
<file path=[Content_Types].xml><?xml version="1.0" encoding="utf-8"?>
<Types xmlns="http://schemas.openxmlformats.org/package/2006/content-types">
  <Default Extension="png" ContentType="image/png"/>
  <Default Extension="mp3" ContentType="audio/mpeg"/>
  <Default Extension="emf" ContentType="image/x-emf"/>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 id="283" r:id="rId28"/>
    <p:sldId id="284" r:id="rId29"/>
    <p:sldId id="285" r:id="rId30"/>
    <p:sldId id="286" r:id="rId31"/>
    <p:sldId id="287" r:id="rId32"/>
    <p:sldId id="288" r:id="rId33"/>
    <p:sldId id="289" r:id="rId34"/>
    <p:sldId id="290" r:id="rId35"/>
    <p:sldId id="291" r:id="rId36"/>
    <p:sldId id="292" r:id="rId3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518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90" d="100"/>
          <a:sy n="90" d="100"/>
        </p:scale>
        <p:origin x="126" y="186"/>
      </p:cViewPr>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253AFCF4-B810-4D0B-BB23-CFD5C497DD78}" type="datetimeFigureOut">
              <a:rPr lang="zh-CN" altLang="en-US" smtClean="0"/>
              <a:t>2016/11/25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8DB0D88-4ED7-4C12-AD2F-AB21A4507588}" type="slidenum">
              <a:rPr lang="zh-CN" altLang="en-US" smtClean="0"/>
              <a:t>‹#›</a:t>
            </a:fld>
            <a:endParaRPr lang="zh-CN" altLang="en-US"/>
          </a:p>
        </p:txBody>
      </p:sp>
    </p:spTree>
    <p:extLst>
      <p:ext uri="{BB962C8B-B14F-4D97-AF65-F5344CB8AC3E}">
        <p14:creationId xmlns:p14="http://schemas.microsoft.com/office/powerpoint/2010/main" val="259008561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253AFCF4-B810-4D0B-BB23-CFD5C497DD78}" type="datetimeFigureOut">
              <a:rPr lang="zh-CN" altLang="en-US" smtClean="0"/>
              <a:t>2016/11/25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8DB0D88-4ED7-4C12-AD2F-AB21A4507588}" type="slidenum">
              <a:rPr lang="zh-CN" altLang="en-US" smtClean="0"/>
              <a:t>‹#›</a:t>
            </a:fld>
            <a:endParaRPr lang="zh-CN" altLang="en-US"/>
          </a:p>
        </p:txBody>
      </p:sp>
    </p:spTree>
    <p:extLst>
      <p:ext uri="{BB962C8B-B14F-4D97-AF65-F5344CB8AC3E}">
        <p14:creationId xmlns:p14="http://schemas.microsoft.com/office/powerpoint/2010/main" val="24938927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253AFCF4-B810-4D0B-BB23-CFD5C497DD78}" type="datetimeFigureOut">
              <a:rPr lang="zh-CN" altLang="en-US" smtClean="0"/>
              <a:t>2016/11/25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8DB0D88-4ED7-4C12-AD2F-AB21A4507588}" type="slidenum">
              <a:rPr lang="zh-CN" altLang="en-US" smtClean="0"/>
              <a:t>‹#›</a:t>
            </a:fld>
            <a:endParaRPr lang="zh-CN" altLang="en-US"/>
          </a:p>
        </p:txBody>
      </p:sp>
    </p:spTree>
    <p:extLst>
      <p:ext uri="{BB962C8B-B14F-4D97-AF65-F5344CB8AC3E}">
        <p14:creationId xmlns:p14="http://schemas.microsoft.com/office/powerpoint/2010/main" val="29433022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253AFCF4-B810-4D0B-BB23-CFD5C497DD78}" type="datetimeFigureOut">
              <a:rPr lang="zh-CN" altLang="en-US" smtClean="0"/>
              <a:t>2016/11/25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8DB0D88-4ED7-4C12-AD2F-AB21A4507588}" type="slidenum">
              <a:rPr lang="zh-CN" altLang="en-US" smtClean="0"/>
              <a:t>‹#›</a:t>
            </a:fld>
            <a:endParaRPr lang="zh-CN" altLang="en-US"/>
          </a:p>
        </p:txBody>
      </p:sp>
    </p:spTree>
    <p:extLst>
      <p:ext uri="{BB962C8B-B14F-4D97-AF65-F5344CB8AC3E}">
        <p14:creationId xmlns:p14="http://schemas.microsoft.com/office/powerpoint/2010/main" val="14107801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253AFCF4-B810-4D0B-BB23-CFD5C497DD78}" type="datetimeFigureOut">
              <a:rPr lang="zh-CN" altLang="en-US" smtClean="0"/>
              <a:t>2016/11/25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8DB0D88-4ED7-4C12-AD2F-AB21A4507588}" type="slidenum">
              <a:rPr lang="zh-CN" altLang="en-US" smtClean="0"/>
              <a:t>‹#›</a:t>
            </a:fld>
            <a:endParaRPr lang="zh-CN" altLang="en-US"/>
          </a:p>
        </p:txBody>
      </p:sp>
    </p:spTree>
    <p:extLst>
      <p:ext uri="{BB962C8B-B14F-4D97-AF65-F5344CB8AC3E}">
        <p14:creationId xmlns:p14="http://schemas.microsoft.com/office/powerpoint/2010/main" val="168804191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253AFCF4-B810-4D0B-BB23-CFD5C497DD78}" type="datetimeFigureOut">
              <a:rPr lang="zh-CN" altLang="en-US" smtClean="0"/>
              <a:t>2016/11/25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8DB0D88-4ED7-4C12-AD2F-AB21A4507588}" type="slidenum">
              <a:rPr lang="zh-CN" altLang="en-US" smtClean="0"/>
              <a:t>‹#›</a:t>
            </a:fld>
            <a:endParaRPr lang="zh-CN" altLang="en-US"/>
          </a:p>
        </p:txBody>
      </p:sp>
    </p:spTree>
    <p:extLst>
      <p:ext uri="{BB962C8B-B14F-4D97-AF65-F5344CB8AC3E}">
        <p14:creationId xmlns:p14="http://schemas.microsoft.com/office/powerpoint/2010/main" val="4892436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253AFCF4-B810-4D0B-BB23-CFD5C497DD78}" type="datetimeFigureOut">
              <a:rPr lang="zh-CN" altLang="en-US" smtClean="0"/>
              <a:t>2016/11/25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98DB0D88-4ED7-4C12-AD2F-AB21A4507588}" type="slidenum">
              <a:rPr lang="zh-CN" altLang="en-US" smtClean="0"/>
              <a:t>‹#›</a:t>
            </a:fld>
            <a:endParaRPr lang="zh-CN" altLang="en-US"/>
          </a:p>
        </p:txBody>
      </p:sp>
    </p:spTree>
    <p:extLst>
      <p:ext uri="{BB962C8B-B14F-4D97-AF65-F5344CB8AC3E}">
        <p14:creationId xmlns:p14="http://schemas.microsoft.com/office/powerpoint/2010/main" val="336453202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53AFCF4-B810-4D0B-BB23-CFD5C497DD78}" type="datetimeFigureOut">
              <a:rPr lang="zh-CN" altLang="en-US" smtClean="0"/>
              <a:t>2016/11/25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98DB0D88-4ED7-4C12-AD2F-AB21A4507588}" type="slidenum">
              <a:rPr lang="zh-CN" altLang="en-US" smtClean="0"/>
              <a:t>‹#›</a:t>
            </a:fld>
            <a:endParaRPr lang="zh-CN" altLang="en-US"/>
          </a:p>
        </p:txBody>
      </p:sp>
    </p:spTree>
    <p:extLst>
      <p:ext uri="{BB962C8B-B14F-4D97-AF65-F5344CB8AC3E}">
        <p14:creationId xmlns:p14="http://schemas.microsoft.com/office/powerpoint/2010/main" val="306818863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53AFCF4-B810-4D0B-BB23-CFD5C497DD78}" type="datetimeFigureOut">
              <a:rPr lang="zh-CN" altLang="en-US" smtClean="0"/>
              <a:t>2016/11/25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98DB0D88-4ED7-4C12-AD2F-AB21A4507588}" type="slidenum">
              <a:rPr lang="zh-CN" altLang="en-US" smtClean="0"/>
              <a:t>‹#›</a:t>
            </a:fld>
            <a:endParaRPr lang="zh-CN" altLang="en-US"/>
          </a:p>
        </p:txBody>
      </p:sp>
    </p:spTree>
    <p:extLst>
      <p:ext uri="{BB962C8B-B14F-4D97-AF65-F5344CB8AC3E}">
        <p14:creationId xmlns:p14="http://schemas.microsoft.com/office/powerpoint/2010/main" val="213336912"/>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内容与标题">
    <p:bg>
      <p:bgPr>
        <a:solidFill>
          <a:schemeClr val="bg1">
            <a:lumMod val="95000"/>
          </a:schemeClr>
        </a:solidFill>
        <a:effectLst/>
      </p:bgPr>
    </p:bg>
    <p:spTree>
      <p:nvGrpSpPr>
        <p:cNvPr id="1" name=""/>
        <p:cNvGrpSpPr/>
        <p:nvPr/>
      </p:nvGrpSpPr>
      <p:grpSpPr>
        <a:xfrm>
          <a:off x="0" y="0"/>
          <a:ext cx="0" cy="0"/>
          <a:chOff x="0" y="0"/>
          <a:chExt cx="0" cy="0"/>
        </a:xfrm>
      </p:grpSpPr>
      <p:sp>
        <p:nvSpPr>
          <p:cNvPr id="59" name="矩形 58"/>
          <p:cNvSpPr/>
          <p:nvPr userDrawn="1"/>
        </p:nvSpPr>
        <p:spPr>
          <a:xfrm>
            <a:off x="0" y="0"/>
            <a:ext cx="12192000" cy="11315700"/>
          </a:xfrm>
          <a:prstGeom prst="rect">
            <a:avLst/>
          </a:prstGeom>
          <a:blipFill dpi="0" rotWithShape="1">
            <a:blip r:embed="rId2">
              <a:alphaModFix amt="2000"/>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 name="直接连接符 9"/>
          <p:cNvCxnSpPr/>
          <p:nvPr userDrawn="1"/>
        </p:nvCxnSpPr>
        <p:spPr>
          <a:xfrm>
            <a:off x="750309" y="833614"/>
            <a:ext cx="11053811" cy="0"/>
          </a:xfrm>
          <a:prstGeom prst="line">
            <a:avLst/>
          </a:prstGeom>
          <a:ln w="12700">
            <a:solidFill>
              <a:srgbClr val="005188"/>
            </a:solidFill>
          </a:ln>
        </p:spPr>
        <p:style>
          <a:lnRef idx="1">
            <a:schemeClr val="accent1"/>
          </a:lnRef>
          <a:fillRef idx="0">
            <a:schemeClr val="accent1"/>
          </a:fillRef>
          <a:effectRef idx="0">
            <a:schemeClr val="accent1"/>
          </a:effectRef>
          <a:fontRef idx="minor">
            <a:schemeClr val="tx1"/>
          </a:fontRef>
        </p:style>
      </p:cxnSp>
      <p:grpSp>
        <p:nvGrpSpPr>
          <p:cNvPr id="12" name="组合 11"/>
          <p:cNvGrpSpPr/>
          <p:nvPr userDrawn="1"/>
        </p:nvGrpSpPr>
        <p:grpSpPr>
          <a:xfrm>
            <a:off x="11242277" y="240965"/>
            <a:ext cx="561843" cy="592649"/>
            <a:chOff x="4197350" y="2182813"/>
            <a:chExt cx="608013" cy="641350"/>
          </a:xfrm>
          <a:solidFill>
            <a:srgbClr val="005188"/>
          </a:solidFill>
        </p:grpSpPr>
        <p:sp>
          <p:nvSpPr>
            <p:cNvPr id="13" name="Freeform 166"/>
            <p:cNvSpPr/>
            <p:nvPr/>
          </p:nvSpPr>
          <p:spPr bwMode="auto">
            <a:xfrm>
              <a:off x="4229100" y="2211388"/>
              <a:ext cx="39688" cy="157163"/>
            </a:xfrm>
            <a:custGeom>
              <a:avLst/>
              <a:gdLst/>
              <a:ahLst/>
              <a:cxnLst>
                <a:cxn ang="0">
                  <a:pos x="63" y="2"/>
                </a:cxn>
                <a:cxn ang="0">
                  <a:pos x="63" y="2"/>
                </a:cxn>
                <a:cxn ang="0">
                  <a:pos x="58" y="14"/>
                </a:cxn>
                <a:cxn ang="0">
                  <a:pos x="54" y="25"/>
                </a:cxn>
                <a:cxn ang="0">
                  <a:pos x="47" y="49"/>
                </a:cxn>
                <a:cxn ang="0">
                  <a:pos x="34" y="96"/>
                </a:cxn>
                <a:cxn ang="0">
                  <a:pos x="34" y="96"/>
                </a:cxn>
                <a:cxn ang="0">
                  <a:pos x="27" y="122"/>
                </a:cxn>
                <a:cxn ang="0">
                  <a:pos x="21" y="149"/>
                </a:cxn>
                <a:cxn ang="0">
                  <a:pos x="10" y="203"/>
                </a:cxn>
                <a:cxn ang="0">
                  <a:pos x="10" y="203"/>
                </a:cxn>
                <a:cxn ang="0">
                  <a:pos x="6" y="222"/>
                </a:cxn>
                <a:cxn ang="0">
                  <a:pos x="3" y="243"/>
                </a:cxn>
                <a:cxn ang="0">
                  <a:pos x="1" y="263"/>
                </a:cxn>
                <a:cxn ang="0">
                  <a:pos x="0" y="283"/>
                </a:cxn>
                <a:cxn ang="0">
                  <a:pos x="0" y="283"/>
                </a:cxn>
                <a:cxn ang="0">
                  <a:pos x="1" y="290"/>
                </a:cxn>
                <a:cxn ang="0">
                  <a:pos x="2" y="292"/>
                </a:cxn>
                <a:cxn ang="0">
                  <a:pos x="3" y="294"/>
                </a:cxn>
                <a:cxn ang="0">
                  <a:pos x="6" y="296"/>
                </a:cxn>
                <a:cxn ang="0">
                  <a:pos x="8" y="296"/>
                </a:cxn>
                <a:cxn ang="0">
                  <a:pos x="11" y="296"/>
                </a:cxn>
                <a:cxn ang="0">
                  <a:pos x="14" y="294"/>
                </a:cxn>
                <a:cxn ang="0">
                  <a:pos x="14" y="294"/>
                </a:cxn>
                <a:cxn ang="0">
                  <a:pos x="15" y="293"/>
                </a:cxn>
                <a:cxn ang="0">
                  <a:pos x="16" y="291"/>
                </a:cxn>
                <a:cxn ang="0">
                  <a:pos x="15" y="287"/>
                </a:cxn>
                <a:cxn ang="0">
                  <a:pos x="14" y="285"/>
                </a:cxn>
                <a:cxn ang="0">
                  <a:pos x="12" y="285"/>
                </a:cxn>
                <a:cxn ang="0">
                  <a:pos x="11" y="284"/>
                </a:cxn>
                <a:cxn ang="0">
                  <a:pos x="9" y="285"/>
                </a:cxn>
                <a:cxn ang="0">
                  <a:pos x="9" y="285"/>
                </a:cxn>
                <a:cxn ang="0">
                  <a:pos x="11" y="282"/>
                </a:cxn>
                <a:cxn ang="0">
                  <a:pos x="12" y="276"/>
                </a:cxn>
                <a:cxn ang="0">
                  <a:pos x="14" y="259"/>
                </a:cxn>
                <a:cxn ang="0">
                  <a:pos x="14" y="232"/>
                </a:cxn>
                <a:cxn ang="0">
                  <a:pos x="14" y="232"/>
                </a:cxn>
                <a:cxn ang="0">
                  <a:pos x="17" y="212"/>
                </a:cxn>
                <a:cxn ang="0">
                  <a:pos x="21" y="193"/>
                </a:cxn>
                <a:cxn ang="0">
                  <a:pos x="29" y="155"/>
                </a:cxn>
                <a:cxn ang="0">
                  <a:pos x="29" y="155"/>
                </a:cxn>
                <a:cxn ang="0">
                  <a:pos x="38" y="119"/>
                </a:cxn>
                <a:cxn ang="0">
                  <a:pos x="48" y="83"/>
                </a:cxn>
                <a:cxn ang="0">
                  <a:pos x="48" y="83"/>
                </a:cxn>
                <a:cxn ang="0">
                  <a:pos x="58" y="45"/>
                </a:cxn>
                <a:cxn ang="0">
                  <a:pos x="64" y="25"/>
                </a:cxn>
                <a:cxn ang="0">
                  <a:pos x="68" y="16"/>
                </a:cxn>
                <a:cxn ang="0">
                  <a:pos x="72" y="8"/>
                </a:cxn>
                <a:cxn ang="0">
                  <a:pos x="72" y="8"/>
                </a:cxn>
                <a:cxn ang="0">
                  <a:pos x="73" y="5"/>
                </a:cxn>
                <a:cxn ang="0">
                  <a:pos x="73" y="3"/>
                </a:cxn>
                <a:cxn ang="0">
                  <a:pos x="72" y="2"/>
                </a:cxn>
                <a:cxn ang="0">
                  <a:pos x="71" y="1"/>
                </a:cxn>
                <a:cxn ang="0">
                  <a:pos x="69" y="0"/>
                </a:cxn>
                <a:cxn ang="0">
                  <a:pos x="67" y="0"/>
                </a:cxn>
                <a:cxn ang="0">
                  <a:pos x="65" y="1"/>
                </a:cxn>
                <a:cxn ang="0">
                  <a:pos x="63" y="2"/>
                </a:cxn>
                <a:cxn ang="0">
                  <a:pos x="63" y="2"/>
                </a:cxn>
              </a:cxnLst>
              <a:rect l="0" t="0" r="r" b="b"/>
              <a:pathLst>
                <a:path w="73" h="296">
                  <a:moveTo>
                    <a:pt x="63" y="2"/>
                  </a:moveTo>
                  <a:lnTo>
                    <a:pt x="63" y="2"/>
                  </a:lnTo>
                  <a:lnTo>
                    <a:pt x="58" y="14"/>
                  </a:lnTo>
                  <a:lnTo>
                    <a:pt x="54" y="25"/>
                  </a:lnTo>
                  <a:lnTo>
                    <a:pt x="47" y="49"/>
                  </a:lnTo>
                  <a:lnTo>
                    <a:pt x="34" y="96"/>
                  </a:lnTo>
                  <a:lnTo>
                    <a:pt x="34" y="96"/>
                  </a:lnTo>
                  <a:lnTo>
                    <a:pt x="27" y="122"/>
                  </a:lnTo>
                  <a:lnTo>
                    <a:pt x="21" y="149"/>
                  </a:lnTo>
                  <a:lnTo>
                    <a:pt x="10" y="203"/>
                  </a:lnTo>
                  <a:lnTo>
                    <a:pt x="10" y="203"/>
                  </a:lnTo>
                  <a:lnTo>
                    <a:pt x="6" y="222"/>
                  </a:lnTo>
                  <a:lnTo>
                    <a:pt x="3" y="243"/>
                  </a:lnTo>
                  <a:lnTo>
                    <a:pt x="1" y="263"/>
                  </a:lnTo>
                  <a:lnTo>
                    <a:pt x="0" y="283"/>
                  </a:lnTo>
                  <a:lnTo>
                    <a:pt x="0" y="283"/>
                  </a:lnTo>
                  <a:lnTo>
                    <a:pt x="1" y="290"/>
                  </a:lnTo>
                  <a:lnTo>
                    <a:pt x="2" y="292"/>
                  </a:lnTo>
                  <a:lnTo>
                    <a:pt x="3" y="294"/>
                  </a:lnTo>
                  <a:lnTo>
                    <a:pt x="6" y="296"/>
                  </a:lnTo>
                  <a:lnTo>
                    <a:pt x="8" y="296"/>
                  </a:lnTo>
                  <a:lnTo>
                    <a:pt x="11" y="296"/>
                  </a:lnTo>
                  <a:lnTo>
                    <a:pt x="14" y="294"/>
                  </a:lnTo>
                  <a:lnTo>
                    <a:pt x="14" y="294"/>
                  </a:lnTo>
                  <a:lnTo>
                    <a:pt x="15" y="293"/>
                  </a:lnTo>
                  <a:lnTo>
                    <a:pt x="16" y="291"/>
                  </a:lnTo>
                  <a:lnTo>
                    <a:pt x="15" y="287"/>
                  </a:lnTo>
                  <a:lnTo>
                    <a:pt x="14" y="285"/>
                  </a:lnTo>
                  <a:lnTo>
                    <a:pt x="12" y="285"/>
                  </a:lnTo>
                  <a:lnTo>
                    <a:pt x="11" y="284"/>
                  </a:lnTo>
                  <a:lnTo>
                    <a:pt x="9" y="285"/>
                  </a:lnTo>
                  <a:lnTo>
                    <a:pt x="9" y="285"/>
                  </a:lnTo>
                  <a:lnTo>
                    <a:pt x="11" y="282"/>
                  </a:lnTo>
                  <a:lnTo>
                    <a:pt x="12" y="276"/>
                  </a:lnTo>
                  <a:lnTo>
                    <a:pt x="14" y="259"/>
                  </a:lnTo>
                  <a:lnTo>
                    <a:pt x="14" y="232"/>
                  </a:lnTo>
                  <a:lnTo>
                    <a:pt x="14" y="232"/>
                  </a:lnTo>
                  <a:lnTo>
                    <a:pt x="17" y="212"/>
                  </a:lnTo>
                  <a:lnTo>
                    <a:pt x="21" y="193"/>
                  </a:lnTo>
                  <a:lnTo>
                    <a:pt x="29" y="155"/>
                  </a:lnTo>
                  <a:lnTo>
                    <a:pt x="29" y="155"/>
                  </a:lnTo>
                  <a:lnTo>
                    <a:pt x="38" y="119"/>
                  </a:lnTo>
                  <a:lnTo>
                    <a:pt x="48" y="83"/>
                  </a:lnTo>
                  <a:lnTo>
                    <a:pt x="48" y="83"/>
                  </a:lnTo>
                  <a:lnTo>
                    <a:pt x="58" y="45"/>
                  </a:lnTo>
                  <a:lnTo>
                    <a:pt x="64" y="25"/>
                  </a:lnTo>
                  <a:lnTo>
                    <a:pt x="68" y="16"/>
                  </a:lnTo>
                  <a:lnTo>
                    <a:pt x="72" y="8"/>
                  </a:lnTo>
                  <a:lnTo>
                    <a:pt x="72" y="8"/>
                  </a:lnTo>
                  <a:lnTo>
                    <a:pt x="73" y="5"/>
                  </a:lnTo>
                  <a:lnTo>
                    <a:pt x="73" y="3"/>
                  </a:lnTo>
                  <a:lnTo>
                    <a:pt x="72" y="2"/>
                  </a:lnTo>
                  <a:lnTo>
                    <a:pt x="71" y="1"/>
                  </a:lnTo>
                  <a:lnTo>
                    <a:pt x="69" y="0"/>
                  </a:lnTo>
                  <a:lnTo>
                    <a:pt x="67" y="0"/>
                  </a:lnTo>
                  <a:lnTo>
                    <a:pt x="65" y="1"/>
                  </a:lnTo>
                  <a:lnTo>
                    <a:pt x="63" y="2"/>
                  </a:lnTo>
                  <a:lnTo>
                    <a:pt x="63"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4" name="Freeform 167"/>
            <p:cNvSpPr/>
            <p:nvPr/>
          </p:nvSpPr>
          <p:spPr bwMode="auto">
            <a:xfrm>
              <a:off x="4251325" y="2206625"/>
              <a:ext cx="39688" cy="177800"/>
            </a:xfrm>
            <a:custGeom>
              <a:avLst/>
              <a:gdLst/>
              <a:ahLst/>
              <a:cxnLst>
                <a:cxn ang="0">
                  <a:pos x="66" y="3"/>
                </a:cxn>
                <a:cxn ang="0">
                  <a:pos x="66" y="3"/>
                </a:cxn>
                <a:cxn ang="0">
                  <a:pos x="51" y="40"/>
                </a:cxn>
                <a:cxn ang="0">
                  <a:pos x="44" y="59"/>
                </a:cxn>
                <a:cxn ang="0">
                  <a:pos x="38" y="78"/>
                </a:cxn>
                <a:cxn ang="0">
                  <a:pos x="38" y="78"/>
                </a:cxn>
                <a:cxn ang="0">
                  <a:pos x="33" y="101"/>
                </a:cxn>
                <a:cxn ang="0">
                  <a:pos x="29" y="124"/>
                </a:cxn>
                <a:cxn ang="0">
                  <a:pos x="20" y="170"/>
                </a:cxn>
                <a:cxn ang="0">
                  <a:pos x="20" y="170"/>
                </a:cxn>
                <a:cxn ang="0">
                  <a:pos x="5" y="249"/>
                </a:cxn>
                <a:cxn ang="0">
                  <a:pos x="5" y="249"/>
                </a:cxn>
                <a:cxn ang="0">
                  <a:pos x="2" y="270"/>
                </a:cxn>
                <a:cxn ang="0">
                  <a:pos x="1" y="290"/>
                </a:cxn>
                <a:cxn ang="0">
                  <a:pos x="0" y="311"/>
                </a:cxn>
                <a:cxn ang="0">
                  <a:pos x="0" y="332"/>
                </a:cxn>
                <a:cxn ang="0">
                  <a:pos x="0" y="332"/>
                </a:cxn>
                <a:cxn ang="0">
                  <a:pos x="0" y="334"/>
                </a:cxn>
                <a:cxn ang="0">
                  <a:pos x="1" y="336"/>
                </a:cxn>
                <a:cxn ang="0">
                  <a:pos x="3" y="336"/>
                </a:cxn>
                <a:cxn ang="0">
                  <a:pos x="5" y="337"/>
                </a:cxn>
                <a:cxn ang="0">
                  <a:pos x="6" y="336"/>
                </a:cxn>
                <a:cxn ang="0">
                  <a:pos x="8" y="336"/>
                </a:cxn>
                <a:cxn ang="0">
                  <a:pos x="9" y="334"/>
                </a:cxn>
                <a:cxn ang="0">
                  <a:pos x="9" y="332"/>
                </a:cxn>
                <a:cxn ang="0">
                  <a:pos x="9" y="332"/>
                </a:cxn>
                <a:cxn ang="0">
                  <a:pos x="9" y="310"/>
                </a:cxn>
                <a:cxn ang="0">
                  <a:pos x="10" y="288"/>
                </a:cxn>
                <a:cxn ang="0">
                  <a:pos x="12" y="265"/>
                </a:cxn>
                <a:cxn ang="0">
                  <a:pos x="16" y="244"/>
                </a:cxn>
                <a:cxn ang="0">
                  <a:pos x="16" y="244"/>
                </a:cxn>
                <a:cxn ang="0">
                  <a:pos x="32" y="164"/>
                </a:cxn>
                <a:cxn ang="0">
                  <a:pos x="32" y="164"/>
                </a:cxn>
                <a:cxn ang="0">
                  <a:pos x="39" y="122"/>
                </a:cxn>
                <a:cxn ang="0">
                  <a:pos x="47" y="81"/>
                </a:cxn>
                <a:cxn ang="0">
                  <a:pos x="47" y="81"/>
                </a:cxn>
                <a:cxn ang="0">
                  <a:pos x="52" y="61"/>
                </a:cxn>
                <a:cxn ang="0">
                  <a:pos x="60" y="43"/>
                </a:cxn>
                <a:cxn ang="0">
                  <a:pos x="75" y="6"/>
                </a:cxn>
                <a:cxn ang="0">
                  <a:pos x="75" y="6"/>
                </a:cxn>
                <a:cxn ang="0">
                  <a:pos x="76" y="4"/>
                </a:cxn>
                <a:cxn ang="0">
                  <a:pos x="75" y="2"/>
                </a:cxn>
                <a:cxn ang="0">
                  <a:pos x="74" y="1"/>
                </a:cxn>
                <a:cxn ang="0">
                  <a:pos x="72" y="0"/>
                </a:cxn>
                <a:cxn ang="0">
                  <a:pos x="69" y="1"/>
                </a:cxn>
                <a:cxn ang="0">
                  <a:pos x="67" y="2"/>
                </a:cxn>
                <a:cxn ang="0">
                  <a:pos x="66" y="3"/>
                </a:cxn>
                <a:cxn ang="0">
                  <a:pos x="66" y="3"/>
                </a:cxn>
              </a:cxnLst>
              <a:rect l="0" t="0" r="r" b="b"/>
              <a:pathLst>
                <a:path w="76" h="337">
                  <a:moveTo>
                    <a:pt x="66" y="3"/>
                  </a:moveTo>
                  <a:lnTo>
                    <a:pt x="66" y="3"/>
                  </a:lnTo>
                  <a:lnTo>
                    <a:pt x="51" y="40"/>
                  </a:lnTo>
                  <a:lnTo>
                    <a:pt x="44" y="59"/>
                  </a:lnTo>
                  <a:lnTo>
                    <a:pt x="38" y="78"/>
                  </a:lnTo>
                  <a:lnTo>
                    <a:pt x="38" y="78"/>
                  </a:lnTo>
                  <a:lnTo>
                    <a:pt x="33" y="101"/>
                  </a:lnTo>
                  <a:lnTo>
                    <a:pt x="29" y="124"/>
                  </a:lnTo>
                  <a:lnTo>
                    <a:pt x="20" y="170"/>
                  </a:lnTo>
                  <a:lnTo>
                    <a:pt x="20" y="170"/>
                  </a:lnTo>
                  <a:lnTo>
                    <a:pt x="5" y="249"/>
                  </a:lnTo>
                  <a:lnTo>
                    <a:pt x="5" y="249"/>
                  </a:lnTo>
                  <a:lnTo>
                    <a:pt x="2" y="270"/>
                  </a:lnTo>
                  <a:lnTo>
                    <a:pt x="1" y="290"/>
                  </a:lnTo>
                  <a:lnTo>
                    <a:pt x="0" y="311"/>
                  </a:lnTo>
                  <a:lnTo>
                    <a:pt x="0" y="332"/>
                  </a:lnTo>
                  <a:lnTo>
                    <a:pt x="0" y="332"/>
                  </a:lnTo>
                  <a:lnTo>
                    <a:pt x="0" y="334"/>
                  </a:lnTo>
                  <a:lnTo>
                    <a:pt x="1" y="336"/>
                  </a:lnTo>
                  <a:lnTo>
                    <a:pt x="3" y="336"/>
                  </a:lnTo>
                  <a:lnTo>
                    <a:pt x="5" y="337"/>
                  </a:lnTo>
                  <a:lnTo>
                    <a:pt x="6" y="336"/>
                  </a:lnTo>
                  <a:lnTo>
                    <a:pt x="8" y="336"/>
                  </a:lnTo>
                  <a:lnTo>
                    <a:pt x="9" y="334"/>
                  </a:lnTo>
                  <a:lnTo>
                    <a:pt x="9" y="332"/>
                  </a:lnTo>
                  <a:lnTo>
                    <a:pt x="9" y="332"/>
                  </a:lnTo>
                  <a:lnTo>
                    <a:pt x="9" y="310"/>
                  </a:lnTo>
                  <a:lnTo>
                    <a:pt x="10" y="288"/>
                  </a:lnTo>
                  <a:lnTo>
                    <a:pt x="12" y="265"/>
                  </a:lnTo>
                  <a:lnTo>
                    <a:pt x="16" y="244"/>
                  </a:lnTo>
                  <a:lnTo>
                    <a:pt x="16" y="244"/>
                  </a:lnTo>
                  <a:lnTo>
                    <a:pt x="32" y="164"/>
                  </a:lnTo>
                  <a:lnTo>
                    <a:pt x="32" y="164"/>
                  </a:lnTo>
                  <a:lnTo>
                    <a:pt x="39" y="122"/>
                  </a:lnTo>
                  <a:lnTo>
                    <a:pt x="47" y="81"/>
                  </a:lnTo>
                  <a:lnTo>
                    <a:pt x="47" y="81"/>
                  </a:lnTo>
                  <a:lnTo>
                    <a:pt x="52" y="61"/>
                  </a:lnTo>
                  <a:lnTo>
                    <a:pt x="60" y="43"/>
                  </a:lnTo>
                  <a:lnTo>
                    <a:pt x="75" y="6"/>
                  </a:lnTo>
                  <a:lnTo>
                    <a:pt x="75" y="6"/>
                  </a:lnTo>
                  <a:lnTo>
                    <a:pt x="76" y="4"/>
                  </a:lnTo>
                  <a:lnTo>
                    <a:pt x="75" y="2"/>
                  </a:lnTo>
                  <a:lnTo>
                    <a:pt x="74" y="1"/>
                  </a:lnTo>
                  <a:lnTo>
                    <a:pt x="72" y="0"/>
                  </a:lnTo>
                  <a:lnTo>
                    <a:pt x="69" y="1"/>
                  </a:lnTo>
                  <a:lnTo>
                    <a:pt x="67" y="2"/>
                  </a:lnTo>
                  <a:lnTo>
                    <a:pt x="66" y="3"/>
                  </a:lnTo>
                  <a:lnTo>
                    <a:pt x="66"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5" name="Freeform 168"/>
            <p:cNvSpPr/>
            <p:nvPr/>
          </p:nvSpPr>
          <p:spPr bwMode="auto">
            <a:xfrm>
              <a:off x="4271963" y="2197100"/>
              <a:ext cx="55563" cy="195263"/>
            </a:xfrm>
            <a:custGeom>
              <a:avLst/>
              <a:gdLst/>
              <a:ahLst/>
              <a:cxnLst>
                <a:cxn ang="0">
                  <a:pos x="98" y="2"/>
                </a:cxn>
                <a:cxn ang="0">
                  <a:pos x="98" y="2"/>
                </a:cxn>
                <a:cxn ang="0">
                  <a:pos x="84" y="26"/>
                </a:cxn>
                <a:cxn ang="0">
                  <a:pos x="71" y="51"/>
                </a:cxn>
                <a:cxn ang="0">
                  <a:pos x="61" y="77"/>
                </a:cxn>
                <a:cxn ang="0">
                  <a:pos x="51" y="103"/>
                </a:cxn>
                <a:cxn ang="0">
                  <a:pos x="42" y="128"/>
                </a:cxn>
                <a:cxn ang="0">
                  <a:pos x="34" y="155"/>
                </a:cxn>
                <a:cxn ang="0">
                  <a:pos x="27" y="182"/>
                </a:cxn>
                <a:cxn ang="0">
                  <a:pos x="21" y="209"/>
                </a:cxn>
                <a:cxn ang="0">
                  <a:pos x="21" y="209"/>
                </a:cxn>
                <a:cxn ang="0">
                  <a:pos x="14" y="234"/>
                </a:cxn>
                <a:cxn ang="0">
                  <a:pos x="9" y="259"/>
                </a:cxn>
                <a:cxn ang="0">
                  <a:pos x="6" y="283"/>
                </a:cxn>
                <a:cxn ang="0">
                  <a:pos x="3" y="308"/>
                </a:cxn>
                <a:cxn ang="0">
                  <a:pos x="3" y="308"/>
                </a:cxn>
                <a:cxn ang="0">
                  <a:pos x="1" y="323"/>
                </a:cxn>
                <a:cxn ang="0">
                  <a:pos x="0" y="340"/>
                </a:cxn>
                <a:cxn ang="0">
                  <a:pos x="0" y="349"/>
                </a:cxn>
                <a:cxn ang="0">
                  <a:pos x="1" y="356"/>
                </a:cxn>
                <a:cxn ang="0">
                  <a:pos x="4" y="363"/>
                </a:cxn>
                <a:cxn ang="0">
                  <a:pos x="6" y="366"/>
                </a:cxn>
                <a:cxn ang="0">
                  <a:pos x="8" y="368"/>
                </a:cxn>
                <a:cxn ang="0">
                  <a:pos x="8" y="368"/>
                </a:cxn>
                <a:cxn ang="0">
                  <a:pos x="11" y="370"/>
                </a:cxn>
                <a:cxn ang="0">
                  <a:pos x="13" y="369"/>
                </a:cxn>
                <a:cxn ang="0">
                  <a:pos x="15" y="368"/>
                </a:cxn>
                <a:cxn ang="0">
                  <a:pos x="16" y="365"/>
                </a:cxn>
                <a:cxn ang="0">
                  <a:pos x="16" y="361"/>
                </a:cxn>
                <a:cxn ang="0">
                  <a:pos x="16" y="361"/>
                </a:cxn>
                <a:cxn ang="0">
                  <a:pos x="16" y="359"/>
                </a:cxn>
                <a:cxn ang="0">
                  <a:pos x="15" y="357"/>
                </a:cxn>
                <a:cxn ang="0">
                  <a:pos x="13" y="356"/>
                </a:cxn>
                <a:cxn ang="0">
                  <a:pos x="11" y="356"/>
                </a:cxn>
                <a:cxn ang="0">
                  <a:pos x="11" y="356"/>
                </a:cxn>
                <a:cxn ang="0">
                  <a:pos x="10" y="349"/>
                </a:cxn>
                <a:cxn ang="0">
                  <a:pos x="10" y="339"/>
                </a:cxn>
                <a:cxn ang="0">
                  <a:pos x="11" y="324"/>
                </a:cxn>
                <a:cxn ang="0">
                  <a:pos x="11" y="324"/>
                </a:cxn>
                <a:cxn ang="0">
                  <a:pos x="12" y="304"/>
                </a:cxn>
                <a:cxn ang="0">
                  <a:pos x="14" y="283"/>
                </a:cxn>
                <a:cxn ang="0">
                  <a:pos x="14" y="283"/>
                </a:cxn>
                <a:cxn ang="0">
                  <a:pos x="19" y="259"/>
                </a:cxn>
                <a:cxn ang="0">
                  <a:pos x="24" y="235"/>
                </a:cxn>
                <a:cxn ang="0">
                  <a:pos x="35" y="185"/>
                </a:cxn>
                <a:cxn ang="0">
                  <a:pos x="35" y="185"/>
                </a:cxn>
                <a:cxn ang="0">
                  <a:pos x="47" y="143"/>
                </a:cxn>
                <a:cxn ang="0">
                  <a:pos x="61" y="102"/>
                </a:cxn>
                <a:cxn ang="0">
                  <a:pos x="61" y="102"/>
                </a:cxn>
                <a:cxn ang="0">
                  <a:pos x="70" y="77"/>
                </a:cxn>
                <a:cxn ang="0">
                  <a:pos x="80" y="53"/>
                </a:cxn>
                <a:cxn ang="0">
                  <a:pos x="93" y="30"/>
                </a:cxn>
                <a:cxn ang="0">
                  <a:pos x="106" y="8"/>
                </a:cxn>
                <a:cxn ang="0">
                  <a:pos x="106" y="8"/>
                </a:cxn>
                <a:cxn ang="0">
                  <a:pos x="106" y="6"/>
                </a:cxn>
                <a:cxn ang="0">
                  <a:pos x="106" y="3"/>
                </a:cxn>
                <a:cxn ang="0">
                  <a:pos x="105" y="2"/>
                </a:cxn>
                <a:cxn ang="0">
                  <a:pos x="104" y="0"/>
                </a:cxn>
                <a:cxn ang="0">
                  <a:pos x="102" y="0"/>
                </a:cxn>
                <a:cxn ang="0">
                  <a:pos x="101" y="0"/>
                </a:cxn>
                <a:cxn ang="0">
                  <a:pos x="99" y="0"/>
                </a:cxn>
                <a:cxn ang="0">
                  <a:pos x="98" y="2"/>
                </a:cxn>
                <a:cxn ang="0">
                  <a:pos x="98" y="2"/>
                </a:cxn>
              </a:cxnLst>
              <a:rect l="0" t="0" r="r" b="b"/>
              <a:pathLst>
                <a:path w="106" h="370">
                  <a:moveTo>
                    <a:pt x="98" y="2"/>
                  </a:moveTo>
                  <a:lnTo>
                    <a:pt x="98" y="2"/>
                  </a:lnTo>
                  <a:lnTo>
                    <a:pt x="84" y="26"/>
                  </a:lnTo>
                  <a:lnTo>
                    <a:pt x="71" y="51"/>
                  </a:lnTo>
                  <a:lnTo>
                    <a:pt x="61" y="77"/>
                  </a:lnTo>
                  <a:lnTo>
                    <a:pt x="51" y="103"/>
                  </a:lnTo>
                  <a:lnTo>
                    <a:pt x="42" y="128"/>
                  </a:lnTo>
                  <a:lnTo>
                    <a:pt x="34" y="155"/>
                  </a:lnTo>
                  <a:lnTo>
                    <a:pt x="27" y="182"/>
                  </a:lnTo>
                  <a:lnTo>
                    <a:pt x="21" y="209"/>
                  </a:lnTo>
                  <a:lnTo>
                    <a:pt x="21" y="209"/>
                  </a:lnTo>
                  <a:lnTo>
                    <a:pt x="14" y="234"/>
                  </a:lnTo>
                  <a:lnTo>
                    <a:pt x="9" y="259"/>
                  </a:lnTo>
                  <a:lnTo>
                    <a:pt x="6" y="283"/>
                  </a:lnTo>
                  <a:lnTo>
                    <a:pt x="3" y="308"/>
                  </a:lnTo>
                  <a:lnTo>
                    <a:pt x="3" y="308"/>
                  </a:lnTo>
                  <a:lnTo>
                    <a:pt x="1" y="323"/>
                  </a:lnTo>
                  <a:lnTo>
                    <a:pt x="0" y="340"/>
                  </a:lnTo>
                  <a:lnTo>
                    <a:pt x="0" y="349"/>
                  </a:lnTo>
                  <a:lnTo>
                    <a:pt x="1" y="356"/>
                  </a:lnTo>
                  <a:lnTo>
                    <a:pt x="4" y="363"/>
                  </a:lnTo>
                  <a:lnTo>
                    <a:pt x="6" y="366"/>
                  </a:lnTo>
                  <a:lnTo>
                    <a:pt x="8" y="368"/>
                  </a:lnTo>
                  <a:lnTo>
                    <a:pt x="8" y="368"/>
                  </a:lnTo>
                  <a:lnTo>
                    <a:pt x="11" y="370"/>
                  </a:lnTo>
                  <a:lnTo>
                    <a:pt x="13" y="369"/>
                  </a:lnTo>
                  <a:lnTo>
                    <a:pt x="15" y="368"/>
                  </a:lnTo>
                  <a:lnTo>
                    <a:pt x="16" y="365"/>
                  </a:lnTo>
                  <a:lnTo>
                    <a:pt x="16" y="361"/>
                  </a:lnTo>
                  <a:lnTo>
                    <a:pt x="16" y="361"/>
                  </a:lnTo>
                  <a:lnTo>
                    <a:pt x="16" y="359"/>
                  </a:lnTo>
                  <a:lnTo>
                    <a:pt x="15" y="357"/>
                  </a:lnTo>
                  <a:lnTo>
                    <a:pt x="13" y="356"/>
                  </a:lnTo>
                  <a:lnTo>
                    <a:pt x="11" y="356"/>
                  </a:lnTo>
                  <a:lnTo>
                    <a:pt x="11" y="356"/>
                  </a:lnTo>
                  <a:lnTo>
                    <a:pt x="10" y="349"/>
                  </a:lnTo>
                  <a:lnTo>
                    <a:pt x="10" y="339"/>
                  </a:lnTo>
                  <a:lnTo>
                    <a:pt x="11" y="324"/>
                  </a:lnTo>
                  <a:lnTo>
                    <a:pt x="11" y="324"/>
                  </a:lnTo>
                  <a:lnTo>
                    <a:pt x="12" y="304"/>
                  </a:lnTo>
                  <a:lnTo>
                    <a:pt x="14" y="283"/>
                  </a:lnTo>
                  <a:lnTo>
                    <a:pt x="14" y="283"/>
                  </a:lnTo>
                  <a:lnTo>
                    <a:pt x="19" y="259"/>
                  </a:lnTo>
                  <a:lnTo>
                    <a:pt x="24" y="235"/>
                  </a:lnTo>
                  <a:lnTo>
                    <a:pt x="35" y="185"/>
                  </a:lnTo>
                  <a:lnTo>
                    <a:pt x="35" y="185"/>
                  </a:lnTo>
                  <a:lnTo>
                    <a:pt x="47" y="143"/>
                  </a:lnTo>
                  <a:lnTo>
                    <a:pt x="61" y="102"/>
                  </a:lnTo>
                  <a:lnTo>
                    <a:pt x="61" y="102"/>
                  </a:lnTo>
                  <a:lnTo>
                    <a:pt x="70" y="77"/>
                  </a:lnTo>
                  <a:lnTo>
                    <a:pt x="80" y="53"/>
                  </a:lnTo>
                  <a:lnTo>
                    <a:pt x="93" y="30"/>
                  </a:lnTo>
                  <a:lnTo>
                    <a:pt x="106" y="8"/>
                  </a:lnTo>
                  <a:lnTo>
                    <a:pt x="106" y="8"/>
                  </a:lnTo>
                  <a:lnTo>
                    <a:pt x="106" y="6"/>
                  </a:lnTo>
                  <a:lnTo>
                    <a:pt x="106" y="3"/>
                  </a:lnTo>
                  <a:lnTo>
                    <a:pt x="105" y="2"/>
                  </a:lnTo>
                  <a:lnTo>
                    <a:pt x="104" y="0"/>
                  </a:lnTo>
                  <a:lnTo>
                    <a:pt x="102" y="0"/>
                  </a:lnTo>
                  <a:lnTo>
                    <a:pt x="101" y="0"/>
                  </a:lnTo>
                  <a:lnTo>
                    <a:pt x="99" y="0"/>
                  </a:lnTo>
                  <a:lnTo>
                    <a:pt x="98" y="2"/>
                  </a:lnTo>
                  <a:lnTo>
                    <a:pt x="98"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6" name="Freeform 169"/>
            <p:cNvSpPr/>
            <p:nvPr/>
          </p:nvSpPr>
          <p:spPr bwMode="auto">
            <a:xfrm>
              <a:off x="4305300" y="2198688"/>
              <a:ext cx="39688" cy="146050"/>
            </a:xfrm>
            <a:custGeom>
              <a:avLst/>
              <a:gdLst/>
              <a:ahLst/>
              <a:cxnLst>
                <a:cxn ang="0">
                  <a:pos x="68" y="2"/>
                </a:cxn>
                <a:cxn ang="0">
                  <a:pos x="68" y="2"/>
                </a:cxn>
                <a:cxn ang="0">
                  <a:pos x="62" y="10"/>
                </a:cxn>
                <a:cxn ang="0">
                  <a:pos x="57" y="20"/>
                </a:cxn>
                <a:cxn ang="0">
                  <a:pos x="54" y="31"/>
                </a:cxn>
                <a:cxn ang="0">
                  <a:pos x="53" y="41"/>
                </a:cxn>
                <a:cxn ang="0">
                  <a:pos x="53" y="41"/>
                </a:cxn>
                <a:cxn ang="0">
                  <a:pos x="51" y="51"/>
                </a:cxn>
                <a:cxn ang="0">
                  <a:pos x="49" y="60"/>
                </a:cxn>
                <a:cxn ang="0">
                  <a:pos x="42" y="80"/>
                </a:cxn>
                <a:cxn ang="0">
                  <a:pos x="37" y="101"/>
                </a:cxn>
                <a:cxn ang="0">
                  <a:pos x="32" y="120"/>
                </a:cxn>
                <a:cxn ang="0">
                  <a:pos x="32" y="120"/>
                </a:cxn>
                <a:cxn ang="0">
                  <a:pos x="14" y="191"/>
                </a:cxn>
                <a:cxn ang="0">
                  <a:pos x="7" y="227"/>
                </a:cxn>
                <a:cxn ang="0">
                  <a:pos x="3" y="244"/>
                </a:cxn>
                <a:cxn ang="0">
                  <a:pos x="1" y="263"/>
                </a:cxn>
                <a:cxn ang="0">
                  <a:pos x="1" y="263"/>
                </a:cxn>
                <a:cxn ang="0">
                  <a:pos x="0" y="265"/>
                </a:cxn>
                <a:cxn ang="0">
                  <a:pos x="0" y="270"/>
                </a:cxn>
                <a:cxn ang="0">
                  <a:pos x="0" y="270"/>
                </a:cxn>
                <a:cxn ang="0">
                  <a:pos x="0" y="272"/>
                </a:cxn>
                <a:cxn ang="0">
                  <a:pos x="1" y="273"/>
                </a:cxn>
                <a:cxn ang="0">
                  <a:pos x="3" y="274"/>
                </a:cxn>
                <a:cxn ang="0">
                  <a:pos x="4" y="274"/>
                </a:cxn>
                <a:cxn ang="0">
                  <a:pos x="7" y="273"/>
                </a:cxn>
                <a:cxn ang="0">
                  <a:pos x="8" y="272"/>
                </a:cxn>
                <a:cxn ang="0">
                  <a:pos x="9" y="270"/>
                </a:cxn>
                <a:cxn ang="0">
                  <a:pos x="9" y="270"/>
                </a:cxn>
                <a:cxn ang="0">
                  <a:pos x="11" y="254"/>
                </a:cxn>
                <a:cxn ang="0">
                  <a:pos x="14" y="237"/>
                </a:cxn>
                <a:cxn ang="0">
                  <a:pos x="22" y="204"/>
                </a:cxn>
                <a:cxn ang="0">
                  <a:pos x="37" y="139"/>
                </a:cxn>
                <a:cxn ang="0">
                  <a:pos x="37" y="139"/>
                </a:cxn>
                <a:cxn ang="0">
                  <a:pos x="45" y="106"/>
                </a:cxn>
                <a:cxn ang="0">
                  <a:pos x="54" y="73"/>
                </a:cxn>
                <a:cxn ang="0">
                  <a:pos x="54" y="73"/>
                </a:cxn>
                <a:cxn ang="0">
                  <a:pos x="58" y="56"/>
                </a:cxn>
                <a:cxn ang="0">
                  <a:pos x="61" y="39"/>
                </a:cxn>
                <a:cxn ang="0">
                  <a:pos x="64" y="31"/>
                </a:cxn>
                <a:cxn ang="0">
                  <a:pos x="66" y="22"/>
                </a:cxn>
                <a:cxn ang="0">
                  <a:pos x="70" y="14"/>
                </a:cxn>
                <a:cxn ang="0">
                  <a:pos x="74" y="8"/>
                </a:cxn>
                <a:cxn ang="0">
                  <a:pos x="74" y="8"/>
                </a:cxn>
                <a:cxn ang="0">
                  <a:pos x="75" y="6"/>
                </a:cxn>
                <a:cxn ang="0">
                  <a:pos x="75" y="5"/>
                </a:cxn>
                <a:cxn ang="0">
                  <a:pos x="74" y="1"/>
                </a:cxn>
                <a:cxn ang="0">
                  <a:pos x="72" y="0"/>
                </a:cxn>
                <a:cxn ang="0">
                  <a:pos x="71" y="0"/>
                </a:cxn>
                <a:cxn ang="0">
                  <a:pos x="69" y="0"/>
                </a:cxn>
                <a:cxn ang="0">
                  <a:pos x="68" y="2"/>
                </a:cxn>
                <a:cxn ang="0">
                  <a:pos x="68" y="2"/>
                </a:cxn>
              </a:cxnLst>
              <a:rect l="0" t="0" r="r" b="b"/>
              <a:pathLst>
                <a:path w="75" h="274">
                  <a:moveTo>
                    <a:pt x="68" y="2"/>
                  </a:moveTo>
                  <a:lnTo>
                    <a:pt x="68" y="2"/>
                  </a:lnTo>
                  <a:lnTo>
                    <a:pt x="62" y="10"/>
                  </a:lnTo>
                  <a:lnTo>
                    <a:pt x="57" y="20"/>
                  </a:lnTo>
                  <a:lnTo>
                    <a:pt x="54" y="31"/>
                  </a:lnTo>
                  <a:lnTo>
                    <a:pt x="53" y="41"/>
                  </a:lnTo>
                  <a:lnTo>
                    <a:pt x="53" y="41"/>
                  </a:lnTo>
                  <a:lnTo>
                    <a:pt x="51" y="51"/>
                  </a:lnTo>
                  <a:lnTo>
                    <a:pt x="49" y="60"/>
                  </a:lnTo>
                  <a:lnTo>
                    <a:pt x="42" y="80"/>
                  </a:lnTo>
                  <a:lnTo>
                    <a:pt x="37" y="101"/>
                  </a:lnTo>
                  <a:lnTo>
                    <a:pt x="32" y="120"/>
                  </a:lnTo>
                  <a:lnTo>
                    <a:pt x="32" y="120"/>
                  </a:lnTo>
                  <a:lnTo>
                    <a:pt x="14" y="191"/>
                  </a:lnTo>
                  <a:lnTo>
                    <a:pt x="7" y="227"/>
                  </a:lnTo>
                  <a:lnTo>
                    <a:pt x="3" y="244"/>
                  </a:lnTo>
                  <a:lnTo>
                    <a:pt x="1" y="263"/>
                  </a:lnTo>
                  <a:lnTo>
                    <a:pt x="1" y="263"/>
                  </a:lnTo>
                  <a:lnTo>
                    <a:pt x="0" y="265"/>
                  </a:lnTo>
                  <a:lnTo>
                    <a:pt x="0" y="270"/>
                  </a:lnTo>
                  <a:lnTo>
                    <a:pt x="0" y="270"/>
                  </a:lnTo>
                  <a:lnTo>
                    <a:pt x="0" y="272"/>
                  </a:lnTo>
                  <a:lnTo>
                    <a:pt x="1" y="273"/>
                  </a:lnTo>
                  <a:lnTo>
                    <a:pt x="3" y="274"/>
                  </a:lnTo>
                  <a:lnTo>
                    <a:pt x="4" y="274"/>
                  </a:lnTo>
                  <a:lnTo>
                    <a:pt x="7" y="273"/>
                  </a:lnTo>
                  <a:lnTo>
                    <a:pt x="8" y="272"/>
                  </a:lnTo>
                  <a:lnTo>
                    <a:pt x="9" y="270"/>
                  </a:lnTo>
                  <a:lnTo>
                    <a:pt x="9" y="270"/>
                  </a:lnTo>
                  <a:lnTo>
                    <a:pt x="11" y="254"/>
                  </a:lnTo>
                  <a:lnTo>
                    <a:pt x="14" y="237"/>
                  </a:lnTo>
                  <a:lnTo>
                    <a:pt x="22" y="204"/>
                  </a:lnTo>
                  <a:lnTo>
                    <a:pt x="37" y="139"/>
                  </a:lnTo>
                  <a:lnTo>
                    <a:pt x="37" y="139"/>
                  </a:lnTo>
                  <a:lnTo>
                    <a:pt x="45" y="106"/>
                  </a:lnTo>
                  <a:lnTo>
                    <a:pt x="54" y="73"/>
                  </a:lnTo>
                  <a:lnTo>
                    <a:pt x="54" y="73"/>
                  </a:lnTo>
                  <a:lnTo>
                    <a:pt x="58" y="56"/>
                  </a:lnTo>
                  <a:lnTo>
                    <a:pt x="61" y="39"/>
                  </a:lnTo>
                  <a:lnTo>
                    <a:pt x="64" y="31"/>
                  </a:lnTo>
                  <a:lnTo>
                    <a:pt x="66" y="22"/>
                  </a:lnTo>
                  <a:lnTo>
                    <a:pt x="70" y="14"/>
                  </a:lnTo>
                  <a:lnTo>
                    <a:pt x="74" y="8"/>
                  </a:lnTo>
                  <a:lnTo>
                    <a:pt x="74" y="8"/>
                  </a:lnTo>
                  <a:lnTo>
                    <a:pt x="75" y="6"/>
                  </a:lnTo>
                  <a:lnTo>
                    <a:pt x="75" y="5"/>
                  </a:lnTo>
                  <a:lnTo>
                    <a:pt x="74" y="1"/>
                  </a:lnTo>
                  <a:lnTo>
                    <a:pt x="72" y="0"/>
                  </a:lnTo>
                  <a:lnTo>
                    <a:pt x="71" y="0"/>
                  </a:lnTo>
                  <a:lnTo>
                    <a:pt x="69" y="0"/>
                  </a:lnTo>
                  <a:lnTo>
                    <a:pt x="68" y="2"/>
                  </a:lnTo>
                  <a:lnTo>
                    <a:pt x="68"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7" name="Freeform 170"/>
            <p:cNvSpPr/>
            <p:nvPr/>
          </p:nvSpPr>
          <p:spPr bwMode="auto">
            <a:xfrm>
              <a:off x="4338638" y="2201863"/>
              <a:ext cx="31750" cy="112713"/>
            </a:xfrm>
            <a:custGeom>
              <a:avLst/>
              <a:gdLst/>
              <a:ahLst/>
              <a:cxnLst>
                <a:cxn ang="0">
                  <a:pos x="52" y="4"/>
                </a:cxn>
                <a:cxn ang="0">
                  <a:pos x="52" y="4"/>
                </a:cxn>
                <a:cxn ang="0">
                  <a:pos x="51" y="10"/>
                </a:cxn>
                <a:cxn ang="0">
                  <a:pos x="48" y="16"/>
                </a:cxn>
                <a:cxn ang="0">
                  <a:pos x="43" y="29"/>
                </a:cxn>
                <a:cxn ang="0">
                  <a:pos x="38" y="41"/>
                </a:cxn>
                <a:cxn ang="0">
                  <a:pos x="36" y="47"/>
                </a:cxn>
                <a:cxn ang="0">
                  <a:pos x="34" y="54"/>
                </a:cxn>
                <a:cxn ang="0">
                  <a:pos x="34" y="54"/>
                </a:cxn>
                <a:cxn ang="0">
                  <a:pos x="25" y="103"/>
                </a:cxn>
                <a:cxn ang="0">
                  <a:pos x="25" y="103"/>
                </a:cxn>
                <a:cxn ang="0">
                  <a:pos x="23" y="116"/>
                </a:cxn>
                <a:cxn ang="0">
                  <a:pos x="19" y="129"/>
                </a:cxn>
                <a:cxn ang="0">
                  <a:pos x="10" y="156"/>
                </a:cxn>
                <a:cxn ang="0">
                  <a:pos x="3" y="181"/>
                </a:cxn>
                <a:cxn ang="0">
                  <a:pos x="1" y="195"/>
                </a:cxn>
                <a:cxn ang="0">
                  <a:pos x="0" y="208"/>
                </a:cxn>
                <a:cxn ang="0">
                  <a:pos x="0" y="208"/>
                </a:cxn>
                <a:cxn ang="0">
                  <a:pos x="0" y="210"/>
                </a:cxn>
                <a:cxn ang="0">
                  <a:pos x="1" y="211"/>
                </a:cxn>
                <a:cxn ang="0">
                  <a:pos x="2" y="212"/>
                </a:cxn>
                <a:cxn ang="0">
                  <a:pos x="4" y="212"/>
                </a:cxn>
                <a:cxn ang="0">
                  <a:pos x="6" y="212"/>
                </a:cxn>
                <a:cxn ang="0">
                  <a:pos x="7" y="211"/>
                </a:cxn>
                <a:cxn ang="0">
                  <a:pos x="8" y="210"/>
                </a:cxn>
                <a:cxn ang="0">
                  <a:pos x="9" y="208"/>
                </a:cxn>
                <a:cxn ang="0">
                  <a:pos x="9" y="208"/>
                </a:cxn>
                <a:cxn ang="0">
                  <a:pos x="10" y="200"/>
                </a:cxn>
                <a:cxn ang="0">
                  <a:pos x="11" y="192"/>
                </a:cxn>
                <a:cxn ang="0">
                  <a:pos x="15" y="176"/>
                </a:cxn>
                <a:cxn ang="0">
                  <a:pos x="26" y="144"/>
                </a:cxn>
                <a:cxn ang="0">
                  <a:pos x="26" y="144"/>
                </a:cxn>
                <a:cxn ang="0">
                  <a:pos x="29" y="131"/>
                </a:cxn>
                <a:cxn ang="0">
                  <a:pos x="32" y="117"/>
                </a:cxn>
                <a:cxn ang="0">
                  <a:pos x="37" y="91"/>
                </a:cxn>
                <a:cxn ang="0">
                  <a:pos x="37" y="91"/>
                </a:cxn>
                <a:cxn ang="0">
                  <a:pos x="41" y="67"/>
                </a:cxn>
                <a:cxn ang="0">
                  <a:pos x="46" y="42"/>
                </a:cxn>
                <a:cxn ang="0">
                  <a:pos x="46" y="42"/>
                </a:cxn>
                <a:cxn ang="0">
                  <a:pos x="50" y="33"/>
                </a:cxn>
                <a:cxn ang="0">
                  <a:pos x="55" y="23"/>
                </a:cxn>
                <a:cxn ang="0">
                  <a:pos x="59" y="14"/>
                </a:cxn>
                <a:cxn ang="0">
                  <a:pos x="60" y="9"/>
                </a:cxn>
                <a:cxn ang="0">
                  <a:pos x="61" y="4"/>
                </a:cxn>
                <a:cxn ang="0">
                  <a:pos x="61" y="4"/>
                </a:cxn>
                <a:cxn ang="0">
                  <a:pos x="61" y="3"/>
                </a:cxn>
                <a:cxn ang="0">
                  <a:pos x="60" y="1"/>
                </a:cxn>
                <a:cxn ang="0">
                  <a:pos x="59" y="0"/>
                </a:cxn>
                <a:cxn ang="0">
                  <a:pos x="57" y="0"/>
                </a:cxn>
                <a:cxn ang="0">
                  <a:pos x="54" y="1"/>
                </a:cxn>
                <a:cxn ang="0">
                  <a:pos x="53" y="3"/>
                </a:cxn>
                <a:cxn ang="0">
                  <a:pos x="52" y="4"/>
                </a:cxn>
                <a:cxn ang="0">
                  <a:pos x="52" y="4"/>
                </a:cxn>
              </a:cxnLst>
              <a:rect l="0" t="0" r="r" b="b"/>
              <a:pathLst>
                <a:path w="61" h="212">
                  <a:moveTo>
                    <a:pt x="52" y="4"/>
                  </a:moveTo>
                  <a:lnTo>
                    <a:pt x="52" y="4"/>
                  </a:lnTo>
                  <a:lnTo>
                    <a:pt x="51" y="10"/>
                  </a:lnTo>
                  <a:lnTo>
                    <a:pt x="48" y="16"/>
                  </a:lnTo>
                  <a:lnTo>
                    <a:pt x="43" y="29"/>
                  </a:lnTo>
                  <a:lnTo>
                    <a:pt x="38" y="41"/>
                  </a:lnTo>
                  <a:lnTo>
                    <a:pt x="36" y="47"/>
                  </a:lnTo>
                  <a:lnTo>
                    <a:pt x="34" y="54"/>
                  </a:lnTo>
                  <a:lnTo>
                    <a:pt x="34" y="54"/>
                  </a:lnTo>
                  <a:lnTo>
                    <a:pt x="25" y="103"/>
                  </a:lnTo>
                  <a:lnTo>
                    <a:pt x="25" y="103"/>
                  </a:lnTo>
                  <a:lnTo>
                    <a:pt x="23" y="116"/>
                  </a:lnTo>
                  <a:lnTo>
                    <a:pt x="19" y="129"/>
                  </a:lnTo>
                  <a:lnTo>
                    <a:pt x="10" y="156"/>
                  </a:lnTo>
                  <a:lnTo>
                    <a:pt x="3" y="181"/>
                  </a:lnTo>
                  <a:lnTo>
                    <a:pt x="1" y="195"/>
                  </a:lnTo>
                  <a:lnTo>
                    <a:pt x="0" y="208"/>
                  </a:lnTo>
                  <a:lnTo>
                    <a:pt x="0" y="208"/>
                  </a:lnTo>
                  <a:lnTo>
                    <a:pt x="0" y="210"/>
                  </a:lnTo>
                  <a:lnTo>
                    <a:pt x="1" y="211"/>
                  </a:lnTo>
                  <a:lnTo>
                    <a:pt x="2" y="212"/>
                  </a:lnTo>
                  <a:lnTo>
                    <a:pt x="4" y="212"/>
                  </a:lnTo>
                  <a:lnTo>
                    <a:pt x="6" y="212"/>
                  </a:lnTo>
                  <a:lnTo>
                    <a:pt x="7" y="211"/>
                  </a:lnTo>
                  <a:lnTo>
                    <a:pt x="8" y="210"/>
                  </a:lnTo>
                  <a:lnTo>
                    <a:pt x="9" y="208"/>
                  </a:lnTo>
                  <a:lnTo>
                    <a:pt x="9" y="208"/>
                  </a:lnTo>
                  <a:lnTo>
                    <a:pt x="10" y="200"/>
                  </a:lnTo>
                  <a:lnTo>
                    <a:pt x="11" y="192"/>
                  </a:lnTo>
                  <a:lnTo>
                    <a:pt x="15" y="176"/>
                  </a:lnTo>
                  <a:lnTo>
                    <a:pt x="26" y="144"/>
                  </a:lnTo>
                  <a:lnTo>
                    <a:pt x="26" y="144"/>
                  </a:lnTo>
                  <a:lnTo>
                    <a:pt x="29" y="131"/>
                  </a:lnTo>
                  <a:lnTo>
                    <a:pt x="32" y="117"/>
                  </a:lnTo>
                  <a:lnTo>
                    <a:pt x="37" y="91"/>
                  </a:lnTo>
                  <a:lnTo>
                    <a:pt x="37" y="91"/>
                  </a:lnTo>
                  <a:lnTo>
                    <a:pt x="41" y="67"/>
                  </a:lnTo>
                  <a:lnTo>
                    <a:pt x="46" y="42"/>
                  </a:lnTo>
                  <a:lnTo>
                    <a:pt x="46" y="42"/>
                  </a:lnTo>
                  <a:lnTo>
                    <a:pt x="50" y="33"/>
                  </a:lnTo>
                  <a:lnTo>
                    <a:pt x="55" y="23"/>
                  </a:lnTo>
                  <a:lnTo>
                    <a:pt x="59" y="14"/>
                  </a:lnTo>
                  <a:lnTo>
                    <a:pt x="60" y="9"/>
                  </a:lnTo>
                  <a:lnTo>
                    <a:pt x="61" y="4"/>
                  </a:lnTo>
                  <a:lnTo>
                    <a:pt x="61" y="4"/>
                  </a:lnTo>
                  <a:lnTo>
                    <a:pt x="61" y="3"/>
                  </a:lnTo>
                  <a:lnTo>
                    <a:pt x="60" y="1"/>
                  </a:lnTo>
                  <a:lnTo>
                    <a:pt x="59" y="0"/>
                  </a:lnTo>
                  <a:lnTo>
                    <a:pt x="57" y="0"/>
                  </a:lnTo>
                  <a:lnTo>
                    <a:pt x="54" y="1"/>
                  </a:lnTo>
                  <a:lnTo>
                    <a:pt x="53" y="3"/>
                  </a:lnTo>
                  <a:lnTo>
                    <a:pt x="52" y="4"/>
                  </a:lnTo>
                  <a:lnTo>
                    <a:pt x="52"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8" name="Freeform 171"/>
            <p:cNvSpPr/>
            <p:nvPr/>
          </p:nvSpPr>
          <p:spPr bwMode="auto">
            <a:xfrm>
              <a:off x="4357688" y="2209800"/>
              <a:ext cx="36513" cy="90488"/>
            </a:xfrm>
            <a:custGeom>
              <a:avLst/>
              <a:gdLst/>
              <a:ahLst/>
              <a:cxnLst>
                <a:cxn ang="0">
                  <a:pos x="60" y="1"/>
                </a:cxn>
                <a:cxn ang="0">
                  <a:pos x="60" y="1"/>
                </a:cxn>
                <a:cxn ang="0">
                  <a:pos x="51" y="10"/>
                </a:cxn>
                <a:cxn ang="0">
                  <a:pos x="43" y="22"/>
                </a:cxn>
                <a:cxn ang="0">
                  <a:pos x="37" y="34"/>
                </a:cxn>
                <a:cxn ang="0">
                  <a:pos x="33" y="48"/>
                </a:cxn>
                <a:cxn ang="0">
                  <a:pos x="29" y="61"/>
                </a:cxn>
                <a:cxn ang="0">
                  <a:pos x="25" y="75"/>
                </a:cxn>
                <a:cxn ang="0">
                  <a:pos x="20" y="100"/>
                </a:cxn>
                <a:cxn ang="0">
                  <a:pos x="20" y="100"/>
                </a:cxn>
                <a:cxn ang="0">
                  <a:pos x="15" y="115"/>
                </a:cxn>
                <a:cxn ang="0">
                  <a:pos x="6" y="135"/>
                </a:cxn>
                <a:cxn ang="0">
                  <a:pos x="3" y="147"/>
                </a:cxn>
                <a:cxn ang="0">
                  <a:pos x="0" y="156"/>
                </a:cxn>
                <a:cxn ang="0">
                  <a:pos x="0" y="164"/>
                </a:cxn>
                <a:cxn ang="0">
                  <a:pos x="1" y="166"/>
                </a:cxn>
                <a:cxn ang="0">
                  <a:pos x="3" y="170"/>
                </a:cxn>
                <a:cxn ang="0">
                  <a:pos x="3" y="170"/>
                </a:cxn>
                <a:cxn ang="0">
                  <a:pos x="4" y="170"/>
                </a:cxn>
                <a:cxn ang="0">
                  <a:pos x="6" y="171"/>
                </a:cxn>
                <a:cxn ang="0">
                  <a:pos x="9" y="169"/>
                </a:cxn>
                <a:cxn ang="0">
                  <a:pos x="10" y="167"/>
                </a:cxn>
                <a:cxn ang="0">
                  <a:pos x="11" y="165"/>
                </a:cxn>
                <a:cxn ang="0">
                  <a:pos x="10" y="164"/>
                </a:cxn>
                <a:cxn ang="0">
                  <a:pos x="9" y="162"/>
                </a:cxn>
                <a:cxn ang="0">
                  <a:pos x="9" y="162"/>
                </a:cxn>
                <a:cxn ang="0">
                  <a:pos x="10" y="159"/>
                </a:cxn>
                <a:cxn ang="0">
                  <a:pos x="14" y="152"/>
                </a:cxn>
                <a:cxn ang="0">
                  <a:pos x="18" y="138"/>
                </a:cxn>
                <a:cxn ang="0">
                  <a:pos x="18" y="138"/>
                </a:cxn>
                <a:cxn ang="0">
                  <a:pos x="24" y="119"/>
                </a:cxn>
                <a:cxn ang="0">
                  <a:pos x="29" y="100"/>
                </a:cxn>
                <a:cxn ang="0">
                  <a:pos x="29" y="100"/>
                </a:cxn>
                <a:cxn ang="0">
                  <a:pos x="34" y="76"/>
                </a:cxn>
                <a:cxn ang="0">
                  <a:pos x="38" y="63"/>
                </a:cxn>
                <a:cxn ang="0">
                  <a:pos x="41" y="51"/>
                </a:cxn>
                <a:cxn ang="0">
                  <a:pos x="47" y="38"/>
                </a:cxn>
                <a:cxn ang="0">
                  <a:pos x="52" y="27"/>
                </a:cxn>
                <a:cxn ang="0">
                  <a:pos x="58" y="17"/>
                </a:cxn>
                <a:cxn ang="0">
                  <a:pos x="66" y="7"/>
                </a:cxn>
                <a:cxn ang="0">
                  <a:pos x="66" y="7"/>
                </a:cxn>
                <a:cxn ang="0">
                  <a:pos x="67" y="6"/>
                </a:cxn>
                <a:cxn ang="0">
                  <a:pos x="68" y="4"/>
                </a:cxn>
                <a:cxn ang="0">
                  <a:pos x="67" y="3"/>
                </a:cxn>
                <a:cxn ang="0">
                  <a:pos x="66" y="1"/>
                </a:cxn>
                <a:cxn ang="0">
                  <a:pos x="65" y="0"/>
                </a:cxn>
                <a:cxn ang="0">
                  <a:pos x="63" y="0"/>
                </a:cxn>
                <a:cxn ang="0">
                  <a:pos x="61" y="0"/>
                </a:cxn>
                <a:cxn ang="0">
                  <a:pos x="60" y="1"/>
                </a:cxn>
                <a:cxn ang="0">
                  <a:pos x="60" y="1"/>
                </a:cxn>
              </a:cxnLst>
              <a:rect l="0" t="0" r="r" b="b"/>
              <a:pathLst>
                <a:path w="68" h="171">
                  <a:moveTo>
                    <a:pt x="60" y="1"/>
                  </a:moveTo>
                  <a:lnTo>
                    <a:pt x="60" y="1"/>
                  </a:lnTo>
                  <a:lnTo>
                    <a:pt x="51" y="10"/>
                  </a:lnTo>
                  <a:lnTo>
                    <a:pt x="43" y="22"/>
                  </a:lnTo>
                  <a:lnTo>
                    <a:pt x="37" y="34"/>
                  </a:lnTo>
                  <a:lnTo>
                    <a:pt x="33" y="48"/>
                  </a:lnTo>
                  <a:lnTo>
                    <a:pt x="29" y="61"/>
                  </a:lnTo>
                  <a:lnTo>
                    <a:pt x="25" y="75"/>
                  </a:lnTo>
                  <a:lnTo>
                    <a:pt x="20" y="100"/>
                  </a:lnTo>
                  <a:lnTo>
                    <a:pt x="20" y="100"/>
                  </a:lnTo>
                  <a:lnTo>
                    <a:pt x="15" y="115"/>
                  </a:lnTo>
                  <a:lnTo>
                    <a:pt x="6" y="135"/>
                  </a:lnTo>
                  <a:lnTo>
                    <a:pt x="3" y="147"/>
                  </a:lnTo>
                  <a:lnTo>
                    <a:pt x="0" y="156"/>
                  </a:lnTo>
                  <a:lnTo>
                    <a:pt x="0" y="164"/>
                  </a:lnTo>
                  <a:lnTo>
                    <a:pt x="1" y="166"/>
                  </a:lnTo>
                  <a:lnTo>
                    <a:pt x="3" y="170"/>
                  </a:lnTo>
                  <a:lnTo>
                    <a:pt x="3" y="170"/>
                  </a:lnTo>
                  <a:lnTo>
                    <a:pt x="4" y="170"/>
                  </a:lnTo>
                  <a:lnTo>
                    <a:pt x="6" y="171"/>
                  </a:lnTo>
                  <a:lnTo>
                    <a:pt x="9" y="169"/>
                  </a:lnTo>
                  <a:lnTo>
                    <a:pt x="10" y="167"/>
                  </a:lnTo>
                  <a:lnTo>
                    <a:pt x="11" y="165"/>
                  </a:lnTo>
                  <a:lnTo>
                    <a:pt x="10" y="164"/>
                  </a:lnTo>
                  <a:lnTo>
                    <a:pt x="9" y="162"/>
                  </a:lnTo>
                  <a:lnTo>
                    <a:pt x="9" y="162"/>
                  </a:lnTo>
                  <a:lnTo>
                    <a:pt x="10" y="159"/>
                  </a:lnTo>
                  <a:lnTo>
                    <a:pt x="14" y="152"/>
                  </a:lnTo>
                  <a:lnTo>
                    <a:pt x="18" y="138"/>
                  </a:lnTo>
                  <a:lnTo>
                    <a:pt x="18" y="138"/>
                  </a:lnTo>
                  <a:lnTo>
                    <a:pt x="24" y="119"/>
                  </a:lnTo>
                  <a:lnTo>
                    <a:pt x="29" y="100"/>
                  </a:lnTo>
                  <a:lnTo>
                    <a:pt x="29" y="100"/>
                  </a:lnTo>
                  <a:lnTo>
                    <a:pt x="34" y="76"/>
                  </a:lnTo>
                  <a:lnTo>
                    <a:pt x="38" y="63"/>
                  </a:lnTo>
                  <a:lnTo>
                    <a:pt x="41" y="51"/>
                  </a:lnTo>
                  <a:lnTo>
                    <a:pt x="47" y="38"/>
                  </a:lnTo>
                  <a:lnTo>
                    <a:pt x="52" y="27"/>
                  </a:lnTo>
                  <a:lnTo>
                    <a:pt x="58" y="17"/>
                  </a:lnTo>
                  <a:lnTo>
                    <a:pt x="66" y="7"/>
                  </a:lnTo>
                  <a:lnTo>
                    <a:pt x="66" y="7"/>
                  </a:lnTo>
                  <a:lnTo>
                    <a:pt x="67" y="6"/>
                  </a:lnTo>
                  <a:lnTo>
                    <a:pt x="68" y="4"/>
                  </a:lnTo>
                  <a:lnTo>
                    <a:pt x="67" y="3"/>
                  </a:lnTo>
                  <a:lnTo>
                    <a:pt x="66" y="1"/>
                  </a:lnTo>
                  <a:lnTo>
                    <a:pt x="65" y="0"/>
                  </a:lnTo>
                  <a:lnTo>
                    <a:pt x="63" y="0"/>
                  </a:lnTo>
                  <a:lnTo>
                    <a:pt x="61" y="0"/>
                  </a:lnTo>
                  <a:lnTo>
                    <a:pt x="60" y="1"/>
                  </a:lnTo>
                  <a:lnTo>
                    <a:pt x="60" y="1"/>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9" name="Freeform 172"/>
            <p:cNvSpPr/>
            <p:nvPr/>
          </p:nvSpPr>
          <p:spPr bwMode="auto">
            <a:xfrm>
              <a:off x="4383088" y="2219325"/>
              <a:ext cx="33338" cy="63500"/>
            </a:xfrm>
            <a:custGeom>
              <a:avLst/>
              <a:gdLst/>
              <a:ahLst/>
              <a:cxnLst>
                <a:cxn ang="0">
                  <a:pos x="55" y="0"/>
                </a:cxn>
                <a:cxn ang="0">
                  <a:pos x="55" y="0"/>
                </a:cxn>
                <a:cxn ang="0">
                  <a:pos x="50" y="2"/>
                </a:cxn>
                <a:cxn ang="0">
                  <a:pos x="46" y="5"/>
                </a:cxn>
                <a:cxn ang="0">
                  <a:pos x="42" y="8"/>
                </a:cxn>
                <a:cxn ang="0">
                  <a:pos x="39" y="11"/>
                </a:cxn>
                <a:cxn ang="0">
                  <a:pos x="33" y="19"/>
                </a:cxn>
                <a:cxn ang="0">
                  <a:pos x="29" y="30"/>
                </a:cxn>
                <a:cxn ang="0">
                  <a:pos x="29" y="30"/>
                </a:cxn>
                <a:cxn ang="0">
                  <a:pos x="13" y="70"/>
                </a:cxn>
                <a:cxn ang="0">
                  <a:pos x="6" y="91"/>
                </a:cxn>
                <a:cxn ang="0">
                  <a:pos x="0" y="112"/>
                </a:cxn>
                <a:cxn ang="0">
                  <a:pos x="0" y="112"/>
                </a:cxn>
                <a:cxn ang="0">
                  <a:pos x="0" y="114"/>
                </a:cxn>
                <a:cxn ang="0">
                  <a:pos x="1" y="116"/>
                </a:cxn>
                <a:cxn ang="0">
                  <a:pos x="2" y="118"/>
                </a:cxn>
                <a:cxn ang="0">
                  <a:pos x="4" y="118"/>
                </a:cxn>
                <a:cxn ang="0">
                  <a:pos x="6" y="119"/>
                </a:cxn>
                <a:cxn ang="0">
                  <a:pos x="7" y="118"/>
                </a:cxn>
                <a:cxn ang="0">
                  <a:pos x="8" y="116"/>
                </a:cxn>
                <a:cxn ang="0">
                  <a:pos x="9" y="114"/>
                </a:cxn>
                <a:cxn ang="0">
                  <a:pos x="9" y="114"/>
                </a:cxn>
                <a:cxn ang="0">
                  <a:pos x="13" y="100"/>
                </a:cxn>
                <a:cxn ang="0">
                  <a:pos x="17" y="84"/>
                </a:cxn>
                <a:cxn ang="0">
                  <a:pos x="23" y="70"/>
                </a:cxn>
                <a:cxn ang="0">
                  <a:pos x="30" y="56"/>
                </a:cxn>
                <a:cxn ang="0">
                  <a:pos x="30" y="56"/>
                </a:cxn>
                <a:cxn ang="0">
                  <a:pos x="34" y="42"/>
                </a:cxn>
                <a:cxn ang="0">
                  <a:pos x="39" y="29"/>
                </a:cxn>
                <a:cxn ang="0">
                  <a:pos x="42" y="22"/>
                </a:cxn>
                <a:cxn ang="0">
                  <a:pos x="46" y="17"/>
                </a:cxn>
                <a:cxn ang="0">
                  <a:pos x="51" y="12"/>
                </a:cxn>
                <a:cxn ang="0">
                  <a:pos x="57" y="9"/>
                </a:cxn>
                <a:cxn ang="0">
                  <a:pos x="57" y="9"/>
                </a:cxn>
                <a:cxn ang="0">
                  <a:pos x="60" y="8"/>
                </a:cxn>
                <a:cxn ang="0">
                  <a:pos x="61" y="7"/>
                </a:cxn>
                <a:cxn ang="0">
                  <a:pos x="62" y="5"/>
                </a:cxn>
                <a:cxn ang="0">
                  <a:pos x="61" y="3"/>
                </a:cxn>
                <a:cxn ang="0">
                  <a:pos x="61" y="2"/>
                </a:cxn>
                <a:cxn ang="0">
                  <a:pos x="60" y="0"/>
                </a:cxn>
                <a:cxn ang="0">
                  <a:pos x="57" y="0"/>
                </a:cxn>
                <a:cxn ang="0">
                  <a:pos x="55" y="0"/>
                </a:cxn>
                <a:cxn ang="0">
                  <a:pos x="55" y="0"/>
                </a:cxn>
              </a:cxnLst>
              <a:rect l="0" t="0" r="r" b="b"/>
              <a:pathLst>
                <a:path w="62" h="119">
                  <a:moveTo>
                    <a:pt x="55" y="0"/>
                  </a:moveTo>
                  <a:lnTo>
                    <a:pt x="55" y="0"/>
                  </a:lnTo>
                  <a:lnTo>
                    <a:pt x="50" y="2"/>
                  </a:lnTo>
                  <a:lnTo>
                    <a:pt x="46" y="5"/>
                  </a:lnTo>
                  <a:lnTo>
                    <a:pt x="42" y="8"/>
                  </a:lnTo>
                  <a:lnTo>
                    <a:pt x="39" y="11"/>
                  </a:lnTo>
                  <a:lnTo>
                    <a:pt x="33" y="19"/>
                  </a:lnTo>
                  <a:lnTo>
                    <a:pt x="29" y="30"/>
                  </a:lnTo>
                  <a:lnTo>
                    <a:pt x="29" y="30"/>
                  </a:lnTo>
                  <a:lnTo>
                    <a:pt x="13" y="70"/>
                  </a:lnTo>
                  <a:lnTo>
                    <a:pt x="6" y="91"/>
                  </a:lnTo>
                  <a:lnTo>
                    <a:pt x="0" y="112"/>
                  </a:lnTo>
                  <a:lnTo>
                    <a:pt x="0" y="112"/>
                  </a:lnTo>
                  <a:lnTo>
                    <a:pt x="0" y="114"/>
                  </a:lnTo>
                  <a:lnTo>
                    <a:pt x="1" y="116"/>
                  </a:lnTo>
                  <a:lnTo>
                    <a:pt x="2" y="118"/>
                  </a:lnTo>
                  <a:lnTo>
                    <a:pt x="4" y="118"/>
                  </a:lnTo>
                  <a:lnTo>
                    <a:pt x="6" y="119"/>
                  </a:lnTo>
                  <a:lnTo>
                    <a:pt x="7" y="118"/>
                  </a:lnTo>
                  <a:lnTo>
                    <a:pt x="8" y="116"/>
                  </a:lnTo>
                  <a:lnTo>
                    <a:pt x="9" y="114"/>
                  </a:lnTo>
                  <a:lnTo>
                    <a:pt x="9" y="114"/>
                  </a:lnTo>
                  <a:lnTo>
                    <a:pt x="13" y="100"/>
                  </a:lnTo>
                  <a:lnTo>
                    <a:pt x="17" y="84"/>
                  </a:lnTo>
                  <a:lnTo>
                    <a:pt x="23" y="70"/>
                  </a:lnTo>
                  <a:lnTo>
                    <a:pt x="30" y="56"/>
                  </a:lnTo>
                  <a:lnTo>
                    <a:pt x="30" y="56"/>
                  </a:lnTo>
                  <a:lnTo>
                    <a:pt x="34" y="42"/>
                  </a:lnTo>
                  <a:lnTo>
                    <a:pt x="39" y="29"/>
                  </a:lnTo>
                  <a:lnTo>
                    <a:pt x="42" y="22"/>
                  </a:lnTo>
                  <a:lnTo>
                    <a:pt x="46" y="17"/>
                  </a:lnTo>
                  <a:lnTo>
                    <a:pt x="51" y="12"/>
                  </a:lnTo>
                  <a:lnTo>
                    <a:pt x="57" y="9"/>
                  </a:lnTo>
                  <a:lnTo>
                    <a:pt x="57" y="9"/>
                  </a:lnTo>
                  <a:lnTo>
                    <a:pt x="60" y="8"/>
                  </a:lnTo>
                  <a:lnTo>
                    <a:pt x="61" y="7"/>
                  </a:lnTo>
                  <a:lnTo>
                    <a:pt x="62" y="5"/>
                  </a:lnTo>
                  <a:lnTo>
                    <a:pt x="61" y="3"/>
                  </a:lnTo>
                  <a:lnTo>
                    <a:pt x="61" y="2"/>
                  </a:lnTo>
                  <a:lnTo>
                    <a:pt x="60" y="0"/>
                  </a:lnTo>
                  <a:lnTo>
                    <a:pt x="57" y="0"/>
                  </a:lnTo>
                  <a:lnTo>
                    <a:pt x="55" y="0"/>
                  </a:lnTo>
                  <a:lnTo>
                    <a:pt x="55" y="0"/>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0" name="Freeform 173"/>
            <p:cNvSpPr/>
            <p:nvPr/>
          </p:nvSpPr>
          <p:spPr bwMode="auto">
            <a:xfrm>
              <a:off x="4403725" y="2228850"/>
              <a:ext cx="17463" cy="52388"/>
            </a:xfrm>
            <a:custGeom>
              <a:avLst/>
              <a:gdLst/>
              <a:ahLst/>
              <a:cxnLst>
                <a:cxn ang="0">
                  <a:pos x="27" y="1"/>
                </a:cxn>
                <a:cxn ang="0">
                  <a:pos x="27" y="1"/>
                </a:cxn>
                <a:cxn ang="0">
                  <a:pos x="24" y="2"/>
                </a:cxn>
                <a:cxn ang="0">
                  <a:pos x="22" y="6"/>
                </a:cxn>
                <a:cxn ang="0">
                  <a:pos x="17" y="12"/>
                </a:cxn>
                <a:cxn ang="0">
                  <a:pos x="15" y="20"/>
                </a:cxn>
                <a:cxn ang="0">
                  <a:pos x="14" y="27"/>
                </a:cxn>
                <a:cxn ang="0">
                  <a:pos x="14" y="27"/>
                </a:cxn>
                <a:cxn ang="0">
                  <a:pos x="12" y="45"/>
                </a:cxn>
                <a:cxn ang="0">
                  <a:pos x="10" y="61"/>
                </a:cxn>
                <a:cxn ang="0">
                  <a:pos x="6" y="78"/>
                </a:cxn>
                <a:cxn ang="0">
                  <a:pos x="0" y="94"/>
                </a:cxn>
                <a:cxn ang="0">
                  <a:pos x="0" y="94"/>
                </a:cxn>
                <a:cxn ang="0">
                  <a:pos x="0" y="96"/>
                </a:cxn>
                <a:cxn ang="0">
                  <a:pos x="0" y="97"/>
                </a:cxn>
                <a:cxn ang="0">
                  <a:pos x="1" y="100"/>
                </a:cxn>
                <a:cxn ang="0">
                  <a:pos x="3" y="100"/>
                </a:cxn>
                <a:cxn ang="0">
                  <a:pos x="6" y="100"/>
                </a:cxn>
                <a:cxn ang="0">
                  <a:pos x="8" y="98"/>
                </a:cxn>
                <a:cxn ang="0">
                  <a:pos x="9" y="96"/>
                </a:cxn>
                <a:cxn ang="0">
                  <a:pos x="9" y="96"/>
                </a:cxn>
                <a:cxn ang="0">
                  <a:pos x="13" y="85"/>
                </a:cxn>
                <a:cxn ang="0">
                  <a:pos x="15" y="80"/>
                </a:cxn>
                <a:cxn ang="0">
                  <a:pos x="18" y="75"/>
                </a:cxn>
                <a:cxn ang="0">
                  <a:pos x="18" y="75"/>
                </a:cxn>
                <a:cxn ang="0">
                  <a:pos x="19" y="72"/>
                </a:cxn>
                <a:cxn ang="0">
                  <a:pos x="21" y="69"/>
                </a:cxn>
                <a:cxn ang="0">
                  <a:pos x="21" y="62"/>
                </a:cxn>
                <a:cxn ang="0">
                  <a:pos x="22" y="49"/>
                </a:cxn>
                <a:cxn ang="0">
                  <a:pos x="22" y="49"/>
                </a:cxn>
                <a:cxn ang="0">
                  <a:pos x="23" y="28"/>
                </a:cxn>
                <a:cxn ang="0">
                  <a:pos x="24" y="22"/>
                </a:cxn>
                <a:cxn ang="0">
                  <a:pos x="25" y="17"/>
                </a:cxn>
                <a:cxn ang="0">
                  <a:pos x="27" y="13"/>
                </a:cxn>
                <a:cxn ang="0">
                  <a:pos x="30" y="10"/>
                </a:cxn>
                <a:cxn ang="0">
                  <a:pos x="30" y="10"/>
                </a:cxn>
                <a:cxn ang="0">
                  <a:pos x="31" y="9"/>
                </a:cxn>
                <a:cxn ang="0">
                  <a:pos x="32" y="8"/>
                </a:cxn>
                <a:cxn ang="0">
                  <a:pos x="33" y="3"/>
                </a:cxn>
                <a:cxn ang="0">
                  <a:pos x="32" y="2"/>
                </a:cxn>
                <a:cxn ang="0">
                  <a:pos x="31" y="1"/>
                </a:cxn>
                <a:cxn ang="0">
                  <a:pos x="29" y="0"/>
                </a:cxn>
                <a:cxn ang="0">
                  <a:pos x="27" y="1"/>
                </a:cxn>
                <a:cxn ang="0">
                  <a:pos x="27" y="1"/>
                </a:cxn>
              </a:cxnLst>
              <a:rect l="0" t="0" r="r" b="b"/>
              <a:pathLst>
                <a:path w="33" h="100">
                  <a:moveTo>
                    <a:pt x="27" y="1"/>
                  </a:moveTo>
                  <a:lnTo>
                    <a:pt x="27" y="1"/>
                  </a:lnTo>
                  <a:lnTo>
                    <a:pt x="24" y="2"/>
                  </a:lnTo>
                  <a:lnTo>
                    <a:pt x="22" y="6"/>
                  </a:lnTo>
                  <a:lnTo>
                    <a:pt x="17" y="12"/>
                  </a:lnTo>
                  <a:lnTo>
                    <a:pt x="15" y="20"/>
                  </a:lnTo>
                  <a:lnTo>
                    <a:pt x="14" y="27"/>
                  </a:lnTo>
                  <a:lnTo>
                    <a:pt x="14" y="27"/>
                  </a:lnTo>
                  <a:lnTo>
                    <a:pt x="12" y="45"/>
                  </a:lnTo>
                  <a:lnTo>
                    <a:pt x="10" y="61"/>
                  </a:lnTo>
                  <a:lnTo>
                    <a:pt x="6" y="78"/>
                  </a:lnTo>
                  <a:lnTo>
                    <a:pt x="0" y="94"/>
                  </a:lnTo>
                  <a:lnTo>
                    <a:pt x="0" y="94"/>
                  </a:lnTo>
                  <a:lnTo>
                    <a:pt x="0" y="96"/>
                  </a:lnTo>
                  <a:lnTo>
                    <a:pt x="0" y="97"/>
                  </a:lnTo>
                  <a:lnTo>
                    <a:pt x="1" y="100"/>
                  </a:lnTo>
                  <a:lnTo>
                    <a:pt x="3" y="100"/>
                  </a:lnTo>
                  <a:lnTo>
                    <a:pt x="6" y="100"/>
                  </a:lnTo>
                  <a:lnTo>
                    <a:pt x="8" y="98"/>
                  </a:lnTo>
                  <a:lnTo>
                    <a:pt x="9" y="96"/>
                  </a:lnTo>
                  <a:lnTo>
                    <a:pt x="9" y="96"/>
                  </a:lnTo>
                  <a:lnTo>
                    <a:pt x="13" y="85"/>
                  </a:lnTo>
                  <a:lnTo>
                    <a:pt x="15" y="80"/>
                  </a:lnTo>
                  <a:lnTo>
                    <a:pt x="18" y="75"/>
                  </a:lnTo>
                  <a:lnTo>
                    <a:pt x="18" y="75"/>
                  </a:lnTo>
                  <a:lnTo>
                    <a:pt x="19" y="72"/>
                  </a:lnTo>
                  <a:lnTo>
                    <a:pt x="21" y="69"/>
                  </a:lnTo>
                  <a:lnTo>
                    <a:pt x="21" y="62"/>
                  </a:lnTo>
                  <a:lnTo>
                    <a:pt x="22" y="49"/>
                  </a:lnTo>
                  <a:lnTo>
                    <a:pt x="22" y="49"/>
                  </a:lnTo>
                  <a:lnTo>
                    <a:pt x="23" y="28"/>
                  </a:lnTo>
                  <a:lnTo>
                    <a:pt x="24" y="22"/>
                  </a:lnTo>
                  <a:lnTo>
                    <a:pt x="25" y="17"/>
                  </a:lnTo>
                  <a:lnTo>
                    <a:pt x="27" y="13"/>
                  </a:lnTo>
                  <a:lnTo>
                    <a:pt x="30" y="10"/>
                  </a:lnTo>
                  <a:lnTo>
                    <a:pt x="30" y="10"/>
                  </a:lnTo>
                  <a:lnTo>
                    <a:pt x="31" y="9"/>
                  </a:lnTo>
                  <a:lnTo>
                    <a:pt x="32" y="8"/>
                  </a:lnTo>
                  <a:lnTo>
                    <a:pt x="33" y="3"/>
                  </a:lnTo>
                  <a:lnTo>
                    <a:pt x="32" y="2"/>
                  </a:lnTo>
                  <a:lnTo>
                    <a:pt x="31" y="1"/>
                  </a:lnTo>
                  <a:lnTo>
                    <a:pt x="29" y="0"/>
                  </a:lnTo>
                  <a:lnTo>
                    <a:pt x="27" y="1"/>
                  </a:lnTo>
                  <a:lnTo>
                    <a:pt x="27" y="1"/>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1" name="Freeform 174"/>
            <p:cNvSpPr/>
            <p:nvPr/>
          </p:nvSpPr>
          <p:spPr bwMode="auto">
            <a:xfrm>
              <a:off x="4340225" y="2436813"/>
              <a:ext cx="4763" cy="42863"/>
            </a:xfrm>
            <a:custGeom>
              <a:avLst/>
              <a:gdLst/>
              <a:ahLst/>
              <a:cxnLst>
                <a:cxn ang="0">
                  <a:pos x="0" y="5"/>
                </a:cxn>
                <a:cxn ang="0">
                  <a:pos x="0" y="76"/>
                </a:cxn>
                <a:cxn ang="0">
                  <a:pos x="0" y="76"/>
                </a:cxn>
                <a:cxn ang="0">
                  <a:pos x="1" y="78"/>
                </a:cxn>
                <a:cxn ang="0">
                  <a:pos x="2" y="79"/>
                </a:cxn>
                <a:cxn ang="0">
                  <a:pos x="3" y="80"/>
                </a:cxn>
                <a:cxn ang="0">
                  <a:pos x="5" y="80"/>
                </a:cxn>
                <a:cxn ang="0">
                  <a:pos x="6" y="80"/>
                </a:cxn>
                <a:cxn ang="0">
                  <a:pos x="8" y="79"/>
                </a:cxn>
                <a:cxn ang="0">
                  <a:pos x="9" y="78"/>
                </a:cxn>
                <a:cxn ang="0">
                  <a:pos x="9" y="76"/>
                </a:cxn>
                <a:cxn ang="0">
                  <a:pos x="9" y="5"/>
                </a:cxn>
                <a:cxn ang="0">
                  <a:pos x="9" y="5"/>
                </a:cxn>
                <a:cxn ang="0">
                  <a:pos x="9" y="3"/>
                </a:cxn>
                <a:cxn ang="0">
                  <a:pos x="8" y="2"/>
                </a:cxn>
                <a:cxn ang="0">
                  <a:pos x="6" y="1"/>
                </a:cxn>
                <a:cxn ang="0">
                  <a:pos x="5" y="0"/>
                </a:cxn>
                <a:cxn ang="0">
                  <a:pos x="3" y="1"/>
                </a:cxn>
                <a:cxn ang="0">
                  <a:pos x="2" y="2"/>
                </a:cxn>
                <a:cxn ang="0">
                  <a:pos x="1" y="3"/>
                </a:cxn>
                <a:cxn ang="0">
                  <a:pos x="0" y="5"/>
                </a:cxn>
                <a:cxn ang="0">
                  <a:pos x="0" y="5"/>
                </a:cxn>
              </a:cxnLst>
              <a:rect l="0" t="0" r="r" b="b"/>
              <a:pathLst>
                <a:path w="9" h="80">
                  <a:moveTo>
                    <a:pt x="0" y="5"/>
                  </a:moveTo>
                  <a:lnTo>
                    <a:pt x="0" y="76"/>
                  </a:lnTo>
                  <a:lnTo>
                    <a:pt x="0" y="76"/>
                  </a:lnTo>
                  <a:lnTo>
                    <a:pt x="1" y="78"/>
                  </a:lnTo>
                  <a:lnTo>
                    <a:pt x="2" y="79"/>
                  </a:lnTo>
                  <a:lnTo>
                    <a:pt x="3" y="80"/>
                  </a:lnTo>
                  <a:lnTo>
                    <a:pt x="5" y="80"/>
                  </a:lnTo>
                  <a:lnTo>
                    <a:pt x="6" y="80"/>
                  </a:lnTo>
                  <a:lnTo>
                    <a:pt x="8" y="79"/>
                  </a:lnTo>
                  <a:lnTo>
                    <a:pt x="9" y="78"/>
                  </a:lnTo>
                  <a:lnTo>
                    <a:pt x="9" y="76"/>
                  </a:lnTo>
                  <a:lnTo>
                    <a:pt x="9" y="5"/>
                  </a:lnTo>
                  <a:lnTo>
                    <a:pt x="9" y="5"/>
                  </a:lnTo>
                  <a:lnTo>
                    <a:pt x="9" y="3"/>
                  </a:lnTo>
                  <a:lnTo>
                    <a:pt x="8" y="2"/>
                  </a:lnTo>
                  <a:lnTo>
                    <a:pt x="6" y="1"/>
                  </a:lnTo>
                  <a:lnTo>
                    <a:pt x="5" y="0"/>
                  </a:lnTo>
                  <a:lnTo>
                    <a:pt x="3" y="1"/>
                  </a:lnTo>
                  <a:lnTo>
                    <a:pt x="2" y="2"/>
                  </a:lnTo>
                  <a:lnTo>
                    <a:pt x="1" y="3"/>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2" name="Freeform 175"/>
            <p:cNvSpPr/>
            <p:nvPr/>
          </p:nvSpPr>
          <p:spPr bwMode="auto">
            <a:xfrm>
              <a:off x="4370388" y="2460625"/>
              <a:ext cx="11113" cy="65088"/>
            </a:xfrm>
            <a:custGeom>
              <a:avLst/>
              <a:gdLst/>
              <a:ahLst/>
              <a:cxnLst>
                <a:cxn ang="0">
                  <a:pos x="12" y="2"/>
                </a:cxn>
                <a:cxn ang="0">
                  <a:pos x="12" y="2"/>
                </a:cxn>
                <a:cxn ang="0">
                  <a:pos x="9" y="9"/>
                </a:cxn>
                <a:cxn ang="0">
                  <a:pos x="7" y="15"/>
                </a:cxn>
                <a:cxn ang="0">
                  <a:pos x="3" y="29"/>
                </a:cxn>
                <a:cxn ang="0">
                  <a:pos x="1" y="44"/>
                </a:cxn>
                <a:cxn ang="0">
                  <a:pos x="0" y="59"/>
                </a:cxn>
                <a:cxn ang="0">
                  <a:pos x="1" y="90"/>
                </a:cxn>
                <a:cxn ang="0">
                  <a:pos x="2" y="118"/>
                </a:cxn>
                <a:cxn ang="0">
                  <a:pos x="2" y="118"/>
                </a:cxn>
                <a:cxn ang="0">
                  <a:pos x="3" y="120"/>
                </a:cxn>
                <a:cxn ang="0">
                  <a:pos x="4" y="122"/>
                </a:cxn>
                <a:cxn ang="0">
                  <a:pos x="5" y="123"/>
                </a:cxn>
                <a:cxn ang="0">
                  <a:pos x="7" y="123"/>
                </a:cxn>
                <a:cxn ang="0">
                  <a:pos x="9" y="123"/>
                </a:cxn>
                <a:cxn ang="0">
                  <a:pos x="10" y="122"/>
                </a:cxn>
                <a:cxn ang="0">
                  <a:pos x="11" y="120"/>
                </a:cxn>
                <a:cxn ang="0">
                  <a:pos x="11" y="118"/>
                </a:cxn>
                <a:cxn ang="0">
                  <a:pos x="11" y="118"/>
                </a:cxn>
                <a:cxn ang="0">
                  <a:pos x="10" y="91"/>
                </a:cxn>
                <a:cxn ang="0">
                  <a:pos x="10" y="61"/>
                </a:cxn>
                <a:cxn ang="0">
                  <a:pos x="10" y="47"/>
                </a:cxn>
                <a:cxn ang="0">
                  <a:pos x="12" y="32"/>
                </a:cxn>
                <a:cxn ang="0">
                  <a:pos x="15" y="19"/>
                </a:cxn>
                <a:cxn ang="0">
                  <a:pos x="17" y="13"/>
                </a:cxn>
                <a:cxn ang="0">
                  <a:pos x="20" y="8"/>
                </a:cxn>
                <a:cxn ang="0">
                  <a:pos x="20" y="8"/>
                </a:cxn>
                <a:cxn ang="0">
                  <a:pos x="22" y="5"/>
                </a:cxn>
                <a:cxn ang="0">
                  <a:pos x="20" y="3"/>
                </a:cxn>
                <a:cxn ang="0">
                  <a:pos x="19" y="1"/>
                </a:cxn>
                <a:cxn ang="0">
                  <a:pos x="18" y="0"/>
                </a:cxn>
                <a:cxn ang="0">
                  <a:pos x="17" y="0"/>
                </a:cxn>
                <a:cxn ang="0">
                  <a:pos x="15" y="0"/>
                </a:cxn>
                <a:cxn ang="0">
                  <a:pos x="13" y="0"/>
                </a:cxn>
                <a:cxn ang="0">
                  <a:pos x="12" y="2"/>
                </a:cxn>
                <a:cxn ang="0">
                  <a:pos x="12" y="2"/>
                </a:cxn>
              </a:cxnLst>
              <a:rect l="0" t="0" r="r" b="b"/>
              <a:pathLst>
                <a:path w="22" h="123">
                  <a:moveTo>
                    <a:pt x="12" y="2"/>
                  </a:moveTo>
                  <a:lnTo>
                    <a:pt x="12" y="2"/>
                  </a:lnTo>
                  <a:lnTo>
                    <a:pt x="9" y="9"/>
                  </a:lnTo>
                  <a:lnTo>
                    <a:pt x="7" y="15"/>
                  </a:lnTo>
                  <a:lnTo>
                    <a:pt x="3" y="29"/>
                  </a:lnTo>
                  <a:lnTo>
                    <a:pt x="1" y="44"/>
                  </a:lnTo>
                  <a:lnTo>
                    <a:pt x="0" y="59"/>
                  </a:lnTo>
                  <a:lnTo>
                    <a:pt x="1" y="90"/>
                  </a:lnTo>
                  <a:lnTo>
                    <a:pt x="2" y="118"/>
                  </a:lnTo>
                  <a:lnTo>
                    <a:pt x="2" y="118"/>
                  </a:lnTo>
                  <a:lnTo>
                    <a:pt x="3" y="120"/>
                  </a:lnTo>
                  <a:lnTo>
                    <a:pt x="4" y="122"/>
                  </a:lnTo>
                  <a:lnTo>
                    <a:pt x="5" y="123"/>
                  </a:lnTo>
                  <a:lnTo>
                    <a:pt x="7" y="123"/>
                  </a:lnTo>
                  <a:lnTo>
                    <a:pt x="9" y="123"/>
                  </a:lnTo>
                  <a:lnTo>
                    <a:pt x="10" y="122"/>
                  </a:lnTo>
                  <a:lnTo>
                    <a:pt x="11" y="120"/>
                  </a:lnTo>
                  <a:lnTo>
                    <a:pt x="11" y="118"/>
                  </a:lnTo>
                  <a:lnTo>
                    <a:pt x="11" y="118"/>
                  </a:lnTo>
                  <a:lnTo>
                    <a:pt x="10" y="91"/>
                  </a:lnTo>
                  <a:lnTo>
                    <a:pt x="10" y="61"/>
                  </a:lnTo>
                  <a:lnTo>
                    <a:pt x="10" y="47"/>
                  </a:lnTo>
                  <a:lnTo>
                    <a:pt x="12" y="32"/>
                  </a:lnTo>
                  <a:lnTo>
                    <a:pt x="15" y="19"/>
                  </a:lnTo>
                  <a:lnTo>
                    <a:pt x="17" y="13"/>
                  </a:lnTo>
                  <a:lnTo>
                    <a:pt x="20" y="8"/>
                  </a:lnTo>
                  <a:lnTo>
                    <a:pt x="20" y="8"/>
                  </a:lnTo>
                  <a:lnTo>
                    <a:pt x="22" y="5"/>
                  </a:lnTo>
                  <a:lnTo>
                    <a:pt x="20" y="3"/>
                  </a:lnTo>
                  <a:lnTo>
                    <a:pt x="19" y="1"/>
                  </a:lnTo>
                  <a:lnTo>
                    <a:pt x="18" y="0"/>
                  </a:lnTo>
                  <a:lnTo>
                    <a:pt x="17" y="0"/>
                  </a:lnTo>
                  <a:lnTo>
                    <a:pt x="15" y="0"/>
                  </a:lnTo>
                  <a:lnTo>
                    <a:pt x="13" y="0"/>
                  </a:lnTo>
                  <a:lnTo>
                    <a:pt x="12" y="2"/>
                  </a:lnTo>
                  <a:lnTo>
                    <a:pt x="12"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3" name="Freeform 176"/>
            <p:cNvSpPr/>
            <p:nvPr/>
          </p:nvSpPr>
          <p:spPr bwMode="auto">
            <a:xfrm>
              <a:off x="4395788" y="2492375"/>
              <a:ext cx="7938" cy="55563"/>
            </a:xfrm>
            <a:custGeom>
              <a:avLst/>
              <a:gdLst/>
              <a:ahLst/>
              <a:cxnLst>
                <a:cxn ang="0">
                  <a:pos x="6" y="5"/>
                </a:cxn>
                <a:cxn ang="0">
                  <a:pos x="6" y="5"/>
                </a:cxn>
                <a:cxn ang="0">
                  <a:pos x="5" y="29"/>
                </a:cxn>
                <a:cxn ang="0">
                  <a:pos x="2" y="53"/>
                </a:cxn>
                <a:cxn ang="0">
                  <a:pos x="1" y="77"/>
                </a:cxn>
                <a:cxn ang="0">
                  <a:pos x="0" y="100"/>
                </a:cxn>
                <a:cxn ang="0">
                  <a:pos x="0" y="100"/>
                </a:cxn>
                <a:cxn ang="0">
                  <a:pos x="1" y="102"/>
                </a:cxn>
                <a:cxn ang="0">
                  <a:pos x="2" y="104"/>
                </a:cxn>
                <a:cxn ang="0">
                  <a:pos x="4" y="105"/>
                </a:cxn>
                <a:cxn ang="0">
                  <a:pos x="6" y="105"/>
                </a:cxn>
                <a:cxn ang="0">
                  <a:pos x="7" y="105"/>
                </a:cxn>
                <a:cxn ang="0">
                  <a:pos x="9" y="104"/>
                </a:cxn>
                <a:cxn ang="0">
                  <a:pos x="10" y="102"/>
                </a:cxn>
                <a:cxn ang="0">
                  <a:pos x="10" y="100"/>
                </a:cxn>
                <a:cxn ang="0">
                  <a:pos x="10" y="100"/>
                </a:cxn>
                <a:cxn ang="0">
                  <a:pos x="11" y="77"/>
                </a:cxn>
                <a:cxn ang="0">
                  <a:pos x="13" y="53"/>
                </a:cxn>
                <a:cxn ang="0">
                  <a:pos x="14" y="29"/>
                </a:cxn>
                <a:cxn ang="0">
                  <a:pos x="15" y="5"/>
                </a:cxn>
                <a:cxn ang="0">
                  <a:pos x="15" y="5"/>
                </a:cxn>
                <a:cxn ang="0">
                  <a:pos x="15" y="3"/>
                </a:cxn>
                <a:cxn ang="0">
                  <a:pos x="14" y="2"/>
                </a:cxn>
                <a:cxn ang="0">
                  <a:pos x="12" y="1"/>
                </a:cxn>
                <a:cxn ang="0">
                  <a:pos x="10" y="0"/>
                </a:cxn>
                <a:cxn ang="0">
                  <a:pos x="9" y="1"/>
                </a:cxn>
                <a:cxn ang="0">
                  <a:pos x="7" y="2"/>
                </a:cxn>
                <a:cxn ang="0">
                  <a:pos x="6" y="3"/>
                </a:cxn>
                <a:cxn ang="0">
                  <a:pos x="6" y="5"/>
                </a:cxn>
                <a:cxn ang="0">
                  <a:pos x="6" y="5"/>
                </a:cxn>
              </a:cxnLst>
              <a:rect l="0" t="0" r="r" b="b"/>
              <a:pathLst>
                <a:path w="15" h="105">
                  <a:moveTo>
                    <a:pt x="6" y="5"/>
                  </a:moveTo>
                  <a:lnTo>
                    <a:pt x="6" y="5"/>
                  </a:lnTo>
                  <a:lnTo>
                    <a:pt x="5" y="29"/>
                  </a:lnTo>
                  <a:lnTo>
                    <a:pt x="2" y="53"/>
                  </a:lnTo>
                  <a:lnTo>
                    <a:pt x="1" y="77"/>
                  </a:lnTo>
                  <a:lnTo>
                    <a:pt x="0" y="100"/>
                  </a:lnTo>
                  <a:lnTo>
                    <a:pt x="0" y="100"/>
                  </a:lnTo>
                  <a:lnTo>
                    <a:pt x="1" y="102"/>
                  </a:lnTo>
                  <a:lnTo>
                    <a:pt x="2" y="104"/>
                  </a:lnTo>
                  <a:lnTo>
                    <a:pt x="4" y="105"/>
                  </a:lnTo>
                  <a:lnTo>
                    <a:pt x="6" y="105"/>
                  </a:lnTo>
                  <a:lnTo>
                    <a:pt x="7" y="105"/>
                  </a:lnTo>
                  <a:lnTo>
                    <a:pt x="9" y="104"/>
                  </a:lnTo>
                  <a:lnTo>
                    <a:pt x="10" y="102"/>
                  </a:lnTo>
                  <a:lnTo>
                    <a:pt x="10" y="100"/>
                  </a:lnTo>
                  <a:lnTo>
                    <a:pt x="10" y="100"/>
                  </a:lnTo>
                  <a:lnTo>
                    <a:pt x="11" y="77"/>
                  </a:lnTo>
                  <a:lnTo>
                    <a:pt x="13" y="53"/>
                  </a:lnTo>
                  <a:lnTo>
                    <a:pt x="14" y="29"/>
                  </a:lnTo>
                  <a:lnTo>
                    <a:pt x="15" y="5"/>
                  </a:lnTo>
                  <a:lnTo>
                    <a:pt x="15" y="5"/>
                  </a:lnTo>
                  <a:lnTo>
                    <a:pt x="15" y="3"/>
                  </a:lnTo>
                  <a:lnTo>
                    <a:pt x="14" y="2"/>
                  </a:lnTo>
                  <a:lnTo>
                    <a:pt x="12" y="1"/>
                  </a:lnTo>
                  <a:lnTo>
                    <a:pt x="10" y="0"/>
                  </a:lnTo>
                  <a:lnTo>
                    <a:pt x="9" y="1"/>
                  </a:lnTo>
                  <a:lnTo>
                    <a:pt x="7" y="2"/>
                  </a:lnTo>
                  <a:lnTo>
                    <a:pt x="6" y="3"/>
                  </a:lnTo>
                  <a:lnTo>
                    <a:pt x="6" y="5"/>
                  </a:lnTo>
                  <a:lnTo>
                    <a:pt x="6"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4" name="Freeform 177"/>
            <p:cNvSpPr/>
            <p:nvPr/>
          </p:nvSpPr>
          <p:spPr bwMode="auto">
            <a:xfrm>
              <a:off x="4424363" y="2520950"/>
              <a:ext cx="4763" cy="71438"/>
            </a:xfrm>
            <a:custGeom>
              <a:avLst/>
              <a:gdLst/>
              <a:ahLst/>
              <a:cxnLst>
                <a:cxn ang="0">
                  <a:pos x="0" y="4"/>
                </a:cxn>
                <a:cxn ang="0">
                  <a:pos x="0" y="132"/>
                </a:cxn>
                <a:cxn ang="0">
                  <a:pos x="0" y="132"/>
                </a:cxn>
                <a:cxn ang="0">
                  <a:pos x="0" y="134"/>
                </a:cxn>
                <a:cxn ang="0">
                  <a:pos x="1" y="136"/>
                </a:cxn>
                <a:cxn ang="0">
                  <a:pos x="3" y="136"/>
                </a:cxn>
                <a:cxn ang="0">
                  <a:pos x="4" y="137"/>
                </a:cxn>
                <a:cxn ang="0">
                  <a:pos x="6" y="136"/>
                </a:cxn>
                <a:cxn ang="0">
                  <a:pos x="7" y="136"/>
                </a:cxn>
                <a:cxn ang="0">
                  <a:pos x="8" y="134"/>
                </a:cxn>
                <a:cxn ang="0">
                  <a:pos x="9" y="132"/>
                </a:cxn>
                <a:cxn ang="0">
                  <a:pos x="9" y="4"/>
                </a:cxn>
                <a:cxn ang="0">
                  <a:pos x="9" y="4"/>
                </a:cxn>
                <a:cxn ang="0">
                  <a:pos x="8" y="2"/>
                </a:cxn>
                <a:cxn ang="0">
                  <a:pos x="7" y="1"/>
                </a:cxn>
                <a:cxn ang="0">
                  <a:pos x="6" y="0"/>
                </a:cxn>
                <a:cxn ang="0">
                  <a:pos x="4" y="0"/>
                </a:cxn>
                <a:cxn ang="0">
                  <a:pos x="3" y="0"/>
                </a:cxn>
                <a:cxn ang="0">
                  <a:pos x="1" y="1"/>
                </a:cxn>
                <a:cxn ang="0">
                  <a:pos x="0" y="2"/>
                </a:cxn>
                <a:cxn ang="0">
                  <a:pos x="0" y="4"/>
                </a:cxn>
                <a:cxn ang="0">
                  <a:pos x="0" y="4"/>
                </a:cxn>
              </a:cxnLst>
              <a:rect l="0" t="0" r="r" b="b"/>
              <a:pathLst>
                <a:path w="9" h="137">
                  <a:moveTo>
                    <a:pt x="0" y="4"/>
                  </a:moveTo>
                  <a:lnTo>
                    <a:pt x="0" y="132"/>
                  </a:lnTo>
                  <a:lnTo>
                    <a:pt x="0" y="132"/>
                  </a:lnTo>
                  <a:lnTo>
                    <a:pt x="0" y="134"/>
                  </a:lnTo>
                  <a:lnTo>
                    <a:pt x="1" y="136"/>
                  </a:lnTo>
                  <a:lnTo>
                    <a:pt x="3" y="136"/>
                  </a:lnTo>
                  <a:lnTo>
                    <a:pt x="4" y="137"/>
                  </a:lnTo>
                  <a:lnTo>
                    <a:pt x="6" y="136"/>
                  </a:lnTo>
                  <a:lnTo>
                    <a:pt x="7" y="136"/>
                  </a:lnTo>
                  <a:lnTo>
                    <a:pt x="8" y="134"/>
                  </a:lnTo>
                  <a:lnTo>
                    <a:pt x="9" y="132"/>
                  </a:lnTo>
                  <a:lnTo>
                    <a:pt x="9" y="4"/>
                  </a:lnTo>
                  <a:lnTo>
                    <a:pt x="9" y="4"/>
                  </a:lnTo>
                  <a:lnTo>
                    <a:pt x="8" y="2"/>
                  </a:lnTo>
                  <a:lnTo>
                    <a:pt x="7" y="1"/>
                  </a:lnTo>
                  <a:lnTo>
                    <a:pt x="6" y="0"/>
                  </a:lnTo>
                  <a:lnTo>
                    <a:pt x="4" y="0"/>
                  </a:lnTo>
                  <a:lnTo>
                    <a:pt x="3" y="0"/>
                  </a:lnTo>
                  <a:lnTo>
                    <a:pt x="1" y="1"/>
                  </a:lnTo>
                  <a:lnTo>
                    <a:pt x="0" y="2"/>
                  </a:lnTo>
                  <a:lnTo>
                    <a:pt x="0" y="4"/>
                  </a:lnTo>
                  <a:lnTo>
                    <a:pt x="0"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5" name="Freeform 178"/>
            <p:cNvSpPr/>
            <p:nvPr/>
          </p:nvSpPr>
          <p:spPr bwMode="auto">
            <a:xfrm>
              <a:off x="4451350" y="2547938"/>
              <a:ext cx="7938" cy="68263"/>
            </a:xfrm>
            <a:custGeom>
              <a:avLst/>
              <a:gdLst/>
              <a:ahLst/>
              <a:cxnLst>
                <a:cxn ang="0">
                  <a:pos x="5" y="5"/>
                </a:cxn>
                <a:cxn ang="0">
                  <a:pos x="5" y="5"/>
                </a:cxn>
                <a:cxn ang="0">
                  <a:pos x="2" y="33"/>
                </a:cxn>
                <a:cxn ang="0">
                  <a:pos x="1" y="47"/>
                </a:cxn>
                <a:cxn ang="0">
                  <a:pos x="0" y="62"/>
                </a:cxn>
                <a:cxn ang="0">
                  <a:pos x="0" y="124"/>
                </a:cxn>
                <a:cxn ang="0">
                  <a:pos x="0" y="124"/>
                </a:cxn>
                <a:cxn ang="0">
                  <a:pos x="1" y="126"/>
                </a:cxn>
                <a:cxn ang="0">
                  <a:pos x="2" y="127"/>
                </a:cxn>
                <a:cxn ang="0">
                  <a:pos x="3" y="128"/>
                </a:cxn>
                <a:cxn ang="0">
                  <a:pos x="5" y="128"/>
                </a:cxn>
                <a:cxn ang="0">
                  <a:pos x="6" y="128"/>
                </a:cxn>
                <a:cxn ang="0">
                  <a:pos x="8" y="127"/>
                </a:cxn>
                <a:cxn ang="0">
                  <a:pos x="9" y="126"/>
                </a:cxn>
                <a:cxn ang="0">
                  <a:pos x="9" y="124"/>
                </a:cxn>
                <a:cxn ang="0">
                  <a:pos x="9" y="69"/>
                </a:cxn>
                <a:cxn ang="0">
                  <a:pos x="9" y="69"/>
                </a:cxn>
                <a:cxn ang="0">
                  <a:pos x="10" y="52"/>
                </a:cxn>
                <a:cxn ang="0">
                  <a:pos x="11" y="37"/>
                </a:cxn>
                <a:cxn ang="0">
                  <a:pos x="14" y="5"/>
                </a:cxn>
                <a:cxn ang="0">
                  <a:pos x="14" y="5"/>
                </a:cxn>
                <a:cxn ang="0">
                  <a:pos x="14" y="3"/>
                </a:cxn>
                <a:cxn ang="0">
                  <a:pos x="13" y="2"/>
                </a:cxn>
                <a:cxn ang="0">
                  <a:pos x="11" y="1"/>
                </a:cxn>
                <a:cxn ang="0">
                  <a:pos x="10" y="0"/>
                </a:cxn>
                <a:cxn ang="0">
                  <a:pos x="6" y="2"/>
                </a:cxn>
                <a:cxn ang="0">
                  <a:pos x="5" y="3"/>
                </a:cxn>
                <a:cxn ang="0">
                  <a:pos x="5" y="5"/>
                </a:cxn>
                <a:cxn ang="0">
                  <a:pos x="5" y="5"/>
                </a:cxn>
              </a:cxnLst>
              <a:rect l="0" t="0" r="r" b="b"/>
              <a:pathLst>
                <a:path w="14" h="128">
                  <a:moveTo>
                    <a:pt x="5" y="5"/>
                  </a:moveTo>
                  <a:lnTo>
                    <a:pt x="5" y="5"/>
                  </a:lnTo>
                  <a:lnTo>
                    <a:pt x="2" y="33"/>
                  </a:lnTo>
                  <a:lnTo>
                    <a:pt x="1" y="47"/>
                  </a:lnTo>
                  <a:lnTo>
                    <a:pt x="0" y="62"/>
                  </a:lnTo>
                  <a:lnTo>
                    <a:pt x="0" y="124"/>
                  </a:lnTo>
                  <a:lnTo>
                    <a:pt x="0" y="124"/>
                  </a:lnTo>
                  <a:lnTo>
                    <a:pt x="1" y="126"/>
                  </a:lnTo>
                  <a:lnTo>
                    <a:pt x="2" y="127"/>
                  </a:lnTo>
                  <a:lnTo>
                    <a:pt x="3" y="128"/>
                  </a:lnTo>
                  <a:lnTo>
                    <a:pt x="5" y="128"/>
                  </a:lnTo>
                  <a:lnTo>
                    <a:pt x="6" y="128"/>
                  </a:lnTo>
                  <a:lnTo>
                    <a:pt x="8" y="127"/>
                  </a:lnTo>
                  <a:lnTo>
                    <a:pt x="9" y="126"/>
                  </a:lnTo>
                  <a:lnTo>
                    <a:pt x="9" y="124"/>
                  </a:lnTo>
                  <a:lnTo>
                    <a:pt x="9" y="69"/>
                  </a:lnTo>
                  <a:lnTo>
                    <a:pt x="9" y="69"/>
                  </a:lnTo>
                  <a:lnTo>
                    <a:pt x="10" y="52"/>
                  </a:lnTo>
                  <a:lnTo>
                    <a:pt x="11" y="37"/>
                  </a:lnTo>
                  <a:lnTo>
                    <a:pt x="14" y="5"/>
                  </a:lnTo>
                  <a:lnTo>
                    <a:pt x="14" y="5"/>
                  </a:lnTo>
                  <a:lnTo>
                    <a:pt x="14" y="3"/>
                  </a:lnTo>
                  <a:lnTo>
                    <a:pt x="13" y="2"/>
                  </a:lnTo>
                  <a:lnTo>
                    <a:pt x="11" y="1"/>
                  </a:lnTo>
                  <a:lnTo>
                    <a:pt x="10" y="0"/>
                  </a:lnTo>
                  <a:lnTo>
                    <a:pt x="6" y="2"/>
                  </a:lnTo>
                  <a:lnTo>
                    <a:pt x="5" y="3"/>
                  </a:lnTo>
                  <a:lnTo>
                    <a:pt x="5" y="5"/>
                  </a:lnTo>
                  <a:lnTo>
                    <a:pt x="5"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6" name="Freeform 179"/>
            <p:cNvSpPr/>
            <p:nvPr/>
          </p:nvSpPr>
          <p:spPr bwMode="auto">
            <a:xfrm>
              <a:off x="4478338" y="2578100"/>
              <a:ext cx="6350" cy="55563"/>
            </a:xfrm>
            <a:custGeom>
              <a:avLst/>
              <a:gdLst/>
              <a:ahLst/>
              <a:cxnLst>
                <a:cxn ang="0">
                  <a:pos x="0" y="5"/>
                </a:cxn>
                <a:cxn ang="0">
                  <a:pos x="0" y="100"/>
                </a:cxn>
                <a:cxn ang="0">
                  <a:pos x="0" y="100"/>
                </a:cxn>
                <a:cxn ang="0">
                  <a:pos x="0" y="102"/>
                </a:cxn>
                <a:cxn ang="0">
                  <a:pos x="1" y="103"/>
                </a:cxn>
                <a:cxn ang="0">
                  <a:pos x="4" y="104"/>
                </a:cxn>
                <a:cxn ang="0">
                  <a:pos x="5" y="104"/>
                </a:cxn>
                <a:cxn ang="0">
                  <a:pos x="7" y="104"/>
                </a:cxn>
                <a:cxn ang="0">
                  <a:pos x="8" y="103"/>
                </a:cxn>
                <a:cxn ang="0">
                  <a:pos x="9" y="102"/>
                </a:cxn>
                <a:cxn ang="0">
                  <a:pos x="10" y="100"/>
                </a:cxn>
                <a:cxn ang="0">
                  <a:pos x="10" y="5"/>
                </a:cxn>
                <a:cxn ang="0">
                  <a:pos x="10" y="5"/>
                </a:cxn>
                <a:cxn ang="0">
                  <a:pos x="9" y="2"/>
                </a:cxn>
                <a:cxn ang="0">
                  <a:pos x="8" y="1"/>
                </a:cxn>
                <a:cxn ang="0">
                  <a:pos x="7" y="0"/>
                </a:cxn>
                <a:cxn ang="0">
                  <a:pos x="5" y="0"/>
                </a:cxn>
                <a:cxn ang="0">
                  <a:pos x="4" y="0"/>
                </a:cxn>
                <a:cxn ang="0">
                  <a:pos x="1" y="1"/>
                </a:cxn>
                <a:cxn ang="0">
                  <a:pos x="0" y="2"/>
                </a:cxn>
                <a:cxn ang="0">
                  <a:pos x="0" y="5"/>
                </a:cxn>
                <a:cxn ang="0">
                  <a:pos x="0" y="5"/>
                </a:cxn>
              </a:cxnLst>
              <a:rect l="0" t="0" r="r" b="b"/>
              <a:pathLst>
                <a:path w="10" h="104">
                  <a:moveTo>
                    <a:pt x="0" y="5"/>
                  </a:moveTo>
                  <a:lnTo>
                    <a:pt x="0" y="100"/>
                  </a:lnTo>
                  <a:lnTo>
                    <a:pt x="0" y="100"/>
                  </a:lnTo>
                  <a:lnTo>
                    <a:pt x="0" y="102"/>
                  </a:lnTo>
                  <a:lnTo>
                    <a:pt x="1" y="103"/>
                  </a:lnTo>
                  <a:lnTo>
                    <a:pt x="4" y="104"/>
                  </a:lnTo>
                  <a:lnTo>
                    <a:pt x="5" y="104"/>
                  </a:lnTo>
                  <a:lnTo>
                    <a:pt x="7" y="104"/>
                  </a:lnTo>
                  <a:lnTo>
                    <a:pt x="8" y="103"/>
                  </a:lnTo>
                  <a:lnTo>
                    <a:pt x="9" y="102"/>
                  </a:lnTo>
                  <a:lnTo>
                    <a:pt x="10" y="100"/>
                  </a:lnTo>
                  <a:lnTo>
                    <a:pt x="10" y="5"/>
                  </a:lnTo>
                  <a:lnTo>
                    <a:pt x="10" y="5"/>
                  </a:lnTo>
                  <a:lnTo>
                    <a:pt x="9" y="2"/>
                  </a:lnTo>
                  <a:lnTo>
                    <a:pt x="8" y="1"/>
                  </a:lnTo>
                  <a:lnTo>
                    <a:pt x="7" y="0"/>
                  </a:lnTo>
                  <a:lnTo>
                    <a:pt x="5" y="0"/>
                  </a:lnTo>
                  <a:lnTo>
                    <a:pt x="4" y="0"/>
                  </a:lnTo>
                  <a:lnTo>
                    <a:pt x="1" y="1"/>
                  </a:lnTo>
                  <a:lnTo>
                    <a:pt x="0" y="2"/>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7" name="Freeform 180"/>
            <p:cNvSpPr/>
            <p:nvPr/>
          </p:nvSpPr>
          <p:spPr bwMode="auto">
            <a:xfrm>
              <a:off x="4500563" y="2608263"/>
              <a:ext cx="7938" cy="49213"/>
            </a:xfrm>
            <a:custGeom>
              <a:avLst/>
              <a:gdLst/>
              <a:ahLst/>
              <a:cxnLst>
                <a:cxn ang="0">
                  <a:pos x="15" y="88"/>
                </a:cxn>
                <a:cxn ang="0">
                  <a:pos x="15" y="88"/>
                </a:cxn>
                <a:cxn ang="0">
                  <a:pos x="12" y="79"/>
                </a:cxn>
                <a:cxn ang="0">
                  <a:pos x="10" y="68"/>
                </a:cxn>
                <a:cxn ang="0">
                  <a:pos x="9" y="57"/>
                </a:cxn>
                <a:cxn ang="0">
                  <a:pos x="9" y="47"/>
                </a:cxn>
                <a:cxn ang="0">
                  <a:pos x="9" y="25"/>
                </a:cxn>
                <a:cxn ang="0">
                  <a:pos x="10" y="4"/>
                </a:cxn>
                <a:cxn ang="0">
                  <a:pos x="10" y="4"/>
                </a:cxn>
                <a:cxn ang="0">
                  <a:pos x="10" y="2"/>
                </a:cxn>
                <a:cxn ang="0">
                  <a:pos x="9" y="1"/>
                </a:cxn>
                <a:cxn ang="0">
                  <a:pos x="7" y="0"/>
                </a:cxn>
                <a:cxn ang="0">
                  <a:pos x="6" y="0"/>
                </a:cxn>
                <a:cxn ang="0">
                  <a:pos x="4" y="0"/>
                </a:cxn>
                <a:cxn ang="0">
                  <a:pos x="2" y="1"/>
                </a:cxn>
                <a:cxn ang="0">
                  <a:pos x="1" y="2"/>
                </a:cxn>
                <a:cxn ang="0">
                  <a:pos x="1" y="4"/>
                </a:cxn>
                <a:cxn ang="0">
                  <a:pos x="1" y="4"/>
                </a:cxn>
                <a:cxn ang="0">
                  <a:pos x="0" y="26"/>
                </a:cxn>
                <a:cxn ang="0">
                  <a:pos x="0" y="48"/>
                </a:cxn>
                <a:cxn ang="0">
                  <a:pos x="0" y="59"/>
                </a:cxn>
                <a:cxn ang="0">
                  <a:pos x="1" y="69"/>
                </a:cxn>
                <a:cxn ang="0">
                  <a:pos x="3" y="81"/>
                </a:cxn>
                <a:cxn ang="0">
                  <a:pos x="6" y="91"/>
                </a:cxn>
                <a:cxn ang="0">
                  <a:pos x="6" y="91"/>
                </a:cxn>
                <a:cxn ang="0">
                  <a:pos x="7" y="93"/>
                </a:cxn>
                <a:cxn ang="0">
                  <a:pos x="8" y="94"/>
                </a:cxn>
                <a:cxn ang="0">
                  <a:pos x="10" y="94"/>
                </a:cxn>
                <a:cxn ang="0">
                  <a:pos x="12" y="94"/>
                </a:cxn>
                <a:cxn ang="0">
                  <a:pos x="13" y="93"/>
                </a:cxn>
                <a:cxn ang="0">
                  <a:pos x="14" y="92"/>
                </a:cxn>
                <a:cxn ang="0">
                  <a:pos x="15" y="90"/>
                </a:cxn>
                <a:cxn ang="0">
                  <a:pos x="15" y="88"/>
                </a:cxn>
                <a:cxn ang="0">
                  <a:pos x="15" y="88"/>
                </a:cxn>
              </a:cxnLst>
              <a:rect l="0" t="0" r="r" b="b"/>
              <a:pathLst>
                <a:path w="15" h="94">
                  <a:moveTo>
                    <a:pt x="15" y="88"/>
                  </a:moveTo>
                  <a:lnTo>
                    <a:pt x="15" y="88"/>
                  </a:lnTo>
                  <a:lnTo>
                    <a:pt x="12" y="79"/>
                  </a:lnTo>
                  <a:lnTo>
                    <a:pt x="10" y="68"/>
                  </a:lnTo>
                  <a:lnTo>
                    <a:pt x="9" y="57"/>
                  </a:lnTo>
                  <a:lnTo>
                    <a:pt x="9" y="47"/>
                  </a:lnTo>
                  <a:lnTo>
                    <a:pt x="9" y="25"/>
                  </a:lnTo>
                  <a:lnTo>
                    <a:pt x="10" y="4"/>
                  </a:lnTo>
                  <a:lnTo>
                    <a:pt x="10" y="4"/>
                  </a:lnTo>
                  <a:lnTo>
                    <a:pt x="10" y="2"/>
                  </a:lnTo>
                  <a:lnTo>
                    <a:pt x="9" y="1"/>
                  </a:lnTo>
                  <a:lnTo>
                    <a:pt x="7" y="0"/>
                  </a:lnTo>
                  <a:lnTo>
                    <a:pt x="6" y="0"/>
                  </a:lnTo>
                  <a:lnTo>
                    <a:pt x="4" y="0"/>
                  </a:lnTo>
                  <a:lnTo>
                    <a:pt x="2" y="1"/>
                  </a:lnTo>
                  <a:lnTo>
                    <a:pt x="1" y="2"/>
                  </a:lnTo>
                  <a:lnTo>
                    <a:pt x="1" y="4"/>
                  </a:lnTo>
                  <a:lnTo>
                    <a:pt x="1" y="4"/>
                  </a:lnTo>
                  <a:lnTo>
                    <a:pt x="0" y="26"/>
                  </a:lnTo>
                  <a:lnTo>
                    <a:pt x="0" y="48"/>
                  </a:lnTo>
                  <a:lnTo>
                    <a:pt x="0" y="59"/>
                  </a:lnTo>
                  <a:lnTo>
                    <a:pt x="1" y="69"/>
                  </a:lnTo>
                  <a:lnTo>
                    <a:pt x="3" y="81"/>
                  </a:lnTo>
                  <a:lnTo>
                    <a:pt x="6" y="91"/>
                  </a:lnTo>
                  <a:lnTo>
                    <a:pt x="6" y="91"/>
                  </a:lnTo>
                  <a:lnTo>
                    <a:pt x="7" y="93"/>
                  </a:lnTo>
                  <a:lnTo>
                    <a:pt x="8" y="94"/>
                  </a:lnTo>
                  <a:lnTo>
                    <a:pt x="10" y="94"/>
                  </a:lnTo>
                  <a:lnTo>
                    <a:pt x="12" y="94"/>
                  </a:lnTo>
                  <a:lnTo>
                    <a:pt x="13" y="93"/>
                  </a:lnTo>
                  <a:lnTo>
                    <a:pt x="14" y="92"/>
                  </a:lnTo>
                  <a:lnTo>
                    <a:pt x="15" y="90"/>
                  </a:lnTo>
                  <a:lnTo>
                    <a:pt x="15" y="88"/>
                  </a:lnTo>
                  <a:lnTo>
                    <a:pt x="15" y="88"/>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8" name="Freeform 181"/>
            <p:cNvSpPr/>
            <p:nvPr/>
          </p:nvSpPr>
          <p:spPr bwMode="auto">
            <a:xfrm>
              <a:off x="4529138" y="2622550"/>
              <a:ext cx="7938" cy="63500"/>
            </a:xfrm>
            <a:custGeom>
              <a:avLst/>
              <a:gdLst/>
              <a:ahLst/>
              <a:cxnLst>
                <a:cxn ang="0">
                  <a:pos x="6" y="5"/>
                </a:cxn>
                <a:cxn ang="0">
                  <a:pos x="6" y="5"/>
                </a:cxn>
                <a:cxn ang="0">
                  <a:pos x="5" y="18"/>
                </a:cxn>
                <a:cxn ang="0">
                  <a:pos x="3" y="31"/>
                </a:cxn>
                <a:cxn ang="0">
                  <a:pos x="1" y="43"/>
                </a:cxn>
                <a:cxn ang="0">
                  <a:pos x="0" y="57"/>
                </a:cxn>
                <a:cxn ang="0">
                  <a:pos x="0" y="57"/>
                </a:cxn>
                <a:cxn ang="0">
                  <a:pos x="0" y="86"/>
                </a:cxn>
                <a:cxn ang="0">
                  <a:pos x="0" y="114"/>
                </a:cxn>
                <a:cxn ang="0">
                  <a:pos x="0" y="114"/>
                </a:cxn>
                <a:cxn ang="0">
                  <a:pos x="1" y="116"/>
                </a:cxn>
                <a:cxn ang="0">
                  <a:pos x="2" y="117"/>
                </a:cxn>
                <a:cxn ang="0">
                  <a:pos x="3" y="118"/>
                </a:cxn>
                <a:cxn ang="0">
                  <a:pos x="6" y="119"/>
                </a:cxn>
                <a:cxn ang="0">
                  <a:pos x="8" y="118"/>
                </a:cxn>
                <a:cxn ang="0">
                  <a:pos x="9" y="117"/>
                </a:cxn>
                <a:cxn ang="0">
                  <a:pos x="10" y="116"/>
                </a:cxn>
                <a:cxn ang="0">
                  <a:pos x="11" y="114"/>
                </a:cxn>
                <a:cxn ang="0">
                  <a:pos x="11" y="57"/>
                </a:cxn>
                <a:cxn ang="0">
                  <a:pos x="11" y="57"/>
                </a:cxn>
                <a:cxn ang="0">
                  <a:pos x="11" y="43"/>
                </a:cxn>
                <a:cxn ang="0">
                  <a:pos x="13" y="31"/>
                </a:cxn>
                <a:cxn ang="0">
                  <a:pos x="14" y="18"/>
                </a:cxn>
                <a:cxn ang="0">
                  <a:pos x="15" y="5"/>
                </a:cxn>
                <a:cxn ang="0">
                  <a:pos x="15" y="5"/>
                </a:cxn>
                <a:cxn ang="0">
                  <a:pos x="15" y="3"/>
                </a:cxn>
                <a:cxn ang="0">
                  <a:pos x="14" y="1"/>
                </a:cxn>
                <a:cxn ang="0">
                  <a:pos x="12" y="0"/>
                </a:cxn>
                <a:cxn ang="0">
                  <a:pos x="11" y="0"/>
                </a:cxn>
                <a:cxn ang="0">
                  <a:pos x="9" y="0"/>
                </a:cxn>
                <a:cxn ang="0">
                  <a:pos x="8" y="1"/>
                </a:cxn>
                <a:cxn ang="0">
                  <a:pos x="6" y="3"/>
                </a:cxn>
                <a:cxn ang="0">
                  <a:pos x="6" y="5"/>
                </a:cxn>
                <a:cxn ang="0">
                  <a:pos x="6" y="5"/>
                </a:cxn>
              </a:cxnLst>
              <a:rect l="0" t="0" r="r" b="b"/>
              <a:pathLst>
                <a:path w="15" h="119">
                  <a:moveTo>
                    <a:pt x="6" y="5"/>
                  </a:moveTo>
                  <a:lnTo>
                    <a:pt x="6" y="5"/>
                  </a:lnTo>
                  <a:lnTo>
                    <a:pt x="5" y="18"/>
                  </a:lnTo>
                  <a:lnTo>
                    <a:pt x="3" y="31"/>
                  </a:lnTo>
                  <a:lnTo>
                    <a:pt x="1" y="43"/>
                  </a:lnTo>
                  <a:lnTo>
                    <a:pt x="0" y="57"/>
                  </a:lnTo>
                  <a:lnTo>
                    <a:pt x="0" y="57"/>
                  </a:lnTo>
                  <a:lnTo>
                    <a:pt x="0" y="86"/>
                  </a:lnTo>
                  <a:lnTo>
                    <a:pt x="0" y="114"/>
                  </a:lnTo>
                  <a:lnTo>
                    <a:pt x="0" y="114"/>
                  </a:lnTo>
                  <a:lnTo>
                    <a:pt x="1" y="116"/>
                  </a:lnTo>
                  <a:lnTo>
                    <a:pt x="2" y="117"/>
                  </a:lnTo>
                  <a:lnTo>
                    <a:pt x="3" y="118"/>
                  </a:lnTo>
                  <a:lnTo>
                    <a:pt x="6" y="119"/>
                  </a:lnTo>
                  <a:lnTo>
                    <a:pt x="8" y="118"/>
                  </a:lnTo>
                  <a:lnTo>
                    <a:pt x="9" y="117"/>
                  </a:lnTo>
                  <a:lnTo>
                    <a:pt x="10" y="116"/>
                  </a:lnTo>
                  <a:lnTo>
                    <a:pt x="11" y="114"/>
                  </a:lnTo>
                  <a:lnTo>
                    <a:pt x="11" y="57"/>
                  </a:lnTo>
                  <a:lnTo>
                    <a:pt x="11" y="57"/>
                  </a:lnTo>
                  <a:lnTo>
                    <a:pt x="11" y="43"/>
                  </a:lnTo>
                  <a:lnTo>
                    <a:pt x="13" y="31"/>
                  </a:lnTo>
                  <a:lnTo>
                    <a:pt x="14" y="18"/>
                  </a:lnTo>
                  <a:lnTo>
                    <a:pt x="15" y="5"/>
                  </a:lnTo>
                  <a:lnTo>
                    <a:pt x="15" y="5"/>
                  </a:lnTo>
                  <a:lnTo>
                    <a:pt x="15" y="3"/>
                  </a:lnTo>
                  <a:lnTo>
                    <a:pt x="14" y="1"/>
                  </a:lnTo>
                  <a:lnTo>
                    <a:pt x="12" y="0"/>
                  </a:lnTo>
                  <a:lnTo>
                    <a:pt x="11" y="0"/>
                  </a:lnTo>
                  <a:lnTo>
                    <a:pt x="9" y="0"/>
                  </a:lnTo>
                  <a:lnTo>
                    <a:pt x="8" y="1"/>
                  </a:lnTo>
                  <a:lnTo>
                    <a:pt x="6" y="3"/>
                  </a:lnTo>
                  <a:lnTo>
                    <a:pt x="6" y="5"/>
                  </a:lnTo>
                  <a:lnTo>
                    <a:pt x="6"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9" name="Freeform 182"/>
            <p:cNvSpPr/>
            <p:nvPr/>
          </p:nvSpPr>
          <p:spPr bwMode="auto">
            <a:xfrm>
              <a:off x="4551363" y="2652713"/>
              <a:ext cx="4763" cy="55563"/>
            </a:xfrm>
            <a:custGeom>
              <a:avLst/>
              <a:gdLst/>
              <a:ahLst/>
              <a:cxnLst>
                <a:cxn ang="0">
                  <a:pos x="11" y="5"/>
                </a:cxn>
                <a:cxn ang="0">
                  <a:pos x="11" y="5"/>
                </a:cxn>
                <a:cxn ang="0">
                  <a:pos x="11" y="3"/>
                </a:cxn>
                <a:cxn ang="0">
                  <a:pos x="10" y="1"/>
                </a:cxn>
                <a:cxn ang="0">
                  <a:pos x="8" y="0"/>
                </a:cxn>
                <a:cxn ang="0">
                  <a:pos x="6" y="0"/>
                </a:cxn>
                <a:cxn ang="0">
                  <a:pos x="5" y="0"/>
                </a:cxn>
                <a:cxn ang="0">
                  <a:pos x="3" y="1"/>
                </a:cxn>
                <a:cxn ang="0">
                  <a:pos x="2" y="3"/>
                </a:cxn>
                <a:cxn ang="0">
                  <a:pos x="2" y="5"/>
                </a:cxn>
                <a:cxn ang="0">
                  <a:pos x="2" y="5"/>
                </a:cxn>
                <a:cxn ang="0">
                  <a:pos x="0" y="53"/>
                </a:cxn>
                <a:cxn ang="0">
                  <a:pos x="0" y="75"/>
                </a:cxn>
                <a:cxn ang="0">
                  <a:pos x="2" y="99"/>
                </a:cxn>
                <a:cxn ang="0">
                  <a:pos x="2" y="99"/>
                </a:cxn>
                <a:cxn ang="0">
                  <a:pos x="2" y="101"/>
                </a:cxn>
                <a:cxn ang="0">
                  <a:pos x="4" y="103"/>
                </a:cxn>
                <a:cxn ang="0">
                  <a:pos x="7" y="104"/>
                </a:cxn>
                <a:cxn ang="0">
                  <a:pos x="9" y="104"/>
                </a:cxn>
                <a:cxn ang="0">
                  <a:pos x="10" y="103"/>
                </a:cxn>
                <a:cxn ang="0">
                  <a:pos x="11" y="101"/>
                </a:cxn>
                <a:cxn ang="0">
                  <a:pos x="11" y="99"/>
                </a:cxn>
                <a:cxn ang="0">
                  <a:pos x="11" y="99"/>
                </a:cxn>
                <a:cxn ang="0">
                  <a:pos x="9" y="75"/>
                </a:cxn>
                <a:cxn ang="0">
                  <a:pos x="9" y="53"/>
                </a:cxn>
                <a:cxn ang="0">
                  <a:pos x="11" y="5"/>
                </a:cxn>
                <a:cxn ang="0">
                  <a:pos x="11" y="5"/>
                </a:cxn>
              </a:cxnLst>
              <a:rect l="0" t="0" r="r" b="b"/>
              <a:pathLst>
                <a:path w="11" h="104">
                  <a:moveTo>
                    <a:pt x="11" y="5"/>
                  </a:moveTo>
                  <a:lnTo>
                    <a:pt x="11" y="5"/>
                  </a:lnTo>
                  <a:lnTo>
                    <a:pt x="11" y="3"/>
                  </a:lnTo>
                  <a:lnTo>
                    <a:pt x="10" y="1"/>
                  </a:lnTo>
                  <a:lnTo>
                    <a:pt x="8" y="0"/>
                  </a:lnTo>
                  <a:lnTo>
                    <a:pt x="6" y="0"/>
                  </a:lnTo>
                  <a:lnTo>
                    <a:pt x="5" y="0"/>
                  </a:lnTo>
                  <a:lnTo>
                    <a:pt x="3" y="1"/>
                  </a:lnTo>
                  <a:lnTo>
                    <a:pt x="2" y="3"/>
                  </a:lnTo>
                  <a:lnTo>
                    <a:pt x="2" y="5"/>
                  </a:lnTo>
                  <a:lnTo>
                    <a:pt x="2" y="5"/>
                  </a:lnTo>
                  <a:lnTo>
                    <a:pt x="0" y="53"/>
                  </a:lnTo>
                  <a:lnTo>
                    <a:pt x="0" y="75"/>
                  </a:lnTo>
                  <a:lnTo>
                    <a:pt x="2" y="99"/>
                  </a:lnTo>
                  <a:lnTo>
                    <a:pt x="2" y="99"/>
                  </a:lnTo>
                  <a:lnTo>
                    <a:pt x="2" y="101"/>
                  </a:lnTo>
                  <a:lnTo>
                    <a:pt x="4" y="103"/>
                  </a:lnTo>
                  <a:lnTo>
                    <a:pt x="7" y="104"/>
                  </a:lnTo>
                  <a:lnTo>
                    <a:pt x="9" y="104"/>
                  </a:lnTo>
                  <a:lnTo>
                    <a:pt x="10" y="103"/>
                  </a:lnTo>
                  <a:lnTo>
                    <a:pt x="11" y="101"/>
                  </a:lnTo>
                  <a:lnTo>
                    <a:pt x="11" y="99"/>
                  </a:lnTo>
                  <a:lnTo>
                    <a:pt x="11" y="99"/>
                  </a:lnTo>
                  <a:lnTo>
                    <a:pt x="9" y="75"/>
                  </a:lnTo>
                  <a:lnTo>
                    <a:pt x="9" y="53"/>
                  </a:lnTo>
                  <a:lnTo>
                    <a:pt x="11" y="5"/>
                  </a:lnTo>
                  <a:lnTo>
                    <a:pt x="11"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0" name="Freeform 183"/>
            <p:cNvSpPr/>
            <p:nvPr/>
          </p:nvSpPr>
          <p:spPr bwMode="auto">
            <a:xfrm>
              <a:off x="4572000" y="2676525"/>
              <a:ext cx="6350" cy="58738"/>
            </a:xfrm>
            <a:custGeom>
              <a:avLst/>
              <a:gdLst/>
              <a:ahLst/>
              <a:cxnLst>
                <a:cxn ang="0">
                  <a:pos x="10" y="4"/>
                </a:cxn>
                <a:cxn ang="0">
                  <a:pos x="10" y="4"/>
                </a:cxn>
                <a:cxn ang="0">
                  <a:pos x="9" y="2"/>
                </a:cxn>
                <a:cxn ang="0">
                  <a:pos x="8" y="1"/>
                </a:cxn>
                <a:cxn ang="0">
                  <a:pos x="7" y="0"/>
                </a:cxn>
                <a:cxn ang="0">
                  <a:pos x="5" y="0"/>
                </a:cxn>
                <a:cxn ang="0">
                  <a:pos x="3" y="0"/>
                </a:cxn>
                <a:cxn ang="0">
                  <a:pos x="2" y="1"/>
                </a:cxn>
                <a:cxn ang="0">
                  <a:pos x="1" y="2"/>
                </a:cxn>
                <a:cxn ang="0">
                  <a:pos x="0" y="4"/>
                </a:cxn>
                <a:cxn ang="0">
                  <a:pos x="0" y="4"/>
                </a:cxn>
                <a:cxn ang="0">
                  <a:pos x="1" y="57"/>
                </a:cxn>
                <a:cxn ang="0">
                  <a:pos x="2" y="83"/>
                </a:cxn>
                <a:cxn ang="0">
                  <a:pos x="5" y="109"/>
                </a:cxn>
                <a:cxn ang="0">
                  <a:pos x="5" y="109"/>
                </a:cxn>
                <a:cxn ang="0">
                  <a:pos x="6" y="111"/>
                </a:cxn>
                <a:cxn ang="0">
                  <a:pos x="7" y="112"/>
                </a:cxn>
                <a:cxn ang="0">
                  <a:pos x="10" y="113"/>
                </a:cxn>
                <a:cxn ang="0">
                  <a:pos x="12" y="113"/>
                </a:cxn>
                <a:cxn ang="0">
                  <a:pos x="13" y="112"/>
                </a:cxn>
                <a:cxn ang="0">
                  <a:pos x="14" y="111"/>
                </a:cxn>
                <a:cxn ang="0">
                  <a:pos x="14" y="109"/>
                </a:cxn>
                <a:cxn ang="0">
                  <a:pos x="14" y="109"/>
                </a:cxn>
                <a:cxn ang="0">
                  <a:pos x="12" y="83"/>
                </a:cxn>
                <a:cxn ang="0">
                  <a:pos x="10" y="57"/>
                </a:cxn>
                <a:cxn ang="0">
                  <a:pos x="10" y="4"/>
                </a:cxn>
                <a:cxn ang="0">
                  <a:pos x="10" y="4"/>
                </a:cxn>
              </a:cxnLst>
              <a:rect l="0" t="0" r="r" b="b"/>
              <a:pathLst>
                <a:path w="14" h="113">
                  <a:moveTo>
                    <a:pt x="10" y="4"/>
                  </a:moveTo>
                  <a:lnTo>
                    <a:pt x="10" y="4"/>
                  </a:lnTo>
                  <a:lnTo>
                    <a:pt x="9" y="2"/>
                  </a:lnTo>
                  <a:lnTo>
                    <a:pt x="8" y="1"/>
                  </a:lnTo>
                  <a:lnTo>
                    <a:pt x="7" y="0"/>
                  </a:lnTo>
                  <a:lnTo>
                    <a:pt x="5" y="0"/>
                  </a:lnTo>
                  <a:lnTo>
                    <a:pt x="3" y="0"/>
                  </a:lnTo>
                  <a:lnTo>
                    <a:pt x="2" y="1"/>
                  </a:lnTo>
                  <a:lnTo>
                    <a:pt x="1" y="2"/>
                  </a:lnTo>
                  <a:lnTo>
                    <a:pt x="0" y="4"/>
                  </a:lnTo>
                  <a:lnTo>
                    <a:pt x="0" y="4"/>
                  </a:lnTo>
                  <a:lnTo>
                    <a:pt x="1" y="57"/>
                  </a:lnTo>
                  <a:lnTo>
                    <a:pt x="2" y="83"/>
                  </a:lnTo>
                  <a:lnTo>
                    <a:pt x="5" y="109"/>
                  </a:lnTo>
                  <a:lnTo>
                    <a:pt x="5" y="109"/>
                  </a:lnTo>
                  <a:lnTo>
                    <a:pt x="6" y="111"/>
                  </a:lnTo>
                  <a:lnTo>
                    <a:pt x="7" y="112"/>
                  </a:lnTo>
                  <a:lnTo>
                    <a:pt x="10" y="113"/>
                  </a:lnTo>
                  <a:lnTo>
                    <a:pt x="12" y="113"/>
                  </a:lnTo>
                  <a:lnTo>
                    <a:pt x="13" y="112"/>
                  </a:lnTo>
                  <a:lnTo>
                    <a:pt x="14" y="111"/>
                  </a:lnTo>
                  <a:lnTo>
                    <a:pt x="14" y="109"/>
                  </a:lnTo>
                  <a:lnTo>
                    <a:pt x="14" y="109"/>
                  </a:lnTo>
                  <a:lnTo>
                    <a:pt x="12" y="83"/>
                  </a:lnTo>
                  <a:lnTo>
                    <a:pt x="10" y="57"/>
                  </a:lnTo>
                  <a:lnTo>
                    <a:pt x="10" y="4"/>
                  </a:lnTo>
                  <a:lnTo>
                    <a:pt x="10"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1" name="Freeform 184"/>
            <p:cNvSpPr/>
            <p:nvPr/>
          </p:nvSpPr>
          <p:spPr bwMode="auto">
            <a:xfrm>
              <a:off x="4481513" y="2305050"/>
              <a:ext cx="12700" cy="61913"/>
            </a:xfrm>
            <a:custGeom>
              <a:avLst/>
              <a:gdLst/>
              <a:ahLst/>
              <a:cxnLst>
                <a:cxn ang="0">
                  <a:pos x="21" y="109"/>
                </a:cxn>
                <a:cxn ang="0">
                  <a:pos x="21" y="109"/>
                </a:cxn>
                <a:cxn ang="0">
                  <a:pos x="16" y="105"/>
                </a:cxn>
                <a:cxn ang="0">
                  <a:pos x="13" y="101"/>
                </a:cxn>
                <a:cxn ang="0">
                  <a:pos x="11" y="95"/>
                </a:cxn>
                <a:cxn ang="0">
                  <a:pos x="9" y="89"/>
                </a:cxn>
                <a:cxn ang="0">
                  <a:pos x="9" y="76"/>
                </a:cxn>
                <a:cxn ang="0">
                  <a:pos x="9" y="64"/>
                </a:cxn>
                <a:cxn ang="0">
                  <a:pos x="9" y="64"/>
                </a:cxn>
                <a:cxn ang="0">
                  <a:pos x="10" y="34"/>
                </a:cxn>
                <a:cxn ang="0">
                  <a:pos x="9" y="5"/>
                </a:cxn>
                <a:cxn ang="0">
                  <a:pos x="9" y="5"/>
                </a:cxn>
                <a:cxn ang="0">
                  <a:pos x="9" y="3"/>
                </a:cxn>
                <a:cxn ang="0">
                  <a:pos x="8" y="1"/>
                </a:cxn>
                <a:cxn ang="0">
                  <a:pos x="6" y="0"/>
                </a:cxn>
                <a:cxn ang="0">
                  <a:pos x="5" y="0"/>
                </a:cxn>
                <a:cxn ang="0">
                  <a:pos x="3" y="0"/>
                </a:cxn>
                <a:cxn ang="0">
                  <a:pos x="2" y="1"/>
                </a:cxn>
                <a:cxn ang="0">
                  <a:pos x="1" y="3"/>
                </a:cxn>
                <a:cxn ang="0">
                  <a:pos x="0" y="5"/>
                </a:cxn>
                <a:cxn ang="0">
                  <a:pos x="0" y="5"/>
                </a:cxn>
                <a:cxn ang="0">
                  <a:pos x="0" y="77"/>
                </a:cxn>
                <a:cxn ang="0">
                  <a:pos x="0" y="77"/>
                </a:cxn>
                <a:cxn ang="0">
                  <a:pos x="0" y="89"/>
                </a:cxn>
                <a:cxn ang="0">
                  <a:pos x="1" y="95"/>
                </a:cxn>
                <a:cxn ang="0">
                  <a:pos x="3" y="100"/>
                </a:cxn>
                <a:cxn ang="0">
                  <a:pos x="5" y="105"/>
                </a:cxn>
                <a:cxn ang="0">
                  <a:pos x="8" y="110"/>
                </a:cxn>
                <a:cxn ang="0">
                  <a:pos x="12" y="115"/>
                </a:cxn>
                <a:cxn ang="0">
                  <a:pos x="16" y="118"/>
                </a:cxn>
                <a:cxn ang="0">
                  <a:pos x="16" y="118"/>
                </a:cxn>
                <a:cxn ang="0">
                  <a:pos x="18" y="119"/>
                </a:cxn>
                <a:cxn ang="0">
                  <a:pos x="20" y="119"/>
                </a:cxn>
                <a:cxn ang="0">
                  <a:pos x="21" y="118"/>
                </a:cxn>
                <a:cxn ang="0">
                  <a:pos x="22" y="117"/>
                </a:cxn>
                <a:cxn ang="0">
                  <a:pos x="23" y="115"/>
                </a:cxn>
                <a:cxn ang="0">
                  <a:pos x="23" y="112"/>
                </a:cxn>
                <a:cxn ang="0">
                  <a:pos x="22" y="111"/>
                </a:cxn>
                <a:cxn ang="0">
                  <a:pos x="21" y="109"/>
                </a:cxn>
                <a:cxn ang="0">
                  <a:pos x="21" y="109"/>
                </a:cxn>
              </a:cxnLst>
              <a:rect l="0" t="0" r="r" b="b"/>
              <a:pathLst>
                <a:path w="23" h="119">
                  <a:moveTo>
                    <a:pt x="21" y="109"/>
                  </a:moveTo>
                  <a:lnTo>
                    <a:pt x="21" y="109"/>
                  </a:lnTo>
                  <a:lnTo>
                    <a:pt x="16" y="105"/>
                  </a:lnTo>
                  <a:lnTo>
                    <a:pt x="13" y="101"/>
                  </a:lnTo>
                  <a:lnTo>
                    <a:pt x="11" y="95"/>
                  </a:lnTo>
                  <a:lnTo>
                    <a:pt x="9" y="89"/>
                  </a:lnTo>
                  <a:lnTo>
                    <a:pt x="9" y="76"/>
                  </a:lnTo>
                  <a:lnTo>
                    <a:pt x="9" y="64"/>
                  </a:lnTo>
                  <a:lnTo>
                    <a:pt x="9" y="64"/>
                  </a:lnTo>
                  <a:lnTo>
                    <a:pt x="10" y="34"/>
                  </a:lnTo>
                  <a:lnTo>
                    <a:pt x="9" y="5"/>
                  </a:lnTo>
                  <a:lnTo>
                    <a:pt x="9" y="5"/>
                  </a:lnTo>
                  <a:lnTo>
                    <a:pt x="9" y="3"/>
                  </a:lnTo>
                  <a:lnTo>
                    <a:pt x="8" y="1"/>
                  </a:lnTo>
                  <a:lnTo>
                    <a:pt x="6" y="0"/>
                  </a:lnTo>
                  <a:lnTo>
                    <a:pt x="5" y="0"/>
                  </a:lnTo>
                  <a:lnTo>
                    <a:pt x="3" y="0"/>
                  </a:lnTo>
                  <a:lnTo>
                    <a:pt x="2" y="1"/>
                  </a:lnTo>
                  <a:lnTo>
                    <a:pt x="1" y="3"/>
                  </a:lnTo>
                  <a:lnTo>
                    <a:pt x="0" y="5"/>
                  </a:lnTo>
                  <a:lnTo>
                    <a:pt x="0" y="5"/>
                  </a:lnTo>
                  <a:lnTo>
                    <a:pt x="0" y="77"/>
                  </a:lnTo>
                  <a:lnTo>
                    <a:pt x="0" y="77"/>
                  </a:lnTo>
                  <a:lnTo>
                    <a:pt x="0" y="89"/>
                  </a:lnTo>
                  <a:lnTo>
                    <a:pt x="1" y="95"/>
                  </a:lnTo>
                  <a:lnTo>
                    <a:pt x="3" y="100"/>
                  </a:lnTo>
                  <a:lnTo>
                    <a:pt x="5" y="105"/>
                  </a:lnTo>
                  <a:lnTo>
                    <a:pt x="8" y="110"/>
                  </a:lnTo>
                  <a:lnTo>
                    <a:pt x="12" y="115"/>
                  </a:lnTo>
                  <a:lnTo>
                    <a:pt x="16" y="118"/>
                  </a:lnTo>
                  <a:lnTo>
                    <a:pt x="16" y="118"/>
                  </a:lnTo>
                  <a:lnTo>
                    <a:pt x="18" y="119"/>
                  </a:lnTo>
                  <a:lnTo>
                    <a:pt x="20" y="119"/>
                  </a:lnTo>
                  <a:lnTo>
                    <a:pt x="21" y="118"/>
                  </a:lnTo>
                  <a:lnTo>
                    <a:pt x="22" y="117"/>
                  </a:lnTo>
                  <a:lnTo>
                    <a:pt x="23" y="115"/>
                  </a:lnTo>
                  <a:lnTo>
                    <a:pt x="23" y="112"/>
                  </a:lnTo>
                  <a:lnTo>
                    <a:pt x="22" y="111"/>
                  </a:lnTo>
                  <a:lnTo>
                    <a:pt x="21" y="109"/>
                  </a:lnTo>
                  <a:lnTo>
                    <a:pt x="21" y="109"/>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2" name="Freeform 185"/>
            <p:cNvSpPr/>
            <p:nvPr/>
          </p:nvSpPr>
          <p:spPr bwMode="auto">
            <a:xfrm>
              <a:off x="4519613" y="2336800"/>
              <a:ext cx="9525" cy="55563"/>
            </a:xfrm>
            <a:custGeom>
              <a:avLst/>
              <a:gdLst/>
              <a:ahLst/>
              <a:cxnLst>
                <a:cxn ang="0">
                  <a:pos x="9" y="3"/>
                </a:cxn>
                <a:cxn ang="0">
                  <a:pos x="9" y="3"/>
                </a:cxn>
                <a:cxn ang="0">
                  <a:pos x="7" y="15"/>
                </a:cxn>
                <a:cxn ang="0">
                  <a:pos x="4" y="27"/>
                </a:cxn>
                <a:cxn ang="0">
                  <a:pos x="2" y="50"/>
                </a:cxn>
                <a:cxn ang="0">
                  <a:pos x="0" y="75"/>
                </a:cxn>
                <a:cxn ang="0">
                  <a:pos x="0" y="99"/>
                </a:cxn>
                <a:cxn ang="0">
                  <a:pos x="0" y="99"/>
                </a:cxn>
                <a:cxn ang="0">
                  <a:pos x="0" y="101"/>
                </a:cxn>
                <a:cxn ang="0">
                  <a:pos x="1" y="102"/>
                </a:cxn>
                <a:cxn ang="0">
                  <a:pos x="3" y="103"/>
                </a:cxn>
                <a:cxn ang="0">
                  <a:pos x="5" y="104"/>
                </a:cxn>
                <a:cxn ang="0">
                  <a:pos x="6" y="103"/>
                </a:cxn>
                <a:cxn ang="0">
                  <a:pos x="8" y="102"/>
                </a:cxn>
                <a:cxn ang="0">
                  <a:pos x="9" y="101"/>
                </a:cxn>
                <a:cxn ang="0">
                  <a:pos x="9" y="99"/>
                </a:cxn>
                <a:cxn ang="0">
                  <a:pos x="9" y="99"/>
                </a:cxn>
                <a:cxn ang="0">
                  <a:pos x="10" y="75"/>
                </a:cxn>
                <a:cxn ang="0">
                  <a:pos x="11" y="52"/>
                </a:cxn>
                <a:cxn ang="0">
                  <a:pos x="13" y="29"/>
                </a:cxn>
                <a:cxn ang="0">
                  <a:pos x="16" y="17"/>
                </a:cxn>
                <a:cxn ang="0">
                  <a:pos x="18" y="6"/>
                </a:cxn>
                <a:cxn ang="0">
                  <a:pos x="18" y="6"/>
                </a:cxn>
                <a:cxn ang="0">
                  <a:pos x="18" y="4"/>
                </a:cxn>
                <a:cxn ang="0">
                  <a:pos x="18" y="2"/>
                </a:cxn>
                <a:cxn ang="0">
                  <a:pos x="17" y="1"/>
                </a:cxn>
                <a:cxn ang="0">
                  <a:pos x="15" y="0"/>
                </a:cxn>
                <a:cxn ang="0">
                  <a:pos x="13" y="0"/>
                </a:cxn>
                <a:cxn ang="0">
                  <a:pos x="12" y="0"/>
                </a:cxn>
                <a:cxn ang="0">
                  <a:pos x="10" y="1"/>
                </a:cxn>
                <a:cxn ang="0">
                  <a:pos x="9" y="3"/>
                </a:cxn>
                <a:cxn ang="0">
                  <a:pos x="9" y="3"/>
                </a:cxn>
              </a:cxnLst>
              <a:rect l="0" t="0" r="r" b="b"/>
              <a:pathLst>
                <a:path w="18" h="104">
                  <a:moveTo>
                    <a:pt x="9" y="3"/>
                  </a:moveTo>
                  <a:lnTo>
                    <a:pt x="9" y="3"/>
                  </a:lnTo>
                  <a:lnTo>
                    <a:pt x="7" y="15"/>
                  </a:lnTo>
                  <a:lnTo>
                    <a:pt x="4" y="27"/>
                  </a:lnTo>
                  <a:lnTo>
                    <a:pt x="2" y="50"/>
                  </a:lnTo>
                  <a:lnTo>
                    <a:pt x="0" y="75"/>
                  </a:lnTo>
                  <a:lnTo>
                    <a:pt x="0" y="99"/>
                  </a:lnTo>
                  <a:lnTo>
                    <a:pt x="0" y="99"/>
                  </a:lnTo>
                  <a:lnTo>
                    <a:pt x="0" y="101"/>
                  </a:lnTo>
                  <a:lnTo>
                    <a:pt x="1" y="102"/>
                  </a:lnTo>
                  <a:lnTo>
                    <a:pt x="3" y="103"/>
                  </a:lnTo>
                  <a:lnTo>
                    <a:pt x="5" y="104"/>
                  </a:lnTo>
                  <a:lnTo>
                    <a:pt x="6" y="103"/>
                  </a:lnTo>
                  <a:lnTo>
                    <a:pt x="8" y="102"/>
                  </a:lnTo>
                  <a:lnTo>
                    <a:pt x="9" y="101"/>
                  </a:lnTo>
                  <a:lnTo>
                    <a:pt x="9" y="99"/>
                  </a:lnTo>
                  <a:lnTo>
                    <a:pt x="9" y="99"/>
                  </a:lnTo>
                  <a:lnTo>
                    <a:pt x="10" y="75"/>
                  </a:lnTo>
                  <a:lnTo>
                    <a:pt x="11" y="52"/>
                  </a:lnTo>
                  <a:lnTo>
                    <a:pt x="13" y="29"/>
                  </a:lnTo>
                  <a:lnTo>
                    <a:pt x="16" y="17"/>
                  </a:lnTo>
                  <a:lnTo>
                    <a:pt x="18" y="6"/>
                  </a:lnTo>
                  <a:lnTo>
                    <a:pt x="18" y="6"/>
                  </a:lnTo>
                  <a:lnTo>
                    <a:pt x="18" y="4"/>
                  </a:lnTo>
                  <a:lnTo>
                    <a:pt x="18" y="2"/>
                  </a:lnTo>
                  <a:lnTo>
                    <a:pt x="17" y="1"/>
                  </a:lnTo>
                  <a:lnTo>
                    <a:pt x="15" y="0"/>
                  </a:lnTo>
                  <a:lnTo>
                    <a:pt x="13" y="0"/>
                  </a:lnTo>
                  <a:lnTo>
                    <a:pt x="12" y="0"/>
                  </a:lnTo>
                  <a:lnTo>
                    <a:pt x="10" y="1"/>
                  </a:lnTo>
                  <a:lnTo>
                    <a:pt x="9" y="3"/>
                  </a:lnTo>
                  <a:lnTo>
                    <a:pt x="9"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3" name="Freeform 186"/>
            <p:cNvSpPr/>
            <p:nvPr/>
          </p:nvSpPr>
          <p:spPr bwMode="auto">
            <a:xfrm>
              <a:off x="4543425" y="2370138"/>
              <a:ext cx="7938" cy="71438"/>
            </a:xfrm>
            <a:custGeom>
              <a:avLst/>
              <a:gdLst/>
              <a:ahLst/>
              <a:cxnLst>
                <a:cxn ang="0">
                  <a:pos x="5" y="4"/>
                </a:cxn>
                <a:cxn ang="0">
                  <a:pos x="5" y="4"/>
                </a:cxn>
                <a:cxn ang="0">
                  <a:pos x="4" y="36"/>
                </a:cxn>
                <a:cxn ang="0">
                  <a:pos x="3" y="68"/>
                </a:cxn>
                <a:cxn ang="0">
                  <a:pos x="1" y="100"/>
                </a:cxn>
                <a:cxn ang="0">
                  <a:pos x="0" y="132"/>
                </a:cxn>
                <a:cxn ang="0">
                  <a:pos x="0" y="132"/>
                </a:cxn>
                <a:cxn ang="0">
                  <a:pos x="0" y="134"/>
                </a:cxn>
                <a:cxn ang="0">
                  <a:pos x="1" y="135"/>
                </a:cxn>
                <a:cxn ang="0">
                  <a:pos x="3" y="136"/>
                </a:cxn>
                <a:cxn ang="0">
                  <a:pos x="4" y="136"/>
                </a:cxn>
                <a:cxn ang="0">
                  <a:pos x="7" y="136"/>
                </a:cxn>
                <a:cxn ang="0">
                  <a:pos x="9" y="135"/>
                </a:cxn>
                <a:cxn ang="0">
                  <a:pos x="10" y="134"/>
                </a:cxn>
                <a:cxn ang="0">
                  <a:pos x="10" y="132"/>
                </a:cxn>
                <a:cxn ang="0">
                  <a:pos x="10" y="132"/>
                </a:cxn>
                <a:cxn ang="0">
                  <a:pos x="11" y="100"/>
                </a:cxn>
                <a:cxn ang="0">
                  <a:pos x="13" y="68"/>
                </a:cxn>
                <a:cxn ang="0">
                  <a:pos x="14" y="36"/>
                </a:cxn>
                <a:cxn ang="0">
                  <a:pos x="15" y="4"/>
                </a:cxn>
                <a:cxn ang="0">
                  <a:pos x="15" y="4"/>
                </a:cxn>
                <a:cxn ang="0">
                  <a:pos x="14" y="2"/>
                </a:cxn>
                <a:cxn ang="0">
                  <a:pos x="13" y="1"/>
                </a:cxn>
                <a:cxn ang="0">
                  <a:pos x="12" y="0"/>
                </a:cxn>
                <a:cxn ang="0">
                  <a:pos x="10" y="0"/>
                </a:cxn>
                <a:cxn ang="0">
                  <a:pos x="8" y="0"/>
                </a:cxn>
                <a:cxn ang="0">
                  <a:pos x="7" y="1"/>
                </a:cxn>
                <a:cxn ang="0">
                  <a:pos x="5" y="2"/>
                </a:cxn>
                <a:cxn ang="0">
                  <a:pos x="5" y="4"/>
                </a:cxn>
                <a:cxn ang="0">
                  <a:pos x="5" y="4"/>
                </a:cxn>
              </a:cxnLst>
              <a:rect l="0" t="0" r="r" b="b"/>
              <a:pathLst>
                <a:path w="15" h="136">
                  <a:moveTo>
                    <a:pt x="5" y="4"/>
                  </a:moveTo>
                  <a:lnTo>
                    <a:pt x="5" y="4"/>
                  </a:lnTo>
                  <a:lnTo>
                    <a:pt x="4" y="36"/>
                  </a:lnTo>
                  <a:lnTo>
                    <a:pt x="3" y="68"/>
                  </a:lnTo>
                  <a:lnTo>
                    <a:pt x="1" y="100"/>
                  </a:lnTo>
                  <a:lnTo>
                    <a:pt x="0" y="132"/>
                  </a:lnTo>
                  <a:lnTo>
                    <a:pt x="0" y="132"/>
                  </a:lnTo>
                  <a:lnTo>
                    <a:pt x="0" y="134"/>
                  </a:lnTo>
                  <a:lnTo>
                    <a:pt x="1" y="135"/>
                  </a:lnTo>
                  <a:lnTo>
                    <a:pt x="3" y="136"/>
                  </a:lnTo>
                  <a:lnTo>
                    <a:pt x="4" y="136"/>
                  </a:lnTo>
                  <a:lnTo>
                    <a:pt x="7" y="136"/>
                  </a:lnTo>
                  <a:lnTo>
                    <a:pt x="9" y="135"/>
                  </a:lnTo>
                  <a:lnTo>
                    <a:pt x="10" y="134"/>
                  </a:lnTo>
                  <a:lnTo>
                    <a:pt x="10" y="132"/>
                  </a:lnTo>
                  <a:lnTo>
                    <a:pt x="10" y="132"/>
                  </a:lnTo>
                  <a:lnTo>
                    <a:pt x="11" y="100"/>
                  </a:lnTo>
                  <a:lnTo>
                    <a:pt x="13" y="68"/>
                  </a:lnTo>
                  <a:lnTo>
                    <a:pt x="14" y="36"/>
                  </a:lnTo>
                  <a:lnTo>
                    <a:pt x="15" y="4"/>
                  </a:lnTo>
                  <a:lnTo>
                    <a:pt x="15" y="4"/>
                  </a:lnTo>
                  <a:lnTo>
                    <a:pt x="14" y="2"/>
                  </a:lnTo>
                  <a:lnTo>
                    <a:pt x="13" y="1"/>
                  </a:lnTo>
                  <a:lnTo>
                    <a:pt x="12" y="0"/>
                  </a:lnTo>
                  <a:lnTo>
                    <a:pt x="10" y="0"/>
                  </a:lnTo>
                  <a:lnTo>
                    <a:pt x="8" y="0"/>
                  </a:lnTo>
                  <a:lnTo>
                    <a:pt x="7" y="1"/>
                  </a:lnTo>
                  <a:lnTo>
                    <a:pt x="5" y="2"/>
                  </a:lnTo>
                  <a:lnTo>
                    <a:pt x="5" y="4"/>
                  </a:lnTo>
                  <a:lnTo>
                    <a:pt x="5"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4" name="Freeform 187"/>
            <p:cNvSpPr/>
            <p:nvPr/>
          </p:nvSpPr>
          <p:spPr bwMode="auto">
            <a:xfrm>
              <a:off x="4573588" y="2406650"/>
              <a:ext cx="4763" cy="71438"/>
            </a:xfrm>
            <a:custGeom>
              <a:avLst/>
              <a:gdLst/>
              <a:ahLst/>
              <a:cxnLst>
                <a:cxn ang="0">
                  <a:pos x="0" y="5"/>
                </a:cxn>
                <a:cxn ang="0">
                  <a:pos x="0" y="128"/>
                </a:cxn>
                <a:cxn ang="0">
                  <a:pos x="0" y="128"/>
                </a:cxn>
                <a:cxn ang="0">
                  <a:pos x="0" y="130"/>
                </a:cxn>
                <a:cxn ang="0">
                  <a:pos x="1" y="131"/>
                </a:cxn>
                <a:cxn ang="0">
                  <a:pos x="3" y="132"/>
                </a:cxn>
                <a:cxn ang="0">
                  <a:pos x="5" y="133"/>
                </a:cxn>
                <a:cxn ang="0">
                  <a:pos x="6" y="132"/>
                </a:cxn>
                <a:cxn ang="0">
                  <a:pos x="8" y="131"/>
                </a:cxn>
                <a:cxn ang="0">
                  <a:pos x="9" y="130"/>
                </a:cxn>
                <a:cxn ang="0">
                  <a:pos x="9" y="128"/>
                </a:cxn>
                <a:cxn ang="0">
                  <a:pos x="9" y="5"/>
                </a:cxn>
                <a:cxn ang="0">
                  <a:pos x="9" y="5"/>
                </a:cxn>
                <a:cxn ang="0">
                  <a:pos x="9" y="3"/>
                </a:cxn>
                <a:cxn ang="0">
                  <a:pos x="8" y="1"/>
                </a:cxn>
                <a:cxn ang="0">
                  <a:pos x="6" y="1"/>
                </a:cxn>
                <a:cxn ang="0">
                  <a:pos x="5" y="0"/>
                </a:cxn>
                <a:cxn ang="0">
                  <a:pos x="3" y="1"/>
                </a:cxn>
                <a:cxn ang="0">
                  <a:pos x="1" y="1"/>
                </a:cxn>
                <a:cxn ang="0">
                  <a:pos x="0" y="3"/>
                </a:cxn>
                <a:cxn ang="0">
                  <a:pos x="0" y="5"/>
                </a:cxn>
                <a:cxn ang="0">
                  <a:pos x="0" y="5"/>
                </a:cxn>
              </a:cxnLst>
              <a:rect l="0" t="0" r="r" b="b"/>
              <a:pathLst>
                <a:path w="9" h="133">
                  <a:moveTo>
                    <a:pt x="0" y="5"/>
                  </a:moveTo>
                  <a:lnTo>
                    <a:pt x="0" y="128"/>
                  </a:lnTo>
                  <a:lnTo>
                    <a:pt x="0" y="128"/>
                  </a:lnTo>
                  <a:lnTo>
                    <a:pt x="0" y="130"/>
                  </a:lnTo>
                  <a:lnTo>
                    <a:pt x="1" y="131"/>
                  </a:lnTo>
                  <a:lnTo>
                    <a:pt x="3" y="132"/>
                  </a:lnTo>
                  <a:lnTo>
                    <a:pt x="5" y="133"/>
                  </a:lnTo>
                  <a:lnTo>
                    <a:pt x="6" y="132"/>
                  </a:lnTo>
                  <a:lnTo>
                    <a:pt x="8" y="131"/>
                  </a:lnTo>
                  <a:lnTo>
                    <a:pt x="9" y="130"/>
                  </a:lnTo>
                  <a:lnTo>
                    <a:pt x="9" y="128"/>
                  </a:lnTo>
                  <a:lnTo>
                    <a:pt x="9" y="5"/>
                  </a:lnTo>
                  <a:lnTo>
                    <a:pt x="9" y="5"/>
                  </a:lnTo>
                  <a:lnTo>
                    <a:pt x="9" y="3"/>
                  </a:lnTo>
                  <a:lnTo>
                    <a:pt x="8" y="1"/>
                  </a:lnTo>
                  <a:lnTo>
                    <a:pt x="6" y="1"/>
                  </a:lnTo>
                  <a:lnTo>
                    <a:pt x="5" y="0"/>
                  </a:lnTo>
                  <a:lnTo>
                    <a:pt x="3" y="1"/>
                  </a:lnTo>
                  <a:lnTo>
                    <a:pt x="1" y="1"/>
                  </a:lnTo>
                  <a:lnTo>
                    <a:pt x="0" y="3"/>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5" name="Freeform 188"/>
            <p:cNvSpPr/>
            <p:nvPr/>
          </p:nvSpPr>
          <p:spPr bwMode="auto">
            <a:xfrm>
              <a:off x="4602163" y="2432050"/>
              <a:ext cx="4763" cy="65088"/>
            </a:xfrm>
            <a:custGeom>
              <a:avLst/>
              <a:gdLst/>
              <a:ahLst/>
              <a:cxnLst>
                <a:cxn ang="0">
                  <a:pos x="0" y="5"/>
                </a:cxn>
                <a:cxn ang="0">
                  <a:pos x="0" y="118"/>
                </a:cxn>
                <a:cxn ang="0">
                  <a:pos x="0" y="118"/>
                </a:cxn>
                <a:cxn ang="0">
                  <a:pos x="0" y="120"/>
                </a:cxn>
                <a:cxn ang="0">
                  <a:pos x="1" y="121"/>
                </a:cxn>
                <a:cxn ang="0">
                  <a:pos x="2" y="123"/>
                </a:cxn>
                <a:cxn ang="0">
                  <a:pos x="4" y="123"/>
                </a:cxn>
                <a:cxn ang="0">
                  <a:pos x="6" y="123"/>
                </a:cxn>
                <a:cxn ang="0">
                  <a:pos x="7" y="121"/>
                </a:cxn>
                <a:cxn ang="0">
                  <a:pos x="8" y="120"/>
                </a:cxn>
                <a:cxn ang="0">
                  <a:pos x="9" y="118"/>
                </a:cxn>
                <a:cxn ang="0">
                  <a:pos x="9" y="5"/>
                </a:cxn>
                <a:cxn ang="0">
                  <a:pos x="9" y="5"/>
                </a:cxn>
                <a:cxn ang="0">
                  <a:pos x="8" y="3"/>
                </a:cxn>
                <a:cxn ang="0">
                  <a:pos x="7" y="1"/>
                </a:cxn>
                <a:cxn ang="0">
                  <a:pos x="6" y="1"/>
                </a:cxn>
                <a:cxn ang="0">
                  <a:pos x="4" y="0"/>
                </a:cxn>
                <a:cxn ang="0">
                  <a:pos x="2" y="1"/>
                </a:cxn>
                <a:cxn ang="0">
                  <a:pos x="1" y="1"/>
                </a:cxn>
                <a:cxn ang="0">
                  <a:pos x="0" y="3"/>
                </a:cxn>
                <a:cxn ang="0">
                  <a:pos x="0" y="5"/>
                </a:cxn>
                <a:cxn ang="0">
                  <a:pos x="0" y="5"/>
                </a:cxn>
              </a:cxnLst>
              <a:rect l="0" t="0" r="r" b="b"/>
              <a:pathLst>
                <a:path w="9" h="123">
                  <a:moveTo>
                    <a:pt x="0" y="5"/>
                  </a:moveTo>
                  <a:lnTo>
                    <a:pt x="0" y="118"/>
                  </a:lnTo>
                  <a:lnTo>
                    <a:pt x="0" y="118"/>
                  </a:lnTo>
                  <a:lnTo>
                    <a:pt x="0" y="120"/>
                  </a:lnTo>
                  <a:lnTo>
                    <a:pt x="1" y="121"/>
                  </a:lnTo>
                  <a:lnTo>
                    <a:pt x="2" y="123"/>
                  </a:lnTo>
                  <a:lnTo>
                    <a:pt x="4" y="123"/>
                  </a:lnTo>
                  <a:lnTo>
                    <a:pt x="6" y="123"/>
                  </a:lnTo>
                  <a:lnTo>
                    <a:pt x="7" y="121"/>
                  </a:lnTo>
                  <a:lnTo>
                    <a:pt x="8" y="120"/>
                  </a:lnTo>
                  <a:lnTo>
                    <a:pt x="9" y="118"/>
                  </a:lnTo>
                  <a:lnTo>
                    <a:pt x="9" y="5"/>
                  </a:lnTo>
                  <a:lnTo>
                    <a:pt x="9" y="5"/>
                  </a:lnTo>
                  <a:lnTo>
                    <a:pt x="8" y="3"/>
                  </a:lnTo>
                  <a:lnTo>
                    <a:pt x="7" y="1"/>
                  </a:lnTo>
                  <a:lnTo>
                    <a:pt x="6" y="1"/>
                  </a:lnTo>
                  <a:lnTo>
                    <a:pt x="4" y="0"/>
                  </a:lnTo>
                  <a:lnTo>
                    <a:pt x="2" y="1"/>
                  </a:lnTo>
                  <a:lnTo>
                    <a:pt x="1" y="1"/>
                  </a:lnTo>
                  <a:lnTo>
                    <a:pt x="0" y="3"/>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6" name="Freeform 189"/>
            <p:cNvSpPr/>
            <p:nvPr/>
          </p:nvSpPr>
          <p:spPr bwMode="auto">
            <a:xfrm>
              <a:off x="4624388" y="2457450"/>
              <a:ext cx="4763" cy="65088"/>
            </a:xfrm>
            <a:custGeom>
              <a:avLst/>
              <a:gdLst/>
              <a:ahLst/>
              <a:cxnLst>
                <a:cxn ang="0">
                  <a:pos x="0" y="5"/>
                </a:cxn>
                <a:cxn ang="0">
                  <a:pos x="0" y="119"/>
                </a:cxn>
                <a:cxn ang="0">
                  <a:pos x="0" y="119"/>
                </a:cxn>
                <a:cxn ang="0">
                  <a:pos x="0" y="121"/>
                </a:cxn>
                <a:cxn ang="0">
                  <a:pos x="1" y="122"/>
                </a:cxn>
                <a:cxn ang="0">
                  <a:pos x="3" y="123"/>
                </a:cxn>
                <a:cxn ang="0">
                  <a:pos x="4" y="123"/>
                </a:cxn>
                <a:cxn ang="0">
                  <a:pos x="6" y="123"/>
                </a:cxn>
                <a:cxn ang="0">
                  <a:pos x="8" y="122"/>
                </a:cxn>
                <a:cxn ang="0">
                  <a:pos x="9" y="121"/>
                </a:cxn>
                <a:cxn ang="0">
                  <a:pos x="9" y="119"/>
                </a:cxn>
                <a:cxn ang="0">
                  <a:pos x="9" y="5"/>
                </a:cxn>
                <a:cxn ang="0">
                  <a:pos x="9" y="5"/>
                </a:cxn>
                <a:cxn ang="0">
                  <a:pos x="9" y="3"/>
                </a:cxn>
                <a:cxn ang="0">
                  <a:pos x="8" y="1"/>
                </a:cxn>
                <a:cxn ang="0">
                  <a:pos x="6" y="0"/>
                </a:cxn>
                <a:cxn ang="0">
                  <a:pos x="4" y="0"/>
                </a:cxn>
                <a:cxn ang="0">
                  <a:pos x="3" y="0"/>
                </a:cxn>
                <a:cxn ang="0">
                  <a:pos x="1" y="1"/>
                </a:cxn>
                <a:cxn ang="0">
                  <a:pos x="0" y="3"/>
                </a:cxn>
                <a:cxn ang="0">
                  <a:pos x="0" y="5"/>
                </a:cxn>
                <a:cxn ang="0">
                  <a:pos x="0" y="5"/>
                </a:cxn>
              </a:cxnLst>
              <a:rect l="0" t="0" r="r" b="b"/>
              <a:pathLst>
                <a:path w="9" h="123">
                  <a:moveTo>
                    <a:pt x="0" y="5"/>
                  </a:moveTo>
                  <a:lnTo>
                    <a:pt x="0" y="119"/>
                  </a:lnTo>
                  <a:lnTo>
                    <a:pt x="0" y="119"/>
                  </a:lnTo>
                  <a:lnTo>
                    <a:pt x="0" y="121"/>
                  </a:lnTo>
                  <a:lnTo>
                    <a:pt x="1" y="122"/>
                  </a:lnTo>
                  <a:lnTo>
                    <a:pt x="3" y="123"/>
                  </a:lnTo>
                  <a:lnTo>
                    <a:pt x="4" y="123"/>
                  </a:lnTo>
                  <a:lnTo>
                    <a:pt x="6" y="123"/>
                  </a:lnTo>
                  <a:lnTo>
                    <a:pt x="8" y="122"/>
                  </a:lnTo>
                  <a:lnTo>
                    <a:pt x="9" y="121"/>
                  </a:lnTo>
                  <a:lnTo>
                    <a:pt x="9" y="119"/>
                  </a:lnTo>
                  <a:lnTo>
                    <a:pt x="9" y="5"/>
                  </a:lnTo>
                  <a:lnTo>
                    <a:pt x="9" y="5"/>
                  </a:lnTo>
                  <a:lnTo>
                    <a:pt x="9" y="3"/>
                  </a:lnTo>
                  <a:lnTo>
                    <a:pt x="8" y="1"/>
                  </a:lnTo>
                  <a:lnTo>
                    <a:pt x="6" y="0"/>
                  </a:lnTo>
                  <a:lnTo>
                    <a:pt x="4" y="0"/>
                  </a:lnTo>
                  <a:lnTo>
                    <a:pt x="3" y="0"/>
                  </a:lnTo>
                  <a:lnTo>
                    <a:pt x="1" y="1"/>
                  </a:lnTo>
                  <a:lnTo>
                    <a:pt x="0" y="3"/>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7" name="Freeform 190"/>
            <p:cNvSpPr/>
            <p:nvPr/>
          </p:nvSpPr>
          <p:spPr bwMode="auto">
            <a:xfrm>
              <a:off x="4651375" y="2482850"/>
              <a:ext cx="7938" cy="73025"/>
            </a:xfrm>
            <a:custGeom>
              <a:avLst/>
              <a:gdLst/>
              <a:ahLst/>
              <a:cxnLst>
                <a:cxn ang="0">
                  <a:pos x="5" y="5"/>
                </a:cxn>
                <a:cxn ang="0">
                  <a:pos x="5" y="5"/>
                </a:cxn>
                <a:cxn ang="0">
                  <a:pos x="2" y="30"/>
                </a:cxn>
                <a:cxn ang="0">
                  <a:pos x="1" y="42"/>
                </a:cxn>
                <a:cxn ang="0">
                  <a:pos x="0" y="55"/>
                </a:cxn>
                <a:cxn ang="0">
                  <a:pos x="0" y="132"/>
                </a:cxn>
                <a:cxn ang="0">
                  <a:pos x="0" y="132"/>
                </a:cxn>
                <a:cxn ang="0">
                  <a:pos x="1" y="134"/>
                </a:cxn>
                <a:cxn ang="0">
                  <a:pos x="2" y="136"/>
                </a:cxn>
                <a:cxn ang="0">
                  <a:pos x="3" y="137"/>
                </a:cxn>
                <a:cxn ang="0">
                  <a:pos x="5" y="137"/>
                </a:cxn>
                <a:cxn ang="0">
                  <a:pos x="7" y="137"/>
                </a:cxn>
                <a:cxn ang="0">
                  <a:pos x="8" y="136"/>
                </a:cxn>
                <a:cxn ang="0">
                  <a:pos x="9" y="134"/>
                </a:cxn>
                <a:cxn ang="0">
                  <a:pos x="10" y="132"/>
                </a:cxn>
                <a:cxn ang="0">
                  <a:pos x="10" y="62"/>
                </a:cxn>
                <a:cxn ang="0">
                  <a:pos x="10" y="62"/>
                </a:cxn>
                <a:cxn ang="0">
                  <a:pos x="10" y="47"/>
                </a:cxn>
                <a:cxn ang="0">
                  <a:pos x="11" y="33"/>
                </a:cxn>
                <a:cxn ang="0">
                  <a:pos x="14" y="5"/>
                </a:cxn>
                <a:cxn ang="0">
                  <a:pos x="14" y="5"/>
                </a:cxn>
                <a:cxn ang="0">
                  <a:pos x="14" y="3"/>
                </a:cxn>
                <a:cxn ang="0">
                  <a:pos x="13" y="1"/>
                </a:cxn>
                <a:cxn ang="0">
                  <a:pos x="12" y="0"/>
                </a:cxn>
                <a:cxn ang="0">
                  <a:pos x="10" y="0"/>
                </a:cxn>
                <a:cxn ang="0">
                  <a:pos x="7" y="1"/>
                </a:cxn>
                <a:cxn ang="0">
                  <a:pos x="6" y="3"/>
                </a:cxn>
                <a:cxn ang="0">
                  <a:pos x="5" y="5"/>
                </a:cxn>
                <a:cxn ang="0">
                  <a:pos x="5" y="5"/>
                </a:cxn>
              </a:cxnLst>
              <a:rect l="0" t="0" r="r" b="b"/>
              <a:pathLst>
                <a:path w="14" h="137">
                  <a:moveTo>
                    <a:pt x="5" y="5"/>
                  </a:moveTo>
                  <a:lnTo>
                    <a:pt x="5" y="5"/>
                  </a:lnTo>
                  <a:lnTo>
                    <a:pt x="2" y="30"/>
                  </a:lnTo>
                  <a:lnTo>
                    <a:pt x="1" y="42"/>
                  </a:lnTo>
                  <a:lnTo>
                    <a:pt x="0" y="55"/>
                  </a:lnTo>
                  <a:lnTo>
                    <a:pt x="0" y="132"/>
                  </a:lnTo>
                  <a:lnTo>
                    <a:pt x="0" y="132"/>
                  </a:lnTo>
                  <a:lnTo>
                    <a:pt x="1" y="134"/>
                  </a:lnTo>
                  <a:lnTo>
                    <a:pt x="2" y="136"/>
                  </a:lnTo>
                  <a:lnTo>
                    <a:pt x="3" y="137"/>
                  </a:lnTo>
                  <a:lnTo>
                    <a:pt x="5" y="137"/>
                  </a:lnTo>
                  <a:lnTo>
                    <a:pt x="7" y="137"/>
                  </a:lnTo>
                  <a:lnTo>
                    <a:pt x="8" y="136"/>
                  </a:lnTo>
                  <a:lnTo>
                    <a:pt x="9" y="134"/>
                  </a:lnTo>
                  <a:lnTo>
                    <a:pt x="10" y="132"/>
                  </a:lnTo>
                  <a:lnTo>
                    <a:pt x="10" y="62"/>
                  </a:lnTo>
                  <a:lnTo>
                    <a:pt x="10" y="62"/>
                  </a:lnTo>
                  <a:lnTo>
                    <a:pt x="10" y="47"/>
                  </a:lnTo>
                  <a:lnTo>
                    <a:pt x="11" y="33"/>
                  </a:lnTo>
                  <a:lnTo>
                    <a:pt x="14" y="5"/>
                  </a:lnTo>
                  <a:lnTo>
                    <a:pt x="14" y="5"/>
                  </a:lnTo>
                  <a:lnTo>
                    <a:pt x="14" y="3"/>
                  </a:lnTo>
                  <a:lnTo>
                    <a:pt x="13" y="1"/>
                  </a:lnTo>
                  <a:lnTo>
                    <a:pt x="12" y="0"/>
                  </a:lnTo>
                  <a:lnTo>
                    <a:pt x="10" y="0"/>
                  </a:lnTo>
                  <a:lnTo>
                    <a:pt x="7" y="1"/>
                  </a:lnTo>
                  <a:lnTo>
                    <a:pt x="6" y="3"/>
                  </a:lnTo>
                  <a:lnTo>
                    <a:pt x="5" y="5"/>
                  </a:lnTo>
                  <a:lnTo>
                    <a:pt x="5"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8" name="Freeform 191"/>
            <p:cNvSpPr/>
            <p:nvPr/>
          </p:nvSpPr>
          <p:spPr bwMode="auto">
            <a:xfrm>
              <a:off x="4684713" y="2500313"/>
              <a:ext cx="4763" cy="87313"/>
            </a:xfrm>
            <a:custGeom>
              <a:avLst/>
              <a:gdLst/>
              <a:ahLst/>
              <a:cxnLst>
                <a:cxn ang="0">
                  <a:pos x="0" y="5"/>
                </a:cxn>
                <a:cxn ang="0">
                  <a:pos x="0" y="161"/>
                </a:cxn>
                <a:cxn ang="0">
                  <a:pos x="0" y="161"/>
                </a:cxn>
                <a:cxn ang="0">
                  <a:pos x="0" y="163"/>
                </a:cxn>
                <a:cxn ang="0">
                  <a:pos x="1" y="164"/>
                </a:cxn>
                <a:cxn ang="0">
                  <a:pos x="3" y="165"/>
                </a:cxn>
                <a:cxn ang="0">
                  <a:pos x="5" y="166"/>
                </a:cxn>
                <a:cxn ang="0">
                  <a:pos x="6" y="165"/>
                </a:cxn>
                <a:cxn ang="0">
                  <a:pos x="8" y="164"/>
                </a:cxn>
                <a:cxn ang="0">
                  <a:pos x="9" y="163"/>
                </a:cxn>
                <a:cxn ang="0">
                  <a:pos x="9" y="161"/>
                </a:cxn>
                <a:cxn ang="0">
                  <a:pos x="9" y="5"/>
                </a:cxn>
                <a:cxn ang="0">
                  <a:pos x="9" y="5"/>
                </a:cxn>
                <a:cxn ang="0">
                  <a:pos x="9" y="3"/>
                </a:cxn>
                <a:cxn ang="0">
                  <a:pos x="8" y="1"/>
                </a:cxn>
                <a:cxn ang="0">
                  <a:pos x="6" y="0"/>
                </a:cxn>
                <a:cxn ang="0">
                  <a:pos x="5" y="0"/>
                </a:cxn>
                <a:cxn ang="0">
                  <a:pos x="3" y="0"/>
                </a:cxn>
                <a:cxn ang="0">
                  <a:pos x="1" y="1"/>
                </a:cxn>
                <a:cxn ang="0">
                  <a:pos x="0" y="3"/>
                </a:cxn>
                <a:cxn ang="0">
                  <a:pos x="0" y="5"/>
                </a:cxn>
                <a:cxn ang="0">
                  <a:pos x="0" y="5"/>
                </a:cxn>
              </a:cxnLst>
              <a:rect l="0" t="0" r="r" b="b"/>
              <a:pathLst>
                <a:path w="9" h="166">
                  <a:moveTo>
                    <a:pt x="0" y="5"/>
                  </a:moveTo>
                  <a:lnTo>
                    <a:pt x="0" y="161"/>
                  </a:lnTo>
                  <a:lnTo>
                    <a:pt x="0" y="161"/>
                  </a:lnTo>
                  <a:lnTo>
                    <a:pt x="0" y="163"/>
                  </a:lnTo>
                  <a:lnTo>
                    <a:pt x="1" y="164"/>
                  </a:lnTo>
                  <a:lnTo>
                    <a:pt x="3" y="165"/>
                  </a:lnTo>
                  <a:lnTo>
                    <a:pt x="5" y="166"/>
                  </a:lnTo>
                  <a:lnTo>
                    <a:pt x="6" y="165"/>
                  </a:lnTo>
                  <a:lnTo>
                    <a:pt x="8" y="164"/>
                  </a:lnTo>
                  <a:lnTo>
                    <a:pt x="9" y="163"/>
                  </a:lnTo>
                  <a:lnTo>
                    <a:pt x="9" y="161"/>
                  </a:lnTo>
                  <a:lnTo>
                    <a:pt x="9" y="5"/>
                  </a:lnTo>
                  <a:lnTo>
                    <a:pt x="9" y="5"/>
                  </a:lnTo>
                  <a:lnTo>
                    <a:pt x="9" y="3"/>
                  </a:lnTo>
                  <a:lnTo>
                    <a:pt x="8" y="1"/>
                  </a:lnTo>
                  <a:lnTo>
                    <a:pt x="6" y="0"/>
                  </a:lnTo>
                  <a:lnTo>
                    <a:pt x="5" y="0"/>
                  </a:lnTo>
                  <a:lnTo>
                    <a:pt x="3" y="0"/>
                  </a:lnTo>
                  <a:lnTo>
                    <a:pt x="1" y="1"/>
                  </a:lnTo>
                  <a:lnTo>
                    <a:pt x="0" y="3"/>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9" name="Freeform 192"/>
            <p:cNvSpPr/>
            <p:nvPr/>
          </p:nvSpPr>
          <p:spPr bwMode="auto">
            <a:xfrm>
              <a:off x="4702175" y="2540000"/>
              <a:ext cx="7938" cy="69850"/>
            </a:xfrm>
            <a:custGeom>
              <a:avLst/>
              <a:gdLst/>
              <a:ahLst/>
              <a:cxnLst>
                <a:cxn ang="0">
                  <a:pos x="6" y="3"/>
                </a:cxn>
                <a:cxn ang="0">
                  <a:pos x="6" y="3"/>
                </a:cxn>
                <a:cxn ang="0">
                  <a:pos x="3" y="19"/>
                </a:cxn>
                <a:cxn ang="0">
                  <a:pos x="1" y="34"/>
                </a:cxn>
                <a:cxn ang="0">
                  <a:pos x="0" y="50"/>
                </a:cxn>
                <a:cxn ang="0">
                  <a:pos x="0" y="65"/>
                </a:cxn>
                <a:cxn ang="0">
                  <a:pos x="1" y="96"/>
                </a:cxn>
                <a:cxn ang="0">
                  <a:pos x="1" y="127"/>
                </a:cxn>
                <a:cxn ang="0">
                  <a:pos x="1" y="127"/>
                </a:cxn>
                <a:cxn ang="0">
                  <a:pos x="2" y="129"/>
                </a:cxn>
                <a:cxn ang="0">
                  <a:pos x="3" y="131"/>
                </a:cxn>
                <a:cxn ang="0">
                  <a:pos x="4" y="132"/>
                </a:cxn>
                <a:cxn ang="0">
                  <a:pos x="6" y="132"/>
                </a:cxn>
                <a:cxn ang="0">
                  <a:pos x="7" y="132"/>
                </a:cxn>
                <a:cxn ang="0">
                  <a:pos x="9" y="131"/>
                </a:cxn>
                <a:cxn ang="0">
                  <a:pos x="10" y="129"/>
                </a:cxn>
                <a:cxn ang="0">
                  <a:pos x="10" y="127"/>
                </a:cxn>
                <a:cxn ang="0">
                  <a:pos x="10" y="127"/>
                </a:cxn>
                <a:cxn ang="0">
                  <a:pos x="10" y="97"/>
                </a:cxn>
                <a:cxn ang="0">
                  <a:pos x="9" y="66"/>
                </a:cxn>
                <a:cxn ang="0">
                  <a:pos x="9" y="51"/>
                </a:cxn>
                <a:cxn ang="0">
                  <a:pos x="10" y="36"/>
                </a:cxn>
                <a:cxn ang="0">
                  <a:pos x="12" y="21"/>
                </a:cxn>
                <a:cxn ang="0">
                  <a:pos x="15" y="5"/>
                </a:cxn>
                <a:cxn ang="0">
                  <a:pos x="15" y="5"/>
                </a:cxn>
                <a:cxn ang="0">
                  <a:pos x="15" y="3"/>
                </a:cxn>
                <a:cxn ang="0">
                  <a:pos x="14" y="2"/>
                </a:cxn>
                <a:cxn ang="0">
                  <a:pos x="13" y="0"/>
                </a:cxn>
                <a:cxn ang="0">
                  <a:pos x="11" y="0"/>
                </a:cxn>
                <a:cxn ang="0">
                  <a:pos x="10" y="0"/>
                </a:cxn>
                <a:cxn ang="0">
                  <a:pos x="8" y="0"/>
                </a:cxn>
                <a:cxn ang="0">
                  <a:pos x="7" y="1"/>
                </a:cxn>
                <a:cxn ang="0">
                  <a:pos x="6" y="3"/>
                </a:cxn>
                <a:cxn ang="0">
                  <a:pos x="6" y="3"/>
                </a:cxn>
              </a:cxnLst>
              <a:rect l="0" t="0" r="r" b="b"/>
              <a:pathLst>
                <a:path w="15" h="132">
                  <a:moveTo>
                    <a:pt x="6" y="3"/>
                  </a:moveTo>
                  <a:lnTo>
                    <a:pt x="6" y="3"/>
                  </a:lnTo>
                  <a:lnTo>
                    <a:pt x="3" y="19"/>
                  </a:lnTo>
                  <a:lnTo>
                    <a:pt x="1" y="34"/>
                  </a:lnTo>
                  <a:lnTo>
                    <a:pt x="0" y="50"/>
                  </a:lnTo>
                  <a:lnTo>
                    <a:pt x="0" y="65"/>
                  </a:lnTo>
                  <a:lnTo>
                    <a:pt x="1" y="96"/>
                  </a:lnTo>
                  <a:lnTo>
                    <a:pt x="1" y="127"/>
                  </a:lnTo>
                  <a:lnTo>
                    <a:pt x="1" y="127"/>
                  </a:lnTo>
                  <a:lnTo>
                    <a:pt x="2" y="129"/>
                  </a:lnTo>
                  <a:lnTo>
                    <a:pt x="3" y="131"/>
                  </a:lnTo>
                  <a:lnTo>
                    <a:pt x="4" y="132"/>
                  </a:lnTo>
                  <a:lnTo>
                    <a:pt x="6" y="132"/>
                  </a:lnTo>
                  <a:lnTo>
                    <a:pt x="7" y="132"/>
                  </a:lnTo>
                  <a:lnTo>
                    <a:pt x="9" y="131"/>
                  </a:lnTo>
                  <a:lnTo>
                    <a:pt x="10" y="129"/>
                  </a:lnTo>
                  <a:lnTo>
                    <a:pt x="10" y="127"/>
                  </a:lnTo>
                  <a:lnTo>
                    <a:pt x="10" y="127"/>
                  </a:lnTo>
                  <a:lnTo>
                    <a:pt x="10" y="97"/>
                  </a:lnTo>
                  <a:lnTo>
                    <a:pt x="9" y="66"/>
                  </a:lnTo>
                  <a:lnTo>
                    <a:pt x="9" y="51"/>
                  </a:lnTo>
                  <a:lnTo>
                    <a:pt x="10" y="36"/>
                  </a:lnTo>
                  <a:lnTo>
                    <a:pt x="12" y="21"/>
                  </a:lnTo>
                  <a:lnTo>
                    <a:pt x="15" y="5"/>
                  </a:lnTo>
                  <a:lnTo>
                    <a:pt x="15" y="5"/>
                  </a:lnTo>
                  <a:lnTo>
                    <a:pt x="15" y="3"/>
                  </a:lnTo>
                  <a:lnTo>
                    <a:pt x="14" y="2"/>
                  </a:lnTo>
                  <a:lnTo>
                    <a:pt x="13" y="0"/>
                  </a:lnTo>
                  <a:lnTo>
                    <a:pt x="11" y="0"/>
                  </a:lnTo>
                  <a:lnTo>
                    <a:pt x="10" y="0"/>
                  </a:lnTo>
                  <a:lnTo>
                    <a:pt x="8" y="0"/>
                  </a:lnTo>
                  <a:lnTo>
                    <a:pt x="7" y="1"/>
                  </a:lnTo>
                  <a:lnTo>
                    <a:pt x="6" y="3"/>
                  </a:lnTo>
                  <a:lnTo>
                    <a:pt x="6"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0" name="Freeform 193"/>
            <p:cNvSpPr/>
            <p:nvPr/>
          </p:nvSpPr>
          <p:spPr bwMode="auto">
            <a:xfrm>
              <a:off x="4727575" y="2568575"/>
              <a:ext cx="9525" cy="52388"/>
            </a:xfrm>
            <a:custGeom>
              <a:avLst/>
              <a:gdLst/>
              <a:ahLst/>
              <a:cxnLst>
                <a:cxn ang="0">
                  <a:pos x="10" y="3"/>
                </a:cxn>
                <a:cxn ang="0">
                  <a:pos x="10" y="3"/>
                </a:cxn>
                <a:cxn ang="0">
                  <a:pos x="3" y="48"/>
                </a:cxn>
                <a:cxn ang="0">
                  <a:pos x="1" y="72"/>
                </a:cxn>
                <a:cxn ang="0">
                  <a:pos x="0" y="95"/>
                </a:cxn>
                <a:cxn ang="0">
                  <a:pos x="0" y="95"/>
                </a:cxn>
                <a:cxn ang="0">
                  <a:pos x="0" y="97"/>
                </a:cxn>
                <a:cxn ang="0">
                  <a:pos x="1" y="98"/>
                </a:cxn>
                <a:cxn ang="0">
                  <a:pos x="3" y="99"/>
                </a:cxn>
                <a:cxn ang="0">
                  <a:pos x="6" y="99"/>
                </a:cxn>
                <a:cxn ang="0">
                  <a:pos x="7" y="99"/>
                </a:cxn>
                <a:cxn ang="0">
                  <a:pos x="9" y="98"/>
                </a:cxn>
                <a:cxn ang="0">
                  <a:pos x="10" y="97"/>
                </a:cxn>
                <a:cxn ang="0">
                  <a:pos x="10" y="95"/>
                </a:cxn>
                <a:cxn ang="0">
                  <a:pos x="10" y="95"/>
                </a:cxn>
                <a:cxn ang="0">
                  <a:pos x="11" y="72"/>
                </a:cxn>
                <a:cxn ang="0">
                  <a:pos x="13" y="50"/>
                </a:cxn>
                <a:cxn ang="0">
                  <a:pos x="19" y="6"/>
                </a:cxn>
                <a:cxn ang="0">
                  <a:pos x="19" y="6"/>
                </a:cxn>
                <a:cxn ang="0">
                  <a:pos x="19" y="4"/>
                </a:cxn>
                <a:cxn ang="0">
                  <a:pos x="18" y="2"/>
                </a:cxn>
                <a:cxn ang="0">
                  <a:pos x="15" y="0"/>
                </a:cxn>
                <a:cxn ang="0">
                  <a:pos x="14" y="0"/>
                </a:cxn>
                <a:cxn ang="0">
                  <a:pos x="12" y="0"/>
                </a:cxn>
                <a:cxn ang="0">
                  <a:pos x="11" y="2"/>
                </a:cxn>
                <a:cxn ang="0">
                  <a:pos x="10" y="3"/>
                </a:cxn>
                <a:cxn ang="0">
                  <a:pos x="10" y="3"/>
                </a:cxn>
              </a:cxnLst>
              <a:rect l="0" t="0" r="r" b="b"/>
              <a:pathLst>
                <a:path w="19" h="99">
                  <a:moveTo>
                    <a:pt x="10" y="3"/>
                  </a:moveTo>
                  <a:lnTo>
                    <a:pt x="10" y="3"/>
                  </a:lnTo>
                  <a:lnTo>
                    <a:pt x="3" y="48"/>
                  </a:lnTo>
                  <a:lnTo>
                    <a:pt x="1" y="72"/>
                  </a:lnTo>
                  <a:lnTo>
                    <a:pt x="0" y="95"/>
                  </a:lnTo>
                  <a:lnTo>
                    <a:pt x="0" y="95"/>
                  </a:lnTo>
                  <a:lnTo>
                    <a:pt x="0" y="97"/>
                  </a:lnTo>
                  <a:lnTo>
                    <a:pt x="1" y="98"/>
                  </a:lnTo>
                  <a:lnTo>
                    <a:pt x="3" y="99"/>
                  </a:lnTo>
                  <a:lnTo>
                    <a:pt x="6" y="99"/>
                  </a:lnTo>
                  <a:lnTo>
                    <a:pt x="7" y="99"/>
                  </a:lnTo>
                  <a:lnTo>
                    <a:pt x="9" y="98"/>
                  </a:lnTo>
                  <a:lnTo>
                    <a:pt x="10" y="97"/>
                  </a:lnTo>
                  <a:lnTo>
                    <a:pt x="10" y="95"/>
                  </a:lnTo>
                  <a:lnTo>
                    <a:pt x="10" y="95"/>
                  </a:lnTo>
                  <a:lnTo>
                    <a:pt x="11" y="72"/>
                  </a:lnTo>
                  <a:lnTo>
                    <a:pt x="13" y="50"/>
                  </a:lnTo>
                  <a:lnTo>
                    <a:pt x="19" y="6"/>
                  </a:lnTo>
                  <a:lnTo>
                    <a:pt x="19" y="6"/>
                  </a:lnTo>
                  <a:lnTo>
                    <a:pt x="19" y="4"/>
                  </a:lnTo>
                  <a:lnTo>
                    <a:pt x="18" y="2"/>
                  </a:lnTo>
                  <a:lnTo>
                    <a:pt x="15" y="0"/>
                  </a:lnTo>
                  <a:lnTo>
                    <a:pt x="14" y="0"/>
                  </a:lnTo>
                  <a:lnTo>
                    <a:pt x="12" y="0"/>
                  </a:lnTo>
                  <a:lnTo>
                    <a:pt x="11" y="2"/>
                  </a:lnTo>
                  <a:lnTo>
                    <a:pt x="10" y="3"/>
                  </a:lnTo>
                  <a:lnTo>
                    <a:pt x="10"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1" name="Freeform 194"/>
            <p:cNvSpPr/>
            <p:nvPr/>
          </p:nvSpPr>
          <p:spPr bwMode="auto">
            <a:xfrm>
              <a:off x="4748213" y="2590800"/>
              <a:ext cx="4763" cy="57150"/>
            </a:xfrm>
            <a:custGeom>
              <a:avLst/>
              <a:gdLst/>
              <a:ahLst/>
              <a:cxnLst>
                <a:cxn ang="0">
                  <a:pos x="0" y="5"/>
                </a:cxn>
                <a:cxn ang="0">
                  <a:pos x="0" y="104"/>
                </a:cxn>
                <a:cxn ang="0">
                  <a:pos x="0" y="104"/>
                </a:cxn>
                <a:cxn ang="0">
                  <a:pos x="0" y="107"/>
                </a:cxn>
                <a:cxn ang="0">
                  <a:pos x="1" y="109"/>
                </a:cxn>
                <a:cxn ang="0">
                  <a:pos x="3" y="109"/>
                </a:cxn>
                <a:cxn ang="0">
                  <a:pos x="4" y="110"/>
                </a:cxn>
                <a:cxn ang="0">
                  <a:pos x="6" y="109"/>
                </a:cxn>
                <a:cxn ang="0">
                  <a:pos x="7" y="109"/>
                </a:cxn>
                <a:cxn ang="0">
                  <a:pos x="9" y="107"/>
                </a:cxn>
                <a:cxn ang="0">
                  <a:pos x="9" y="104"/>
                </a:cxn>
                <a:cxn ang="0">
                  <a:pos x="9" y="5"/>
                </a:cxn>
                <a:cxn ang="0">
                  <a:pos x="9" y="5"/>
                </a:cxn>
                <a:cxn ang="0">
                  <a:pos x="9" y="3"/>
                </a:cxn>
                <a:cxn ang="0">
                  <a:pos x="7" y="2"/>
                </a:cxn>
                <a:cxn ang="0">
                  <a:pos x="6" y="1"/>
                </a:cxn>
                <a:cxn ang="0">
                  <a:pos x="4" y="0"/>
                </a:cxn>
                <a:cxn ang="0">
                  <a:pos x="3" y="1"/>
                </a:cxn>
                <a:cxn ang="0">
                  <a:pos x="1" y="2"/>
                </a:cxn>
                <a:cxn ang="0">
                  <a:pos x="0" y="3"/>
                </a:cxn>
                <a:cxn ang="0">
                  <a:pos x="0" y="5"/>
                </a:cxn>
                <a:cxn ang="0">
                  <a:pos x="0" y="5"/>
                </a:cxn>
              </a:cxnLst>
              <a:rect l="0" t="0" r="r" b="b"/>
              <a:pathLst>
                <a:path w="9" h="110">
                  <a:moveTo>
                    <a:pt x="0" y="5"/>
                  </a:moveTo>
                  <a:lnTo>
                    <a:pt x="0" y="104"/>
                  </a:lnTo>
                  <a:lnTo>
                    <a:pt x="0" y="104"/>
                  </a:lnTo>
                  <a:lnTo>
                    <a:pt x="0" y="107"/>
                  </a:lnTo>
                  <a:lnTo>
                    <a:pt x="1" y="109"/>
                  </a:lnTo>
                  <a:lnTo>
                    <a:pt x="3" y="109"/>
                  </a:lnTo>
                  <a:lnTo>
                    <a:pt x="4" y="110"/>
                  </a:lnTo>
                  <a:lnTo>
                    <a:pt x="6" y="109"/>
                  </a:lnTo>
                  <a:lnTo>
                    <a:pt x="7" y="109"/>
                  </a:lnTo>
                  <a:lnTo>
                    <a:pt x="9" y="107"/>
                  </a:lnTo>
                  <a:lnTo>
                    <a:pt x="9" y="104"/>
                  </a:lnTo>
                  <a:lnTo>
                    <a:pt x="9" y="5"/>
                  </a:lnTo>
                  <a:lnTo>
                    <a:pt x="9" y="5"/>
                  </a:lnTo>
                  <a:lnTo>
                    <a:pt x="9" y="3"/>
                  </a:lnTo>
                  <a:lnTo>
                    <a:pt x="7" y="2"/>
                  </a:lnTo>
                  <a:lnTo>
                    <a:pt x="6" y="1"/>
                  </a:lnTo>
                  <a:lnTo>
                    <a:pt x="4" y="0"/>
                  </a:lnTo>
                  <a:lnTo>
                    <a:pt x="3" y="1"/>
                  </a:lnTo>
                  <a:lnTo>
                    <a:pt x="1" y="2"/>
                  </a:lnTo>
                  <a:lnTo>
                    <a:pt x="0" y="3"/>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2" name="Freeform 195"/>
            <p:cNvSpPr/>
            <p:nvPr/>
          </p:nvSpPr>
          <p:spPr bwMode="auto">
            <a:xfrm>
              <a:off x="4641850" y="2751138"/>
              <a:ext cx="7938" cy="26988"/>
            </a:xfrm>
            <a:custGeom>
              <a:avLst/>
              <a:gdLst/>
              <a:ahLst/>
              <a:cxnLst>
                <a:cxn ang="0">
                  <a:pos x="15" y="46"/>
                </a:cxn>
                <a:cxn ang="0">
                  <a:pos x="15" y="46"/>
                </a:cxn>
                <a:cxn ang="0">
                  <a:pos x="12" y="36"/>
                </a:cxn>
                <a:cxn ang="0">
                  <a:pos x="11" y="26"/>
                </a:cxn>
                <a:cxn ang="0">
                  <a:pos x="10" y="5"/>
                </a:cxn>
                <a:cxn ang="0">
                  <a:pos x="10" y="5"/>
                </a:cxn>
                <a:cxn ang="0">
                  <a:pos x="10" y="3"/>
                </a:cxn>
                <a:cxn ang="0">
                  <a:pos x="8" y="1"/>
                </a:cxn>
                <a:cxn ang="0">
                  <a:pos x="6" y="1"/>
                </a:cxn>
                <a:cxn ang="0">
                  <a:pos x="5" y="0"/>
                </a:cxn>
                <a:cxn ang="0">
                  <a:pos x="3" y="1"/>
                </a:cxn>
                <a:cxn ang="0">
                  <a:pos x="1" y="1"/>
                </a:cxn>
                <a:cxn ang="0">
                  <a:pos x="0" y="3"/>
                </a:cxn>
                <a:cxn ang="0">
                  <a:pos x="0" y="5"/>
                </a:cxn>
                <a:cxn ang="0">
                  <a:pos x="0" y="5"/>
                </a:cxn>
                <a:cxn ang="0">
                  <a:pos x="1" y="27"/>
                </a:cxn>
                <a:cxn ang="0">
                  <a:pos x="2" y="38"/>
                </a:cxn>
                <a:cxn ang="0">
                  <a:pos x="5" y="48"/>
                </a:cxn>
                <a:cxn ang="0">
                  <a:pos x="5" y="48"/>
                </a:cxn>
                <a:cxn ang="0">
                  <a:pos x="6" y="50"/>
                </a:cxn>
                <a:cxn ang="0">
                  <a:pos x="7" y="51"/>
                </a:cxn>
                <a:cxn ang="0">
                  <a:pos x="10" y="51"/>
                </a:cxn>
                <a:cxn ang="0">
                  <a:pos x="11" y="51"/>
                </a:cxn>
                <a:cxn ang="0">
                  <a:pos x="13" y="51"/>
                </a:cxn>
                <a:cxn ang="0">
                  <a:pos x="14" y="49"/>
                </a:cxn>
                <a:cxn ang="0">
                  <a:pos x="15" y="48"/>
                </a:cxn>
                <a:cxn ang="0">
                  <a:pos x="15" y="46"/>
                </a:cxn>
                <a:cxn ang="0">
                  <a:pos x="15" y="46"/>
                </a:cxn>
              </a:cxnLst>
              <a:rect l="0" t="0" r="r" b="b"/>
              <a:pathLst>
                <a:path w="15" h="51">
                  <a:moveTo>
                    <a:pt x="15" y="46"/>
                  </a:moveTo>
                  <a:lnTo>
                    <a:pt x="15" y="46"/>
                  </a:lnTo>
                  <a:lnTo>
                    <a:pt x="12" y="36"/>
                  </a:lnTo>
                  <a:lnTo>
                    <a:pt x="11" y="26"/>
                  </a:lnTo>
                  <a:lnTo>
                    <a:pt x="10" y="5"/>
                  </a:lnTo>
                  <a:lnTo>
                    <a:pt x="10" y="5"/>
                  </a:lnTo>
                  <a:lnTo>
                    <a:pt x="10" y="3"/>
                  </a:lnTo>
                  <a:lnTo>
                    <a:pt x="8" y="1"/>
                  </a:lnTo>
                  <a:lnTo>
                    <a:pt x="6" y="1"/>
                  </a:lnTo>
                  <a:lnTo>
                    <a:pt x="5" y="0"/>
                  </a:lnTo>
                  <a:lnTo>
                    <a:pt x="3" y="1"/>
                  </a:lnTo>
                  <a:lnTo>
                    <a:pt x="1" y="1"/>
                  </a:lnTo>
                  <a:lnTo>
                    <a:pt x="0" y="3"/>
                  </a:lnTo>
                  <a:lnTo>
                    <a:pt x="0" y="5"/>
                  </a:lnTo>
                  <a:lnTo>
                    <a:pt x="0" y="5"/>
                  </a:lnTo>
                  <a:lnTo>
                    <a:pt x="1" y="27"/>
                  </a:lnTo>
                  <a:lnTo>
                    <a:pt x="2" y="38"/>
                  </a:lnTo>
                  <a:lnTo>
                    <a:pt x="5" y="48"/>
                  </a:lnTo>
                  <a:lnTo>
                    <a:pt x="5" y="48"/>
                  </a:lnTo>
                  <a:lnTo>
                    <a:pt x="6" y="50"/>
                  </a:lnTo>
                  <a:lnTo>
                    <a:pt x="7" y="51"/>
                  </a:lnTo>
                  <a:lnTo>
                    <a:pt x="10" y="51"/>
                  </a:lnTo>
                  <a:lnTo>
                    <a:pt x="11" y="51"/>
                  </a:lnTo>
                  <a:lnTo>
                    <a:pt x="13" y="51"/>
                  </a:lnTo>
                  <a:lnTo>
                    <a:pt x="14" y="49"/>
                  </a:lnTo>
                  <a:lnTo>
                    <a:pt x="15" y="48"/>
                  </a:lnTo>
                  <a:lnTo>
                    <a:pt x="15" y="46"/>
                  </a:lnTo>
                  <a:lnTo>
                    <a:pt x="15" y="46"/>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3" name="Freeform 196"/>
            <p:cNvSpPr/>
            <p:nvPr/>
          </p:nvSpPr>
          <p:spPr bwMode="auto">
            <a:xfrm>
              <a:off x="4675188" y="2751138"/>
              <a:ext cx="12700" cy="34925"/>
            </a:xfrm>
            <a:custGeom>
              <a:avLst/>
              <a:gdLst/>
              <a:ahLst/>
              <a:cxnLst>
                <a:cxn ang="0">
                  <a:pos x="18" y="39"/>
                </a:cxn>
                <a:cxn ang="0">
                  <a:pos x="18" y="39"/>
                </a:cxn>
                <a:cxn ang="0">
                  <a:pos x="14" y="31"/>
                </a:cxn>
                <a:cxn ang="0">
                  <a:pos x="12" y="23"/>
                </a:cxn>
                <a:cxn ang="0">
                  <a:pos x="9" y="13"/>
                </a:cxn>
                <a:cxn ang="0">
                  <a:pos x="9" y="5"/>
                </a:cxn>
                <a:cxn ang="0">
                  <a:pos x="9" y="5"/>
                </a:cxn>
                <a:cxn ang="0">
                  <a:pos x="8" y="3"/>
                </a:cxn>
                <a:cxn ang="0">
                  <a:pos x="7" y="1"/>
                </a:cxn>
                <a:cxn ang="0">
                  <a:pos x="6" y="1"/>
                </a:cxn>
                <a:cxn ang="0">
                  <a:pos x="4" y="0"/>
                </a:cxn>
                <a:cxn ang="0">
                  <a:pos x="3" y="1"/>
                </a:cxn>
                <a:cxn ang="0">
                  <a:pos x="1" y="1"/>
                </a:cxn>
                <a:cxn ang="0">
                  <a:pos x="0" y="3"/>
                </a:cxn>
                <a:cxn ang="0">
                  <a:pos x="0" y="5"/>
                </a:cxn>
                <a:cxn ang="0">
                  <a:pos x="0" y="5"/>
                </a:cxn>
                <a:cxn ang="0">
                  <a:pos x="0" y="17"/>
                </a:cxn>
                <a:cxn ang="0">
                  <a:pos x="1" y="24"/>
                </a:cxn>
                <a:cxn ang="0">
                  <a:pos x="3" y="30"/>
                </a:cxn>
                <a:cxn ang="0">
                  <a:pos x="3" y="30"/>
                </a:cxn>
                <a:cxn ang="0">
                  <a:pos x="6" y="38"/>
                </a:cxn>
                <a:cxn ang="0">
                  <a:pos x="9" y="45"/>
                </a:cxn>
                <a:cxn ang="0">
                  <a:pos x="13" y="54"/>
                </a:cxn>
                <a:cxn ang="0">
                  <a:pos x="14" y="62"/>
                </a:cxn>
                <a:cxn ang="0">
                  <a:pos x="14" y="62"/>
                </a:cxn>
                <a:cxn ang="0">
                  <a:pos x="15" y="64"/>
                </a:cxn>
                <a:cxn ang="0">
                  <a:pos x="16" y="65"/>
                </a:cxn>
                <a:cxn ang="0">
                  <a:pos x="18" y="66"/>
                </a:cxn>
                <a:cxn ang="0">
                  <a:pos x="19" y="66"/>
                </a:cxn>
                <a:cxn ang="0">
                  <a:pos x="21" y="66"/>
                </a:cxn>
                <a:cxn ang="0">
                  <a:pos x="22" y="65"/>
                </a:cxn>
                <a:cxn ang="0">
                  <a:pos x="23" y="64"/>
                </a:cxn>
                <a:cxn ang="0">
                  <a:pos x="24" y="62"/>
                </a:cxn>
                <a:cxn ang="0">
                  <a:pos x="24" y="62"/>
                </a:cxn>
                <a:cxn ang="0">
                  <a:pos x="23" y="56"/>
                </a:cxn>
                <a:cxn ang="0">
                  <a:pos x="22" y="49"/>
                </a:cxn>
                <a:cxn ang="0">
                  <a:pos x="18" y="39"/>
                </a:cxn>
                <a:cxn ang="0">
                  <a:pos x="18" y="39"/>
                </a:cxn>
              </a:cxnLst>
              <a:rect l="0" t="0" r="r" b="b"/>
              <a:pathLst>
                <a:path w="24" h="66">
                  <a:moveTo>
                    <a:pt x="18" y="39"/>
                  </a:moveTo>
                  <a:lnTo>
                    <a:pt x="18" y="39"/>
                  </a:lnTo>
                  <a:lnTo>
                    <a:pt x="14" y="31"/>
                  </a:lnTo>
                  <a:lnTo>
                    <a:pt x="12" y="23"/>
                  </a:lnTo>
                  <a:lnTo>
                    <a:pt x="9" y="13"/>
                  </a:lnTo>
                  <a:lnTo>
                    <a:pt x="9" y="5"/>
                  </a:lnTo>
                  <a:lnTo>
                    <a:pt x="9" y="5"/>
                  </a:lnTo>
                  <a:lnTo>
                    <a:pt x="8" y="3"/>
                  </a:lnTo>
                  <a:lnTo>
                    <a:pt x="7" y="1"/>
                  </a:lnTo>
                  <a:lnTo>
                    <a:pt x="6" y="1"/>
                  </a:lnTo>
                  <a:lnTo>
                    <a:pt x="4" y="0"/>
                  </a:lnTo>
                  <a:lnTo>
                    <a:pt x="3" y="1"/>
                  </a:lnTo>
                  <a:lnTo>
                    <a:pt x="1" y="1"/>
                  </a:lnTo>
                  <a:lnTo>
                    <a:pt x="0" y="3"/>
                  </a:lnTo>
                  <a:lnTo>
                    <a:pt x="0" y="5"/>
                  </a:lnTo>
                  <a:lnTo>
                    <a:pt x="0" y="5"/>
                  </a:lnTo>
                  <a:lnTo>
                    <a:pt x="0" y="17"/>
                  </a:lnTo>
                  <a:lnTo>
                    <a:pt x="1" y="24"/>
                  </a:lnTo>
                  <a:lnTo>
                    <a:pt x="3" y="30"/>
                  </a:lnTo>
                  <a:lnTo>
                    <a:pt x="3" y="30"/>
                  </a:lnTo>
                  <a:lnTo>
                    <a:pt x="6" y="38"/>
                  </a:lnTo>
                  <a:lnTo>
                    <a:pt x="9" y="45"/>
                  </a:lnTo>
                  <a:lnTo>
                    <a:pt x="13" y="54"/>
                  </a:lnTo>
                  <a:lnTo>
                    <a:pt x="14" y="62"/>
                  </a:lnTo>
                  <a:lnTo>
                    <a:pt x="14" y="62"/>
                  </a:lnTo>
                  <a:lnTo>
                    <a:pt x="15" y="64"/>
                  </a:lnTo>
                  <a:lnTo>
                    <a:pt x="16" y="65"/>
                  </a:lnTo>
                  <a:lnTo>
                    <a:pt x="18" y="66"/>
                  </a:lnTo>
                  <a:lnTo>
                    <a:pt x="19" y="66"/>
                  </a:lnTo>
                  <a:lnTo>
                    <a:pt x="21" y="66"/>
                  </a:lnTo>
                  <a:lnTo>
                    <a:pt x="22" y="65"/>
                  </a:lnTo>
                  <a:lnTo>
                    <a:pt x="23" y="64"/>
                  </a:lnTo>
                  <a:lnTo>
                    <a:pt x="24" y="62"/>
                  </a:lnTo>
                  <a:lnTo>
                    <a:pt x="24" y="62"/>
                  </a:lnTo>
                  <a:lnTo>
                    <a:pt x="23" y="56"/>
                  </a:lnTo>
                  <a:lnTo>
                    <a:pt x="22" y="49"/>
                  </a:lnTo>
                  <a:lnTo>
                    <a:pt x="18" y="39"/>
                  </a:lnTo>
                  <a:lnTo>
                    <a:pt x="18" y="39"/>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4" name="Freeform 197"/>
            <p:cNvSpPr/>
            <p:nvPr/>
          </p:nvSpPr>
          <p:spPr bwMode="auto">
            <a:xfrm>
              <a:off x="4710113" y="2759075"/>
              <a:ext cx="9525" cy="44450"/>
            </a:xfrm>
            <a:custGeom>
              <a:avLst/>
              <a:gdLst/>
              <a:ahLst/>
              <a:cxnLst>
                <a:cxn ang="0">
                  <a:pos x="10" y="4"/>
                </a:cxn>
                <a:cxn ang="0">
                  <a:pos x="10" y="4"/>
                </a:cxn>
                <a:cxn ang="0">
                  <a:pos x="10" y="2"/>
                </a:cxn>
                <a:cxn ang="0">
                  <a:pos x="9" y="1"/>
                </a:cxn>
                <a:cxn ang="0">
                  <a:pos x="6" y="0"/>
                </a:cxn>
                <a:cxn ang="0">
                  <a:pos x="4" y="0"/>
                </a:cxn>
                <a:cxn ang="0">
                  <a:pos x="3" y="0"/>
                </a:cxn>
                <a:cxn ang="0">
                  <a:pos x="1" y="1"/>
                </a:cxn>
                <a:cxn ang="0">
                  <a:pos x="0" y="2"/>
                </a:cxn>
                <a:cxn ang="0">
                  <a:pos x="0" y="4"/>
                </a:cxn>
                <a:cxn ang="0">
                  <a:pos x="0" y="4"/>
                </a:cxn>
                <a:cxn ang="0">
                  <a:pos x="1" y="24"/>
                </a:cxn>
                <a:cxn ang="0">
                  <a:pos x="3" y="44"/>
                </a:cxn>
                <a:cxn ang="0">
                  <a:pos x="6" y="63"/>
                </a:cxn>
                <a:cxn ang="0">
                  <a:pos x="10" y="82"/>
                </a:cxn>
                <a:cxn ang="0">
                  <a:pos x="10" y="82"/>
                </a:cxn>
                <a:cxn ang="0">
                  <a:pos x="11" y="84"/>
                </a:cxn>
                <a:cxn ang="0">
                  <a:pos x="12" y="85"/>
                </a:cxn>
                <a:cxn ang="0">
                  <a:pos x="14" y="85"/>
                </a:cxn>
                <a:cxn ang="0">
                  <a:pos x="16" y="85"/>
                </a:cxn>
                <a:cxn ang="0">
                  <a:pos x="17" y="84"/>
                </a:cxn>
                <a:cxn ang="0">
                  <a:pos x="18" y="83"/>
                </a:cxn>
                <a:cxn ang="0">
                  <a:pos x="19" y="82"/>
                </a:cxn>
                <a:cxn ang="0">
                  <a:pos x="19" y="80"/>
                </a:cxn>
                <a:cxn ang="0">
                  <a:pos x="19" y="80"/>
                </a:cxn>
                <a:cxn ang="0">
                  <a:pos x="16" y="61"/>
                </a:cxn>
                <a:cxn ang="0">
                  <a:pos x="13" y="43"/>
                </a:cxn>
                <a:cxn ang="0">
                  <a:pos x="11" y="24"/>
                </a:cxn>
                <a:cxn ang="0">
                  <a:pos x="10" y="4"/>
                </a:cxn>
                <a:cxn ang="0">
                  <a:pos x="10" y="4"/>
                </a:cxn>
              </a:cxnLst>
              <a:rect l="0" t="0" r="r" b="b"/>
              <a:pathLst>
                <a:path w="19" h="85">
                  <a:moveTo>
                    <a:pt x="10" y="4"/>
                  </a:moveTo>
                  <a:lnTo>
                    <a:pt x="10" y="4"/>
                  </a:lnTo>
                  <a:lnTo>
                    <a:pt x="10" y="2"/>
                  </a:lnTo>
                  <a:lnTo>
                    <a:pt x="9" y="1"/>
                  </a:lnTo>
                  <a:lnTo>
                    <a:pt x="6" y="0"/>
                  </a:lnTo>
                  <a:lnTo>
                    <a:pt x="4" y="0"/>
                  </a:lnTo>
                  <a:lnTo>
                    <a:pt x="3" y="0"/>
                  </a:lnTo>
                  <a:lnTo>
                    <a:pt x="1" y="1"/>
                  </a:lnTo>
                  <a:lnTo>
                    <a:pt x="0" y="2"/>
                  </a:lnTo>
                  <a:lnTo>
                    <a:pt x="0" y="4"/>
                  </a:lnTo>
                  <a:lnTo>
                    <a:pt x="0" y="4"/>
                  </a:lnTo>
                  <a:lnTo>
                    <a:pt x="1" y="24"/>
                  </a:lnTo>
                  <a:lnTo>
                    <a:pt x="3" y="44"/>
                  </a:lnTo>
                  <a:lnTo>
                    <a:pt x="6" y="63"/>
                  </a:lnTo>
                  <a:lnTo>
                    <a:pt x="10" y="82"/>
                  </a:lnTo>
                  <a:lnTo>
                    <a:pt x="10" y="82"/>
                  </a:lnTo>
                  <a:lnTo>
                    <a:pt x="11" y="84"/>
                  </a:lnTo>
                  <a:lnTo>
                    <a:pt x="12" y="85"/>
                  </a:lnTo>
                  <a:lnTo>
                    <a:pt x="14" y="85"/>
                  </a:lnTo>
                  <a:lnTo>
                    <a:pt x="16" y="85"/>
                  </a:lnTo>
                  <a:lnTo>
                    <a:pt x="17" y="84"/>
                  </a:lnTo>
                  <a:lnTo>
                    <a:pt x="18" y="83"/>
                  </a:lnTo>
                  <a:lnTo>
                    <a:pt x="19" y="82"/>
                  </a:lnTo>
                  <a:lnTo>
                    <a:pt x="19" y="80"/>
                  </a:lnTo>
                  <a:lnTo>
                    <a:pt x="19" y="80"/>
                  </a:lnTo>
                  <a:lnTo>
                    <a:pt x="16" y="61"/>
                  </a:lnTo>
                  <a:lnTo>
                    <a:pt x="13" y="43"/>
                  </a:lnTo>
                  <a:lnTo>
                    <a:pt x="11" y="24"/>
                  </a:lnTo>
                  <a:lnTo>
                    <a:pt x="10" y="4"/>
                  </a:lnTo>
                  <a:lnTo>
                    <a:pt x="10"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5" name="Freeform 198"/>
            <p:cNvSpPr/>
            <p:nvPr/>
          </p:nvSpPr>
          <p:spPr bwMode="auto">
            <a:xfrm>
              <a:off x="4416425" y="2370138"/>
              <a:ext cx="15875" cy="106363"/>
            </a:xfrm>
            <a:custGeom>
              <a:avLst/>
              <a:gdLst/>
              <a:ahLst/>
              <a:cxnLst>
                <a:cxn ang="0">
                  <a:pos x="19" y="3"/>
                </a:cxn>
                <a:cxn ang="0">
                  <a:pos x="19" y="3"/>
                </a:cxn>
                <a:cxn ang="0">
                  <a:pos x="14" y="24"/>
                </a:cxn>
                <a:cxn ang="0">
                  <a:pos x="13" y="34"/>
                </a:cxn>
                <a:cxn ang="0">
                  <a:pos x="13" y="45"/>
                </a:cxn>
                <a:cxn ang="0">
                  <a:pos x="13" y="98"/>
                </a:cxn>
                <a:cxn ang="0">
                  <a:pos x="13" y="98"/>
                </a:cxn>
                <a:cxn ang="0">
                  <a:pos x="13" y="124"/>
                </a:cxn>
                <a:cxn ang="0">
                  <a:pos x="12" y="136"/>
                </a:cxn>
                <a:cxn ang="0">
                  <a:pos x="10" y="149"/>
                </a:cxn>
                <a:cxn ang="0">
                  <a:pos x="10" y="149"/>
                </a:cxn>
                <a:cxn ang="0">
                  <a:pos x="4" y="171"/>
                </a:cxn>
                <a:cxn ang="0">
                  <a:pos x="2" y="183"/>
                </a:cxn>
                <a:cxn ang="0">
                  <a:pos x="0" y="194"/>
                </a:cxn>
                <a:cxn ang="0">
                  <a:pos x="0" y="194"/>
                </a:cxn>
                <a:cxn ang="0">
                  <a:pos x="1" y="196"/>
                </a:cxn>
                <a:cxn ang="0">
                  <a:pos x="2" y="197"/>
                </a:cxn>
                <a:cxn ang="0">
                  <a:pos x="3" y="198"/>
                </a:cxn>
                <a:cxn ang="0">
                  <a:pos x="5" y="199"/>
                </a:cxn>
                <a:cxn ang="0">
                  <a:pos x="6" y="198"/>
                </a:cxn>
                <a:cxn ang="0">
                  <a:pos x="8" y="197"/>
                </a:cxn>
                <a:cxn ang="0">
                  <a:pos x="9" y="196"/>
                </a:cxn>
                <a:cxn ang="0">
                  <a:pos x="10" y="194"/>
                </a:cxn>
                <a:cxn ang="0">
                  <a:pos x="10" y="194"/>
                </a:cxn>
                <a:cxn ang="0">
                  <a:pos x="11" y="182"/>
                </a:cxn>
                <a:cxn ang="0">
                  <a:pos x="14" y="169"/>
                </a:cxn>
                <a:cxn ang="0">
                  <a:pos x="20" y="144"/>
                </a:cxn>
                <a:cxn ang="0">
                  <a:pos x="20" y="144"/>
                </a:cxn>
                <a:cxn ang="0">
                  <a:pos x="22" y="135"/>
                </a:cxn>
                <a:cxn ang="0">
                  <a:pos x="22" y="125"/>
                </a:cxn>
                <a:cxn ang="0">
                  <a:pos x="22" y="105"/>
                </a:cxn>
                <a:cxn ang="0">
                  <a:pos x="22" y="105"/>
                </a:cxn>
                <a:cxn ang="0">
                  <a:pos x="22" y="80"/>
                </a:cxn>
                <a:cxn ang="0">
                  <a:pos x="22" y="55"/>
                </a:cxn>
                <a:cxn ang="0">
                  <a:pos x="23" y="31"/>
                </a:cxn>
                <a:cxn ang="0">
                  <a:pos x="25" y="18"/>
                </a:cxn>
                <a:cxn ang="0">
                  <a:pos x="29" y="6"/>
                </a:cxn>
                <a:cxn ang="0">
                  <a:pos x="29" y="6"/>
                </a:cxn>
                <a:cxn ang="0">
                  <a:pos x="29" y="4"/>
                </a:cxn>
                <a:cxn ang="0">
                  <a:pos x="28" y="2"/>
                </a:cxn>
                <a:cxn ang="0">
                  <a:pos x="27" y="1"/>
                </a:cxn>
                <a:cxn ang="0">
                  <a:pos x="24" y="0"/>
                </a:cxn>
                <a:cxn ang="0">
                  <a:pos x="23" y="0"/>
                </a:cxn>
                <a:cxn ang="0">
                  <a:pos x="21" y="0"/>
                </a:cxn>
                <a:cxn ang="0">
                  <a:pos x="20" y="2"/>
                </a:cxn>
                <a:cxn ang="0">
                  <a:pos x="19" y="3"/>
                </a:cxn>
                <a:cxn ang="0">
                  <a:pos x="19" y="3"/>
                </a:cxn>
              </a:cxnLst>
              <a:rect l="0" t="0" r="r" b="b"/>
              <a:pathLst>
                <a:path w="29" h="199">
                  <a:moveTo>
                    <a:pt x="19" y="3"/>
                  </a:moveTo>
                  <a:lnTo>
                    <a:pt x="19" y="3"/>
                  </a:lnTo>
                  <a:lnTo>
                    <a:pt x="14" y="24"/>
                  </a:lnTo>
                  <a:lnTo>
                    <a:pt x="13" y="34"/>
                  </a:lnTo>
                  <a:lnTo>
                    <a:pt x="13" y="45"/>
                  </a:lnTo>
                  <a:lnTo>
                    <a:pt x="13" y="98"/>
                  </a:lnTo>
                  <a:lnTo>
                    <a:pt x="13" y="98"/>
                  </a:lnTo>
                  <a:lnTo>
                    <a:pt x="13" y="124"/>
                  </a:lnTo>
                  <a:lnTo>
                    <a:pt x="12" y="136"/>
                  </a:lnTo>
                  <a:lnTo>
                    <a:pt x="10" y="149"/>
                  </a:lnTo>
                  <a:lnTo>
                    <a:pt x="10" y="149"/>
                  </a:lnTo>
                  <a:lnTo>
                    <a:pt x="4" y="171"/>
                  </a:lnTo>
                  <a:lnTo>
                    <a:pt x="2" y="183"/>
                  </a:lnTo>
                  <a:lnTo>
                    <a:pt x="0" y="194"/>
                  </a:lnTo>
                  <a:lnTo>
                    <a:pt x="0" y="194"/>
                  </a:lnTo>
                  <a:lnTo>
                    <a:pt x="1" y="196"/>
                  </a:lnTo>
                  <a:lnTo>
                    <a:pt x="2" y="197"/>
                  </a:lnTo>
                  <a:lnTo>
                    <a:pt x="3" y="198"/>
                  </a:lnTo>
                  <a:lnTo>
                    <a:pt x="5" y="199"/>
                  </a:lnTo>
                  <a:lnTo>
                    <a:pt x="6" y="198"/>
                  </a:lnTo>
                  <a:lnTo>
                    <a:pt x="8" y="197"/>
                  </a:lnTo>
                  <a:lnTo>
                    <a:pt x="9" y="196"/>
                  </a:lnTo>
                  <a:lnTo>
                    <a:pt x="10" y="194"/>
                  </a:lnTo>
                  <a:lnTo>
                    <a:pt x="10" y="194"/>
                  </a:lnTo>
                  <a:lnTo>
                    <a:pt x="11" y="182"/>
                  </a:lnTo>
                  <a:lnTo>
                    <a:pt x="14" y="169"/>
                  </a:lnTo>
                  <a:lnTo>
                    <a:pt x="20" y="144"/>
                  </a:lnTo>
                  <a:lnTo>
                    <a:pt x="20" y="144"/>
                  </a:lnTo>
                  <a:lnTo>
                    <a:pt x="22" y="135"/>
                  </a:lnTo>
                  <a:lnTo>
                    <a:pt x="22" y="125"/>
                  </a:lnTo>
                  <a:lnTo>
                    <a:pt x="22" y="105"/>
                  </a:lnTo>
                  <a:lnTo>
                    <a:pt x="22" y="105"/>
                  </a:lnTo>
                  <a:lnTo>
                    <a:pt x="22" y="80"/>
                  </a:lnTo>
                  <a:lnTo>
                    <a:pt x="22" y="55"/>
                  </a:lnTo>
                  <a:lnTo>
                    <a:pt x="23" y="31"/>
                  </a:lnTo>
                  <a:lnTo>
                    <a:pt x="25" y="18"/>
                  </a:lnTo>
                  <a:lnTo>
                    <a:pt x="29" y="6"/>
                  </a:lnTo>
                  <a:lnTo>
                    <a:pt x="29" y="6"/>
                  </a:lnTo>
                  <a:lnTo>
                    <a:pt x="29" y="4"/>
                  </a:lnTo>
                  <a:lnTo>
                    <a:pt x="28" y="2"/>
                  </a:lnTo>
                  <a:lnTo>
                    <a:pt x="27" y="1"/>
                  </a:lnTo>
                  <a:lnTo>
                    <a:pt x="24" y="0"/>
                  </a:lnTo>
                  <a:lnTo>
                    <a:pt x="23" y="0"/>
                  </a:lnTo>
                  <a:lnTo>
                    <a:pt x="21" y="0"/>
                  </a:lnTo>
                  <a:lnTo>
                    <a:pt x="20" y="2"/>
                  </a:lnTo>
                  <a:lnTo>
                    <a:pt x="19" y="3"/>
                  </a:lnTo>
                  <a:lnTo>
                    <a:pt x="19"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6" name="Freeform 199"/>
            <p:cNvSpPr/>
            <p:nvPr/>
          </p:nvSpPr>
          <p:spPr bwMode="auto">
            <a:xfrm>
              <a:off x="4464050" y="2424113"/>
              <a:ext cx="19050" cy="88900"/>
            </a:xfrm>
            <a:custGeom>
              <a:avLst/>
              <a:gdLst/>
              <a:ahLst/>
              <a:cxnLst>
                <a:cxn ang="0">
                  <a:pos x="26" y="3"/>
                </a:cxn>
                <a:cxn ang="0">
                  <a:pos x="26" y="3"/>
                </a:cxn>
                <a:cxn ang="0">
                  <a:pos x="18" y="42"/>
                </a:cxn>
                <a:cxn ang="0">
                  <a:pos x="11" y="83"/>
                </a:cxn>
                <a:cxn ang="0">
                  <a:pos x="6" y="123"/>
                </a:cxn>
                <a:cxn ang="0">
                  <a:pos x="0" y="162"/>
                </a:cxn>
                <a:cxn ang="0">
                  <a:pos x="0" y="162"/>
                </a:cxn>
                <a:cxn ang="0">
                  <a:pos x="0" y="164"/>
                </a:cxn>
                <a:cxn ang="0">
                  <a:pos x="2" y="166"/>
                </a:cxn>
                <a:cxn ang="0">
                  <a:pos x="3" y="167"/>
                </a:cxn>
                <a:cxn ang="0">
                  <a:pos x="5" y="167"/>
                </a:cxn>
                <a:cxn ang="0">
                  <a:pos x="8" y="166"/>
                </a:cxn>
                <a:cxn ang="0">
                  <a:pos x="10" y="164"/>
                </a:cxn>
                <a:cxn ang="0">
                  <a:pos x="10" y="162"/>
                </a:cxn>
                <a:cxn ang="0">
                  <a:pos x="10" y="162"/>
                </a:cxn>
                <a:cxn ang="0">
                  <a:pos x="15" y="123"/>
                </a:cxn>
                <a:cxn ang="0">
                  <a:pos x="20" y="84"/>
                </a:cxn>
                <a:cxn ang="0">
                  <a:pos x="26" y="45"/>
                </a:cxn>
                <a:cxn ang="0">
                  <a:pos x="36" y="6"/>
                </a:cxn>
                <a:cxn ang="0">
                  <a:pos x="36" y="6"/>
                </a:cxn>
                <a:cxn ang="0">
                  <a:pos x="36" y="4"/>
                </a:cxn>
                <a:cxn ang="0">
                  <a:pos x="35" y="2"/>
                </a:cxn>
                <a:cxn ang="0">
                  <a:pos x="34" y="1"/>
                </a:cxn>
                <a:cxn ang="0">
                  <a:pos x="31" y="0"/>
                </a:cxn>
                <a:cxn ang="0">
                  <a:pos x="29" y="0"/>
                </a:cxn>
                <a:cxn ang="0">
                  <a:pos x="28" y="0"/>
                </a:cxn>
                <a:cxn ang="0">
                  <a:pos x="26" y="1"/>
                </a:cxn>
                <a:cxn ang="0">
                  <a:pos x="26" y="3"/>
                </a:cxn>
                <a:cxn ang="0">
                  <a:pos x="26" y="3"/>
                </a:cxn>
              </a:cxnLst>
              <a:rect l="0" t="0" r="r" b="b"/>
              <a:pathLst>
                <a:path w="36" h="167">
                  <a:moveTo>
                    <a:pt x="26" y="3"/>
                  </a:moveTo>
                  <a:lnTo>
                    <a:pt x="26" y="3"/>
                  </a:lnTo>
                  <a:lnTo>
                    <a:pt x="18" y="42"/>
                  </a:lnTo>
                  <a:lnTo>
                    <a:pt x="11" y="83"/>
                  </a:lnTo>
                  <a:lnTo>
                    <a:pt x="6" y="123"/>
                  </a:lnTo>
                  <a:lnTo>
                    <a:pt x="0" y="162"/>
                  </a:lnTo>
                  <a:lnTo>
                    <a:pt x="0" y="162"/>
                  </a:lnTo>
                  <a:lnTo>
                    <a:pt x="0" y="164"/>
                  </a:lnTo>
                  <a:lnTo>
                    <a:pt x="2" y="166"/>
                  </a:lnTo>
                  <a:lnTo>
                    <a:pt x="3" y="167"/>
                  </a:lnTo>
                  <a:lnTo>
                    <a:pt x="5" y="167"/>
                  </a:lnTo>
                  <a:lnTo>
                    <a:pt x="8" y="166"/>
                  </a:lnTo>
                  <a:lnTo>
                    <a:pt x="10" y="164"/>
                  </a:lnTo>
                  <a:lnTo>
                    <a:pt x="10" y="162"/>
                  </a:lnTo>
                  <a:lnTo>
                    <a:pt x="10" y="162"/>
                  </a:lnTo>
                  <a:lnTo>
                    <a:pt x="15" y="123"/>
                  </a:lnTo>
                  <a:lnTo>
                    <a:pt x="20" y="84"/>
                  </a:lnTo>
                  <a:lnTo>
                    <a:pt x="26" y="45"/>
                  </a:lnTo>
                  <a:lnTo>
                    <a:pt x="36" y="6"/>
                  </a:lnTo>
                  <a:lnTo>
                    <a:pt x="36" y="6"/>
                  </a:lnTo>
                  <a:lnTo>
                    <a:pt x="36" y="4"/>
                  </a:lnTo>
                  <a:lnTo>
                    <a:pt x="35" y="2"/>
                  </a:lnTo>
                  <a:lnTo>
                    <a:pt x="34" y="1"/>
                  </a:lnTo>
                  <a:lnTo>
                    <a:pt x="31" y="0"/>
                  </a:lnTo>
                  <a:lnTo>
                    <a:pt x="29" y="0"/>
                  </a:lnTo>
                  <a:lnTo>
                    <a:pt x="28" y="0"/>
                  </a:lnTo>
                  <a:lnTo>
                    <a:pt x="26" y="1"/>
                  </a:lnTo>
                  <a:lnTo>
                    <a:pt x="26" y="3"/>
                  </a:lnTo>
                  <a:lnTo>
                    <a:pt x="26"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7" name="Freeform 200"/>
            <p:cNvSpPr/>
            <p:nvPr/>
          </p:nvSpPr>
          <p:spPr bwMode="auto">
            <a:xfrm>
              <a:off x="4521200" y="2484438"/>
              <a:ext cx="17463" cy="95250"/>
            </a:xfrm>
            <a:custGeom>
              <a:avLst/>
              <a:gdLst/>
              <a:ahLst/>
              <a:cxnLst>
                <a:cxn ang="0">
                  <a:pos x="26" y="5"/>
                </a:cxn>
                <a:cxn ang="0">
                  <a:pos x="26" y="5"/>
                </a:cxn>
                <a:cxn ang="0">
                  <a:pos x="25" y="26"/>
                </a:cxn>
                <a:cxn ang="0">
                  <a:pos x="23" y="46"/>
                </a:cxn>
                <a:cxn ang="0">
                  <a:pos x="20" y="67"/>
                </a:cxn>
                <a:cxn ang="0">
                  <a:pos x="14" y="88"/>
                </a:cxn>
                <a:cxn ang="0">
                  <a:pos x="14" y="88"/>
                </a:cxn>
                <a:cxn ang="0">
                  <a:pos x="11" y="98"/>
                </a:cxn>
                <a:cxn ang="0">
                  <a:pos x="9" y="109"/>
                </a:cxn>
                <a:cxn ang="0">
                  <a:pos x="6" y="131"/>
                </a:cxn>
                <a:cxn ang="0">
                  <a:pos x="3" y="153"/>
                </a:cxn>
                <a:cxn ang="0">
                  <a:pos x="0" y="174"/>
                </a:cxn>
                <a:cxn ang="0">
                  <a:pos x="0" y="174"/>
                </a:cxn>
                <a:cxn ang="0">
                  <a:pos x="0" y="176"/>
                </a:cxn>
                <a:cxn ang="0">
                  <a:pos x="1" y="177"/>
                </a:cxn>
                <a:cxn ang="0">
                  <a:pos x="4" y="179"/>
                </a:cxn>
                <a:cxn ang="0">
                  <a:pos x="6" y="179"/>
                </a:cxn>
                <a:cxn ang="0">
                  <a:pos x="7" y="179"/>
                </a:cxn>
                <a:cxn ang="0">
                  <a:pos x="8" y="178"/>
                </a:cxn>
                <a:cxn ang="0">
                  <a:pos x="9" y="176"/>
                </a:cxn>
                <a:cxn ang="0">
                  <a:pos x="9" y="176"/>
                </a:cxn>
                <a:cxn ang="0">
                  <a:pos x="12" y="155"/>
                </a:cxn>
                <a:cxn ang="0">
                  <a:pos x="15" y="133"/>
                </a:cxn>
                <a:cxn ang="0">
                  <a:pos x="18" y="111"/>
                </a:cxn>
                <a:cxn ang="0">
                  <a:pos x="24" y="91"/>
                </a:cxn>
                <a:cxn ang="0">
                  <a:pos x="24" y="91"/>
                </a:cxn>
                <a:cxn ang="0">
                  <a:pos x="28" y="69"/>
                </a:cxn>
                <a:cxn ang="0">
                  <a:pos x="32" y="48"/>
                </a:cxn>
                <a:cxn ang="0">
                  <a:pos x="34" y="27"/>
                </a:cxn>
                <a:cxn ang="0">
                  <a:pos x="35" y="5"/>
                </a:cxn>
                <a:cxn ang="0">
                  <a:pos x="35" y="5"/>
                </a:cxn>
                <a:cxn ang="0">
                  <a:pos x="34" y="3"/>
                </a:cxn>
                <a:cxn ang="0">
                  <a:pos x="33" y="1"/>
                </a:cxn>
                <a:cxn ang="0">
                  <a:pos x="32" y="0"/>
                </a:cxn>
                <a:cxn ang="0">
                  <a:pos x="30" y="0"/>
                </a:cxn>
                <a:cxn ang="0">
                  <a:pos x="28" y="0"/>
                </a:cxn>
                <a:cxn ang="0">
                  <a:pos x="27" y="1"/>
                </a:cxn>
                <a:cxn ang="0">
                  <a:pos x="26" y="3"/>
                </a:cxn>
                <a:cxn ang="0">
                  <a:pos x="26" y="5"/>
                </a:cxn>
                <a:cxn ang="0">
                  <a:pos x="26" y="5"/>
                </a:cxn>
              </a:cxnLst>
              <a:rect l="0" t="0" r="r" b="b"/>
              <a:pathLst>
                <a:path w="35" h="179">
                  <a:moveTo>
                    <a:pt x="26" y="5"/>
                  </a:moveTo>
                  <a:lnTo>
                    <a:pt x="26" y="5"/>
                  </a:lnTo>
                  <a:lnTo>
                    <a:pt x="25" y="26"/>
                  </a:lnTo>
                  <a:lnTo>
                    <a:pt x="23" y="46"/>
                  </a:lnTo>
                  <a:lnTo>
                    <a:pt x="20" y="67"/>
                  </a:lnTo>
                  <a:lnTo>
                    <a:pt x="14" y="88"/>
                  </a:lnTo>
                  <a:lnTo>
                    <a:pt x="14" y="88"/>
                  </a:lnTo>
                  <a:lnTo>
                    <a:pt x="11" y="98"/>
                  </a:lnTo>
                  <a:lnTo>
                    <a:pt x="9" y="109"/>
                  </a:lnTo>
                  <a:lnTo>
                    <a:pt x="6" y="131"/>
                  </a:lnTo>
                  <a:lnTo>
                    <a:pt x="3" y="153"/>
                  </a:lnTo>
                  <a:lnTo>
                    <a:pt x="0" y="174"/>
                  </a:lnTo>
                  <a:lnTo>
                    <a:pt x="0" y="174"/>
                  </a:lnTo>
                  <a:lnTo>
                    <a:pt x="0" y="176"/>
                  </a:lnTo>
                  <a:lnTo>
                    <a:pt x="1" y="177"/>
                  </a:lnTo>
                  <a:lnTo>
                    <a:pt x="4" y="179"/>
                  </a:lnTo>
                  <a:lnTo>
                    <a:pt x="6" y="179"/>
                  </a:lnTo>
                  <a:lnTo>
                    <a:pt x="7" y="179"/>
                  </a:lnTo>
                  <a:lnTo>
                    <a:pt x="8" y="178"/>
                  </a:lnTo>
                  <a:lnTo>
                    <a:pt x="9" y="176"/>
                  </a:lnTo>
                  <a:lnTo>
                    <a:pt x="9" y="176"/>
                  </a:lnTo>
                  <a:lnTo>
                    <a:pt x="12" y="155"/>
                  </a:lnTo>
                  <a:lnTo>
                    <a:pt x="15" y="133"/>
                  </a:lnTo>
                  <a:lnTo>
                    <a:pt x="18" y="111"/>
                  </a:lnTo>
                  <a:lnTo>
                    <a:pt x="24" y="91"/>
                  </a:lnTo>
                  <a:lnTo>
                    <a:pt x="24" y="91"/>
                  </a:lnTo>
                  <a:lnTo>
                    <a:pt x="28" y="69"/>
                  </a:lnTo>
                  <a:lnTo>
                    <a:pt x="32" y="48"/>
                  </a:lnTo>
                  <a:lnTo>
                    <a:pt x="34" y="27"/>
                  </a:lnTo>
                  <a:lnTo>
                    <a:pt x="35" y="5"/>
                  </a:lnTo>
                  <a:lnTo>
                    <a:pt x="35" y="5"/>
                  </a:lnTo>
                  <a:lnTo>
                    <a:pt x="34" y="3"/>
                  </a:lnTo>
                  <a:lnTo>
                    <a:pt x="33" y="1"/>
                  </a:lnTo>
                  <a:lnTo>
                    <a:pt x="32" y="0"/>
                  </a:lnTo>
                  <a:lnTo>
                    <a:pt x="30" y="0"/>
                  </a:lnTo>
                  <a:lnTo>
                    <a:pt x="28" y="0"/>
                  </a:lnTo>
                  <a:lnTo>
                    <a:pt x="27" y="1"/>
                  </a:lnTo>
                  <a:lnTo>
                    <a:pt x="26" y="3"/>
                  </a:lnTo>
                  <a:lnTo>
                    <a:pt x="26" y="5"/>
                  </a:lnTo>
                  <a:lnTo>
                    <a:pt x="26"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8" name="Freeform 201"/>
            <p:cNvSpPr/>
            <p:nvPr/>
          </p:nvSpPr>
          <p:spPr bwMode="auto">
            <a:xfrm>
              <a:off x="4570413" y="2508250"/>
              <a:ext cx="12700" cy="41275"/>
            </a:xfrm>
            <a:custGeom>
              <a:avLst/>
              <a:gdLst/>
              <a:ahLst/>
              <a:cxnLst>
                <a:cxn ang="0">
                  <a:pos x="12" y="3"/>
                </a:cxn>
                <a:cxn ang="0">
                  <a:pos x="12" y="3"/>
                </a:cxn>
                <a:cxn ang="0">
                  <a:pos x="8" y="21"/>
                </a:cxn>
                <a:cxn ang="0">
                  <a:pos x="6" y="38"/>
                </a:cxn>
                <a:cxn ang="0">
                  <a:pos x="3" y="56"/>
                </a:cxn>
                <a:cxn ang="0">
                  <a:pos x="0" y="73"/>
                </a:cxn>
                <a:cxn ang="0">
                  <a:pos x="0" y="73"/>
                </a:cxn>
                <a:cxn ang="0">
                  <a:pos x="0" y="76"/>
                </a:cxn>
                <a:cxn ang="0">
                  <a:pos x="1" y="77"/>
                </a:cxn>
                <a:cxn ang="0">
                  <a:pos x="2" y="78"/>
                </a:cxn>
                <a:cxn ang="0">
                  <a:pos x="3" y="79"/>
                </a:cxn>
                <a:cxn ang="0">
                  <a:pos x="5" y="79"/>
                </a:cxn>
                <a:cxn ang="0">
                  <a:pos x="7" y="79"/>
                </a:cxn>
                <a:cxn ang="0">
                  <a:pos x="8" y="78"/>
                </a:cxn>
                <a:cxn ang="0">
                  <a:pos x="9" y="76"/>
                </a:cxn>
                <a:cxn ang="0">
                  <a:pos x="9" y="76"/>
                </a:cxn>
                <a:cxn ang="0">
                  <a:pos x="12" y="58"/>
                </a:cxn>
                <a:cxn ang="0">
                  <a:pos x="14" y="40"/>
                </a:cxn>
                <a:cxn ang="0">
                  <a:pos x="17" y="23"/>
                </a:cxn>
                <a:cxn ang="0">
                  <a:pos x="22" y="6"/>
                </a:cxn>
                <a:cxn ang="0">
                  <a:pos x="22" y="6"/>
                </a:cxn>
                <a:cxn ang="0">
                  <a:pos x="22" y="4"/>
                </a:cxn>
                <a:cxn ang="0">
                  <a:pos x="22" y="2"/>
                </a:cxn>
                <a:cxn ang="0">
                  <a:pos x="21" y="1"/>
                </a:cxn>
                <a:cxn ang="0">
                  <a:pos x="19" y="0"/>
                </a:cxn>
                <a:cxn ang="0">
                  <a:pos x="16" y="0"/>
                </a:cxn>
                <a:cxn ang="0">
                  <a:pos x="15" y="0"/>
                </a:cxn>
                <a:cxn ang="0">
                  <a:pos x="13" y="1"/>
                </a:cxn>
                <a:cxn ang="0">
                  <a:pos x="12" y="3"/>
                </a:cxn>
                <a:cxn ang="0">
                  <a:pos x="12" y="3"/>
                </a:cxn>
              </a:cxnLst>
              <a:rect l="0" t="0" r="r" b="b"/>
              <a:pathLst>
                <a:path w="22" h="79">
                  <a:moveTo>
                    <a:pt x="12" y="3"/>
                  </a:moveTo>
                  <a:lnTo>
                    <a:pt x="12" y="3"/>
                  </a:lnTo>
                  <a:lnTo>
                    <a:pt x="8" y="21"/>
                  </a:lnTo>
                  <a:lnTo>
                    <a:pt x="6" y="38"/>
                  </a:lnTo>
                  <a:lnTo>
                    <a:pt x="3" y="56"/>
                  </a:lnTo>
                  <a:lnTo>
                    <a:pt x="0" y="73"/>
                  </a:lnTo>
                  <a:lnTo>
                    <a:pt x="0" y="73"/>
                  </a:lnTo>
                  <a:lnTo>
                    <a:pt x="0" y="76"/>
                  </a:lnTo>
                  <a:lnTo>
                    <a:pt x="1" y="77"/>
                  </a:lnTo>
                  <a:lnTo>
                    <a:pt x="2" y="78"/>
                  </a:lnTo>
                  <a:lnTo>
                    <a:pt x="3" y="79"/>
                  </a:lnTo>
                  <a:lnTo>
                    <a:pt x="5" y="79"/>
                  </a:lnTo>
                  <a:lnTo>
                    <a:pt x="7" y="79"/>
                  </a:lnTo>
                  <a:lnTo>
                    <a:pt x="8" y="78"/>
                  </a:lnTo>
                  <a:lnTo>
                    <a:pt x="9" y="76"/>
                  </a:lnTo>
                  <a:lnTo>
                    <a:pt x="9" y="76"/>
                  </a:lnTo>
                  <a:lnTo>
                    <a:pt x="12" y="58"/>
                  </a:lnTo>
                  <a:lnTo>
                    <a:pt x="14" y="40"/>
                  </a:lnTo>
                  <a:lnTo>
                    <a:pt x="17" y="23"/>
                  </a:lnTo>
                  <a:lnTo>
                    <a:pt x="22" y="6"/>
                  </a:lnTo>
                  <a:lnTo>
                    <a:pt x="22" y="6"/>
                  </a:lnTo>
                  <a:lnTo>
                    <a:pt x="22" y="4"/>
                  </a:lnTo>
                  <a:lnTo>
                    <a:pt x="22" y="2"/>
                  </a:lnTo>
                  <a:lnTo>
                    <a:pt x="21" y="1"/>
                  </a:lnTo>
                  <a:lnTo>
                    <a:pt x="19" y="0"/>
                  </a:lnTo>
                  <a:lnTo>
                    <a:pt x="16" y="0"/>
                  </a:lnTo>
                  <a:lnTo>
                    <a:pt x="15" y="0"/>
                  </a:lnTo>
                  <a:lnTo>
                    <a:pt x="13" y="1"/>
                  </a:lnTo>
                  <a:lnTo>
                    <a:pt x="12" y="3"/>
                  </a:lnTo>
                  <a:lnTo>
                    <a:pt x="12"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9" name="Freeform 202"/>
            <p:cNvSpPr/>
            <p:nvPr/>
          </p:nvSpPr>
          <p:spPr bwMode="auto">
            <a:xfrm>
              <a:off x="4603750" y="2557463"/>
              <a:ext cx="15875" cy="46038"/>
            </a:xfrm>
            <a:custGeom>
              <a:avLst/>
              <a:gdLst/>
              <a:ahLst/>
              <a:cxnLst>
                <a:cxn ang="0">
                  <a:pos x="20" y="3"/>
                </a:cxn>
                <a:cxn ang="0">
                  <a:pos x="20" y="3"/>
                </a:cxn>
                <a:cxn ang="0">
                  <a:pos x="0" y="79"/>
                </a:cxn>
                <a:cxn ang="0">
                  <a:pos x="0" y="79"/>
                </a:cxn>
                <a:cxn ang="0">
                  <a:pos x="0" y="81"/>
                </a:cxn>
                <a:cxn ang="0">
                  <a:pos x="1" y="83"/>
                </a:cxn>
                <a:cxn ang="0">
                  <a:pos x="2" y="84"/>
                </a:cxn>
                <a:cxn ang="0">
                  <a:pos x="4" y="85"/>
                </a:cxn>
                <a:cxn ang="0">
                  <a:pos x="5" y="85"/>
                </a:cxn>
                <a:cxn ang="0">
                  <a:pos x="7" y="85"/>
                </a:cxn>
                <a:cxn ang="0">
                  <a:pos x="8" y="84"/>
                </a:cxn>
                <a:cxn ang="0">
                  <a:pos x="9" y="82"/>
                </a:cxn>
                <a:cxn ang="0">
                  <a:pos x="9" y="82"/>
                </a:cxn>
                <a:cxn ang="0">
                  <a:pos x="28" y="5"/>
                </a:cxn>
                <a:cxn ang="0">
                  <a:pos x="28" y="5"/>
                </a:cxn>
                <a:cxn ang="0">
                  <a:pos x="29" y="3"/>
                </a:cxn>
                <a:cxn ang="0">
                  <a:pos x="28" y="2"/>
                </a:cxn>
                <a:cxn ang="0">
                  <a:pos x="27" y="1"/>
                </a:cxn>
                <a:cxn ang="0">
                  <a:pos x="25" y="0"/>
                </a:cxn>
                <a:cxn ang="0">
                  <a:pos x="23" y="0"/>
                </a:cxn>
                <a:cxn ang="0">
                  <a:pos x="22" y="0"/>
                </a:cxn>
                <a:cxn ang="0">
                  <a:pos x="20" y="1"/>
                </a:cxn>
                <a:cxn ang="0">
                  <a:pos x="20" y="3"/>
                </a:cxn>
                <a:cxn ang="0">
                  <a:pos x="20" y="3"/>
                </a:cxn>
              </a:cxnLst>
              <a:rect l="0" t="0" r="r" b="b"/>
              <a:pathLst>
                <a:path w="29" h="85">
                  <a:moveTo>
                    <a:pt x="20" y="3"/>
                  </a:moveTo>
                  <a:lnTo>
                    <a:pt x="20" y="3"/>
                  </a:lnTo>
                  <a:lnTo>
                    <a:pt x="0" y="79"/>
                  </a:lnTo>
                  <a:lnTo>
                    <a:pt x="0" y="79"/>
                  </a:lnTo>
                  <a:lnTo>
                    <a:pt x="0" y="81"/>
                  </a:lnTo>
                  <a:lnTo>
                    <a:pt x="1" y="83"/>
                  </a:lnTo>
                  <a:lnTo>
                    <a:pt x="2" y="84"/>
                  </a:lnTo>
                  <a:lnTo>
                    <a:pt x="4" y="85"/>
                  </a:lnTo>
                  <a:lnTo>
                    <a:pt x="5" y="85"/>
                  </a:lnTo>
                  <a:lnTo>
                    <a:pt x="7" y="85"/>
                  </a:lnTo>
                  <a:lnTo>
                    <a:pt x="8" y="84"/>
                  </a:lnTo>
                  <a:lnTo>
                    <a:pt x="9" y="82"/>
                  </a:lnTo>
                  <a:lnTo>
                    <a:pt x="9" y="82"/>
                  </a:lnTo>
                  <a:lnTo>
                    <a:pt x="28" y="5"/>
                  </a:lnTo>
                  <a:lnTo>
                    <a:pt x="28" y="5"/>
                  </a:lnTo>
                  <a:lnTo>
                    <a:pt x="29" y="3"/>
                  </a:lnTo>
                  <a:lnTo>
                    <a:pt x="28" y="2"/>
                  </a:lnTo>
                  <a:lnTo>
                    <a:pt x="27" y="1"/>
                  </a:lnTo>
                  <a:lnTo>
                    <a:pt x="25" y="0"/>
                  </a:lnTo>
                  <a:lnTo>
                    <a:pt x="23" y="0"/>
                  </a:lnTo>
                  <a:lnTo>
                    <a:pt x="22" y="0"/>
                  </a:lnTo>
                  <a:lnTo>
                    <a:pt x="20" y="1"/>
                  </a:lnTo>
                  <a:lnTo>
                    <a:pt x="20" y="3"/>
                  </a:lnTo>
                  <a:lnTo>
                    <a:pt x="20"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50" name="Freeform 203"/>
            <p:cNvSpPr/>
            <p:nvPr/>
          </p:nvSpPr>
          <p:spPr bwMode="auto">
            <a:xfrm>
              <a:off x="4687888" y="2668588"/>
              <a:ext cx="15875" cy="61913"/>
            </a:xfrm>
            <a:custGeom>
              <a:avLst/>
              <a:gdLst/>
              <a:ahLst/>
              <a:cxnLst>
                <a:cxn ang="0">
                  <a:pos x="19" y="4"/>
                </a:cxn>
                <a:cxn ang="0">
                  <a:pos x="19" y="4"/>
                </a:cxn>
                <a:cxn ang="0">
                  <a:pos x="19" y="12"/>
                </a:cxn>
                <a:cxn ang="0">
                  <a:pos x="17" y="19"/>
                </a:cxn>
                <a:cxn ang="0">
                  <a:pos x="12" y="35"/>
                </a:cxn>
                <a:cxn ang="0">
                  <a:pos x="8" y="50"/>
                </a:cxn>
                <a:cxn ang="0">
                  <a:pos x="7" y="58"/>
                </a:cxn>
                <a:cxn ang="0">
                  <a:pos x="6" y="65"/>
                </a:cxn>
                <a:cxn ang="0">
                  <a:pos x="6" y="65"/>
                </a:cxn>
                <a:cxn ang="0">
                  <a:pos x="6" y="76"/>
                </a:cxn>
                <a:cxn ang="0">
                  <a:pos x="5" y="89"/>
                </a:cxn>
                <a:cxn ang="0">
                  <a:pos x="4" y="99"/>
                </a:cxn>
                <a:cxn ang="0">
                  <a:pos x="0" y="110"/>
                </a:cxn>
                <a:cxn ang="0">
                  <a:pos x="0" y="110"/>
                </a:cxn>
                <a:cxn ang="0">
                  <a:pos x="0" y="112"/>
                </a:cxn>
                <a:cxn ang="0">
                  <a:pos x="0" y="113"/>
                </a:cxn>
                <a:cxn ang="0">
                  <a:pos x="1" y="116"/>
                </a:cxn>
                <a:cxn ang="0">
                  <a:pos x="3" y="116"/>
                </a:cxn>
                <a:cxn ang="0">
                  <a:pos x="6" y="116"/>
                </a:cxn>
                <a:cxn ang="0">
                  <a:pos x="8" y="114"/>
                </a:cxn>
                <a:cxn ang="0">
                  <a:pos x="9" y="112"/>
                </a:cxn>
                <a:cxn ang="0">
                  <a:pos x="9" y="112"/>
                </a:cxn>
                <a:cxn ang="0">
                  <a:pos x="12" y="102"/>
                </a:cxn>
                <a:cxn ang="0">
                  <a:pos x="14" y="92"/>
                </a:cxn>
                <a:cxn ang="0">
                  <a:pos x="15" y="80"/>
                </a:cxn>
                <a:cxn ang="0">
                  <a:pos x="15" y="70"/>
                </a:cxn>
                <a:cxn ang="0">
                  <a:pos x="15" y="70"/>
                </a:cxn>
                <a:cxn ang="0">
                  <a:pos x="17" y="62"/>
                </a:cxn>
                <a:cxn ang="0">
                  <a:pos x="18" y="54"/>
                </a:cxn>
                <a:cxn ang="0">
                  <a:pos x="22" y="37"/>
                </a:cxn>
                <a:cxn ang="0">
                  <a:pos x="26" y="20"/>
                </a:cxn>
                <a:cxn ang="0">
                  <a:pos x="28" y="12"/>
                </a:cxn>
                <a:cxn ang="0">
                  <a:pos x="29" y="4"/>
                </a:cxn>
                <a:cxn ang="0">
                  <a:pos x="29" y="4"/>
                </a:cxn>
                <a:cxn ang="0">
                  <a:pos x="28" y="2"/>
                </a:cxn>
                <a:cxn ang="0">
                  <a:pos x="27" y="1"/>
                </a:cxn>
                <a:cxn ang="0">
                  <a:pos x="26" y="0"/>
                </a:cxn>
                <a:cxn ang="0">
                  <a:pos x="24" y="0"/>
                </a:cxn>
                <a:cxn ang="0">
                  <a:pos x="22" y="0"/>
                </a:cxn>
                <a:cxn ang="0">
                  <a:pos x="21" y="1"/>
                </a:cxn>
                <a:cxn ang="0">
                  <a:pos x="20" y="2"/>
                </a:cxn>
                <a:cxn ang="0">
                  <a:pos x="19" y="4"/>
                </a:cxn>
                <a:cxn ang="0">
                  <a:pos x="19" y="4"/>
                </a:cxn>
              </a:cxnLst>
              <a:rect l="0" t="0" r="r" b="b"/>
              <a:pathLst>
                <a:path w="29" h="116">
                  <a:moveTo>
                    <a:pt x="19" y="4"/>
                  </a:moveTo>
                  <a:lnTo>
                    <a:pt x="19" y="4"/>
                  </a:lnTo>
                  <a:lnTo>
                    <a:pt x="19" y="12"/>
                  </a:lnTo>
                  <a:lnTo>
                    <a:pt x="17" y="19"/>
                  </a:lnTo>
                  <a:lnTo>
                    <a:pt x="12" y="35"/>
                  </a:lnTo>
                  <a:lnTo>
                    <a:pt x="8" y="50"/>
                  </a:lnTo>
                  <a:lnTo>
                    <a:pt x="7" y="58"/>
                  </a:lnTo>
                  <a:lnTo>
                    <a:pt x="6" y="65"/>
                  </a:lnTo>
                  <a:lnTo>
                    <a:pt x="6" y="65"/>
                  </a:lnTo>
                  <a:lnTo>
                    <a:pt x="6" y="76"/>
                  </a:lnTo>
                  <a:lnTo>
                    <a:pt x="5" y="89"/>
                  </a:lnTo>
                  <a:lnTo>
                    <a:pt x="4" y="99"/>
                  </a:lnTo>
                  <a:lnTo>
                    <a:pt x="0" y="110"/>
                  </a:lnTo>
                  <a:lnTo>
                    <a:pt x="0" y="110"/>
                  </a:lnTo>
                  <a:lnTo>
                    <a:pt x="0" y="112"/>
                  </a:lnTo>
                  <a:lnTo>
                    <a:pt x="0" y="113"/>
                  </a:lnTo>
                  <a:lnTo>
                    <a:pt x="1" y="116"/>
                  </a:lnTo>
                  <a:lnTo>
                    <a:pt x="3" y="116"/>
                  </a:lnTo>
                  <a:lnTo>
                    <a:pt x="6" y="116"/>
                  </a:lnTo>
                  <a:lnTo>
                    <a:pt x="8" y="114"/>
                  </a:lnTo>
                  <a:lnTo>
                    <a:pt x="9" y="112"/>
                  </a:lnTo>
                  <a:lnTo>
                    <a:pt x="9" y="112"/>
                  </a:lnTo>
                  <a:lnTo>
                    <a:pt x="12" y="102"/>
                  </a:lnTo>
                  <a:lnTo>
                    <a:pt x="14" y="92"/>
                  </a:lnTo>
                  <a:lnTo>
                    <a:pt x="15" y="80"/>
                  </a:lnTo>
                  <a:lnTo>
                    <a:pt x="15" y="70"/>
                  </a:lnTo>
                  <a:lnTo>
                    <a:pt x="15" y="70"/>
                  </a:lnTo>
                  <a:lnTo>
                    <a:pt x="17" y="62"/>
                  </a:lnTo>
                  <a:lnTo>
                    <a:pt x="18" y="54"/>
                  </a:lnTo>
                  <a:lnTo>
                    <a:pt x="22" y="37"/>
                  </a:lnTo>
                  <a:lnTo>
                    <a:pt x="26" y="20"/>
                  </a:lnTo>
                  <a:lnTo>
                    <a:pt x="28" y="12"/>
                  </a:lnTo>
                  <a:lnTo>
                    <a:pt x="29" y="4"/>
                  </a:lnTo>
                  <a:lnTo>
                    <a:pt x="29" y="4"/>
                  </a:lnTo>
                  <a:lnTo>
                    <a:pt x="28" y="2"/>
                  </a:lnTo>
                  <a:lnTo>
                    <a:pt x="27" y="1"/>
                  </a:lnTo>
                  <a:lnTo>
                    <a:pt x="26" y="0"/>
                  </a:lnTo>
                  <a:lnTo>
                    <a:pt x="24" y="0"/>
                  </a:lnTo>
                  <a:lnTo>
                    <a:pt x="22" y="0"/>
                  </a:lnTo>
                  <a:lnTo>
                    <a:pt x="21" y="1"/>
                  </a:lnTo>
                  <a:lnTo>
                    <a:pt x="20" y="2"/>
                  </a:lnTo>
                  <a:lnTo>
                    <a:pt x="19" y="4"/>
                  </a:lnTo>
                  <a:lnTo>
                    <a:pt x="19"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51" name="Freeform 204"/>
            <p:cNvSpPr/>
            <p:nvPr/>
          </p:nvSpPr>
          <p:spPr bwMode="auto">
            <a:xfrm>
              <a:off x="4714875" y="2657475"/>
              <a:ext cx="11113" cy="61913"/>
            </a:xfrm>
            <a:custGeom>
              <a:avLst/>
              <a:gdLst/>
              <a:ahLst/>
              <a:cxnLst>
                <a:cxn ang="0">
                  <a:pos x="12" y="5"/>
                </a:cxn>
                <a:cxn ang="0">
                  <a:pos x="12" y="5"/>
                </a:cxn>
                <a:cxn ang="0">
                  <a:pos x="10" y="32"/>
                </a:cxn>
                <a:cxn ang="0">
                  <a:pos x="6" y="59"/>
                </a:cxn>
                <a:cxn ang="0">
                  <a:pos x="2" y="86"/>
                </a:cxn>
                <a:cxn ang="0">
                  <a:pos x="0" y="113"/>
                </a:cxn>
                <a:cxn ang="0">
                  <a:pos x="0" y="113"/>
                </a:cxn>
                <a:cxn ang="0">
                  <a:pos x="0" y="115"/>
                </a:cxn>
                <a:cxn ang="0">
                  <a:pos x="1" y="116"/>
                </a:cxn>
                <a:cxn ang="0">
                  <a:pos x="3" y="117"/>
                </a:cxn>
                <a:cxn ang="0">
                  <a:pos x="4" y="117"/>
                </a:cxn>
                <a:cxn ang="0">
                  <a:pos x="6" y="117"/>
                </a:cxn>
                <a:cxn ang="0">
                  <a:pos x="8" y="116"/>
                </a:cxn>
                <a:cxn ang="0">
                  <a:pos x="9" y="115"/>
                </a:cxn>
                <a:cxn ang="0">
                  <a:pos x="9" y="113"/>
                </a:cxn>
                <a:cxn ang="0">
                  <a:pos x="9" y="113"/>
                </a:cxn>
                <a:cxn ang="0">
                  <a:pos x="11" y="86"/>
                </a:cxn>
                <a:cxn ang="0">
                  <a:pos x="15" y="59"/>
                </a:cxn>
                <a:cxn ang="0">
                  <a:pos x="19" y="32"/>
                </a:cxn>
                <a:cxn ang="0">
                  <a:pos x="21" y="5"/>
                </a:cxn>
                <a:cxn ang="0">
                  <a:pos x="21" y="5"/>
                </a:cxn>
                <a:cxn ang="0">
                  <a:pos x="21" y="3"/>
                </a:cxn>
                <a:cxn ang="0">
                  <a:pos x="20" y="2"/>
                </a:cxn>
                <a:cxn ang="0">
                  <a:pos x="19" y="1"/>
                </a:cxn>
                <a:cxn ang="0">
                  <a:pos x="17" y="0"/>
                </a:cxn>
                <a:cxn ang="0">
                  <a:pos x="15" y="1"/>
                </a:cxn>
                <a:cxn ang="0">
                  <a:pos x="14" y="2"/>
                </a:cxn>
                <a:cxn ang="0">
                  <a:pos x="13" y="3"/>
                </a:cxn>
                <a:cxn ang="0">
                  <a:pos x="12" y="5"/>
                </a:cxn>
                <a:cxn ang="0">
                  <a:pos x="12" y="5"/>
                </a:cxn>
              </a:cxnLst>
              <a:rect l="0" t="0" r="r" b="b"/>
              <a:pathLst>
                <a:path w="21" h="117">
                  <a:moveTo>
                    <a:pt x="12" y="5"/>
                  </a:moveTo>
                  <a:lnTo>
                    <a:pt x="12" y="5"/>
                  </a:lnTo>
                  <a:lnTo>
                    <a:pt x="10" y="32"/>
                  </a:lnTo>
                  <a:lnTo>
                    <a:pt x="6" y="59"/>
                  </a:lnTo>
                  <a:lnTo>
                    <a:pt x="2" y="86"/>
                  </a:lnTo>
                  <a:lnTo>
                    <a:pt x="0" y="113"/>
                  </a:lnTo>
                  <a:lnTo>
                    <a:pt x="0" y="113"/>
                  </a:lnTo>
                  <a:lnTo>
                    <a:pt x="0" y="115"/>
                  </a:lnTo>
                  <a:lnTo>
                    <a:pt x="1" y="116"/>
                  </a:lnTo>
                  <a:lnTo>
                    <a:pt x="3" y="117"/>
                  </a:lnTo>
                  <a:lnTo>
                    <a:pt x="4" y="117"/>
                  </a:lnTo>
                  <a:lnTo>
                    <a:pt x="6" y="117"/>
                  </a:lnTo>
                  <a:lnTo>
                    <a:pt x="8" y="116"/>
                  </a:lnTo>
                  <a:lnTo>
                    <a:pt x="9" y="115"/>
                  </a:lnTo>
                  <a:lnTo>
                    <a:pt x="9" y="113"/>
                  </a:lnTo>
                  <a:lnTo>
                    <a:pt x="9" y="113"/>
                  </a:lnTo>
                  <a:lnTo>
                    <a:pt x="11" y="86"/>
                  </a:lnTo>
                  <a:lnTo>
                    <a:pt x="15" y="59"/>
                  </a:lnTo>
                  <a:lnTo>
                    <a:pt x="19" y="32"/>
                  </a:lnTo>
                  <a:lnTo>
                    <a:pt x="21" y="5"/>
                  </a:lnTo>
                  <a:lnTo>
                    <a:pt x="21" y="5"/>
                  </a:lnTo>
                  <a:lnTo>
                    <a:pt x="21" y="3"/>
                  </a:lnTo>
                  <a:lnTo>
                    <a:pt x="20" y="2"/>
                  </a:lnTo>
                  <a:lnTo>
                    <a:pt x="19" y="1"/>
                  </a:lnTo>
                  <a:lnTo>
                    <a:pt x="17" y="0"/>
                  </a:lnTo>
                  <a:lnTo>
                    <a:pt x="15" y="1"/>
                  </a:lnTo>
                  <a:lnTo>
                    <a:pt x="14" y="2"/>
                  </a:lnTo>
                  <a:lnTo>
                    <a:pt x="13" y="3"/>
                  </a:lnTo>
                  <a:lnTo>
                    <a:pt x="12" y="5"/>
                  </a:lnTo>
                  <a:lnTo>
                    <a:pt x="12"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52" name="Freeform 206"/>
            <p:cNvSpPr>
              <a:spLocks noEditPoints="1"/>
            </p:cNvSpPr>
            <p:nvPr/>
          </p:nvSpPr>
          <p:spPr bwMode="auto">
            <a:xfrm>
              <a:off x="4249738" y="2249488"/>
              <a:ext cx="555625" cy="574675"/>
            </a:xfrm>
            <a:custGeom>
              <a:avLst/>
              <a:gdLst/>
              <a:ahLst/>
              <a:cxnLst>
                <a:cxn ang="0">
                  <a:pos x="817" y="1056"/>
                </a:cxn>
                <a:cxn ang="0">
                  <a:pos x="716" y="1035"/>
                </a:cxn>
                <a:cxn ang="0">
                  <a:pos x="659" y="1016"/>
                </a:cxn>
                <a:cxn ang="0">
                  <a:pos x="645" y="1010"/>
                </a:cxn>
                <a:cxn ang="0">
                  <a:pos x="623" y="986"/>
                </a:cxn>
                <a:cxn ang="0">
                  <a:pos x="608" y="970"/>
                </a:cxn>
                <a:cxn ang="0">
                  <a:pos x="577" y="929"/>
                </a:cxn>
                <a:cxn ang="0">
                  <a:pos x="513" y="864"/>
                </a:cxn>
                <a:cxn ang="0">
                  <a:pos x="403" y="767"/>
                </a:cxn>
                <a:cxn ang="0">
                  <a:pos x="307" y="683"/>
                </a:cxn>
                <a:cxn ang="0">
                  <a:pos x="222" y="574"/>
                </a:cxn>
                <a:cxn ang="0">
                  <a:pos x="139" y="472"/>
                </a:cxn>
                <a:cxn ang="0">
                  <a:pos x="97" y="439"/>
                </a:cxn>
                <a:cxn ang="0">
                  <a:pos x="31" y="360"/>
                </a:cxn>
                <a:cxn ang="0">
                  <a:pos x="27" y="300"/>
                </a:cxn>
                <a:cxn ang="0">
                  <a:pos x="84" y="371"/>
                </a:cxn>
                <a:cxn ang="0">
                  <a:pos x="141" y="426"/>
                </a:cxn>
                <a:cxn ang="0">
                  <a:pos x="208" y="491"/>
                </a:cxn>
                <a:cxn ang="0">
                  <a:pos x="305" y="624"/>
                </a:cxn>
                <a:cxn ang="0">
                  <a:pos x="398" y="714"/>
                </a:cxn>
                <a:cxn ang="0">
                  <a:pos x="481" y="790"/>
                </a:cxn>
                <a:cxn ang="0">
                  <a:pos x="571" y="872"/>
                </a:cxn>
                <a:cxn ang="0">
                  <a:pos x="646" y="943"/>
                </a:cxn>
                <a:cxn ang="0">
                  <a:pos x="724" y="871"/>
                </a:cxn>
                <a:cxn ang="0">
                  <a:pos x="843" y="787"/>
                </a:cxn>
                <a:cxn ang="0">
                  <a:pos x="981" y="693"/>
                </a:cxn>
                <a:cxn ang="0">
                  <a:pos x="917" y="620"/>
                </a:cxn>
                <a:cxn ang="0">
                  <a:pos x="751" y="446"/>
                </a:cxn>
                <a:cxn ang="0">
                  <a:pos x="583" y="291"/>
                </a:cxn>
                <a:cxn ang="0">
                  <a:pos x="501" y="195"/>
                </a:cxn>
                <a:cxn ang="0">
                  <a:pos x="431" y="116"/>
                </a:cxn>
                <a:cxn ang="0">
                  <a:pos x="378" y="54"/>
                </a:cxn>
                <a:cxn ang="0">
                  <a:pos x="377" y="0"/>
                </a:cxn>
                <a:cxn ang="0">
                  <a:pos x="496" y="134"/>
                </a:cxn>
                <a:cxn ang="0">
                  <a:pos x="631" y="290"/>
                </a:cxn>
                <a:cxn ang="0">
                  <a:pos x="729" y="380"/>
                </a:cxn>
                <a:cxn ang="0">
                  <a:pos x="900" y="546"/>
                </a:cxn>
                <a:cxn ang="0">
                  <a:pos x="980" y="641"/>
                </a:cxn>
                <a:cxn ang="0">
                  <a:pos x="1020" y="678"/>
                </a:cxn>
                <a:cxn ang="0">
                  <a:pos x="1032" y="689"/>
                </a:cxn>
                <a:cxn ang="0">
                  <a:pos x="1037" y="700"/>
                </a:cxn>
                <a:cxn ang="0">
                  <a:pos x="1051" y="800"/>
                </a:cxn>
                <a:cxn ang="0">
                  <a:pos x="1037" y="911"/>
                </a:cxn>
                <a:cxn ang="0">
                  <a:pos x="1029" y="991"/>
                </a:cxn>
                <a:cxn ang="0">
                  <a:pos x="1023" y="1039"/>
                </a:cxn>
                <a:cxn ang="0">
                  <a:pos x="1016" y="1079"/>
                </a:cxn>
                <a:cxn ang="0">
                  <a:pos x="1002" y="1088"/>
                </a:cxn>
                <a:cxn ang="0">
                  <a:pos x="996" y="1087"/>
                </a:cxn>
                <a:cxn ang="0">
                  <a:pos x="954" y="761"/>
                </a:cxn>
                <a:cxn ang="0">
                  <a:pos x="842" y="830"/>
                </a:cxn>
                <a:cxn ang="0">
                  <a:pos x="729" y="917"/>
                </a:cxn>
                <a:cxn ang="0">
                  <a:pos x="672" y="967"/>
                </a:cxn>
                <a:cxn ang="0">
                  <a:pos x="699" y="991"/>
                </a:cxn>
                <a:cxn ang="0">
                  <a:pos x="772" y="1010"/>
                </a:cxn>
                <a:cxn ang="0">
                  <a:pos x="941" y="1046"/>
                </a:cxn>
                <a:cxn ang="0">
                  <a:pos x="989" y="1039"/>
                </a:cxn>
                <a:cxn ang="0">
                  <a:pos x="990" y="1018"/>
                </a:cxn>
                <a:cxn ang="0">
                  <a:pos x="995" y="957"/>
                </a:cxn>
                <a:cxn ang="0">
                  <a:pos x="1010" y="856"/>
                </a:cxn>
                <a:cxn ang="0">
                  <a:pos x="1010" y="734"/>
                </a:cxn>
              </a:cxnLst>
              <a:rect l="0" t="0" r="r" b="b"/>
              <a:pathLst>
                <a:path w="1051" h="1088">
                  <a:moveTo>
                    <a:pt x="991" y="1088"/>
                  </a:moveTo>
                  <a:lnTo>
                    <a:pt x="991" y="1088"/>
                  </a:lnTo>
                  <a:lnTo>
                    <a:pt x="952" y="1084"/>
                  </a:lnTo>
                  <a:lnTo>
                    <a:pt x="911" y="1078"/>
                  </a:lnTo>
                  <a:lnTo>
                    <a:pt x="866" y="1069"/>
                  </a:lnTo>
                  <a:lnTo>
                    <a:pt x="817" y="1056"/>
                  </a:lnTo>
                  <a:lnTo>
                    <a:pt x="817" y="1056"/>
                  </a:lnTo>
                  <a:lnTo>
                    <a:pt x="773" y="1046"/>
                  </a:lnTo>
                  <a:lnTo>
                    <a:pt x="751" y="1041"/>
                  </a:lnTo>
                  <a:lnTo>
                    <a:pt x="728" y="1037"/>
                  </a:lnTo>
                  <a:lnTo>
                    <a:pt x="728" y="1037"/>
                  </a:lnTo>
                  <a:lnTo>
                    <a:pt x="716" y="1035"/>
                  </a:lnTo>
                  <a:lnTo>
                    <a:pt x="706" y="1031"/>
                  </a:lnTo>
                  <a:lnTo>
                    <a:pt x="686" y="1025"/>
                  </a:lnTo>
                  <a:lnTo>
                    <a:pt x="686" y="1025"/>
                  </a:lnTo>
                  <a:lnTo>
                    <a:pt x="673" y="1020"/>
                  </a:lnTo>
                  <a:lnTo>
                    <a:pt x="659" y="1016"/>
                  </a:lnTo>
                  <a:lnTo>
                    <a:pt x="659" y="1016"/>
                  </a:lnTo>
                  <a:lnTo>
                    <a:pt x="654" y="1015"/>
                  </a:lnTo>
                  <a:lnTo>
                    <a:pt x="651" y="1013"/>
                  </a:lnTo>
                  <a:lnTo>
                    <a:pt x="650" y="1012"/>
                  </a:lnTo>
                  <a:lnTo>
                    <a:pt x="649" y="1011"/>
                  </a:lnTo>
                  <a:lnTo>
                    <a:pt x="649" y="1011"/>
                  </a:lnTo>
                  <a:lnTo>
                    <a:pt x="645" y="1010"/>
                  </a:lnTo>
                  <a:lnTo>
                    <a:pt x="645" y="1010"/>
                  </a:lnTo>
                  <a:lnTo>
                    <a:pt x="640" y="1006"/>
                  </a:lnTo>
                  <a:lnTo>
                    <a:pt x="635" y="1001"/>
                  </a:lnTo>
                  <a:lnTo>
                    <a:pt x="628" y="991"/>
                  </a:lnTo>
                  <a:lnTo>
                    <a:pt x="623" y="986"/>
                  </a:lnTo>
                  <a:lnTo>
                    <a:pt x="623" y="986"/>
                  </a:lnTo>
                  <a:lnTo>
                    <a:pt x="620" y="983"/>
                  </a:lnTo>
                  <a:lnTo>
                    <a:pt x="619" y="982"/>
                  </a:lnTo>
                  <a:lnTo>
                    <a:pt x="619" y="982"/>
                  </a:lnTo>
                  <a:lnTo>
                    <a:pt x="614" y="979"/>
                  </a:lnTo>
                  <a:lnTo>
                    <a:pt x="611" y="976"/>
                  </a:lnTo>
                  <a:lnTo>
                    <a:pt x="608" y="970"/>
                  </a:lnTo>
                  <a:lnTo>
                    <a:pt x="608" y="965"/>
                  </a:lnTo>
                  <a:lnTo>
                    <a:pt x="608" y="963"/>
                  </a:lnTo>
                  <a:lnTo>
                    <a:pt x="606" y="961"/>
                  </a:lnTo>
                  <a:lnTo>
                    <a:pt x="606" y="961"/>
                  </a:lnTo>
                  <a:lnTo>
                    <a:pt x="591" y="946"/>
                  </a:lnTo>
                  <a:lnTo>
                    <a:pt x="577" y="929"/>
                  </a:lnTo>
                  <a:lnTo>
                    <a:pt x="577" y="929"/>
                  </a:lnTo>
                  <a:lnTo>
                    <a:pt x="561" y="912"/>
                  </a:lnTo>
                  <a:lnTo>
                    <a:pt x="546" y="895"/>
                  </a:lnTo>
                  <a:lnTo>
                    <a:pt x="529" y="879"/>
                  </a:lnTo>
                  <a:lnTo>
                    <a:pt x="513" y="864"/>
                  </a:lnTo>
                  <a:lnTo>
                    <a:pt x="513" y="864"/>
                  </a:lnTo>
                  <a:lnTo>
                    <a:pt x="490" y="846"/>
                  </a:lnTo>
                  <a:lnTo>
                    <a:pt x="469" y="827"/>
                  </a:lnTo>
                  <a:lnTo>
                    <a:pt x="428" y="789"/>
                  </a:lnTo>
                  <a:lnTo>
                    <a:pt x="428" y="789"/>
                  </a:lnTo>
                  <a:lnTo>
                    <a:pt x="416" y="777"/>
                  </a:lnTo>
                  <a:lnTo>
                    <a:pt x="403" y="767"/>
                  </a:lnTo>
                  <a:lnTo>
                    <a:pt x="378" y="745"/>
                  </a:lnTo>
                  <a:lnTo>
                    <a:pt x="378" y="745"/>
                  </a:lnTo>
                  <a:lnTo>
                    <a:pt x="356" y="729"/>
                  </a:lnTo>
                  <a:lnTo>
                    <a:pt x="336" y="711"/>
                  </a:lnTo>
                  <a:lnTo>
                    <a:pt x="317" y="693"/>
                  </a:lnTo>
                  <a:lnTo>
                    <a:pt x="307" y="683"/>
                  </a:lnTo>
                  <a:lnTo>
                    <a:pt x="299" y="673"/>
                  </a:lnTo>
                  <a:lnTo>
                    <a:pt x="299" y="673"/>
                  </a:lnTo>
                  <a:lnTo>
                    <a:pt x="271" y="638"/>
                  </a:lnTo>
                  <a:lnTo>
                    <a:pt x="271" y="638"/>
                  </a:lnTo>
                  <a:lnTo>
                    <a:pt x="238" y="596"/>
                  </a:lnTo>
                  <a:lnTo>
                    <a:pt x="222" y="574"/>
                  </a:lnTo>
                  <a:lnTo>
                    <a:pt x="207" y="552"/>
                  </a:lnTo>
                  <a:lnTo>
                    <a:pt x="207" y="552"/>
                  </a:lnTo>
                  <a:lnTo>
                    <a:pt x="194" y="534"/>
                  </a:lnTo>
                  <a:lnTo>
                    <a:pt x="178" y="514"/>
                  </a:lnTo>
                  <a:lnTo>
                    <a:pt x="160" y="493"/>
                  </a:lnTo>
                  <a:lnTo>
                    <a:pt x="139" y="472"/>
                  </a:lnTo>
                  <a:lnTo>
                    <a:pt x="139" y="472"/>
                  </a:lnTo>
                  <a:lnTo>
                    <a:pt x="128" y="461"/>
                  </a:lnTo>
                  <a:lnTo>
                    <a:pt x="115" y="453"/>
                  </a:lnTo>
                  <a:lnTo>
                    <a:pt x="115" y="453"/>
                  </a:lnTo>
                  <a:lnTo>
                    <a:pt x="103" y="444"/>
                  </a:lnTo>
                  <a:lnTo>
                    <a:pt x="97" y="439"/>
                  </a:lnTo>
                  <a:lnTo>
                    <a:pt x="92" y="433"/>
                  </a:lnTo>
                  <a:lnTo>
                    <a:pt x="92" y="433"/>
                  </a:lnTo>
                  <a:lnTo>
                    <a:pt x="74" y="414"/>
                  </a:lnTo>
                  <a:lnTo>
                    <a:pt x="57" y="393"/>
                  </a:lnTo>
                  <a:lnTo>
                    <a:pt x="57" y="393"/>
                  </a:lnTo>
                  <a:lnTo>
                    <a:pt x="31" y="360"/>
                  </a:lnTo>
                  <a:lnTo>
                    <a:pt x="16" y="345"/>
                  </a:lnTo>
                  <a:lnTo>
                    <a:pt x="2" y="329"/>
                  </a:lnTo>
                  <a:lnTo>
                    <a:pt x="2" y="329"/>
                  </a:lnTo>
                  <a:lnTo>
                    <a:pt x="0" y="327"/>
                  </a:lnTo>
                  <a:lnTo>
                    <a:pt x="0" y="327"/>
                  </a:lnTo>
                  <a:lnTo>
                    <a:pt x="27" y="300"/>
                  </a:lnTo>
                  <a:lnTo>
                    <a:pt x="27" y="300"/>
                  </a:lnTo>
                  <a:lnTo>
                    <a:pt x="45" y="322"/>
                  </a:lnTo>
                  <a:lnTo>
                    <a:pt x="45" y="322"/>
                  </a:lnTo>
                  <a:lnTo>
                    <a:pt x="68" y="351"/>
                  </a:lnTo>
                  <a:lnTo>
                    <a:pt x="68" y="351"/>
                  </a:lnTo>
                  <a:lnTo>
                    <a:pt x="84" y="371"/>
                  </a:lnTo>
                  <a:lnTo>
                    <a:pt x="102" y="392"/>
                  </a:lnTo>
                  <a:lnTo>
                    <a:pt x="111" y="401"/>
                  </a:lnTo>
                  <a:lnTo>
                    <a:pt x="120" y="411"/>
                  </a:lnTo>
                  <a:lnTo>
                    <a:pt x="131" y="419"/>
                  </a:lnTo>
                  <a:lnTo>
                    <a:pt x="141" y="426"/>
                  </a:lnTo>
                  <a:lnTo>
                    <a:pt x="141" y="426"/>
                  </a:lnTo>
                  <a:lnTo>
                    <a:pt x="151" y="434"/>
                  </a:lnTo>
                  <a:lnTo>
                    <a:pt x="163" y="444"/>
                  </a:lnTo>
                  <a:lnTo>
                    <a:pt x="174" y="454"/>
                  </a:lnTo>
                  <a:lnTo>
                    <a:pt x="186" y="465"/>
                  </a:lnTo>
                  <a:lnTo>
                    <a:pt x="197" y="478"/>
                  </a:lnTo>
                  <a:lnTo>
                    <a:pt x="208" y="491"/>
                  </a:lnTo>
                  <a:lnTo>
                    <a:pt x="219" y="506"/>
                  </a:lnTo>
                  <a:lnTo>
                    <a:pt x="229" y="521"/>
                  </a:lnTo>
                  <a:lnTo>
                    <a:pt x="229" y="521"/>
                  </a:lnTo>
                  <a:lnTo>
                    <a:pt x="261" y="567"/>
                  </a:lnTo>
                  <a:lnTo>
                    <a:pt x="291" y="607"/>
                  </a:lnTo>
                  <a:lnTo>
                    <a:pt x="305" y="624"/>
                  </a:lnTo>
                  <a:lnTo>
                    <a:pt x="319" y="640"/>
                  </a:lnTo>
                  <a:lnTo>
                    <a:pt x="332" y="654"/>
                  </a:lnTo>
                  <a:lnTo>
                    <a:pt x="346" y="668"/>
                  </a:lnTo>
                  <a:lnTo>
                    <a:pt x="346" y="668"/>
                  </a:lnTo>
                  <a:lnTo>
                    <a:pt x="371" y="692"/>
                  </a:lnTo>
                  <a:lnTo>
                    <a:pt x="398" y="714"/>
                  </a:lnTo>
                  <a:lnTo>
                    <a:pt x="398" y="714"/>
                  </a:lnTo>
                  <a:lnTo>
                    <a:pt x="429" y="741"/>
                  </a:lnTo>
                  <a:lnTo>
                    <a:pt x="445" y="755"/>
                  </a:lnTo>
                  <a:lnTo>
                    <a:pt x="459" y="769"/>
                  </a:lnTo>
                  <a:lnTo>
                    <a:pt x="459" y="769"/>
                  </a:lnTo>
                  <a:lnTo>
                    <a:pt x="481" y="790"/>
                  </a:lnTo>
                  <a:lnTo>
                    <a:pt x="504" y="809"/>
                  </a:lnTo>
                  <a:lnTo>
                    <a:pt x="504" y="809"/>
                  </a:lnTo>
                  <a:lnTo>
                    <a:pt x="526" y="828"/>
                  </a:lnTo>
                  <a:lnTo>
                    <a:pt x="548" y="849"/>
                  </a:lnTo>
                  <a:lnTo>
                    <a:pt x="548" y="849"/>
                  </a:lnTo>
                  <a:lnTo>
                    <a:pt x="571" y="872"/>
                  </a:lnTo>
                  <a:lnTo>
                    <a:pt x="594" y="896"/>
                  </a:lnTo>
                  <a:lnTo>
                    <a:pt x="594" y="896"/>
                  </a:lnTo>
                  <a:lnTo>
                    <a:pt x="615" y="920"/>
                  </a:lnTo>
                  <a:lnTo>
                    <a:pt x="638" y="943"/>
                  </a:lnTo>
                  <a:lnTo>
                    <a:pt x="643" y="948"/>
                  </a:lnTo>
                  <a:lnTo>
                    <a:pt x="646" y="943"/>
                  </a:lnTo>
                  <a:lnTo>
                    <a:pt x="646" y="943"/>
                  </a:lnTo>
                  <a:lnTo>
                    <a:pt x="658" y="929"/>
                  </a:lnTo>
                  <a:lnTo>
                    <a:pt x="669" y="917"/>
                  </a:lnTo>
                  <a:lnTo>
                    <a:pt x="682" y="904"/>
                  </a:lnTo>
                  <a:lnTo>
                    <a:pt x="696" y="893"/>
                  </a:lnTo>
                  <a:lnTo>
                    <a:pt x="724" y="871"/>
                  </a:lnTo>
                  <a:lnTo>
                    <a:pt x="753" y="851"/>
                  </a:lnTo>
                  <a:lnTo>
                    <a:pt x="753" y="851"/>
                  </a:lnTo>
                  <a:lnTo>
                    <a:pt x="784" y="829"/>
                  </a:lnTo>
                  <a:lnTo>
                    <a:pt x="784" y="829"/>
                  </a:lnTo>
                  <a:lnTo>
                    <a:pt x="812" y="807"/>
                  </a:lnTo>
                  <a:lnTo>
                    <a:pt x="843" y="787"/>
                  </a:lnTo>
                  <a:lnTo>
                    <a:pt x="906" y="748"/>
                  </a:lnTo>
                  <a:lnTo>
                    <a:pt x="906" y="748"/>
                  </a:lnTo>
                  <a:lnTo>
                    <a:pt x="944" y="725"/>
                  </a:lnTo>
                  <a:lnTo>
                    <a:pt x="980" y="702"/>
                  </a:lnTo>
                  <a:lnTo>
                    <a:pt x="986" y="698"/>
                  </a:lnTo>
                  <a:lnTo>
                    <a:pt x="981" y="693"/>
                  </a:lnTo>
                  <a:lnTo>
                    <a:pt x="981" y="693"/>
                  </a:lnTo>
                  <a:lnTo>
                    <a:pt x="964" y="676"/>
                  </a:lnTo>
                  <a:lnTo>
                    <a:pt x="949" y="660"/>
                  </a:lnTo>
                  <a:lnTo>
                    <a:pt x="920" y="624"/>
                  </a:lnTo>
                  <a:lnTo>
                    <a:pt x="917" y="620"/>
                  </a:lnTo>
                  <a:lnTo>
                    <a:pt x="917" y="620"/>
                  </a:lnTo>
                  <a:lnTo>
                    <a:pt x="882" y="579"/>
                  </a:lnTo>
                  <a:lnTo>
                    <a:pt x="850" y="543"/>
                  </a:lnTo>
                  <a:lnTo>
                    <a:pt x="819" y="510"/>
                  </a:lnTo>
                  <a:lnTo>
                    <a:pt x="789" y="480"/>
                  </a:lnTo>
                  <a:lnTo>
                    <a:pt x="789" y="480"/>
                  </a:lnTo>
                  <a:lnTo>
                    <a:pt x="751" y="446"/>
                  </a:lnTo>
                  <a:lnTo>
                    <a:pt x="712" y="412"/>
                  </a:lnTo>
                  <a:lnTo>
                    <a:pt x="712" y="412"/>
                  </a:lnTo>
                  <a:lnTo>
                    <a:pt x="668" y="372"/>
                  </a:lnTo>
                  <a:lnTo>
                    <a:pt x="624" y="332"/>
                  </a:lnTo>
                  <a:lnTo>
                    <a:pt x="604" y="313"/>
                  </a:lnTo>
                  <a:lnTo>
                    <a:pt x="583" y="291"/>
                  </a:lnTo>
                  <a:lnTo>
                    <a:pt x="564" y="269"/>
                  </a:lnTo>
                  <a:lnTo>
                    <a:pt x="544" y="246"/>
                  </a:lnTo>
                  <a:lnTo>
                    <a:pt x="544" y="246"/>
                  </a:lnTo>
                  <a:lnTo>
                    <a:pt x="522" y="221"/>
                  </a:lnTo>
                  <a:lnTo>
                    <a:pt x="501" y="195"/>
                  </a:lnTo>
                  <a:lnTo>
                    <a:pt x="501" y="195"/>
                  </a:lnTo>
                  <a:lnTo>
                    <a:pt x="475" y="165"/>
                  </a:lnTo>
                  <a:lnTo>
                    <a:pt x="450" y="135"/>
                  </a:lnTo>
                  <a:lnTo>
                    <a:pt x="450" y="135"/>
                  </a:lnTo>
                  <a:lnTo>
                    <a:pt x="441" y="125"/>
                  </a:lnTo>
                  <a:lnTo>
                    <a:pt x="431" y="116"/>
                  </a:lnTo>
                  <a:lnTo>
                    <a:pt x="431" y="116"/>
                  </a:lnTo>
                  <a:lnTo>
                    <a:pt x="422" y="107"/>
                  </a:lnTo>
                  <a:lnTo>
                    <a:pt x="413" y="98"/>
                  </a:lnTo>
                  <a:lnTo>
                    <a:pt x="413" y="98"/>
                  </a:lnTo>
                  <a:lnTo>
                    <a:pt x="400" y="81"/>
                  </a:lnTo>
                  <a:lnTo>
                    <a:pt x="389" y="67"/>
                  </a:lnTo>
                  <a:lnTo>
                    <a:pt x="378" y="54"/>
                  </a:lnTo>
                  <a:lnTo>
                    <a:pt x="366" y="44"/>
                  </a:lnTo>
                  <a:lnTo>
                    <a:pt x="366" y="44"/>
                  </a:lnTo>
                  <a:lnTo>
                    <a:pt x="355" y="33"/>
                  </a:lnTo>
                  <a:lnTo>
                    <a:pt x="346" y="21"/>
                  </a:lnTo>
                  <a:lnTo>
                    <a:pt x="346" y="21"/>
                  </a:lnTo>
                  <a:lnTo>
                    <a:pt x="377" y="0"/>
                  </a:lnTo>
                  <a:lnTo>
                    <a:pt x="377" y="0"/>
                  </a:lnTo>
                  <a:lnTo>
                    <a:pt x="382" y="6"/>
                  </a:lnTo>
                  <a:lnTo>
                    <a:pt x="382" y="6"/>
                  </a:lnTo>
                  <a:lnTo>
                    <a:pt x="433" y="64"/>
                  </a:lnTo>
                  <a:lnTo>
                    <a:pt x="433" y="64"/>
                  </a:lnTo>
                  <a:lnTo>
                    <a:pt x="496" y="134"/>
                  </a:lnTo>
                  <a:lnTo>
                    <a:pt x="527" y="170"/>
                  </a:lnTo>
                  <a:lnTo>
                    <a:pt x="558" y="207"/>
                  </a:lnTo>
                  <a:lnTo>
                    <a:pt x="558" y="207"/>
                  </a:lnTo>
                  <a:lnTo>
                    <a:pt x="585" y="239"/>
                  </a:lnTo>
                  <a:lnTo>
                    <a:pt x="614" y="273"/>
                  </a:lnTo>
                  <a:lnTo>
                    <a:pt x="631" y="290"/>
                  </a:lnTo>
                  <a:lnTo>
                    <a:pt x="647" y="307"/>
                  </a:lnTo>
                  <a:lnTo>
                    <a:pt x="665" y="324"/>
                  </a:lnTo>
                  <a:lnTo>
                    <a:pt x="683" y="341"/>
                  </a:lnTo>
                  <a:lnTo>
                    <a:pt x="683" y="341"/>
                  </a:lnTo>
                  <a:lnTo>
                    <a:pt x="729" y="380"/>
                  </a:lnTo>
                  <a:lnTo>
                    <a:pt x="729" y="380"/>
                  </a:lnTo>
                  <a:lnTo>
                    <a:pt x="765" y="411"/>
                  </a:lnTo>
                  <a:lnTo>
                    <a:pt x="801" y="444"/>
                  </a:lnTo>
                  <a:lnTo>
                    <a:pt x="801" y="444"/>
                  </a:lnTo>
                  <a:lnTo>
                    <a:pt x="836" y="477"/>
                  </a:lnTo>
                  <a:lnTo>
                    <a:pt x="869" y="511"/>
                  </a:lnTo>
                  <a:lnTo>
                    <a:pt x="900" y="546"/>
                  </a:lnTo>
                  <a:lnTo>
                    <a:pt x="930" y="581"/>
                  </a:lnTo>
                  <a:lnTo>
                    <a:pt x="930" y="581"/>
                  </a:lnTo>
                  <a:lnTo>
                    <a:pt x="946" y="600"/>
                  </a:lnTo>
                  <a:lnTo>
                    <a:pt x="946" y="600"/>
                  </a:lnTo>
                  <a:lnTo>
                    <a:pt x="962" y="620"/>
                  </a:lnTo>
                  <a:lnTo>
                    <a:pt x="980" y="641"/>
                  </a:lnTo>
                  <a:lnTo>
                    <a:pt x="998" y="661"/>
                  </a:lnTo>
                  <a:lnTo>
                    <a:pt x="1008" y="669"/>
                  </a:lnTo>
                  <a:lnTo>
                    <a:pt x="1018" y="677"/>
                  </a:lnTo>
                  <a:lnTo>
                    <a:pt x="1019" y="678"/>
                  </a:lnTo>
                  <a:lnTo>
                    <a:pt x="1020" y="678"/>
                  </a:lnTo>
                  <a:lnTo>
                    <a:pt x="1020" y="678"/>
                  </a:lnTo>
                  <a:lnTo>
                    <a:pt x="1025" y="680"/>
                  </a:lnTo>
                  <a:lnTo>
                    <a:pt x="1029" y="684"/>
                  </a:lnTo>
                  <a:lnTo>
                    <a:pt x="1029" y="685"/>
                  </a:lnTo>
                  <a:lnTo>
                    <a:pt x="1030" y="686"/>
                  </a:lnTo>
                  <a:lnTo>
                    <a:pt x="1030" y="686"/>
                  </a:lnTo>
                  <a:lnTo>
                    <a:pt x="1032" y="689"/>
                  </a:lnTo>
                  <a:lnTo>
                    <a:pt x="1035" y="692"/>
                  </a:lnTo>
                  <a:lnTo>
                    <a:pt x="1036" y="695"/>
                  </a:lnTo>
                  <a:lnTo>
                    <a:pt x="1037" y="698"/>
                  </a:lnTo>
                  <a:lnTo>
                    <a:pt x="1037" y="699"/>
                  </a:lnTo>
                  <a:lnTo>
                    <a:pt x="1037" y="700"/>
                  </a:lnTo>
                  <a:lnTo>
                    <a:pt x="1037" y="700"/>
                  </a:lnTo>
                  <a:lnTo>
                    <a:pt x="1041" y="711"/>
                  </a:lnTo>
                  <a:lnTo>
                    <a:pt x="1045" y="723"/>
                  </a:lnTo>
                  <a:lnTo>
                    <a:pt x="1047" y="735"/>
                  </a:lnTo>
                  <a:lnTo>
                    <a:pt x="1049" y="748"/>
                  </a:lnTo>
                  <a:lnTo>
                    <a:pt x="1051" y="774"/>
                  </a:lnTo>
                  <a:lnTo>
                    <a:pt x="1051" y="800"/>
                  </a:lnTo>
                  <a:lnTo>
                    <a:pt x="1050" y="826"/>
                  </a:lnTo>
                  <a:lnTo>
                    <a:pt x="1047" y="851"/>
                  </a:lnTo>
                  <a:lnTo>
                    <a:pt x="1044" y="872"/>
                  </a:lnTo>
                  <a:lnTo>
                    <a:pt x="1040" y="892"/>
                  </a:lnTo>
                  <a:lnTo>
                    <a:pt x="1040" y="892"/>
                  </a:lnTo>
                  <a:lnTo>
                    <a:pt x="1037" y="911"/>
                  </a:lnTo>
                  <a:lnTo>
                    <a:pt x="1035" y="929"/>
                  </a:lnTo>
                  <a:lnTo>
                    <a:pt x="1030" y="967"/>
                  </a:lnTo>
                  <a:lnTo>
                    <a:pt x="1030" y="973"/>
                  </a:lnTo>
                  <a:lnTo>
                    <a:pt x="1030" y="973"/>
                  </a:lnTo>
                  <a:lnTo>
                    <a:pt x="1029" y="991"/>
                  </a:lnTo>
                  <a:lnTo>
                    <a:pt x="1029" y="991"/>
                  </a:lnTo>
                  <a:lnTo>
                    <a:pt x="1029" y="1009"/>
                  </a:lnTo>
                  <a:lnTo>
                    <a:pt x="1028" y="1017"/>
                  </a:lnTo>
                  <a:lnTo>
                    <a:pt x="1026" y="1024"/>
                  </a:lnTo>
                  <a:lnTo>
                    <a:pt x="1026" y="1024"/>
                  </a:lnTo>
                  <a:lnTo>
                    <a:pt x="1024" y="1031"/>
                  </a:lnTo>
                  <a:lnTo>
                    <a:pt x="1023" y="1039"/>
                  </a:lnTo>
                  <a:lnTo>
                    <a:pt x="1023" y="1051"/>
                  </a:lnTo>
                  <a:lnTo>
                    <a:pt x="1023" y="1051"/>
                  </a:lnTo>
                  <a:lnTo>
                    <a:pt x="1023" y="1059"/>
                  </a:lnTo>
                  <a:lnTo>
                    <a:pt x="1021" y="1068"/>
                  </a:lnTo>
                  <a:lnTo>
                    <a:pt x="1019" y="1075"/>
                  </a:lnTo>
                  <a:lnTo>
                    <a:pt x="1016" y="1079"/>
                  </a:lnTo>
                  <a:lnTo>
                    <a:pt x="1013" y="1083"/>
                  </a:lnTo>
                  <a:lnTo>
                    <a:pt x="1013" y="1083"/>
                  </a:lnTo>
                  <a:lnTo>
                    <a:pt x="1010" y="1085"/>
                  </a:lnTo>
                  <a:lnTo>
                    <a:pt x="1008" y="1086"/>
                  </a:lnTo>
                  <a:lnTo>
                    <a:pt x="1005" y="1087"/>
                  </a:lnTo>
                  <a:lnTo>
                    <a:pt x="1002" y="1088"/>
                  </a:lnTo>
                  <a:lnTo>
                    <a:pt x="1002" y="1088"/>
                  </a:lnTo>
                  <a:lnTo>
                    <a:pt x="1002" y="1088"/>
                  </a:lnTo>
                  <a:lnTo>
                    <a:pt x="998" y="1087"/>
                  </a:lnTo>
                  <a:lnTo>
                    <a:pt x="997" y="1087"/>
                  </a:lnTo>
                  <a:lnTo>
                    <a:pt x="996" y="1087"/>
                  </a:lnTo>
                  <a:lnTo>
                    <a:pt x="996" y="1087"/>
                  </a:lnTo>
                  <a:lnTo>
                    <a:pt x="992" y="1088"/>
                  </a:lnTo>
                  <a:lnTo>
                    <a:pt x="991" y="1088"/>
                  </a:lnTo>
                  <a:close/>
                  <a:moveTo>
                    <a:pt x="1002" y="731"/>
                  </a:moveTo>
                  <a:lnTo>
                    <a:pt x="1002" y="731"/>
                  </a:lnTo>
                  <a:lnTo>
                    <a:pt x="954" y="761"/>
                  </a:lnTo>
                  <a:lnTo>
                    <a:pt x="954" y="761"/>
                  </a:lnTo>
                  <a:lnTo>
                    <a:pt x="918" y="784"/>
                  </a:lnTo>
                  <a:lnTo>
                    <a:pt x="918" y="784"/>
                  </a:lnTo>
                  <a:lnTo>
                    <a:pt x="885" y="803"/>
                  </a:lnTo>
                  <a:lnTo>
                    <a:pt x="885" y="803"/>
                  </a:lnTo>
                  <a:lnTo>
                    <a:pt x="856" y="821"/>
                  </a:lnTo>
                  <a:lnTo>
                    <a:pt x="842" y="830"/>
                  </a:lnTo>
                  <a:lnTo>
                    <a:pt x="829" y="839"/>
                  </a:lnTo>
                  <a:lnTo>
                    <a:pt x="819" y="847"/>
                  </a:lnTo>
                  <a:lnTo>
                    <a:pt x="819" y="847"/>
                  </a:lnTo>
                  <a:lnTo>
                    <a:pt x="773" y="881"/>
                  </a:lnTo>
                  <a:lnTo>
                    <a:pt x="729" y="917"/>
                  </a:lnTo>
                  <a:lnTo>
                    <a:pt x="729" y="917"/>
                  </a:lnTo>
                  <a:lnTo>
                    <a:pt x="717" y="925"/>
                  </a:lnTo>
                  <a:lnTo>
                    <a:pt x="717" y="925"/>
                  </a:lnTo>
                  <a:lnTo>
                    <a:pt x="704" y="936"/>
                  </a:lnTo>
                  <a:lnTo>
                    <a:pt x="691" y="948"/>
                  </a:lnTo>
                  <a:lnTo>
                    <a:pt x="678" y="960"/>
                  </a:lnTo>
                  <a:lnTo>
                    <a:pt x="672" y="967"/>
                  </a:lnTo>
                  <a:lnTo>
                    <a:pt x="668" y="974"/>
                  </a:lnTo>
                  <a:lnTo>
                    <a:pt x="664" y="980"/>
                  </a:lnTo>
                  <a:lnTo>
                    <a:pt x="671" y="982"/>
                  </a:lnTo>
                  <a:lnTo>
                    <a:pt x="671" y="982"/>
                  </a:lnTo>
                  <a:lnTo>
                    <a:pt x="699" y="991"/>
                  </a:lnTo>
                  <a:lnTo>
                    <a:pt x="699" y="991"/>
                  </a:lnTo>
                  <a:lnTo>
                    <a:pt x="718" y="996"/>
                  </a:lnTo>
                  <a:lnTo>
                    <a:pt x="738" y="1003"/>
                  </a:lnTo>
                  <a:lnTo>
                    <a:pt x="738" y="1003"/>
                  </a:lnTo>
                  <a:lnTo>
                    <a:pt x="756" y="1007"/>
                  </a:lnTo>
                  <a:lnTo>
                    <a:pt x="772" y="1010"/>
                  </a:lnTo>
                  <a:lnTo>
                    <a:pt x="772" y="1010"/>
                  </a:lnTo>
                  <a:lnTo>
                    <a:pt x="792" y="1014"/>
                  </a:lnTo>
                  <a:lnTo>
                    <a:pt x="811" y="1018"/>
                  </a:lnTo>
                  <a:lnTo>
                    <a:pt x="811" y="1018"/>
                  </a:lnTo>
                  <a:lnTo>
                    <a:pt x="854" y="1028"/>
                  </a:lnTo>
                  <a:lnTo>
                    <a:pt x="897" y="1039"/>
                  </a:lnTo>
                  <a:lnTo>
                    <a:pt x="941" y="1046"/>
                  </a:lnTo>
                  <a:lnTo>
                    <a:pt x="962" y="1049"/>
                  </a:lnTo>
                  <a:lnTo>
                    <a:pt x="984" y="1051"/>
                  </a:lnTo>
                  <a:lnTo>
                    <a:pt x="991" y="1052"/>
                  </a:lnTo>
                  <a:lnTo>
                    <a:pt x="990" y="1045"/>
                  </a:lnTo>
                  <a:lnTo>
                    <a:pt x="990" y="1045"/>
                  </a:lnTo>
                  <a:lnTo>
                    <a:pt x="989" y="1039"/>
                  </a:lnTo>
                  <a:lnTo>
                    <a:pt x="989" y="1039"/>
                  </a:lnTo>
                  <a:lnTo>
                    <a:pt x="987" y="1032"/>
                  </a:lnTo>
                  <a:lnTo>
                    <a:pt x="987" y="1029"/>
                  </a:lnTo>
                  <a:lnTo>
                    <a:pt x="987" y="1027"/>
                  </a:lnTo>
                  <a:lnTo>
                    <a:pt x="987" y="1027"/>
                  </a:lnTo>
                  <a:lnTo>
                    <a:pt x="990" y="1018"/>
                  </a:lnTo>
                  <a:lnTo>
                    <a:pt x="992" y="1008"/>
                  </a:lnTo>
                  <a:lnTo>
                    <a:pt x="993" y="988"/>
                  </a:lnTo>
                  <a:lnTo>
                    <a:pt x="993" y="988"/>
                  </a:lnTo>
                  <a:lnTo>
                    <a:pt x="994" y="974"/>
                  </a:lnTo>
                  <a:lnTo>
                    <a:pt x="994" y="974"/>
                  </a:lnTo>
                  <a:lnTo>
                    <a:pt x="995" y="957"/>
                  </a:lnTo>
                  <a:lnTo>
                    <a:pt x="995" y="957"/>
                  </a:lnTo>
                  <a:lnTo>
                    <a:pt x="998" y="925"/>
                  </a:lnTo>
                  <a:lnTo>
                    <a:pt x="1000" y="910"/>
                  </a:lnTo>
                  <a:lnTo>
                    <a:pt x="1004" y="893"/>
                  </a:lnTo>
                  <a:lnTo>
                    <a:pt x="1004" y="893"/>
                  </a:lnTo>
                  <a:lnTo>
                    <a:pt x="1010" y="856"/>
                  </a:lnTo>
                  <a:lnTo>
                    <a:pt x="1013" y="835"/>
                  </a:lnTo>
                  <a:lnTo>
                    <a:pt x="1015" y="813"/>
                  </a:lnTo>
                  <a:lnTo>
                    <a:pt x="1016" y="793"/>
                  </a:lnTo>
                  <a:lnTo>
                    <a:pt x="1015" y="772"/>
                  </a:lnTo>
                  <a:lnTo>
                    <a:pt x="1014" y="753"/>
                  </a:lnTo>
                  <a:lnTo>
                    <a:pt x="1010" y="734"/>
                  </a:lnTo>
                  <a:lnTo>
                    <a:pt x="1008" y="726"/>
                  </a:lnTo>
                  <a:lnTo>
                    <a:pt x="1002" y="731"/>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53" name="Freeform 207"/>
            <p:cNvSpPr/>
            <p:nvPr/>
          </p:nvSpPr>
          <p:spPr bwMode="auto">
            <a:xfrm>
              <a:off x="4251325" y="2251075"/>
              <a:ext cx="195263" cy="161925"/>
            </a:xfrm>
            <a:custGeom>
              <a:avLst/>
              <a:gdLst/>
              <a:ahLst/>
              <a:cxnLst>
                <a:cxn ang="0">
                  <a:pos x="15" y="307"/>
                </a:cxn>
                <a:cxn ang="0">
                  <a:pos x="9" y="306"/>
                </a:cxn>
                <a:cxn ang="0">
                  <a:pos x="2" y="298"/>
                </a:cxn>
                <a:cxn ang="0">
                  <a:pos x="0" y="293"/>
                </a:cxn>
                <a:cxn ang="0">
                  <a:pos x="2" y="281"/>
                </a:cxn>
                <a:cxn ang="0">
                  <a:pos x="6" y="275"/>
                </a:cxn>
                <a:cxn ang="0">
                  <a:pos x="12" y="272"/>
                </a:cxn>
                <a:cxn ang="0">
                  <a:pos x="18" y="269"/>
                </a:cxn>
                <a:cxn ang="0">
                  <a:pos x="30" y="259"/>
                </a:cxn>
                <a:cxn ang="0">
                  <a:pos x="48" y="238"/>
                </a:cxn>
                <a:cxn ang="0">
                  <a:pos x="59" y="222"/>
                </a:cxn>
                <a:cxn ang="0">
                  <a:pos x="75" y="201"/>
                </a:cxn>
                <a:cxn ang="0">
                  <a:pos x="94" y="180"/>
                </a:cxn>
                <a:cxn ang="0">
                  <a:pos x="136" y="143"/>
                </a:cxn>
                <a:cxn ang="0">
                  <a:pos x="160" y="124"/>
                </a:cxn>
                <a:cxn ang="0">
                  <a:pos x="174" y="112"/>
                </a:cxn>
                <a:cxn ang="0">
                  <a:pos x="224" y="83"/>
                </a:cxn>
                <a:cxn ang="0">
                  <a:pos x="241" y="73"/>
                </a:cxn>
                <a:cxn ang="0">
                  <a:pos x="259" y="63"/>
                </a:cxn>
                <a:cxn ang="0">
                  <a:pos x="305" y="32"/>
                </a:cxn>
                <a:cxn ang="0">
                  <a:pos x="345" y="3"/>
                </a:cxn>
                <a:cxn ang="0">
                  <a:pos x="354" y="0"/>
                </a:cxn>
                <a:cxn ang="0">
                  <a:pos x="359" y="1"/>
                </a:cxn>
                <a:cxn ang="0">
                  <a:pos x="366" y="8"/>
                </a:cxn>
                <a:cxn ang="0">
                  <a:pos x="368" y="12"/>
                </a:cxn>
                <a:cxn ang="0">
                  <a:pos x="369" y="22"/>
                </a:cxn>
                <a:cxn ang="0">
                  <a:pos x="367" y="29"/>
                </a:cxn>
                <a:cxn ang="0">
                  <a:pos x="362" y="35"/>
                </a:cxn>
                <a:cxn ang="0">
                  <a:pos x="339" y="51"/>
                </a:cxn>
                <a:cxn ang="0">
                  <a:pos x="270" y="96"/>
                </a:cxn>
                <a:cxn ang="0">
                  <a:pos x="240" y="115"/>
                </a:cxn>
                <a:cxn ang="0">
                  <a:pos x="180" y="157"/>
                </a:cxn>
                <a:cxn ang="0">
                  <a:pos x="151" y="179"/>
                </a:cxn>
                <a:cxn ang="0">
                  <a:pos x="109" y="218"/>
                </a:cxn>
                <a:cxn ang="0">
                  <a:pos x="78" y="252"/>
                </a:cxn>
                <a:cxn ang="0">
                  <a:pos x="69" y="264"/>
                </a:cxn>
                <a:cxn ang="0">
                  <a:pos x="47" y="290"/>
                </a:cxn>
                <a:cxn ang="0">
                  <a:pos x="35" y="300"/>
                </a:cxn>
                <a:cxn ang="0">
                  <a:pos x="21" y="306"/>
                </a:cxn>
                <a:cxn ang="0">
                  <a:pos x="15" y="307"/>
                </a:cxn>
              </a:cxnLst>
              <a:rect l="0" t="0" r="r" b="b"/>
              <a:pathLst>
                <a:path w="369" h="307">
                  <a:moveTo>
                    <a:pt x="15" y="307"/>
                  </a:moveTo>
                  <a:lnTo>
                    <a:pt x="15" y="307"/>
                  </a:lnTo>
                  <a:lnTo>
                    <a:pt x="12" y="307"/>
                  </a:lnTo>
                  <a:lnTo>
                    <a:pt x="9" y="306"/>
                  </a:lnTo>
                  <a:lnTo>
                    <a:pt x="5" y="303"/>
                  </a:lnTo>
                  <a:lnTo>
                    <a:pt x="2" y="298"/>
                  </a:lnTo>
                  <a:lnTo>
                    <a:pt x="0" y="293"/>
                  </a:lnTo>
                  <a:lnTo>
                    <a:pt x="0" y="293"/>
                  </a:lnTo>
                  <a:lnTo>
                    <a:pt x="0" y="287"/>
                  </a:lnTo>
                  <a:lnTo>
                    <a:pt x="2" y="281"/>
                  </a:lnTo>
                  <a:lnTo>
                    <a:pt x="4" y="277"/>
                  </a:lnTo>
                  <a:lnTo>
                    <a:pt x="6" y="275"/>
                  </a:lnTo>
                  <a:lnTo>
                    <a:pt x="9" y="273"/>
                  </a:lnTo>
                  <a:lnTo>
                    <a:pt x="12" y="272"/>
                  </a:lnTo>
                  <a:lnTo>
                    <a:pt x="12" y="272"/>
                  </a:lnTo>
                  <a:lnTo>
                    <a:pt x="18" y="269"/>
                  </a:lnTo>
                  <a:lnTo>
                    <a:pt x="24" y="265"/>
                  </a:lnTo>
                  <a:lnTo>
                    <a:pt x="30" y="259"/>
                  </a:lnTo>
                  <a:lnTo>
                    <a:pt x="36" y="253"/>
                  </a:lnTo>
                  <a:lnTo>
                    <a:pt x="48" y="238"/>
                  </a:lnTo>
                  <a:lnTo>
                    <a:pt x="59" y="222"/>
                  </a:lnTo>
                  <a:lnTo>
                    <a:pt x="59" y="222"/>
                  </a:lnTo>
                  <a:lnTo>
                    <a:pt x="68" y="210"/>
                  </a:lnTo>
                  <a:lnTo>
                    <a:pt x="75" y="201"/>
                  </a:lnTo>
                  <a:lnTo>
                    <a:pt x="75" y="201"/>
                  </a:lnTo>
                  <a:lnTo>
                    <a:pt x="94" y="180"/>
                  </a:lnTo>
                  <a:lnTo>
                    <a:pt x="114" y="162"/>
                  </a:lnTo>
                  <a:lnTo>
                    <a:pt x="136" y="143"/>
                  </a:lnTo>
                  <a:lnTo>
                    <a:pt x="157" y="126"/>
                  </a:lnTo>
                  <a:lnTo>
                    <a:pt x="160" y="124"/>
                  </a:lnTo>
                  <a:lnTo>
                    <a:pt x="160" y="124"/>
                  </a:lnTo>
                  <a:lnTo>
                    <a:pt x="174" y="112"/>
                  </a:lnTo>
                  <a:lnTo>
                    <a:pt x="190" y="102"/>
                  </a:lnTo>
                  <a:lnTo>
                    <a:pt x="224" y="83"/>
                  </a:lnTo>
                  <a:lnTo>
                    <a:pt x="224" y="83"/>
                  </a:lnTo>
                  <a:lnTo>
                    <a:pt x="241" y="73"/>
                  </a:lnTo>
                  <a:lnTo>
                    <a:pt x="259" y="63"/>
                  </a:lnTo>
                  <a:lnTo>
                    <a:pt x="259" y="63"/>
                  </a:lnTo>
                  <a:lnTo>
                    <a:pt x="283" y="47"/>
                  </a:lnTo>
                  <a:lnTo>
                    <a:pt x="305" y="32"/>
                  </a:lnTo>
                  <a:lnTo>
                    <a:pt x="345" y="3"/>
                  </a:lnTo>
                  <a:lnTo>
                    <a:pt x="345" y="3"/>
                  </a:lnTo>
                  <a:lnTo>
                    <a:pt x="350" y="1"/>
                  </a:lnTo>
                  <a:lnTo>
                    <a:pt x="354" y="0"/>
                  </a:lnTo>
                  <a:lnTo>
                    <a:pt x="354" y="0"/>
                  </a:lnTo>
                  <a:lnTo>
                    <a:pt x="359" y="1"/>
                  </a:lnTo>
                  <a:lnTo>
                    <a:pt x="363" y="4"/>
                  </a:lnTo>
                  <a:lnTo>
                    <a:pt x="366" y="8"/>
                  </a:lnTo>
                  <a:lnTo>
                    <a:pt x="368" y="12"/>
                  </a:lnTo>
                  <a:lnTo>
                    <a:pt x="368" y="12"/>
                  </a:lnTo>
                  <a:lnTo>
                    <a:pt x="369" y="16"/>
                  </a:lnTo>
                  <a:lnTo>
                    <a:pt x="369" y="22"/>
                  </a:lnTo>
                  <a:lnTo>
                    <a:pt x="369" y="25"/>
                  </a:lnTo>
                  <a:lnTo>
                    <a:pt x="367" y="29"/>
                  </a:lnTo>
                  <a:lnTo>
                    <a:pt x="365" y="32"/>
                  </a:lnTo>
                  <a:lnTo>
                    <a:pt x="362" y="35"/>
                  </a:lnTo>
                  <a:lnTo>
                    <a:pt x="362" y="35"/>
                  </a:lnTo>
                  <a:lnTo>
                    <a:pt x="339" y="51"/>
                  </a:lnTo>
                  <a:lnTo>
                    <a:pt x="317" y="67"/>
                  </a:lnTo>
                  <a:lnTo>
                    <a:pt x="270" y="96"/>
                  </a:lnTo>
                  <a:lnTo>
                    <a:pt x="270" y="96"/>
                  </a:lnTo>
                  <a:lnTo>
                    <a:pt x="240" y="115"/>
                  </a:lnTo>
                  <a:lnTo>
                    <a:pt x="210" y="135"/>
                  </a:lnTo>
                  <a:lnTo>
                    <a:pt x="180" y="157"/>
                  </a:lnTo>
                  <a:lnTo>
                    <a:pt x="151" y="179"/>
                  </a:lnTo>
                  <a:lnTo>
                    <a:pt x="151" y="179"/>
                  </a:lnTo>
                  <a:lnTo>
                    <a:pt x="131" y="198"/>
                  </a:lnTo>
                  <a:lnTo>
                    <a:pt x="109" y="218"/>
                  </a:lnTo>
                  <a:lnTo>
                    <a:pt x="88" y="239"/>
                  </a:lnTo>
                  <a:lnTo>
                    <a:pt x="78" y="252"/>
                  </a:lnTo>
                  <a:lnTo>
                    <a:pt x="69" y="264"/>
                  </a:lnTo>
                  <a:lnTo>
                    <a:pt x="69" y="264"/>
                  </a:lnTo>
                  <a:lnTo>
                    <a:pt x="59" y="277"/>
                  </a:lnTo>
                  <a:lnTo>
                    <a:pt x="47" y="290"/>
                  </a:lnTo>
                  <a:lnTo>
                    <a:pt x="42" y="295"/>
                  </a:lnTo>
                  <a:lnTo>
                    <a:pt x="35" y="300"/>
                  </a:lnTo>
                  <a:lnTo>
                    <a:pt x="29" y="304"/>
                  </a:lnTo>
                  <a:lnTo>
                    <a:pt x="21" y="306"/>
                  </a:lnTo>
                  <a:lnTo>
                    <a:pt x="21" y="306"/>
                  </a:lnTo>
                  <a:lnTo>
                    <a:pt x="15" y="307"/>
                  </a:lnTo>
                  <a:lnTo>
                    <a:pt x="15" y="307"/>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54" name="Freeform 208"/>
            <p:cNvSpPr/>
            <p:nvPr/>
          </p:nvSpPr>
          <p:spPr bwMode="auto">
            <a:xfrm>
              <a:off x="4284663" y="2282825"/>
              <a:ext cx="195263" cy="171450"/>
            </a:xfrm>
            <a:custGeom>
              <a:avLst/>
              <a:gdLst/>
              <a:ahLst/>
              <a:cxnLst>
                <a:cxn ang="0">
                  <a:pos x="15" y="323"/>
                </a:cxn>
                <a:cxn ang="0">
                  <a:pos x="6" y="319"/>
                </a:cxn>
                <a:cxn ang="0">
                  <a:pos x="1" y="309"/>
                </a:cxn>
                <a:cxn ang="0">
                  <a:pos x="0" y="306"/>
                </a:cxn>
                <a:cxn ang="0">
                  <a:pos x="0" y="297"/>
                </a:cxn>
                <a:cxn ang="0">
                  <a:pos x="4" y="290"/>
                </a:cxn>
                <a:cxn ang="0">
                  <a:pos x="7" y="287"/>
                </a:cxn>
                <a:cxn ang="0">
                  <a:pos x="15" y="277"/>
                </a:cxn>
                <a:cxn ang="0">
                  <a:pos x="20" y="266"/>
                </a:cxn>
                <a:cxn ang="0">
                  <a:pos x="29" y="253"/>
                </a:cxn>
                <a:cxn ang="0">
                  <a:pos x="48" y="230"/>
                </a:cxn>
                <a:cxn ang="0">
                  <a:pos x="68" y="211"/>
                </a:cxn>
                <a:cxn ang="0">
                  <a:pos x="94" y="190"/>
                </a:cxn>
                <a:cxn ang="0">
                  <a:pos x="126" y="162"/>
                </a:cxn>
                <a:cxn ang="0">
                  <a:pos x="159" y="135"/>
                </a:cxn>
                <a:cxn ang="0">
                  <a:pos x="187" y="111"/>
                </a:cxn>
                <a:cxn ang="0">
                  <a:pos x="236" y="73"/>
                </a:cxn>
                <a:cxn ang="0">
                  <a:pos x="254" y="61"/>
                </a:cxn>
                <a:cxn ang="0">
                  <a:pos x="311" y="23"/>
                </a:cxn>
                <a:cxn ang="0">
                  <a:pos x="344" y="3"/>
                </a:cxn>
                <a:cxn ang="0">
                  <a:pos x="348" y="1"/>
                </a:cxn>
                <a:cxn ang="0">
                  <a:pos x="352" y="0"/>
                </a:cxn>
                <a:cxn ang="0">
                  <a:pos x="358" y="2"/>
                </a:cxn>
                <a:cxn ang="0">
                  <a:pos x="366" y="9"/>
                </a:cxn>
                <a:cxn ang="0">
                  <a:pos x="368" y="14"/>
                </a:cxn>
                <a:cxn ang="0">
                  <a:pos x="369" y="22"/>
                </a:cxn>
                <a:cxn ang="0">
                  <a:pos x="366" y="29"/>
                </a:cxn>
                <a:cxn ang="0">
                  <a:pos x="361" y="35"/>
                </a:cxn>
                <a:cxn ang="0">
                  <a:pos x="325" y="57"/>
                </a:cxn>
                <a:cxn ang="0">
                  <a:pos x="271" y="92"/>
                </a:cxn>
                <a:cxn ang="0">
                  <a:pos x="250" y="107"/>
                </a:cxn>
                <a:cxn ang="0">
                  <a:pos x="190" y="157"/>
                </a:cxn>
                <a:cxn ang="0">
                  <a:pos x="164" y="179"/>
                </a:cxn>
                <a:cxn ang="0">
                  <a:pos x="134" y="203"/>
                </a:cxn>
                <a:cxn ang="0">
                  <a:pos x="102" y="229"/>
                </a:cxn>
                <a:cxn ang="0">
                  <a:pos x="72" y="258"/>
                </a:cxn>
                <a:cxn ang="0">
                  <a:pos x="66" y="264"/>
                </a:cxn>
                <a:cxn ang="0">
                  <a:pos x="51" y="286"/>
                </a:cxn>
                <a:cxn ang="0">
                  <a:pos x="46" y="295"/>
                </a:cxn>
                <a:cxn ang="0">
                  <a:pos x="33" y="312"/>
                </a:cxn>
                <a:cxn ang="0">
                  <a:pos x="24" y="319"/>
                </a:cxn>
                <a:cxn ang="0">
                  <a:pos x="15" y="323"/>
                </a:cxn>
              </a:cxnLst>
              <a:rect l="0" t="0" r="r" b="b"/>
              <a:pathLst>
                <a:path w="369" h="323">
                  <a:moveTo>
                    <a:pt x="15" y="323"/>
                  </a:moveTo>
                  <a:lnTo>
                    <a:pt x="15" y="323"/>
                  </a:lnTo>
                  <a:lnTo>
                    <a:pt x="10" y="322"/>
                  </a:lnTo>
                  <a:lnTo>
                    <a:pt x="6" y="319"/>
                  </a:lnTo>
                  <a:lnTo>
                    <a:pt x="3" y="315"/>
                  </a:lnTo>
                  <a:lnTo>
                    <a:pt x="1" y="309"/>
                  </a:lnTo>
                  <a:lnTo>
                    <a:pt x="1" y="309"/>
                  </a:lnTo>
                  <a:lnTo>
                    <a:pt x="0" y="306"/>
                  </a:lnTo>
                  <a:lnTo>
                    <a:pt x="0" y="300"/>
                  </a:lnTo>
                  <a:lnTo>
                    <a:pt x="0" y="297"/>
                  </a:lnTo>
                  <a:lnTo>
                    <a:pt x="2" y="294"/>
                  </a:lnTo>
                  <a:lnTo>
                    <a:pt x="4" y="290"/>
                  </a:lnTo>
                  <a:lnTo>
                    <a:pt x="7" y="287"/>
                  </a:lnTo>
                  <a:lnTo>
                    <a:pt x="7" y="287"/>
                  </a:lnTo>
                  <a:lnTo>
                    <a:pt x="11" y="283"/>
                  </a:lnTo>
                  <a:lnTo>
                    <a:pt x="15" y="277"/>
                  </a:lnTo>
                  <a:lnTo>
                    <a:pt x="20" y="266"/>
                  </a:lnTo>
                  <a:lnTo>
                    <a:pt x="20" y="266"/>
                  </a:lnTo>
                  <a:lnTo>
                    <a:pt x="24" y="259"/>
                  </a:lnTo>
                  <a:lnTo>
                    <a:pt x="29" y="253"/>
                  </a:lnTo>
                  <a:lnTo>
                    <a:pt x="29" y="253"/>
                  </a:lnTo>
                  <a:lnTo>
                    <a:pt x="48" y="230"/>
                  </a:lnTo>
                  <a:lnTo>
                    <a:pt x="59" y="221"/>
                  </a:lnTo>
                  <a:lnTo>
                    <a:pt x="68" y="211"/>
                  </a:lnTo>
                  <a:lnTo>
                    <a:pt x="68" y="211"/>
                  </a:lnTo>
                  <a:lnTo>
                    <a:pt x="94" y="190"/>
                  </a:lnTo>
                  <a:lnTo>
                    <a:pt x="94" y="190"/>
                  </a:lnTo>
                  <a:lnTo>
                    <a:pt x="126" y="162"/>
                  </a:lnTo>
                  <a:lnTo>
                    <a:pt x="159" y="135"/>
                  </a:lnTo>
                  <a:lnTo>
                    <a:pt x="159" y="135"/>
                  </a:lnTo>
                  <a:lnTo>
                    <a:pt x="187" y="111"/>
                  </a:lnTo>
                  <a:lnTo>
                    <a:pt x="187" y="111"/>
                  </a:lnTo>
                  <a:lnTo>
                    <a:pt x="220" y="85"/>
                  </a:lnTo>
                  <a:lnTo>
                    <a:pt x="236" y="73"/>
                  </a:lnTo>
                  <a:lnTo>
                    <a:pt x="254" y="61"/>
                  </a:lnTo>
                  <a:lnTo>
                    <a:pt x="254" y="61"/>
                  </a:lnTo>
                  <a:lnTo>
                    <a:pt x="282" y="41"/>
                  </a:lnTo>
                  <a:lnTo>
                    <a:pt x="311" y="23"/>
                  </a:lnTo>
                  <a:lnTo>
                    <a:pt x="311" y="23"/>
                  </a:lnTo>
                  <a:lnTo>
                    <a:pt x="344" y="3"/>
                  </a:lnTo>
                  <a:lnTo>
                    <a:pt x="344" y="3"/>
                  </a:lnTo>
                  <a:lnTo>
                    <a:pt x="348" y="1"/>
                  </a:lnTo>
                  <a:lnTo>
                    <a:pt x="352" y="0"/>
                  </a:lnTo>
                  <a:lnTo>
                    <a:pt x="352" y="0"/>
                  </a:lnTo>
                  <a:lnTo>
                    <a:pt x="355" y="1"/>
                  </a:lnTo>
                  <a:lnTo>
                    <a:pt x="358" y="2"/>
                  </a:lnTo>
                  <a:lnTo>
                    <a:pt x="363" y="5"/>
                  </a:lnTo>
                  <a:lnTo>
                    <a:pt x="366" y="9"/>
                  </a:lnTo>
                  <a:lnTo>
                    <a:pt x="368" y="14"/>
                  </a:lnTo>
                  <a:lnTo>
                    <a:pt x="368" y="14"/>
                  </a:lnTo>
                  <a:lnTo>
                    <a:pt x="369" y="17"/>
                  </a:lnTo>
                  <a:lnTo>
                    <a:pt x="369" y="22"/>
                  </a:lnTo>
                  <a:lnTo>
                    <a:pt x="368" y="25"/>
                  </a:lnTo>
                  <a:lnTo>
                    <a:pt x="366" y="29"/>
                  </a:lnTo>
                  <a:lnTo>
                    <a:pt x="364" y="32"/>
                  </a:lnTo>
                  <a:lnTo>
                    <a:pt x="361" y="35"/>
                  </a:lnTo>
                  <a:lnTo>
                    <a:pt x="361" y="35"/>
                  </a:lnTo>
                  <a:lnTo>
                    <a:pt x="325" y="57"/>
                  </a:lnTo>
                  <a:lnTo>
                    <a:pt x="325" y="57"/>
                  </a:lnTo>
                  <a:lnTo>
                    <a:pt x="271" y="92"/>
                  </a:lnTo>
                  <a:lnTo>
                    <a:pt x="271" y="92"/>
                  </a:lnTo>
                  <a:lnTo>
                    <a:pt x="250" y="107"/>
                  </a:lnTo>
                  <a:lnTo>
                    <a:pt x="229" y="123"/>
                  </a:lnTo>
                  <a:lnTo>
                    <a:pt x="190" y="157"/>
                  </a:lnTo>
                  <a:lnTo>
                    <a:pt x="190" y="157"/>
                  </a:lnTo>
                  <a:lnTo>
                    <a:pt x="164" y="179"/>
                  </a:lnTo>
                  <a:lnTo>
                    <a:pt x="164" y="179"/>
                  </a:lnTo>
                  <a:lnTo>
                    <a:pt x="134" y="203"/>
                  </a:lnTo>
                  <a:lnTo>
                    <a:pt x="134" y="203"/>
                  </a:lnTo>
                  <a:lnTo>
                    <a:pt x="102" y="229"/>
                  </a:lnTo>
                  <a:lnTo>
                    <a:pt x="86" y="242"/>
                  </a:lnTo>
                  <a:lnTo>
                    <a:pt x="72" y="258"/>
                  </a:lnTo>
                  <a:lnTo>
                    <a:pt x="72" y="258"/>
                  </a:lnTo>
                  <a:lnTo>
                    <a:pt x="66" y="264"/>
                  </a:lnTo>
                  <a:lnTo>
                    <a:pt x="61" y="271"/>
                  </a:lnTo>
                  <a:lnTo>
                    <a:pt x="51" y="286"/>
                  </a:lnTo>
                  <a:lnTo>
                    <a:pt x="51" y="286"/>
                  </a:lnTo>
                  <a:lnTo>
                    <a:pt x="46" y="295"/>
                  </a:lnTo>
                  <a:lnTo>
                    <a:pt x="40" y="303"/>
                  </a:lnTo>
                  <a:lnTo>
                    <a:pt x="33" y="312"/>
                  </a:lnTo>
                  <a:lnTo>
                    <a:pt x="24" y="319"/>
                  </a:lnTo>
                  <a:lnTo>
                    <a:pt x="24" y="319"/>
                  </a:lnTo>
                  <a:lnTo>
                    <a:pt x="19" y="322"/>
                  </a:lnTo>
                  <a:lnTo>
                    <a:pt x="15" y="323"/>
                  </a:lnTo>
                  <a:lnTo>
                    <a:pt x="15" y="32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55" name="Freeform 209"/>
            <p:cNvSpPr/>
            <p:nvPr/>
          </p:nvSpPr>
          <p:spPr bwMode="auto">
            <a:xfrm>
              <a:off x="4446588" y="2346325"/>
              <a:ext cx="285750" cy="307975"/>
            </a:xfrm>
            <a:custGeom>
              <a:avLst/>
              <a:gdLst/>
              <a:ahLst/>
              <a:cxnLst>
                <a:cxn ang="0">
                  <a:pos x="524" y="583"/>
                </a:cxn>
                <a:cxn ang="0">
                  <a:pos x="515" y="580"/>
                </a:cxn>
                <a:cxn ang="0">
                  <a:pos x="501" y="571"/>
                </a:cxn>
                <a:cxn ang="0">
                  <a:pos x="476" y="549"/>
                </a:cxn>
                <a:cxn ang="0">
                  <a:pos x="437" y="513"/>
                </a:cxn>
                <a:cxn ang="0">
                  <a:pos x="414" y="488"/>
                </a:cxn>
                <a:cxn ang="0">
                  <a:pos x="388" y="460"/>
                </a:cxn>
                <a:cxn ang="0">
                  <a:pos x="339" y="409"/>
                </a:cxn>
                <a:cxn ang="0">
                  <a:pos x="300" y="361"/>
                </a:cxn>
                <a:cxn ang="0">
                  <a:pos x="288" y="344"/>
                </a:cxn>
                <a:cxn ang="0">
                  <a:pos x="246" y="293"/>
                </a:cxn>
                <a:cxn ang="0">
                  <a:pos x="202" y="245"/>
                </a:cxn>
                <a:cxn ang="0">
                  <a:pos x="167" y="208"/>
                </a:cxn>
                <a:cxn ang="0">
                  <a:pos x="134" y="170"/>
                </a:cxn>
                <a:cxn ang="0">
                  <a:pos x="121" y="153"/>
                </a:cxn>
                <a:cxn ang="0">
                  <a:pos x="95" y="121"/>
                </a:cxn>
                <a:cxn ang="0">
                  <a:pos x="54" y="76"/>
                </a:cxn>
                <a:cxn ang="0">
                  <a:pos x="24" y="48"/>
                </a:cxn>
                <a:cxn ang="0">
                  <a:pos x="8" y="36"/>
                </a:cxn>
                <a:cxn ang="0">
                  <a:pos x="3" y="29"/>
                </a:cxn>
                <a:cxn ang="0">
                  <a:pos x="0" y="22"/>
                </a:cxn>
                <a:cxn ang="0">
                  <a:pos x="1" y="13"/>
                </a:cxn>
                <a:cxn ang="0">
                  <a:pos x="4" y="8"/>
                </a:cxn>
                <a:cxn ang="0">
                  <a:pos x="12" y="1"/>
                </a:cxn>
                <a:cxn ang="0">
                  <a:pos x="16" y="0"/>
                </a:cxn>
                <a:cxn ang="0">
                  <a:pos x="25" y="3"/>
                </a:cxn>
                <a:cxn ang="0">
                  <a:pos x="41" y="15"/>
                </a:cxn>
                <a:cxn ang="0">
                  <a:pos x="70" y="41"/>
                </a:cxn>
                <a:cxn ang="0">
                  <a:pos x="110" y="84"/>
                </a:cxn>
                <a:cxn ang="0">
                  <a:pos x="136" y="115"/>
                </a:cxn>
                <a:cxn ang="0">
                  <a:pos x="206" y="198"/>
                </a:cxn>
                <a:cxn ang="0">
                  <a:pos x="290" y="291"/>
                </a:cxn>
                <a:cxn ang="0">
                  <a:pos x="303" y="306"/>
                </a:cxn>
                <a:cxn ang="0">
                  <a:pos x="341" y="353"/>
                </a:cxn>
                <a:cxn ang="0">
                  <a:pos x="371" y="390"/>
                </a:cxn>
                <a:cxn ang="0">
                  <a:pos x="403" y="425"/>
                </a:cxn>
                <a:cxn ang="0">
                  <a:pos x="433" y="457"/>
                </a:cxn>
                <a:cxn ang="0">
                  <a:pos x="457" y="482"/>
                </a:cxn>
                <a:cxn ang="0">
                  <a:pos x="493" y="518"/>
                </a:cxn>
                <a:cxn ang="0">
                  <a:pos x="519" y="540"/>
                </a:cxn>
                <a:cxn ang="0">
                  <a:pos x="532" y="549"/>
                </a:cxn>
                <a:cxn ang="0">
                  <a:pos x="539" y="554"/>
                </a:cxn>
                <a:cxn ang="0">
                  <a:pos x="541" y="560"/>
                </a:cxn>
                <a:cxn ang="0">
                  <a:pos x="541" y="570"/>
                </a:cxn>
                <a:cxn ang="0">
                  <a:pos x="539" y="575"/>
                </a:cxn>
                <a:cxn ang="0">
                  <a:pos x="530" y="582"/>
                </a:cxn>
                <a:cxn ang="0">
                  <a:pos x="524" y="583"/>
                </a:cxn>
              </a:cxnLst>
              <a:rect l="0" t="0" r="r" b="b"/>
              <a:pathLst>
                <a:path w="541" h="583">
                  <a:moveTo>
                    <a:pt x="524" y="583"/>
                  </a:moveTo>
                  <a:lnTo>
                    <a:pt x="524" y="583"/>
                  </a:lnTo>
                  <a:lnTo>
                    <a:pt x="520" y="582"/>
                  </a:lnTo>
                  <a:lnTo>
                    <a:pt x="515" y="580"/>
                  </a:lnTo>
                  <a:lnTo>
                    <a:pt x="515" y="580"/>
                  </a:lnTo>
                  <a:lnTo>
                    <a:pt x="501" y="571"/>
                  </a:lnTo>
                  <a:lnTo>
                    <a:pt x="488" y="560"/>
                  </a:lnTo>
                  <a:lnTo>
                    <a:pt x="476" y="549"/>
                  </a:lnTo>
                  <a:lnTo>
                    <a:pt x="462" y="538"/>
                  </a:lnTo>
                  <a:lnTo>
                    <a:pt x="437" y="513"/>
                  </a:lnTo>
                  <a:lnTo>
                    <a:pt x="414" y="488"/>
                  </a:lnTo>
                  <a:lnTo>
                    <a:pt x="414" y="488"/>
                  </a:lnTo>
                  <a:lnTo>
                    <a:pt x="388" y="460"/>
                  </a:lnTo>
                  <a:lnTo>
                    <a:pt x="388" y="460"/>
                  </a:lnTo>
                  <a:lnTo>
                    <a:pt x="365" y="437"/>
                  </a:lnTo>
                  <a:lnTo>
                    <a:pt x="339" y="409"/>
                  </a:lnTo>
                  <a:lnTo>
                    <a:pt x="313" y="377"/>
                  </a:lnTo>
                  <a:lnTo>
                    <a:pt x="300" y="361"/>
                  </a:lnTo>
                  <a:lnTo>
                    <a:pt x="288" y="344"/>
                  </a:lnTo>
                  <a:lnTo>
                    <a:pt x="288" y="344"/>
                  </a:lnTo>
                  <a:lnTo>
                    <a:pt x="268" y="319"/>
                  </a:lnTo>
                  <a:lnTo>
                    <a:pt x="246" y="293"/>
                  </a:lnTo>
                  <a:lnTo>
                    <a:pt x="224" y="269"/>
                  </a:lnTo>
                  <a:lnTo>
                    <a:pt x="202" y="245"/>
                  </a:lnTo>
                  <a:lnTo>
                    <a:pt x="202" y="245"/>
                  </a:lnTo>
                  <a:lnTo>
                    <a:pt x="167" y="208"/>
                  </a:lnTo>
                  <a:lnTo>
                    <a:pt x="150" y="189"/>
                  </a:lnTo>
                  <a:lnTo>
                    <a:pt x="134" y="170"/>
                  </a:lnTo>
                  <a:lnTo>
                    <a:pt x="134" y="170"/>
                  </a:lnTo>
                  <a:lnTo>
                    <a:pt x="121" y="153"/>
                  </a:lnTo>
                  <a:lnTo>
                    <a:pt x="121" y="153"/>
                  </a:lnTo>
                  <a:lnTo>
                    <a:pt x="95" y="121"/>
                  </a:lnTo>
                  <a:lnTo>
                    <a:pt x="69" y="90"/>
                  </a:lnTo>
                  <a:lnTo>
                    <a:pt x="54" y="76"/>
                  </a:lnTo>
                  <a:lnTo>
                    <a:pt x="40" y="61"/>
                  </a:lnTo>
                  <a:lnTo>
                    <a:pt x="24" y="48"/>
                  </a:lnTo>
                  <a:lnTo>
                    <a:pt x="8" y="36"/>
                  </a:lnTo>
                  <a:lnTo>
                    <a:pt x="8" y="36"/>
                  </a:lnTo>
                  <a:lnTo>
                    <a:pt x="5" y="32"/>
                  </a:lnTo>
                  <a:lnTo>
                    <a:pt x="3" y="29"/>
                  </a:lnTo>
                  <a:lnTo>
                    <a:pt x="0" y="25"/>
                  </a:lnTo>
                  <a:lnTo>
                    <a:pt x="0" y="22"/>
                  </a:lnTo>
                  <a:lnTo>
                    <a:pt x="0" y="17"/>
                  </a:lnTo>
                  <a:lnTo>
                    <a:pt x="1" y="13"/>
                  </a:lnTo>
                  <a:lnTo>
                    <a:pt x="1" y="13"/>
                  </a:lnTo>
                  <a:lnTo>
                    <a:pt x="4" y="8"/>
                  </a:lnTo>
                  <a:lnTo>
                    <a:pt x="7" y="3"/>
                  </a:lnTo>
                  <a:lnTo>
                    <a:pt x="12" y="1"/>
                  </a:lnTo>
                  <a:lnTo>
                    <a:pt x="16" y="0"/>
                  </a:lnTo>
                  <a:lnTo>
                    <a:pt x="16" y="0"/>
                  </a:lnTo>
                  <a:lnTo>
                    <a:pt x="21" y="0"/>
                  </a:lnTo>
                  <a:lnTo>
                    <a:pt x="25" y="3"/>
                  </a:lnTo>
                  <a:lnTo>
                    <a:pt x="25" y="3"/>
                  </a:lnTo>
                  <a:lnTo>
                    <a:pt x="41" y="15"/>
                  </a:lnTo>
                  <a:lnTo>
                    <a:pt x="55" y="28"/>
                  </a:lnTo>
                  <a:lnTo>
                    <a:pt x="70" y="41"/>
                  </a:lnTo>
                  <a:lnTo>
                    <a:pt x="83" y="55"/>
                  </a:lnTo>
                  <a:lnTo>
                    <a:pt x="110" y="84"/>
                  </a:lnTo>
                  <a:lnTo>
                    <a:pt x="136" y="115"/>
                  </a:lnTo>
                  <a:lnTo>
                    <a:pt x="136" y="115"/>
                  </a:lnTo>
                  <a:lnTo>
                    <a:pt x="170" y="156"/>
                  </a:lnTo>
                  <a:lnTo>
                    <a:pt x="206" y="198"/>
                  </a:lnTo>
                  <a:lnTo>
                    <a:pt x="246" y="242"/>
                  </a:lnTo>
                  <a:lnTo>
                    <a:pt x="290" y="291"/>
                  </a:lnTo>
                  <a:lnTo>
                    <a:pt x="290" y="291"/>
                  </a:lnTo>
                  <a:lnTo>
                    <a:pt x="303" y="306"/>
                  </a:lnTo>
                  <a:lnTo>
                    <a:pt x="317" y="322"/>
                  </a:lnTo>
                  <a:lnTo>
                    <a:pt x="341" y="353"/>
                  </a:lnTo>
                  <a:lnTo>
                    <a:pt x="341" y="353"/>
                  </a:lnTo>
                  <a:lnTo>
                    <a:pt x="371" y="390"/>
                  </a:lnTo>
                  <a:lnTo>
                    <a:pt x="387" y="407"/>
                  </a:lnTo>
                  <a:lnTo>
                    <a:pt x="403" y="425"/>
                  </a:lnTo>
                  <a:lnTo>
                    <a:pt x="403" y="425"/>
                  </a:lnTo>
                  <a:lnTo>
                    <a:pt x="433" y="457"/>
                  </a:lnTo>
                  <a:lnTo>
                    <a:pt x="433" y="457"/>
                  </a:lnTo>
                  <a:lnTo>
                    <a:pt x="457" y="482"/>
                  </a:lnTo>
                  <a:lnTo>
                    <a:pt x="481" y="507"/>
                  </a:lnTo>
                  <a:lnTo>
                    <a:pt x="493" y="518"/>
                  </a:lnTo>
                  <a:lnTo>
                    <a:pt x="507" y="529"/>
                  </a:lnTo>
                  <a:lnTo>
                    <a:pt x="519" y="540"/>
                  </a:lnTo>
                  <a:lnTo>
                    <a:pt x="532" y="549"/>
                  </a:lnTo>
                  <a:lnTo>
                    <a:pt x="532" y="549"/>
                  </a:lnTo>
                  <a:lnTo>
                    <a:pt x="537" y="552"/>
                  </a:lnTo>
                  <a:lnTo>
                    <a:pt x="539" y="554"/>
                  </a:lnTo>
                  <a:lnTo>
                    <a:pt x="540" y="557"/>
                  </a:lnTo>
                  <a:lnTo>
                    <a:pt x="541" y="560"/>
                  </a:lnTo>
                  <a:lnTo>
                    <a:pt x="541" y="565"/>
                  </a:lnTo>
                  <a:lnTo>
                    <a:pt x="541" y="570"/>
                  </a:lnTo>
                  <a:lnTo>
                    <a:pt x="541" y="570"/>
                  </a:lnTo>
                  <a:lnTo>
                    <a:pt x="539" y="575"/>
                  </a:lnTo>
                  <a:lnTo>
                    <a:pt x="534" y="579"/>
                  </a:lnTo>
                  <a:lnTo>
                    <a:pt x="530" y="582"/>
                  </a:lnTo>
                  <a:lnTo>
                    <a:pt x="527" y="583"/>
                  </a:lnTo>
                  <a:lnTo>
                    <a:pt x="524" y="583"/>
                  </a:lnTo>
                  <a:lnTo>
                    <a:pt x="524" y="58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56" name="Freeform 210"/>
            <p:cNvSpPr/>
            <p:nvPr/>
          </p:nvSpPr>
          <p:spPr bwMode="auto">
            <a:xfrm>
              <a:off x="4349750" y="2435225"/>
              <a:ext cx="273050" cy="288925"/>
            </a:xfrm>
            <a:custGeom>
              <a:avLst/>
              <a:gdLst/>
              <a:ahLst/>
              <a:cxnLst>
                <a:cxn ang="0">
                  <a:pos x="493" y="546"/>
                </a:cxn>
                <a:cxn ang="0">
                  <a:pos x="481" y="537"/>
                </a:cxn>
                <a:cxn ang="0">
                  <a:pos x="475" y="524"/>
                </a:cxn>
                <a:cxn ang="0">
                  <a:pos x="457" y="505"/>
                </a:cxn>
                <a:cxn ang="0">
                  <a:pos x="444" y="490"/>
                </a:cxn>
                <a:cxn ang="0">
                  <a:pos x="436" y="479"/>
                </a:cxn>
                <a:cxn ang="0">
                  <a:pos x="411" y="452"/>
                </a:cxn>
                <a:cxn ang="0">
                  <a:pos x="402" y="443"/>
                </a:cxn>
                <a:cxn ang="0">
                  <a:pos x="387" y="420"/>
                </a:cxn>
                <a:cxn ang="0">
                  <a:pos x="376" y="410"/>
                </a:cxn>
                <a:cxn ang="0">
                  <a:pos x="345" y="378"/>
                </a:cxn>
                <a:cxn ang="0">
                  <a:pos x="321" y="352"/>
                </a:cxn>
                <a:cxn ang="0">
                  <a:pos x="280" y="313"/>
                </a:cxn>
                <a:cxn ang="0">
                  <a:pos x="252" y="285"/>
                </a:cxn>
                <a:cxn ang="0">
                  <a:pos x="151" y="183"/>
                </a:cxn>
                <a:cxn ang="0">
                  <a:pos x="106" y="136"/>
                </a:cxn>
                <a:cxn ang="0">
                  <a:pos x="64" y="92"/>
                </a:cxn>
                <a:cxn ang="0">
                  <a:pos x="33" y="58"/>
                </a:cxn>
                <a:cxn ang="0">
                  <a:pos x="13" y="39"/>
                </a:cxn>
                <a:cxn ang="0">
                  <a:pos x="3" y="26"/>
                </a:cxn>
                <a:cxn ang="0">
                  <a:pos x="0" y="14"/>
                </a:cxn>
                <a:cxn ang="0">
                  <a:pos x="5" y="6"/>
                </a:cxn>
                <a:cxn ang="0">
                  <a:pos x="19" y="0"/>
                </a:cxn>
                <a:cxn ang="0">
                  <a:pos x="26" y="2"/>
                </a:cxn>
                <a:cxn ang="0">
                  <a:pos x="34" y="8"/>
                </a:cxn>
                <a:cxn ang="0">
                  <a:pos x="72" y="47"/>
                </a:cxn>
                <a:cxn ang="0">
                  <a:pos x="94" y="67"/>
                </a:cxn>
                <a:cxn ang="0">
                  <a:pos x="151" y="133"/>
                </a:cxn>
                <a:cxn ang="0">
                  <a:pos x="191" y="176"/>
                </a:cxn>
                <a:cxn ang="0">
                  <a:pos x="275" y="260"/>
                </a:cxn>
                <a:cxn ang="0">
                  <a:pos x="311" y="293"/>
                </a:cxn>
                <a:cxn ang="0">
                  <a:pos x="364" y="343"/>
                </a:cxn>
                <a:cxn ang="0">
                  <a:pos x="407" y="387"/>
                </a:cxn>
                <a:cxn ang="0">
                  <a:pos x="423" y="411"/>
                </a:cxn>
                <a:cxn ang="0">
                  <a:pos x="440" y="429"/>
                </a:cxn>
                <a:cxn ang="0">
                  <a:pos x="452" y="440"/>
                </a:cxn>
                <a:cxn ang="0">
                  <a:pos x="460" y="452"/>
                </a:cxn>
                <a:cxn ang="0">
                  <a:pos x="481" y="478"/>
                </a:cxn>
                <a:cxn ang="0">
                  <a:pos x="496" y="493"/>
                </a:cxn>
                <a:cxn ang="0">
                  <a:pos x="508" y="510"/>
                </a:cxn>
                <a:cxn ang="0">
                  <a:pos x="512" y="513"/>
                </a:cxn>
                <a:cxn ang="0">
                  <a:pos x="515" y="524"/>
                </a:cxn>
                <a:cxn ang="0">
                  <a:pos x="515" y="533"/>
                </a:cxn>
                <a:cxn ang="0">
                  <a:pos x="510" y="542"/>
                </a:cxn>
                <a:cxn ang="0">
                  <a:pos x="499" y="546"/>
                </a:cxn>
              </a:cxnLst>
              <a:rect l="0" t="0" r="r" b="b"/>
              <a:pathLst>
                <a:path w="515" h="546">
                  <a:moveTo>
                    <a:pt x="499" y="546"/>
                  </a:moveTo>
                  <a:lnTo>
                    <a:pt x="499" y="546"/>
                  </a:lnTo>
                  <a:lnTo>
                    <a:pt x="493" y="546"/>
                  </a:lnTo>
                  <a:lnTo>
                    <a:pt x="488" y="543"/>
                  </a:lnTo>
                  <a:lnTo>
                    <a:pt x="483" y="540"/>
                  </a:lnTo>
                  <a:lnTo>
                    <a:pt x="481" y="537"/>
                  </a:lnTo>
                  <a:lnTo>
                    <a:pt x="480" y="534"/>
                  </a:lnTo>
                  <a:lnTo>
                    <a:pt x="480" y="534"/>
                  </a:lnTo>
                  <a:lnTo>
                    <a:pt x="475" y="524"/>
                  </a:lnTo>
                  <a:lnTo>
                    <a:pt x="470" y="517"/>
                  </a:lnTo>
                  <a:lnTo>
                    <a:pt x="463" y="511"/>
                  </a:lnTo>
                  <a:lnTo>
                    <a:pt x="457" y="505"/>
                  </a:lnTo>
                  <a:lnTo>
                    <a:pt x="457" y="505"/>
                  </a:lnTo>
                  <a:lnTo>
                    <a:pt x="450" y="498"/>
                  </a:lnTo>
                  <a:lnTo>
                    <a:pt x="444" y="490"/>
                  </a:lnTo>
                  <a:lnTo>
                    <a:pt x="444" y="490"/>
                  </a:lnTo>
                  <a:lnTo>
                    <a:pt x="436" y="479"/>
                  </a:lnTo>
                  <a:lnTo>
                    <a:pt x="436" y="479"/>
                  </a:lnTo>
                  <a:lnTo>
                    <a:pt x="425" y="466"/>
                  </a:lnTo>
                  <a:lnTo>
                    <a:pt x="419" y="458"/>
                  </a:lnTo>
                  <a:lnTo>
                    <a:pt x="411" y="452"/>
                  </a:lnTo>
                  <a:lnTo>
                    <a:pt x="411" y="452"/>
                  </a:lnTo>
                  <a:lnTo>
                    <a:pt x="407" y="448"/>
                  </a:lnTo>
                  <a:lnTo>
                    <a:pt x="402" y="443"/>
                  </a:lnTo>
                  <a:lnTo>
                    <a:pt x="395" y="433"/>
                  </a:lnTo>
                  <a:lnTo>
                    <a:pt x="395" y="433"/>
                  </a:lnTo>
                  <a:lnTo>
                    <a:pt x="387" y="420"/>
                  </a:lnTo>
                  <a:lnTo>
                    <a:pt x="382" y="415"/>
                  </a:lnTo>
                  <a:lnTo>
                    <a:pt x="376" y="410"/>
                  </a:lnTo>
                  <a:lnTo>
                    <a:pt x="376" y="410"/>
                  </a:lnTo>
                  <a:lnTo>
                    <a:pt x="367" y="404"/>
                  </a:lnTo>
                  <a:lnTo>
                    <a:pt x="360" y="395"/>
                  </a:lnTo>
                  <a:lnTo>
                    <a:pt x="345" y="378"/>
                  </a:lnTo>
                  <a:lnTo>
                    <a:pt x="345" y="378"/>
                  </a:lnTo>
                  <a:lnTo>
                    <a:pt x="333" y="364"/>
                  </a:lnTo>
                  <a:lnTo>
                    <a:pt x="321" y="352"/>
                  </a:lnTo>
                  <a:lnTo>
                    <a:pt x="321" y="352"/>
                  </a:lnTo>
                  <a:lnTo>
                    <a:pt x="299" y="332"/>
                  </a:lnTo>
                  <a:lnTo>
                    <a:pt x="280" y="313"/>
                  </a:lnTo>
                  <a:lnTo>
                    <a:pt x="280" y="313"/>
                  </a:lnTo>
                  <a:lnTo>
                    <a:pt x="252" y="285"/>
                  </a:lnTo>
                  <a:lnTo>
                    <a:pt x="252" y="285"/>
                  </a:lnTo>
                  <a:lnTo>
                    <a:pt x="225" y="260"/>
                  </a:lnTo>
                  <a:lnTo>
                    <a:pt x="200" y="234"/>
                  </a:lnTo>
                  <a:lnTo>
                    <a:pt x="151" y="183"/>
                  </a:lnTo>
                  <a:lnTo>
                    <a:pt x="151" y="183"/>
                  </a:lnTo>
                  <a:lnTo>
                    <a:pt x="106" y="136"/>
                  </a:lnTo>
                  <a:lnTo>
                    <a:pt x="106" y="136"/>
                  </a:lnTo>
                  <a:lnTo>
                    <a:pt x="87" y="116"/>
                  </a:lnTo>
                  <a:lnTo>
                    <a:pt x="87" y="116"/>
                  </a:lnTo>
                  <a:lnTo>
                    <a:pt x="64" y="92"/>
                  </a:lnTo>
                  <a:lnTo>
                    <a:pt x="40" y="66"/>
                  </a:lnTo>
                  <a:lnTo>
                    <a:pt x="40" y="66"/>
                  </a:lnTo>
                  <a:lnTo>
                    <a:pt x="33" y="58"/>
                  </a:lnTo>
                  <a:lnTo>
                    <a:pt x="24" y="50"/>
                  </a:lnTo>
                  <a:lnTo>
                    <a:pt x="24" y="50"/>
                  </a:lnTo>
                  <a:lnTo>
                    <a:pt x="13" y="39"/>
                  </a:lnTo>
                  <a:lnTo>
                    <a:pt x="8" y="33"/>
                  </a:lnTo>
                  <a:lnTo>
                    <a:pt x="3" y="26"/>
                  </a:lnTo>
                  <a:lnTo>
                    <a:pt x="3" y="26"/>
                  </a:lnTo>
                  <a:lnTo>
                    <a:pt x="1" y="22"/>
                  </a:lnTo>
                  <a:lnTo>
                    <a:pt x="0" y="18"/>
                  </a:lnTo>
                  <a:lnTo>
                    <a:pt x="0" y="14"/>
                  </a:lnTo>
                  <a:lnTo>
                    <a:pt x="2" y="10"/>
                  </a:lnTo>
                  <a:lnTo>
                    <a:pt x="2" y="10"/>
                  </a:lnTo>
                  <a:lnTo>
                    <a:pt x="5" y="6"/>
                  </a:lnTo>
                  <a:lnTo>
                    <a:pt x="9" y="3"/>
                  </a:lnTo>
                  <a:lnTo>
                    <a:pt x="14" y="1"/>
                  </a:lnTo>
                  <a:lnTo>
                    <a:pt x="19" y="0"/>
                  </a:lnTo>
                  <a:lnTo>
                    <a:pt x="19" y="0"/>
                  </a:lnTo>
                  <a:lnTo>
                    <a:pt x="22" y="1"/>
                  </a:lnTo>
                  <a:lnTo>
                    <a:pt x="26" y="2"/>
                  </a:lnTo>
                  <a:lnTo>
                    <a:pt x="31" y="4"/>
                  </a:lnTo>
                  <a:lnTo>
                    <a:pt x="34" y="8"/>
                  </a:lnTo>
                  <a:lnTo>
                    <a:pt x="34" y="8"/>
                  </a:lnTo>
                  <a:lnTo>
                    <a:pt x="42" y="18"/>
                  </a:lnTo>
                  <a:lnTo>
                    <a:pt x="51" y="29"/>
                  </a:lnTo>
                  <a:lnTo>
                    <a:pt x="72" y="47"/>
                  </a:lnTo>
                  <a:lnTo>
                    <a:pt x="72" y="47"/>
                  </a:lnTo>
                  <a:lnTo>
                    <a:pt x="83" y="57"/>
                  </a:lnTo>
                  <a:lnTo>
                    <a:pt x="94" y="67"/>
                  </a:lnTo>
                  <a:lnTo>
                    <a:pt x="94" y="67"/>
                  </a:lnTo>
                  <a:lnTo>
                    <a:pt x="124" y="100"/>
                  </a:lnTo>
                  <a:lnTo>
                    <a:pt x="151" y="133"/>
                  </a:lnTo>
                  <a:lnTo>
                    <a:pt x="164" y="146"/>
                  </a:lnTo>
                  <a:lnTo>
                    <a:pt x="164" y="146"/>
                  </a:lnTo>
                  <a:lnTo>
                    <a:pt x="191" y="176"/>
                  </a:lnTo>
                  <a:lnTo>
                    <a:pt x="219" y="205"/>
                  </a:lnTo>
                  <a:lnTo>
                    <a:pt x="247" y="232"/>
                  </a:lnTo>
                  <a:lnTo>
                    <a:pt x="275" y="260"/>
                  </a:lnTo>
                  <a:lnTo>
                    <a:pt x="275" y="260"/>
                  </a:lnTo>
                  <a:lnTo>
                    <a:pt x="311" y="293"/>
                  </a:lnTo>
                  <a:lnTo>
                    <a:pt x="311" y="293"/>
                  </a:lnTo>
                  <a:lnTo>
                    <a:pt x="342" y="321"/>
                  </a:lnTo>
                  <a:lnTo>
                    <a:pt x="342" y="321"/>
                  </a:lnTo>
                  <a:lnTo>
                    <a:pt x="364" y="343"/>
                  </a:lnTo>
                  <a:lnTo>
                    <a:pt x="386" y="363"/>
                  </a:lnTo>
                  <a:lnTo>
                    <a:pt x="396" y="375"/>
                  </a:lnTo>
                  <a:lnTo>
                    <a:pt x="407" y="387"/>
                  </a:lnTo>
                  <a:lnTo>
                    <a:pt x="415" y="398"/>
                  </a:lnTo>
                  <a:lnTo>
                    <a:pt x="423" y="411"/>
                  </a:lnTo>
                  <a:lnTo>
                    <a:pt x="423" y="411"/>
                  </a:lnTo>
                  <a:lnTo>
                    <a:pt x="426" y="416"/>
                  </a:lnTo>
                  <a:lnTo>
                    <a:pt x="430" y="421"/>
                  </a:lnTo>
                  <a:lnTo>
                    <a:pt x="440" y="429"/>
                  </a:lnTo>
                  <a:lnTo>
                    <a:pt x="440" y="429"/>
                  </a:lnTo>
                  <a:lnTo>
                    <a:pt x="446" y="435"/>
                  </a:lnTo>
                  <a:lnTo>
                    <a:pt x="452" y="440"/>
                  </a:lnTo>
                  <a:lnTo>
                    <a:pt x="452" y="440"/>
                  </a:lnTo>
                  <a:lnTo>
                    <a:pt x="460" y="452"/>
                  </a:lnTo>
                  <a:lnTo>
                    <a:pt x="460" y="452"/>
                  </a:lnTo>
                  <a:lnTo>
                    <a:pt x="470" y="466"/>
                  </a:lnTo>
                  <a:lnTo>
                    <a:pt x="475" y="472"/>
                  </a:lnTo>
                  <a:lnTo>
                    <a:pt x="481" y="478"/>
                  </a:lnTo>
                  <a:lnTo>
                    <a:pt x="481" y="478"/>
                  </a:lnTo>
                  <a:lnTo>
                    <a:pt x="489" y="486"/>
                  </a:lnTo>
                  <a:lnTo>
                    <a:pt x="496" y="493"/>
                  </a:lnTo>
                  <a:lnTo>
                    <a:pt x="502" y="501"/>
                  </a:lnTo>
                  <a:lnTo>
                    <a:pt x="507" y="509"/>
                  </a:lnTo>
                  <a:lnTo>
                    <a:pt x="508" y="510"/>
                  </a:lnTo>
                  <a:lnTo>
                    <a:pt x="509" y="511"/>
                  </a:lnTo>
                  <a:lnTo>
                    <a:pt x="509" y="511"/>
                  </a:lnTo>
                  <a:lnTo>
                    <a:pt x="512" y="513"/>
                  </a:lnTo>
                  <a:lnTo>
                    <a:pt x="514" y="516"/>
                  </a:lnTo>
                  <a:lnTo>
                    <a:pt x="515" y="520"/>
                  </a:lnTo>
                  <a:lnTo>
                    <a:pt x="515" y="524"/>
                  </a:lnTo>
                  <a:lnTo>
                    <a:pt x="515" y="530"/>
                  </a:lnTo>
                  <a:lnTo>
                    <a:pt x="515" y="530"/>
                  </a:lnTo>
                  <a:lnTo>
                    <a:pt x="515" y="533"/>
                  </a:lnTo>
                  <a:lnTo>
                    <a:pt x="514" y="537"/>
                  </a:lnTo>
                  <a:lnTo>
                    <a:pt x="513" y="540"/>
                  </a:lnTo>
                  <a:lnTo>
                    <a:pt x="510" y="542"/>
                  </a:lnTo>
                  <a:lnTo>
                    <a:pt x="510" y="542"/>
                  </a:lnTo>
                  <a:lnTo>
                    <a:pt x="506" y="545"/>
                  </a:lnTo>
                  <a:lnTo>
                    <a:pt x="499" y="546"/>
                  </a:lnTo>
                  <a:lnTo>
                    <a:pt x="499" y="546"/>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57" name="Freeform 211"/>
            <p:cNvSpPr/>
            <p:nvPr/>
          </p:nvSpPr>
          <p:spPr bwMode="auto">
            <a:xfrm>
              <a:off x="4708525" y="2740025"/>
              <a:ext cx="77788" cy="74613"/>
            </a:xfrm>
            <a:custGeom>
              <a:avLst/>
              <a:gdLst/>
              <a:ahLst/>
              <a:cxnLst>
                <a:cxn ang="0">
                  <a:pos x="116" y="142"/>
                </a:cxn>
                <a:cxn ang="0">
                  <a:pos x="111" y="142"/>
                </a:cxn>
                <a:cxn ang="0">
                  <a:pos x="101" y="140"/>
                </a:cxn>
                <a:cxn ang="0">
                  <a:pos x="90" y="136"/>
                </a:cxn>
                <a:cxn ang="0">
                  <a:pos x="88" y="139"/>
                </a:cxn>
                <a:cxn ang="0">
                  <a:pos x="79" y="141"/>
                </a:cxn>
                <a:cxn ang="0">
                  <a:pos x="77" y="141"/>
                </a:cxn>
                <a:cxn ang="0">
                  <a:pos x="63" y="139"/>
                </a:cxn>
                <a:cxn ang="0">
                  <a:pos x="49" y="136"/>
                </a:cxn>
                <a:cxn ang="0">
                  <a:pos x="42" y="134"/>
                </a:cxn>
                <a:cxn ang="0">
                  <a:pos x="33" y="127"/>
                </a:cxn>
                <a:cxn ang="0">
                  <a:pos x="30" y="129"/>
                </a:cxn>
                <a:cxn ang="0">
                  <a:pos x="21" y="131"/>
                </a:cxn>
                <a:cxn ang="0">
                  <a:pos x="18" y="130"/>
                </a:cxn>
                <a:cxn ang="0">
                  <a:pos x="12" y="127"/>
                </a:cxn>
                <a:cxn ang="0">
                  <a:pos x="7" y="122"/>
                </a:cxn>
                <a:cxn ang="0">
                  <a:pos x="6" y="117"/>
                </a:cxn>
                <a:cxn ang="0">
                  <a:pos x="5" y="115"/>
                </a:cxn>
                <a:cxn ang="0">
                  <a:pos x="1" y="108"/>
                </a:cxn>
                <a:cxn ang="0">
                  <a:pos x="1" y="101"/>
                </a:cxn>
                <a:cxn ang="0">
                  <a:pos x="3" y="95"/>
                </a:cxn>
                <a:cxn ang="0">
                  <a:pos x="13" y="83"/>
                </a:cxn>
                <a:cxn ang="0">
                  <a:pos x="31" y="62"/>
                </a:cxn>
                <a:cxn ang="0">
                  <a:pos x="63" y="34"/>
                </a:cxn>
                <a:cxn ang="0">
                  <a:pos x="92" y="13"/>
                </a:cxn>
                <a:cxn ang="0">
                  <a:pos x="98" y="8"/>
                </a:cxn>
                <a:cxn ang="0">
                  <a:pos x="113" y="1"/>
                </a:cxn>
                <a:cxn ang="0">
                  <a:pos x="121" y="0"/>
                </a:cxn>
                <a:cxn ang="0">
                  <a:pos x="131" y="2"/>
                </a:cxn>
                <a:cxn ang="0">
                  <a:pos x="137" y="5"/>
                </a:cxn>
                <a:cxn ang="0">
                  <a:pos x="143" y="15"/>
                </a:cxn>
                <a:cxn ang="0">
                  <a:pos x="147" y="29"/>
                </a:cxn>
                <a:cxn ang="0">
                  <a:pos x="148" y="35"/>
                </a:cxn>
                <a:cxn ang="0">
                  <a:pos x="147" y="53"/>
                </a:cxn>
                <a:cxn ang="0">
                  <a:pos x="148" y="84"/>
                </a:cxn>
                <a:cxn ang="0">
                  <a:pos x="148" y="100"/>
                </a:cxn>
                <a:cxn ang="0">
                  <a:pos x="146" y="116"/>
                </a:cxn>
                <a:cxn ang="0">
                  <a:pos x="145" y="125"/>
                </a:cxn>
                <a:cxn ang="0">
                  <a:pos x="141" y="132"/>
                </a:cxn>
                <a:cxn ang="0">
                  <a:pos x="136" y="136"/>
                </a:cxn>
                <a:cxn ang="0">
                  <a:pos x="128" y="141"/>
                </a:cxn>
                <a:cxn ang="0">
                  <a:pos x="126" y="141"/>
                </a:cxn>
                <a:cxn ang="0">
                  <a:pos x="121" y="142"/>
                </a:cxn>
                <a:cxn ang="0">
                  <a:pos x="116" y="142"/>
                </a:cxn>
              </a:cxnLst>
              <a:rect l="0" t="0" r="r" b="b"/>
              <a:pathLst>
                <a:path w="148" h="142">
                  <a:moveTo>
                    <a:pt x="116" y="142"/>
                  </a:moveTo>
                  <a:lnTo>
                    <a:pt x="116" y="142"/>
                  </a:lnTo>
                  <a:lnTo>
                    <a:pt x="111" y="142"/>
                  </a:lnTo>
                  <a:lnTo>
                    <a:pt x="111" y="142"/>
                  </a:lnTo>
                  <a:lnTo>
                    <a:pt x="101" y="140"/>
                  </a:lnTo>
                  <a:lnTo>
                    <a:pt x="101" y="140"/>
                  </a:lnTo>
                  <a:lnTo>
                    <a:pt x="93" y="136"/>
                  </a:lnTo>
                  <a:lnTo>
                    <a:pt x="90" y="136"/>
                  </a:lnTo>
                  <a:lnTo>
                    <a:pt x="88" y="139"/>
                  </a:lnTo>
                  <a:lnTo>
                    <a:pt x="88" y="139"/>
                  </a:lnTo>
                  <a:lnTo>
                    <a:pt x="84" y="141"/>
                  </a:lnTo>
                  <a:lnTo>
                    <a:pt x="79" y="141"/>
                  </a:lnTo>
                  <a:lnTo>
                    <a:pt x="79" y="141"/>
                  </a:lnTo>
                  <a:lnTo>
                    <a:pt x="77" y="141"/>
                  </a:lnTo>
                  <a:lnTo>
                    <a:pt x="77" y="141"/>
                  </a:lnTo>
                  <a:lnTo>
                    <a:pt x="63" y="139"/>
                  </a:lnTo>
                  <a:lnTo>
                    <a:pt x="63" y="139"/>
                  </a:lnTo>
                  <a:lnTo>
                    <a:pt x="49" y="136"/>
                  </a:lnTo>
                  <a:lnTo>
                    <a:pt x="49" y="136"/>
                  </a:lnTo>
                  <a:lnTo>
                    <a:pt x="42" y="134"/>
                  </a:lnTo>
                  <a:lnTo>
                    <a:pt x="36" y="130"/>
                  </a:lnTo>
                  <a:lnTo>
                    <a:pt x="33" y="127"/>
                  </a:lnTo>
                  <a:lnTo>
                    <a:pt x="30" y="129"/>
                  </a:lnTo>
                  <a:lnTo>
                    <a:pt x="30" y="129"/>
                  </a:lnTo>
                  <a:lnTo>
                    <a:pt x="25" y="130"/>
                  </a:lnTo>
                  <a:lnTo>
                    <a:pt x="21" y="131"/>
                  </a:lnTo>
                  <a:lnTo>
                    <a:pt x="21" y="131"/>
                  </a:lnTo>
                  <a:lnTo>
                    <a:pt x="18" y="130"/>
                  </a:lnTo>
                  <a:lnTo>
                    <a:pt x="13" y="129"/>
                  </a:lnTo>
                  <a:lnTo>
                    <a:pt x="12" y="127"/>
                  </a:lnTo>
                  <a:lnTo>
                    <a:pt x="10" y="125"/>
                  </a:lnTo>
                  <a:lnTo>
                    <a:pt x="7" y="122"/>
                  </a:lnTo>
                  <a:lnTo>
                    <a:pt x="6" y="119"/>
                  </a:lnTo>
                  <a:lnTo>
                    <a:pt x="6" y="117"/>
                  </a:lnTo>
                  <a:lnTo>
                    <a:pt x="5" y="115"/>
                  </a:lnTo>
                  <a:lnTo>
                    <a:pt x="5" y="115"/>
                  </a:lnTo>
                  <a:lnTo>
                    <a:pt x="2" y="112"/>
                  </a:lnTo>
                  <a:lnTo>
                    <a:pt x="1" y="108"/>
                  </a:lnTo>
                  <a:lnTo>
                    <a:pt x="0" y="104"/>
                  </a:lnTo>
                  <a:lnTo>
                    <a:pt x="1" y="101"/>
                  </a:lnTo>
                  <a:lnTo>
                    <a:pt x="2" y="98"/>
                  </a:lnTo>
                  <a:lnTo>
                    <a:pt x="3" y="95"/>
                  </a:lnTo>
                  <a:lnTo>
                    <a:pt x="3" y="95"/>
                  </a:lnTo>
                  <a:lnTo>
                    <a:pt x="13" y="83"/>
                  </a:lnTo>
                  <a:lnTo>
                    <a:pt x="22" y="72"/>
                  </a:lnTo>
                  <a:lnTo>
                    <a:pt x="31" y="62"/>
                  </a:lnTo>
                  <a:lnTo>
                    <a:pt x="42" y="52"/>
                  </a:lnTo>
                  <a:lnTo>
                    <a:pt x="63" y="34"/>
                  </a:lnTo>
                  <a:lnTo>
                    <a:pt x="87" y="17"/>
                  </a:lnTo>
                  <a:lnTo>
                    <a:pt x="92" y="13"/>
                  </a:lnTo>
                  <a:lnTo>
                    <a:pt x="92" y="13"/>
                  </a:lnTo>
                  <a:lnTo>
                    <a:pt x="98" y="8"/>
                  </a:lnTo>
                  <a:lnTo>
                    <a:pt x="105" y="4"/>
                  </a:lnTo>
                  <a:lnTo>
                    <a:pt x="113" y="1"/>
                  </a:lnTo>
                  <a:lnTo>
                    <a:pt x="121" y="0"/>
                  </a:lnTo>
                  <a:lnTo>
                    <a:pt x="121" y="0"/>
                  </a:lnTo>
                  <a:lnTo>
                    <a:pt x="126" y="1"/>
                  </a:lnTo>
                  <a:lnTo>
                    <a:pt x="131" y="2"/>
                  </a:lnTo>
                  <a:lnTo>
                    <a:pt x="131" y="2"/>
                  </a:lnTo>
                  <a:lnTo>
                    <a:pt x="137" y="5"/>
                  </a:lnTo>
                  <a:lnTo>
                    <a:pt x="141" y="9"/>
                  </a:lnTo>
                  <a:lnTo>
                    <a:pt x="143" y="15"/>
                  </a:lnTo>
                  <a:lnTo>
                    <a:pt x="145" y="20"/>
                  </a:lnTo>
                  <a:lnTo>
                    <a:pt x="147" y="29"/>
                  </a:lnTo>
                  <a:lnTo>
                    <a:pt x="148" y="35"/>
                  </a:lnTo>
                  <a:lnTo>
                    <a:pt x="148" y="35"/>
                  </a:lnTo>
                  <a:lnTo>
                    <a:pt x="147" y="53"/>
                  </a:lnTo>
                  <a:lnTo>
                    <a:pt x="147" y="53"/>
                  </a:lnTo>
                  <a:lnTo>
                    <a:pt x="147" y="81"/>
                  </a:lnTo>
                  <a:lnTo>
                    <a:pt x="148" y="84"/>
                  </a:lnTo>
                  <a:lnTo>
                    <a:pt x="148" y="84"/>
                  </a:lnTo>
                  <a:lnTo>
                    <a:pt x="148" y="100"/>
                  </a:lnTo>
                  <a:lnTo>
                    <a:pt x="147" y="108"/>
                  </a:lnTo>
                  <a:lnTo>
                    <a:pt x="146" y="116"/>
                  </a:lnTo>
                  <a:lnTo>
                    <a:pt x="146" y="116"/>
                  </a:lnTo>
                  <a:lnTo>
                    <a:pt x="145" y="125"/>
                  </a:lnTo>
                  <a:lnTo>
                    <a:pt x="143" y="128"/>
                  </a:lnTo>
                  <a:lnTo>
                    <a:pt x="141" y="132"/>
                  </a:lnTo>
                  <a:lnTo>
                    <a:pt x="139" y="134"/>
                  </a:lnTo>
                  <a:lnTo>
                    <a:pt x="136" y="136"/>
                  </a:lnTo>
                  <a:lnTo>
                    <a:pt x="128" y="141"/>
                  </a:lnTo>
                  <a:lnTo>
                    <a:pt x="128" y="141"/>
                  </a:lnTo>
                  <a:lnTo>
                    <a:pt x="127" y="141"/>
                  </a:lnTo>
                  <a:lnTo>
                    <a:pt x="126" y="141"/>
                  </a:lnTo>
                  <a:lnTo>
                    <a:pt x="126" y="141"/>
                  </a:lnTo>
                  <a:lnTo>
                    <a:pt x="121" y="142"/>
                  </a:lnTo>
                  <a:lnTo>
                    <a:pt x="116" y="142"/>
                  </a:lnTo>
                  <a:lnTo>
                    <a:pt x="116" y="14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58" name="Freeform 212"/>
            <p:cNvSpPr/>
            <p:nvPr/>
          </p:nvSpPr>
          <p:spPr bwMode="auto">
            <a:xfrm>
              <a:off x="4197350" y="2182813"/>
              <a:ext cx="260350" cy="244475"/>
            </a:xfrm>
            <a:custGeom>
              <a:avLst/>
              <a:gdLst/>
              <a:ahLst/>
              <a:cxnLst>
                <a:cxn ang="0">
                  <a:pos x="106" y="462"/>
                </a:cxn>
                <a:cxn ang="0">
                  <a:pos x="96" y="455"/>
                </a:cxn>
                <a:cxn ang="0">
                  <a:pos x="94" y="452"/>
                </a:cxn>
                <a:cxn ang="0">
                  <a:pos x="85" y="442"/>
                </a:cxn>
                <a:cxn ang="0">
                  <a:pos x="76" y="430"/>
                </a:cxn>
                <a:cxn ang="0">
                  <a:pos x="53" y="411"/>
                </a:cxn>
                <a:cxn ang="0">
                  <a:pos x="35" y="386"/>
                </a:cxn>
                <a:cxn ang="0">
                  <a:pos x="15" y="339"/>
                </a:cxn>
                <a:cxn ang="0">
                  <a:pos x="5" y="299"/>
                </a:cxn>
                <a:cxn ang="0">
                  <a:pos x="0" y="253"/>
                </a:cxn>
                <a:cxn ang="0">
                  <a:pos x="3" y="202"/>
                </a:cxn>
                <a:cxn ang="0">
                  <a:pos x="8" y="172"/>
                </a:cxn>
                <a:cxn ang="0">
                  <a:pos x="24" y="124"/>
                </a:cxn>
                <a:cxn ang="0">
                  <a:pos x="48" y="85"/>
                </a:cxn>
                <a:cxn ang="0">
                  <a:pos x="68" y="64"/>
                </a:cxn>
                <a:cxn ang="0">
                  <a:pos x="124" y="25"/>
                </a:cxn>
                <a:cxn ang="0">
                  <a:pos x="193" y="4"/>
                </a:cxn>
                <a:cxn ang="0">
                  <a:pos x="241" y="0"/>
                </a:cxn>
                <a:cxn ang="0">
                  <a:pos x="298" y="5"/>
                </a:cxn>
                <a:cxn ang="0">
                  <a:pos x="352" y="20"/>
                </a:cxn>
                <a:cxn ang="0">
                  <a:pos x="401" y="44"/>
                </a:cxn>
                <a:cxn ang="0">
                  <a:pos x="445" y="76"/>
                </a:cxn>
                <a:cxn ang="0">
                  <a:pos x="480" y="115"/>
                </a:cxn>
                <a:cxn ang="0">
                  <a:pos x="492" y="135"/>
                </a:cxn>
                <a:cxn ang="0">
                  <a:pos x="491" y="146"/>
                </a:cxn>
                <a:cxn ang="0">
                  <a:pos x="483" y="153"/>
                </a:cxn>
                <a:cxn ang="0">
                  <a:pos x="473" y="157"/>
                </a:cxn>
                <a:cxn ang="0">
                  <a:pos x="465" y="154"/>
                </a:cxn>
                <a:cxn ang="0">
                  <a:pos x="458" y="147"/>
                </a:cxn>
                <a:cxn ang="0">
                  <a:pos x="429" y="112"/>
                </a:cxn>
                <a:cxn ang="0">
                  <a:pos x="395" y="85"/>
                </a:cxn>
                <a:cxn ang="0">
                  <a:pos x="356" y="65"/>
                </a:cxn>
                <a:cxn ang="0">
                  <a:pos x="289" y="42"/>
                </a:cxn>
                <a:cxn ang="0">
                  <a:pos x="247" y="34"/>
                </a:cxn>
                <a:cxn ang="0">
                  <a:pos x="219" y="34"/>
                </a:cxn>
                <a:cxn ang="0">
                  <a:pos x="182" y="40"/>
                </a:cxn>
                <a:cxn ang="0">
                  <a:pos x="144" y="53"/>
                </a:cxn>
                <a:cxn ang="0">
                  <a:pos x="109" y="74"/>
                </a:cxn>
                <a:cxn ang="0">
                  <a:pos x="80" y="100"/>
                </a:cxn>
                <a:cxn ang="0">
                  <a:pos x="59" y="133"/>
                </a:cxn>
                <a:cxn ang="0">
                  <a:pos x="48" y="163"/>
                </a:cxn>
                <a:cxn ang="0">
                  <a:pos x="39" y="210"/>
                </a:cxn>
                <a:cxn ang="0">
                  <a:pos x="38" y="259"/>
                </a:cxn>
                <a:cxn ang="0">
                  <a:pos x="45" y="304"/>
                </a:cxn>
                <a:cxn ang="0">
                  <a:pos x="60" y="348"/>
                </a:cxn>
                <a:cxn ang="0">
                  <a:pos x="76" y="373"/>
                </a:cxn>
                <a:cxn ang="0">
                  <a:pos x="101" y="402"/>
                </a:cxn>
                <a:cxn ang="0">
                  <a:pos x="122" y="429"/>
                </a:cxn>
                <a:cxn ang="0">
                  <a:pos x="125" y="431"/>
                </a:cxn>
                <a:cxn ang="0">
                  <a:pos x="131" y="446"/>
                </a:cxn>
                <a:cxn ang="0">
                  <a:pos x="129" y="455"/>
                </a:cxn>
                <a:cxn ang="0">
                  <a:pos x="121" y="462"/>
                </a:cxn>
                <a:cxn ang="0">
                  <a:pos x="110" y="463"/>
                </a:cxn>
              </a:cxnLst>
              <a:rect l="0" t="0" r="r" b="b"/>
              <a:pathLst>
                <a:path w="492" h="463">
                  <a:moveTo>
                    <a:pt x="110" y="463"/>
                  </a:moveTo>
                  <a:lnTo>
                    <a:pt x="110" y="463"/>
                  </a:lnTo>
                  <a:lnTo>
                    <a:pt x="106" y="462"/>
                  </a:lnTo>
                  <a:lnTo>
                    <a:pt x="102" y="461"/>
                  </a:lnTo>
                  <a:lnTo>
                    <a:pt x="98" y="458"/>
                  </a:lnTo>
                  <a:lnTo>
                    <a:pt x="96" y="455"/>
                  </a:lnTo>
                  <a:lnTo>
                    <a:pt x="96" y="455"/>
                  </a:lnTo>
                  <a:lnTo>
                    <a:pt x="94" y="453"/>
                  </a:lnTo>
                  <a:lnTo>
                    <a:pt x="94" y="452"/>
                  </a:lnTo>
                  <a:lnTo>
                    <a:pt x="91" y="450"/>
                  </a:lnTo>
                  <a:lnTo>
                    <a:pt x="91" y="450"/>
                  </a:lnTo>
                  <a:lnTo>
                    <a:pt x="85" y="442"/>
                  </a:lnTo>
                  <a:lnTo>
                    <a:pt x="85" y="442"/>
                  </a:lnTo>
                  <a:lnTo>
                    <a:pt x="80" y="435"/>
                  </a:lnTo>
                  <a:lnTo>
                    <a:pt x="76" y="430"/>
                  </a:lnTo>
                  <a:lnTo>
                    <a:pt x="65" y="421"/>
                  </a:lnTo>
                  <a:lnTo>
                    <a:pt x="65" y="421"/>
                  </a:lnTo>
                  <a:lnTo>
                    <a:pt x="53" y="411"/>
                  </a:lnTo>
                  <a:lnTo>
                    <a:pt x="53" y="411"/>
                  </a:lnTo>
                  <a:lnTo>
                    <a:pt x="44" y="399"/>
                  </a:lnTo>
                  <a:lnTo>
                    <a:pt x="35" y="386"/>
                  </a:lnTo>
                  <a:lnTo>
                    <a:pt x="27" y="370"/>
                  </a:lnTo>
                  <a:lnTo>
                    <a:pt x="21" y="355"/>
                  </a:lnTo>
                  <a:lnTo>
                    <a:pt x="15" y="339"/>
                  </a:lnTo>
                  <a:lnTo>
                    <a:pt x="11" y="325"/>
                  </a:lnTo>
                  <a:lnTo>
                    <a:pt x="5" y="299"/>
                  </a:lnTo>
                  <a:lnTo>
                    <a:pt x="5" y="299"/>
                  </a:lnTo>
                  <a:lnTo>
                    <a:pt x="3" y="285"/>
                  </a:lnTo>
                  <a:lnTo>
                    <a:pt x="0" y="269"/>
                  </a:lnTo>
                  <a:lnTo>
                    <a:pt x="0" y="253"/>
                  </a:lnTo>
                  <a:lnTo>
                    <a:pt x="0" y="235"/>
                  </a:lnTo>
                  <a:lnTo>
                    <a:pt x="0" y="218"/>
                  </a:lnTo>
                  <a:lnTo>
                    <a:pt x="3" y="202"/>
                  </a:lnTo>
                  <a:lnTo>
                    <a:pt x="5" y="186"/>
                  </a:lnTo>
                  <a:lnTo>
                    <a:pt x="8" y="172"/>
                  </a:lnTo>
                  <a:lnTo>
                    <a:pt x="8" y="172"/>
                  </a:lnTo>
                  <a:lnTo>
                    <a:pt x="13" y="154"/>
                  </a:lnTo>
                  <a:lnTo>
                    <a:pt x="18" y="139"/>
                  </a:lnTo>
                  <a:lnTo>
                    <a:pt x="24" y="124"/>
                  </a:lnTo>
                  <a:lnTo>
                    <a:pt x="31" y="110"/>
                  </a:lnTo>
                  <a:lnTo>
                    <a:pt x="39" y="98"/>
                  </a:lnTo>
                  <a:lnTo>
                    <a:pt x="48" y="85"/>
                  </a:lnTo>
                  <a:lnTo>
                    <a:pt x="57" y="74"/>
                  </a:lnTo>
                  <a:lnTo>
                    <a:pt x="68" y="64"/>
                  </a:lnTo>
                  <a:lnTo>
                    <a:pt x="68" y="64"/>
                  </a:lnTo>
                  <a:lnTo>
                    <a:pt x="85" y="49"/>
                  </a:lnTo>
                  <a:lnTo>
                    <a:pt x="105" y="36"/>
                  </a:lnTo>
                  <a:lnTo>
                    <a:pt x="124" y="25"/>
                  </a:lnTo>
                  <a:lnTo>
                    <a:pt x="146" y="16"/>
                  </a:lnTo>
                  <a:lnTo>
                    <a:pt x="169" y="9"/>
                  </a:lnTo>
                  <a:lnTo>
                    <a:pt x="193" y="4"/>
                  </a:lnTo>
                  <a:lnTo>
                    <a:pt x="216" y="1"/>
                  </a:lnTo>
                  <a:lnTo>
                    <a:pt x="241" y="0"/>
                  </a:lnTo>
                  <a:lnTo>
                    <a:pt x="241" y="0"/>
                  </a:lnTo>
                  <a:lnTo>
                    <a:pt x="260" y="1"/>
                  </a:lnTo>
                  <a:lnTo>
                    <a:pt x="279" y="2"/>
                  </a:lnTo>
                  <a:lnTo>
                    <a:pt x="298" y="5"/>
                  </a:lnTo>
                  <a:lnTo>
                    <a:pt x="316" y="9"/>
                  </a:lnTo>
                  <a:lnTo>
                    <a:pt x="334" y="14"/>
                  </a:lnTo>
                  <a:lnTo>
                    <a:pt x="352" y="20"/>
                  </a:lnTo>
                  <a:lnTo>
                    <a:pt x="368" y="27"/>
                  </a:lnTo>
                  <a:lnTo>
                    <a:pt x="385" y="35"/>
                  </a:lnTo>
                  <a:lnTo>
                    <a:pt x="401" y="44"/>
                  </a:lnTo>
                  <a:lnTo>
                    <a:pt x="416" y="54"/>
                  </a:lnTo>
                  <a:lnTo>
                    <a:pt x="430" y="65"/>
                  </a:lnTo>
                  <a:lnTo>
                    <a:pt x="445" y="76"/>
                  </a:lnTo>
                  <a:lnTo>
                    <a:pt x="457" y="88"/>
                  </a:lnTo>
                  <a:lnTo>
                    <a:pt x="469" y="102"/>
                  </a:lnTo>
                  <a:lnTo>
                    <a:pt x="480" y="115"/>
                  </a:lnTo>
                  <a:lnTo>
                    <a:pt x="490" y="130"/>
                  </a:lnTo>
                  <a:lnTo>
                    <a:pt x="490" y="130"/>
                  </a:lnTo>
                  <a:lnTo>
                    <a:pt x="492" y="135"/>
                  </a:lnTo>
                  <a:lnTo>
                    <a:pt x="492" y="139"/>
                  </a:lnTo>
                  <a:lnTo>
                    <a:pt x="492" y="143"/>
                  </a:lnTo>
                  <a:lnTo>
                    <a:pt x="491" y="146"/>
                  </a:lnTo>
                  <a:lnTo>
                    <a:pt x="491" y="146"/>
                  </a:lnTo>
                  <a:lnTo>
                    <a:pt x="487" y="150"/>
                  </a:lnTo>
                  <a:lnTo>
                    <a:pt x="483" y="153"/>
                  </a:lnTo>
                  <a:lnTo>
                    <a:pt x="478" y="155"/>
                  </a:lnTo>
                  <a:lnTo>
                    <a:pt x="473" y="157"/>
                  </a:lnTo>
                  <a:lnTo>
                    <a:pt x="473" y="157"/>
                  </a:lnTo>
                  <a:lnTo>
                    <a:pt x="473" y="157"/>
                  </a:lnTo>
                  <a:lnTo>
                    <a:pt x="469" y="155"/>
                  </a:lnTo>
                  <a:lnTo>
                    <a:pt x="465" y="154"/>
                  </a:lnTo>
                  <a:lnTo>
                    <a:pt x="462" y="151"/>
                  </a:lnTo>
                  <a:lnTo>
                    <a:pt x="458" y="147"/>
                  </a:lnTo>
                  <a:lnTo>
                    <a:pt x="458" y="147"/>
                  </a:lnTo>
                  <a:lnTo>
                    <a:pt x="450" y="135"/>
                  </a:lnTo>
                  <a:lnTo>
                    <a:pt x="439" y="123"/>
                  </a:lnTo>
                  <a:lnTo>
                    <a:pt x="429" y="112"/>
                  </a:lnTo>
                  <a:lnTo>
                    <a:pt x="419" y="102"/>
                  </a:lnTo>
                  <a:lnTo>
                    <a:pt x="407" y="94"/>
                  </a:lnTo>
                  <a:lnTo>
                    <a:pt x="395" y="85"/>
                  </a:lnTo>
                  <a:lnTo>
                    <a:pt x="383" y="77"/>
                  </a:lnTo>
                  <a:lnTo>
                    <a:pt x="369" y="71"/>
                  </a:lnTo>
                  <a:lnTo>
                    <a:pt x="356" y="65"/>
                  </a:lnTo>
                  <a:lnTo>
                    <a:pt x="342" y="59"/>
                  </a:lnTo>
                  <a:lnTo>
                    <a:pt x="316" y="50"/>
                  </a:lnTo>
                  <a:lnTo>
                    <a:pt x="289" y="42"/>
                  </a:lnTo>
                  <a:lnTo>
                    <a:pt x="263" y="36"/>
                  </a:lnTo>
                  <a:lnTo>
                    <a:pt x="263" y="36"/>
                  </a:lnTo>
                  <a:lnTo>
                    <a:pt x="247" y="34"/>
                  </a:lnTo>
                  <a:lnTo>
                    <a:pt x="232" y="33"/>
                  </a:lnTo>
                  <a:lnTo>
                    <a:pt x="232" y="33"/>
                  </a:lnTo>
                  <a:lnTo>
                    <a:pt x="219" y="34"/>
                  </a:lnTo>
                  <a:lnTo>
                    <a:pt x="207" y="35"/>
                  </a:lnTo>
                  <a:lnTo>
                    <a:pt x="195" y="37"/>
                  </a:lnTo>
                  <a:lnTo>
                    <a:pt x="182" y="40"/>
                  </a:lnTo>
                  <a:lnTo>
                    <a:pt x="169" y="44"/>
                  </a:lnTo>
                  <a:lnTo>
                    <a:pt x="156" y="48"/>
                  </a:lnTo>
                  <a:lnTo>
                    <a:pt x="144" y="53"/>
                  </a:lnTo>
                  <a:lnTo>
                    <a:pt x="133" y="59"/>
                  </a:lnTo>
                  <a:lnTo>
                    <a:pt x="120" y="66"/>
                  </a:lnTo>
                  <a:lnTo>
                    <a:pt x="109" y="74"/>
                  </a:lnTo>
                  <a:lnTo>
                    <a:pt x="99" y="82"/>
                  </a:lnTo>
                  <a:lnTo>
                    <a:pt x="89" y="90"/>
                  </a:lnTo>
                  <a:lnTo>
                    <a:pt x="80" y="100"/>
                  </a:lnTo>
                  <a:lnTo>
                    <a:pt x="72" y="110"/>
                  </a:lnTo>
                  <a:lnTo>
                    <a:pt x="66" y="121"/>
                  </a:lnTo>
                  <a:lnTo>
                    <a:pt x="59" y="133"/>
                  </a:lnTo>
                  <a:lnTo>
                    <a:pt x="59" y="133"/>
                  </a:lnTo>
                  <a:lnTo>
                    <a:pt x="53" y="147"/>
                  </a:lnTo>
                  <a:lnTo>
                    <a:pt x="48" y="163"/>
                  </a:lnTo>
                  <a:lnTo>
                    <a:pt x="44" y="178"/>
                  </a:lnTo>
                  <a:lnTo>
                    <a:pt x="41" y="195"/>
                  </a:lnTo>
                  <a:lnTo>
                    <a:pt x="39" y="210"/>
                  </a:lnTo>
                  <a:lnTo>
                    <a:pt x="38" y="227"/>
                  </a:lnTo>
                  <a:lnTo>
                    <a:pt x="37" y="242"/>
                  </a:lnTo>
                  <a:lnTo>
                    <a:pt x="38" y="259"/>
                  </a:lnTo>
                  <a:lnTo>
                    <a:pt x="39" y="274"/>
                  </a:lnTo>
                  <a:lnTo>
                    <a:pt x="42" y="290"/>
                  </a:lnTo>
                  <a:lnTo>
                    <a:pt x="45" y="304"/>
                  </a:lnTo>
                  <a:lnTo>
                    <a:pt x="49" y="320"/>
                  </a:lnTo>
                  <a:lnTo>
                    <a:pt x="54" y="334"/>
                  </a:lnTo>
                  <a:lnTo>
                    <a:pt x="60" y="348"/>
                  </a:lnTo>
                  <a:lnTo>
                    <a:pt x="68" y="361"/>
                  </a:lnTo>
                  <a:lnTo>
                    <a:pt x="76" y="373"/>
                  </a:lnTo>
                  <a:lnTo>
                    <a:pt x="76" y="373"/>
                  </a:lnTo>
                  <a:lnTo>
                    <a:pt x="87" y="389"/>
                  </a:lnTo>
                  <a:lnTo>
                    <a:pt x="101" y="402"/>
                  </a:lnTo>
                  <a:lnTo>
                    <a:pt x="101" y="402"/>
                  </a:lnTo>
                  <a:lnTo>
                    <a:pt x="112" y="416"/>
                  </a:lnTo>
                  <a:lnTo>
                    <a:pt x="121" y="428"/>
                  </a:lnTo>
                  <a:lnTo>
                    <a:pt x="122" y="429"/>
                  </a:lnTo>
                  <a:lnTo>
                    <a:pt x="123" y="430"/>
                  </a:lnTo>
                  <a:lnTo>
                    <a:pt x="123" y="430"/>
                  </a:lnTo>
                  <a:lnTo>
                    <a:pt x="125" y="431"/>
                  </a:lnTo>
                  <a:lnTo>
                    <a:pt x="128" y="434"/>
                  </a:lnTo>
                  <a:lnTo>
                    <a:pt x="130" y="440"/>
                  </a:lnTo>
                  <a:lnTo>
                    <a:pt x="131" y="446"/>
                  </a:lnTo>
                  <a:lnTo>
                    <a:pt x="130" y="451"/>
                  </a:lnTo>
                  <a:lnTo>
                    <a:pt x="130" y="451"/>
                  </a:lnTo>
                  <a:lnTo>
                    <a:pt x="129" y="455"/>
                  </a:lnTo>
                  <a:lnTo>
                    <a:pt x="125" y="458"/>
                  </a:lnTo>
                  <a:lnTo>
                    <a:pt x="123" y="460"/>
                  </a:lnTo>
                  <a:lnTo>
                    <a:pt x="121" y="462"/>
                  </a:lnTo>
                  <a:lnTo>
                    <a:pt x="117" y="463"/>
                  </a:lnTo>
                  <a:lnTo>
                    <a:pt x="114" y="463"/>
                  </a:lnTo>
                  <a:lnTo>
                    <a:pt x="110" y="46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grpSp>
    </p:spTree>
    <p:extLst>
      <p:ext uri="{BB962C8B-B14F-4D97-AF65-F5344CB8AC3E}">
        <p14:creationId xmlns:p14="http://schemas.microsoft.com/office/powerpoint/2010/main" val="15689550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right)">
                                      <p:cBhvr>
                                        <p:cTn id="11" dur="750"/>
                                        <p:tgtEl>
                                          <p:spTgt spid="10"/>
                                        </p:tgtEl>
                                      </p:cBhvr>
                                    </p:animEffect>
                                  </p:childTnLst>
                                </p:cTn>
                              </p:par>
                              <p:par>
                                <p:cTn id="12" presetID="42" presetClass="path" presetSubtype="0" accel="50667" decel="49333" fill="hold" nodeType="withEffect">
                                  <p:stCondLst>
                                    <p:cond delay="0"/>
                                  </p:stCondLst>
                                  <p:childTnLst>
                                    <p:animMotion origin="layout" path="M -2.29167E-6 -7.40741E-7 L -0.90768 -0.00162 " pathEditMode="relative" rAng="0" ptsTypes="AA">
                                      <p:cBhvr>
                                        <p:cTn id="13" dur="750" fill="hold"/>
                                        <p:tgtEl>
                                          <p:spTgt spid="12"/>
                                        </p:tgtEl>
                                        <p:attrNameLst>
                                          <p:attrName>ppt_x</p:attrName>
                                          <p:attrName>ppt_y</p:attrName>
                                        </p:attrNameLst>
                                      </p:cBhvr>
                                      <p:rCtr x="-45391" y="-93"/>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253AFCF4-B810-4D0B-BB23-CFD5C497DD78}" type="datetimeFigureOut">
              <a:rPr lang="zh-CN" altLang="en-US" smtClean="0"/>
              <a:t>2016/11/25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8DB0D88-4ED7-4C12-AD2F-AB21A4507588}" type="slidenum">
              <a:rPr lang="zh-CN" altLang="en-US" smtClean="0"/>
              <a:t>‹#›</a:t>
            </a:fld>
            <a:endParaRPr lang="zh-CN" altLang="en-US"/>
          </a:p>
        </p:txBody>
      </p:sp>
    </p:spTree>
    <p:extLst>
      <p:ext uri="{BB962C8B-B14F-4D97-AF65-F5344CB8AC3E}">
        <p14:creationId xmlns:p14="http://schemas.microsoft.com/office/powerpoint/2010/main" val="234913523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53AFCF4-B810-4D0B-BB23-CFD5C497DD78}" type="datetimeFigureOut">
              <a:rPr lang="zh-CN" altLang="en-US" smtClean="0"/>
              <a:t>2016/11/25</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8DB0D88-4ED7-4C12-AD2F-AB21A4507588}" type="slidenum">
              <a:rPr lang="zh-CN" altLang="en-US" smtClean="0"/>
              <a:t>‹#›</a:t>
            </a:fld>
            <a:endParaRPr lang="zh-CN" altLang="en-US"/>
          </a:p>
        </p:txBody>
      </p:sp>
    </p:spTree>
    <p:extLst>
      <p:ext uri="{BB962C8B-B14F-4D97-AF65-F5344CB8AC3E}">
        <p14:creationId xmlns:p14="http://schemas.microsoft.com/office/powerpoint/2010/main" val="362995983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tags" Target="../tags/tag3.xml"/><Relationship Id="rId7" Type="http://schemas.openxmlformats.org/officeDocument/2006/relationships/slideLayout" Target="../slideLayouts/slideLayout7.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tags" Target="../tags/tag4.xml"/><Relationship Id="rId5" Type="http://schemas.openxmlformats.org/officeDocument/2006/relationships/audio" Target="../media/media1.mp3"/><Relationship Id="rId4" Type="http://schemas.microsoft.com/office/2007/relationships/media" Target="../media/media1.mp3"/><Relationship Id="rId9"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3" Type="http://schemas.openxmlformats.org/officeDocument/2006/relationships/image" Target="../media/image10.emf"/><Relationship Id="rId7" Type="http://schemas.microsoft.com/office/2007/relationships/hdphoto" Target="../media/hdphoto1.wdp"/><Relationship Id="rId2" Type="http://schemas.openxmlformats.org/officeDocument/2006/relationships/image" Target="../media/image9.emf"/><Relationship Id="rId1" Type="http://schemas.openxmlformats.org/officeDocument/2006/relationships/slideLayout" Target="../slideLayouts/slideLayout8.xml"/><Relationship Id="rId6" Type="http://schemas.openxmlformats.org/officeDocument/2006/relationships/image" Target="../media/image13.png"/><Relationship Id="rId5" Type="http://schemas.openxmlformats.org/officeDocument/2006/relationships/image" Target="../media/image12.emf"/><Relationship Id="rId4" Type="http://schemas.openxmlformats.org/officeDocument/2006/relationships/image" Target="../media/image11.emf"/></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image" Target="../media/image14.jpg"/><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2" Type="http://schemas.openxmlformats.org/officeDocument/2006/relationships/image" Target="../media/image16.emf"/><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1.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image" Target="../media/image18.JPG"/><Relationship Id="rId1" Type="http://schemas.openxmlformats.org/officeDocument/2006/relationships/slideLayout" Target="../slideLayouts/slideLayout8.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5.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8.xml"/></Relationships>
</file>

<file path=ppt/slides/_rels/slide3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pic>
        <p:nvPicPr>
          <p:cNvPr id="2" name="PA_图片 1"/>
          <p:cNvPicPr>
            <a:picLocks noChangeAspect="1"/>
          </p:cNvPicPr>
          <p:nvPr>
            <p:custDataLst>
              <p:tags r:id="rId1"/>
            </p:custDataLst>
          </p:nvPr>
        </p:nvPicPr>
        <p:blipFill rotWithShape="1">
          <a:blip r:embed="rId8">
            <a:extLst>
              <a:ext uri="{28A0092B-C50C-407E-A947-70E740481C1C}">
                <a14:useLocalDpi xmlns:a14="http://schemas.microsoft.com/office/drawing/2010/main" val="0"/>
              </a:ext>
            </a:extLst>
          </a:blip>
          <a:srcRect t="33982"/>
          <a:stretch/>
        </p:blipFill>
        <p:spPr>
          <a:xfrm>
            <a:off x="0" y="-2650210"/>
            <a:ext cx="12192000" cy="7549600"/>
          </a:xfrm>
          <a:prstGeom prst="rect">
            <a:avLst/>
          </a:prstGeom>
        </p:spPr>
      </p:pic>
      <p:sp>
        <p:nvSpPr>
          <p:cNvPr id="3" name="PA_文本框 2"/>
          <p:cNvSpPr txBox="1"/>
          <p:nvPr>
            <p:custDataLst>
              <p:tags r:id="rId2"/>
            </p:custDataLst>
          </p:nvPr>
        </p:nvSpPr>
        <p:spPr>
          <a:xfrm>
            <a:off x="3530784" y="4477403"/>
            <a:ext cx="6054863" cy="1015663"/>
          </a:xfrm>
          <a:prstGeom prst="rect">
            <a:avLst/>
          </a:prstGeom>
          <a:noFill/>
        </p:spPr>
        <p:txBody>
          <a:bodyPr wrap="none" rtlCol="0">
            <a:spAutoFit/>
          </a:bodyPr>
          <a:lstStyle/>
          <a:p>
            <a:r>
              <a:rPr lang="zh-CN" altLang="en-US" sz="6000" b="1" dirty="0" smtClean="0">
                <a:solidFill>
                  <a:srgbClr val="005188"/>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rPr>
              <a:t>教师说课动态</a:t>
            </a:r>
            <a:r>
              <a:rPr lang="en-US" altLang="zh-CN" sz="6000" b="1" dirty="0" smtClean="0">
                <a:solidFill>
                  <a:srgbClr val="005188"/>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rPr>
              <a:t>PPT</a:t>
            </a:r>
            <a:endParaRPr lang="zh-CN" altLang="en-US" sz="6000" b="1" dirty="0">
              <a:solidFill>
                <a:srgbClr val="005188"/>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endParaRPr>
          </a:p>
        </p:txBody>
      </p:sp>
      <p:sp>
        <p:nvSpPr>
          <p:cNvPr id="4" name="PA_文本框 3"/>
          <p:cNvSpPr txBox="1">
            <a:spLocks noChangeArrowheads="1"/>
          </p:cNvSpPr>
          <p:nvPr>
            <p:custDataLst>
              <p:tags r:id="rId3"/>
            </p:custDataLst>
          </p:nvPr>
        </p:nvSpPr>
        <p:spPr bwMode="auto">
          <a:xfrm>
            <a:off x="3657255" y="5641656"/>
            <a:ext cx="580774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Nexa Light" pitchFamily="50" charset="0"/>
                <a:ea typeface="华康少女文字W5(P)" panose="040F0500000000000000" pitchFamily="82" charset="-122"/>
              </a:defRPr>
            </a:lvl1pPr>
            <a:lvl2pPr marL="742950" indent="-285750">
              <a:defRPr sz="1300">
                <a:solidFill>
                  <a:schemeClr val="tx1"/>
                </a:solidFill>
                <a:latin typeface="Nexa Light" pitchFamily="50" charset="0"/>
                <a:ea typeface="华康少女文字W5(P)" panose="040F0500000000000000" pitchFamily="82" charset="-122"/>
              </a:defRPr>
            </a:lvl2pPr>
            <a:lvl3pPr marL="1143000" indent="-228600">
              <a:defRPr sz="1300">
                <a:solidFill>
                  <a:schemeClr val="tx1"/>
                </a:solidFill>
                <a:latin typeface="Nexa Light" pitchFamily="50" charset="0"/>
                <a:ea typeface="华康少女文字W5(P)" panose="040F0500000000000000" pitchFamily="82" charset="-122"/>
              </a:defRPr>
            </a:lvl3pPr>
            <a:lvl4pPr marL="1600200" indent="-228600">
              <a:defRPr sz="1300">
                <a:solidFill>
                  <a:schemeClr val="tx1"/>
                </a:solidFill>
                <a:latin typeface="Nexa Light" pitchFamily="50" charset="0"/>
                <a:ea typeface="华康少女文字W5(P)" panose="040F0500000000000000" pitchFamily="82" charset="-122"/>
              </a:defRPr>
            </a:lvl4pPr>
            <a:lvl5pPr marL="2057400" indent="-228600">
              <a:defRPr sz="1300">
                <a:solidFill>
                  <a:schemeClr val="tx1"/>
                </a:solidFill>
                <a:latin typeface="Nexa Light" pitchFamily="50" charset="0"/>
                <a:ea typeface="华康少女文字W5(P)" panose="040F0500000000000000" pitchFamily="82" charset="-122"/>
              </a:defRPr>
            </a:lvl5pPr>
            <a:lvl6pPr marL="2514600" indent="-228600" defTabSz="685800" fontAlgn="base">
              <a:spcBef>
                <a:spcPct val="0"/>
              </a:spcBef>
              <a:spcAft>
                <a:spcPct val="0"/>
              </a:spcAft>
              <a:defRPr sz="1300">
                <a:solidFill>
                  <a:schemeClr val="tx1"/>
                </a:solidFill>
                <a:latin typeface="Nexa Light" pitchFamily="50" charset="0"/>
                <a:ea typeface="华康少女文字W5(P)" panose="040F0500000000000000" pitchFamily="82" charset="-122"/>
              </a:defRPr>
            </a:lvl6pPr>
            <a:lvl7pPr marL="2971800" indent="-228600" defTabSz="685800" fontAlgn="base">
              <a:spcBef>
                <a:spcPct val="0"/>
              </a:spcBef>
              <a:spcAft>
                <a:spcPct val="0"/>
              </a:spcAft>
              <a:defRPr sz="1300">
                <a:solidFill>
                  <a:schemeClr val="tx1"/>
                </a:solidFill>
                <a:latin typeface="Nexa Light" pitchFamily="50" charset="0"/>
                <a:ea typeface="华康少女文字W5(P)" panose="040F0500000000000000" pitchFamily="82" charset="-122"/>
              </a:defRPr>
            </a:lvl7pPr>
            <a:lvl8pPr marL="3429000" indent="-228600" defTabSz="685800" fontAlgn="base">
              <a:spcBef>
                <a:spcPct val="0"/>
              </a:spcBef>
              <a:spcAft>
                <a:spcPct val="0"/>
              </a:spcAft>
              <a:defRPr sz="1300">
                <a:solidFill>
                  <a:schemeClr val="tx1"/>
                </a:solidFill>
                <a:latin typeface="Nexa Light" pitchFamily="50" charset="0"/>
                <a:ea typeface="华康少女文字W5(P)" panose="040F0500000000000000" pitchFamily="82" charset="-122"/>
              </a:defRPr>
            </a:lvl8pPr>
            <a:lvl9pPr marL="3886200" indent="-228600" defTabSz="685800" fontAlgn="base">
              <a:spcBef>
                <a:spcPct val="0"/>
              </a:spcBef>
              <a:spcAft>
                <a:spcPct val="0"/>
              </a:spcAft>
              <a:defRPr sz="1300">
                <a:solidFill>
                  <a:schemeClr val="tx1"/>
                </a:solidFill>
                <a:latin typeface="Nexa Light" pitchFamily="50" charset="0"/>
                <a:ea typeface="华康少女文字W5(P)" panose="040F0500000000000000" pitchFamily="82" charset="-122"/>
              </a:defRPr>
            </a:lvl9pPr>
          </a:lstStyle>
          <a:p>
            <a:pPr algn="ctr" eaLnBrk="1" hangingPunct="1"/>
            <a:r>
              <a:rPr lang="zh-CN" altLang="en-US" sz="2000" dirty="0" smtClean="0">
                <a:solidFill>
                  <a:srgbClr val="005188"/>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rPr>
              <a:t>适用于教师试讲、学校演讲、教学课件、说课大赛</a:t>
            </a:r>
            <a:endParaRPr lang="zh-CN" altLang="en-US" sz="2000" dirty="0">
              <a:solidFill>
                <a:srgbClr val="005188"/>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endParaRPr>
          </a:p>
        </p:txBody>
      </p:sp>
      <p:pic>
        <p:nvPicPr>
          <p:cNvPr id="5" name="PA_久石让 - Summer - 2002重制版">
            <a:hlinkClick r:id="" action="ppaction://media"/>
          </p:cNvPr>
          <p:cNvPicPr>
            <a:picLocks noChangeAspect="1"/>
          </p:cNvPicPr>
          <p:nvPr>
            <a:audioFile r:link="rId5"/>
            <p:custDataLst>
              <p:tags r:id="rId6"/>
            </p:custDataLst>
            <p:extLst>
              <p:ext uri="{DAA4B4D4-6D71-4841-9C94-3DE7FCFB9230}">
                <p14:media xmlns:p14="http://schemas.microsoft.com/office/powerpoint/2010/main" r:embed="rId4"/>
              </p:ext>
            </p:extLst>
          </p:nvPr>
        </p:nvPicPr>
        <p:blipFill>
          <a:blip r:embed="rId9"/>
          <a:stretch>
            <a:fillRect/>
          </a:stretch>
        </p:blipFill>
        <p:spPr>
          <a:xfrm>
            <a:off x="4142963" y="7645665"/>
            <a:ext cx="609600" cy="609600"/>
          </a:xfrm>
          <a:prstGeom prst="rect">
            <a:avLst/>
          </a:prstGeom>
        </p:spPr>
      </p:pic>
    </p:spTree>
    <p:extLst>
      <p:ext uri="{BB962C8B-B14F-4D97-AF65-F5344CB8AC3E}">
        <p14:creationId xmlns:p14="http://schemas.microsoft.com/office/powerpoint/2010/main" val="3610668805"/>
      </p:ext>
    </p:extLst>
  </p:cSld>
  <p:clrMapOvr>
    <a:masterClrMapping/>
  </p:clrMapOvr>
  <mc:AlternateContent xmlns:mc="http://schemas.openxmlformats.org/markup-compatibility/2006" xmlns:p14="http://schemas.microsoft.com/office/powerpoint/2010/main">
    <mc:Choice Requires="p14">
      <p:transition spd="slow" p14:dur="4000" advTm="0">
        <p14:vortex dir="r"/>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5"/>
                                            </p:tgtEl>
                                          </p:cBhvr>
                                        </p:cmd>
                                      </p:childTnLst>
                                    </p:cTn>
                                  </p:par>
                                </p:childTnLst>
                              </p:cTn>
                            </p:par>
                            <p:par>
                              <p:cTn id="7" fill="hold">
                                <p:stCondLst>
                                  <p:cond delay="2075"/>
                                </p:stCondLst>
                                <p:childTnLst>
                                  <p:par>
                                    <p:cTn id="8" presetID="2" presetClass="entr" presetSubtype="1" accel="18000" fill="hold" nodeType="afterEffect" p14:presetBounceEnd="59000">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14:bounceEnd="59000">
                                          <p:cBhvr additive="base">
                                            <p:cTn id="10" dur="1500" fill="hold"/>
                                            <p:tgtEl>
                                              <p:spTgt spid="2"/>
                                            </p:tgtEl>
                                            <p:attrNameLst>
                                              <p:attrName>ppt_x</p:attrName>
                                            </p:attrNameLst>
                                          </p:cBhvr>
                                          <p:tavLst>
                                            <p:tav tm="0">
                                              <p:val>
                                                <p:strVal val="#ppt_x"/>
                                              </p:val>
                                            </p:tav>
                                            <p:tav tm="100000">
                                              <p:val>
                                                <p:strVal val="#ppt_x"/>
                                              </p:val>
                                            </p:tav>
                                          </p:tavLst>
                                        </p:anim>
                                        <p:anim calcmode="lin" valueType="num" p14:bounceEnd="59000">
                                          <p:cBhvr additive="base">
                                            <p:cTn id="11" dur="1500" fill="hold"/>
                                            <p:tgtEl>
                                              <p:spTgt spid="2"/>
                                            </p:tgtEl>
                                            <p:attrNameLst>
                                              <p:attrName>ppt_y</p:attrName>
                                            </p:attrNameLst>
                                          </p:cBhvr>
                                          <p:tavLst>
                                            <p:tav tm="0">
                                              <p:val>
                                                <p:strVal val="0-#ppt_h/2"/>
                                              </p:val>
                                            </p:tav>
                                            <p:tav tm="100000">
                                              <p:val>
                                                <p:strVal val="#ppt_y"/>
                                              </p:val>
                                            </p:tav>
                                          </p:tavLst>
                                        </p:anim>
                                      </p:childTnLst>
                                    </p:cTn>
                                  </p:par>
                                </p:childTnLst>
                              </p:cTn>
                            </p:par>
                            <p:par>
                              <p:cTn id="12" fill="hold">
                                <p:stCondLst>
                                  <p:cond delay="3575"/>
                                </p:stCondLst>
                                <p:childTnLst>
                                  <p:par>
                                    <p:cTn id="13" presetID="2" presetClass="entr" presetSubtype="2" decel="100000" fill="hold" grpId="0" nodeType="afterEffect">
                                      <p:stCondLst>
                                        <p:cond delay="0"/>
                                      </p:stCondLst>
                                      <p:iterate type="lt">
                                        <p:tmPct val="10000"/>
                                      </p:iterate>
                                      <p:childTnLst>
                                        <p:set>
                                          <p:cBhvr>
                                            <p:cTn id="14" dur="1" fill="hold">
                                              <p:stCondLst>
                                                <p:cond delay="0"/>
                                              </p:stCondLst>
                                            </p:cTn>
                                            <p:tgtEl>
                                              <p:spTgt spid="3"/>
                                            </p:tgtEl>
                                            <p:attrNameLst>
                                              <p:attrName>style.visibility</p:attrName>
                                            </p:attrNameLst>
                                          </p:cBhvr>
                                          <p:to>
                                            <p:strVal val="visible"/>
                                          </p:to>
                                        </p:set>
                                        <p:anim calcmode="lin" valueType="num">
                                          <p:cBhvr additive="base">
                                            <p:cTn id="15" dur="500" fill="hold"/>
                                            <p:tgtEl>
                                              <p:spTgt spid="3"/>
                                            </p:tgtEl>
                                            <p:attrNameLst>
                                              <p:attrName>ppt_x</p:attrName>
                                            </p:attrNameLst>
                                          </p:cBhvr>
                                          <p:tavLst>
                                            <p:tav tm="0">
                                              <p:val>
                                                <p:strVal val="1+#ppt_w/2"/>
                                              </p:val>
                                            </p:tav>
                                            <p:tav tm="100000">
                                              <p:val>
                                                <p:strVal val="#ppt_x"/>
                                              </p:val>
                                            </p:tav>
                                          </p:tavLst>
                                        </p:anim>
                                        <p:anim calcmode="lin" valueType="num">
                                          <p:cBhvr additive="base">
                                            <p:cTn id="16" dur="500" fill="hold"/>
                                            <p:tgtEl>
                                              <p:spTgt spid="3"/>
                                            </p:tgtEl>
                                            <p:attrNameLst>
                                              <p:attrName>ppt_y</p:attrName>
                                            </p:attrNameLst>
                                          </p:cBhvr>
                                          <p:tavLst>
                                            <p:tav tm="0">
                                              <p:val>
                                                <p:strVal val="#ppt_y"/>
                                              </p:val>
                                            </p:tav>
                                            <p:tav tm="100000">
                                              <p:val>
                                                <p:strVal val="#ppt_y"/>
                                              </p:val>
                                            </p:tav>
                                          </p:tavLst>
                                        </p:anim>
                                      </p:childTnLst>
                                    </p:cTn>
                                  </p:par>
                                </p:childTnLst>
                              </p:cTn>
                            </p:par>
                            <p:par>
                              <p:cTn id="17" fill="hold">
                                <p:stCondLst>
                                  <p:cond delay="4475"/>
                                </p:stCondLst>
                                <p:childTnLst>
                                  <p:par>
                                    <p:cTn id="18" presetID="12" presetClass="entr" presetSubtype="4" fill="hold" grpId="0" nodeType="afterEffect">
                                      <p:stCondLst>
                                        <p:cond delay="0"/>
                                      </p:stCondLst>
                                      <p:iterate type="lt">
                                        <p:tmPct val="15000"/>
                                      </p:iterate>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p:tgtEl>
                                              <p:spTgt spid="4"/>
                                            </p:tgtEl>
                                            <p:attrNameLst>
                                              <p:attrName>ppt_y</p:attrName>
                                            </p:attrNameLst>
                                          </p:cBhvr>
                                          <p:tavLst>
                                            <p:tav tm="0">
                                              <p:val>
                                                <p:strVal val="#ppt_y+#ppt_h*1.125000"/>
                                              </p:val>
                                            </p:tav>
                                            <p:tav tm="100000">
                                              <p:val>
                                                <p:strVal val="#ppt_y"/>
                                              </p:val>
                                            </p:tav>
                                          </p:tavLst>
                                        </p:anim>
                                        <p:animEffect transition="in" filter="wipe(up)">
                                          <p:cBhvr>
                                            <p:cTn id="2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22" repeatCount="indefinite" fill="hold" display="0">
                      <p:stCondLst>
                        <p:cond delay="indefinite"/>
                      </p:stCondLst>
                      <p:endCondLst>
                        <p:cond evt="onStopAudio" delay="0">
                          <p:tgtEl>
                            <p:sldTgt/>
                          </p:tgtEl>
                        </p:cond>
                      </p:endCondLst>
                    </p:cTn>
                    <p:tgtEl>
                      <p:spTgt spid="5"/>
                    </p:tgtEl>
                  </p:cMediaNode>
                </p:audio>
              </p:childTnLst>
            </p:cTn>
          </p:par>
        </p:tnLst>
        <p:bldLst>
          <p:bldP spid="3" grpId="0"/>
          <p:bldP spid="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5"/>
                                            </p:tgtEl>
                                          </p:cBhvr>
                                        </p:cmd>
                                      </p:childTnLst>
                                    </p:cTn>
                                  </p:par>
                                </p:childTnLst>
                              </p:cTn>
                            </p:par>
                            <p:par>
                              <p:cTn id="7" fill="hold">
                                <p:stCondLst>
                                  <p:cond delay="2075"/>
                                </p:stCondLst>
                                <p:childTnLst>
                                  <p:par>
                                    <p:cTn id="8" presetID="2" presetClass="entr" presetSubtype="1" accel="18000" fill="hold" nodeType="after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additive="base">
                                            <p:cTn id="10" dur="1500" fill="hold"/>
                                            <p:tgtEl>
                                              <p:spTgt spid="2"/>
                                            </p:tgtEl>
                                            <p:attrNameLst>
                                              <p:attrName>ppt_x</p:attrName>
                                            </p:attrNameLst>
                                          </p:cBhvr>
                                          <p:tavLst>
                                            <p:tav tm="0">
                                              <p:val>
                                                <p:strVal val="#ppt_x"/>
                                              </p:val>
                                            </p:tav>
                                            <p:tav tm="100000">
                                              <p:val>
                                                <p:strVal val="#ppt_x"/>
                                              </p:val>
                                            </p:tav>
                                          </p:tavLst>
                                        </p:anim>
                                        <p:anim calcmode="lin" valueType="num">
                                          <p:cBhvr additive="base">
                                            <p:cTn id="11" dur="1500" fill="hold"/>
                                            <p:tgtEl>
                                              <p:spTgt spid="2"/>
                                            </p:tgtEl>
                                            <p:attrNameLst>
                                              <p:attrName>ppt_y</p:attrName>
                                            </p:attrNameLst>
                                          </p:cBhvr>
                                          <p:tavLst>
                                            <p:tav tm="0">
                                              <p:val>
                                                <p:strVal val="0-#ppt_h/2"/>
                                              </p:val>
                                            </p:tav>
                                            <p:tav tm="100000">
                                              <p:val>
                                                <p:strVal val="#ppt_y"/>
                                              </p:val>
                                            </p:tav>
                                          </p:tavLst>
                                        </p:anim>
                                      </p:childTnLst>
                                    </p:cTn>
                                  </p:par>
                                </p:childTnLst>
                              </p:cTn>
                            </p:par>
                            <p:par>
                              <p:cTn id="12" fill="hold">
                                <p:stCondLst>
                                  <p:cond delay="3575"/>
                                </p:stCondLst>
                                <p:childTnLst>
                                  <p:par>
                                    <p:cTn id="13" presetID="2" presetClass="entr" presetSubtype="2" decel="100000" fill="hold" grpId="0" nodeType="afterEffect">
                                      <p:stCondLst>
                                        <p:cond delay="0"/>
                                      </p:stCondLst>
                                      <p:iterate type="lt">
                                        <p:tmPct val="10000"/>
                                      </p:iterate>
                                      <p:childTnLst>
                                        <p:set>
                                          <p:cBhvr>
                                            <p:cTn id="14" dur="1" fill="hold">
                                              <p:stCondLst>
                                                <p:cond delay="0"/>
                                              </p:stCondLst>
                                            </p:cTn>
                                            <p:tgtEl>
                                              <p:spTgt spid="3"/>
                                            </p:tgtEl>
                                            <p:attrNameLst>
                                              <p:attrName>style.visibility</p:attrName>
                                            </p:attrNameLst>
                                          </p:cBhvr>
                                          <p:to>
                                            <p:strVal val="visible"/>
                                          </p:to>
                                        </p:set>
                                        <p:anim calcmode="lin" valueType="num">
                                          <p:cBhvr additive="base">
                                            <p:cTn id="15" dur="500" fill="hold"/>
                                            <p:tgtEl>
                                              <p:spTgt spid="3"/>
                                            </p:tgtEl>
                                            <p:attrNameLst>
                                              <p:attrName>ppt_x</p:attrName>
                                            </p:attrNameLst>
                                          </p:cBhvr>
                                          <p:tavLst>
                                            <p:tav tm="0">
                                              <p:val>
                                                <p:strVal val="1+#ppt_w/2"/>
                                              </p:val>
                                            </p:tav>
                                            <p:tav tm="100000">
                                              <p:val>
                                                <p:strVal val="#ppt_x"/>
                                              </p:val>
                                            </p:tav>
                                          </p:tavLst>
                                        </p:anim>
                                        <p:anim calcmode="lin" valueType="num">
                                          <p:cBhvr additive="base">
                                            <p:cTn id="16" dur="500" fill="hold"/>
                                            <p:tgtEl>
                                              <p:spTgt spid="3"/>
                                            </p:tgtEl>
                                            <p:attrNameLst>
                                              <p:attrName>ppt_y</p:attrName>
                                            </p:attrNameLst>
                                          </p:cBhvr>
                                          <p:tavLst>
                                            <p:tav tm="0">
                                              <p:val>
                                                <p:strVal val="#ppt_y"/>
                                              </p:val>
                                            </p:tav>
                                            <p:tav tm="100000">
                                              <p:val>
                                                <p:strVal val="#ppt_y"/>
                                              </p:val>
                                            </p:tav>
                                          </p:tavLst>
                                        </p:anim>
                                      </p:childTnLst>
                                    </p:cTn>
                                  </p:par>
                                </p:childTnLst>
                              </p:cTn>
                            </p:par>
                            <p:par>
                              <p:cTn id="17" fill="hold">
                                <p:stCondLst>
                                  <p:cond delay="4475"/>
                                </p:stCondLst>
                                <p:childTnLst>
                                  <p:par>
                                    <p:cTn id="18" presetID="12" presetClass="entr" presetSubtype="4" fill="hold" grpId="0" nodeType="afterEffect">
                                      <p:stCondLst>
                                        <p:cond delay="0"/>
                                      </p:stCondLst>
                                      <p:iterate type="lt">
                                        <p:tmPct val="15000"/>
                                      </p:iterate>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p:tgtEl>
                                              <p:spTgt spid="4"/>
                                            </p:tgtEl>
                                            <p:attrNameLst>
                                              <p:attrName>ppt_y</p:attrName>
                                            </p:attrNameLst>
                                          </p:cBhvr>
                                          <p:tavLst>
                                            <p:tav tm="0">
                                              <p:val>
                                                <p:strVal val="#ppt_y+#ppt_h*1.125000"/>
                                              </p:val>
                                            </p:tav>
                                            <p:tav tm="100000">
                                              <p:val>
                                                <p:strVal val="#ppt_y"/>
                                              </p:val>
                                            </p:tav>
                                          </p:tavLst>
                                        </p:anim>
                                        <p:animEffect transition="in" filter="wipe(up)">
                                          <p:cBhvr>
                                            <p:cTn id="2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22" repeatCount="indefinite" fill="hold" display="0">
                      <p:stCondLst>
                        <p:cond delay="indefinite"/>
                      </p:stCondLst>
                      <p:endCondLst>
                        <p:cond evt="onStopAudio" delay="0">
                          <p:tgtEl>
                            <p:sldTgt/>
                          </p:tgtEl>
                        </p:cond>
                      </p:endCondLst>
                    </p:cTn>
                    <p:tgtEl>
                      <p:spTgt spid="5"/>
                    </p:tgtEl>
                  </p:cMediaNode>
                </p:audio>
              </p:childTnLst>
            </p:cTn>
          </p:par>
        </p:tnLst>
        <p:bldLst>
          <p:bldP spid="3" grpId="0"/>
          <p:bldP spid="4" grpId="0"/>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2"/>
          <p:cNvSpPr txBox="1">
            <a:spLocks/>
          </p:cNvSpPr>
          <p:nvPr/>
        </p:nvSpPr>
        <p:spPr>
          <a:xfrm>
            <a:off x="1192479" y="292682"/>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教学难点</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3" name="文本占位符 2"/>
          <p:cNvSpPr txBox="1">
            <a:spLocks/>
          </p:cNvSpPr>
          <p:nvPr/>
        </p:nvSpPr>
        <p:spPr>
          <a:xfrm>
            <a:off x="8994696" y="292681"/>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学情分析</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grpSp>
        <p:nvGrpSpPr>
          <p:cNvPr id="4" name="chenying0907 3"/>
          <p:cNvGrpSpPr>
            <a:grpSpLocks/>
          </p:cNvGrpSpPr>
          <p:nvPr/>
        </p:nvGrpSpPr>
        <p:grpSpPr bwMode="auto">
          <a:xfrm>
            <a:off x="1343110" y="1361746"/>
            <a:ext cx="4518698" cy="4702303"/>
            <a:chOff x="839089" y="1015825"/>
            <a:chExt cx="4688114" cy="4877531"/>
          </a:xfrm>
        </p:grpSpPr>
        <p:grpSp>
          <p:nvGrpSpPr>
            <p:cNvPr id="5" name="chenying0907 4"/>
            <p:cNvGrpSpPr>
              <a:grpSpLocks/>
            </p:cNvGrpSpPr>
            <p:nvPr/>
          </p:nvGrpSpPr>
          <p:grpSpPr bwMode="auto">
            <a:xfrm rot="-297887">
              <a:off x="2313380" y="1015825"/>
              <a:ext cx="1482151" cy="1487649"/>
              <a:chOff x="3130077" y="1143064"/>
              <a:chExt cx="1735225" cy="1741663"/>
            </a:xfrm>
          </p:grpSpPr>
          <p:cxnSp>
            <p:nvCxnSpPr>
              <p:cNvPr id="7" name="直接连接符 6"/>
              <p:cNvCxnSpPr>
                <a:endCxn id="9" idx="3"/>
              </p:cNvCxnSpPr>
              <p:nvPr/>
            </p:nvCxnSpPr>
            <p:spPr>
              <a:xfrm rot="297887" flipV="1">
                <a:off x="3130693" y="2229711"/>
                <a:ext cx="810282" cy="569797"/>
              </a:xfrm>
              <a:prstGeom prst="line">
                <a:avLst/>
              </a:prstGeom>
              <a:noFill/>
              <a:ln w="9525" cap="flat">
                <a:solidFill>
                  <a:srgbClr val="005188"/>
                </a:solidFill>
                <a:prstDash val="solid"/>
                <a:miter lim="400000"/>
              </a:ln>
              <a:effectLst/>
            </p:spPr>
            <p:style>
              <a:lnRef idx="0">
                <a:scrgbClr r="0" g="0" b="0"/>
              </a:lnRef>
              <a:fillRef idx="0">
                <a:scrgbClr r="0" g="0" b="0"/>
              </a:fillRef>
              <a:effectRef idx="0">
                <a:scrgbClr r="0" g="0" b="0"/>
              </a:effectRef>
              <a:fontRef idx="none"/>
            </p:style>
          </p:cxnSp>
          <p:cxnSp>
            <p:nvCxnSpPr>
              <p:cNvPr id="8" name="直接连接符 7"/>
              <p:cNvCxnSpPr>
                <a:stCxn id="9" idx="5"/>
              </p:cNvCxnSpPr>
              <p:nvPr/>
            </p:nvCxnSpPr>
            <p:spPr>
              <a:xfrm rot="297887">
                <a:off x="4141275" y="2296341"/>
                <a:ext cx="723553" cy="587138"/>
              </a:xfrm>
              <a:prstGeom prst="line">
                <a:avLst/>
              </a:prstGeom>
              <a:noFill/>
              <a:ln w="9525" cap="flat">
                <a:solidFill>
                  <a:srgbClr val="005188"/>
                </a:solidFill>
                <a:prstDash val="solid"/>
                <a:miter lim="400000"/>
              </a:ln>
              <a:effectLst/>
            </p:spPr>
            <p:style>
              <a:lnRef idx="0">
                <a:scrgbClr r="0" g="0" b="0"/>
              </a:lnRef>
              <a:fillRef idx="0">
                <a:scrgbClr r="0" g="0" b="0"/>
              </a:fillRef>
              <a:effectRef idx="0">
                <a:scrgbClr r="0" g="0" b="0"/>
              </a:effectRef>
              <a:fontRef idx="none"/>
            </p:style>
          </p:cxnSp>
          <p:sp>
            <p:nvSpPr>
              <p:cNvPr id="9" name="椭圆 8"/>
              <p:cNvSpPr/>
              <p:nvPr/>
            </p:nvSpPr>
            <p:spPr>
              <a:xfrm>
                <a:off x="3920599" y="1140701"/>
                <a:ext cx="289916" cy="1317966"/>
              </a:xfrm>
              <a:prstGeom prst="ellipse">
                <a:avLst/>
              </a:prstGeom>
              <a:noFill/>
              <a:ln w="12700">
                <a:solidFill>
                  <a:srgbClr val="005188"/>
                </a:solidFill>
              </a:ln>
            </p:spPr>
            <p:txBody>
              <a:bodyPr anchor="ctr">
                <a:spAutoFit/>
              </a:bodyPr>
              <a:lstStyle/>
              <a:p>
                <a:pPr algn="ctr" eaLnBrk="1" fontAlgn="auto" hangingPunct="1">
                  <a:spcBef>
                    <a:spcPts val="0"/>
                  </a:spcBef>
                  <a:spcAft>
                    <a:spcPts val="0"/>
                  </a:spcAft>
                  <a:defRPr/>
                </a:pPr>
                <a:endParaRPr lang="zh-CN" altLang="en-US" sz="3300" dirty="0">
                  <a:solidFill>
                    <a:srgbClr val="005188"/>
                  </a:solidFill>
                  <a:latin typeface="+mn-ea"/>
                  <a:ea typeface="+mn-ea"/>
                </a:endParaRPr>
              </a:p>
            </p:txBody>
          </p:sp>
        </p:grpSp>
        <p:sp>
          <p:nvSpPr>
            <p:cNvPr id="6" name="矩形 5"/>
            <p:cNvSpPr/>
            <p:nvPr/>
          </p:nvSpPr>
          <p:spPr>
            <a:xfrm>
              <a:off x="839089" y="2463214"/>
              <a:ext cx="4688114" cy="3430142"/>
            </a:xfrm>
            <a:prstGeom prst="rect">
              <a:avLst/>
            </a:prstGeom>
            <a:noFill/>
            <a:ln>
              <a:solidFill>
                <a:srgbClr val="005188"/>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solidFill>
                  <a:srgbClr val="005188"/>
                </a:solidFill>
                <a:latin typeface="+mn-ea"/>
              </a:endParaRPr>
            </a:p>
          </p:txBody>
        </p:sp>
      </p:grpSp>
      <p:sp>
        <p:nvSpPr>
          <p:cNvPr id="10" name="矩形 9"/>
          <p:cNvSpPr/>
          <p:nvPr/>
        </p:nvSpPr>
        <p:spPr>
          <a:xfrm>
            <a:off x="1605290" y="3421170"/>
            <a:ext cx="4008687" cy="884216"/>
          </a:xfrm>
          <a:prstGeom prst="rect">
            <a:avLst/>
          </a:prstGeom>
          <a:noFill/>
        </p:spPr>
        <p:txBody>
          <a:bodyPr wrap="square" lIns="68580" tIns="34290" rIns="68580" bIns="34290">
            <a:spAutoFit/>
          </a:bodyPr>
          <a:lstStyle/>
          <a:p>
            <a:pPr eaLnBrk="1" fontAlgn="auto" hangingPunct="1">
              <a:lnSpc>
                <a:spcPct val="130000"/>
              </a:lnSpc>
              <a:spcBef>
                <a:spcPts val="0"/>
              </a:spcBef>
              <a:spcAft>
                <a:spcPts val="0"/>
              </a:spcAft>
              <a:defRPr/>
            </a:pPr>
            <a:r>
              <a:rPr lang="zh-CN" altLang="en-US" sz="1400" dirty="0">
                <a:solidFill>
                  <a:srgbClr val="005188"/>
                </a:solidFill>
                <a:latin typeface="方正清刻本悦宋简体" panose="02000000000000000000" pitchFamily="2" charset="-122"/>
                <a:ea typeface="方正清刻本悦宋简体" panose="02000000000000000000" pitchFamily="2" charset="-122"/>
              </a:rPr>
              <a:t>您的内容打在这里，或者通过复制您的文本后，在此框中选择粘贴，并选择只保留文字。您的内容打在这里，或者通过复制您的文本后。</a:t>
            </a:r>
            <a:endParaRPr lang="en-US" altLang="zh-CN" sz="140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11" name="矩形 10"/>
          <p:cNvSpPr/>
          <p:nvPr/>
        </p:nvSpPr>
        <p:spPr>
          <a:xfrm>
            <a:off x="1605290" y="4349857"/>
            <a:ext cx="4008687" cy="884216"/>
          </a:xfrm>
          <a:prstGeom prst="rect">
            <a:avLst/>
          </a:prstGeom>
          <a:noFill/>
        </p:spPr>
        <p:txBody>
          <a:bodyPr wrap="square" lIns="68580" tIns="34290" rIns="68580" bIns="34290">
            <a:spAutoFit/>
          </a:bodyPr>
          <a:lstStyle/>
          <a:p>
            <a:pPr eaLnBrk="1" fontAlgn="auto" hangingPunct="1">
              <a:lnSpc>
                <a:spcPct val="130000"/>
              </a:lnSpc>
              <a:spcBef>
                <a:spcPts val="0"/>
              </a:spcBef>
              <a:spcAft>
                <a:spcPts val="0"/>
              </a:spcAft>
              <a:defRPr/>
            </a:pPr>
            <a:r>
              <a:rPr lang="zh-CN" altLang="en-US" sz="1400" dirty="0">
                <a:solidFill>
                  <a:srgbClr val="005188"/>
                </a:solidFill>
                <a:latin typeface="方正清刻本悦宋简体" panose="02000000000000000000" pitchFamily="2" charset="-122"/>
                <a:ea typeface="方正清刻本悦宋简体" panose="02000000000000000000" pitchFamily="2" charset="-122"/>
              </a:rPr>
              <a:t>您的内容打在这里，或者通过复制您的文本后，在此框中选择粘贴，并选择只保留文字。您的内容打在这里，或者通过复制您的文本后。</a:t>
            </a:r>
            <a:endParaRPr lang="en-US" altLang="zh-CN" sz="1400" dirty="0">
              <a:solidFill>
                <a:srgbClr val="005188"/>
              </a:solidFill>
              <a:latin typeface="方正清刻本悦宋简体" panose="02000000000000000000" pitchFamily="2" charset="-122"/>
              <a:ea typeface="方正清刻本悦宋简体" panose="02000000000000000000" pitchFamily="2" charset="-122"/>
            </a:endParaRPr>
          </a:p>
        </p:txBody>
      </p:sp>
      <p:grpSp>
        <p:nvGrpSpPr>
          <p:cNvPr id="12" name="chenying0907 11"/>
          <p:cNvGrpSpPr>
            <a:grpSpLocks/>
          </p:cNvGrpSpPr>
          <p:nvPr/>
        </p:nvGrpSpPr>
        <p:grpSpPr bwMode="auto">
          <a:xfrm>
            <a:off x="7279887" y="1463183"/>
            <a:ext cx="3343634" cy="3670040"/>
            <a:chOff x="6502470" y="1193017"/>
            <a:chExt cx="3467440" cy="3807479"/>
          </a:xfrm>
        </p:grpSpPr>
        <p:grpSp>
          <p:nvGrpSpPr>
            <p:cNvPr id="13" name="chenying0907 12"/>
            <p:cNvGrpSpPr>
              <a:grpSpLocks/>
            </p:cNvGrpSpPr>
            <p:nvPr/>
          </p:nvGrpSpPr>
          <p:grpSpPr bwMode="auto">
            <a:xfrm rot="-297887">
              <a:off x="7513178" y="1193017"/>
              <a:ext cx="1250297" cy="1304594"/>
              <a:chOff x="3103525" y="996074"/>
              <a:chExt cx="1790434" cy="1868188"/>
            </a:xfrm>
          </p:grpSpPr>
          <p:cxnSp>
            <p:nvCxnSpPr>
              <p:cNvPr id="15" name="直接连接符 14"/>
              <p:cNvCxnSpPr>
                <a:endCxn id="17" idx="3"/>
              </p:cNvCxnSpPr>
              <p:nvPr/>
            </p:nvCxnSpPr>
            <p:spPr>
              <a:xfrm rot="297887" flipV="1">
                <a:off x="3103298" y="2330272"/>
                <a:ext cx="842209" cy="442491"/>
              </a:xfrm>
              <a:prstGeom prst="line">
                <a:avLst/>
              </a:prstGeom>
              <a:noFill/>
              <a:ln w="9525" cap="flat">
                <a:solidFill>
                  <a:srgbClr val="005188"/>
                </a:solidFill>
                <a:prstDash val="solid"/>
                <a:miter lim="400000"/>
              </a:ln>
              <a:effectLst/>
            </p:spPr>
            <p:style>
              <a:lnRef idx="0">
                <a:scrgbClr r="0" g="0" b="0"/>
              </a:lnRef>
              <a:fillRef idx="0">
                <a:scrgbClr r="0" g="0" b="0"/>
              </a:fillRef>
              <a:effectRef idx="0">
                <a:scrgbClr r="0" g="0" b="0"/>
              </a:effectRef>
              <a:fontRef idx="none"/>
            </p:style>
          </p:cxnSp>
          <p:cxnSp>
            <p:nvCxnSpPr>
              <p:cNvPr id="16" name="直接连接符 15"/>
              <p:cNvCxnSpPr>
                <a:stCxn id="17" idx="5"/>
              </p:cNvCxnSpPr>
              <p:nvPr/>
            </p:nvCxnSpPr>
            <p:spPr>
              <a:xfrm rot="297887">
                <a:off x="4145266" y="2401567"/>
                <a:ext cx="748293" cy="460676"/>
              </a:xfrm>
              <a:prstGeom prst="line">
                <a:avLst/>
              </a:prstGeom>
              <a:noFill/>
              <a:ln w="9525" cap="flat">
                <a:solidFill>
                  <a:srgbClr val="005188"/>
                </a:solidFill>
                <a:prstDash val="solid"/>
                <a:miter lim="400000"/>
              </a:ln>
              <a:effectLst/>
            </p:spPr>
            <p:style>
              <a:lnRef idx="0">
                <a:scrgbClr r="0" g="0" b="0"/>
              </a:lnRef>
              <a:fillRef idx="0">
                <a:scrgbClr r="0" g="0" b="0"/>
              </a:fillRef>
              <a:effectRef idx="0">
                <a:scrgbClr r="0" g="0" b="0"/>
              </a:effectRef>
              <a:fontRef idx="none"/>
            </p:style>
          </p:cxnSp>
          <p:sp>
            <p:nvSpPr>
              <p:cNvPr id="17" name="椭圆 16"/>
              <p:cNvSpPr/>
              <p:nvPr/>
            </p:nvSpPr>
            <p:spPr>
              <a:xfrm>
                <a:off x="3921666" y="995310"/>
                <a:ext cx="287806" cy="1609333"/>
              </a:xfrm>
              <a:prstGeom prst="ellipse">
                <a:avLst/>
              </a:prstGeom>
              <a:noFill/>
              <a:ln w="12700">
                <a:solidFill>
                  <a:srgbClr val="005188"/>
                </a:solidFill>
              </a:ln>
            </p:spPr>
            <p:txBody>
              <a:bodyPr anchor="ctr">
                <a:spAutoFit/>
              </a:bodyPr>
              <a:lstStyle/>
              <a:p>
                <a:pPr algn="ctr" eaLnBrk="1" fontAlgn="auto" hangingPunct="1">
                  <a:spcBef>
                    <a:spcPts val="0"/>
                  </a:spcBef>
                  <a:spcAft>
                    <a:spcPts val="0"/>
                  </a:spcAft>
                  <a:defRPr/>
                </a:pPr>
                <a:endParaRPr lang="zh-CN" altLang="en-US" sz="3300" dirty="0">
                  <a:solidFill>
                    <a:srgbClr val="005188"/>
                  </a:solidFill>
                  <a:latin typeface="+mn-ea"/>
                  <a:ea typeface="+mn-ea"/>
                </a:endParaRPr>
              </a:p>
            </p:txBody>
          </p:sp>
        </p:grpSp>
        <p:sp>
          <p:nvSpPr>
            <p:cNvPr id="14" name="矩形 13"/>
            <p:cNvSpPr/>
            <p:nvPr/>
          </p:nvSpPr>
          <p:spPr>
            <a:xfrm>
              <a:off x="6502470" y="2464998"/>
              <a:ext cx="3467440" cy="2535498"/>
            </a:xfrm>
            <a:prstGeom prst="rect">
              <a:avLst/>
            </a:prstGeom>
            <a:noFill/>
            <a:ln>
              <a:solidFill>
                <a:srgbClr val="005188"/>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solidFill>
                  <a:srgbClr val="005188"/>
                </a:solidFill>
                <a:latin typeface="+mn-ea"/>
              </a:endParaRPr>
            </a:p>
          </p:txBody>
        </p:sp>
      </p:grpSp>
      <p:sp>
        <p:nvSpPr>
          <p:cNvPr id="18" name="矩形 17"/>
          <p:cNvSpPr/>
          <p:nvPr/>
        </p:nvSpPr>
        <p:spPr>
          <a:xfrm>
            <a:off x="7496479" y="3250099"/>
            <a:ext cx="2956024" cy="1346138"/>
          </a:xfrm>
          <a:prstGeom prst="rect">
            <a:avLst/>
          </a:prstGeom>
          <a:noFill/>
        </p:spPr>
        <p:txBody>
          <a:bodyPr wrap="square" lIns="68580" tIns="34290" rIns="68580" bIns="34290">
            <a:spAutoFit/>
          </a:bodyPr>
          <a:lstStyle/>
          <a:p>
            <a:pPr algn="ctr" eaLnBrk="1" fontAlgn="auto" hangingPunct="1">
              <a:lnSpc>
                <a:spcPct val="130000"/>
              </a:lnSpc>
              <a:spcBef>
                <a:spcPts val="0"/>
              </a:spcBef>
              <a:spcAft>
                <a:spcPts val="0"/>
              </a:spcAft>
              <a:defRPr/>
            </a:pPr>
            <a:r>
              <a:rPr lang="zh-CN" altLang="en-US" sz="1300" dirty="0">
                <a:solidFill>
                  <a:srgbClr val="005188"/>
                </a:solidFill>
                <a:latin typeface="方正清刻本悦宋简体" panose="02000000000000000000" pitchFamily="2" charset="-122"/>
                <a:ea typeface="方正清刻本悦宋简体" panose="02000000000000000000" pitchFamily="2" charset="-122"/>
              </a:rPr>
              <a:t>您的内容打在这里，或者通过复制您的文本后，在此框中选择粘贴，并选择只保留文字。您的内容打在这里，或者通过复制您的文本后，在此框中选择粘贴，并选择只保留</a:t>
            </a:r>
            <a:endParaRPr lang="en-US" altLang="zh-CN" sz="1300" dirty="0">
              <a:solidFill>
                <a:srgbClr val="005188"/>
              </a:solidFill>
              <a:latin typeface="方正清刻本悦宋简体" panose="02000000000000000000" pitchFamily="2" charset="-122"/>
              <a:ea typeface="方正清刻本悦宋简体" panose="02000000000000000000" pitchFamily="2" charset="-122"/>
            </a:endParaRPr>
          </a:p>
        </p:txBody>
      </p:sp>
    </p:spTree>
    <p:extLst>
      <p:ext uri="{BB962C8B-B14F-4D97-AF65-F5344CB8AC3E}">
        <p14:creationId xmlns:p14="http://schemas.microsoft.com/office/powerpoint/2010/main" val="536018731"/>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iterate type="lt">
                                    <p:tmPct val="10000"/>
                                  </p:iterate>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par>
                          <p:cTn id="9" fill="hold">
                            <p:stCondLst>
                              <p:cond delay="650"/>
                            </p:stCondLst>
                            <p:childTnLst>
                              <p:par>
                                <p:cTn id="10" presetID="2" presetClass="entr" presetSubtype="2" decel="100000" fill="hold" grpId="0" nodeType="afterEffect">
                                  <p:stCondLst>
                                    <p:cond delay="0"/>
                                  </p:stCondLst>
                                  <p:iterate type="lt">
                                    <p:tmPct val="10000"/>
                                  </p:iterate>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par>
                          <p:cTn id="14" fill="hold">
                            <p:stCondLst>
                              <p:cond delay="1300"/>
                            </p:stCondLst>
                            <p:childTnLst>
                              <p:par>
                                <p:cTn id="15" presetID="53" presetClass="entr" presetSubtype="16" fill="hold" nodeType="after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p:cTn id="17" dur="500" fill="hold"/>
                                        <p:tgtEl>
                                          <p:spTgt spid="12"/>
                                        </p:tgtEl>
                                        <p:attrNameLst>
                                          <p:attrName>ppt_w</p:attrName>
                                        </p:attrNameLst>
                                      </p:cBhvr>
                                      <p:tavLst>
                                        <p:tav tm="0">
                                          <p:val>
                                            <p:fltVal val="0"/>
                                          </p:val>
                                        </p:tav>
                                        <p:tav tm="100000">
                                          <p:val>
                                            <p:strVal val="#ppt_w"/>
                                          </p:val>
                                        </p:tav>
                                      </p:tavLst>
                                    </p:anim>
                                    <p:anim calcmode="lin" valueType="num">
                                      <p:cBhvr>
                                        <p:cTn id="18" dur="500" fill="hold"/>
                                        <p:tgtEl>
                                          <p:spTgt spid="12"/>
                                        </p:tgtEl>
                                        <p:attrNameLst>
                                          <p:attrName>ppt_h</p:attrName>
                                        </p:attrNameLst>
                                      </p:cBhvr>
                                      <p:tavLst>
                                        <p:tav tm="0">
                                          <p:val>
                                            <p:fltVal val="0"/>
                                          </p:val>
                                        </p:tav>
                                        <p:tav tm="100000">
                                          <p:val>
                                            <p:strVal val="#ppt_h"/>
                                          </p:val>
                                        </p:tav>
                                      </p:tavLst>
                                    </p:anim>
                                    <p:animEffect transition="in" filter="fade">
                                      <p:cBhvr>
                                        <p:cTn id="19" dur="500"/>
                                        <p:tgtEl>
                                          <p:spTgt spid="12"/>
                                        </p:tgtEl>
                                      </p:cBhvr>
                                    </p:animEffect>
                                  </p:childTnLst>
                                </p:cTn>
                              </p:par>
                              <p:par>
                                <p:cTn id="20" presetID="53" presetClass="entr" presetSubtype="16" fill="hold" nodeType="withEffect">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cBhvr>
                                        <p:cTn id="22" dur="500" fill="hold"/>
                                        <p:tgtEl>
                                          <p:spTgt spid="4"/>
                                        </p:tgtEl>
                                        <p:attrNameLst>
                                          <p:attrName>ppt_w</p:attrName>
                                        </p:attrNameLst>
                                      </p:cBhvr>
                                      <p:tavLst>
                                        <p:tav tm="0">
                                          <p:val>
                                            <p:fltVal val="0"/>
                                          </p:val>
                                        </p:tav>
                                        <p:tav tm="100000">
                                          <p:val>
                                            <p:strVal val="#ppt_w"/>
                                          </p:val>
                                        </p:tav>
                                      </p:tavLst>
                                    </p:anim>
                                    <p:anim calcmode="lin" valueType="num">
                                      <p:cBhvr>
                                        <p:cTn id="23" dur="500" fill="hold"/>
                                        <p:tgtEl>
                                          <p:spTgt spid="4"/>
                                        </p:tgtEl>
                                        <p:attrNameLst>
                                          <p:attrName>ppt_h</p:attrName>
                                        </p:attrNameLst>
                                      </p:cBhvr>
                                      <p:tavLst>
                                        <p:tav tm="0">
                                          <p:val>
                                            <p:fltVal val="0"/>
                                          </p:val>
                                        </p:tav>
                                        <p:tav tm="100000">
                                          <p:val>
                                            <p:strVal val="#ppt_h"/>
                                          </p:val>
                                        </p:tav>
                                      </p:tavLst>
                                    </p:anim>
                                    <p:animEffect transition="in" filter="fade">
                                      <p:cBhvr>
                                        <p:cTn id="24" dur="500"/>
                                        <p:tgtEl>
                                          <p:spTgt spid="4"/>
                                        </p:tgtEl>
                                      </p:cBhvr>
                                    </p:animEffect>
                                  </p:childTnLst>
                                </p:cTn>
                              </p:par>
                            </p:childTnLst>
                          </p:cTn>
                        </p:par>
                        <p:par>
                          <p:cTn id="25" fill="hold">
                            <p:stCondLst>
                              <p:cond delay="1800"/>
                            </p:stCondLst>
                            <p:childTnLst>
                              <p:par>
                                <p:cTn id="26" presetID="10" presetClass="entr" presetSubtype="0" fill="hold" grpId="0" nodeType="after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500"/>
                                        <p:tgtEl>
                                          <p:spTgt spid="10"/>
                                        </p:tgtEl>
                                      </p:cBhvr>
                                    </p:animEffect>
                                  </p:childTnLst>
                                </p:cTn>
                              </p:par>
                            </p:childTnLst>
                          </p:cTn>
                        </p:par>
                        <p:par>
                          <p:cTn id="29" fill="hold">
                            <p:stCondLst>
                              <p:cond delay="2300"/>
                            </p:stCondLst>
                            <p:childTnLst>
                              <p:par>
                                <p:cTn id="30" presetID="10" presetClass="entr" presetSubtype="0" fill="hold" grpId="0" nodeType="after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fade">
                                      <p:cBhvr>
                                        <p:cTn id="32" dur="500"/>
                                        <p:tgtEl>
                                          <p:spTgt spid="11"/>
                                        </p:tgtEl>
                                      </p:cBhvr>
                                    </p:animEffect>
                                  </p:childTnLst>
                                </p:cTn>
                              </p:par>
                            </p:childTnLst>
                          </p:cTn>
                        </p:par>
                        <p:par>
                          <p:cTn id="33" fill="hold">
                            <p:stCondLst>
                              <p:cond delay="2800"/>
                            </p:stCondLst>
                            <p:childTnLst>
                              <p:par>
                                <p:cTn id="34" presetID="10" presetClass="entr" presetSubtype="0" fill="hold" grpId="0" nodeType="afterEffect">
                                  <p:stCondLst>
                                    <p:cond delay="0"/>
                                  </p:stCondLst>
                                  <p:childTnLst>
                                    <p:set>
                                      <p:cBhvr>
                                        <p:cTn id="35" dur="1" fill="hold">
                                          <p:stCondLst>
                                            <p:cond delay="0"/>
                                          </p:stCondLst>
                                        </p:cTn>
                                        <p:tgtEl>
                                          <p:spTgt spid="18"/>
                                        </p:tgtEl>
                                        <p:attrNameLst>
                                          <p:attrName>style.visibility</p:attrName>
                                        </p:attrNameLst>
                                      </p:cBhvr>
                                      <p:to>
                                        <p:strVal val="visible"/>
                                      </p:to>
                                    </p:set>
                                    <p:animEffect transition="in" filter="fade">
                                      <p:cBhvr>
                                        <p:cTn id="36"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2"/>
                        </p:tgtEl>
                        <p:attrNameLst>
                          <p:attrName>style.visibility</p:attrName>
                        </p:attrNameLst>
                      </p:cBhvr>
                      <p:to>
                        <p:strVal val="visible"/>
                      </p:to>
                    </p:set>
                    <p:anim calcmode="lin" valueType="num">
                      <p:cBhvr additive="base">
                        <p:cTn dur="500" fill="hold"/>
                        <p:tgtEl>
                          <p:spTgt spid="2"/>
                        </p:tgtEl>
                        <p:attrNameLst>
                          <p:attrName>ppt_x</p:attrName>
                        </p:attrNameLst>
                      </p:cBhvr>
                      <p:tavLst>
                        <p:tav tm="0">
                          <p:val>
                            <p:strVal val="1+#ppt_w/2"/>
                          </p:val>
                        </p:tav>
                        <p:tav tm="100000">
                          <p:val>
                            <p:strVal val="#ppt_x"/>
                          </p:val>
                        </p:tav>
                      </p:tavLst>
                    </p:anim>
                    <p:anim calcmode="lin" valueType="num">
                      <p:cBhvr additive="base">
                        <p:cTn dur="500" fill="hold"/>
                        <p:tgtEl>
                          <p:spTgt spid="2"/>
                        </p:tgtEl>
                        <p:attrNameLst>
                          <p:attrName>ppt_y</p:attrName>
                        </p:attrNameLst>
                      </p:cBhvr>
                      <p:tavLst>
                        <p:tav tm="0">
                          <p:val>
                            <p:strVal val="#ppt_y"/>
                          </p:val>
                        </p:tav>
                        <p:tav tm="100000">
                          <p:val>
                            <p:strVal val="#ppt_y"/>
                          </p:val>
                        </p:tav>
                      </p:tavLst>
                    </p:anim>
                  </p:childTnLst>
                </p:cTn>
              </p:par>
            </p:tnLst>
          </p:tmpl>
        </p:tmplLst>
      </p:bldP>
      <p:bldP spid="3"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1+#ppt_w/2"/>
                          </p:val>
                        </p:tav>
                        <p:tav tm="100000">
                          <p:val>
                            <p:strVal val="#ppt_x"/>
                          </p:val>
                        </p:tav>
                      </p:tavLst>
                    </p:anim>
                    <p:anim calcmode="lin" valueType="num">
                      <p:cBhvr additive="base">
                        <p:cTn dur="500" fill="hold"/>
                        <p:tgtEl>
                          <p:spTgt spid="3"/>
                        </p:tgtEl>
                        <p:attrNameLst>
                          <p:attrName>ppt_y</p:attrName>
                        </p:attrNameLst>
                      </p:cBhvr>
                      <p:tavLst>
                        <p:tav tm="0">
                          <p:val>
                            <p:strVal val="#ppt_y"/>
                          </p:val>
                        </p:tav>
                        <p:tav tm="100000">
                          <p:val>
                            <p:strVal val="#ppt_y"/>
                          </p:val>
                        </p:tav>
                      </p:tavLst>
                    </p:anim>
                  </p:childTnLst>
                </p:cTn>
              </p:par>
            </p:tnLst>
          </p:tmpl>
        </p:tmplLst>
      </p:bldP>
      <p:bldP spid="10" grpId="0"/>
      <p:bldP spid="11" grpId="0"/>
      <p:bldP spid="18"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grpSp>
        <p:nvGrpSpPr>
          <p:cNvPr id="6" name="chenying0907 5"/>
          <p:cNvGrpSpPr/>
          <p:nvPr/>
        </p:nvGrpSpPr>
        <p:grpSpPr>
          <a:xfrm>
            <a:off x="0" y="1713701"/>
            <a:ext cx="12192000" cy="3519054"/>
            <a:chOff x="0" y="1713701"/>
            <a:chExt cx="12192000" cy="3519054"/>
          </a:xfrm>
        </p:grpSpPr>
        <p:sp>
          <p:nvSpPr>
            <p:cNvPr id="2" name="矩形 1"/>
            <p:cNvSpPr/>
            <p:nvPr/>
          </p:nvSpPr>
          <p:spPr>
            <a:xfrm>
              <a:off x="0" y="1713701"/>
              <a:ext cx="12192000" cy="3519054"/>
            </a:xfrm>
            <a:prstGeom prst="rect">
              <a:avLst/>
            </a:prstGeom>
            <a:solidFill>
              <a:srgbClr val="0051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0" y="1713701"/>
              <a:ext cx="12192000" cy="3519054"/>
            </a:xfrm>
            <a:prstGeom prst="rect">
              <a:avLst/>
            </a:prstGeom>
            <a:blipFill dpi="0" rotWithShape="1">
              <a:blip r:embed="rId2">
                <a:alphaModFix amt="5000"/>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23542" y="516401"/>
            <a:ext cx="3069953" cy="3029558"/>
          </a:xfrm>
          <a:prstGeom prst="rect">
            <a:avLst/>
          </a:prstGeom>
        </p:spPr>
      </p:pic>
      <p:sp>
        <p:nvSpPr>
          <p:cNvPr id="5" name="TextBox 37"/>
          <p:cNvSpPr txBox="1"/>
          <p:nvPr/>
        </p:nvSpPr>
        <p:spPr>
          <a:xfrm>
            <a:off x="4954333" y="3734096"/>
            <a:ext cx="2639162" cy="769441"/>
          </a:xfrm>
          <a:prstGeom prst="rect">
            <a:avLst/>
          </a:prstGeom>
          <a:noFill/>
        </p:spPr>
        <p:txBody>
          <a:bodyPr wrap="square" lIns="0" rIns="0" rtlCol="0">
            <a:spAutoFit/>
          </a:bodyPr>
          <a:lstStyle/>
          <a:p>
            <a:r>
              <a:rPr lang="zh-CN" altLang="en-US" sz="4400" b="1" dirty="0" smtClean="0">
                <a:solidFill>
                  <a:schemeClr val="bg1"/>
                </a:solidFill>
                <a:effectLst>
                  <a:reflection blurRad="6350" stA="55000" endA="300" endPos="45500" dir="5400000" sy="-100000" algn="bl" rotWithShape="0"/>
                </a:effectLst>
                <a:latin typeface="方正清刻本悦宋简体" panose="02000000000000000000" pitchFamily="2" charset="-122"/>
                <a:ea typeface="方正清刻本悦宋简体" panose="02000000000000000000" pitchFamily="2" charset="-122"/>
                <a:cs typeface="方正静蕾简体" panose="03000509000000000000" pitchFamily="65" charset="-122"/>
              </a:rPr>
              <a:t>教学设计</a:t>
            </a:r>
            <a:endParaRPr lang="zh-CN" altLang="en-US" sz="4400" b="1" dirty="0">
              <a:solidFill>
                <a:schemeClr val="bg1"/>
              </a:solidFill>
              <a:effectLst>
                <a:reflection blurRad="6350" stA="55000" endA="300" endPos="45500" dir="5400000" sy="-100000" algn="bl" rotWithShape="0"/>
              </a:effectLst>
              <a:latin typeface="方正清刻本悦宋简体" panose="02000000000000000000" pitchFamily="2" charset="-122"/>
              <a:ea typeface="方正清刻本悦宋简体" panose="02000000000000000000" pitchFamily="2" charset="-122"/>
              <a:cs typeface="方正静蕾简体" panose="03000509000000000000" pitchFamily="65" charset="-122"/>
            </a:endParaRPr>
          </a:p>
        </p:txBody>
      </p:sp>
    </p:spTree>
    <p:extLst>
      <p:ext uri="{BB962C8B-B14F-4D97-AF65-F5344CB8AC3E}">
        <p14:creationId xmlns:p14="http://schemas.microsoft.com/office/powerpoint/2010/main" val="71939687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eelOff"/>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par>
                              <p:cTn id="8" fill="hold">
                                <p:stCondLst>
                                  <p:cond delay="500"/>
                                </p:stCondLst>
                                <p:childTnLst>
                                  <p:par>
                                    <p:cTn id="9" presetID="2" presetClass="entr" presetSubtype="1" accel="26000" fill="hold" nodeType="afterEffect" p14:presetBounceEnd="67000">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14:bounceEnd="67000">
                                          <p:cBhvr additive="base">
                                            <p:cTn id="11" dur="1250" fill="hold"/>
                                            <p:tgtEl>
                                              <p:spTgt spid="4"/>
                                            </p:tgtEl>
                                            <p:attrNameLst>
                                              <p:attrName>ppt_x</p:attrName>
                                            </p:attrNameLst>
                                          </p:cBhvr>
                                          <p:tavLst>
                                            <p:tav tm="0">
                                              <p:val>
                                                <p:strVal val="#ppt_x"/>
                                              </p:val>
                                            </p:tav>
                                            <p:tav tm="100000">
                                              <p:val>
                                                <p:strVal val="#ppt_x"/>
                                              </p:val>
                                            </p:tav>
                                          </p:tavLst>
                                        </p:anim>
                                        <p:anim calcmode="lin" valueType="num" p14:bounceEnd="67000">
                                          <p:cBhvr additive="base">
                                            <p:cTn id="12" dur="1250" fill="hold"/>
                                            <p:tgtEl>
                                              <p:spTgt spid="4"/>
                                            </p:tgtEl>
                                            <p:attrNameLst>
                                              <p:attrName>ppt_y</p:attrName>
                                            </p:attrNameLst>
                                          </p:cBhvr>
                                          <p:tavLst>
                                            <p:tav tm="0">
                                              <p:val>
                                                <p:strVal val="0-#ppt_h/2"/>
                                              </p:val>
                                            </p:tav>
                                            <p:tav tm="100000">
                                              <p:val>
                                                <p:strVal val="#ppt_y"/>
                                              </p:val>
                                            </p:tav>
                                          </p:tavLst>
                                        </p:anim>
                                      </p:childTnLst>
                                    </p:cTn>
                                  </p:par>
                                </p:childTnLst>
                              </p:cTn>
                            </p:par>
                            <p:par>
                              <p:cTn id="13" fill="hold">
                                <p:stCondLst>
                                  <p:cond delay="1750"/>
                                </p:stCondLst>
                                <p:childTnLst>
                                  <p:par>
                                    <p:cTn id="14" presetID="22" presetClass="entr" presetSubtype="8"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wipe(left)">
                                          <p:cBhvr>
                                            <p:cTn id="16" dur="75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par>
                              <p:cTn id="8" fill="hold">
                                <p:stCondLst>
                                  <p:cond delay="500"/>
                                </p:stCondLst>
                                <p:childTnLst>
                                  <p:par>
                                    <p:cTn id="9" presetID="2" presetClass="entr" presetSubtype="1" accel="2600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1250" fill="hold"/>
                                            <p:tgtEl>
                                              <p:spTgt spid="4"/>
                                            </p:tgtEl>
                                            <p:attrNameLst>
                                              <p:attrName>ppt_x</p:attrName>
                                            </p:attrNameLst>
                                          </p:cBhvr>
                                          <p:tavLst>
                                            <p:tav tm="0">
                                              <p:val>
                                                <p:strVal val="#ppt_x"/>
                                              </p:val>
                                            </p:tav>
                                            <p:tav tm="100000">
                                              <p:val>
                                                <p:strVal val="#ppt_x"/>
                                              </p:val>
                                            </p:tav>
                                          </p:tavLst>
                                        </p:anim>
                                        <p:anim calcmode="lin" valueType="num">
                                          <p:cBhvr additive="base">
                                            <p:cTn id="12" dur="1250" fill="hold"/>
                                            <p:tgtEl>
                                              <p:spTgt spid="4"/>
                                            </p:tgtEl>
                                            <p:attrNameLst>
                                              <p:attrName>ppt_y</p:attrName>
                                            </p:attrNameLst>
                                          </p:cBhvr>
                                          <p:tavLst>
                                            <p:tav tm="0">
                                              <p:val>
                                                <p:strVal val="0-#ppt_h/2"/>
                                              </p:val>
                                            </p:tav>
                                            <p:tav tm="100000">
                                              <p:val>
                                                <p:strVal val="#ppt_y"/>
                                              </p:val>
                                            </p:tav>
                                          </p:tavLst>
                                        </p:anim>
                                      </p:childTnLst>
                                    </p:cTn>
                                  </p:par>
                                </p:childTnLst>
                              </p:cTn>
                            </p:par>
                            <p:par>
                              <p:cTn id="13" fill="hold">
                                <p:stCondLst>
                                  <p:cond delay="1750"/>
                                </p:stCondLst>
                                <p:childTnLst>
                                  <p:par>
                                    <p:cTn id="14" presetID="22" presetClass="entr" presetSubtype="8"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wipe(left)">
                                          <p:cBhvr>
                                            <p:cTn id="16" dur="75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2"/>
          <p:cNvSpPr txBox="1">
            <a:spLocks/>
          </p:cNvSpPr>
          <p:nvPr/>
        </p:nvSpPr>
        <p:spPr>
          <a:xfrm>
            <a:off x="1192479" y="292682"/>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教学设计</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7" name="文本框 16"/>
          <p:cNvSpPr txBox="1"/>
          <p:nvPr/>
        </p:nvSpPr>
        <p:spPr>
          <a:xfrm>
            <a:off x="1504229" y="2212075"/>
            <a:ext cx="1068241" cy="346249"/>
          </a:xfrm>
          <a:prstGeom prst="rect">
            <a:avLst/>
          </a:prstGeom>
          <a:noFill/>
        </p:spPr>
        <p:txBody>
          <a:bodyPr wrap="none" lIns="68580" tIns="34290" rIns="68580" bIns="3429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zh-CN" altLang="en-US" dirty="0">
                <a:solidFill>
                  <a:srgbClr val="005188"/>
                </a:solidFill>
                <a:latin typeface="方正清刻本悦宋简体" panose="02000000000000000000" pitchFamily="2" charset="-122"/>
                <a:ea typeface="方正清刻本悦宋简体" panose="02000000000000000000" pitchFamily="2" charset="-122"/>
                <a:cs typeface="+mn-ea"/>
                <a:sym typeface="+mn-lt"/>
              </a:rPr>
              <a:t>输入标题</a:t>
            </a:r>
          </a:p>
        </p:txBody>
      </p:sp>
      <p:sp>
        <p:nvSpPr>
          <p:cNvPr id="8" name="文本框 17"/>
          <p:cNvSpPr txBox="1"/>
          <p:nvPr/>
        </p:nvSpPr>
        <p:spPr>
          <a:xfrm>
            <a:off x="1454909" y="3799186"/>
            <a:ext cx="1068241" cy="346249"/>
          </a:xfrm>
          <a:prstGeom prst="rect">
            <a:avLst/>
          </a:prstGeom>
          <a:noFill/>
        </p:spPr>
        <p:txBody>
          <a:bodyPr wrap="none" lIns="68580" tIns="34290" rIns="68580" bIns="3429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zh-CN" altLang="en-US" dirty="0">
                <a:solidFill>
                  <a:srgbClr val="005188"/>
                </a:solidFill>
                <a:latin typeface="方正清刻本悦宋简体" panose="02000000000000000000" pitchFamily="2" charset="-122"/>
                <a:ea typeface="方正清刻本悦宋简体" panose="02000000000000000000" pitchFamily="2" charset="-122"/>
                <a:cs typeface="+mn-ea"/>
                <a:sym typeface="+mn-lt"/>
              </a:rPr>
              <a:t>输入标题</a:t>
            </a:r>
          </a:p>
        </p:txBody>
      </p:sp>
      <p:sp>
        <p:nvSpPr>
          <p:cNvPr id="9" name="文本框 18"/>
          <p:cNvSpPr txBox="1"/>
          <p:nvPr/>
        </p:nvSpPr>
        <p:spPr>
          <a:xfrm>
            <a:off x="10086320" y="2417909"/>
            <a:ext cx="1068241" cy="346249"/>
          </a:xfrm>
          <a:prstGeom prst="rect">
            <a:avLst/>
          </a:prstGeom>
          <a:noFill/>
        </p:spPr>
        <p:txBody>
          <a:bodyPr wrap="none" lIns="68580" tIns="34290" rIns="68580" bIns="3429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zh-CN" altLang="en-US" dirty="0">
                <a:solidFill>
                  <a:srgbClr val="005188"/>
                </a:solidFill>
                <a:latin typeface="方正清刻本悦宋简体" panose="02000000000000000000" pitchFamily="2" charset="-122"/>
                <a:ea typeface="方正清刻本悦宋简体" panose="02000000000000000000" pitchFamily="2" charset="-122"/>
                <a:cs typeface="+mn-ea"/>
                <a:sym typeface="+mn-lt"/>
              </a:rPr>
              <a:t>输入标题</a:t>
            </a:r>
          </a:p>
        </p:txBody>
      </p:sp>
      <p:sp>
        <p:nvSpPr>
          <p:cNvPr id="10" name="文本框 19"/>
          <p:cNvSpPr txBox="1"/>
          <p:nvPr/>
        </p:nvSpPr>
        <p:spPr>
          <a:xfrm>
            <a:off x="10052063" y="4019711"/>
            <a:ext cx="1068241" cy="346249"/>
          </a:xfrm>
          <a:prstGeom prst="rect">
            <a:avLst/>
          </a:prstGeom>
          <a:noFill/>
        </p:spPr>
        <p:txBody>
          <a:bodyPr wrap="none" lIns="68580" tIns="34290" rIns="68580" bIns="3429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zh-CN" altLang="en-US" dirty="0">
                <a:solidFill>
                  <a:srgbClr val="005188"/>
                </a:solidFill>
                <a:latin typeface="方正清刻本悦宋简体" panose="02000000000000000000" pitchFamily="2" charset="-122"/>
                <a:ea typeface="方正清刻本悦宋简体" panose="02000000000000000000" pitchFamily="2" charset="-122"/>
                <a:cs typeface="+mn-ea"/>
                <a:sym typeface="+mn-lt"/>
              </a:rPr>
              <a:t>输入标题</a:t>
            </a:r>
          </a:p>
        </p:txBody>
      </p:sp>
      <p:sp>
        <p:nvSpPr>
          <p:cNvPr id="11" name="文本框 20"/>
          <p:cNvSpPr txBox="1"/>
          <p:nvPr/>
        </p:nvSpPr>
        <p:spPr>
          <a:xfrm>
            <a:off x="5514063" y="3302482"/>
            <a:ext cx="1581202" cy="500137"/>
          </a:xfrm>
          <a:prstGeom prst="rect">
            <a:avLst/>
          </a:prstGeom>
          <a:noFill/>
        </p:spPr>
        <p:txBody>
          <a:bodyPr wrap="none" lIns="68580" tIns="34290" rIns="68580" bIns="3429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zh-CN" altLang="en-US" sz="2800" dirty="0">
                <a:solidFill>
                  <a:srgbClr val="005188"/>
                </a:solidFill>
                <a:latin typeface="方正清刻本悦宋简体" panose="02000000000000000000" pitchFamily="2" charset="-122"/>
                <a:ea typeface="方正清刻本悦宋简体" panose="02000000000000000000" pitchFamily="2" charset="-122"/>
                <a:cs typeface="+mn-ea"/>
                <a:sym typeface="+mn-lt"/>
              </a:rPr>
              <a:t>输入标题</a:t>
            </a:r>
          </a:p>
        </p:txBody>
      </p:sp>
      <p:sp>
        <p:nvSpPr>
          <p:cNvPr id="12" name="矩形 11"/>
          <p:cNvSpPr/>
          <p:nvPr/>
        </p:nvSpPr>
        <p:spPr>
          <a:xfrm>
            <a:off x="1449853" y="2621236"/>
            <a:ext cx="1817511" cy="500137"/>
          </a:xfrm>
          <a:prstGeom prst="rect">
            <a:avLst/>
          </a:prstGeom>
        </p:spPr>
        <p:txBody>
          <a:bodyPr wrap="square" lIns="68580" tIns="34290" rIns="68580" bIns="3429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zh-CN" altLang="en-US" sz="1400" dirty="0">
                <a:solidFill>
                  <a:srgbClr val="005188"/>
                </a:solidFill>
                <a:latin typeface="方正清刻本悦宋简体" panose="02000000000000000000" pitchFamily="2" charset="-122"/>
                <a:ea typeface="方正清刻本悦宋简体" panose="02000000000000000000" pitchFamily="2" charset="-122"/>
                <a:cs typeface="+mn-ea"/>
                <a:sym typeface="+mn-lt"/>
              </a:rPr>
              <a:t>单击添加主题描述文字单击添加主题描述</a:t>
            </a:r>
          </a:p>
        </p:txBody>
      </p:sp>
      <p:sp>
        <p:nvSpPr>
          <p:cNvPr id="13" name="矩形 12"/>
          <p:cNvSpPr/>
          <p:nvPr/>
        </p:nvSpPr>
        <p:spPr>
          <a:xfrm>
            <a:off x="1440328" y="4242074"/>
            <a:ext cx="1817511" cy="500137"/>
          </a:xfrm>
          <a:prstGeom prst="rect">
            <a:avLst/>
          </a:prstGeom>
        </p:spPr>
        <p:txBody>
          <a:bodyPr wrap="square" lIns="68580" tIns="34290" rIns="68580" bIns="3429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zh-CN" altLang="en-US" sz="1400" dirty="0">
                <a:solidFill>
                  <a:srgbClr val="005188"/>
                </a:solidFill>
                <a:latin typeface="方正清刻本悦宋简体" panose="02000000000000000000" pitchFamily="2" charset="-122"/>
                <a:ea typeface="方正清刻本悦宋简体" panose="02000000000000000000" pitchFamily="2" charset="-122"/>
                <a:cs typeface="+mn-ea"/>
                <a:sym typeface="+mn-lt"/>
              </a:rPr>
              <a:t>单击添加主题描述文字单击添加主题描述</a:t>
            </a:r>
          </a:p>
        </p:txBody>
      </p:sp>
      <p:sp>
        <p:nvSpPr>
          <p:cNvPr id="14" name="矩形 13"/>
          <p:cNvSpPr/>
          <p:nvPr/>
        </p:nvSpPr>
        <p:spPr>
          <a:xfrm>
            <a:off x="9428029" y="2908333"/>
            <a:ext cx="1819250" cy="500137"/>
          </a:xfrm>
          <a:prstGeom prst="rect">
            <a:avLst/>
          </a:prstGeom>
        </p:spPr>
        <p:txBody>
          <a:bodyPr wrap="square" lIns="68580" tIns="34290" rIns="68580" bIns="3429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zh-CN" altLang="en-US" sz="1400" dirty="0">
                <a:solidFill>
                  <a:srgbClr val="005188"/>
                </a:solidFill>
                <a:latin typeface="方正清刻本悦宋简体" panose="02000000000000000000" pitchFamily="2" charset="-122"/>
                <a:ea typeface="方正清刻本悦宋简体" panose="02000000000000000000" pitchFamily="2" charset="-122"/>
                <a:cs typeface="+mn-ea"/>
                <a:sym typeface="+mn-lt"/>
              </a:rPr>
              <a:t>单击添加主题描述文字单击添加主题描述</a:t>
            </a:r>
          </a:p>
        </p:txBody>
      </p:sp>
      <p:sp>
        <p:nvSpPr>
          <p:cNvPr id="15" name="矩形 14"/>
          <p:cNvSpPr/>
          <p:nvPr/>
        </p:nvSpPr>
        <p:spPr>
          <a:xfrm>
            <a:off x="9362735" y="4444971"/>
            <a:ext cx="1817510" cy="500137"/>
          </a:xfrm>
          <a:prstGeom prst="rect">
            <a:avLst/>
          </a:prstGeom>
        </p:spPr>
        <p:txBody>
          <a:bodyPr wrap="square" lIns="68580" tIns="34290" rIns="68580" bIns="3429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zh-CN" altLang="en-US" sz="1400" dirty="0">
                <a:solidFill>
                  <a:srgbClr val="005188"/>
                </a:solidFill>
                <a:latin typeface="方正清刻本悦宋简体" panose="02000000000000000000" pitchFamily="2" charset="-122"/>
                <a:ea typeface="方正清刻本悦宋简体" panose="02000000000000000000" pitchFamily="2" charset="-122"/>
                <a:cs typeface="+mn-ea"/>
                <a:sym typeface="+mn-lt"/>
              </a:rPr>
              <a:t>单击添加主题描述文字单击添加主题描述</a:t>
            </a:r>
          </a:p>
        </p:txBody>
      </p:sp>
      <p:grpSp>
        <p:nvGrpSpPr>
          <p:cNvPr id="16" name="chenying0907 15"/>
          <p:cNvGrpSpPr>
            <a:grpSpLocks/>
          </p:cNvGrpSpPr>
          <p:nvPr/>
        </p:nvGrpSpPr>
        <p:grpSpPr bwMode="auto">
          <a:xfrm>
            <a:off x="4371617" y="1605948"/>
            <a:ext cx="3827900" cy="3827900"/>
            <a:chOff x="3134916" y="1290638"/>
            <a:chExt cx="2827821" cy="2826544"/>
          </a:xfrm>
        </p:grpSpPr>
        <p:sp>
          <p:nvSpPr>
            <p:cNvPr id="17" name="箭头1"/>
            <p:cNvSpPr>
              <a:spLocks noChangeAspect="1"/>
            </p:cNvSpPr>
            <p:nvPr/>
          </p:nvSpPr>
          <p:spPr bwMode="auto">
            <a:xfrm>
              <a:off x="4571849" y="1290638"/>
              <a:ext cx="1390888" cy="1601338"/>
            </a:xfrm>
            <a:custGeom>
              <a:avLst/>
              <a:gdLst>
                <a:gd name="T0" fmla="*/ 35 w 1260"/>
                <a:gd name="T1" fmla="*/ 1 h 1451"/>
                <a:gd name="T2" fmla="*/ 100 w 1260"/>
                <a:gd name="T3" fmla="*/ 6 h 1451"/>
                <a:gd name="T4" fmla="*/ 162 w 1260"/>
                <a:gd name="T5" fmla="*/ 13 h 1451"/>
                <a:gd name="T6" fmla="*/ 225 w 1260"/>
                <a:gd name="T7" fmla="*/ 23 h 1451"/>
                <a:gd name="T8" fmla="*/ 285 w 1260"/>
                <a:gd name="T9" fmla="*/ 37 h 1451"/>
                <a:gd name="T10" fmla="*/ 345 w 1260"/>
                <a:gd name="T11" fmla="*/ 53 h 1451"/>
                <a:gd name="T12" fmla="*/ 404 w 1260"/>
                <a:gd name="T13" fmla="*/ 72 h 1451"/>
                <a:gd name="T14" fmla="*/ 461 w 1260"/>
                <a:gd name="T15" fmla="*/ 94 h 1451"/>
                <a:gd name="T16" fmla="*/ 517 w 1260"/>
                <a:gd name="T17" fmla="*/ 119 h 1451"/>
                <a:gd name="T18" fmla="*/ 572 w 1260"/>
                <a:gd name="T19" fmla="*/ 145 h 1451"/>
                <a:gd name="T20" fmla="*/ 625 w 1260"/>
                <a:gd name="T21" fmla="*/ 175 h 1451"/>
                <a:gd name="T22" fmla="*/ 676 w 1260"/>
                <a:gd name="T23" fmla="*/ 206 h 1451"/>
                <a:gd name="T24" fmla="*/ 726 w 1260"/>
                <a:gd name="T25" fmla="*/ 240 h 1451"/>
                <a:gd name="T26" fmla="*/ 774 w 1260"/>
                <a:gd name="T27" fmla="*/ 277 h 1451"/>
                <a:gd name="T28" fmla="*/ 820 w 1260"/>
                <a:gd name="T29" fmla="*/ 316 h 1451"/>
                <a:gd name="T30" fmla="*/ 866 w 1260"/>
                <a:gd name="T31" fmla="*/ 356 h 1451"/>
                <a:gd name="T32" fmla="*/ 908 w 1260"/>
                <a:gd name="T33" fmla="*/ 398 h 1451"/>
                <a:gd name="T34" fmla="*/ 948 w 1260"/>
                <a:gd name="T35" fmla="*/ 444 h 1451"/>
                <a:gd name="T36" fmla="*/ 986 w 1260"/>
                <a:gd name="T37" fmla="*/ 490 h 1451"/>
                <a:gd name="T38" fmla="*/ 1023 w 1260"/>
                <a:gd name="T39" fmla="*/ 538 h 1451"/>
                <a:gd name="T40" fmla="*/ 1057 w 1260"/>
                <a:gd name="T41" fmla="*/ 589 h 1451"/>
                <a:gd name="T42" fmla="*/ 1088 w 1260"/>
                <a:gd name="T43" fmla="*/ 640 h 1451"/>
                <a:gd name="T44" fmla="*/ 1117 w 1260"/>
                <a:gd name="T45" fmla="*/ 693 h 1451"/>
                <a:gd name="T46" fmla="*/ 1144 w 1260"/>
                <a:gd name="T47" fmla="*/ 748 h 1451"/>
                <a:gd name="T48" fmla="*/ 1168 w 1260"/>
                <a:gd name="T49" fmla="*/ 804 h 1451"/>
                <a:gd name="T50" fmla="*/ 1190 w 1260"/>
                <a:gd name="T51" fmla="*/ 861 h 1451"/>
                <a:gd name="T52" fmla="*/ 1209 w 1260"/>
                <a:gd name="T53" fmla="*/ 921 h 1451"/>
                <a:gd name="T54" fmla="*/ 1224 w 1260"/>
                <a:gd name="T55" fmla="*/ 980 h 1451"/>
                <a:gd name="T56" fmla="*/ 1237 w 1260"/>
                <a:gd name="T57" fmla="*/ 1042 h 1451"/>
                <a:gd name="T58" fmla="*/ 1248 w 1260"/>
                <a:gd name="T59" fmla="*/ 1104 h 1451"/>
                <a:gd name="T60" fmla="*/ 1255 w 1260"/>
                <a:gd name="T61" fmla="*/ 1166 h 1451"/>
                <a:gd name="T62" fmla="*/ 1259 w 1260"/>
                <a:gd name="T63" fmla="*/ 1231 h 1451"/>
                <a:gd name="T64" fmla="*/ 921 w 1260"/>
                <a:gd name="T65" fmla="*/ 1451 h 1451"/>
                <a:gd name="T66" fmla="*/ 622 w 1260"/>
                <a:gd name="T67" fmla="*/ 1231 h 1451"/>
                <a:gd name="T68" fmla="*/ 616 w 1260"/>
                <a:gd name="T69" fmla="*/ 1184 h 1451"/>
                <a:gd name="T70" fmla="*/ 608 w 1260"/>
                <a:gd name="T71" fmla="*/ 1139 h 1451"/>
                <a:gd name="T72" fmla="*/ 597 w 1260"/>
                <a:gd name="T73" fmla="*/ 1096 h 1451"/>
                <a:gd name="T74" fmla="*/ 588 w 1260"/>
                <a:gd name="T75" fmla="*/ 1067 h 1451"/>
                <a:gd name="T76" fmla="*/ 572 w 1260"/>
                <a:gd name="T77" fmla="*/ 1025 h 1451"/>
                <a:gd name="T78" fmla="*/ 559 w 1260"/>
                <a:gd name="T79" fmla="*/ 998 h 1451"/>
                <a:gd name="T80" fmla="*/ 539 w 1260"/>
                <a:gd name="T81" fmla="*/ 959 h 1451"/>
                <a:gd name="T82" fmla="*/ 523 w 1260"/>
                <a:gd name="T83" fmla="*/ 934 h 1451"/>
                <a:gd name="T84" fmla="*/ 498 w 1260"/>
                <a:gd name="T85" fmla="*/ 898 h 1451"/>
                <a:gd name="T86" fmla="*/ 480 w 1260"/>
                <a:gd name="T87" fmla="*/ 874 h 1451"/>
                <a:gd name="T88" fmla="*/ 461 w 1260"/>
                <a:gd name="T89" fmla="*/ 852 h 1451"/>
                <a:gd name="T90" fmla="*/ 431 w 1260"/>
                <a:gd name="T91" fmla="*/ 821 h 1451"/>
                <a:gd name="T92" fmla="*/ 399 w 1260"/>
                <a:gd name="T93" fmla="*/ 791 h 1451"/>
                <a:gd name="T94" fmla="*/ 375 w 1260"/>
                <a:gd name="T95" fmla="*/ 773 h 1451"/>
                <a:gd name="T96" fmla="*/ 352 w 1260"/>
                <a:gd name="T97" fmla="*/ 755 h 1451"/>
                <a:gd name="T98" fmla="*/ 328 w 1260"/>
                <a:gd name="T99" fmla="*/ 739 h 1451"/>
                <a:gd name="T100" fmla="*/ 290 w 1260"/>
                <a:gd name="T101" fmla="*/ 716 h 1451"/>
                <a:gd name="T102" fmla="*/ 264 w 1260"/>
                <a:gd name="T103" fmla="*/ 702 h 1451"/>
                <a:gd name="T104" fmla="*/ 223 w 1260"/>
                <a:gd name="T105" fmla="*/ 684 h 1451"/>
                <a:gd name="T106" fmla="*/ 181 w 1260"/>
                <a:gd name="T107" fmla="*/ 669 h 1451"/>
                <a:gd name="T108" fmla="*/ 137 w 1260"/>
                <a:gd name="T109" fmla="*/ 656 h 1451"/>
                <a:gd name="T110" fmla="*/ 108 w 1260"/>
                <a:gd name="T111" fmla="*/ 649 h 1451"/>
                <a:gd name="T112" fmla="*/ 63 w 1260"/>
                <a:gd name="T113" fmla="*/ 642 h 1451"/>
                <a:gd name="T114" fmla="*/ 31 w 1260"/>
                <a:gd name="T115" fmla="*/ 639 h 1451"/>
                <a:gd name="T116" fmla="*/ 0 w 1260"/>
                <a:gd name="T117" fmla="*/ 637 h 1451"/>
                <a:gd name="T118" fmla="*/ 3 w 1260"/>
                <a:gd name="T119" fmla="*/ 0 h 1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260" h="1451">
                  <a:moveTo>
                    <a:pt x="3" y="0"/>
                  </a:moveTo>
                  <a:lnTo>
                    <a:pt x="35" y="1"/>
                  </a:lnTo>
                  <a:lnTo>
                    <a:pt x="68" y="3"/>
                  </a:lnTo>
                  <a:lnTo>
                    <a:pt x="100" y="6"/>
                  </a:lnTo>
                  <a:lnTo>
                    <a:pt x="131" y="9"/>
                  </a:lnTo>
                  <a:lnTo>
                    <a:pt x="162" y="13"/>
                  </a:lnTo>
                  <a:lnTo>
                    <a:pt x="193" y="18"/>
                  </a:lnTo>
                  <a:lnTo>
                    <a:pt x="225" y="23"/>
                  </a:lnTo>
                  <a:lnTo>
                    <a:pt x="255" y="30"/>
                  </a:lnTo>
                  <a:lnTo>
                    <a:pt x="285" y="37"/>
                  </a:lnTo>
                  <a:lnTo>
                    <a:pt x="315" y="44"/>
                  </a:lnTo>
                  <a:lnTo>
                    <a:pt x="345" y="53"/>
                  </a:lnTo>
                  <a:lnTo>
                    <a:pt x="374" y="62"/>
                  </a:lnTo>
                  <a:lnTo>
                    <a:pt x="404" y="72"/>
                  </a:lnTo>
                  <a:lnTo>
                    <a:pt x="433" y="83"/>
                  </a:lnTo>
                  <a:lnTo>
                    <a:pt x="461" y="94"/>
                  </a:lnTo>
                  <a:lnTo>
                    <a:pt x="489" y="106"/>
                  </a:lnTo>
                  <a:lnTo>
                    <a:pt x="517" y="119"/>
                  </a:lnTo>
                  <a:lnTo>
                    <a:pt x="545" y="132"/>
                  </a:lnTo>
                  <a:lnTo>
                    <a:pt x="572" y="145"/>
                  </a:lnTo>
                  <a:lnTo>
                    <a:pt x="599" y="160"/>
                  </a:lnTo>
                  <a:lnTo>
                    <a:pt x="625" y="175"/>
                  </a:lnTo>
                  <a:lnTo>
                    <a:pt x="651" y="190"/>
                  </a:lnTo>
                  <a:lnTo>
                    <a:pt x="676" y="206"/>
                  </a:lnTo>
                  <a:lnTo>
                    <a:pt x="702" y="223"/>
                  </a:lnTo>
                  <a:lnTo>
                    <a:pt x="726" y="240"/>
                  </a:lnTo>
                  <a:lnTo>
                    <a:pt x="751" y="259"/>
                  </a:lnTo>
                  <a:lnTo>
                    <a:pt x="774" y="277"/>
                  </a:lnTo>
                  <a:lnTo>
                    <a:pt x="798" y="296"/>
                  </a:lnTo>
                  <a:lnTo>
                    <a:pt x="820" y="316"/>
                  </a:lnTo>
                  <a:lnTo>
                    <a:pt x="843" y="336"/>
                  </a:lnTo>
                  <a:lnTo>
                    <a:pt x="866" y="356"/>
                  </a:lnTo>
                  <a:lnTo>
                    <a:pt x="887" y="377"/>
                  </a:lnTo>
                  <a:lnTo>
                    <a:pt x="908" y="398"/>
                  </a:lnTo>
                  <a:lnTo>
                    <a:pt x="928" y="421"/>
                  </a:lnTo>
                  <a:lnTo>
                    <a:pt x="948" y="444"/>
                  </a:lnTo>
                  <a:lnTo>
                    <a:pt x="967" y="467"/>
                  </a:lnTo>
                  <a:lnTo>
                    <a:pt x="986" y="490"/>
                  </a:lnTo>
                  <a:lnTo>
                    <a:pt x="1004" y="514"/>
                  </a:lnTo>
                  <a:lnTo>
                    <a:pt x="1023" y="538"/>
                  </a:lnTo>
                  <a:lnTo>
                    <a:pt x="1040" y="564"/>
                  </a:lnTo>
                  <a:lnTo>
                    <a:pt x="1057" y="589"/>
                  </a:lnTo>
                  <a:lnTo>
                    <a:pt x="1073" y="614"/>
                  </a:lnTo>
                  <a:lnTo>
                    <a:pt x="1088" y="640"/>
                  </a:lnTo>
                  <a:lnTo>
                    <a:pt x="1103" y="666"/>
                  </a:lnTo>
                  <a:lnTo>
                    <a:pt x="1117" y="693"/>
                  </a:lnTo>
                  <a:lnTo>
                    <a:pt x="1131" y="720"/>
                  </a:lnTo>
                  <a:lnTo>
                    <a:pt x="1144" y="748"/>
                  </a:lnTo>
                  <a:lnTo>
                    <a:pt x="1156" y="776"/>
                  </a:lnTo>
                  <a:lnTo>
                    <a:pt x="1168" y="804"/>
                  </a:lnTo>
                  <a:lnTo>
                    <a:pt x="1180" y="833"/>
                  </a:lnTo>
                  <a:lnTo>
                    <a:pt x="1190" y="861"/>
                  </a:lnTo>
                  <a:lnTo>
                    <a:pt x="1200" y="891"/>
                  </a:lnTo>
                  <a:lnTo>
                    <a:pt x="1209" y="921"/>
                  </a:lnTo>
                  <a:lnTo>
                    <a:pt x="1217" y="950"/>
                  </a:lnTo>
                  <a:lnTo>
                    <a:pt x="1224" y="980"/>
                  </a:lnTo>
                  <a:lnTo>
                    <a:pt x="1231" y="1010"/>
                  </a:lnTo>
                  <a:lnTo>
                    <a:pt x="1237" y="1042"/>
                  </a:lnTo>
                  <a:lnTo>
                    <a:pt x="1243" y="1073"/>
                  </a:lnTo>
                  <a:lnTo>
                    <a:pt x="1248" y="1104"/>
                  </a:lnTo>
                  <a:lnTo>
                    <a:pt x="1252" y="1135"/>
                  </a:lnTo>
                  <a:lnTo>
                    <a:pt x="1255" y="1166"/>
                  </a:lnTo>
                  <a:lnTo>
                    <a:pt x="1257" y="1198"/>
                  </a:lnTo>
                  <a:lnTo>
                    <a:pt x="1259" y="1231"/>
                  </a:lnTo>
                  <a:lnTo>
                    <a:pt x="1260" y="1263"/>
                  </a:lnTo>
                  <a:lnTo>
                    <a:pt x="921" y="1451"/>
                  </a:lnTo>
                  <a:lnTo>
                    <a:pt x="622" y="1246"/>
                  </a:lnTo>
                  <a:lnTo>
                    <a:pt x="622" y="1231"/>
                  </a:lnTo>
                  <a:lnTo>
                    <a:pt x="620" y="1215"/>
                  </a:lnTo>
                  <a:lnTo>
                    <a:pt x="616" y="1184"/>
                  </a:lnTo>
                  <a:lnTo>
                    <a:pt x="611" y="1154"/>
                  </a:lnTo>
                  <a:lnTo>
                    <a:pt x="608" y="1139"/>
                  </a:lnTo>
                  <a:lnTo>
                    <a:pt x="605" y="1125"/>
                  </a:lnTo>
                  <a:lnTo>
                    <a:pt x="597" y="1096"/>
                  </a:lnTo>
                  <a:lnTo>
                    <a:pt x="593" y="1082"/>
                  </a:lnTo>
                  <a:lnTo>
                    <a:pt x="588" y="1067"/>
                  </a:lnTo>
                  <a:lnTo>
                    <a:pt x="577" y="1039"/>
                  </a:lnTo>
                  <a:lnTo>
                    <a:pt x="572" y="1025"/>
                  </a:lnTo>
                  <a:lnTo>
                    <a:pt x="566" y="1012"/>
                  </a:lnTo>
                  <a:lnTo>
                    <a:pt x="559" y="998"/>
                  </a:lnTo>
                  <a:lnTo>
                    <a:pt x="553" y="985"/>
                  </a:lnTo>
                  <a:lnTo>
                    <a:pt x="539" y="959"/>
                  </a:lnTo>
                  <a:lnTo>
                    <a:pt x="530" y="947"/>
                  </a:lnTo>
                  <a:lnTo>
                    <a:pt x="523" y="934"/>
                  </a:lnTo>
                  <a:lnTo>
                    <a:pt x="506" y="910"/>
                  </a:lnTo>
                  <a:lnTo>
                    <a:pt x="498" y="898"/>
                  </a:lnTo>
                  <a:lnTo>
                    <a:pt x="489" y="887"/>
                  </a:lnTo>
                  <a:lnTo>
                    <a:pt x="480" y="874"/>
                  </a:lnTo>
                  <a:lnTo>
                    <a:pt x="471" y="863"/>
                  </a:lnTo>
                  <a:lnTo>
                    <a:pt x="461" y="852"/>
                  </a:lnTo>
                  <a:lnTo>
                    <a:pt x="451" y="841"/>
                  </a:lnTo>
                  <a:lnTo>
                    <a:pt x="431" y="821"/>
                  </a:lnTo>
                  <a:lnTo>
                    <a:pt x="410" y="801"/>
                  </a:lnTo>
                  <a:lnTo>
                    <a:pt x="399" y="791"/>
                  </a:lnTo>
                  <a:lnTo>
                    <a:pt x="388" y="782"/>
                  </a:lnTo>
                  <a:lnTo>
                    <a:pt x="375" y="773"/>
                  </a:lnTo>
                  <a:lnTo>
                    <a:pt x="364" y="764"/>
                  </a:lnTo>
                  <a:lnTo>
                    <a:pt x="352" y="755"/>
                  </a:lnTo>
                  <a:lnTo>
                    <a:pt x="340" y="747"/>
                  </a:lnTo>
                  <a:lnTo>
                    <a:pt x="328" y="739"/>
                  </a:lnTo>
                  <a:lnTo>
                    <a:pt x="315" y="731"/>
                  </a:lnTo>
                  <a:lnTo>
                    <a:pt x="290" y="716"/>
                  </a:lnTo>
                  <a:lnTo>
                    <a:pt x="277" y="709"/>
                  </a:lnTo>
                  <a:lnTo>
                    <a:pt x="264" y="702"/>
                  </a:lnTo>
                  <a:lnTo>
                    <a:pt x="237" y="690"/>
                  </a:lnTo>
                  <a:lnTo>
                    <a:pt x="223" y="684"/>
                  </a:lnTo>
                  <a:lnTo>
                    <a:pt x="209" y="678"/>
                  </a:lnTo>
                  <a:lnTo>
                    <a:pt x="181" y="669"/>
                  </a:lnTo>
                  <a:lnTo>
                    <a:pt x="152" y="660"/>
                  </a:lnTo>
                  <a:lnTo>
                    <a:pt x="137" y="656"/>
                  </a:lnTo>
                  <a:lnTo>
                    <a:pt x="123" y="653"/>
                  </a:lnTo>
                  <a:lnTo>
                    <a:pt x="108" y="649"/>
                  </a:lnTo>
                  <a:lnTo>
                    <a:pt x="93" y="647"/>
                  </a:lnTo>
                  <a:lnTo>
                    <a:pt x="63" y="642"/>
                  </a:lnTo>
                  <a:lnTo>
                    <a:pt x="47" y="640"/>
                  </a:lnTo>
                  <a:lnTo>
                    <a:pt x="31" y="639"/>
                  </a:lnTo>
                  <a:lnTo>
                    <a:pt x="16" y="638"/>
                  </a:lnTo>
                  <a:lnTo>
                    <a:pt x="0" y="637"/>
                  </a:lnTo>
                  <a:lnTo>
                    <a:pt x="197" y="348"/>
                  </a:lnTo>
                  <a:lnTo>
                    <a:pt x="3" y="0"/>
                  </a:lnTo>
                  <a:close/>
                </a:path>
              </a:pathLst>
            </a:custGeom>
            <a:noFill/>
            <a:ln w="12700">
              <a:solidFill>
                <a:srgbClr val="005188"/>
              </a:solidFill>
            </a:ln>
            <a:extLst/>
          </p:spPr>
          <p:style>
            <a:lnRef idx="2">
              <a:schemeClr val="accent1">
                <a:shade val="50000"/>
              </a:schemeClr>
            </a:lnRef>
            <a:fillRef idx="1">
              <a:schemeClr val="accent1"/>
            </a:fillRef>
            <a:effectRef idx="0">
              <a:schemeClr val="accent1"/>
            </a:effectRef>
            <a:fontRef idx="minor">
              <a:schemeClr val="lt1"/>
            </a:fontRef>
          </p:style>
          <p:txBody>
            <a:bodyPr lIns="135000" tIns="270000" rIns="68580" bIns="34290"/>
            <a:lstStyle/>
            <a:p>
              <a:pPr algn="ctr" eaLnBrk="1" fontAlgn="auto" hangingPunct="1">
                <a:spcBef>
                  <a:spcPts val="0"/>
                </a:spcBef>
                <a:spcAft>
                  <a:spcPts val="0"/>
                </a:spcAft>
                <a:defRPr/>
              </a:pPr>
              <a:endParaRPr lang="en-US" sz="4100">
                <a:solidFill>
                  <a:srgbClr val="005188"/>
                </a:solidFill>
                <a:latin typeface="+mn-ea"/>
                <a:cs typeface="+mn-ea"/>
                <a:sym typeface="+mn-lt"/>
              </a:endParaRPr>
            </a:p>
          </p:txBody>
        </p:sp>
        <p:sp>
          <p:nvSpPr>
            <p:cNvPr id="18" name="箭头4"/>
            <p:cNvSpPr>
              <a:spLocks noChangeAspect="1"/>
            </p:cNvSpPr>
            <p:nvPr/>
          </p:nvSpPr>
          <p:spPr bwMode="auto">
            <a:xfrm>
              <a:off x="3134916" y="1292225"/>
              <a:ext cx="1578245" cy="1460090"/>
            </a:xfrm>
            <a:custGeom>
              <a:avLst/>
              <a:gdLst>
                <a:gd name="T0" fmla="*/ 637 w 1431"/>
                <a:gd name="T1" fmla="*/ 1302 h 1325"/>
                <a:gd name="T2" fmla="*/ 637 w 1431"/>
                <a:gd name="T3" fmla="*/ 1248 h 1325"/>
                <a:gd name="T4" fmla="*/ 640 w 1431"/>
                <a:gd name="T5" fmla="*/ 1217 h 1325"/>
                <a:gd name="T6" fmla="*/ 646 w 1431"/>
                <a:gd name="T7" fmla="*/ 1170 h 1325"/>
                <a:gd name="T8" fmla="*/ 655 w 1431"/>
                <a:gd name="T9" fmla="*/ 1125 h 1325"/>
                <a:gd name="T10" fmla="*/ 663 w 1431"/>
                <a:gd name="T11" fmla="*/ 1095 h 1325"/>
                <a:gd name="T12" fmla="*/ 678 w 1431"/>
                <a:gd name="T13" fmla="*/ 1052 h 1325"/>
                <a:gd name="T14" fmla="*/ 689 w 1431"/>
                <a:gd name="T15" fmla="*/ 1024 h 1325"/>
                <a:gd name="T16" fmla="*/ 708 w 1431"/>
                <a:gd name="T17" fmla="*/ 983 h 1325"/>
                <a:gd name="T18" fmla="*/ 724 w 1431"/>
                <a:gd name="T19" fmla="*/ 957 h 1325"/>
                <a:gd name="T20" fmla="*/ 739 w 1431"/>
                <a:gd name="T21" fmla="*/ 932 h 1325"/>
                <a:gd name="T22" fmla="*/ 756 w 1431"/>
                <a:gd name="T23" fmla="*/ 907 h 1325"/>
                <a:gd name="T24" fmla="*/ 773 w 1431"/>
                <a:gd name="T25" fmla="*/ 884 h 1325"/>
                <a:gd name="T26" fmla="*/ 792 w 1431"/>
                <a:gd name="T27" fmla="*/ 860 h 1325"/>
                <a:gd name="T28" fmla="*/ 822 w 1431"/>
                <a:gd name="T29" fmla="*/ 827 h 1325"/>
                <a:gd name="T30" fmla="*/ 843 w 1431"/>
                <a:gd name="T31" fmla="*/ 807 h 1325"/>
                <a:gd name="T32" fmla="*/ 877 w 1431"/>
                <a:gd name="T33" fmla="*/ 778 h 1325"/>
                <a:gd name="T34" fmla="*/ 901 w 1431"/>
                <a:gd name="T35" fmla="*/ 760 h 1325"/>
                <a:gd name="T36" fmla="*/ 938 w 1431"/>
                <a:gd name="T37" fmla="*/ 735 h 1325"/>
                <a:gd name="T38" fmla="*/ 976 w 1431"/>
                <a:gd name="T39" fmla="*/ 711 h 1325"/>
                <a:gd name="T40" fmla="*/ 1003 w 1431"/>
                <a:gd name="T41" fmla="*/ 698 h 1325"/>
                <a:gd name="T42" fmla="*/ 1030 w 1431"/>
                <a:gd name="T43" fmla="*/ 686 h 1325"/>
                <a:gd name="T44" fmla="*/ 1059 w 1431"/>
                <a:gd name="T45" fmla="*/ 675 h 1325"/>
                <a:gd name="T46" fmla="*/ 1117 w 1431"/>
                <a:gd name="T47" fmla="*/ 657 h 1325"/>
                <a:gd name="T48" fmla="*/ 1147 w 1431"/>
                <a:gd name="T49" fmla="*/ 649 h 1325"/>
                <a:gd name="T50" fmla="*/ 1192 w 1431"/>
                <a:gd name="T51" fmla="*/ 642 h 1325"/>
                <a:gd name="T52" fmla="*/ 1224 w 1431"/>
                <a:gd name="T53" fmla="*/ 638 h 1325"/>
                <a:gd name="T54" fmla="*/ 1431 w 1431"/>
                <a:gd name="T55" fmla="*/ 334 h 1325"/>
                <a:gd name="T56" fmla="*/ 1207 w 1431"/>
                <a:gd name="T57" fmla="*/ 1 h 1325"/>
                <a:gd name="T58" fmla="*/ 1142 w 1431"/>
                <a:gd name="T59" fmla="*/ 6 h 1325"/>
                <a:gd name="T60" fmla="*/ 1080 w 1431"/>
                <a:gd name="T61" fmla="*/ 15 h 1325"/>
                <a:gd name="T62" fmla="*/ 1018 w 1431"/>
                <a:gd name="T63" fmla="*/ 26 h 1325"/>
                <a:gd name="T64" fmla="*/ 957 w 1431"/>
                <a:gd name="T65" fmla="*/ 40 h 1325"/>
                <a:gd name="T66" fmla="*/ 898 w 1431"/>
                <a:gd name="T67" fmla="*/ 57 h 1325"/>
                <a:gd name="T68" fmla="*/ 839 w 1431"/>
                <a:gd name="T69" fmla="*/ 76 h 1325"/>
                <a:gd name="T70" fmla="*/ 783 w 1431"/>
                <a:gd name="T71" fmla="*/ 100 h 1325"/>
                <a:gd name="T72" fmla="*/ 728 w 1431"/>
                <a:gd name="T73" fmla="*/ 125 h 1325"/>
                <a:gd name="T74" fmla="*/ 673 w 1431"/>
                <a:gd name="T75" fmla="*/ 152 h 1325"/>
                <a:gd name="T76" fmla="*/ 620 w 1431"/>
                <a:gd name="T77" fmla="*/ 182 h 1325"/>
                <a:gd name="T78" fmla="*/ 570 w 1431"/>
                <a:gd name="T79" fmla="*/ 214 h 1325"/>
                <a:gd name="T80" fmla="*/ 520 w 1431"/>
                <a:gd name="T81" fmla="*/ 250 h 1325"/>
                <a:gd name="T82" fmla="*/ 472 w 1431"/>
                <a:gd name="T83" fmla="*/ 287 h 1325"/>
                <a:gd name="T84" fmla="*/ 427 w 1431"/>
                <a:gd name="T85" fmla="*/ 325 h 1325"/>
                <a:gd name="T86" fmla="*/ 382 w 1431"/>
                <a:gd name="T87" fmla="*/ 366 h 1325"/>
                <a:gd name="T88" fmla="*/ 341 w 1431"/>
                <a:gd name="T89" fmla="*/ 410 h 1325"/>
                <a:gd name="T90" fmla="*/ 301 w 1431"/>
                <a:gd name="T91" fmla="*/ 455 h 1325"/>
                <a:gd name="T92" fmla="*/ 263 w 1431"/>
                <a:gd name="T93" fmla="*/ 502 h 1325"/>
                <a:gd name="T94" fmla="*/ 227 w 1431"/>
                <a:gd name="T95" fmla="*/ 550 h 1325"/>
                <a:gd name="T96" fmla="*/ 194 w 1431"/>
                <a:gd name="T97" fmla="*/ 602 h 1325"/>
                <a:gd name="T98" fmla="*/ 163 w 1431"/>
                <a:gd name="T99" fmla="*/ 653 h 1325"/>
                <a:gd name="T100" fmla="*/ 135 w 1431"/>
                <a:gd name="T101" fmla="*/ 707 h 1325"/>
                <a:gd name="T102" fmla="*/ 109 w 1431"/>
                <a:gd name="T103" fmla="*/ 762 h 1325"/>
                <a:gd name="T104" fmla="*/ 86 w 1431"/>
                <a:gd name="T105" fmla="*/ 819 h 1325"/>
                <a:gd name="T106" fmla="*/ 64 w 1431"/>
                <a:gd name="T107" fmla="*/ 876 h 1325"/>
                <a:gd name="T108" fmla="*/ 47 w 1431"/>
                <a:gd name="T109" fmla="*/ 936 h 1325"/>
                <a:gd name="T110" fmla="*/ 31 w 1431"/>
                <a:gd name="T111" fmla="*/ 996 h 1325"/>
                <a:gd name="T112" fmla="*/ 19 w 1431"/>
                <a:gd name="T113" fmla="*/ 1058 h 1325"/>
                <a:gd name="T114" fmla="*/ 10 w 1431"/>
                <a:gd name="T115" fmla="*/ 1120 h 1325"/>
                <a:gd name="T116" fmla="*/ 4 w 1431"/>
                <a:gd name="T117" fmla="*/ 1183 h 1325"/>
                <a:gd name="T118" fmla="*/ 1 w 1431"/>
                <a:gd name="T119" fmla="*/ 1247 h 1325"/>
                <a:gd name="T120" fmla="*/ 1 w 1431"/>
                <a:gd name="T121" fmla="*/ 1302 h 1325"/>
                <a:gd name="T122" fmla="*/ 335 w 1431"/>
                <a:gd name="T123" fmla="*/ 1129 h 1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31" h="1325">
                  <a:moveTo>
                    <a:pt x="638" y="1324"/>
                  </a:moveTo>
                  <a:lnTo>
                    <a:pt x="637" y="1302"/>
                  </a:lnTo>
                  <a:lnTo>
                    <a:pt x="637" y="1280"/>
                  </a:lnTo>
                  <a:lnTo>
                    <a:pt x="637" y="1248"/>
                  </a:lnTo>
                  <a:lnTo>
                    <a:pt x="638" y="1232"/>
                  </a:lnTo>
                  <a:lnTo>
                    <a:pt x="640" y="1217"/>
                  </a:lnTo>
                  <a:lnTo>
                    <a:pt x="644" y="1185"/>
                  </a:lnTo>
                  <a:lnTo>
                    <a:pt x="646" y="1170"/>
                  </a:lnTo>
                  <a:lnTo>
                    <a:pt x="649" y="1154"/>
                  </a:lnTo>
                  <a:lnTo>
                    <a:pt x="655" y="1125"/>
                  </a:lnTo>
                  <a:lnTo>
                    <a:pt x="659" y="1110"/>
                  </a:lnTo>
                  <a:lnTo>
                    <a:pt x="663" y="1095"/>
                  </a:lnTo>
                  <a:lnTo>
                    <a:pt x="673" y="1067"/>
                  </a:lnTo>
                  <a:lnTo>
                    <a:pt x="678" y="1052"/>
                  </a:lnTo>
                  <a:lnTo>
                    <a:pt x="683" y="1038"/>
                  </a:lnTo>
                  <a:lnTo>
                    <a:pt x="689" y="1024"/>
                  </a:lnTo>
                  <a:lnTo>
                    <a:pt x="695" y="1010"/>
                  </a:lnTo>
                  <a:lnTo>
                    <a:pt x="708" y="983"/>
                  </a:lnTo>
                  <a:lnTo>
                    <a:pt x="715" y="970"/>
                  </a:lnTo>
                  <a:lnTo>
                    <a:pt x="724" y="957"/>
                  </a:lnTo>
                  <a:lnTo>
                    <a:pt x="731" y="944"/>
                  </a:lnTo>
                  <a:lnTo>
                    <a:pt x="739" y="932"/>
                  </a:lnTo>
                  <a:lnTo>
                    <a:pt x="747" y="920"/>
                  </a:lnTo>
                  <a:lnTo>
                    <a:pt x="756" y="907"/>
                  </a:lnTo>
                  <a:lnTo>
                    <a:pt x="764" y="895"/>
                  </a:lnTo>
                  <a:lnTo>
                    <a:pt x="773" y="884"/>
                  </a:lnTo>
                  <a:lnTo>
                    <a:pt x="783" y="871"/>
                  </a:lnTo>
                  <a:lnTo>
                    <a:pt x="792" y="860"/>
                  </a:lnTo>
                  <a:lnTo>
                    <a:pt x="812" y="838"/>
                  </a:lnTo>
                  <a:lnTo>
                    <a:pt x="822" y="827"/>
                  </a:lnTo>
                  <a:lnTo>
                    <a:pt x="832" y="817"/>
                  </a:lnTo>
                  <a:lnTo>
                    <a:pt x="843" y="807"/>
                  </a:lnTo>
                  <a:lnTo>
                    <a:pt x="854" y="797"/>
                  </a:lnTo>
                  <a:lnTo>
                    <a:pt x="877" y="778"/>
                  </a:lnTo>
                  <a:lnTo>
                    <a:pt x="889" y="769"/>
                  </a:lnTo>
                  <a:lnTo>
                    <a:pt x="901" y="760"/>
                  </a:lnTo>
                  <a:lnTo>
                    <a:pt x="925" y="743"/>
                  </a:lnTo>
                  <a:lnTo>
                    <a:pt x="938" y="735"/>
                  </a:lnTo>
                  <a:lnTo>
                    <a:pt x="951" y="727"/>
                  </a:lnTo>
                  <a:lnTo>
                    <a:pt x="976" y="711"/>
                  </a:lnTo>
                  <a:lnTo>
                    <a:pt x="990" y="705"/>
                  </a:lnTo>
                  <a:lnTo>
                    <a:pt x="1003" y="698"/>
                  </a:lnTo>
                  <a:lnTo>
                    <a:pt x="1017" y="692"/>
                  </a:lnTo>
                  <a:lnTo>
                    <a:pt x="1030" y="686"/>
                  </a:lnTo>
                  <a:lnTo>
                    <a:pt x="1045" y="680"/>
                  </a:lnTo>
                  <a:lnTo>
                    <a:pt x="1059" y="675"/>
                  </a:lnTo>
                  <a:lnTo>
                    <a:pt x="1088" y="665"/>
                  </a:lnTo>
                  <a:lnTo>
                    <a:pt x="1117" y="657"/>
                  </a:lnTo>
                  <a:lnTo>
                    <a:pt x="1132" y="653"/>
                  </a:lnTo>
                  <a:lnTo>
                    <a:pt x="1147" y="649"/>
                  </a:lnTo>
                  <a:lnTo>
                    <a:pt x="1177" y="644"/>
                  </a:lnTo>
                  <a:lnTo>
                    <a:pt x="1192" y="642"/>
                  </a:lnTo>
                  <a:lnTo>
                    <a:pt x="1209" y="640"/>
                  </a:lnTo>
                  <a:lnTo>
                    <a:pt x="1224" y="638"/>
                  </a:lnTo>
                  <a:lnTo>
                    <a:pt x="1240" y="637"/>
                  </a:lnTo>
                  <a:lnTo>
                    <a:pt x="1431" y="334"/>
                  </a:lnTo>
                  <a:lnTo>
                    <a:pt x="1239" y="0"/>
                  </a:lnTo>
                  <a:lnTo>
                    <a:pt x="1207" y="1"/>
                  </a:lnTo>
                  <a:lnTo>
                    <a:pt x="1174" y="3"/>
                  </a:lnTo>
                  <a:lnTo>
                    <a:pt x="1142" y="6"/>
                  </a:lnTo>
                  <a:lnTo>
                    <a:pt x="1111" y="10"/>
                  </a:lnTo>
                  <a:lnTo>
                    <a:pt x="1080" y="15"/>
                  </a:lnTo>
                  <a:lnTo>
                    <a:pt x="1049" y="20"/>
                  </a:lnTo>
                  <a:lnTo>
                    <a:pt x="1018" y="26"/>
                  </a:lnTo>
                  <a:lnTo>
                    <a:pt x="987" y="32"/>
                  </a:lnTo>
                  <a:lnTo>
                    <a:pt x="957" y="40"/>
                  </a:lnTo>
                  <a:lnTo>
                    <a:pt x="928" y="48"/>
                  </a:lnTo>
                  <a:lnTo>
                    <a:pt x="898" y="57"/>
                  </a:lnTo>
                  <a:lnTo>
                    <a:pt x="868" y="66"/>
                  </a:lnTo>
                  <a:lnTo>
                    <a:pt x="839" y="76"/>
                  </a:lnTo>
                  <a:lnTo>
                    <a:pt x="811" y="88"/>
                  </a:lnTo>
                  <a:lnTo>
                    <a:pt x="783" y="100"/>
                  </a:lnTo>
                  <a:lnTo>
                    <a:pt x="755" y="112"/>
                  </a:lnTo>
                  <a:lnTo>
                    <a:pt x="728" y="125"/>
                  </a:lnTo>
                  <a:lnTo>
                    <a:pt x="699" y="138"/>
                  </a:lnTo>
                  <a:lnTo>
                    <a:pt x="673" y="152"/>
                  </a:lnTo>
                  <a:lnTo>
                    <a:pt x="646" y="167"/>
                  </a:lnTo>
                  <a:lnTo>
                    <a:pt x="620" y="182"/>
                  </a:lnTo>
                  <a:lnTo>
                    <a:pt x="595" y="198"/>
                  </a:lnTo>
                  <a:lnTo>
                    <a:pt x="570" y="214"/>
                  </a:lnTo>
                  <a:lnTo>
                    <a:pt x="544" y="231"/>
                  </a:lnTo>
                  <a:lnTo>
                    <a:pt x="520" y="250"/>
                  </a:lnTo>
                  <a:lnTo>
                    <a:pt x="496" y="268"/>
                  </a:lnTo>
                  <a:lnTo>
                    <a:pt x="472" y="287"/>
                  </a:lnTo>
                  <a:lnTo>
                    <a:pt x="449" y="306"/>
                  </a:lnTo>
                  <a:lnTo>
                    <a:pt x="427" y="325"/>
                  </a:lnTo>
                  <a:lnTo>
                    <a:pt x="405" y="346"/>
                  </a:lnTo>
                  <a:lnTo>
                    <a:pt x="382" y="366"/>
                  </a:lnTo>
                  <a:lnTo>
                    <a:pt x="361" y="388"/>
                  </a:lnTo>
                  <a:lnTo>
                    <a:pt x="341" y="410"/>
                  </a:lnTo>
                  <a:lnTo>
                    <a:pt x="320" y="433"/>
                  </a:lnTo>
                  <a:lnTo>
                    <a:pt x="301" y="455"/>
                  </a:lnTo>
                  <a:lnTo>
                    <a:pt x="282" y="478"/>
                  </a:lnTo>
                  <a:lnTo>
                    <a:pt x="263" y="502"/>
                  </a:lnTo>
                  <a:lnTo>
                    <a:pt x="245" y="526"/>
                  </a:lnTo>
                  <a:lnTo>
                    <a:pt x="227" y="550"/>
                  </a:lnTo>
                  <a:lnTo>
                    <a:pt x="210" y="576"/>
                  </a:lnTo>
                  <a:lnTo>
                    <a:pt x="194" y="602"/>
                  </a:lnTo>
                  <a:lnTo>
                    <a:pt x="178" y="627"/>
                  </a:lnTo>
                  <a:lnTo>
                    <a:pt x="163" y="653"/>
                  </a:lnTo>
                  <a:lnTo>
                    <a:pt x="149" y="680"/>
                  </a:lnTo>
                  <a:lnTo>
                    <a:pt x="135" y="707"/>
                  </a:lnTo>
                  <a:lnTo>
                    <a:pt x="122" y="735"/>
                  </a:lnTo>
                  <a:lnTo>
                    <a:pt x="109" y="762"/>
                  </a:lnTo>
                  <a:lnTo>
                    <a:pt x="97" y="790"/>
                  </a:lnTo>
                  <a:lnTo>
                    <a:pt x="86" y="819"/>
                  </a:lnTo>
                  <a:lnTo>
                    <a:pt x="74" y="847"/>
                  </a:lnTo>
                  <a:lnTo>
                    <a:pt x="64" y="876"/>
                  </a:lnTo>
                  <a:lnTo>
                    <a:pt x="55" y="906"/>
                  </a:lnTo>
                  <a:lnTo>
                    <a:pt x="47" y="936"/>
                  </a:lnTo>
                  <a:lnTo>
                    <a:pt x="39" y="966"/>
                  </a:lnTo>
                  <a:lnTo>
                    <a:pt x="31" y="996"/>
                  </a:lnTo>
                  <a:lnTo>
                    <a:pt x="25" y="1026"/>
                  </a:lnTo>
                  <a:lnTo>
                    <a:pt x="19" y="1058"/>
                  </a:lnTo>
                  <a:lnTo>
                    <a:pt x="14" y="1089"/>
                  </a:lnTo>
                  <a:lnTo>
                    <a:pt x="10" y="1120"/>
                  </a:lnTo>
                  <a:lnTo>
                    <a:pt x="6" y="1151"/>
                  </a:lnTo>
                  <a:lnTo>
                    <a:pt x="4" y="1183"/>
                  </a:lnTo>
                  <a:lnTo>
                    <a:pt x="2" y="1215"/>
                  </a:lnTo>
                  <a:lnTo>
                    <a:pt x="1" y="1247"/>
                  </a:lnTo>
                  <a:lnTo>
                    <a:pt x="0" y="1280"/>
                  </a:lnTo>
                  <a:lnTo>
                    <a:pt x="1" y="1302"/>
                  </a:lnTo>
                  <a:lnTo>
                    <a:pt x="2" y="1325"/>
                  </a:lnTo>
                  <a:lnTo>
                    <a:pt x="335" y="1129"/>
                  </a:lnTo>
                  <a:lnTo>
                    <a:pt x="638" y="1324"/>
                  </a:lnTo>
                  <a:close/>
                </a:path>
              </a:pathLst>
            </a:custGeom>
            <a:noFill/>
            <a:ln w="12700">
              <a:solidFill>
                <a:srgbClr val="005188"/>
              </a:solidFill>
            </a:ln>
            <a:extLst/>
          </p:spPr>
          <p:style>
            <a:lnRef idx="2">
              <a:schemeClr val="accent1">
                <a:shade val="50000"/>
              </a:schemeClr>
            </a:lnRef>
            <a:fillRef idx="1">
              <a:schemeClr val="accent1"/>
            </a:fillRef>
            <a:effectRef idx="0">
              <a:schemeClr val="accent1"/>
            </a:effectRef>
            <a:fontRef idx="minor">
              <a:schemeClr val="lt1"/>
            </a:fontRef>
          </p:style>
          <p:txBody>
            <a:bodyPr lIns="135000" tIns="270000" rIns="68580" bIns="34290"/>
            <a:lstStyle/>
            <a:p>
              <a:pPr algn="ctr" eaLnBrk="1" fontAlgn="auto" hangingPunct="1">
                <a:spcBef>
                  <a:spcPts val="0"/>
                </a:spcBef>
                <a:spcAft>
                  <a:spcPts val="0"/>
                </a:spcAft>
                <a:defRPr/>
              </a:pPr>
              <a:endParaRPr lang="en-US" sz="4100">
                <a:solidFill>
                  <a:srgbClr val="005188"/>
                </a:solidFill>
                <a:latin typeface="+mn-ea"/>
                <a:cs typeface="+mn-ea"/>
                <a:sym typeface="+mn-lt"/>
              </a:endParaRPr>
            </a:p>
          </p:txBody>
        </p:sp>
        <p:sp>
          <p:nvSpPr>
            <p:cNvPr id="19" name="箭头3"/>
            <p:cNvSpPr>
              <a:spLocks noChangeAspect="1"/>
            </p:cNvSpPr>
            <p:nvPr/>
          </p:nvSpPr>
          <p:spPr bwMode="auto">
            <a:xfrm>
              <a:off x="3139679" y="2611068"/>
              <a:ext cx="1430583" cy="1506114"/>
            </a:xfrm>
            <a:custGeom>
              <a:avLst/>
              <a:gdLst>
                <a:gd name="T0" fmla="*/ 1096 w 1295"/>
                <a:gd name="T1" fmla="*/ 1023 h 1364"/>
                <a:gd name="T2" fmla="*/ 1276 w 1295"/>
                <a:gd name="T3" fmla="*/ 728 h 1364"/>
                <a:gd name="T4" fmla="*/ 1232 w 1295"/>
                <a:gd name="T5" fmla="*/ 726 h 1364"/>
                <a:gd name="T6" fmla="*/ 1187 w 1295"/>
                <a:gd name="T7" fmla="*/ 722 h 1364"/>
                <a:gd name="T8" fmla="*/ 1131 w 1295"/>
                <a:gd name="T9" fmla="*/ 711 h 1364"/>
                <a:gd name="T10" fmla="*/ 1103 w 1295"/>
                <a:gd name="T11" fmla="*/ 704 h 1364"/>
                <a:gd name="T12" fmla="*/ 1050 w 1295"/>
                <a:gd name="T13" fmla="*/ 687 h 1364"/>
                <a:gd name="T14" fmla="*/ 1023 w 1295"/>
                <a:gd name="T15" fmla="*/ 677 h 1364"/>
                <a:gd name="T16" fmla="*/ 973 w 1295"/>
                <a:gd name="T17" fmla="*/ 653 h 1364"/>
                <a:gd name="T18" fmla="*/ 949 w 1295"/>
                <a:gd name="T19" fmla="*/ 638 h 1364"/>
                <a:gd name="T20" fmla="*/ 902 w 1295"/>
                <a:gd name="T21" fmla="*/ 608 h 1364"/>
                <a:gd name="T22" fmla="*/ 880 w 1295"/>
                <a:gd name="T23" fmla="*/ 591 h 1364"/>
                <a:gd name="T24" fmla="*/ 837 w 1295"/>
                <a:gd name="T25" fmla="*/ 556 h 1364"/>
                <a:gd name="T26" fmla="*/ 799 w 1295"/>
                <a:gd name="T27" fmla="*/ 517 h 1364"/>
                <a:gd name="T28" fmla="*/ 781 w 1295"/>
                <a:gd name="T29" fmla="*/ 496 h 1364"/>
                <a:gd name="T30" fmla="*/ 747 w 1295"/>
                <a:gd name="T31" fmla="*/ 451 h 1364"/>
                <a:gd name="T32" fmla="*/ 725 w 1295"/>
                <a:gd name="T33" fmla="*/ 417 h 1364"/>
                <a:gd name="T34" fmla="*/ 703 w 1295"/>
                <a:gd name="T35" fmla="*/ 380 h 1364"/>
                <a:gd name="T36" fmla="*/ 680 w 1295"/>
                <a:gd name="T37" fmla="*/ 330 h 1364"/>
                <a:gd name="T38" fmla="*/ 670 w 1295"/>
                <a:gd name="T39" fmla="*/ 303 h 1364"/>
                <a:gd name="T40" fmla="*/ 657 w 1295"/>
                <a:gd name="T41" fmla="*/ 263 h 1364"/>
                <a:gd name="T42" fmla="*/ 646 w 1295"/>
                <a:gd name="T43" fmla="*/ 221 h 1364"/>
                <a:gd name="T44" fmla="*/ 322 w 1295"/>
                <a:gd name="T45" fmla="*/ 0 h 1364"/>
                <a:gd name="T46" fmla="*/ 2 w 1295"/>
                <a:gd name="T47" fmla="*/ 222 h 1364"/>
                <a:gd name="T48" fmla="*/ 10 w 1295"/>
                <a:gd name="T49" fmla="*/ 282 h 1364"/>
                <a:gd name="T50" fmla="*/ 21 w 1295"/>
                <a:gd name="T51" fmla="*/ 343 h 1364"/>
                <a:gd name="T52" fmla="*/ 35 w 1295"/>
                <a:gd name="T53" fmla="*/ 401 h 1364"/>
                <a:gd name="T54" fmla="*/ 51 w 1295"/>
                <a:gd name="T55" fmla="*/ 458 h 1364"/>
                <a:gd name="T56" fmla="*/ 69 w 1295"/>
                <a:gd name="T57" fmla="*/ 516 h 1364"/>
                <a:gd name="T58" fmla="*/ 91 w 1295"/>
                <a:gd name="T59" fmla="*/ 571 h 1364"/>
                <a:gd name="T60" fmla="*/ 115 w 1295"/>
                <a:gd name="T61" fmla="*/ 624 h 1364"/>
                <a:gd name="T62" fmla="*/ 141 w 1295"/>
                <a:gd name="T63" fmla="*/ 678 h 1364"/>
                <a:gd name="T64" fmla="*/ 169 w 1295"/>
                <a:gd name="T65" fmla="*/ 729 h 1364"/>
                <a:gd name="T66" fmla="*/ 200 w 1295"/>
                <a:gd name="T67" fmla="*/ 779 h 1364"/>
                <a:gd name="T68" fmla="*/ 233 w 1295"/>
                <a:gd name="T69" fmla="*/ 828 h 1364"/>
                <a:gd name="T70" fmla="*/ 268 w 1295"/>
                <a:gd name="T71" fmla="*/ 874 h 1364"/>
                <a:gd name="T72" fmla="*/ 305 w 1295"/>
                <a:gd name="T73" fmla="*/ 919 h 1364"/>
                <a:gd name="T74" fmla="*/ 344 w 1295"/>
                <a:gd name="T75" fmla="*/ 962 h 1364"/>
                <a:gd name="T76" fmla="*/ 385 w 1295"/>
                <a:gd name="T77" fmla="*/ 1004 h 1364"/>
                <a:gd name="T78" fmla="*/ 428 w 1295"/>
                <a:gd name="T79" fmla="*/ 1043 h 1364"/>
                <a:gd name="T80" fmla="*/ 473 w 1295"/>
                <a:gd name="T81" fmla="*/ 1081 h 1364"/>
                <a:gd name="T82" fmla="*/ 519 w 1295"/>
                <a:gd name="T83" fmla="*/ 1116 h 1364"/>
                <a:gd name="T84" fmla="*/ 567 w 1295"/>
                <a:gd name="T85" fmla="*/ 1151 h 1364"/>
                <a:gd name="T86" fmla="*/ 616 w 1295"/>
                <a:gd name="T87" fmla="*/ 1182 h 1364"/>
                <a:gd name="T88" fmla="*/ 667 w 1295"/>
                <a:gd name="T89" fmla="*/ 1211 h 1364"/>
                <a:gd name="T90" fmla="*/ 720 w 1295"/>
                <a:gd name="T91" fmla="*/ 1237 h 1364"/>
                <a:gd name="T92" fmla="*/ 774 w 1295"/>
                <a:gd name="T93" fmla="*/ 1262 h 1364"/>
                <a:gd name="T94" fmla="*/ 828 w 1295"/>
                <a:gd name="T95" fmla="*/ 1283 h 1364"/>
                <a:gd name="T96" fmla="*/ 885 w 1295"/>
                <a:gd name="T97" fmla="*/ 1304 h 1364"/>
                <a:gd name="T98" fmla="*/ 942 w 1295"/>
                <a:gd name="T99" fmla="*/ 1321 h 1364"/>
                <a:gd name="T100" fmla="*/ 1001 w 1295"/>
                <a:gd name="T101" fmla="*/ 1335 h 1364"/>
                <a:gd name="T102" fmla="*/ 1061 w 1295"/>
                <a:gd name="T103" fmla="*/ 1346 h 1364"/>
                <a:gd name="T104" fmla="*/ 1121 w 1295"/>
                <a:gd name="T105" fmla="*/ 1355 h 1364"/>
                <a:gd name="T106" fmla="*/ 1182 w 1295"/>
                <a:gd name="T107" fmla="*/ 1361 h 1364"/>
                <a:gd name="T108" fmla="*/ 1245 w 1295"/>
                <a:gd name="T109" fmla="*/ 1364 h 1364"/>
                <a:gd name="T110" fmla="*/ 1281 w 1295"/>
                <a:gd name="T111" fmla="*/ 1364 h 1364"/>
                <a:gd name="T112" fmla="*/ 1290 w 1295"/>
                <a:gd name="T113" fmla="*/ 1362 h 1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295" h="1364">
                  <a:moveTo>
                    <a:pt x="1295" y="1362"/>
                  </a:moveTo>
                  <a:lnTo>
                    <a:pt x="1096" y="1023"/>
                  </a:lnTo>
                  <a:lnTo>
                    <a:pt x="1295" y="727"/>
                  </a:lnTo>
                  <a:lnTo>
                    <a:pt x="1276" y="728"/>
                  </a:lnTo>
                  <a:lnTo>
                    <a:pt x="1246" y="727"/>
                  </a:lnTo>
                  <a:lnTo>
                    <a:pt x="1232" y="726"/>
                  </a:lnTo>
                  <a:lnTo>
                    <a:pt x="1217" y="725"/>
                  </a:lnTo>
                  <a:lnTo>
                    <a:pt x="1187" y="722"/>
                  </a:lnTo>
                  <a:lnTo>
                    <a:pt x="1159" y="717"/>
                  </a:lnTo>
                  <a:lnTo>
                    <a:pt x="1131" y="711"/>
                  </a:lnTo>
                  <a:lnTo>
                    <a:pt x="1117" y="708"/>
                  </a:lnTo>
                  <a:lnTo>
                    <a:pt x="1103" y="704"/>
                  </a:lnTo>
                  <a:lnTo>
                    <a:pt x="1076" y="696"/>
                  </a:lnTo>
                  <a:lnTo>
                    <a:pt x="1050" y="687"/>
                  </a:lnTo>
                  <a:lnTo>
                    <a:pt x="1037" y="682"/>
                  </a:lnTo>
                  <a:lnTo>
                    <a:pt x="1023" y="677"/>
                  </a:lnTo>
                  <a:lnTo>
                    <a:pt x="998" y="665"/>
                  </a:lnTo>
                  <a:lnTo>
                    <a:pt x="973" y="653"/>
                  </a:lnTo>
                  <a:lnTo>
                    <a:pt x="961" y="646"/>
                  </a:lnTo>
                  <a:lnTo>
                    <a:pt x="949" y="638"/>
                  </a:lnTo>
                  <a:lnTo>
                    <a:pt x="925" y="623"/>
                  </a:lnTo>
                  <a:lnTo>
                    <a:pt x="902" y="608"/>
                  </a:lnTo>
                  <a:lnTo>
                    <a:pt x="891" y="600"/>
                  </a:lnTo>
                  <a:lnTo>
                    <a:pt x="880" y="591"/>
                  </a:lnTo>
                  <a:lnTo>
                    <a:pt x="858" y="574"/>
                  </a:lnTo>
                  <a:lnTo>
                    <a:pt x="837" y="556"/>
                  </a:lnTo>
                  <a:lnTo>
                    <a:pt x="818" y="537"/>
                  </a:lnTo>
                  <a:lnTo>
                    <a:pt x="799" y="517"/>
                  </a:lnTo>
                  <a:lnTo>
                    <a:pt x="790" y="506"/>
                  </a:lnTo>
                  <a:lnTo>
                    <a:pt x="781" y="496"/>
                  </a:lnTo>
                  <a:lnTo>
                    <a:pt x="764" y="473"/>
                  </a:lnTo>
                  <a:lnTo>
                    <a:pt x="747" y="451"/>
                  </a:lnTo>
                  <a:lnTo>
                    <a:pt x="732" y="428"/>
                  </a:lnTo>
                  <a:lnTo>
                    <a:pt x="725" y="417"/>
                  </a:lnTo>
                  <a:lnTo>
                    <a:pt x="718" y="405"/>
                  </a:lnTo>
                  <a:lnTo>
                    <a:pt x="703" y="380"/>
                  </a:lnTo>
                  <a:lnTo>
                    <a:pt x="691" y="355"/>
                  </a:lnTo>
                  <a:lnTo>
                    <a:pt x="680" y="330"/>
                  </a:lnTo>
                  <a:lnTo>
                    <a:pt x="675" y="316"/>
                  </a:lnTo>
                  <a:lnTo>
                    <a:pt x="670" y="303"/>
                  </a:lnTo>
                  <a:lnTo>
                    <a:pt x="661" y="276"/>
                  </a:lnTo>
                  <a:lnTo>
                    <a:pt x="657" y="263"/>
                  </a:lnTo>
                  <a:lnTo>
                    <a:pt x="653" y="249"/>
                  </a:lnTo>
                  <a:lnTo>
                    <a:pt x="646" y="221"/>
                  </a:lnTo>
                  <a:lnTo>
                    <a:pt x="641" y="193"/>
                  </a:lnTo>
                  <a:lnTo>
                    <a:pt x="322" y="0"/>
                  </a:lnTo>
                  <a:lnTo>
                    <a:pt x="0" y="191"/>
                  </a:lnTo>
                  <a:lnTo>
                    <a:pt x="2" y="222"/>
                  </a:lnTo>
                  <a:lnTo>
                    <a:pt x="6" y="252"/>
                  </a:lnTo>
                  <a:lnTo>
                    <a:pt x="10" y="282"/>
                  </a:lnTo>
                  <a:lnTo>
                    <a:pt x="15" y="312"/>
                  </a:lnTo>
                  <a:lnTo>
                    <a:pt x="21" y="343"/>
                  </a:lnTo>
                  <a:lnTo>
                    <a:pt x="27" y="372"/>
                  </a:lnTo>
                  <a:lnTo>
                    <a:pt x="35" y="401"/>
                  </a:lnTo>
                  <a:lnTo>
                    <a:pt x="42" y="430"/>
                  </a:lnTo>
                  <a:lnTo>
                    <a:pt x="51" y="458"/>
                  </a:lnTo>
                  <a:lnTo>
                    <a:pt x="60" y="488"/>
                  </a:lnTo>
                  <a:lnTo>
                    <a:pt x="69" y="516"/>
                  </a:lnTo>
                  <a:lnTo>
                    <a:pt x="81" y="543"/>
                  </a:lnTo>
                  <a:lnTo>
                    <a:pt x="91" y="571"/>
                  </a:lnTo>
                  <a:lnTo>
                    <a:pt x="103" y="598"/>
                  </a:lnTo>
                  <a:lnTo>
                    <a:pt x="115" y="624"/>
                  </a:lnTo>
                  <a:lnTo>
                    <a:pt x="128" y="652"/>
                  </a:lnTo>
                  <a:lnTo>
                    <a:pt x="141" y="678"/>
                  </a:lnTo>
                  <a:lnTo>
                    <a:pt x="155" y="704"/>
                  </a:lnTo>
                  <a:lnTo>
                    <a:pt x="169" y="729"/>
                  </a:lnTo>
                  <a:lnTo>
                    <a:pt x="184" y="754"/>
                  </a:lnTo>
                  <a:lnTo>
                    <a:pt x="200" y="779"/>
                  </a:lnTo>
                  <a:lnTo>
                    <a:pt x="216" y="803"/>
                  </a:lnTo>
                  <a:lnTo>
                    <a:pt x="233" y="828"/>
                  </a:lnTo>
                  <a:lnTo>
                    <a:pt x="251" y="851"/>
                  </a:lnTo>
                  <a:lnTo>
                    <a:pt x="268" y="874"/>
                  </a:lnTo>
                  <a:lnTo>
                    <a:pt x="287" y="897"/>
                  </a:lnTo>
                  <a:lnTo>
                    <a:pt x="305" y="919"/>
                  </a:lnTo>
                  <a:lnTo>
                    <a:pt x="324" y="941"/>
                  </a:lnTo>
                  <a:lnTo>
                    <a:pt x="344" y="962"/>
                  </a:lnTo>
                  <a:lnTo>
                    <a:pt x="364" y="984"/>
                  </a:lnTo>
                  <a:lnTo>
                    <a:pt x="385" y="1004"/>
                  </a:lnTo>
                  <a:lnTo>
                    <a:pt x="407" y="1024"/>
                  </a:lnTo>
                  <a:lnTo>
                    <a:pt x="428" y="1043"/>
                  </a:lnTo>
                  <a:lnTo>
                    <a:pt x="450" y="1062"/>
                  </a:lnTo>
                  <a:lnTo>
                    <a:pt x="473" y="1081"/>
                  </a:lnTo>
                  <a:lnTo>
                    <a:pt x="495" y="1099"/>
                  </a:lnTo>
                  <a:lnTo>
                    <a:pt x="519" y="1116"/>
                  </a:lnTo>
                  <a:lnTo>
                    <a:pt x="542" y="1134"/>
                  </a:lnTo>
                  <a:lnTo>
                    <a:pt x="567" y="1151"/>
                  </a:lnTo>
                  <a:lnTo>
                    <a:pt x="592" y="1166"/>
                  </a:lnTo>
                  <a:lnTo>
                    <a:pt x="616" y="1182"/>
                  </a:lnTo>
                  <a:lnTo>
                    <a:pt x="642" y="1196"/>
                  </a:lnTo>
                  <a:lnTo>
                    <a:pt x="667" y="1211"/>
                  </a:lnTo>
                  <a:lnTo>
                    <a:pt x="693" y="1224"/>
                  </a:lnTo>
                  <a:lnTo>
                    <a:pt x="720" y="1237"/>
                  </a:lnTo>
                  <a:lnTo>
                    <a:pt x="747" y="1250"/>
                  </a:lnTo>
                  <a:lnTo>
                    <a:pt x="774" y="1262"/>
                  </a:lnTo>
                  <a:lnTo>
                    <a:pt x="801" y="1273"/>
                  </a:lnTo>
                  <a:lnTo>
                    <a:pt x="828" y="1283"/>
                  </a:lnTo>
                  <a:lnTo>
                    <a:pt x="856" y="1294"/>
                  </a:lnTo>
                  <a:lnTo>
                    <a:pt x="885" y="1304"/>
                  </a:lnTo>
                  <a:lnTo>
                    <a:pt x="914" y="1312"/>
                  </a:lnTo>
                  <a:lnTo>
                    <a:pt x="942" y="1321"/>
                  </a:lnTo>
                  <a:lnTo>
                    <a:pt x="971" y="1328"/>
                  </a:lnTo>
                  <a:lnTo>
                    <a:pt x="1001" y="1335"/>
                  </a:lnTo>
                  <a:lnTo>
                    <a:pt x="1030" y="1341"/>
                  </a:lnTo>
                  <a:lnTo>
                    <a:pt x="1061" y="1346"/>
                  </a:lnTo>
                  <a:lnTo>
                    <a:pt x="1091" y="1351"/>
                  </a:lnTo>
                  <a:lnTo>
                    <a:pt x="1121" y="1355"/>
                  </a:lnTo>
                  <a:lnTo>
                    <a:pt x="1151" y="1358"/>
                  </a:lnTo>
                  <a:lnTo>
                    <a:pt x="1182" y="1361"/>
                  </a:lnTo>
                  <a:lnTo>
                    <a:pt x="1214" y="1363"/>
                  </a:lnTo>
                  <a:lnTo>
                    <a:pt x="1245" y="1364"/>
                  </a:lnTo>
                  <a:lnTo>
                    <a:pt x="1276" y="1364"/>
                  </a:lnTo>
                  <a:lnTo>
                    <a:pt x="1281" y="1364"/>
                  </a:lnTo>
                  <a:lnTo>
                    <a:pt x="1285" y="1363"/>
                  </a:lnTo>
                  <a:lnTo>
                    <a:pt x="1290" y="1362"/>
                  </a:lnTo>
                  <a:lnTo>
                    <a:pt x="1295" y="1362"/>
                  </a:lnTo>
                  <a:close/>
                </a:path>
              </a:pathLst>
            </a:custGeom>
            <a:noFill/>
            <a:ln w="12700">
              <a:solidFill>
                <a:srgbClr val="005188"/>
              </a:solidFill>
            </a:ln>
            <a:extLst/>
          </p:spPr>
          <p:style>
            <a:lnRef idx="2">
              <a:schemeClr val="accent1">
                <a:shade val="50000"/>
              </a:schemeClr>
            </a:lnRef>
            <a:fillRef idx="1">
              <a:schemeClr val="accent1"/>
            </a:fillRef>
            <a:effectRef idx="0">
              <a:schemeClr val="accent1"/>
            </a:effectRef>
            <a:fontRef idx="minor">
              <a:schemeClr val="lt1"/>
            </a:fontRef>
          </p:style>
          <p:txBody>
            <a:bodyPr lIns="135000" tIns="270000" rIns="68580" bIns="34290"/>
            <a:lstStyle/>
            <a:p>
              <a:pPr algn="ctr" eaLnBrk="1" fontAlgn="auto" hangingPunct="1">
                <a:spcBef>
                  <a:spcPts val="0"/>
                </a:spcBef>
                <a:spcAft>
                  <a:spcPts val="0"/>
                </a:spcAft>
                <a:defRPr/>
              </a:pPr>
              <a:endParaRPr lang="en-US" sz="4100">
                <a:solidFill>
                  <a:srgbClr val="005188"/>
                </a:solidFill>
                <a:latin typeface="+mn-ea"/>
                <a:cs typeface="+mn-ea"/>
                <a:sym typeface="+mn-lt"/>
              </a:endParaRPr>
            </a:p>
          </p:txBody>
        </p:sp>
        <p:sp>
          <p:nvSpPr>
            <p:cNvPr id="20" name="箭头2"/>
            <p:cNvSpPr>
              <a:spLocks noChangeAspect="1"/>
            </p:cNvSpPr>
            <p:nvPr/>
          </p:nvSpPr>
          <p:spPr bwMode="auto">
            <a:xfrm>
              <a:off x="4432125" y="2752315"/>
              <a:ext cx="1527436" cy="1361693"/>
            </a:xfrm>
            <a:custGeom>
              <a:avLst/>
              <a:gdLst>
                <a:gd name="T0" fmla="*/ 0 w 1385"/>
                <a:gd name="T1" fmla="*/ 903 h 1233"/>
                <a:gd name="T2" fmla="*/ 221 w 1385"/>
                <a:gd name="T3" fmla="*/ 588 h 1233"/>
                <a:gd name="T4" fmla="*/ 262 w 1385"/>
                <a:gd name="T5" fmla="*/ 579 h 1233"/>
                <a:gd name="T6" fmla="*/ 302 w 1385"/>
                <a:gd name="T7" fmla="*/ 567 h 1233"/>
                <a:gd name="T8" fmla="*/ 354 w 1385"/>
                <a:gd name="T9" fmla="*/ 548 h 1233"/>
                <a:gd name="T10" fmla="*/ 391 w 1385"/>
                <a:gd name="T11" fmla="*/ 531 h 1233"/>
                <a:gd name="T12" fmla="*/ 427 w 1385"/>
                <a:gd name="T13" fmla="*/ 511 h 1233"/>
                <a:gd name="T14" fmla="*/ 472 w 1385"/>
                <a:gd name="T15" fmla="*/ 482 h 1233"/>
                <a:gd name="T16" fmla="*/ 506 w 1385"/>
                <a:gd name="T17" fmla="*/ 458 h 1233"/>
                <a:gd name="T18" fmla="*/ 526 w 1385"/>
                <a:gd name="T19" fmla="*/ 441 h 1233"/>
                <a:gd name="T20" fmla="*/ 546 w 1385"/>
                <a:gd name="T21" fmla="*/ 423 h 1233"/>
                <a:gd name="T22" fmla="*/ 565 w 1385"/>
                <a:gd name="T23" fmla="*/ 405 h 1233"/>
                <a:gd name="T24" fmla="*/ 584 w 1385"/>
                <a:gd name="T25" fmla="*/ 385 h 1233"/>
                <a:gd name="T26" fmla="*/ 610 w 1385"/>
                <a:gd name="T27" fmla="*/ 353 h 1233"/>
                <a:gd name="T28" fmla="*/ 642 w 1385"/>
                <a:gd name="T29" fmla="*/ 310 h 1233"/>
                <a:gd name="T30" fmla="*/ 671 w 1385"/>
                <a:gd name="T31" fmla="*/ 264 h 1233"/>
                <a:gd name="T32" fmla="*/ 689 w 1385"/>
                <a:gd name="T33" fmla="*/ 228 h 1233"/>
                <a:gd name="T34" fmla="*/ 705 w 1385"/>
                <a:gd name="T35" fmla="*/ 189 h 1233"/>
                <a:gd name="T36" fmla="*/ 723 w 1385"/>
                <a:gd name="T37" fmla="*/ 138 h 1233"/>
                <a:gd name="T38" fmla="*/ 737 w 1385"/>
                <a:gd name="T39" fmla="*/ 84 h 1233"/>
                <a:gd name="T40" fmla="*/ 746 w 1385"/>
                <a:gd name="T41" fmla="*/ 28 h 1233"/>
                <a:gd name="T42" fmla="*/ 748 w 1385"/>
                <a:gd name="T43" fmla="*/ 0 h 1233"/>
                <a:gd name="T44" fmla="*/ 1385 w 1385"/>
                <a:gd name="T45" fmla="*/ 4 h 1233"/>
                <a:gd name="T46" fmla="*/ 1382 w 1385"/>
                <a:gd name="T47" fmla="*/ 66 h 1233"/>
                <a:gd name="T48" fmla="*/ 1375 w 1385"/>
                <a:gd name="T49" fmla="*/ 126 h 1233"/>
                <a:gd name="T50" fmla="*/ 1366 w 1385"/>
                <a:gd name="T51" fmla="*/ 185 h 1233"/>
                <a:gd name="T52" fmla="*/ 1354 w 1385"/>
                <a:gd name="T53" fmla="*/ 245 h 1233"/>
                <a:gd name="T54" fmla="*/ 1339 w 1385"/>
                <a:gd name="T55" fmla="*/ 302 h 1233"/>
                <a:gd name="T56" fmla="*/ 1322 w 1385"/>
                <a:gd name="T57" fmla="*/ 359 h 1233"/>
                <a:gd name="T58" fmla="*/ 1301 w 1385"/>
                <a:gd name="T59" fmla="*/ 414 h 1233"/>
                <a:gd name="T60" fmla="*/ 1279 w 1385"/>
                <a:gd name="T61" fmla="*/ 468 h 1233"/>
                <a:gd name="T62" fmla="*/ 1255 w 1385"/>
                <a:gd name="T63" fmla="*/ 522 h 1233"/>
                <a:gd name="T64" fmla="*/ 1228 w 1385"/>
                <a:gd name="T65" fmla="*/ 573 h 1233"/>
                <a:gd name="T66" fmla="*/ 1200 w 1385"/>
                <a:gd name="T67" fmla="*/ 623 h 1233"/>
                <a:gd name="T68" fmla="*/ 1169 w 1385"/>
                <a:gd name="T69" fmla="*/ 671 h 1233"/>
                <a:gd name="T70" fmla="*/ 1135 w 1385"/>
                <a:gd name="T71" fmla="*/ 719 h 1233"/>
                <a:gd name="T72" fmla="*/ 1099 w 1385"/>
                <a:gd name="T73" fmla="*/ 764 h 1233"/>
                <a:gd name="T74" fmla="*/ 1062 w 1385"/>
                <a:gd name="T75" fmla="*/ 808 h 1233"/>
                <a:gd name="T76" fmla="*/ 1023 w 1385"/>
                <a:gd name="T77" fmla="*/ 851 h 1233"/>
                <a:gd name="T78" fmla="*/ 982 w 1385"/>
                <a:gd name="T79" fmla="*/ 891 h 1233"/>
                <a:gd name="T80" fmla="*/ 939 w 1385"/>
                <a:gd name="T81" fmla="*/ 929 h 1233"/>
                <a:gd name="T82" fmla="*/ 895 w 1385"/>
                <a:gd name="T83" fmla="*/ 965 h 1233"/>
                <a:gd name="T84" fmla="*/ 849 w 1385"/>
                <a:gd name="T85" fmla="*/ 1000 h 1233"/>
                <a:gd name="T86" fmla="*/ 801 w 1385"/>
                <a:gd name="T87" fmla="*/ 1032 h 1233"/>
                <a:gd name="T88" fmla="*/ 752 w 1385"/>
                <a:gd name="T89" fmla="*/ 1063 h 1233"/>
                <a:gd name="T90" fmla="*/ 701 w 1385"/>
                <a:gd name="T91" fmla="*/ 1090 h 1233"/>
                <a:gd name="T92" fmla="*/ 649 w 1385"/>
                <a:gd name="T93" fmla="*/ 1116 h 1233"/>
                <a:gd name="T94" fmla="*/ 595 w 1385"/>
                <a:gd name="T95" fmla="*/ 1139 h 1233"/>
                <a:gd name="T96" fmla="*/ 541 w 1385"/>
                <a:gd name="T97" fmla="*/ 1161 h 1233"/>
                <a:gd name="T98" fmla="*/ 485 w 1385"/>
                <a:gd name="T99" fmla="*/ 1180 h 1233"/>
                <a:gd name="T100" fmla="*/ 428 w 1385"/>
                <a:gd name="T101" fmla="*/ 1196 h 1233"/>
                <a:gd name="T102" fmla="*/ 370 w 1385"/>
                <a:gd name="T103" fmla="*/ 1209 h 1233"/>
                <a:gd name="T104" fmla="*/ 311 w 1385"/>
                <a:gd name="T105" fmla="*/ 1220 h 1233"/>
                <a:gd name="T106" fmla="*/ 251 w 1385"/>
                <a:gd name="T107" fmla="*/ 1228 h 1233"/>
                <a:gd name="T108" fmla="*/ 191 w 1385"/>
                <a:gd name="T109" fmla="*/ 1233 h 1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385" h="1233">
                  <a:moveTo>
                    <a:pt x="191" y="1233"/>
                  </a:moveTo>
                  <a:lnTo>
                    <a:pt x="0" y="903"/>
                  </a:lnTo>
                  <a:lnTo>
                    <a:pt x="194" y="592"/>
                  </a:lnTo>
                  <a:lnTo>
                    <a:pt x="221" y="588"/>
                  </a:lnTo>
                  <a:lnTo>
                    <a:pt x="248" y="582"/>
                  </a:lnTo>
                  <a:lnTo>
                    <a:pt x="262" y="579"/>
                  </a:lnTo>
                  <a:lnTo>
                    <a:pt x="275" y="575"/>
                  </a:lnTo>
                  <a:lnTo>
                    <a:pt x="302" y="567"/>
                  </a:lnTo>
                  <a:lnTo>
                    <a:pt x="327" y="558"/>
                  </a:lnTo>
                  <a:lnTo>
                    <a:pt x="354" y="548"/>
                  </a:lnTo>
                  <a:lnTo>
                    <a:pt x="379" y="537"/>
                  </a:lnTo>
                  <a:lnTo>
                    <a:pt x="391" y="531"/>
                  </a:lnTo>
                  <a:lnTo>
                    <a:pt x="403" y="525"/>
                  </a:lnTo>
                  <a:lnTo>
                    <a:pt x="427" y="511"/>
                  </a:lnTo>
                  <a:lnTo>
                    <a:pt x="450" y="497"/>
                  </a:lnTo>
                  <a:lnTo>
                    <a:pt x="472" y="482"/>
                  </a:lnTo>
                  <a:lnTo>
                    <a:pt x="494" y="467"/>
                  </a:lnTo>
                  <a:lnTo>
                    <a:pt x="506" y="458"/>
                  </a:lnTo>
                  <a:lnTo>
                    <a:pt x="516" y="450"/>
                  </a:lnTo>
                  <a:lnTo>
                    <a:pt x="526" y="441"/>
                  </a:lnTo>
                  <a:lnTo>
                    <a:pt x="536" y="432"/>
                  </a:lnTo>
                  <a:lnTo>
                    <a:pt x="546" y="423"/>
                  </a:lnTo>
                  <a:lnTo>
                    <a:pt x="556" y="414"/>
                  </a:lnTo>
                  <a:lnTo>
                    <a:pt x="565" y="405"/>
                  </a:lnTo>
                  <a:lnTo>
                    <a:pt x="575" y="395"/>
                  </a:lnTo>
                  <a:lnTo>
                    <a:pt x="584" y="385"/>
                  </a:lnTo>
                  <a:lnTo>
                    <a:pt x="593" y="375"/>
                  </a:lnTo>
                  <a:lnTo>
                    <a:pt x="610" y="353"/>
                  </a:lnTo>
                  <a:lnTo>
                    <a:pt x="626" y="332"/>
                  </a:lnTo>
                  <a:lnTo>
                    <a:pt x="642" y="310"/>
                  </a:lnTo>
                  <a:lnTo>
                    <a:pt x="656" y="287"/>
                  </a:lnTo>
                  <a:lnTo>
                    <a:pt x="671" y="264"/>
                  </a:lnTo>
                  <a:lnTo>
                    <a:pt x="683" y="240"/>
                  </a:lnTo>
                  <a:lnTo>
                    <a:pt x="689" y="228"/>
                  </a:lnTo>
                  <a:lnTo>
                    <a:pt x="695" y="215"/>
                  </a:lnTo>
                  <a:lnTo>
                    <a:pt x="705" y="189"/>
                  </a:lnTo>
                  <a:lnTo>
                    <a:pt x="715" y="164"/>
                  </a:lnTo>
                  <a:lnTo>
                    <a:pt x="723" y="138"/>
                  </a:lnTo>
                  <a:lnTo>
                    <a:pt x="731" y="111"/>
                  </a:lnTo>
                  <a:lnTo>
                    <a:pt x="737" y="84"/>
                  </a:lnTo>
                  <a:lnTo>
                    <a:pt x="742" y="57"/>
                  </a:lnTo>
                  <a:lnTo>
                    <a:pt x="746" y="28"/>
                  </a:lnTo>
                  <a:lnTo>
                    <a:pt x="747" y="14"/>
                  </a:lnTo>
                  <a:lnTo>
                    <a:pt x="748" y="0"/>
                  </a:lnTo>
                  <a:lnTo>
                    <a:pt x="1032" y="202"/>
                  </a:lnTo>
                  <a:lnTo>
                    <a:pt x="1385" y="4"/>
                  </a:lnTo>
                  <a:lnTo>
                    <a:pt x="1384" y="36"/>
                  </a:lnTo>
                  <a:lnTo>
                    <a:pt x="1382" y="66"/>
                  </a:lnTo>
                  <a:lnTo>
                    <a:pt x="1379" y="96"/>
                  </a:lnTo>
                  <a:lnTo>
                    <a:pt x="1375" y="126"/>
                  </a:lnTo>
                  <a:lnTo>
                    <a:pt x="1371" y="156"/>
                  </a:lnTo>
                  <a:lnTo>
                    <a:pt x="1366" y="185"/>
                  </a:lnTo>
                  <a:lnTo>
                    <a:pt x="1360" y="216"/>
                  </a:lnTo>
                  <a:lnTo>
                    <a:pt x="1354" y="245"/>
                  </a:lnTo>
                  <a:lnTo>
                    <a:pt x="1347" y="273"/>
                  </a:lnTo>
                  <a:lnTo>
                    <a:pt x="1339" y="302"/>
                  </a:lnTo>
                  <a:lnTo>
                    <a:pt x="1331" y="330"/>
                  </a:lnTo>
                  <a:lnTo>
                    <a:pt x="1322" y="359"/>
                  </a:lnTo>
                  <a:lnTo>
                    <a:pt x="1313" y="387"/>
                  </a:lnTo>
                  <a:lnTo>
                    <a:pt x="1301" y="414"/>
                  </a:lnTo>
                  <a:lnTo>
                    <a:pt x="1291" y="441"/>
                  </a:lnTo>
                  <a:lnTo>
                    <a:pt x="1279" y="468"/>
                  </a:lnTo>
                  <a:lnTo>
                    <a:pt x="1268" y="494"/>
                  </a:lnTo>
                  <a:lnTo>
                    <a:pt x="1255" y="522"/>
                  </a:lnTo>
                  <a:lnTo>
                    <a:pt x="1242" y="547"/>
                  </a:lnTo>
                  <a:lnTo>
                    <a:pt x="1228" y="573"/>
                  </a:lnTo>
                  <a:lnTo>
                    <a:pt x="1214" y="598"/>
                  </a:lnTo>
                  <a:lnTo>
                    <a:pt x="1200" y="623"/>
                  </a:lnTo>
                  <a:lnTo>
                    <a:pt x="1184" y="647"/>
                  </a:lnTo>
                  <a:lnTo>
                    <a:pt x="1169" y="671"/>
                  </a:lnTo>
                  <a:lnTo>
                    <a:pt x="1152" y="696"/>
                  </a:lnTo>
                  <a:lnTo>
                    <a:pt x="1135" y="719"/>
                  </a:lnTo>
                  <a:lnTo>
                    <a:pt x="1117" y="742"/>
                  </a:lnTo>
                  <a:lnTo>
                    <a:pt x="1099" y="764"/>
                  </a:lnTo>
                  <a:lnTo>
                    <a:pt x="1081" y="786"/>
                  </a:lnTo>
                  <a:lnTo>
                    <a:pt x="1062" y="808"/>
                  </a:lnTo>
                  <a:lnTo>
                    <a:pt x="1043" y="829"/>
                  </a:lnTo>
                  <a:lnTo>
                    <a:pt x="1023" y="851"/>
                  </a:lnTo>
                  <a:lnTo>
                    <a:pt x="1003" y="871"/>
                  </a:lnTo>
                  <a:lnTo>
                    <a:pt x="982" y="891"/>
                  </a:lnTo>
                  <a:lnTo>
                    <a:pt x="961" y="910"/>
                  </a:lnTo>
                  <a:lnTo>
                    <a:pt x="939" y="929"/>
                  </a:lnTo>
                  <a:lnTo>
                    <a:pt x="917" y="947"/>
                  </a:lnTo>
                  <a:lnTo>
                    <a:pt x="895" y="965"/>
                  </a:lnTo>
                  <a:lnTo>
                    <a:pt x="872" y="982"/>
                  </a:lnTo>
                  <a:lnTo>
                    <a:pt x="849" y="1000"/>
                  </a:lnTo>
                  <a:lnTo>
                    <a:pt x="826" y="1017"/>
                  </a:lnTo>
                  <a:lnTo>
                    <a:pt x="801" y="1032"/>
                  </a:lnTo>
                  <a:lnTo>
                    <a:pt x="776" y="1048"/>
                  </a:lnTo>
                  <a:lnTo>
                    <a:pt x="752" y="1063"/>
                  </a:lnTo>
                  <a:lnTo>
                    <a:pt x="727" y="1077"/>
                  </a:lnTo>
                  <a:lnTo>
                    <a:pt x="701" y="1090"/>
                  </a:lnTo>
                  <a:lnTo>
                    <a:pt x="676" y="1104"/>
                  </a:lnTo>
                  <a:lnTo>
                    <a:pt x="649" y="1116"/>
                  </a:lnTo>
                  <a:lnTo>
                    <a:pt x="622" y="1128"/>
                  </a:lnTo>
                  <a:lnTo>
                    <a:pt x="595" y="1139"/>
                  </a:lnTo>
                  <a:lnTo>
                    <a:pt x="568" y="1150"/>
                  </a:lnTo>
                  <a:lnTo>
                    <a:pt x="541" y="1161"/>
                  </a:lnTo>
                  <a:lnTo>
                    <a:pt x="514" y="1171"/>
                  </a:lnTo>
                  <a:lnTo>
                    <a:pt x="485" y="1180"/>
                  </a:lnTo>
                  <a:lnTo>
                    <a:pt x="456" y="1188"/>
                  </a:lnTo>
                  <a:lnTo>
                    <a:pt x="428" y="1196"/>
                  </a:lnTo>
                  <a:lnTo>
                    <a:pt x="399" y="1203"/>
                  </a:lnTo>
                  <a:lnTo>
                    <a:pt x="370" y="1209"/>
                  </a:lnTo>
                  <a:lnTo>
                    <a:pt x="340" y="1215"/>
                  </a:lnTo>
                  <a:lnTo>
                    <a:pt x="311" y="1220"/>
                  </a:lnTo>
                  <a:lnTo>
                    <a:pt x="281" y="1224"/>
                  </a:lnTo>
                  <a:lnTo>
                    <a:pt x="251" y="1228"/>
                  </a:lnTo>
                  <a:lnTo>
                    <a:pt x="221" y="1231"/>
                  </a:lnTo>
                  <a:lnTo>
                    <a:pt x="191" y="1233"/>
                  </a:lnTo>
                  <a:close/>
                </a:path>
              </a:pathLst>
            </a:custGeom>
            <a:noFill/>
            <a:ln w="12700">
              <a:solidFill>
                <a:srgbClr val="005188"/>
              </a:solidFill>
            </a:ln>
            <a:extLst/>
          </p:spPr>
          <p:style>
            <a:lnRef idx="2">
              <a:schemeClr val="accent1">
                <a:shade val="50000"/>
              </a:schemeClr>
            </a:lnRef>
            <a:fillRef idx="1">
              <a:schemeClr val="accent1"/>
            </a:fillRef>
            <a:effectRef idx="0">
              <a:schemeClr val="accent1"/>
            </a:effectRef>
            <a:fontRef idx="minor">
              <a:schemeClr val="lt1"/>
            </a:fontRef>
          </p:style>
          <p:txBody>
            <a:bodyPr lIns="135000" tIns="270000" rIns="68580" bIns="34290"/>
            <a:lstStyle/>
            <a:p>
              <a:pPr algn="ctr" eaLnBrk="1" fontAlgn="auto" hangingPunct="1">
                <a:spcBef>
                  <a:spcPts val="0"/>
                </a:spcBef>
                <a:spcAft>
                  <a:spcPts val="0"/>
                </a:spcAft>
                <a:defRPr/>
              </a:pPr>
              <a:endParaRPr lang="en-US" sz="4100">
                <a:solidFill>
                  <a:srgbClr val="005188"/>
                </a:solidFill>
                <a:latin typeface="+mn-ea"/>
                <a:cs typeface="+mn-ea"/>
                <a:sym typeface="+mn-lt"/>
              </a:endParaRPr>
            </a:p>
          </p:txBody>
        </p:sp>
        <p:sp>
          <p:nvSpPr>
            <p:cNvPr id="21" name="文本框 16"/>
            <p:cNvSpPr txBox="1"/>
            <p:nvPr/>
          </p:nvSpPr>
          <p:spPr>
            <a:xfrm>
              <a:off x="5021238" y="3275001"/>
              <a:ext cx="449559" cy="438459"/>
            </a:xfrm>
            <a:prstGeom prst="rect">
              <a:avLst/>
            </a:prstGeom>
            <a:noFill/>
            <a:ln>
              <a:noFill/>
            </a:ln>
          </p:spPr>
          <p:txBody>
            <a:bodyPr wrap="none" lIns="68580" tIns="34290" rIns="68580" bIns="3429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en-US" altLang="zh-CN" sz="2400" b="1" dirty="0">
                  <a:solidFill>
                    <a:srgbClr val="005188"/>
                  </a:solidFill>
                  <a:effectLst>
                    <a:outerShdw blurRad="38100" dist="38100" dir="2700000" algn="tl">
                      <a:srgbClr val="000000">
                        <a:alpha val="43137"/>
                      </a:srgbClr>
                    </a:outerShdw>
                  </a:effectLst>
                  <a:latin typeface="+mn-ea"/>
                  <a:cs typeface="+mn-ea"/>
                  <a:sym typeface="+mn-lt"/>
                </a:rPr>
                <a:t>02</a:t>
              </a:r>
              <a:endParaRPr lang="zh-CN" altLang="en-US" sz="2400" b="1" dirty="0">
                <a:solidFill>
                  <a:srgbClr val="005188"/>
                </a:solidFill>
                <a:effectLst>
                  <a:outerShdw blurRad="38100" dist="38100" dir="2700000" algn="tl">
                    <a:srgbClr val="000000">
                      <a:alpha val="43137"/>
                    </a:srgbClr>
                  </a:outerShdw>
                </a:effectLst>
                <a:latin typeface="+mn-ea"/>
                <a:cs typeface="+mn-ea"/>
                <a:sym typeface="+mn-lt"/>
              </a:endParaRPr>
            </a:p>
          </p:txBody>
        </p:sp>
        <p:sp>
          <p:nvSpPr>
            <p:cNvPr id="22" name="文本框 16"/>
            <p:cNvSpPr txBox="1"/>
            <p:nvPr/>
          </p:nvSpPr>
          <p:spPr>
            <a:xfrm>
              <a:off x="3590655" y="3202591"/>
              <a:ext cx="449559" cy="438459"/>
            </a:xfrm>
            <a:prstGeom prst="rect">
              <a:avLst/>
            </a:prstGeom>
            <a:noFill/>
            <a:ln>
              <a:noFill/>
            </a:ln>
          </p:spPr>
          <p:txBody>
            <a:bodyPr wrap="none" lIns="68580" tIns="34290" rIns="68580" bIns="3429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en-US" altLang="zh-CN" sz="2400" b="1" dirty="0">
                  <a:solidFill>
                    <a:srgbClr val="005188"/>
                  </a:solidFill>
                  <a:effectLst>
                    <a:outerShdw blurRad="38100" dist="38100" dir="2700000" algn="tl">
                      <a:srgbClr val="000000">
                        <a:alpha val="43137"/>
                      </a:srgbClr>
                    </a:outerShdw>
                  </a:effectLst>
                  <a:latin typeface="+mn-ea"/>
                  <a:cs typeface="+mn-ea"/>
                  <a:sym typeface="+mn-lt"/>
                </a:rPr>
                <a:t>03</a:t>
              </a:r>
              <a:endParaRPr lang="zh-CN" altLang="en-US" sz="2400" b="1" dirty="0">
                <a:solidFill>
                  <a:srgbClr val="005188"/>
                </a:solidFill>
                <a:effectLst>
                  <a:outerShdw blurRad="38100" dist="38100" dir="2700000" algn="tl">
                    <a:srgbClr val="000000">
                      <a:alpha val="43137"/>
                    </a:srgbClr>
                  </a:outerShdw>
                </a:effectLst>
                <a:latin typeface="+mn-ea"/>
                <a:cs typeface="+mn-ea"/>
                <a:sym typeface="+mn-lt"/>
              </a:endParaRPr>
            </a:p>
          </p:txBody>
        </p:sp>
        <p:sp>
          <p:nvSpPr>
            <p:cNvPr id="23" name="文本框 16"/>
            <p:cNvSpPr txBox="1"/>
            <p:nvPr/>
          </p:nvSpPr>
          <p:spPr>
            <a:xfrm>
              <a:off x="3684855" y="1772637"/>
              <a:ext cx="449559" cy="438459"/>
            </a:xfrm>
            <a:prstGeom prst="rect">
              <a:avLst/>
            </a:prstGeom>
            <a:noFill/>
            <a:ln>
              <a:noFill/>
            </a:ln>
          </p:spPr>
          <p:txBody>
            <a:bodyPr wrap="none" lIns="68580" tIns="34290" rIns="68580" bIns="3429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en-US" altLang="zh-CN" sz="2400" b="1" dirty="0">
                  <a:solidFill>
                    <a:srgbClr val="005188"/>
                  </a:solidFill>
                  <a:effectLst>
                    <a:outerShdw blurRad="38100" dist="38100" dir="2700000" algn="tl">
                      <a:srgbClr val="000000">
                        <a:alpha val="43137"/>
                      </a:srgbClr>
                    </a:outerShdw>
                  </a:effectLst>
                  <a:latin typeface="+mn-ea"/>
                  <a:cs typeface="+mn-ea"/>
                  <a:sym typeface="+mn-lt"/>
                </a:rPr>
                <a:t>04</a:t>
              </a:r>
              <a:endParaRPr lang="zh-CN" altLang="en-US" sz="2400" b="1" dirty="0">
                <a:solidFill>
                  <a:srgbClr val="005188"/>
                </a:solidFill>
                <a:effectLst>
                  <a:outerShdw blurRad="38100" dist="38100" dir="2700000" algn="tl">
                    <a:srgbClr val="000000">
                      <a:alpha val="43137"/>
                    </a:srgbClr>
                  </a:outerShdw>
                </a:effectLst>
                <a:latin typeface="+mn-ea"/>
                <a:cs typeface="+mn-ea"/>
                <a:sym typeface="+mn-lt"/>
              </a:endParaRPr>
            </a:p>
          </p:txBody>
        </p:sp>
        <p:sp>
          <p:nvSpPr>
            <p:cNvPr id="24" name="文本框 16"/>
            <p:cNvSpPr txBox="1"/>
            <p:nvPr/>
          </p:nvSpPr>
          <p:spPr>
            <a:xfrm>
              <a:off x="5220013" y="1825231"/>
              <a:ext cx="449559" cy="438459"/>
            </a:xfrm>
            <a:prstGeom prst="rect">
              <a:avLst/>
            </a:prstGeom>
            <a:noFill/>
            <a:ln>
              <a:noFill/>
            </a:ln>
          </p:spPr>
          <p:txBody>
            <a:bodyPr wrap="none" lIns="68580" tIns="34290" rIns="68580" bIns="3429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en-US" altLang="zh-CN" sz="2400" b="1" dirty="0">
                  <a:solidFill>
                    <a:srgbClr val="005188"/>
                  </a:solidFill>
                  <a:effectLst>
                    <a:outerShdw blurRad="38100" dist="38100" dir="2700000" algn="tl">
                      <a:srgbClr val="000000">
                        <a:alpha val="43137"/>
                      </a:srgbClr>
                    </a:outerShdw>
                  </a:effectLst>
                  <a:latin typeface="+mn-ea"/>
                  <a:cs typeface="+mn-ea"/>
                  <a:sym typeface="+mn-lt"/>
                </a:rPr>
                <a:t>01</a:t>
              </a:r>
              <a:endParaRPr lang="zh-CN" altLang="en-US" sz="2400" b="1" dirty="0">
                <a:solidFill>
                  <a:srgbClr val="005188"/>
                </a:solidFill>
                <a:effectLst>
                  <a:outerShdw blurRad="38100" dist="38100" dir="2700000" algn="tl">
                    <a:srgbClr val="000000">
                      <a:alpha val="43137"/>
                    </a:srgbClr>
                  </a:outerShdw>
                </a:effectLst>
                <a:latin typeface="+mn-ea"/>
                <a:cs typeface="+mn-ea"/>
                <a:sym typeface="+mn-lt"/>
              </a:endParaRPr>
            </a:p>
          </p:txBody>
        </p:sp>
      </p:grpSp>
      <p:cxnSp>
        <p:nvCxnSpPr>
          <p:cNvPr id="26" name="直接连接符 25"/>
          <p:cNvCxnSpPr>
            <a:endCxn id="18" idx="50"/>
          </p:cNvCxnSpPr>
          <p:nvPr/>
        </p:nvCxnSpPr>
        <p:spPr>
          <a:xfrm>
            <a:off x="1582615" y="2618061"/>
            <a:ext cx="2990549" cy="45122"/>
          </a:xfrm>
          <a:prstGeom prst="line">
            <a:avLst/>
          </a:prstGeom>
          <a:ln w="12700">
            <a:solidFill>
              <a:srgbClr val="005188"/>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1504229" y="4241502"/>
            <a:ext cx="2990549" cy="45122"/>
          </a:xfrm>
          <a:prstGeom prst="line">
            <a:avLst/>
          </a:prstGeom>
          <a:ln w="12700">
            <a:solidFill>
              <a:srgbClr val="005188"/>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8056302" y="2808628"/>
            <a:ext cx="2990549" cy="45122"/>
          </a:xfrm>
          <a:prstGeom prst="line">
            <a:avLst/>
          </a:prstGeom>
          <a:ln w="12700">
            <a:solidFill>
              <a:srgbClr val="005188"/>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7977916" y="4402252"/>
            <a:ext cx="2990549" cy="45122"/>
          </a:xfrm>
          <a:prstGeom prst="line">
            <a:avLst/>
          </a:prstGeom>
          <a:ln w="12700">
            <a:solidFill>
              <a:srgbClr val="005188"/>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3238555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eelOff"/>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iterate type="lt">
                                    <p:tmPct val="10000"/>
                                  </p:iterate>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par>
                          <p:cTn id="9" fill="hold">
                            <p:stCondLst>
                              <p:cond delay="650"/>
                            </p:stCondLst>
                            <p:childTnLst>
                              <p:par>
                                <p:cTn id="10" presetID="53" presetClass="entr" presetSubtype="16" fill="hold" grpId="0" nodeType="after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p:cTn id="12" dur="400" fill="hold"/>
                                        <p:tgtEl>
                                          <p:spTgt spid="11"/>
                                        </p:tgtEl>
                                        <p:attrNameLst>
                                          <p:attrName>ppt_w</p:attrName>
                                        </p:attrNameLst>
                                      </p:cBhvr>
                                      <p:tavLst>
                                        <p:tav tm="0">
                                          <p:val>
                                            <p:fltVal val="0"/>
                                          </p:val>
                                        </p:tav>
                                        <p:tav tm="100000">
                                          <p:val>
                                            <p:strVal val="#ppt_w"/>
                                          </p:val>
                                        </p:tav>
                                      </p:tavLst>
                                    </p:anim>
                                    <p:anim calcmode="lin" valueType="num">
                                      <p:cBhvr>
                                        <p:cTn id="13" dur="400" fill="hold"/>
                                        <p:tgtEl>
                                          <p:spTgt spid="11"/>
                                        </p:tgtEl>
                                        <p:attrNameLst>
                                          <p:attrName>ppt_h</p:attrName>
                                        </p:attrNameLst>
                                      </p:cBhvr>
                                      <p:tavLst>
                                        <p:tav tm="0">
                                          <p:val>
                                            <p:fltVal val="0"/>
                                          </p:val>
                                        </p:tav>
                                        <p:tav tm="100000">
                                          <p:val>
                                            <p:strVal val="#ppt_h"/>
                                          </p:val>
                                        </p:tav>
                                      </p:tavLst>
                                    </p:anim>
                                    <p:animEffect transition="in" filter="fade">
                                      <p:cBhvr>
                                        <p:cTn id="14" dur="400"/>
                                        <p:tgtEl>
                                          <p:spTgt spid="11"/>
                                        </p:tgtEl>
                                      </p:cBhvr>
                                    </p:animEffect>
                                  </p:childTnLst>
                                </p:cTn>
                              </p:par>
                            </p:childTnLst>
                          </p:cTn>
                        </p:par>
                        <p:par>
                          <p:cTn id="15" fill="hold">
                            <p:stCondLst>
                              <p:cond delay="1050"/>
                            </p:stCondLst>
                            <p:childTnLst>
                              <p:par>
                                <p:cTn id="16" presetID="49" presetClass="entr" presetSubtype="0" decel="100000" fill="hold" nodeType="afterEffect">
                                  <p:stCondLst>
                                    <p:cond delay="0"/>
                                  </p:stCondLst>
                                  <p:childTnLst>
                                    <p:set>
                                      <p:cBhvr>
                                        <p:cTn id="17" dur="1" fill="hold">
                                          <p:stCondLst>
                                            <p:cond delay="0"/>
                                          </p:stCondLst>
                                        </p:cTn>
                                        <p:tgtEl>
                                          <p:spTgt spid="16"/>
                                        </p:tgtEl>
                                        <p:attrNameLst>
                                          <p:attrName>style.visibility</p:attrName>
                                        </p:attrNameLst>
                                      </p:cBhvr>
                                      <p:to>
                                        <p:strVal val="visible"/>
                                      </p:to>
                                    </p:set>
                                    <p:anim calcmode="lin" valueType="num">
                                      <p:cBhvr>
                                        <p:cTn id="18" dur="750" fill="hold"/>
                                        <p:tgtEl>
                                          <p:spTgt spid="16"/>
                                        </p:tgtEl>
                                        <p:attrNameLst>
                                          <p:attrName>ppt_w</p:attrName>
                                        </p:attrNameLst>
                                      </p:cBhvr>
                                      <p:tavLst>
                                        <p:tav tm="0">
                                          <p:val>
                                            <p:fltVal val="0"/>
                                          </p:val>
                                        </p:tav>
                                        <p:tav tm="100000">
                                          <p:val>
                                            <p:strVal val="#ppt_w"/>
                                          </p:val>
                                        </p:tav>
                                      </p:tavLst>
                                    </p:anim>
                                    <p:anim calcmode="lin" valueType="num">
                                      <p:cBhvr>
                                        <p:cTn id="19" dur="750" fill="hold"/>
                                        <p:tgtEl>
                                          <p:spTgt spid="16"/>
                                        </p:tgtEl>
                                        <p:attrNameLst>
                                          <p:attrName>ppt_h</p:attrName>
                                        </p:attrNameLst>
                                      </p:cBhvr>
                                      <p:tavLst>
                                        <p:tav tm="0">
                                          <p:val>
                                            <p:fltVal val="0"/>
                                          </p:val>
                                        </p:tav>
                                        <p:tav tm="100000">
                                          <p:val>
                                            <p:strVal val="#ppt_h"/>
                                          </p:val>
                                        </p:tav>
                                      </p:tavLst>
                                    </p:anim>
                                    <p:anim calcmode="lin" valueType="num">
                                      <p:cBhvr>
                                        <p:cTn id="20" dur="750" fill="hold"/>
                                        <p:tgtEl>
                                          <p:spTgt spid="16"/>
                                        </p:tgtEl>
                                        <p:attrNameLst>
                                          <p:attrName>style.rotation</p:attrName>
                                        </p:attrNameLst>
                                      </p:cBhvr>
                                      <p:tavLst>
                                        <p:tav tm="0">
                                          <p:val>
                                            <p:fltVal val="360"/>
                                          </p:val>
                                        </p:tav>
                                        <p:tav tm="100000">
                                          <p:val>
                                            <p:fltVal val="0"/>
                                          </p:val>
                                        </p:tav>
                                      </p:tavLst>
                                    </p:anim>
                                    <p:animEffect transition="in" filter="fade">
                                      <p:cBhvr>
                                        <p:cTn id="21" dur="750"/>
                                        <p:tgtEl>
                                          <p:spTgt spid="16"/>
                                        </p:tgtEl>
                                      </p:cBhvr>
                                    </p:animEffect>
                                  </p:childTnLst>
                                </p:cTn>
                              </p:par>
                            </p:childTnLst>
                          </p:cTn>
                        </p:par>
                        <p:par>
                          <p:cTn id="22" fill="hold">
                            <p:stCondLst>
                              <p:cond delay="1800"/>
                            </p:stCondLst>
                            <p:childTnLst>
                              <p:par>
                                <p:cTn id="23" presetID="22" presetClass="entr" presetSubtype="2" fill="hold" nodeType="afterEffect">
                                  <p:stCondLst>
                                    <p:cond delay="0"/>
                                  </p:stCondLst>
                                  <p:childTnLst>
                                    <p:set>
                                      <p:cBhvr>
                                        <p:cTn id="24" dur="1" fill="hold">
                                          <p:stCondLst>
                                            <p:cond delay="0"/>
                                          </p:stCondLst>
                                        </p:cTn>
                                        <p:tgtEl>
                                          <p:spTgt spid="26"/>
                                        </p:tgtEl>
                                        <p:attrNameLst>
                                          <p:attrName>style.visibility</p:attrName>
                                        </p:attrNameLst>
                                      </p:cBhvr>
                                      <p:to>
                                        <p:strVal val="visible"/>
                                      </p:to>
                                    </p:set>
                                    <p:animEffect transition="in" filter="wipe(right)">
                                      <p:cBhvr>
                                        <p:cTn id="25" dur="500"/>
                                        <p:tgtEl>
                                          <p:spTgt spid="26"/>
                                        </p:tgtEl>
                                      </p:cBhvr>
                                    </p:animEffect>
                                  </p:childTnLst>
                                </p:cTn>
                              </p:par>
                            </p:childTnLst>
                          </p:cTn>
                        </p:par>
                        <p:par>
                          <p:cTn id="26" fill="hold">
                            <p:stCondLst>
                              <p:cond delay="2300"/>
                            </p:stCondLst>
                            <p:childTnLst>
                              <p:par>
                                <p:cTn id="27" presetID="12" presetClass="entr" presetSubtype="1" fill="hold" grpId="0" nodeType="afterEffect">
                                  <p:stCondLst>
                                    <p:cond delay="0"/>
                                  </p:stCondLst>
                                  <p:childTnLst>
                                    <p:set>
                                      <p:cBhvr>
                                        <p:cTn id="28" dur="1" fill="hold">
                                          <p:stCondLst>
                                            <p:cond delay="0"/>
                                          </p:stCondLst>
                                        </p:cTn>
                                        <p:tgtEl>
                                          <p:spTgt spid="7"/>
                                        </p:tgtEl>
                                        <p:attrNameLst>
                                          <p:attrName>style.visibility</p:attrName>
                                        </p:attrNameLst>
                                      </p:cBhvr>
                                      <p:to>
                                        <p:strVal val="visible"/>
                                      </p:to>
                                    </p:set>
                                    <p:anim calcmode="lin" valueType="num">
                                      <p:cBhvr additive="base">
                                        <p:cTn id="29" dur="500"/>
                                        <p:tgtEl>
                                          <p:spTgt spid="7"/>
                                        </p:tgtEl>
                                        <p:attrNameLst>
                                          <p:attrName>ppt_y</p:attrName>
                                        </p:attrNameLst>
                                      </p:cBhvr>
                                      <p:tavLst>
                                        <p:tav tm="0">
                                          <p:val>
                                            <p:strVal val="#ppt_y-#ppt_h*1.125000"/>
                                          </p:val>
                                        </p:tav>
                                        <p:tav tm="100000">
                                          <p:val>
                                            <p:strVal val="#ppt_y"/>
                                          </p:val>
                                        </p:tav>
                                      </p:tavLst>
                                    </p:anim>
                                    <p:animEffect transition="in" filter="wipe(down)">
                                      <p:cBhvr>
                                        <p:cTn id="30" dur="500"/>
                                        <p:tgtEl>
                                          <p:spTgt spid="7"/>
                                        </p:tgtEl>
                                      </p:cBhvr>
                                    </p:animEffect>
                                  </p:childTnLst>
                                </p:cTn>
                              </p:par>
                            </p:childTnLst>
                          </p:cTn>
                        </p:par>
                        <p:par>
                          <p:cTn id="31" fill="hold">
                            <p:stCondLst>
                              <p:cond delay="2800"/>
                            </p:stCondLst>
                            <p:childTnLst>
                              <p:par>
                                <p:cTn id="32" presetID="12" presetClass="entr" presetSubtype="4" fill="hold" grpId="0" nodeType="afterEffect">
                                  <p:stCondLst>
                                    <p:cond delay="0"/>
                                  </p:stCondLst>
                                  <p:childTnLst>
                                    <p:set>
                                      <p:cBhvr>
                                        <p:cTn id="33" dur="1" fill="hold">
                                          <p:stCondLst>
                                            <p:cond delay="0"/>
                                          </p:stCondLst>
                                        </p:cTn>
                                        <p:tgtEl>
                                          <p:spTgt spid="12"/>
                                        </p:tgtEl>
                                        <p:attrNameLst>
                                          <p:attrName>style.visibility</p:attrName>
                                        </p:attrNameLst>
                                      </p:cBhvr>
                                      <p:to>
                                        <p:strVal val="visible"/>
                                      </p:to>
                                    </p:set>
                                    <p:anim calcmode="lin" valueType="num">
                                      <p:cBhvr additive="base">
                                        <p:cTn id="34" dur="500"/>
                                        <p:tgtEl>
                                          <p:spTgt spid="12"/>
                                        </p:tgtEl>
                                        <p:attrNameLst>
                                          <p:attrName>ppt_y</p:attrName>
                                        </p:attrNameLst>
                                      </p:cBhvr>
                                      <p:tavLst>
                                        <p:tav tm="0">
                                          <p:val>
                                            <p:strVal val="#ppt_y+#ppt_h*1.125000"/>
                                          </p:val>
                                        </p:tav>
                                        <p:tav tm="100000">
                                          <p:val>
                                            <p:strVal val="#ppt_y"/>
                                          </p:val>
                                        </p:tav>
                                      </p:tavLst>
                                    </p:anim>
                                    <p:animEffect transition="in" filter="wipe(up)">
                                      <p:cBhvr>
                                        <p:cTn id="35" dur="500"/>
                                        <p:tgtEl>
                                          <p:spTgt spid="12"/>
                                        </p:tgtEl>
                                      </p:cBhvr>
                                    </p:animEffect>
                                  </p:childTnLst>
                                </p:cTn>
                              </p:par>
                            </p:childTnLst>
                          </p:cTn>
                        </p:par>
                        <p:par>
                          <p:cTn id="36" fill="hold">
                            <p:stCondLst>
                              <p:cond delay="3300"/>
                            </p:stCondLst>
                            <p:childTnLst>
                              <p:par>
                                <p:cTn id="37" presetID="22" presetClass="entr" presetSubtype="8" fill="hold" nodeType="afterEffect">
                                  <p:stCondLst>
                                    <p:cond delay="0"/>
                                  </p:stCondLst>
                                  <p:childTnLst>
                                    <p:set>
                                      <p:cBhvr>
                                        <p:cTn id="38" dur="1" fill="hold">
                                          <p:stCondLst>
                                            <p:cond delay="0"/>
                                          </p:stCondLst>
                                        </p:cTn>
                                        <p:tgtEl>
                                          <p:spTgt spid="28"/>
                                        </p:tgtEl>
                                        <p:attrNameLst>
                                          <p:attrName>style.visibility</p:attrName>
                                        </p:attrNameLst>
                                      </p:cBhvr>
                                      <p:to>
                                        <p:strVal val="visible"/>
                                      </p:to>
                                    </p:set>
                                    <p:animEffect transition="in" filter="wipe(left)">
                                      <p:cBhvr>
                                        <p:cTn id="39" dur="500"/>
                                        <p:tgtEl>
                                          <p:spTgt spid="28"/>
                                        </p:tgtEl>
                                      </p:cBhvr>
                                    </p:animEffect>
                                  </p:childTnLst>
                                </p:cTn>
                              </p:par>
                            </p:childTnLst>
                          </p:cTn>
                        </p:par>
                        <p:par>
                          <p:cTn id="40" fill="hold">
                            <p:stCondLst>
                              <p:cond delay="3800"/>
                            </p:stCondLst>
                            <p:childTnLst>
                              <p:par>
                                <p:cTn id="41" presetID="12" presetClass="entr" presetSubtype="1" fill="hold" grpId="0" nodeType="afterEffect">
                                  <p:stCondLst>
                                    <p:cond delay="0"/>
                                  </p:stCondLst>
                                  <p:childTnLst>
                                    <p:set>
                                      <p:cBhvr>
                                        <p:cTn id="42" dur="1" fill="hold">
                                          <p:stCondLst>
                                            <p:cond delay="0"/>
                                          </p:stCondLst>
                                        </p:cTn>
                                        <p:tgtEl>
                                          <p:spTgt spid="9"/>
                                        </p:tgtEl>
                                        <p:attrNameLst>
                                          <p:attrName>style.visibility</p:attrName>
                                        </p:attrNameLst>
                                      </p:cBhvr>
                                      <p:to>
                                        <p:strVal val="visible"/>
                                      </p:to>
                                    </p:set>
                                    <p:anim calcmode="lin" valueType="num">
                                      <p:cBhvr additive="base">
                                        <p:cTn id="43" dur="500"/>
                                        <p:tgtEl>
                                          <p:spTgt spid="9"/>
                                        </p:tgtEl>
                                        <p:attrNameLst>
                                          <p:attrName>ppt_y</p:attrName>
                                        </p:attrNameLst>
                                      </p:cBhvr>
                                      <p:tavLst>
                                        <p:tav tm="0">
                                          <p:val>
                                            <p:strVal val="#ppt_y-#ppt_h*1.125000"/>
                                          </p:val>
                                        </p:tav>
                                        <p:tav tm="100000">
                                          <p:val>
                                            <p:strVal val="#ppt_y"/>
                                          </p:val>
                                        </p:tav>
                                      </p:tavLst>
                                    </p:anim>
                                    <p:animEffect transition="in" filter="wipe(down)">
                                      <p:cBhvr>
                                        <p:cTn id="44" dur="500"/>
                                        <p:tgtEl>
                                          <p:spTgt spid="9"/>
                                        </p:tgtEl>
                                      </p:cBhvr>
                                    </p:animEffect>
                                  </p:childTnLst>
                                </p:cTn>
                              </p:par>
                            </p:childTnLst>
                          </p:cTn>
                        </p:par>
                        <p:par>
                          <p:cTn id="45" fill="hold">
                            <p:stCondLst>
                              <p:cond delay="4300"/>
                            </p:stCondLst>
                            <p:childTnLst>
                              <p:par>
                                <p:cTn id="46" presetID="12" presetClass="entr" presetSubtype="4" fill="hold" grpId="0" nodeType="afterEffect">
                                  <p:stCondLst>
                                    <p:cond delay="0"/>
                                  </p:stCondLst>
                                  <p:childTnLst>
                                    <p:set>
                                      <p:cBhvr>
                                        <p:cTn id="47" dur="1" fill="hold">
                                          <p:stCondLst>
                                            <p:cond delay="0"/>
                                          </p:stCondLst>
                                        </p:cTn>
                                        <p:tgtEl>
                                          <p:spTgt spid="14"/>
                                        </p:tgtEl>
                                        <p:attrNameLst>
                                          <p:attrName>style.visibility</p:attrName>
                                        </p:attrNameLst>
                                      </p:cBhvr>
                                      <p:to>
                                        <p:strVal val="visible"/>
                                      </p:to>
                                    </p:set>
                                    <p:anim calcmode="lin" valueType="num">
                                      <p:cBhvr additive="base">
                                        <p:cTn id="48" dur="500"/>
                                        <p:tgtEl>
                                          <p:spTgt spid="14"/>
                                        </p:tgtEl>
                                        <p:attrNameLst>
                                          <p:attrName>ppt_y</p:attrName>
                                        </p:attrNameLst>
                                      </p:cBhvr>
                                      <p:tavLst>
                                        <p:tav tm="0">
                                          <p:val>
                                            <p:strVal val="#ppt_y+#ppt_h*1.125000"/>
                                          </p:val>
                                        </p:tav>
                                        <p:tav tm="100000">
                                          <p:val>
                                            <p:strVal val="#ppt_y"/>
                                          </p:val>
                                        </p:tav>
                                      </p:tavLst>
                                    </p:anim>
                                    <p:animEffect transition="in" filter="wipe(up)">
                                      <p:cBhvr>
                                        <p:cTn id="49" dur="500"/>
                                        <p:tgtEl>
                                          <p:spTgt spid="14"/>
                                        </p:tgtEl>
                                      </p:cBhvr>
                                    </p:animEffect>
                                  </p:childTnLst>
                                </p:cTn>
                              </p:par>
                            </p:childTnLst>
                          </p:cTn>
                        </p:par>
                        <p:par>
                          <p:cTn id="50" fill="hold">
                            <p:stCondLst>
                              <p:cond delay="4800"/>
                            </p:stCondLst>
                            <p:childTnLst>
                              <p:par>
                                <p:cTn id="51" presetID="22" presetClass="entr" presetSubtype="8" fill="hold" nodeType="afterEffect">
                                  <p:stCondLst>
                                    <p:cond delay="0"/>
                                  </p:stCondLst>
                                  <p:childTnLst>
                                    <p:set>
                                      <p:cBhvr>
                                        <p:cTn id="52" dur="1" fill="hold">
                                          <p:stCondLst>
                                            <p:cond delay="0"/>
                                          </p:stCondLst>
                                        </p:cTn>
                                        <p:tgtEl>
                                          <p:spTgt spid="29"/>
                                        </p:tgtEl>
                                        <p:attrNameLst>
                                          <p:attrName>style.visibility</p:attrName>
                                        </p:attrNameLst>
                                      </p:cBhvr>
                                      <p:to>
                                        <p:strVal val="visible"/>
                                      </p:to>
                                    </p:set>
                                    <p:animEffect transition="in" filter="wipe(left)">
                                      <p:cBhvr>
                                        <p:cTn id="53" dur="500"/>
                                        <p:tgtEl>
                                          <p:spTgt spid="29"/>
                                        </p:tgtEl>
                                      </p:cBhvr>
                                    </p:animEffect>
                                  </p:childTnLst>
                                </p:cTn>
                              </p:par>
                            </p:childTnLst>
                          </p:cTn>
                        </p:par>
                        <p:par>
                          <p:cTn id="54" fill="hold">
                            <p:stCondLst>
                              <p:cond delay="5300"/>
                            </p:stCondLst>
                            <p:childTnLst>
                              <p:par>
                                <p:cTn id="55" presetID="12" presetClass="entr" presetSubtype="1" fill="hold" grpId="0" nodeType="afterEffect">
                                  <p:stCondLst>
                                    <p:cond delay="0"/>
                                  </p:stCondLst>
                                  <p:childTnLst>
                                    <p:set>
                                      <p:cBhvr>
                                        <p:cTn id="56" dur="1" fill="hold">
                                          <p:stCondLst>
                                            <p:cond delay="0"/>
                                          </p:stCondLst>
                                        </p:cTn>
                                        <p:tgtEl>
                                          <p:spTgt spid="10"/>
                                        </p:tgtEl>
                                        <p:attrNameLst>
                                          <p:attrName>style.visibility</p:attrName>
                                        </p:attrNameLst>
                                      </p:cBhvr>
                                      <p:to>
                                        <p:strVal val="visible"/>
                                      </p:to>
                                    </p:set>
                                    <p:anim calcmode="lin" valueType="num">
                                      <p:cBhvr additive="base">
                                        <p:cTn id="57" dur="500"/>
                                        <p:tgtEl>
                                          <p:spTgt spid="10"/>
                                        </p:tgtEl>
                                        <p:attrNameLst>
                                          <p:attrName>ppt_y</p:attrName>
                                        </p:attrNameLst>
                                      </p:cBhvr>
                                      <p:tavLst>
                                        <p:tav tm="0">
                                          <p:val>
                                            <p:strVal val="#ppt_y-#ppt_h*1.125000"/>
                                          </p:val>
                                        </p:tav>
                                        <p:tav tm="100000">
                                          <p:val>
                                            <p:strVal val="#ppt_y"/>
                                          </p:val>
                                        </p:tav>
                                      </p:tavLst>
                                    </p:anim>
                                    <p:animEffect transition="in" filter="wipe(down)">
                                      <p:cBhvr>
                                        <p:cTn id="58" dur="500"/>
                                        <p:tgtEl>
                                          <p:spTgt spid="10"/>
                                        </p:tgtEl>
                                      </p:cBhvr>
                                    </p:animEffect>
                                  </p:childTnLst>
                                </p:cTn>
                              </p:par>
                            </p:childTnLst>
                          </p:cTn>
                        </p:par>
                        <p:par>
                          <p:cTn id="59" fill="hold">
                            <p:stCondLst>
                              <p:cond delay="5800"/>
                            </p:stCondLst>
                            <p:childTnLst>
                              <p:par>
                                <p:cTn id="60" presetID="12" presetClass="entr" presetSubtype="4" fill="hold" grpId="0" nodeType="afterEffect">
                                  <p:stCondLst>
                                    <p:cond delay="0"/>
                                  </p:stCondLst>
                                  <p:childTnLst>
                                    <p:set>
                                      <p:cBhvr>
                                        <p:cTn id="61" dur="1" fill="hold">
                                          <p:stCondLst>
                                            <p:cond delay="0"/>
                                          </p:stCondLst>
                                        </p:cTn>
                                        <p:tgtEl>
                                          <p:spTgt spid="15"/>
                                        </p:tgtEl>
                                        <p:attrNameLst>
                                          <p:attrName>style.visibility</p:attrName>
                                        </p:attrNameLst>
                                      </p:cBhvr>
                                      <p:to>
                                        <p:strVal val="visible"/>
                                      </p:to>
                                    </p:set>
                                    <p:anim calcmode="lin" valueType="num">
                                      <p:cBhvr additive="base">
                                        <p:cTn id="62" dur="500"/>
                                        <p:tgtEl>
                                          <p:spTgt spid="15"/>
                                        </p:tgtEl>
                                        <p:attrNameLst>
                                          <p:attrName>ppt_y</p:attrName>
                                        </p:attrNameLst>
                                      </p:cBhvr>
                                      <p:tavLst>
                                        <p:tav tm="0">
                                          <p:val>
                                            <p:strVal val="#ppt_y+#ppt_h*1.125000"/>
                                          </p:val>
                                        </p:tav>
                                        <p:tav tm="100000">
                                          <p:val>
                                            <p:strVal val="#ppt_y"/>
                                          </p:val>
                                        </p:tav>
                                      </p:tavLst>
                                    </p:anim>
                                    <p:animEffect transition="in" filter="wipe(up)">
                                      <p:cBhvr>
                                        <p:cTn id="63" dur="500"/>
                                        <p:tgtEl>
                                          <p:spTgt spid="15"/>
                                        </p:tgtEl>
                                      </p:cBhvr>
                                    </p:animEffect>
                                  </p:childTnLst>
                                </p:cTn>
                              </p:par>
                            </p:childTnLst>
                          </p:cTn>
                        </p:par>
                        <p:par>
                          <p:cTn id="64" fill="hold">
                            <p:stCondLst>
                              <p:cond delay="6300"/>
                            </p:stCondLst>
                            <p:childTnLst>
                              <p:par>
                                <p:cTn id="65" presetID="22" presetClass="entr" presetSubtype="2" fill="hold" nodeType="afterEffect">
                                  <p:stCondLst>
                                    <p:cond delay="0"/>
                                  </p:stCondLst>
                                  <p:childTnLst>
                                    <p:set>
                                      <p:cBhvr>
                                        <p:cTn id="66" dur="1" fill="hold">
                                          <p:stCondLst>
                                            <p:cond delay="0"/>
                                          </p:stCondLst>
                                        </p:cTn>
                                        <p:tgtEl>
                                          <p:spTgt spid="27"/>
                                        </p:tgtEl>
                                        <p:attrNameLst>
                                          <p:attrName>style.visibility</p:attrName>
                                        </p:attrNameLst>
                                      </p:cBhvr>
                                      <p:to>
                                        <p:strVal val="visible"/>
                                      </p:to>
                                    </p:set>
                                    <p:animEffect transition="in" filter="wipe(right)">
                                      <p:cBhvr>
                                        <p:cTn id="67" dur="500"/>
                                        <p:tgtEl>
                                          <p:spTgt spid="27"/>
                                        </p:tgtEl>
                                      </p:cBhvr>
                                    </p:animEffect>
                                  </p:childTnLst>
                                </p:cTn>
                              </p:par>
                            </p:childTnLst>
                          </p:cTn>
                        </p:par>
                        <p:par>
                          <p:cTn id="68" fill="hold">
                            <p:stCondLst>
                              <p:cond delay="6800"/>
                            </p:stCondLst>
                            <p:childTnLst>
                              <p:par>
                                <p:cTn id="69" presetID="12" presetClass="entr" presetSubtype="1" fill="hold" grpId="0" nodeType="afterEffect">
                                  <p:stCondLst>
                                    <p:cond delay="0"/>
                                  </p:stCondLst>
                                  <p:childTnLst>
                                    <p:set>
                                      <p:cBhvr>
                                        <p:cTn id="70" dur="1" fill="hold">
                                          <p:stCondLst>
                                            <p:cond delay="0"/>
                                          </p:stCondLst>
                                        </p:cTn>
                                        <p:tgtEl>
                                          <p:spTgt spid="8"/>
                                        </p:tgtEl>
                                        <p:attrNameLst>
                                          <p:attrName>style.visibility</p:attrName>
                                        </p:attrNameLst>
                                      </p:cBhvr>
                                      <p:to>
                                        <p:strVal val="visible"/>
                                      </p:to>
                                    </p:set>
                                    <p:anim calcmode="lin" valueType="num">
                                      <p:cBhvr additive="base">
                                        <p:cTn id="71" dur="500"/>
                                        <p:tgtEl>
                                          <p:spTgt spid="8"/>
                                        </p:tgtEl>
                                        <p:attrNameLst>
                                          <p:attrName>ppt_y</p:attrName>
                                        </p:attrNameLst>
                                      </p:cBhvr>
                                      <p:tavLst>
                                        <p:tav tm="0">
                                          <p:val>
                                            <p:strVal val="#ppt_y-#ppt_h*1.125000"/>
                                          </p:val>
                                        </p:tav>
                                        <p:tav tm="100000">
                                          <p:val>
                                            <p:strVal val="#ppt_y"/>
                                          </p:val>
                                        </p:tav>
                                      </p:tavLst>
                                    </p:anim>
                                    <p:animEffect transition="in" filter="wipe(down)">
                                      <p:cBhvr>
                                        <p:cTn id="72" dur="500"/>
                                        <p:tgtEl>
                                          <p:spTgt spid="8"/>
                                        </p:tgtEl>
                                      </p:cBhvr>
                                    </p:animEffect>
                                  </p:childTnLst>
                                </p:cTn>
                              </p:par>
                              <p:par>
                                <p:cTn id="73" presetID="12" presetClass="entr" presetSubtype="4" fill="hold" grpId="0" nodeType="withEffect">
                                  <p:stCondLst>
                                    <p:cond delay="0"/>
                                  </p:stCondLst>
                                  <p:childTnLst>
                                    <p:set>
                                      <p:cBhvr>
                                        <p:cTn id="74" dur="1" fill="hold">
                                          <p:stCondLst>
                                            <p:cond delay="0"/>
                                          </p:stCondLst>
                                        </p:cTn>
                                        <p:tgtEl>
                                          <p:spTgt spid="13"/>
                                        </p:tgtEl>
                                        <p:attrNameLst>
                                          <p:attrName>style.visibility</p:attrName>
                                        </p:attrNameLst>
                                      </p:cBhvr>
                                      <p:to>
                                        <p:strVal val="visible"/>
                                      </p:to>
                                    </p:set>
                                    <p:anim calcmode="lin" valueType="num">
                                      <p:cBhvr additive="base">
                                        <p:cTn id="75" dur="500"/>
                                        <p:tgtEl>
                                          <p:spTgt spid="13"/>
                                        </p:tgtEl>
                                        <p:attrNameLst>
                                          <p:attrName>ppt_y</p:attrName>
                                        </p:attrNameLst>
                                      </p:cBhvr>
                                      <p:tavLst>
                                        <p:tav tm="0">
                                          <p:val>
                                            <p:strVal val="#ppt_y+#ppt_h*1.125000"/>
                                          </p:val>
                                        </p:tav>
                                        <p:tav tm="100000">
                                          <p:val>
                                            <p:strVal val="#ppt_y"/>
                                          </p:val>
                                        </p:tav>
                                      </p:tavLst>
                                    </p:anim>
                                    <p:animEffect transition="in" filter="wipe(up)">
                                      <p:cBhvr>
                                        <p:cTn id="76"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2"/>
                        </p:tgtEl>
                        <p:attrNameLst>
                          <p:attrName>style.visibility</p:attrName>
                        </p:attrNameLst>
                      </p:cBhvr>
                      <p:to>
                        <p:strVal val="visible"/>
                      </p:to>
                    </p:set>
                    <p:anim calcmode="lin" valueType="num">
                      <p:cBhvr additive="base">
                        <p:cTn dur="500" fill="hold"/>
                        <p:tgtEl>
                          <p:spTgt spid="2"/>
                        </p:tgtEl>
                        <p:attrNameLst>
                          <p:attrName>ppt_x</p:attrName>
                        </p:attrNameLst>
                      </p:cBhvr>
                      <p:tavLst>
                        <p:tav tm="0">
                          <p:val>
                            <p:strVal val="1+#ppt_w/2"/>
                          </p:val>
                        </p:tav>
                        <p:tav tm="100000">
                          <p:val>
                            <p:strVal val="#ppt_x"/>
                          </p:val>
                        </p:tav>
                      </p:tavLst>
                    </p:anim>
                    <p:anim calcmode="lin" valueType="num">
                      <p:cBhvr additive="base">
                        <p:cTn dur="500" fill="hold"/>
                        <p:tgtEl>
                          <p:spTgt spid="2"/>
                        </p:tgtEl>
                        <p:attrNameLst>
                          <p:attrName>ppt_y</p:attrName>
                        </p:attrNameLst>
                      </p:cBhvr>
                      <p:tavLst>
                        <p:tav tm="0">
                          <p:val>
                            <p:strVal val="#ppt_y"/>
                          </p:val>
                        </p:tav>
                        <p:tav tm="100000">
                          <p:val>
                            <p:strVal val="#ppt_y"/>
                          </p:val>
                        </p:tav>
                      </p:tavLst>
                    </p:anim>
                  </p:childTnLst>
                </p:cTn>
              </p:par>
            </p:tnLst>
          </p:tmpl>
        </p:tmplLst>
      </p:bldP>
      <p:bldP spid="7" grpId="0"/>
      <p:bldP spid="8" grpId="0"/>
      <p:bldP spid="9" grpId="0"/>
      <p:bldP spid="10" grpId="0"/>
      <p:bldP spid="11" grpId="0"/>
      <p:bldP spid="12" grpId="0"/>
      <p:bldP spid="13" grpId="0"/>
      <p:bldP spid="14" grpId="0"/>
      <p:bldP spid="1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2"/>
          <p:cNvSpPr txBox="1">
            <a:spLocks/>
          </p:cNvSpPr>
          <p:nvPr/>
        </p:nvSpPr>
        <p:spPr>
          <a:xfrm>
            <a:off x="1192479" y="292682"/>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教学设计</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4" name="文本框 16"/>
          <p:cNvSpPr txBox="1">
            <a:spLocks noChangeArrowheads="1"/>
          </p:cNvSpPr>
          <p:nvPr/>
        </p:nvSpPr>
        <p:spPr bwMode="auto">
          <a:xfrm>
            <a:off x="1093304" y="5148188"/>
            <a:ext cx="10237304" cy="1164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9" tIns="34289" rIns="68579" bIns="34289">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a:lnSpc>
                <a:spcPct val="130000"/>
              </a:lnSpc>
              <a:spcBef>
                <a:spcPts val="0"/>
              </a:spcBef>
              <a:buNone/>
              <a:defRPr/>
            </a:pPr>
            <a:r>
              <a:rPr lang="zh-CN" altLang="en-US" sz="1400" dirty="0">
                <a:solidFill>
                  <a:srgbClr val="005188"/>
                </a:solidFill>
                <a:latin typeface="方正清刻本悦宋简体" panose="02000000000000000000" pitchFamily="2" charset="-122"/>
                <a:ea typeface="方正清刻本悦宋简体" panose="02000000000000000000" pitchFamily="2" charset="-122"/>
              </a:rPr>
              <a:t>您的内容打在这里，或者通过复制您的文本后，在此框中选择粘贴，并选择只保留文字。您的内容打在这里，或者通过复制您的文本后</a:t>
            </a:r>
            <a:r>
              <a:rPr lang="zh-CN" altLang="en-US" sz="1400" dirty="0" smtClean="0">
                <a:solidFill>
                  <a:srgbClr val="005188"/>
                </a:solidFill>
                <a:latin typeface="方正清刻本悦宋简体" panose="02000000000000000000" pitchFamily="2" charset="-122"/>
                <a:ea typeface="方正清刻本悦宋简体" panose="02000000000000000000" pitchFamily="2" charset="-122"/>
              </a:rPr>
              <a:t>。</a:t>
            </a:r>
            <a:r>
              <a:rPr lang="zh-CN" altLang="en-US" sz="1400" dirty="0">
                <a:solidFill>
                  <a:srgbClr val="005188"/>
                </a:solidFill>
                <a:latin typeface="方正清刻本悦宋简体" panose="02000000000000000000" pitchFamily="2" charset="-122"/>
                <a:ea typeface="方正清刻本悦宋简体" panose="02000000000000000000" pitchFamily="2" charset="-122"/>
              </a:rPr>
              <a:t>您的内容打在这里，或者通过复制您的文本后，在此框中选择粘贴，并选择只保留文字。您的内容打在这里，或者通过复制您的文本后。</a:t>
            </a:r>
            <a:endParaRPr lang="en-US" altLang="zh-CN" sz="1400" dirty="0">
              <a:solidFill>
                <a:srgbClr val="005188"/>
              </a:solidFill>
              <a:latin typeface="方正清刻本悦宋简体" panose="02000000000000000000" pitchFamily="2" charset="-122"/>
              <a:ea typeface="方正清刻本悦宋简体" panose="02000000000000000000" pitchFamily="2" charset="-122"/>
            </a:endParaRPr>
          </a:p>
          <a:p>
            <a:pPr algn="ctr">
              <a:lnSpc>
                <a:spcPct val="130000"/>
              </a:lnSpc>
              <a:spcBef>
                <a:spcPts val="0"/>
              </a:spcBef>
              <a:buNone/>
              <a:defRPr/>
            </a:pPr>
            <a:endParaRPr lang="en-US" altLang="zh-CN" sz="140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5" name="文本框 4"/>
          <p:cNvSpPr txBox="1"/>
          <p:nvPr/>
        </p:nvSpPr>
        <p:spPr>
          <a:xfrm>
            <a:off x="4850689" y="4294259"/>
            <a:ext cx="2378594" cy="438580"/>
          </a:xfrm>
          <a:prstGeom prst="rect">
            <a:avLst/>
          </a:prstGeom>
          <a:noFill/>
        </p:spPr>
        <p:txBody>
          <a:bodyPr wrap="square" lIns="68579" tIns="34289" rIns="68579" bIns="34289" rtlCol="0">
            <a:spAutoFit/>
          </a:bodyPr>
          <a:lstStyle/>
          <a:p>
            <a:r>
              <a:rPr lang="zh-CN" altLang="en-US" sz="2400" dirty="0" smtClean="0">
                <a:solidFill>
                  <a:srgbClr val="005188"/>
                </a:solidFill>
                <a:latin typeface="方正清刻本悦宋简体" panose="02000000000000000000" pitchFamily="2" charset="-122"/>
                <a:ea typeface="方正清刻本悦宋简体" panose="02000000000000000000" pitchFamily="2" charset="-122"/>
              </a:rPr>
              <a:t>添加您的标题</a:t>
            </a:r>
            <a:endParaRPr lang="zh-CN" altLang="en-US" sz="2400" dirty="0">
              <a:solidFill>
                <a:srgbClr val="005188"/>
              </a:solidFill>
              <a:latin typeface="方正清刻本悦宋简体" panose="02000000000000000000" pitchFamily="2" charset="-122"/>
              <a:ea typeface="方正清刻本悦宋简体" panose="02000000000000000000" pitchFamily="2" charset="-122"/>
            </a:endParaRPr>
          </a:p>
        </p:txBody>
      </p:sp>
      <p:grpSp>
        <p:nvGrpSpPr>
          <p:cNvPr id="12" name="chenying0907 11"/>
          <p:cNvGrpSpPr/>
          <p:nvPr/>
        </p:nvGrpSpPr>
        <p:grpSpPr>
          <a:xfrm>
            <a:off x="2122749" y="2104572"/>
            <a:ext cx="1877018" cy="1576692"/>
            <a:chOff x="2122749" y="2104572"/>
            <a:chExt cx="1877018" cy="1576692"/>
          </a:xfrm>
        </p:grpSpPr>
        <p:sp>
          <p:nvSpPr>
            <p:cNvPr id="6" name="文本框 5"/>
            <p:cNvSpPr txBox="1"/>
            <p:nvPr/>
          </p:nvSpPr>
          <p:spPr>
            <a:xfrm>
              <a:off x="2257226" y="2621404"/>
              <a:ext cx="1742541" cy="500135"/>
            </a:xfrm>
            <a:prstGeom prst="rect">
              <a:avLst/>
            </a:prstGeom>
            <a:noFill/>
          </p:spPr>
          <p:txBody>
            <a:bodyPr wrap="square" lIns="68579" tIns="34289" rIns="68579" bIns="34289" rtlCol="0">
              <a:spAutoFit/>
            </a:bodyPr>
            <a:lstStyle/>
            <a:p>
              <a:r>
                <a:rPr lang="zh-CN" altLang="en-US" sz="2800" b="1" dirty="0" smtClean="0">
                  <a:solidFill>
                    <a:srgbClr val="005188"/>
                  </a:solidFill>
                  <a:latin typeface="方正清刻本悦宋简体" panose="02000000000000000000" pitchFamily="2" charset="-122"/>
                  <a:ea typeface="方正清刻本悦宋简体" panose="02000000000000000000" pitchFamily="2" charset="-122"/>
                </a:rPr>
                <a:t>关键词</a:t>
              </a:r>
              <a:r>
                <a:rPr lang="en-US" altLang="zh-CN" sz="2800" b="1" dirty="0" smtClean="0">
                  <a:solidFill>
                    <a:srgbClr val="005188"/>
                  </a:solidFill>
                  <a:latin typeface="方正清刻本悦宋简体" panose="02000000000000000000" pitchFamily="2" charset="-122"/>
                  <a:ea typeface="方正清刻本悦宋简体" panose="02000000000000000000" pitchFamily="2" charset="-122"/>
                </a:rPr>
                <a:t>1</a:t>
              </a:r>
              <a:endParaRPr lang="zh-CN" altLang="en-US" sz="2800" b="1"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8" name="chenying0907 86"/>
            <p:cNvSpPr>
              <a:spLocks noEditPoints="1"/>
            </p:cNvSpPr>
            <p:nvPr/>
          </p:nvSpPr>
          <p:spPr bwMode="auto">
            <a:xfrm>
              <a:off x="2122749" y="2104572"/>
              <a:ext cx="1620486" cy="1576692"/>
            </a:xfrm>
            <a:custGeom>
              <a:avLst/>
              <a:gdLst/>
              <a:ahLst/>
              <a:cxnLst>
                <a:cxn ang="0">
                  <a:pos x="303" y="104"/>
                </a:cxn>
                <a:cxn ang="0">
                  <a:pos x="288" y="65"/>
                </a:cxn>
                <a:cxn ang="0">
                  <a:pos x="259" y="35"/>
                </a:cxn>
                <a:cxn ang="0">
                  <a:pos x="223" y="13"/>
                </a:cxn>
                <a:cxn ang="0">
                  <a:pos x="182" y="2"/>
                </a:cxn>
                <a:cxn ang="0">
                  <a:pos x="141" y="2"/>
                </a:cxn>
                <a:cxn ang="0">
                  <a:pos x="113" y="9"/>
                </a:cxn>
                <a:cxn ang="0">
                  <a:pos x="72" y="29"/>
                </a:cxn>
                <a:cxn ang="0">
                  <a:pos x="36" y="61"/>
                </a:cxn>
                <a:cxn ang="0">
                  <a:pos x="11" y="98"/>
                </a:cxn>
                <a:cxn ang="0">
                  <a:pos x="0" y="141"/>
                </a:cxn>
                <a:cxn ang="0">
                  <a:pos x="4" y="171"/>
                </a:cxn>
                <a:cxn ang="0">
                  <a:pos x="28" y="208"/>
                </a:cxn>
                <a:cxn ang="0">
                  <a:pos x="65" y="237"/>
                </a:cxn>
                <a:cxn ang="0">
                  <a:pos x="93" y="250"/>
                </a:cxn>
                <a:cxn ang="0">
                  <a:pos x="141" y="256"/>
                </a:cxn>
                <a:cxn ang="0">
                  <a:pos x="167" y="261"/>
                </a:cxn>
                <a:cxn ang="0">
                  <a:pos x="168" y="262"/>
                </a:cxn>
                <a:cxn ang="0">
                  <a:pos x="190" y="265"/>
                </a:cxn>
                <a:cxn ang="0">
                  <a:pos x="225" y="252"/>
                </a:cxn>
                <a:cxn ang="0">
                  <a:pos x="255" y="233"/>
                </a:cxn>
                <a:cxn ang="0">
                  <a:pos x="285" y="196"/>
                </a:cxn>
                <a:cxn ang="0">
                  <a:pos x="303" y="150"/>
                </a:cxn>
                <a:cxn ang="0">
                  <a:pos x="306" y="119"/>
                </a:cxn>
                <a:cxn ang="0">
                  <a:pos x="266" y="212"/>
                </a:cxn>
                <a:cxn ang="0">
                  <a:pos x="240" y="237"/>
                </a:cxn>
                <a:cxn ang="0">
                  <a:pos x="207" y="254"/>
                </a:cxn>
                <a:cxn ang="0">
                  <a:pos x="203" y="254"/>
                </a:cxn>
                <a:cxn ang="0">
                  <a:pos x="211" y="248"/>
                </a:cxn>
                <a:cxn ang="0">
                  <a:pos x="208" y="245"/>
                </a:cxn>
                <a:cxn ang="0">
                  <a:pos x="196" y="251"/>
                </a:cxn>
                <a:cxn ang="0">
                  <a:pos x="150" y="250"/>
                </a:cxn>
                <a:cxn ang="0">
                  <a:pos x="128" y="247"/>
                </a:cxn>
                <a:cxn ang="0">
                  <a:pos x="97" y="241"/>
                </a:cxn>
                <a:cxn ang="0">
                  <a:pos x="65" y="226"/>
                </a:cxn>
                <a:cxn ang="0">
                  <a:pos x="29" y="197"/>
                </a:cxn>
                <a:cxn ang="0">
                  <a:pos x="13" y="174"/>
                </a:cxn>
                <a:cxn ang="0">
                  <a:pos x="7" y="149"/>
                </a:cxn>
                <a:cxn ang="0">
                  <a:pos x="13" y="115"/>
                </a:cxn>
                <a:cxn ang="0">
                  <a:pos x="39" y="69"/>
                </a:cxn>
                <a:cxn ang="0">
                  <a:pos x="59" y="47"/>
                </a:cxn>
                <a:cxn ang="0">
                  <a:pos x="97" y="22"/>
                </a:cxn>
                <a:cxn ang="0">
                  <a:pos x="139" y="9"/>
                </a:cxn>
                <a:cxn ang="0">
                  <a:pos x="161" y="7"/>
                </a:cxn>
                <a:cxn ang="0">
                  <a:pos x="193" y="11"/>
                </a:cxn>
                <a:cxn ang="0">
                  <a:pos x="244" y="35"/>
                </a:cxn>
                <a:cxn ang="0">
                  <a:pos x="269" y="55"/>
                </a:cxn>
                <a:cxn ang="0">
                  <a:pos x="287" y="83"/>
                </a:cxn>
                <a:cxn ang="0">
                  <a:pos x="296" y="115"/>
                </a:cxn>
                <a:cxn ang="0">
                  <a:pos x="292" y="160"/>
                </a:cxn>
                <a:cxn ang="0">
                  <a:pos x="273" y="204"/>
                </a:cxn>
              </a:cxnLst>
              <a:rect l="0" t="0" r="r" b="b"/>
              <a:pathLst>
                <a:path w="306" h="265">
                  <a:moveTo>
                    <a:pt x="306" y="119"/>
                  </a:moveTo>
                  <a:lnTo>
                    <a:pt x="306" y="119"/>
                  </a:lnTo>
                  <a:lnTo>
                    <a:pt x="303" y="104"/>
                  </a:lnTo>
                  <a:lnTo>
                    <a:pt x="299" y="90"/>
                  </a:lnTo>
                  <a:lnTo>
                    <a:pt x="295" y="78"/>
                  </a:lnTo>
                  <a:lnTo>
                    <a:pt x="288" y="65"/>
                  </a:lnTo>
                  <a:lnTo>
                    <a:pt x="280" y="54"/>
                  </a:lnTo>
                  <a:lnTo>
                    <a:pt x="270" y="44"/>
                  </a:lnTo>
                  <a:lnTo>
                    <a:pt x="259" y="35"/>
                  </a:lnTo>
                  <a:lnTo>
                    <a:pt x="248" y="27"/>
                  </a:lnTo>
                  <a:lnTo>
                    <a:pt x="236" y="20"/>
                  </a:lnTo>
                  <a:lnTo>
                    <a:pt x="223" y="13"/>
                  </a:lnTo>
                  <a:lnTo>
                    <a:pt x="209" y="9"/>
                  </a:lnTo>
                  <a:lnTo>
                    <a:pt x="196" y="5"/>
                  </a:lnTo>
                  <a:lnTo>
                    <a:pt x="182" y="2"/>
                  </a:lnTo>
                  <a:lnTo>
                    <a:pt x="168" y="0"/>
                  </a:lnTo>
                  <a:lnTo>
                    <a:pt x="154" y="0"/>
                  </a:lnTo>
                  <a:lnTo>
                    <a:pt x="141" y="2"/>
                  </a:lnTo>
                  <a:lnTo>
                    <a:pt x="141" y="2"/>
                  </a:lnTo>
                  <a:lnTo>
                    <a:pt x="127" y="5"/>
                  </a:lnTo>
                  <a:lnTo>
                    <a:pt x="113" y="9"/>
                  </a:lnTo>
                  <a:lnTo>
                    <a:pt x="99" y="14"/>
                  </a:lnTo>
                  <a:lnTo>
                    <a:pt x="86" y="21"/>
                  </a:lnTo>
                  <a:lnTo>
                    <a:pt x="72" y="29"/>
                  </a:lnTo>
                  <a:lnTo>
                    <a:pt x="59" y="39"/>
                  </a:lnTo>
                  <a:lnTo>
                    <a:pt x="47" y="49"/>
                  </a:lnTo>
                  <a:lnTo>
                    <a:pt x="36" y="61"/>
                  </a:lnTo>
                  <a:lnTo>
                    <a:pt x="26" y="72"/>
                  </a:lnTo>
                  <a:lnTo>
                    <a:pt x="18" y="86"/>
                  </a:lnTo>
                  <a:lnTo>
                    <a:pt x="11" y="98"/>
                  </a:lnTo>
                  <a:lnTo>
                    <a:pt x="6" y="113"/>
                  </a:lnTo>
                  <a:lnTo>
                    <a:pt x="2" y="127"/>
                  </a:lnTo>
                  <a:lnTo>
                    <a:pt x="0" y="141"/>
                  </a:lnTo>
                  <a:lnTo>
                    <a:pt x="0" y="156"/>
                  </a:lnTo>
                  <a:lnTo>
                    <a:pt x="4" y="171"/>
                  </a:lnTo>
                  <a:lnTo>
                    <a:pt x="4" y="171"/>
                  </a:lnTo>
                  <a:lnTo>
                    <a:pt x="10" y="184"/>
                  </a:lnTo>
                  <a:lnTo>
                    <a:pt x="17" y="196"/>
                  </a:lnTo>
                  <a:lnTo>
                    <a:pt x="28" y="208"/>
                  </a:lnTo>
                  <a:lnTo>
                    <a:pt x="39" y="219"/>
                  </a:lnTo>
                  <a:lnTo>
                    <a:pt x="51" y="229"/>
                  </a:lnTo>
                  <a:lnTo>
                    <a:pt x="65" y="237"/>
                  </a:lnTo>
                  <a:lnTo>
                    <a:pt x="79" y="244"/>
                  </a:lnTo>
                  <a:lnTo>
                    <a:pt x="93" y="250"/>
                  </a:lnTo>
                  <a:lnTo>
                    <a:pt x="93" y="250"/>
                  </a:lnTo>
                  <a:lnTo>
                    <a:pt x="108" y="252"/>
                  </a:lnTo>
                  <a:lnTo>
                    <a:pt x="124" y="255"/>
                  </a:lnTo>
                  <a:lnTo>
                    <a:pt x="141" y="256"/>
                  </a:lnTo>
                  <a:lnTo>
                    <a:pt x="156" y="259"/>
                  </a:lnTo>
                  <a:lnTo>
                    <a:pt x="156" y="259"/>
                  </a:lnTo>
                  <a:lnTo>
                    <a:pt x="167" y="261"/>
                  </a:lnTo>
                  <a:lnTo>
                    <a:pt x="167" y="261"/>
                  </a:lnTo>
                  <a:lnTo>
                    <a:pt x="167" y="262"/>
                  </a:lnTo>
                  <a:lnTo>
                    <a:pt x="168" y="262"/>
                  </a:lnTo>
                  <a:lnTo>
                    <a:pt x="168" y="262"/>
                  </a:lnTo>
                  <a:lnTo>
                    <a:pt x="179" y="265"/>
                  </a:lnTo>
                  <a:lnTo>
                    <a:pt x="190" y="265"/>
                  </a:lnTo>
                  <a:lnTo>
                    <a:pt x="203" y="262"/>
                  </a:lnTo>
                  <a:lnTo>
                    <a:pt x="214" y="258"/>
                  </a:lnTo>
                  <a:lnTo>
                    <a:pt x="225" y="252"/>
                  </a:lnTo>
                  <a:lnTo>
                    <a:pt x="236" y="247"/>
                  </a:lnTo>
                  <a:lnTo>
                    <a:pt x="255" y="233"/>
                  </a:lnTo>
                  <a:lnTo>
                    <a:pt x="255" y="233"/>
                  </a:lnTo>
                  <a:lnTo>
                    <a:pt x="266" y="222"/>
                  </a:lnTo>
                  <a:lnTo>
                    <a:pt x="277" y="210"/>
                  </a:lnTo>
                  <a:lnTo>
                    <a:pt x="285" y="196"/>
                  </a:lnTo>
                  <a:lnTo>
                    <a:pt x="293" y="182"/>
                  </a:lnTo>
                  <a:lnTo>
                    <a:pt x="299" y="166"/>
                  </a:lnTo>
                  <a:lnTo>
                    <a:pt x="303" y="150"/>
                  </a:lnTo>
                  <a:lnTo>
                    <a:pt x="306" y="134"/>
                  </a:lnTo>
                  <a:lnTo>
                    <a:pt x="306" y="119"/>
                  </a:lnTo>
                  <a:lnTo>
                    <a:pt x="306" y="119"/>
                  </a:lnTo>
                  <a:close/>
                  <a:moveTo>
                    <a:pt x="273" y="204"/>
                  </a:moveTo>
                  <a:lnTo>
                    <a:pt x="273" y="204"/>
                  </a:lnTo>
                  <a:lnTo>
                    <a:pt x="266" y="212"/>
                  </a:lnTo>
                  <a:lnTo>
                    <a:pt x="259" y="221"/>
                  </a:lnTo>
                  <a:lnTo>
                    <a:pt x="249" y="229"/>
                  </a:lnTo>
                  <a:lnTo>
                    <a:pt x="240" y="237"/>
                  </a:lnTo>
                  <a:lnTo>
                    <a:pt x="229" y="244"/>
                  </a:lnTo>
                  <a:lnTo>
                    <a:pt x="218" y="250"/>
                  </a:lnTo>
                  <a:lnTo>
                    <a:pt x="207" y="254"/>
                  </a:lnTo>
                  <a:lnTo>
                    <a:pt x="196" y="256"/>
                  </a:lnTo>
                  <a:lnTo>
                    <a:pt x="196" y="256"/>
                  </a:lnTo>
                  <a:lnTo>
                    <a:pt x="203" y="254"/>
                  </a:lnTo>
                  <a:lnTo>
                    <a:pt x="209" y="250"/>
                  </a:lnTo>
                  <a:lnTo>
                    <a:pt x="209" y="250"/>
                  </a:lnTo>
                  <a:lnTo>
                    <a:pt x="211" y="248"/>
                  </a:lnTo>
                  <a:lnTo>
                    <a:pt x="211" y="247"/>
                  </a:lnTo>
                  <a:lnTo>
                    <a:pt x="209" y="245"/>
                  </a:lnTo>
                  <a:lnTo>
                    <a:pt x="208" y="245"/>
                  </a:lnTo>
                  <a:lnTo>
                    <a:pt x="208" y="245"/>
                  </a:lnTo>
                  <a:lnTo>
                    <a:pt x="203" y="248"/>
                  </a:lnTo>
                  <a:lnTo>
                    <a:pt x="196" y="251"/>
                  </a:lnTo>
                  <a:lnTo>
                    <a:pt x="179" y="252"/>
                  </a:lnTo>
                  <a:lnTo>
                    <a:pt x="163" y="252"/>
                  </a:lnTo>
                  <a:lnTo>
                    <a:pt x="150" y="250"/>
                  </a:lnTo>
                  <a:lnTo>
                    <a:pt x="150" y="250"/>
                  </a:lnTo>
                  <a:lnTo>
                    <a:pt x="139" y="248"/>
                  </a:lnTo>
                  <a:lnTo>
                    <a:pt x="128" y="247"/>
                  </a:lnTo>
                  <a:lnTo>
                    <a:pt x="108" y="244"/>
                  </a:lnTo>
                  <a:lnTo>
                    <a:pt x="108" y="244"/>
                  </a:lnTo>
                  <a:lnTo>
                    <a:pt x="97" y="241"/>
                  </a:lnTo>
                  <a:lnTo>
                    <a:pt x="86" y="239"/>
                  </a:lnTo>
                  <a:lnTo>
                    <a:pt x="75" y="233"/>
                  </a:lnTo>
                  <a:lnTo>
                    <a:pt x="65" y="226"/>
                  </a:lnTo>
                  <a:lnTo>
                    <a:pt x="47" y="212"/>
                  </a:lnTo>
                  <a:lnTo>
                    <a:pt x="29" y="197"/>
                  </a:lnTo>
                  <a:lnTo>
                    <a:pt x="29" y="197"/>
                  </a:lnTo>
                  <a:lnTo>
                    <a:pt x="22" y="190"/>
                  </a:lnTo>
                  <a:lnTo>
                    <a:pt x="17" y="182"/>
                  </a:lnTo>
                  <a:lnTo>
                    <a:pt x="13" y="174"/>
                  </a:lnTo>
                  <a:lnTo>
                    <a:pt x="10" y="167"/>
                  </a:lnTo>
                  <a:lnTo>
                    <a:pt x="7" y="159"/>
                  </a:lnTo>
                  <a:lnTo>
                    <a:pt x="7" y="149"/>
                  </a:lnTo>
                  <a:lnTo>
                    <a:pt x="7" y="141"/>
                  </a:lnTo>
                  <a:lnTo>
                    <a:pt x="9" y="133"/>
                  </a:lnTo>
                  <a:lnTo>
                    <a:pt x="13" y="115"/>
                  </a:lnTo>
                  <a:lnTo>
                    <a:pt x="20" y="98"/>
                  </a:lnTo>
                  <a:lnTo>
                    <a:pt x="29" y="83"/>
                  </a:lnTo>
                  <a:lnTo>
                    <a:pt x="39" y="69"/>
                  </a:lnTo>
                  <a:lnTo>
                    <a:pt x="39" y="69"/>
                  </a:lnTo>
                  <a:lnTo>
                    <a:pt x="48" y="58"/>
                  </a:lnTo>
                  <a:lnTo>
                    <a:pt x="59" y="47"/>
                  </a:lnTo>
                  <a:lnTo>
                    <a:pt x="72" y="39"/>
                  </a:lnTo>
                  <a:lnTo>
                    <a:pt x="84" y="31"/>
                  </a:lnTo>
                  <a:lnTo>
                    <a:pt x="97" y="22"/>
                  </a:lnTo>
                  <a:lnTo>
                    <a:pt x="110" y="17"/>
                  </a:lnTo>
                  <a:lnTo>
                    <a:pt x="124" y="13"/>
                  </a:lnTo>
                  <a:lnTo>
                    <a:pt x="139" y="9"/>
                  </a:lnTo>
                  <a:lnTo>
                    <a:pt x="139" y="9"/>
                  </a:lnTo>
                  <a:lnTo>
                    <a:pt x="150" y="7"/>
                  </a:lnTo>
                  <a:lnTo>
                    <a:pt x="161" y="7"/>
                  </a:lnTo>
                  <a:lnTo>
                    <a:pt x="172" y="7"/>
                  </a:lnTo>
                  <a:lnTo>
                    <a:pt x="183" y="9"/>
                  </a:lnTo>
                  <a:lnTo>
                    <a:pt x="193" y="11"/>
                  </a:lnTo>
                  <a:lnTo>
                    <a:pt x="204" y="14"/>
                  </a:lnTo>
                  <a:lnTo>
                    <a:pt x="225" y="22"/>
                  </a:lnTo>
                  <a:lnTo>
                    <a:pt x="244" y="35"/>
                  </a:lnTo>
                  <a:lnTo>
                    <a:pt x="252" y="40"/>
                  </a:lnTo>
                  <a:lnTo>
                    <a:pt x="260" y="49"/>
                  </a:lnTo>
                  <a:lnTo>
                    <a:pt x="269" y="55"/>
                  </a:lnTo>
                  <a:lnTo>
                    <a:pt x="276" y="65"/>
                  </a:lnTo>
                  <a:lnTo>
                    <a:pt x="281" y="73"/>
                  </a:lnTo>
                  <a:lnTo>
                    <a:pt x="287" y="83"/>
                  </a:lnTo>
                  <a:lnTo>
                    <a:pt x="287" y="83"/>
                  </a:lnTo>
                  <a:lnTo>
                    <a:pt x="293" y="98"/>
                  </a:lnTo>
                  <a:lnTo>
                    <a:pt x="296" y="115"/>
                  </a:lnTo>
                  <a:lnTo>
                    <a:pt x="298" y="130"/>
                  </a:lnTo>
                  <a:lnTo>
                    <a:pt x="296" y="145"/>
                  </a:lnTo>
                  <a:lnTo>
                    <a:pt x="292" y="160"/>
                  </a:lnTo>
                  <a:lnTo>
                    <a:pt x="288" y="175"/>
                  </a:lnTo>
                  <a:lnTo>
                    <a:pt x="281" y="189"/>
                  </a:lnTo>
                  <a:lnTo>
                    <a:pt x="273" y="204"/>
                  </a:lnTo>
                  <a:lnTo>
                    <a:pt x="273" y="204"/>
                  </a:lnTo>
                  <a:close/>
                </a:path>
              </a:pathLst>
            </a:custGeom>
            <a:solidFill>
              <a:srgbClr val="005188"/>
            </a:solidFill>
            <a:ln w="9525">
              <a:noFill/>
              <a:round/>
            </a:ln>
          </p:spPr>
          <p:txBody>
            <a:bodyPr vert="horz" wrap="square" lIns="91440" tIns="45720" rIns="91440" bIns="45720" numCol="1" anchor="t" anchorCtr="0" compatLnSpc="1"/>
            <a:lstStyle/>
            <a:p>
              <a:endParaRPr lang="zh-CN" altLang="en-US"/>
            </a:p>
          </p:txBody>
        </p:sp>
      </p:grpSp>
      <p:grpSp>
        <p:nvGrpSpPr>
          <p:cNvPr id="13" name="chenying0907 12"/>
          <p:cNvGrpSpPr/>
          <p:nvPr/>
        </p:nvGrpSpPr>
        <p:grpSpPr>
          <a:xfrm>
            <a:off x="8223059" y="2104572"/>
            <a:ext cx="1891798" cy="1576692"/>
            <a:chOff x="8223059" y="2104572"/>
            <a:chExt cx="1891798" cy="1576692"/>
          </a:xfrm>
        </p:grpSpPr>
        <p:sp>
          <p:nvSpPr>
            <p:cNvPr id="7" name="文本框 6"/>
            <p:cNvSpPr txBox="1"/>
            <p:nvPr/>
          </p:nvSpPr>
          <p:spPr>
            <a:xfrm>
              <a:off x="8372316" y="2668273"/>
              <a:ext cx="1742541" cy="500135"/>
            </a:xfrm>
            <a:prstGeom prst="rect">
              <a:avLst/>
            </a:prstGeom>
            <a:noFill/>
          </p:spPr>
          <p:txBody>
            <a:bodyPr wrap="square" lIns="68579" tIns="34289" rIns="68579" bIns="34289" rtlCol="0">
              <a:spAutoFit/>
            </a:bodyPr>
            <a:lstStyle/>
            <a:p>
              <a:r>
                <a:rPr lang="zh-CN" altLang="en-US" sz="2800" b="1" dirty="0" smtClean="0">
                  <a:solidFill>
                    <a:srgbClr val="005188"/>
                  </a:solidFill>
                  <a:latin typeface="方正清刻本悦宋简体" panose="02000000000000000000" pitchFamily="2" charset="-122"/>
                  <a:ea typeface="方正清刻本悦宋简体" panose="02000000000000000000" pitchFamily="2" charset="-122"/>
                </a:rPr>
                <a:t>关键词</a:t>
              </a:r>
              <a:r>
                <a:rPr lang="en-US" altLang="zh-CN" sz="2800" b="1" dirty="0" smtClean="0">
                  <a:solidFill>
                    <a:srgbClr val="005188"/>
                  </a:solidFill>
                  <a:latin typeface="方正清刻本悦宋简体" panose="02000000000000000000" pitchFamily="2" charset="-122"/>
                  <a:ea typeface="方正清刻本悦宋简体" panose="02000000000000000000" pitchFamily="2" charset="-122"/>
                </a:rPr>
                <a:t>2</a:t>
              </a:r>
              <a:endParaRPr lang="zh-CN" altLang="en-US" sz="2800" b="1"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9" name="chenying0907 86"/>
            <p:cNvSpPr>
              <a:spLocks noEditPoints="1"/>
            </p:cNvSpPr>
            <p:nvPr/>
          </p:nvSpPr>
          <p:spPr bwMode="auto">
            <a:xfrm>
              <a:off x="8223059" y="2104572"/>
              <a:ext cx="1620486" cy="1576692"/>
            </a:xfrm>
            <a:custGeom>
              <a:avLst/>
              <a:gdLst/>
              <a:ahLst/>
              <a:cxnLst>
                <a:cxn ang="0">
                  <a:pos x="303" y="104"/>
                </a:cxn>
                <a:cxn ang="0">
                  <a:pos x="288" y="65"/>
                </a:cxn>
                <a:cxn ang="0">
                  <a:pos x="259" y="35"/>
                </a:cxn>
                <a:cxn ang="0">
                  <a:pos x="223" y="13"/>
                </a:cxn>
                <a:cxn ang="0">
                  <a:pos x="182" y="2"/>
                </a:cxn>
                <a:cxn ang="0">
                  <a:pos x="141" y="2"/>
                </a:cxn>
                <a:cxn ang="0">
                  <a:pos x="113" y="9"/>
                </a:cxn>
                <a:cxn ang="0">
                  <a:pos x="72" y="29"/>
                </a:cxn>
                <a:cxn ang="0">
                  <a:pos x="36" y="61"/>
                </a:cxn>
                <a:cxn ang="0">
                  <a:pos x="11" y="98"/>
                </a:cxn>
                <a:cxn ang="0">
                  <a:pos x="0" y="141"/>
                </a:cxn>
                <a:cxn ang="0">
                  <a:pos x="4" y="171"/>
                </a:cxn>
                <a:cxn ang="0">
                  <a:pos x="28" y="208"/>
                </a:cxn>
                <a:cxn ang="0">
                  <a:pos x="65" y="237"/>
                </a:cxn>
                <a:cxn ang="0">
                  <a:pos x="93" y="250"/>
                </a:cxn>
                <a:cxn ang="0">
                  <a:pos x="141" y="256"/>
                </a:cxn>
                <a:cxn ang="0">
                  <a:pos x="167" y="261"/>
                </a:cxn>
                <a:cxn ang="0">
                  <a:pos x="168" y="262"/>
                </a:cxn>
                <a:cxn ang="0">
                  <a:pos x="190" y="265"/>
                </a:cxn>
                <a:cxn ang="0">
                  <a:pos x="225" y="252"/>
                </a:cxn>
                <a:cxn ang="0">
                  <a:pos x="255" y="233"/>
                </a:cxn>
                <a:cxn ang="0">
                  <a:pos x="285" y="196"/>
                </a:cxn>
                <a:cxn ang="0">
                  <a:pos x="303" y="150"/>
                </a:cxn>
                <a:cxn ang="0">
                  <a:pos x="306" y="119"/>
                </a:cxn>
                <a:cxn ang="0">
                  <a:pos x="266" y="212"/>
                </a:cxn>
                <a:cxn ang="0">
                  <a:pos x="240" y="237"/>
                </a:cxn>
                <a:cxn ang="0">
                  <a:pos x="207" y="254"/>
                </a:cxn>
                <a:cxn ang="0">
                  <a:pos x="203" y="254"/>
                </a:cxn>
                <a:cxn ang="0">
                  <a:pos x="211" y="248"/>
                </a:cxn>
                <a:cxn ang="0">
                  <a:pos x="208" y="245"/>
                </a:cxn>
                <a:cxn ang="0">
                  <a:pos x="196" y="251"/>
                </a:cxn>
                <a:cxn ang="0">
                  <a:pos x="150" y="250"/>
                </a:cxn>
                <a:cxn ang="0">
                  <a:pos x="128" y="247"/>
                </a:cxn>
                <a:cxn ang="0">
                  <a:pos x="97" y="241"/>
                </a:cxn>
                <a:cxn ang="0">
                  <a:pos x="65" y="226"/>
                </a:cxn>
                <a:cxn ang="0">
                  <a:pos x="29" y="197"/>
                </a:cxn>
                <a:cxn ang="0">
                  <a:pos x="13" y="174"/>
                </a:cxn>
                <a:cxn ang="0">
                  <a:pos x="7" y="149"/>
                </a:cxn>
                <a:cxn ang="0">
                  <a:pos x="13" y="115"/>
                </a:cxn>
                <a:cxn ang="0">
                  <a:pos x="39" y="69"/>
                </a:cxn>
                <a:cxn ang="0">
                  <a:pos x="59" y="47"/>
                </a:cxn>
                <a:cxn ang="0">
                  <a:pos x="97" y="22"/>
                </a:cxn>
                <a:cxn ang="0">
                  <a:pos x="139" y="9"/>
                </a:cxn>
                <a:cxn ang="0">
                  <a:pos x="161" y="7"/>
                </a:cxn>
                <a:cxn ang="0">
                  <a:pos x="193" y="11"/>
                </a:cxn>
                <a:cxn ang="0">
                  <a:pos x="244" y="35"/>
                </a:cxn>
                <a:cxn ang="0">
                  <a:pos x="269" y="55"/>
                </a:cxn>
                <a:cxn ang="0">
                  <a:pos x="287" y="83"/>
                </a:cxn>
                <a:cxn ang="0">
                  <a:pos x="296" y="115"/>
                </a:cxn>
                <a:cxn ang="0">
                  <a:pos x="292" y="160"/>
                </a:cxn>
                <a:cxn ang="0">
                  <a:pos x="273" y="204"/>
                </a:cxn>
              </a:cxnLst>
              <a:rect l="0" t="0" r="r" b="b"/>
              <a:pathLst>
                <a:path w="306" h="265">
                  <a:moveTo>
                    <a:pt x="306" y="119"/>
                  </a:moveTo>
                  <a:lnTo>
                    <a:pt x="306" y="119"/>
                  </a:lnTo>
                  <a:lnTo>
                    <a:pt x="303" y="104"/>
                  </a:lnTo>
                  <a:lnTo>
                    <a:pt x="299" y="90"/>
                  </a:lnTo>
                  <a:lnTo>
                    <a:pt x="295" y="78"/>
                  </a:lnTo>
                  <a:lnTo>
                    <a:pt x="288" y="65"/>
                  </a:lnTo>
                  <a:lnTo>
                    <a:pt x="280" y="54"/>
                  </a:lnTo>
                  <a:lnTo>
                    <a:pt x="270" y="44"/>
                  </a:lnTo>
                  <a:lnTo>
                    <a:pt x="259" y="35"/>
                  </a:lnTo>
                  <a:lnTo>
                    <a:pt x="248" y="27"/>
                  </a:lnTo>
                  <a:lnTo>
                    <a:pt x="236" y="20"/>
                  </a:lnTo>
                  <a:lnTo>
                    <a:pt x="223" y="13"/>
                  </a:lnTo>
                  <a:lnTo>
                    <a:pt x="209" y="9"/>
                  </a:lnTo>
                  <a:lnTo>
                    <a:pt x="196" y="5"/>
                  </a:lnTo>
                  <a:lnTo>
                    <a:pt x="182" y="2"/>
                  </a:lnTo>
                  <a:lnTo>
                    <a:pt x="168" y="0"/>
                  </a:lnTo>
                  <a:lnTo>
                    <a:pt x="154" y="0"/>
                  </a:lnTo>
                  <a:lnTo>
                    <a:pt x="141" y="2"/>
                  </a:lnTo>
                  <a:lnTo>
                    <a:pt x="141" y="2"/>
                  </a:lnTo>
                  <a:lnTo>
                    <a:pt x="127" y="5"/>
                  </a:lnTo>
                  <a:lnTo>
                    <a:pt x="113" y="9"/>
                  </a:lnTo>
                  <a:lnTo>
                    <a:pt x="99" y="14"/>
                  </a:lnTo>
                  <a:lnTo>
                    <a:pt x="86" y="21"/>
                  </a:lnTo>
                  <a:lnTo>
                    <a:pt x="72" y="29"/>
                  </a:lnTo>
                  <a:lnTo>
                    <a:pt x="59" y="39"/>
                  </a:lnTo>
                  <a:lnTo>
                    <a:pt x="47" y="49"/>
                  </a:lnTo>
                  <a:lnTo>
                    <a:pt x="36" y="61"/>
                  </a:lnTo>
                  <a:lnTo>
                    <a:pt x="26" y="72"/>
                  </a:lnTo>
                  <a:lnTo>
                    <a:pt x="18" y="86"/>
                  </a:lnTo>
                  <a:lnTo>
                    <a:pt x="11" y="98"/>
                  </a:lnTo>
                  <a:lnTo>
                    <a:pt x="6" y="113"/>
                  </a:lnTo>
                  <a:lnTo>
                    <a:pt x="2" y="127"/>
                  </a:lnTo>
                  <a:lnTo>
                    <a:pt x="0" y="141"/>
                  </a:lnTo>
                  <a:lnTo>
                    <a:pt x="0" y="156"/>
                  </a:lnTo>
                  <a:lnTo>
                    <a:pt x="4" y="171"/>
                  </a:lnTo>
                  <a:lnTo>
                    <a:pt x="4" y="171"/>
                  </a:lnTo>
                  <a:lnTo>
                    <a:pt x="10" y="184"/>
                  </a:lnTo>
                  <a:lnTo>
                    <a:pt x="17" y="196"/>
                  </a:lnTo>
                  <a:lnTo>
                    <a:pt x="28" y="208"/>
                  </a:lnTo>
                  <a:lnTo>
                    <a:pt x="39" y="219"/>
                  </a:lnTo>
                  <a:lnTo>
                    <a:pt x="51" y="229"/>
                  </a:lnTo>
                  <a:lnTo>
                    <a:pt x="65" y="237"/>
                  </a:lnTo>
                  <a:lnTo>
                    <a:pt x="79" y="244"/>
                  </a:lnTo>
                  <a:lnTo>
                    <a:pt x="93" y="250"/>
                  </a:lnTo>
                  <a:lnTo>
                    <a:pt x="93" y="250"/>
                  </a:lnTo>
                  <a:lnTo>
                    <a:pt x="108" y="252"/>
                  </a:lnTo>
                  <a:lnTo>
                    <a:pt x="124" y="255"/>
                  </a:lnTo>
                  <a:lnTo>
                    <a:pt x="141" y="256"/>
                  </a:lnTo>
                  <a:lnTo>
                    <a:pt x="156" y="259"/>
                  </a:lnTo>
                  <a:lnTo>
                    <a:pt x="156" y="259"/>
                  </a:lnTo>
                  <a:lnTo>
                    <a:pt x="167" y="261"/>
                  </a:lnTo>
                  <a:lnTo>
                    <a:pt x="167" y="261"/>
                  </a:lnTo>
                  <a:lnTo>
                    <a:pt x="167" y="262"/>
                  </a:lnTo>
                  <a:lnTo>
                    <a:pt x="168" y="262"/>
                  </a:lnTo>
                  <a:lnTo>
                    <a:pt x="168" y="262"/>
                  </a:lnTo>
                  <a:lnTo>
                    <a:pt x="179" y="265"/>
                  </a:lnTo>
                  <a:lnTo>
                    <a:pt x="190" y="265"/>
                  </a:lnTo>
                  <a:lnTo>
                    <a:pt x="203" y="262"/>
                  </a:lnTo>
                  <a:lnTo>
                    <a:pt x="214" y="258"/>
                  </a:lnTo>
                  <a:lnTo>
                    <a:pt x="225" y="252"/>
                  </a:lnTo>
                  <a:lnTo>
                    <a:pt x="236" y="247"/>
                  </a:lnTo>
                  <a:lnTo>
                    <a:pt x="255" y="233"/>
                  </a:lnTo>
                  <a:lnTo>
                    <a:pt x="255" y="233"/>
                  </a:lnTo>
                  <a:lnTo>
                    <a:pt x="266" y="222"/>
                  </a:lnTo>
                  <a:lnTo>
                    <a:pt x="277" y="210"/>
                  </a:lnTo>
                  <a:lnTo>
                    <a:pt x="285" y="196"/>
                  </a:lnTo>
                  <a:lnTo>
                    <a:pt x="293" y="182"/>
                  </a:lnTo>
                  <a:lnTo>
                    <a:pt x="299" y="166"/>
                  </a:lnTo>
                  <a:lnTo>
                    <a:pt x="303" y="150"/>
                  </a:lnTo>
                  <a:lnTo>
                    <a:pt x="306" y="134"/>
                  </a:lnTo>
                  <a:lnTo>
                    <a:pt x="306" y="119"/>
                  </a:lnTo>
                  <a:lnTo>
                    <a:pt x="306" y="119"/>
                  </a:lnTo>
                  <a:close/>
                  <a:moveTo>
                    <a:pt x="273" y="204"/>
                  </a:moveTo>
                  <a:lnTo>
                    <a:pt x="273" y="204"/>
                  </a:lnTo>
                  <a:lnTo>
                    <a:pt x="266" y="212"/>
                  </a:lnTo>
                  <a:lnTo>
                    <a:pt x="259" y="221"/>
                  </a:lnTo>
                  <a:lnTo>
                    <a:pt x="249" y="229"/>
                  </a:lnTo>
                  <a:lnTo>
                    <a:pt x="240" y="237"/>
                  </a:lnTo>
                  <a:lnTo>
                    <a:pt x="229" y="244"/>
                  </a:lnTo>
                  <a:lnTo>
                    <a:pt x="218" y="250"/>
                  </a:lnTo>
                  <a:lnTo>
                    <a:pt x="207" y="254"/>
                  </a:lnTo>
                  <a:lnTo>
                    <a:pt x="196" y="256"/>
                  </a:lnTo>
                  <a:lnTo>
                    <a:pt x="196" y="256"/>
                  </a:lnTo>
                  <a:lnTo>
                    <a:pt x="203" y="254"/>
                  </a:lnTo>
                  <a:lnTo>
                    <a:pt x="209" y="250"/>
                  </a:lnTo>
                  <a:lnTo>
                    <a:pt x="209" y="250"/>
                  </a:lnTo>
                  <a:lnTo>
                    <a:pt x="211" y="248"/>
                  </a:lnTo>
                  <a:lnTo>
                    <a:pt x="211" y="247"/>
                  </a:lnTo>
                  <a:lnTo>
                    <a:pt x="209" y="245"/>
                  </a:lnTo>
                  <a:lnTo>
                    <a:pt x="208" y="245"/>
                  </a:lnTo>
                  <a:lnTo>
                    <a:pt x="208" y="245"/>
                  </a:lnTo>
                  <a:lnTo>
                    <a:pt x="203" y="248"/>
                  </a:lnTo>
                  <a:lnTo>
                    <a:pt x="196" y="251"/>
                  </a:lnTo>
                  <a:lnTo>
                    <a:pt x="179" y="252"/>
                  </a:lnTo>
                  <a:lnTo>
                    <a:pt x="163" y="252"/>
                  </a:lnTo>
                  <a:lnTo>
                    <a:pt x="150" y="250"/>
                  </a:lnTo>
                  <a:lnTo>
                    <a:pt x="150" y="250"/>
                  </a:lnTo>
                  <a:lnTo>
                    <a:pt x="139" y="248"/>
                  </a:lnTo>
                  <a:lnTo>
                    <a:pt x="128" y="247"/>
                  </a:lnTo>
                  <a:lnTo>
                    <a:pt x="108" y="244"/>
                  </a:lnTo>
                  <a:lnTo>
                    <a:pt x="108" y="244"/>
                  </a:lnTo>
                  <a:lnTo>
                    <a:pt x="97" y="241"/>
                  </a:lnTo>
                  <a:lnTo>
                    <a:pt x="86" y="239"/>
                  </a:lnTo>
                  <a:lnTo>
                    <a:pt x="75" y="233"/>
                  </a:lnTo>
                  <a:lnTo>
                    <a:pt x="65" y="226"/>
                  </a:lnTo>
                  <a:lnTo>
                    <a:pt x="47" y="212"/>
                  </a:lnTo>
                  <a:lnTo>
                    <a:pt x="29" y="197"/>
                  </a:lnTo>
                  <a:lnTo>
                    <a:pt x="29" y="197"/>
                  </a:lnTo>
                  <a:lnTo>
                    <a:pt x="22" y="190"/>
                  </a:lnTo>
                  <a:lnTo>
                    <a:pt x="17" y="182"/>
                  </a:lnTo>
                  <a:lnTo>
                    <a:pt x="13" y="174"/>
                  </a:lnTo>
                  <a:lnTo>
                    <a:pt x="10" y="167"/>
                  </a:lnTo>
                  <a:lnTo>
                    <a:pt x="7" y="159"/>
                  </a:lnTo>
                  <a:lnTo>
                    <a:pt x="7" y="149"/>
                  </a:lnTo>
                  <a:lnTo>
                    <a:pt x="7" y="141"/>
                  </a:lnTo>
                  <a:lnTo>
                    <a:pt x="9" y="133"/>
                  </a:lnTo>
                  <a:lnTo>
                    <a:pt x="13" y="115"/>
                  </a:lnTo>
                  <a:lnTo>
                    <a:pt x="20" y="98"/>
                  </a:lnTo>
                  <a:lnTo>
                    <a:pt x="29" y="83"/>
                  </a:lnTo>
                  <a:lnTo>
                    <a:pt x="39" y="69"/>
                  </a:lnTo>
                  <a:lnTo>
                    <a:pt x="39" y="69"/>
                  </a:lnTo>
                  <a:lnTo>
                    <a:pt x="48" y="58"/>
                  </a:lnTo>
                  <a:lnTo>
                    <a:pt x="59" y="47"/>
                  </a:lnTo>
                  <a:lnTo>
                    <a:pt x="72" y="39"/>
                  </a:lnTo>
                  <a:lnTo>
                    <a:pt x="84" y="31"/>
                  </a:lnTo>
                  <a:lnTo>
                    <a:pt x="97" y="22"/>
                  </a:lnTo>
                  <a:lnTo>
                    <a:pt x="110" y="17"/>
                  </a:lnTo>
                  <a:lnTo>
                    <a:pt x="124" y="13"/>
                  </a:lnTo>
                  <a:lnTo>
                    <a:pt x="139" y="9"/>
                  </a:lnTo>
                  <a:lnTo>
                    <a:pt x="139" y="9"/>
                  </a:lnTo>
                  <a:lnTo>
                    <a:pt x="150" y="7"/>
                  </a:lnTo>
                  <a:lnTo>
                    <a:pt x="161" y="7"/>
                  </a:lnTo>
                  <a:lnTo>
                    <a:pt x="172" y="7"/>
                  </a:lnTo>
                  <a:lnTo>
                    <a:pt x="183" y="9"/>
                  </a:lnTo>
                  <a:lnTo>
                    <a:pt x="193" y="11"/>
                  </a:lnTo>
                  <a:lnTo>
                    <a:pt x="204" y="14"/>
                  </a:lnTo>
                  <a:lnTo>
                    <a:pt x="225" y="22"/>
                  </a:lnTo>
                  <a:lnTo>
                    <a:pt x="244" y="35"/>
                  </a:lnTo>
                  <a:lnTo>
                    <a:pt x="252" y="40"/>
                  </a:lnTo>
                  <a:lnTo>
                    <a:pt x="260" y="49"/>
                  </a:lnTo>
                  <a:lnTo>
                    <a:pt x="269" y="55"/>
                  </a:lnTo>
                  <a:lnTo>
                    <a:pt x="276" y="65"/>
                  </a:lnTo>
                  <a:lnTo>
                    <a:pt x="281" y="73"/>
                  </a:lnTo>
                  <a:lnTo>
                    <a:pt x="287" y="83"/>
                  </a:lnTo>
                  <a:lnTo>
                    <a:pt x="287" y="83"/>
                  </a:lnTo>
                  <a:lnTo>
                    <a:pt x="293" y="98"/>
                  </a:lnTo>
                  <a:lnTo>
                    <a:pt x="296" y="115"/>
                  </a:lnTo>
                  <a:lnTo>
                    <a:pt x="298" y="130"/>
                  </a:lnTo>
                  <a:lnTo>
                    <a:pt x="296" y="145"/>
                  </a:lnTo>
                  <a:lnTo>
                    <a:pt x="292" y="160"/>
                  </a:lnTo>
                  <a:lnTo>
                    <a:pt x="288" y="175"/>
                  </a:lnTo>
                  <a:lnTo>
                    <a:pt x="281" y="189"/>
                  </a:lnTo>
                  <a:lnTo>
                    <a:pt x="273" y="204"/>
                  </a:lnTo>
                  <a:lnTo>
                    <a:pt x="273" y="204"/>
                  </a:lnTo>
                  <a:close/>
                </a:path>
              </a:pathLst>
            </a:custGeom>
            <a:solidFill>
              <a:srgbClr val="005188"/>
            </a:solidFill>
            <a:ln w="9525">
              <a:noFill/>
              <a:round/>
            </a:ln>
          </p:spPr>
          <p:txBody>
            <a:bodyPr vert="horz" wrap="square" lIns="91440" tIns="45720" rIns="91440" bIns="45720" numCol="1" anchor="t" anchorCtr="0" compatLnSpc="1"/>
            <a:lstStyle/>
            <a:p>
              <a:endParaRPr lang="zh-CN" altLang="en-US"/>
            </a:p>
          </p:txBody>
        </p:sp>
      </p:grpSp>
      <p:sp>
        <p:nvSpPr>
          <p:cNvPr id="10" name="chenying0907 138"/>
          <p:cNvSpPr>
            <a:spLocks noEditPoints="1"/>
          </p:cNvSpPr>
          <p:nvPr/>
        </p:nvSpPr>
        <p:spPr bwMode="auto">
          <a:xfrm rot="5400000">
            <a:off x="5577507" y="3623914"/>
            <a:ext cx="656953" cy="433797"/>
          </a:xfrm>
          <a:custGeom>
            <a:avLst/>
            <a:gdLst/>
            <a:ahLst/>
            <a:cxnLst>
              <a:cxn ang="0">
                <a:pos x="306" y="75"/>
              </a:cxn>
              <a:cxn ang="0">
                <a:pos x="301" y="64"/>
              </a:cxn>
              <a:cxn ang="0">
                <a:pos x="301" y="63"/>
              </a:cxn>
              <a:cxn ang="0">
                <a:pos x="264" y="33"/>
              </a:cxn>
              <a:cxn ang="0">
                <a:pos x="245" y="9"/>
              </a:cxn>
              <a:cxn ang="0">
                <a:pos x="239" y="1"/>
              </a:cxn>
              <a:cxn ang="0">
                <a:pos x="239" y="7"/>
              </a:cxn>
              <a:cxn ang="0">
                <a:pos x="253" y="30"/>
              </a:cxn>
              <a:cxn ang="0">
                <a:pos x="261" y="38"/>
              </a:cxn>
              <a:cxn ang="0">
                <a:pos x="252" y="30"/>
              </a:cxn>
              <a:cxn ang="0">
                <a:pos x="224" y="7"/>
              </a:cxn>
              <a:cxn ang="0">
                <a:pos x="205" y="0"/>
              </a:cxn>
              <a:cxn ang="0">
                <a:pos x="198" y="1"/>
              </a:cxn>
              <a:cxn ang="0">
                <a:pos x="198" y="3"/>
              </a:cxn>
              <a:cxn ang="0">
                <a:pos x="222" y="27"/>
              </a:cxn>
              <a:cxn ang="0">
                <a:pos x="201" y="20"/>
              </a:cxn>
              <a:cxn ang="0">
                <a:pos x="197" y="23"/>
              </a:cxn>
              <a:cxn ang="0">
                <a:pos x="234" y="60"/>
              </a:cxn>
              <a:cxn ang="0">
                <a:pos x="278" y="92"/>
              </a:cxn>
              <a:cxn ang="0">
                <a:pos x="241" y="102"/>
              </a:cxn>
              <a:cxn ang="0">
                <a:pos x="161" y="103"/>
              </a:cxn>
              <a:cxn ang="0">
                <a:pos x="23" y="102"/>
              </a:cxn>
              <a:cxn ang="0">
                <a:pos x="1" y="104"/>
              </a:cxn>
              <a:cxn ang="0">
                <a:pos x="4" y="108"/>
              </a:cxn>
              <a:cxn ang="0">
                <a:pos x="77" y="111"/>
              </a:cxn>
              <a:cxn ang="0">
                <a:pos x="209" y="108"/>
              </a:cxn>
              <a:cxn ang="0">
                <a:pos x="256" y="121"/>
              </a:cxn>
              <a:cxn ang="0">
                <a:pos x="219" y="179"/>
              </a:cxn>
              <a:cxn ang="0">
                <a:pos x="205" y="197"/>
              </a:cxn>
              <a:cxn ang="0">
                <a:pos x="202" y="206"/>
              </a:cxn>
              <a:cxn ang="0">
                <a:pos x="213" y="206"/>
              </a:cxn>
              <a:cxn ang="0">
                <a:pos x="215" y="206"/>
              </a:cxn>
              <a:cxn ang="0">
                <a:pos x="223" y="206"/>
              </a:cxn>
              <a:cxn ang="0">
                <a:pos x="244" y="177"/>
              </a:cxn>
              <a:cxn ang="0">
                <a:pos x="263" y="143"/>
              </a:cxn>
              <a:cxn ang="0">
                <a:pos x="282" y="117"/>
              </a:cxn>
              <a:cxn ang="0">
                <a:pos x="282" y="115"/>
              </a:cxn>
              <a:cxn ang="0">
                <a:pos x="285" y="103"/>
              </a:cxn>
              <a:cxn ang="0">
                <a:pos x="293" y="102"/>
              </a:cxn>
              <a:cxn ang="0">
                <a:pos x="293" y="102"/>
              </a:cxn>
              <a:cxn ang="0">
                <a:pos x="301" y="102"/>
              </a:cxn>
              <a:cxn ang="0">
                <a:pos x="301" y="100"/>
              </a:cxn>
              <a:cxn ang="0">
                <a:pos x="297" y="85"/>
              </a:cxn>
              <a:cxn ang="0">
                <a:pos x="304" y="88"/>
              </a:cxn>
              <a:cxn ang="0">
                <a:pos x="315" y="85"/>
              </a:cxn>
              <a:cxn ang="0">
                <a:pos x="286" y="84"/>
              </a:cxn>
              <a:cxn ang="0">
                <a:pos x="284" y="86"/>
              </a:cxn>
              <a:cxn ang="0">
                <a:pos x="271" y="74"/>
              </a:cxn>
              <a:cxn ang="0">
                <a:pos x="286" y="84"/>
              </a:cxn>
              <a:cxn ang="0">
                <a:pos x="245" y="36"/>
              </a:cxn>
              <a:cxn ang="0">
                <a:pos x="216" y="9"/>
              </a:cxn>
              <a:cxn ang="0">
                <a:pos x="245" y="36"/>
              </a:cxn>
              <a:cxn ang="0">
                <a:pos x="274" y="60"/>
              </a:cxn>
              <a:cxn ang="0">
                <a:pos x="292" y="75"/>
              </a:cxn>
              <a:cxn ang="0">
                <a:pos x="252" y="51"/>
              </a:cxn>
              <a:cxn ang="0">
                <a:pos x="260" y="55"/>
              </a:cxn>
            </a:cxnLst>
            <a:rect l="0" t="0" r="r" b="b"/>
            <a:pathLst>
              <a:path w="315" h="208">
                <a:moveTo>
                  <a:pt x="314" y="84"/>
                </a:moveTo>
                <a:lnTo>
                  <a:pt x="314" y="84"/>
                </a:lnTo>
                <a:lnTo>
                  <a:pt x="306" y="75"/>
                </a:lnTo>
                <a:lnTo>
                  <a:pt x="297" y="66"/>
                </a:lnTo>
                <a:lnTo>
                  <a:pt x="297" y="66"/>
                </a:lnTo>
                <a:lnTo>
                  <a:pt x="301" y="64"/>
                </a:lnTo>
                <a:lnTo>
                  <a:pt x="303" y="64"/>
                </a:lnTo>
                <a:lnTo>
                  <a:pt x="301" y="63"/>
                </a:lnTo>
                <a:lnTo>
                  <a:pt x="301" y="63"/>
                </a:lnTo>
                <a:lnTo>
                  <a:pt x="290" y="58"/>
                </a:lnTo>
                <a:lnTo>
                  <a:pt x="281" y="49"/>
                </a:lnTo>
                <a:lnTo>
                  <a:pt x="264" y="33"/>
                </a:lnTo>
                <a:lnTo>
                  <a:pt x="264" y="33"/>
                </a:lnTo>
                <a:lnTo>
                  <a:pt x="250" y="18"/>
                </a:lnTo>
                <a:lnTo>
                  <a:pt x="245" y="9"/>
                </a:lnTo>
                <a:lnTo>
                  <a:pt x="241" y="1"/>
                </a:lnTo>
                <a:lnTo>
                  <a:pt x="241" y="1"/>
                </a:lnTo>
                <a:lnTo>
                  <a:pt x="239" y="1"/>
                </a:lnTo>
                <a:lnTo>
                  <a:pt x="238" y="1"/>
                </a:lnTo>
                <a:lnTo>
                  <a:pt x="238" y="1"/>
                </a:lnTo>
                <a:lnTo>
                  <a:pt x="239" y="7"/>
                </a:lnTo>
                <a:lnTo>
                  <a:pt x="241" y="12"/>
                </a:lnTo>
                <a:lnTo>
                  <a:pt x="246" y="20"/>
                </a:lnTo>
                <a:lnTo>
                  <a:pt x="253" y="30"/>
                </a:lnTo>
                <a:lnTo>
                  <a:pt x="260" y="37"/>
                </a:lnTo>
                <a:lnTo>
                  <a:pt x="260" y="37"/>
                </a:lnTo>
                <a:lnTo>
                  <a:pt x="261" y="38"/>
                </a:lnTo>
                <a:lnTo>
                  <a:pt x="261" y="38"/>
                </a:lnTo>
                <a:lnTo>
                  <a:pt x="252" y="30"/>
                </a:lnTo>
                <a:lnTo>
                  <a:pt x="252" y="30"/>
                </a:lnTo>
                <a:lnTo>
                  <a:pt x="242" y="20"/>
                </a:lnTo>
                <a:lnTo>
                  <a:pt x="231" y="11"/>
                </a:lnTo>
                <a:lnTo>
                  <a:pt x="224" y="7"/>
                </a:lnTo>
                <a:lnTo>
                  <a:pt x="219" y="3"/>
                </a:lnTo>
                <a:lnTo>
                  <a:pt x="212" y="1"/>
                </a:lnTo>
                <a:lnTo>
                  <a:pt x="205" y="0"/>
                </a:lnTo>
                <a:lnTo>
                  <a:pt x="205" y="0"/>
                </a:lnTo>
                <a:lnTo>
                  <a:pt x="200" y="0"/>
                </a:lnTo>
                <a:lnTo>
                  <a:pt x="198" y="1"/>
                </a:lnTo>
                <a:lnTo>
                  <a:pt x="197" y="1"/>
                </a:lnTo>
                <a:lnTo>
                  <a:pt x="198" y="3"/>
                </a:lnTo>
                <a:lnTo>
                  <a:pt x="198" y="3"/>
                </a:lnTo>
                <a:lnTo>
                  <a:pt x="209" y="15"/>
                </a:lnTo>
                <a:lnTo>
                  <a:pt x="222" y="27"/>
                </a:lnTo>
                <a:lnTo>
                  <a:pt x="222" y="27"/>
                </a:lnTo>
                <a:lnTo>
                  <a:pt x="208" y="20"/>
                </a:lnTo>
                <a:lnTo>
                  <a:pt x="208" y="20"/>
                </a:lnTo>
                <a:lnTo>
                  <a:pt x="201" y="20"/>
                </a:lnTo>
                <a:lnTo>
                  <a:pt x="197" y="22"/>
                </a:lnTo>
                <a:lnTo>
                  <a:pt x="195" y="22"/>
                </a:lnTo>
                <a:lnTo>
                  <a:pt x="197" y="23"/>
                </a:lnTo>
                <a:lnTo>
                  <a:pt x="197" y="23"/>
                </a:lnTo>
                <a:lnTo>
                  <a:pt x="215" y="42"/>
                </a:lnTo>
                <a:lnTo>
                  <a:pt x="234" y="60"/>
                </a:lnTo>
                <a:lnTo>
                  <a:pt x="256" y="77"/>
                </a:lnTo>
                <a:lnTo>
                  <a:pt x="278" y="92"/>
                </a:lnTo>
                <a:lnTo>
                  <a:pt x="278" y="92"/>
                </a:lnTo>
                <a:lnTo>
                  <a:pt x="271" y="100"/>
                </a:lnTo>
                <a:lnTo>
                  <a:pt x="271" y="100"/>
                </a:lnTo>
                <a:lnTo>
                  <a:pt x="241" y="102"/>
                </a:lnTo>
                <a:lnTo>
                  <a:pt x="206" y="103"/>
                </a:lnTo>
                <a:lnTo>
                  <a:pt x="161" y="103"/>
                </a:lnTo>
                <a:lnTo>
                  <a:pt x="161" y="103"/>
                </a:lnTo>
                <a:lnTo>
                  <a:pt x="83" y="102"/>
                </a:lnTo>
                <a:lnTo>
                  <a:pt x="43" y="102"/>
                </a:lnTo>
                <a:lnTo>
                  <a:pt x="23" y="102"/>
                </a:lnTo>
                <a:lnTo>
                  <a:pt x="4" y="104"/>
                </a:lnTo>
                <a:lnTo>
                  <a:pt x="4" y="104"/>
                </a:lnTo>
                <a:lnTo>
                  <a:pt x="1" y="104"/>
                </a:lnTo>
                <a:lnTo>
                  <a:pt x="0" y="106"/>
                </a:lnTo>
                <a:lnTo>
                  <a:pt x="1" y="107"/>
                </a:lnTo>
                <a:lnTo>
                  <a:pt x="4" y="108"/>
                </a:lnTo>
                <a:lnTo>
                  <a:pt x="4" y="108"/>
                </a:lnTo>
                <a:lnTo>
                  <a:pt x="40" y="111"/>
                </a:lnTo>
                <a:lnTo>
                  <a:pt x="77" y="111"/>
                </a:lnTo>
                <a:lnTo>
                  <a:pt x="151" y="110"/>
                </a:lnTo>
                <a:lnTo>
                  <a:pt x="151" y="110"/>
                </a:lnTo>
                <a:lnTo>
                  <a:pt x="209" y="108"/>
                </a:lnTo>
                <a:lnTo>
                  <a:pt x="267" y="104"/>
                </a:lnTo>
                <a:lnTo>
                  <a:pt x="267" y="104"/>
                </a:lnTo>
                <a:lnTo>
                  <a:pt x="256" y="121"/>
                </a:lnTo>
                <a:lnTo>
                  <a:pt x="245" y="139"/>
                </a:lnTo>
                <a:lnTo>
                  <a:pt x="245" y="139"/>
                </a:lnTo>
                <a:lnTo>
                  <a:pt x="219" y="179"/>
                </a:lnTo>
                <a:lnTo>
                  <a:pt x="219" y="179"/>
                </a:lnTo>
                <a:lnTo>
                  <a:pt x="209" y="191"/>
                </a:lnTo>
                <a:lnTo>
                  <a:pt x="205" y="197"/>
                </a:lnTo>
                <a:lnTo>
                  <a:pt x="202" y="205"/>
                </a:lnTo>
                <a:lnTo>
                  <a:pt x="202" y="205"/>
                </a:lnTo>
                <a:lnTo>
                  <a:pt x="202" y="206"/>
                </a:lnTo>
                <a:lnTo>
                  <a:pt x="204" y="208"/>
                </a:lnTo>
                <a:lnTo>
                  <a:pt x="208" y="208"/>
                </a:lnTo>
                <a:lnTo>
                  <a:pt x="213" y="206"/>
                </a:lnTo>
                <a:lnTo>
                  <a:pt x="213" y="206"/>
                </a:lnTo>
                <a:lnTo>
                  <a:pt x="215" y="206"/>
                </a:lnTo>
                <a:lnTo>
                  <a:pt x="215" y="206"/>
                </a:lnTo>
                <a:lnTo>
                  <a:pt x="216" y="206"/>
                </a:lnTo>
                <a:lnTo>
                  <a:pt x="219" y="206"/>
                </a:lnTo>
                <a:lnTo>
                  <a:pt x="223" y="206"/>
                </a:lnTo>
                <a:lnTo>
                  <a:pt x="223" y="206"/>
                </a:lnTo>
                <a:lnTo>
                  <a:pt x="234" y="192"/>
                </a:lnTo>
                <a:lnTo>
                  <a:pt x="244" y="177"/>
                </a:lnTo>
                <a:lnTo>
                  <a:pt x="260" y="147"/>
                </a:lnTo>
                <a:lnTo>
                  <a:pt x="260" y="147"/>
                </a:lnTo>
                <a:lnTo>
                  <a:pt x="263" y="143"/>
                </a:lnTo>
                <a:lnTo>
                  <a:pt x="263" y="143"/>
                </a:lnTo>
                <a:lnTo>
                  <a:pt x="272" y="131"/>
                </a:lnTo>
                <a:lnTo>
                  <a:pt x="282" y="117"/>
                </a:lnTo>
                <a:lnTo>
                  <a:pt x="282" y="117"/>
                </a:lnTo>
                <a:lnTo>
                  <a:pt x="282" y="117"/>
                </a:lnTo>
                <a:lnTo>
                  <a:pt x="282" y="115"/>
                </a:lnTo>
                <a:lnTo>
                  <a:pt x="277" y="114"/>
                </a:lnTo>
                <a:lnTo>
                  <a:pt x="277" y="114"/>
                </a:lnTo>
                <a:lnTo>
                  <a:pt x="285" y="103"/>
                </a:lnTo>
                <a:lnTo>
                  <a:pt x="285" y="103"/>
                </a:lnTo>
                <a:lnTo>
                  <a:pt x="293" y="102"/>
                </a:lnTo>
                <a:lnTo>
                  <a:pt x="293" y="102"/>
                </a:lnTo>
                <a:lnTo>
                  <a:pt x="293" y="102"/>
                </a:lnTo>
                <a:lnTo>
                  <a:pt x="293" y="102"/>
                </a:lnTo>
                <a:lnTo>
                  <a:pt x="293" y="102"/>
                </a:lnTo>
                <a:lnTo>
                  <a:pt x="293" y="102"/>
                </a:lnTo>
                <a:lnTo>
                  <a:pt x="299" y="102"/>
                </a:lnTo>
                <a:lnTo>
                  <a:pt x="301" y="102"/>
                </a:lnTo>
                <a:lnTo>
                  <a:pt x="301" y="100"/>
                </a:lnTo>
                <a:lnTo>
                  <a:pt x="301" y="100"/>
                </a:lnTo>
                <a:lnTo>
                  <a:pt x="301" y="100"/>
                </a:lnTo>
                <a:lnTo>
                  <a:pt x="292" y="93"/>
                </a:lnTo>
                <a:lnTo>
                  <a:pt x="292" y="93"/>
                </a:lnTo>
                <a:lnTo>
                  <a:pt x="297" y="85"/>
                </a:lnTo>
                <a:lnTo>
                  <a:pt x="297" y="85"/>
                </a:lnTo>
                <a:lnTo>
                  <a:pt x="304" y="88"/>
                </a:lnTo>
                <a:lnTo>
                  <a:pt x="304" y="88"/>
                </a:lnTo>
                <a:lnTo>
                  <a:pt x="311" y="88"/>
                </a:lnTo>
                <a:lnTo>
                  <a:pt x="314" y="86"/>
                </a:lnTo>
                <a:lnTo>
                  <a:pt x="315" y="85"/>
                </a:lnTo>
                <a:lnTo>
                  <a:pt x="314" y="84"/>
                </a:lnTo>
                <a:lnTo>
                  <a:pt x="314" y="84"/>
                </a:lnTo>
                <a:close/>
                <a:moveTo>
                  <a:pt x="286" y="84"/>
                </a:moveTo>
                <a:lnTo>
                  <a:pt x="286" y="84"/>
                </a:lnTo>
                <a:lnTo>
                  <a:pt x="284" y="86"/>
                </a:lnTo>
                <a:lnTo>
                  <a:pt x="284" y="86"/>
                </a:lnTo>
                <a:lnTo>
                  <a:pt x="256" y="66"/>
                </a:lnTo>
                <a:lnTo>
                  <a:pt x="256" y="66"/>
                </a:lnTo>
                <a:lnTo>
                  <a:pt x="271" y="74"/>
                </a:lnTo>
                <a:lnTo>
                  <a:pt x="288" y="82"/>
                </a:lnTo>
                <a:lnTo>
                  <a:pt x="288" y="82"/>
                </a:lnTo>
                <a:lnTo>
                  <a:pt x="286" y="84"/>
                </a:lnTo>
                <a:lnTo>
                  <a:pt x="286" y="84"/>
                </a:lnTo>
                <a:close/>
                <a:moveTo>
                  <a:pt x="245" y="36"/>
                </a:moveTo>
                <a:lnTo>
                  <a:pt x="245" y="36"/>
                </a:lnTo>
                <a:lnTo>
                  <a:pt x="230" y="23"/>
                </a:lnTo>
                <a:lnTo>
                  <a:pt x="216" y="9"/>
                </a:lnTo>
                <a:lnTo>
                  <a:pt x="216" y="9"/>
                </a:lnTo>
                <a:lnTo>
                  <a:pt x="224" y="15"/>
                </a:lnTo>
                <a:lnTo>
                  <a:pt x="231" y="22"/>
                </a:lnTo>
                <a:lnTo>
                  <a:pt x="245" y="36"/>
                </a:lnTo>
                <a:lnTo>
                  <a:pt x="245" y="36"/>
                </a:lnTo>
                <a:close/>
                <a:moveTo>
                  <a:pt x="274" y="60"/>
                </a:moveTo>
                <a:lnTo>
                  <a:pt x="274" y="60"/>
                </a:lnTo>
                <a:lnTo>
                  <a:pt x="282" y="67"/>
                </a:lnTo>
                <a:lnTo>
                  <a:pt x="292" y="75"/>
                </a:lnTo>
                <a:lnTo>
                  <a:pt x="292" y="75"/>
                </a:lnTo>
                <a:lnTo>
                  <a:pt x="271" y="64"/>
                </a:lnTo>
                <a:lnTo>
                  <a:pt x="252" y="51"/>
                </a:lnTo>
                <a:lnTo>
                  <a:pt x="252" y="51"/>
                </a:lnTo>
                <a:lnTo>
                  <a:pt x="248" y="48"/>
                </a:lnTo>
                <a:lnTo>
                  <a:pt x="248" y="48"/>
                </a:lnTo>
                <a:lnTo>
                  <a:pt x="260" y="55"/>
                </a:lnTo>
                <a:lnTo>
                  <a:pt x="274" y="60"/>
                </a:lnTo>
                <a:lnTo>
                  <a:pt x="274" y="60"/>
                </a:lnTo>
                <a:close/>
              </a:path>
            </a:pathLst>
          </a:custGeom>
          <a:solidFill>
            <a:srgbClr val="005188"/>
          </a:solidFill>
          <a:ln w="9525">
            <a:noFill/>
            <a:round/>
          </a:ln>
        </p:spPr>
        <p:txBody>
          <a:bodyPr vert="horz" wrap="square" lIns="91440" tIns="45720" rIns="91440" bIns="45720" numCol="1" anchor="t" anchorCtr="0" compatLnSpc="1"/>
          <a:lstStyle/>
          <a:p>
            <a:endParaRPr lang="zh-CN" altLang="en-US"/>
          </a:p>
        </p:txBody>
      </p:sp>
      <p:grpSp>
        <p:nvGrpSpPr>
          <p:cNvPr id="14" name="chenying0907 13"/>
          <p:cNvGrpSpPr/>
          <p:nvPr/>
        </p:nvGrpSpPr>
        <p:grpSpPr>
          <a:xfrm>
            <a:off x="4469022" y="2386125"/>
            <a:ext cx="2909378" cy="938509"/>
            <a:chOff x="4469022" y="2386125"/>
            <a:chExt cx="2909378" cy="938509"/>
          </a:xfrm>
        </p:grpSpPr>
        <p:sp>
          <p:nvSpPr>
            <p:cNvPr id="3" name="文本框 2"/>
            <p:cNvSpPr txBox="1"/>
            <p:nvPr/>
          </p:nvSpPr>
          <p:spPr>
            <a:xfrm>
              <a:off x="4890260" y="2498293"/>
              <a:ext cx="2253150" cy="746356"/>
            </a:xfrm>
            <a:prstGeom prst="rect">
              <a:avLst/>
            </a:prstGeom>
            <a:noFill/>
          </p:spPr>
          <p:txBody>
            <a:bodyPr wrap="square" lIns="68579" tIns="34289" rIns="68579" bIns="34289" rtlCol="0">
              <a:spAutoFit/>
            </a:bodyPr>
            <a:lstStyle/>
            <a:p>
              <a:r>
                <a:rPr lang="en-US" altLang="zh-CN" sz="4400" b="1" dirty="0" smtClean="0">
                  <a:solidFill>
                    <a:srgbClr val="005188"/>
                  </a:solidFill>
                  <a:latin typeface="方正静蕾简体" pitchFamily="2" charset="-122"/>
                  <a:ea typeface="方正静蕾简体" pitchFamily="2" charset="-122"/>
                </a:rPr>
                <a:t>CONTRAST</a:t>
              </a:r>
              <a:endParaRPr lang="zh-CN" altLang="en-US" sz="4400" b="1" dirty="0">
                <a:solidFill>
                  <a:srgbClr val="005188"/>
                </a:solidFill>
                <a:latin typeface="方正静蕾简体" pitchFamily="2" charset="-122"/>
                <a:ea typeface="方正静蕾简体" pitchFamily="2" charset="-122"/>
              </a:endParaRPr>
            </a:p>
          </p:txBody>
        </p:sp>
        <p:sp>
          <p:nvSpPr>
            <p:cNvPr id="11" name="chenying0907 16"/>
            <p:cNvSpPr/>
            <p:nvPr/>
          </p:nvSpPr>
          <p:spPr bwMode="auto">
            <a:xfrm>
              <a:off x="4469022" y="2386125"/>
              <a:ext cx="2909378" cy="938509"/>
            </a:xfrm>
            <a:custGeom>
              <a:avLst/>
              <a:gdLst/>
              <a:ahLst/>
              <a:cxnLst>
                <a:cxn ang="0">
                  <a:pos x="408" y="5"/>
                </a:cxn>
                <a:cxn ang="0">
                  <a:pos x="408" y="0"/>
                </a:cxn>
                <a:cxn ang="0">
                  <a:pos x="407" y="5"/>
                </a:cxn>
                <a:cxn ang="0">
                  <a:pos x="357" y="4"/>
                </a:cxn>
                <a:cxn ang="0">
                  <a:pos x="210" y="12"/>
                </a:cxn>
                <a:cxn ang="0">
                  <a:pos x="159" y="15"/>
                </a:cxn>
                <a:cxn ang="0">
                  <a:pos x="107" y="19"/>
                </a:cxn>
                <a:cxn ang="0">
                  <a:pos x="57" y="25"/>
                </a:cxn>
                <a:cxn ang="0">
                  <a:pos x="22" y="30"/>
                </a:cxn>
                <a:cxn ang="0">
                  <a:pos x="0" y="27"/>
                </a:cxn>
                <a:cxn ang="0">
                  <a:pos x="6" y="31"/>
                </a:cxn>
                <a:cxn ang="0">
                  <a:pos x="15" y="33"/>
                </a:cxn>
                <a:cxn ang="0">
                  <a:pos x="39" y="30"/>
                </a:cxn>
                <a:cxn ang="0">
                  <a:pos x="90" y="25"/>
                </a:cxn>
                <a:cxn ang="0">
                  <a:pos x="129" y="20"/>
                </a:cxn>
                <a:cxn ang="0">
                  <a:pos x="170" y="20"/>
                </a:cxn>
                <a:cxn ang="0">
                  <a:pos x="250" y="14"/>
                </a:cxn>
                <a:cxn ang="0">
                  <a:pos x="381" y="9"/>
                </a:cxn>
                <a:cxn ang="0">
                  <a:pos x="406" y="41"/>
                </a:cxn>
                <a:cxn ang="0">
                  <a:pos x="407" y="103"/>
                </a:cxn>
                <a:cxn ang="0">
                  <a:pos x="406" y="175"/>
                </a:cxn>
                <a:cxn ang="0">
                  <a:pos x="361" y="176"/>
                </a:cxn>
                <a:cxn ang="0">
                  <a:pos x="316" y="181"/>
                </a:cxn>
                <a:cxn ang="0">
                  <a:pos x="233" y="183"/>
                </a:cxn>
                <a:cxn ang="0">
                  <a:pos x="180" y="181"/>
                </a:cxn>
                <a:cxn ang="0">
                  <a:pos x="103" y="186"/>
                </a:cxn>
                <a:cxn ang="0">
                  <a:pos x="42" y="186"/>
                </a:cxn>
                <a:cxn ang="0">
                  <a:pos x="15" y="186"/>
                </a:cxn>
                <a:cxn ang="0">
                  <a:pos x="15" y="177"/>
                </a:cxn>
                <a:cxn ang="0">
                  <a:pos x="13" y="150"/>
                </a:cxn>
                <a:cxn ang="0">
                  <a:pos x="12" y="62"/>
                </a:cxn>
                <a:cxn ang="0">
                  <a:pos x="12" y="40"/>
                </a:cxn>
                <a:cxn ang="0">
                  <a:pos x="8" y="33"/>
                </a:cxn>
                <a:cxn ang="0">
                  <a:pos x="8" y="44"/>
                </a:cxn>
                <a:cxn ang="0">
                  <a:pos x="8" y="74"/>
                </a:cxn>
                <a:cxn ang="0">
                  <a:pos x="8" y="150"/>
                </a:cxn>
                <a:cxn ang="0">
                  <a:pos x="11" y="187"/>
                </a:cxn>
                <a:cxn ang="0">
                  <a:pos x="2" y="190"/>
                </a:cxn>
                <a:cxn ang="0">
                  <a:pos x="11" y="188"/>
                </a:cxn>
                <a:cxn ang="0">
                  <a:pos x="11" y="190"/>
                </a:cxn>
                <a:cxn ang="0">
                  <a:pos x="13" y="188"/>
                </a:cxn>
                <a:cxn ang="0">
                  <a:pos x="56" y="190"/>
                </a:cxn>
                <a:cxn ang="0">
                  <a:pos x="106" y="188"/>
                </a:cxn>
                <a:cxn ang="0">
                  <a:pos x="187" y="187"/>
                </a:cxn>
                <a:cxn ang="0">
                  <a:pos x="238" y="188"/>
                </a:cxn>
                <a:cxn ang="0">
                  <a:pos x="313" y="186"/>
                </a:cxn>
                <a:cxn ang="0">
                  <a:pos x="363" y="181"/>
                </a:cxn>
                <a:cxn ang="0">
                  <a:pos x="406" y="180"/>
                </a:cxn>
                <a:cxn ang="0">
                  <a:pos x="406" y="192"/>
                </a:cxn>
                <a:cxn ang="0">
                  <a:pos x="408" y="190"/>
                </a:cxn>
                <a:cxn ang="0">
                  <a:pos x="408" y="180"/>
                </a:cxn>
                <a:cxn ang="0">
                  <a:pos x="412" y="179"/>
                </a:cxn>
                <a:cxn ang="0">
                  <a:pos x="414" y="175"/>
                </a:cxn>
                <a:cxn ang="0">
                  <a:pos x="412" y="173"/>
                </a:cxn>
                <a:cxn ang="0">
                  <a:pos x="408" y="175"/>
                </a:cxn>
                <a:cxn ang="0">
                  <a:pos x="408" y="75"/>
                </a:cxn>
                <a:cxn ang="0">
                  <a:pos x="408" y="11"/>
                </a:cxn>
                <a:cxn ang="0">
                  <a:pos x="417" y="11"/>
                </a:cxn>
                <a:cxn ang="0">
                  <a:pos x="421" y="7"/>
                </a:cxn>
              </a:cxnLst>
              <a:rect l="0" t="0" r="r" b="b"/>
              <a:pathLst>
                <a:path w="421" h="192">
                  <a:moveTo>
                    <a:pt x="419" y="7"/>
                  </a:moveTo>
                  <a:lnTo>
                    <a:pt x="419" y="7"/>
                  </a:lnTo>
                  <a:lnTo>
                    <a:pt x="408" y="5"/>
                  </a:lnTo>
                  <a:lnTo>
                    <a:pt x="408" y="5"/>
                  </a:lnTo>
                  <a:lnTo>
                    <a:pt x="408" y="0"/>
                  </a:lnTo>
                  <a:lnTo>
                    <a:pt x="408" y="0"/>
                  </a:lnTo>
                  <a:lnTo>
                    <a:pt x="407" y="1"/>
                  </a:lnTo>
                  <a:lnTo>
                    <a:pt x="407" y="1"/>
                  </a:lnTo>
                  <a:lnTo>
                    <a:pt x="407" y="5"/>
                  </a:lnTo>
                  <a:lnTo>
                    <a:pt x="407" y="5"/>
                  </a:lnTo>
                  <a:lnTo>
                    <a:pt x="382" y="4"/>
                  </a:lnTo>
                  <a:lnTo>
                    <a:pt x="357" y="4"/>
                  </a:lnTo>
                  <a:lnTo>
                    <a:pt x="309" y="5"/>
                  </a:lnTo>
                  <a:lnTo>
                    <a:pt x="260" y="8"/>
                  </a:lnTo>
                  <a:lnTo>
                    <a:pt x="210" y="12"/>
                  </a:lnTo>
                  <a:lnTo>
                    <a:pt x="210" y="12"/>
                  </a:lnTo>
                  <a:lnTo>
                    <a:pt x="185" y="15"/>
                  </a:lnTo>
                  <a:lnTo>
                    <a:pt x="159" y="15"/>
                  </a:lnTo>
                  <a:lnTo>
                    <a:pt x="133" y="16"/>
                  </a:lnTo>
                  <a:lnTo>
                    <a:pt x="107" y="19"/>
                  </a:lnTo>
                  <a:lnTo>
                    <a:pt x="107" y="19"/>
                  </a:lnTo>
                  <a:lnTo>
                    <a:pt x="82" y="22"/>
                  </a:lnTo>
                  <a:lnTo>
                    <a:pt x="57" y="25"/>
                  </a:lnTo>
                  <a:lnTo>
                    <a:pt x="57" y="25"/>
                  </a:lnTo>
                  <a:lnTo>
                    <a:pt x="30" y="29"/>
                  </a:lnTo>
                  <a:lnTo>
                    <a:pt x="30" y="29"/>
                  </a:lnTo>
                  <a:lnTo>
                    <a:pt x="22" y="30"/>
                  </a:lnTo>
                  <a:lnTo>
                    <a:pt x="15" y="30"/>
                  </a:lnTo>
                  <a:lnTo>
                    <a:pt x="0" y="27"/>
                  </a:lnTo>
                  <a:lnTo>
                    <a:pt x="0" y="27"/>
                  </a:lnTo>
                  <a:lnTo>
                    <a:pt x="0" y="27"/>
                  </a:lnTo>
                  <a:lnTo>
                    <a:pt x="0" y="27"/>
                  </a:lnTo>
                  <a:lnTo>
                    <a:pt x="6" y="31"/>
                  </a:lnTo>
                  <a:lnTo>
                    <a:pt x="11" y="33"/>
                  </a:lnTo>
                  <a:lnTo>
                    <a:pt x="15" y="33"/>
                  </a:lnTo>
                  <a:lnTo>
                    <a:pt x="15" y="33"/>
                  </a:lnTo>
                  <a:lnTo>
                    <a:pt x="27" y="31"/>
                  </a:lnTo>
                  <a:lnTo>
                    <a:pt x="39" y="30"/>
                  </a:lnTo>
                  <a:lnTo>
                    <a:pt x="39" y="30"/>
                  </a:lnTo>
                  <a:lnTo>
                    <a:pt x="66" y="26"/>
                  </a:lnTo>
                  <a:lnTo>
                    <a:pt x="90" y="25"/>
                  </a:lnTo>
                  <a:lnTo>
                    <a:pt x="90" y="25"/>
                  </a:lnTo>
                  <a:lnTo>
                    <a:pt x="104" y="23"/>
                  </a:lnTo>
                  <a:lnTo>
                    <a:pt x="117" y="22"/>
                  </a:lnTo>
                  <a:lnTo>
                    <a:pt x="129" y="20"/>
                  </a:lnTo>
                  <a:lnTo>
                    <a:pt x="143" y="19"/>
                  </a:lnTo>
                  <a:lnTo>
                    <a:pt x="143" y="19"/>
                  </a:lnTo>
                  <a:lnTo>
                    <a:pt x="170" y="20"/>
                  </a:lnTo>
                  <a:lnTo>
                    <a:pt x="198" y="19"/>
                  </a:lnTo>
                  <a:lnTo>
                    <a:pt x="198" y="19"/>
                  </a:lnTo>
                  <a:lnTo>
                    <a:pt x="250" y="14"/>
                  </a:lnTo>
                  <a:lnTo>
                    <a:pt x="302" y="9"/>
                  </a:lnTo>
                  <a:lnTo>
                    <a:pt x="355" y="8"/>
                  </a:lnTo>
                  <a:lnTo>
                    <a:pt x="381" y="9"/>
                  </a:lnTo>
                  <a:lnTo>
                    <a:pt x="407" y="11"/>
                  </a:lnTo>
                  <a:lnTo>
                    <a:pt x="407" y="11"/>
                  </a:lnTo>
                  <a:lnTo>
                    <a:pt x="406" y="41"/>
                  </a:lnTo>
                  <a:lnTo>
                    <a:pt x="406" y="73"/>
                  </a:lnTo>
                  <a:lnTo>
                    <a:pt x="406" y="73"/>
                  </a:lnTo>
                  <a:lnTo>
                    <a:pt x="407" y="103"/>
                  </a:lnTo>
                  <a:lnTo>
                    <a:pt x="407" y="133"/>
                  </a:lnTo>
                  <a:lnTo>
                    <a:pt x="407" y="133"/>
                  </a:lnTo>
                  <a:lnTo>
                    <a:pt x="406" y="175"/>
                  </a:lnTo>
                  <a:lnTo>
                    <a:pt x="406" y="175"/>
                  </a:lnTo>
                  <a:lnTo>
                    <a:pt x="361" y="176"/>
                  </a:lnTo>
                  <a:lnTo>
                    <a:pt x="361" y="176"/>
                  </a:lnTo>
                  <a:lnTo>
                    <a:pt x="338" y="179"/>
                  </a:lnTo>
                  <a:lnTo>
                    <a:pt x="316" y="181"/>
                  </a:lnTo>
                  <a:lnTo>
                    <a:pt x="316" y="181"/>
                  </a:lnTo>
                  <a:lnTo>
                    <a:pt x="289" y="183"/>
                  </a:lnTo>
                  <a:lnTo>
                    <a:pt x="261" y="183"/>
                  </a:lnTo>
                  <a:lnTo>
                    <a:pt x="233" y="183"/>
                  </a:lnTo>
                  <a:lnTo>
                    <a:pt x="206" y="181"/>
                  </a:lnTo>
                  <a:lnTo>
                    <a:pt x="206" y="181"/>
                  </a:lnTo>
                  <a:lnTo>
                    <a:pt x="180" y="181"/>
                  </a:lnTo>
                  <a:lnTo>
                    <a:pt x="155" y="181"/>
                  </a:lnTo>
                  <a:lnTo>
                    <a:pt x="103" y="186"/>
                  </a:lnTo>
                  <a:lnTo>
                    <a:pt x="103" y="186"/>
                  </a:lnTo>
                  <a:lnTo>
                    <a:pt x="72" y="186"/>
                  </a:lnTo>
                  <a:lnTo>
                    <a:pt x="42" y="186"/>
                  </a:lnTo>
                  <a:lnTo>
                    <a:pt x="42" y="186"/>
                  </a:lnTo>
                  <a:lnTo>
                    <a:pt x="28" y="186"/>
                  </a:lnTo>
                  <a:lnTo>
                    <a:pt x="15" y="186"/>
                  </a:lnTo>
                  <a:lnTo>
                    <a:pt x="15" y="186"/>
                  </a:lnTo>
                  <a:lnTo>
                    <a:pt x="15" y="186"/>
                  </a:lnTo>
                  <a:lnTo>
                    <a:pt x="15" y="186"/>
                  </a:lnTo>
                  <a:lnTo>
                    <a:pt x="15" y="177"/>
                  </a:lnTo>
                  <a:lnTo>
                    <a:pt x="15" y="168"/>
                  </a:lnTo>
                  <a:lnTo>
                    <a:pt x="13" y="150"/>
                  </a:lnTo>
                  <a:lnTo>
                    <a:pt x="13" y="150"/>
                  </a:lnTo>
                  <a:lnTo>
                    <a:pt x="13" y="103"/>
                  </a:lnTo>
                  <a:lnTo>
                    <a:pt x="13" y="103"/>
                  </a:lnTo>
                  <a:lnTo>
                    <a:pt x="12" y="62"/>
                  </a:lnTo>
                  <a:lnTo>
                    <a:pt x="12" y="62"/>
                  </a:lnTo>
                  <a:lnTo>
                    <a:pt x="12" y="47"/>
                  </a:lnTo>
                  <a:lnTo>
                    <a:pt x="12" y="40"/>
                  </a:lnTo>
                  <a:lnTo>
                    <a:pt x="9" y="33"/>
                  </a:lnTo>
                  <a:lnTo>
                    <a:pt x="9" y="33"/>
                  </a:lnTo>
                  <a:lnTo>
                    <a:pt x="8" y="33"/>
                  </a:lnTo>
                  <a:lnTo>
                    <a:pt x="8" y="34"/>
                  </a:lnTo>
                  <a:lnTo>
                    <a:pt x="8" y="34"/>
                  </a:lnTo>
                  <a:lnTo>
                    <a:pt x="8" y="44"/>
                  </a:lnTo>
                  <a:lnTo>
                    <a:pt x="8" y="53"/>
                  </a:lnTo>
                  <a:lnTo>
                    <a:pt x="8" y="74"/>
                  </a:lnTo>
                  <a:lnTo>
                    <a:pt x="8" y="74"/>
                  </a:lnTo>
                  <a:lnTo>
                    <a:pt x="8" y="113"/>
                  </a:lnTo>
                  <a:lnTo>
                    <a:pt x="8" y="113"/>
                  </a:lnTo>
                  <a:lnTo>
                    <a:pt x="8" y="150"/>
                  </a:lnTo>
                  <a:lnTo>
                    <a:pt x="8" y="169"/>
                  </a:lnTo>
                  <a:lnTo>
                    <a:pt x="11" y="187"/>
                  </a:lnTo>
                  <a:lnTo>
                    <a:pt x="11" y="187"/>
                  </a:lnTo>
                  <a:lnTo>
                    <a:pt x="2" y="190"/>
                  </a:lnTo>
                  <a:lnTo>
                    <a:pt x="2" y="190"/>
                  </a:lnTo>
                  <a:lnTo>
                    <a:pt x="2" y="190"/>
                  </a:lnTo>
                  <a:lnTo>
                    <a:pt x="2" y="190"/>
                  </a:lnTo>
                  <a:lnTo>
                    <a:pt x="11" y="188"/>
                  </a:lnTo>
                  <a:lnTo>
                    <a:pt x="11" y="188"/>
                  </a:lnTo>
                  <a:lnTo>
                    <a:pt x="11" y="190"/>
                  </a:lnTo>
                  <a:lnTo>
                    <a:pt x="11" y="190"/>
                  </a:lnTo>
                  <a:lnTo>
                    <a:pt x="11" y="190"/>
                  </a:lnTo>
                  <a:lnTo>
                    <a:pt x="12" y="190"/>
                  </a:lnTo>
                  <a:lnTo>
                    <a:pt x="13" y="188"/>
                  </a:lnTo>
                  <a:lnTo>
                    <a:pt x="13" y="188"/>
                  </a:lnTo>
                  <a:lnTo>
                    <a:pt x="30" y="190"/>
                  </a:lnTo>
                  <a:lnTo>
                    <a:pt x="30" y="190"/>
                  </a:lnTo>
                  <a:lnTo>
                    <a:pt x="56" y="190"/>
                  </a:lnTo>
                  <a:lnTo>
                    <a:pt x="56" y="190"/>
                  </a:lnTo>
                  <a:lnTo>
                    <a:pt x="81" y="190"/>
                  </a:lnTo>
                  <a:lnTo>
                    <a:pt x="106" y="188"/>
                  </a:lnTo>
                  <a:lnTo>
                    <a:pt x="106" y="188"/>
                  </a:lnTo>
                  <a:lnTo>
                    <a:pt x="159" y="187"/>
                  </a:lnTo>
                  <a:lnTo>
                    <a:pt x="187" y="187"/>
                  </a:lnTo>
                  <a:lnTo>
                    <a:pt x="213" y="187"/>
                  </a:lnTo>
                  <a:lnTo>
                    <a:pt x="213" y="187"/>
                  </a:lnTo>
                  <a:lnTo>
                    <a:pt x="238" y="188"/>
                  </a:lnTo>
                  <a:lnTo>
                    <a:pt x="264" y="188"/>
                  </a:lnTo>
                  <a:lnTo>
                    <a:pt x="313" y="186"/>
                  </a:lnTo>
                  <a:lnTo>
                    <a:pt x="313" y="186"/>
                  </a:lnTo>
                  <a:lnTo>
                    <a:pt x="338" y="184"/>
                  </a:lnTo>
                  <a:lnTo>
                    <a:pt x="363" y="181"/>
                  </a:lnTo>
                  <a:lnTo>
                    <a:pt x="363" y="181"/>
                  </a:lnTo>
                  <a:lnTo>
                    <a:pt x="374" y="180"/>
                  </a:lnTo>
                  <a:lnTo>
                    <a:pt x="383" y="180"/>
                  </a:lnTo>
                  <a:lnTo>
                    <a:pt x="406" y="180"/>
                  </a:lnTo>
                  <a:lnTo>
                    <a:pt x="406" y="180"/>
                  </a:lnTo>
                  <a:lnTo>
                    <a:pt x="406" y="192"/>
                  </a:lnTo>
                  <a:lnTo>
                    <a:pt x="406" y="192"/>
                  </a:lnTo>
                  <a:lnTo>
                    <a:pt x="406" y="192"/>
                  </a:lnTo>
                  <a:lnTo>
                    <a:pt x="407" y="192"/>
                  </a:lnTo>
                  <a:lnTo>
                    <a:pt x="408" y="190"/>
                  </a:lnTo>
                  <a:lnTo>
                    <a:pt x="408" y="190"/>
                  </a:lnTo>
                  <a:lnTo>
                    <a:pt x="408" y="180"/>
                  </a:lnTo>
                  <a:lnTo>
                    <a:pt x="408" y="180"/>
                  </a:lnTo>
                  <a:lnTo>
                    <a:pt x="410" y="180"/>
                  </a:lnTo>
                  <a:lnTo>
                    <a:pt x="410" y="180"/>
                  </a:lnTo>
                  <a:lnTo>
                    <a:pt x="412" y="179"/>
                  </a:lnTo>
                  <a:lnTo>
                    <a:pt x="414" y="176"/>
                  </a:lnTo>
                  <a:lnTo>
                    <a:pt x="414" y="176"/>
                  </a:lnTo>
                  <a:lnTo>
                    <a:pt x="414" y="175"/>
                  </a:lnTo>
                  <a:lnTo>
                    <a:pt x="414" y="175"/>
                  </a:lnTo>
                  <a:lnTo>
                    <a:pt x="412" y="173"/>
                  </a:lnTo>
                  <a:lnTo>
                    <a:pt x="412" y="173"/>
                  </a:lnTo>
                  <a:lnTo>
                    <a:pt x="410" y="175"/>
                  </a:lnTo>
                  <a:lnTo>
                    <a:pt x="410" y="175"/>
                  </a:lnTo>
                  <a:lnTo>
                    <a:pt x="408" y="175"/>
                  </a:lnTo>
                  <a:lnTo>
                    <a:pt x="408" y="175"/>
                  </a:lnTo>
                  <a:lnTo>
                    <a:pt x="410" y="125"/>
                  </a:lnTo>
                  <a:lnTo>
                    <a:pt x="408" y="75"/>
                  </a:lnTo>
                  <a:lnTo>
                    <a:pt x="408" y="75"/>
                  </a:lnTo>
                  <a:lnTo>
                    <a:pt x="408" y="42"/>
                  </a:lnTo>
                  <a:lnTo>
                    <a:pt x="408" y="11"/>
                  </a:lnTo>
                  <a:lnTo>
                    <a:pt x="408" y="11"/>
                  </a:lnTo>
                  <a:lnTo>
                    <a:pt x="417" y="11"/>
                  </a:lnTo>
                  <a:lnTo>
                    <a:pt x="417" y="11"/>
                  </a:lnTo>
                  <a:lnTo>
                    <a:pt x="418" y="11"/>
                  </a:lnTo>
                  <a:lnTo>
                    <a:pt x="419" y="9"/>
                  </a:lnTo>
                  <a:lnTo>
                    <a:pt x="421" y="7"/>
                  </a:lnTo>
                  <a:lnTo>
                    <a:pt x="419" y="7"/>
                  </a:lnTo>
                  <a:lnTo>
                    <a:pt x="419" y="7"/>
                  </a:lnTo>
                  <a:close/>
                </a:path>
              </a:pathLst>
            </a:custGeom>
            <a:solidFill>
              <a:srgbClr val="005188"/>
            </a:solidFill>
            <a:ln w="9525">
              <a:noFill/>
              <a:round/>
            </a:ln>
          </p:spPr>
          <p:txBody>
            <a:bodyPr vert="horz" wrap="square" lIns="91440" tIns="45720" rIns="91440" bIns="45720" numCol="1" anchor="t" anchorCtr="0" compatLnSpc="1"/>
            <a:lstStyle/>
            <a:p>
              <a:endParaRPr lang="zh-CN" altLang="en-US"/>
            </a:p>
          </p:txBody>
        </p:sp>
      </p:grpSp>
    </p:spTree>
    <p:extLst>
      <p:ext uri="{BB962C8B-B14F-4D97-AF65-F5344CB8AC3E}">
        <p14:creationId xmlns:p14="http://schemas.microsoft.com/office/powerpoint/2010/main" val="296915567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eelOff"/>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iterate type="lt">
                                    <p:tmPct val="10000"/>
                                  </p:iterate>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par>
                          <p:cTn id="9" fill="hold">
                            <p:stCondLst>
                              <p:cond delay="650"/>
                            </p:stCondLst>
                            <p:childTnLst>
                              <p:par>
                                <p:cTn id="10" presetID="22" presetClass="entr" presetSubtype="8" fill="hold" nodeType="after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ipe(left)">
                                      <p:cBhvr>
                                        <p:cTn id="12" dur="500"/>
                                        <p:tgtEl>
                                          <p:spTgt spid="14"/>
                                        </p:tgtEl>
                                      </p:cBhvr>
                                    </p:animEffect>
                                  </p:childTnLst>
                                </p:cTn>
                              </p:par>
                            </p:childTnLst>
                          </p:cTn>
                        </p:par>
                        <p:par>
                          <p:cTn id="13" fill="hold">
                            <p:stCondLst>
                              <p:cond delay="1150"/>
                            </p:stCondLst>
                            <p:childTnLst>
                              <p:par>
                                <p:cTn id="14" presetID="22" presetClass="entr" presetSubtype="1" fill="hold" grpId="0" nodeType="after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wipe(up)">
                                      <p:cBhvr>
                                        <p:cTn id="16" dur="300"/>
                                        <p:tgtEl>
                                          <p:spTgt spid="10"/>
                                        </p:tgtEl>
                                      </p:cBhvr>
                                    </p:animEffect>
                                  </p:childTnLst>
                                </p:cTn>
                              </p:par>
                            </p:childTnLst>
                          </p:cTn>
                        </p:par>
                        <p:par>
                          <p:cTn id="17" fill="hold">
                            <p:stCondLst>
                              <p:cond delay="1450"/>
                            </p:stCondLst>
                            <p:childTnLst>
                              <p:par>
                                <p:cTn id="18" presetID="10" presetClass="entr" presetSubtype="0" fill="hold" grpId="0" nodeType="after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500"/>
                                        <p:tgtEl>
                                          <p:spTgt spid="5"/>
                                        </p:tgtEl>
                                      </p:cBhvr>
                                    </p:animEffect>
                                  </p:childTnLst>
                                </p:cTn>
                              </p:par>
                            </p:childTnLst>
                          </p:cTn>
                        </p:par>
                        <p:par>
                          <p:cTn id="21" fill="hold">
                            <p:stCondLst>
                              <p:cond delay="1950"/>
                            </p:stCondLst>
                            <p:childTnLst>
                              <p:par>
                                <p:cTn id="22" presetID="53" presetClass="entr" presetSubtype="16" fill="hold" nodeType="afterEffect">
                                  <p:stCondLst>
                                    <p:cond delay="0"/>
                                  </p:stCondLst>
                                  <p:childTnLst>
                                    <p:set>
                                      <p:cBhvr>
                                        <p:cTn id="23" dur="1" fill="hold">
                                          <p:stCondLst>
                                            <p:cond delay="0"/>
                                          </p:stCondLst>
                                        </p:cTn>
                                        <p:tgtEl>
                                          <p:spTgt spid="12"/>
                                        </p:tgtEl>
                                        <p:attrNameLst>
                                          <p:attrName>style.visibility</p:attrName>
                                        </p:attrNameLst>
                                      </p:cBhvr>
                                      <p:to>
                                        <p:strVal val="visible"/>
                                      </p:to>
                                    </p:set>
                                    <p:anim calcmode="lin" valueType="num">
                                      <p:cBhvr>
                                        <p:cTn id="24" dur="500" fill="hold"/>
                                        <p:tgtEl>
                                          <p:spTgt spid="12"/>
                                        </p:tgtEl>
                                        <p:attrNameLst>
                                          <p:attrName>ppt_w</p:attrName>
                                        </p:attrNameLst>
                                      </p:cBhvr>
                                      <p:tavLst>
                                        <p:tav tm="0">
                                          <p:val>
                                            <p:fltVal val="0"/>
                                          </p:val>
                                        </p:tav>
                                        <p:tav tm="100000">
                                          <p:val>
                                            <p:strVal val="#ppt_w"/>
                                          </p:val>
                                        </p:tav>
                                      </p:tavLst>
                                    </p:anim>
                                    <p:anim calcmode="lin" valueType="num">
                                      <p:cBhvr>
                                        <p:cTn id="25" dur="500" fill="hold"/>
                                        <p:tgtEl>
                                          <p:spTgt spid="12"/>
                                        </p:tgtEl>
                                        <p:attrNameLst>
                                          <p:attrName>ppt_h</p:attrName>
                                        </p:attrNameLst>
                                      </p:cBhvr>
                                      <p:tavLst>
                                        <p:tav tm="0">
                                          <p:val>
                                            <p:fltVal val="0"/>
                                          </p:val>
                                        </p:tav>
                                        <p:tav tm="100000">
                                          <p:val>
                                            <p:strVal val="#ppt_h"/>
                                          </p:val>
                                        </p:tav>
                                      </p:tavLst>
                                    </p:anim>
                                    <p:animEffect transition="in" filter="fade">
                                      <p:cBhvr>
                                        <p:cTn id="26" dur="500"/>
                                        <p:tgtEl>
                                          <p:spTgt spid="12"/>
                                        </p:tgtEl>
                                      </p:cBhvr>
                                    </p:animEffect>
                                  </p:childTnLst>
                                </p:cTn>
                              </p:par>
                              <p:par>
                                <p:cTn id="27" presetID="53" presetClass="entr" presetSubtype="16" fill="hold" nodeType="withEffect">
                                  <p:stCondLst>
                                    <p:cond delay="0"/>
                                  </p:stCondLst>
                                  <p:childTnLst>
                                    <p:set>
                                      <p:cBhvr>
                                        <p:cTn id="28" dur="1" fill="hold">
                                          <p:stCondLst>
                                            <p:cond delay="0"/>
                                          </p:stCondLst>
                                        </p:cTn>
                                        <p:tgtEl>
                                          <p:spTgt spid="13"/>
                                        </p:tgtEl>
                                        <p:attrNameLst>
                                          <p:attrName>style.visibility</p:attrName>
                                        </p:attrNameLst>
                                      </p:cBhvr>
                                      <p:to>
                                        <p:strVal val="visible"/>
                                      </p:to>
                                    </p:set>
                                    <p:anim calcmode="lin" valueType="num">
                                      <p:cBhvr>
                                        <p:cTn id="29" dur="500" fill="hold"/>
                                        <p:tgtEl>
                                          <p:spTgt spid="13"/>
                                        </p:tgtEl>
                                        <p:attrNameLst>
                                          <p:attrName>ppt_w</p:attrName>
                                        </p:attrNameLst>
                                      </p:cBhvr>
                                      <p:tavLst>
                                        <p:tav tm="0">
                                          <p:val>
                                            <p:fltVal val="0"/>
                                          </p:val>
                                        </p:tav>
                                        <p:tav tm="100000">
                                          <p:val>
                                            <p:strVal val="#ppt_w"/>
                                          </p:val>
                                        </p:tav>
                                      </p:tavLst>
                                    </p:anim>
                                    <p:anim calcmode="lin" valueType="num">
                                      <p:cBhvr>
                                        <p:cTn id="30" dur="500" fill="hold"/>
                                        <p:tgtEl>
                                          <p:spTgt spid="13"/>
                                        </p:tgtEl>
                                        <p:attrNameLst>
                                          <p:attrName>ppt_h</p:attrName>
                                        </p:attrNameLst>
                                      </p:cBhvr>
                                      <p:tavLst>
                                        <p:tav tm="0">
                                          <p:val>
                                            <p:fltVal val="0"/>
                                          </p:val>
                                        </p:tav>
                                        <p:tav tm="100000">
                                          <p:val>
                                            <p:strVal val="#ppt_h"/>
                                          </p:val>
                                        </p:tav>
                                      </p:tavLst>
                                    </p:anim>
                                    <p:animEffect transition="in" filter="fade">
                                      <p:cBhvr>
                                        <p:cTn id="31" dur="500"/>
                                        <p:tgtEl>
                                          <p:spTgt spid="13"/>
                                        </p:tgtEl>
                                      </p:cBhvr>
                                    </p:animEffect>
                                  </p:childTnLst>
                                </p:cTn>
                              </p:par>
                            </p:childTnLst>
                          </p:cTn>
                        </p:par>
                        <p:par>
                          <p:cTn id="32" fill="hold">
                            <p:stCondLst>
                              <p:cond delay="2450"/>
                            </p:stCondLst>
                            <p:childTnLst>
                              <p:par>
                                <p:cTn id="33" presetID="42" presetClass="entr" presetSubtype="0" fill="hold" grpId="0" nodeType="afterEffect">
                                  <p:stCondLst>
                                    <p:cond delay="0"/>
                                  </p:stCondLst>
                                  <p:childTnLst>
                                    <p:set>
                                      <p:cBhvr>
                                        <p:cTn id="34" dur="1" fill="hold">
                                          <p:stCondLst>
                                            <p:cond delay="0"/>
                                          </p:stCondLst>
                                        </p:cTn>
                                        <p:tgtEl>
                                          <p:spTgt spid="4"/>
                                        </p:tgtEl>
                                        <p:attrNameLst>
                                          <p:attrName>style.visibility</p:attrName>
                                        </p:attrNameLst>
                                      </p:cBhvr>
                                      <p:to>
                                        <p:strVal val="visible"/>
                                      </p:to>
                                    </p:set>
                                    <p:animEffect transition="in" filter="fade">
                                      <p:cBhvr>
                                        <p:cTn id="35" dur="750"/>
                                        <p:tgtEl>
                                          <p:spTgt spid="4"/>
                                        </p:tgtEl>
                                      </p:cBhvr>
                                    </p:animEffect>
                                    <p:anim calcmode="lin" valueType="num">
                                      <p:cBhvr>
                                        <p:cTn id="36" dur="750" fill="hold"/>
                                        <p:tgtEl>
                                          <p:spTgt spid="4"/>
                                        </p:tgtEl>
                                        <p:attrNameLst>
                                          <p:attrName>ppt_x</p:attrName>
                                        </p:attrNameLst>
                                      </p:cBhvr>
                                      <p:tavLst>
                                        <p:tav tm="0">
                                          <p:val>
                                            <p:strVal val="#ppt_x"/>
                                          </p:val>
                                        </p:tav>
                                        <p:tav tm="100000">
                                          <p:val>
                                            <p:strVal val="#ppt_x"/>
                                          </p:val>
                                        </p:tav>
                                      </p:tavLst>
                                    </p:anim>
                                    <p:anim calcmode="lin" valueType="num">
                                      <p:cBhvr>
                                        <p:cTn id="37" dur="75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2"/>
                        </p:tgtEl>
                        <p:attrNameLst>
                          <p:attrName>style.visibility</p:attrName>
                        </p:attrNameLst>
                      </p:cBhvr>
                      <p:to>
                        <p:strVal val="visible"/>
                      </p:to>
                    </p:set>
                    <p:anim calcmode="lin" valueType="num">
                      <p:cBhvr additive="base">
                        <p:cTn dur="500" fill="hold"/>
                        <p:tgtEl>
                          <p:spTgt spid="2"/>
                        </p:tgtEl>
                        <p:attrNameLst>
                          <p:attrName>ppt_x</p:attrName>
                        </p:attrNameLst>
                      </p:cBhvr>
                      <p:tavLst>
                        <p:tav tm="0">
                          <p:val>
                            <p:strVal val="1+#ppt_w/2"/>
                          </p:val>
                        </p:tav>
                        <p:tav tm="100000">
                          <p:val>
                            <p:strVal val="#ppt_x"/>
                          </p:val>
                        </p:tav>
                      </p:tavLst>
                    </p:anim>
                    <p:anim calcmode="lin" valueType="num">
                      <p:cBhvr additive="base">
                        <p:cTn dur="500" fill="hold"/>
                        <p:tgtEl>
                          <p:spTgt spid="2"/>
                        </p:tgtEl>
                        <p:attrNameLst>
                          <p:attrName>ppt_y</p:attrName>
                        </p:attrNameLst>
                      </p:cBhvr>
                      <p:tavLst>
                        <p:tav tm="0">
                          <p:val>
                            <p:strVal val="#ppt_y"/>
                          </p:val>
                        </p:tav>
                        <p:tav tm="100000">
                          <p:val>
                            <p:strVal val="#ppt_y"/>
                          </p:val>
                        </p:tav>
                      </p:tavLst>
                    </p:anim>
                  </p:childTnLst>
                </p:cTn>
              </p:par>
            </p:tnLst>
          </p:tmpl>
        </p:tmplLst>
      </p:bldP>
      <p:bldP spid="4" grpId="0"/>
      <p:bldP spid="5" grpId="0"/>
      <p:bldP spid="10"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2"/>
          <p:cNvSpPr txBox="1">
            <a:spLocks/>
          </p:cNvSpPr>
          <p:nvPr/>
        </p:nvSpPr>
        <p:spPr>
          <a:xfrm>
            <a:off x="1192479" y="292682"/>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教学设计</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grpSp>
        <p:nvGrpSpPr>
          <p:cNvPr id="3" name="chenying0907 2"/>
          <p:cNvGrpSpPr>
            <a:grpSpLocks/>
          </p:cNvGrpSpPr>
          <p:nvPr/>
        </p:nvGrpSpPr>
        <p:grpSpPr bwMode="auto">
          <a:xfrm>
            <a:off x="4652539" y="2968212"/>
            <a:ext cx="2677271" cy="2557944"/>
            <a:chOff x="3065829" y="2668267"/>
            <a:chExt cx="1872107" cy="1761728"/>
          </a:xfrm>
        </p:grpSpPr>
        <p:sp>
          <p:nvSpPr>
            <p:cNvPr id="4" name="椭圆 3"/>
            <p:cNvSpPr/>
            <p:nvPr/>
          </p:nvSpPr>
          <p:spPr>
            <a:xfrm>
              <a:off x="3114376" y="2668267"/>
              <a:ext cx="1762875" cy="1761728"/>
            </a:xfrm>
            <a:prstGeom prst="ellipse">
              <a:avLst/>
            </a:prstGeom>
            <a:noFill/>
            <a:ln>
              <a:solidFill>
                <a:srgbClr val="00518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solidFill>
                  <a:srgbClr val="005188"/>
                </a:solidFill>
                <a:latin typeface="方正清刻本悦宋简体" panose="02000000000000000000" pitchFamily="2" charset="-122"/>
                <a:ea typeface="方正清刻本悦宋简体" panose="02000000000000000000" pitchFamily="2" charset="-122"/>
              </a:endParaRPr>
            </a:p>
          </p:txBody>
        </p:sp>
        <p:sp>
          <p:nvSpPr>
            <p:cNvPr id="5" name="椭圆 4"/>
            <p:cNvSpPr/>
            <p:nvPr/>
          </p:nvSpPr>
          <p:spPr>
            <a:xfrm>
              <a:off x="4441842" y="2760911"/>
              <a:ext cx="119852" cy="119540"/>
            </a:xfrm>
            <a:prstGeom prst="ellipse">
              <a:avLst/>
            </a:prstGeom>
            <a:solidFill>
              <a:schemeClr val="bg1"/>
            </a:solidFill>
            <a:ln>
              <a:solidFill>
                <a:srgbClr val="00518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solidFill>
                  <a:srgbClr val="005188"/>
                </a:solidFill>
                <a:latin typeface="方正清刻本悦宋简体" panose="02000000000000000000" pitchFamily="2" charset="-122"/>
                <a:ea typeface="方正清刻本悦宋简体" panose="02000000000000000000" pitchFamily="2" charset="-122"/>
              </a:endParaRPr>
            </a:p>
          </p:txBody>
        </p:sp>
        <p:sp>
          <p:nvSpPr>
            <p:cNvPr id="6" name="椭圆 5"/>
            <p:cNvSpPr/>
            <p:nvPr/>
          </p:nvSpPr>
          <p:spPr>
            <a:xfrm>
              <a:off x="3439037" y="2760911"/>
              <a:ext cx="119851" cy="119540"/>
            </a:xfrm>
            <a:prstGeom prst="ellipse">
              <a:avLst/>
            </a:prstGeom>
            <a:solidFill>
              <a:schemeClr val="bg1"/>
            </a:solidFill>
            <a:ln>
              <a:solidFill>
                <a:srgbClr val="00518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solidFill>
                  <a:srgbClr val="005188"/>
                </a:solidFill>
                <a:latin typeface="方正清刻本悦宋简体" panose="02000000000000000000" pitchFamily="2" charset="-122"/>
                <a:ea typeface="方正清刻本悦宋简体" panose="02000000000000000000" pitchFamily="2" charset="-122"/>
              </a:endParaRPr>
            </a:p>
          </p:txBody>
        </p:sp>
        <p:sp>
          <p:nvSpPr>
            <p:cNvPr id="7" name="椭圆 6"/>
            <p:cNvSpPr/>
            <p:nvPr/>
          </p:nvSpPr>
          <p:spPr>
            <a:xfrm>
              <a:off x="3065829" y="3493096"/>
              <a:ext cx="119851" cy="119540"/>
            </a:xfrm>
            <a:prstGeom prst="ellipse">
              <a:avLst/>
            </a:prstGeom>
            <a:solidFill>
              <a:schemeClr val="bg1"/>
            </a:solidFill>
            <a:ln>
              <a:solidFill>
                <a:srgbClr val="00518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solidFill>
                  <a:srgbClr val="005188"/>
                </a:solidFill>
                <a:latin typeface="方正清刻本悦宋简体" panose="02000000000000000000" pitchFamily="2" charset="-122"/>
                <a:ea typeface="方正清刻本悦宋简体" panose="02000000000000000000" pitchFamily="2" charset="-122"/>
              </a:endParaRPr>
            </a:p>
          </p:txBody>
        </p:sp>
        <p:sp>
          <p:nvSpPr>
            <p:cNvPr id="8" name="椭圆 7"/>
            <p:cNvSpPr/>
            <p:nvPr/>
          </p:nvSpPr>
          <p:spPr>
            <a:xfrm>
              <a:off x="4818084" y="3493096"/>
              <a:ext cx="119852" cy="119540"/>
            </a:xfrm>
            <a:prstGeom prst="ellipse">
              <a:avLst/>
            </a:prstGeom>
            <a:solidFill>
              <a:schemeClr val="bg1"/>
            </a:solidFill>
            <a:ln>
              <a:solidFill>
                <a:srgbClr val="00518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solidFill>
                  <a:srgbClr val="005188"/>
                </a:solidFill>
                <a:latin typeface="方正清刻本悦宋简体" panose="02000000000000000000" pitchFamily="2" charset="-122"/>
                <a:ea typeface="方正清刻本悦宋简体" panose="02000000000000000000" pitchFamily="2" charset="-122"/>
              </a:endParaRPr>
            </a:p>
          </p:txBody>
        </p:sp>
        <p:sp>
          <p:nvSpPr>
            <p:cNvPr id="9" name="椭圆 8"/>
            <p:cNvSpPr/>
            <p:nvPr/>
          </p:nvSpPr>
          <p:spPr>
            <a:xfrm>
              <a:off x="4441842" y="4223788"/>
              <a:ext cx="119852" cy="119540"/>
            </a:xfrm>
            <a:prstGeom prst="ellipse">
              <a:avLst/>
            </a:prstGeom>
            <a:solidFill>
              <a:schemeClr val="bg1"/>
            </a:solidFill>
            <a:ln>
              <a:solidFill>
                <a:srgbClr val="00518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solidFill>
                  <a:srgbClr val="005188"/>
                </a:solidFill>
                <a:latin typeface="方正清刻本悦宋简体" panose="02000000000000000000" pitchFamily="2" charset="-122"/>
                <a:ea typeface="方正清刻本悦宋简体" panose="02000000000000000000" pitchFamily="2" charset="-122"/>
              </a:endParaRPr>
            </a:p>
          </p:txBody>
        </p:sp>
        <p:sp>
          <p:nvSpPr>
            <p:cNvPr id="10" name="椭圆 9"/>
            <p:cNvSpPr/>
            <p:nvPr/>
          </p:nvSpPr>
          <p:spPr>
            <a:xfrm>
              <a:off x="3439037" y="4201373"/>
              <a:ext cx="119851" cy="119540"/>
            </a:xfrm>
            <a:prstGeom prst="ellipse">
              <a:avLst/>
            </a:prstGeom>
            <a:solidFill>
              <a:schemeClr val="bg1"/>
            </a:solidFill>
            <a:ln>
              <a:solidFill>
                <a:srgbClr val="00518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solidFill>
                  <a:srgbClr val="005188"/>
                </a:solidFill>
                <a:latin typeface="方正清刻本悦宋简体" panose="02000000000000000000" pitchFamily="2" charset="-122"/>
                <a:ea typeface="方正清刻本悦宋简体" panose="02000000000000000000" pitchFamily="2" charset="-122"/>
              </a:endParaRPr>
            </a:p>
          </p:txBody>
        </p:sp>
        <p:grpSp>
          <p:nvGrpSpPr>
            <p:cNvPr id="11" name="chenying0907 46"/>
            <p:cNvGrpSpPr>
              <a:grpSpLocks/>
            </p:cNvGrpSpPr>
            <p:nvPr/>
          </p:nvGrpSpPr>
          <p:grpSpPr bwMode="auto">
            <a:xfrm>
              <a:off x="3269294" y="2943617"/>
              <a:ext cx="1465544" cy="1202498"/>
              <a:chOff x="3269294" y="2943617"/>
              <a:chExt cx="1465544" cy="1202498"/>
            </a:xfrm>
          </p:grpSpPr>
          <p:sp>
            <p:nvSpPr>
              <p:cNvPr id="12" name="任意多边形 11"/>
              <p:cNvSpPr/>
              <p:nvPr/>
            </p:nvSpPr>
            <p:spPr>
              <a:xfrm>
                <a:off x="4281029" y="2955164"/>
                <a:ext cx="153228" cy="213679"/>
              </a:xfrm>
              <a:custGeom>
                <a:avLst/>
                <a:gdLst>
                  <a:gd name="connsiteX0" fmla="*/ 0 w 425885"/>
                  <a:gd name="connsiteY0" fmla="*/ 588724 h 588724"/>
                  <a:gd name="connsiteX1" fmla="*/ 425885 w 425885"/>
                  <a:gd name="connsiteY1" fmla="*/ 0 h 588724"/>
                </a:gdLst>
                <a:ahLst/>
                <a:cxnLst>
                  <a:cxn ang="0">
                    <a:pos x="connsiteX0" y="connsiteY0"/>
                  </a:cxn>
                  <a:cxn ang="0">
                    <a:pos x="connsiteX1" y="connsiteY1"/>
                  </a:cxn>
                </a:cxnLst>
                <a:rect l="l" t="t" r="r" b="b"/>
                <a:pathLst>
                  <a:path w="425885" h="588724">
                    <a:moveTo>
                      <a:pt x="0" y="588724"/>
                    </a:moveTo>
                    <a:lnTo>
                      <a:pt x="425885" y="0"/>
                    </a:lnTo>
                  </a:path>
                </a:pathLst>
              </a:custGeom>
              <a:noFill/>
              <a:ln w="38100">
                <a:solidFill>
                  <a:srgbClr val="005188"/>
                </a:solidFill>
                <a:tailEnd type="stealt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solidFill>
                    <a:srgbClr val="005188"/>
                  </a:solidFill>
                  <a:latin typeface="方正清刻本悦宋简体" panose="02000000000000000000" pitchFamily="2" charset="-122"/>
                  <a:ea typeface="方正清刻本悦宋简体" panose="02000000000000000000" pitchFamily="2" charset="-122"/>
                </a:endParaRPr>
              </a:p>
            </p:txBody>
          </p:sp>
          <p:sp>
            <p:nvSpPr>
              <p:cNvPr id="13" name="任意多边形 12"/>
              <p:cNvSpPr/>
              <p:nvPr/>
            </p:nvSpPr>
            <p:spPr>
              <a:xfrm flipV="1">
                <a:off x="4475219" y="3525970"/>
                <a:ext cx="259425" cy="43334"/>
              </a:xfrm>
              <a:custGeom>
                <a:avLst/>
                <a:gdLst>
                  <a:gd name="connsiteX0" fmla="*/ 0 w 739035"/>
                  <a:gd name="connsiteY0" fmla="*/ 0 h 0"/>
                  <a:gd name="connsiteX1" fmla="*/ 739035 w 739035"/>
                  <a:gd name="connsiteY1" fmla="*/ 0 h 0"/>
                </a:gdLst>
                <a:ahLst/>
                <a:cxnLst>
                  <a:cxn ang="0">
                    <a:pos x="connsiteX0" y="connsiteY0"/>
                  </a:cxn>
                  <a:cxn ang="0">
                    <a:pos x="connsiteX1" y="connsiteY1"/>
                  </a:cxn>
                </a:cxnLst>
                <a:rect l="l" t="t" r="r" b="b"/>
                <a:pathLst>
                  <a:path w="739035">
                    <a:moveTo>
                      <a:pt x="0" y="0"/>
                    </a:moveTo>
                    <a:lnTo>
                      <a:pt x="739035" y="0"/>
                    </a:lnTo>
                  </a:path>
                </a:pathLst>
              </a:custGeom>
              <a:noFill/>
              <a:ln w="38100">
                <a:solidFill>
                  <a:srgbClr val="005188"/>
                </a:solidFill>
                <a:tailEnd type="stealt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solidFill>
                    <a:srgbClr val="005188"/>
                  </a:solidFill>
                  <a:latin typeface="方正清刻本悦宋简体" panose="02000000000000000000" pitchFamily="2" charset="-122"/>
                  <a:ea typeface="方正清刻本悦宋简体" panose="02000000000000000000" pitchFamily="2" charset="-122"/>
                </a:endParaRPr>
              </a:p>
            </p:txBody>
          </p:sp>
          <p:sp>
            <p:nvSpPr>
              <p:cNvPr id="14" name="任意多边形 13"/>
              <p:cNvSpPr/>
              <p:nvPr/>
            </p:nvSpPr>
            <p:spPr>
              <a:xfrm>
                <a:off x="3595298" y="2943210"/>
                <a:ext cx="142608" cy="213679"/>
              </a:xfrm>
              <a:custGeom>
                <a:avLst/>
                <a:gdLst>
                  <a:gd name="connsiteX0" fmla="*/ 413359 w 413359"/>
                  <a:gd name="connsiteY0" fmla="*/ 588724 h 588724"/>
                  <a:gd name="connsiteX1" fmla="*/ 0 w 413359"/>
                  <a:gd name="connsiteY1" fmla="*/ 0 h 588724"/>
                </a:gdLst>
                <a:ahLst/>
                <a:cxnLst>
                  <a:cxn ang="0">
                    <a:pos x="connsiteX0" y="connsiteY0"/>
                  </a:cxn>
                  <a:cxn ang="0">
                    <a:pos x="connsiteX1" y="connsiteY1"/>
                  </a:cxn>
                </a:cxnLst>
                <a:rect l="l" t="t" r="r" b="b"/>
                <a:pathLst>
                  <a:path w="413359" h="588724">
                    <a:moveTo>
                      <a:pt x="413359" y="588724"/>
                    </a:moveTo>
                    <a:lnTo>
                      <a:pt x="0" y="0"/>
                    </a:lnTo>
                  </a:path>
                </a:pathLst>
              </a:custGeom>
              <a:noFill/>
              <a:ln w="38100">
                <a:solidFill>
                  <a:srgbClr val="005188"/>
                </a:solidFill>
                <a:tailEnd type="stealt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solidFill>
                    <a:srgbClr val="005188"/>
                  </a:solidFill>
                  <a:latin typeface="方正清刻本悦宋简体" panose="02000000000000000000" pitchFamily="2" charset="-122"/>
                  <a:ea typeface="方正清刻本悦宋简体" panose="02000000000000000000" pitchFamily="2" charset="-122"/>
                </a:endParaRPr>
              </a:p>
            </p:txBody>
          </p:sp>
          <p:sp>
            <p:nvSpPr>
              <p:cNvPr id="15" name="任意多边形 14"/>
              <p:cNvSpPr/>
              <p:nvPr/>
            </p:nvSpPr>
            <p:spPr>
              <a:xfrm>
                <a:off x="3269121" y="3557350"/>
                <a:ext cx="247288" cy="43333"/>
              </a:xfrm>
              <a:custGeom>
                <a:avLst/>
                <a:gdLst>
                  <a:gd name="connsiteX0" fmla="*/ 726510 w 726510"/>
                  <a:gd name="connsiteY0" fmla="*/ 0 h 0"/>
                  <a:gd name="connsiteX1" fmla="*/ 0 w 726510"/>
                  <a:gd name="connsiteY1" fmla="*/ 0 h 0"/>
                </a:gdLst>
                <a:ahLst/>
                <a:cxnLst>
                  <a:cxn ang="0">
                    <a:pos x="connsiteX0" y="connsiteY0"/>
                  </a:cxn>
                  <a:cxn ang="0">
                    <a:pos x="connsiteX1" y="connsiteY1"/>
                  </a:cxn>
                </a:cxnLst>
                <a:rect l="l" t="t" r="r" b="b"/>
                <a:pathLst>
                  <a:path w="726510">
                    <a:moveTo>
                      <a:pt x="726510" y="0"/>
                    </a:moveTo>
                    <a:lnTo>
                      <a:pt x="0" y="0"/>
                    </a:lnTo>
                  </a:path>
                </a:pathLst>
              </a:custGeom>
              <a:noFill/>
              <a:ln w="38100">
                <a:solidFill>
                  <a:srgbClr val="005188"/>
                </a:solidFill>
                <a:tailEnd type="stealt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solidFill>
                    <a:srgbClr val="005188"/>
                  </a:solidFill>
                  <a:latin typeface="方正清刻本悦宋简体" panose="02000000000000000000" pitchFamily="2" charset="-122"/>
                  <a:ea typeface="方正清刻本悦宋简体" panose="02000000000000000000" pitchFamily="2" charset="-122"/>
                </a:endParaRPr>
              </a:p>
            </p:txBody>
          </p:sp>
          <p:sp>
            <p:nvSpPr>
              <p:cNvPr id="16" name="任意多边形 15"/>
              <p:cNvSpPr/>
              <p:nvPr/>
            </p:nvSpPr>
            <p:spPr>
              <a:xfrm>
                <a:off x="3581645" y="3936891"/>
                <a:ext cx="156261" cy="209196"/>
              </a:xfrm>
              <a:custGeom>
                <a:avLst/>
                <a:gdLst>
                  <a:gd name="connsiteX0" fmla="*/ 425885 w 425885"/>
                  <a:gd name="connsiteY0" fmla="*/ 0 h 576197"/>
                  <a:gd name="connsiteX1" fmla="*/ 0 w 425885"/>
                  <a:gd name="connsiteY1" fmla="*/ 576197 h 576197"/>
                </a:gdLst>
                <a:ahLst/>
                <a:cxnLst>
                  <a:cxn ang="0">
                    <a:pos x="connsiteX0" y="connsiteY0"/>
                  </a:cxn>
                  <a:cxn ang="0">
                    <a:pos x="connsiteX1" y="connsiteY1"/>
                  </a:cxn>
                </a:cxnLst>
                <a:rect l="l" t="t" r="r" b="b"/>
                <a:pathLst>
                  <a:path w="425885" h="576197">
                    <a:moveTo>
                      <a:pt x="425885" y="0"/>
                    </a:moveTo>
                    <a:lnTo>
                      <a:pt x="0" y="576197"/>
                    </a:lnTo>
                  </a:path>
                </a:pathLst>
              </a:custGeom>
              <a:noFill/>
              <a:ln w="38100">
                <a:solidFill>
                  <a:srgbClr val="005188"/>
                </a:solidFill>
                <a:tailEnd type="stealt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solidFill>
                    <a:srgbClr val="005188"/>
                  </a:solidFill>
                  <a:latin typeface="方正清刻本悦宋简体" panose="02000000000000000000" pitchFamily="2" charset="-122"/>
                  <a:ea typeface="方正清刻本悦宋简体" panose="02000000000000000000" pitchFamily="2" charset="-122"/>
                </a:endParaRPr>
              </a:p>
            </p:txBody>
          </p:sp>
          <p:sp>
            <p:nvSpPr>
              <p:cNvPr id="17" name="任意多边形 16"/>
              <p:cNvSpPr/>
              <p:nvPr/>
            </p:nvSpPr>
            <p:spPr>
              <a:xfrm>
                <a:off x="4267376" y="3936891"/>
                <a:ext cx="141090" cy="209196"/>
              </a:xfrm>
              <a:custGeom>
                <a:avLst/>
                <a:gdLst>
                  <a:gd name="connsiteX0" fmla="*/ 0 w 388307"/>
                  <a:gd name="connsiteY0" fmla="*/ 0 h 576197"/>
                  <a:gd name="connsiteX1" fmla="*/ 388307 w 388307"/>
                  <a:gd name="connsiteY1" fmla="*/ 576197 h 576197"/>
                </a:gdLst>
                <a:ahLst/>
                <a:cxnLst>
                  <a:cxn ang="0">
                    <a:pos x="connsiteX0" y="connsiteY0"/>
                  </a:cxn>
                  <a:cxn ang="0">
                    <a:pos x="connsiteX1" y="connsiteY1"/>
                  </a:cxn>
                </a:cxnLst>
                <a:rect l="l" t="t" r="r" b="b"/>
                <a:pathLst>
                  <a:path w="388307" h="576197">
                    <a:moveTo>
                      <a:pt x="0" y="0"/>
                    </a:moveTo>
                    <a:lnTo>
                      <a:pt x="388307" y="576197"/>
                    </a:lnTo>
                  </a:path>
                </a:pathLst>
              </a:custGeom>
              <a:noFill/>
              <a:ln w="38100">
                <a:solidFill>
                  <a:srgbClr val="005188"/>
                </a:solidFill>
                <a:tailEnd type="stealt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solidFill>
                    <a:srgbClr val="005188"/>
                  </a:solidFill>
                  <a:latin typeface="方正清刻本悦宋简体" panose="02000000000000000000" pitchFamily="2" charset="-122"/>
                  <a:ea typeface="方正清刻本悦宋简体" panose="02000000000000000000" pitchFamily="2" charset="-122"/>
                </a:endParaRPr>
              </a:p>
            </p:txBody>
          </p:sp>
        </p:grpSp>
      </p:grpSp>
      <p:grpSp>
        <p:nvGrpSpPr>
          <p:cNvPr id="18" name="chenying0907 17"/>
          <p:cNvGrpSpPr>
            <a:grpSpLocks/>
          </p:cNvGrpSpPr>
          <p:nvPr/>
        </p:nvGrpSpPr>
        <p:grpSpPr bwMode="auto">
          <a:xfrm>
            <a:off x="1192479" y="1276075"/>
            <a:ext cx="10068556" cy="977209"/>
            <a:chOff x="2954339" y="1293823"/>
            <a:chExt cx="9622105" cy="919642"/>
          </a:xfrm>
        </p:grpSpPr>
        <p:sp>
          <p:nvSpPr>
            <p:cNvPr id="19" name="矩形 18"/>
            <p:cNvSpPr>
              <a:spLocks noChangeArrowheads="1"/>
            </p:cNvSpPr>
            <p:nvPr/>
          </p:nvSpPr>
          <p:spPr bwMode="auto">
            <a:xfrm>
              <a:off x="2954339" y="1695058"/>
              <a:ext cx="9622105" cy="5184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1" fontAlgn="auto" hangingPunct="1">
                <a:lnSpc>
                  <a:spcPct val="130000"/>
                </a:lnSpc>
                <a:spcBef>
                  <a:spcPts val="0"/>
                </a:spcBef>
                <a:spcAft>
                  <a:spcPts val="0"/>
                </a:spcAft>
                <a:defRPr/>
              </a:pPr>
              <a:r>
                <a:rPr lang="zh-CN" altLang="en-US" sz="12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rPr>
                <a:t>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并选择只保留文字</a:t>
              </a:r>
              <a:r>
                <a:rPr lang="zh-CN" altLang="en-US" sz="1200" dirty="0" smtClean="0">
                  <a:solidFill>
                    <a:schemeClr val="tx1">
                      <a:lumMod val="85000"/>
                      <a:lumOff val="15000"/>
                    </a:schemeClr>
                  </a:solidFill>
                  <a:latin typeface="方正清刻本悦宋简体" panose="02000000000000000000" pitchFamily="2" charset="-122"/>
                  <a:ea typeface="方正清刻本悦宋简体" panose="02000000000000000000" pitchFamily="2" charset="-122"/>
                </a:rPr>
                <a:t>。</a:t>
              </a:r>
              <a:endParaRPr lang="en-US" altLang="zh-CN" sz="12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endParaRPr>
            </a:p>
          </p:txBody>
        </p:sp>
        <p:sp>
          <p:nvSpPr>
            <p:cNvPr id="20" name="矩形 19"/>
            <p:cNvSpPr/>
            <p:nvPr/>
          </p:nvSpPr>
          <p:spPr>
            <a:xfrm>
              <a:off x="2963442" y="1293823"/>
              <a:ext cx="1352995" cy="434470"/>
            </a:xfrm>
            <a:prstGeom prst="rect">
              <a:avLst/>
            </a:prstGeom>
          </p:spPr>
          <p:txBody>
            <a:bodyPr wrap="none">
              <a:spAutoFit/>
            </a:bodyPr>
            <a:lstStyle/>
            <a:p>
              <a:pPr eaLnBrk="1" fontAlgn="auto" hangingPunct="1">
                <a:spcBef>
                  <a:spcPts val="0"/>
                </a:spcBef>
                <a:spcAft>
                  <a:spcPts val="0"/>
                </a:spcAft>
                <a:defRPr/>
              </a:pPr>
              <a:r>
                <a:rPr lang="zh-CN" altLang="en-US" sz="2400" dirty="0" smtClean="0">
                  <a:solidFill>
                    <a:srgbClr val="005188"/>
                  </a:solidFill>
                  <a:latin typeface="方正清刻本悦宋简体" panose="02000000000000000000" pitchFamily="2" charset="-122"/>
                  <a:ea typeface="方正清刻本悦宋简体" panose="02000000000000000000" pitchFamily="2" charset="-122"/>
                </a:rPr>
                <a:t>添加标题</a:t>
              </a:r>
              <a:endParaRPr lang="zh-CN" altLang="en-US" sz="2400" dirty="0">
                <a:solidFill>
                  <a:srgbClr val="005188"/>
                </a:solidFill>
                <a:latin typeface="方正清刻本悦宋简体" panose="02000000000000000000" pitchFamily="2" charset="-122"/>
                <a:ea typeface="方正清刻本悦宋简体" panose="02000000000000000000" pitchFamily="2" charset="-122"/>
              </a:endParaRPr>
            </a:p>
          </p:txBody>
        </p:sp>
      </p:grpSp>
      <p:grpSp>
        <p:nvGrpSpPr>
          <p:cNvPr id="21" name="chenying0907 20"/>
          <p:cNvGrpSpPr>
            <a:grpSpLocks/>
          </p:cNvGrpSpPr>
          <p:nvPr/>
        </p:nvGrpSpPr>
        <p:grpSpPr bwMode="auto">
          <a:xfrm>
            <a:off x="5314610" y="3570098"/>
            <a:ext cx="1484682" cy="1358162"/>
            <a:chOff x="3254772" y="2872916"/>
            <a:chExt cx="1038232" cy="936104"/>
          </a:xfrm>
        </p:grpSpPr>
        <p:sp>
          <p:nvSpPr>
            <p:cNvPr id="22" name="椭圆 21"/>
            <p:cNvSpPr/>
            <p:nvPr/>
          </p:nvSpPr>
          <p:spPr>
            <a:xfrm>
              <a:off x="3254772" y="2872916"/>
              <a:ext cx="936104" cy="936104"/>
            </a:xfrm>
            <a:prstGeom prst="ellipse">
              <a:avLst/>
            </a:prstGeom>
            <a:noFill/>
            <a:ln>
              <a:solidFill>
                <a:srgbClr val="00518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solidFill>
                  <a:srgbClr val="005188"/>
                </a:solidFill>
                <a:latin typeface="方正清刻本悦宋简体" panose="02000000000000000000" pitchFamily="2" charset="-122"/>
                <a:ea typeface="方正清刻本悦宋简体" panose="02000000000000000000" pitchFamily="2" charset="-122"/>
              </a:endParaRPr>
            </a:p>
          </p:txBody>
        </p:sp>
        <p:sp>
          <p:nvSpPr>
            <p:cNvPr id="23" name="矩形 22"/>
            <p:cNvSpPr/>
            <p:nvPr/>
          </p:nvSpPr>
          <p:spPr>
            <a:xfrm>
              <a:off x="3454692" y="3201788"/>
              <a:ext cx="838312" cy="434874"/>
            </a:xfrm>
            <a:prstGeom prst="rect">
              <a:avLst/>
            </a:prstGeom>
            <a:ln>
              <a:noFill/>
            </a:ln>
          </p:spPr>
          <p:txBody>
            <a:bodyPr wrap="none">
              <a:spAutoFit/>
            </a:bodyPr>
            <a:lstStyle/>
            <a:p>
              <a:pPr eaLnBrk="1" fontAlgn="auto" hangingPunct="1">
                <a:spcBef>
                  <a:spcPts val="0"/>
                </a:spcBef>
                <a:spcAft>
                  <a:spcPts val="0"/>
                </a:spcAft>
                <a:defRPr/>
              </a:pPr>
              <a:r>
                <a:rPr lang="zh-CN" altLang="en-US" sz="2400" b="1" dirty="0">
                  <a:solidFill>
                    <a:srgbClr val="005188"/>
                  </a:solidFill>
                  <a:latin typeface="方正清刻本悦宋简体" panose="02000000000000000000" pitchFamily="2" charset="-122"/>
                  <a:ea typeface="方正清刻本悦宋简体" panose="02000000000000000000" pitchFamily="2" charset="-122"/>
                </a:rPr>
                <a:t>标题</a:t>
              </a:r>
              <a:r>
                <a:rPr lang="en-US" altLang="zh-CN" sz="2400" b="1" dirty="0">
                  <a:solidFill>
                    <a:srgbClr val="005188"/>
                  </a:solidFill>
                  <a:latin typeface="方正清刻本悦宋简体" panose="02000000000000000000" pitchFamily="2" charset="-122"/>
                  <a:ea typeface="方正清刻本悦宋简体" panose="02000000000000000000" pitchFamily="2" charset="-122"/>
                </a:rPr>
                <a:t> </a:t>
              </a:r>
              <a:endParaRPr lang="zh-CN" altLang="en-US" sz="2400" b="1" dirty="0">
                <a:solidFill>
                  <a:srgbClr val="005188"/>
                </a:solidFill>
                <a:latin typeface="方正清刻本悦宋简体" panose="02000000000000000000" pitchFamily="2" charset="-122"/>
                <a:ea typeface="方正清刻本悦宋简体" panose="02000000000000000000" pitchFamily="2" charset="-122"/>
              </a:endParaRPr>
            </a:p>
          </p:txBody>
        </p:sp>
      </p:grpSp>
      <p:grpSp>
        <p:nvGrpSpPr>
          <p:cNvPr id="24" name="chenying0907 23"/>
          <p:cNvGrpSpPr>
            <a:grpSpLocks/>
          </p:cNvGrpSpPr>
          <p:nvPr/>
        </p:nvGrpSpPr>
        <p:grpSpPr bwMode="auto">
          <a:xfrm>
            <a:off x="8069639" y="3614824"/>
            <a:ext cx="3101009" cy="950487"/>
            <a:chOff x="351963" y="3471836"/>
            <a:chExt cx="2963591" cy="895260"/>
          </a:xfrm>
        </p:grpSpPr>
        <p:sp>
          <p:nvSpPr>
            <p:cNvPr id="25" name="TextBox 23"/>
            <p:cNvSpPr txBox="1"/>
            <p:nvPr/>
          </p:nvSpPr>
          <p:spPr>
            <a:xfrm>
              <a:off x="351963" y="3471836"/>
              <a:ext cx="1156942" cy="376861"/>
            </a:xfrm>
            <a:prstGeom prst="rect">
              <a:avLst/>
            </a:prstGeom>
            <a:noFill/>
          </p:spPr>
          <p:txBody>
            <a:bodyPr wrap="none">
              <a:spAutoFit/>
            </a:bodyPr>
            <a:lstStyle/>
            <a:p>
              <a:pPr eaLnBrk="1" fontAlgn="auto" hangingPunct="1">
                <a:spcBef>
                  <a:spcPts val="0"/>
                </a:spcBef>
                <a:spcAft>
                  <a:spcPts val="0"/>
                </a:spcAft>
                <a:defRPr/>
              </a:pPr>
              <a:r>
                <a:rPr lang="zh-CN" altLang="en-US" sz="2000" dirty="0">
                  <a:solidFill>
                    <a:srgbClr val="005188"/>
                  </a:solidFill>
                  <a:latin typeface="方正清刻本悦宋简体" panose="02000000000000000000" pitchFamily="2" charset="-122"/>
                  <a:ea typeface="方正清刻本悦宋简体" panose="02000000000000000000" pitchFamily="2" charset="-122"/>
                </a:rPr>
                <a:t>添加标题</a:t>
              </a:r>
            </a:p>
          </p:txBody>
        </p:sp>
        <p:sp>
          <p:nvSpPr>
            <p:cNvPr id="26" name="矩形 25"/>
            <p:cNvSpPr/>
            <p:nvPr/>
          </p:nvSpPr>
          <p:spPr>
            <a:xfrm>
              <a:off x="351963" y="3800052"/>
              <a:ext cx="2963591" cy="567044"/>
            </a:xfrm>
            <a:prstGeom prst="rect">
              <a:avLst/>
            </a:prstGeom>
          </p:spPr>
          <p:txBody>
            <a:bodyPr wrap="square">
              <a:spAutoFit/>
            </a:bodyPr>
            <a:lstStyle/>
            <a:p>
              <a:pPr eaLnBrk="1" fontAlgn="auto" hangingPunct="1">
                <a:lnSpc>
                  <a:spcPts val="2103"/>
                </a:lnSpc>
                <a:spcBef>
                  <a:spcPts val="0"/>
                </a:spcBef>
                <a:spcAft>
                  <a:spcPts val="0"/>
                </a:spcAft>
                <a:defRPr/>
              </a:pPr>
              <a:r>
                <a:rPr lang="zh-CN" altLang="en-US" sz="12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rPr>
                <a:t>您的内容打在这里，或者通过复制您的文本后，在此框中选择粘贴，并选择只</a:t>
              </a:r>
              <a:r>
                <a:rPr lang="zh-CN" altLang="en-US" sz="1200" dirty="0" smtClean="0">
                  <a:solidFill>
                    <a:schemeClr val="tx1">
                      <a:lumMod val="85000"/>
                      <a:lumOff val="15000"/>
                    </a:schemeClr>
                  </a:solidFill>
                  <a:latin typeface="方正清刻本悦宋简体" panose="02000000000000000000" pitchFamily="2" charset="-122"/>
                  <a:ea typeface="方正清刻本悦宋简体" panose="02000000000000000000" pitchFamily="2" charset="-122"/>
                </a:rPr>
                <a:t>保留</a:t>
              </a:r>
              <a:r>
                <a:rPr lang="en-US" altLang="zh-CN" sz="1200" dirty="0" smtClean="0">
                  <a:solidFill>
                    <a:schemeClr val="tx1">
                      <a:lumMod val="85000"/>
                      <a:lumOff val="15000"/>
                    </a:schemeClr>
                  </a:solidFill>
                  <a:latin typeface="方正清刻本悦宋简体" panose="02000000000000000000" pitchFamily="2" charset="-122"/>
                  <a:ea typeface="方正清刻本悦宋简体" panose="02000000000000000000" pitchFamily="2" charset="-122"/>
                </a:rPr>
                <a:t>.</a:t>
              </a:r>
              <a:endParaRPr lang="en-US" altLang="zh-CN" sz="12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endParaRPr>
            </a:p>
          </p:txBody>
        </p:sp>
      </p:grpSp>
      <p:grpSp>
        <p:nvGrpSpPr>
          <p:cNvPr id="27" name="chenying0907 26"/>
          <p:cNvGrpSpPr>
            <a:grpSpLocks/>
          </p:cNvGrpSpPr>
          <p:nvPr/>
        </p:nvGrpSpPr>
        <p:grpSpPr bwMode="auto">
          <a:xfrm>
            <a:off x="1160246" y="3581678"/>
            <a:ext cx="3025830" cy="954931"/>
            <a:chOff x="812496" y="3468188"/>
            <a:chExt cx="2890886" cy="899020"/>
          </a:xfrm>
        </p:grpSpPr>
        <p:sp>
          <p:nvSpPr>
            <p:cNvPr id="28" name="TextBox 26"/>
            <p:cNvSpPr txBox="1"/>
            <p:nvPr/>
          </p:nvSpPr>
          <p:spPr>
            <a:xfrm>
              <a:off x="854568" y="3468188"/>
              <a:ext cx="1156599" cy="376684"/>
            </a:xfrm>
            <a:prstGeom prst="rect">
              <a:avLst/>
            </a:prstGeom>
            <a:noFill/>
          </p:spPr>
          <p:txBody>
            <a:bodyPr wrap="none">
              <a:spAutoFit/>
            </a:bodyPr>
            <a:lstStyle/>
            <a:p>
              <a:pPr eaLnBrk="1" fontAlgn="auto" hangingPunct="1">
                <a:spcBef>
                  <a:spcPts val="0"/>
                </a:spcBef>
                <a:spcAft>
                  <a:spcPts val="0"/>
                </a:spcAft>
                <a:defRPr/>
              </a:pPr>
              <a:r>
                <a:rPr lang="zh-CN" altLang="en-US" sz="2000" dirty="0">
                  <a:solidFill>
                    <a:srgbClr val="005188"/>
                  </a:solidFill>
                  <a:latin typeface="方正清刻本悦宋简体" panose="02000000000000000000" pitchFamily="2" charset="-122"/>
                  <a:ea typeface="方正清刻本悦宋简体" panose="02000000000000000000" pitchFamily="2" charset="-122"/>
                </a:rPr>
                <a:t>添加标题</a:t>
              </a:r>
            </a:p>
          </p:txBody>
        </p:sp>
        <p:sp>
          <p:nvSpPr>
            <p:cNvPr id="29" name="矩形 28"/>
            <p:cNvSpPr/>
            <p:nvPr/>
          </p:nvSpPr>
          <p:spPr>
            <a:xfrm>
              <a:off x="812496" y="3800432"/>
              <a:ext cx="2890886" cy="566776"/>
            </a:xfrm>
            <a:prstGeom prst="rect">
              <a:avLst/>
            </a:prstGeom>
          </p:spPr>
          <p:txBody>
            <a:bodyPr wrap="square">
              <a:spAutoFit/>
            </a:bodyPr>
            <a:lstStyle/>
            <a:p>
              <a:pPr eaLnBrk="1" fontAlgn="auto" hangingPunct="1">
                <a:lnSpc>
                  <a:spcPts val="2103"/>
                </a:lnSpc>
                <a:spcBef>
                  <a:spcPts val="0"/>
                </a:spcBef>
                <a:spcAft>
                  <a:spcPts val="0"/>
                </a:spcAft>
                <a:defRPr/>
              </a:pPr>
              <a:r>
                <a:rPr lang="zh-CN" altLang="en-US" sz="12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rPr>
                <a:t>您的内容打在这里，或者通过复制您的文本后，在此框中选择粘贴，并选择只</a:t>
              </a:r>
              <a:r>
                <a:rPr lang="zh-CN" altLang="en-US" sz="1200" dirty="0" smtClean="0">
                  <a:solidFill>
                    <a:schemeClr val="tx1">
                      <a:lumMod val="85000"/>
                      <a:lumOff val="15000"/>
                    </a:schemeClr>
                  </a:solidFill>
                  <a:latin typeface="方正清刻本悦宋简体" panose="02000000000000000000" pitchFamily="2" charset="-122"/>
                  <a:ea typeface="方正清刻本悦宋简体" panose="02000000000000000000" pitchFamily="2" charset="-122"/>
                </a:rPr>
                <a:t>保留</a:t>
              </a:r>
              <a:r>
                <a:rPr lang="en-US" altLang="zh-CN" sz="1200" dirty="0" smtClean="0">
                  <a:solidFill>
                    <a:schemeClr val="tx1">
                      <a:lumMod val="85000"/>
                      <a:lumOff val="15000"/>
                    </a:schemeClr>
                  </a:solidFill>
                  <a:latin typeface="方正清刻本悦宋简体" panose="02000000000000000000" pitchFamily="2" charset="-122"/>
                  <a:ea typeface="方正清刻本悦宋简体" panose="02000000000000000000" pitchFamily="2" charset="-122"/>
                </a:rPr>
                <a:t>.</a:t>
              </a:r>
              <a:endParaRPr lang="en-US" altLang="zh-CN" sz="12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endParaRPr>
            </a:p>
          </p:txBody>
        </p:sp>
      </p:grpSp>
    </p:spTree>
    <p:extLst>
      <p:ext uri="{BB962C8B-B14F-4D97-AF65-F5344CB8AC3E}">
        <p14:creationId xmlns:p14="http://schemas.microsoft.com/office/powerpoint/2010/main" val="171712227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eelOff"/>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iterate type="lt">
                                    <p:tmPct val="10000"/>
                                  </p:iterate>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par>
                          <p:cTn id="9" fill="hold">
                            <p:stCondLst>
                              <p:cond delay="650"/>
                            </p:stCondLst>
                            <p:childTnLst>
                              <p:par>
                                <p:cTn id="10" presetID="18" presetClass="entr" presetSubtype="6" fill="hold" nodeType="after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strips(downRight)">
                                      <p:cBhvr>
                                        <p:cTn id="12" dur="1000"/>
                                        <p:tgtEl>
                                          <p:spTgt spid="18"/>
                                        </p:tgtEl>
                                      </p:cBhvr>
                                    </p:animEffect>
                                  </p:childTnLst>
                                </p:cTn>
                              </p:par>
                              <p:par>
                                <p:cTn id="13" presetID="49" presetClass="entr" presetSubtype="0" decel="100000" fill="hold" nodeType="withEffect">
                                  <p:stCondLst>
                                    <p:cond delay="1000"/>
                                  </p:stCondLst>
                                  <p:childTnLst>
                                    <p:set>
                                      <p:cBhvr>
                                        <p:cTn id="14" dur="1" fill="hold">
                                          <p:stCondLst>
                                            <p:cond delay="0"/>
                                          </p:stCondLst>
                                        </p:cTn>
                                        <p:tgtEl>
                                          <p:spTgt spid="3"/>
                                        </p:tgtEl>
                                        <p:attrNameLst>
                                          <p:attrName>style.visibility</p:attrName>
                                        </p:attrNameLst>
                                      </p:cBhvr>
                                      <p:to>
                                        <p:strVal val="visible"/>
                                      </p:to>
                                    </p:set>
                                    <p:anim calcmode="lin" valueType="num">
                                      <p:cBhvr>
                                        <p:cTn id="15" dur="1000" fill="hold"/>
                                        <p:tgtEl>
                                          <p:spTgt spid="3"/>
                                        </p:tgtEl>
                                        <p:attrNameLst>
                                          <p:attrName>ppt_w</p:attrName>
                                        </p:attrNameLst>
                                      </p:cBhvr>
                                      <p:tavLst>
                                        <p:tav tm="0">
                                          <p:val>
                                            <p:fltVal val="0"/>
                                          </p:val>
                                        </p:tav>
                                        <p:tav tm="100000">
                                          <p:val>
                                            <p:strVal val="#ppt_w"/>
                                          </p:val>
                                        </p:tav>
                                      </p:tavLst>
                                    </p:anim>
                                    <p:anim calcmode="lin" valueType="num">
                                      <p:cBhvr>
                                        <p:cTn id="16" dur="1000" fill="hold"/>
                                        <p:tgtEl>
                                          <p:spTgt spid="3"/>
                                        </p:tgtEl>
                                        <p:attrNameLst>
                                          <p:attrName>ppt_h</p:attrName>
                                        </p:attrNameLst>
                                      </p:cBhvr>
                                      <p:tavLst>
                                        <p:tav tm="0">
                                          <p:val>
                                            <p:fltVal val="0"/>
                                          </p:val>
                                        </p:tav>
                                        <p:tav tm="100000">
                                          <p:val>
                                            <p:strVal val="#ppt_h"/>
                                          </p:val>
                                        </p:tav>
                                      </p:tavLst>
                                    </p:anim>
                                    <p:anim calcmode="lin" valueType="num">
                                      <p:cBhvr>
                                        <p:cTn id="17" dur="1000" fill="hold"/>
                                        <p:tgtEl>
                                          <p:spTgt spid="3"/>
                                        </p:tgtEl>
                                        <p:attrNameLst>
                                          <p:attrName>style.rotation</p:attrName>
                                        </p:attrNameLst>
                                      </p:cBhvr>
                                      <p:tavLst>
                                        <p:tav tm="0">
                                          <p:val>
                                            <p:fltVal val="360"/>
                                          </p:val>
                                        </p:tav>
                                        <p:tav tm="100000">
                                          <p:val>
                                            <p:fltVal val="0"/>
                                          </p:val>
                                        </p:tav>
                                      </p:tavLst>
                                    </p:anim>
                                    <p:animEffect transition="in" filter="fade">
                                      <p:cBhvr>
                                        <p:cTn id="18" dur="1000"/>
                                        <p:tgtEl>
                                          <p:spTgt spid="3"/>
                                        </p:tgtEl>
                                      </p:cBhvr>
                                    </p:animEffect>
                                  </p:childTnLst>
                                </p:cTn>
                              </p:par>
                              <p:par>
                                <p:cTn id="19" presetID="49" presetClass="entr" presetSubtype="0" decel="100000" fill="hold" nodeType="withEffect">
                                  <p:stCondLst>
                                    <p:cond delay="1100"/>
                                  </p:stCondLst>
                                  <p:childTnLst>
                                    <p:set>
                                      <p:cBhvr>
                                        <p:cTn id="20" dur="1" fill="hold">
                                          <p:stCondLst>
                                            <p:cond delay="0"/>
                                          </p:stCondLst>
                                        </p:cTn>
                                        <p:tgtEl>
                                          <p:spTgt spid="21"/>
                                        </p:tgtEl>
                                        <p:attrNameLst>
                                          <p:attrName>style.visibility</p:attrName>
                                        </p:attrNameLst>
                                      </p:cBhvr>
                                      <p:to>
                                        <p:strVal val="visible"/>
                                      </p:to>
                                    </p:set>
                                    <p:anim calcmode="lin" valueType="num">
                                      <p:cBhvr>
                                        <p:cTn id="21" dur="1000" fill="hold"/>
                                        <p:tgtEl>
                                          <p:spTgt spid="21"/>
                                        </p:tgtEl>
                                        <p:attrNameLst>
                                          <p:attrName>ppt_w</p:attrName>
                                        </p:attrNameLst>
                                      </p:cBhvr>
                                      <p:tavLst>
                                        <p:tav tm="0">
                                          <p:val>
                                            <p:fltVal val="0"/>
                                          </p:val>
                                        </p:tav>
                                        <p:tav tm="100000">
                                          <p:val>
                                            <p:strVal val="#ppt_w"/>
                                          </p:val>
                                        </p:tav>
                                      </p:tavLst>
                                    </p:anim>
                                    <p:anim calcmode="lin" valueType="num">
                                      <p:cBhvr>
                                        <p:cTn id="22" dur="1000" fill="hold"/>
                                        <p:tgtEl>
                                          <p:spTgt spid="21"/>
                                        </p:tgtEl>
                                        <p:attrNameLst>
                                          <p:attrName>ppt_h</p:attrName>
                                        </p:attrNameLst>
                                      </p:cBhvr>
                                      <p:tavLst>
                                        <p:tav tm="0">
                                          <p:val>
                                            <p:fltVal val="0"/>
                                          </p:val>
                                        </p:tav>
                                        <p:tav tm="100000">
                                          <p:val>
                                            <p:strVal val="#ppt_h"/>
                                          </p:val>
                                        </p:tav>
                                      </p:tavLst>
                                    </p:anim>
                                    <p:anim calcmode="lin" valueType="num">
                                      <p:cBhvr>
                                        <p:cTn id="23" dur="1000" fill="hold"/>
                                        <p:tgtEl>
                                          <p:spTgt spid="21"/>
                                        </p:tgtEl>
                                        <p:attrNameLst>
                                          <p:attrName>style.rotation</p:attrName>
                                        </p:attrNameLst>
                                      </p:cBhvr>
                                      <p:tavLst>
                                        <p:tav tm="0">
                                          <p:val>
                                            <p:fltVal val="360"/>
                                          </p:val>
                                        </p:tav>
                                        <p:tav tm="100000">
                                          <p:val>
                                            <p:fltVal val="0"/>
                                          </p:val>
                                        </p:tav>
                                      </p:tavLst>
                                    </p:anim>
                                    <p:animEffect transition="in" filter="fade">
                                      <p:cBhvr>
                                        <p:cTn id="24" dur="1000"/>
                                        <p:tgtEl>
                                          <p:spTgt spid="21"/>
                                        </p:tgtEl>
                                      </p:cBhvr>
                                    </p:animEffect>
                                  </p:childTnLst>
                                </p:cTn>
                              </p:par>
                              <p:par>
                                <p:cTn id="25" presetID="22" presetClass="entr" presetSubtype="2" fill="hold" nodeType="withEffect">
                                  <p:stCondLst>
                                    <p:cond delay="2000"/>
                                  </p:stCondLst>
                                  <p:childTnLst>
                                    <p:set>
                                      <p:cBhvr>
                                        <p:cTn id="26" dur="1" fill="hold">
                                          <p:stCondLst>
                                            <p:cond delay="0"/>
                                          </p:stCondLst>
                                        </p:cTn>
                                        <p:tgtEl>
                                          <p:spTgt spid="27"/>
                                        </p:tgtEl>
                                        <p:attrNameLst>
                                          <p:attrName>style.visibility</p:attrName>
                                        </p:attrNameLst>
                                      </p:cBhvr>
                                      <p:to>
                                        <p:strVal val="visible"/>
                                      </p:to>
                                    </p:set>
                                    <p:animEffect transition="in" filter="wipe(right)">
                                      <p:cBhvr>
                                        <p:cTn id="27" dur="500"/>
                                        <p:tgtEl>
                                          <p:spTgt spid="27"/>
                                        </p:tgtEl>
                                      </p:cBhvr>
                                    </p:animEffect>
                                  </p:childTnLst>
                                </p:cTn>
                              </p:par>
                              <p:par>
                                <p:cTn id="28" presetID="22" presetClass="entr" presetSubtype="8" fill="hold" nodeType="withEffect">
                                  <p:stCondLst>
                                    <p:cond delay="2000"/>
                                  </p:stCondLst>
                                  <p:childTnLst>
                                    <p:set>
                                      <p:cBhvr>
                                        <p:cTn id="29" dur="1" fill="hold">
                                          <p:stCondLst>
                                            <p:cond delay="0"/>
                                          </p:stCondLst>
                                        </p:cTn>
                                        <p:tgtEl>
                                          <p:spTgt spid="24"/>
                                        </p:tgtEl>
                                        <p:attrNameLst>
                                          <p:attrName>style.visibility</p:attrName>
                                        </p:attrNameLst>
                                      </p:cBhvr>
                                      <p:to>
                                        <p:strVal val="visible"/>
                                      </p:to>
                                    </p:set>
                                    <p:animEffect transition="in" filter="wipe(left)">
                                      <p:cBhvr>
                                        <p:cTn id="30"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2"/>
                        </p:tgtEl>
                        <p:attrNameLst>
                          <p:attrName>style.visibility</p:attrName>
                        </p:attrNameLst>
                      </p:cBhvr>
                      <p:to>
                        <p:strVal val="visible"/>
                      </p:to>
                    </p:set>
                    <p:anim calcmode="lin" valueType="num">
                      <p:cBhvr additive="base">
                        <p:cTn dur="500" fill="hold"/>
                        <p:tgtEl>
                          <p:spTgt spid="2"/>
                        </p:tgtEl>
                        <p:attrNameLst>
                          <p:attrName>ppt_x</p:attrName>
                        </p:attrNameLst>
                      </p:cBhvr>
                      <p:tavLst>
                        <p:tav tm="0">
                          <p:val>
                            <p:strVal val="1+#ppt_w/2"/>
                          </p:val>
                        </p:tav>
                        <p:tav tm="100000">
                          <p:val>
                            <p:strVal val="#ppt_x"/>
                          </p:val>
                        </p:tav>
                      </p:tavLst>
                    </p:anim>
                    <p:anim calcmode="lin" valueType="num">
                      <p:cBhvr additive="base">
                        <p:cTn dur="500" fill="hold"/>
                        <p:tgtEl>
                          <p:spTgt spid="2"/>
                        </p:tgtEl>
                        <p:attrNameLst>
                          <p:attrName>ppt_y</p:attrName>
                        </p:attrNameLst>
                      </p:cBhvr>
                      <p:tavLst>
                        <p:tav tm="0">
                          <p:val>
                            <p:strVal val="#ppt_y"/>
                          </p:val>
                        </p:tav>
                        <p:tav tm="100000">
                          <p:val>
                            <p:strVal val="#ppt_y"/>
                          </p:val>
                        </p:tav>
                      </p:tavLst>
                    </p:anim>
                  </p:childTnLst>
                </p:cTn>
              </p:par>
            </p:tnLst>
          </p:tmpl>
        </p:tmplLst>
      </p:bldP>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grpSp>
        <p:nvGrpSpPr>
          <p:cNvPr id="2" name="chenying0907 1"/>
          <p:cNvGrpSpPr/>
          <p:nvPr/>
        </p:nvGrpSpPr>
        <p:grpSpPr>
          <a:xfrm>
            <a:off x="0" y="1713701"/>
            <a:ext cx="12192000" cy="3519054"/>
            <a:chOff x="0" y="1713701"/>
            <a:chExt cx="12192000" cy="3519054"/>
          </a:xfrm>
        </p:grpSpPr>
        <p:sp>
          <p:nvSpPr>
            <p:cNvPr id="8" name="矩形 7"/>
            <p:cNvSpPr/>
            <p:nvPr/>
          </p:nvSpPr>
          <p:spPr>
            <a:xfrm>
              <a:off x="0" y="1713701"/>
              <a:ext cx="12192000" cy="3519054"/>
            </a:xfrm>
            <a:prstGeom prst="rect">
              <a:avLst/>
            </a:prstGeom>
            <a:solidFill>
              <a:srgbClr val="0051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0" y="1713701"/>
              <a:ext cx="12192000" cy="3519054"/>
            </a:xfrm>
            <a:prstGeom prst="rect">
              <a:avLst/>
            </a:prstGeom>
            <a:blipFill dpi="0" rotWithShape="1">
              <a:blip r:embed="rId2">
                <a:alphaModFix amt="5000"/>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0"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23542" y="516401"/>
            <a:ext cx="3069952" cy="3029558"/>
          </a:xfrm>
          <a:prstGeom prst="rect">
            <a:avLst/>
          </a:prstGeom>
        </p:spPr>
      </p:pic>
      <p:sp>
        <p:nvSpPr>
          <p:cNvPr id="11" name="TextBox 37"/>
          <p:cNvSpPr txBox="1"/>
          <p:nvPr/>
        </p:nvSpPr>
        <p:spPr>
          <a:xfrm>
            <a:off x="4954333" y="3734096"/>
            <a:ext cx="2639162" cy="769441"/>
          </a:xfrm>
          <a:prstGeom prst="rect">
            <a:avLst/>
          </a:prstGeom>
          <a:noFill/>
        </p:spPr>
        <p:txBody>
          <a:bodyPr wrap="square" lIns="0" rIns="0" rtlCol="0">
            <a:spAutoFit/>
          </a:bodyPr>
          <a:lstStyle/>
          <a:p>
            <a:r>
              <a:rPr lang="zh-CN" altLang="en-US" sz="4400" b="1" dirty="0" smtClean="0">
                <a:solidFill>
                  <a:schemeClr val="bg1"/>
                </a:solidFill>
                <a:effectLst>
                  <a:reflection blurRad="6350" stA="55000" endA="300" endPos="45500" dir="5400000" sy="-100000" algn="bl" rotWithShape="0"/>
                </a:effectLst>
                <a:latin typeface="方正清刻本悦宋简体" panose="02000000000000000000" pitchFamily="2" charset="-122"/>
                <a:ea typeface="方正清刻本悦宋简体" panose="02000000000000000000" pitchFamily="2" charset="-122"/>
                <a:cs typeface="方正静蕾简体" panose="03000509000000000000" pitchFamily="65" charset="-122"/>
              </a:rPr>
              <a:t>教学</a:t>
            </a:r>
            <a:r>
              <a:rPr lang="zh-CN" altLang="en-US" sz="4400" b="1" dirty="0">
                <a:solidFill>
                  <a:schemeClr val="bg1"/>
                </a:solidFill>
                <a:effectLst>
                  <a:reflection blurRad="6350" stA="55000" endA="300" endPos="45500" dir="5400000" sy="-100000" algn="bl" rotWithShape="0"/>
                </a:effectLst>
                <a:latin typeface="方正清刻本悦宋简体" panose="02000000000000000000" pitchFamily="2" charset="-122"/>
                <a:ea typeface="方正清刻本悦宋简体" panose="02000000000000000000" pitchFamily="2" charset="-122"/>
                <a:cs typeface="方正静蕾简体" panose="03000509000000000000" pitchFamily="65" charset="-122"/>
              </a:rPr>
              <a:t>过程</a:t>
            </a:r>
          </a:p>
        </p:txBody>
      </p:sp>
    </p:spTree>
    <p:extLst>
      <p:ext uri="{BB962C8B-B14F-4D97-AF65-F5344CB8AC3E}">
        <p14:creationId xmlns:p14="http://schemas.microsoft.com/office/powerpoint/2010/main" val="411447580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2" presetClass="entr" presetSubtype="1" accel="26000" fill="hold" nodeType="afterEffect" p14:presetBounceEnd="67000">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14:bounceEnd="67000">
                                          <p:cBhvr additive="base">
                                            <p:cTn id="11" dur="1250" fill="hold"/>
                                            <p:tgtEl>
                                              <p:spTgt spid="10"/>
                                            </p:tgtEl>
                                            <p:attrNameLst>
                                              <p:attrName>ppt_x</p:attrName>
                                            </p:attrNameLst>
                                          </p:cBhvr>
                                          <p:tavLst>
                                            <p:tav tm="0">
                                              <p:val>
                                                <p:strVal val="#ppt_x"/>
                                              </p:val>
                                            </p:tav>
                                            <p:tav tm="100000">
                                              <p:val>
                                                <p:strVal val="#ppt_x"/>
                                              </p:val>
                                            </p:tav>
                                          </p:tavLst>
                                        </p:anim>
                                        <p:anim calcmode="lin" valueType="num" p14:bounceEnd="67000">
                                          <p:cBhvr additive="base">
                                            <p:cTn id="12" dur="1250" fill="hold"/>
                                            <p:tgtEl>
                                              <p:spTgt spid="10"/>
                                            </p:tgtEl>
                                            <p:attrNameLst>
                                              <p:attrName>ppt_y</p:attrName>
                                            </p:attrNameLst>
                                          </p:cBhvr>
                                          <p:tavLst>
                                            <p:tav tm="0">
                                              <p:val>
                                                <p:strVal val="0-#ppt_h/2"/>
                                              </p:val>
                                            </p:tav>
                                            <p:tav tm="100000">
                                              <p:val>
                                                <p:strVal val="#ppt_y"/>
                                              </p:val>
                                            </p:tav>
                                          </p:tavLst>
                                        </p:anim>
                                      </p:childTnLst>
                                    </p:cTn>
                                  </p:par>
                                </p:childTnLst>
                              </p:cTn>
                            </p:par>
                            <p:par>
                              <p:cTn id="13" fill="hold">
                                <p:stCondLst>
                                  <p:cond delay="1750"/>
                                </p:stCondLst>
                                <p:childTnLst>
                                  <p:par>
                                    <p:cTn id="14" presetID="22" presetClass="entr" presetSubtype="8" fill="hold" grpId="0" nodeType="after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wipe(left)">
                                          <p:cBhvr>
                                            <p:cTn id="16" dur="75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2" presetClass="entr" presetSubtype="1" accel="2600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1250" fill="hold"/>
                                            <p:tgtEl>
                                              <p:spTgt spid="10"/>
                                            </p:tgtEl>
                                            <p:attrNameLst>
                                              <p:attrName>ppt_x</p:attrName>
                                            </p:attrNameLst>
                                          </p:cBhvr>
                                          <p:tavLst>
                                            <p:tav tm="0">
                                              <p:val>
                                                <p:strVal val="#ppt_x"/>
                                              </p:val>
                                            </p:tav>
                                            <p:tav tm="100000">
                                              <p:val>
                                                <p:strVal val="#ppt_x"/>
                                              </p:val>
                                            </p:tav>
                                          </p:tavLst>
                                        </p:anim>
                                        <p:anim calcmode="lin" valueType="num">
                                          <p:cBhvr additive="base">
                                            <p:cTn id="12" dur="1250" fill="hold"/>
                                            <p:tgtEl>
                                              <p:spTgt spid="10"/>
                                            </p:tgtEl>
                                            <p:attrNameLst>
                                              <p:attrName>ppt_y</p:attrName>
                                            </p:attrNameLst>
                                          </p:cBhvr>
                                          <p:tavLst>
                                            <p:tav tm="0">
                                              <p:val>
                                                <p:strVal val="0-#ppt_h/2"/>
                                              </p:val>
                                            </p:tav>
                                            <p:tav tm="100000">
                                              <p:val>
                                                <p:strVal val="#ppt_y"/>
                                              </p:val>
                                            </p:tav>
                                          </p:tavLst>
                                        </p:anim>
                                      </p:childTnLst>
                                    </p:cTn>
                                  </p:par>
                                </p:childTnLst>
                              </p:cTn>
                            </p:par>
                            <p:par>
                              <p:cTn id="13" fill="hold">
                                <p:stCondLst>
                                  <p:cond delay="1750"/>
                                </p:stCondLst>
                                <p:childTnLst>
                                  <p:par>
                                    <p:cTn id="14" presetID="22" presetClass="entr" presetSubtype="8" fill="hold" grpId="0" nodeType="after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wipe(left)">
                                          <p:cBhvr>
                                            <p:cTn id="16" dur="75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2"/>
          <p:cNvSpPr txBox="1">
            <a:spLocks/>
          </p:cNvSpPr>
          <p:nvPr/>
        </p:nvSpPr>
        <p:spPr>
          <a:xfrm>
            <a:off x="1192479" y="292682"/>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教学过程</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3" name="文本占位符 2"/>
          <p:cNvSpPr txBox="1">
            <a:spLocks/>
          </p:cNvSpPr>
          <p:nvPr/>
        </p:nvSpPr>
        <p:spPr>
          <a:xfrm>
            <a:off x="8994696" y="292681"/>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课前准备</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4" name="chenying0907 5"/>
          <p:cNvSpPr/>
          <p:nvPr/>
        </p:nvSpPr>
        <p:spPr bwMode="auto">
          <a:xfrm>
            <a:off x="4548295" y="2558968"/>
            <a:ext cx="3090756" cy="4299031"/>
          </a:xfrm>
          <a:custGeom>
            <a:avLst/>
            <a:gdLst>
              <a:gd name="T0" fmla="*/ 122 w 258"/>
              <a:gd name="T1" fmla="*/ 127 h 360"/>
              <a:gd name="T2" fmla="*/ 127 w 258"/>
              <a:gd name="T3" fmla="*/ 75 h 360"/>
              <a:gd name="T4" fmla="*/ 146 w 258"/>
              <a:gd name="T5" fmla="*/ 7 h 360"/>
              <a:gd name="T6" fmla="*/ 164 w 258"/>
              <a:gd name="T7" fmla="*/ 71 h 360"/>
              <a:gd name="T8" fmla="*/ 163 w 258"/>
              <a:gd name="T9" fmla="*/ 124 h 360"/>
              <a:gd name="T10" fmla="*/ 176 w 258"/>
              <a:gd name="T11" fmla="*/ 114 h 360"/>
              <a:gd name="T12" fmla="*/ 184 w 258"/>
              <a:gd name="T13" fmla="*/ 75 h 360"/>
              <a:gd name="T14" fmla="*/ 204 w 258"/>
              <a:gd name="T15" fmla="*/ 32 h 360"/>
              <a:gd name="T16" fmla="*/ 215 w 258"/>
              <a:gd name="T17" fmla="*/ 71 h 360"/>
              <a:gd name="T18" fmla="*/ 204 w 258"/>
              <a:gd name="T19" fmla="*/ 153 h 360"/>
              <a:gd name="T20" fmla="*/ 222 w 258"/>
              <a:gd name="T21" fmla="*/ 122 h 360"/>
              <a:gd name="T22" fmla="*/ 257 w 258"/>
              <a:gd name="T23" fmla="*/ 99 h 360"/>
              <a:gd name="T24" fmla="*/ 236 w 258"/>
              <a:gd name="T25" fmla="*/ 175 h 360"/>
              <a:gd name="T26" fmla="*/ 218 w 258"/>
              <a:gd name="T27" fmla="*/ 218 h 360"/>
              <a:gd name="T28" fmla="*/ 195 w 258"/>
              <a:gd name="T29" fmla="*/ 275 h 360"/>
              <a:gd name="T30" fmla="*/ 172 w 258"/>
              <a:gd name="T31" fmla="*/ 355 h 360"/>
              <a:gd name="T32" fmla="*/ 189 w 258"/>
              <a:gd name="T33" fmla="*/ 271 h 360"/>
              <a:gd name="T34" fmla="*/ 219 w 258"/>
              <a:gd name="T35" fmla="*/ 198 h 360"/>
              <a:gd name="T36" fmla="*/ 229 w 258"/>
              <a:gd name="T37" fmla="*/ 175 h 360"/>
              <a:gd name="T38" fmla="*/ 250 w 258"/>
              <a:gd name="T39" fmla="*/ 105 h 360"/>
              <a:gd name="T40" fmla="*/ 222 w 258"/>
              <a:gd name="T41" fmla="*/ 135 h 360"/>
              <a:gd name="T42" fmla="*/ 218 w 258"/>
              <a:gd name="T43" fmla="*/ 142 h 360"/>
              <a:gd name="T44" fmla="*/ 196 w 258"/>
              <a:gd name="T45" fmla="*/ 167 h 360"/>
              <a:gd name="T46" fmla="*/ 210 w 258"/>
              <a:gd name="T47" fmla="*/ 75 h 360"/>
              <a:gd name="T48" fmla="*/ 209 w 258"/>
              <a:gd name="T49" fmla="*/ 60 h 360"/>
              <a:gd name="T50" fmla="*/ 192 w 258"/>
              <a:gd name="T51" fmla="*/ 71 h 360"/>
              <a:gd name="T52" fmla="*/ 172 w 258"/>
              <a:gd name="T53" fmla="*/ 148 h 360"/>
              <a:gd name="T54" fmla="*/ 158 w 258"/>
              <a:gd name="T55" fmla="*/ 75 h 360"/>
              <a:gd name="T56" fmla="*/ 156 w 258"/>
              <a:gd name="T57" fmla="*/ 28 h 360"/>
              <a:gd name="T58" fmla="*/ 134 w 258"/>
              <a:gd name="T59" fmla="*/ 71 h 360"/>
              <a:gd name="T60" fmla="*/ 134 w 258"/>
              <a:gd name="T61" fmla="*/ 89 h 360"/>
              <a:gd name="T62" fmla="*/ 122 w 258"/>
              <a:gd name="T63" fmla="*/ 143 h 360"/>
              <a:gd name="T64" fmla="*/ 118 w 258"/>
              <a:gd name="T65" fmla="*/ 142 h 360"/>
              <a:gd name="T66" fmla="*/ 100 w 258"/>
              <a:gd name="T67" fmla="*/ 75 h 360"/>
              <a:gd name="T68" fmla="*/ 88 w 258"/>
              <a:gd name="T69" fmla="*/ 57 h 360"/>
              <a:gd name="T70" fmla="*/ 82 w 258"/>
              <a:gd name="T71" fmla="*/ 75 h 360"/>
              <a:gd name="T72" fmla="*/ 83 w 258"/>
              <a:gd name="T73" fmla="*/ 171 h 360"/>
              <a:gd name="T74" fmla="*/ 76 w 258"/>
              <a:gd name="T75" fmla="*/ 216 h 360"/>
              <a:gd name="T76" fmla="*/ 39 w 258"/>
              <a:gd name="T77" fmla="*/ 175 h 360"/>
              <a:gd name="T78" fmla="*/ 35 w 258"/>
              <a:gd name="T79" fmla="*/ 171 h 360"/>
              <a:gd name="T80" fmla="*/ 22 w 258"/>
              <a:gd name="T81" fmla="*/ 160 h 360"/>
              <a:gd name="T82" fmla="*/ 7 w 258"/>
              <a:gd name="T83" fmla="*/ 171 h 360"/>
              <a:gd name="T84" fmla="*/ 8 w 258"/>
              <a:gd name="T85" fmla="*/ 177 h 360"/>
              <a:gd name="T86" fmla="*/ 22 w 258"/>
              <a:gd name="T87" fmla="*/ 211 h 360"/>
              <a:gd name="T88" fmla="*/ 49 w 258"/>
              <a:gd name="T89" fmla="*/ 271 h 360"/>
              <a:gd name="T90" fmla="*/ 80 w 258"/>
              <a:gd name="T91" fmla="*/ 352 h 360"/>
              <a:gd name="T92" fmla="*/ 47 w 258"/>
              <a:gd name="T93" fmla="*/ 275 h 360"/>
              <a:gd name="T94" fmla="*/ 37 w 258"/>
              <a:gd name="T95" fmla="*/ 251 h 360"/>
              <a:gd name="T96" fmla="*/ 18 w 258"/>
              <a:gd name="T97" fmla="*/ 216 h 360"/>
              <a:gd name="T98" fmla="*/ 1 w 258"/>
              <a:gd name="T99" fmla="*/ 175 h 360"/>
              <a:gd name="T100" fmla="*/ 4 w 258"/>
              <a:gd name="T101" fmla="*/ 157 h 360"/>
              <a:gd name="T102" fmla="*/ 22 w 258"/>
              <a:gd name="T103" fmla="*/ 152 h 360"/>
              <a:gd name="T104" fmla="*/ 43 w 258"/>
              <a:gd name="T105" fmla="*/ 171 h 360"/>
              <a:gd name="T106" fmla="*/ 67 w 258"/>
              <a:gd name="T107" fmla="*/ 203 h 360"/>
              <a:gd name="T108" fmla="*/ 75 w 258"/>
              <a:gd name="T109" fmla="*/ 188 h 360"/>
              <a:gd name="T110" fmla="*/ 75 w 258"/>
              <a:gd name="T111" fmla="*/ 171 h 360"/>
              <a:gd name="T112" fmla="*/ 74 w 258"/>
              <a:gd name="T113" fmla="*/ 75 h 360"/>
              <a:gd name="T114" fmla="*/ 95 w 258"/>
              <a:gd name="T115" fmla="*/ 41 h 360"/>
              <a:gd name="T116" fmla="*/ 105 w 258"/>
              <a:gd name="T117" fmla="*/ 71 h 360"/>
              <a:gd name="T118" fmla="*/ 110 w 258"/>
              <a:gd name="T119" fmla="*/ 105 h 360"/>
              <a:gd name="T120" fmla="*/ 122 w 258"/>
              <a:gd name="T121" fmla="*/ 129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58" h="360">
                <a:moveTo>
                  <a:pt x="122" y="129"/>
                </a:moveTo>
                <a:cubicBezTo>
                  <a:pt x="122" y="128"/>
                  <a:pt x="122" y="128"/>
                  <a:pt x="122" y="127"/>
                </a:cubicBezTo>
                <a:cubicBezTo>
                  <a:pt x="125" y="117"/>
                  <a:pt x="127" y="107"/>
                  <a:pt x="127" y="96"/>
                </a:cubicBezTo>
                <a:cubicBezTo>
                  <a:pt x="127" y="89"/>
                  <a:pt x="127" y="82"/>
                  <a:pt x="127" y="75"/>
                </a:cubicBezTo>
                <a:cubicBezTo>
                  <a:pt x="127" y="74"/>
                  <a:pt x="127" y="72"/>
                  <a:pt x="128" y="71"/>
                </a:cubicBezTo>
                <a:cubicBezTo>
                  <a:pt x="128" y="48"/>
                  <a:pt x="130" y="25"/>
                  <a:pt x="146" y="7"/>
                </a:cubicBezTo>
                <a:cubicBezTo>
                  <a:pt x="147" y="6"/>
                  <a:pt x="149" y="6"/>
                  <a:pt x="151" y="7"/>
                </a:cubicBezTo>
                <a:cubicBezTo>
                  <a:pt x="167" y="25"/>
                  <a:pt x="166" y="48"/>
                  <a:pt x="164" y="71"/>
                </a:cubicBezTo>
                <a:cubicBezTo>
                  <a:pt x="164" y="72"/>
                  <a:pt x="163" y="74"/>
                  <a:pt x="163" y="75"/>
                </a:cubicBezTo>
                <a:cubicBezTo>
                  <a:pt x="161" y="92"/>
                  <a:pt x="159" y="109"/>
                  <a:pt x="163" y="124"/>
                </a:cubicBezTo>
                <a:cubicBezTo>
                  <a:pt x="164" y="130"/>
                  <a:pt x="166" y="149"/>
                  <a:pt x="171" y="134"/>
                </a:cubicBezTo>
                <a:cubicBezTo>
                  <a:pt x="173" y="127"/>
                  <a:pt x="175" y="120"/>
                  <a:pt x="176" y="114"/>
                </a:cubicBezTo>
                <a:cubicBezTo>
                  <a:pt x="179" y="102"/>
                  <a:pt x="181" y="90"/>
                  <a:pt x="184" y="79"/>
                </a:cubicBezTo>
                <a:cubicBezTo>
                  <a:pt x="184" y="77"/>
                  <a:pt x="184" y="76"/>
                  <a:pt x="184" y="75"/>
                </a:cubicBezTo>
                <a:cubicBezTo>
                  <a:pt x="185" y="74"/>
                  <a:pt x="185" y="72"/>
                  <a:pt x="185" y="71"/>
                </a:cubicBezTo>
                <a:cubicBezTo>
                  <a:pt x="189" y="57"/>
                  <a:pt x="194" y="43"/>
                  <a:pt x="204" y="32"/>
                </a:cubicBezTo>
                <a:cubicBezTo>
                  <a:pt x="206" y="30"/>
                  <a:pt x="209" y="31"/>
                  <a:pt x="209" y="33"/>
                </a:cubicBezTo>
                <a:cubicBezTo>
                  <a:pt x="213" y="46"/>
                  <a:pt x="215" y="58"/>
                  <a:pt x="215" y="71"/>
                </a:cubicBezTo>
                <a:cubicBezTo>
                  <a:pt x="215" y="72"/>
                  <a:pt x="215" y="74"/>
                  <a:pt x="215" y="75"/>
                </a:cubicBezTo>
                <a:cubicBezTo>
                  <a:pt x="214" y="101"/>
                  <a:pt x="207" y="127"/>
                  <a:pt x="204" y="153"/>
                </a:cubicBezTo>
                <a:cubicBezTo>
                  <a:pt x="209" y="145"/>
                  <a:pt x="213" y="136"/>
                  <a:pt x="218" y="128"/>
                </a:cubicBezTo>
                <a:cubicBezTo>
                  <a:pt x="219" y="126"/>
                  <a:pt x="221" y="124"/>
                  <a:pt x="222" y="122"/>
                </a:cubicBezTo>
                <a:cubicBezTo>
                  <a:pt x="230" y="110"/>
                  <a:pt x="240" y="101"/>
                  <a:pt x="254" y="96"/>
                </a:cubicBezTo>
                <a:cubicBezTo>
                  <a:pt x="255" y="95"/>
                  <a:pt x="258" y="97"/>
                  <a:pt x="257" y="99"/>
                </a:cubicBezTo>
                <a:cubicBezTo>
                  <a:pt x="254" y="124"/>
                  <a:pt x="247" y="148"/>
                  <a:pt x="238" y="171"/>
                </a:cubicBezTo>
                <a:cubicBezTo>
                  <a:pt x="237" y="172"/>
                  <a:pt x="237" y="174"/>
                  <a:pt x="236" y="175"/>
                </a:cubicBezTo>
                <a:cubicBezTo>
                  <a:pt x="232" y="186"/>
                  <a:pt x="227" y="197"/>
                  <a:pt x="222" y="208"/>
                </a:cubicBezTo>
                <a:cubicBezTo>
                  <a:pt x="221" y="211"/>
                  <a:pt x="219" y="214"/>
                  <a:pt x="218" y="218"/>
                </a:cubicBezTo>
                <a:cubicBezTo>
                  <a:pt x="210" y="235"/>
                  <a:pt x="203" y="253"/>
                  <a:pt x="196" y="271"/>
                </a:cubicBezTo>
                <a:cubicBezTo>
                  <a:pt x="196" y="272"/>
                  <a:pt x="195" y="274"/>
                  <a:pt x="195" y="275"/>
                </a:cubicBezTo>
                <a:cubicBezTo>
                  <a:pt x="186" y="301"/>
                  <a:pt x="180" y="327"/>
                  <a:pt x="179" y="355"/>
                </a:cubicBezTo>
                <a:cubicBezTo>
                  <a:pt x="179" y="360"/>
                  <a:pt x="172" y="360"/>
                  <a:pt x="172" y="355"/>
                </a:cubicBezTo>
                <a:cubicBezTo>
                  <a:pt x="173" y="327"/>
                  <a:pt x="179" y="301"/>
                  <a:pt x="188" y="275"/>
                </a:cubicBezTo>
                <a:cubicBezTo>
                  <a:pt x="188" y="274"/>
                  <a:pt x="189" y="272"/>
                  <a:pt x="189" y="271"/>
                </a:cubicBezTo>
                <a:cubicBezTo>
                  <a:pt x="197" y="247"/>
                  <a:pt x="208" y="225"/>
                  <a:pt x="218" y="201"/>
                </a:cubicBezTo>
                <a:cubicBezTo>
                  <a:pt x="218" y="200"/>
                  <a:pt x="219" y="199"/>
                  <a:pt x="219" y="198"/>
                </a:cubicBezTo>
                <a:cubicBezTo>
                  <a:pt x="220" y="196"/>
                  <a:pt x="221" y="194"/>
                  <a:pt x="222" y="192"/>
                </a:cubicBezTo>
                <a:cubicBezTo>
                  <a:pt x="225" y="187"/>
                  <a:pt x="227" y="181"/>
                  <a:pt x="229" y="175"/>
                </a:cubicBezTo>
                <a:cubicBezTo>
                  <a:pt x="230" y="174"/>
                  <a:pt x="231" y="172"/>
                  <a:pt x="231" y="171"/>
                </a:cubicBezTo>
                <a:cubicBezTo>
                  <a:pt x="240" y="150"/>
                  <a:pt x="247" y="128"/>
                  <a:pt x="250" y="105"/>
                </a:cubicBezTo>
                <a:cubicBezTo>
                  <a:pt x="251" y="102"/>
                  <a:pt x="230" y="121"/>
                  <a:pt x="229" y="122"/>
                </a:cubicBezTo>
                <a:cubicBezTo>
                  <a:pt x="227" y="126"/>
                  <a:pt x="224" y="131"/>
                  <a:pt x="222" y="135"/>
                </a:cubicBezTo>
                <a:cubicBezTo>
                  <a:pt x="221" y="136"/>
                  <a:pt x="220" y="138"/>
                  <a:pt x="219" y="140"/>
                </a:cubicBezTo>
                <a:cubicBezTo>
                  <a:pt x="219" y="141"/>
                  <a:pt x="218" y="141"/>
                  <a:pt x="218" y="142"/>
                </a:cubicBezTo>
                <a:cubicBezTo>
                  <a:pt x="213" y="151"/>
                  <a:pt x="208" y="160"/>
                  <a:pt x="203" y="169"/>
                </a:cubicBezTo>
                <a:cubicBezTo>
                  <a:pt x="201" y="171"/>
                  <a:pt x="196" y="171"/>
                  <a:pt x="196" y="167"/>
                </a:cubicBezTo>
                <a:cubicBezTo>
                  <a:pt x="197" y="146"/>
                  <a:pt x="202" y="125"/>
                  <a:pt x="205" y="104"/>
                </a:cubicBezTo>
                <a:cubicBezTo>
                  <a:pt x="207" y="95"/>
                  <a:pt x="209" y="85"/>
                  <a:pt x="210" y="75"/>
                </a:cubicBezTo>
                <a:cubicBezTo>
                  <a:pt x="210" y="74"/>
                  <a:pt x="210" y="72"/>
                  <a:pt x="210" y="71"/>
                </a:cubicBezTo>
                <a:cubicBezTo>
                  <a:pt x="210" y="67"/>
                  <a:pt x="210" y="64"/>
                  <a:pt x="209" y="60"/>
                </a:cubicBezTo>
                <a:cubicBezTo>
                  <a:pt x="208" y="51"/>
                  <a:pt x="206" y="34"/>
                  <a:pt x="199" y="49"/>
                </a:cubicBezTo>
                <a:cubicBezTo>
                  <a:pt x="196" y="56"/>
                  <a:pt x="194" y="64"/>
                  <a:pt x="192" y="71"/>
                </a:cubicBezTo>
                <a:cubicBezTo>
                  <a:pt x="191" y="72"/>
                  <a:pt x="191" y="74"/>
                  <a:pt x="191" y="75"/>
                </a:cubicBezTo>
                <a:cubicBezTo>
                  <a:pt x="184" y="99"/>
                  <a:pt x="182" y="125"/>
                  <a:pt x="172" y="148"/>
                </a:cubicBezTo>
                <a:cubicBezTo>
                  <a:pt x="171" y="150"/>
                  <a:pt x="167" y="150"/>
                  <a:pt x="166" y="148"/>
                </a:cubicBezTo>
                <a:cubicBezTo>
                  <a:pt x="151" y="125"/>
                  <a:pt x="156" y="100"/>
                  <a:pt x="158" y="75"/>
                </a:cubicBezTo>
                <a:cubicBezTo>
                  <a:pt x="159" y="74"/>
                  <a:pt x="159" y="72"/>
                  <a:pt x="159" y="71"/>
                </a:cubicBezTo>
                <a:cubicBezTo>
                  <a:pt x="160" y="56"/>
                  <a:pt x="161" y="42"/>
                  <a:pt x="156" y="28"/>
                </a:cubicBezTo>
                <a:cubicBezTo>
                  <a:pt x="145" y="0"/>
                  <a:pt x="135" y="47"/>
                  <a:pt x="135" y="55"/>
                </a:cubicBezTo>
                <a:cubicBezTo>
                  <a:pt x="134" y="61"/>
                  <a:pt x="134" y="66"/>
                  <a:pt x="134" y="71"/>
                </a:cubicBezTo>
                <a:cubicBezTo>
                  <a:pt x="134" y="72"/>
                  <a:pt x="134" y="74"/>
                  <a:pt x="134" y="75"/>
                </a:cubicBezTo>
                <a:cubicBezTo>
                  <a:pt x="134" y="80"/>
                  <a:pt x="134" y="85"/>
                  <a:pt x="134" y="89"/>
                </a:cubicBezTo>
                <a:cubicBezTo>
                  <a:pt x="133" y="108"/>
                  <a:pt x="132" y="125"/>
                  <a:pt x="124" y="141"/>
                </a:cubicBezTo>
                <a:cubicBezTo>
                  <a:pt x="124" y="142"/>
                  <a:pt x="123" y="143"/>
                  <a:pt x="122" y="143"/>
                </a:cubicBezTo>
                <a:cubicBezTo>
                  <a:pt x="121" y="143"/>
                  <a:pt x="119" y="143"/>
                  <a:pt x="119" y="142"/>
                </a:cubicBezTo>
                <a:cubicBezTo>
                  <a:pt x="118" y="142"/>
                  <a:pt x="118" y="142"/>
                  <a:pt x="118" y="142"/>
                </a:cubicBezTo>
                <a:cubicBezTo>
                  <a:pt x="105" y="126"/>
                  <a:pt x="103" y="105"/>
                  <a:pt x="101" y="85"/>
                </a:cubicBezTo>
                <a:cubicBezTo>
                  <a:pt x="100" y="83"/>
                  <a:pt x="100" y="79"/>
                  <a:pt x="100" y="75"/>
                </a:cubicBezTo>
                <a:cubicBezTo>
                  <a:pt x="100" y="74"/>
                  <a:pt x="100" y="72"/>
                  <a:pt x="100" y="71"/>
                </a:cubicBezTo>
                <a:cubicBezTo>
                  <a:pt x="98" y="58"/>
                  <a:pt x="96" y="44"/>
                  <a:pt x="88" y="57"/>
                </a:cubicBezTo>
                <a:cubicBezTo>
                  <a:pt x="86" y="62"/>
                  <a:pt x="84" y="66"/>
                  <a:pt x="83" y="71"/>
                </a:cubicBezTo>
                <a:cubicBezTo>
                  <a:pt x="82" y="72"/>
                  <a:pt x="82" y="74"/>
                  <a:pt x="82" y="75"/>
                </a:cubicBezTo>
                <a:cubicBezTo>
                  <a:pt x="80" y="81"/>
                  <a:pt x="79" y="87"/>
                  <a:pt x="79" y="94"/>
                </a:cubicBezTo>
                <a:cubicBezTo>
                  <a:pt x="78" y="118"/>
                  <a:pt x="82" y="145"/>
                  <a:pt x="83" y="171"/>
                </a:cubicBezTo>
                <a:cubicBezTo>
                  <a:pt x="83" y="172"/>
                  <a:pt x="82" y="174"/>
                  <a:pt x="82" y="175"/>
                </a:cubicBezTo>
                <a:cubicBezTo>
                  <a:pt x="82" y="189"/>
                  <a:pt x="81" y="203"/>
                  <a:pt x="76" y="216"/>
                </a:cubicBezTo>
                <a:cubicBezTo>
                  <a:pt x="75" y="218"/>
                  <a:pt x="73" y="219"/>
                  <a:pt x="71" y="217"/>
                </a:cubicBezTo>
                <a:cubicBezTo>
                  <a:pt x="57" y="206"/>
                  <a:pt x="50" y="188"/>
                  <a:pt x="39" y="175"/>
                </a:cubicBezTo>
                <a:cubicBezTo>
                  <a:pt x="38" y="175"/>
                  <a:pt x="38" y="174"/>
                  <a:pt x="38" y="174"/>
                </a:cubicBezTo>
                <a:cubicBezTo>
                  <a:pt x="37" y="173"/>
                  <a:pt x="36" y="172"/>
                  <a:pt x="35" y="171"/>
                </a:cubicBezTo>
                <a:cubicBezTo>
                  <a:pt x="33" y="168"/>
                  <a:pt x="30" y="166"/>
                  <a:pt x="28" y="163"/>
                </a:cubicBezTo>
                <a:cubicBezTo>
                  <a:pt x="26" y="162"/>
                  <a:pt x="24" y="161"/>
                  <a:pt x="22" y="160"/>
                </a:cubicBezTo>
                <a:cubicBezTo>
                  <a:pt x="21" y="160"/>
                  <a:pt x="19" y="160"/>
                  <a:pt x="18" y="160"/>
                </a:cubicBezTo>
                <a:cubicBezTo>
                  <a:pt x="13" y="161"/>
                  <a:pt x="8" y="165"/>
                  <a:pt x="7" y="171"/>
                </a:cubicBezTo>
                <a:cubicBezTo>
                  <a:pt x="7" y="172"/>
                  <a:pt x="7" y="174"/>
                  <a:pt x="8" y="175"/>
                </a:cubicBezTo>
                <a:cubicBezTo>
                  <a:pt x="8" y="176"/>
                  <a:pt x="8" y="176"/>
                  <a:pt x="8" y="177"/>
                </a:cubicBezTo>
                <a:cubicBezTo>
                  <a:pt x="10" y="186"/>
                  <a:pt x="14" y="195"/>
                  <a:pt x="18" y="204"/>
                </a:cubicBezTo>
                <a:cubicBezTo>
                  <a:pt x="19" y="206"/>
                  <a:pt x="20" y="208"/>
                  <a:pt x="22" y="211"/>
                </a:cubicBezTo>
                <a:cubicBezTo>
                  <a:pt x="22" y="211"/>
                  <a:pt x="22" y="211"/>
                  <a:pt x="22" y="212"/>
                </a:cubicBezTo>
                <a:cubicBezTo>
                  <a:pt x="32" y="231"/>
                  <a:pt x="41" y="251"/>
                  <a:pt x="49" y="271"/>
                </a:cubicBezTo>
                <a:cubicBezTo>
                  <a:pt x="49" y="272"/>
                  <a:pt x="50" y="274"/>
                  <a:pt x="50" y="275"/>
                </a:cubicBezTo>
                <a:cubicBezTo>
                  <a:pt x="61" y="300"/>
                  <a:pt x="70" y="326"/>
                  <a:pt x="80" y="352"/>
                </a:cubicBezTo>
                <a:cubicBezTo>
                  <a:pt x="80" y="352"/>
                  <a:pt x="80" y="352"/>
                  <a:pt x="80" y="352"/>
                </a:cubicBezTo>
                <a:cubicBezTo>
                  <a:pt x="68" y="327"/>
                  <a:pt x="58" y="301"/>
                  <a:pt x="47" y="275"/>
                </a:cubicBezTo>
                <a:cubicBezTo>
                  <a:pt x="47" y="274"/>
                  <a:pt x="46" y="272"/>
                  <a:pt x="46" y="271"/>
                </a:cubicBezTo>
                <a:cubicBezTo>
                  <a:pt x="43" y="264"/>
                  <a:pt x="40" y="258"/>
                  <a:pt x="37" y="251"/>
                </a:cubicBezTo>
                <a:cubicBezTo>
                  <a:pt x="32" y="242"/>
                  <a:pt x="27" y="233"/>
                  <a:pt x="22" y="224"/>
                </a:cubicBezTo>
                <a:cubicBezTo>
                  <a:pt x="21" y="221"/>
                  <a:pt x="19" y="219"/>
                  <a:pt x="18" y="216"/>
                </a:cubicBezTo>
                <a:cubicBezTo>
                  <a:pt x="14" y="209"/>
                  <a:pt x="10" y="201"/>
                  <a:pt x="7" y="193"/>
                </a:cubicBezTo>
                <a:cubicBezTo>
                  <a:pt x="5" y="189"/>
                  <a:pt x="2" y="182"/>
                  <a:pt x="1" y="175"/>
                </a:cubicBezTo>
                <a:cubicBezTo>
                  <a:pt x="0" y="174"/>
                  <a:pt x="0" y="172"/>
                  <a:pt x="0" y="171"/>
                </a:cubicBezTo>
                <a:cubicBezTo>
                  <a:pt x="0" y="166"/>
                  <a:pt x="0" y="160"/>
                  <a:pt x="4" y="157"/>
                </a:cubicBezTo>
                <a:cubicBezTo>
                  <a:pt x="8" y="152"/>
                  <a:pt x="13" y="151"/>
                  <a:pt x="18" y="151"/>
                </a:cubicBezTo>
                <a:cubicBezTo>
                  <a:pt x="19" y="151"/>
                  <a:pt x="21" y="152"/>
                  <a:pt x="22" y="152"/>
                </a:cubicBezTo>
                <a:cubicBezTo>
                  <a:pt x="24" y="153"/>
                  <a:pt x="27" y="154"/>
                  <a:pt x="29" y="156"/>
                </a:cubicBezTo>
                <a:cubicBezTo>
                  <a:pt x="34" y="161"/>
                  <a:pt x="39" y="166"/>
                  <a:pt x="43" y="171"/>
                </a:cubicBezTo>
                <a:cubicBezTo>
                  <a:pt x="45" y="172"/>
                  <a:pt x="46" y="174"/>
                  <a:pt x="47" y="175"/>
                </a:cubicBezTo>
                <a:cubicBezTo>
                  <a:pt x="54" y="184"/>
                  <a:pt x="60" y="194"/>
                  <a:pt x="67" y="203"/>
                </a:cubicBezTo>
                <a:cubicBezTo>
                  <a:pt x="73" y="211"/>
                  <a:pt x="71" y="213"/>
                  <a:pt x="73" y="206"/>
                </a:cubicBezTo>
                <a:cubicBezTo>
                  <a:pt x="74" y="200"/>
                  <a:pt x="75" y="194"/>
                  <a:pt x="75" y="188"/>
                </a:cubicBezTo>
                <a:cubicBezTo>
                  <a:pt x="75" y="184"/>
                  <a:pt x="75" y="179"/>
                  <a:pt x="75" y="175"/>
                </a:cubicBezTo>
                <a:cubicBezTo>
                  <a:pt x="75" y="174"/>
                  <a:pt x="75" y="172"/>
                  <a:pt x="75" y="171"/>
                </a:cubicBezTo>
                <a:cubicBezTo>
                  <a:pt x="75" y="165"/>
                  <a:pt x="75" y="159"/>
                  <a:pt x="75" y="154"/>
                </a:cubicBezTo>
                <a:cubicBezTo>
                  <a:pt x="74" y="132"/>
                  <a:pt x="69" y="101"/>
                  <a:pt x="74" y="75"/>
                </a:cubicBezTo>
                <a:cubicBezTo>
                  <a:pt x="75" y="74"/>
                  <a:pt x="75" y="72"/>
                  <a:pt x="75" y="71"/>
                </a:cubicBezTo>
                <a:cubicBezTo>
                  <a:pt x="79" y="59"/>
                  <a:pt x="85" y="48"/>
                  <a:pt x="95" y="41"/>
                </a:cubicBezTo>
                <a:cubicBezTo>
                  <a:pt x="97" y="40"/>
                  <a:pt x="100" y="41"/>
                  <a:pt x="100" y="43"/>
                </a:cubicBezTo>
                <a:cubicBezTo>
                  <a:pt x="103" y="52"/>
                  <a:pt x="104" y="62"/>
                  <a:pt x="105" y="71"/>
                </a:cubicBezTo>
                <a:cubicBezTo>
                  <a:pt x="105" y="72"/>
                  <a:pt x="106" y="74"/>
                  <a:pt x="106" y="75"/>
                </a:cubicBezTo>
                <a:cubicBezTo>
                  <a:pt x="107" y="85"/>
                  <a:pt x="108" y="95"/>
                  <a:pt x="110" y="105"/>
                </a:cubicBezTo>
                <a:cubicBezTo>
                  <a:pt x="110" y="107"/>
                  <a:pt x="114" y="121"/>
                  <a:pt x="118" y="127"/>
                </a:cubicBezTo>
                <a:cubicBezTo>
                  <a:pt x="120" y="130"/>
                  <a:pt x="121" y="131"/>
                  <a:pt x="122" y="129"/>
                </a:cubicBezTo>
                <a:close/>
              </a:path>
            </a:pathLst>
          </a:custGeom>
          <a:solidFill>
            <a:srgbClr val="005188"/>
          </a:solidFill>
          <a:ln>
            <a:noFill/>
          </a:ln>
        </p:spPr>
        <p:txBody>
          <a:bodyPr vert="horz" wrap="square" lIns="91440" tIns="45720" rIns="91440" bIns="45720" numCol="1" anchor="t" anchorCtr="0" compatLnSpc="1"/>
          <a:lstStyle/>
          <a:p>
            <a:endParaRPr lang="zh-CN" altLang="en-US"/>
          </a:p>
        </p:txBody>
      </p:sp>
      <p:grpSp>
        <p:nvGrpSpPr>
          <p:cNvPr id="5" name="chenying0907 4"/>
          <p:cNvGrpSpPr/>
          <p:nvPr/>
        </p:nvGrpSpPr>
        <p:grpSpPr>
          <a:xfrm>
            <a:off x="886483" y="3334983"/>
            <a:ext cx="2794662" cy="1471403"/>
            <a:chOff x="886483" y="3334983"/>
            <a:chExt cx="2794662" cy="1471403"/>
          </a:xfrm>
        </p:grpSpPr>
        <p:sp>
          <p:nvSpPr>
            <p:cNvPr id="6" name="文本框 5"/>
            <p:cNvSpPr txBox="1"/>
            <p:nvPr/>
          </p:nvSpPr>
          <p:spPr>
            <a:xfrm>
              <a:off x="2124203" y="3334983"/>
              <a:ext cx="1556942" cy="400110"/>
            </a:xfrm>
            <a:prstGeom prst="rect">
              <a:avLst/>
            </a:prstGeom>
            <a:noFill/>
          </p:spPr>
          <p:txBody>
            <a:bodyPr wrap="square" rtlCol="0">
              <a:spAutoFit/>
            </a:bodyPr>
            <a:lstStyle/>
            <a:p>
              <a:r>
                <a:rPr lang="zh-CN" altLang="en-US" sz="2000" b="1" dirty="0" smtClean="0">
                  <a:solidFill>
                    <a:srgbClr val="005188"/>
                  </a:solidFill>
                  <a:latin typeface="方正清刻本悦宋简体" panose="02000000000000000000" pitchFamily="2" charset="-122"/>
                  <a:ea typeface="方正清刻本悦宋简体" panose="02000000000000000000" pitchFamily="2" charset="-122"/>
                </a:rPr>
                <a:t>小标题</a:t>
              </a:r>
              <a:endParaRPr lang="zh-CN" altLang="en-US" sz="2000" b="1"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7" name="文本框 6"/>
            <p:cNvSpPr txBox="1"/>
            <p:nvPr/>
          </p:nvSpPr>
          <p:spPr>
            <a:xfrm>
              <a:off x="886483" y="3906140"/>
              <a:ext cx="2409412" cy="900246"/>
            </a:xfrm>
            <a:prstGeom prst="rect">
              <a:avLst/>
            </a:prstGeom>
            <a:noFill/>
          </p:spPr>
          <p:txBody>
            <a:bodyPr wrap="square" rtlCol="0">
              <a:spAutoFit/>
            </a:bodyPr>
            <a:lstStyle/>
            <a:p>
              <a:pPr>
                <a:lnSpc>
                  <a:spcPts val="2103"/>
                </a:lnSpc>
                <a:defRPr/>
              </a:pPr>
              <a:r>
                <a:rPr lang="zh-CN" altLang="en-US" sz="14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rPr>
                <a:t>您的内容打在这里，或者通过复制您的文本后，在此框中选择粘贴，并选择只保留</a:t>
              </a:r>
              <a:r>
                <a:rPr lang="en-US" altLang="zh-CN" sz="14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rPr>
                <a:t>.</a:t>
              </a:r>
            </a:p>
          </p:txBody>
        </p:sp>
      </p:grpSp>
      <p:grpSp>
        <p:nvGrpSpPr>
          <p:cNvPr id="8" name="chenying0907 7"/>
          <p:cNvGrpSpPr/>
          <p:nvPr/>
        </p:nvGrpSpPr>
        <p:grpSpPr>
          <a:xfrm>
            <a:off x="3003463" y="1760927"/>
            <a:ext cx="2761648" cy="1367124"/>
            <a:chOff x="3003463" y="1760927"/>
            <a:chExt cx="2761648" cy="1367124"/>
          </a:xfrm>
        </p:grpSpPr>
        <p:sp>
          <p:nvSpPr>
            <p:cNvPr id="9" name="文本框 8"/>
            <p:cNvSpPr txBox="1"/>
            <p:nvPr/>
          </p:nvSpPr>
          <p:spPr>
            <a:xfrm>
              <a:off x="4208169" y="1760927"/>
              <a:ext cx="1556942" cy="400110"/>
            </a:xfrm>
            <a:prstGeom prst="rect">
              <a:avLst/>
            </a:prstGeom>
            <a:noFill/>
          </p:spPr>
          <p:txBody>
            <a:bodyPr wrap="square" rtlCol="0">
              <a:spAutoFit/>
            </a:bodyPr>
            <a:lstStyle/>
            <a:p>
              <a:r>
                <a:rPr lang="zh-CN" altLang="en-US" sz="2000" b="1" dirty="0" smtClean="0">
                  <a:solidFill>
                    <a:srgbClr val="005188"/>
                  </a:solidFill>
                  <a:latin typeface="方正清刻本悦宋简体" panose="02000000000000000000" pitchFamily="2" charset="-122"/>
                  <a:ea typeface="方正清刻本悦宋简体" panose="02000000000000000000" pitchFamily="2" charset="-122"/>
                </a:rPr>
                <a:t>小标题</a:t>
              </a:r>
              <a:endParaRPr lang="zh-CN" altLang="en-US" sz="2000" b="1"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10" name="文本框 9"/>
            <p:cNvSpPr txBox="1"/>
            <p:nvPr/>
          </p:nvSpPr>
          <p:spPr>
            <a:xfrm>
              <a:off x="3003463" y="2227805"/>
              <a:ext cx="2409412" cy="900246"/>
            </a:xfrm>
            <a:prstGeom prst="rect">
              <a:avLst/>
            </a:prstGeom>
            <a:noFill/>
          </p:spPr>
          <p:txBody>
            <a:bodyPr wrap="square" rtlCol="0">
              <a:spAutoFit/>
            </a:bodyPr>
            <a:lstStyle/>
            <a:p>
              <a:pPr>
                <a:lnSpc>
                  <a:spcPts val="2103"/>
                </a:lnSpc>
                <a:defRPr/>
              </a:pPr>
              <a:r>
                <a:rPr lang="zh-CN" altLang="en-US" sz="14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rPr>
                <a:t>您的内容打在这里，或者通过复制您的文本后，在此框中选择粘贴，并选择只保留</a:t>
              </a:r>
              <a:r>
                <a:rPr lang="en-US" altLang="zh-CN" sz="14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rPr>
                <a:t>.</a:t>
              </a:r>
            </a:p>
          </p:txBody>
        </p:sp>
      </p:grpSp>
      <p:grpSp>
        <p:nvGrpSpPr>
          <p:cNvPr id="11" name="chenying0907 10"/>
          <p:cNvGrpSpPr/>
          <p:nvPr/>
        </p:nvGrpSpPr>
        <p:grpSpPr>
          <a:xfrm>
            <a:off x="7212630" y="1744328"/>
            <a:ext cx="2456821" cy="1361911"/>
            <a:chOff x="7212630" y="1744328"/>
            <a:chExt cx="2456821" cy="1361911"/>
          </a:xfrm>
        </p:grpSpPr>
        <p:sp>
          <p:nvSpPr>
            <p:cNvPr id="12" name="文本框 11"/>
            <p:cNvSpPr txBox="1"/>
            <p:nvPr/>
          </p:nvSpPr>
          <p:spPr>
            <a:xfrm>
              <a:off x="7212630" y="1744328"/>
              <a:ext cx="1556942" cy="400110"/>
            </a:xfrm>
            <a:prstGeom prst="rect">
              <a:avLst/>
            </a:prstGeom>
            <a:noFill/>
          </p:spPr>
          <p:txBody>
            <a:bodyPr wrap="square" rtlCol="0">
              <a:spAutoFit/>
            </a:bodyPr>
            <a:lstStyle/>
            <a:p>
              <a:r>
                <a:rPr lang="zh-CN" altLang="en-US" sz="2000" b="1" dirty="0" smtClean="0">
                  <a:solidFill>
                    <a:srgbClr val="005188"/>
                  </a:solidFill>
                  <a:latin typeface="方正清刻本悦宋简体" panose="02000000000000000000" pitchFamily="2" charset="-122"/>
                  <a:ea typeface="方正清刻本悦宋简体" panose="02000000000000000000" pitchFamily="2" charset="-122"/>
                </a:rPr>
                <a:t>小标题</a:t>
              </a:r>
              <a:endParaRPr lang="zh-CN" altLang="en-US" sz="2000" b="1"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13" name="文本框 12"/>
            <p:cNvSpPr txBox="1"/>
            <p:nvPr/>
          </p:nvSpPr>
          <p:spPr>
            <a:xfrm>
              <a:off x="7260039" y="2205993"/>
              <a:ext cx="2409412" cy="900246"/>
            </a:xfrm>
            <a:prstGeom prst="rect">
              <a:avLst/>
            </a:prstGeom>
            <a:noFill/>
          </p:spPr>
          <p:txBody>
            <a:bodyPr wrap="square" rtlCol="0">
              <a:spAutoFit/>
            </a:bodyPr>
            <a:lstStyle/>
            <a:p>
              <a:pPr>
                <a:lnSpc>
                  <a:spcPts val="2103"/>
                </a:lnSpc>
                <a:defRPr/>
              </a:pPr>
              <a:r>
                <a:rPr lang="zh-CN" altLang="en-US" sz="14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rPr>
                <a:t>您的内容打在这里，或者通过复制您的文本后，在此框中选择粘贴，并选择只保留</a:t>
              </a:r>
              <a:r>
                <a:rPr lang="en-US" altLang="zh-CN" sz="14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rPr>
                <a:t>.</a:t>
              </a:r>
            </a:p>
          </p:txBody>
        </p:sp>
      </p:grpSp>
      <p:grpSp>
        <p:nvGrpSpPr>
          <p:cNvPr id="14" name="chenying0907 13"/>
          <p:cNvGrpSpPr/>
          <p:nvPr/>
        </p:nvGrpSpPr>
        <p:grpSpPr>
          <a:xfrm>
            <a:off x="8570207" y="3567585"/>
            <a:ext cx="2428838" cy="1361911"/>
            <a:chOff x="8301853" y="3567585"/>
            <a:chExt cx="2428838" cy="1361911"/>
          </a:xfrm>
        </p:grpSpPr>
        <p:sp>
          <p:nvSpPr>
            <p:cNvPr id="15" name="文本框 14"/>
            <p:cNvSpPr txBox="1"/>
            <p:nvPr/>
          </p:nvSpPr>
          <p:spPr>
            <a:xfrm>
              <a:off x="8301853" y="3567585"/>
              <a:ext cx="1556942" cy="400110"/>
            </a:xfrm>
            <a:prstGeom prst="rect">
              <a:avLst/>
            </a:prstGeom>
            <a:noFill/>
          </p:spPr>
          <p:txBody>
            <a:bodyPr wrap="square" rtlCol="0">
              <a:spAutoFit/>
            </a:bodyPr>
            <a:lstStyle/>
            <a:p>
              <a:r>
                <a:rPr lang="zh-CN" altLang="en-US" sz="2000" b="1" dirty="0" smtClean="0">
                  <a:solidFill>
                    <a:srgbClr val="005188"/>
                  </a:solidFill>
                  <a:latin typeface="方正清刻本悦宋简体" panose="02000000000000000000" pitchFamily="2" charset="-122"/>
                  <a:ea typeface="方正清刻本悦宋简体" panose="02000000000000000000" pitchFamily="2" charset="-122"/>
                </a:rPr>
                <a:t>小标题</a:t>
              </a:r>
              <a:endParaRPr lang="zh-CN" altLang="en-US" sz="2000" b="1"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16" name="文本框 15"/>
            <p:cNvSpPr txBox="1"/>
            <p:nvPr/>
          </p:nvSpPr>
          <p:spPr>
            <a:xfrm>
              <a:off x="8321279" y="4029250"/>
              <a:ext cx="2409412" cy="900246"/>
            </a:xfrm>
            <a:prstGeom prst="rect">
              <a:avLst/>
            </a:prstGeom>
            <a:noFill/>
          </p:spPr>
          <p:txBody>
            <a:bodyPr wrap="square" rtlCol="0">
              <a:spAutoFit/>
            </a:bodyPr>
            <a:lstStyle/>
            <a:p>
              <a:pPr>
                <a:lnSpc>
                  <a:spcPts val="2103"/>
                </a:lnSpc>
                <a:defRPr/>
              </a:pPr>
              <a:r>
                <a:rPr lang="zh-CN" altLang="en-US" sz="14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rPr>
                <a:t>您的内容打在这里，或者通过复制您的文本后，在此框中选择粘贴，并选择只保留</a:t>
              </a:r>
              <a:r>
                <a:rPr lang="en-US" altLang="zh-CN" sz="14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rPr>
                <a:t>.</a:t>
              </a:r>
            </a:p>
          </p:txBody>
        </p:sp>
      </p:grpSp>
    </p:spTree>
    <p:extLst>
      <p:ext uri="{BB962C8B-B14F-4D97-AF65-F5344CB8AC3E}">
        <p14:creationId xmlns:p14="http://schemas.microsoft.com/office/powerpoint/2010/main" val="403149232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iterate type="lt">
                                    <p:tmPct val="10000"/>
                                  </p:iterate>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par>
                          <p:cTn id="9" fill="hold">
                            <p:stCondLst>
                              <p:cond delay="650"/>
                            </p:stCondLst>
                            <p:childTnLst>
                              <p:par>
                                <p:cTn id="10" presetID="2" presetClass="entr" presetSubtype="2" decel="100000" fill="hold" grpId="0" nodeType="afterEffect">
                                  <p:stCondLst>
                                    <p:cond delay="0"/>
                                  </p:stCondLst>
                                  <p:iterate type="lt">
                                    <p:tmPct val="10000"/>
                                  </p:iterate>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ppt_y"/>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1000"/>
                                        <p:tgtEl>
                                          <p:spTgt spid="4"/>
                                        </p:tgtEl>
                                      </p:cBhvr>
                                    </p:animEffect>
                                    <p:anim calcmode="lin" valueType="num">
                                      <p:cBhvr>
                                        <p:cTn id="17" dur="1000" fill="hold"/>
                                        <p:tgtEl>
                                          <p:spTgt spid="4"/>
                                        </p:tgtEl>
                                        <p:attrNameLst>
                                          <p:attrName>ppt_x</p:attrName>
                                        </p:attrNameLst>
                                      </p:cBhvr>
                                      <p:tavLst>
                                        <p:tav tm="0">
                                          <p:val>
                                            <p:strVal val="#ppt_x"/>
                                          </p:val>
                                        </p:tav>
                                        <p:tav tm="100000">
                                          <p:val>
                                            <p:strVal val="#ppt_x"/>
                                          </p:val>
                                        </p:tav>
                                      </p:tavLst>
                                    </p:anim>
                                    <p:anim calcmode="lin" valueType="num">
                                      <p:cBhvr>
                                        <p:cTn id="18" dur="1000" fill="hold"/>
                                        <p:tgtEl>
                                          <p:spTgt spid="4"/>
                                        </p:tgtEl>
                                        <p:attrNameLst>
                                          <p:attrName>ppt_y</p:attrName>
                                        </p:attrNameLst>
                                      </p:cBhvr>
                                      <p:tavLst>
                                        <p:tav tm="0">
                                          <p:val>
                                            <p:strVal val="#ppt_y+.1"/>
                                          </p:val>
                                        </p:tav>
                                        <p:tav tm="100000">
                                          <p:val>
                                            <p:strVal val="#ppt_y"/>
                                          </p:val>
                                        </p:tav>
                                      </p:tavLst>
                                    </p:anim>
                                  </p:childTnLst>
                                </p:cTn>
                              </p:par>
                            </p:childTnLst>
                          </p:cTn>
                        </p:par>
                        <p:par>
                          <p:cTn id="19" fill="hold">
                            <p:stCondLst>
                              <p:cond delay="1650"/>
                            </p:stCondLst>
                            <p:childTnLst>
                              <p:par>
                                <p:cTn id="20" presetID="2" presetClass="entr" presetSubtype="9" decel="100000" fill="hold" nodeType="after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additive="base">
                                        <p:cTn id="22" dur="750" fill="hold"/>
                                        <p:tgtEl>
                                          <p:spTgt spid="8"/>
                                        </p:tgtEl>
                                        <p:attrNameLst>
                                          <p:attrName>ppt_x</p:attrName>
                                        </p:attrNameLst>
                                      </p:cBhvr>
                                      <p:tavLst>
                                        <p:tav tm="0">
                                          <p:val>
                                            <p:strVal val="0-#ppt_w/2"/>
                                          </p:val>
                                        </p:tav>
                                        <p:tav tm="100000">
                                          <p:val>
                                            <p:strVal val="#ppt_x"/>
                                          </p:val>
                                        </p:tav>
                                      </p:tavLst>
                                    </p:anim>
                                    <p:anim calcmode="lin" valueType="num">
                                      <p:cBhvr additive="base">
                                        <p:cTn id="23" dur="750" fill="hold"/>
                                        <p:tgtEl>
                                          <p:spTgt spid="8"/>
                                        </p:tgtEl>
                                        <p:attrNameLst>
                                          <p:attrName>ppt_y</p:attrName>
                                        </p:attrNameLst>
                                      </p:cBhvr>
                                      <p:tavLst>
                                        <p:tav tm="0">
                                          <p:val>
                                            <p:strVal val="0-#ppt_h/2"/>
                                          </p:val>
                                        </p:tav>
                                        <p:tav tm="100000">
                                          <p:val>
                                            <p:strVal val="#ppt_y"/>
                                          </p:val>
                                        </p:tav>
                                      </p:tavLst>
                                    </p:anim>
                                  </p:childTnLst>
                                </p:cTn>
                              </p:par>
                            </p:childTnLst>
                          </p:cTn>
                        </p:par>
                        <p:par>
                          <p:cTn id="24" fill="hold">
                            <p:stCondLst>
                              <p:cond delay="2400"/>
                            </p:stCondLst>
                            <p:childTnLst>
                              <p:par>
                                <p:cTn id="25" presetID="2" presetClass="entr" presetSubtype="8" decel="100000" fill="hold" nodeType="after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additive="base">
                                        <p:cTn id="27" dur="750" fill="hold"/>
                                        <p:tgtEl>
                                          <p:spTgt spid="5"/>
                                        </p:tgtEl>
                                        <p:attrNameLst>
                                          <p:attrName>ppt_x</p:attrName>
                                        </p:attrNameLst>
                                      </p:cBhvr>
                                      <p:tavLst>
                                        <p:tav tm="0">
                                          <p:val>
                                            <p:strVal val="0-#ppt_w/2"/>
                                          </p:val>
                                        </p:tav>
                                        <p:tav tm="100000">
                                          <p:val>
                                            <p:strVal val="#ppt_x"/>
                                          </p:val>
                                        </p:tav>
                                      </p:tavLst>
                                    </p:anim>
                                    <p:anim calcmode="lin" valueType="num">
                                      <p:cBhvr additive="base">
                                        <p:cTn id="28" dur="750" fill="hold"/>
                                        <p:tgtEl>
                                          <p:spTgt spid="5"/>
                                        </p:tgtEl>
                                        <p:attrNameLst>
                                          <p:attrName>ppt_y</p:attrName>
                                        </p:attrNameLst>
                                      </p:cBhvr>
                                      <p:tavLst>
                                        <p:tav tm="0">
                                          <p:val>
                                            <p:strVal val="#ppt_y"/>
                                          </p:val>
                                        </p:tav>
                                        <p:tav tm="100000">
                                          <p:val>
                                            <p:strVal val="#ppt_y"/>
                                          </p:val>
                                        </p:tav>
                                      </p:tavLst>
                                    </p:anim>
                                  </p:childTnLst>
                                </p:cTn>
                              </p:par>
                            </p:childTnLst>
                          </p:cTn>
                        </p:par>
                        <p:par>
                          <p:cTn id="29" fill="hold">
                            <p:stCondLst>
                              <p:cond delay="3150"/>
                            </p:stCondLst>
                            <p:childTnLst>
                              <p:par>
                                <p:cTn id="30" presetID="2" presetClass="entr" presetSubtype="3" decel="100000" fill="hold" nodeType="afterEffect">
                                  <p:stCondLst>
                                    <p:cond delay="0"/>
                                  </p:stCondLst>
                                  <p:childTnLst>
                                    <p:set>
                                      <p:cBhvr>
                                        <p:cTn id="31" dur="1" fill="hold">
                                          <p:stCondLst>
                                            <p:cond delay="0"/>
                                          </p:stCondLst>
                                        </p:cTn>
                                        <p:tgtEl>
                                          <p:spTgt spid="11"/>
                                        </p:tgtEl>
                                        <p:attrNameLst>
                                          <p:attrName>style.visibility</p:attrName>
                                        </p:attrNameLst>
                                      </p:cBhvr>
                                      <p:to>
                                        <p:strVal val="visible"/>
                                      </p:to>
                                    </p:set>
                                    <p:anim calcmode="lin" valueType="num">
                                      <p:cBhvr additive="base">
                                        <p:cTn id="32" dur="750" fill="hold"/>
                                        <p:tgtEl>
                                          <p:spTgt spid="11"/>
                                        </p:tgtEl>
                                        <p:attrNameLst>
                                          <p:attrName>ppt_x</p:attrName>
                                        </p:attrNameLst>
                                      </p:cBhvr>
                                      <p:tavLst>
                                        <p:tav tm="0">
                                          <p:val>
                                            <p:strVal val="1+#ppt_w/2"/>
                                          </p:val>
                                        </p:tav>
                                        <p:tav tm="100000">
                                          <p:val>
                                            <p:strVal val="#ppt_x"/>
                                          </p:val>
                                        </p:tav>
                                      </p:tavLst>
                                    </p:anim>
                                    <p:anim calcmode="lin" valueType="num">
                                      <p:cBhvr additive="base">
                                        <p:cTn id="33" dur="750" fill="hold"/>
                                        <p:tgtEl>
                                          <p:spTgt spid="11"/>
                                        </p:tgtEl>
                                        <p:attrNameLst>
                                          <p:attrName>ppt_y</p:attrName>
                                        </p:attrNameLst>
                                      </p:cBhvr>
                                      <p:tavLst>
                                        <p:tav tm="0">
                                          <p:val>
                                            <p:strVal val="0-#ppt_h/2"/>
                                          </p:val>
                                        </p:tav>
                                        <p:tav tm="100000">
                                          <p:val>
                                            <p:strVal val="#ppt_y"/>
                                          </p:val>
                                        </p:tav>
                                      </p:tavLst>
                                    </p:anim>
                                  </p:childTnLst>
                                </p:cTn>
                              </p:par>
                            </p:childTnLst>
                          </p:cTn>
                        </p:par>
                        <p:par>
                          <p:cTn id="34" fill="hold">
                            <p:stCondLst>
                              <p:cond delay="3900"/>
                            </p:stCondLst>
                            <p:childTnLst>
                              <p:par>
                                <p:cTn id="35" presetID="2" presetClass="entr" presetSubtype="2" decel="100000" fill="hold" nodeType="after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additive="base">
                                        <p:cTn id="37" dur="750" fill="hold"/>
                                        <p:tgtEl>
                                          <p:spTgt spid="14"/>
                                        </p:tgtEl>
                                        <p:attrNameLst>
                                          <p:attrName>ppt_x</p:attrName>
                                        </p:attrNameLst>
                                      </p:cBhvr>
                                      <p:tavLst>
                                        <p:tav tm="0">
                                          <p:val>
                                            <p:strVal val="1+#ppt_w/2"/>
                                          </p:val>
                                        </p:tav>
                                        <p:tav tm="100000">
                                          <p:val>
                                            <p:strVal val="#ppt_x"/>
                                          </p:val>
                                        </p:tav>
                                      </p:tavLst>
                                    </p:anim>
                                    <p:anim calcmode="lin" valueType="num">
                                      <p:cBhvr additive="base">
                                        <p:cTn id="38" dur="75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2"/>
                        </p:tgtEl>
                        <p:attrNameLst>
                          <p:attrName>style.visibility</p:attrName>
                        </p:attrNameLst>
                      </p:cBhvr>
                      <p:to>
                        <p:strVal val="visible"/>
                      </p:to>
                    </p:set>
                    <p:anim calcmode="lin" valueType="num">
                      <p:cBhvr additive="base">
                        <p:cTn dur="500" fill="hold"/>
                        <p:tgtEl>
                          <p:spTgt spid="2"/>
                        </p:tgtEl>
                        <p:attrNameLst>
                          <p:attrName>ppt_x</p:attrName>
                        </p:attrNameLst>
                      </p:cBhvr>
                      <p:tavLst>
                        <p:tav tm="0">
                          <p:val>
                            <p:strVal val="1+#ppt_w/2"/>
                          </p:val>
                        </p:tav>
                        <p:tav tm="100000">
                          <p:val>
                            <p:strVal val="#ppt_x"/>
                          </p:val>
                        </p:tav>
                      </p:tavLst>
                    </p:anim>
                    <p:anim calcmode="lin" valueType="num">
                      <p:cBhvr additive="base">
                        <p:cTn dur="500" fill="hold"/>
                        <p:tgtEl>
                          <p:spTgt spid="2"/>
                        </p:tgtEl>
                        <p:attrNameLst>
                          <p:attrName>ppt_y</p:attrName>
                        </p:attrNameLst>
                      </p:cBhvr>
                      <p:tavLst>
                        <p:tav tm="0">
                          <p:val>
                            <p:strVal val="#ppt_y"/>
                          </p:val>
                        </p:tav>
                        <p:tav tm="100000">
                          <p:val>
                            <p:strVal val="#ppt_y"/>
                          </p:val>
                        </p:tav>
                      </p:tavLst>
                    </p:anim>
                  </p:childTnLst>
                </p:cTn>
              </p:par>
            </p:tnLst>
          </p:tmpl>
        </p:tmplLst>
      </p:bldP>
      <p:bldP spid="3"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1+#ppt_w/2"/>
                          </p:val>
                        </p:tav>
                        <p:tav tm="100000">
                          <p:val>
                            <p:strVal val="#ppt_x"/>
                          </p:val>
                        </p:tav>
                      </p:tavLst>
                    </p:anim>
                    <p:anim calcmode="lin" valueType="num">
                      <p:cBhvr additive="base">
                        <p:cTn dur="500" fill="hold"/>
                        <p:tgtEl>
                          <p:spTgt spid="3"/>
                        </p:tgtEl>
                        <p:attrNameLst>
                          <p:attrName>ppt_y</p:attrName>
                        </p:attrNameLst>
                      </p:cBhvr>
                      <p:tavLst>
                        <p:tav tm="0">
                          <p:val>
                            <p:strVal val="#ppt_y"/>
                          </p:val>
                        </p:tav>
                        <p:tav tm="100000">
                          <p:val>
                            <p:strVal val="#ppt_y"/>
                          </p:val>
                        </p:tav>
                      </p:tavLst>
                    </p:anim>
                  </p:childTnLst>
                </p:cTn>
              </p:par>
            </p:tnLst>
          </p:tmpl>
        </p:tmplLst>
      </p:bldP>
      <p:bldP spid="4"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2"/>
          <p:cNvSpPr txBox="1">
            <a:spLocks/>
          </p:cNvSpPr>
          <p:nvPr/>
        </p:nvSpPr>
        <p:spPr>
          <a:xfrm>
            <a:off x="1192479" y="292682"/>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教学过程</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3" name="文本占位符 2"/>
          <p:cNvSpPr txBox="1">
            <a:spLocks/>
          </p:cNvSpPr>
          <p:nvPr/>
        </p:nvSpPr>
        <p:spPr>
          <a:xfrm>
            <a:off x="8994696" y="292681"/>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课前准备</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cxnSp>
        <p:nvCxnSpPr>
          <p:cNvPr id="8" name="直接连接符 7"/>
          <p:cNvCxnSpPr/>
          <p:nvPr/>
        </p:nvCxnSpPr>
        <p:spPr>
          <a:xfrm>
            <a:off x="1209697" y="2676622"/>
            <a:ext cx="4150579" cy="0"/>
          </a:xfrm>
          <a:prstGeom prst="line">
            <a:avLst/>
          </a:prstGeom>
          <a:ln>
            <a:solidFill>
              <a:srgbClr val="191814"/>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6923622" y="2676622"/>
            <a:ext cx="4248875" cy="0"/>
          </a:xfrm>
          <a:prstGeom prst="line">
            <a:avLst/>
          </a:prstGeom>
          <a:ln>
            <a:solidFill>
              <a:srgbClr val="191814"/>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1209697" y="5032060"/>
            <a:ext cx="4150579" cy="0"/>
          </a:xfrm>
          <a:prstGeom prst="line">
            <a:avLst/>
          </a:prstGeom>
          <a:ln>
            <a:solidFill>
              <a:srgbClr val="191814"/>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6923622" y="5032060"/>
            <a:ext cx="4196323" cy="0"/>
          </a:xfrm>
          <a:prstGeom prst="line">
            <a:avLst/>
          </a:prstGeom>
          <a:ln>
            <a:solidFill>
              <a:srgbClr val="191814"/>
            </a:solidFill>
          </a:ln>
        </p:spPr>
        <p:style>
          <a:lnRef idx="1">
            <a:schemeClr val="accent1"/>
          </a:lnRef>
          <a:fillRef idx="0">
            <a:schemeClr val="accent1"/>
          </a:fillRef>
          <a:effectRef idx="0">
            <a:schemeClr val="accent1"/>
          </a:effectRef>
          <a:fontRef idx="minor">
            <a:schemeClr val="tx1"/>
          </a:fontRef>
        </p:style>
      </p:cxnSp>
      <p:sp>
        <p:nvSpPr>
          <p:cNvPr id="12" name="TextBox 498"/>
          <p:cNvSpPr txBox="1"/>
          <p:nvPr/>
        </p:nvSpPr>
        <p:spPr>
          <a:xfrm>
            <a:off x="3473450" y="2079636"/>
            <a:ext cx="1877437" cy="430887"/>
          </a:xfrm>
          <a:prstGeom prst="rect">
            <a:avLst/>
          </a:prstGeom>
          <a:solidFill>
            <a:srgbClr val="005188"/>
          </a:solidFill>
        </p:spPr>
        <p:txBody>
          <a:bodyPr wrap="none" rtlCol="0" anchor="ctr">
            <a:spAutoFit/>
          </a:bodyPr>
          <a:lstStyle/>
          <a:p>
            <a:pPr lvl="0" algn="r"/>
            <a:r>
              <a:rPr lang="zh-CN" altLang="en-US" sz="2200" dirty="0" smtClean="0">
                <a:solidFill>
                  <a:schemeClr val="bg1"/>
                </a:solidFill>
                <a:latin typeface="方正清刻本悦宋简体" panose="02000000000000000000" pitchFamily="2" charset="-122"/>
                <a:ea typeface="方正清刻本悦宋简体" panose="02000000000000000000" pitchFamily="2" charset="-122"/>
                <a:cs typeface="UKIJ Qolyazma" pitchFamily="18" charset="0"/>
              </a:rPr>
              <a:t>点击添加内容</a:t>
            </a:r>
            <a:endParaRPr lang="zh-CN" altLang="en-US" sz="2200" dirty="0">
              <a:solidFill>
                <a:schemeClr val="bg1"/>
              </a:solidFill>
              <a:latin typeface="方正清刻本悦宋简体" panose="02000000000000000000" pitchFamily="2" charset="-122"/>
              <a:ea typeface="方正清刻本悦宋简体" panose="02000000000000000000" pitchFamily="2" charset="-122"/>
              <a:cs typeface="UKIJ Qolyazma" pitchFamily="18" charset="0"/>
            </a:endParaRPr>
          </a:p>
        </p:txBody>
      </p:sp>
      <p:sp>
        <p:nvSpPr>
          <p:cNvPr id="13" name="TextBox 499"/>
          <p:cNvSpPr txBox="1"/>
          <p:nvPr/>
        </p:nvSpPr>
        <p:spPr>
          <a:xfrm>
            <a:off x="9252760" y="2079636"/>
            <a:ext cx="1877438" cy="430887"/>
          </a:xfrm>
          <a:prstGeom prst="rect">
            <a:avLst/>
          </a:prstGeom>
          <a:solidFill>
            <a:srgbClr val="005188"/>
          </a:solidFill>
        </p:spPr>
        <p:txBody>
          <a:bodyPr wrap="none" rtlCol="0" anchor="ctr">
            <a:spAutoFit/>
          </a:bodyPr>
          <a:lstStyle/>
          <a:p>
            <a:pPr lvl="0" algn="r"/>
            <a:r>
              <a:rPr lang="zh-CN" altLang="en-US" sz="2200" dirty="0">
                <a:solidFill>
                  <a:schemeClr val="bg1"/>
                </a:solidFill>
                <a:latin typeface="方正清刻本悦宋简体" panose="02000000000000000000" pitchFamily="2" charset="-122"/>
                <a:ea typeface="方正清刻本悦宋简体" panose="02000000000000000000" pitchFamily="2" charset="-122"/>
                <a:cs typeface="UKIJ Qolyazma" pitchFamily="18" charset="0"/>
              </a:rPr>
              <a:t>点击添加内容</a:t>
            </a:r>
          </a:p>
        </p:txBody>
      </p:sp>
      <p:sp>
        <p:nvSpPr>
          <p:cNvPr id="14" name="TextBox 500"/>
          <p:cNvSpPr txBox="1"/>
          <p:nvPr/>
        </p:nvSpPr>
        <p:spPr>
          <a:xfrm>
            <a:off x="3473449" y="4404618"/>
            <a:ext cx="1877438" cy="430887"/>
          </a:xfrm>
          <a:prstGeom prst="rect">
            <a:avLst/>
          </a:prstGeom>
          <a:solidFill>
            <a:srgbClr val="005188"/>
          </a:solidFill>
        </p:spPr>
        <p:txBody>
          <a:bodyPr wrap="none" rtlCol="0" anchor="ctr">
            <a:spAutoFit/>
          </a:bodyPr>
          <a:lstStyle/>
          <a:p>
            <a:pPr lvl="0" algn="r"/>
            <a:r>
              <a:rPr lang="zh-CN" altLang="en-US" sz="2200" dirty="0">
                <a:solidFill>
                  <a:schemeClr val="bg1"/>
                </a:solidFill>
                <a:latin typeface="方正清刻本悦宋简体" panose="02000000000000000000" pitchFamily="2" charset="-122"/>
                <a:ea typeface="方正清刻本悦宋简体" panose="02000000000000000000" pitchFamily="2" charset="-122"/>
                <a:cs typeface="UKIJ Qolyazma" pitchFamily="18" charset="0"/>
              </a:rPr>
              <a:t>点击添加内容</a:t>
            </a:r>
          </a:p>
        </p:txBody>
      </p:sp>
      <p:sp>
        <p:nvSpPr>
          <p:cNvPr id="15" name="TextBox 501"/>
          <p:cNvSpPr txBox="1"/>
          <p:nvPr/>
        </p:nvSpPr>
        <p:spPr>
          <a:xfrm>
            <a:off x="9252760" y="4404618"/>
            <a:ext cx="1877438" cy="430887"/>
          </a:xfrm>
          <a:prstGeom prst="rect">
            <a:avLst/>
          </a:prstGeom>
          <a:solidFill>
            <a:srgbClr val="005188"/>
          </a:solidFill>
        </p:spPr>
        <p:txBody>
          <a:bodyPr wrap="none" rtlCol="0" anchor="ctr">
            <a:spAutoFit/>
          </a:bodyPr>
          <a:lstStyle/>
          <a:p>
            <a:pPr lvl="0" algn="r"/>
            <a:r>
              <a:rPr lang="zh-CN" altLang="en-US" sz="2200" dirty="0">
                <a:solidFill>
                  <a:schemeClr val="bg1"/>
                </a:solidFill>
                <a:latin typeface="方正清刻本悦宋简体" panose="02000000000000000000" pitchFamily="2" charset="-122"/>
                <a:ea typeface="方正清刻本悦宋简体" panose="02000000000000000000" pitchFamily="2" charset="-122"/>
                <a:cs typeface="UKIJ Qolyazma" pitchFamily="18" charset="0"/>
              </a:rPr>
              <a:t>点击添加内容</a:t>
            </a:r>
          </a:p>
        </p:txBody>
      </p:sp>
      <p:sp>
        <p:nvSpPr>
          <p:cNvPr id="16" name="TextBox 503"/>
          <p:cNvSpPr txBox="1"/>
          <p:nvPr/>
        </p:nvSpPr>
        <p:spPr>
          <a:xfrm>
            <a:off x="1084473" y="2766670"/>
            <a:ext cx="4275803" cy="932563"/>
          </a:xfrm>
          <a:prstGeom prst="rect">
            <a:avLst/>
          </a:prstGeom>
          <a:noFill/>
        </p:spPr>
        <p:txBody>
          <a:bodyPr wrap="square" rtlCol="0">
            <a:spAutoFit/>
          </a:bodyPr>
          <a:lstStyle/>
          <a:p>
            <a:pPr>
              <a:lnSpc>
                <a:spcPct val="130000"/>
              </a:lnSpc>
            </a:pPr>
            <a:r>
              <a:rPr lang="zh-CN" altLang="en-US" sz="1400" dirty="0">
                <a:solidFill>
                  <a:schemeClr val="tx1">
                    <a:lumMod val="75000"/>
                    <a:lumOff val="25000"/>
                  </a:schemeClr>
                </a:solidFill>
                <a:latin typeface="方正清刻本悦宋简体" panose="02000000000000000000" pitchFamily="2" charset="-122"/>
                <a:ea typeface="方正清刻本悦宋简体" panose="02000000000000000000" pitchFamily="2" charset="-122"/>
              </a:rPr>
              <a:t>您的内容打在这里，或者通过复制您的文本后，在此框中选择粘贴，并选择只保留文字</a:t>
            </a:r>
            <a:r>
              <a:rPr lang="zh-CN" altLang="en-US" sz="1400" dirty="0">
                <a:solidFill>
                  <a:schemeClr val="tx1">
                    <a:lumMod val="75000"/>
                    <a:lumOff val="25000"/>
                  </a:schemeClr>
                </a:solidFill>
                <a:latin typeface="方正清刻本悦宋简体" panose="02000000000000000000" pitchFamily="2" charset="-122"/>
                <a:ea typeface="方正清刻本悦宋简体" panose="02000000000000000000" pitchFamily="2" charset="-122"/>
                <a:sym typeface="微软雅黑" pitchFamily="34" charset="-122"/>
              </a:rPr>
              <a:t>，在此录入上述图表的描述说明。</a:t>
            </a:r>
            <a:endParaRPr lang="zh-CN" altLang="en-US" sz="1400" dirty="0">
              <a:solidFill>
                <a:schemeClr val="tx1">
                  <a:lumMod val="75000"/>
                  <a:lumOff val="25000"/>
                </a:schemeClr>
              </a:solidFill>
              <a:latin typeface="方正清刻本悦宋简体" panose="02000000000000000000" pitchFamily="2" charset="-122"/>
              <a:ea typeface="方正清刻本悦宋简体" panose="02000000000000000000" pitchFamily="2" charset="-122"/>
            </a:endParaRPr>
          </a:p>
        </p:txBody>
      </p:sp>
      <p:sp>
        <p:nvSpPr>
          <p:cNvPr id="17" name="TextBox 504"/>
          <p:cNvSpPr txBox="1"/>
          <p:nvPr/>
        </p:nvSpPr>
        <p:spPr>
          <a:xfrm>
            <a:off x="6822023" y="2766670"/>
            <a:ext cx="4350474" cy="932563"/>
          </a:xfrm>
          <a:prstGeom prst="rect">
            <a:avLst/>
          </a:prstGeom>
          <a:noFill/>
        </p:spPr>
        <p:txBody>
          <a:bodyPr wrap="square" rtlCol="0">
            <a:spAutoFit/>
          </a:bodyPr>
          <a:lstStyle>
            <a:defPPr>
              <a:defRPr lang="zh-CN"/>
            </a:defPPr>
            <a:lvl1pPr>
              <a:lnSpc>
                <a:spcPct val="130000"/>
              </a:lnSpc>
              <a:defRPr sz="1400">
                <a:solidFill>
                  <a:schemeClr val="tx1">
                    <a:lumMod val="75000"/>
                    <a:lumOff val="25000"/>
                  </a:schemeClr>
                </a:solidFill>
                <a:latin typeface="微软雅黑" pitchFamily="34" charset="-122"/>
                <a:ea typeface="微软雅黑" pitchFamily="34" charset="-122"/>
              </a:defRPr>
            </a:lvl1pPr>
          </a:lstStyle>
          <a:p>
            <a:r>
              <a:rPr lang="zh-CN" altLang="en-US" dirty="0">
                <a:latin typeface="方正清刻本悦宋简体" panose="02000000000000000000" pitchFamily="2" charset="-122"/>
                <a:ea typeface="方正清刻本悦宋简体" panose="02000000000000000000" pitchFamily="2" charset="-122"/>
              </a:rPr>
              <a:t>您的内容打在这里，或者通过复制您的文本后，在此框中选择粘贴，并选择只保留文字</a:t>
            </a:r>
            <a:r>
              <a:rPr lang="zh-CN" altLang="en-US" dirty="0">
                <a:latin typeface="方正清刻本悦宋简体" panose="02000000000000000000" pitchFamily="2" charset="-122"/>
                <a:ea typeface="方正清刻本悦宋简体" panose="02000000000000000000" pitchFamily="2" charset="-122"/>
                <a:sym typeface="微软雅黑" pitchFamily="34" charset="-122"/>
              </a:rPr>
              <a:t>，在此录入上述图表的描述说明。</a:t>
            </a:r>
            <a:endParaRPr lang="zh-CN" altLang="en-US" dirty="0">
              <a:latin typeface="方正清刻本悦宋简体" panose="02000000000000000000" pitchFamily="2" charset="-122"/>
              <a:ea typeface="方正清刻本悦宋简体" panose="02000000000000000000" pitchFamily="2" charset="-122"/>
            </a:endParaRPr>
          </a:p>
        </p:txBody>
      </p:sp>
      <p:sp>
        <p:nvSpPr>
          <p:cNvPr id="18" name="TextBox 505"/>
          <p:cNvSpPr txBox="1"/>
          <p:nvPr/>
        </p:nvSpPr>
        <p:spPr>
          <a:xfrm>
            <a:off x="1084473" y="5132534"/>
            <a:ext cx="4370396" cy="932563"/>
          </a:xfrm>
          <a:prstGeom prst="rect">
            <a:avLst/>
          </a:prstGeom>
          <a:noFill/>
        </p:spPr>
        <p:txBody>
          <a:bodyPr wrap="square" rtlCol="0">
            <a:spAutoFit/>
          </a:bodyPr>
          <a:lstStyle>
            <a:defPPr>
              <a:defRPr lang="zh-CN"/>
            </a:defPPr>
            <a:lvl1pPr>
              <a:lnSpc>
                <a:spcPct val="130000"/>
              </a:lnSpc>
              <a:defRPr sz="1400">
                <a:solidFill>
                  <a:schemeClr val="tx1">
                    <a:lumMod val="75000"/>
                    <a:lumOff val="25000"/>
                  </a:schemeClr>
                </a:solidFill>
                <a:latin typeface="微软雅黑" pitchFamily="34" charset="-122"/>
                <a:ea typeface="微软雅黑" pitchFamily="34" charset="-122"/>
              </a:defRPr>
            </a:lvl1pPr>
          </a:lstStyle>
          <a:p>
            <a:r>
              <a:rPr lang="zh-CN" altLang="en-US" dirty="0">
                <a:latin typeface="方正清刻本悦宋简体" panose="02000000000000000000" pitchFamily="2" charset="-122"/>
                <a:ea typeface="方正清刻本悦宋简体" panose="02000000000000000000" pitchFamily="2" charset="-122"/>
              </a:rPr>
              <a:t>您的内容打在这里，或者通过复制您的文本后，在此框中选择粘贴，并选择只保留文字</a:t>
            </a:r>
            <a:r>
              <a:rPr lang="zh-CN" altLang="en-US" dirty="0">
                <a:latin typeface="方正清刻本悦宋简体" panose="02000000000000000000" pitchFamily="2" charset="-122"/>
                <a:ea typeface="方正清刻本悦宋简体" panose="02000000000000000000" pitchFamily="2" charset="-122"/>
                <a:sym typeface="微软雅黑" pitchFamily="34" charset="-122"/>
              </a:rPr>
              <a:t>，在此录入上述图表的描述说明。</a:t>
            </a:r>
            <a:endParaRPr lang="zh-CN" altLang="en-US" dirty="0">
              <a:latin typeface="方正清刻本悦宋简体" panose="02000000000000000000" pitchFamily="2" charset="-122"/>
              <a:ea typeface="方正清刻本悦宋简体" panose="02000000000000000000" pitchFamily="2" charset="-122"/>
            </a:endParaRPr>
          </a:p>
        </p:txBody>
      </p:sp>
      <p:sp>
        <p:nvSpPr>
          <p:cNvPr id="19" name="TextBox 506"/>
          <p:cNvSpPr txBox="1"/>
          <p:nvPr/>
        </p:nvSpPr>
        <p:spPr>
          <a:xfrm>
            <a:off x="6822023" y="5132534"/>
            <a:ext cx="4350474" cy="932563"/>
          </a:xfrm>
          <a:prstGeom prst="rect">
            <a:avLst/>
          </a:prstGeom>
          <a:noFill/>
        </p:spPr>
        <p:txBody>
          <a:bodyPr wrap="square" rtlCol="0">
            <a:spAutoFit/>
          </a:bodyPr>
          <a:lstStyle>
            <a:defPPr>
              <a:defRPr lang="zh-CN"/>
            </a:defPPr>
            <a:lvl1pPr>
              <a:lnSpc>
                <a:spcPct val="130000"/>
              </a:lnSpc>
              <a:defRPr sz="1400">
                <a:solidFill>
                  <a:schemeClr val="tx1">
                    <a:lumMod val="75000"/>
                    <a:lumOff val="25000"/>
                  </a:schemeClr>
                </a:solidFill>
                <a:latin typeface="微软雅黑" pitchFamily="34" charset="-122"/>
                <a:ea typeface="微软雅黑" pitchFamily="34" charset="-122"/>
              </a:defRPr>
            </a:lvl1pPr>
          </a:lstStyle>
          <a:p>
            <a:r>
              <a:rPr lang="zh-CN" altLang="en-US" dirty="0">
                <a:latin typeface="方正清刻本悦宋简体" panose="02000000000000000000" pitchFamily="2" charset="-122"/>
                <a:ea typeface="方正清刻本悦宋简体" panose="02000000000000000000" pitchFamily="2" charset="-122"/>
              </a:rPr>
              <a:t>您的内容打在这里，或者通过复制您的文本后，在此框中选择粘贴，并选择只保留文字</a:t>
            </a:r>
            <a:r>
              <a:rPr lang="zh-CN" altLang="en-US" dirty="0">
                <a:latin typeface="方正清刻本悦宋简体" panose="02000000000000000000" pitchFamily="2" charset="-122"/>
                <a:ea typeface="方正清刻本悦宋简体" panose="02000000000000000000" pitchFamily="2" charset="-122"/>
                <a:sym typeface="微软雅黑" pitchFamily="34" charset="-122"/>
              </a:rPr>
              <a:t>，在此录入上述图表的描述说明。</a:t>
            </a:r>
            <a:endParaRPr lang="zh-CN" altLang="en-US" dirty="0">
              <a:latin typeface="方正清刻本悦宋简体" panose="02000000000000000000" pitchFamily="2" charset="-122"/>
              <a:ea typeface="方正清刻本悦宋简体" panose="02000000000000000000" pitchFamily="2" charset="-122"/>
            </a:endParaRPr>
          </a:p>
        </p:txBody>
      </p:sp>
      <p:grpSp>
        <p:nvGrpSpPr>
          <p:cNvPr id="20" name="chenying0907 19"/>
          <p:cNvGrpSpPr/>
          <p:nvPr/>
        </p:nvGrpSpPr>
        <p:grpSpPr>
          <a:xfrm>
            <a:off x="1217891" y="1954615"/>
            <a:ext cx="615030" cy="594783"/>
            <a:chOff x="2033588" y="3044825"/>
            <a:chExt cx="771525" cy="746126"/>
          </a:xfrm>
          <a:solidFill>
            <a:srgbClr val="005188"/>
          </a:solidFill>
        </p:grpSpPr>
        <p:sp>
          <p:nvSpPr>
            <p:cNvPr id="21" name="chenying0907 717"/>
            <p:cNvSpPr/>
            <p:nvPr/>
          </p:nvSpPr>
          <p:spPr bwMode="auto">
            <a:xfrm>
              <a:off x="2122488" y="3668713"/>
              <a:ext cx="20638" cy="30163"/>
            </a:xfrm>
            <a:custGeom>
              <a:avLst/>
              <a:gdLst/>
              <a:ahLst/>
              <a:cxnLst>
                <a:cxn ang="0">
                  <a:pos x="42" y="1"/>
                </a:cxn>
                <a:cxn ang="0">
                  <a:pos x="42" y="1"/>
                </a:cxn>
                <a:cxn ang="0">
                  <a:pos x="29" y="14"/>
                </a:cxn>
                <a:cxn ang="0">
                  <a:pos x="15" y="27"/>
                </a:cxn>
                <a:cxn ang="0">
                  <a:pos x="15" y="27"/>
                </a:cxn>
                <a:cxn ang="0">
                  <a:pos x="13" y="31"/>
                </a:cxn>
                <a:cxn ang="0">
                  <a:pos x="12" y="37"/>
                </a:cxn>
                <a:cxn ang="0">
                  <a:pos x="9" y="46"/>
                </a:cxn>
                <a:cxn ang="0">
                  <a:pos x="6" y="56"/>
                </a:cxn>
                <a:cxn ang="0">
                  <a:pos x="4" y="60"/>
                </a:cxn>
                <a:cxn ang="0">
                  <a:pos x="1" y="64"/>
                </a:cxn>
                <a:cxn ang="0">
                  <a:pos x="1" y="64"/>
                </a:cxn>
                <a:cxn ang="0">
                  <a:pos x="0" y="68"/>
                </a:cxn>
                <a:cxn ang="0">
                  <a:pos x="0" y="71"/>
                </a:cxn>
                <a:cxn ang="0">
                  <a:pos x="2" y="73"/>
                </a:cxn>
                <a:cxn ang="0">
                  <a:pos x="5" y="74"/>
                </a:cxn>
                <a:cxn ang="0">
                  <a:pos x="12" y="74"/>
                </a:cxn>
                <a:cxn ang="0">
                  <a:pos x="12" y="74"/>
                </a:cxn>
                <a:cxn ang="0">
                  <a:pos x="14" y="73"/>
                </a:cxn>
                <a:cxn ang="0">
                  <a:pos x="17" y="71"/>
                </a:cxn>
                <a:cxn ang="0">
                  <a:pos x="17" y="67"/>
                </a:cxn>
                <a:cxn ang="0">
                  <a:pos x="14" y="64"/>
                </a:cxn>
                <a:cxn ang="0">
                  <a:pos x="14" y="64"/>
                </a:cxn>
                <a:cxn ang="0">
                  <a:pos x="18" y="54"/>
                </a:cxn>
                <a:cxn ang="0">
                  <a:pos x="21" y="42"/>
                </a:cxn>
                <a:cxn ang="0">
                  <a:pos x="21" y="42"/>
                </a:cxn>
                <a:cxn ang="0">
                  <a:pos x="23" y="38"/>
                </a:cxn>
                <a:cxn ang="0">
                  <a:pos x="26" y="33"/>
                </a:cxn>
                <a:cxn ang="0">
                  <a:pos x="34" y="25"/>
                </a:cxn>
                <a:cxn ang="0">
                  <a:pos x="49" y="10"/>
                </a:cxn>
                <a:cxn ang="0">
                  <a:pos x="49" y="10"/>
                </a:cxn>
                <a:cxn ang="0">
                  <a:pos x="51" y="8"/>
                </a:cxn>
                <a:cxn ang="0">
                  <a:pos x="51" y="5"/>
                </a:cxn>
                <a:cxn ang="0">
                  <a:pos x="49" y="1"/>
                </a:cxn>
                <a:cxn ang="0">
                  <a:pos x="46" y="0"/>
                </a:cxn>
                <a:cxn ang="0">
                  <a:pos x="43" y="0"/>
                </a:cxn>
                <a:cxn ang="0">
                  <a:pos x="42" y="1"/>
                </a:cxn>
                <a:cxn ang="0">
                  <a:pos x="42" y="1"/>
                </a:cxn>
              </a:cxnLst>
              <a:rect l="0" t="0" r="r" b="b"/>
              <a:pathLst>
                <a:path w="51" h="74">
                  <a:moveTo>
                    <a:pt x="42" y="1"/>
                  </a:moveTo>
                  <a:lnTo>
                    <a:pt x="42" y="1"/>
                  </a:lnTo>
                  <a:lnTo>
                    <a:pt x="29" y="14"/>
                  </a:lnTo>
                  <a:lnTo>
                    <a:pt x="15" y="27"/>
                  </a:lnTo>
                  <a:lnTo>
                    <a:pt x="15" y="27"/>
                  </a:lnTo>
                  <a:lnTo>
                    <a:pt x="13" y="31"/>
                  </a:lnTo>
                  <a:lnTo>
                    <a:pt x="12" y="37"/>
                  </a:lnTo>
                  <a:lnTo>
                    <a:pt x="9" y="46"/>
                  </a:lnTo>
                  <a:lnTo>
                    <a:pt x="6" y="56"/>
                  </a:lnTo>
                  <a:lnTo>
                    <a:pt x="4" y="60"/>
                  </a:lnTo>
                  <a:lnTo>
                    <a:pt x="1" y="64"/>
                  </a:lnTo>
                  <a:lnTo>
                    <a:pt x="1" y="64"/>
                  </a:lnTo>
                  <a:lnTo>
                    <a:pt x="0" y="68"/>
                  </a:lnTo>
                  <a:lnTo>
                    <a:pt x="0" y="71"/>
                  </a:lnTo>
                  <a:lnTo>
                    <a:pt x="2" y="73"/>
                  </a:lnTo>
                  <a:lnTo>
                    <a:pt x="5" y="74"/>
                  </a:lnTo>
                  <a:lnTo>
                    <a:pt x="12" y="74"/>
                  </a:lnTo>
                  <a:lnTo>
                    <a:pt x="12" y="74"/>
                  </a:lnTo>
                  <a:lnTo>
                    <a:pt x="14" y="73"/>
                  </a:lnTo>
                  <a:lnTo>
                    <a:pt x="17" y="71"/>
                  </a:lnTo>
                  <a:lnTo>
                    <a:pt x="17" y="67"/>
                  </a:lnTo>
                  <a:lnTo>
                    <a:pt x="14" y="64"/>
                  </a:lnTo>
                  <a:lnTo>
                    <a:pt x="14" y="64"/>
                  </a:lnTo>
                  <a:lnTo>
                    <a:pt x="18" y="54"/>
                  </a:lnTo>
                  <a:lnTo>
                    <a:pt x="21" y="42"/>
                  </a:lnTo>
                  <a:lnTo>
                    <a:pt x="21" y="42"/>
                  </a:lnTo>
                  <a:lnTo>
                    <a:pt x="23" y="38"/>
                  </a:lnTo>
                  <a:lnTo>
                    <a:pt x="26" y="33"/>
                  </a:lnTo>
                  <a:lnTo>
                    <a:pt x="34" y="25"/>
                  </a:lnTo>
                  <a:lnTo>
                    <a:pt x="49" y="10"/>
                  </a:lnTo>
                  <a:lnTo>
                    <a:pt x="49" y="10"/>
                  </a:lnTo>
                  <a:lnTo>
                    <a:pt x="51" y="8"/>
                  </a:lnTo>
                  <a:lnTo>
                    <a:pt x="51" y="5"/>
                  </a:lnTo>
                  <a:lnTo>
                    <a:pt x="49" y="1"/>
                  </a:lnTo>
                  <a:lnTo>
                    <a:pt x="46" y="0"/>
                  </a:lnTo>
                  <a:lnTo>
                    <a:pt x="43" y="0"/>
                  </a:lnTo>
                  <a:lnTo>
                    <a:pt x="42" y="1"/>
                  </a:lnTo>
                  <a:lnTo>
                    <a:pt x="42"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2" name="chenying0907 718"/>
            <p:cNvSpPr/>
            <p:nvPr/>
          </p:nvSpPr>
          <p:spPr bwMode="auto">
            <a:xfrm>
              <a:off x="2143126" y="3673475"/>
              <a:ext cx="23813" cy="25400"/>
            </a:xfrm>
            <a:custGeom>
              <a:avLst/>
              <a:gdLst/>
              <a:ahLst/>
              <a:cxnLst>
                <a:cxn ang="0">
                  <a:pos x="50" y="0"/>
                </a:cxn>
                <a:cxn ang="0">
                  <a:pos x="50" y="0"/>
                </a:cxn>
                <a:cxn ang="0">
                  <a:pos x="34" y="10"/>
                </a:cxn>
                <a:cxn ang="0">
                  <a:pos x="24" y="17"/>
                </a:cxn>
                <a:cxn ang="0">
                  <a:pos x="15" y="25"/>
                </a:cxn>
                <a:cxn ang="0">
                  <a:pos x="7" y="32"/>
                </a:cxn>
                <a:cxn ang="0">
                  <a:pos x="2" y="42"/>
                </a:cxn>
                <a:cxn ang="0">
                  <a:pos x="0" y="45"/>
                </a:cxn>
                <a:cxn ang="0">
                  <a:pos x="0" y="51"/>
                </a:cxn>
                <a:cxn ang="0">
                  <a:pos x="0" y="55"/>
                </a:cxn>
                <a:cxn ang="0">
                  <a:pos x="3" y="60"/>
                </a:cxn>
                <a:cxn ang="0">
                  <a:pos x="3" y="60"/>
                </a:cxn>
                <a:cxn ang="0">
                  <a:pos x="4" y="61"/>
                </a:cxn>
                <a:cxn ang="0">
                  <a:pos x="6" y="62"/>
                </a:cxn>
                <a:cxn ang="0">
                  <a:pos x="11" y="61"/>
                </a:cxn>
                <a:cxn ang="0">
                  <a:pos x="14" y="59"/>
                </a:cxn>
                <a:cxn ang="0">
                  <a:pos x="14" y="56"/>
                </a:cxn>
                <a:cxn ang="0">
                  <a:pos x="12" y="53"/>
                </a:cxn>
                <a:cxn ang="0">
                  <a:pos x="12" y="53"/>
                </a:cxn>
                <a:cxn ang="0">
                  <a:pos x="11" y="51"/>
                </a:cxn>
                <a:cxn ang="0">
                  <a:pos x="12" y="47"/>
                </a:cxn>
                <a:cxn ang="0">
                  <a:pos x="14" y="43"/>
                </a:cxn>
                <a:cxn ang="0">
                  <a:pos x="17" y="39"/>
                </a:cxn>
                <a:cxn ang="0">
                  <a:pos x="24" y="32"/>
                </a:cxn>
                <a:cxn ang="0">
                  <a:pos x="29" y="27"/>
                </a:cxn>
                <a:cxn ang="0">
                  <a:pos x="29" y="27"/>
                </a:cxn>
                <a:cxn ang="0">
                  <a:pos x="42" y="18"/>
                </a:cxn>
                <a:cxn ang="0">
                  <a:pos x="57" y="10"/>
                </a:cxn>
                <a:cxn ang="0">
                  <a:pos x="57" y="10"/>
                </a:cxn>
                <a:cxn ang="0">
                  <a:pos x="58" y="9"/>
                </a:cxn>
                <a:cxn ang="0">
                  <a:pos x="59" y="6"/>
                </a:cxn>
                <a:cxn ang="0">
                  <a:pos x="58" y="2"/>
                </a:cxn>
                <a:cxn ang="0">
                  <a:pos x="55" y="0"/>
                </a:cxn>
                <a:cxn ang="0">
                  <a:pos x="53" y="0"/>
                </a:cxn>
                <a:cxn ang="0">
                  <a:pos x="50" y="0"/>
                </a:cxn>
                <a:cxn ang="0">
                  <a:pos x="50" y="0"/>
                </a:cxn>
              </a:cxnLst>
              <a:rect l="0" t="0" r="r" b="b"/>
              <a:pathLst>
                <a:path w="59" h="62">
                  <a:moveTo>
                    <a:pt x="50" y="0"/>
                  </a:moveTo>
                  <a:lnTo>
                    <a:pt x="50" y="0"/>
                  </a:lnTo>
                  <a:lnTo>
                    <a:pt x="34" y="10"/>
                  </a:lnTo>
                  <a:lnTo>
                    <a:pt x="24" y="17"/>
                  </a:lnTo>
                  <a:lnTo>
                    <a:pt x="15" y="25"/>
                  </a:lnTo>
                  <a:lnTo>
                    <a:pt x="7" y="32"/>
                  </a:lnTo>
                  <a:lnTo>
                    <a:pt x="2" y="42"/>
                  </a:lnTo>
                  <a:lnTo>
                    <a:pt x="0" y="45"/>
                  </a:lnTo>
                  <a:lnTo>
                    <a:pt x="0" y="51"/>
                  </a:lnTo>
                  <a:lnTo>
                    <a:pt x="0" y="55"/>
                  </a:lnTo>
                  <a:lnTo>
                    <a:pt x="3" y="60"/>
                  </a:lnTo>
                  <a:lnTo>
                    <a:pt x="3" y="60"/>
                  </a:lnTo>
                  <a:lnTo>
                    <a:pt x="4" y="61"/>
                  </a:lnTo>
                  <a:lnTo>
                    <a:pt x="6" y="62"/>
                  </a:lnTo>
                  <a:lnTo>
                    <a:pt x="11" y="61"/>
                  </a:lnTo>
                  <a:lnTo>
                    <a:pt x="14" y="59"/>
                  </a:lnTo>
                  <a:lnTo>
                    <a:pt x="14" y="56"/>
                  </a:lnTo>
                  <a:lnTo>
                    <a:pt x="12" y="53"/>
                  </a:lnTo>
                  <a:lnTo>
                    <a:pt x="12" y="53"/>
                  </a:lnTo>
                  <a:lnTo>
                    <a:pt x="11" y="51"/>
                  </a:lnTo>
                  <a:lnTo>
                    <a:pt x="12" y="47"/>
                  </a:lnTo>
                  <a:lnTo>
                    <a:pt x="14" y="43"/>
                  </a:lnTo>
                  <a:lnTo>
                    <a:pt x="17" y="39"/>
                  </a:lnTo>
                  <a:lnTo>
                    <a:pt x="24" y="32"/>
                  </a:lnTo>
                  <a:lnTo>
                    <a:pt x="29" y="27"/>
                  </a:lnTo>
                  <a:lnTo>
                    <a:pt x="29" y="27"/>
                  </a:lnTo>
                  <a:lnTo>
                    <a:pt x="42" y="18"/>
                  </a:lnTo>
                  <a:lnTo>
                    <a:pt x="57" y="10"/>
                  </a:lnTo>
                  <a:lnTo>
                    <a:pt x="57" y="10"/>
                  </a:lnTo>
                  <a:lnTo>
                    <a:pt x="58" y="9"/>
                  </a:lnTo>
                  <a:lnTo>
                    <a:pt x="59" y="6"/>
                  </a:lnTo>
                  <a:lnTo>
                    <a:pt x="58" y="2"/>
                  </a:lnTo>
                  <a:lnTo>
                    <a:pt x="55" y="0"/>
                  </a:lnTo>
                  <a:lnTo>
                    <a:pt x="53" y="0"/>
                  </a:lnTo>
                  <a:lnTo>
                    <a:pt x="50" y="0"/>
                  </a:lnTo>
                  <a:lnTo>
                    <a:pt x="50"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3" name="chenying0907 719"/>
            <p:cNvSpPr/>
            <p:nvPr/>
          </p:nvSpPr>
          <p:spPr bwMode="auto">
            <a:xfrm>
              <a:off x="2165351" y="3676650"/>
              <a:ext cx="20638" cy="23813"/>
            </a:xfrm>
            <a:custGeom>
              <a:avLst/>
              <a:gdLst/>
              <a:ahLst/>
              <a:cxnLst>
                <a:cxn ang="0">
                  <a:pos x="44" y="1"/>
                </a:cxn>
                <a:cxn ang="0">
                  <a:pos x="44" y="1"/>
                </a:cxn>
                <a:cxn ang="0">
                  <a:pos x="30" y="13"/>
                </a:cxn>
                <a:cxn ang="0">
                  <a:pos x="22" y="21"/>
                </a:cxn>
                <a:cxn ang="0">
                  <a:pos x="13" y="29"/>
                </a:cxn>
                <a:cxn ang="0">
                  <a:pos x="6" y="37"/>
                </a:cxn>
                <a:cxn ang="0">
                  <a:pos x="1" y="46"/>
                </a:cxn>
                <a:cxn ang="0">
                  <a:pos x="0" y="50"/>
                </a:cxn>
                <a:cxn ang="0">
                  <a:pos x="0" y="54"/>
                </a:cxn>
                <a:cxn ang="0">
                  <a:pos x="1" y="57"/>
                </a:cxn>
                <a:cxn ang="0">
                  <a:pos x="4" y="61"/>
                </a:cxn>
                <a:cxn ang="0">
                  <a:pos x="4" y="61"/>
                </a:cxn>
                <a:cxn ang="0">
                  <a:pos x="5" y="63"/>
                </a:cxn>
                <a:cxn ang="0">
                  <a:pos x="8" y="63"/>
                </a:cxn>
                <a:cxn ang="0">
                  <a:pos x="10" y="63"/>
                </a:cxn>
                <a:cxn ang="0">
                  <a:pos x="11" y="61"/>
                </a:cxn>
                <a:cxn ang="0">
                  <a:pos x="13" y="57"/>
                </a:cxn>
                <a:cxn ang="0">
                  <a:pos x="13" y="55"/>
                </a:cxn>
                <a:cxn ang="0">
                  <a:pos x="11" y="54"/>
                </a:cxn>
                <a:cxn ang="0">
                  <a:pos x="11" y="54"/>
                </a:cxn>
                <a:cxn ang="0">
                  <a:pos x="11" y="52"/>
                </a:cxn>
                <a:cxn ang="0">
                  <a:pos x="11" y="50"/>
                </a:cxn>
                <a:cxn ang="0">
                  <a:pos x="14" y="44"/>
                </a:cxn>
                <a:cxn ang="0">
                  <a:pos x="21" y="38"/>
                </a:cxn>
                <a:cxn ang="0">
                  <a:pos x="27" y="31"/>
                </a:cxn>
                <a:cxn ang="0">
                  <a:pos x="52" y="10"/>
                </a:cxn>
                <a:cxn ang="0">
                  <a:pos x="52" y="10"/>
                </a:cxn>
                <a:cxn ang="0">
                  <a:pos x="53" y="8"/>
                </a:cxn>
                <a:cxn ang="0">
                  <a:pos x="53" y="5"/>
                </a:cxn>
                <a:cxn ang="0">
                  <a:pos x="52" y="3"/>
                </a:cxn>
                <a:cxn ang="0">
                  <a:pos x="48" y="0"/>
                </a:cxn>
                <a:cxn ang="0">
                  <a:pos x="45" y="0"/>
                </a:cxn>
                <a:cxn ang="0">
                  <a:pos x="44" y="1"/>
                </a:cxn>
                <a:cxn ang="0">
                  <a:pos x="44" y="1"/>
                </a:cxn>
              </a:cxnLst>
              <a:rect l="0" t="0" r="r" b="b"/>
              <a:pathLst>
                <a:path w="53" h="63">
                  <a:moveTo>
                    <a:pt x="44" y="1"/>
                  </a:moveTo>
                  <a:lnTo>
                    <a:pt x="44" y="1"/>
                  </a:lnTo>
                  <a:lnTo>
                    <a:pt x="30" y="13"/>
                  </a:lnTo>
                  <a:lnTo>
                    <a:pt x="22" y="21"/>
                  </a:lnTo>
                  <a:lnTo>
                    <a:pt x="13" y="29"/>
                  </a:lnTo>
                  <a:lnTo>
                    <a:pt x="6" y="37"/>
                  </a:lnTo>
                  <a:lnTo>
                    <a:pt x="1" y="46"/>
                  </a:lnTo>
                  <a:lnTo>
                    <a:pt x="0" y="50"/>
                  </a:lnTo>
                  <a:lnTo>
                    <a:pt x="0" y="54"/>
                  </a:lnTo>
                  <a:lnTo>
                    <a:pt x="1" y="57"/>
                  </a:lnTo>
                  <a:lnTo>
                    <a:pt x="4" y="61"/>
                  </a:lnTo>
                  <a:lnTo>
                    <a:pt x="4" y="61"/>
                  </a:lnTo>
                  <a:lnTo>
                    <a:pt x="5" y="63"/>
                  </a:lnTo>
                  <a:lnTo>
                    <a:pt x="8" y="63"/>
                  </a:lnTo>
                  <a:lnTo>
                    <a:pt x="10" y="63"/>
                  </a:lnTo>
                  <a:lnTo>
                    <a:pt x="11" y="61"/>
                  </a:lnTo>
                  <a:lnTo>
                    <a:pt x="13" y="57"/>
                  </a:lnTo>
                  <a:lnTo>
                    <a:pt x="13" y="55"/>
                  </a:lnTo>
                  <a:lnTo>
                    <a:pt x="11" y="54"/>
                  </a:lnTo>
                  <a:lnTo>
                    <a:pt x="11" y="54"/>
                  </a:lnTo>
                  <a:lnTo>
                    <a:pt x="11" y="52"/>
                  </a:lnTo>
                  <a:lnTo>
                    <a:pt x="11" y="50"/>
                  </a:lnTo>
                  <a:lnTo>
                    <a:pt x="14" y="44"/>
                  </a:lnTo>
                  <a:lnTo>
                    <a:pt x="21" y="38"/>
                  </a:lnTo>
                  <a:lnTo>
                    <a:pt x="27" y="31"/>
                  </a:lnTo>
                  <a:lnTo>
                    <a:pt x="52" y="10"/>
                  </a:lnTo>
                  <a:lnTo>
                    <a:pt x="52" y="10"/>
                  </a:lnTo>
                  <a:lnTo>
                    <a:pt x="53" y="8"/>
                  </a:lnTo>
                  <a:lnTo>
                    <a:pt x="53" y="5"/>
                  </a:lnTo>
                  <a:lnTo>
                    <a:pt x="52" y="3"/>
                  </a:lnTo>
                  <a:lnTo>
                    <a:pt x="48" y="0"/>
                  </a:lnTo>
                  <a:lnTo>
                    <a:pt x="45" y="0"/>
                  </a:lnTo>
                  <a:lnTo>
                    <a:pt x="44" y="1"/>
                  </a:lnTo>
                  <a:lnTo>
                    <a:pt x="44"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4" name="chenying0907 720"/>
            <p:cNvSpPr/>
            <p:nvPr/>
          </p:nvSpPr>
          <p:spPr bwMode="auto">
            <a:xfrm>
              <a:off x="2176463" y="3671888"/>
              <a:ext cx="34925" cy="33338"/>
            </a:xfrm>
            <a:custGeom>
              <a:avLst/>
              <a:gdLst/>
              <a:ahLst/>
              <a:cxnLst>
                <a:cxn ang="0">
                  <a:pos x="77" y="3"/>
                </a:cxn>
                <a:cxn ang="0">
                  <a:pos x="77" y="3"/>
                </a:cxn>
                <a:cxn ang="0">
                  <a:pos x="65" y="13"/>
                </a:cxn>
                <a:cxn ang="0">
                  <a:pos x="53" y="22"/>
                </a:cxn>
                <a:cxn ang="0">
                  <a:pos x="31" y="42"/>
                </a:cxn>
                <a:cxn ang="0">
                  <a:pos x="31" y="42"/>
                </a:cxn>
                <a:cxn ang="0">
                  <a:pos x="22" y="50"/>
                </a:cxn>
                <a:cxn ang="0">
                  <a:pos x="14" y="59"/>
                </a:cxn>
                <a:cxn ang="0">
                  <a:pos x="6" y="68"/>
                </a:cxn>
                <a:cxn ang="0">
                  <a:pos x="1" y="79"/>
                </a:cxn>
                <a:cxn ang="0">
                  <a:pos x="1" y="79"/>
                </a:cxn>
                <a:cxn ang="0">
                  <a:pos x="0" y="81"/>
                </a:cxn>
                <a:cxn ang="0">
                  <a:pos x="1" y="84"/>
                </a:cxn>
                <a:cxn ang="0">
                  <a:pos x="2" y="85"/>
                </a:cxn>
                <a:cxn ang="0">
                  <a:pos x="4" y="85"/>
                </a:cxn>
                <a:cxn ang="0">
                  <a:pos x="9" y="85"/>
                </a:cxn>
                <a:cxn ang="0">
                  <a:pos x="10" y="84"/>
                </a:cxn>
                <a:cxn ang="0">
                  <a:pos x="12" y="83"/>
                </a:cxn>
                <a:cxn ang="0">
                  <a:pos x="12" y="83"/>
                </a:cxn>
                <a:cxn ang="0">
                  <a:pos x="14" y="76"/>
                </a:cxn>
                <a:cxn ang="0">
                  <a:pos x="18" y="71"/>
                </a:cxn>
                <a:cxn ang="0">
                  <a:pos x="27" y="60"/>
                </a:cxn>
                <a:cxn ang="0">
                  <a:pos x="38" y="50"/>
                </a:cxn>
                <a:cxn ang="0">
                  <a:pos x="48" y="42"/>
                </a:cxn>
                <a:cxn ang="0">
                  <a:pos x="48" y="42"/>
                </a:cxn>
                <a:cxn ang="0">
                  <a:pos x="57" y="35"/>
                </a:cxn>
                <a:cxn ang="0">
                  <a:pos x="67" y="28"/>
                </a:cxn>
                <a:cxn ang="0">
                  <a:pos x="85" y="11"/>
                </a:cxn>
                <a:cxn ang="0">
                  <a:pos x="85" y="11"/>
                </a:cxn>
                <a:cxn ang="0">
                  <a:pos x="86" y="8"/>
                </a:cxn>
                <a:cxn ang="0">
                  <a:pos x="86" y="7"/>
                </a:cxn>
                <a:cxn ang="0">
                  <a:pos x="85" y="3"/>
                </a:cxn>
                <a:cxn ang="0">
                  <a:pos x="81" y="0"/>
                </a:cxn>
                <a:cxn ang="0">
                  <a:pos x="78" y="1"/>
                </a:cxn>
                <a:cxn ang="0">
                  <a:pos x="77" y="3"/>
                </a:cxn>
                <a:cxn ang="0">
                  <a:pos x="77" y="3"/>
                </a:cxn>
              </a:cxnLst>
              <a:rect l="0" t="0" r="r" b="b"/>
              <a:pathLst>
                <a:path w="86" h="85">
                  <a:moveTo>
                    <a:pt x="77" y="3"/>
                  </a:moveTo>
                  <a:lnTo>
                    <a:pt x="77" y="3"/>
                  </a:lnTo>
                  <a:lnTo>
                    <a:pt x="65" y="13"/>
                  </a:lnTo>
                  <a:lnTo>
                    <a:pt x="53" y="22"/>
                  </a:lnTo>
                  <a:lnTo>
                    <a:pt x="31" y="42"/>
                  </a:lnTo>
                  <a:lnTo>
                    <a:pt x="31" y="42"/>
                  </a:lnTo>
                  <a:lnTo>
                    <a:pt x="22" y="50"/>
                  </a:lnTo>
                  <a:lnTo>
                    <a:pt x="14" y="59"/>
                  </a:lnTo>
                  <a:lnTo>
                    <a:pt x="6" y="68"/>
                  </a:lnTo>
                  <a:lnTo>
                    <a:pt x="1" y="79"/>
                  </a:lnTo>
                  <a:lnTo>
                    <a:pt x="1" y="79"/>
                  </a:lnTo>
                  <a:lnTo>
                    <a:pt x="0" y="81"/>
                  </a:lnTo>
                  <a:lnTo>
                    <a:pt x="1" y="84"/>
                  </a:lnTo>
                  <a:lnTo>
                    <a:pt x="2" y="85"/>
                  </a:lnTo>
                  <a:lnTo>
                    <a:pt x="4" y="85"/>
                  </a:lnTo>
                  <a:lnTo>
                    <a:pt x="9" y="85"/>
                  </a:lnTo>
                  <a:lnTo>
                    <a:pt x="10" y="84"/>
                  </a:lnTo>
                  <a:lnTo>
                    <a:pt x="12" y="83"/>
                  </a:lnTo>
                  <a:lnTo>
                    <a:pt x="12" y="83"/>
                  </a:lnTo>
                  <a:lnTo>
                    <a:pt x="14" y="76"/>
                  </a:lnTo>
                  <a:lnTo>
                    <a:pt x="18" y="71"/>
                  </a:lnTo>
                  <a:lnTo>
                    <a:pt x="27" y="60"/>
                  </a:lnTo>
                  <a:lnTo>
                    <a:pt x="38" y="50"/>
                  </a:lnTo>
                  <a:lnTo>
                    <a:pt x="48" y="42"/>
                  </a:lnTo>
                  <a:lnTo>
                    <a:pt x="48" y="42"/>
                  </a:lnTo>
                  <a:lnTo>
                    <a:pt x="57" y="35"/>
                  </a:lnTo>
                  <a:lnTo>
                    <a:pt x="67" y="28"/>
                  </a:lnTo>
                  <a:lnTo>
                    <a:pt x="85" y="11"/>
                  </a:lnTo>
                  <a:lnTo>
                    <a:pt x="85" y="11"/>
                  </a:lnTo>
                  <a:lnTo>
                    <a:pt x="86" y="8"/>
                  </a:lnTo>
                  <a:lnTo>
                    <a:pt x="86" y="7"/>
                  </a:lnTo>
                  <a:lnTo>
                    <a:pt x="85" y="3"/>
                  </a:lnTo>
                  <a:lnTo>
                    <a:pt x="81" y="0"/>
                  </a:lnTo>
                  <a:lnTo>
                    <a:pt x="78" y="1"/>
                  </a:lnTo>
                  <a:lnTo>
                    <a:pt x="77" y="3"/>
                  </a:lnTo>
                  <a:lnTo>
                    <a:pt x="77"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5" name="chenying0907 721"/>
            <p:cNvSpPr/>
            <p:nvPr/>
          </p:nvSpPr>
          <p:spPr bwMode="auto">
            <a:xfrm>
              <a:off x="2200276" y="3676650"/>
              <a:ext cx="26988" cy="26988"/>
            </a:xfrm>
            <a:custGeom>
              <a:avLst/>
              <a:gdLst/>
              <a:ahLst/>
              <a:cxnLst>
                <a:cxn ang="0">
                  <a:pos x="59" y="1"/>
                </a:cxn>
                <a:cxn ang="0">
                  <a:pos x="59" y="1"/>
                </a:cxn>
                <a:cxn ang="0">
                  <a:pos x="51" y="9"/>
                </a:cxn>
                <a:cxn ang="0">
                  <a:pos x="42" y="16"/>
                </a:cxn>
                <a:cxn ang="0">
                  <a:pos x="25" y="27"/>
                </a:cxn>
                <a:cxn ang="0">
                  <a:pos x="17" y="34"/>
                </a:cxn>
                <a:cxn ang="0">
                  <a:pos x="11" y="42"/>
                </a:cxn>
                <a:cxn ang="0">
                  <a:pos x="4" y="51"/>
                </a:cxn>
                <a:cxn ang="0">
                  <a:pos x="0" y="61"/>
                </a:cxn>
                <a:cxn ang="0">
                  <a:pos x="0" y="61"/>
                </a:cxn>
                <a:cxn ang="0">
                  <a:pos x="0" y="64"/>
                </a:cxn>
                <a:cxn ang="0">
                  <a:pos x="2" y="67"/>
                </a:cxn>
                <a:cxn ang="0">
                  <a:pos x="4" y="68"/>
                </a:cxn>
                <a:cxn ang="0">
                  <a:pos x="7" y="69"/>
                </a:cxn>
                <a:cxn ang="0">
                  <a:pos x="12" y="69"/>
                </a:cxn>
                <a:cxn ang="0">
                  <a:pos x="12" y="69"/>
                </a:cxn>
                <a:cxn ang="0">
                  <a:pos x="15" y="68"/>
                </a:cxn>
                <a:cxn ang="0">
                  <a:pos x="16" y="67"/>
                </a:cxn>
                <a:cxn ang="0">
                  <a:pos x="17" y="64"/>
                </a:cxn>
                <a:cxn ang="0">
                  <a:pos x="17" y="60"/>
                </a:cxn>
                <a:cxn ang="0">
                  <a:pos x="15" y="57"/>
                </a:cxn>
                <a:cxn ang="0">
                  <a:pos x="15" y="57"/>
                </a:cxn>
                <a:cxn ang="0">
                  <a:pos x="19" y="50"/>
                </a:cxn>
                <a:cxn ang="0">
                  <a:pos x="24" y="43"/>
                </a:cxn>
                <a:cxn ang="0">
                  <a:pos x="30" y="37"/>
                </a:cxn>
                <a:cxn ang="0">
                  <a:pos x="38" y="31"/>
                </a:cxn>
                <a:cxn ang="0">
                  <a:pos x="54" y="21"/>
                </a:cxn>
                <a:cxn ang="0">
                  <a:pos x="61" y="16"/>
                </a:cxn>
                <a:cxn ang="0">
                  <a:pos x="67" y="10"/>
                </a:cxn>
                <a:cxn ang="0">
                  <a:pos x="67" y="10"/>
                </a:cxn>
                <a:cxn ang="0">
                  <a:pos x="68" y="8"/>
                </a:cxn>
                <a:cxn ang="0">
                  <a:pos x="70" y="5"/>
                </a:cxn>
                <a:cxn ang="0">
                  <a:pos x="67" y="3"/>
                </a:cxn>
                <a:cxn ang="0">
                  <a:pos x="63" y="0"/>
                </a:cxn>
                <a:cxn ang="0">
                  <a:pos x="62" y="0"/>
                </a:cxn>
                <a:cxn ang="0">
                  <a:pos x="59" y="1"/>
                </a:cxn>
                <a:cxn ang="0">
                  <a:pos x="59" y="1"/>
                </a:cxn>
              </a:cxnLst>
              <a:rect l="0" t="0" r="r" b="b"/>
              <a:pathLst>
                <a:path w="70" h="69">
                  <a:moveTo>
                    <a:pt x="59" y="1"/>
                  </a:moveTo>
                  <a:lnTo>
                    <a:pt x="59" y="1"/>
                  </a:lnTo>
                  <a:lnTo>
                    <a:pt x="51" y="9"/>
                  </a:lnTo>
                  <a:lnTo>
                    <a:pt x="42" y="16"/>
                  </a:lnTo>
                  <a:lnTo>
                    <a:pt x="25" y="27"/>
                  </a:lnTo>
                  <a:lnTo>
                    <a:pt x="17" y="34"/>
                  </a:lnTo>
                  <a:lnTo>
                    <a:pt x="11" y="42"/>
                  </a:lnTo>
                  <a:lnTo>
                    <a:pt x="4" y="51"/>
                  </a:lnTo>
                  <a:lnTo>
                    <a:pt x="0" y="61"/>
                  </a:lnTo>
                  <a:lnTo>
                    <a:pt x="0" y="61"/>
                  </a:lnTo>
                  <a:lnTo>
                    <a:pt x="0" y="64"/>
                  </a:lnTo>
                  <a:lnTo>
                    <a:pt x="2" y="67"/>
                  </a:lnTo>
                  <a:lnTo>
                    <a:pt x="4" y="68"/>
                  </a:lnTo>
                  <a:lnTo>
                    <a:pt x="7" y="69"/>
                  </a:lnTo>
                  <a:lnTo>
                    <a:pt x="12" y="69"/>
                  </a:lnTo>
                  <a:lnTo>
                    <a:pt x="12" y="69"/>
                  </a:lnTo>
                  <a:lnTo>
                    <a:pt x="15" y="68"/>
                  </a:lnTo>
                  <a:lnTo>
                    <a:pt x="16" y="67"/>
                  </a:lnTo>
                  <a:lnTo>
                    <a:pt x="17" y="64"/>
                  </a:lnTo>
                  <a:lnTo>
                    <a:pt x="17" y="60"/>
                  </a:lnTo>
                  <a:lnTo>
                    <a:pt x="15" y="57"/>
                  </a:lnTo>
                  <a:lnTo>
                    <a:pt x="15" y="57"/>
                  </a:lnTo>
                  <a:lnTo>
                    <a:pt x="19" y="50"/>
                  </a:lnTo>
                  <a:lnTo>
                    <a:pt x="24" y="43"/>
                  </a:lnTo>
                  <a:lnTo>
                    <a:pt x="30" y="37"/>
                  </a:lnTo>
                  <a:lnTo>
                    <a:pt x="38" y="31"/>
                  </a:lnTo>
                  <a:lnTo>
                    <a:pt x="54" y="21"/>
                  </a:lnTo>
                  <a:lnTo>
                    <a:pt x="61" y="16"/>
                  </a:lnTo>
                  <a:lnTo>
                    <a:pt x="67" y="10"/>
                  </a:lnTo>
                  <a:lnTo>
                    <a:pt x="67" y="10"/>
                  </a:lnTo>
                  <a:lnTo>
                    <a:pt x="68" y="8"/>
                  </a:lnTo>
                  <a:lnTo>
                    <a:pt x="70" y="5"/>
                  </a:lnTo>
                  <a:lnTo>
                    <a:pt x="67" y="3"/>
                  </a:lnTo>
                  <a:lnTo>
                    <a:pt x="63" y="0"/>
                  </a:lnTo>
                  <a:lnTo>
                    <a:pt x="62" y="0"/>
                  </a:lnTo>
                  <a:lnTo>
                    <a:pt x="59" y="1"/>
                  </a:lnTo>
                  <a:lnTo>
                    <a:pt x="59"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6" name="chenying0907 722"/>
            <p:cNvSpPr/>
            <p:nvPr/>
          </p:nvSpPr>
          <p:spPr bwMode="auto">
            <a:xfrm>
              <a:off x="2222501" y="3676650"/>
              <a:ext cx="25400" cy="31750"/>
            </a:xfrm>
            <a:custGeom>
              <a:avLst/>
              <a:gdLst/>
              <a:ahLst/>
              <a:cxnLst>
                <a:cxn ang="0">
                  <a:pos x="52" y="1"/>
                </a:cxn>
                <a:cxn ang="0">
                  <a:pos x="52" y="1"/>
                </a:cxn>
                <a:cxn ang="0">
                  <a:pos x="43" y="13"/>
                </a:cxn>
                <a:cxn ang="0">
                  <a:pos x="35" y="23"/>
                </a:cxn>
                <a:cxn ang="0">
                  <a:pos x="26" y="34"/>
                </a:cxn>
                <a:cxn ang="0">
                  <a:pos x="16" y="44"/>
                </a:cxn>
                <a:cxn ang="0">
                  <a:pos x="16" y="44"/>
                </a:cxn>
                <a:cxn ang="0">
                  <a:pos x="9" y="51"/>
                </a:cxn>
                <a:cxn ang="0">
                  <a:pos x="4" y="57"/>
                </a:cxn>
                <a:cxn ang="0">
                  <a:pos x="1" y="65"/>
                </a:cxn>
                <a:cxn ang="0">
                  <a:pos x="0" y="74"/>
                </a:cxn>
                <a:cxn ang="0">
                  <a:pos x="0" y="74"/>
                </a:cxn>
                <a:cxn ang="0">
                  <a:pos x="0" y="77"/>
                </a:cxn>
                <a:cxn ang="0">
                  <a:pos x="1" y="78"/>
                </a:cxn>
                <a:cxn ang="0">
                  <a:pos x="5" y="80"/>
                </a:cxn>
                <a:cxn ang="0">
                  <a:pos x="9" y="78"/>
                </a:cxn>
                <a:cxn ang="0">
                  <a:pos x="10" y="77"/>
                </a:cxn>
                <a:cxn ang="0">
                  <a:pos x="12" y="74"/>
                </a:cxn>
                <a:cxn ang="0">
                  <a:pos x="12" y="74"/>
                </a:cxn>
                <a:cxn ang="0">
                  <a:pos x="12" y="69"/>
                </a:cxn>
                <a:cxn ang="0">
                  <a:pos x="13" y="65"/>
                </a:cxn>
                <a:cxn ang="0">
                  <a:pos x="18" y="57"/>
                </a:cxn>
                <a:cxn ang="0">
                  <a:pos x="25" y="51"/>
                </a:cxn>
                <a:cxn ang="0">
                  <a:pos x="33" y="44"/>
                </a:cxn>
                <a:cxn ang="0">
                  <a:pos x="33" y="44"/>
                </a:cxn>
                <a:cxn ang="0">
                  <a:pos x="40" y="37"/>
                </a:cxn>
                <a:cxn ang="0">
                  <a:pos x="47" y="27"/>
                </a:cxn>
                <a:cxn ang="0">
                  <a:pos x="54" y="18"/>
                </a:cxn>
                <a:cxn ang="0">
                  <a:pos x="61" y="10"/>
                </a:cxn>
                <a:cxn ang="0">
                  <a:pos x="61" y="10"/>
                </a:cxn>
                <a:cxn ang="0">
                  <a:pos x="63" y="8"/>
                </a:cxn>
                <a:cxn ang="0">
                  <a:pos x="63" y="5"/>
                </a:cxn>
                <a:cxn ang="0">
                  <a:pos x="60" y="1"/>
                </a:cxn>
                <a:cxn ang="0">
                  <a:pos x="57" y="0"/>
                </a:cxn>
                <a:cxn ang="0">
                  <a:pos x="55" y="0"/>
                </a:cxn>
                <a:cxn ang="0">
                  <a:pos x="52" y="1"/>
                </a:cxn>
                <a:cxn ang="0">
                  <a:pos x="52" y="1"/>
                </a:cxn>
              </a:cxnLst>
              <a:rect l="0" t="0" r="r" b="b"/>
              <a:pathLst>
                <a:path w="63" h="80">
                  <a:moveTo>
                    <a:pt x="52" y="1"/>
                  </a:moveTo>
                  <a:lnTo>
                    <a:pt x="52" y="1"/>
                  </a:lnTo>
                  <a:lnTo>
                    <a:pt x="43" y="13"/>
                  </a:lnTo>
                  <a:lnTo>
                    <a:pt x="35" y="23"/>
                  </a:lnTo>
                  <a:lnTo>
                    <a:pt x="26" y="34"/>
                  </a:lnTo>
                  <a:lnTo>
                    <a:pt x="16" y="44"/>
                  </a:lnTo>
                  <a:lnTo>
                    <a:pt x="16" y="44"/>
                  </a:lnTo>
                  <a:lnTo>
                    <a:pt x="9" y="51"/>
                  </a:lnTo>
                  <a:lnTo>
                    <a:pt x="4" y="57"/>
                  </a:lnTo>
                  <a:lnTo>
                    <a:pt x="1" y="65"/>
                  </a:lnTo>
                  <a:lnTo>
                    <a:pt x="0" y="74"/>
                  </a:lnTo>
                  <a:lnTo>
                    <a:pt x="0" y="74"/>
                  </a:lnTo>
                  <a:lnTo>
                    <a:pt x="0" y="77"/>
                  </a:lnTo>
                  <a:lnTo>
                    <a:pt x="1" y="78"/>
                  </a:lnTo>
                  <a:lnTo>
                    <a:pt x="5" y="80"/>
                  </a:lnTo>
                  <a:lnTo>
                    <a:pt x="9" y="78"/>
                  </a:lnTo>
                  <a:lnTo>
                    <a:pt x="10" y="77"/>
                  </a:lnTo>
                  <a:lnTo>
                    <a:pt x="12" y="74"/>
                  </a:lnTo>
                  <a:lnTo>
                    <a:pt x="12" y="74"/>
                  </a:lnTo>
                  <a:lnTo>
                    <a:pt x="12" y="69"/>
                  </a:lnTo>
                  <a:lnTo>
                    <a:pt x="13" y="65"/>
                  </a:lnTo>
                  <a:lnTo>
                    <a:pt x="18" y="57"/>
                  </a:lnTo>
                  <a:lnTo>
                    <a:pt x="25" y="51"/>
                  </a:lnTo>
                  <a:lnTo>
                    <a:pt x="33" y="44"/>
                  </a:lnTo>
                  <a:lnTo>
                    <a:pt x="33" y="44"/>
                  </a:lnTo>
                  <a:lnTo>
                    <a:pt x="40" y="37"/>
                  </a:lnTo>
                  <a:lnTo>
                    <a:pt x="47" y="27"/>
                  </a:lnTo>
                  <a:lnTo>
                    <a:pt x="54" y="18"/>
                  </a:lnTo>
                  <a:lnTo>
                    <a:pt x="61" y="10"/>
                  </a:lnTo>
                  <a:lnTo>
                    <a:pt x="61" y="10"/>
                  </a:lnTo>
                  <a:lnTo>
                    <a:pt x="63" y="8"/>
                  </a:lnTo>
                  <a:lnTo>
                    <a:pt x="63" y="5"/>
                  </a:lnTo>
                  <a:lnTo>
                    <a:pt x="60" y="1"/>
                  </a:lnTo>
                  <a:lnTo>
                    <a:pt x="57" y="0"/>
                  </a:lnTo>
                  <a:lnTo>
                    <a:pt x="55" y="0"/>
                  </a:lnTo>
                  <a:lnTo>
                    <a:pt x="52" y="1"/>
                  </a:lnTo>
                  <a:lnTo>
                    <a:pt x="52"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7" name="chenying0907 723"/>
            <p:cNvSpPr/>
            <p:nvPr/>
          </p:nvSpPr>
          <p:spPr bwMode="auto">
            <a:xfrm>
              <a:off x="2238376" y="3681413"/>
              <a:ext cx="26988" cy="33338"/>
            </a:xfrm>
            <a:custGeom>
              <a:avLst/>
              <a:gdLst/>
              <a:ahLst/>
              <a:cxnLst>
                <a:cxn ang="0">
                  <a:pos x="59" y="1"/>
                </a:cxn>
                <a:cxn ang="0">
                  <a:pos x="59" y="1"/>
                </a:cxn>
                <a:cxn ang="0">
                  <a:pos x="42" y="18"/>
                </a:cxn>
                <a:cxn ang="0">
                  <a:pos x="26" y="36"/>
                </a:cxn>
                <a:cxn ang="0">
                  <a:pos x="18" y="45"/>
                </a:cxn>
                <a:cxn ang="0">
                  <a:pos x="12" y="56"/>
                </a:cxn>
                <a:cxn ang="0">
                  <a:pos x="5" y="66"/>
                </a:cxn>
                <a:cxn ang="0">
                  <a:pos x="1" y="78"/>
                </a:cxn>
                <a:cxn ang="0">
                  <a:pos x="1" y="78"/>
                </a:cxn>
                <a:cxn ang="0">
                  <a:pos x="0" y="81"/>
                </a:cxn>
                <a:cxn ang="0">
                  <a:pos x="1" y="82"/>
                </a:cxn>
                <a:cxn ang="0">
                  <a:pos x="3" y="83"/>
                </a:cxn>
                <a:cxn ang="0">
                  <a:pos x="4" y="85"/>
                </a:cxn>
                <a:cxn ang="0">
                  <a:pos x="9" y="85"/>
                </a:cxn>
                <a:cxn ang="0">
                  <a:pos x="11" y="83"/>
                </a:cxn>
                <a:cxn ang="0">
                  <a:pos x="12" y="81"/>
                </a:cxn>
                <a:cxn ang="0">
                  <a:pos x="12" y="81"/>
                </a:cxn>
                <a:cxn ang="0">
                  <a:pos x="17" y="70"/>
                </a:cxn>
                <a:cxn ang="0">
                  <a:pos x="22" y="61"/>
                </a:cxn>
                <a:cxn ang="0">
                  <a:pos x="29" y="51"/>
                </a:cxn>
                <a:cxn ang="0">
                  <a:pos x="35" y="43"/>
                </a:cxn>
                <a:cxn ang="0">
                  <a:pos x="51" y="26"/>
                </a:cxn>
                <a:cxn ang="0">
                  <a:pos x="68" y="9"/>
                </a:cxn>
                <a:cxn ang="0">
                  <a:pos x="68" y="9"/>
                </a:cxn>
                <a:cxn ang="0">
                  <a:pos x="69" y="8"/>
                </a:cxn>
                <a:cxn ang="0">
                  <a:pos x="69" y="5"/>
                </a:cxn>
                <a:cxn ang="0">
                  <a:pos x="67" y="1"/>
                </a:cxn>
                <a:cxn ang="0">
                  <a:pos x="64" y="0"/>
                </a:cxn>
                <a:cxn ang="0">
                  <a:pos x="62" y="0"/>
                </a:cxn>
                <a:cxn ang="0">
                  <a:pos x="59" y="1"/>
                </a:cxn>
                <a:cxn ang="0">
                  <a:pos x="59" y="1"/>
                </a:cxn>
              </a:cxnLst>
              <a:rect l="0" t="0" r="r" b="b"/>
              <a:pathLst>
                <a:path w="69" h="85">
                  <a:moveTo>
                    <a:pt x="59" y="1"/>
                  </a:moveTo>
                  <a:lnTo>
                    <a:pt x="59" y="1"/>
                  </a:lnTo>
                  <a:lnTo>
                    <a:pt x="42" y="18"/>
                  </a:lnTo>
                  <a:lnTo>
                    <a:pt x="26" y="36"/>
                  </a:lnTo>
                  <a:lnTo>
                    <a:pt x="18" y="45"/>
                  </a:lnTo>
                  <a:lnTo>
                    <a:pt x="12" y="56"/>
                  </a:lnTo>
                  <a:lnTo>
                    <a:pt x="5" y="66"/>
                  </a:lnTo>
                  <a:lnTo>
                    <a:pt x="1" y="78"/>
                  </a:lnTo>
                  <a:lnTo>
                    <a:pt x="1" y="78"/>
                  </a:lnTo>
                  <a:lnTo>
                    <a:pt x="0" y="81"/>
                  </a:lnTo>
                  <a:lnTo>
                    <a:pt x="1" y="82"/>
                  </a:lnTo>
                  <a:lnTo>
                    <a:pt x="3" y="83"/>
                  </a:lnTo>
                  <a:lnTo>
                    <a:pt x="4" y="85"/>
                  </a:lnTo>
                  <a:lnTo>
                    <a:pt x="9" y="85"/>
                  </a:lnTo>
                  <a:lnTo>
                    <a:pt x="11" y="83"/>
                  </a:lnTo>
                  <a:lnTo>
                    <a:pt x="12" y="81"/>
                  </a:lnTo>
                  <a:lnTo>
                    <a:pt x="12" y="81"/>
                  </a:lnTo>
                  <a:lnTo>
                    <a:pt x="17" y="70"/>
                  </a:lnTo>
                  <a:lnTo>
                    <a:pt x="22" y="61"/>
                  </a:lnTo>
                  <a:lnTo>
                    <a:pt x="29" y="51"/>
                  </a:lnTo>
                  <a:lnTo>
                    <a:pt x="35" y="43"/>
                  </a:lnTo>
                  <a:lnTo>
                    <a:pt x="51" y="26"/>
                  </a:lnTo>
                  <a:lnTo>
                    <a:pt x="68" y="9"/>
                  </a:lnTo>
                  <a:lnTo>
                    <a:pt x="68" y="9"/>
                  </a:lnTo>
                  <a:lnTo>
                    <a:pt x="69" y="8"/>
                  </a:lnTo>
                  <a:lnTo>
                    <a:pt x="69" y="5"/>
                  </a:lnTo>
                  <a:lnTo>
                    <a:pt x="67" y="1"/>
                  </a:lnTo>
                  <a:lnTo>
                    <a:pt x="64" y="0"/>
                  </a:lnTo>
                  <a:lnTo>
                    <a:pt x="62" y="0"/>
                  </a:lnTo>
                  <a:lnTo>
                    <a:pt x="59" y="1"/>
                  </a:lnTo>
                  <a:lnTo>
                    <a:pt x="59"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8" name="chenying0907 724"/>
            <p:cNvSpPr/>
            <p:nvPr/>
          </p:nvSpPr>
          <p:spPr bwMode="auto">
            <a:xfrm>
              <a:off x="2268538" y="3681413"/>
              <a:ext cx="28575" cy="33338"/>
            </a:xfrm>
            <a:custGeom>
              <a:avLst/>
              <a:gdLst/>
              <a:ahLst/>
              <a:cxnLst>
                <a:cxn ang="0">
                  <a:pos x="64" y="1"/>
                </a:cxn>
                <a:cxn ang="0">
                  <a:pos x="64" y="1"/>
                </a:cxn>
                <a:cxn ang="0">
                  <a:pos x="45" y="18"/>
                </a:cxn>
                <a:cxn ang="0">
                  <a:pos x="27" y="35"/>
                </a:cxn>
                <a:cxn ang="0">
                  <a:pos x="18" y="45"/>
                </a:cxn>
                <a:cxn ang="0">
                  <a:pos x="10" y="55"/>
                </a:cxn>
                <a:cxn ang="0">
                  <a:pos x="4" y="66"/>
                </a:cxn>
                <a:cxn ang="0">
                  <a:pos x="0" y="78"/>
                </a:cxn>
                <a:cxn ang="0">
                  <a:pos x="0" y="78"/>
                </a:cxn>
                <a:cxn ang="0">
                  <a:pos x="0" y="81"/>
                </a:cxn>
                <a:cxn ang="0">
                  <a:pos x="1" y="82"/>
                </a:cxn>
                <a:cxn ang="0">
                  <a:pos x="5" y="85"/>
                </a:cxn>
                <a:cxn ang="0">
                  <a:pos x="9" y="85"/>
                </a:cxn>
                <a:cxn ang="0">
                  <a:pos x="10" y="83"/>
                </a:cxn>
                <a:cxn ang="0">
                  <a:pos x="11" y="81"/>
                </a:cxn>
                <a:cxn ang="0">
                  <a:pos x="11" y="81"/>
                </a:cxn>
                <a:cxn ang="0">
                  <a:pos x="15" y="70"/>
                </a:cxn>
                <a:cxn ang="0">
                  <a:pos x="21" y="60"/>
                </a:cxn>
                <a:cxn ang="0">
                  <a:pos x="28" y="51"/>
                </a:cxn>
                <a:cxn ang="0">
                  <a:pos x="36" y="42"/>
                </a:cxn>
                <a:cxn ang="0">
                  <a:pos x="55" y="25"/>
                </a:cxn>
                <a:cxn ang="0">
                  <a:pos x="73" y="9"/>
                </a:cxn>
                <a:cxn ang="0">
                  <a:pos x="73" y="9"/>
                </a:cxn>
                <a:cxn ang="0">
                  <a:pos x="74" y="8"/>
                </a:cxn>
                <a:cxn ang="0">
                  <a:pos x="74" y="5"/>
                </a:cxn>
                <a:cxn ang="0">
                  <a:pos x="73" y="1"/>
                </a:cxn>
                <a:cxn ang="0">
                  <a:pos x="69" y="0"/>
                </a:cxn>
                <a:cxn ang="0">
                  <a:pos x="66" y="0"/>
                </a:cxn>
                <a:cxn ang="0">
                  <a:pos x="64" y="1"/>
                </a:cxn>
                <a:cxn ang="0">
                  <a:pos x="64" y="1"/>
                </a:cxn>
              </a:cxnLst>
              <a:rect l="0" t="0" r="r" b="b"/>
              <a:pathLst>
                <a:path w="74" h="85">
                  <a:moveTo>
                    <a:pt x="64" y="1"/>
                  </a:moveTo>
                  <a:lnTo>
                    <a:pt x="64" y="1"/>
                  </a:lnTo>
                  <a:lnTo>
                    <a:pt x="45" y="18"/>
                  </a:lnTo>
                  <a:lnTo>
                    <a:pt x="27" y="35"/>
                  </a:lnTo>
                  <a:lnTo>
                    <a:pt x="18" y="45"/>
                  </a:lnTo>
                  <a:lnTo>
                    <a:pt x="10" y="55"/>
                  </a:lnTo>
                  <a:lnTo>
                    <a:pt x="4" y="66"/>
                  </a:lnTo>
                  <a:lnTo>
                    <a:pt x="0" y="78"/>
                  </a:lnTo>
                  <a:lnTo>
                    <a:pt x="0" y="78"/>
                  </a:lnTo>
                  <a:lnTo>
                    <a:pt x="0" y="81"/>
                  </a:lnTo>
                  <a:lnTo>
                    <a:pt x="1" y="82"/>
                  </a:lnTo>
                  <a:lnTo>
                    <a:pt x="5" y="85"/>
                  </a:lnTo>
                  <a:lnTo>
                    <a:pt x="9" y="85"/>
                  </a:lnTo>
                  <a:lnTo>
                    <a:pt x="10" y="83"/>
                  </a:lnTo>
                  <a:lnTo>
                    <a:pt x="11" y="81"/>
                  </a:lnTo>
                  <a:lnTo>
                    <a:pt x="11" y="81"/>
                  </a:lnTo>
                  <a:lnTo>
                    <a:pt x="15" y="70"/>
                  </a:lnTo>
                  <a:lnTo>
                    <a:pt x="21" y="60"/>
                  </a:lnTo>
                  <a:lnTo>
                    <a:pt x="28" y="51"/>
                  </a:lnTo>
                  <a:lnTo>
                    <a:pt x="36" y="42"/>
                  </a:lnTo>
                  <a:lnTo>
                    <a:pt x="55" y="25"/>
                  </a:lnTo>
                  <a:lnTo>
                    <a:pt x="73" y="9"/>
                  </a:lnTo>
                  <a:lnTo>
                    <a:pt x="73" y="9"/>
                  </a:lnTo>
                  <a:lnTo>
                    <a:pt x="74" y="8"/>
                  </a:lnTo>
                  <a:lnTo>
                    <a:pt x="74" y="5"/>
                  </a:lnTo>
                  <a:lnTo>
                    <a:pt x="73" y="1"/>
                  </a:lnTo>
                  <a:lnTo>
                    <a:pt x="69" y="0"/>
                  </a:lnTo>
                  <a:lnTo>
                    <a:pt x="66" y="0"/>
                  </a:lnTo>
                  <a:lnTo>
                    <a:pt x="64" y="1"/>
                  </a:lnTo>
                  <a:lnTo>
                    <a:pt x="64"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9" name="chenying0907 725"/>
            <p:cNvSpPr/>
            <p:nvPr/>
          </p:nvSpPr>
          <p:spPr bwMode="auto">
            <a:xfrm>
              <a:off x="2306638" y="3678238"/>
              <a:ext cx="33338" cy="31750"/>
            </a:xfrm>
            <a:custGeom>
              <a:avLst/>
              <a:gdLst/>
              <a:ahLst/>
              <a:cxnLst>
                <a:cxn ang="0">
                  <a:pos x="76" y="0"/>
                </a:cxn>
                <a:cxn ang="0">
                  <a:pos x="76" y="0"/>
                </a:cxn>
                <a:cxn ang="0">
                  <a:pos x="64" y="6"/>
                </a:cxn>
                <a:cxn ang="0">
                  <a:pos x="52" y="12"/>
                </a:cxn>
                <a:cxn ang="0">
                  <a:pos x="42" y="20"/>
                </a:cxn>
                <a:cxn ang="0">
                  <a:pos x="31" y="29"/>
                </a:cxn>
                <a:cxn ang="0">
                  <a:pos x="22" y="38"/>
                </a:cxn>
                <a:cxn ang="0">
                  <a:pos x="13" y="49"/>
                </a:cxn>
                <a:cxn ang="0">
                  <a:pos x="6" y="59"/>
                </a:cxn>
                <a:cxn ang="0">
                  <a:pos x="0" y="71"/>
                </a:cxn>
                <a:cxn ang="0">
                  <a:pos x="0" y="71"/>
                </a:cxn>
                <a:cxn ang="0">
                  <a:pos x="0" y="74"/>
                </a:cxn>
                <a:cxn ang="0">
                  <a:pos x="0" y="76"/>
                </a:cxn>
                <a:cxn ang="0">
                  <a:pos x="2" y="79"/>
                </a:cxn>
                <a:cxn ang="0">
                  <a:pos x="5" y="80"/>
                </a:cxn>
                <a:cxn ang="0">
                  <a:pos x="6" y="80"/>
                </a:cxn>
                <a:cxn ang="0">
                  <a:pos x="8" y="79"/>
                </a:cxn>
                <a:cxn ang="0">
                  <a:pos x="9" y="78"/>
                </a:cxn>
                <a:cxn ang="0">
                  <a:pos x="9" y="78"/>
                </a:cxn>
                <a:cxn ang="0">
                  <a:pos x="16" y="66"/>
                </a:cxn>
                <a:cxn ang="0">
                  <a:pos x="22" y="55"/>
                </a:cxn>
                <a:cxn ang="0">
                  <a:pos x="30" y="46"/>
                </a:cxn>
                <a:cxn ang="0">
                  <a:pos x="39" y="37"/>
                </a:cxn>
                <a:cxn ang="0">
                  <a:pos x="50" y="29"/>
                </a:cxn>
                <a:cxn ang="0">
                  <a:pos x="60" y="21"/>
                </a:cxn>
                <a:cxn ang="0">
                  <a:pos x="70" y="16"/>
                </a:cxn>
                <a:cxn ang="0">
                  <a:pos x="82" y="11"/>
                </a:cxn>
                <a:cxn ang="0">
                  <a:pos x="82" y="11"/>
                </a:cxn>
                <a:cxn ang="0">
                  <a:pos x="84" y="10"/>
                </a:cxn>
                <a:cxn ang="0">
                  <a:pos x="85" y="7"/>
                </a:cxn>
                <a:cxn ang="0">
                  <a:pos x="85" y="6"/>
                </a:cxn>
                <a:cxn ang="0">
                  <a:pos x="84" y="3"/>
                </a:cxn>
                <a:cxn ang="0">
                  <a:pos x="81" y="0"/>
                </a:cxn>
                <a:cxn ang="0">
                  <a:pos x="78" y="0"/>
                </a:cxn>
                <a:cxn ang="0">
                  <a:pos x="76" y="0"/>
                </a:cxn>
                <a:cxn ang="0">
                  <a:pos x="76" y="0"/>
                </a:cxn>
              </a:cxnLst>
              <a:rect l="0" t="0" r="r" b="b"/>
              <a:pathLst>
                <a:path w="85" h="80">
                  <a:moveTo>
                    <a:pt x="76" y="0"/>
                  </a:moveTo>
                  <a:lnTo>
                    <a:pt x="76" y="0"/>
                  </a:lnTo>
                  <a:lnTo>
                    <a:pt x="64" y="6"/>
                  </a:lnTo>
                  <a:lnTo>
                    <a:pt x="52" y="12"/>
                  </a:lnTo>
                  <a:lnTo>
                    <a:pt x="42" y="20"/>
                  </a:lnTo>
                  <a:lnTo>
                    <a:pt x="31" y="29"/>
                  </a:lnTo>
                  <a:lnTo>
                    <a:pt x="22" y="38"/>
                  </a:lnTo>
                  <a:lnTo>
                    <a:pt x="13" y="49"/>
                  </a:lnTo>
                  <a:lnTo>
                    <a:pt x="6" y="59"/>
                  </a:lnTo>
                  <a:lnTo>
                    <a:pt x="0" y="71"/>
                  </a:lnTo>
                  <a:lnTo>
                    <a:pt x="0" y="71"/>
                  </a:lnTo>
                  <a:lnTo>
                    <a:pt x="0" y="74"/>
                  </a:lnTo>
                  <a:lnTo>
                    <a:pt x="0" y="76"/>
                  </a:lnTo>
                  <a:lnTo>
                    <a:pt x="2" y="79"/>
                  </a:lnTo>
                  <a:lnTo>
                    <a:pt x="5" y="80"/>
                  </a:lnTo>
                  <a:lnTo>
                    <a:pt x="6" y="80"/>
                  </a:lnTo>
                  <a:lnTo>
                    <a:pt x="8" y="79"/>
                  </a:lnTo>
                  <a:lnTo>
                    <a:pt x="9" y="78"/>
                  </a:lnTo>
                  <a:lnTo>
                    <a:pt x="9" y="78"/>
                  </a:lnTo>
                  <a:lnTo>
                    <a:pt x="16" y="66"/>
                  </a:lnTo>
                  <a:lnTo>
                    <a:pt x="22" y="55"/>
                  </a:lnTo>
                  <a:lnTo>
                    <a:pt x="30" y="46"/>
                  </a:lnTo>
                  <a:lnTo>
                    <a:pt x="39" y="37"/>
                  </a:lnTo>
                  <a:lnTo>
                    <a:pt x="50" y="29"/>
                  </a:lnTo>
                  <a:lnTo>
                    <a:pt x="60" y="21"/>
                  </a:lnTo>
                  <a:lnTo>
                    <a:pt x="70" y="16"/>
                  </a:lnTo>
                  <a:lnTo>
                    <a:pt x="82" y="11"/>
                  </a:lnTo>
                  <a:lnTo>
                    <a:pt x="82" y="11"/>
                  </a:lnTo>
                  <a:lnTo>
                    <a:pt x="84" y="10"/>
                  </a:lnTo>
                  <a:lnTo>
                    <a:pt x="85" y="7"/>
                  </a:lnTo>
                  <a:lnTo>
                    <a:pt x="85" y="6"/>
                  </a:lnTo>
                  <a:lnTo>
                    <a:pt x="84" y="3"/>
                  </a:lnTo>
                  <a:lnTo>
                    <a:pt x="81" y="0"/>
                  </a:lnTo>
                  <a:lnTo>
                    <a:pt x="78" y="0"/>
                  </a:lnTo>
                  <a:lnTo>
                    <a:pt x="76" y="0"/>
                  </a:lnTo>
                  <a:lnTo>
                    <a:pt x="76"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0" name="chenying0907 726"/>
            <p:cNvSpPr/>
            <p:nvPr/>
          </p:nvSpPr>
          <p:spPr bwMode="auto">
            <a:xfrm>
              <a:off x="2336801" y="3681413"/>
              <a:ext cx="23813" cy="28575"/>
            </a:xfrm>
            <a:custGeom>
              <a:avLst/>
              <a:gdLst/>
              <a:ahLst/>
              <a:cxnLst>
                <a:cxn ang="0">
                  <a:pos x="54" y="1"/>
                </a:cxn>
                <a:cxn ang="0">
                  <a:pos x="54" y="1"/>
                </a:cxn>
                <a:cxn ang="0">
                  <a:pos x="35" y="22"/>
                </a:cxn>
                <a:cxn ang="0">
                  <a:pos x="25" y="31"/>
                </a:cxn>
                <a:cxn ang="0">
                  <a:pos x="14" y="40"/>
                </a:cxn>
                <a:cxn ang="0">
                  <a:pos x="14" y="40"/>
                </a:cxn>
                <a:cxn ang="0">
                  <a:pos x="12" y="43"/>
                </a:cxn>
                <a:cxn ang="0">
                  <a:pos x="11" y="45"/>
                </a:cxn>
                <a:cxn ang="0">
                  <a:pos x="9" y="52"/>
                </a:cxn>
                <a:cxn ang="0">
                  <a:pos x="9" y="52"/>
                </a:cxn>
                <a:cxn ang="0">
                  <a:pos x="1" y="65"/>
                </a:cxn>
                <a:cxn ang="0">
                  <a:pos x="1" y="65"/>
                </a:cxn>
                <a:cxn ang="0">
                  <a:pos x="0" y="68"/>
                </a:cxn>
                <a:cxn ang="0">
                  <a:pos x="0" y="69"/>
                </a:cxn>
                <a:cxn ang="0">
                  <a:pos x="3" y="73"/>
                </a:cxn>
                <a:cxn ang="0">
                  <a:pos x="7" y="73"/>
                </a:cxn>
                <a:cxn ang="0">
                  <a:pos x="9" y="73"/>
                </a:cxn>
                <a:cxn ang="0">
                  <a:pos x="11" y="72"/>
                </a:cxn>
                <a:cxn ang="0">
                  <a:pos x="11" y="72"/>
                </a:cxn>
                <a:cxn ang="0">
                  <a:pos x="17" y="60"/>
                </a:cxn>
                <a:cxn ang="0">
                  <a:pos x="20" y="55"/>
                </a:cxn>
                <a:cxn ang="0">
                  <a:pos x="22" y="48"/>
                </a:cxn>
                <a:cxn ang="0">
                  <a:pos x="22" y="48"/>
                </a:cxn>
                <a:cxn ang="0">
                  <a:pos x="33" y="39"/>
                </a:cxn>
                <a:cxn ang="0">
                  <a:pos x="42" y="30"/>
                </a:cxn>
                <a:cxn ang="0">
                  <a:pos x="62" y="9"/>
                </a:cxn>
                <a:cxn ang="0">
                  <a:pos x="62" y="9"/>
                </a:cxn>
                <a:cxn ang="0">
                  <a:pos x="63" y="8"/>
                </a:cxn>
                <a:cxn ang="0">
                  <a:pos x="63" y="5"/>
                </a:cxn>
                <a:cxn ang="0">
                  <a:pos x="62" y="1"/>
                </a:cxn>
                <a:cxn ang="0">
                  <a:pos x="58" y="0"/>
                </a:cxn>
                <a:cxn ang="0">
                  <a:pos x="55" y="0"/>
                </a:cxn>
                <a:cxn ang="0">
                  <a:pos x="54" y="1"/>
                </a:cxn>
                <a:cxn ang="0">
                  <a:pos x="54" y="1"/>
                </a:cxn>
              </a:cxnLst>
              <a:rect l="0" t="0" r="r" b="b"/>
              <a:pathLst>
                <a:path w="63" h="73">
                  <a:moveTo>
                    <a:pt x="54" y="1"/>
                  </a:moveTo>
                  <a:lnTo>
                    <a:pt x="54" y="1"/>
                  </a:lnTo>
                  <a:lnTo>
                    <a:pt x="35" y="22"/>
                  </a:lnTo>
                  <a:lnTo>
                    <a:pt x="25" y="31"/>
                  </a:lnTo>
                  <a:lnTo>
                    <a:pt x="14" y="40"/>
                  </a:lnTo>
                  <a:lnTo>
                    <a:pt x="14" y="40"/>
                  </a:lnTo>
                  <a:lnTo>
                    <a:pt x="12" y="43"/>
                  </a:lnTo>
                  <a:lnTo>
                    <a:pt x="11" y="45"/>
                  </a:lnTo>
                  <a:lnTo>
                    <a:pt x="9" y="52"/>
                  </a:lnTo>
                  <a:lnTo>
                    <a:pt x="9" y="52"/>
                  </a:lnTo>
                  <a:lnTo>
                    <a:pt x="1" y="65"/>
                  </a:lnTo>
                  <a:lnTo>
                    <a:pt x="1" y="65"/>
                  </a:lnTo>
                  <a:lnTo>
                    <a:pt x="0" y="68"/>
                  </a:lnTo>
                  <a:lnTo>
                    <a:pt x="0" y="69"/>
                  </a:lnTo>
                  <a:lnTo>
                    <a:pt x="3" y="73"/>
                  </a:lnTo>
                  <a:lnTo>
                    <a:pt x="7" y="73"/>
                  </a:lnTo>
                  <a:lnTo>
                    <a:pt x="9" y="73"/>
                  </a:lnTo>
                  <a:lnTo>
                    <a:pt x="11" y="72"/>
                  </a:lnTo>
                  <a:lnTo>
                    <a:pt x="11" y="72"/>
                  </a:lnTo>
                  <a:lnTo>
                    <a:pt x="17" y="60"/>
                  </a:lnTo>
                  <a:lnTo>
                    <a:pt x="20" y="55"/>
                  </a:lnTo>
                  <a:lnTo>
                    <a:pt x="22" y="48"/>
                  </a:lnTo>
                  <a:lnTo>
                    <a:pt x="22" y="48"/>
                  </a:lnTo>
                  <a:lnTo>
                    <a:pt x="33" y="39"/>
                  </a:lnTo>
                  <a:lnTo>
                    <a:pt x="42" y="30"/>
                  </a:lnTo>
                  <a:lnTo>
                    <a:pt x="62" y="9"/>
                  </a:lnTo>
                  <a:lnTo>
                    <a:pt x="62" y="9"/>
                  </a:lnTo>
                  <a:lnTo>
                    <a:pt x="63" y="8"/>
                  </a:lnTo>
                  <a:lnTo>
                    <a:pt x="63" y="5"/>
                  </a:lnTo>
                  <a:lnTo>
                    <a:pt x="62" y="1"/>
                  </a:lnTo>
                  <a:lnTo>
                    <a:pt x="58" y="0"/>
                  </a:lnTo>
                  <a:lnTo>
                    <a:pt x="55" y="0"/>
                  </a:lnTo>
                  <a:lnTo>
                    <a:pt x="54" y="1"/>
                  </a:lnTo>
                  <a:lnTo>
                    <a:pt x="54"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1" name="chenying0907 727"/>
            <p:cNvSpPr/>
            <p:nvPr/>
          </p:nvSpPr>
          <p:spPr bwMode="auto">
            <a:xfrm>
              <a:off x="2366963" y="3676650"/>
              <a:ext cx="41275" cy="33338"/>
            </a:xfrm>
            <a:custGeom>
              <a:avLst/>
              <a:gdLst/>
              <a:ahLst/>
              <a:cxnLst>
                <a:cxn ang="0">
                  <a:pos x="94" y="1"/>
                </a:cxn>
                <a:cxn ang="0">
                  <a:pos x="94" y="1"/>
                </a:cxn>
                <a:cxn ang="0">
                  <a:pos x="82" y="8"/>
                </a:cxn>
                <a:cxn ang="0">
                  <a:pos x="69" y="13"/>
                </a:cxn>
                <a:cxn ang="0">
                  <a:pos x="56" y="20"/>
                </a:cxn>
                <a:cxn ang="0">
                  <a:pos x="46" y="27"/>
                </a:cxn>
                <a:cxn ang="0">
                  <a:pos x="46" y="27"/>
                </a:cxn>
                <a:cxn ang="0">
                  <a:pos x="34" y="39"/>
                </a:cxn>
                <a:cxn ang="0">
                  <a:pos x="23" y="51"/>
                </a:cxn>
                <a:cxn ang="0">
                  <a:pos x="13" y="64"/>
                </a:cxn>
                <a:cxn ang="0">
                  <a:pos x="1" y="76"/>
                </a:cxn>
                <a:cxn ang="0">
                  <a:pos x="1" y="76"/>
                </a:cxn>
                <a:cxn ang="0">
                  <a:pos x="0" y="78"/>
                </a:cxn>
                <a:cxn ang="0">
                  <a:pos x="0" y="80"/>
                </a:cxn>
                <a:cxn ang="0">
                  <a:pos x="2" y="84"/>
                </a:cxn>
                <a:cxn ang="0">
                  <a:pos x="5" y="86"/>
                </a:cxn>
                <a:cxn ang="0">
                  <a:pos x="8" y="85"/>
                </a:cxn>
                <a:cxn ang="0">
                  <a:pos x="10" y="84"/>
                </a:cxn>
                <a:cxn ang="0">
                  <a:pos x="10" y="84"/>
                </a:cxn>
                <a:cxn ang="0">
                  <a:pos x="29" y="64"/>
                </a:cxn>
                <a:cxn ang="0">
                  <a:pos x="46" y="43"/>
                </a:cxn>
                <a:cxn ang="0">
                  <a:pos x="46" y="43"/>
                </a:cxn>
                <a:cxn ang="0">
                  <a:pos x="51" y="38"/>
                </a:cxn>
                <a:cxn ang="0">
                  <a:pos x="57" y="33"/>
                </a:cxn>
                <a:cxn ang="0">
                  <a:pos x="72" y="25"/>
                </a:cxn>
                <a:cxn ang="0">
                  <a:pos x="86" y="18"/>
                </a:cxn>
                <a:cxn ang="0">
                  <a:pos x="101" y="10"/>
                </a:cxn>
                <a:cxn ang="0">
                  <a:pos x="101" y="10"/>
                </a:cxn>
                <a:cxn ang="0">
                  <a:pos x="102" y="9"/>
                </a:cxn>
                <a:cxn ang="0">
                  <a:pos x="103" y="6"/>
                </a:cxn>
                <a:cxn ang="0">
                  <a:pos x="102" y="3"/>
                </a:cxn>
                <a:cxn ang="0">
                  <a:pos x="99" y="0"/>
                </a:cxn>
                <a:cxn ang="0">
                  <a:pos x="97" y="0"/>
                </a:cxn>
                <a:cxn ang="0">
                  <a:pos x="94" y="1"/>
                </a:cxn>
                <a:cxn ang="0">
                  <a:pos x="94" y="1"/>
                </a:cxn>
              </a:cxnLst>
              <a:rect l="0" t="0" r="r" b="b"/>
              <a:pathLst>
                <a:path w="103" h="86">
                  <a:moveTo>
                    <a:pt x="94" y="1"/>
                  </a:moveTo>
                  <a:lnTo>
                    <a:pt x="94" y="1"/>
                  </a:lnTo>
                  <a:lnTo>
                    <a:pt x="82" y="8"/>
                  </a:lnTo>
                  <a:lnTo>
                    <a:pt x="69" y="13"/>
                  </a:lnTo>
                  <a:lnTo>
                    <a:pt x="56" y="20"/>
                  </a:lnTo>
                  <a:lnTo>
                    <a:pt x="46" y="27"/>
                  </a:lnTo>
                  <a:lnTo>
                    <a:pt x="46" y="27"/>
                  </a:lnTo>
                  <a:lnTo>
                    <a:pt x="34" y="39"/>
                  </a:lnTo>
                  <a:lnTo>
                    <a:pt x="23" y="51"/>
                  </a:lnTo>
                  <a:lnTo>
                    <a:pt x="13" y="64"/>
                  </a:lnTo>
                  <a:lnTo>
                    <a:pt x="1" y="76"/>
                  </a:lnTo>
                  <a:lnTo>
                    <a:pt x="1" y="76"/>
                  </a:lnTo>
                  <a:lnTo>
                    <a:pt x="0" y="78"/>
                  </a:lnTo>
                  <a:lnTo>
                    <a:pt x="0" y="80"/>
                  </a:lnTo>
                  <a:lnTo>
                    <a:pt x="2" y="84"/>
                  </a:lnTo>
                  <a:lnTo>
                    <a:pt x="5" y="86"/>
                  </a:lnTo>
                  <a:lnTo>
                    <a:pt x="8" y="85"/>
                  </a:lnTo>
                  <a:lnTo>
                    <a:pt x="10" y="84"/>
                  </a:lnTo>
                  <a:lnTo>
                    <a:pt x="10" y="84"/>
                  </a:lnTo>
                  <a:lnTo>
                    <a:pt x="29" y="64"/>
                  </a:lnTo>
                  <a:lnTo>
                    <a:pt x="46" y="43"/>
                  </a:lnTo>
                  <a:lnTo>
                    <a:pt x="46" y="43"/>
                  </a:lnTo>
                  <a:lnTo>
                    <a:pt x="51" y="38"/>
                  </a:lnTo>
                  <a:lnTo>
                    <a:pt x="57" y="33"/>
                  </a:lnTo>
                  <a:lnTo>
                    <a:pt x="72" y="25"/>
                  </a:lnTo>
                  <a:lnTo>
                    <a:pt x="86" y="18"/>
                  </a:lnTo>
                  <a:lnTo>
                    <a:pt x="101" y="10"/>
                  </a:lnTo>
                  <a:lnTo>
                    <a:pt x="101" y="10"/>
                  </a:lnTo>
                  <a:lnTo>
                    <a:pt x="102" y="9"/>
                  </a:lnTo>
                  <a:lnTo>
                    <a:pt x="103" y="6"/>
                  </a:lnTo>
                  <a:lnTo>
                    <a:pt x="102" y="3"/>
                  </a:lnTo>
                  <a:lnTo>
                    <a:pt x="99" y="0"/>
                  </a:lnTo>
                  <a:lnTo>
                    <a:pt x="97" y="0"/>
                  </a:lnTo>
                  <a:lnTo>
                    <a:pt x="94" y="1"/>
                  </a:lnTo>
                  <a:lnTo>
                    <a:pt x="94"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2" name="chenying0907 728"/>
            <p:cNvSpPr/>
            <p:nvPr/>
          </p:nvSpPr>
          <p:spPr bwMode="auto">
            <a:xfrm>
              <a:off x="2403476" y="3678238"/>
              <a:ext cx="36513" cy="30163"/>
            </a:xfrm>
            <a:custGeom>
              <a:avLst/>
              <a:gdLst/>
              <a:ahLst/>
              <a:cxnLst>
                <a:cxn ang="0">
                  <a:pos x="83" y="0"/>
                </a:cxn>
                <a:cxn ang="0">
                  <a:pos x="83" y="0"/>
                </a:cxn>
                <a:cxn ang="0">
                  <a:pos x="68" y="10"/>
                </a:cxn>
                <a:cxn ang="0">
                  <a:pos x="53" y="19"/>
                </a:cxn>
                <a:cxn ang="0">
                  <a:pos x="24" y="38"/>
                </a:cxn>
                <a:cxn ang="0">
                  <a:pos x="24" y="38"/>
                </a:cxn>
                <a:cxn ang="0">
                  <a:pos x="16" y="44"/>
                </a:cxn>
                <a:cxn ang="0">
                  <a:pos x="8" y="50"/>
                </a:cxn>
                <a:cxn ang="0">
                  <a:pos x="3" y="58"/>
                </a:cxn>
                <a:cxn ang="0">
                  <a:pos x="2" y="63"/>
                </a:cxn>
                <a:cxn ang="0">
                  <a:pos x="0" y="68"/>
                </a:cxn>
                <a:cxn ang="0">
                  <a:pos x="0" y="68"/>
                </a:cxn>
                <a:cxn ang="0">
                  <a:pos x="0" y="71"/>
                </a:cxn>
                <a:cxn ang="0">
                  <a:pos x="2" y="72"/>
                </a:cxn>
                <a:cxn ang="0">
                  <a:pos x="3" y="74"/>
                </a:cxn>
                <a:cxn ang="0">
                  <a:pos x="6" y="74"/>
                </a:cxn>
                <a:cxn ang="0">
                  <a:pos x="10" y="72"/>
                </a:cxn>
                <a:cxn ang="0">
                  <a:pos x="11" y="71"/>
                </a:cxn>
                <a:cxn ang="0">
                  <a:pos x="12" y="68"/>
                </a:cxn>
                <a:cxn ang="0">
                  <a:pos x="12" y="68"/>
                </a:cxn>
                <a:cxn ang="0">
                  <a:pos x="14" y="63"/>
                </a:cxn>
                <a:cxn ang="0">
                  <a:pos x="16" y="58"/>
                </a:cxn>
                <a:cxn ang="0">
                  <a:pos x="20" y="54"/>
                </a:cxn>
                <a:cxn ang="0">
                  <a:pos x="25" y="50"/>
                </a:cxn>
                <a:cxn ang="0">
                  <a:pos x="37" y="42"/>
                </a:cxn>
                <a:cxn ang="0">
                  <a:pos x="46" y="37"/>
                </a:cxn>
                <a:cxn ang="0">
                  <a:pos x="46" y="37"/>
                </a:cxn>
                <a:cxn ang="0">
                  <a:pos x="67" y="23"/>
                </a:cxn>
                <a:cxn ang="0">
                  <a:pos x="89" y="11"/>
                </a:cxn>
                <a:cxn ang="0">
                  <a:pos x="89" y="11"/>
                </a:cxn>
                <a:cxn ang="0">
                  <a:pos x="91" y="10"/>
                </a:cxn>
                <a:cxn ang="0">
                  <a:pos x="92" y="7"/>
                </a:cxn>
                <a:cxn ang="0">
                  <a:pos x="91" y="3"/>
                </a:cxn>
                <a:cxn ang="0">
                  <a:pos x="88" y="0"/>
                </a:cxn>
                <a:cxn ang="0">
                  <a:pos x="85" y="0"/>
                </a:cxn>
                <a:cxn ang="0">
                  <a:pos x="83" y="0"/>
                </a:cxn>
                <a:cxn ang="0">
                  <a:pos x="83" y="0"/>
                </a:cxn>
              </a:cxnLst>
              <a:rect l="0" t="0" r="r" b="b"/>
              <a:pathLst>
                <a:path w="92" h="74">
                  <a:moveTo>
                    <a:pt x="83" y="0"/>
                  </a:moveTo>
                  <a:lnTo>
                    <a:pt x="83" y="0"/>
                  </a:lnTo>
                  <a:lnTo>
                    <a:pt x="68" y="10"/>
                  </a:lnTo>
                  <a:lnTo>
                    <a:pt x="53" y="19"/>
                  </a:lnTo>
                  <a:lnTo>
                    <a:pt x="24" y="38"/>
                  </a:lnTo>
                  <a:lnTo>
                    <a:pt x="24" y="38"/>
                  </a:lnTo>
                  <a:lnTo>
                    <a:pt x="16" y="44"/>
                  </a:lnTo>
                  <a:lnTo>
                    <a:pt x="8" y="50"/>
                  </a:lnTo>
                  <a:lnTo>
                    <a:pt x="3" y="58"/>
                  </a:lnTo>
                  <a:lnTo>
                    <a:pt x="2" y="63"/>
                  </a:lnTo>
                  <a:lnTo>
                    <a:pt x="0" y="68"/>
                  </a:lnTo>
                  <a:lnTo>
                    <a:pt x="0" y="68"/>
                  </a:lnTo>
                  <a:lnTo>
                    <a:pt x="0" y="71"/>
                  </a:lnTo>
                  <a:lnTo>
                    <a:pt x="2" y="72"/>
                  </a:lnTo>
                  <a:lnTo>
                    <a:pt x="3" y="74"/>
                  </a:lnTo>
                  <a:lnTo>
                    <a:pt x="6" y="74"/>
                  </a:lnTo>
                  <a:lnTo>
                    <a:pt x="10" y="72"/>
                  </a:lnTo>
                  <a:lnTo>
                    <a:pt x="11" y="71"/>
                  </a:lnTo>
                  <a:lnTo>
                    <a:pt x="12" y="68"/>
                  </a:lnTo>
                  <a:lnTo>
                    <a:pt x="12" y="68"/>
                  </a:lnTo>
                  <a:lnTo>
                    <a:pt x="14" y="63"/>
                  </a:lnTo>
                  <a:lnTo>
                    <a:pt x="16" y="58"/>
                  </a:lnTo>
                  <a:lnTo>
                    <a:pt x="20" y="54"/>
                  </a:lnTo>
                  <a:lnTo>
                    <a:pt x="25" y="50"/>
                  </a:lnTo>
                  <a:lnTo>
                    <a:pt x="37" y="42"/>
                  </a:lnTo>
                  <a:lnTo>
                    <a:pt x="46" y="37"/>
                  </a:lnTo>
                  <a:lnTo>
                    <a:pt x="46" y="37"/>
                  </a:lnTo>
                  <a:lnTo>
                    <a:pt x="67" y="23"/>
                  </a:lnTo>
                  <a:lnTo>
                    <a:pt x="89" y="11"/>
                  </a:lnTo>
                  <a:lnTo>
                    <a:pt x="89" y="11"/>
                  </a:lnTo>
                  <a:lnTo>
                    <a:pt x="91" y="10"/>
                  </a:lnTo>
                  <a:lnTo>
                    <a:pt x="92" y="7"/>
                  </a:lnTo>
                  <a:lnTo>
                    <a:pt x="91" y="3"/>
                  </a:lnTo>
                  <a:lnTo>
                    <a:pt x="88" y="0"/>
                  </a:lnTo>
                  <a:lnTo>
                    <a:pt x="85" y="0"/>
                  </a:lnTo>
                  <a:lnTo>
                    <a:pt x="83" y="0"/>
                  </a:lnTo>
                  <a:lnTo>
                    <a:pt x="83"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3" name="chenying0907 729"/>
            <p:cNvSpPr/>
            <p:nvPr/>
          </p:nvSpPr>
          <p:spPr bwMode="auto">
            <a:xfrm>
              <a:off x="2427288" y="3678238"/>
              <a:ext cx="33338" cy="34925"/>
            </a:xfrm>
            <a:custGeom>
              <a:avLst/>
              <a:gdLst/>
              <a:ahLst/>
              <a:cxnLst>
                <a:cxn ang="0">
                  <a:pos x="75" y="4"/>
                </a:cxn>
                <a:cxn ang="0">
                  <a:pos x="75" y="4"/>
                </a:cxn>
                <a:cxn ang="0">
                  <a:pos x="71" y="10"/>
                </a:cxn>
                <a:cxn ang="0">
                  <a:pos x="67" y="15"/>
                </a:cxn>
                <a:cxn ang="0">
                  <a:pos x="58" y="24"/>
                </a:cxn>
                <a:cxn ang="0">
                  <a:pos x="47" y="32"/>
                </a:cxn>
                <a:cxn ang="0">
                  <a:pos x="38" y="40"/>
                </a:cxn>
                <a:cxn ang="0">
                  <a:pos x="38" y="40"/>
                </a:cxn>
                <a:cxn ang="0">
                  <a:pos x="1" y="76"/>
                </a:cxn>
                <a:cxn ang="0">
                  <a:pos x="1" y="76"/>
                </a:cxn>
                <a:cxn ang="0">
                  <a:pos x="0" y="78"/>
                </a:cxn>
                <a:cxn ang="0">
                  <a:pos x="0" y="80"/>
                </a:cxn>
                <a:cxn ang="0">
                  <a:pos x="1" y="84"/>
                </a:cxn>
                <a:cxn ang="0">
                  <a:pos x="5" y="85"/>
                </a:cxn>
                <a:cxn ang="0">
                  <a:pos x="8" y="85"/>
                </a:cxn>
                <a:cxn ang="0">
                  <a:pos x="9" y="84"/>
                </a:cxn>
                <a:cxn ang="0">
                  <a:pos x="9" y="84"/>
                </a:cxn>
                <a:cxn ang="0">
                  <a:pos x="30" y="62"/>
                </a:cxn>
                <a:cxn ang="0">
                  <a:pos x="52" y="41"/>
                </a:cxn>
                <a:cxn ang="0">
                  <a:pos x="52" y="41"/>
                </a:cxn>
                <a:cxn ang="0">
                  <a:pos x="61" y="33"/>
                </a:cxn>
                <a:cxn ang="0">
                  <a:pos x="71" y="27"/>
                </a:cxn>
                <a:cxn ang="0">
                  <a:pos x="78" y="17"/>
                </a:cxn>
                <a:cxn ang="0">
                  <a:pos x="82" y="14"/>
                </a:cxn>
                <a:cxn ang="0">
                  <a:pos x="85" y="7"/>
                </a:cxn>
                <a:cxn ang="0">
                  <a:pos x="85" y="7"/>
                </a:cxn>
                <a:cxn ang="0">
                  <a:pos x="85" y="4"/>
                </a:cxn>
                <a:cxn ang="0">
                  <a:pos x="85" y="3"/>
                </a:cxn>
                <a:cxn ang="0">
                  <a:pos x="84" y="2"/>
                </a:cxn>
                <a:cxn ang="0">
                  <a:pos x="81" y="0"/>
                </a:cxn>
                <a:cxn ang="0">
                  <a:pos x="77" y="0"/>
                </a:cxn>
                <a:cxn ang="0">
                  <a:pos x="76" y="2"/>
                </a:cxn>
                <a:cxn ang="0">
                  <a:pos x="75" y="4"/>
                </a:cxn>
                <a:cxn ang="0">
                  <a:pos x="75" y="4"/>
                </a:cxn>
              </a:cxnLst>
              <a:rect l="0" t="0" r="r" b="b"/>
              <a:pathLst>
                <a:path w="85" h="85">
                  <a:moveTo>
                    <a:pt x="75" y="4"/>
                  </a:moveTo>
                  <a:lnTo>
                    <a:pt x="75" y="4"/>
                  </a:lnTo>
                  <a:lnTo>
                    <a:pt x="71" y="10"/>
                  </a:lnTo>
                  <a:lnTo>
                    <a:pt x="67" y="15"/>
                  </a:lnTo>
                  <a:lnTo>
                    <a:pt x="58" y="24"/>
                  </a:lnTo>
                  <a:lnTo>
                    <a:pt x="47" y="32"/>
                  </a:lnTo>
                  <a:lnTo>
                    <a:pt x="38" y="40"/>
                  </a:lnTo>
                  <a:lnTo>
                    <a:pt x="38" y="40"/>
                  </a:lnTo>
                  <a:lnTo>
                    <a:pt x="1" y="76"/>
                  </a:lnTo>
                  <a:lnTo>
                    <a:pt x="1" y="76"/>
                  </a:lnTo>
                  <a:lnTo>
                    <a:pt x="0" y="78"/>
                  </a:lnTo>
                  <a:lnTo>
                    <a:pt x="0" y="80"/>
                  </a:lnTo>
                  <a:lnTo>
                    <a:pt x="1" y="84"/>
                  </a:lnTo>
                  <a:lnTo>
                    <a:pt x="5" y="85"/>
                  </a:lnTo>
                  <a:lnTo>
                    <a:pt x="8" y="85"/>
                  </a:lnTo>
                  <a:lnTo>
                    <a:pt x="9" y="84"/>
                  </a:lnTo>
                  <a:lnTo>
                    <a:pt x="9" y="84"/>
                  </a:lnTo>
                  <a:lnTo>
                    <a:pt x="30" y="62"/>
                  </a:lnTo>
                  <a:lnTo>
                    <a:pt x="52" y="41"/>
                  </a:lnTo>
                  <a:lnTo>
                    <a:pt x="52" y="41"/>
                  </a:lnTo>
                  <a:lnTo>
                    <a:pt x="61" y="33"/>
                  </a:lnTo>
                  <a:lnTo>
                    <a:pt x="71" y="27"/>
                  </a:lnTo>
                  <a:lnTo>
                    <a:pt x="78" y="17"/>
                  </a:lnTo>
                  <a:lnTo>
                    <a:pt x="82" y="14"/>
                  </a:lnTo>
                  <a:lnTo>
                    <a:pt x="85" y="7"/>
                  </a:lnTo>
                  <a:lnTo>
                    <a:pt x="85" y="7"/>
                  </a:lnTo>
                  <a:lnTo>
                    <a:pt x="85" y="4"/>
                  </a:lnTo>
                  <a:lnTo>
                    <a:pt x="85" y="3"/>
                  </a:lnTo>
                  <a:lnTo>
                    <a:pt x="84" y="2"/>
                  </a:lnTo>
                  <a:lnTo>
                    <a:pt x="81" y="0"/>
                  </a:lnTo>
                  <a:lnTo>
                    <a:pt x="77" y="0"/>
                  </a:lnTo>
                  <a:lnTo>
                    <a:pt x="76" y="2"/>
                  </a:lnTo>
                  <a:lnTo>
                    <a:pt x="75" y="4"/>
                  </a:lnTo>
                  <a:lnTo>
                    <a:pt x="75"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4" name="chenying0907 730"/>
            <p:cNvSpPr/>
            <p:nvPr/>
          </p:nvSpPr>
          <p:spPr bwMode="auto">
            <a:xfrm>
              <a:off x="2451101" y="3686175"/>
              <a:ext cx="23813" cy="26988"/>
            </a:xfrm>
            <a:custGeom>
              <a:avLst/>
              <a:gdLst/>
              <a:ahLst/>
              <a:cxnLst>
                <a:cxn ang="0">
                  <a:pos x="47" y="2"/>
                </a:cxn>
                <a:cxn ang="0">
                  <a:pos x="47" y="2"/>
                </a:cxn>
                <a:cxn ang="0">
                  <a:pos x="34" y="15"/>
                </a:cxn>
                <a:cxn ang="0">
                  <a:pos x="21" y="29"/>
                </a:cxn>
                <a:cxn ang="0">
                  <a:pos x="10" y="44"/>
                </a:cxn>
                <a:cxn ang="0">
                  <a:pos x="0" y="59"/>
                </a:cxn>
                <a:cxn ang="0">
                  <a:pos x="0" y="59"/>
                </a:cxn>
                <a:cxn ang="0">
                  <a:pos x="0" y="62"/>
                </a:cxn>
                <a:cxn ang="0">
                  <a:pos x="0" y="65"/>
                </a:cxn>
                <a:cxn ang="0">
                  <a:pos x="2" y="67"/>
                </a:cxn>
                <a:cxn ang="0">
                  <a:pos x="6" y="68"/>
                </a:cxn>
                <a:cxn ang="0">
                  <a:pos x="9" y="67"/>
                </a:cxn>
                <a:cxn ang="0">
                  <a:pos x="10" y="66"/>
                </a:cxn>
                <a:cxn ang="0">
                  <a:pos x="10" y="66"/>
                </a:cxn>
                <a:cxn ang="0">
                  <a:pos x="19" y="50"/>
                </a:cxn>
                <a:cxn ang="0">
                  <a:pos x="30" y="36"/>
                </a:cxn>
                <a:cxn ang="0">
                  <a:pos x="42" y="23"/>
                </a:cxn>
                <a:cxn ang="0">
                  <a:pos x="55" y="10"/>
                </a:cxn>
                <a:cxn ang="0">
                  <a:pos x="55" y="10"/>
                </a:cxn>
                <a:cxn ang="0">
                  <a:pos x="56" y="8"/>
                </a:cxn>
                <a:cxn ang="0">
                  <a:pos x="56" y="6"/>
                </a:cxn>
                <a:cxn ang="0">
                  <a:pos x="55" y="2"/>
                </a:cxn>
                <a:cxn ang="0">
                  <a:pos x="51" y="0"/>
                </a:cxn>
                <a:cxn ang="0">
                  <a:pos x="48" y="0"/>
                </a:cxn>
                <a:cxn ang="0">
                  <a:pos x="47" y="2"/>
                </a:cxn>
                <a:cxn ang="0">
                  <a:pos x="47" y="2"/>
                </a:cxn>
              </a:cxnLst>
              <a:rect l="0" t="0" r="r" b="b"/>
              <a:pathLst>
                <a:path w="56" h="68">
                  <a:moveTo>
                    <a:pt x="47" y="2"/>
                  </a:moveTo>
                  <a:lnTo>
                    <a:pt x="47" y="2"/>
                  </a:lnTo>
                  <a:lnTo>
                    <a:pt x="34" y="15"/>
                  </a:lnTo>
                  <a:lnTo>
                    <a:pt x="21" y="29"/>
                  </a:lnTo>
                  <a:lnTo>
                    <a:pt x="10" y="44"/>
                  </a:lnTo>
                  <a:lnTo>
                    <a:pt x="0" y="59"/>
                  </a:lnTo>
                  <a:lnTo>
                    <a:pt x="0" y="59"/>
                  </a:lnTo>
                  <a:lnTo>
                    <a:pt x="0" y="62"/>
                  </a:lnTo>
                  <a:lnTo>
                    <a:pt x="0" y="65"/>
                  </a:lnTo>
                  <a:lnTo>
                    <a:pt x="2" y="67"/>
                  </a:lnTo>
                  <a:lnTo>
                    <a:pt x="6" y="68"/>
                  </a:lnTo>
                  <a:lnTo>
                    <a:pt x="9" y="67"/>
                  </a:lnTo>
                  <a:lnTo>
                    <a:pt x="10" y="66"/>
                  </a:lnTo>
                  <a:lnTo>
                    <a:pt x="10" y="66"/>
                  </a:lnTo>
                  <a:lnTo>
                    <a:pt x="19" y="50"/>
                  </a:lnTo>
                  <a:lnTo>
                    <a:pt x="30" y="36"/>
                  </a:lnTo>
                  <a:lnTo>
                    <a:pt x="42" y="23"/>
                  </a:lnTo>
                  <a:lnTo>
                    <a:pt x="55" y="10"/>
                  </a:lnTo>
                  <a:lnTo>
                    <a:pt x="55" y="10"/>
                  </a:lnTo>
                  <a:lnTo>
                    <a:pt x="56" y="8"/>
                  </a:lnTo>
                  <a:lnTo>
                    <a:pt x="56" y="6"/>
                  </a:lnTo>
                  <a:lnTo>
                    <a:pt x="55" y="2"/>
                  </a:lnTo>
                  <a:lnTo>
                    <a:pt x="51" y="0"/>
                  </a:lnTo>
                  <a:lnTo>
                    <a:pt x="48" y="0"/>
                  </a:lnTo>
                  <a:lnTo>
                    <a:pt x="47" y="2"/>
                  </a:lnTo>
                  <a:lnTo>
                    <a:pt x="47"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5" name="chenying0907 731"/>
            <p:cNvSpPr/>
            <p:nvPr/>
          </p:nvSpPr>
          <p:spPr bwMode="auto">
            <a:xfrm>
              <a:off x="2605088" y="3395663"/>
              <a:ext cx="23813" cy="26988"/>
            </a:xfrm>
            <a:custGeom>
              <a:avLst/>
              <a:gdLst/>
              <a:ahLst/>
              <a:cxnLst>
                <a:cxn ang="0">
                  <a:pos x="50" y="2"/>
                </a:cxn>
                <a:cxn ang="0">
                  <a:pos x="50" y="2"/>
                </a:cxn>
                <a:cxn ang="0">
                  <a:pos x="44" y="4"/>
                </a:cxn>
                <a:cxn ang="0">
                  <a:pos x="41" y="8"/>
                </a:cxn>
                <a:cxn ang="0">
                  <a:pos x="38" y="14"/>
                </a:cxn>
                <a:cxn ang="0">
                  <a:pos x="35" y="19"/>
                </a:cxn>
                <a:cxn ang="0">
                  <a:pos x="35" y="19"/>
                </a:cxn>
                <a:cxn ang="0">
                  <a:pos x="33" y="25"/>
                </a:cxn>
                <a:cxn ang="0">
                  <a:pos x="31" y="29"/>
                </a:cxn>
                <a:cxn ang="0">
                  <a:pos x="30" y="32"/>
                </a:cxn>
                <a:cxn ang="0">
                  <a:pos x="30" y="32"/>
                </a:cxn>
                <a:cxn ang="0">
                  <a:pos x="21" y="37"/>
                </a:cxn>
                <a:cxn ang="0">
                  <a:pos x="21" y="37"/>
                </a:cxn>
                <a:cxn ang="0">
                  <a:pos x="13" y="42"/>
                </a:cxn>
                <a:cxn ang="0">
                  <a:pos x="5" y="48"/>
                </a:cxn>
                <a:cxn ang="0">
                  <a:pos x="3" y="51"/>
                </a:cxn>
                <a:cxn ang="0">
                  <a:pos x="1" y="55"/>
                </a:cxn>
                <a:cxn ang="0">
                  <a:pos x="0" y="61"/>
                </a:cxn>
                <a:cxn ang="0">
                  <a:pos x="1" y="65"/>
                </a:cxn>
                <a:cxn ang="0">
                  <a:pos x="1" y="65"/>
                </a:cxn>
                <a:cxn ang="0">
                  <a:pos x="3" y="67"/>
                </a:cxn>
                <a:cxn ang="0">
                  <a:pos x="4" y="68"/>
                </a:cxn>
                <a:cxn ang="0">
                  <a:pos x="8" y="68"/>
                </a:cxn>
                <a:cxn ang="0">
                  <a:pos x="10" y="67"/>
                </a:cxn>
                <a:cxn ang="0">
                  <a:pos x="12" y="66"/>
                </a:cxn>
                <a:cxn ang="0">
                  <a:pos x="12" y="65"/>
                </a:cxn>
                <a:cxn ang="0">
                  <a:pos x="12" y="62"/>
                </a:cxn>
                <a:cxn ang="0">
                  <a:pos x="12" y="62"/>
                </a:cxn>
                <a:cxn ang="0">
                  <a:pos x="12" y="59"/>
                </a:cxn>
                <a:cxn ang="0">
                  <a:pos x="13" y="57"/>
                </a:cxn>
                <a:cxn ang="0">
                  <a:pos x="20" y="50"/>
                </a:cxn>
                <a:cxn ang="0">
                  <a:pos x="34" y="42"/>
                </a:cxn>
                <a:cxn ang="0">
                  <a:pos x="34" y="42"/>
                </a:cxn>
                <a:cxn ang="0">
                  <a:pos x="38" y="40"/>
                </a:cxn>
                <a:cxn ang="0">
                  <a:pos x="41" y="36"/>
                </a:cxn>
                <a:cxn ang="0">
                  <a:pos x="44" y="27"/>
                </a:cxn>
                <a:cxn ang="0">
                  <a:pos x="48" y="17"/>
                </a:cxn>
                <a:cxn ang="0">
                  <a:pos x="51" y="14"/>
                </a:cxn>
                <a:cxn ang="0">
                  <a:pos x="55" y="11"/>
                </a:cxn>
                <a:cxn ang="0">
                  <a:pos x="55" y="11"/>
                </a:cxn>
                <a:cxn ang="0">
                  <a:pos x="56" y="10"/>
                </a:cxn>
                <a:cxn ang="0">
                  <a:pos x="58" y="7"/>
                </a:cxn>
                <a:cxn ang="0">
                  <a:pos x="56" y="3"/>
                </a:cxn>
                <a:cxn ang="0">
                  <a:pos x="54" y="0"/>
                </a:cxn>
                <a:cxn ang="0">
                  <a:pos x="51" y="0"/>
                </a:cxn>
                <a:cxn ang="0">
                  <a:pos x="50" y="2"/>
                </a:cxn>
                <a:cxn ang="0">
                  <a:pos x="50" y="2"/>
                </a:cxn>
              </a:cxnLst>
              <a:rect l="0" t="0" r="r" b="b"/>
              <a:pathLst>
                <a:path w="58" h="68">
                  <a:moveTo>
                    <a:pt x="50" y="2"/>
                  </a:moveTo>
                  <a:lnTo>
                    <a:pt x="50" y="2"/>
                  </a:lnTo>
                  <a:lnTo>
                    <a:pt x="44" y="4"/>
                  </a:lnTo>
                  <a:lnTo>
                    <a:pt x="41" y="8"/>
                  </a:lnTo>
                  <a:lnTo>
                    <a:pt x="38" y="14"/>
                  </a:lnTo>
                  <a:lnTo>
                    <a:pt x="35" y="19"/>
                  </a:lnTo>
                  <a:lnTo>
                    <a:pt x="35" y="19"/>
                  </a:lnTo>
                  <a:lnTo>
                    <a:pt x="33" y="25"/>
                  </a:lnTo>
                  <a:lnTo>
                    <a:pt x="31" y="29"/>
                  </a:lnTo>
                  <a:lnTo>
                    <a:pt x="30" y="32"/>
                  </a:lnTo>
                  <a:lnTo>
                    <a:pt x="30" y="32"/>
                  </a:lnTo>
                  <a:lnTo>
                    <a:pt x="21" y="37"/>
                  </a:lnTo>
                  <a:lnTo>
                    <a:pt x="21" y="37"/>
                  </a:lnTo>
                  <a:lnTo>
                    <a:pt x="13" y="42"/>
                  </a:lnTo>
                  <a:lnTo>
                    <a:pt x="5" y="48"/>
                  </a:lnTo>
                  <a:lnTo>
                    <a:pt x="3" y="51"/>
                  </a:lnTo>
                  <a:lnTo>
                    <a:pt x="1" y="55"/>
                  </a:lnTo>
                  <a:lnTo>
                    <a:pt x="0" y="61"/>
                  </a:lnTo>
                  <a:lnTo>
                    <a:pt x="1" y="65"/>
                  </a:lnTo>
                  <a:lnTo>
                    <a:pt x="1" y="65"/>
                  </a:lnTo>
                  <a:lnTo>
                    <a:pt x="3" y="67"/>
                  </a:lnTo>
                  <a:lnTo>
                    <a:pt x="4" y="68"/>
                  </a:lnTo>
                  <a:lnTo>
                    <a:pt x="8" y="68"/>
                  </a:lnTo>
                  <a:lnTo>
                    <a:pt x="10" y="67"/>
                  </a:lnTo>
                  <a:lnTo>
                    <a:pt x="12" y="66"/>
                  </a:lnTo>
                  <a:lnTo>
                    <a:pt x="12" y="65"/>
                  </a:lnTo>
                  <a:lnTo>
                    <a:pt x="12" y="62"/>
                  </a:lnTo>
                  <a:lnTo>
                    <a:pt x="12" y="62"/>
                  </a:lnTo>
                  <a:lnTo>
                    <a:pt x="12" y="59"/>
                  </a:lnTo>
                  <a:lnTo>
                    <a:pt x="13" y="57"/>
                  </a:lnTo>
                  <a:lnTo>
                    <a:pt x="20" y="50"/>
                  </a:lnTo>
                  <a:lnTo>
                    <a:pt x="34" y="42"/>
                  </a:lnTo>
                  <a:lnTo>
                    <a:pt x="34" y="42"/>
                  </a:lnTo>
                  <a:lnTo>
                    <a:pt x="38" y="40"/>
                  </a:lnTo>
                  <a:lnTo>
                    <a:pt x="41" y="36"/>
                  </a:lnTo>
                  <a:lnTo>
                    <a:pt x="44" y="27"/>
                  </a:lnTo>
                  <a:lnTo>
                    <a:pt x="48" y="17"/>
                  </a:lnTo>
                  <a:lnTo>
                    <a:pt x="51" y="14"/>
                  </a:lnTo>
                  <a:lnTo>
                    <a:pt x="55" y="11"/>
                  </a:lnTo>
                  <a:lnTo>
                    <a:pt x="55" y="11"/>
                  </a:lnTo>
                  <a:lnTo>
                    <a:pt x="56" y="10"/>
                  </a:lnTo>
                  <a:lnTo>
                    <a:pt x="58" y="7"/>
                  </a:lnTo>
                  <a:lnTo>
                    <a:pt x="56" y="3"/>
                  </a:lnTo>
                  <a:lnTo>
                    <a:pt x="54" y="0"/>
                  </a:lnTo>
                  <a:lnTo>
                    <a:pt x="51" y="0"/>
                  </a:lnTo>
                  <a:lnTo>
                    <a:pt x="50" y="2"/>
                  </a:lnTo>
                  <a:lnTo>
                    <a:pt x="50"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6" name="chenying0907 732"/>
            <p:cNvSpPr/>
            <p:nvPr/>
          </p:nvSpPr>
          <p:spPr bwMode="auto">
            <a:xfrm>
              <a:off x="2625726" y="3395663"/>
              <a:ext cx="25400" cy="28575"/>
            </a:xfrm>
            <a:custGeom>
              <a:avLst/>
              <a:gdLst/>
              <a:ahLst/>
              <a:cxnLst>
                <a:cxn ang="0">
                  <a:pos x="54" y="2"/>
                </a:cxn>
                <a:cxn ang="0">
                  <a:pos x="54" y="2"/>
                </a:cxn>
                <a:cxn ang="0">
                  <a:pos x="50" y="4"/>
                </a:cxn>
                <a:cxn ang="0">
                  <a:pos x="46" y="8"/>
                </a:cxn>
                <a:cxn ang="0">
                  <a:pos x="41" y="16"/>
                </a:cxn>
                <a:cxn ang="0">
                  <a:pos x="36" y="24"/>
                </a:cxn>
                <a:cxn ang="0">
                  <a:pos x="29" y="32"/>
                </a:cxn>
                <a:cxn ang="0">
                  <a:pos x="29" y="32"/>
                </a:cxn>
                <a:cxn ang="0">
                  <a:pos x="20" y="40"/>
                </a:cxn>
                <a:cxn ang="0">
                  <a:pos x="12" y="48"/>
                </a:cxn>
                <a:cxn ang="0">
                  <a:pos x="6" y="57"/>
                </a:cxn>
                <a:cxn ang="0">
                  <a:pos x="0" y="67"/>
                </a:cxn>
                <a:cxn ang="0">
                  <a:pos x="0" y="67"/>
                </a:cxn>
                <a:cxn ang="0">
                  <a:pos x="0" y="70"/>
                </a:cxn>
                <a:cxn ang="0">
                  <a:pos x="0" y="72"/>
                </a:cxn>
                <a:cxn ang="0">
                  <a:pos x="2" y="74"/>
                </a:cxn>
                <a:cxn ang="0">
                  <a:pos x="4" y="74"/>
                </a:cxn>
                <a:cxn ang="0">
                  <a:pos x="8" y="74"/>
                </a:cxn>
                <a:cxn ang="0">
                  <a:pos x="9" y="72"/>
                </a:cxn>
                <a:cxn ang="0">
                  <a:pos x="11" y="71"/>
                </a:cxn>
                <a:cxn ang="0">
                  <a:pos x="11" y="71"/>
                </a:cxn>
                <a:cxn ang="0">
                  <a:pos x="16" y="61"/>
                </a:cxn>
                <a:cxn ang="0">
                  <a:pos x="23" y="53"/>
                </a:cxn>
                <a:cxn ang="0">
                  <a:pos x="40" y="37"/>
                </a:cxn>
                <a:cxn ang="0">
                  <a:pos x="40" y="37"/>
                </a:cxn>
                <a:cxn ang="0">
                  <a:pos x="45" y="31"/>
                </a:cxn>
                <a:cxn ang="0">
                  <a:pos x="49" y="24"/>
                </a:cxn>
                <a:cxn ang="0">
                  <a:pos x="54" y="16"/>
                </a:cxn>
                <a:cxn ang="0">
                  <a:pos x="57" y="14"/>
                </a:cxn>
                <a:cxn ang="0">
                  <a:pos x="60" y="11"/>
                </a:cxn>
                <a:cxn ang="0">
                  <a:pos x="60" y="11"/>
                </a:cxn>
                <a:cxn ang="0">
                  <a:pos x="62" y="10"/>
                </a:cxn>
                <a:cxn ang="0">
                  <a:pos x="63" y="7"/>
                </a:cxn>
                <a:cxn ang="0">
                  <a:pos x="62" y="3"/>
                </a:cxn>
                <a:cxn ang="0">
                  <a:pos x="59" y="0"/>
                </a:cxn>
                <a:cxn ang="0">
                  <a:pos x="57" y="0"/>
                </a:cxn>
                <a:cxn ang="0">
                  <a:pos x="54" y="2"/>
                </a:cxn>
                <a:cxn ang="0">
                  <a:pos x="54" y="2"/>
                </a:cxn>
              </a:cxnLst>
              <a:rect l="0" t="0" r="r" b="b"/>
              <a:pathLst>
                <a:path w="63" h="74">
                  <a:moveTo>
                    <a:pt x="54" y="2"/>
                  </a:moveTo>
                  <a:lnTo>
                    <a:pt x="54" y="2"/>
                  </a:lnTo>
                  <a:lnTo>
                    <a:pt x="50" y="4"/>
                  </a:lnTo>
                  <a:lnTo>
                    <a:pt x="46" y="8"/>
                  </a:lnTo>
                  <a:lnTo>
                    <a:pt x="41" y="16"/>
                  </a:lnTo>
                  <a:lnTo>
                    <a:pt x="36" y="24"/>
                  </a:lnTo>
                  <a:lnTo>
                    <a:pt x="29" y="32"/>
                  </a:lnTo>
                  <a:lnTo>
                    <a:pt x="29" y="32"/>
                  </a:lnTo>
                  <a:lnTo>
                    <a:pt x="20" y="40"/>
                  </a:lnTo>
                  <a:lnTo>
                    <a:pt x="12" y="48"/>
                  </a:lnTo>
                  <a:lnTo>
                    <a:pt x="6" y="57"/>
                  </a:lnTo>
                  <a:lnTo>
                    <a:pt x="0" y="67"/>
                  </a:lnTo>
                  <a:lnTo>
                    <a:pt x="0" y="67"/>
                  </a:lnTo>
                  <a:lnTo>
                    <a:pt x="0" y="70"/>
                  </a:lnTo>
                  <a:lnTo>
                    <a:pt x="0" y="72"/>
                  </a:lnTo>
                  <a:lnTo>
                    <a:pt x="2" y="74"/>
                  </a:lnTo>
                  <a:lnTo>
                    <a:pt x="4" y="74"/>
                  </a:lnTo>
                  <a:lnTo>
                    <a:pt x="8" y="74"/>
                  </a:lnTo>
                  <a:lnTo>
                    <a:pt x="9" y="72"/>
                  </a:lnTo>
                  <a:lnTo>
                    <a:pt x="11" y="71"/>
                  </a:lnTo>
                  <a:lnTo>
                    <a:pt x="11" y="71"/>
                  </a:lnTo>
                  <a:lnTo>
                    <a:pt x="16" y="61"/>
                  </a:lnTo>
                  <a:lnTo>
                    <a:pt x="23" y="53"/>
                  </a:lnTo>
                  <a:lnTo>
                    <a:pt x="40" y="37"/>
                  </a:lnTo>
                  <a:lnTo>
                    <a:pt x="40" y="37"/>
                  </a:lnTo>
                  <a:lnTo>
                    <a:pt x="45" y="31"/>
                  </a:lnTo>
                  <a:lnTo>
                    <a:pt x="49" y="24"/>
                  </a:lnTo>
                  <a:lnTo>
                    <a:pt x="54" y="16"/>
                  </a:lnTo>
                  <a:lnTo>
                    <a:pt x="57" y="14"/>
                  </a:lnTo>
                  <a:lnTo>
                    <a:pt x="60" y="11"/>
                  </a:lnTo>
                  <a:lnTo>
                    <a:pt x="60" y="11"/>
                  </a:lnTo>
                  <a:lnTo>
                    <a:pt x="62" y="10"/>
                  </a:lnTo>
                  <a:lnTo>
                    <a:pt x="63" y="7"/>
                  </a:lnTo>
                  <a:lnTo>
                    <a:pt x="62" y="3"/>
                  </a:lnTo>
                  <a:lnTo>
                    <a:pt x="59" y="0"/>
                  </a:lnTo>
                  <a:lnTo>
                    <a:pt x="57" y="0"/>
                  </a:lnTo>
                  <a:lnTo>
                    <a:pt x="54" y="2"/>
                  </a:lnTo>
                  <a:lnTo>
                    <a:pt x="54"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7" name="chenying0907 733"/>
            <p:cNvSpPr/>
            <p:nvPr/>
          </p:nvSpPr>
          <p:spPr bwMode="auto">
            <a:xfrm>
              <a:off x="2641601" y="3400425"/>
              <a:ext cx="30163" cy="23813"/>
            </a:xfrm>
            <a:custGeom>
              <a:avLst/>
              <a:gdLst/>
              <a:ahLst/>
              <a:cxnLst>
                <a:cxn ang="0">
                  <a:pos x="64" y="2"/>
                </a:cxn>
                <a:cxn ang="0">
                  <a:pos x="64" y="2"/>
                </a:cxn>
                <a:cxn ang="0">
                  <a:pos x="48" y="15"/>
                </a:cxn>
                <a:cxn ang="0">
                  <a:pos x="34" y="28"/>
                </a:cxn>
                <a:cxn ang="0">
                  <a:pos x="1" y="53"/>
                </a:cxn>
                <a:cxn ang="0">
                  <a:pos x="1" y="53"/>
                </a:cxn>
                <a:cxn ang="0">
                  <a:pos x="0" y="55"/>
                </a:cxn>
                <a:cxn ang="0">
                  <a:pos x="0" y="59"/>
                </a:cxn>
                <a:cxn ang="0">
                  <a:pos x="1" y="62"/>
                </a:cxn>
                <a:cxn ang="0">
                  <a:pos x="5" y="63"/>
                </a:cxn>
                <a:cxn ang="0">
                  <a:pos x="10" y="63"/>
                </a:cxn>
                <a:cxn ang="0">
                  <a:pos x="10" y="63"/>
                </a:cxn>
                <a:cxn ang="0">
                  <a:pos x="13" y="62"/>
                </a:cxn>
                <a:cxn ang="0">
                  <a:pos x="14" y="60"/>
                </a:cxn>
                <a:cxn ang="0">
                  <a:pos x="16" y="58"/>
                </a:cxn>
                <a:cxn ang="0">
                  <a:pos x="16" y="55"/>
                </a:cxn>
                <a:cxn ang="0">
                  <a:pos x="16" y="55"/>
                </a:cxn>
                <a:cxn ang="0">
                  <a:pos x="44" y="34"/>
                </a:cxn>
                <a:cxn ang="0">
                  <a:pos x="59" y="22"/>
                </a:cxn>
                <a:cxn ang="0">
                  <a:pos x="72" y="9"/>
                </a:cxn>
                <a:cxn ang="0">
                  <a:pos x="72" y="9"/>
                </a:cxn>
                <a:cxn ang="0">
                  <a:pos x="73" y="8"/>
                </a:cxn>
                <a:cxn ang="0">
                  <a:pos x="73" y="5"/>
                </a:cxn>
                <a:cxn ang="0">
                  <a:pos x="72" y="2"/>
                </a:cxn>
                <a:cxn ang="0">
                  <a:pos x="68" y="0"/>
                </a:cxn>
                <a:cxn ang="0">
                  <a:pos x="65" y="0"/>
                </a:cxn>
                <a:cxn ang="0">
                  <a:pos x="64" y="2"/>
                </a:cxn>
                <a:cxn ang="0">
                  <a:pos x="64" y="2"/>
                </a:cxn>
              </a:cxnLst>
              <a:rect l="0" t="0" r="r" b="b"/>
              <a:pathLst>
                <a:path w="73" h="63">
                  <a:moveTo>
                    <a:pt x="64" y="2"/>
                  </a:moveTo>
                  <a:lnTo>
                    <a:pt x="64" y="2"/>
                  </a:lnTo>
                  <a:lnTo>
                    <a:pt x="48" y="15"/>
                  </a:lnTo>
                  <a:lnTo>
                    <a:pt x="34" y="28"/>
                  </a:lnTo>
                  <a:lnTo>
                    <a:pt x="1" y="53"/>
                  </a:lnTo>
                  <a:lnTo>
                    <a:pt x="1" y="53"/>
                  </a:lnTo>
                  <a:lnTo>
                    <a:pt x="0" y="55"/>
                  </a:lnTo>
                  <a:lnTo>
                    <a:pt x="0" y="59"/>
                  </a:lnTo>
                  <a:lnTo>
                    <a:pt x="1" y="62"/>
                  </a:lnTo>
                  <a:lnTo>
                    <a:pt x="5" y="63"/>
                  </a:lnTo>
                  <a:lnTo>
                    <a:pt x="10" y="63"/>
                  </a:lnTo>
                  <a:lnTo>
                    <a:pt x="10" y="63"/>
                  </a:lnTo>
                  <a:lnTo>
                    <a:pt x="13" y="62"/>
                  </a:lnTo>
                  <a:lnTo>
                    <a:pt x="14" y="60"/>
                  </a:lnTo>
                  <a:lnTo>
                    <a:pt x="16" y="58"/>
                  </a:lnTo>
                  <a:lnTo>
                    <a:pt x="16" y="55"/>
                  </a:lnTo>
                  <a:lnTo>
                    <a:pt x="16" y="55"/>
                  </a:lnTo>
                  <a:lnTo>
                    <a:pt x="44" y="34"/>
                  </a:lnTo>
                  <a:lnTo>
                    <a:pt x="59" y="22"/>
                  </a:lnTo>
                  <a:lnTo>
                    <a:pt x="72" y="9"/>
                  </a:lnTo>
                  <a:lnTo>
                    <a:pt x="72" y="9"/>
                  </a:lnTo>
                  <a:lnTo>
                    <a:pt x="73" y="8"/>
                  </a:lnTo>
                  <a:lnTo>
                    <a:pt x="73" y="5"/>
                  </a:lnTo>
                  <a:lnTo>
                    <a:pt x="72" y="2"/>
                  </a:lnTo>
                  <a:lnTo>
                    <a:pt x="68" y="0"/>
                  </a:lnTo>
                  <a:lnTo>
                    <a:pt x="65" y="0"/>
                  </a:lnTo>
                  <a:lnTo>
                    <a:pt x="64" y="2"/>
                  </a:lnTo>
                  <a:lnTo>
                    <a:pt x="64"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8" name="chenying0907 734"/>
            <p:cNvSpPr/>
            <p:nvPr/>
          </p:nvSpPr>
          <p:spPr bwMode="auto">
            <a:xfrm>
              <a:off x="2660651" y="3402013"/>
              <a:ext cx="28575" cy="22225"/>
            </a:xfrm>
            <a:custGeom>
              <a:avLst/>
              <a:gdLst/>
              <a:ahLst/>
              <a:cxnLst>
                <a:cxn ang="0">
                  <a:pos x="66" y="2"/>
                </a:cxn>
                <a:cxn ang="0">
                  <a:pos x="66" y="2"/>
                </a:cxn>
                <a:cxn ang="0">
                  <a:pos x="58" y="8"/>
                </a:cxn>
                <a:cxn ang="0">
                  <a:pos x="50" y="15"/>
                </a:cxn>
                <a:cxn ang="0">
                  <a:pos x="34" y="25"/>
                </a:cxn>
                <a:cxn ang="0">
                  <a:pos x="17" y="36"/>
                </a:cxn>
                <a:cxn ang="0">
                  <a:pos x="9" y="41"/>
                </a:cxn>
                <a:cxn ang="0">
                  <a:pos x="3" y="48"/>
                </a:cxn>
                <a:cxn ang="0">
                  <a:pos x="3" y="48"/>
                </a:cxn>
                <a:cxn ang="0">
                  <a:pos x="0" y="50"/>
                </a:cxn>
                <a:cxn ang="0">
                  <a:pos x="0" y="51"/>
                </a:cxn>
                <a:cxn ang="0">
                  <a:pos x="3" y="55"/>
                </a:cxn>
                <a:cxn ang="0">
                  <a:pos x="6" y="58"/>
                </a:cxn>
                <a:cxn ang="0">
                  <a:pos x="8" y="57"/>
                </a:cxn>
                <a:cxn ang="0">
                  <a:pos x="11" y="55"/>
                </a:cxn>
                <a:cxn ang="0">
                  <a:pos x="11" y="55"/>
                </a:cxn>
                <a:cxn ang="0">
                  <a:pos x="17" y="50"/>
                </a:cxn>
                <a:cxn ang="0">
                  <a:pos x="25" y="44"/>
                </a:cxn>
                <a:cxn ang="0">
                  <a:pos x="42" y="33"/>
                </a:cxn>
                <a:cxn ang="0">
                  <a:pos x="58" y="23"/>
                </a:cxn>
                <a:cxn ang="0">
                  <a:pos x="66" y="16"/>
                </a:cxn>
                <a:cxn ang="0">
                  <a:pos x="74" y="11"/>
                </a:cxn>
                <a:cxn ang="0">
                  <a:pos x="74" y="11"/>
                </a:cxn>
                <a:cxn ang="0">
                  <a:pos x="75" y="8"/>
                </a:cxn>
                <a:cxn ang="0">
                  <a:pos x="75" y="6"/>
                </a:cxn>
                <a:cxn ang="0">
                  <a:pos x="74" y="3"/>
                </a:cxn>
                <a:cxn ang="0">
                  <a:pos x="70" y="0"/>
                </a:cxn>
                <a:cxn ang="0">
                  <a:pos x="67" y="0"/>
                </a:cxn>
                <a:cxn ang="0">
                  <a:pos x="66" y="2"/>
                </a:cxn>
                <a:cxn ang="0">
                  <a:pos x="66" y="2"/>
                </a:cxn>
              </a:cxnLst>
              <a:rect l="0" t="0" r="r" b="b"/>
              <a:pathLst>
                <a:path w="75" h="58">
                  <a:moveTo>
                    <a:pt x="66" y="2"/>
                  </a:moveTo>
                  <a:lnTo>
                    <a:pt x="66" y="2"/>
                  </a:lnTo>
                  <a:lnTo>
                    <a:pt x="58" y="8"/>
                  </a:lnTo>
                  <a:lnTo>
                    <a:pt x="50" y="15"/>
                  </a:lnTo>
                  <a:lnTo>
                    <a:pt x="34" y="25"/>
                  </a:lnTo>
                  <a:lnTo>
                    <a:pt x="17" y="36"/>
                  </a:lnTo>
                  <a:lnTo>
                    <a:pt x="9" y="41"/>
                  </a:lnTo>
                  <a:lnTo>
                    <a:pt x="3" y="48"/>
                  </a:lnTo>
                  <a:lnTo>
                    <a:pt x="3" y="48"/>
                  </a:lnTo>
                  <a:lnTo>
                    <a:pt x="0" y="50"/>
                  </a:lnTo>
                  <a:lnTo>
                    <a:pt x="0" y="51"/>
                  </a:lnTo>
                  <a:lnTo>
                    <a:pt x="3" y="55"/>
                  </a:lnTo>
                  <a:lnTo>
                    <a:pt x="6" y="58"/>
                  </a:lnTo>
                  <a:lnTo>
                    <a:pt x="8" y="57"/>
                  </a:lnTo>
                  <a:lnTo>
                    <a:pt x="11" y="55"/>
                  </a:lnTo>
                  <a:lnTo>
                    <a:pt x="11" y="55"/>
                  </a:lnTo>
                  <a:lnTo>
                    <a:pt x="17" y="50"/>
                  </a:lnTo>
                  <a:lnTo>
                    <a:pt x="25" y="44"/>
                  </a:lnTo>
                  <a:lnTo>
                    <a:pt x="42" y="33"/>
                  </a:lnTo>
                  <a:lnTo>
                    <a:pt x="58" y="23"/>
                  </a:lnTo>
                  <a:lnTo>
                    <a:pt x="66" y="16"/>
                  </a:lnTo>
                  <a:lnTo>
                    <a:pt x="74" y="11"/>
                  </a:lnTo>
                  <a:lnTo>
                    <a:pt x="74" y="11"/>
                  </a:lnTo>
                  <a:lnTo>
                    <a:pt x="75" y="8"/>
                  </a:lnTo>
                  <a:lnTo>
                    <a:pt x="75" y="6"/>
                  </a:lnTo>
                  <a:lnTo>
                    <a:pt x="74" y="3"/>
                  </a:lnTo>
                  <a:lnTo>
                    <a:pt x="70" y="0"/>
                  </a:lnTo>
                  <a:lnTo>
                    <a:pt x="67" y="0"/>
                  </a:lnTo>
                  <a:lnTo>
                    <a:pt x="66" y="2"/>
                  </a:lnTo>
                  <a:lnTo>
                    <a:pt x="66"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9" name="chenying0907 735"/>
            <p:cNvSpPr/>
            <p:nvPr/>
          </p:nvSpPr>
          <p:spPr bwMode="auto">
            <a:xfrm>
              <a:off x="2682876" y="3405188"/>
              <a:ext cx="20638" cy="22225"/>
            </a:xfrm>
            <a:custGeom>
              <a:avLst/>
              <a:gdLst/>
              <a:ahLst/>
              <a:cxnLst>
                <a:cxn ang="0">
                  <a:pos x="40" y="4"/>
                </a:cxn>
                <a:cxn ang="0">
                  <a:pos x="40" y="4"/>
                </a:cxn>
                <a:cxn ang="0">
                  <a:pos x="36" y="10"/>
                </a:cxn>
                <a:cxn ang="0">
                  <a:pos x="33" y="17"/>
                </a:cxn>
                <a:cxn ang="0">
                  <a:pos x="26" y="22"/>
                </a:cxn>
                <a:cxn ang="0">
                  <a:pos x="21" y="26"/>
                </a:cxn>
                <a:cxn ang="0">
                  <a:pos x="9" y="37"/>
                </a:cxn>
                <a:cxn ang="0">
                  <a:pos x="4" y="42"/>
                </a:cxn>
                <a:cxn ang="0">
                  <a:pos x="0" y="50"/>
                </a:cxn>
                <a:cxn ang="0">
                  <a:pos x="0" y="50"/>
                </a:cxn>
                <a:cxn ang="0">
                  <a:pos x="0" y="51"/>
                </a:cxn>
                <a:cxn ang="0">
                  <a:pos x="0" y="54"/>
                </a:cxn>
                <a:cxn ang="0">
                  <a:pos x="1" y="55"/>
                </a:cxn>
                <a:cxn ang="0">
                  <a:pos x="4" y="56"/>
                </a:cxn>
                <a:cxn ang="0">
                  <a:pos x="8" y="55"/>
                </a:cxn>
                <a:cxn ang="0">
                  <a:pos x="9" y="54"/>
                </a:cxn>
                <a:cxn ang="0">
                  <a:pos x="10" y="52"/>
                </a:cxn>
                <a:cxn ang="0">
                  <a:pos x="10" y="52"/>
                </a:cxn>
                <a:cxn ang="0">
                  <a:pos x="14" y="46"/>
                </a:cxn>
                <a:cxn ang="0">
                  <a:pos x="19" y="41"/>
                </a:cxn>
                <a:cxn ang="0">
                  <a:pos x="33" y="33"/>
                </a:cxn>
                <a:cxn ang="0">
                  <a:pos x="33" y="33"/>
                </a:cxn>
                <a:cxn ang="0">
                  <a:pos x="38" y="26"/>
                </a:cxn>
                <a:cxn ang="0">
                  <a:pos x="43" y="21"/>
                </a:cxn>
                <a:cxn ang="0">
                  <a:pos x="48" y="14"/>
                </a:cxn>
                <a:cxn ang="0">
                  <a:pos x="51" y="7"/>
                </a:cxn>
                <a:cxn ang="0">
                  <a:pos x="51" y="7"/>
                </a:cxn>
                <a:cxn ang="0">
                  <a:pos x="51" y="4"/>
                </a:cxn>
                <a:cxn ang="0">
                  <a:pos x="51" y="3"/>
                </a:cxn>
                <a:cxn ang="0">
                  <a:pos x="47" y="0"/>
                </a:cxn>
                <a:cxn ang="0">
                  <a:pos x="43" y="0"/>
                </a:cxn>
                <a:cxn ang="0">
                  <a:pos x="40" y="1"/>
                </a:cxn>
                <a:cxn ang="0">
                  <a:pos x="40" y="4"/>
                </a:cxn>
                <a:cxn ang="0">
                  <a:pos x="40" y="4"/>
                </a:cxn>
              </a:cxnLst>
              <a:rect l="0" t="0" r="r" b="b"/>
              <a:pathLst>
                <a:path w="51" h="56">
                  <a:moveTo>
                    <a:pt x="40" y="4"/>
                  </a:moveTo>
                  <a:lnTo>
                    <a:pt x="40" y="4"/>
                  </a:lnTo>
                  <a:lnTo>
                    <a:pt x="36" y="10"/>
                  </a:lnTo>
                  <a:lnTo>
                    <a:pt x="33" y="17"/>
                  </a:lnTo>
                  <a:lnTo>
                    <a:pt x="26" y="22"/>
                  </a:lnTo>
                  <a:lnTo>
                    <a:pt x="21" y="26"/>
                  </a:lnTo>
                  <a:lnTo>
                    <a:pt x="9" y="37"/>
                  </a:lnTo>
                  <a:lnTo>
                    <a:pt x="4" y="42"/>
                  </a:lnTo>
                  <a:lnTo>
                    <a:pt x="0" y="50"/>
                  </a:lnTo>
                  <a:lnTo>
                    <a:pt x="0" y="50"/>
                  </a:lnTo>
                  <a:lnTo>
                    <a:pt x="0" y="51"/>
                  </a:lnTo>
                  <a:lnTo>
                    <a:pt x="0" y="54"/>
                  </a:lnTo>
                  <a:lnTo>
                    <a:pt x="1" y="55"/>
                  </a:lnTo>
                  <a:lnTo>
                    <a:pt x="4" y="56"/>
                  </a:lnTo>
                  <a:lnTo>
                    <a:pt x="8" y="55"/>
                  </a:lnTo>
                  <a:lnTo>
                    <a:pt x="9" y="54"/>
                  </a:lnTo>
                  <a:lnTo>
                    <a:pt x="10" y="52"/>
                  </a:lnTo>
                  <a:lnTo>
                    <a:pt x="10" y="52"/>
                  </a:lnTo>
                  <a:lnTo>
                    <a:pt x="14" y="46"/>
                  </a:lnTo>
                  <a:lnTo>
                    <a:pt x="19" y="41"/>
                  </a:lnTo>
                  <a:lnTo>
                    <a:pt x="33" y="33"/>
                  </a:lnTo>
                  <a:lnTo>
                    <a:pt x="33" y="33"/>
                  </a:lnTo>
                  <a:lnTo>
                    <a:pt x="38" y="26"/>
                  </a:lnTo>
                  <a:lnTo>
                    <a:pt x="43" y="21"/>
                  </a:lnTo>
                  <a:lnTo>
                    <a:pt x="48" y="14"/>
                  </a:lnTo>
                  <a:lnTo>
                    <a:pt x="51" y="7"/>
                  </a:lnTo>
                  <a:lnTo>
                    <a:pt x="51" y="7"/>
                  </a:lnTo>
                  <a:lnTo>
                    <a:pt x="51" y="4"/>
                  </a:lnTo>
                  <a:lnTo>
                    <a:pt x="51" y="3"/>
                  </a:lnTo>
                  <a:lnTo>
                    <a:pt x="47" y="0"/>
                  </a:lnTo>
                  <a:lnTo>
                    <a:pt x="43" y="0"/>
                  </a:lnTo>
                  <a:lnTo>
                    <a:pt x="40" y="1"/>
                  </a:lnTo>
                  <a:lnTo>
                    <a:pt x="40" y="4"/>
                  </a:lnTo>
                  <a:lnTo>
                    <a:pt x="40"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40" name="chenying0907 736"/>
            <p:cNvSpPr/>
            <p:nvPr/>
          </p:nvSpPr>
          <p:spPr bwMode="auto">
            <a:xfrm>
              <a:off x="2700338" y="3406775"/>
              <a:ext cx="25400" cy="25400"/>
            </a:xfrm>
            <a:custGeom>
              <a:avLst/>
              <a:gdLst/>
              <a:ahLst/>
              <a:cxnLst>
                <a:cxn ang="0">
                  <a:pos x="53" y="0"/>
                </a:cxn>
                <a:cxn ang="0">
                  <a:pos x="53" y="0"/>
                </a:cxn>
                <a:cxn ang="0">
                  <a:pos x="45" y="5"/>
                </a:cxn>
                <a:cxn ang="0">
                  <a:pos x="39" y="12"/>
                </a:cxn>
                <a:cxn ang="0">
                  <a:pos x="28" y="26"/>
                </a:cxn>
                <a:cxn ang="0">
                  <a:pos x="17" y="41"/>
                </a:cxn>
                <a:cxn ang="0">
                  <a:pos x="10" y="47"/>
                </a:cxn>
                <a:cxn ang="0">
                  <a:pos x="2" y="53"/>
                </a:cxn>
                <a:cxn ang="0">
                  <a:pos x="2" y="53"/>
                </a:cxn>
                <a:cxn ang="0">
                  <a:pos x="1" y="54"/>
                </a:cxn>
                <a:cxn ang="0">
                  <a:pos x="0" y="55"/>
                </a:cxn>
                <a:cxn ang="0">
                  <a:pos x="0" y="59"/>
                </a:cxn>
                <a:cxn ang="0">
                  <a:pos x="4" y="63"/>
                </a:cxn>
                <a:cxn ang="0">
                  <a:pos x="6" y="63"/>
                </a:cxn>
                <a:cxn ang="0">
                  <a:pos x="7" y="62"/>
                </a:cxn>
                <a:cxn ang="0">
                  <a:pos x="7" y="62"/>
                </a:cxn>
                <a:cxn ang="0">
                  <a:pos x="15" y="56"/>
                </a:cxn>
                <a:cxn ang="0">
                  <a:pos x="22" y="50"/>
                </a:cxn>
                <a:cxn ang="0">
                  <a:pos x="34" y="37"/>
                </a:cxn>
                <a:cxn ang="0">
                  <a:pos x="45" y="22"/>
                </a:cxn>
                <a:cxn ang="0">
                  <a:pos x="52" y="16"/>
                </a:cxn>
                <a:cxn ang="0">
                  <a:pos x="60" y="11"/>
                </a:cxn>
                <a:cxn ang="0">
                  <a:pos x="60" y="11"/>
                </a:cxn>
                <a:cxn ang="0">
                  <a:pos x="61" y="9"/>
                </a:cxn>
                <a:cxn ang="0">
                  <a:pos x="62" y="7"/>
                </a:cxn>
                <a:cxn ang="0">
                  <a:pos x="61" y="3"/>
                </a:cxn>
                <a:cxn ang="0">
                  <a:pos x="59" y="0"/>
                </a:cxn>
                <a:cxn ang="0">
                  <a:pos x="56" y="0"/>
                </a:cxn>
                <a:cxn ang="0">
                  <a:pos x="53" y="0"/>
                </a:cxn>
                <a:cxn ang="0">
                  <a:pos x="53" y="0"/>
                </a:cxn>
              </a:cxnLst>
              <a:rect l="0" t="0" r="r" b="b"/>
              <a:pathLst>
                <a:path w="62" h="63">
                  <a:moveTo>
                    <a:pt x="53" y="0"/>
                  </a:moveTo>
                  <a:lnTo>
                    <a:pt x="53" y="0"/>
                  </a:lnTo>
                  <a:lnTo>
                    <a:pt x="45" y="5"/>
                  </a:lnTo>
                  <a:lnTo>
                    <a:pt x="39" y="12"/>
                  </a:lnTo>
                  <a:lnTo>
                    <a:pt x="28" y="26"/>
                  </a:lnTo>
                  <a:lnTo>
                    <a:pt x="17" y="41"/>
                  </a:lnTo>
                  <a:lnTo>
                    <a:pt x="10" y="47"/>
                  </a:lnTo>
                  <a:lnTo>
                    <a:pt x="2" y="53"/>
                  </a:lnTo>
                  <a:lnTo>
                    <a:pt x="2" y="53"/>
                  </a:lnTo>
                  <a:lnTo>
                    <a:pt x="1" y="54"/>
                  </a:lnTo>
                  <a:lnTo>
                    <a:pt x="0" y="55"/>
                  </a:lnTo>
                  <a:lnTo>
                    <a:pt x="0" y="59"/>
                  </a:lnTo>
                  <a:lnTo>
                    <a:pt x="4" y="63"/>
                  </a:lnTo>
                  <a:lnTo>
                    <a:pt x="6" y="63"/>
                  </a:lnTo>
                  <a:lnTo>
                    <a:pt x="7" y="62"/>
                  </a:lnTo>
                  <a:lnTo>
                    <a:pt x="7" y="62"/>
                  </a:lnTo>
                  <a:lnTo>
                    <a:pt x="15" y="56"/>
                  </a:lnTo>
                  <a:lnTo>
                    <a:pt x="22" y="50"/>
                  </a:lnTo>
                  <a:lnTo>
                    <a:pt x="34" y="37"/>
                  </a:lnTo>
                  <a:lnTo>
                    <a:pt x="45" y="22"/>
                  </a:lnTo>
                  <a:lnTo>
                    <a:pt x="52" y="16"/>
                  </a:lnTo>
                  <a:lnTo>
                    <a:pt x="60" y="11"/>
                  </a:lnTo>
                  <a:lnTo>
                    <a:pt x="60" y="11"/>
                  </a:lnTo>
                  <a:lnTo>
                    <a:pt x="61" y="9"/>
                  </a:lnTo>
                  <a:lnTo>
                    <a:pt x="62" y="7"/>
                  </a:lnTo>
                  <a:lnTo>
                    <a:pt x="61" y="3"/>
                  </a:lnTo>
                  <a:lnTo>
                    <a:pt x="59" y="0"/>
                  </a:lnTo>
                  <a:lnTo>
                    <a:pt x="56" y="0"/>
                  </a:lnTo>
                  <a:lnTo>
                    <a:pt x="53" y="0"/>
                  </a:lnTo>
                  <a:lnTo>
                    <a:pt x="53"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41" name="chenying0907 737"/>
            <p:cNvSpPr/>
            <p:nvPr/>
          </p:nvSpPr>
          <p:spPr bwMode="auto">
            <a:xfrm>
              <a:off x="2089151" y="3714750"/>
              <a:ext cx="15875" cy="26988"/>
            </a:xfrm>
            <a:custGeom>
              <a:avLst/>
              <a:gdLst/>
              <a:ahLst/>
              <a:cxnLst>
                <a:cxn ang="0">
                  <a:pos x="29" y="4"/>
                </a:cxn>
                <a:cxn ang="0">
                  <a:pos x="29" y="4"/>
                </a:cxn>
                <a:cxn ang="0">
                  <a:pos x="24" y="18"/>
                </a:cxn>
                <a:cxn ang="0">
                  <a:pos x="17" y="33"/>
                </a:cxn>
                <a:cxn ang="0">
                  <a:pos x="10" y="46"/>
                </a:cxn>
                <a:cxn ang="0">
                  <a:pos x="2" y="59"/>
                </a:cxn>
                <a:cxn ang="0">
                  <a:pos x="2" y="59"/>
                </a:cxn>
                <a:cxn ang="0">
                  <a:pos x="0" y="61"/>
                </a:cxn>
                <a:cxn ang="0">
                  <a:pos x="0" y="64"/>
                </a:cxn>
                <a:cxn ang="0">
                  <a:pos x="3" y="67"/>
                </a:cxn>
                <a:cxn ang="0">
                  <a:pos x="8" y="68"/>
                </a:cxn>
                <a:cxn ang="0">
                  <a:pos x="10" y="67"/>
                </a:cxn>
                <a:cxn ang="0">
                  <a:pos x="11" y="65"/>
                </a:cxn>
                <a:cxn ang="0">
                  <a:pos x="11" y="65"/>
                </a:cxn>
                <a:cxn ang="0">
                  <a:pos x="20" y="51"/>
                </a:cxn>
                <a:cxn ang="0">
                  <a:pos x="28" y="37"/>
                </a:cxn>
                <a:cxn ang="0">
                  <a:pos x="34" y="22"/>
                </a:cxn>
                <a:cxn ang="0">
                  <a:pos x="41" y="7"/>
                </a:cxn>
                <a:cxn ang="0">
                  <a:pos x="41" y="7"/>
                </a:cxn>
                <a:cxn ang="0">
                  <a:pos x="41" y="4"/>
                </a:cxn>
                <a:cxn ang="0">
                  <a:pos x="40" y="3"/>
                </a:cxn>
                <a:cxn ang="0">
                  <a:pos x="37" y="0"/>
                </a:cxn>
                <a:cxn ang="0">
                  <a:pos x="33" y="0"/>
                </a:cxn>
                <a:cxn ang="0">
                  <a:pos x="31" y="1"/>
                </a:cxn>
                <a:cxn ang="0">
                  <a:pos x="29" y="4"/>
                </a:cxn>
                <a:cxn ang="0">
                  <a:pos x="29" y="4"/>
                </a:cxn>
              </a:cxnLst>
              <a:rect l="0" t="0" r="r" b="b"/>
              <a:pathLst>
                <a:path w="41" h="68">
                  <a:moveTo>
                    <a:pt x="29" y="4"/>
                  </a:moveTo>
                  <a:lnTo>
                    <a:pt x="29" y="4"/>
                  </a:lnTo>
                  <a:lnTo>
                    <a:pt x="24" y="18"/>
                  </a:lnTo>
                  <a:lnTo>
                    <a:pt x="17" y="33"/>
                  </a:lnTo>
                  <a:lnTo>
                    <a:pt x="10" y="46"/>
                  </a:lnTo>
                  <a:lnTo>
                    <a:pt x="2" y="59"/>
                  </a:lnTo>
                  <a:lnTo>
                    <a:pt x="2" y="59"/>
                  </a:lnTo>
                  <a:lnTo>
                    <a:pt x="0" y="61"/>
                  </a:lnTo>
                  <a:lnTo>
                    <a:pt x="0" y="64"/>
                  </a:lnTo>
                  <a:lnTo>
                    <a:pt x="3" y="67"/>
                  </a:lnTo>
                  <a:lnTo>
                    <a:pt x="8" y="68"/>
                  </a:lnTo>
                  <a:lnTo>
                    <a:pt x="10" y="67"/>
                  </a:lnTo>
                  <a:lnTo>
                    <a:pt x="11" y="65"/>
                  </a:lnTo>
                  <a:lnTo>
                    <a:pt x="11" y="65"/>
                  </a:lnTo>
                  <a:lnTo>
                    <a:pt x="20" y="51"/>
                  </a:lnTo>
                  <a:lnTo>
                    <a:pt x="28" y="37"/>
                  </a:lnTo>
                  <a:lnTo>
                    <a:pt x="34" y="22"/>
                  </a:lnTo>
                  <a:lnTo>
                    <a:pt x="41" y="7"/>
                  </a:lnTo>
                  <a:lnTo>
                    <a:pt x="41" y="7"/>
                  </a:lnTo>
                  <a:lnTo>
                    <a:pt x="41" y="4"/>
                  </a:lnTo>
                  <a:lnTo>
                    <a:pt x="40" y="3"/>
                  </a:lnTo>
                  <a:lnTo>
                    <a:pt x="37" y="0"/>
                  </a:lnTo>
                  <a:lnTo>
                    <a:pt x="33" y="0"/>
                  </a:lnTo>
                  <a:lnTo>
                    <a:pt x="31" y="1"/>
                  </a:lnTo>
                  <a:lnTo>
                    <a:pt x="29" y="4"/>
                  </a:lnTo>
                  <a:lnTo>
                    <a:pt x="29"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42" name="chenying0907 738"/>
            <p:cNvSpPr/>
            <p:nvPr/>
          </p:nvSpPr>
          <p:spPr bwMode="auto">
            <a:xfrm>
              <a:off x="2122488" y="3719513"/>
              <a:ext cx="23813" cy="36513"/>
            </a:xfrm>
            <a:custGeom>
              <a:avLst/>
              <a:gdLst/>
              <a:ahLst/>
              <a:cxnLst>
                <a:cxn ang="0">
                  <a:pos x="46" y="2"/>
                </a:cxn>
                <a:cxn ang="0">
                  <a:pos x="46" y="2"/>
                </a:cxn>
                <a:cxn ang="0">
                  <a:pos x="40" y="14"/>
                </a:cxn>
                <a:cxn ang="0">
                  <a:pos x="32" y="25"/>
                </a:cxn>
                <a:cxn ang="0">
                  <a:pos x="25" y="34"/>
                </a:cxn>
                <a:cxn ang="0">
                  <a:pos x="15" y="43"/>
                </a:cxn>
                <a:cxn ang="0">
                  <a:pos x="15" y="43"/>
                </a:cxn>
                <a:cxn ang="0">
                  <a:pos x="9" y="52"/>
                </a:cxn>
                <a:cxn ang="0">
                  <a:pos x="4" y="63"/>
                </a:cxn>
                <a:cxn ang="0">
                  <a:pos x="1" y="73"/>
                </a:cxn>
                <a:cxn ang="0">
                  <a:pos x="0" y="85"/>
                </a:cxn>
                <a:cxn ang="0">
                  <a:pos x="0" y="85"/>
                </a:cxn>
                <a:cxn ang="0">
                  <a:pos x="0" y="86"/>
                </a:cxn>
                <a:cxn ang="0">
                  <a:pos x="1" y="89"/>
                </a:cxn>
                <a:cxn ang="0">
                  <a:pos x="2" y="90"/>
                </a:cxn>
                <a:cxn ang="0">
                  <a:pos x="5" y="90"/>
                </a:cxn>
                <a:cxn ang="0">
                  <a:pos x="9" y="89"/>
                </a:cxn>
                <a:cxn ang="0">
                  <a:pos x="10" y="86"/>
                </a:cxn>
                <a:cxn ang="0">
                  <a:pos x="12" y="85"/>
                </a:cxn>
                <a:cxn ang="0">
                  <a:pos x="12" y="85"/>
                </a:cxn>
                <a:cxn ang="0">
                  <a:pos x="13" y="73"/>
                </a:cxn>
                <a:cxn ang="0">
                  <a:pos x="18" y="63"/>
                </a:cxn>
                <a:cxn ang="0">
                  <a:pos x="23" y="53"/>
                </a:cxn>
                <a:cxn ang="0">
                  <a:pos x="30" y="44"/>
                </a:cxn>
                <a:cxn ang="0">
                  <a:pos x="46" y="26"/>
                </a:cxn>
                <a:cxn ang="0">
                  <a:pos x="51" y="17"/>
                </a:cxn>
                <a:cxn ang="0">
                  <a:pos x="56" y="6"/>
                </a:cxn>
                <a:cxn ang="0">
                  <a:pos x="56" y="6"/>
                </a:cxn>
                <a:cxn ang="0">
                  <a:pos x="57" y="4"/>
                </a:cxn>
                <a:cxn ang="0">
                  <a:pos x="56" y="1"/>
                </a:cxn>
                <a:cxn ang="0">
                  <a:pos x="55" y="0"/>
                </a:cxn>
                <a:cxn ang="0">
                  <a:pos x="53" y="0"/>
                </a:cxn>
                <a:cxn ang="0">
                  <a:pos x="48" y="0"/>
                </a:cxn>
                <a:cxn ang="0">
                  <a:pos x="47" y="1"/>
                </a:cxn>
                <a:cxn ang="0">
                  <a:pos x="46" y="2"/>
                </a:cxn>
                <a:cxn ang="0">
                  <a:pos x="46" y="2"/>
                </a:cxn>
              </a:cxnLst>
              <a:rect l="0" t="0" r="r" b="b"/>
              <a:pathLst>
                <a:path w="57" h="90">
                  <a:moveTo>
                    <a:pt x="46" y="2"/>
                  </a:moveTo>
                  <a:lnTo>
                    <a:pt x="46" y="2"/>
                  </a:lnTo>
                  <a:lnTo>
                    <a:pt x="40" y="14"/>
                  </a:lnTo>
                  <a:lnTo>
                    <a:pt x="32" y="25"/>
                  </a:lnTo>
                  <a:lnTo>
                    <a:pt x="25" y="34"/>
                  </a:lnTo>
                  <a:lnTo>
                    <a:pt x="15" y="43"/>
                  </a:lnTo>
                  <a:lnTo>
                    <a:pt x="15" y="43"/>
                  </a:lnTo>
                  <a:lnTo>
                    <a:pt x="9" y="52"/>
                  </a:lnTo>
                  <a:lnTo>
                    <a:pt x="4" y="63"/>
                  </a:lnTo>
                  <a:lnTo>
                    <a:pt x="1" y="73"/>
                  </a:lnTo>
                  <a:lnTo>
                    <a:pt x="0" y="85"/>
                  </a:lnTo>
                  <a:lnTo>
                    <a:pt x="0" y="85"/>
                  </a:lnTo>
                  <a:lnTo>
                    <a:pt x="0" y="86"/>
                  </a:lnTo>
                  <a:lnTo>
                    <a:pt x="1" y="89"/>
                  </a:lnTo>
                  <a:lnTo>
                    <a:pt x="2" y="90"/>
                  </a:lnTo>
                  <a:lnTo>
                    <a:pt x="5" y="90"/>
                  </a:lnTo>
                  <a:lnTo>
                    <a:pt x="9" y="89"/>
                  </a:lnTo>
                  <a:lnTo>
                    <a:pt x="10" y="86"/>
                  </a:lnTo>
                  <a:lnTo>
                    <a:pt x="12" y="85"/>
                  </a:lnTo>
                  <a:lnTo>
                    <a:pt x="12" y="85"/>
                  </a:lnTo>
                  <a:lnTo>
                    <a:pt x="13" y="73"/>
                  </a:lnTo>
                  <a:lnTo>
                    <a:pt x="18" y="63"/>
                  </a:lnTo>
                  <a:lnTo>
                    <a:pt x="23" y="53"/>
                  </a:lnTo>
                  <a:lnTo>
                    <a:pt x="30" y="44"/>
                  </a:lnTo>
                  <a:lnTo>
                    <a:pt x="46" y="26"/>
                  </a:lnTo>
                  <a:lnTo>
                    <a:pt x="51" y="17"/>
                  </a:lnTo>
                  <a:lnTo>
                    <a:pt x="56" y="6"/>
                  </a:lnTo>
                  <a:lnTo>
                    <a:pt x="56" y="6"/>
                  </a:lnTo>
                  <a:lnTo>
                    <a:pt x="57" y="4"/>
                  </a:lnTo>
                  <a:lnTo>
                    <a:pt x="56" y="1"/>
                  </a:lnTo>
                  <a:lnTo>
                    <a:pt x="55" y="0"/>
                  </a:lnTo>
                  <a:lnTo>
                    <a:pt x="53" y="0"/>
                  </a:lnTo>
                  <a:lnTo>
                    <a:pt x="48" y="0"/>
                  </a:lnTo>
                  <a:lnTo>
                    <a:pt x="47" y="1"/>
                  </a:lnTo>
                  <a:lnTo>
                    <a:pt x="46" y="2"/>
                  </a:lnTo>
                  <a:lnTo>
                    <a:pt x="46"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43" name="chenying0907 739"/>
            <p:cNvSpPr/>
            <p:nvPr/>
          </p:nvSpPr>
          <p:spPr bwMode="auto">
            <a:xfrm>
              <a:off x="2163763" y="3733800"/>
              <a:ext cx="17463" cy="34925"/>
            </a:xfrm>
            <a:custGeom>
              <a:avLst/>
              <a:gdLst/>
              <a:ahLst/>
              <a:cxnLst>
                <a:cxn ang="0">
                  <a:pos x="35" y="5"/>
                </a:cxn>
                <a:cxn ang="0">
                  <a:pos x="35" y="5"/>
                </a:cxn>
                <a:cxn ang="0">
                  <a:pos x="32" y="9"/>
                </a:cxn>
                <a:cxn ang="0">
                  <a:pos x="29" y="13"/>
                </a:cxn>
                <a:cxn ang="0">
                  <a:pos x="22" y="19"/>
                </a:cxn>
                <a:cxn ang="0">
                  <a:pos x="22" y="19"/>
                </a:cxn>
                <a:cxn ang="0">
                  <a:pos x="17" y="26"/>
                </a:cxn>
                <a:cxn ang="0">
                  <a:pos x="13" y="34"/>
                </a:cxn>
                <a:cxn ang="0">
                  <a:pos x="13" y="34"/>
                </a:cxn>
                <a:cxn ang="0">
                  <a:pos x="5" y="59"/>
                </a:cxn>
                <a:cxn ang="0">
                  <a:pos x="2" y="72"/>
                </a:cxn>
                <a:cxn ang="0">
                  <a:pos x="0" y="85"/>
                </a:cxn>
                <a:cxn ang="0">
                  <a:pos x="0" y="85"/>
                </a:cxn>
                <a:cxn ang="0">
                  <a:pos x="1" y="87"/>
                </a:cxn>
                <a:cxn ang="0">
                  <a:pos x="1" y="89"/>
                </a:cxn>
                <a:cxn ang="0">
                  <a:pos x="4" y="90"/>
                </a:cxn>
                <a:cxn ang="0">
                  <a:pos x="5" y="90"/>
                </a:cxn>
                <a:cxn ang="0">
                  <a:pos x="9" y="89"/>
                </a:cxn>
                <a:cxn ang="0">
                  <a:pos x="12" y="87"/>
                </a:cxn>
                <a:cxn ang="0">
                  <a:pos x="12" y="85"/>
                </a:cxn>
                <a:cxn ang="0">
                  <a:pos x="12" y="85"/>
                </a:cxn>
                <a:cxn ang="0">
                  <a:pos x="13" y="72"/>
                </a:cxn>
                <a:cxn ang="0">
                  <a:pos x="17" y="59"/>
                </a:cxn>
                <a:cxn ang="0">
                  <a:pos x="21" y="46"/>
                </a:cxn>
                <a:cxn ang="0">
                  <a:pos x="26" y="34"/>
                </a:cxn>
                <a:cxn ang="0">
                  <a:pos x="26" y="34"/>
                </a:cxn>
                <a:cxn ang="0">
                  <a:pos x="29" y="30"/>
                </a:cxn>
                <a:cxn ang="0">
                  <a:pos x="31" y="26"/>
                </a:cxn>
                <a:cxn ang="0">
                  <a:pos x="38" y="19"/>
                </a:cxn>
                <a:cxn ang="0">
                  <a:pos x="43" y="13"/>
                </a:cxn>
                <a:cxn ang="0">
                  <a:pos x="44" y="9"/>
                </a:cxn>
                <a:cxn ang="0">
                  <a:pos x="46" y="5"/>
                </a:cxn>
                <a:cxn ang="0">
                  <a:pos x="46" y="5"/>
                </a:cxn>
                <a:cxn ang="0">
                  <a:pos x="46" y="2"/>
                </a:cxn>
                <a:cxn ang="0">
                  <a:pos x="44" y="1"/>
                </a:cxn>
                <a:cxn ang="0">
                  <a:pos x="43" y="0"/>
                </a:cxn>
                <a:cxn ang="0">
                  <a:pos x="40" y="0"/>
                </a:cxn>
                <a:cxn ang="0">
                  <a:pos x="36" y="1"/>
                </a:cxn>
                <a:cxn ang="0">
                  <a:pos x="35" y="2"/>
                </a:cxn>
                <a:cxn ang="0">
                  <a:pos x="35" y="5"/>
                </a:cxn>
                <a:cxn ang="0">
                  <a:pos x="35" y="5"/>
                </a:cxn>
              </a:cxnLst>
              <a:rect l="0" t="0" r="r" b="b"/>
              <a:pathLst>
                <a:path w="46" h="90">
                  <a:moveTo>
                    <a:pt x="35" y="5"/>
                  </a:moveTo>
                  <a:lnTo>
                    <a:pt x="35" y="5"/>
                  </a:lnTo>
                  <a:lnTo>
                    <a:pt x="32" y="9"/>
                  </a:lnTo>
                  <a:lnTo>
                    <a:pt x="29" y="13"/>
                  </a:lnTo>
                  <a:lnTo>
                    <a:pt x="22" y="19"/>
                  </a:lnTo>
                  <a:lnTo>
                    <a:pt x="22" y="19"/>
                  </a:lnTo>
                  <a:lnTo>
                    <a:pt x="17" y="26"/>
                  </a:lnTo>
                  <a:lnTo>
                    <a:pt x="13" y="34"/>
                  </a:lnTo>
                  <a:lnTo>
                    <a:pt x="13" y="34"/>
                  </a:lnTo>
                  <a:lnTo>
                    <a:pt x="5" y="59"/>
                  </a:lnTo>
                  <a:lnTo>
                    <a:pt x="2" y="72"/>
                  </a:lnTo>
                  <a:lnTo>
                    <a:pt x="0" y="85"/>
                  </a:lnTo>
                  <a:lnTo>
                    <a:pt x="0" y="85"/>
                  </a:lnTo>
                  <a:lnTo>
                    <a:pt x="1" y="87"/>
                  </a:lnTo>
                  <a:lnTo>
                    <a:pt x="1" y="89"/>
                  </a:lnTo>
                  <a:lnTo>
                    <a:pt x="4" y="90"/>
                  </a:lnTo>
                  <a:lnTo>
                    <a:pt x="5" y="90"/>
                  </a:lnTo>
                  <a:lnTo>
                    <a:pt x="9" y="89"/>
                  </a:lnTo>
                  <a:lnTo>
                    <a:pt x="12" y="87"/>
                  </a:lnTo>
                  <a:lnTo>
                    <a:pt x="12" y="85"/>
                  </a:lnTo>
                  <a:lnTo>
                    <a:pt x="12" y="85"/>
                  </a:lnTo>
                  <a:lnTo>
                    <a:pt x="13" y="72"/>
                  </a:lnTo>
                  <a:lnTo>
                    <a:pt x="17" y="59"/>
                  </a:lnTo>
                  <a:lnTo>
                    <a:pt x="21" y="46"/>
                  </a:lnTo>
                  <a:lnTo>
                    <a:pt x="26" y="34"/>
                  </a:lnTo>
                  <a:lnTo>
                    <a:pt x="26" y="34"/>
                  </a:lnTo>
                  <a:lnTo>
                    <a:pt x="29" y="30"/>
                  </a:lnTo>
                  <a:lnTo>
                    <a:pt x="31" y="26"/>
                  </a:lnTo>
                  <a:lnTo>
                    <a:pt x="38" y="19"/>
                  </a:lnTo>
                  <a:lnTo>
                    <a:pt x="43" y="13"/>
                  </a:lnTo>
                  <a:lnTo>
                    <a:pt x="44" y="9"/>
                  </a:lnTo>
                  <a:lnTo>
                    <a:pt x="46" y="5"/>
                  </a:lnTo>
                  <a:lnTo>
                    <a:pt x="46" y="5"/>
                  </a:lnTo>
                  <a:lnTo>
                    <a:pt x="46" y="2"/>
                  </a:lnTo>
                  <a:lnTo>
                    <a:pt x="44" y="1"/>
                  </a:lnTo>
                  <a:lnTo>
                    <a:pt x="43" y="0"/>
                  </a:lnTo>
                  <a:lnTo>
                    <a:pt x="40" y="0"/>
                  </a:lnTo>
                  <a:lnTo>
                    <a:pt x="36" y="1"/>
                  </a:lnTo>
                  <a:lnTo>
                    <a:pt x="35" y="2"/>
                  </a:lnTo>
                  <a:lnTo>
                    <a:pt x="35" y="5"/>
                  </a:lnTo>
                  <a:lnTo>
                    <a:pt x="35"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44" name="chenying0907 740"/>
            <p:cNvSpPr/>
            <p:nvPr/>
          </p:nvSpPr>
          <p:spPr bwMode="auto">
            <a:xfrm>
              <a:off x="2205038" y="3741738"/>
              <a:ext cx="22225" cy="31750"/>
            </a:xfrm>
            <a:custGeom>
              <a:avLst/>
              <a:gdLst/>
              <a:ahLst/>
              <a:cxnLst>
                <a:cxn ang="0">
                  <a:pos x="46" y="3"/>
                </a:cxn>
                <a:cxn ang="0">
                  <a:pos x="46" y="3"/>
                </a:cxn>
                <a:cxn ang="0">
                  <a:pos x="41" y="9"/>
                </a:cxn>
                <a:cxn ang="0">
                  <a:pos x="34" y="14"/>
                </a:cxn>
                <a:cxn ang="0">
                  <a:pos x="28" y="20"/>
                </a:cxn>
                <a:cxn ang="0">
                  <a:pos x="25" y="24"/>
                </a:cxn>
                <a:cxn ang="0">
                  <a:pos x="24" y="26"/>
                </a:cxn>
                <a:cxn ang="0">
                  <a:pos x="24" y="26"/>
                </a:cxn>
                <a:cxn ang="0">
                  <a:pos x="20" y="38"/>
                </a:cxn>
                <a:cxn ang="0">
                  <a:pos x="15" y="50"/>
                </a:cxn>
                <a:cxn ang="0">
                  <a:pos x="9" y="60"/>
                </a:cxn>
                <a:cxn ang="0">
                  <a:pos x="1" y="69"/>
                </a:cxn>
                <a:cxn ang="0">
                  <a:pos x="1" y="69"/>
                </a:cxn>
                <a:cxn ang="0">
                  <a:pos x="0" y="72"/>
                </a:cxn>
                <a:cxn ang="0">
                  <a:pos x="0" y="75"/>
                </a:cxn>
                <a:cxn ang="0">
                  <a:pos x="1" y="78"/>
                </a:cxn>
                <a:cxn ang="0">
                  <a:pos x="5" y="80"/>
                </a:cxn>
                <a:cxn ang="0">
                  <a:pos x="8" y="80"/>
                </a:cxn>
                <a:cxn ang="0">
                  <a:pos x="9" y="78"/>
                </a:cxn>
                <a:cxn ang="0">
                  <a:pos x="9" y="78"/>
                </a:cxn>
                <a:cxn ang="0">
                  <a:pos x="16" y="69"/>
                </a:cxn>
                <a:cxn ang="0">
                  <a:pos x="21" y="61"/>
                </a:cxn>
                <a:cxn ang="0">
                  <a:pos x="26" y="52"/>
                </a:cxn>
                <a:cxn ang="0">
                  <a:pos x="30" y="43"/>
                </a:cxn>
                <a:cxn ang="0">
                  <a:pos x="30" y="43"/>
                </a:cxn>
                <a:cxn ang="0">
                  <a:pos x="33" y="37"/>
                </a:cxn>
                <a:cxn ang="0">
                  <a:pos x="35" y="31"/>
                </a:cxn>
                <a:cxn ang="0">
                  <a:pos x="39" y="26"/>
                </a:cxn>
                <a:cxn ang="0">
                  <a:pos x="45" y="22"/>
                </a:cxn>
                <a:cxn ang="0">
                  <a:pos x="45" y="22"/>
                </a:cxn>
                <a:cxn ang="0">
                  <a:pos x="51" y="16"/>
                </a:cxn>
                <a:cxn ang="0">
                  <a:pos x="56" y="8"/>
                </a:cxn>
                <a:cxn ang="0">
                  <a:pos x="56" y="8"/>
                </a:cxn>
                <a:cxn ang="0">
                  <a:pos x="58" y="7"/>
                </a:cxn>
                <a:cxn ang="0">
                  <a:pos x="56" y="4"/>
                </a:cxn>
                <a:cxn ang="0">
                  <a:pos x="54" y="0"/>
                </a:cxn>
                <a:cxn ang="0">
                  <a:pos x="50" y="0"/>
                </a:cxn>
                <a:cxn ang="0">
                  <a:pos x="49" y="1"/>
                </a:cxn>
                <a:cxn ang="0">
                  <a:pos x="46" y="3"/>
                </a:cxn>
                <a:cxn ang="0">
                  <a:pos x="46" y="3"/>
                </a:cxn>
              </a:cxnLst>
              <a:rect l="0" t="0" r="r" b="b"/>
              <a:pathLst>
                <a:path w="58" h="80">
                  <a:moveTo>
                    <a:pt x="46" y="3"/>
                  </a:moveTo>
                  <a:lnTo>
                    <a:pt x="46" y="3"/>
                  </a:lnTo>
                  <a:lnTo>
                    <a:pt x="41" y="9"/>
                  </a:lnTo>
                  <a:lnTo>
                    <a:pt x="34" y="14"/>
                  </a:lnTo>
                  <a:lnTo>
                    <a:pt x="28" y="20"/>
                  </a:lnTo>
                  <a:lnTo>
                    <a:pt x="25" y="24"/>
                  </a:lnTo>
                  <a:lnTo>
                    <a:pt x="24" y="26"/>
                  </a:lnTo>
                  <a:lnTo>
                    <a:pt x="24" y="26"/>
                  </a:lnTo>
                  <a:lnTo>
                    <a:pt x="20" y="38"/>
                  </a:lnTo>
                  <a:lnTo>
                    <a:pt x="15" y="50"/>
                  </a:lnTo>
                  <a:lnTo>
                    <a:pt x="9" y="60"/>
                  </a:lnTo>
                  <a:lnTo>
                    <a:pt x="1" y="69"/>
                  </a:lnTo>
                  <a:lnTo>
                    <a:pt x="1" y="69"/>
                  </a:lnTo>
                  <a:lnTo>
                    <a:pt x="0" y="72"/>
                  </a:lnTo>
                  <a:lnTo>
                    <a:pt x="0" y="75"/>
                  </a:lnTo>
                  <a:lnTo>
                    <a:pt x="1" y="78"/>
                  </a:lnTo>
                  <a:lnTo>
                    <a:pt x="5" y="80"/>
                  </a:lnTo>
                  <a:lnTo>
                    <a:pt x="8" y="80"/>
                  </a:lnTo>
                  <a:lnTo>
                    <a:pt x="9" y="78"/>
                  </a:lnTo>
                  <a:lnTo>
                    <a:pt x="9" y="78"/>
                  </a:lnTo>
                  <a:lnTo>
                    <a:pt x="16" y="69"/>
                  </a:lnTo>
                  <a:lnTo>
                    <a:pt x="21" y="61"/>
                  </a:lnTo>
                  <a:lnTo>
                    <a:pt x="26" y="52"/>
                  </a:lnTo>
                  <a:lnTo>
                    <a:pt x="30" y="43"/>
                  </a:lnTo>
                  <a:lnTo>
                    <a:pt x="30" y="43"/>
                  </a:lnTo>
                  <a:lnTo>
                    <a:pt x="33" y="37"/>
                  </a:lnTo>
                  <a:lnTo>
                    <a:pt x="35" y="31"/>
                  </a:lnTo>
                  <a:lnTo>
                    <a:pt x="39" y="26"/>
                  </a:lnTo>
                  <a:lnTo>
                    <a:pt x="45" y="22"/>
                  </a:lnTo>
                  <a:lnTo>
                    <a:pt x="45" y="22"/>
                  </a:lnTo>
                  <a:lnTo>
                    <a:pt x="51" y="16"/>
                  </a:lnTo>
                  <a:lnTo>
                    <a:pt x="56" y="8"/>
                  </a:lnTo>
                  <a:lnTo>
                    <a:pt x="56" y="8"/>
                  </a:lnTo>
                  <a:lnTo>
                    <a:pt x="58" y="7"/>
                  </a:lnTo>
                  <a:lnTo>
                    <a:pt x="56" y="4"/>
                  </a:lnTo>
                  <a:lnTo>
                    <a:pt x="54" y="0"/>
                  </a:lnTo>
                  <a:lnTo>
                    <a:pt x="50" y="0"/>
                  </a:lnTo>
                  <a:lnTo>
                    <a:pt x="49" y="1"/>
                  </a:lnTo>
                  <a:lnTo>
                    <a:pt x="46" y="3"/>
                  </a:lnTo>
                  <a:lnTo>
                    <a:pt x="46"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45" name="chenying0907 741"/>
            <p:cNvSpPr/>
            <p:nvPr/>
          </p:nvSpPr>
          <p:spPr bwMode="auto">
            <a:xfrm>
              <a:off x="2247901" y="3740150"/>
              <a:ext cx="17463" cy="31750"/>
            </a:xfrm>
            <a:custGeom>
              <a:avLst/>
              <a:gdLst/>
              <a:ahLst/>
              <a:cxnLst>
                <a:cxn ang="0">
                  <a:pos x="35" y="3"/>
                </a:cxn>
                <a:cxn ang="0">
                  <a:pos x="35" y="3"/>
                </a:cxn>
                <a:cxn ang="0">
                  <a:pos x="28" y="10"/>
                </a:cxn>
                <a:cxn ang="0">
                  <a:pos x="23" y="19"/>
                </a:cxn>
                <a:cxn ang="0">
                  <a:pos x="13" y="36"/>
                </a:cxn>
                <a:cxn ang="0">
                  <a:pos x="5" y="54"/>
                </a:cxn>
                <a:cxn ang="0">
                  <a:pos x="0" y="74"/>
                </a:cxn>
                <a:cxn ang="0">
                  <a:pos x="0" y="74"/>
                </a:cxn>
                <a:cxn ang="0">
                  <a:pos x="0" y="76"/>
                </a:cxn>
                <a:cxn ang="0">
                  <a:pos x="1" y="78"/>
                </a:cxn>
                <a:cxn ang="0">
                  <a:pos x="4" y="80"/>
                </a:cxn>
                <a:cxn ang="0">
                  <a:pos x="8" y="80"/>
                </a:cxn>
                <a:cxn ang="0">
                  <a:pos x="10" y="79"/>
                </a:cxn>
                <a:cxn ang="0">
                  <a:pos x="10" y="76"/>
                </a:cxn>
                <a:cxn ang="0">
                  <a:pos x="10" y="76"/>
                </a:cxn>
                <a:cxn ang="0">
                  <a:pos x="17" y="59"/>
                </a:cxn>
                <a:cxn ang="0">
                  <a:pos x="23" y="41"/>
                </a:cxn>
                <a:cxn ang="0">
                  <a:pos x="32" y="25"/>
                </a:cxn>
                <a:cxn ang="0">
                  <a:pos x="38" y="17"/>
                </a:cxn>
                <a:cxn ang="0">
                  <a:pos x="44" y="11"/>
                </a:cxn>
                <a:cxn ang="0">
                  <a:pos x="44" y="11"/>
                </a:cxn>
                <a:cxn ang="0">
                  <a:pos x="45" y="8"/>
                </a:cxn>
                <a:cxn ang="0">
                  <a:pos x="45" y="7"/>
                </a:cxn>
                <a:cxn ang="0">
                  <a:pos x="43" y="3"/>
                </a:cxn>
                <a:cxn ang="0">
                  <a:pos x="39" y="0"/>
                </a:cxn>
                <a:cxn ang="0">
                  <a:pos x="38" y="2"/>
                </a:cxn>
                <a:cxn ang="0">
                  <a:pos x="35" y="3"/>
                </a:cxn>
                <a:cxn ang="0">
                  <a:pos x="35" y="3"/>
                </a:cxn>
              </a:cxnLst>
              <a:rect l="0" t="0" r="r" b="b"/>
              <a:pathLst>
                <a:path w="45" h="80">
                  <a:moveTo>
                    <a:pt x="35" y="3"/>
                  </a:moveTo>
                  <a:lnTo>
                    <a:pt x="35" y="3"/>
                  </a:lnTo>
                  <a:lnTo>
                    <a:pt x="28" y="10"/>
                  </a:lnTo>
                  <a:lnTo>
                    <a:pt x="23" y="19"/>
                  </a:lnTo>
                  <a:lnTo>
                    <a:pt x="13" y="36"/>
                  </a:lnTo>
                  <a:lnTo>
                    <a:pt x="5" y="54"/>
                  </a:lnTo>
                  <a:lnTo>
                    <a:pt x="0" y="74"/>
                  </a:lnTo>
                  <a:lnTo>
                    <a:pt x="0" y="74"/>
                  </a:lnTo>
                  <a:lnTo>
                    <a:pt x="0" y="76"/>
                  </a:lnTo>
                  <a:lnTo>
                    <a:pt x="1" y="78"/>
                  </a:lnTo>
                  <a:lnTo>
                    <a:pt x="4" y="80"/>
                  </a:lnTo>
                  <a:lnTo>
                    <a:pt x="8" y="80"/>
                  </a:lnTo>
                  <a:lnTo>
                    <a:pt x="10" y="79"/>
                  </a:lnTo>
                  <a:lnTo>
                    <a:pt x="10" y="76"/>
                  </a:lnTo>
                  <a:lnTo>
                    <a:pt x="10" y="76"/>
                  </a:lnTo>
                  <a:lnTo>
                    <a:pt x="17" y="59"/>
                  </a:lnTo>
                  <a:lnTo>
                    <a:pt x="23" y="41"/>
                  </a:lnTo>
                  <a:lnTo>
                    <a:pt x="32" y="25"/>
                  </a:lnTo>
                  <a:lnTo>
                    <a:pt x="38" y="17"/>
                  </a:lnTo>
                  <a:lnTo>
                    <a:pt x="44" y="11"/>
                  </a:lnTo>
                  <a:lnTo>
                    <a:pt x="44" y="11"/>
                  </a:lnTo>
                  <a:lnTo>
                    <a:pt x="45" y="8"/>
                  </a:lnTo>
                  <a:lnTo>
                    <a:pt x="45" y="7"/>
                  </a:lnTo>
                  <a:lnTo>
                    <a:pt x="43" y="3"/>
                  </a:lnTo>
                  <a:lnTo>
                    <a:pt x="39" y="0"/>
                  </a:lnTo>
                  <a:lnTo>
                    <a:pt x="38" y="2"/>
                  </a:lnTo>
                  <a:lnTo>
                    <a:pt x="35" y="3"/>
                  </a:lnTo>
                  <a:lnTo>
                    <a:pt x="35"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46" name="chenying0907 742"/>
            <p:cNvSpPr/>
            <p:nvPr/>
          </p:nvSpPr>
          <p:spPr bwMode="auto">
            <a:xfrm>
              <a:off x="2289176" y="3736975"/>
              <a:ext cx="15875" cy="31750"/>
            </a:xfrm>
            <a:custGeom>
              <a:avLst/>
              <a:gdLst/>
              <a:ahLst/>
              <a:cxnLst>
                <a:cxn ang="0">
                  <a:pos x="27" y="4"/>
                </a:cxn>
                <a:cxn ang="0">
                  <a:pos x="27" y="4"/>
                </a:cxn>
                <a:cxn ang="0">
                  <a:pos x="22" y="22"/>
                </a:cxn>
                <a:cxn ang="0">
                  <a:pos x="16" y="38"/>
                </a:cxn>
                <a:cxn ang="0">
                  <a:pos x="0" y="72"/>
                </a:cxn>
                <a:cxn ang="0">
                  <a:pos x="0" y="72"/>
                </a:cxn>
                <a:cxn ang="0">
                  <a:pos x="0" y="73"/>
                </a:cxn>
                <a:cxn ang="0">
                  <a:pos x="0" y="76"/>
                </a:cxn>
                <a:cxn ang="0">
                  <a:pos x="3" y="80"/>
                </a:cxn>
                <a:cxn ang="0">
                  <a:pos x="7" y="80"/>
                </a:cxn>
                <a:cxn ang="0">
                  <a:pos x="8" y="79"/>
                </a:cxn>
                <a:cxn ang="0">
                  <a:pos x="10" y="77"/>
                </a:cxn>
                <a:cxn ang="0">
                  <a:pos x="10" y="77"/>
                </a:cxn>
                <a:cxn ang="0">
                  <a:pos x="26" y="43"/>
                </a:cxn>
                <a:cxn ang="0">
                  <a:pos x="33" y="25"/>
                </a:cxn>
                <a:cxn ang="0">
                  <a:pos x="39" y="8"/>
                </a:cxn>
                <a:cxn ang="0">
                  <a:pos x="39" y="8"/>
                </a:cxn>
                <a:cxn ang="0">
                  <a:pos x="39" y="5"/>
                </a:cxn>
                <a:cxn ang="0">
                  <a:pos x="38" y="3"/>
                </a:cxn>
                <a:cxn ang="0">
                  <a:pos x="35" y="0"/>
                </a:cxn>
                <a:cxn ang="0">
                  <a:pos x="31" y="2"/>
                </a:cxn>
                <a:cxn ang="0">
                  <a:pos x="29" y="3"/>
                </a:cxn>
                <a:cxn ang="0">
                  <a:pos x="27" y="4"/>
                </a:cxn>
                <a:cxn ang="0">
                  <a:pos x="27" y="4"/>
                </a:cxn>
              </a:cxnLst>
              <a:rect l="0" t="0" r="r" b="b"/>
              <a:pathLst>
                <a:path w="39" h="80">
                  <a:moveTo>
                    <a:pt x="27" y="4"/>
                  </a:moveTo>
                  <a:lnTo>
                    <a:pt x="27" y="4"/>
                  </a:lnTo>
                  <a:lnTo>
                    <a:pt x="22" y="22"/>
                  </a:lnTo>
                  <a:lnTo>
                    <a:pt x="16" y="38"/>
                  </a:lnTo>
                  <a:lnTo>
                    <a:pt x="0" y="72"/>
                  </a:lnTo>
                  <a:lnTo>
                    <a:pt x="0" y="72"/>
                  </a:lnTo>
                  <a:lnTo>
                    <a:pt x="0" y="73"/>
                  </a:lnTo>
                  <a:lnTo>
                    <a:pt x="0" y="76"/>
                  </a:lnTo>
                  <a:lnTo>
                    <a:pt x="3" y="80"/>
                  </a:lnTo>
                  <a:lnTo>
                    <a:pt x="7" y="80"/>
                  </a:lnTo>
                  <a:lnTo>
                    <a:pt x="8" y="79"/>
                  </a:lnTo>
                  <a:lnTo>
                    <a:pt x="10" y="77"/>
                  </a:lnTo>
                  <a:lnTo>
                    <a:pt x="10" y="77"/>
                  </a:lnTo>
                  <a:lnTo>
                    <a:pt x="26" y="43"/>
                  </a:lnTo>
                  <a:lnTo>
                    <a:pt x="33" y="25"/>
                  </a:lnTo>
                  <a:lnTo>
                    <a:pt x="39" y="8"/>
                  </a:lnTo>
                  <a:lnTo>
                    <a:pt x="39" y="8"/>
                  </a:lnTo>
                  <a:lnTo>
                    <a:pt x="39" y="5"/>
                  </a:lnTo>
                  <a:lnTo>
                    <a:pt x="38" y="3"/>
                  </a:lnTo>
                  <a:lnTo>
                    <a:pt x="35" y="0"/>
                  </a:lnTo>
                  <a:lnTo>
                    <a:pt x="31" y="2"/>
                  </a:lnTo>
                  <a:lnTo>
                    <a:pt x="29" y="3"/>
                  </a:lnTo>
                  <a:lnTo>
                    <a:pt x="27" y="4"/>
                  </a:lnTo>
                  <a:lnTo>
                    <a:pt x="27"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47" name="chenying0907 743"/>
            <p:cNvSpPr/>
            <p:nvPr/>
          </p:nvSpPr>
          <p:spPr bwMode="auto">
            <a:xfrm>
              <a:off x="2327276" y="3744913"/>
              <a:ext cx="20638" cy="31750"/>
            </a:xfrm>
            <a:custGeom>
              <a:avLst/>
              <a:gdLst/>
              <a:ahLst/>
              <a:cxnLst>
                <a:cxn ang="0">
                  <a:pos x="42" y="2"/>
                </a:cxn>
                <a:cxn ang="0">
                  <a:pos x="42" y="2"/>
                </a:cxn>
                <a:cxn ang="0">
                  <a:pos x="36" y="7"/>
                </a:cxn>
                <a:cxn ang="0">
                  <a:pos x="33" y="12"/>
                </a:cxn>
                <a:cxn ang="0">
                  <a:pos x="26" y="26"/>
                </a:cxn>
                <a:cxn ang="0">
                  <a:pos x="26" y="26"/>
                </a:cxn>
                <a:cxn ang="0">
                  <a:pos x="23" y="30"/>
                </a:cxn>
                <a:cxn ang="0">
                  <a:pos x="21" y="34"/>
                </a:cxn>
                <a:cxn ang="0">
                  <a:pos x="18" y="38"/>
                </a:cxn>
                <a:cxn ang="0">
                  <a:pos x="14" y="42"/>
                </a:cxn>
                <a:cxn ang="0">
                  <a:pos x="14" y="42"/>
                </a:cxn>
                <a:cxn ang="0">
                  <a:pos x="0" y="72"/>
                </a:cxn>
                <a:cxn ang="0">
                  <a:pos x="0" y="72"/>
                </a:cxn>
                <a:cxn ang="0">
                  <a:pos x="0" y="75"/>
                </a:cxn>
                <a:cxn ang="0">
                  <a:pos x="0" y="76"/>
                </a:cxn>
                <a:cxn ang="0">
                  <a:pos x="2" y="80"/>
                </a:cxn>
                <a:cxn ang="0">
                  <a:pos x="6" y="80"/>
                </a:cxn>
                <a:cxn ang="0">
                  <a:pos x="9" y="80"/>
                </a:cxn>
                <a:cxn ang="0">
                  <a:pos x="10" y="77"/>
                </a:cxn>
                <a:cxn ang="0">
                  <a:pos x="10" y="77"/>
                </a:cxn>
                <a:cxn ang="0">
                  <a:pos x="19" y="58"/>
                </a:cxn>
                <a:cxn ang="0">
                  <a:pos x="25" y="49"/>
                </a:cxn>
                <a:cxn ang="0">
                  <a:pos x="31" y="39"/>
                </a:cxn>
                <a:cxn ang="0">
                  <a:pos x="31" y="39"/>
                </a:cxn>
                <a:cxn ang="0">
                  <a:pos x="35" y="33"/>
                </a:cxn>
                <a:cxn ang="0">
                  <a:pos x="39" y="25"/>
                </a:cxn>
                <a:cxn ang="0">
                  <a:pos x="43" y="17"/>
                </a:cxn>
                <a:cxn ang="0">
                  <a:pos x="44" y="13"/>
                </a:cxn>
                <a:cxn ang="0">
                  <a:pos x="48" y="11"/>
                </a:cxn>
                <a:cxn ang="0">
                  <a:pos x="48" y="11"/>
                </a:cxn>
                <a:cxn ang="0">
                  <a:pos x="50" y="9"/>
                </a:cxn>
                <a:cxn ang="0">
                  <a:pos x="51" y="7"/>
                </a:cxn>
                <a:cxn ang="0">
                  <a:pos x="50" y="3"/>
                </a:cxn>
                <a:cxn ang="0">
                  <a:pos x="47" y="0"/>
                </a:cxn>
                <a:cxn ang="0">
                  <a:pos x="44" y="0"/>
                </a:cxn>
                <a:cxn ang="0">
                  <a:pos x="42" y="2"/>
                </a:cxn>
                <a:cxn ang="0">
                  <a:pos x="42" y="2"/>
                </a:cxn>
              </a:cxnLst>
              <a:rect l="0" t="0" r="r" b="b"/>
              <a:pathLst>
                <a:path w="51" h="80">
                  <a:moveTo>
                    <a:pt x="42" y="2"/>
                  </a:moveTo>
                  <a:lnTo>
                    <a:pt x="42" y="2"/>
                  </a:lnTo>
                  <a:lnTo>
                    <a:pt x="36" y="7"/>
                  </a:lnTo>
                  <a:lnTo>
                    <a:pt x="33" y="12"/>
                  </a:lnTo>
                  <a:lnTo>
                    <a:pt x="26" y="26"/>
                  </a:lnTo>
                  <a:lnTo>
                    <a:pt x="26" y="26"/>
                  </a:lnTo>
                  <a:lnTo>
                    <a:pt x="23" y="30"/>
                  </a:lnTo>
                  <a:lnTo>
                    <a:pt x="21" y="34"/>
                  </a:lnTo>
                  <a:lnTo>
                    <a:pt x="18" y="38"/>
                  </a:lnTo>
                  <a:lnTo>
                    <a:pt x="14" y="42"/>
                  </a:lnTo>
                  <a:lnTo>
                    <a:pt x="14" y="42"/>
                  </a:lnTo>
                  <a:lnTo>
                    <a:pt x="0" y="72"/>
                  </a:lnTo>
                  <a:lnTo>
                    <a:pt x="0" y="72"/>
                  </a:lnTo>
                  <a:lnTo>
                    <a:pt x="0" y="75"/>
                  </a:lnTo>
                  <a:lnTo>
                    <a:pt x="0" y="76"/>
                  </a:lnTo>
                  <a:lnTo>
                    <a:pt x="2" y="80"/>
                  </a:lnTo>
                  <a:lnTo>
                    <a:pt x="6" y="80"/>
                  </a:lnTo>
                  <a:lnTo>
                    <a:pt x="9" y="80"/>
                  </a:lnTo>
                  <a:lnTo>
                    <a:pt x="10" y="77"/>
                  </a:lnTo>
                  <a:lnTo>
                    <a:pt x="10" y="77"/>
                  </a:lnTo>
                  <a:lnTo>
                    <a:pt x="19" y="58"/>
                  </a:lnTo>
                  <a:lnTo>
                    <a:pt x="25" y="49"/>
                  </a:lnTo>
                  <a:lnTo>
                    <a:pt x="31" y="39"/>
                  </a:lnTo>
                  <a:lnTo>
                    <a:pt x="31" y="39"/>
                  </a:lnTo>
                  <a:lnTo>
                    <a:pt x="35" y="33"/>
                  </a:lnTo>
                  <a:lnTo>
                    <a:pt x="39" y="25"/>
                  </a:lnTo>
                  <a:lnTo>
                    <a:pt x="43" y="17"/>
                  </a:lnTo>
                  <a:lnTo>
                    <a:pt x="44" y="13"/>
                  </a:lnTo>
                  <a:lnTo>
                    <a:pt x="48" y="11"/>
                  </a:lnTo>
                  <a:lnTo>
                    <a:pt x="48" y="11"/>
                  </a:lnTo>
                  <a:lnTo>
                    <a:pt x="50" y="9"/>
                  </a:lnTo>
                  <a:lnTo>
                    <a:pt x="51" y="7"/>
                  </a:lnTo>
                  <a:lnTo>
                    <a:pt x="50" y="3"/>
                  </a:lnTo>
                  <a:lnTo>
                    <a:pt x="47" y="0"/>
                  </a:lnTo>
                  <a:lnTo>
                    <a:pt x="44" y="0"/>
                  </a:lnTo>
                  <a:lnTo>
                    <a:pt x="42" y="2"/>
                  </a:lnTo>
                  <a:lnTo>
                    <a:pt x="42"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48" name="chenying0907 744"/>
            <p:cNvSpPr/>
            <p:nvPr/>
          </p:nvSpPr>
          <p:spPr bwMode="auto">
            <a:xfrm>
              <a:off x="2365376" y="3740150"/>
              <a:ext cx="25400" cy="33338"/>
            </a:xfrm>
            <a:custGeom>
              <a:avLst/>
              <a:gdLst/>
              <a:ahLst/>
              <a:cxnLst>
                <a:cxn ang="0">
                  <a:pos x="52" y="3"/>
                </a:cxn>
                <a:cxn ang="0">
                  <a:pos x="52" y="3"/>
                </a:cxn>
                <a:cxn ang="0">
                  <a:pos x="38" y="21"/>
                </a:cxn>
                <a:cxn ang="0">
                  <a:pos x="23" y="40"/>
                </a:cxn>
                <a:cxn ang="0">
                  <a:pos x="23" y="40"/>
                </a:cxn>
                <a:cxn ang="0">
                  <a:pos x="19" y="50"/>
                </a:cxn>
                <a:cxn ang="0">
                  <a:pos x="15" y="59"/>
                </a:cxn>
                <a:cxn ang="0">
                  <a:pos x="10" y="68"/>
                </a:cxn>
                <a:cxn ang="0">
                  <a:pos x="6" y="72"/>
                </a:cxn>
                <a:cxn ang="0">
                  <a:pos x="2" y="76"/>
                </a:cxn>
                <a:cxn ang="0">
                  <a:pos x="2" y="76"/>
                </a:cxn>
                <a:cxn ang="0">
                  <a:pos x="1" y="78"/>
                </a:cxn>
                <a:cxn ang="0">
                  <a:pos x="0" y="80"/>
                </a:cxn>
                <a:cxn ang="0">
                  <a:pos x="1" y="84"/>
                </a:cxn>
                <a:cxn ang="0">
                  <a:pos x="4" y="87"/>
                </a:cxn>
                <a:cxn ang="0">
                  <a:pos x="6" y="87"/>
                </a:cxn>
                <a:cxn ang="0">
                  <a:pos x="7" y="85"/>
                </a:cxn>
                <a:cxn ang="0">
                  <a:pos x="7" y="85"/>
                </a:cxn>
                <a:cxn ang="0">
                  <a:pos x="15" y="80"/>
                </a:cxn>
                <a:cxn ang="0">
                  <a:pos x="21" y="74"/>
                </a:cxn>
                <a:cxn ang="0">
                  <a:pos x="24" y="66"/>
                </a:cxn>
                <a:cxn ang="0">
                  <a:pos x="27" y="58"/>
                </a:cxn>
                <a:cxn ang="0">
                  <a:pos x="27" y="58"/>
                </a:cxn>
                <a:cxn ang="0">
                  <a:pos x="30" y="51"/>
                </a:cxn>
                <a:cxn ang="0">
                  <a:pos x="32" y="45"/>
                </a:cxn>
                <a:cxn ang="0">
                  <a:pos x="41" y="33"/>
                </a:cxn>
                <a:cxn ang="0">
                  <a:pos x="51" y="21"/>
                </a:cxn>
                <a:cxn ang="0">
                  <a:pos x="61" y="11"/>
                </a:cxn>
                <a:cxn ang="0">
                  <a:pos x="61" y="11"/>
                </a:cxn>
                <a:cxn ang="0">
                  <a:pos x="62" y="8"/>
                </a:cxn>
                <a:cxn ang="0">
                  <a:pos x="62" y="7"/>
                </a:cxn>
                <a:cxn ang="0">
                  <a:pos x="60" y="3"/>
                </a:cxn>
                <a:cxn ang="0">
                  <a:pos x="57" y="0"/>
                </a:cxn>
                <a:cxn ang="0">
                  <a:pos x="55" y="2"/>
                </a:cxn>
                <a:cxn ang="0">
                  <a:pos x="52" y="3"/>
                </a:cxn>
                <a:cxn ang="0">
                  <a:pos x="52" y="3"/>
                </a:cxn>
              </a:cxnLst>
              <a:rect l="0" t="0" r="r" b="b"/>
              <a:pathLst>
                <a:path w="62" h="87">
                  <a:moveTo>
                    <a:pt x="52" y="3"/>
                  </a:moveTo>
                  <a:lnTo>
                    <a:pt x="52" y="3"/>
                  </a:lnTo>
                  <a:lnTo>
                    <a:pt x="38" y="21"/>
                  </a:lnTo>
                  <a:lnTo>
                    <a:pt x="23" y="40"/>
                  </a:lnTo>
                  <a:lnTo>
                    <a:pt x="23" y="40"/>
                  </a:lnTo>
                  <a:lnTo>
                    <a:pt x="19" y="50"/>
                  </a:lnTo>
                  <a:lnTo>
                    <a:pt x="15" y="59"/>
                  </a:lnTo>
                  <a:lnTo>
                    <a:pt x="10" y="68"/>
                  </a:lnTo>
                  <a:lnTo>
                    <a:pt x="6" y="72"/>
                  </a:lnTo>
                  <a:lnTo>
                    <a:pt x="2" y="76"/>
                  </a:lnTo>
                  <a:lnTo>
                    <a:pt x="2" y="76"/>
                  </a:lnTo>
                  <a:lnTo>
                    <a:pt x="1" y="78"/>
                  </a:lnTo>
                  <a:lnTo>
                    <a:pt x="0" y="80"/>
                  </a:lnTo>
                  <a:lnTo>
                    <a:pt x="1" y="84"/>
                  </a:lnTo>
                  <a:lnTo>
                    <a:pt x="4" y="87"/>
                  </a:lnTo>
                  <a:lnTo>
                    <a:pt x="6" y="87"/>
                  </a:lnTo>
                  <a:lnTo>
                    <a:pt x="7" y="85"/>
                  </a:lnTo>
                  <a:lnTo>
                    <a:pt x="7" y="85"/>
                  </a:lnTo>
                  <a:lnTo>
                    <a:pt x="15" y="80"/>
                  </a:lnTo>
                  <a:lnTo>
                    <a:pt x="21" y="74"/>
                  </a:lnTo>
                  <a:lnTo>
                    <a:pt x="24" y="66"/>
                  </a:lnTo>
                  <a:lnTo>
                    <a:pt x="27" y="58"/>
                  </a:lnTo>
                  <a:lnTo>
                    <a:pt x="27" y="58"/>
                  </a:lnTo>
                  <a:lnTo>
                    <a:pt x="30" y="51"/>
                  </a:lnTo>
                  <a:lnTo>
                    <a:pt x="32" y="45"/>
                  </a:lnTo>
                  <a:lnTo>
                    <a:pt x="41" y="33"/>
                  </a:lnTo>
                  <a:lnTo>
                    <a:pt x="51" y="21"/>
                  </a:lnTo>
                  <a:lnTo>
                    <a:pt x="61" y="11"/>
                  </a:lnTo>
                  <a:lnTo>
                    <a:pt x="61" y="11"/>
                  </a:lnTo>
                  <a:lnTo>
                    <a:pt x="62" y="8"/>
                  </a:lnTo>
                  <a:lnTo>
                    <a:pt x="62" y="7"/>
                  </a:lnTo>
                  <a:lnTo>
                    <a:pt x="60" y="3"/>
                  </a:lnTo>
                  <a:lnTo>
                    <a:pt x="57" y="0"/>
                  </a:lnTo>
                  <a:lnTo>
                    <a:pt x="55" y="2"/>
                  </a:lnTo>
                  <a:lnTo>
                    <a:pt x="52" y="3"/>
                  </a:lnTo>
                  <a:lnTo>
                    <a:pt x="52"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49" name="chenying0907 745"/>
            <p:cNvSpPr/>
            <p:nvPr/>
          </p:nvSpPr>
          <p:spPr bwMode="auto">
            <a:xfrm>
              <a:off x="2408238" y="3744913"/>
              <a:ext cx="26988" cy="33338"/>
            </a:xfrm>
            <a:custGeom>
              <a:avLst/>
              <a:gdLst/>
              <a:ahLst/>
              <a:cxnLst>
                <a:cxn ang="0">
                  <a:pos x="58" y="3"/>
                </a:cxn>
                <a:cxn ang="0">
                  <a:pos x="58" y="3"/>
                </a:cxn>
                <a:cxn ang="0">
                  <a:pos x="50" y="12"/>
                </a:cxn>
                <a:cxn ang="0">
                  <a:pos x="42" y="21"/>
                </a:cxn>
                <a:cxn ang="0">
                  <a:pos x="42" y="21"/>
                </a:cxn>
                <a:cxn ang="0">
                  <a:pos x="32" y="29"/>
                </a:cxn>
                <a:cxn ang="0">
                  <a:pos x="28" y="33"/>
                </a:cxn>
                <a:cxn ang="0">
                  <a:pos x="24" y="37"/>
                </a:cxn>
                <a:cxn ang="0">
                  <a:pos x="24" y="37"/>
                </a:cxn>
                <a:cxn ang="0">
                  <a:pos x="11" y="58"/>
                </a:cxn>
                <a:cxn ang="0">
                  <a:pos x="5" y="68"/>
                </a:cxn>
                <a:cxn ang="0">
                  <a:pos x="0" y="79"/>
                </a:cxn>
                <a:cxn ang="0">
                  <a:pos x="0" y="79"/>
                </a:cxn>
                <a:cxn ang="0">
                  <a:pos x="0" y="81"/>
                </a:cxn>
                <a:cxn ang="0">
                  <a:pos x="0" y="83"/>
                </a:cxn>
                <a:cxn ang="0">
                  <a:pos x="2" y="85"/>
                </a:cxn>
                <a:cxn ang="0">
                  <a:pos x="4" y="85"/>
                </a:cxn>
                <a:cxn ang="0">
                  <a:pos x="8" y="85"/>
                </a:cxn>
                <a:cxn ang="0">
                  <a:pos x="9" y="84"/>
                </a:cxn>
                <a:cxn ang="0">
                  <a:pos x="11" y="81"/>
                </a:cxn>
                <a:cxn ang="0">
                  <a:pos x="11" y="81"/>
                </a:cxn>
                <a:cxn ang="0">
                  <a:pos x="16" y="71"/>
                </a:cxn>
                <a:cxn ang="0">
                  <a:pos x="21" y="60"/>
                </a:cxn>
                <a:cxn ang="0">
                  <a:pos x="28" y="50"/>
                </a:cxn>
                <a:cxn ang="0">
                  <a:pos x="36" y="41"/>
                </a:cxn>
                <a:cxn ang="0">
                  <a:pos x="36" y="41"/>
                </a:cxn>
                <a:cxn ang="0">
                  <a:pos x="53" y="26"/>
                </a:cxn>
                <a:cxn ang="0">
                  <a:pos x="60" y="19"/>
                </a:cxn>
                <a:cxn ang="0">
                  <a:pos x="68" y="9"/>
                </a:cxn>
                <a:cxn ang="0">
                  <a:pos x="68" y="9"/>
                </a:cxn>
                <a:cxn ang="0">
                  <a:pos x="68" y="7"/>
                </a:cxn>
                <a:cxn ang="0">
                  <a:pos x="68" y="4"/>
                </a:cxn>
                <a:cxn ang="0">
                  <a:pos x="66" y="2"/>
                </a:cxn>
                <a:cxn ang="0">
                  <a:pos x="62" y="0"/>
                </a:cxn>
                <a:cxn ang="0">
                  <a:pos x="59" y="2"/>
                </a:cxn>
                <a:cxn ang="0">
                  <a:pos x="58" y="3"/>
                </a:cxn>
                <a:cxn ang="0">
                  <a:pos x="58" y="3"/>
                </a:cxn>
              </a:cxnLst>
              <a:rect l="0" t="0" r="r" b="b"/>
              <a:pathLst>
                <a:path w="68" h="85">
                  <a:moveTo>
                    <a:pt x="58" y="3"/>
                  </a:moveTo>
                  <a:lnTo>
                    <a:pt x="58" y="3"/>
                  </a:lnTo>
                  <a:lnTo>
                    <a:pt x="50" y="12"/>
                  </a:lnTo>
                  <a:lnTo>
                    <a:pt x="42" y="21"/>
                  </a:lnTo>
                  <a:lnTo>
                    <a:pt x="42" y="21"/>
                  </a:lnTo>
                  <a:lnTo>
                    <a:pt x="32" y="29"/>
                  </a:lnTo>
                  <a:lnTo>
                    <a:pt x="28" y="33"/>
                  </a:lnTo>
                  <a:lnTo>
                    <a:pt x="24" y="37"/>
                  </a:lnTo>
                  <a:lnTo>
                    <a:pt x="24" y="37"/>
                  </a:lnTo>
                  <a:lnTo>
                    <a:pt x="11" y="58"/>
                  </a:lnTo>
                  <a:lnTo>
                    <a:pt x="5" y="68"/>
                  </a:lnTo>
                  <a:lnTo>
                    <a:pt x="0" y="79"/>
                  </a:lnTo>
                  <a:lnTo>
                    <a:pt x="0" y="79"/>
                  </a:lnTo>
                  <a:lnTo>
                    <a:pt x="0" y="81"/>
                  </a:lnTo>
                  <a:lnTo>
                    <a:pt x="0" y="83"/>
                  </a:lnTo>
                  <a:lnTo>
                    <a:pt x="2" y="85"/>
                  </a:lnTo>
                  <a:lnTo>
                    <a:pt x="4" y="85"/>
                  </a:lnTo>
                  <a:lnTo>
                    <a:pt x="8" y="85"/>
                  </a:lnTo>
                  <a:lnTo>
                    <a:pt x="9" y="84"/>
                  </a:lnTo>
                  <a:lnTo>
                    <a:pt x="11" y="81"/>
                  </a:lnTo>
                  <a:lnTo>
                    <a:pt x="11" y="81"/>
                  </a:lnTo>
                  <a:lnTo>
                    <a:pt x="16" y="71"/>
                  </a:lnTo>
                  <a:lnTo>
                    <a:pt x="21" y="60"/>
                  </a:lnTo>
                  <a:lnTo>
                    <a:pt x="28" y="50"/>
                  </a:lnTo>
                  <a:lnTo>
                    <a:pt x="36" y="41"/>
                  </a:lnTo>
                  <a:lnTo>
                    <a:pt x="36" y="41"/>
                  </a:lnTo>
                  <a:lnTo>
                    <a:pt x="53" y="26"/>
                  </a:lnTo>
                  <a:lnTo>
                    <a:pt x="60" y="19"/>
                  </a:lnTo>
                  <a:lnTo>
                    <a:pt x="68" y="9"/>
                  </a:lnTo>
                  <a:lnTo>
                    <a:pt x="68" y="9"/>
                  </a:lnTo>
                  <a:lnTo>
                    <a:pt x="68" y="7"/>
                  </a:lnTo>
                  <a:lnTo>
                    <a:pt x="68" y="4"/>
                  </a:lnTo>
                  <a:lnTo>
                    <a:pt x="66" y="2"/>
                  </a:lnTo>
                  <a:lnTo>
                    <a:pt x="62" y="0"/>
                  </a:lnTo>
                  <a:lnTo>
                    <a:pt x="59" y="2"/>
                  </a:lnTo>
                  <a:lnTo>
                    <a:pt x="58" y="3"/>
                  </a:lnTo>
                  <a:lnTo>
                    <a:pt x="58"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50" name="chenying0907 746"/>
            <p:cNvSpPr/>
            <p:nvPr/>
          </p:nvSpPr>
          <p:spPr bwMode="auto">
            <a:xfrm>
              <a:off x="2449513" y="3744913"/>
              <a:ext cx="15875" cy="28575"/>
            </a:xfrm>
            <a:custGeom>
              <a:avLst/>
              <a:gdLst/>
              <a:ahLst/>
              <a:cxnLst>
                <a:cxn ang="0">
                  <a:pos x="29" y="4"/>
                </a:cxn>
                <a:cxn ang="0">
                  <a:pos x="29" y="4"/>
                </a:cxn>
                <a:cxn ang="0">
                  <a:pos x="26" y="13"/>
                </a:cxn>
                <a:cxn ang="0">
                  <a:pos x="24" y="21"/>
                </a:cxn>
                <a:cxn ang="0">
                  <a:pos x="15" y="36"/>
                </a:cxn>
                <a:cxn ang="0">
                  <a:pos x="7" y="51"/>
                </a:cxn>
                <a:cxn ang="0">
                  <a:pos x="4" y="59"/>
                </a:cxn>
                <a:cxn ang="0">
                  <a:pos x="0" y="67"/>
                </a:cxn>
                <a:cxn ang="0">
                  <a:pos x="0" y="67"/>
                </a:cxn>
                <a:cxn ang="0">
                  <a:pos x="0" y="70"/>
                </a:cxn>
                <a:cxn ang="0">
                  <a:pos x="2" y="72"/>
                </a:cxn>
                <a:cxn ang="0">
                  <a:pos x="5" y="75"/>
                </a:cxn>
                <a:cxn ang="0">
                  <a:pos x="9" y="73"/>
                </a:cxn>
                <a:cxn ang="0">
                  <a:pos x="11" y="72"/>
                </a:cxn>
                <a:cxn ang="0">
                  <a:pos x="12" y="71"/>
                </a:cxn>
                <a:cxn ang="0">
                  <a:pos x="12" y="71"/>
                </a:cxn>
                <a:cxn ang="0">
                  <a:pos x="15" y="62"/>
                </a:cxn>
                <a:cxn ang="0">
                  <a:pos x="19" y="54"/>
                </a:cxn>
                <a:cxn ang="0">
                  <a:pos x="26" y="39"/>
                </a:cxn>
                <a:cxn ang="0">
                  <a:pos x="34" y="24"/>
                </a:cxn>
                <a:cxn ang="0">
                  <a:pos x="38" y="16"/>
                </a:cxn>
                <a:cxn ang="0">
                  <a:pos x="41" y="8"/>
                </a:cxn>
                <a:cxn ang="0">
                  <a:pos x="41" y="8"/>
                </a:cxn>
                <a:cxn ang="0">
                  <a:pos x="41" y="5"/>
                </a:cxn>
                <a:cxn ang="0">
                  <a:pos x="39" y="3"/>
                </a:cxn>
                <a:cxn ang="0">
                  <a:pos x="37" y="0"/>
                </a:cxn>
                <a:cxn ang="0">
                  <a:pos x="32" y="2"/>
                </a:cxn>
                <a:cxn ang="0">
                  <a:pos x="30" y="3"/>
                </a:cxn>
                <a:cxn ang="0">
                  <a:pos x="29" y="4"/>
                </a:cxn>
                <a:cxn ang="0">
                  <a:pos x="29" y="4"/>
                </a:cxn>
              </a:cxnLst>
              <a:rect l="0" t="0" r="r" b="b"/>
              <a:pathLst>
                <a:path w="41" h="75">
                  <a:moveTo>
                    <a:pt x="29" y="4"/>
                  </a:moveTo>
                  <a:lnTo>
                    <a:pt x="29" y="4"/>
                  </a:lnTo>
                  <a:lnTo>
                    <a:pt x="26" y="13"/>
                  </a:lnTo>
                  <a:lnTo>
                    <a:pt x="24" y="21"/>
                  </a:lnTo>
                  <a:lnTo>
                    <a:pt x="15" y="36"/>
                  </a:lnTo>
                  <a:lnTo>
                    <a:pt x="7" y="51"/>
                  </a:lnTo>
                  <a:lnTo>
                    <a:pt x="4" y="59"/>
                  </a:lnTo>
                  <a:lnTo>
                    <a:pt x="0" y="67"/>
                  </a:lnTo>
                  <a:lnTo>
                    <a:pt x="0" y="67"/>
                  </a:lnTo>
                  <a:lnTo>
                    <a:pt x="0" y="70"/>
                  </a:lnTo>
                  <a:lnTo>
                    <a:pt x="2" y="72"/>
                  </a:lnTo>
                  <a:lnTo>
                    <a:pt x="5" y="75"/>
                  </a:lnTo>
                  <a:lnTo>
                    <a:pt x="9" y="73"/>
                  </a:lnTo>
                  <a:lnTo>
                    <a:pt x="11" y="72"/>
                  </a:lnTo>
                  <a:lnTo>
                    <a:pt x="12" y="71"/>
                  </a:lnTo>
                  <a:lnTo>
                    <a:pt x="12" y="71"/>
                  </a:lnTo>
                  <a:lnTo>
                    <a:pt x="15" y="62"/>
                  </a:lnTo>
                  <a:lnTo>
                    <a:pt x="19" y="54"/>
                  </a:lnTo>
                  <a:lnTo>
                    <a:pt x="26" y="39"/>
                  </a:lnTo>
                  <a:lnTo>
                    <a:pt x="34" y="24"/>
                  </a:lnTo>
                  <a:lnTo>
                    <a:pt x="38" y="16"/>
                  </a:lnTo>
                  <a:lnTo>
                    <a:pt x="41" y="8"/>
                  </a:lnTo>
                  <a:lnTo>
                    <a:pt x="41" y="8"/>
                  </a:lnTo>
                  <a:lnTo>
                    <a:pt x="41" y="5"/>
                  </a:lnTo>
                  <a:lnTo>
                    <a:pt x="39" y="3"/>
                  </a:lnTo>
                  <a:lnTo>
                    <a:pt x="37" y="0"/>
                  </a:lnTo>
                  <a:lnTo>
                    <a:pt x="32" y="2"/>
                  </a:lnTo>
                  <a:lnTo>
                    <a:pt x="30" y="3"/>
                  </a:lnTo>
                  <a:lnTo>
                    <a:pt x="29" y="4"/>
                  </a:lnTo>
                  <a:lnTo>
                    <a:pt x="29"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51" name="chenying0907 747"/>
            <p:cNvSpPr/>
            <p:nvPr/>
          </p:nvSpPr>
          <p:spPr bwMode="auto">
            <a:xfrm>
              <a:off x="2503488" y="3744913"/>
              <a:ext cx="23813" cy="33338"/>
            </a:xfrm>
            <a:custGeom>
              <a:avLst/>
              <a:gdLst/>
              <a:ahLst/>
              <a:cxnLst>
                <a:cxn ang="0">
                  <a:pos x="47" y="3"/>
                </a:cxn>
                <a:cxn ang="0">
                  <a:pos x="47" y="3"/>
                </a:cxn>
                <a:cxn ang="0">
                  <a:pos x="35" y="21"/>
                </a:cxn>
                <a:cxn ang="0">
                  <a:pos x="23" y="38"/>
                </a:cxn>
                <a:cxn ang="0">
                  <a:pos x="23" y="38"/>
                </a:cxn>
                <a:cxn ang="0">
                  <a:pos x="11" y="58"/>
                </a:cxn>
                <a:cxn ang="0">
                  <a:pos x="1" y="77"/>
                </a:cxn>
                <a:cxn ang="0">
                  <a:pos x="1" y="77"/>
                </a:cxn>
                <a:cxn ang="0">
                  <a:pos x="0" y="80"/>
                </a:cxn>
                <a:cxn ang="0">
                  <a:pos x="0" y="81"/>
                </a:cxn>
                <a:cxn ang="0">
                  <a:pos x="2" y="85"/>
                </a:cxn>
                <a:cxn ang="0">
                  <a:pos x="6" y="85"/>
                </a:cxn>
                <a:cxn ang="0">
                  <a:pos x="9" y="85"/>
                </a:cxn>
                <a:cxn ang="0">
                  <a:pos x="10" y="83"/>
                </a:cxn>
                <a:cxn ang="0">
                  <a:pos x="10" y="83"/>
                </a:cxn>
                <a:cxn ang="0">
                  <a:pos x="22" y="62"/>
                </a:cxn>
                <a:cxn ang="0">
                  <a:pos x="28" y="51"/>
                </a:cxn>
                <a:cxn ang="0">
                  <a:pos x="35" y="42"/>
                </a:cxn>
                <a:cxn ang="0">
                  <a:pos x="35" y="42"/>
                </a:cxn>
                <a:cxn ang="0">
                  <a:pos x="47" y="26"/>
                </a:cxn>
                <a:cxn ang="0">
                  <a:pos x="56" y="9"/>
                </a:cxn>
                <a:cxn ang="0">
                  <a:pos x="56" y="9"/>
                </a:cxn>
                <a:cxn ang="0">
                  <a:pos x="57" y="7"/>
                </a:cxn>
                <a:cxn ang="0">
                  <a:pos x="56" y="4"/>
                </a:cxn>
                <a:cxn ang="0">
                  <a:pos x="53" y="2"/>
                </a:cxn>
                <a:cxn ang="0">
                  <a:pos x="49" y="0"/>
                </a:cxn>
                <a:cxn ang="0">
                  <a:pos x="48" y="2"/>
                </a:cxn>
                <a:cxn ang="0">
                  <a:pos x="47" y="3"/>
                </a:cxn>
                <a:cxn ang="0">
                  <a:pos x="47" y="3"/>
                </a:cxn>
              </a:cxnLst>
              <a:rect l="0" t="0" r="r" b="b"/>
              <a:pathLst>
                <a:path w="57" h="85">
                  <a:moveTo>
                    <a:pt x="47" y="3"/>
                  </a:moveTo>
                  <a:lnTo>
                    <a:pt x="47" y="3"/>
                  </a:lnTo>
                  <a:lnTo>
                    <a:pt x="35" y="21"/>
                  </a:lnTo>
                  <a:lnTo>
                    <a:pt x="23" y="38"/>
                  </a:lnTo>
                  <a:lnTo>
                    <a:pt x="23" y="38"/>
                  </a:lnTo>
                  <a:lnTo>
                    <a:pt x="11" y="58"/>
                  </a:lnTo>
                  <a:lnTo>
                    <a:pt x="1" y="77"/>
                  </a:lnTo>
                  <a:lnTo>
                    <a:pt x="1" y="77"/>
                  </a:lnTo>
                  <a:lnTo>
                    <a:pt x="0" y="80"/>
                  </a:lnTo>
                  <a:lnTo>
                    <a:pt x="0" y="81"/>
                  </a:lnTo>
                  <a:lnTo>
                    <a:pt x="2" y="85"/>
                  </a:lnTo>
                  <a:lnTo>
                    <a:pt x="6" y="85"/>
                  </a:lnTo>
                  <a:lnTo>
                    <a:pt x="9" y="85"/>
                  </a:lnTo>
                  <a:lnTo>
                    <a:pt x="10" y="83"/>
                  </a:lnTo>
                  <a:lnTo>
                    <a:pt x="10" y="83"/>
                  </a:lnTo>
                  <a:lnTo>
                    <a:pt x="22" y="62"/>
                  </a:lnTo>
                  <a:lnTo>
                    <a:pt x="28" y="51"/>
                  </a:lnTo>
                  <a:lnTo>
                    <a:pt x="35" y="42"/>
                  </a:lnTo>
                  <a:lnTo>
                    <a:pt x="35" y="42"/>
                  </a:lnTo>
                  <a:lnTo>
                    <a:pt x="47" y="26"/>
                  </a:lnTo>
                  <a:lnTo>
                    <a:pt x="56" y="9"/>
                  </a:lnTo>
                  <a:lnTo>
                    <a:pt x="56" y="9"/>
                  </a:lnTo>
                  <a:lnTo>
                    <a:pt x="57" y="7"/>
                  </a:lnTo>
                  <a:lnTo>
                    <a:pt x="56" y="4"/>
                  </a:lnTo>
                  <a:lnTo>
                    <a:pt x="53" y="2"/>
                  </a:lnTo>
                  <a:lnTo>
                    <a:pt x="49" y="0"/>
                  </a:lnTo>
                  <a:lnTo>
                    <a:pt x="48" y="2"/>
                  </a:lnTo>
                  <a:lnTo>
                    <a:pt x="47" y="3"/>
                  </a:lnTo>
                  <a:lnTo>
                    <a:pt x="47"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52" name="chenying0907 748"/>
            <p:cNvSpPr/>
            <p:nvPr/>
          </p:nvSpPr>
          <p:spPr bwMode="auto">
            <a:xfrm>
              <a:off x="2540001" y="3740150"/>
              <a:ext cx="17463" cy="31750"/>
            </a:xfrm>
            <a:custGeom>
              <a:avLst/>
              <a:gdLst/>
              <a:ahLst/>
              <a:cxnLst>
                <a:cxn ang="0">
                  <a:pos x="34" y="5"/>
                </a:cxn>
                <a:cxn ang="0">
                  <a:pos x="34" y="5"/>
                </a:cxn>
                <a:cxn ang="0">
                  <a:pos x="33" y="14"/>
                </a:cxn>
                <a:cxn ang="0">
                  <a:pos x="32" y="23"/>
                </a:cxn>
                <a:cxn ang="0">
                  <a:pos x="28" y="31"/>
                </a:cxn>
                <a:cxn ang="0">
                  <a:pos x="24" y="40"/>
                </a:cxn>
                <a:cxn ang="0">
                  <a:pos x="13" y="55"/>
                </a:cxn>
                <a:cxn ang="0">
                  <a:pos x="1" y="69"/>
                </a:cxn>
                <a:cxn ang="0">
                  <a:pos x="1" y="69"/>
                </a:cxn>
                <a:cxn ang="0">
                  <a:pos x="0" y="72"/>
                </a:cxn>
                <a:cxn ang="0">
                  <a:pos x="0" y="73"/>
                </a:cxn>
                <a:cxn ang="0">
                  <a:pos x="1" y="77"/>
                </a:cxn>
                <a:cxn ang="0">
                  <a:pos x="5" y="80"/>
                </a:cxn>
                <a:cxn ang="0">
                  <a:pos x="8" y="78"/>
                </a:cxn>
                <a:cxn ang="0">
                  <a:pos x="9" y="77"/>
                </a:cxn>
                <a:cxn ang="0">
                  <a:pos x="9" y="77"/>
                </a:cxn>
                <a:cxn ang="0">
                  <a:pos x="24" y="61"/>
                </a:cxn>
                <a:cxn ang="0">
                  <a:pos x="29" y="53"/>
                </a:cxn>
                <a:cxn ang="0">
                  <a:pos x="34" y="44"/>
                </a:cxn>
                <a:cxn ang="0">
                  <a:pos x="39" y="35"/>
                </a:cxn>
                <a:cxn ang="0">
                  <a:pos x="42" y="25"/>
                </a:cxn>
                <a:cxn ang="0">
                  <a:pos x="45" y="15"/>
                </a:cxn>
                <a:cxn ang="0">
                  <a:pos x="46" y="5"/>
                </a:cxn>
                <a:cxn ang="0">
                  <a:pos x="46" y="5"/>
                </a:cxn>
                <a:cxn ang="0">
                  <a:pos x="46" y="2"/>
                </a:cxn>
                <a:cxn ang="0">
                  <a:pos x="45" y="1"/>
                </a:cxn>
                <a:cxn ang="0">
                  <a:pos x="41" y="0"/>
                </a:cxn>
                <a:cxn ang="0">
                  <a:pos x="37" y="1"/>
                </a:cxn>
                <a:cxn ang="0">
                  <a:pos x="35" y="2"/>
                </a:cxn>
                <a:cxn ang="0">
                  <a:pos x="34" y="5"/>
                </a:cxn>
                <a:cxn ang="0">
                  <a:pos x="34" y="5"/>
                </a:cxn>
              </a:cxnLst>
              <a:rect l="0" t="0" r="r" b="b"/>
              <a:pathLst>
                <a:path w="46" h="80">
                  <a:moveTo>
                    <a:pt x="34" y="5"/>
                  </a:moveTo>
                  <a:lnTo>
                    <a:pt x="34" y="5"/>
                  </a:lnTo>
                  <a:lnTo>
                    <a:pt x="33" y="14"/>
                  </a:lnTo>
                  <a:lnTo>
                    <a:pt x="32" y="23"/>
                  </a:lnTo>
                  <a:lnTo>
                    <a:pt x="28" y="31"/>
                  </a:lnTo>
                  <a:lnTo>
                    <a:pt x="24" y="40"/>
                  </a:lnTo>
                  <a:lnTo>
                    <a:pt x="13" y="55"/>
                  </a:lnTo>
                  <a:lnTo>
                    <a:pt x="1" y="69"/>
                  </a:lnTo>
                  <a:lnTo>
                    <a:pt x="1" y="69"/>
                  </a:lnTo>
                  <a:lnTo>
                    <a:pt x="0" y="72"/>
                  </a:lnTo>
                  <a:lnTo>
                    <a:pt x="0" y="73"/>
                  </a:lnTo>
                  <a:lnTo>
                    <a:pt x="1" y="77"/>
                  </a:lnTo>
                  <a:lnTo>
                    <a:pt x="5" y="80"/>
                  </a:lnTo>
                  <a:lnTo>
                    <a:pt x="8" y="78"/>
                  </a:lnTo>
                  <a:lnTo>
                    <a:pt x="9" y="77"/>
                  </a:lnTo>
                  <a:lnTo>
                    <a:pt x="9" y="77"/>
                  </a:lnTo>
                  <a:lnTo>
                    <a:pt x="24" y="61"/>
                  </a:lnTo>
                  <a:lnTo>
                    <a:pt x="29" y="53"/>
                  </a:lnTo>
                  <a:lnTo>
                    <a:pt x="34" y="44"/>
                  </a:lnTo>
                  <a:lnTo>
                    <a:pt x="39" y="35"/>
                  </a:lnTo>
                  <a:lnTo>
                    <a:pt x="42" y="25"/>
                  </a:lnTo>
                  <a:lnTo>
                    <a:pt x="45" y="15"/>
                  </a:lnTo>
                  <a:lnTo>
                    <a:pt x="46" y="5"/>
                  </a:lnTo>
                  <a:lnTo>
                    <a:pt x="46" y="5"/>
                  </a:lnTo>
                  <a:lnTo>
                    <a:pt x="46" y="2"/>
                  </a:lnTo>
                  <a:lnTo>
                    <a:pt x="45" y="1"/>
                  </a:lnTo>
                  <a:lnTo>
                    <a:pt x="41" y="0"/>
                  </a:lnTo>
                  <a:lnTo>
                    <a:pt x="37" y="1"/>
                  </a:lnTo>
                  <a:lnTo>
                    <a:pt x="35" y="2"/>
                  </a:lnTo>
                  <a:lnTo>
                    <a:pt x="34" y="5"/>
                  </a:lnTo>
                  <a:lnTo>
                    <a:pt x="34"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53" name="chenying0907 749"/>
            <p:cNvSpPr/>
            <p:nvPr/>
          </p:nvSpPr>
          <p:spPr bwMode="auto">
            <a:xfrm>
              <a:off x="2581276" y="3740150"/>
              <a:ext cx="15875" cy="31750"/>
            </a:xfrm>
            <a:custGeom>
              <a:avLst/>
              <a:gdLst/>
              <a:ahLst/>
              <a:cxnLst>
                <a:cxn ang="0">
                  <a:pos x="29" y="6"/>
                </a:cxn>
                <a:cxn ang="0">
                  <a:pos x="29" y="6"/>
                </a:cxn>
                <a:cxn ang="0">
                  <a:pos x="28" y="10"/>
                </a:cxn>
                <a:cxn ang="0">
                  <a:pos x="26" y="12"/>
                </a:cxn>
                <a:cxn ang="0">
                  <a:pos x="21" y="20"/>
                </a:cxn>
                <a:cxn ang="0">
                  <a:pos x="21" y="20"/>
                </a:cxn>
                <a:cxn ang="0">
                  <a:pos x="17" y="28"/>
                </a:cxn>
                <a:cxn ang="0">
                  <a:pos x="13" y="36"/>
                </a:cxn>
                <a:cxn ang="0">
                  <a:pos x="13" y="36"/>
                </a:cxn>
                <a:cxn ang="0">
                  <a:pos x="9" y="45"/>
                </a:cxn>
                <a:cxn ang="0">
                  <a:pos x="5" y="55"/>
                </a:cxn>
                <a:cxn ang="0">
                  <a:pos x="3" y="65"/>
                </a:cxn>
                <a:cxn ang="0">
                  <a:pos x="0" y="75"/>
                </a:cxn>
                <a:cxn ang="0">
                  <a:pos x="0" y="75"/>
                </a:cxn>
                <a:cxn ang="0">
                  <a:pos x="1" y="78"/>
                </a:cxn>
                <a:cxn ang="0">
                  <a:pos x="3" y="79"/>
                </a:cxn>
                <a:cxn ang="0">
                  <a:pos x="7" y="80"/>
                </a:cxn>
                <a:cxn ang="0">
                  <a:pos x="11" y="79"/>
                </a:cxn>
                <a:cxn ang="0">
                  <a:pos x="12" y="78"/>
                </a:cxn>
                <a:cxn ang="0">
                  <a:pos x="12" y="75"/>
                </a:cxn>
                <a:cxn ang="0">
                  <a:pos x="12" y="75"/>
                </a:cxn>
                <a:cxn ang="0">
                  <a:pos x="15" y="63"/>
                </a:cxn>
                <a:cxn ang="0">
                  <a:pos x="18" y="53"/>
                </a:cxn>
                <a:cxn ang="0">
                  <a:pos x="29" y="32"/>
                </a:cxn>
                <a:cxn ang="0">
                  <a:pos x="29" y="32"/>
                </a:cxn>
                <a:cxn ang="0">
                  <a:pos x="35" y="20"/>
                </a:cxn>
                <a:cxn ang="0">
                  <a:pos x="38" y="15"/>
                </a:cxn>
                <a:cxn ang="0">
                  <a:pos x="41" y="8"/>
                </a:cxn>
                <a:cxn ang="0">
                  <a:pos x="41" y="8"/>
                </a:cxn>
                <a:cxn ang="0">
                  <a:pos x="41" y="6"/>
                </a:cxn>
                <a:cxn ang="0">
                  <a:pos x="39" y="3"/>
                </a:cxn>
                <a:cxn ang="0">
                  <a:pos x="35" y="2"/>
                </a:cxn>
                <a:cxn ang="0">
                  <a:pos x="34" y="0"/>
                </a:cxn>
                <a:cxn ang="0">
                  <a:pos x="32" y="2"/>
                </a:cxn>
                <a:cxn ang="0">
                  <a:pos x="30" y="3"/>
                </a:cxn>
                <a:cxn ang="0">
                  <a:pos x="29" y="6"/>
                </a:cxn>
                <a:cxn ang="0">
                  <a:pos x="29" y="6"/>
                </a:cxn>
              </a:cxnLst>
              <a:rect l="0" t="0" r="r" b="b"/>
              <a:pathLst>
                <a:path w="41" h="80">
                  <a:moveTo>
                    <a:pt x="29" y="6"/>
                  </a:moveTo>
                  <a:lnTo>
                    <a:pt x="29" y="6"/>
                  </a:lnTo>
                  <a:lnTo>
                    <a:pt x="28" y="10"/>
                  </a:lnTo>
                  <a:lnTo>
                    <a:pt x="26" y="12"/>
                  </a:lnTo>
                  <a:lnTo>
                    <a:pt x="21" y="20"/>
                  </a:lnTo>
                  <a:lnTo>
                    <a:pt x="21" y="20"/>
                  </a:lnTo>
                  <a:lnTo>
                    <a:pt x="17" y="28"/>
                  </a:lnTo>
                  <a:lnTo>
                    <a:pt x="13" y="36"/>
                  </a:lnTo>
                  <a:lnTo>
                    <a:pt x="13" y="36"/>
                  </a:lnTo>
                  <a:lnTo>
                    <a:pt x="9" y="45"/>
                  </a:lnTo>
                  <a:lnTo>
                    <a:pt x="5" y="55"/>
                  </a:lnTo>
                  <a:lnTo>
                    <a:pt x="3" y="65"/>
                  </a:lnTo>
                  <a:lnTo>
                    <a:pt x="0" y="75"/>
                  </a:lnTo>
                  <a:lnTo>
                    <a:pt x="0" y="75"/>
                  </a:lnTo>
                  <a:lnTo>
                    <a:pt x="1" y="78"/>
                  </a:lnTo>
                  <a:lnTo>
                    <a:pt x="3" y="79"/>
                  </a:lnTo>
                  <a:lnTo>
                    <a:pt x="7" y="80"/>
                  </a:lnTo>
                  <a:lnTo>
                    <a:pt x="11" y="79"/>
                  </a:lnTo>
                  <a:lnTo>
                    <a:pt x="12" y="78"/>
                  </a:lnTo>
                  <a:lnTo>
                    <a:pt x="12" y="75"/>
                  </a:lnTo>
                  <a:lnTo>
                    <a:pt x="12" y="75"/>
                  </a:lnTo>
                  <a:lnTo>
                    <a:pt x="15" y="63"/>
                  </a:lnTo>
                  <a:lnTo>
                    <a:pt x="18" y="53"/>
                  </a:lnTo>
                  <a:lnTo>
                    <a:pt x="29" y="32"/>
                  </a:lnTo>
                  <a:lnTo>
                    <a:pt x="29" y="32"/>
                  </a:lnTo>
                  <a:lnTo>
                    <a:pt x="35" y="20"/>
                  </a:lnTo>
                  <a:lnTo>
                    <a:pt x="38" y="15"/>
                  </a:lnTo>
                  <a:lnTo>
                    <a:pt x="41" y="8"/>
                  </a:lnTo>
                  <a:lnTo>
                    <a:pt x="41" y="8"/>
                  </a:lnTo>
                  <a:lnTo>
                    <a:pt x="41" y="6"/>
                  </a:lnTo>
                  <a:lnTo>
                    <a:pt x="39" y="3"/>
                  </a:lnTo>
                  <a:lnTo>
                    <a:pt x="35" y="2"/>
                  </a:lnTo>
                  <a:lnTo>
                    <a:pt x="34" y="0"/>
                  </a:lnTo>
                  <a:lnTo>
                    <a:pt x="32" y="2"/>
                  </a:lnTo>
                  <a:lnTo>
                    <a:pt x="30" y="3"/>
                  </a:lnTo>
                  <a:lnTo>
                    <a:pt x="29" y="6"/>
                  </a:lnTo>
                  <a:lnTo>
                    <a:pt x="29" y="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54" name="chenying0907 750"/>
            <p:cNvSpPr/>
            <p:nvPr/>
          </p:nvSpPr>
          <p:spPr bwMode="auto">
            <a:xfrm>
              <a:off x="2609851" y="3741738"/>
              <a:ext cx="23813" cy="34925"/>
            </a:xfrm>
            <a:custGeom>
              <a:avLst/>
              <a:gdLst/>
              <a:ahLst/>
              <a:cxnLst>
                <a:cxn ang="0">
                  <a:pos x="47" y="1"/>
                </a:cxn>
                <a:cxn ang="0">
                  <a:pos x="47" y="1"/>
                </a:cxn>
                <a:cxn ang="0">
                  <a:pos x="40" y="12"/>
                </a:cxn>
                <a:cxn ang="0">
                  <a:pos x="34" y="24"/>
                </a:cxn>
                <a:cxn ang="0">
                  <a:pos x="29" y="34"/>
                </a:cxn>
                <a:cxn ang="0">
                  <a:pos x="21" y="46"/>
                </a:cxn>
                <a:cxn ang="0">
                  <a:pos x="21" y="46"/>
                </a:cxn>
                <a:cxn ang="0">
                  <a:pos x="10" y="60"/>
                </a:cxn>
                <a:cxn ang="0">
                  <a:pos x="1" y="77"/>
                </a:cxn>
                <a:cxn ang="0">
                  <a:pos x="1" y="77"/>
                </a:cxn>
                <a:cxn ang="0">
                  <a:pos x="0" y="78"/>
                </a:cxn>
                <a:cxn ang="0">
                  <a:pos x="0" y="81"/>
                </a:cxn>
                <a:cxn ang="0">
                  <a:pos x="2" y="84"/>
                </a:cxn>
                <a:cxn ang="0">
                  <a:pos x="8" y="85"/>
                </a:cxn>
                <a:cxn ang="0">
                  <a:pos x="9" y="84"/>
                </a:cxn>
                <a:cxn ang="0">
                  <a:pos x="10" y="82"/>
                </a:cxn>
                <a:cxn ang="0">
                  <a:pos x="10" y="82"/>
                </a:cxn>
                <a:cxn ang="0">
                  <a:pos x="29" y="55"/>
                </a:cxn>
                <a:cxn ang="0">
                  <a:pos x="29" y="55"/>
                </a:cxn>
                <a:cxn ang="0">
                  <a:pos x="35" y="44"/>
                </a:cxn>
                <a:cxn ang="0">
                  <a:pos x="40" y="31"/>
                </a:cxn>
                <a:cxn ang="0">
                  <a:pos x="47" y="20"/>
                </a:cxn>
                <a:cxn ang="0">
                  <a:pos x="56" y="9"/>
                </a:cxn>
                <a:cxn ang="0">
                  <a:pos x="56" y="9"/>
                </a:cxn>
                <a:cxn ang="0">
                  <a:pos x="57" y="8"/>
                </a:cxn>
                <a:cxn ang="0">
                  <a:pos x="57" y="5"/>
                </a:cxn>
                <a:cxn ang="0">
                  <a:pos x="55" y="1"/>
                </a:cxn>
                <a:cxn ang="0">
                  <a:pos x="52" y="0"/>
                </a:cxn>
                <a:cxn ang="0">
                  <a:pos x="49" y="0"/>
                </a:cxn>
                <a:cxn ang="0">
                  <a:pos x="47" y="1"/>
                </a:cxn>
                <a:cxn ang="0">
                  <a:pos x="47" y="1"/>
                </a:cxn>
              </a:cxnLst>
              <a:rect l="0" t="0" r="r" b="b"/>
              <a:pathLst>
                <a:path w="57" h="85">
                  <a:moveTo>
                    <a:pt x="47" y="1"/>
                  </a:moveTo>
                  <a:lnTo>
                    <a:pt x="47" y="1"/>
                  </a:lnTo>
                  <a:lnTo>
                    <a:pt x="40" y="12"/>
                  </a:lnTo>
                  <a:lnTo>
                    <a:pt x="34" y="24"/>
                  </a:lnTo>
                  <a:lnTo>
                    <a:pt x="29" y="34"/>
                  </a:lnTo>
                  <a:lnTo>
                    <a:pt x="21" y="46"/>
                  </a:lnTo>
                  <a:lnTo>
                    <a:pt x="21" y="46"/>
                  </a:lnTo>
                  <a:lnTo>
                    <a:pt x="10" y="60"/>
                  </a:lnTo>
                  <a:lnTo>
                    <a:pt x="1" y="77"/>
                  </a:lnTo>
                  <a:lnTo>
                    <a:pt x="1" y="77"/>
                  </a:lnTo>
                  <a:lnTo>
                    <a:pt x="0" y="78"/>
                  </a:lnTo>
                  <a:lnTo>
                    <a:pt x="0" y="81"/>
                  </a:lnTo>
                  <a:lnTo>
                    <a:pt x="2" y="84"/>
                  </a:lnTo>
                  <a:lnTo>
                    <a:pt x="8" y="85"/>
                  </a:lnTo>
                  <a:lnTo>
                    <a:pt x="9" y="84"/>
                  </a:lnTo>
                  <a:lnTo>
                    <a:pt x="10" y="82"/>
                  </a:lnTo>
                  <a:lnTo>
                    <a:pt x="10" y="82"/>
                  </a:lnTo>
                  <a:lnTo>
                    <a:pt x="29" y="55"/>
                  </a:lnTo>
                  <a:lnTo>
                    <a:pt x="29" y="55"/>
                  </a:lnTo>
                  <a:lnTo>
                    <a:pt x="35" y="44"/>
                  </a:lnTo>
                  <a:lnTo>
                    <a:pt x="40" y="31"/>
                  </a:lnTo>
                  <a:lnTo>
                    <a:pt x="47" y="20"/>
                  </a:lnTo>
                  <a:lnTo>
                    <a:pt x="56" y="9"/>
                  </a:lnTo>
                  <a:lnTo>
                    <a:pt x="56" y="9"/>
                  </a:lnTo>
                  <a:lnTo>
                    <a:pt x="57" y="8"/>
                  </a:lnTo>
                  <a:lnTo>
                    <a:pt x="57" y="5"/>
                  </a:lnTo>
                  <a:lnTo>
                    <a:pt x="55" y="1"/>
                  </a:lnTo>
                  <a:lnTo>
                    <a:pt x="52" y="0"/>
                  </a:lnTo>
                  <a:lnTo>
                    <a:pt x="49" y="0"/>
                  </a:lnTo>
                  <a:lnTo>
                    <a:pt x="47" y="1"/>
                  </a:lnTo>
                  <a:lnTo>
                    <a:pt x="47"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55" name="chenying0907 751"/>
            <p:cNvSpPr/>
            <p:nvPr/>
          </p:nvSpPr>
          <p:spPr bwMode="auto">
            <a:xfrm>
              <a:off x="2652713" y="3736975"/>
              <a:ext cx="15875" cy="34925"/>
            </a:xfrm>
            <a:custGeom>
              <a:avLst/>
              <a:gdLst/>
              <a:ahLst/>
              <a:cxnLst>
                <a:cxn ang="0">
                  <a:pos x="29" y="5"/>
                </a:cxn>
                <a:cxn ang="0">
                  <a:pos x="29" y="5"/>
                </a:cxn>
                <a:cxn ang="0">
                  <a:pos x="28" y="19"/>
                </a:cxn>
                <a:cxn ang="0">
                  <a:pos x="24" y="29"/>
                </a:cxn>
                <a:cxn ang="0">
                  <a:pos x="20" y="41"/>
                </a:cxn>
                <a:cxn ang="0">
                  <a:pos x="15" y="51"/>
                </a:cxn>
                <a:cxn ang="0">
                  <a:pos x="15" y="51"/>
                </a:cxn>
                <a:cxn ang="0">
                  <a:pos x="9" y="59"/>
                </a:cxn>
                <a:cxn ang="0">
                  <a:pos x="4" y="66"/>
                </a:cxn>
                <a:cxn ang="0">
                  <a:pos x="4" y="66"/>
                </a:cxn>
                <a:cxn ang="0">
                  <a:pos x="2" y="72"/>
                </a:cxn>
                <a:cxn ang="0">
                  <a:pos x="0" y="80"/>
                </a:cxn>
                <a:cxn ang="0">
                  <a:pos x="0" y="80"/>
                </a:cxn>
                <a:cxn ang="0">
                  <a:pos x="0" y="83"/>
                </a:cxn>
                <a:cxn ang="0">
                  <a:pos x="2" y="84"/>
                </a:cxn>
                <a:cxn ang="0">
                  <a:pos x="4" y="85"/>
                </a:cxn>
                <a:cxn ang="0">
                  <a:pos x="6" y="85"/>
                </a:cxn>
                <a:cxn ang="0">
                  <a:pos x="9" y="84"/>
                </a:cxn>
                <a:cxn ang="0">
                  <a:pos x="11" y="83"/>
                </a:cxn>
                <a:cxn ang="0">
                  <a:pos x="12" y="80"/>
                </a:cxn>
                <a:cxn ang="0">
                  <a:pos x="12" y="80"/>
                </a:cxn>
                <a:cxn ang="0">
                  <a:pos x="13" y="73"/>
                </a:cxn>
                <a:cxn ang="0">
                  <a:pos x="16" y="70"/>
                </a:cxn>
                <a:cxn ang="0">
                  <a:pos x="20" y="66"/>
                </a:cxn>
                <a:cxn ang="0">
                  <a:pos x="23" y="60"/>
                </a:cxn>
                <a:cxn ang="0">
                  <a:pos x="23" y="60"/>
                </a:cxn>
                <a:cxn ang="0">
                  <a:pos x="30" y="43"/>
                </a:cxn>
                <a:cxn ang="0">
                  <a:pos x="30" y="43"/>
                </a:cxn>
                <a:cxn ang="0">
                  <a:pos x="37" y="25"/>
                </a:cxn>
                <a:cxn ang="0">
                  <a:pos x="40" y="16"/>
                </a:cxn>
                <a:cxn ang="0">
                  <a:pos x="41" y="5"/>
                </a:cxn>
                <a:cxn ang="0">
                  <a:pos x="41" y="5"/>
                </a:cxn>
                <a:cxn ang="0">
                  <a:pos x="40" y="4"/>
                </a:cxn>
                <a:cxn ang="0">
                  <a:pos x="38" y="2"/>
                </a:cxn>
                <a:cxn ang="0">
                  <a:pos x="36" y="0"/>
                </a:cxn>
                <a:cxn ang="0">
                  <a:pos x="30" y="2"/>
                </a:cxn>
                <a:cxn ang="0">
                  <a:pos x="29" y="4"/>
                </a:cxn>
                <a:cxn ang="0">
                  <a:pos x="29" y="5"/>
                </a:cxn>
                <a:cxn ang="0">
                  <a:pos x="29" y="5"/>
                </a:cxn>
              </a:cxnLst>
              <a:rect l="0" t="0" r="r" b="b"/>
              <a:pathLst>
                <a:path w="41" h="85">
                  <a:moveTo>
                    <a:pt x="29" y="5"/>
                  </a:moveTo>
                  <a:lnTo>
                    <a:pt x="29" y="5"/>
                  </a:lnTo>
                  <a:lnTo>
                    <a:pt x="28" y="19"/>
                  </a:lnTo>
                  <a:lnTo>
                    <a:pt x="24" y="29"/>
                  </a:lnTo>
                  <a:lnTo>
                    <a:pt x="20" y="41"/>
                  </a:lnTo>
                  <a:lnTo>
                    <a:pt x="15" y="51"/>
                  </a:lnTo>
                  <a:lnTo>
                    <a:pt x="15" y="51"/>
                  </a:lnTo>
                  <a:lnTo>
                    <a:pt x="9" y="59"/>
                  </a:lnTo>
                  <a:lnTo>
                    <a:pt x="4" y="66"/>
                  </a:lnTo>
                  <a:lnTo>
                    <a:pt x="4" y="66"/>
                  </a:lnTo>
                  <a:lnTo>
                    <a:pt x="2" y="72"/>
                  </a:lnTo>
                  <a:lnTo>
                    <a:pt x="0" y="80"/>
                  </a:lnTo>
                  <a:lnTo>
                    <a:pt x="0" y="80"/>
                  </a:lnTo>
                  <a:lnTo>
                    <a:pt x="0" y="83"/>
                  </a:lnTo>
                  <a:lnTo>
                    <a:pt x="2" y="84"/>
                  </a:lnTo>
                  <a:lnTo>
                    <a:pt x="4" y="85"/>
                  </a:lnTo>
                  <a:lnTo>
                    <a:pt x="6" y="85"/>
                  </a:lnTo>
                  <a:lnTo>
                    <a:pt x="9" y="84"/>
                  </a:lnTo>
                  <a:lnTo>
                    <a:pt x="11" y="83"/>
                  </a:lnTo>
                  <a:lnTo>
                    <a:pt x="12" y="80"/>
                  </a:lnTo>
                  <a:lnTo>
                    <a:pt x="12" y="80"/>
                  </a:lnTo>
                  <a:lnTo>
                    <a:pt x="13" y="73"/>
                  </a:lnTo>
                  <a:lnTo>
                    <a:pt x="16" y="70"/>
                  </a:lnTo>
                  <a:lnTo>
                    <a:pt x="20" y="66"/>
                  </a:lnTo>
                  <a:lnTo>
                    <a:pt x="23" y="60"/>
                  </a:lnTo>
                  <a:lnTo>
                    <a:pt x="23" y="60"/>
                  </a:lnTo>
                  <a:lnTo>
                    <a:pt x="30" y="43"/>
                  </a:lnTo>
                  <a:lnTo>
                    <a:pt x="30" y="43"/>
                  </a:lnTo>
                  <a:lnTo>
                    <a:pt x="37" y="25"/>
                  </a:lnTo>
                  <a:lnTo>
                    <a:pt x="40" y="16"/>
                  </a:lnTo>
                  <a:lnTo>
                    <a:pt x="41" y="5"/>
                  </a:lnTo>
                  <a:lnTo>
                    <a:pt x="41" y="5"/>
                  </a:lnTo>
                  <a:lnTo>
                    <a:pt x="40" y="4"/>
                  </a:lnTo>
                  <a:lnTo>
                    <a:pt x="38" y="2"/>
                  </a:lnTo>
                  <a:lnTo>
                    <a:pt x="36" y="0"/>
                  </a:lnTo>
                  <a:lnTo>
                    <a:pt x="30" y="2"/>
                  </a:lnTo>
                  <a:lnTo>
                    <a:pt x="29" y="4"/>
                  </a:lnTo>
                  <a:lnTo>
                    <a:pt x="29" y="5"/>
                  </a:lnTo>
                  <a:lnTo>
                    <a:pt x="29"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56" name="chenying0907 752"/>
            <p:cNvSpPr/>
            <p:nvPr/>
          </p:nvSpPr>
          <p:spPr bwMode="auto">
            <a:xfrm>
              <a:off x="2692401" y="3741738"/>
              <a:ext cx="11113" cy="31750"/>
            </a:xfrm>
            <a:custGeom>
              <a:avLst/>
              <a:gdLst/>
              <a:ahLst/>
              <a:cxnLst>
                <a:cxn ang="0">
                  <a:pos x="17" y="5"/>
                </a:cxn>
                <a:cxn ang="0">
                  <a:pos x="17" y="5"/>
                </a:cxn>
                <a:cxn ang="0">
                  <a:pos x="16" y="22"/>
                </a:cxn>
                <a:cxn ang="0">
                  <a:pos x="12" y="39"/>
                </a:cxn>
                <a:cxn ang="0">
                  <a:pos x="0" y="72"/>
                </a:cxn>
                <a:cxn ang="0">
                  <a:pos x="0" y="72"/>
                </a:cxn>
                <a:cxn ang="0">
                  <a:pos x="0" y="75"/>
                </a:cxn>
                <a:cxn ang="0">
                  <a:pos x="1" y="77"/>
                </a:cxn>
                <a:cxn ang="0">
                  <a:pos x="4" y="80"/>
                </a:cxn>
                <a:cxn ang="0">
                  <a:pos x="9" y="78"/>
                </a:cxn>
                <a:cxn ang="0">
                  <a:pos x="11" y="77"/>
                </a:cxn>
                <a:cxn ang="0">
                  <a:pos x="12" y="76"/>
                </a:cxn>
                <a:cxn ang="0">
                  <a:pos x="12" y="76"/>
                </a:cxn>
                <a:cxn ang="0">
                  <a:pos x="24" y="41"/>
                </a:cxn>
                <a:cxn ang="0">
                  <a:pos x="28" y="24"/>
                </a:cxn>
                <a:cxn ang="0">
                  <a:pos x="29" y="5"/>
                </a:cxn>
                <a:cxn ang="0">
                  <a:pos x="29" y="5"/>
                </a:cxn>
                <a:cxn ang="0">
                  <a:pos x="29" y="3"/>
                </a:cxn>
                <a:cxn ang="0">
                  <a:pos x="28" y="1"/>
                </a:cxn>
                <a:cxn ang="0">
                  <a:pos x="24" y="0"/>
                </a:cxn>
                <a:cxn ang="0">
                  <a:pos x="20" y="1"/>
                </a:cxn>
                <a:cxn ang="0">
                  <a:pos x="18" y="3"/>
                </a:cxn>
                <a:cxn ang="0">
                  <a:pos x="17" y="5"/>
                </a:cxn>
                <a:cxn ang="0">
                  <a:pos x="17" y="5"/>
                </a:cxn>
              </a:cxnLst>
              <a:rect l="0" t="0" r="r" b="b"/>
              <a:pathLst>
                <a:path w="29" h="80">
                  <a:moveTo>
                    <a:pt x="17" y="5"/>
                  </a:moveTo>
                  <a:lnTo>
                    <a:pt x="17" y="5"/>
                  </a:lnTo>
                  <a:lnTo>
                    <a:pt x="16" y="22"/>
                  </a:lnTo>
                  <a:lnTo>
                    <a:pt x="12" y="39"/>
                  </a:lnTo>
                  <a:lnTo>
                    <a:pt x="0" y="72"/>
                  </a:lnTo>
                  <a:lnTo>
                    <a:pt x="0" y="72"/>
                  </a:lnTo>
                  <a:lnTo>
                    <a:pt x="0" y="75"/>
                  </a:lnTo>
                  <a:lnTo>
                    <a:pt x="1" y="77"/>
                  </a:lnTo>
                  <a:lnTo>
                    <a:pt x="4" y="80"/>
                  </a:lnTo>
                  <a:lnTo>
                    <a:pt x="9" y="78"/>
                  </a:lnTo>
                  <a:lnTo>
                    <a:pt x="11" y="77"/>
                  </a:lnTo>
                  <a:lnTo>
                    <a:pt x="12" y="76"/>
                  </a:lnTo>
                  <a:lnTo>
                    <a:pt x="12" y="76"/>
                  </a:lnTo>
                  <a:lnTo>
                    <a:pt x="24" y="41"/>
                  </a:lnTo>
                  <a:lnTo>
                    <a:pt x="28" y="24"/>
                  </a:lnTo>
                  <a:lnTo>
                    <a:pt x="29" y="5"/>
                  </a:lnTo>
                  <a:lnTo>
                    <a:pt x="29" y="5"/>
                  </a:lnTo>
                  <a:lnTo>
                    <a:pt x="29" y="3"/>
                  </a:lnTo>
                  <a:lnTo>
                    <a:pt x="28" y="1"/>
                  </a:lnTo>
                  <a:lnTo>
                    <a:pt x="24" y="0"/>
                  </a:lnTo>
                  <a:lnTo>
                    <a:pt x="20" y="1"/>
                  </a:lnTo>
                  <a:lnTo>
                    <a:pt x="18" y="3"/>
                  </a:lnTo>
                  <a:lnTo>
                    <a:pt x="17" y="5"/>
                  </a:lnTo>
                  <a:lnTo>
                    <a:pt x="17"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57" name="chenying0907 753"/>
            <p:cNvSpPr/>
            <p:nvPr/>
          </p:nvSpPr>
          <p:spPr bwMode="auto">
            <a:xfrm>
              <a:off x="2730501" y="3740150"/>
              <a:ext cx="15875" cy="33338"/>
            </a:xfrm>
            <a:custGeom>
              <a:avLst/>
              <a:gdLst/>
              <a:ahLst/>
              <a:cxnLst>
                <a:cxn ang="0">
                  <a:pos x="28" y="5"/>
                </a:cxn>
                <a:cxn ang="0">
                  <a:pos x="28" y="5"/>
                </a:cxn>
                <a:cxn ang="0">
                  <a:pos x="28" y="14"/>
                </a:cxn>
                <a:cxn ang="0">
                  <a:pos x="25" y="23"/>
                </a:cxn>
                <a:cxn ang="0">
                  <a:pos x="22" y="32"/>
                </a:cxn>
                <a:cxn ang="0">
                  <a:pos x="19" y="42"/>
                </a:cxn>
                <a:cxn ang="0">
                  <a:pos x="9" y="59"/>
                </a:cxn>
                <a:cxn ang="0">
                  <a:pos x="0" y="76"/>
                </a:cxn>
                <a:cxn ang="0">
                  <a:pos x="0" y="76"/>
                </a:cxn>
                <a:cxn ang="0">
                  <a:pos x="0" y="78"/>
                </a:cxn>
                <a:cxn ang="0">
                  <a:pos x="0" y="81"/>
                </a:cxn>
                <a:cxn ang="0">
                  <a:pos x="3" y="83"/>
                </a:cxn>
                <a:cxn ang="0">
                  <a:pos x="7" y="85"/>
                </a:cxn>
                <a:cxn ang="0">
                  <a:pos x="9" y="83"/>
                </a:cxn>
                <a:cxn ang="0">
                  <a:pos x="11" y="82"/>
                </a:cxn>
                <a:cxn ang="0">
                  <a:pos x="11" y="82"/>
                </a:cxn>
                <a:cxn ang="0">
                  <a:pos x="20" y="64"/>
                </a:cxn>
                <a:cxn ang="0">
                  <a:pos x="29" y="44"/>
                </a:cxn>
                <a:cxn ang="0">
                  <a:pos x="33" y="35"/>
                </a:cxn>
                <a:cxn ang="0">
                  <a:pos x="37" y="26"/>
                </a:cxn>
                <a:cxn ang="0">
                  <a:pos x="38" y="15"/>
                </a:cxn>
                <a:cxn ang="0">
                  <a:pos x="39" y="5"/>
                </a:cxn>
                <a:cxn ang="0">
                  <a:pos x="39" y="5"/>
                </a:cxn>
                <a:cxn ang="0">
                  <a:pos x="39" y="2"/>
                </a:cxn>
                <a:cxn ang="0">
                  <a:pos x="38" y="1"/>
                </a:cxn>
                <a:cxn ang="0">
                  <a:pos x="34" y="0"/>
                </a:cxn>
                <a:cxn ang="0">
                  <a:pos x="30" y="1"/>
                </a:cxn>
                <a:cxn ang="0">
                  <a:pos x="29" y="2"/>
                </a:cxn>
                <a:cxn ang="0">
                  <a:pos x="28" y="5"/>
                </a:cxn>
                <a:cxn ang="0">
                  <a:pos x="28" y="5"/>
                </a:cxn>
              </a:cxnLst>
              <a:rect l="0" t="0" r="r" b="b"/>
              <a:pathLst>
                <a:path w="39" h="85">
                  <a:moveTo>
                    <a:pt x="28" y="5"/>
                  </a:moveTo>
                  <a:lnTo>
                    <a:pt x="28" y="5"/>
                  </a:lnTo>
                  <a:lnTo>
                    <a:pt x="28" y="14"/>
                  </a:lnTo>
                  <a:lnTo>
                    <a:pt x="25" y="23"/>
                  </a:lnTo>
                  <a:lnTo>
                    <a:pt x="22" y="32"/>
                  </a:lnTo>
                  <a:lnTo>
                    <a:pt x="19" y="42"/>
                  </a:lnTo>
                  <a:lnTo>
                    <a:pt x="9" y="59"/>
                  </a:lnTo>
                  <a:lnTo>
                    <a:pt x="0" y="76"/>
                  </a:lnTo>
                  <a:lnTo>
                    <a:pt x="0" y="76"/>
                  </a:lnTo>
                  <a:lnTo>
                    <a:pt x="0" y="78"/>
                  </a:lnTo>
                  <a:lnTo>
                    <a:pt x="0" y="81"/>
                  </a:lnTo>
                  <a:lnTo>
                    <a:pt x="3" y="83"/>
                  </a:lnTo>
                  <a:lnTo>
                    <a:pt x="7" y="85"/>
                  </a:lnTo>
                  <a:lnTo>
                    <a:pt x="9" y="83"/>
                  </a:lnTo>
                  <a:lnTo>
                    <a:pt x="11" y="82"/>
                  </a:lnTo>
                  <a:lnTo>
                    <a:pt x="11" y="82"/>
                  </a:lnTo>
                  <a:lnTo>
                    <a:pt x="20" y="64"/>
                  </a:lnTo>
                  <a:lnTo>
                    <a:pt x="29" y="44"/>
                  </a:lnTo>
                  <a:lnTo>
                    <a:pt x="33" y="35"/>
                  </a:lnTo>
                  <a:lnTo>
                    <a:pt x="37" y="26"/>
                  </a:lnTo>
                  <a:lnTo>
                    <a:pt x="38" y="15"/>
                  </a:lnTo>
                  <a:lnTo>
                    <a:pt x="39" y="5"/>
                  </a:lnTo>
                  <a:lnTo>
                    <a:pt x="39" y="5"/>
                  </a:lnTo>
                  <a:lnTo>
                    <a:pt x="39" y="2"/>
                  </a:lnTo>
                  <a:lnTo>
                    <a:pt x="38" y="1"/>
                  </a:lnTo>
                  <a:lnTo>
                    <a:pt x="34" y="0"/>
                  </a:lnTo>
                  <a:lnTo>
                    <a:pt x="30" y="1"/>
                  </a:lnTo>
                  <a:lnTo>
                    <a:pt x="29" y="2"/>
                  </a:lnTo>
                  <a:lnTo>
                    <a:pt x="28" y="5"/>
                  </a:lnTo>
                  <a:lnTo>
                    <a:pt x="28"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58" name="chenying0907 754"/>
            <p:cNvSpPr/>
            <p:nvPr/>
          </p:nvSpPr>
          <p:spPr bwMode="auto">
            <a:xfrm>
              <a:off x="2205038" y="3208338"/>
              <a:ext cx="87313" cy="84138"/>
            </a:xfrm>
            <a:custGeom>
              <a:avLst/>
              <a:gdLst/>
              <a:ahLst/>
              <a:cxnLst>
                <a:cxn ang="0">
                  <a:pos x="213" y="1"/>
                </a:cxn>
                <a:cxn ang="0">
                  <a:pos x="213" y="1"/>
                </a:cxn>
                <a:cxn ang="0">
                  <a:pos x="185" y="29"/>
                </a:cxn>
                <a:cxn ang="0">
                  <a:pos x="154" y="55"/>
                </a:cxn>
                <a:cxn ang="0">
                  <a:pos x="126" y="81"/>
                </a:cxn>
                <a:cxn ang="0">
                  <a:pos x="113" y="95"/>
                </a:cxn>
                <a:cxn ang="0">
                  <a:pos x="98" y="110"/>
                </a:cxn>
                <a:cxn ang="0">
                  <a:pos x="98" y="110"/>
                </a:cxn>
                <a:cxn ang="0">
                  <a:pos x="86" y="122"/>
                </a:cxn>
                <a:cxn ang="0">
                  <a:pos x="73" y="133"/>
                </a:cxn>
                <a:cxn ang="0">
                  <a:pos x="47" y="157"/>
                </a:cxn>
                <a:cxn ang="0">
                  <a:pos x="34" y="167"/>
                </a:cxn>
                <a:cxn ang="0">
                  <a:pos x="21" y="180"/>
                </a:cxn>
                <a:cxn ang="0">
                  <a:pos x="11" y="194"/>
                </a:cxn>
                <a:cxn ang="0">
                  <a:pos x="1" y="208"/>
                </a:cxn>
                <a:cxn ang="0">
                  <a:pos x="1" y="208"/>
                </a:cxn>
                <a:cxn ang="0">
                  <a:pos x="0" y="211"/>
                </a:cxn>
                <a:cxn ang="0">
                  <a:pos x="0" y="212"/>
                </a:cxn>
                <a:cxn ang="0">
                  <a:pos x="3" y="216"/>
                </a:cxn>
                <a:cxn ang="0">
                  <a:pos x="7" y="216"/>
                </a:cxn>
                <a:cxn ang="0">
                  <a:pos x="9" y="216"/>
                </a:cxn>
                <a:cxn ang="0">
                  <a:pos x="11" y="213"/>
                </a:cxn>
                <a:cxn ang="0">
                  <a:pos x="11" y="213"/>
                </a:cxn>
                <a:cxn ang="0">
                  <a:pos x="20" y="200"/>
                </a:cxn>
                <a:cxn ang="0">
                  <a:pos x="30" y="187"/>
                </a:cxn>
                <a:cxn ang="0">
                  <a:pos x="42" y="174"/>
                </a:cxn>
                <a:cxn ang="0">
                  <a:pos x="54" y="162"/>
                </a:cxn>
                <a:cxn ang="0">
                  <a:pos x="81" y="139"/>
                </a:cxn>
                <a:cxn ang="0">
                  <a:pos x="107" y="118"/>
                </a:cxn>
                <a:cxn ang="0">
                  <a:pos x="107" y="118"/>
                </a:cxn>
                <a:cxn ang="0">
                  <a:pos x="120" y="106"/>
                </a:cxn>
                <a:cxn ang="0">
                  <a:pos x="132" y="93"/>
                </a:cxn>
                <a:cxn ang="0">
                  <a:pos x="145" y="80"/>
                </a:cxn>
                <a:cxn ang="0">
                  <a:pos x="158" y="67"/>
                </a:cxn>
                <a:cxn ang="0">
                  <a:pos x="158" y="67"/>
                </a:cxn>
                <a:cxn ang="0">
                  <a:pos x="190" y="38"/>
                </a:cxn>
                <a:cxn ang="0">
                  <a:pos x="221" y="9"/>
                </a:cxn>
                <a:cxn ang="0">
                  <a:pos x="221" y="9"/>
                </a:cxn>
                <a:cxn ang="0">
                  <a:pos x="222" y="8"/>
                </a:cxn>
                <a:cxn ang="0">
                  <a:pos x="222" y="5"/>
                </a:cxn>
                <a:cxn ang="0">
                  <a:pos x="221" y="1"/>
                </a:cxn>
                <a:cxn ang="0">
                  <a:pos x="217" y="0"/>
                </a:cxn>
                <a:cxn ang="0">
                  <a:pos x="215" y="0"/>
                </a:cxn>
                <a:cxn ang="0">
                  <a:pos x="213" y="1"/>
                </a:cxn>
                <a:cxn ang="0">
                  <a:pos x="213" y="1"/>
                </a:cxn>
              </a:cxnLst>
              <a:rect l="0" t="0" r="r" b="b"/>
              <a:pathLst>
                <a:path w="222" h="216">
                  <a:moveTo>
                    <a:pt x="213" y="1"/>
                  </a:moveTo>
                  <a:lnTo>
                    <a:pt x="213" y="1"/>
                  </a:lnTo>
                  <a:lnTo>
                    <a:pt x="185" y="29"/>
                  </a:lnTo>
                  <a:lnTo>
                    <a:pt x="154" y="55"/>
                  </a:lnTo>
                  <a:lnTo>
                    <a:pt x="126" y="81"/>
                  </a:lnTo>
                  <a:lnTo>
                    <a:pt x="113" y="95"/>
                  </a:lnTo>
                  <a:lnTo>
                    <a:pt x="98" y="110"/>
                  </a:lnTo>
                  <a:lnTo>
                    <a:pt x="98" y="110"/>
                  </a:lnTo>
                  <a:lnTo>
                    <a:pt x="86" y="122"/>
                  </a:lnTo>
                  <a:lnTo>
                    <a:pt x="73" y="133"/>
                  </a:lnTo>
                  <a:lnTo>
                    <a:pt x="47" y="157"/>
                  </a:lnTo>
                  <a:lnTo>
                    <a:pt x="34" y="167"/>
                  </a:lnTo>
                  <a:lnTo>
                    <a:pt x="21" y="180"/>
                  </a:lnTo>
                  <a:lnTo>
                    <a:pt x="11" y="194"/>
                  </a:lnTo>
                  <a:lnTo>
                    <a:pt x="1" y="208"/>
                  </a:lnTo>
                  <a:lnTo>
                    <a:pt x="1" y="208"/>
                  </a:lnTo>
                  <a:lnTo>
                    <a:pt x="0" y="211"/>
                  </a:lnTo>
                  <a:lnTo>
                    <a:pt x="0" y="212"/>
                  </a:lnTo>
                  <a:lnTo>
                    <a:pt x="3" y="216"/>
                  </a:lnTo>
                  <a:lnTo>
                    <a:pt x="7" y="216"/>
                  </a:lnTo>
                  <a:lnTo>
                    <a:pt x="9" y="216"/>
                  </a:lnTo>
                  <a:lnTo>
                    <a:pt x="11" y="213"/>
                  </a:lnTo>
                  <a:lnTo>
                    <a:pt x="11" y="213"/>
                  </a:lnTo>
                  <a:lnTo>
                    <a:pt x="20" y="200"/>
                  </a:lnTo>
                  <a:lnTo>
                    <a:pt x="30" y="187"/>
                  </a:lnTo>
                  <a:lnTo>
                    <a:pt x="42" y="174"/>
                  </a:lnTo>
                  <a:lnTo>
                    <a:pt x="54" y="162"/>
                  </a:lnTo>
                  <a:lnTo>
                    <a:pt x="81" y="139"/>
                  </a:lnTo>
                  <a:lnTo>
                    <a:pt x="107" y="118"/>
                  </a:lnTo>
                  <a:lnTo>
                    <a:pt x="107" y="118"/>
                  </a:lnTo>
                  <a:lnTo>
                    <a:pt x="120" y="106"/>
                  </a:lnTo>
                  <a:lnTo>
                    <a:pt x="132" y="93"/>
                  </a:lnTo>
                  <a:lnTo>
                    <a:pt x="145" y="80"/>
                  </a:lnTo>
                  <a:lnTo>
                    <a:pt x="158" y="67"/>
                  </a:lnTo>
                  <a:lnTo>
                    <a:pt x="158" y="67"/>
                  </a:lnTo>
                  <a:lnTo>
                    <a:pt x="190" y="38"/>
                  </a:lnTo>
                  <a:lnTo>
                    <a:pt x="221" y="9"/>
                  </a:lnTo>
                  <a:lnTo>
                    <a:pt x="221" y="9"/>
                  </a:lnTo>
                  <a:lnTo>
                    <a:pt x="222" y="8"/>
                  </a:lnTo>
                  <a:lnTo>
                    <a:pt x="222" y="5"/>
                  </a:lnTo>
                  <a:lnTo>
                    <a:pt x="221" y="1"/>
                  </a:lnTo>
                  <a:lnTo>
                    <a:pt x="217" y="0"/>
                  </a:lnTo>
                  <a:lnTo>
                    <a:pt x="215" y="0"/>
                  </a:lnTo>
                  <a:lnTo>
                    <a:pt x="213" y="1"/>
                  </a:lnTo>
                  <a:lnTo>
                    <a:pt x="213"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59" name="chenying0907 755"/>
            <p:cNvSpPr/>
            <p:nvPr/>
          </p:nvSpPr>
          <p:spPr bwMode="auto">
            <a:xfrm>
              <a:off x="2201863" y="3219450"/>
              <a:ext cx="152400" cy="155575"/>
            </a:xfrm>
            <a:custGeom>
              <a:avLst/>
              <a:gdLst/>
              <a:ahLst/>
              <a:cxnLst>
                <a:cxn ang="0">
                  <a:pos x="373" y="0"/>
                </a:cxn>
                <a:cxn ang="0">
                  <a:pos x="348" y="17"/>
                </a:cxn>
                <a:cxn ang="0">
                  <a:pos x="324" y="39"/>
                </a:cxn>
                <a:cxn ang="0">
                  <a:pos x="282" y="86"/>
                </a:cxn>
                <a:cxn ang="0">
                  <a:pos x="230" y="142"/>
                </a:cxn>
                <a:cxn ang="0">
                  <a:pos x="175" y="195"/>
                </a:cxn>
                <a:cxn ang="0">
                  <a:pos x="119" y="244"/>
                </a:cxn>
                <a:cxn ang="0">
                  <a:pos x="80" y="282"/>
                </a:cxn>
                <a:cxn ang="0">
                  <a:pos x="67" y="297"/>
                </a:cxn>
                <a:cxn ang="0">
                  <a:pos x="18" y="356"/>
                </a:cxn>
                <a:cxn ang="0">
                  <a:pos x="1" y="378"/>
                </a:cxn>
                <a:cxn ang="0">
                  <a:pos x="0" y="387"/>
                </a:cxn>
                <a:cxn ang="0">
                  <a:pos x="0" y="390"/>
                </a:cxn>
                <a:cxn ang="0">
                  <a:pos x="5" y="393"/>
                </a:cxn>
                <a:cxn ang="0">
                  <a:pos x="10" y="390"/>
                </a:cxn>
                <a:cxn ang="0">
                  <a:pos x="10" y="387"/>
                </a:cxn>
                <a:cxn ang="0">
                  <a:pos x="14" y="375"/>
                </a:cxn>
                <a:cxn ang="0">
                  <a:pos x="37" y="350"/>
                </a:cxn>
                <a:cxn ang="0">
                  <a:pos x="44" y="341"/>
                </a:cxn>
                <a:cxn ang="0">
                  <a:pos x="69" y="311"/>
                </a:cxn>
                <a:cxn ang="0">
                  <a:pos x="95" y="282"/>
                </a:cxn>
                <a:cxn ang="0">
                  <a:pos x="144" y="235"/>
                </a:cxn>
                <a:cxn ang="0">
                  <a:pos x="196" y="192"/>
                </a:cxn>
                <a:cxn ang="0">
                  <a:pos x="208" y="183"/>
                </a:cxn>
                <a:cxn ang="0">
                  <a:pos x="242" y="149"/>
                </a:cxn>
                <a:cxn ang="0">
                  <a:pos x="284" y="102"/>
                </a:cxn>
                <a:cxn ang="0">
                  <a:pos x="327" y="51"/>
                </a:cxn>
                <a:cxn ang="0">
                  <a:pos x="352" y="27"/>
                </a:cxn>
                <a:cxn ang="0">
                  <a:pos x="379" y="10"/>
                </a:cxn>
                <a:cxn ang="0">
                  <a:pos x="381" y="9"/>
                </a:cxn>
                <a:cxn ang="0">
                  <a:pos x="382" y="5"/>
                </a:cxn>
                <a:cxn ang="0">
                  <a:pos x="378" y="0"/>
                </a:cxn>
                <a:cxn ang="0">
                  <a:pos x="373" y="0"/>
                </a:cxn>
              </a:cxnLst>
              <a:rect l="0" t="0" r="r" b="b"/>
              <a:pathLst>
                <a:path w="382" h="393">
                  <a:moveTo>
                    <a:pt x="373" y="0"/>
                  </a:moveTo>
                  <a:lnTo>
                    <a:pt x="373" y="0"/>
                  </a:lnTo>
                  <a:lnTo>
                    <a:pt x="360" y="8"/>
                  </a:lnTo>
                  <a:lnTo>
                    <a:pt x="348" y="17"/>
                  </a:lnTo>
                  <a:lnTo>
                    <a:pt x="335" y="27"/>
                  </a:lnTo>
                  <a:lnTo>
                    <a:pt x="324" y="39"/>
                  </a:lnTo>
                  <a:lnTo>
                    <a:pt x="303" y="63"/>
                  </a:lnTo>
                  <a:lnTo>
                    <a:pt x="282" y="86"/>
                  </a:lnTo>
                  <a:lnTo>
                    <a:pt x="282" y="86"/>
                  </a:lnTo>
                  <a:lnTo>
                    <a:pt x="230" y="142"/>
                  </a:lnTo>
                  <a:lnTo>
                    <a:pt x="203" y="168"/>
                  </a:lnTo>
                  <a:lnTo>
                    <a:pt x="175" y="195"/>
                  </a:lnTo>
                  <a:lnTo>
                    <a:pt x="175" y="195"/>
                  </a:lnTo>
                  <a:lnTo>
                    <a:pt x="119" y="244"/>
                  </a:lnTo>
                  <a:lnTo>
                    <a:pt x="93" y="269"/>
                  </a:lnTo>
                  <a:lnTo>
                    <a:pt x="80" y="282"/>
                  </a:lnTo>
                  <a:lnTo>
                    <a:pt x="67" y="297"/>
                  </a:lnTo>
                  <a:lnTo>
                    <a:pt x="67" y="297"/>
                  </a:lnTo>
                  <a:lnTo>
                    <a:pt x="18" y="356"/>
                  </a:lnTo>
                  <a:lnTo>
                    <a:pt x="18" y="356"/>
                  </a:lnTo>
                  <a:lnTo>
                    <a:pt x="5" y="370"/>
                  </a:lnTo>
                  <a:lnTo>
                    <a:pt x="1" y="378"/>
                  </a:lnTo>
                  <a:lnTo>
                    <a:pt x="0" y="383"/>
                  </a:lnTo>
                  <a:lnTo>
                    <a:pt x="0" y="387"/>
                  </a:lnTo>
                  <a:lnTo>
                    <a:pt x="0" y="387"/>
                  </a:lnTo>
                  <a:lnTo>
                    <a:pt x="0" y="390"/>
                  </a:lnTo>
                  <a:lnTo>
                    <a:pt x="1" y="392"/>
                  </a:lnTo>
                  <a:lnTo>
                    <a:pt x="5" y="393"/>
                  </a:lnTo>
                  <a:lnTo>
                    <a:pt x="9" y="392"/>
                  </a:lnTo>
                  <a:lnTo>
                    <a:pt x="10" y="390"/>
                  </a:lnTo>
                  <a:lnTo>
                    <a:pt x="10" y="387"/>
                  </a:lnTo>
                  <a:lnTo>
                    <a:pt x="10" y="387"/>
                  </a:lnTo>
                  <a:lnTo>
                    <a:pt x="12" y="382"/>
                  </a:lnTo>
                  <a:lnTo>
                    <a:pt x="14" y="375"/>
                  </a:lnTo>
                  <a:lnTo>
                    <a:pt x="25" y="363"/>
                  </a:lnTo>
                  <a:lnTo>
                    <a:pt x="37" y="350"/>
                  </a:lnTo>
                  <a:lnTo>
                    <a:pt x="44" y="341"/>
                  </a:lnTo>
                  <a:lnTo>
                    <a:pt x="44" y="341"/>
                  </a:lnTo>
                  <a:lnTo>
                    <a:pt x="56" y="325"/>
                  </a:lnTo>
                  <a:lnTo>
                    <a:pt x="69" y="311"/>
                  </a:lnTo>
                  <a:lnTo>
                    <a:pt x="95" y="282"/>
                  </a:lnTo>
                  <a:lnTo>
                    <a:pt x="95" y="282"/>
                  </a:lnTo>
                  <a:lnTo>
                    <a:pt x="119" y="259"/>
                  </a:lnTo>
                  <a:lnTo>
                    <a:pt x="144" y="235"/>
                  </a:lnTo>
                  <a:lnTo>
                    <a:pt x="170" y="213"/>
                  </a:lnTo>
                  <a:lnTo>
                    <a:pt x="196" y="192"/>
                  </a:lnTo>
                  <a:lnTo>
                    <a:pt x="196" y="192"/>
                  </a:lnTo>
                  <a:lnTo>
                    <a:pt x="208" y="183"/>
                  </a:lnTo>
                  <a:lnTo>
                    <a:pt x="220" y="172"/>
                  </a:lnTo>
                  <a:lnTo>
                    <a:pt x="242" y="149"/>
                  </a:lnTo>
                  <a:lnTo>
                    <a:pt x="284" y="102"/>
                  </a:lnTo>
                  <a:lnTo>
                    <a:pt x="284" y="102"/>
                  </a:lnTo>
                  <a:lnTo>
                    <a:pt x="305" y="77"/>
                  </a:lnTo>
                  <a:lnTo>
                    <a:pt x="327" y="51"/>
                  </a:lnTo>
                  <a:lnTo>
                    <a:pt x="340" y="39"/>
                  </a:lnTo>
                  <a:lnTo>
                    <a:pt x="352" y="27"/>
                  </a:lnTo>
                  <a:lnTo>
                    <a:pt x="365" y="18"/>
                  </a:lnTo>
                  <a:lnTo>
                    <a:pt x="379" y="10"/>
                  </a:lnTo>
                  <a:lnTo>
                    <a:pt x="379" y="10"/>
                  </a:lnTo>
                  <a:lnTo>
                    <a:pt x="381" y="9"/>
                  </a:lnTo>
                  <a:lnTo>
                    <a:pt x="382" y="6"/>
                  </a:lnTo>
                  <a:lnTo>
                    <a:pt x="382" y="5"/>
                  </a:lnTo>
                  <a:lnTo>
                    <a:pt x="381" y="2"/>
                  </a:lnTo>
                  <a:lnTo>
                    <a:pt x="378" y="0"/>
                  </a:lnTo>
                  <a:lnTo>
                    <a:pt x="375" y="0"/>
                  </a:lnTo>
                  <a:lnTo>
                    <a:pt x="373" y="0"/>
                  </a:lnTo>
                  <a:lnTo>
                    <a:pt x="373"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60" name="chenying0907 756"/>
            <p:cNvSpPr/>
            <p:nvPr/>
          </p:nvSpPr>
          <p:spPr bwMode="auto">
            <a:xfrm>
              <a:off x="2279651" y="3287713"/>
              <a:ext cx="139700" cy="149225"/>
            </a:xfrm>
            <a:custGeom>
              <a:avLst/>
              <a:gdLst/>
              <a:ahLst/>
              <a:cxnLst>
                <a:cxn ang="0">
                  <a:pos x="343" y="4"/>
                </a:cxn>
                <a:cxn ang="0">
                  <a:pos x="338" y="13"/>
                </a:cxn>
                <a:cxn ang="0">
                  <a:pos x="312" y="45"/>
                </a:cxn>
                <a:cxn ang="0">
                  <a:pos x="288" y="71"/>
                </a:cxn>
                <a:cxn ang="0">
                  <a:pos x="263" y="97"/>
                </a:cxn>
                <a:cxn ang="0">
                  <a:pos x="161" y="195"/>
                </a:cxn>
                <a:cxn ang="0">
                  <a:pos x="117" y="241"/>
                </a:cxn>
                <a:cxn ang="0">
                  <a:pos x="74" y="288"/>
                </a:cxn>
                <a:cxn ang="0">
                  <a:pos x="65" y="297"/>
                </a:cxn>
                <a:cxn ang="0">
                  <a:pos x="46" y="315"/>
                </a:cxn>
                <a:cxn ang="0">
                  <a:pos x="38" y="326"/>
                </a:cxn>
                <a:cxn ang="0">
                  <a:pos x="24" y="349"/>
                </a:cxn>
                <a:cxn ang="0">
                  <a:pos x="16" y="360"/>
                </a:cxn>
                <a:cxn ang="0">
                  <a:pos x="4" y="365"/>
                </a:cxn>
                <a:cxn ang="0">
                  <a:pos x="3" y="366"/>
                </a:cxn>
                <a:cxn ang="0">
                  <a:pos x="0" y="372"/>
                </a:cxn>
                <a:cxn ang="0">
                  <a:pos x="4" y="375"/>
                </a:cxn>
                <a:cxn ang="0">
                  <a:pos x="12" y="377"/>
                </a:cxn>
                <a:cxn ang="0">
                  <a:pos x="15" y="375"/>
                </a:cxn>
                <a:cxn ang="0">
                  <a:pos x="17" y="373"/>
                </a:cxn>
                <a:cxn ang="0">
                  <a:pos x="28" y="362"/>
                </a:cxn>
                <a:cxn ang="0">
                  <a:pos x="45" y="339"/>
                </a:cxn>
                <a:cxn ang="0">
                  <a:pos x="63" y="315"/>
                </a:cxn>
                <a:cxn ang="0">
                  <a:pos x="89" y="288"/>
                </a:cxn>
                <a:cxn ang="0">
                  <a:pos x="142" y="230"/>
                </a:cxn>
                <a:cxn ang="0">
                  <a:pos x="171" y="203"/>
                </a:cxn>
                <a:cxn ang="0">
                  <a:pos x="198" y="178"/>
                </a:cxn>
                <a:cxn ang="0">
                  <a:pos x="278" y="97"/>
                </a:cxn>
                <a:cxn ang="0">
                  <a:pos x="304" y="72"/>
                </a:cxn>
                <a:cxn ang="0">
                  <a:pos x="328" y="45"/>
                </a:cxn>
                <a:cxn ang="0">
                  <a:pos x="335" y="35"/>
                </a:cxn>
                <a:cxn ang="0">
                  <a:pos x="350" y="17"/>
                </a:cxn>
                <a:cxn ang="0">
                  <a:pos x="354" y="7"/>
                </a:cxn>
                <a:cxn ang="0">
                  <a:pos x="354" y="4"/>
                </a:cxn>
                <a:cxn ang="0">
                  <a:pos x="350" y="0"/>
                </a:cxn>
                <a:cxn ang="0">
                  <a:pos x="345" y="1"/>
                </a:cxn>
                <a:cxn ang="0">
                  <a:pos x="343" y="4"/>
                </a:cxn>
              </a:cxnLst>
              <a:rect l="0" t="0" r="r" b="b"/>
              <a:pathLst>
                <a:path w="354" h="377">
                  <a:moveTo>
                    <a:pt x="343" y="4"/>
                  </a:moveTo>
                  <a:lnTo>
                    <a:pt x="343" y="4"/>
                  </a:lnTo>
                  <a:lnTo>
                    <a:pt x="342" y="8"/>
                  </a:lnTo>
                  <a:lnTo>
                    <a:pt x="338" y="13"/>
                  </a:lnTo>
                  <a:lnTo>
                    <a:pt x="329" y="25"/>
                  </a:lnTo>
                  <a:lnTo>
                    <a:pt x="312" y="45"/>
                  </a:lnTo>
                  <a:lnTo>
                    <a:pt x="312" y="45"/>
                  </a:lnTo>
                  <a:lnTo>
                    <a:pt x="288" y="71"/>
                  </a:lnTo>
                  <a:lnTo>
                    <a:pt x="263" y="97"/>
                  </a:lnTo>
                  <a:lnTo>
                    <a:pt x="263" y="97"/>
                  </a:lnTo>
                  <a:lnTo>
                    <a:pt x="212" y="147"/>
                  </a:lnTo>
                  <a:lnTo>
                    <a:pt x="161" y="195"/>
                  </a:lnTo>
                  <a:lnTo>
                    <a:pt x="161" y="195"/>
                  </a:lnTo>
                  <a:lnTo>
                    <a:pt x="117" y="241"/>
                  </a:lnTo>
                  <a:lnTo>
                    <a:pt x="96" y="263"/>
                  </a:lnTo>
                  <a:lnTo>
                    <a:pt x="74" y="288"/>
                  </a:lnTo>
                  <a:lnTo>
                    <a:pt x="74" y="288"/>
                  </a:lnTo>
                  <a:lnTo>
                    <a:pt x="65" y="297"/>
                  </a:lnTo>
                  <a:lnTo>
                    <a:pt x="55" y="306"/>
                  </a:lnTo>
                  <a:lnTo>
                    <a:pt x="46" y="315"/>
                  </a:lnTo>
                  <a:lnTo>
                    <a:pt x="38" y="326"/>
                  </a:lnTo>
                  <a:lnTo>
                    <a:pt x="38" y="326"/>
                  </a:lnTo>
                  <a:lnTo>
                    <a:pt x="32" y="336"/>
                  </a:lnTo>
                  <a:lnTo>
                    <a:pt x="24" y="349"/>
                  </a:lnTo>
                  <a:lnTo>
                    <a:pt x="20" y="355"/>
                  </a:lnTo>
                  <a:lnTo>
                    <a:pt x="16" y="360"/>
                  </a:lnTo>
                  <a:lnTo>
                    <a:pt x="11" y="362"/>
                  </a:lnTo>
                  <a:lnTo>
                    <a:pt x="4" y="365"/>
                  </a:lnTo>
                  <a:lnTo>
                    <a:pt x="4" y="365"/>
                  </a:lnTo>
                  <a:lnTo>
                    <a:pt x="3" y="366"/>
                  </a:lnTo>
                  <a:lnTo>
                    <a:pt x="2" y="368"/>
                  </a:lnTo>
                  <a:lnTo>
                    <a:pt x="0" y="372"/>
                  </a:lnTo>
                  <a:lnTo>
                    <a:pt x="2" y="374"/>
                  </a:lnTo>
                  <a:lnTo>
                    <a:pt x="4" y="375"/>
                  </a:lnTo>
                  <a:lnTo>
                    <a:pt x="6" y="377"/>
                  </a:lnTo>
                  <a:lnTo>
                    <a:pt x="12" y="377"/>
                  </a:lnTo>
                  <a:lnTo>
                    <a:pt x="12" y="377"/>
                  </a:lnTo>
                  <a:lnTo>
                    <a:pt x="15" y="375"/>
                  </a:lnTo>
                  <a:lnTo>
                    <a:pt x="17" y="373"/>
                  </a:lnTo>
                  <a:lnTo>
                    <a:pt x="17" y="373"/>
                  </a:lnTo>
                  <a:lnTo>
                    <a:pt x="23" y="368"/>
                  </a:lnTo>
                  <a:lnTo>
                    <a:pt x="28" y="362"/>
                  </a:lnTo>
                  <a:lnTo>
                    <a:pt x="28" y="362"/>
                  </a:lnTo>
                  <a:lnTo>
                    <a:pt x="45" y="339"/>
                  </a:lnTo>
                  <a:lnTo>
                    <a:pt x="53" y="327"/>
                  </a:lnTo>
                  <a:lnTo>
                    <a:pt x="63" y="315"/>
                  </a:lnTo>
                  <a:lnTo>
                    <a:pt x="63" y="315"/>
                  </a:lnTo>
                  <a:lnTo>
                    <a:pt x="89" y="288"/>
                  </a:lnTo>
                  <a:lnTo>
                    <a:pt x="116" y="258"/>
                  </a:lnTo>
                  <a:lnTo>
                    <a:pt x="142" y="230"/>
                  </a:lnTo>
                  <a:lnTo>
                    <a:pt x="155" y="216"/>
                  </a:lnTo>
                  <a:lnTo>
                    <a:pt x="171" y="203"/>
                  </a:lnTo>
                  <a:lnTo>
                    <a:pt x="171" y="203"/>
                  </a:lnTo>
                  <a:lnTo>
                    <a:pt x="198" y="178"/>
                  </a:lnTo>
                  <a:lnTo>
                    <a:pt x="225" y="152"/>
                  </a:lnTo>
                  <a:lnTo>
                    <a:pt x="278" y="97"/>
                  </a:lnTo>
                  <a:lnTo>
                    <a:pt x="278" y="97"/>
                  </a:lnTo>
                  <a:lnTo>
                    <a:pt x="304" y="72"/>
                  </a:lnTo>
                  <a:lnTo>
                    <a:pt x="316" y="59"/>
                  </a:lnTo>
                  <a:lnTo>
                    <a:pt x="328" y="45"/>
                  </a:lnTo>
                  <a:lnTo>
                    <a:pt x="328" y="45"/>
                  </a:lnTo>
                  <a:lnTo>
                    <a:pt x="335" y="35"/>
                  </a:lnTo>
                  <a:lnTo>
                    <a:pt x="343" y="26"/>
                  </a:lnTo>
                  <a:lnTo>
                    <a:pt x="350" y="17"/>
                  </a:lnTo>
                  <a:lnTo>
                    <a:pt x="352" y="12"/>
                  </a:lnTo>
                  <a:lnTo>
                    <a:pt x="354" y="7"/>
                  </a:lnTo>
                  <a:lnTo>
                    <a:pt x="354" y="7"/>
                  </a:lnTo>
                  <a:lnTo>
                    <a:pt x="354" y="4"/>
                  </a:lnTo>
                  <a:lnTo>
                    <a:pt x="354" y="3"/>
                  </a:lnTo>
                  <a:lnTo>
                    <a:pt x="350" y="0"/>
                  </a:lnTo>
                  <a:lnTo>
                    <a:pt x="346" y="0"/>
                  </a:lnTo>
                  <a:lnTo>
                    <a:pt x="345" y="1"/>
                  </a:lnTo>
                  <a:lnTo>
                    <a:pt x="343" y="4"/>
                  </a:lnTo>
                  <a:lnTo>
                    <a:pt x="343"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61" name="chenying0907 757"/>
            <p:cNvSpPr/>
            <p:nvPr/>
          </p:nvSpPr>
          <p:spPr bwMode="auto">
            <a:xfrm>
              <a:off x="2127251" y="3116263"/>
              <a:ext cx="30163" cy="34925"/>
            </a:xfrm>
            <a:custGeom>
              <a:avLst/>
              <a:gdLst/>
              <a:ahLst/>
              <a:cxnLst>
                <a:cxn ang="0">
                  <a:pos x="66" y="0"/>
                </a:cxn>
                <a:cxn ang="0">
                  <a:pos x="66" y="0"/>
                </a:cxn>
                <a:cxn ang="0">
                  <a:pos x="61" y="1"/>
                </a:cxn>
                <a:cxn ang="0">
                  <a:pos x="57" y="4"/>
                </a:cxn>
                <a:cxn ang="0">
                  <a:pos x="51" y="9"/>
                </a:cxn>
                <a:cxn ang="0">
                  <a:pos x="45" y="17"/>
                </a:cxn>
                <a:cxn ang="0">
                  <a:pos x="40" y="25"/>
                </a:cxn>
                <a:cxn ang="0">
                  <a:pos x="40" y="25"/>
                </a:cxn>
                <a:cxn ang="0">
                  <a:pos x="31" y="38"/>
                </a:cxn>
                <a:cxn ang="0">
                  <a:pos x="20" y="51"/>
                </a:cxn>
                <a:cxn ang="0">
                  <a:pos x="11" y="64"/>
                </a:cxn>
                <a:cxn ang="0">
                  <a:pos x="1" y="76"/>
                </a:cxn>
                <a:cxn ang="0">
                  <a:pos x="1" y="76"/>
                </a:cxn>
                <a:cxn ang="0">
                  <a:pos x="0" y="79"/>
                </a:cxn>
                <a:cxn ang="0">
                  <a:pos x="0" y="83"/>
                </a:cxn>
                <a:cxn ang="0">
                  <a:pos x="1" y="85"/>
                </a:cxn>
                <a:cxn ang="0">
                  <a:pos x="5" y="86"/>
                </a:cxn>
                <a:cxn ang="0">
                  <a:pos x="5" y="86"/>
                </a:cxn>
                <a:cxn ang="0">
                  <a:pos x="9" y="85"/>
                </a:cxn>
                <a:cxn ang="0">
                  <a:pos x="13" y="83"/>
                </a:cxn>
                <a:cxn ang="0">
                  <a:pos x="14" y="80"/>
                </a:cxn>
                <a:cxn ang="0">
                  <a:pos x="15" y="76"/>
                </a:cxn>
                <a:cxn ang="0">
                  <a:pos x="15" y="76"/>
                </a:cxn>
                <a:cxn ang="0">
                  <a:pos x="30" y="60"/>
                </a:cxn>
                <a:cxn ang="0">
                  <a:pos x="41" y="43"/>
                </a:cxn>
                <a:cxn ang="0">
                  <a:pos x="41" y="43"/>
                </a:cxn>
                <a:cxn ang="0">
                  <a:pos x="53" y="25"/>
                </a:cxn>
                <a:cxn ang="0">
                  <a:pos x="61" y="16"/>
                </a:cxn>
                <a:cxn ang="0">
                  <a:pos x="65" y="13"/>
                </a:cxn>
                <a:cxn ang="0">
                  <a:pos x="69" y="12"/>
                </a:cxn>
                <a:cxn ang="0">
                  <a:pos x="69" y="12"/>
                </a:cxn>
                <a:cxn ang="0">
                  <a:pos x="71" y="11"/>
                </a:cxn>
                <a:cxn ang="0">
                  <a:pos x="73" y="9"/>
                </a:cxn>
                <a:cxn ang="0">
                  <a:pos x="73" y="8"/>
                </a:cxn>
                <a:cxn ang="0">
                  <a:pos x="73" y="5"/>
                </a:cxn>
                <a:cxn ang="0">
                  <a:pos x="70" y="1"/>
                </a:cxn>
                <a:cxn ang="0">
                  <a:pos x="69" y="0"/>
                </a:cxn>
                <a:cxn ang="0">
                  <a:pos x="66" y="0"/>
                </a:cxn>
                <a:cxn ang="0">
                  <a:pos x="66" y="0"/>
                </a:cxn>
              </a:cxnLst>
              <a:rect l="0" t="0" r="r" b="b"/>
              <a:pathLst>
                <a:path w="73" h="86">
                  <a:moveTo>
                    <a:pt x="66" y="0"/>
                  </a:moveTo>
                  <a:lnTo>
                    <a:pt x="66" y="0"/>
                  </a:lnTo>
                  <a:lnTo>
                    <a:pt x="61" y="1"/>
                  </a:lnTo>
                  <a:lnTo>
                    <a:pt x="57" y="4"/>
                  </a:lnTo>
                  <a:lnTo>
                    <a:pt x="51" y="9"/>
                  </a:lnTo>
                  <a:lnTo>
                    <a:pt x="45" y="17"/>
                  </a:lnTo>
                  <a:lnTo>
                    <a:pt x="40" y="25"/>
                  </a:lnTo>
                  <a:lnTo>
                    <a:pt x="40" y="25"/>
                  </a:lnTo>
                  <a:lnTo>
                    <a:pt x="31" y="38"/>
                  </a:lnTo>
                  <a:lnTo>
                    <a:pt x="20" y="51"/>
                  </a:lnTo>
                  <a:lnTo>
                    <a:pt x="11" y="64"/>
                  </a:lnTo>
                  <a:lnTo>
                    <a:pt x="1" y="76"/>
                  </a:lnTo>
                  <a:lnTo>
                    <a:pt x="1" y="76"/>
                  </a:lnTo>
                  <a:lnTo>
                    <a:pt x="0" y="79"/>
                  </a:lnTo>
                  <a:lnTo>
                    <a:pt x="0" y="83"/>
                  </a:lnTo>
                  <a:lnTo>
                    <a:pt x="1" y="85"/>
                  </a:lnTo>
                  <a:lnTo>
                    <a:pt x="5" y="86"/>
                  </a:lnTo>
                  <a:lnTo>
                    <a:pt x="5" y="86"/>
                  </a:lnTo>
                  <a:lnTo>
                    <a:pt x="9" y="85"/>
                  </a:lnTo>
                  <a:lnTo>
                    <a:pt x="13" y="83"/>
                  </a:lnTo>
                  <a:lnTo>
                    <a:pt x="14" y="80"/>
                  </a:lnTo>
                  <a:lnTo>
                    <a:pt x="15" y="76"/>
                  </a:lnTo>
                  <a:lnTo>
                    <a:pt x="15" y="76"/>
                  </a:lnTo>
                  <a:lnTo>
                    <a:pt x="30" y="60"/>
                  </a:lnTo>
                  <a:lnTo>
                    <a:pt x="41" y="43"/>
                  </a:lnTo>
                  <a:lnTo>
                    <a:pt x="41" y="43"/>
                  </a:lnTo>
                  <a:lnTo>
                    <a:pt x="53" y="25"/>
                  </a:lnTo>
                  <a:lnTo>
                    <a:pt x="61" y="16"/>
                  </a:lnTo>
                  <a:lnTo>
                    <a:pt x="65" y="13"/>
                  </a:lnTo>
                  <a:lnTo>
                    <a:pt x="69" y="12"/>
                  </a:lnTo>
                  <a:lnTo>
                    <a:pt x="69" y="12"/>
                  </a:lnTo>
                  <a:lnTo>
                    <a:pt x="71" y="11"/>
                  </a:lnTo>
                  <a:lnTo>
                    <a:pt x="73" y="9"/>
                  </a:lnTo>
                  <a:lnTo>
                    <a:pt x="73" y="8"/>
                  </a:lnTo>
                  <a:lnTo>
                    <a:pt x="73" y="5"/>
                  </a:lnTo>
                  <a:lnTo>
                    <a:pt x="70" y="1"/>
                  </a:lnTo>
                  <a:lnTo>
                    <a:pt x="69" y="0"/>
                  </a:lnTo>
                  <a:lnTo>
                    <a:pt x="66" y="0"/>
                  </a:lnTo>
                  <a:lnTo>
                    <a:pt x="66"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62" name="chenying0907 758"/>
            <p:cNvSpPr/>
            <p:nvPr/>
          </p:nvSpPr>
          <p:spPr bwMode="auto">
            <a:xfrm>
              <a:off x="2201863" y="3116263"/>
              <a:ext cx="23813" cy="25400"/>
            </a:xfrm>
            <a:custGeom>
              <a:avLst/>
              <a:gdLst/>
              <a:ahLst/>
              <a:cxnLst>
                <a:cxn ang="0">
                  <a:pos x="49" y="1"/>
                </a:cxn>
                <a:cxn ang="0">
                  <a:pos x="49" y="1"/>
                </a:cxn>
                <a:cxn ang="0">
                  <a:pos x="34" y="12"/>
                </a:cxn>
                <a:cxn ang="0">
                  <a:pos x="21" y="25"/>
                </a:cxn>
                <a:cxn ang="0">
                  <a:pos x="14" y="32"/>
                </a:cxn>
                <a:cxn ang="0">
                  <a:pos x="9" y="39"/>
                </a:cxn>
                <a:cxn ang="0">
                  <a:pos x="5" y="47"/>
                </a:cxn>
                <a:cxn ang="0">
                  <a:pos x="1" y="56"/>
                </a:cxn>
                <a:cxn ang="0">
                  <a:pos x="1" y="56"/>
                </a:cxn>
                <a:cxn ang="0">
                  <a:pos x="0" y="58"/>
                </a:cxn>
                <a:cxn ang="0">
                  <a:pos x="1" y="60"/>
                </a:cxn>
                <a:cxn ang="0">
                  <a:pos x="2" y="62"/>
                </a:cxn>
                <a:cxn ang="0">
                  <a:pos x="4" y="63"/>
                </a:cxn>
                <a:cxn ang="0">
                  <a:pos x="9" y="63"/>
                </a:cxn>
                <a:cxn ang="0">
                  <a:pos x="10" y="62"/>
                </a:cxn>
                <a:cxn ang="0">
                  <a:pos x="11" y="59"/>
                </a:cxn>
                <a:cxn ang="0">
                  <a:pos x="11" y="59"/>
                </a:cxn>
                <a:cxn ang="0">
                  <a:pos x="15" y="51"/>
                </a:cxn>
                <a:cxn ang="0">
                  <a:pos x="19" y="45"/>
                </a:cxn>
                <a:cxn ang="0">
                  <a:pos x="30" y="32"/>
                </a:cxn>
                <a:cxn ang="0">
                  <a:pos x="41" y="21"/>
                </a:cxn>
                <a:cxn ang="0">
                  <a:pos x="55" y="11"/>
                </a:cxn>
                <a:cxn ang="0">
                  <a:pos x="55" y="11"/>
                </a:cxn>
                <a:cxn ang="0">
                  <a:pos x="56" y="9"/>
                </a:cxn>
                <a:cxn ang="0">
                  <a:pos x="57" y="7"/>
                </a:cxn>
                <a:cxn ang="0">
                  <a:pos x="56" y="3"/>
                </a:cxn>
                <a:cxn ang="0">
                  <a:pos x="55" y="1"/>
                </a:cxn>
                <a:cxn ang="0">
                  <a:pos x="53" y="0"/>
                </a:cxn>
                <a:cxn ang="0">
                  <a:pos x="51" y="0"/>
                </a:cxn>
                <a:cxn ang="0">
                  <a:pos x="49" y="1"/>
                </a:cxn>
                <a:cxn ang="0">
                  <a:pos x="49" y="1"/>
                </a:cxn>
              </a:cxnLst>
              <a:rect l="0" t="0" r="r" b="b"/>
              <a:pathLst>
                <a:path w="57" h="63">
                  <a:moveTo>
                    <a:pt x="49" y="1"/>
                  </a:moveTo>
                  <a:lnTo>
                    <a:pt x="49" y="1"/>
                  </a:lnTo>
                  <a:lnTo>
                    <a:pt x="34" y="12"/>
                  </a:lnTo>
                  <a:lnTo>
                    <a:pt x="21" y="25"/>
                  </a:lnTo>
                  <a:lnTo>
                    <a:pt x="14" y="32"/>
                  </a:lnTo>
                  <a:lnTo>
                    <a:pt x="9" y="39"/>
                  </a:lnTo>
                  <a:lnTo>
                    <a:pt x="5" y="47"/>
                  </a:lnTo>
                  <a:lnTo>
                    <a:pt x="1" y="56"/>
                  </a:lnTo>
                  <a:lnTo>
                    <a:pt x="1" y="56"/>
                  </a:lnTo>
                  <a:lnTo>
                    <a:pt x="0" y="58"/>
                  </a:lnTo>
                  <a:lnTo>
                    <a:pt x="1" y="60"/>
                  </a:lnTo>
                  <a:lnTo>
                    <a:pt x="2" y="62"/>
                  </a:lnTo>
                  <a:lnTo>
                    <a:pt x="4" y="63"/>
                  </a:lnTo>
                  <a:lnTo>
                    <a:pt x="9" y="63"/>
                  </a:lnTo>
                  <a:lnTo>
                    <a:pt x="10" y="62"/>
                  </a:lnTo>
                  <a:lnTo>
                    <a:pt x="11" y="59"/>
                  </a:lnTo>
                  <a:lnTo>
                    <a:pt x="11" y="59"/>
                  </a:lnTo>
                  <a:lnTo>
                    <a:pt x="15" y="51"/>
                  </a:lnTo>
                  <a:lnTo>
                    <a:pt x="19" y="45"/>
                  </a:lnTo>
                  <a:lnTo>
                    <a:pt x="30" y="32"/>
                  </a:lnTo>
                  <a:lnTo>
                    <a:pt x="41" y="21"/>
                  </a:lnTo>
                  <a:lnTo>
                    <a:pt x="55" y="11"/>
                  </a:lnTo>
                  <a:lnTo>
                    <a:pt x="55" y="11"/>
                  </a:lnTo>
                  <a:lnTo>
                    <a:pt x="56" y="9"/>
                  </a:lnTo>
                  <a:lnTo>
                    <a:pt x="57" y="7"/>
                  </a:lnTo>
                  <a:lnTo>
                    <a:pt x="56" y="3"/>
                  </a:lnTo>
                  <a:lnTo>
                    <a:pt x="55" y="1"/>
                  </a:lnTo>
                  <a:lnTo>
                    <a:pt x="53" y="0"/>
                  </a:lnTo>
                  <a:lnTo>
                    <a:pt x="51" y="0"/>
                  </a:lnTo>
                  <a:lnTo>
                    <a:pt x="49" y="1"/>
                  </a:lnTo>
                  <a:lnTo>
                    <a:pt x="49"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63" name="chenying0907 759"/>
            <p:cNvSpPr/>
            <p:nvPr/>
          </p:nvSpPr>
          <p:spPr bwMode="auto">
            <a:xfrm>
              <a:off x="2263776" y="3103563"/>
              <a:ext cx="25400" cy="36513"/>
            </a:xfrm>
            <a:custGeom>
              <a:avLst/>
              <a:gdLst/>
              <a:ahLst/>
              <a:cxnLst>
                <a:cxn ang="0">
                  <a:pos x="51" y="3"/>
                </a:cxn>
                <a:cxn ang="0">
                  <a:pos x="51" y="3"/>
                </a:cxn>
                <a:cxn ang="0">
                  <a:pos x="36" y="22"/>
                </a:cxn>
                <a:cxn ang="0">
                  <a:pos x="21" y="41"/>
                </a:cxn>
                <a:cxn ang="0">
                  <a:pos x="13" y="51"/>
                </a:cxn>
                <a:cxn ang="0">
                  <a:pos x="8" y="60"/>
                </a:cxn>
                <a:cxn ang="0">
                  <a:pos x="3" y="72"/>
                </a:cxn>
                <a:cxn ang="0">
                  <a:pos x="0" y="84"/>
                </a:cxn>
                <a:cxn ang="0">
                  <a:pos x="0" y="84"/>
                </a:cxn>
                <a:cxn ang="0">
                  <a:pos x="0" y="86"/>
                </a:cxn>
                <a:cxn ang="0">
                  <a:pos x="0" y="89"/>
                </a:cxn>
                <a:cxn ang="0">
                  <a:pos x="4" y="92"/>
                </a:cxn>
                <a:cxn ang="0">
                  <a:pos x="8" y="90"/>
                </a:cxn>
                <a:cxn ang="0">
                  <a:pos x="9" y="89"/>
                </a:cxn>
                <a:cxn ang="0">
                  <a:pos x="11" y="88"/>
                </a:cxn>
                <a:cxn ang="0">
                  <a:pos x="11" y="88"/>
                </a:cxn>
                <a:cxn ang="0">
                  <a:pos x="13" y="76"/>
                </a:cxn>
                <a:cxn ang="0">
                  <a:pos x="19" y="64"/>
                </a:cxn>
                <a:cxn ang="0">
                  <a:pos x="25" y="55"/>
                </a:cxn>
                <a:cxn ang="0">
                  <a:pos x="32" y="45"/>
                </a:cxn>
                <a:cxn ang="0">
                  <a:pos x="46" y="26"/>
                </a:cxn>
                <a:cxn ang="0">
                  <a:pos x="62" y="9"/>
                </a:cxn>
                <a:cxn ang="0">
                  <a:pos x="62" y="9"/>
                </a:cxn>
                <a:cxn ang="0">
                  <a:pos x="63" y="7"/>
                </a:cxn>
                <a:cxn ang="0">
                  <a:pos x="63" y="4"/>
                </a:cxn>
                <a:cxn ang="0">
                  <a:pos x="62" y="3"/>
                </a:cxn>
                <a:cxn ang="0">
                  <a:pos x="60" y="1"/>
                </a:cxn>
                <a:cxn ang="0">
                  <a:pos x="55" y="0"/>
                </a:cxn>
                <a:cxn ang="0">
                  <a:pos x="54" y="1"/>
                </a:cxn>
                <a:cxn ang="0">
                  <a:pos x="51" y="3"/>
                </a:cxn>
                <a:cxn ang="0">
                  <a:pos x="51" y="3"/>
                </a:cxn>
              </a:cxnLst>
              <a:rect l="0" t="0" r="r" b="b"/>
              <a:pathLst>
                <a:path w="63" h="92">
                  <a:moveTo>
                    <a:pt x="51" y="3"/>
                  </a:moveTo>
                  <a:lnTo>
                    <a:pt x="51" y="3"/>
                  </a:lnTo>
                  <a:lnTo>
                    <a:pt x="36" y="22"/>
                  </a:lnTo>
                  <a:lnTo>
                    <a:pt x="21" y="41"/>
                  </a:lnTo>
                  <a:lnTo>
                    <a:pt x="13" y="51"/>
                  </a:lnTo>
                  <a:lnTo>
                    <a:pt x="8" y="60"/>
                  </a:lnTo>
                  <a:lnTo>
                    <a:pt x="3" y="72"/>
                  </a:lnTo>
                  <a:lnTo>
                    <a:pt x="0" y="84"/>
                  </a:lnTo>
                  <a:lnTo>
                    <a:pt x="0" y="84"/>
                  </a:lnTo>
                  <a:lnTo>
                    <a:pt x="0" y="86"/>
                  </a:lnTo>
                  <a:lnTo>
                    <a:pt x="0" y="89"/>
                  </a:lnTo>
                  <a:lnTo>
                    <a:pt x="4" y="92"/>
                  </a:lnTo>
                  <a:lnTo>
                    <a:pt x="8" y="90"/>
                  </a:lnTo>
                  <a:lnTo>
                    <a:pt x="9" y="89"/>
                  </a:lnTo>
                  <a:lnTo>
                    <a:pt x="11" y="88"/>
                  </a:lnTo>
                  <a:lnTo>
                    <a:pt x="11" y="88"/>
                  </a:lnTo>
                  <a:lnTo>
                    <a:pt x="13" y="76"/>
                  </a:lnTo>
                  <a:lnTo>
                    <a:pt x="19" y="64"/>
                  </a:lnTo>
                  <a:lnTo>
                    <a:pt x="25" y="55"/>
                  </a:lnTo>
                  <a:lnTo>
                    <a:pt x="32" y="45"/>
                  </a:lnTo>
                  <a:lnTo>
                    <a:pt x="46" y="26"/>
                  </a:lnTo>
                  <a:lnTo>
                    <a:pt x="62" y="9"/>
                  </a:lnTo>
                  <a:lnTo>
                    <a:pt x="62" y="9"/>
                  </a:lnTo>
                  <a:lnTo>
                    <a:pt x="63" y="7"/>
                  </a:lnTo>
                  <a:lnTo>
                    <a:pt x="63" y="4"/>
                  </a:lnTo>
                  <a:lnTo>
                    <a:pt x="62" y="3"/>
                  </a:lnTo>
                  <a:lnTo>
                    <a:pt x="60" y="1"/>
                  </a:lnTo>
                  <a:lnTo>
                    <a:pt x="55" y="0"/>
                  </a:lnTo>
                  <a:lnTo>
                    <a:pt x="54" y="1"/>
                  </a:lnTo>
                  <a:lnTo>
                    <a:pt x="51" y="3"/>
                  </a:lnTo>
                  <a:lnTo>
                    <a:pt x="51"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64" name="chenying0907 760"/>
            <p:cNvSpPr/>
            <p:nvPr/>
          </p:nvSpPr>
          <p:spPr bwMode="auto">
            <a:xfrm>
              <a:off x="2312988" y="3111500"/>
              <a:ext cx="20638" cy="31750"/>
            </a:xfrm>
            <a:custGeom>
              <a:avLst/>
              <a:gdLst/>
              <a:ahLst/>
              <a:cxnLst>
                <a:cxn ang="0">
                  <a:pos x="41" y="3"/>
                </a:cxn>
                <a:cxn ang="0">
                  <a:pos x="41" y="3"/>
                </a:cxn>
                <a:cxn ang="0">
                  <a:pos x="35" y="11"/>
                </a:cxn>
                <a:cxn ang="0">
                  <a:pos x="30" y="19"/>
                </a:cxn>
                <a:cxn ang="0">
                  <a:pos x="20" y="37"/>
                </a:cxn>
                <a:cxn ang="0">
                  <a:pos x="11" y="55"/>
                </a:cxn>
                <a:cxn ang="0">
                  <a:pos x="6" y="63"/>
                </a:cxn>
                <a:cxn ang="0">
                  <a:pos x="1" y="72"/>
                </a:cxn>
                <a:cxn ang="0">
                  <a:pos x="1" y="72"/>
                </a:cxn>
                <a:cxn ang="0">
                  <a:pos x="0" y="75"/>
                </a:cxn>
                <a:cxn ang="0">
                  <a:pos x="0" y="76"/>
                </a:cxn>
                <a:cxn ang="0">
                  <a:pos x="1" y="79"/>
                </a:cxn>
                <a:cxn ang="0">
                  <a:pos x="2" y="80"/>
                </a:cxn>
                <a:cxn ang="0">
                  <a:pos x="7" y="80"/>
                </a:cxn>
                <a:cxn ang="0">
                  <a:pos x="9" y="80"/>
                </a:cxn>
                <a:cxn ang="0">
                  <a:pos x="11" y="78"/>
                </a:cxn>
                <a:cxn ang="0">
                  <a:pos x="11" y="78"/>
                </a:cxn>
                <a:cxn ang="0">
                  <a:pos x="17" y="70"/>
                </a:cxn>
                <a:cxn ang="0">
                  <a:pos x="20" y="62"/>
                </a:cxn>
                <a:cxn ang="0">
                  <a:pos x="30" y="44"/>
                </a:cxn>
                <a:cxn ang="0">
                  <a:pos x="39" y="27"/>
                </a:cxn>
                <a:cxn ang="0">
                  <a:pos x="44" y="19"/>
                </a:cxn>
                <a:cxn ang="0">
                  <a:pos x="49" y="11"/>
                </a:cxn>
                <a:cxn ang="0">
                  <a:pos x="49" y="11"/>
                </a:cxn>
                <a:cxn ang="0">
                  <a:pos x="51" y="8"/>
                </a:cxn>
                <a:cxn ang="0">
                  <a:pos x="52" y="7"/>
                </a:cxn>
                <a:cxn ang="0">
                  <a:pos x="49" y="3"/>
                </a:cxn>
                <a:cxn ang="0">
                  <a:pos x="45" y="0"/>
                </a:cxn>
                <a:cxn ang="0">
                  <a:pos x="44" y="2"/>
                </a:cxn>
                <a:cxn ang="0">
                  <a:pos x="41" y="3"/>
                </a:cxn>
                <a:cxn ang="0">
                  <a:pos x="41" y="3"/>
                </a:cxn>
              </a:cxnLst>
              <a:rect l="0" t="0" r="r" b="b"/>
              <a:pathLst>
                <a:path w="52" h="80">
                  <a:moveTo>
                    <a:pt x="41" y="3"/>
                  </a:moveTo>
                  <a:lnTo>
                    <a:pt x="41" y="3"/>
                  </a:lnTo>
                  <a:lnTo>
                    <a:pt x="35" y="11"/>
                  </a:lnTo>
                  <a:lnTo>
                    <a:pt x="30" y="19"/>
                  </a:lnTo>
                  <a:lnTo>
                    <a:pt x="20" y="37"/>
                  </a:lnTo>
                  <a:lnTo>
                    <a:pt x="11" y="55"/>
                  </a:lnTo>
                  <a:lnTo>
                    <a:pt x="6" y="63"/>
                  </a:lnTo>
                  <a:lnTo>
                    <a:pt x="1" y="72"/>
                  </a:lnTo>
                  <a:lnTo>
                    <a:pt x="1" y="72"/>
                  </a:lnTo>
                  <a:lnTo>
                    <a:pt x="0" y="75"/>
                  </a:lnTo>
                  <a:lnTo>
                    <a:pt x="0" y="76"/>
                  </a:lnTo>
                  <a:lnTo>
                    <a:pt x="1" y="79"/>
                  </a:lnTo>
                  <a:lnTo>
                    <a:pt x="2" y="80"/>
                  </a:lnTo>
                  <a:lnTo>
                    <a:pt x="7" y="80"/>
                  </a:lnTo>
                  <a:lnTo>
                    <a:pt x="9" y="80"/>
                  </a:lnTo>
                  <a:lnTo>
                    <a:pt x="11" y="78"/>
                  </a:lnTo>
                  <a:lnTo>
                    <a:pt x="11" y="78"/>
                  </a:lnTo>
                  <a:lnTo>
                    <a:pt x="17" y="70"/>
                  </a:lnTo>
                  <a:lnTo>
                    <a:pt x="20" y="62"/>
                  </a:lnTo>
                  <a:lnTo>
                    <a:pt x="30" y="44"/>
                  </a:lnTo>
                  <a:lnTo>
                    <a:pt x="39" y="27"/>
                  </a:lnTo>
                  <a:lnTo>
                    <a:pt x="44" y="19"/>
                  </a:lnTo>
                  <a:lnTo>
                    <a:pt x="49" y="11"/>
                  </a:lnTo>
                  <a:lnTo>
                    <a:pt x="49" y="11"/>
                  </a:lnTo>
                  <a:lnTo>
                    <a:pt x="51" y="8"/>
                  </a:lnTo>
                  <a:lnTo>
                    <a:pt x="52" y="7"/>
                  </a:lnTo>
                  <a:lnTo>
                    <a:pt x="49" y="3"/>
                  </a:lnTo>
                  <a:lnTo>
                    <a:pt x="45" y="0"/>
                  </a:lnTo>
                  <a:lnTo>
                    <a:pt x="44" y="2"/>
                  </a:lnTo>
                  <a:lnTo>
                    <a:pt x="41" y="3"/>
                  </a:lnTo>
                  <a:lnTo>
                    <a:pt x="41"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65" name="chenying0907 761"/>
            <p:cNvSpPr/>
            <p:nvPr/>
          </p:nvSpPr>
          <p:spPr bwMode="auto">
            <a:xfrm>
              <a:off x="2360613" y="3116263"/>
              <a:ext cx="25400" cy="30163"/>
            </a:xfrm>
            <a:custGeom>
              <a:avLst/>
              <a:gdLst/>
              <a:ahLst/>
              <a:cxnLst>
                <a:cxn ang="0">
                  <a:pos x="53" y="1"/>
                </a:cxn>
                <a:cxn ang="0">
                  <a:pos x="53" y="1"/>
                </a:cxn>
                <a:cxn ang="0">
                  <a:pos x="39" y="17"/>
                </a:cxn>
                <a:cxn ang="0">
                  <a:pos x="25" y="32"/>
                </a:cxn>
                <a:cxn ang="0">
                  <a:pos x="12" y="49"/>
                </a:cxn>
                <a:cxn ang="0">
                  <a:pos x="1" y="66"/>
                </a:cxn>
                <a:cxn ang="0">
                  <a:pos x="1" y="66"/>
                </a:cxn>
                <a:cxn ang="0">
                  <a:pos x="0" y="68"/>
                </a:cxn>
                <a:cxn ang="0">
                  <a:pos x="0" y="71"/>
                </a:cxn>
                <a:cxn ang="0">
                  <a:pos x="4" y="73"/>
                </a:cxn>
                <a:cxn ang="0">
                  <a:pos x="8" y="75"/>
                </a:cxn>
                <a:cxn ang="0">
                  <a:pos x="9" y="73"/>
                </a:cxn>
                <a:cxn ang="0">
                  <a:pos x="10" y="72"/>
                </a:cxn>
                <a:cxn ang="0">
                  <a:pos x="10" y="72"/>
                </a:cxn>
                <a:cxn ang="0">
                  <a:pos x="21" y="55"/>
                </a:cxn>
                <a:cxn ang="0">
                  <a:pos x="34" y="39"/>
                </a:cxn>
                <a:cxn ang="0">
                  <a:pos x="47" y="24"/>
                </a:cxn>
                <a:cxn ang="0">
                  <a:pos x="61" y="11"/>
                </a:cxn>
                <a:cxn ang="0">
                  <a:pos x="61" y="11"/>
                </a:cxn>
                <a:cxn ang="0">
                  <a:pos x="63" y="8"/>
                </a:cxn>
                <a:cxn ang="0">
                  <a:pos x="63" y="5"/>
                </a:cxn>
                <a:cxn ang="0">
                  <a:pos x="61" y="3"/>
                </a:cxn>
                <a:cxn ang="0">
                  <a:pos x="57" y="0"/>
                </a:cxn>
                <a:cxn ang="0">
                  <a:pos x="55" y="0"/>
                </a:cxn>
                <a:cxn ang="0">
                  <a:pos x="53" y="1"/>
                </a:cxn>
                <a:cxn ang="0">
                  <a:pos x="53" y="1"/>
                </a:cxn>
              </a:cxnLst>
              <a:rect l="0" t="0" r="r" b="b"/>
              <a:pathLst>
                <a:path w="63" h="75">
                  <a:moveTo>
                    <a:pt x="53" y="1"/>
                  </a:moveTo>
                  <a:lnTo>
                    <a:pt x="53" y="1"/>
                  </a:lnTo>
                  <a:lnTo>
                    <a:pt x="39" y="17"/>
                  </a:lnTo>
                  <a:lnTo>
                    <a:pt x="25" y="32"/>
                  </a:lnTo>
                  <a:lnTo>
                    <a:pt x="12" y="49"/>
                  </a:lnTo>
                  <a:lnTo>
                    <a:pt x="1" y="66"/>
                  </a:lnTo>
                  <a:lnTo>
                    <a:pt x="1" y="66"/>
                  </a:lnTo>
                  <a:lnTo>
                    <a:pt x="0" y="68"/>
                  </a:lnTo>
                  <a:lnTo>
                    <a:pt x="0" y="71"/>
                  </a:lnTo>
                  <a:lnTo>
                    <a:pt x="4" y="73"/>
                  </a:lnTo>
                  <a:lnTo>
                    <a:pt x="8" y="75"/>
                  </a:lnTo>
                  <a:lnTo>
                    <a:pt x="9" y="73"/>
                  </a:lnTo>
                  <a:lnTo>
                    <a:pt x="10" y="72"/>
                  </a:lnTo>
                  <a:lnTo>
                    <a:pt x="10" y="72"/>
                  </a:lnTo>
                  <a:lnTo>
                    <a:pt x="21" y="55"/>
                  </a:lnTo>
                  <a:lnTo>
                    <a:pt x="34" y="39"/>
                  </a:lnTo>
                  <a:lnTo>
                    <a:pt x="47" y="24"/>
                  </a:lnTo>
                  <a:lnTo>
                    <a:pt x="61" y="11"/>
                  </a:lnTo>
                  <a:lnTo>
                    <a:pt x="61" y="11"/>
                  </a:lnTo>
                  <a:lnTo>
                    <a:pt x="63" y="8"/>
                  </a:lnTo>
                  <a:lnTo>
                    <a:pt x="63" y="5"/>
                  </a:lnTo>
                  <a:lnTo>
                    <a:pt x="61" y="3"/>
                  </a:lnTo>
                  <a:lnTo>
                    <a:pt x="57" y="0"/>
                  </a:lnTo>
                  <a:lnTo>
                    <a:pt x="55" y="0"/>
                  </a:lnTo>
                  <a:lnTo>
                    <a:pt x="53" y="1"/>
                  </a:lnTo>
                  <a:lnTo>
                    <a:pt x="53"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66" name="chenying0907 762"/>
            <p:cNvSpPr/>
            <p:nvPr/>
          </p:nvSpPr>
          <p:spPr bwMode="auto">
            <a:xfrm>
              <a:off x="2403476" y="3119438"/>
              <a:ext cx="23813" cy="31750"/>
            </a:xfrm>
            <a:custGeom>
              <a:avLst/>
              <a:gdLst/>
              <a:ahLst/>
              <a:cxnLst>
                <a:cxn ang="0">
                  <a:pos x="48" y="2"/>
                </a:cxn>
                <a:cxn ang="0">
                  <a:pos x="48" y="2"/>
                </a:cxn>
                <a:cxn ang="0">
                  <a:pos x="36" y="19"/>
                </a:cxn>
                <a:cxn ang="0">
                  <a:pos x="24" y="36"/>
                </a:cxn>
                <a:cxn ang="0">
                  <a:pos x="12" y="52"/>
                </a:cxn>
                <a:cxn ang="0">
                  <a:pos x="2" y="70"/>
                </a:cxn>
                <a:cxn ang="0">
                  <a:pos x="2" y="70"/>
                </a:cxn>
                <a:cxn ang="0">
                  <a:pos x="0" y="73"/>
                </a:cxn>
                <a:cxn ang="0">
                  <a:pos x="0" y="76"/>
                </a:cxn>
                <a:cxn ang="0">
                  <a:pos x="4" y="78"/>
                </a:cxn>
                <a:cxn ang="0">
                  <a:pos x="8" y="79"/>
                </a:cxn>
                <a:cxn ang="0">
                  <a:pos x="10" y="78"/>
                </a:cxn>
                <a:cxn ang="0">
                  <a:pos x="11" y="76"/>
                </a:cxn>
                <a:cxn ang="0">
                  <a:pos x="11" y="76"/>
                </a:cxn>
                <a:cxn ang="0">
                  <a:pos x="21" y="59"/>
                </a:cxn>
                <a:cxn ang="0">
                  <a:pos x="33" y="42"/>
                </a:cxn>
                <a:cxn ang="0">
                  <a:pos x="46" y="25"/>
                </a:cxn>
                <a:cxn ang="0">
                  <a:pos x="57" y="8"/>
                </a:cxn>
                <a:cxn ang="0">
                  <a:pos x="57" y="8"/>
                </a:cxn>
                <a:cxn ang="0">
                  <a:pos x="58" y="5"/>
                </a:cxn>
                <a:cxn ang="0">
                  <a:pos x="57" y="4"/>
                </a:cxn>
                <a:cxn ang="0">
                  <a:pos x="54" y="0"/>
                </a:cxn>
                <a:cxn ang="0">
                  <a:pos x="50" y="0"/>
                </a:cxn>
                <a:cxn ang="0">
                  <a:pos x="49" y="0"/>
                </a:cxn>
                <a:cxn ang="0">
                  <a:pos x="48" y="2"/>
                </a:cxn>
                <a:cxn ang="0">
                  <a:pos x="48" y="2"/>
                </a:cxn>
              </a:cxnLst>
              <a:rect l="0" t="0" r="r" b="b"/>
              <a:pathLst>
                <a:path w="58" h="79">
                  <a:moveTo>
                    <a:pt x="48" y="2"/>
                  </a:moveTo>
                  <a:lnTo>
                    <a:pt x="48" y="2"/>
                  </a:lnTo>
                  <a:lnTo>
                    <a:pt x="36" y="19"/>
                  </a:lnTo>
                  <a:lnTo>
                    <a:pt x="24" y="36"/>
                  </a:lnTo>
                  <a:lnTo>
                    <a:pt x="12" y="52"/>
                  </a:lnTo>
                  <a:lnTo>
                    <a:pt x="2" y="70"/>
                  </a:lnTo>
                  <a:lnTo>
                    <a:pt x="2" y="70"/>
                  </a:lnTo>
                  <a:lnTo>
                    <a:pt x="0" y="73"/>
                  </a:lnTo>
                  <a:lnTo>
                    <a:pt x="0" y="76"/>
                  </a:lnTo>
                  <a:lnTo>
                    <a:pt x="4" y="78"/>
                  </a:lnTo>
                  <a:lnTo>
                    <a:pt x="8" y="79"/>
                  </a:lnTo>
                  <a:lnTo>
                    <a:pt x="10" y="78"/>
                  </a:lnTo>
                  <a:lnTo>
                    <a:pt x="11" y="76"/>
                  </a:lnTo>
                  <a:lnTo>
                    <a:pt x="11" y="76"/>
                  </a:lnTo>
                  <a:lnTo>
                    <a:pt x="21" y="59"/>
                  </a:lnTo>
                  <a:lnTo>
                    <a:pt x="33" y="42"/>
                  </a:lnTo>
                  <a:lnTo>
                    <a:pt x="46" y="25"/>
                  </a:lnTo>
                  <a:lnTo>
                    <a:pt x="57" y="8"/>
                  </a:lnTo>
                  <a:lnTo>
                    <a:pt x="57" y="8"/>
                  </a:lnTo>
                  <a:lnTo>
                    <a:pt x="58" y="5"/>
                  </a:lnTo>
                  <a:lnTo>
                    <a:pt x="57" y="4"/>
                  </a:lnTo>
                  <a:lnTo>
                    <a:pt x="54" y="0"/>
                  </a:lnTo>
                  <a:lnTo>
                    <a:pt x="50" y="0"/>
                  </a:lnTo>
                  <a:lnTo>
                    <a:pt x="49" y="0"/>
                  </a:lnTo>
                  <a:lnTo>
                    <a:pt x="48" y="2"/>
                  </a:lnTo>
                  <a:lnTo>
                    <a:pt x="48"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67" name="chenying0907 763"/>
            <p:cNvSpPr/>
            <p:nvPr/>
          </p:nvSpPr>
          <p:spPr bwMode="auto">
            <a:xfrm>
              <a:off x="2444751" y="3127375"/>
              <a:ext cx="17463" cy="25400"/>
            </a:xfrm>
            <a:custGeom>
              <a:avLst/>
              <a:gdLst/>
              <a:ahLst/>
              <a:cxnLst>
                <a:cxn ang="0">
                  <a:pos x="35" y="1"/>
                </a:cxn>
                <a:cxn ang="0">
                  <a:pos x="35" y="1"/>
                </a:cxn>
                <a:cxn ang="0">
                  <a:pos x="25" y="13"/>
                </a:cxn>
                <a:cxn ang="0">
                  <a:pos x="15" y="26"/>
                </a:cxn>
                <a:cxn ang="0">
                  <a:pos x="8" y="40"/>
                </a:cxn>
                <a:cxn ang="0">
                  <a:pos x="0" y="54"/>
                </a:cxn>
                <a:cxn ang="0">
                  <a:pos x="0" y="54"/>
                </a:cxn>
                <a:cxn ang="0">
                  <a:pos x="0" y="56"/>
                </a:cxn>
                <a:cxn ang="0">
                  <a:pos x="0" y="59"/>
                </a:cxn>
                <a:cxn ang="0">
                  <a:pos x="2" y="61"/>
                </a:cxn>
                <a:cxn ang="0">
                  <a:pos x="6" y="63"/>
                </a:cxn>
                <a:cxn ang="0">
                  <a:pos x="9" y="61"/>
                </a:cxn>
                <a:cxn ang="0">
                  <a:pos x="10" y="60"/>
                </a:cxn>
                <a:cxn ang="0">
                  <a:pos x="10" y="60"/>
                </a:cxn>
                <a:cxn ang="0">
                  <a:pos x="17" y="47"/>
                </a:cxn>
                <a:cxn ang="0">
                  <a:pos x="25" y="34"/>
                </a:cxn>
                <a:cxn ang="0">
                  <a:pos x="34" y="21"/>
                </a:cxn>
                <a:cxn ang="0">
                  <a:pos x="43" y="9"/>
                </a:cxn>
                <a:cxn ang="0">
                  <a:pos x="43" y="9"/>
                </a:cxn>
                <a:cxn ang="0">
                  <a:pos x="44" y="8"/>
                </a:cxn>
                <a:cxn ang="0">
                  <a:pos x="44" y="5"/>
                </a:cxn>
                <a:cxn ang="0">
                  <a:pos x="43" y="1"/>
                </a:cxn>
                <a:cxn ang="0">
                  <a:pos x="39" y="0"/>
                </a:cxn>
                <a:cxn ang="0">
                  <a:pos x="38" y="0"/>
                </a:cxn>
                <a:cxn ang="0">
                  <a:pos x="35" y="1"/>
                </a:cxn>
                <a:cxn ang="0">
                  <a:pos x="35" y="1"/>
                </a:cxn>
              </a:cxnLst>
              <a:rect l="0" t="0" r="r" b="b"/>
              <a:pathLst>
                <a:path w="44" h="63">
                  <a:moveTo>
                    <a:pt x="35" y="1"/>
                  </a:moveTo>
                  <a:lnTo>
                    <a:pt x="35" y="1"/>
                  </a:lnTo>
                  <a:lnTo>
                    <a:pt x="25" y="13"/>
                  </a:lnTo>
                  <a:lnTo>
                    <a:pt x="15" y="26"/>
                  </a:lnTo>
                  <a:lnTo>
                    <a:pt x="8" y="40"/>
                  </a:lnTo>
                  <a:lnTo>
                    <a:pt x="0" y="54"/>
                  </a:lnTo>
                  <a:lnTo>
                    <a:pt x="0" y="54"/>
                  </a:lnTo>
                  <a:lnTo>
                    <a:pt x="0" y="56"/>
                  </a:lnTo>
                  <a:lnTo>
                    <a:pt x="0" y="59"/>
                  </a:lnTo>
                  <a:lnTo>
                    <a:pt x="2" y="61"/>
                  </a:lnTo>
                  <a:lnTo>
                    <a:pt x="6" y="63"/>
                  </a:lnTo>
                  <a:lnTo>
                    <a:pt x="9" y="61"/>
                  </a:lnTo>
                  <a:lnTo>
                    <a:pt x="10" y="60"/>
                  </a:lnTo>
                  <a:lnTo>
                    <a:pt x="10" y="60"/>
                  </a:lnTo>
                  <a:lnTo>
                    <a:pt x="17" y="47"/>
                  </a:lnTo>
                  <a:lnTo>
                    <a:pt x="25" y="34"/>
                  </a:lnTo>
                  <a:lnTo>
                    <a:pt x="34" y="21"/>
                  </a:lnTo>
                  <a:lnTo>
                    <a:pt x="43" y="9"/>
                  </a:lnTo>
                  <a:lnTo>
                    <a:pt x="43" y="9"/>
                  </a:lnTo>
                  <a:lnTo>
                    <a:pt x="44" y="8"/>
                  </a:lnTo>
                  <a:lnTo>
                    <a:pt x="44" y="5"/>
                  </a:lnTo>
                  <a:lnTo>
                    <a:pt x="43" y="1"/>
                  </a:lnTo>
                  <a:lnTo>
                    <a:pt x="39" y="0"/>
                  </a:lnTo>
                  <a:lnTo>
                    <a:pt x="38" y="0"/>
                  </a:lnTo>
                  <a:lnTo>
                    <a:pt x="35" y="1"/>
                  </a:lnTo>
                  <a:lnTo>
                    <a:pt x="35"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68" name="chenying0907 764"/>
            <p:cNvSpPr/>
            <p:nvPr/>
          </p:nvSpPr>
          <p:spPr bwMode="auto">
            <a:xfrm>
              <a:off x="2492376" y="3130550"/>
              <a:ext cx="17463" cy="23813"/>
            </a:xfrm>
            <a:custGeom>
              <a:avLst/>
              <a:gdLst/>
              <a:ahLst/>
              <a:cxnLst>
                <a:cxn ang="0">
                  <a:pos x="34" y="7"/>
                </a:cxn>
                <a:cxn ang="0">
                  <a:pos x="34" y="7"/>
                </a:cxn>
                <a:cxn ang="0">
                  <a:pos x="34" y="9"/>
                </a:cxn>
                <a:cxn ang="0">
                  <a:pos x="31" y="12"/>
                </a:cxn>
                <a:cxn ang="0">
                  <a:pos x="26" y="17"/>
                </a:cxn>
                <a:cxn ang="0">
                  <a:pos x="26" y="17"/>
                </a:cxn>
                <a:cxn ang="0">
                  <a:pos x="21" y="22"/>
                </a:cxn>
                <a:cxn ang="0">
                  <a:pos x="17" y="28"/>
                </a:cxn>
                <a:cxn ang="0">
                  <a:pos x="17" y="28"/>
                </a:cxn>
                <a:cxn ang="0">
                  <a:pos x="13" y="34"/>
                </a:cxn>
                <a:cxn ang="0">
                  <a:pos x="9" y="41"/>
                </a:cxn>
                <a:cxn ang="0">
                  <a:pos x="6" y="47"/>
                </a:cxn>
                <a:cxn ang="0">
                  <a:pos x="2" y="54"/>
                </a:cxn>
                <a:cxn ang="0">
                  <a:pos x="2" y="54"/>
                </a:cxn>
                <a:cxn ang="0">
                  <a:pos x="1" y="56"/>
                </a:cxn>
                <a:cxn ang="0">
                  <a:pos x="0" y="58"/>
                </a:cxn>
                <a:cxn ang="0">
                  <a:pos x="2" y="62"/>
                </a:cxn>
                <a:cxn ang="0">
                  <a:pos x="4" y="63"/>
                </a:cxn>
                <a:cxn ang="0">
                  <a:pos x="6" y="63"/>
                </a:cxn>
                <a:cxn ang="0">
                  <a:pos x="8" y="63"/>
                </a:cxn>
                <a:cxn ang="0">
                  <a:pos x="10" y="62"/>
                </a:cxn>
                <a:cxn ang="0">
                  <a:pos x="10" y="62"/>
                </a:cxn>
                <a:cxn ang="0">
                  <a:pos x="14" y="55"/>
                </a:cxn>
                <a:cxn ang="0">
                  <a:pos x="18" y="47"/>
                </a:cxn>
                <a:cxn ang="0">
                  <a:pos x="22" y="39"/>
                </a:cxn>
                <a:cxn ang="0">
                  <a:pos x="27" y="33"/>
                </a:cxn>
                <a:cxn ang="0">
                  <a:pos x="27" y="33"/>
                </a:cxn>
                <a:cxn ang="0">
                  <a:pos x="33" y="26"/>
                </a:cxn>
                <a:cxn ang="0">
                  <a:pos x="39" y="20"/>
                </a:cxn>
                <a:cxn ang="0">
                  <a:pos x="39" y="20"/>
                </a:cxn>
                <a:cxn ang="0">
                  <a:pos x="42" y="17"/>
                </a:cxn>
                <a:cxn ang="0">
                  <a:pos x="44" y="15"/>
                </a:cxn>
                <a:cxn ang="0">
                  <a:pos x="46" y="7"/>
                </a:cxn>
                <a:cxn ang="0">
                  <a:pos x="46" y="7"/>
                </a:cxn>
                <a:cxn ang="0">
                  <a:pos x="46" y="4"/>
                </a:cxn>
                <a:cxn ang="0">
                  <a:pos x="44" y="3"/>
                </a:cxn>
                <a:cxn ang="0">
                  <a:pos x="43" y="1"/>
                </a:cxn>
                <a:cxn ang="0">
                  <a:pos x="40" y="0"/>
                </a:cxn>
                <a:cxn ang="0">
                  <a:pos x="36" y="3"/>
                </a:cxn>
                <a:cxn ang="0">
                  <a:pos x="35" y="4"/>
                </a:cxn>
                <a:cxn ang="0">
                  <a:pos x="34" y="7"/>
                </a:cxn>
                <a:cxn ang="0">
                  <a:pos x="34" y="7"/>
                </a:cxn>
              </a:cxnLst>
              <a:rect l="0" t="0" r="r" b="b"/>
              <a:pathLst>
                <a:path w="46" h="63">
                  <a:moveTo>
                    <a:pt x="34" y="7"/>
                  </a:moveTo>
                  <a:lnTo>
                    <a:pt x="34" y="7"/>
                  </a:lnTo>
                  <a:lnTo>
                    <a:pt x="34" y="9"/>
                  </a:lnTo>
                  <a:lnTo>
                    <a:pt x="31" y="12"/>
                  </a:lnTo>
                  <a:lnTo>
                    <a:pt x="26" y="17"/>
                  </a:lnTo>
                  <a:lnTo>
                    <a:pt x="26" y="17"/>
                  </a:lnTo>
                  <a:lnTo>
                    <a:pt x="21" y="22"/>
                  </a:lnTo>
                  <a:lnTo>
                    <a:pt x="17" y="28"/>
                  </a:lnTo>
                  <a:lnTo>
                    <a:pt x="17" y="28"/>
                  </a:lnTo>
                  <a:lnTo>
                    <a:pt x="13" y="34"/>
                  </a:lnTo>
                  <a:lnTo>
                    <a:pt x="9" y="41"/>
                  </a:lnTo>
                  <a:lnTo>
                    <a:pt x="6" y="47"/>
                  </a:lnTo>
                  <a:lnTo>
                    <a:pt x="2" y="54"/>
                  </a:lnTo>
                  <a:lnTo>
                    <a:pt x="2" y="54"/>
                  </a:lnTo>
                  <a:lnTo>
                    <a:pt x="1" y="56"/>
                  </a:lnTo>
                  <a:lnTo>
                    <a:pt x="0" y="58"/>
                  </a:lnTo>
                  <a:lnTo>
                    <a:pt x="2" y="62"/>
                  </a:lnTo>
                  <a:lnTo>
                    <a:pt x="4" y="63"/>
                  </a:lnTo>
                  <a:lnTo>
                    <a:pt x="6" y="63"/>
                  </a:lnTo>
                  <a:lnTo>
                    <a:pt x="8" y="63"/>
                  </a:lnTo>
                  <a:lnTo>
                    <a:pt x="10" y="62"/>
                  </a:lnTo>
                  <a:lnTo>
                    <a:pt x="10" y="62"/>
                  </a:lnTo>
                  <a:lnTo>
                    <a:pt x="14" y="55"/>
                  </a:lnTo>
                  <a:lnTo>
                    <a:pt x="18" y="47"/>
                  </a:lnTo>
                  <a:lnTo>
                    <a:pt x="22" y="39"/>
                  </a:lnTo>
                  <a:lnTo>
                    <a:pt x="27" y="33"/>
                  </a:lnTo>
                  <a:lnTo>
                    <a:pt x="27" y="33"/>
                  </a:lnTo>
                  <a:lnTo>
                    <a:pt x="33" y="26"/>
                  </a:lnTo>
                  <a:lnTo>
                    <a:pt x="39" y="20"/>
                  </a:lnTo>
                  <a:lnTo>
                    <a:pt x="39" y="20"/>
                  </a:lnTo>
                  <a:lnTo>
                    <a:pt x="42" y="17"/>
                  </a:lnTo>
                  <a:lnTo>
                    <a:pt x="44" y="15"/>
                  </a:lnTo>
                  <a:lnTo>
                    <a:pt x="46" y="7"/>
                  </a:lnTo>
                  <a:lnTo>
                    <a:pt x="46" y="7"/>
                  </a:lnTo>
                  <a:lnTo>
                    <a:pt x="46" y="4"/>
                  </a:lnTo>
                  <a:lnTo>
                    <a:pt x="44" y="3"/>
                  </a:lnTo>
                  <a:lnTo>
                    <a:pt x="43" y="1"/>
                  </a:lnTo>
                  <a:lnTo>
                    <a:pt x="40" y="0"/>
                  </a:lnTo>
                  <a:lnTo>
                    <a:pt x="36" y="3"/>
                  </a:lnTo>
                  <a:lnTo>
                    <a:pt x="35" y="4"/>
                  </a:lnTo>
                  <a:lnTo>
                    <a:pt x="34" y="7"/>
                  </a:lnTo>
                  <a:lnTo>
                    <a:pt x="34" y="7"/>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69" name="chenying0907 765"/>
            <p:cNvSpPr>
              <a:spLocks noEditPoints="1"/>
            </p:cNvSpPr>
            <p:nvPr/>
          </p:nvSpPr>
          <p:spPr bwMode="auto">
            <a:xfrm>
              <a:off x="2100263" y="3162300"/>
              <a:ext cx="431800" cy="323850"/>
            </a:xfrm>
            <a:custGeom>
              <a:avLst/>
              <a:gdLst/>
              <a:ahLst/>
              <a:cxnLst>
                <a:cxn ang="0">
                  <a:pos x="1080" y="117"/>
                </a:cxn>
                <a:cxn ang="0">
                  <a:pos x="1070" y="72"/>
                </a:cxn>
                <a:cxn ang="0">
                  <a:pos x="1044" y="36"/>
                </a:cxn>
                <a:cxn ang="0">
                  <a:pos x="1010" y="20"/>
                </a:cxn>
                <a:cxn ang="0">
                  <a:pos x="927" y="12"/>
                </a:cxn>
                <a:cxn ang="0">
                  <a:pos x="675" y="7"/>
                </a:cxn>
                <a:cxn ang="0">
                  <a:pos x="459" y="5"/>
                </a:cxn>
                <a:cxn ang="0">
                  <a:pos x="241" y="0"/>
                </a:cxn>
                <a:cxn ang="0">
                  <a:pos x="110" y="4"/>
                </a:cxn>
                <a:cxn ang="0">
                  <a:pos x="59" y="15"/>
                </a:cxn>
                <a:cxn ang="0">
                  <a:pos x="25" y="38"/>
                </a:cxn>
                <a:cxn ang="0">
                  <a:pos x="5" y="75"/>
                </a:cxn>
                <a:cxn ang="0">
                  <a:pos x="0" y="127"/>
                </a:cxn>
                <a:cxn ang="0">
                  <a:pos x="0" y="658"/>
                </a:cxn>
                <a:cxn ang="0">
                  <a:pos x="0" y="671"/>
                </a:cxn>
                <a:cxn ang="0">
                  <a:pos x="5" y="723"/>
                </a:cxn>
                <a:cxn ang="0">
                  <a:pos x="25" y="760"/>
                </a:cxn>
                <a:cxn ang="0">
                  <a:pos x="59" y="784"/>
                </a:cxn>
                <a:cxn ang="0">
                  <a:pos x="110" y="795"/>
                </a:cxn>
                <a:cxn ang="0">
                  <a:pos x="306" y="806"/>
                </a:cxn>
                <a:cxn ang="0">
                  <a:pos x="592" y="814"/>
                </a:cxn>
                <a:cxn ang="0">
                  <a:pos x="930" y="814"/>
                </a:cxn>
                <a:cxn ang="0">
                  <a:pos x="1011" y="806"/>
                </a:cxn>
                <a:cxn ang="0">
                  <a:pos x="1045" y="790"/>
                </a:cxn>
                <a:cxn ang="0">
                  <a:pos x="1073" y="754"/>
                </a:cxn>
                <a:cxn ang="0">
                  <a:pos x="1082" y="709"/>
                </a:cxn>
                <a:cxn ang="0">
                  <a:pos x="1082" y="688"/>
                </a:cxn>
                <a:cxn ang="0">
                  <a:pos x="1079" y="670"/>
                </a:cxn>
                <a:cxn ang="0">
                  <a:pos x="1084" y="589"/>
                </a:cxn>
                <a:cxn ang="0">
                  <a:pos x="1087" y="501"/>
                </a:cxn>
                <a:cxn ang="0">
                  <a:pos x="1084" y="285"/>
                </a:cxn>
                <a:cxn ang="0">
                  <a:pos x="1023" y="751"/>
                </a:cxn>
                <a:cxn ang="0">
                  <a:pos x="970" y="765"/>
                </a:cxn>
                <a:cxn ang="0">
                  <a:pos x="859" y="771"/>
                </a:cxn>
                <a:cxn ang="0">
                  <a:pos x="590" y="769"/>
                </a:cxn>
                <a:cxn ang="0">
                  <a:pos x="364" y="757"/>
                </a:cxn>
                <a:cxn ang="0">
                  <a:pos x="209" y="751"/>
                </a:cxn>
                <a:cxn ang="0">
                  <a:pos x="93" y="747"/>
                </a:cxn>
                <a:cxn ang="0">
                  <a:pos x="57" y="729"/>
                </a:cxn>
                <a:cxn ang="0">
                  <a:pos x="46" y="687"/>
                </a:cxn>
                <a:cxn ang="0">
                  <a:pos x="44" y="665"/>
                </a:cxn>
                <a:cxn ang="0">
                  <a:pos x="46" y="128"/>
                </a:cxn>
                <a:cxn ang="0">
                  <a:pos x="46" y="113"/>
                </a:cxn>
                <a:cxn ang="0">
                  <a:pos x="57" y="70"/>
                </a:cxn>
                <a:cxn ang="0">
                  <a:pos x="93" y="53"/>
                </a:cxn>
                <a:cxn ang="0">
                  <a:pos x="209" y="47"/>
                </a:cxn>
                <a:cxn ang="0">
                  <a:pos x="435" y="51"/>
                </a:cxn>
                <a:cxn ang="0">
                  <a:pos x="540" y="49"/>
                </a:cxn>
                <a:cxn ang="0">
                  <a:pos x="827" y="55"/>
                </a:cxn>
                <a:cxn ang="0">
                  <a:pos x="951" y="60"/>
                </a:cxn>
                <a:cxn ang="0">
                  <a:pos x="1004" y="70"/>
                </a:cxn>
                <a:cxn ang="0">
                  <a:pos x="1029" y="84"/>
                </a:cxn>
                <a:cxn ang="0">
                  <a:pos x="1036" y="126"/>
                </a:cxn>
                <a:cxn ang="0">
                  <a:pos x="1036" y="202"/>
                </a:cxn>
                <a:cxn ang="0">
                  <a:pos x="1044" y="489"/>
                </a:cxn>
                <a:cxn ang="0">
                  <a:pos x="1039" y="578"/>
                </a:cxn>
                <a:cxn ang="0">
                  <a:pos x="1035" y="672"/>
                </a:cxn>
                <a:cxn ang="0">
                  <a:pos x="1036" y="712"/>
                </a:cxn>
                <a:cxn ang="0">
                  <a:pos x="1028" y="747"/>
                </a:cxn>
              </a:cxnLst>
              <a:rect l="0" t="0" r="r" b="b"/>
              <a:pathLst>
                <a:path w="1088" h="815">
                  <a:moveTo>
                    <a:pt x="1080" y="128"/>
                  </a:moveTo>
                  <a:lnTo>
                    <a:pt x="1080" y="128"/>
                  </a:lnTo>
                  <a:lnTo>
                    <a:pt x="1082" y="123"/>
                  </a:lnTo>
                  <a:lnTo>
                    <a:pt x="1080" y="117"/>
                  </a:lnTo>
                  <a:lnTo>
                    <a:pt x="1080" y="117"/>
                  </a:lnTo>
                  <a:lnTo>
                    <a:pt x="1076" y="104"/>
                  </a:lnTo>
                  <a:lnTo>
                    <a:pt x="1074" y="93"/>
                  </a:lnTo>
                  <a:lnTo>
                    <a:pt x="1070" y="72"/>
                  </a:lnTo>
                  <a:lnTo>
                    <a:pt x="1067" y="63"/>
                  </a:lnTo>
                  <a:lnTo>
                    <a:pt x="1062" y="54"/>
                  </a:lnTo>
                  <a:lnTo>
                    <a:pt x="1054" y="45"/>
                  </a:lnTo>
                  <a:lnTo>
                    <a:pt x="1044" y="36"/>
                  </a:lnTo>
                  <a:lnTo>
                    <a:pt x="1044" y="36"/>
                  </a:lnTo>
                  <a:lnTo>
                    <a:pt x="1036" y="32"/>
                  </a:lnTo>
                  <a:lnTo>
                    <a:pt x="1028" y="26"/>
                  </a:lnTo>
                  <a:lnTo>
                    <a:pt x="1010" y="20"/>
                  </a:lnTo>
                  <a:lnTo>
                    <a:pt x="990" y="16"/>
                  </a:lnTo>
                  <a:lnTo>
                    <a:pt x="969" y="13"/>
                  </a:lnTo>
                  <a:lnTo>
                    <a:pt x="948" y="13"/>
                  </a:lnTo>
                  <a:lnTo>
                    <a:pt x="927" y="12"/>
                  </a:lnTo>
                  <a:lnTo>
                    <a:pt x="891" y="13"/>
                  </a:lnTo>
                  <a:lnTo>
                    <a:pt x="891" y="13"/>
                  </a:lnTo>
                  <a:lnTo>
                    <a:pt x="793" y="11"/>
                  </a:lnTo>
                  <a:lnTo>
                    <a:pt x="675" y="7"/>
                  </a:lnTo>
                  <a:lnTo>
                    <a:pt x="556" y="4"/>
                  </a:lnTo>
                  <a:lnTo>
                    <a:pt x="503" y="4"/>
                  </a:lnTo>
                  <a:lnTo>
                    <a:pt x="459" y="5"/>
                  </a:lnTo>
                  <a:lnTo>
                    <a:pt x="459" y="5"/>
                  </a:lnTo>
                  <a:lnTo>
                    <a:pt x="416" y="5"/>
                  </a:lnTo>
                  <a:lnTo>
                    <a:pt x="371" y="5"/>
                  </a:lnTo>
                  <a:lnTo>
                    <a:pt x="284" y="2"/>
                  </a:lnTo>
                  <a:lnTo>
                    <a:pt x="241" y="0"/>
                  </a:lnTo>
                  <a:lnTo>
                    <a:pt x="197" y="0"/>
                  </a:lnTo>
                  <a:lnTo>
                    <a:pt x="153" y="0"/>
                  </a:lnTo>
                  <a:lnTo>
                    <a:pt x="110" y="4"/>
                  </a:lnTo>
                  <a:lnTo>
                    <a:pt x="110" y="4"/>
                  </a:lnTo>
                  <a:lnTo>
                    <a:pt x="95" y="5"/>
                  </a:lnTo>
                  <a:lnTo>
                    <a:pt x="82" y="8"/>
                  </a:lnTo>
                  <a:lnTo>
                    <a:pt x="69" y="11"/>
                  </a:lnTo>
                  <a:lnTo>
                    <a:pt x="59" y="15"/>
                  </a:lnTo>
                  <a:lnTo>
                    <a:pt x="48" y="20"/>
                  </a:lnTo>
                  <a:lnTo>
                    <a:pt x="39" y="25"/>
                  </a:lnTo>
                  <a:lnTo>
                    <a:pt x="31" y="32"/>
                  </a:lnTo>
                  <a:lnTo>
                    <a:pt x="25" y="38"/>
                  </a:lnTo>
                  <a:lnTo>
                    <a:pt x="18" y="46"/>
                  </a:lnTo>
                  <a:lnTo>
                    <a:pt x="13" y="55"/>
                  </a:lnTo>
                  <a:lnTo>
                    <a:pt x="9" y="64"/>
                  </a:lnTo>
                  <a:lnTo>
                    <a:pt x="5" y="75"/>
                  </a:lnTo>
                  <a:lnTo>
                    <a:pt x="3" y="87"/>
                  </a:lnTo>
                  <a:lnTo>
                    <a:pt x="1" y="100"/>
                  </a:lnTo>
                  <a:lnTo>
                    <a:pt x="0" y="127"/>
                  </a:lnTo>
                  <a:lnTo>
                    <a:pt x="0" y="127"/>
                  </a:lnTo>
                  <a:lnTo>
                    <a:pt x="0" y="128"/>
                  </a:lnTo>
                  <a:lnTo>
                    <a:pt x="0" y="128"/>
                  </a:lnTo>
                  <a:lnTo>
                    <a:pt x="0" y="131"/>
                  </a:lnTo>
                  <a:lnTo>
                    <a:pt x="0" y="658"/>
                  </a:lnTo>
                  <a:lnTo>
                    <a:pt x="0" y="658"/>
                  </a:lnTo>
                  <a:lnTo>
                    <a:pt x="0" y="665"/>
                  </a:lnTo>
                  <a:lnTo>
                    <a:pt x="0" y="665"/>
                  </a:lnTo>
                  <a:lnTo>
                    <a:pt x="0" y="671"/>
                  </a:lnTo>
                  <a:lnTo>
                    <a:pt x="0" y="671"/>
                  </a:lnTo>
                  <a:lnTo>
                    <a:pt x="1" y="699"/>
                  </a:lnTo>
                  <a:lnTo>
                    <a:pt x="3" y="712"/>
                  </a:lnTo>
                  <a:lnTo>
                    <a:pt x="5" y="723"/>
                  </a:lnTo>
                  <a:lnTo>
                    <a:pt x="9" y="734"/>
                  </a:lnTo>
                  <a:lnTo>
                    <a:pt x="13" y="743"/>
                  </a:lnTo>
                  <a:lnTo>
                    <a:pt x="18" y="752"/>
                  </a:lnTo>
                  <a:lnTo>
                    <a:pt x="25" y="760"/>
                  </a:lnTo>
                  <a:lnTo>
                    <a:pt x="31" y="767"/>
                  </a:lnTo>
                  <a:lnTo>
                    <a:pt x="39" y="773"/>
                  </a:lnTo>
                  <a:lnTo>
                    <a:pt x="48" y="778"/>
                  </a:lnTo>
                  <a:lnTo>
                    <a:pt x="59" y="784"/>
                  </a:lnTo>
                  <a:lnTo>
                    <a:pt x="69" y="788"/>
                  </a:lnTo>
                  <a:lnTo>
                    <a:pt x="82" y="790"/>
                  </a:lnTo>
                  <a:lnTo>
                    <a:pt x="95" y="793"/>
                  </a:lnTo>
                  <a:lnTo>
                    <a:pt x="110" y="795"/>
                  </a:lnTo>
                  <a:lnTo>
                    <a:pt x="110" y="795"/>
                  </a:lnTo>
                  <a:lnTo>
                    <a:pt x="156" y="798"/>
                  </a:lnTo>
                  <a:lnTo>
                    <a:pt x="204" y="802"/>
                  </a:lnTo>
                  <a:lnTo>
                    <a:pt x="306" y="806"/>
                  </a:lnTo>
                  <a:lnTo>
                    <a:pt x="408" y="808"/>
                  </a:lnTo>
                  <a:lnTo>
                    <a:pt x="502" y="812"/>
                  </a:lnTo>
                  <a:lnTo>
                    <a:pt x="502" y="812"/>
                  </a:lnTo>
                  <a:lnTo>
                    <a:pt x="592" y="814"/>
                  </a:lnTo>
                  <a:lnTo>
                    <a:pt x="697" y="815"/>
                  </a:lnTo>
                  <a:lnTo>
                    <a:pt x="893" y="814"/>
                  </a:lnTo>
                  <a:lnTo>
                    <a:pt x="893" y="814"/>
                  </a:lnTo>
                  <a:lnTo>
                    <a:pt x="930" y="814"/>
                  </a:lnTo>
                  <a:lnTo>
                    <a:pt x="951" y="814"/>
                  </a:lnTo>
                  <a:lnTo>
                    <a:pt x="972" y="812"/>
                  </a:lnTo>
                  <a:lnTo>
                    <a:pt x="991" y="810"/>
                  </a:lnTo>
                  <a:lnTo>
                    <a:pt x="1011" y="806"/>
                  </a:lnTo>
                  <a:lnTo>
                    <a:pt x="1029" y="799"/>
                  </a:lnTo>
                  <a:lnTo>
                    <a:pt x="1037" y="795"/>
                  </a:lnTo>
                  <a:lnTo>
                    <a:pt x="1045" y="790"/>
                  </a:lnTo>
                  <a:lnTo>
                    <a:pt x="1045" y="790"/>
                  </a:lnTo>
                  <a:lnTo>
                    <a:pt x="1057" y="781"/>
                  </a:lnTo>
                  <a:lnTo>
                    <a:pt x="1065" y="772"/>
                  </a:lnTo>
                  <a:lnTo>
                    <a:pt x="1069" y="763"/>
                  </a:lnTo>
                  <a:lnTo>
                    <a:pt x="1073" y="754"/>
                  </a:lnTo>
                  <a:lnTo>
                    <a:pt x="1076" y="734"/>
                  </a:lnTo>
                  <a:lnTo>
                    <a:pt x="1079" y="722"/>
                  </a:lnTo>
                  <a:lnTo>
                    <a:pt x="1082" y="709"/>
                  </a:lnTo>
                  <a:lnTo>
                    <a:pt x="1082" y="709"/>
                  </a:lnTo>
                  <a:lnTo>
                    <a:pt x="1083" y="701"/>
                  </a:lnTo>
                  <a:lnTo>
                    <a:pt x="1082" y="695"/>
                  </a:lnTo>
                  <a:lnTo>
                    <a:pt x="1082" y="695"/>
                  </a:lnTo>
                  <a:lnTo>
                    <a:pt x="1082" y="688"/>
                  </a:lnTo>
                  <a:lnTo>
                    <a:pt x="1080" y="683"/>
                  </a:lnTo>
                  <a:lnTo>
                    <a:pt x="1080" y="683"/>
                  </a:lnTo>
                  <a:lnTo>
                    <a:pt x="1079" y="678"/>
                  </a:lnTo>
                  <a:lnTo>
                    <a:pt x="1079" y="670"/>
                  </a:lnTo>
                  <a:lnTo>
                    <a:pt x="1080" y="650"/>
                  </a:lnTo>
                  <a:lnTo>
                    <a:pt x="1084" y="616"/>
                  </a:lnTo>
                  <a:lnTo>
                    <a:pt x="1084" y="616"/>
                  </a:lnTo>
                  <a:lnTo>
                    <a:pt x="1084" y="589"/>
                  </a:lnTo>
                  <a:lnTo>
                    <a:pt x="1084" y="561"/>
                  </a:lnTo>
                  <a:lnTo>
                    <a:pt x="1084" y="561"/>
                  </a:lnTo>
                  <a:lnTo>
                    <a:pt x="1086" y="531"/>
                  </a:lnTo>
                  <a:lnTo>
                    <a:pt x="1087" y="501"/>
                  </a:lnTo>
                  <a:lnTo>
                    <a:pt x="1088" y="472"/>
                  </a:lnTo>
                  <a:lnTo>
                    <a:pt x="1088" y="442"/>
                  </a:lnTo>
                  <a:lnTo>
                    <a:pt x="1088" y="442"/>
                  </a:lnTo>
                  <a:lnTo>
                    <a:pt x="1084" y="285"/>
                  </a:lnTo>
                  <a:lnTo>
                    <a:pt x="1082" y="198"/>
                  </a:lnTo>
                  <a:lnTo>
                    <a:pt x="1080" y="128"/>
                  </a:lnTo>
                  <a:lnTo>
                    <a:pt x="1080" y="128"/>
                  </a:lnTo>
                  <a:close/>
                  <a:moveTo>
                    <a:pt x="1023" y="751"/>
                  </a:moveTo>
                  <a:lnTo>
                    <a:pt x="1023" y="751"/>
                  </a:lnTo>
                  <a:lnTo>
                    <a:pt x="1006" y="757"/>
                  </a:lnTo>
                  <a:lnTo>
                    <a:pt x="989" y="761"/>
                  </a:lnTo>
                  <a:lnTo>
                    <a:pt x="970" y="765"/>
                  </a:lnTo>
                  <a:lnTo>
                    <a:pt x="953" y="767"/>
                  </a:lnTo>
                  <a:lnTo>
                    <a:pt x="953" y="767"/>
                  </a:lnTo>
                  <a:lnTo>
                    <a:pt x="891" y="769"/>
                  </a:lnTo>
                  <a:lnTo>
                    <a:pt x="859" y="771"/>
                  </a:lnTo>
                  <a:lnTo>
                    <a:pt x="828" y="772"/>
                  </a:lnTo>
                  <a:lnTo>
                    <a:pt x="828" y="772"/>
                  </a:lnTo>
                  <a:lnTo>
                    <a:pt x="674" y="771"/>
                  </a:lnTo>
                  <a:lnTo>
                    <a:pt x="590" y="769"/>
                  </a:lnTo>
                  <a:lnTo>
                    <a:pt x="519" y="767"/>
                  </a:lnTo>
                  <a:lnTo>
                    <a:pt x="519" y="767"/>
                  </a:lnTo>
                  <a:lnTo>
                    <a:pt x="446" y="763"/>
                  </a:lnTo>
                  <a:lnTo>
                    <a:pt x="364" y="757"/>
                  </a:lnTo>
                  <a:lnTo>
                    <a:pt x="282" y="754"/>
                  </a:lnTo>
                  <a:lnTo>
                    <a:pt x="244" y="752"/>
                  </a:lnTo>
                  <a:lnTo>
                    <a:pt x="209" y="751"/>
                  </a:lnTo>
                  <a:lnTo>
                    <a:pt x="209" y="751"/>
                  </a:lnTo>
                  <a:lnTo>
                    <a:pt x="150" y="752"/>
                  </a:lnTo>
                  <a:lnTo>
                    <a:pt x="122" y="751"/>
                  </a:lnTo>
                  <a:lnTo>
                    <a:pt x="107" y="750"/>
                  </a:lnTo>
                  <a:lnTo>
                    <a:pt x="93" y="747"/>
                  </a:lnTo>
                  <a:lnTo>
                    <a:pt x="93" y="747"/>
                  </a:lnTo>
                  <a:lnTo>
                    <a:pt x="77" y="742"/>
                  </a:lnTo>
                  <a:lnTo>
                    <a:pt x="65" y="737"/>
                  </a:lnTo>
                  <a:lnTo>
                    <a:pt x="57" y="729"/>
                  </a:lnTo>
                  <a:lnTo>
                    <a:pt x="52" y="721"/>
                  </a:lnTo>
                  <a:lnTo>
                    <a:pt x="48" y="710"/>
                  </a:lnTo>
                  <a:lnTo>
                    <a:pt x="46" y="700"/>
                  </a:lnTo>
                  <a:lnTo>
                    <a:pt x="46" y="687"/>
                  </a:lnTo>
                  <a:lnTo>
                    <a:pt x="46" y="671"/>
                  </a:lnTo>
                  <a:lnTo>
                    <a:pt x="46" y="671"/>
                  </a:lnTo>
                  <a:lnTo>
                    <a:pt x="44" y="665"/>
                  </a:lnTo>
                  <a:lnTo>
                    <a:pt x="44" y="665"/>
                  </a:lnTo>
                  <a:lnTo>
                    <a:pt x="46" y="658"/>
                  </a:lnTo>
                  <a:lnTo>
                    <a:pt x="46" y="131"/>
                  </a:lnTo>
                  <a:lnTo>
                    <a:pt x="46" y="131"/>
                  </a:lnTo>
                  <a:lnTo>
                    <a:pt x="46" y="128"/>
                  </a:lnTo>
                  <a:lnTo>
                    <a:pt x="46" y="128"/>
                  </a:lnTo>
                  <a:lnTo>
                    <a:pt x="46" y="127"/>
                  </a:lnTo>
                  <a:lnTo>
                    <a:pt x="46" y="127"/>
                  </a:lnTo>
                  <a:lnTo>
                    <a:pt x="46" y="113"/>
                  </a:lnTo>
                  <a:lnTo>
                    <a:pt x="46" y="98"/>
                  </a:lnTo>
                  <a:lnTo>
                    <a:pt x="48" y="88"/>
                  </a:lnTo>
                  <a:lnTo>
                    <a:pt x="52" y="77"/>
                  </a:lnTo>
                  <a:lnTo>
                    <a:pt x="57" y="70"/>
                  </a:lnTo>
                  <a:lnTo>
                    <a:pt x="65" y="62"/>
                  </a:lnTo>
                  <a:lnTo>
                    <a:pt x="77" y="56"/>
                  </a:lnTo>
                  <a:lnTo>
                    <a:pt x="93" y="53"/>
                  </a:lnTo>
                  <a:lnTo>
                    <a:pt x="93" y="53"/>
                  </a:lnTo>
                  <a:lnTo>
                    <a:pt x="107" y="49"/>
                  </a:lnTo>
                  <a:lnTo>
                    <a:pt x="122" y="47"/>
                  </a:lnTo>
                  <a:lnTo>
                    <a:pt x="150" y="46"/>
                  </a:lnTo>
                  <a:lnTo>
                    <a:pt x="209" y="47"/>
                  </a:lnTo>
                  <a:lnTo>
                    <a:pt x="209" y="47"/>
                  </a:lnTo>
                  <a:lnTo>
                    <a:pt x="280" y="49"/>
                  </a:lnTo>
                  <a:lnTo>
                    <a:pt x="357" y="50"/>
                  </a:lnTo>
                  <a:lnTo>
                    <a:pt x="435" y="51"/>
                  </a:lnTo>
                  <a:lnTo>
                    <a:pt x="472" y="51"/>
                  </a:lnTo>
                  <a:lnTo>
                    <a:pt x="506" y="50"/>
                  </a:lnTo>
                  <a:lnTo>
                    <a:pt x="506" y="50"/>
                  </a:lnTo>
                  <a:lnTo>
                    <a:pt x="540" y="49"/>
                  </a:lnTo>
                  <a:lnTo>
                    <a:pt x="578" y="49"/>
                  </a:lnTo>
                  <a:lnTo>
                    <a:pt x="666" y="51"/>
                  </a:lnTo>
                  <a:lnTo>
                    <a:pt x="753" y="54"/>
                  </a:lnTo>
                  <a:lnTo>
                    <a:pt x="827" y="55"/>
                  </a:lnTo>
                  <a:lnTo>
                    <a:pt x="827" y="55"/>
                  </a:lnTo>
                  <a:lnTo>
                    <a:pt x="857" y="55"/>
                  </a:lnTo>
                  <a:lnTo>
                    <a:pt x="888" y="56"/>
                  </a:lnTo>
                  <a:lnTo>
                    <a:pt x="951" y="60"/>
                  </a:lnTo>
                  <a:lnTo>
                    <a:pt x="951" y="60"/>
                  </a:lnTo>
                  <a:lnTo>
                    <a:pt x="968" y="62"/>
                  </a:lnTo>
                  <a:lnTo>
                    <a:pt x="986" y="64"/>
                  </a:lnTo>
                  <a:lnTo>
                    <a:pt x="1004" y="70"/>
                  </a:lnTo>
                  <a:lnTo>
                    <a:pt x="1020" y="75"/>
                  </a:lnTo>
                  <a:lnTo>
                    <a:pt x="1020" y="75"/>
                  </a:lnTo>
                  <a:lnTo>
                    <a:pt x="1025" y="79"/>
                  </a:lnTo>
                  <a:lnTo>
                    <a:pt x="1029" y="84"/>
                  </a:lnTo>
                  <a:lnTo>
                    <a:pt x="1031" y="90"/>
                  </a:lnTo>
                  <a:lnTo>
                    <a:pt x="1032" y="97"/>
                  </a:lnTo>
                  <a:lnTo>
                    <a:pt x="1033" y="113"/>
                  </a:lnTo>
                  <a:lnTo>
                    <a:pt x="1036" y="126"/>
                  </a:lnTo>
                  <a:lnTo>
                    <a:pt x="1036" y="126"/>
                  </a:lnTo>
                  <a:lnTo>
                    <a:pt x="1036" y="127"/>
                  </a:lnTo>
                  <a:lnTo>
                    <a:pt x="1036" y="127"/>
                  </a:lnTo>
                  <a:lnTo>
                    <a:pt x="1036" y="202"/>
                  </a:lnTo>
                  <a:lnTo>
                    <a:pt x="1039" y="293"/>
                  </a:lnTo>
                  <a:lnTo>
                    <a:pt x="1044" y="459"/>
                  </a:lnTo>
                  <a:lnTo>
                    <a:pt x="1044" y="459"/>
                  </a:lnTo>
                  <a:lnTo>
                    <a:pt x="1044" y="489"/>
                  </a:lnTo>
                  <a:lnTo>
                    <a:pt x="1041" y="518"/>
                  </a:lnTo>
                  <a:lnTo>
                    <a:pt x="1040" y="548"/>
                  </a:lnTo>
                  <a:lnTo>
                    <a:pt x="1039" y="578"/>
                  </a:lnTo>
                  <a:lnTo>
                    <a:pt x="1039" y="578"/>
                  </a:lnTo>
                  <a:lnTo>
                    <a:pt x="1037" y="607"/>
                  </a:lnTo>
                  <a:lnTo>
                    <a:pt x="1035" y="640"/>
                  </a:lnTo>
                  <a:lnTo>
                    <a:pt x="1035" y="655"/>
                  </a:lnTo>
                  <a:lnTo>
                    <a:pt x="1035" y="672"/>
                  </a:lnTo>
                  <a:lnTo>
                    <a:pt x="1035" y="687"/>
                  </a:lnTo>
                  <a:lnTo>
                    <a:pt x="1037" y="699"/>
                  </a:lnTo>
                  <a:lnTo>
                    <a:pt x="1037" y="699"/>
                  </a:lnTo>
                  <a:lnTo>
                    <a:pt x="1036" y="712"/>
                  </a:lnTo>
                  <a:lnTo>
                    <a:pt x="1035" y="727"/>
                  </a:lnTo>
                  <a:lnTo>
                    <a:pt x="1033" y="735"/>
                  </a:lnTo>
                  <a:lnTo>
                    <a:pt x="1031" y="742"/>
                  </a:lnTo>
                  <a:lnTo>
                    <a:pt x="1028" y="747"/>
                  </a:lnTo>
                  <a:lnTo>
                    <a:pt x="1023" y="751"/>
                  </a:lnTo>
                  <a:lnTo>
                    <a:pt x="1023" y="75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70" name="chenying0907 766"/>
            <p:cNvSpPr>
              <a:spLocks noEditPoints="1"/>
            </p:cNvSpPr>
            <p:nvPr/>
          </p:nvSpPr>
          <p:spPr bwMode="auto">
            <a:xfrm>
              <a:off x="2184401" y="3195638"/>
              <a:ext cx="254000" cy="252413"/>
            </a:xfrm>
            <a:custGeom>
              <a:avLst/>
              <a:gdLst/>
              <a:ahLst/>
              <a:cxnLst>
                <a:cxn ang="0">
                  <a:pos x="638" y="357"/>
                </a:cxn>
                <a:cxn ang="0">
                  <a:pos x="637" y="165"/>
                </a:cxn>
                <a:cxn ang="0">
                  <a:pos x="636" y="102"/>
                </a:cxn>
                <a:cxn ang="0">
                  <a:pos x="630" y="56"/>
                </a:cxn>
                <a:cxn ang="0">
                  <a:pos x="615" y="31"/>
                </a:cxn>
                <a:cxn ang="0">
                  <a:pos x="599" y="22"/>
                </a:cxn>
                <a:cxn ang="0">
                  <a:pos x="591" y="20"/>
                </a:cxn>
                <a:cxn ang="0">
                  <a:pos x="363" y="9"/>
                </a:cxn>
                <a:cxn ang="0">
                  <a:pos x="280" y="1"/>
                </a:cxn>
                <a:cxn ang="0">
                  <a:pos x="137" y="1"/>
                </a:cxn>
                <a:cxn ang="0">
                  <a:pos x="81" y="1"/>
                </a:cxn>
                <a:cxn ang="0">
                  <a:pos x="39" y="6"/>
                </a:cxn>
                <a:cxn ang="0">
                  <a:pos x="19" y="12"/>
                </a:cxn>
                <a:cxn ang="0">
                  <a:pos x="9" y="26"/>
                </a:cxn>
                <a:cxn ang="0">
                  <a:pos x="6" y="34"/>
                </a:cxn>
                <a:cxn ang="0">
                  <a:pos x="5" y="46"/>
                </a:cxn>
                <a:cxn ang="0">
                  <a:pos x="5" y="418"/>
                </a:cxn>
                <a:cxn ang="0">
                  <a:pos x="0" y="496"/>
                </a:cxn>
                <a:cxn ang="0">
                  <a:pos x="1" y="552"/>
                </a:cxn>
                <a:cxn ang="0">
                  <a:pos x="13" y="587"/>
                </a:cxn>
                <a:cxn ang="0">
                  <a:pos x="36" y="613"/>
                </a:cxn>
                <a:cxn ang="0">
                  <a:pos x="52" y="619"/>
                </a:cxn>
                <a:cxn ang="0">
                  <a:pos x="94" y="622"/>
                </a:cxn>
                <a:cxn ang="0">
                  <a:pos x="140" y="624"/>
                </a:cxn>
                <a:cxn ang="0">
                  <a:pos x="226" y="629"/>
                </a:cxn>
                <a:cxn ang="0">
                  <a:pos x="306" y="636"/>
                </a:cxn>
                <a:cxn ang="0">
                  <a:pos x="507" y="636"/>
                </a:cxn>
                <a:cxn ang="0">
                  <a:pos x="587" y="636"/>
                </a:cxn>
                <a:cxn ang="0">
                  <a:pos x="602" y="630"/>
                </a:cxn>
                <a:cxn ang="0">
                  <a:pos x="608" y="628"/>
                </a:cxn>
                <a:cxn ang="0">
                  <a:pos x="625" y="619"/>
                </a:cxn>
                <a:cxn ang="0">
                  <a:pos x="636" y="594"/>
                </a:cxn>
                <a:cxn ang="0">
                  <a:pos x="637" y="566"/>
                </a:cxn>
                <a:cxn ang="0">
                  <a:pos x="641" y="430"/>
                </a:cxn>
                <a:cxn ang="0">
                  <a:pos x="639" y="384"/>
                </a:cxn>
                <a:cxn ang="0">
                  <a:pos x="87" y="573"/>
                </a:cxn>
                <a:cxn ang="0">
                  <a:pos x="60" y="554"/>
                </a:cxn>
                <a:cxn ang="0">
                  <a:pos x="51" y="523"/>
                </a:cxn>
                <a:cxn ang="0">
                  <a:pos x="51" y="51"/>
                </a:cxn>
                <a:cxn ang="0">
                  <a:pos x="64" y="48"/>
                </a:cxn>
                <a:cxn ang="0">
                  <a:pos x="158" y="47"/>
                </a:cxn>
                <a:cxn ang="0">
                  <a:pos x="277" y="47"/>
                </a:cxn>
                <a:cxn ang="0">
                  <a:pos x="371" y="55"/>
                </a:cxn>
                <a:cxn ang="0">
                  <a:pos x="579" y="65"/>
                </a:cxn>
                <a:cxn ang="0">
                  <a:pos x="583" y="71"/>
                </a:cxn>
                <a:cxn ang="0">
                  <a:pos x="592" y="114"/>
                </a:cxn>
                <a:cxn ang="0">
                  <a:pos x="592" y="312"/>
                </a:cxn>
                <a:cxn ang="0">
                  <a:pos x="592" y="370"/>
                </a:cxn>
                <a:cxn ang="0">
                  <a:pos x="595" y="553"/>
                </a:cxn>
                <a:cxn ang="0">
                  <a:pos x="590" y="586"/>
                </a:cxn>
                <a:cxn ang="0">
                  <a:pos x="533" y="588"/>
                </a:cxn>
                <a:cxn ang="0">
                  <a:pos x="276" y="587"/>
                </a:cxn>
                <a:cxn ang="0">
                  <a:pos x="125" y="578"/>
                </a:cxn>
              </a:cxnLst>
              <a:rect l="0" t="0" r="r" b="b"/>
              <a:pathLst>
                <a:path w="641" h="636">
                  <a:moveTo>
                    <a:pt x="639" y="384"/>
                  </a:moveTo>
                  <a:lnTo>
                    <a:pt x="639" y="384"/>
                  </a:lnTo>
                  <a:lnTo>
                    <a:pt x="638" y="357"/>
                  </a:lnTo>
                  <a:lnTo>
                    <a:pt x="638" y="323"/>
                  </a:lnTo>
                  <a:lnTo>
                    <a:pt x="638" y="243"/>
                  </a:lnTo>
                  <a:lnTo>
                    <a:pt x="637" y="165"/>
                  </a:lnTo>
                  <a:lnTo>
                    <a:pt x="637" y="129"/>
                  </a:lnTo>
                  <a:lnTo>
                    <a:pt x="636" y="102"/>
                  </a:lnTo>
                  <a:lnTo>
                    <a:pt x="636" y="102"/>
                  </a:lnTo>
                  <a:lnTo>
                    <a:pt x="633" y="78"/>
                  </a:lnTo>
                  <a:lnTo>
                    <a:pt x="632" y="67"/>
                  </a:lnTo>
                  <a:lnTo>
                    <a:pt x="630" y="56"/>
                  </a:lnTo>
                  <a:lnTo>
                    <a:pt x="626" y="47"/>
                  </a:lnTo>
                  <a:lnTo>
                    <a:pt x="622" y="38"/>
                  </a:lnTo>
                  <a:lnTo>
                    <a:pt x="615" y="31"/>
                  </a:lnTo>
                  <a:lnTo>
                    <a:pt x="605" y="26"/>
                  </a:lnTo>
                  <a:lnTo>
                    <a:pt x="605" y="26"/>
                  </a:lnTo>
                  <a:lnTo>
                    <a:pt x="599" y="22"/>
                  </a:lnTo>
                  <a:lnTo>
                    <a:pt x="595" y="21"/>
                  </a:lnTo>
                  <a:lnTo>
                    <a:pt x="591" y="20"/>
                  </a:lnTo>
                  <a:lnTo>
                    <a:pt x="591" y="20"/>
                  </a:lnTo>
                  <a:lnTo>
                    <a:pt x="526" y="18"/>
                  </a:lnTo>
                  <a:lnTo>
                    <a:pt x="445" y="14"/>
                  </a:lnTo>
                  <a:lnTo>
                    <a:pt x="363" y="9"/>
                  </a:lnTo>
                  <a:lnTo>
                    <a:pt x="298" y="3"/>
                  </a:lnTo>
                  <a:lnTo>
                    <a:pt x="298" y="3"/>
                  </a:lnTo>
                  <a:lnTo>
                    <a:pt x="280" y="1"/>
                  </a:lnTo>
                  <a:lnTo>
                    <a:pt x="260" y="0"/>
                  </a:lnTo>
                  <a:lnTo>
                    <a:pt x="217" y="0"/>
                  </a:lnTo>
                  <a:lnTo>
                    <a:pt x="137" y="1"/>
                  </a:lnTo>
                  <a:lnTo>
                    <a:pt x="137" y="1"/>
                  </a:lnTo>
                  <a:lnTo>
                    <a:pt x="108" y="1"/>
                  </a:lnTo>
                  <a:lnTo>
                    <a:pt x="81" y="1"/>
                  </a:lnTo>
                  <a:lnTo>
                    <a:pt x="67" y="3"/>
                  </a:lnTo>
                  <a:lnTo>
                    <a:pt x="52" y="4"/>
                  </a:lnTo>
                  <a:lnTo>
                    <a:pt x="39" y="6"/>
                  </a:lnTo>
                  <a:lnTo>
                    <a:pt x="25" y="9"/>
                  </a:lnTo>
                  <a:lnTo>
                    <a:pt x="25" y="9"/>
                  </a:lnTo>
                  <a:lnTo>
                    <a:pt x="19" y="12"/>
                  </a:lnTo>
                  <a:lnTo>
                    <a:pt x="15" y="16"/>
                  </a:lnTo>
                  <a:lnTo>
                    <a:pt x="12" y="21"/>
                  </a:lnTo>
                  <a:lnTo>
                    <a:pt x="9" y="26"/>
                  </a:lnTo>
                  <a:lnTo>
                    <a:pt x="9" y="26"/>
                  </a:lnTo>
                  <a:lnTo>
                    <a:pt x="8" y="30"/>
                  </a:lnTo>
                  <a:lnTo>
                    <a:pt x="6" y="34"/>
                  </a:lnTo>
                  <a:lnTo>
                    <a:pt x="6" y="42"/>
                  </a:lnTo>
                  <a:lnTo>
                    <a:pt x="6" y="42"/>
                  </a:lnTo>
                  <a:lnTo>
                    <a:pt x="5" y="46"/>
                  </a:lnTo>
                  <a:lnTo>
                    <a:pt x="5" y="51"/>
                  </a:lnTo>
                  <a:lnTo>
                    <a:pt x="5" y="418"/>
                  </a:lnTo>
                  <a:lnTo>
                    <a:pt x="5" y="418"/>
                  </a:lnTo>
                  <a:lnTo>
                    <a:pt x="4" y="442"/>
                  </a:lnTo>
                  <a:lnTo>
                    <a:pt x="1" y="468"/>
                  </a:lnTo>
                  <a:lnTo>
                    <a:pt x="0" y="496"/>
                  </a:lnTo>
                  <a:lnTo>
                    <a:pt x="0" y="524"/>
                  </a:lnTo>
                  <a:lnTo>
                    <a:pt x="0" y="537"/>
                  </a:lnTo>
                  <a:lnTo>
                    <a:pt x="1" y="552"/>
                  </a:lnTo>
                  <a:lnTo>
                    <a:pt x="4" y="565"/>
                  </a:lnTo>
                  <a:lnTo>
                    <a:pt x="8" y="577"/>
                  </a:lnTo>
                  <a:lnTo>
                    <a:pt x="13" y="587"/>
                  </a:lnTo>
                  <a:lnTo>
                    <a:pt x="18" y="598"/>
                  </a:lnTo>
                  <a:lnTo>
                    <a:pt x="26" y="607"/>
                  </a:lnTo>
                  <a:lnTo>
                    <a:pt x="36" y="613"/>
                  </a:lnTo>
                  <a:lnTo>
                    <a:pt x="36" y="613"/>
                  </a:lnTo>
                  <a:lnTo>
                    <a:pt x="44" y="617"/>
                  </a:lnTo>
                  <a:lnTo>
                    <a:pt x="52" y="619"/>
                  </a:lnTo>
                  <a:lnTo>
                    <a:pt x="63" y="621"/>
                  </a:lnTo>
                  <a:lnTo>
                    <a:pt x="73" y="621"/>
                  </a:lnTo>
                  <a:lnTo>
                    <a:pt x="94" y="622"/>
                  </a:lnTo>
                  <a:lnTo>
                    <a:pt x="111" y="622"/>
                  </a:lnTo>
                  <a:lnTo>
                    <a:pt x="111" y="622"/>
                  </a:lnTo>
                  <a:lnTo>
                    <a:pt x="140" y="624"/>
                  </a:lnTo>
                  <a:lnTo>
                    <a:pt x="169" y="625"/>
                  </a:lnTo>
                  <a:lnTo>
                    <a:pt x="197" y="626"/>
                  </a:lnTo>
                  <a:lnTo>
                    <a:pt x="226" y="629"/>
                  </a:lnTo>
                  <a:lnTo>
                    <a:pt x="226" y="629"/>
                  </a:lnTo>
                  <a:lnTo>
                    <a:pt x="261" y="633"/>
                  </a:lnTo>
                  <a:lnTo>
                    <a:pt x="306" y="636"/>
                  </a:lnTo>
                  <a:lnTo>
                    <a:pt x="354" y="636"/>
                  </a:lnTo>
                  <a:lnTo>
                    <a:pt x="407" y="636"/>
                  </a:lnTo>
                  <a:lnTo>
                    <a:pt x="507" y="636"/>
                  </a:lnTo>
                  <a:lnTo>
                    <a:pt x="552" y="636"/>
                  </a:lnTo>
                  <a:lnTo>
                    <a:pt x="587" y="636"/>
                  </a:lnTo>
                  <a:lnTo>
                    <a:pt x="587" y="636"/>
                  </a:lnTo>
                  <a:lnTo>
                    <a:pt x="592" y="636"/>
                  </a:lnTo>
                  <a:lnTo>
                    <a:pt x="598" y="633"/>
                  </a:lnTo>
                  <a:lnTo>
                    <a:pt x="602" y="630"/>
                  </a:lnTo>
                  <a:lnTo>
                    <a:pt x="604" y="628"/>
                  </a:lnTo>
                  <a:lnTo>
                    <a:pt x="604" y="628"/>
                  </a:lnTo>
                  <a:lnTo>
                    <a:pt x="608" y="628"/>
                  </a:lnTo>
                  <a:lnTo>
                    <a:pt x="608" y="628"/>
                  </a:lnTo>
                  <a:lnTo>
                    <a:pt x="619" y="624"/>
                  </a:lnTo>
                  <a:lnTo>
                    <a:pt x="625" y="619"/>
                  </a:lnTo>
                  <a:lnTo>
                    <a:pt x="630" y="611"/>
                  </a:lnTo>
                  <a:lnTo>
                    <a:pt x="634" y="603"/>
                  </a:lnTo>
                  <a:lnTo>
                    <a:pt x="636" y="594"/>
                  </a:lnTo>
                  <a:lnTo>
                    <a:pt x="637" y="585"/>
                  </a:lnTo>
                  <a:lnTo>
                    <a:pt x="637" y="566"/>
                  </a:lnTo>
                  <a:lnTo>
                    <a:pt x="637" y="566"/>
                  </a:lnTo>
                  <a:lnTo>
                    <a:pt x="637" y="520"/>
                  </a:lnTo>
                  <a:lnTo>
                    <a:pt x="639" y="475"/>
                  </a:lnTo>
                  <a:lnTo>
                    <a:pt x="641" y="430"/>
                  </a:lnTo>
                  <a:lnTo>
                    <a:pt x="641" y="407"/>
                  </a:lnTo>
                  <a:lnTo>
                    <a:pt x="639" y="384"/>
                  </a:lnTo>
                  <a:lnTo>
                    <a:pt x="639" y="384"/>
                  </a:lnTo>
                  <a:close/>
                  <a:moveTo>
                    <a:pt x="102" y="575"/>
                  </a:moveTo>
                  <a:lnTo>
                    <a:pt x="102" y="575"/>
                  </a:lnTo>
                  <a:lnTo>
                    <a:pt x="87" y="573"/>
                  </a:lnTo>
                  <a:lnTo>
                    <a:pt x="76" y="568"/>
                  </a:lnTo>
                  <a:lnTo>
                    <a:pt x="67" y="562"/>
                  </a:lnTo>
                  <a:lnTo>
                    <a:pt x="60" y="554"/>
                  </a:lnTo>
                  <a:lnTo>
                    <a:pt x="55" y="545"/>
                  </a:lnTo>
                  <a:lnTo>
                    <a:pt x="52" y="535"/>
                  </a:lnTo>
                  <a:lnTo>
                    <a:pt x="51" y="523"/>
                  </a:lnTo>
                  <a:lnTo>
                    <a:pt x="51" y="509"/>
                  </a:lnTo>
                  <a:lnTo>
                    <a:pt x="51" y="51"/>
                  </a:lnTo>
                  <a:lnTo>
                    <a:pt x="51" y="51"/>
                  </a:lnTo>
                  <a:lnTo>
                    <a:pt x="50" y="51"/>
                  </a:lnTo>
                  <a:lnTo>
                    <a:pt x="50" y="51"/>
                  </a:lnTo>
                  <a:lnTo>
                    <a:pt x="64" y="48"/>
                  </a:lnTo>
                  <a:lnTo>
                    <a:pt x="77" y="47"/>
                  </a:lnTo>
                  <a:lnTo>
                    <a:pt x="104" y="46"/>
                  </a:lnTo>
                  <a:lnTo>
                    <a:pt x="158" y="47"/>
                  </a:lnTo>
                  <a:lnTo>
                    <a:pt x="158" y="47"/>
                  </a:lnTo>
                  <a:lnTo>
                    <a:pt x="235" y="46"/>
                  </a:lnTo>
                  <a:lnTo>
                    <a:pt x="277" y="47"/>
                  </a:lnTo>
                  <a:lnTo>
                    <a:pt x="312" y="50"/>
                  </a:lnTo>
                  <a:lnTo>
                    <a:pt x="312" y="50"/>
                  </a:lnTo>
                  <a:lnTo>
                    <a:pt x="371" y="55"/>
                  </a:lnTo>
                  <a:lnTo>
                    <a:pt x="446" y="60"/>
                  </a:lnTo>
                  <a:lnTo>
                    <a:pt x="520" y="64"/>
                  </a:lnTo>
                  <a:lnTo>
                    <a:pt x="579" y="65"/>
                  </a:lnTo>
                  <a:lnTo>
                    <a:pt x="579" y="65"/>
                  </a:lnTo>
                  <a:lnTo>
                    <a:pt x="582" y="68"/>
                  </a:lnTo>
                  <a:lnTo>
                    <a:pt x="583" y="71"/>
                  </a:lnTo>
                  <a:lnTo>
                    <a:pt x="587" y="81"/>
                  </a:lnTo>
                  <a:lnTo>
                    <a:pt x="590" y="95"/>
                  </a:lnTo>
                  <a:lnTo>
                    <a:pt x="592" y="114"/>
                  </a:lnTo>
                  <a:lnTo>
                    <a:pt x="594" y="159"/>
                  </a:lnTo>
                  <a:lnTo>
                    <a:pt x="595" y="212"/>
                  </a:lnTo>
                  <a:lnTo>
                    <a:pt x="592" y="312"/>
                  </a:lnTo>
                  <a:lnTo>
                    <a:pt x="592" y="349"/>
                  </a:lnTo>
                  <a:lnTo>
                    <a:pt x="592" y="370"/>
                  </a:lnTo>
                  <a:lnTo>
                    <a:pt x="592" y="370"/>
                  </a:lnTo>
                  <a:lnTo>
                    <a:pt x="594" y="413"/>
                  </a:lnTo>
                  <a:lnTo>
                    <a:pt x="594" y="485"/>
                  </a:lnTo>
                  <a:lnTo>
                    <a:pt x="595" y="553"/>
                  </a:lnTo>
                  <a:lnTo>
                    <a:pt x="596" y="583"/>
                  </a:lnTo>
                  <a:lnTo>
                    <a:pt x="596" y="583"/>
                  </a:lnTo>
                  <a:lnTo>
                    <a:pt x="590" y="586"/>
                  </a:lnTo>
                  <a:lnTo>
                    <a:pt x="585" y="590"/>
                  </a:lnTo>
                  <a:lnTo>
                    <a:pt x="585" y="590"/>
                  </a:lnTo>
                  <a:lnTo>
                    <a:pt x="533" y="588"/>
                  </a:lnTo>
                  <a:lnTo>
                    <a:pt x="475" y="588"/>
                  </a:lnTo>
                  <a:lnTo>
                    <a:pt x="343" y="588"/>
                  </a:lnTo>
                  <a:lnTo>
                    <a:pt x="276" y="587"/>
                  </a:lnTo>
                  <a:lnTo>
                    <a:pt x="212" y="585"/>
                  </a:lnTo>
                  <a:lnTo>
                    <a:pt x="153" y="581"/>
                  </a:lnTo>
                  <a:lnTo>
                    <a:pt x="125" y="578"/>
                  </a:lnTo>
                  <a:lnTo>
                    <a:pt x="102" y="575"/>
                  </a:lnTo>
                  <a:lnTo>
                    <a:pt x="102" y="57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71" name="chenying0907 767"/>
            <p:cNvSpPr/>
            <p:nvPr/>
          </p:nvSpPr>
          <p:spPr bwMode="auto">
            <a:xfrm>
              <a:off x="2033588" y="3146425"/>
              <a:ext cx="30163" cy="538163"/>
            </a:xfrm>
            <a:custGeom>
              <a:avLst/>
              <a:gdLst/>
              <a:ahLst/>
              <a:cxnLst>
                <a:cxn ang="0">
                  <a:pos x="62" y="1072"/>
                </a:cxn>
                <a:cxn ang="0">
                  <a:pos x="62" y="1011"/>
                </a:cxn>
                <a:cxn ang="0">
                  <a:pos x="54" y="834"/>
                </a:cxn>
                <a:cxn ang="0">
                  <a:pos x="51" y="614"/>
                </a:cxn>
                <a:cxn ang="0">
                  <a:pos x="53" y="452"/>
                </a:cxn>
                <a:cxn ang="0">
                  <a:pos x="50" y="331"/>
                </a:cxn>
                <a:cxn ang="0">
                  <a:pos x="49" y="290"/>
                </a:cxn>
                <a:cxn ang="0">
                  <a:pos x="48" y="251"/>
                </a:cxn>
                <a:cxn ang="0">
                  <a:pos x="55" y="174"/>
                </a:cxn>
                <a:cxn ang="0">
                  <a:pos x="61" y="134"/>
                </a:cxn>
                <a:cxn ang="0">
                  <a:pos x="65" y="78"/>
                </a:cxn>
                <a:cxn ang="0">
                  <a:pos x="70" y="43"/>
                </a:cxn>
                <a:cxn ang="0">
                  <a:pos x="79" y="14"/>
                </a:cxn>
                <a:cxn ang="0">
                  <a:pos x="70" y="6"/>
                </a:cxn>
                <a:cxn ang="0">
                  <a:pos x="58" y="1"/>
                </a:cxn>
                <a:cxn ang="0">
                  <a:pos x="48" y="0"/>
                </a:cxn>
                <a:cxn ang="0">
                  <a:pos x="34" y="2"/>
                </a:cxn>
                <a:cxn ang="0">
                  <a:pos x="28" y="22"/>
                </a:cxn>
                <a:cxn ang="0">
                  <a:pos x="20" y="65"/>
                </a:cxn>
                <a:cxn ang="0">
                  <a:pos x="14" y="129"/>
                </a:cxn>
                <a:cxn ang="0">
                  <a:pos x="11" y="163"/>
                </a:cxn>
                <a:cxn ang="0">
                  <a:pos x="4" y="205"/>
                </a:cxn>
                <a:cxn ang="0">
                  <a:pos x="0" y="291"/>
                </a:cxn>
                <a:cxn ang="0">
                  <a:pos x="3" y="423"/>
                </a:cxn>
                <a:cxn ang="0">
                  <a:pos x="6" y="510"/>
                </a:cxn>
                <a:cxn ang="0">
                  <a:pos x="4" y="620"/>
                </a:cxn>
                <a:cxn ang="0">
                  <a:pos x="2" y="826"/>
                </a:cxn>
                <a:cxn ang="0">
                  <a:pos x="6" y="953"/>
                </a:cxn>
                <a:cxn ang="0">
                  <a:pos x="11" y="1003"/>
                </a:cxn>
                <a:cxn ang="0">
                  <a:pos x="14" y="1024"/>
                </a:cxn>
                <a:cxn ang="0">
                  <a:pos x="15" y="1088"/>
                </a:cxn>
                <a:cxn ang="0">
                  <a:pos x="12" y="1173"/>
                </a:cxn>
                <a:cxn ang="0">
                  <a:pos x="12" y="1192"/>
                </a:cxn>
                <a:cxn ang="0">
                  <a:pos x="20" y="1253"/>
                </a:cxn>
                <a:cxn ang="0">
                  <a:pos x="28" y="1313"/>
                </a:cxn>
                <a:cxn ang="0">
                  <a:pos x="28" y="1332"/>
                </a:cxn>
                <a:cxn ang="0">
                  <a:pos x="31" y="1341"/>
                </a:cxn>
                <a:cxn ang="0">
                  <a:pos x="36" y="1349"/>
                </a:cxn>
                <a:cxn ang="0">
                  <a:pos x="44" y="1353"/>
                </a:cxn>
                <a:cxn ang="0">
                  <a:pos x="59" y="1353"/>
                </a:cxn>
                <a:cxn ang="0">
                  <a:pos x="67" y="1349"/>
                </a:cxn>
                <a:cxn ang="0">
                  <a:pos x="72" y="1341"/>
                </a:cxn>
                <a:cxn ang="0">
                  <a:pos x="74" y="1332"/>
                </a:cxn>
                <a:cxn ang="0">
                  <a:pos x="74" y="1302"/>
                </a:cxn>
                <a:cxn ang="0">
                  <a:pos x="67" y="1242"/>
                </a:cxn>
                <a:cxn ang="0">
                  <a:pos x="62" y="1212"/>
                </a:cxn>
                <a:cxn ang="0">
                  <a:pos x="58" y="1178"/>
                </a:cxn>
                <a:cxn ang="0">
                  <a:pos x="58" y="1143"/>
                </a:cxn>
                <a:cxn ang="0">
                  <a:pos x="62" y="1072"/>
                </a:cxn>
              </a:cxnLst>
              <a:rect l="0" t="0" r="r" b="b"/>
              <a:pathLst>
                <a:path w="79" h="1355">
                  <a:moveTo>
                    <a:pt x="62" y="1072"/>
                  </a:moveTo>
                  <a:lnTo>
                    <a:pt x="62" y="1072"/>
                  </a:lnTo>
                  <a:lnTo>
                    <a:pt x="63" y="1047"/>
                  </a:lnTo>
                  <a:lnTo>
                    <a:pt x="62" y="1011"/>
                  </a:lnTo>
                  <a:lnTo>
                    <a:pt x="58" y="923"/>
                  </a:lnTo>
                  <a:lnTo>
                    <a:pt x="54" y="834"/>
                  </a:lnTo>
                  <a:lnTo>
                    <a:pt x="51" y="773"/>
                  </a:lnTo>
                  <a:lnTo>
                    <a:pt x="51" y="614"/>
                  </a:lnTo>
                  <a:lnTo>
                    <a:pt x="51" y="614"/>
                  </a:lnTo>
                  <a:lnTo>
                    <a:pt x="53" y="452"/>
                  </a:lnTo>
                  <a:lnTo>
                    <a:pt x="51" y="371"/>
                  </a:lnTo>
                  <a:lnTo>
                    <a:pt x="50" y="331"/>
                  </a:lnTo>
                  <a:lnTo>
                    <a:pt x="49" y="290"/>
                  </a:lnTo>
                  <a:lnTo>
                    <a:pt x="49" y="290"/>
                  </a:lnTo>
                  <a:lnTo>
                    <a:pt x="48" y="270"/>
                  </a:lnTo>
                  <a:lnTo>
                    <a:pt x="48" y="251"/>
                  </a:lnTo>
                  <a:lnTo>
                    <a:pt x="50" y="212"/>
                  </a:lnTo>
                  <a:lnTo>
                    <a:pt x="55" y="174"/>
                  </a:lnTo>
                  <a:lnTo>
                    <a:pt x="61" y="134"/>
                  </a:lnTo>
                  <a:lnTo>
                    <a:pt x="61" y="134"/>
                  </a:lnTo>
                  <a:lnTo>
                    <a:pt x="62" y="112"/>
                  </a:lnTo>
                  <a:lnTo>
                    <a:pt x="65" y="78"/>
                  </a:lnTo>
                  <a:lnTo>
                    <a:pt x="67" y="60"/>
                  </a:lnTo>
                  <a:lnTo>
                    <a:pt x="70" y="43"/>
                  </a:lnTo>
                  <a:lnTo>
                    <a:pt x="74" y="27"/>
                  </a:lnTo>
                  <a:lnTo>
                    <a:pt x="79" y="14"/>
                  </a:lnTo>
                  <a:lnTo>
                    <a:pt x="79" y="14"/>
                  </a:lnTo>
                  <a:lnTo>
                    <a:pt x="70" y="6"/>
                  </a:lnTo>
                  <a:lnTo>
                    <a:pt x="65" y="4"/>
                  </a:lnTo>
                  <a:lnTo>
                    <a:pt x="58" y="1"/>
                  </a:lnTo>
                  <a:lnTo>
                    <a:pt x="53" y="0"/>
                  </a:lnTo>
                  <a:lnTo>
                    <a:pt x="48" y="0"/>
                  </a:lnTo>
                  <a:lnTo>
                    <a:pt x="41" y="1"/>
                  </a:lnTo>
                  <a:lnTo>
                    <a:pt x="34" y="2"/>
                  </a:lnTo>
                  <a:lnTo>
                    <a:pt x="34" y="2"/>
                  </a:lnTo>
                  <a:lnTo>
                    <a:pt x="28" y="22"/>
                  </a:lnTo>
                  <a:lnTo>
                    <a:pt x="23" y="43"/>
                  </a:lnTo>
                  <a:lnTo>
                    <a:pt x="20" y="65"/>
                  </a:lnTo>
                  <a:lnTo>
                    <a:pt x="17" y="87"/>
                  </a:lnTo>
                  <a:lnTo>
                    <a:pt x="14" y="129"/>
                  </a:lnTo>
                  <a:lnTo>
                    <a:pt x="12" y="147"/>
                  </a:lnTo>
                  <a:lnTo>
                    <a:pt x="11" y="163"/>
                  </a:lnTo>
                  <a:lnTo>
                    <a:pt x="11" y="163"/>
                  </a:lnTo>
                  <a:lnTo>
                    <a:pt x="4" y="205"/>
                  </a:lnTo>
                  <a:lnTo>
                    <a:pt x="2" y="248"/>
                  </a:lnTo>
                  <a:lnTo>
                    <a:pt x="0" y="291"/>
                  </a:lnTo>
                  <a:lnTo>
                    <a:pt x="0" y="336"/>
                  </a:lnTo>
                  <a:lnTo>
                    <a:pt x="3" y="423"/>
                  </a:lnTo>
                  <a:lnTo>
                    <a:pt x="6" y="467"/>
                  </a:lnTo>
                  <a:lnTo>
                    <a:pt x="6" y="510"/>
                  </a:lnTo>
                  <a:lnTo>
                    <a:pt x="6" y="510"/>
                  </a:lnTo>
                  <a:lnTo>
                    <a:pt x="4" y="620"/>
                  </a:lnTo>
                  <a:lnTo>
                    <a:pt x="2" y="757"/>
                  </a:lnTo>
                  <a:lnTo>
                    <a:pt x="2" y="826"/>
                  </a:lnTo>
                  <a:lnTo>
                    <a:pt x="3" y="894"/>
                  </a:lnTo>
                  <a:lnTo>
                    <a:pt x="6" y="953"/>
                  </a:lnTo>
                  <a:lnTo>
                    <a:pt x="8" y="979"/>
                  </a:lnTo>
                  <a:lnTo>
                    <a:pt x="11" y="1003"/>
                  </a:lnTo>
                  <a:lnTo>
                    <a:pt x="11" y="1003"/>
                  </a:lnTo>
                  <a:lnTo>
                    <a:pt x="14" y="1024"/>
                  </a:lnTo>
                  <a:lnTo>
                    <a:pt x="14" y="1046"/>
                  </a:lnTo>
                  <a:lnTo>
                    <a:pt x="15" y="1088"/>
                  </a:lnTo>
                  <a:lnTo>
                    <a:pt x="14" y="1130"/>
                  </a:lnTo>
                  <a:lnTo>
                    <a:pt x="12" y="1173"/>
                  </a:lnTo>
                  <a:lnTo>
                    <a:pt x="12" y="1173"/>
                  </a:lnTo>
                  <a:lnTo>
                    <a:pt x="12" y="1192"/>
                  </a:lnTo>
                  <a:lnTo>
                    <a:pt x="15" y="1212"/>
                  </a:lnTo>
                  <a:lnTo>
                    <a:pt x="20" y="1253"/>
                  </a:lnTo>
                  <a:lnTo>
                    <a:pt x="25" y="1292"/>
                  </a:lnTo>
                  <a:lnTo>
                    <a:pt x="28" y="1313"/>
                  </a:lnTo>
                  <a:lnTo>
                    <a:pt x="28" y="1332"/>
                  </a:lnTo>
                  <a:lnTo>
                    <a:pt x="28" y="1332"/>
                  </a:lnTo>
                  <a:lnTo>
                    <a:pt x="29" y="1338"/>
                  </a:lnTo>
                  <a:lnTo>
                    <a:pt x="31" y="1341"/>
                  </a:lnTo>
                  <a:lnTo>
                    <a:pt x="33" y="1345"/>
                  </a:lnTo>
                  <a:lnTo>
                    <a:pt x="36" y="1349"/>
                  </a:lnTo>
                  <a:lnTo>
                    <a:pt x="40" y="1352"/>
                  </a:lnTo>
                  <a:lnTo>
                    <a:pt x="44" y="1353"/>
                  </a:lnTo>
                  <a:lnTo>
                    <a:pt x="51" y="1355"/>
                  </a:lnTo>
                  <a:lnTo>
                    <a:pt x="59" y="1353"/>
                  </a:lnTo>
                  <a:lnTo>
                    <a:pt x="63" y="1352"/>
                  </a:lnTo>
                  <a:lnTo>
                    <a:pt x="67" y="1349"/>
                  </a:lnTo>
                  <a:lnTo>
                    <a:pt x="70" y="1345"/>
                  </a:lnTo>
                  <a:lnTo>
                    <a:pt x="72" y="1341"/>
                  </a:lnTo>
                  <a:lnTo>
                    <a:pt x="74" y="1338"/>
                  </a:lnTo>
                  <a:lnTo>
                    <a:pt x="74" y="1332"/>
                  </a:lnTo>
                  <a:lnTo>
                    <a:pt x="74" y="1332"/>
                  </a:lnTo>
                  <a:lnTo>
                    <a:pt x="74" y="1302"/>
                  </a:lnTo>
                  <a:lnTo>
                    <a:pt x="71" y="1272"/>
                  </a:lnTo>
                  <a:lnTo>
                    <a:pt x="67" y="1242"/>
                  </a:lnTo>
                  <a:lnTo>
                    <a:pt x="62" y="1212"/>
                  </a:lnTo>
                  <a:lnTo>
                    <a:pt x="62" y="1212"/>
                  </a:lnTo>
                  <a:lnTo>
                    <a:pt x="59" y="1195"/>
                  </a:lnTo>
                  <a:lnTo>
                    <a:pt x="58" y="1178"/>
                  </a:lnTo>
                  <a:lnTo>
                    <a:pt x="57" y="1160"/>
                  </a:lnTo>
                  <a:lnTo>
                    <a:pt x="58" y="1143"/>
                  </a:lnTo>
                  <a:lnTo>
                    <a:pt x="61" y="1107"/>
                  </a:lnTo>
                  <a:lnTo>
                    <a:pt x="62" y="1072"/>
                  </a:lnTo>
                  <a:lnTo>
                    <a:pt x="62" y="107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72" name="chenying0907 768"/>
            <p:cNvSpPr/>
            <p:nvPr/>
          </p:nvSpPr>
          <p:spPr bwMode="auto">
            <a:xfrm>
              <a:off x="2044701" y="3662363"/>
              <a:ext cx="758825" cy="128588"/>
            </a:xfrm>
            <a:custGeom>
              <a:avLst/>
              <a:gdLst/>
              <a:ahLst/>
              <a:cxnLst>
                <a:cxn ang="0">
                  <a:pos x="1912" y="41"/>
                </a:cxn>
                <a:cxn ang="0">
                  <a:pos x="1906" y="29"/>
                </a:cxn>
                <a:cxn ang="0">
                  <a:pos x="1890" y="24"/>
                </a:cxn>
                <a:cxn ang="0">
                  <a:pos x="1874" y="29"/>
                </a:cxn>
                <a:cxn ang="0">
                  <a:pos x="1868" y="41"/>
                </a:cxn>
                <a:cxn ang="0">
                  <a:pos x="1868" y="94"/>
                </a:cxn>
                <a:cxn ang="0">
                  <a:pos x="1867" y="143"/>
                </a:cxn>
                <a:cxn ang="0">
                  <a:pos x="1861" y="168"/>
                </a:cxn>
                <a:cxn ang="0">
                  <a:pos x="1840" y="202"/>
                </a:cxn>
                <a:cxn ang="0">
                  <a:pos x="1800" y="230"/>
                </a:cxn>
                <a:cxn ang="0">
                  <a:pos x="1771" y="245"/>
                </a:cxn>
                <a:cxn ang="0">
                  <a:pos x="1728" y="258"/>
                </a:cxn>
                <a:cxn ang="0">
                  <a:pos x="1668" y="263"/>
                </a:cxn>
                <a:cxn ang="0">
                  <a:pos x="1621" y="267"/>
                </a:cxn>
                <a:cxn ang="0">
                  <a:pos x="1575" y="274"/>
                </a:cxn>
                <a:cxn ang="0">
                  <a:pos x="1394" y="278"/>
                </a:cxn>
                <a:cxn ang="0">
                  <a:pos x="1214" y="274"/>
                </a:cxn>
                <a:cxn ang="0">
                  <a:pos x="961" y="279"/>
                </a:cxn>
                <a:cxn ang="0">
                  <a:pos x="902" y="278"/>
                </a:cxn>
                <a:cxn ang="0">
                  <a:pos x="757" y="263"/>
                </a:cxn>
                <a:cxn ang="0">
                  <a:pos x="659" y="261"/>
                </a:cxn>
                <a:cxn ang="0">
                  <a:pos x="422" y="251"/>
                </a:cxn>
                <a:cxn ang="0">
                  <a:pos x="398" y="250"/>
                </a:cxn>
                <a:cxn ang="0">
                  <a:pos x="333" y="241"/>
                </a:cxn>
                <a:cxn ang="0">
                  <a:pos x="289" y="238"/>
                </a:cxn>
                <a:cxn ang="0">
                  <a:pos x="194" y="225"/>
                </a:cxn>
                <a:cxn ang="0">
                  <a:pos x="146" y="211"/>
                </a:cxn>
                <a:cxn ang="0">
                  <a:pos x="106" y="185"/>
                </a:cxn>
                <a:cxn ang="0">
                  <a:pos x="81" y="162"/>
                </a:cxn>
                <a:cxn ang="0">
                  <a:pos x="63" y="140"/>
                </a:cxn>
                <a:cxn ang="0">
                  <a:pos x="50" y="97"/>
                </a:cxn>
                <a:cxn ang="0">
                  <a:pos x="46" y="23"/>
                </a:cxn>
                <a:cxn ang="0">
                  <a:pos x="44" y="13"/>
                </a:cxn>
                <a:cxn ang="0">
                  <a:pos x="35" y="4"/>
                </a:cxn>
                <a:cxn ang="0">
                  <a:pos x="14" y="2"/>
                </a:cxn>
                <a:cxn ang="0">
                  <a:pos x="5" y="9"/>
                </a:cxn>
                <a:cxn ang="0">
                  <a:pos x="0" y="23"/>
                </a:cxn>
                <a:cxn ang="0">
                  <a:pos x="3" y="80"/>
                </a:cxn>
                <a:cxn ang="0">
                  <a:pos x="17" y="143"/>
                </a:cxn>
                <a:cxn ang="0">
                  <a:pos x="35" y="177"/>
                </a:cxn>
                <a:cxn ang="0">
                  <a:pos x="63" y="208"/>
                </a:cxn>
                <a:cxn ang="0">
                  <a:pos x="85" y="228"/>
                </a:cxn>
                <a:cxn ang="0">
                  <a:pos x="123" y="250"/>
                </a:cxn>
                <a:cxn ang="0">
                  <a:pos x="209" y="278"/>
                </a:cxn>
                <a:cxn ang="0">
                  <a:pos x="297" y="285"/>
                </a:cxn>
                <a:cxn ang="0">
                  <a:pos x="366" y="289"/>
                </a:cxn>
                <a:cxn ang="0">
                  <a:pos x="538" y="308"/>
                </a:cxn>
                <a:cxn ang="0">
                  <a:pos x="613" y="309"/>
                </a:cxn>
                <a:cxn ang="0">
                  <a:pos x="871" y="322"/>
                </a:cxn>
                <a:cxn ang="0">
                  <a:pos x="961" y="325"/>
                </a:cxn>
                <a:cxn ang="0">
                  <a:pos x="1184" y="321"/>
                </a:cxn>
                <a:cxn ang="0">
                  <a:pos x="1537" y="319"/>
                </a:cxn>
                <a:cxn ang="0">
                  <a:pos x="1596" y="314"/>
                </a:cxn>
                <a:cxn ang="0">
                  <a:pos x="1652" y="309"/>
                </a:cxn>
                <a:cxn ang="0">
                  <a:pos x="1712" y="305"/>
                </a:cxn>
                <a:cxn ang="0">
                  <a:pos x="1792" y="283"/>
                </a:cxn>
                <a:cxn ang="0">
                  <a:pos x="1868" y="240"/>
                </a:cxn>
                <a:cxn ang="0">
                  <a:pos x="1886" y="221"/>
                </a:cxn>
                <a:cxn ang="0">
                  <a:pos x="1904" y="189"/>
                </a:cxn>
                <a:cxn ang="0">
                  <a:pos x="1912" y="149"/>
                </a:cxn>
                <a:cxn ang="0">
                  <a:pos x="1914" y="46"/>
                </a:cxn>
              </a:cxnLst>
              <a:rect l="0" t="0" r="r" b="b"/>
              <a:pathLst>
                <a:path w="1915" h="325">
                  <a:moveTo>
                    <a:pt x="1914" y="46"/>
                  </a:moveTo>
                  <a:lnTo>
                    <a:pt x="1914" y="46"/>
                  </a:lnTo>
                  <a:lnTo>
                    <a:pt x="1912" y="41"/>
                  </a:lnTo>
                  <a:lnTo>
                    <a:pt x="1911" y="36"/>
                  </a:lnTo>
                  <a:lnTo>
                    <a:pt x="1908" y="32"/>
                  </a:lnTo>
                  <a:lnTo>
                    <a:pt x="1906" y="29"/>
                  </a:lnTo>
                  <a:lnTo>
                    <a:pt x="1902" y="26"/>
                  </a:lnTo>
                  <a:lnTo>
                    <a:pt x="1898" y="25"/>
                  </a:lnTo>
                  <a:lnTo>
                    <a:pt x="1890" y="24"/>
                  </a:lnTo>
                  <a:lnTo>
                    <a:pt x="1882" y="25"/>
                  </a:lnTo>
                  <a:lnTo>
                    <a:pt x="1878" y="26"/>
                  </a:lnTo>
                  <a:lnTo>
                    <a:pt x="1874" y="29"/>
                  </a:lnTo>
                  <a:lnTo>
                    <a:pt x="1872" y="32"/>
                  </a:lnTo>
                  <a:lnTo>
                    <a:pt x="1869" y="36"/>
                  </a:lnTo>
                  <a:lnTo>
                    <a:pt x="1868" y="41"/>
                  </a:lnTo>
                  <a:lnTo>
                    <a:pt x="1868" y="46"/>
                  </a:lnTo>
                  <a:lnTo>
                    <a:pt x="1868" y="46"/>
                  </a:lnTo>
                  <a:lnTo>
                    <a:pt x="1868" y="94"/>
                  </a:lnTo>
                  <a:lnTo>
                    <a:pt x="1868" y="118"/>
                  </a:lnTo>
                  <a:lnTo>
                    <a:pt x="1867" y="143"/>
                  </a:lnTo>
                  <a:lnTo>
                    <a:pt x="1867" y="143"/>
                  </a:lnTo>
                  <a:lnTo>
                    <a:pt x="1867" y="152"/>
                  </a:lnTo>
                  <a:lnTo>
                    <a:pt x="1864" y="160"/>
                  </a:lnTo>
                  <a:lnTo>
                    <a:pt x="1861" y="168"/>
                  </a:lnTo>
                  <a:lnTo>
                    <a:pt x="1859" y="176"/>
                  </a:lnTo>
                  <a:lnTo>
                    <a:pt x="1850" y="190"/>
                  </a:lnTo>
                  <a:lnTo>
                    <a:pt x="1840" y="202"/>
                  </a:lnTo>
                  <a:lnTo>
                    <a:pt x="1827" y="212"/>
                  </a:lnTo>
                  <a:lnTo>
                    <a:pt x="1814" y="221"/>
                  </a:lnTo>
                  <a:lnTo>
                    <a:pt x="1800" y="230"/>
                  </a:lnTo>
                  <a:lnTo>
                    <a:pt x="1784" y="238"/>
                  </a:lnTo>
                  <a:lnTo>
                    <a:pt x="1784" y="238"/>
                  </a:lnTo>
                  <a:lnTo>
                    <a:pt x="1771" y="245"/>
                  </a:lnTo>
                  <a:lnTo>
                    <a:pt x="1757" y="251"/>
                  </a:lnTo>
                  <a:lnTo>
                    <a:pt x="1742" y="255"/>
                  </a:lnTo>
                  <a:lnTo>
                    <a:pt x="1728" y="258"/>
                  </a:lnTo>
                  <a:lnTo>
                    <a:pt x="1714" y="261"/>
                  </a:lnTo>
                  <a:lnTo>
                    <a:pt x="1698" y="262"/>
                  </a:lnTo>
                  <a:lnTo>
                    <a:pt x="1668" y="263"/>
                  </a:lnTo>
                  <a:lnTo>
                    <a:pt x="1668" y="263"/>
                  </a:lnTo>
                  <a:lnTo>
                    <a:pt x="1644" y="264"/>
                  </a:lnTo>
                  <a:lnTo>
                    <a:pt x="1621" y="267"/>
                  </a:lnTo>
                  <a:lnTo>
                    <a:pt x="1598" y="271"/>
                  </a:lnTo>
                  <a:lnTo>
                    <a:pt x="1575" y="274"/>
                  </a:lnTo>
                  <a:lnTo>
                    <a:pt x="1575" y="274"/>
                  </a:lnTo>
                  <a:lnTo>
                    <a:pt x="1538" y="276"/>
                  </a:lnTo>
                  <a:lnTo>
                    <a:pt x="1495" y="278"/>
                  </a:lnTo>
                  <a:lnTo>
                    <a:pt x="1394" y="278"/>
                  </a:lnTo>
                  <a:lnTo>
                    <a:pt x="1295" y="275"/>
                  </a:lnTo>
                  <a:lnTo>
                    <a:pt x="1214" y="274"/>
                  </a:lnTo>
                  <a:lnTo>
                    <a:pt x="1214" y="274"/>
                  </a:lnTo>
                  <a:lnTo>
                    <a:pt x="1151" y="275"/>
                  </a:lnTo>
                  <a:lnTo>
                    <a:pt x="1088" y="276"/>
                  </a:lnTo>
                  <a:lnTo>
                    <a:pt x="961" y="279"/>
                  </a:lnTo>
                  <a:lnTo>
                    <a:pt x="961" y="279"/>
                  </a:lnTo>
                  <a:lnTo>
                    <a:pt x="931" y="279"/>
                  </a:lnTo>
                  <a:lnTo>
                    <a:pt x="902" y="278"/>
                  </a:lnTo>
                  <a:lnTo>
                    <a:pt x="845" y="271"/>
                  </a:lnTo>
                  <a:lnTo>
                    <a:pt x="786" y="266"/>
                  </a:lnTo>
                  <a:lnTo>
                    <a:pt x="757" y="263"/>
                  </a:lnTo>
                  <a:lnTo>
                    <a:pt x="729" y="263"/>
                  </a:lnTo>
                  <a:lnTo>
                    <a:pt x="729" y="263"/>
                  </a:lnTo>
                  <a:lnTo>
                    <a:pt x="659" y="261"/>
                  </a:lnTo>
                  <a:lnTo>
                    <a:pt x="575" y="257"/>
                  </a:lnTo>
                  <a:lnTo>
                    <a:pt x="492" y="253"/>
                  </a:lnTo>
                  <a:lnTo>
                    <a:pt x="422" y="251"/>
                  </a:lnTo>
                  <a:lnTo>
                    <a:pt x="422" y="251"/>
                  </a:lnTo>
                  <a:lnTo>
                    <a:pt x="411" y="251"/>
                  </a:lnTo>
                  <a:lnTo>
                    <a:pt x="398" y="250"/>
                  </a:lnTo>
                  <a:lnTo>
                    <a:pt x="371" y="246"/>
                  </a:lnTo>
                  <a:lnTo>
                    <a:pt x="347" y="242"/>
                  </a:lnTo>
                  <a:lnTo>
                    <a:pt x="333" y="241"/>
                  </a:lnTo>
                  <a:lnTo>
                    <a:pt x="320" y="240"/>
                  </a:lnTo>
                  <a:lnTo>
                    <a:pt x="320" y="240"/>
                  </a:lnTo>
                  <a:lnTo>
                    <a:pt x="289" y="238"/>
                  </a:lnTo>
                  <a:lnTo>
                    <a:pt x="256" y="234"/>
                  </a:lnTo>
                  <a:lnTo>
                    <a:pt x="194" y="225"/>
                  </a:lnTo>
                  <a:lnTo>
                    <a:pt x="194" y="225"/>
                  </a:lnTo>
                  <a:lnTo>
                    <a:pt x="177" y="223"/>
                  </a:lnTo>
                  <a:lnTo>
                    <a:pt x="161" y="217"/>
                  </a:lnTo>
                  <a:lnTo>
                    <a:pt x="146" y="211"/>
                  </a:lnTo>
                  <a:lnTo>
                    <a:pt x="132" y="204"/>
                  </a:lnTo>
                  <a:lnTo>
                    <a:pt x="119" y="195"/>
                  </a:lnTo>
                  <a:lnTo>
                    <a:pt x="106" y="185"/>
                  </a:lnTo>
                  <a:lnTo>
                    <a:pt x="93" y="174"/>
                  </a:lnTo>
                  <a:lnTo>
                    <a:pt x="81" y="162"/>
                  </a:lnTo>
                  <a:lnTo>
                    <a:pt x="81" y="162"/>
                  </a:lnTo>
                  <a:lnTo>
                    <a:pt x="74" y="156"/>
                  </a:lnTo>
                  <a:lnTo>
                    <a:pt x="68" y="148"/>
                  </a:lnTo>
                  <a:lnTo>
                    <a:pt x="63" y="140"/>
                  </a:lnTo>
                  <a:lnTo>
                    <a:pt x="59" y="132"/>
                  </a:lnTo>
                  <a:lnTo>
                    <a:pt x="54" y="115"/>
                  </a:lnTo>
                  <a:lnTo>
                    <a:pt x="50" y="97"/>
                  </a:lnTo>
                  <a:lnTo>
                    <a:pt x="47" y="79"/>
                  </a:lnTo>
                  <a:lnTo>
                    <a:pt x="46" y="60"/>
                  </a:lnTo>
                  <a:lnTo>
                    <a:pt x="46" y="23"/>
                  </a:lnTo>
                  <a:lnTo>
                    <a:pt x="46" y="23"/>
                  </a:lnTo>
                  <a:lnTo>
                    <a:pt x="46" y="17"/>
                  </a:lnTo>
                  <a:lnTo>
                    <a:pt x="44" y="13"/>
                  </a:lnTo>
                  <a:lnTo>
                    <a:pt x="42" y="9"/>
                  </a:lnTo>
                  <a:lnTo>
                    <a:pt x="39" y="7"/>
                  </a:lnTo>
                  <a:lnTo>
                    <a:pt x="35" y="4"/>
                  </a:lnTo>
                  <a:lnTo>
                    <a:pt x="31" y="2"/>
                  </a:lnTo>
                  <a:lnTo>
                    <a:pt x="23" y="0"/>
                  </a:lnTo>
                  <a:lnTo>
                    <a:pt x="14" y="2"/>
                  </a:lnTo>
                  <a:lnTo>
                    <a:pt x="12" y="4"/>
                  </a:lnTo>
                  <a:lnTo>
                    <a:pt x="8" y="7"/>
                  </a:lnTo>
                  <a:lnTo>
                    <a:pt x="5" y="9"/>
                  </a:lnTo>
                  <a:lnTo>
                    <a:pt x="3" y="13"/>
                  </a:lnTo>
                  <a:lnTo>
                    <a:pt x="1" y="17"/>
                  </a:lnTo>
                  <a:lnTo>
                    <a:pt x="0" y="23"/>
                  </a:lnTo>
                  <a:lnTo>
                    <a:pt x="0" y="23"/>
                  </a:lnTo>
                  <a:lnTo>
                    <a:pt x="1" y="53"/>
                  </a:lnTo>
                  <a:lnTo>
                    <a:pt x="3" y="80"/>
                  </a:lnTo>
                  <a:lnTo>
                    <a:pt x="6" y="106"/>
                  </a:lnTo>
                  <a:lnTo>
                    <a:pt x="13" y="131"/>
                  </a:lnTo>
                  <a:lnTo>
                    <a:pt x="17" y="143"/>
                  </a:lnTo>
                  <a:lnTo>
                    <a:pt x="22" y="155"/>
                  </a:lnTo>
                  <a:lnTo>
                    <a:pt x="29" y="165"/>
                  </a:lnTo>
                  <a:lnTo>
                    <a:pt x="35" y="177"/>
                  </a:lnTo>
                  <a:lnTo>
                    <a:pt x="43" y="187"/>
                  </a:lnTo>
                  <a:lnTo>
                    <a:pt x="52" y="198"/>
                  </a:lnTo>
                  <a:lnTo>
                    <a:pt x="63" y="208"/>
                  </a:lnTo>
                  <a:lnTo>
                    <a:pt x="74" y="219"/>
                  </a:lnTo>
                  <a:lnTo>
                    <a:pt x="74" y="219"/>
                  </a:lnTo>
                  <a:lnTo>
                    <a:pt x="85" y="228"/>
                  </a:lnTo>
                  <a:lnTo>
                    <a:pt x="97" y="236"/>
                  </a:lnTo>
                  <a:lnTo>
                    <a:pt x="110" y="244"/>
                  </a:lnTo>
                  <a:lnTo>
                    <a:pt x="123" y="250"/>
                  </a:lnTo>
                  <a:lnTo>
                    <a:pt x="150" y="262"/>
                  </a:lnTo>
                  <a:lnTo>
                    <a:pt x="179" y="271"/>
                  </a:lnTo>
                  <a:lnTo>
                    <a:pt x="209" y="278"/>
                  </a:lnTo>
                  <a:lnTo>
                    <a:pt x="239" y="283"/>
                  </a:lnTo>
                  <a:lnTo>
                    <a:pt x="268" y="284"/>
                  </a:lnTo>
                  <a:lnTo>
                    <a:pt x="297" y="285"/>
                  </a:lnTo>
                  <a:lnTo>
                    <a:pt x="297" y="285"/>
                  </a:lnTo>
                  <a:lnTo>
                    <a:pt x="332" y="287"/>
                  </a:lnTo>
                  <a:lnTo>
                    <a:pt x="366" y="289"/>
                  </a:lnTo>
                  <a:lnTo>
                    <a:pt x="434" y="297"/>
                  </a:lnTo>
                  <a:lnTo>
                    <a:pt x="502" y="305"/>
                  </a:lnTo>
                  <a:lnTo>
                    <a:pt x="538" y="308"/>
                  </a:lnTo>
                  <a:lnTo>
                    <a:pt x="572" y="309"/>
                  </a:lnTo>
                  <a:lnTo>
                    <a:pt x="572" y="309"/>
                  </a:lnTo>
                  <a:lnTo>
                    <a:pt x="613" y="309"/>
                  </a:lnTo>
                  <a:lnTo>
                    <a:pt x="661" y="312"/>
                  </a:lnTo>
                  <a:lnTo>
                    <a:pt x="766" y="317"/>
                  </a:lnTo>
                  <a:lnTo>
                    <a:pt x="871" y="322"/>
                  </a:lnTo>
                  <a:lnTo>
                    <a:pt x="920" y="325"/>
                  </a:lnTo>
                  <a:lnTo>
                    <a:pt x="961" y="325"/>
                  </a:lnTo>
                  <a:lnTo>
                    <a:pt x="961" y="325"/>
                  </a:lnTo>
                  <a:lnTo>
                    <a:pt x="1036" y="323"/>
                  </a:lnTo>
                  <a:lnTo>
                    <a:pt x="1109" y="322"/>
                  </a:lnTo>
                  <a:lnTo>
                    <a:pt x="1184" y="321"/>
                  </a:lnTo>
                  <a:lnTo>
                    <a:pt x="1258" y="319"/>
                  </a:lnTo>
                  <a:lnTo>
                    <a:pt x="1537" y="319"/>
                  </a:lnTo>
                  <a:lnTo>
                    <a:pt x="1537" y="319"/>
                  </a:lnTo>
                  <a:lnTo>
                    <a:pt x="1553" y="319"/>
                  </a:lnTo>
                  <a:lnTo>
                    <a:pt x="1567" y="318"/>
                  </a:lnTo>
                  <a:lnTo>
                    <a:pt x="1596" y="314"/>
                  </a:lnTo>
                  <a:lnTo>
                    <a:pt x="1623" y="310"/>
                  </a:lnTo>
                  <a:lnTo>
                    <a:pt x="1638" y="309"/>
                  </a:lnTo>
                  <a:lnTo>
                    <a:pt x="1652" y="309"/>
                  </a:lnTo>
                  <a:lnTo>
                    <a:pt x="1652" y="309"/>
                  </a:lnTo>
                  <a:lnTo>
                    <a:pt x="1683" y="308"/>
                  </a:lnTo>
                  <a:lnTo>
                    <a:pt x="1712" y="305"/>
                  </a:lnTo>
                  <a:lnTo>
                    <a:pt x="1740" y="300"/>
                  </a:lnTo>
                  <a:lnTo>
                    <a:pt x="1766" y="292"/>
                  </a:lnTo>
                  <a:lnTo>
                    <a:pt x="1792" y="283"/>
                  </a:lnTo>
                  <a:lnTo>
                    <a:pt x="1817" y="271"/>
                  </a:lnTo>
                  <a:lnTo>
                    <a:pt x="1843" y="257"/>
                  </a:lnTo>
                  <a:lnTo>
                    <a:pt x="1868" y="240"/>
                  </a:lnTo>
                  <a:lnTo>
                    <a:pt x="1868" y="240"/>
                  </a:lnTo>
                  <a:lnTo>
                    <a:pt x="1878" y="230"/>
                  </a:lnTo>
                  <a:lnTo>
                    <a:pt x="1886" y="221"/>
                  </a:lnTo>
                  <a:lnTo>
                    <a:pt x="1894" y="211"/>
                  </a:lnTo>
                  <a:lnTo>
                    <a:pt x="1899" y="200"/>
                  </a:lnTo>
                  <a:lnTo>
                    <a:pt x="1904" y="189"/>
                  </a:lnTo>
                  <a:lnTo>
                    <a:pt x="1908" y="176"/>
                  </a:lnTo>
                  <a:lnTo>
                    <a:pt x="1911" y="162"/>
                  </a:lnTo>
                  <a:lnTo>
                    <a:pt x="1912" y="149"/>
                  </a:lnTo>
                  <a:lnTo>
                    <a:pt x="1915" y="123"/>
                  </a:lnTo>
                  <a:lnTo>
                    <a:pt x="1915" y="96"/>
                  </a:lnTo>
                  <a:lnTo>
                    <a:pt x="1914" y="46"/>
                  </a:lnTo>
                  <a:lnTo>
                    <a:pt x="1914" y="4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73" name="chenying0907 769"/>
            <p:cNvSpPr/>
            <p:nvPr/>
          </p:nvSpPr>
          <p:spPr bwMode="auto">
            <a:xfrm>
              <a:off x="2560638" y="3128963"/>
              <a:ext cx="244475" cy="560388"/>
            </a:xfrm>
            <a:custGeom>
              <a:avLst/>
              <a:gdLst/>
              <a:ahLst/>
              <a:cxnLst>
                <a:cxn ang="0">
                  <a:pos x="615" y="557"/>
                </a:cxn>
                <a:cxn ang="0">
                  <a:pos x="612" y="359"/>
                </a:cxn>
                <a:cxn ang="0">
                  <a:pos x="609" y="293"/>
                </a:cxn>
                <a:cxn ang="0">
                  <a:pos x="603" y="247"/>
                </a:cxn>
                <a:cxn ang="0">
                  <a:pos x="599" y="200"/>
                </a:cxn>
                <a:cxn ang="0">
                  <a:pos x="599" y="190"/>
                </a:cxn>
                <a:cxn ang="0">
                  <a:pos x="592" y="164"/>
                </a:cxn>
                <a:cxn ang="0">
                  <a:pos x="578" y="128"/>
                </a:cxn>
                <a:cxn ang="0">
                  <a:pos x="567" y="110"/>
                </a:cxn>
                <a:cxn ang="0">
                  <a:pos x="541" y="80"/>
                </a:cxn>
                <a:cxn ang="0">
                  <a:pos x="509" y="56"/>
                </a:cxn>
                <a:cxn ang="0">
                  <a:pos x="473" y="37"/>
                </a:cxn>
                <a:cxn ang="0">
                  <a:pos x="454" y="29"/>
                </a:cxn>
                <a:cxn ang="0">
                  <a:pos x="403" y="13"/>
                </a:cxn>
                <a:cxn ang="0">
                  <a:pos x="352" y="4"/>
                </a:cxn>
                <a:cxn ang="0">
                  <a:pos x="298" y="0"/>
                </a:cxn>
                <a:cxn ang="0">
                  <a:pos x="244" y="0"/>
                </a:cxn>
                <a:cxn ang="0">
                  <a:pos x="131" y="4"/>
                </a:cxn>
                <a:cxn ang="0">
                  <a:pos x="14" y="7"/>
                </a:cxn>
                <a:cxn ang="0">
                  <a:pos x="5" y="11"/>
                </a:cxn>
                <a:cxn ang="0">
                  <a:pos x="1" y="17"/>
                </a:cxn>
                <a:cxn ang="0">
                  <a:pos x="1" y="28"/>
                </a:cxn>
                <a:cxn ang="0">
                  <a:pos x="6" y="39"/>
                </a:cxn>
                <a:cxn ang="0">
                  <a:pos x="10" y="47"/>
                </a:cxn>
                <a:cxn ang="0">
                  <a:pos x="15" y="54"/>
                </a:cxn>
                <a:cxn ang="0">
                  <a:pos x="200" y="47"/>
                </a:cxn>
                <a:cxn ang="0">
                  <a:pos x="302" y="46"/>
                </a:cxn>
                <a:cxn ang="0">
                  <a:pos x="365" y="51"/>
                </a:cxn>
                <a:cxn ang="0">
                  <a:pos x="383" y="54"/>
                </a:cxn>
                <a:cxn ang="0">
                  <a:pos x="429" y="67"/>
                </a:cxn>
                <a:cxn ang="0">
                  <a:pos x="471" y="87"/>
                </a:cxn>
                <a:cxn ang="0">
                  <a:pos x="509" y="114"/>
                </a:cxn>
                <a:cxn ang="0">
                  <a:pos x="526" y="131"/>
                </a:cxn>
                <a:cxn ang="0">
                  <a:pos x="539" y="151"/>
                </a:cxn>
                <a:cxn ang="0">
                  <a:pos x="545" y="165"/>
                </a:cxn>
                <a:cxn ang="0">
                  <a:pos x="550" y="192"/>
                </a:cxn>
                <a:cxn ang="0">
                  <a:pos x="552" y="233"/>
                </a:cxn>
                <a:cxn ang="0">
                  <a:pos x="556" y="260"/>
                </a:cxn>
                <a:cxn ang="0">
                  <a:pos x="561" y="288"/>
                </a:cxn>
                <a:cxn ang="0">
                  <a:pos x="565" y="342"/>
                </a:cxn>
                <a:cxn ang="0">
                  <a:pos x="565" y="369"/>
                </a:cxn>
                <a:cxn ang="0">
                  <a:pos x="567" y="484"/>
                </a:cxn>
                <a:cxn ang="0">
                  <a:pos x="570" y="599"/>
                </a:cxn>
                <a:cxn ang="0">
                  <a:pos x="569" y="663"/>
                </a:cxn>
                <a:cxn ang="0">
                  <a:pos x="565" y="790"/>
                </a:cxn>
                <a:cxn ang="0">
                  <a:pos x="565" y="1392"/>
                </a:cxn>
                <a:cxn ang="0">
                  <a:pos x="565" y="1397"/>
                </a:cxn>
                <a:cxn ang="0">
                  <a:pos x="569" y="1405"/>
                </a:cxn>
                <a:cxn ang="0">
                  <a:pos x="575" y="1410"/>
                </a:cxn>
                <a:cxn ang="0">
                  <a:pos x="587" y="1414"/>
                </a:cxn>
                <a:cxn ang="0">
                  <a:pos x="600" y="1410"/>
                </a:cxn>
                <a:cxn ang="0">
                  <a:pos x="605" y="1405"/>
                </a:cxn>
                <a:cxn ang="0">
                  <a:pos x="609" y="1397"/>
                </a:cxn>
                <a:cxn ang="0">
                  <a:pos x="611" y="814"/>
                </a:cxn>
                <a:cxn ang="0">
                  <a:pos x="611" y="750"/>
                </a:cxn>
                <a:cxn ang="0">
                  <a:pos x="615" y="621"/>
                </a:cxn>
                <a:cxn ang="0">
                  <a:pos x="615" y="557"/>
                </a:cxn>
              </a:cxnLst>
              <a:rect l="0" t="0" r="r" b="b"/>
              <a:pathLst>
                <a:path w="615" h="1414">
                  <a:moveTo>
                    <a:pt x="615" y="557"/>
                  </a:moveTo>
                  <a:lnTo>
                    <a:pt x="615" y="557"/>
                  </a:lnTo>
                  <a:lnTo>
                    <a:pt x="613" y="425"/>
                  </a:lnTo>
                  <a:lnTo>
                    <a:pt x="612" y="359"/>
                  </a:lnTo>
                  <a:lnTo>
                    <a:pt x="609" y="293"/>
                  </a:lnTo>
                  <a:lnTo>
                    <a:pt x="609" y="293"/>
                  </a:lnTo>
                  <a:lnTo>
                    <a:pt x="607" y="270"/>
                  </a:lnTo>
                  <a:lnTo>
                    <a:pt x="603" y="247"/>
                  </a:lnTo>
                  <a:lnTo>
                    <a:pt x="600" y="224"/>
                  </a:lnTo>
                  <a:lnTo>
                    <a:pt x="599" y="200"/>
                  </a:lnTo>
                  <a:lnTo>
                    <a:pt x="599" y="200"/>
                  </a:lnTo>
                  <a:lnTo>
                    <a:pt x="599" y="190"/>
                  </a:lnTo>
                  <a:lnTo>
                    <a:pt x="598" y="181"/>
                  </a:lnTo>
                  <a:lnTo>
                    <a:pt x="592" y="164"/>
                  </a:lnTo>
                  <a:lnTo>
                    <a:pt x="586" y="145"/>
                  </a:lnTo>
                  <a:lnTo>
                    <a:pt x="578" y="128"/>
                  </a:lnTo>
                  <a:lnTo>
                    <a:pt x="578" y="128"/>
                  </a:lnTo>
                  <a:lnTo>
                    <a:pt x="567" y="110"/>
                  </a:lnTo>
                  <a:lnTo>
                    <a:pt x="556" y="94"/>
                  </a:lnTo>
                  <a:lnTo>
                    <a:pt x="541" y="80"/>
                  </a:lnTo>
                  <a:lnTo>
                    <a:pt x="526" y="67"/>
                  </a:lnTo>
                  <a:lnTo>
                    <a:pt x="509" y="56"/>
                  </a:lnTo>
                  <a:lnTo>
                    <a:pt x="490" y="46"/>
                  </a:lnTo>
                  <a:lnTo>
                    <a:pt x="473" y="37"/>
                  </a:lnTo>
                  <a:lnTo>
                    <a:pt x="454" y="29"/>
                  </a:lnTo>
                  <a:lnTo>
                    <a:pt x="454" y="29"/>
                  </a:lnTo>
                  <a:lnTo>
                    <a:pt x="429" y="20"/>
                  </a:lnTo>
                  <a:lnTo>
                    <a:pt x="403" y="13"/>
                  </a:lnTo>
                  <a:lnTo>
                    <a:pt x="378" y="8"/>
                  </a:lnTo>
                  <a:lnTo>
                    <a:pt x="352" y="4"/>
                  </a:lnTo>
                  <a:lnTo>
                    <a:pt x="325" y="2"/>
                  </a:lnTo>
                  <a:lnTo>
                    <a:pt x="298" y="0"/>
                  </a:lnTo>
                  <a:lnTo>
                    <a:pt x="272" y="0"/>
                  </a:lnTo>
                  <a:lnTo>
                    <a:pt x="244" y="0"/>
                  </a:lnTo>
                  <a:lnTo>
                    <a:pt x="244" y="0"/>
                  </a:lnTo>
                  <a:lnTo>
                    <a:pt x="131" y="4"/>
                  </a:lnTo>
                  <a:lnTo>
                    <a:pt x="14" y="7"/>
                  </a:lnTo>
                  <a:lnTo>
                    <a:pt x="14" y="7"/>
                  </a:lnTo>
                  <a:lnTo>
                    <a:pt x="9" y="8"/>
                  </a:lnTo>
                  <a:lnTo>
                    <a:pt x="5" y="11"/>
                  </a:lnTo>
                  <a:lnTo>
                    <a:pt x="2" y="15"/>
                  </a:lnTo>
                  <a:lnTo>
                    <a:pt x="1" y="17"/>
                  </a:lnTo>
                  <a:lnTo>
                    <a:pt x="0" y="22"/>
                  </a:lnTo>
                  <a:lnTo>
                    <a:pt x="1" y="28"/>
                  </a:lnTo>
                  <a:lnTo>
                    <a:pt x="2" y="33"/>
                  </a:lnTo>
                  <a:lnTo>
                    <a:pt x="6" y="39"/>
                  </a:lnTo>
                  <a:lnTo>
                    <a:pt x="6" y="39"/>
                  </a:lnTo>
                  <a:lnTo>
                    <a:pt x="10" y="47"/>
                  </a:lnTo>
                  <a:lnTo>
                    <a:pt x="15" y="54"/>
                  </a:lnTo>
                  <a:lnTo>
                    <a:pt x="15" y="54"/>
                  </a:lnTo>
                  <a:lnTo>
                    <a:pt x="98" y="51"/>
                  </a:lnTo>
                  <a:lnTo>
                    <a:pt x="200" y="47"/>
                  </a:lnTo>
                  <a:lnTo>
                    <a:pt x="252" y="46"/>
                  </a:lnTo>
                  <a:lnTo>
                    <a:pt x="302" y="46"/>
                  </a:lnTo>
                  <a:lnTo>
                    <a:pt x="345" y="49"/>
                  </a:lnTo>
                  <a:lnTo>
                    <a:pt x="365" y="51"/>
                  </a:lnTo>
                  <a:lnTo>
                    <a:pt x="383" y="54"/>
                  </a:lnTo>
                  <a:lnTo>
                    <a:pt x="383" y="54"/>
                  </a:lnTo>
                  <a:lnTo>
                    <a:pt x="405" y="60"/>
                  </a:lnTo>
                  <a:lnTo>
                    <a:pt x="429" y="67"/>
                  </a:lnTo>
                  <a:lnTo>
                    <a:pt x="450" y="76"/>
                  </a:lnTo>
                  <a:lnTo>
                    <a:pt x="471" y="87"/>
                  </a:lnTo>
                  <a:lnTo>
                    <a:pt x="490" y="100"/>
                  </a:lnTo>
                  <a:lnTo>
                    <a:pt x="509" y="114"/>
                  </a:lnTo>
                  <a:lnTo>
                    <a:pt x="518" y="123"/>
                  </a:lnTo>
                  <a:lnTo>
                    <a:pt x="526" y="131"/>
                  </a:lnTo>
                  <a:lnTo>
                    <a:pt x="532" y="141"/>
                  </a:lnTo>
                  <a:lnTo>
                    <a:pt x="539" y="151"/>
                  </a:lnTo>
                  <a:lnTo>
                    <a:pt x="539" y="151"/>
                  </a:lnTo>
                  <a:lnTo>
                    <a:pt x="545" y="165"/>
                  </a:lnTo>
                  <a:lnTo>
                    <a:pt x="549" y="178"/>
                  </a:lnTo>
                  <a:lnTo>
                    <a:pt x="550" y="192"/>
                  </a:lnTo>
                  <a:lnTo>
                    <a:pt x="552" y="206"/>
                  </a:lnTo>
                  <a:lnTo>
                    <a:pt x="552" y="233"/>
                  </a:lnTo>
                  <a:lnTo>
                    <a:pt x="553" y="247"/>
                  </a:lnTo>
                  <a:lnTo>
                    <a:pt x="556" y="260"/>
                  </a:lnTo>
                  <a:lnTo>
                    <a:pt x="556" y="260"/>
                  </a:lnTo>
                  <a:lnTo>
                    <a:pt x="561" y="288"/>
                  </a:lnTo>
                  <a:lnTo>
                    <a:pt x="564" y="315"/>
                  </a:lnTo>
                  <a:lnTo>
                    <a:pt x="565" y="342"/>
                  </a:lnTo>
                  <a:lnTo>
                    <a:pt x="565" y="369"/>
                  </a:lnTo>
                  <a:lnTo>
                    <a:pt x="565" y="369"/>
                  </a:lnTo>
                  <a:lnTo>
                    <a:pt x="565" y="427"/>
                  </a:lnTo>
                  <a:lnTo>
                    <a:pt x="567" y="484"/>
                  </a:lnTo>
                  <a:lnTo>
                    <a:pt x="569" y="542"/>
                  </a:lnTo>
                  <a:lnTo>
                    <a:pt x="570" y="599"/>
                  </a:lnTo>
                  <a:lnTo>
                    <a:pt x="570" y="599"/>
                  </a:lnTo>
                  <a:lnTo>
                    <a:pt x="569" y="663"/>
                  </a:lnTo>
                  <a:lnTo>
                    <a:pt x="567" y="726"/>
                  </a:lnTo>
                  <a:lnTo>
                    <a:pt x="565" y="790"/>
                  </a:lnTo>
                  <a:lnTo>
                    <a:pt x="565" y="853"/>
                  </a:lnTo>
                  <a:lnTo>
                    <a:pt x="565" y="1392"/>
                  </a:lnTo>
                  <a:lnTo>
                    <a:pt x="565" y="1392"/>
                  </a:lnTo>
                  <a:lnTo>
                    <a:pt x="565" y="1397"/>
                  </a:lnTo>
                  <a:lnTo>
                    <a:pt x="566" y="1401"/>
                  </a:lnTo>
                  <a:lnTo>
                    <a:pt x="569" y="1405"/>
                  </a:lnTo>
                  <a:lnTo>
                    <a:pt x="571" y="1409"/>
                  </a:lnTo>
                  <a:lnTo>
                    <a:pt x="575" y="1410"/>
                  </a:lnTo>
                  <a:lnTo>
                    <a:pt x="579" y="1413"/>
                  </a:lnTo>
                  <a:lnTo>
                    <a:pt x="587" y="1414"/>
                  </a:lnTo>
                  <a:lnTo>
                    <a:pt x="596" y="1413"/>
                  </a:lnTo>
                  <a:lnTo>
                    <a:pt x="600" y="1410"/>
                  </a:lnTo>
                  <a:lnTo>
                    <a:pt x="603" y="1409"/>
                  </a:lnTo>
                  <a:lnTo>
                    <a:pt x="605" y="1405"/>
                  </a:lnTo>
                  <a:lnTo>
                    <a:pt x="608" y="1401"/>
                  </a:lnTo>
                  <a:lnTo>
                    <a:pt x="609" y="1397"/>
                  </a:lnTo>
                  <a:lnTo>
                    <a:pt x="611" y="1392"/>
                  </a:lnTo>
                  <a:lnTo>
                    <a:pt x="611" y="814"/>
                  </a:lnTo>
                  <a:lnTo>
                    <a:pt x="611" y="814"/>
                  </a:lnTo>
                  <a:lnTo>
                    <a:pt x="611" y="750"/>
                  </a:lnTo>
                  <a:lnTo>
                    <a:pt x="613" y="686"/>
                  </a:lnTo>
                  <a:lnTo>
                    <a:pt x="615" y="621"/>
                  </a:lnTo>
                  <a:lnTo>
                    <a:pt x="615" y="557"/>
                  </a:lnTo>
                  <a:lnTo>
                    <a:pt x="615" y="557"/>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74" name="chenying0907 770"/>
            <p:cNvSpPr/>
            <p:nvPr/>
          </p:nvSpPr>
          <p:spPr bwMode="auto">
            <a:xfrm>
              <a:off x="2044701" y="3044825"/>
              <a:ext cx="533400" cy="114300"/>
            </a:xfrm>
            <a:custGeom>
              <a:avLst/>
              <a:gdLst/>
              <a:ahLst/>
              <a:cxnLst>
                <a:cxn ang="0">
                  <a:pos x="1338" y="227"/>
                </a:cxn>
                <a:cxn ang="0">
                  <a:pos x="1281" y="176"/>
                </a:cxn>
                <a:cxn ang="0">
                  <a:pos x="1218" y="132"/>
                </a:cxn>
                <a:cxn ang="0">
                  <a:pos x="1150" y="93"/>
                </a:cxn>
                <a:cxn ang="0">
                  <a:pos x="1081" y="60"/>
                </a:cxn>
                <a:cxn ang="0">
                  <a:pos x="1057" y="51"/>
                </a:cxn>
                <a:cxn ang="0">
                  <a:pos x="1004" y="34"/>
                </a:cxn>
                <a:cxn ang="0">
                  <a:pos x="943" y="22"/>
                </a:cxn>
                <a:cxn ang="0">
                  <a:pos x="848" y="10"/>
                </a:cxn>
                <a:cxn ang="0">
                  <a:pos x="721" y="1"/>
                </a:cxn>
                <a:cxn ang="0">
                  <a:pos x="608" y="0"/>
                </a:cxn>
                <a:cxn ang="0">
                  <a:pos x="563" y="0"/>
                </a:cxn>
                <a:cxn ang="0">
                  <a:pos x="471" y="5"/>
                </a:cxn>
                <a:cxn ang="0">
                  <a:pos x="378" y="17"/>
                </a:cxn>
                <a:cxn ang="0">
                  <a:pos x="332" y="27"/>
                </a:cxn>
                <a:cxn ang="0">
                  <a:pos x="289" y="40"/>
                </a:cxn>
                <a:cxn ang="0">
                  <a:pos x="246" y="57"/>
                </a:cxn>
                <a:cxn ang="0">
                  <a:pos x="212" y="73"/>
                </a:cxn>
                <a:cxn ang="0">
                  <a:pos x="138" y="111"/>
                </a:cxn>
                <a:cxn ang="0">
                  <a:pos x="100" y="134"/>
                </a:cxn>
                <a:cxn ang="0">
                  <a:pos x="66" y="161"/>
                </a:cxn>
                <a:cxn ang="0">
                  <a:pos x="36" y="189"/>
                </a:cxn>
                <a:cxn ang="0">
                  <a:pos x="13" y="223"/>
                </a:cxn>
                <a:cxn ang="0">
                  <a:pos x="0" y="260"/>
                </a:cxn>
                <a:cxn ang="0">
                  <a:pos x="0" y="265"/>
                </a:cxn>
                <a:cxn ang="0">
                  <a:pos x="2" y="274"/>
                </a:cxn>
                <a:cxn ang="0">
                  <a:pos x="7" y="281"/>
                </a:cxn>
                <a:cxn ang="0">
                  <a:pos x="19" y="287"/>
                </a:cxn>
                <a:cxn ang="0">
                  <a:pos x="30" y="287"/>
                </a:cxn>
                <a:cxn ang="0">
                  <a:pos x="38" y="283"/>
                </a:cxn>
                <a:cxn ang="0">
                  <a:pos x="43" y="277"/>
                </a:cxn>
                <a:cxn ang="0">
                  <a:pos x="45" y="272"/>
                </a:cxn>
                <a:cxn ang="0">
                  <a:pos x="58" y="238"/>
                </a:cxn>
                <a:cxn ang="0">
                  <a:pos x="81" y="206"/>
                </a:cxn>
                <a:cxn ang="0">
                  <a:pos x="111" y="179"/>
                </a:cxn>
                <a:cxn ang="0">
                  <a:pos x="147" y="155"/>
                </a:cxn>
                <a:cxn ang="0">
                  <a:pos x="186" y="134"/>
                </a:cxn>
                <a:cxn ang="0">
                  <a:pos x="262" y="99"/>
                </a:cxn>
                <a:cxn ang="0">
                  <a:pos x="295" y="86"/>
                </a:cxn>
                <a:cxn ang="0">
                  <a:pos x="336" y="72"/>
                </a:cxn>
                <a:cxn ang="0">
                  <a:pos x="387" y="62"/>
                </a:cxn>
                <a:cxn ang="0">
                  <a:pos x="444" y="55"/>
                </a:cxn>
                <a:cxn ang="0">
                  <a:pos x="561" y="47"/>
                </a:cxn>
                <a:cxn ang="0">
                  <a:pos x="716" y="45"/>
                </a:cxn>
                <a:cxn ang="0">
                  <a:pos x="762" y="45"/>
                </a:cxn>
                <a:cxn ang="0">
                  <a:pos x="853" y="52"/>
                </a:cxn>
                <a:cxn ang="0">
                  <a:pos x="945" y="65"/>
                </a:cxn>
                <a:cxn ang="0">
                  <a:pos x="1010" y="82"/>
                </a:cxn>
                <a:cxn ang="0">
                  <a:pos x="1055" y="98"/>
                </a:cxn>
                <a:cxn ang="0">
                  <a:pos x="1075" y="107"/>
                </a:cxn>
                <a:cxn ang="0">
                  <a:pos x="1138" y="137"/>
                </a:cxn>
                <a:cxn ang="0">
                  <a:pos x="1198" y="172"/>
                </a:cxn>
                <a:cxn ang="0">
                  <a:pos x="1255" y="213"/>
                </a:cxn>
                <a:cxn ang="0">
                  <a:pos x="1306" y="259"/>
                </a:cxn>
                <a:cxn ang="0">
                  <a:pos x="1310" y="263"/>
                </a:cxn>
                <a:cxn ang="0">
                  <a:pos x="1319" y="266"/>
                </a:cxn>
                <a:cxn ang="0">
                  <a:pos x="1327" y="265"/>
                </a:cxn>
                <a:cxn ang="0">
                  <a:pos x="1338" y="259"/>
                </a:cxn>
                <a:cxn ang="0">
                  <a:pos x="1345" y="248"/>
                </a:cxn>
                <a:cxn ang="0">
                  <a:pos x="1345" y="239"/>
                </a:cxn>
                <a:cxn ang="0">
                  <a:pos x="1342" y="231"/>
                </a:cxn>
                <a:cxn ang="0">
                  <a:pos x="1338" y="227"/>
                </a:cxn>
              </a:cxnLst>
              <a:rect l="0" t="0" r="r" b="b"/>
              <a:pathLst>
                <a:path w="1345" h="289">
                  <a:moveTo>
                    <a:pt x="1338" y="227"/>
                  </a:moveTo>
                  <a:lnTo>
                    <a:pt x="1338" y="227"/>
                  </a:lnTo>
                  <a:lnTo>
                    <a:pt x="1311" y="201"/>
                  </a:lnTo>
                  <a:lnTo>
                    <a:pt x="1281" y="176"/>
                  </a:lnTo>
                  <a:lnTo>
                    <a:pt x="1249" y="153"/>
                  </a:lnTo>
                  <a:lnTo>
                    <a:pt x="1218" y="132"/>
                  </a:lnTo>
                  <a:lnTo>
                    <a:pt x="1184" y="111"/>
                  </a:lnTo>
                  <a:lnTo>
                    <a:pt x="1150" y="93"/>
                  </a:lnTo>
                  <a:lnTo>
                    <a:pt x="1116" y="76"/>
                  </a:lnTo>
                  <a:lnTo>
                    <a:pt x="1081" y="60"/>
                  </a:lnTo>
                  <a:lnTo>
                    <a:pt x="1081" y="60"/>
                  </a:lnTo>
                  <a:lnTo>
                    <a:pt x="1057" y="51"/>
                  </a:lnTo>
                  <a:lnTo>
                    <a:pt x="1031" y="42"/>
                  </a:lnTo>
                  <a:lnTo>
                    <a:pt x="1004" y="34"/>
                  </a:lnTo>
                  <a:lnTo>
                    <a:pt x="975" y="27"/>
                  </a:lnTo>
                  <a:lnTo>
                    <a:pt x="943" y="22"/>
                  </a:lnTo>
                  <a:lnTo>
                    <a:pt x="912" y="17"/>
                  </a:lnTo>
                  <a:lnTo>
                    <a:pt x="848" y="10"/>
                  </a:lnTo>
                  <a:lnTo>
                    <a:pt x="784" y="5"/>
                  </a:lnTo>
                  <a:lnTo>
                    <a:pt x="721" y="1"/>
                  </a:lnTo>
                  <a:lnTo>
                    <a:pt x="662" y="0"/>
                  </a:lnTo>
                  <a:lnTo>
                    <a:pt x="608" y="0"/>
                  </a:lnTo>
                  <a:lnTo>
                    <a:pt x="608" y="0"/>
                  </a:lnTo>
                  <a:lnTo>
                    <a:pt x="563" y="0"/>
                  </a:lnTo>
                  <a:lnTo>
                    <a:pt x="517" y="1"/>
                  </a:lnTo>
                  <a:lnTo>
                    <a:pt x="471" y="5"/>
                  </a:lnTo>
                  <a:lnTo>
                    <a:pt x="424" y="9"/>
                  </a:lnTo>
                  <a:lnTo>
                    <a:pt x="378" y="17"/>
                  </a:lnTo>
                  <a:lnTo>
                    <a:pt x="356" y="22"/>
                  </a:lnTo>
                  <a:lnTo>
                    <a:pt x="332" y="27"/>
                  </a:lnTo>
                  <a:lnTo>
                    <a:pt x="310" y="32"/>
                  </a:lnTo>
                  <a:lnTo>
                    <a:pt x="289" y="40"/>
                  </a:lnTo>
                  <a:lnTo>
                    <a:pt x="267" y="48"/>
                  </a:lnTo>
                  <a:lnTo>
                    <a:pt x="246" y="57"/>
                  </a:lnTo>
                  <a:lnTo>
                    <a:pt x="246" y="57"/>
                  </a:lnTo>
                  <a:lnTo>
                    <a:pt x="212" y="73"/>
                  </a:lnTo>
                  <a:lnTo>
                    <a:pt x="176" y="90"/>
                  </a:lnTo>
                  <a:lnTo>
                    <a:pt x="138" y="111"/>
                  </a:lnTo>
                  <a:lnTo>
                    <a:pt x="118" y="123"/>
                  </a:lnTo>
                  <a:lnTo>
                    <a:pt x="100" y="134"/>
                  </a:lnTo>
                  <a:lnTo>
                    <a:pt x="83" y="146"/>
                  </a:lnTo>
                  <a:lnTo>
                    <a:pt x="66" y="161"/>
                  </a:lnTo>
                  <a:lnTo>
                    <a:pt x="50" y="175"/>
                  </a:lnTo>
                  <a:lnTo>
                    <a:pt x="36" y="189"/>
                  </a:lnTo>
                  <a:lnTo>
                    <a:pt x="24" y="206"/>
                  </a:lnTo>
                  <a:lnTo>
                    <a:pt x="13" y="223"/>
                  </a:lnTo>
                  <a:lnTo>
                    <a:pt x="5" y="240"/>
                  </a:lnTo>
                  <a:lnTo>
                    <a:pt x="0" y="260"/>
                  </a:lnTo>
                  <a:lnTo>
                    <a:pt x="0" y="260"/>
                  </a:lnTo>
                  <a:lnTo>
                    <a:pt x="0" y="265"/>
                  </a:lnTo>
                  <a:lnTo>
                    <a:pt x="0" y="270"/>
                  </a:lnTo>
                  <a:lnTo>
                    <a:pt x="2" y="274"/>
                  </a:lnTo>
                  <a:lnTo>
                    <a:pt x="4" y="278"/>
                  </a:lnTo>
                  <a:lnTo>
                    <a:pt x="7" y="281"/>
                  </a:lnTo>
                  <a:lnTo>
                    <a:pt x="11" y="283"/>
                  </a:lnTo>
                  <a:lnTo>
                    <a:pt x="19" y="287"/>
                  </a:lnTo>
                  <a:lnTo>
                    <a:pt x="26" y="289"/>
                  </a:lnTo>
                  <a:lnTo>
                    <a:pt x="30" y="287"/>
                  </a:lnTo>
                  <a:lnTo>
                    <a:pt x="34" y="286"/>
                  </a:lnTo>
                  <a:lnTo>
                    <a:pt x="38" y="283"/>
                  </a:lnTo>
                  <a:lnTo>
                    <a:pt x="41" y="281"/>
                  </a:lnTo>
                  <a:lnTo>
                    <a:pt x="43" y="277"/>
                  </a:lnTo>
                  <a:lnTo>
                    <a:pt x="45" y="272"/>
                  </a:lnTo>
                  <a:lnTo>
                    <a:pt x="45" y="272"/>
                  </a:lnTo>
                  <a:lnTo>
                    <a:pt x="50" y="255"/>
                  </a:lnTo>
                  <a:lnTo>
                    <a:pt x="58" y="238"/>
                  </a:lnTo>
                  <a:lnTo>
                    <a:pt x="68" y="222"/>
                  </a:lnTo>
                  <a:lnTo>
                    <a:pt x="81" y="206"/>
                  </a:lnTo>
                  <a:lnTo>
                    <a:pt x="96" y="193"/>
                  </a:lnTo>
                  <a:lnTo>
                    <a:pt x="111" y="179"/>
                  </a:lnTo>
                  <a:lnTo>
                    <a:pt x="128" y="167"/>
                  </a:lnTo>
                  <a:lnTo>
                    <a:pt x="147" y="155"/>
                  </a:lnTo>
                  <a:lnTo>
                    <a:pt x="166" y="145"/>
                  </a:lnTo>
                  <a:lnTo>
                    <a:pt x="186" y="134"/>
                  </a:lnTo>
                  <a:lnTo>
                    <a:pt x="225" y="116"/>
                  </a:lnTo>
                  <a:lnTo>
                    <a:pt x="262" y="99"/>
                  </a:lnTo>
                  <a:lnTo>
                    <a:pt x="295" y="86"/>
                  </a:lnTo>
                  <a:lnTo>
                    <a:pt x="295" y="86"/>
                  </a:lnTo>
                  <a:lnTo>
                    <a:pt x="314" y="78"/>
                  </a:lnTo>
                  <a:lnTo>
                    <a:pt x="336" y="72"/>
                  </a:lnTo>
                  <a:lnTo>
                    <a:pt x="361" y="66"/>
                  </a:lnTo>
                  <a:lnTo>
                    <a:pt x="387" y="62"/>
                  </a:lnTo>
                  <a:lnTo>
                    <a:pt x="415" y="59"/>
                  </a:lnTo>
                  <a:lnTo>
                    <a:pt x="444" y="55"/>
                  </a:lnTo>
                  <a:lnTo>
                    <a:pt x="503" y="49"/>
                  </a:lnTo>
                  <a:lnTo>
                    <a:pt x="561" y="47"/>
                  </a:lnTo>
                  <a:lnTo>
                    <a:pt x="619" y="45"/>
                  </a:lnTo>
                  <a:lnTo>
                    <a:pt x="716" y="45"/>
                  </a:lnTo>
                  <a:lnTo>
                    <a:pt x="716" y="45"/>
                  </a:lnTo>
                  <a:lnTo>
                    <a:pt x="762" y="45"/>
                  </a:lnTo>
                  <a:lnTo>
                    <a:pt x="807" y="48"/>
                  </a:lnTo>
                  <a:lnTo>
                    <a:pt x="853" y="52"/>
                  </a:lnTo>
                  <a:lnTo>
                    <a:pt x="899" y="57"/>
                  </a:lnTo>
                  <a:lnTo>
                    <a:pt x="945" y="65"/>
                  </a:lnTo>
                  <a:lnTo>
                    <a:pt x="989" y="76"/>
                  </a:lnTo>
                  <a:lnTo>
                    <a:pt x="1010" y="82"/>
                  </a:lnTo>
                  <a:lnTo>
                    <a:pt x="1032" y="90"/>
                  </a:lnTo>
                  <a:lnTo>
                    <a:pt x="1055" y="98"/>
                  </a:lnTo>
                  <a:lnTo>
                    <a:pt x="1075" y="107"/>
                  </a:lnTo>
                  <a:lnTo>
                    <a:pt x="1075" y="107"/>
                  </a:lnTo>
                  <a:lnTo>
                    <a:pt x="1107" y="121"/>
                  </a:lnTo>
                  <a:lnTo>
                    <a:pt x="1138" y="137"/>
                  </a:lnTo>
                  <a:lnTo>
                    <a:pt x="1168" y="154"/>
                  </a:lnTo>
                  <a:lnTo>
                    <a:pt x="1198" y="172"/>
                  </a:lnTo>
                  <a:lnTo>
                    <a:pt x="1227" y="192"/>
                  </a:lnTo>
                  <a:lnTo>
                    <a:pt x="1255" y="213"/>
                  </a:lnTo>
                  <a:lnTo>
                    <a:pt x="1281" y="236"/>
                  </a:lnTo>
                  <a:lnTo>
                    <a:pt x="1306" y="259"/>
                  </a:lnTo>
                  <a:lnTo>
                    <a:pt x="1306" y="259"/>
                  </a:lnTo>
                  <a:lnTo>
                    <a:pt x="1310" y="263"/>
                  </a:lnTo>
                  <a:lnTo>
                    <a:pt x="1315" y="265"/>
                  </a:lnTo>
                  <a:lnTo>
                    <a:pt x="1319" y="266"/>
                  </a:lnTo>
                  <a:lnTo>
                    <a:pt x="1323" y="266"/>
                  </a:lnTo>
                  <a:lnTo>
                    <a:pt x="1327" y="265"/>
                  </a:lnTo>
                  <a:lnTo>
                    <a:pt x="1331" y="264"/>
                  </a:lnTo>
                  <a:lnTo>
                    <a:pt x="1338" y="259"/>
                  </a:lnTo>
                  <a:lnTo>
                    <a:pt x="1342" y="252"/>
                  </a:lnTo>
                  <a:lnTo>
                    <a:pt x="1345" y="248"/>
                  </a:lnTo>
                  <a:lnTo>
                    <a:pt x="1345" y="244"/>
                  </a:lnTo>
                  <a:lnTo>
                    <a:pt x="1345" y="239"/>
                  </a:lnTo>
                  <a:lnTo>
                    <a:pt x="1344" y="235"/>
                  </a:lnTo>
                  <a:lnTo>
                    <a:pt x="1342" y="231"/>
                  </a:lnTo>
                  <a:lnTo>
                    <a:pt x="1338" y="227"/>
                  </a:lnTo>
                  <a:lnTo>
                    <a:pt x="1338" y="227"/>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75" name="chenying0907 771"/>
            <p:cNvSpPr>
              <a:spLocks noEditPoints="1"/>
            </p:cNvSpPr>
            <p:nvPr/>
          </p:nvSpPr>
          <p:spPr bwMode="auto">
            <a:xfrm>
              <a:off x="2586038" y="3386138"/>
              <a:ext cx="158750" cy="50800"/>
            </a:xfrm>
            <a:custGeom>
              <a:avLst/>
              <a:gdLst/>
              <a:ahLst/>
              <a:cxnLst>
                <a:cxn ang="0">
                  <a:pos x="343" y="8"/>
                </a:cxn>
                <a:cxn ang="0">
                  <a:pos x="308" y="11"/>
                </a:cxn>
                <a:cxn ang="0">
                  <a:pos x="240" y="5"/>
                </a:cxn>
                <a:cxn ang="0">
                  <a:pos x="206" y="4"/>
                </a:cxn>
                <a:cxn ang="0">
                  <a:pos x="121" y="3"/>
                </a:cxn>
                <a:cxn ang="0">
                  <a:pos x="34" y="0"/>
                </a:cxn>
                <a:cxn ang="0">
                  <a:pos x="30" y="2"/>
                </a:cxn>
                <a:cxn ang="0">
                  <a:pos x="19" y="7"/>
                </a:cxn>
                <a:cxn ang="0">
                  <a:pos x="12" y="20"/>
                </a:cxn>
                <a:cxn ang="0">
                  <a:pos x="7" y="24"/>
                </a:cxn>
                <a:cxn ang="0">
                  <a:pos x="0" y="37"/>
                </a:cxn>
                <a:cxn ang="0">
                  <a:pos x="0" y="45"/>
                </a:cxn>
                <a:cxn ang="0">
                  <a:pos x="3" y="62"/>
                </a:cxn>
                <a:cxn ang="0">
                  <a:pos x="4" y="89"/>
                </a:cxn>
                <a:cxn ang="0">
                  <a:pos x="9" y="105"/>
                </a:cxn>
                <a:cxn ang="0">
                  <a:pos x="15" y="111"/>
                </a:cxn>
                <a:cxn ang="0">
                  <a:pos x="25" y="119"/>
                </a:cxn>
                <a:cxn ang="0">
                  <a:pos x="39" y="124"/>
                </a:cxn>
                <a:cxn ang="0">
                  <a:pos x="72" y="127"/>
                </a:cxn>
                <a:cxn ang="0">
                  <a:pos x="106" y="124"/>
                </a:cxn>
                <a:cxn ang="0">
                  <a:pos x="134" y="123"/>
                </a:cxn>
                <a:cxn ang="0">
                  <a:pos x="211" y="122"/>
                </a:cxn>
                <a:cxn ang="0">
                  <a:pos x="289" y="122"/>
                </a:cxn>
                <a:cxn ang="0">
                  <a:pos x="327" y="123"/>
                </a:cxn>
                <a:cxn ang="0">
                  <a:pos x="357" y="122"/>
                </a:cxn>
                <a:cxn ang="0">
                  <a:pos x="377" y="117"/>
                </a:cxn>
                <a:cxn ang="0">
                  <a:pos x="386" y="110"/>
                </a:cxn>
                <a:cxn ang="0">
                  <a:pos x="389" y="106"/>
                </a:cxn>
                <a:cxn ang="0">
                  <a:pos x="397" y="89"/>
                </a:cxn>
                <a:cxn ang="0">
                  <a:pos x="401" y="72"/>
                </a:cxn>
                <a:cxn ang="0">
                  <a:pos x="401" y="55"/>
                </a:cxn>
                <a:cxn ang="0">
                  <a:pos x="395" y="39"/>
                </a:cxn>
                <a:cxn ang="0">
                  <a:pos x="387" y="25"/>
                </a:cxn>
                <a:cxn ang="0">
                  <a:pos x="376" y="16"/>
                </a:cxn>
                <a:cxn ang="0">
                  <a:pos x="361" y="9"/>
                </a:cxn>
                <a:cxn ang="0">
                  <a:pos x="343" y="8"/>
                </a:cxn>
                <a:cxn ang="0">
                  <a:pos x="351" y="80"/>
                </a:cxn>
                <a:cxn ang="0">
                  <a:pos x="348" y="80"/>
                </a:cxn>
                <a:cxn ang="0">
                  <a:pos x="322" y="77"/>
                </a:cxn>
                <a:cxn ang="0">
                  <a:pos x="152" y="76"/>
                </a:cxn>
                <a:cxn ang="0">
                  <a:pos x="102" y="77"/>
                </a:cxn>
                <a:cxn ang="0">
                  <a:pos x="54" y="76"/>
                </a:cxn>
                <a:cxn ang="0">
                  <a:pos x="53" y="76"/>
                </a:cxn>
                <a:cxn ang="0">
                  <a:pos x="50" y="67"/>
                </a:cxn>
                <a:cxn ang="0">
                  <a:pos x="47" y="46"/>
                </a:cxn>
                <a:cxn ang="0">
                  <a:pos x="145" y="50"/>
                </a:cxn>
                <a:cxn ang="0">
                  <a:pos x="242" y="56"/>
                </a:cxn>
                <a:cxn ang="0">
                  <a:pos x="301" y="59"/>
                </a:cxn>
                <a:cxn ang="0">
                  <a:pos x="319" y="58"/>
                </a:cxn>
                <a:cxn ang="0">
                  <a:pos x="355" y="53"/>
                </a:cxn>
                <a:cxn ang="0">
                  <a:pos x="352" y="56"/>
                </a:cxn>
                <a:cxn ang="0">
                  <a:pos x="351" y="80"/>
                </a:cxn>
              </a:cxnLst>
              <a:rect l="0" t="0" r="r" b="b"/>
              <a:pathLst>
                <a:path w="401" h="127">
                  <a:moveTo>
                    <a:pt x="343" y="8"/>
                  </a:moveTo>
                  <a:lnTo>
                    <a:pt x="343" y="8"/>
                  </a:lnTo>
                  <a:lnTo>
                    <a:pt x="325" y="11"/>
                  </a:lnTo>
                  <a:lnTo>
                    <a:pt x="308" y="11"/>
                  </a:lnTo>
                  <a:lnTo>
                    <a:pt x="274" y="8"/>
                  </a:lnTo>
                  <a:lnTo>
                    <a:pt x="240" y="5"/>
                  </a:lnTo>
                  <a:lnTo>
                    <a:pt x="206" y="4"/>
                  </a:lnTo>
                  <a:lnTo>
                    <a:pt x="206" y="4"/>
                  </a:lnTo>
                  <a:lnTo>
                    <a:pt x="162" y="4"/>
                  </a:lnTo>
                  <a:lnTo>
                    <a:pt x="121" y="3"/>
                  </a:lnTo>
                  <a:lnTo>
                    <a:pt x="77" y="2"/>
                  </a:lnTo>
                  <a:lnTo>
                    <a:pt x="34" y="0"/>
                  </a:lnTo>
                  <a:lnTo>
                    <a:pt x="34" y="0"/>
                  </a:lnTo>
                  <a:lnTo>
                    <a:pt x="30" y="2"/>
                  </a:lnTo>
                  <a:lnTo>
                    <a:pt x="25" y="2"/>
                  </a:lnTo>
                  <a:lnTo>
                    <a:pt x="19" y="7"/>
                  </a:lnTo>
                  <a:lnTo>
                    <a:pt x="15" y="12"/>
                  </a:lnTo>
                  <a:lnTo>
                    <a:pt x="12" y="20"/>
                  </a:lnTo>
                  <a:lnTo>
                    <a:pt x="12" y="20"/>
                  </a:lnTo>
                  <a:lnTo>
                    <a:pt x="7" y="24"/>
                  </a:lnTo>
                  <a:lnTo>
                    <a:pt x="3" y="29"/>
                  </a:lnTo>
                  <a:lnTo>
                    <a:pt x="0" y="37"/>
                  </a:lnTo>
                  <a:lnTo>
                    <a:pt x="0" y="45"/>
                  </a:lnTo>
                  <a:lnTo>
                    <a:pt x="0" y="45"/>
                  </a:lnTo>
                  <a:lnTo>
                    <a:pt x="3" y="54"/>
                  </a:lnTo>
                  <a:lnTo>
                    <a:pt x="3" y="62"/>
                  </a:lnTo>
                  <a:lnTo>
                    <a:pt x="3" y="80"/>
                  </a:lnTo>
                  <a:lnTo>
                    <a:pt x="4" y="89"/>
                  </a:lnTo>
                  <a:lnTo>
                    <a:pt x="5" y="97"/>
                  </a:lnTo>
                  <a:lnTo>
                    <a:pt x="9" y="105"/>
                  </a:lnTo>
                  <a:lnTo>
                    <a:pt x="15" y="111"/>
                  </a:lnTo>
                  <a:lnTo>
                    <a:pt x="15" y="111"/>
                  </a:lnTo>
                  <a:lnTo>
                    <a:pt x="20" y="117"/>
                  </a:lnTo>
                  <a:lnTo>
                    <a:pt x="25" y="119"/>
                  </a:lnTo>
                  <a:lnTo>
                    <a:pt x="32" y="122"/>
                  </a:lnTo>
                  <a:lnTo>
                    <a:pt x="39" y="124"/>
                  </a:lnTo>
                  <a:lnTo>
                    <a:pt x="55" y="126"/>
                  </a:lnTo>
                  <a:lnTo>
                    <a:pt x="72" y="127"/>
                  </a:lnTo>
                  <a:lnTo>
                    <a:pt x="89" y="126"/>
                  </a:lnTo>
                  <a:lnTo>
                    <a:pt x="106" y="124"/>
                  </a:lnTo>
                  <a:lnTo>
                    <a:pt x="134" y="123"/>
                  </a:lnTo>
                  <a:lnTo>
                    <a:pt x="134" y="123"/>
                  </a:lnTo>
                  <a:lnTo>
                    <a:pt x="173" y="122"/>
                  </a:lnTo>
                  <a:lnTo>
                    <a:pt x="211" y="122"/>
                  </a:lnTo>
                  <a:lnTo>
                    <a:pt x="289" y="122"/>
                  </a:lnTo>
                  <a:lnTo>
                    <a:pt x="289" y="122"/>
                  </a:lnTo>
                  <a:lnTo>
                    <a:pt x="313" y="123"/>
                  </a:lnTo>
                  <a:lnTo>
                    <a:pt x="327" y="123"/>
                  </a:lnTo>
                  <a:lnTo>
                    <a:pt x="342" y="123"/>
                  </a:lnTo>
                  <a:lnTo>
                    <a:pt x="357" y="122"/>
                  </a:lnTo>
                  <a:lnTo>
                    <a:pt x="370" y="119"/>
                  </a:lnTo>
                  <a:lnTo>
                    <a:pt x="377" y="117"/>
                  </a:lnTo>
                  <a:lnTo>
                    <a:pt x="382" y="114"/>
                  </a:lnTo>
                  <a:lnTo>
                    <a:pt x="386" y="110"/>
                  </a:lnTo>
                  <a:lnTo>
                    <a:pt x="389" y="106"/>
                  </a:lnTo>
                  <a:lnTo>
                    <a:pt x="389" y="106"/>
                  </a:lnTo>
                  <a:lnTo>
                    <a:pt x="394" y="98"/>
                  </a:lnTo>
                  <a:lnTo>
                    <a:pt x="397" y="89"/>
                  </a:lnTo>
                  <a:lnTo>
                    <a:pt x="399" y="81"/>
                  </a:lnTo>
                  <a:lnTo>
                    <a:pt x="401" y="72"/>
                  </a:lnTo>
                  <a:lnTo>
                    <a:pt x="401" y="63"/>
                  </a:lnTo>
                  <a:lnTo>
                    <a:pt x="401" y="55"/>
                  </a:lnTo>
                  <a:lnTo>
                    <a:pt x="398" y="47"/>
                  </a:lnTo>
                  <a:lnTo>
                    <a:pt x="395" y="39"/>
                  </a:lnTo>
                  <a:lnTo>
                    <a:pt x="393" y="32"/>
                  </a:lnTo>
                  <a:lnTo>
                    <a:pt x="387" y="25"/>
                  </a:lnTo>
                  <a:lnTo>
                    <a:pt x="382" y="20"/>
                  </a:lnTo>
                  <a:lnTo>
                    <a:pt x="376" y="16"/>
                  </a:lnTo>
                  <a:lnTo>
                    <a:pt x="369" y="12"/>
                  </a:lnTo>
                  <a:lnTo>
                    <a:pt x="361" y="9"/>
                  </a:lnTo>
                  <a:lnTo>
                    <a:pt x="352" y="8"/>
                  </a:lnTo>
                  <a:lnTo>
                    <a:pt x="343" y="8"/>
                  </a:lnTo>
                  <a:lnTo>
                    <a:pt x="343" y="8"/>
                  </a:lnTo>
                  <a:close/>
                  <a:moveTo>
                    <a:pt x="351" y="80"/>
                  </a:moveTo>
                  <a:lnTo>
                    <a:pt x="351" y="80"/>
                  </a:lnTo>
                  <a:lnTo>
                    <a:pt x="348" y="80"/>
                  </a:lnTo>
                  <a:lnTo>
                    <a:pt x="343" y="79"/>
                  </a:lnTo>
                  <a:lnTo>
                    <a:pt x="322" y="77"/>
                  </a:lnTo>
                  <a:lnTo>
                    <a:pt x="258" y="76"/>
                  </a:lnTo>
                  <a:lnTo>
                    <a:pt x="152" y="76"/>
                  </a:lnTo>
                  <a:lnTo>
                    <a:pt x="152" y="76"/>
                  </a:lnTo>
                  <a:lnTo>
                    <a:pt x="102" y="77"/>
                  </a:lnTo>
                  <a:lnTo>
                    <a:pt x="79" y="77"/>
                  </a:lnTo>
                  <a:lnTo>
                    <a:pt x="54" y="76"/>
                  </a:lnTo>
                  <a:lnTo>
                    <a:pt x="54" y="76"/>
                  </a:lnTo>
                  <a:lnTo>
                    <a:pt x="53" y="76"/>
                  </a:lnTo>
                  <a:lnTo>
                    <a:pt x="51" y="73"/>
                  </a:lnTo>
                  <a:lnTo>
                    <a:pt x="50" y="67"/>
                  </a:lnTo>
                  <a:lnTo>
                    <a:pt x="47" y="46"/>
                  </a:lnTo>
                  <a:lnTo>
                    <a:pt x="47" y="46"/>
                  </a:lnTo>
                  <a:lnTo>
                    <a:pt x="96" y="47"/>
                  </a:lnTo>
                  <a:lnTo>
                    <a:pt x="145" y="50"/>
                  </a:lnTo>
                  <a:lnTo>
                    <a:pt x="242" y="56"/>
                  </a:lnTo>
                  <a:lnTo>
                    <a:pt x="242" y="56"/>
                  </a:lnTo>
                  <a:lnTo>
                    <a:pt x="281" y="59"/>
                  </a:lnTo>
                  <a:lnTo>
                    <a:pt x="301" y="59"/>
                  </a:lnTo>
                  <a:lnTo>
                    <a:pt x="319" y="58"/>
                  </a:lnTo>
                  <a:lnTo>
                    <a:pt x="319" y="58"/>
                  </a:lnTo>
                  <a:lnTo>
                    <a:pt x="355" y="53"/>
                  </a:lnTo>
                  <a:lnTo>
                    <a:pt x="355" y="53"/>
                  </a:lnTo>
                  <a:lnTo>
                    <a:pt x="353" y="54"/>
                  </a:lnTo>
                  <a:lnTo>
                    <a:pt x="352" y="56"/>
                  </a:lnTo>
                  <a:lnTo>
                    <a:pt x="351" y="66"/>
                  </a:lnTo>
                  <a:lnTo>
                    <a:pt x="351" y="80"/>
                  </a:lnTo>
                  <a:lnTo>
                    <a:pt x="351" y="8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76" name="chenying0907 772"/>
            <p:cNvSpPr/>
            <p:nvPr/>
          </p:nvSpPr>
          <p:spPr bwMode="auto">
            <a:xfrm>
              <a:off x="2127251" y="3201988"/>
              <a:ext cx="46038" cy="36513"/>
            </a:xfrm>
            <a:custGeom>
              <a:avLst/>
              <a:gdLst/>
              <a:ahLst/>
              <a:cxnLst>
                <a:cxn ang="0">
                  <a:pos x="115" y="47"/>
                </a:cxn>
                <a:cxn ang="0">
                  <a:pos x="115" y="47"/>
                </a:cxn>
                <a:cxn ang="0">
                  <a:pos x="113" y="35"/>
                </a:cxn>
                <a:cxn ang="0">
                  <a:pos x="111" y="24"/>
                </a:cxn>
                <a:cxn ang="0">
                  <a:pos x="111" y="24"/>
                </a:cxn>
                <a:cxn ang="0">
                  <a:pos x="111" y="19"/>
                </a:cxn>
                <a:cxn ang="0">
                  <a:pos x="109" y="15"/>
                </a:cxn>
                <a:cxn ang="0">
                  <a:pos x="107" y="11"/>
                </a:cxn>
                <a:cxn ang="0">
                  <a:pos x="104" y="7"/>
                </a:cxn>
                <a:cxn ang="0">
                  <a:pos x="102" y="5"/>
                </a:cxn>
                <a:cxn ang="0">
                  <a:pos x="98" y="4"/>
                </a:cxn>
                <a:cxn ang="0">
                  <a:pos x="92" y="2"/>
                </a:cxn>
                <a:cxn ang="0">
                  <a:pos x="88" y="1"/>
                </a:cxn>
                <a:cxn ang="0">
                  <a:pos x="88" y="1"/>
                </a:cxn>
                <a:cxn ang="0">
                  <a:pos x="61" y="2"/>
                </a:cxn>
                <a:cxn ang="0">
                  <a:pos x="61" y="2"/>
                </a:cxn>
                <a:cxn ang="0">
                  <a:pos x="60" y="2"/>
                </a:cxn>
                <a:cxn ang="0">
                  <a:pos x="60" y="2"/>
                </a:cxn>
                <a:cxn ang="0">
                  <a:pos x="56" y="1"/>
                </a:cxn>
                <a:cxn ang="0">
                  <a:pos x="49" y="1"/>
                </a:cxn>
                <a:cxn ang="0">
                  <a:pos x="39" y="1"/>
                </a:cxn>
                <a:cxn ang="0">
                  <a:pos x="39" y="1"/>
                </a:cxn>
                <a:cxn ang="0">
                  <a:pos x="30" y="0"/>
                </a:cxn>
                <a:cxn ang="0">
                  <a:pos x="22" y="1"/>
                </a:cxn>
                <a:cxn ang="0">
                  <a:pos x="18" y="4"/>
                </a:cxn>
                <a:cxn ang="0">
                  <a:pos x="14" y="5"/>
                </a:cxn>
                <a:cxn ang="0">
                  <a:pos x="10" y="9"/>
                </a:cxn>
                <a:cxn ang="0">
                  <a:pos x="7" y="13"/>
                </a:cxn>
                <a:cxn ang="0">
                  <a:pos x="7" y="13"/>
                </a:cxn>
                <a:cxn ang="0">
                  <a:pos x="3" y="23"/>
                </a:cxn>
                <a:cxn ang="0">
                  <a:pos x="1" y="34"/>
                </a:cxn>
                <a:cxn ang="0">
                  <a:pos x="0" y="44"/>
                </a:cxn>
                <a:cxn ang="0">
                  <a:pos x="0" y="56"/>
                </a:cxn>
                <a:cxn ang="0">
                  <a:pos x="0" y="56"/>
                </a:cxn>
                <a:cxn ang="0">
                  <a:pos x="1" y="61"/>
                </a:cxn>
                <a:cxn ang="0">
                  <a:pos x="2" y="65"/>
                </a:cxn>
                <a:cxn ang="0">
                  <a:pos x="5" y="69"/>
                </a:cxn>
                <a:cxn ang="0">
                  <a:pos x="7" y="73"/>
                </a:cxn>
                <a:cxn ang="0">
                  <a:pos x="7" y="73"/>
                </a:cxn>
                <a:cxn ang="0">
                  <a:pos x="10" y="77"/>
                </a:cxn>
                <a:cxn ang="0">
                  <a:pos x="13" y="81"/>
                </a:cxn>
                <a:cxn ang="0">
                  <a:pos x="19" y="85"/>
                </a:cxn>
                <a:cxn ang="0">
                  <a:pos x="27" y="89"/>
                </a:cxn>
                <a:cxn ang="0">
                  <a:pos x="36" y="90"/>
                </a:cxn>
                <a:cxn ang="0">
                  <a:pos x="36" y="90"/>
                </a:cxn>
                <a:cxn ang="0">
                  <a:pos x="73" y="91"/>
                </a:cxn>
                <a:cxn ang="0">
                  <a:pos x="73" y="91"/>
                </a:cxn>
                <a:cxn ang="0">
                  <a:pos x="82" y="91"/>
                </a:cxn>
                <a:cxn ang="0">
                  <a:pos x="91" y="89"/>
                </a:cxn>
                <a:cxn ang="0">
                  <a:pos x="100" y="86"/>
                </a:cxn>
                <a:cxn ang="0">
                  <a:pos x="108" y="81"/>
                </a:cxn>
                <a:cxn ang="0">
                  <a:pos x="108" y="81"/>
                </a:cxn>
                <a:cxn ang="0">
                  <a:pos x="111" y="77"/>
                </a:cxn>
                <a:cxn ang="0">
                  <a:pos x="112" y="73"/>
                </a:cxn>
                <a:cxn ang="0">
                  <a:pos x="115" y="65"/>
                </a:cxn>
                <a:cxn ang="0">
                  <a:pos x="115" y="56"/>
                </a:cxn>
                <a:cxn ang="0">
                  <a:pos x="115" y="47"/>
                </a:cxn>
                <a:cxn ang="0">
                  <a:pos x="115" y="47"/>
                </a:cxn>
              </a:cxnLst>
              <a:rect l="0" t="0" r="r" b="b"/>
              <a:pathLst>
                <a:path w="115" h="91">
                  <a:moveTo>
                    <a:pt x="115" y="47"/>
                  </a:moveTo>
                  <a:lnTo>
                    <a:pt x="115" y="47"/>
                  </a:lnTo>
                  <a:lnTo>
                    <a:pt x="113" y="35"/>
                  </a:lnTo>
                  <a:lnTo>
                    <a:pt x="111" y="24"/>
                  </a:lnTo>
                  <a:lnTo>
                    <a:pt x="111" y="24"/>
                  </a:lnTo>
                  <a:lnTo>
                    <a:pt x="111" y="19"/>
                  </a:lnTo>
                  <a:lnTo>
                    <a:pt x="109" y="15"/>
                  </a:lnTo>
                  <a:lnTo>
                    <a:pt x="107" y="11"/>
                  </a:lnTo>
                  <a:lnTo>
                    <a:pt x="104" y="7"/>
                  </a:lnTo>
                  <a:lnTo>
                    <a:pt x="102" y="5"/>
                  </a:lnTo>
                  <a:lnTo>
                    <a:pt x="98" y="4"/>
                  </a:lnTo>
                  <a:lnTo>
                    <a:pt x="92" y="2"/>
                  </a:lnTo>
                  <a:lnTo>
                    <a:pt x="88" y="1"/>
                  </a:lnTo>
                  <a:lnTo>
                    <a:pt x="88" y="1"/>
                  </a:lnTo>
                  <a:lnTo>
                    <a:pt x="61" y="2"/>
                  </a:lnTo>
                  <a:lnTo>
                    <a:pt x="61" y="2"/>
                  </a:lnTo>
                  <a:lnTo>
                    <a:pt x="60" y="2"/>
                  </a:lnTo>
                  <a:lnTo>
                    <a:pt x="60" y="2"/>
                  </a:lnTo>
                  <a:lnTo>
                    <a:pt x="56" y="1"/>
                  </a:lnTo>
                  <a:lnTo>
                    <a:pt x="49" y="1"/>
                  </a:lnTo>
                  <a:lnTo>
                    <a:pt x="39" y="1"/>
                  </a:lnTo>
                  <a:lnTo>
                    <a:pt x="39" y="1"/>
                  </a:lnTo>
                  <a:lnTo>
                    <a:pt x="30" y="0"/>
                  </a:lnTo>
                  <a:lnTo>
                    <a:pt x="22" y="1"/>
                  </a:lnTo>
                  <a:lnTo>
                    <a:pt x="18" y="4"/>
                  </a:lnTo>
                  <a:lnTo>
                    <a:pt x="14" y="5"/>
                  </a:lnTo>
                  <a:lnTo>
                    <a:pt x="10" y="9"/>
                  </a:lnTo>
                  <a:lnTo>
                    <a:pt x="7" y="13"/>
                  </a:lnTo>
                  <a:lnTo>
                    <a:pt x="7" y="13"/>
                  </a:lnTo>
                  <a:lnTo>
                    <a:pt x="3" y="23"/>
                  </a:lnTo>
                  <a:lnTo>
                    <a:pt x="1" y="34"/>
                  </a:lnTo>
                  <a:lnTo>
                    <a:pt x="0" y="44"/>
                  </a:lnTo>
                  <a:lnTo>
                    <a:pt x="0" y="56"/>
                  </a:lnTo>
                  <a:lnTo>
                    <a:pt x="0" y="56"/>
                  </a:lnTo>
                  <a:lnTo>
                    <a:pt x="1" y="61"/>
                  </a:lnTo>
                  <a:lnTo>
                    <a:pt x="2" y="65"/>
                  </a:lnTo>
                  <a:lnTo>
                    <a:pt x="5" y="69"/>
                  </a:lnTo>
                  <a:lnTo>
                    <a:pt x="7" y="73"/>
                  </a:lnTo>
                  <a:lnTo>
                    <a:pt x="7" y="73"/>
                  </a:lnTo>
                  <a:lnTo>
                    <a:pt x="10" y="77"/>
                  </a:lnTo>
                  <a:lnTo>
                    <a:pt x="13" y="81"/>
                  </a:lnTo>
                  <a:lnTo>
                    <a:pt x="19" y="85"/>
                  </a:lnTo>
                  <a:lnTo>
                    <a:pt x="27" y="89"/>
                  </a:lnTo>
                  <a:lnTo>
                    <a:pt x="36" y="90"/>
                  </a:lnTo>
                  <a:lnTo>
                    <a:pt x="36" y="90"/>
                  </a:lnTo>
                  <a:lnTo>
                    <a:pt x="73" y="91"/>
                  </a:lnTo>
                  <a:lnTo>
                    <a:pt x="73" y="91"/>
                  </a:lnTo>
                  <a:lnTo>
                    <a:pt x="82" y="91"/>
                  </a:lnTo>
                  <a:lnTo>
                    <a:pt x="91" y="89"/>
                  </a:lnTo>
                  <a:lnTo>
                    <a:pt x="100" y="86"/>
                  </a:lnTo>
                  <a:lnTo>
                    <a:pt x="108" y="81"/>
                  </a:lnTo>
                  <a:lnTo>
                    <a:pt x="108" y="81"/>
                  </a:lnTo>
                  <a:lnTo>
                    <a:pt x="111" y="77"/>
                  </a:lnTo>
                  <a:lnTo>
                    <a:pt x="112" y="73"/>
                  </a:lnTo>
                  <a:lnTo>
                    <a:pt x="115" y="65"/>
                  </a:lnTo>
                  <a:lnTo>
                    <a:pt x="115" y="56"/>
                  </a:lnTo>
                  <a:lnTo>
                    <a:pt x="115" y="47"/>
                  </a:lnTo>
                  <a:lnTo>
                    <a:pt x="115" y="47"/>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77" name="chenying0907 773"/>
            <p:cNvSpPr/>
            <p:nvPr/>
          </p:nvSpPr>
          <p:spPr bwMode="auto">
            <a:xfrm>
              <a:off x="2127251" y="3267075"/>
              <a:ext cx="46038" cy="34925"/>
            </a:xfrm>
            <a:custGeom>
              <a:avLst/>
              <a:gdLst/>
              <a:ahLst/>
              <a:cxnLst>
                <a:cxn ang="0">
                  <a:pos x="115" y="47"/>
                </a:cxn>
                <a:cxn ang="0">
                  <a:pos x="115" y="47"/>
                </a:cxn>
                <a:cxn ang="0">
                  <a:pos x="113" y="34"/>
                </a:cxn>
                <a:cxn ang="0">
                  <a:pos x="111" y="24"/>
                </a:cxn>
                <a:cxn ang="0">
                  <a:pos x="111" y="24"/>
                </a:cxn>
                <a:cxn ang="0">
                  <a:pos x="111" y="20"/>
                </a:cxn>
                <a:cxn ang="0">
                  <a:pos x="109" y="14"/>
                </a:cxn>
                <a:cxn ang="0">
                  <a:pos x="107" y="11"/>
                </a:cxn>
                <a:cxn ang="0">
                  <a:pos x="104" y="8"/>
                </a:cxn>
                <a:cxn ang="0">
                  <a:pos x="102" y="5"/>
                </a:cxn>
                <a:cxn ang="0">
                  <a:pos x="98" y="3"/>
                </a:cxn>
                <a:cxn ang="0">
                  <a:pos x="92" y="1"/>
                </a:cxn>
                <a:cxn ang="0">
                  <a:pos x="88" y="1"/>
                </a:cxn>
                <a:cxn ang="0">
                  <a:pos x="88" y="1"/>
                </a:cxn>
                <a:cxn ang="0">
                  <a:pos x="61" y="1"/>
                </a:cxn>
                <a:cxn ang="0">
                  <a:pos x="61" y="1"/>
                </a:cxn>
                <a:cxn ang="0">
                  <a:pos x="60" y="1"/>
                </a:cxn>
                <a:cxn ang="0">
                  <a:pos x="60" y="1"/>
                </a:cxn>
                <a:cxn ang="0">
                  <a:pos x="56" y="0"/>
                </a:cxn>
                <a:cxn ang="0">
                  <a:pos x="49" y="0"/>
                </a:cxn>
                <a:cxn ang="0">
                  <a:pos x="39" y="1"/>
                </a:cxn>
                <a:cxn ang="0">
                  <a:pos x="39" y="1"/>
                </a:cxn>
                <a:cxn ang="0">
                  <a:pos x="30" y="0"/>
                </a:cxn>
                <a:cxn ang="0">
                  <a:pos x="22" y="1"/>
                </a:cxn>
                <a:cxn ang="0">
                  <a:pos x="18" y="3"/>
                </a:cxn>
                <a:cxn ang="0">
                  <a:pos x="14" y="5"/>
                </a:cxn>
                <a:cxn ang="0">
                  <a:pos x="10" y="8"/>
                </a:cxn>
                <a:cxn ang="0">
                  <a:pos x="7" y="12"/>
                </a:cxn>
                <a:cxn ang="0">
                  <a:pos x="7" y="12"/>
                </a:cxn>
                <a:cxn ang="0">
                  <a:pos x="3" y="22"/>
                </a:cxn>
                <a:cxn ang="0">
                  <a:pos x="1" y="33"/>
                </a:cxn>
                <a:cxn ang="0">
                  <a:pos x="0" y="45"/>
                </a:cxn>
                <a:cxn ang="0">
                  <a:pos x="0" y="55"/>
                </a:cxn>
                <a:cxn ang="0">
                  <a:pos x="0" y="55"/>
                </a:cxn>
                <a:cxn ang="0">
                  <a:pos x="1" y="60"/>
                </a:cxn>
                <a:cxn ang="0">
                  <a:pos x="2" y="65"/>
                </a:cxn>
                <a:cxn ang="0">
                  <a:pos x="5" y="69"/>
                </a:cxn>
                <a:cxn ang="0">
                  <a:pos x="7" y="72"/>
                </a:cxn>
                <a:cxn ang="0">
                  <a:pos x="7" y="72"/>
                </a:cxn>
                <a:cxn ang="0">
                  <a:pos x="10" y="76"/>
                </a:cxn>
                <a:cxn ang="0">
                  <a:pos x="13" y="80"/>
                </a:cxn>
                <a:cxn ang="0">
                  <a:pos x="19" y="85"/>
                </a:cxn>
                <a:cxn ang="0">
                  <a:pos x="27" y="88"/>
                </a:cxn>
                <a:cxn ang="0">
                  <a:pos x="36" y="89"/>
                </a:cxn>
                <a:cxn ang="0">
                  <a:pos x="36" y="89"/>
                </a:cxn>
                <a:cxn ang="0">
                  <a:pos x="73" y="90"/>
                </a:cxn>
                <a:cxn ang="0">
                  <a:pos x="73" y="90"/>
                </a:cxn>
                <a:cxn ang="0">
                  <a:pos x="82" y="90"/>
                </a:cxn>
                <a:cxn ang="0">
                  <a:pos x="91" y="89"/>
                </a:cxn>
                <a:cxn ang="0">
                  <a:pos x="100" y="85"/>
                </a:cxn>
                <a:cxn ang="0">
                  <a:pos x="108" y="80"/>
                </a:cxn>
                <a:cxn ang="0">
                  <a:pos x="108" y="80"/>
                </a:cxn>
                <a:cxn ang="0">
                  <a:pos x="111" y="76"/>
                </a:cxn>
                <a:cxn ang="0">
                  <a:pos x="112" y="72"/>
                </a:cxn>
                <a:cxn ang="0">
                  <a:pos x="115" y="64"/>
                </a:cxn>
                <a:cxn ang="0">
                  <a:pos x="115" y="55"/>
                </a:cxn>
                <a:cxn ang="0">
                  <a:pos x="115" y="47"/>
                </a:cxn>
                <a:cxn ang="0">
                  <a:pos x="115" y="47"/>
                </a:cxn>
              </a:cxnLst>
              <a:rect l="0" t="0" r="r" b="b"/>
              <a:pathLst>
                <a:path w="115" h="90">
                  <a:moveTo>
                    <a:pt x="115" y="47"/>
                  </a:moveTo>
                  <a:lnTo>
                    <a:pt x="115" y="47"/>
                  </a:lnTo>
                  <a:lnTo>
                    <a:pt x="113" y="34"/>
                  </a:lnTo>
                  <a:lnTo>
                    <a:pt x="111" y="24"/>
                  </a:lnTo>
                  <a:lnTo>
                    <a:pt x="111" y="24"/>
                  </a:lnTo>
                  <a:lnTo>
                    <a:pt x="111" y="20"/>
                  </a:lnTo>
                  <a:lnTo>
                    <a:pt x="109" y="14"/>
                  </a:lnTo>
                  <a:lnTo>
                    <a:pt x="107" y="11"/>
                  </a:lnTo>
                  <a:lnTo>
                    <a:pt x="104" y="8"/>
                  </a:lnTo>
                  <a:lnTo>
                    <a:pt x="102" y="5"/>
                  </a:lnTo>
                  <a:lnTo>
                    <a:pt x="98" y="3"/>
                  </a:lnTo>
                  <a:lnTo>
                    <a:pt x="92" y="1"/>
                  </a:lnTo>
                  <a:lnTo>
                    <a:pt x="88" y="1"/>
                  </a:lnTo>
                  <a:lnTo>
                    <a:pt x="88" y="1"/>
                  </a:lnTo>
                  <a:lnTo>
                    <a:pt x="61" y="1"/>
                  </a:lnTo>
                  <a:lnTo>
                    <a:pt x="61" y="1"/>
                  </a:lnTo>
                  <a:lnTo>
                    <a:pt x="60" y="1"/>
                  </a:lnTo>
                  <a:lnTo>
                    <a:pt x="60" y="1"/>
                  </a:lnTo>
                  <a:lnTo>
                    <a:pt x="56" y="0"/>
                  </a:lnTo>
                  <a:lnTo>
                    <a:pt x="49" y="0"/>
                  </a:lnTo>
                  <a:lnTo>
                    <a:pt x="39" y="1"/>
                  </a:lnTo>
                  <a:lnTo>
                    <a:pt x="39" y="1"/>
                  </a:lnTo>
                  <a:lnTo>
                    <a:pt x="30" y="0"/>
                  </a:lnTo>
                  <a:lnTo>
                    <a:pt x="22" y="1"/>
                  </a:lnTo>
                  <a:lnTo>
                    <a:pt x="18" y="3"/>
                  </a:lnTo>
                  <a:lnTo>
                    <a:pt x="14" y="5"/>
                  </a:lnTo>
                  <a:lnTo>
                    <a:pt x="10" y="8"/>
                  </a:lnTo>
                  <a:lnTo>
                    <a:pt x="7" y="12"/>
                  </a:lnTo>
                  <a:lnTo>
                    <a:pt x="7" y="12"/>
                  </a:lnTo>
                  <a:lnTo>
                    <a:pt x="3" y="22"/>
                  </a:lnTo>
                  <a:lnTo>
                    <a:pt x="1" y="33"/>
                  </a:lnTo>
                  <a:lnTo>
                    <a:pt x="0" y="45"/>
                  </a:lnTo>
                  <a:lnTo>
                    <a:pt x="0" y="55"/>
                  </a:lnTo>
                  <a:lnTo>
                    <a:pt x="0" y="55"/>
                  </a:lnTo>
                  <a:lnTo>
                    <a:pt x="1" y="60"/>
                  </a:lnTo>
                  <a:lnTo>
                    <a:pt x="2" y="65"/>
                  </a:lnTo>
                  <a:lnTo>
                    <a:pt x="5" y="69"/>
                  </a:lnTo>
                  <a:lnTo>
                    <a:pt x="7" y="72"/>
                  </a:lnTo>
                  <a:lnTo>
                    <a:pt x="7" y="72"/>
                  </a:lnTo>
                  <a:lnTo>
                    <a:pt x="10" y="76"/>
                  </a:lnTo>
                  <a:lnTo>
                    <a:pt x="13" y="80"/>
                  </a:lnTo>
                  <a:lnTo>
                    <a:pt x="19" y="85"/>
                  </a:lnTo>
                  <a:lnTo>
                    <a:pt x="27" y="88"/>
                  </a:lnTo>
                  <a:lnTo>
                    <a:pt x="36" y="89"/>
                  </a:lnTo>
                  <a:lnTo>
                    <a:pt x="36" y="89"/>
                  </a:lnTo>
                  <a:lnTo>
                    <a:pt x="73" y="90"/>
                  </a:lnTo>
                  <a:lnTo>
                    <a:pt x="73" y="90"/>
                  </a:lnTo>
                  <a:lnTo>
                    <a:pt x="82" y="90"/>
                  </a:lnTo>
                  <a:lnTo>
                    <a:pt x="91" y="89"/>
                  </a:lnTo>
                  <a:lnTo>
                    <a:pt x="100" y="85"/>
                  </a:lnTo>
                  <a:lnTo>
                    <a:pt x="108" y="80"/>
                  </a:lnTo>
                  <a:lnTo>
                    <a:pt x="108" y="80"/>
                  </a:lnTo>
                  <a:lnTo>
                    <a:pt x="111" y="76"/>
                  </a:lnTo>
                  <a:lnTo>
                    <a:pt x="112" y="72"/>
                  </a:lnTo>
                  <a:lnTo>
                    <a:pt x="115" y="64"/>
                  </a:lnTo>
                  <a:lnTo>
                    <a:pt x="115" y="55"/>
                  </a:lnTo>
                  <a:lnTo>
                    <a:pt x="115" y="47"/>
                  </a:lnTo>
                  <a:lnTo>
                    <a:pt x="115" y="47"/>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78" name="chenying0907 774"/>
            <p:cNvSpPr/>
            <p:nvPr/>
          </p:nvSpPr>
          <p:spPr bwMode="auto">
            <a:xfrm>
              <a:off x="2127251" y="3330575"/>
              <a:ext cx="46038" cy="36513"/>
            </a:xfrm>
            <a:custGeom>
              <a:avLst/>
              <a:gdLst/>
              <a:ahLst/>
              <a:cxnLst>
                <a:cxn ang="0">
                  <a:pos x="115" y="47"/>
                </a:cxn>
                <a:cxn ang="0">
                  <a:pos x="115" y="47"/>
                </a:cxn>
                <a:cxn ang="0">
                  <a:pos x="113" y="36"/>
                </a:cxn>
                <a:cxn ang="0">
                  <a:pos x="111" y="24"/>
                </a:cxn>
                <a:cxn ang="0">
                  <a:pos x="111" y="24"/>
                </a:cxn>
                <a:cxn ang="0">
                  <a:pos x="111" y="20"/>
                </a:cxn>
                <a:cxn ang="0">
                  <a:pos x="109" y="16"/>
                </a:cxn>
                <a:cxn ang="0">
                  <a:pos x="107" y="12"/>
                </a:cxn>
                <a:cxn ang="0">
                  <a:pos x="104" y="8"/>
                </a:cxn>
                <a:cxn ang="0">
                  <a:pos x="102" y="5"/>
                </a:cxn>
                <a:cxn ang="0">
                  <a:pos x="98" y="3"/>
                </a:cxn>
                <a:cxn ang="0">
                  <a:pos x="92" y="2"/>
                </a:cxn>
                <a:cxn ang="0">
                  <a:pos x="88" y="2"/>
                </a:cxn>
                <a:cxn ang="0">
                  <a:pos x="88" y="2"/>
                </a:cxn>
                <a:cxn ang="0">
                  <a:pos x="61" y="3"/>
                </a:cxn>
                <a:cxn ang="0">
                  <a:pos x="61" y="3"/>
                </a:cxn>
                <a:cxn ang="0">
                  <a:pos x="60" y="3"/>
                </a:cxn>
                <a:cxn ang="0">
                  <a:pos x="60" y="3"/>
                </a:cxn>
                <a:cxn ang="0">
                  <a:pos x="56" y="2"/>
                </a:cxn>
                <a:cxn ang="0">
                  <a:pos x="49" y="2"/>
                </a:cxn>
                <a:cxn ang="0">
                  <a:pos x="39" y="2"/>
                </a:cxn>
                <a:cxn ang="0">
                  <a:pos x="39" y="2"/>
                </a:cxn>
                <a:cxn ang="0">
                  <a:pos x="30" y="0"/>
                </a:cxn>
                <a:cxn ang="0">
                  <a:pos x="22" y="2"/>
                </a:cxn>
                <a:cxn ang="0">
                  <a:pos x="18" y="3"/>
                </a:cxn>
                <a:cxn ang="0">
                  <a:pos x="14" y="5"/>
                </a:cxn>
                <a:cxn ang="0">
                  <a:pos x="10" y="9"/>
                </a:cxn>
                <a:cxn ang="0">
                  <a:pos x="7" y="13"/>
                </a:cxn>
                <a:cxn ang="0">
                  <a:pos x="7" y="13"/>
                </a:cxn>
                <a:cxn ang="0">
                  <a:pos x="3" y="22"/>
                </a:cxn>
                <a:cxn ang="0">
                  <a:pos x="1" y="34"/>
                </a:cxn>
                <a:cxn ang="0">
                  <a:pos x="0" y="45"/>
                </a:cxn>
                <a:cxn ang="0">
                  <a:pos x="0" y="57"/>
                </a:cxn>
                <a:cxn ang="0">
                  <a:pos x="0" y="57"/>
                </a:cxn>
                <a:cxn ang="0">
                  <a:pos x="1" y="62"/>
                </a:cxn>
                <a:cxn ang="0">
                  <a:pos x="2" y="66"/>
                </a:cxn>
                <a:cxn ang="0">
                  <a:pos x="5" y="70"/>
                </a:cxn>
                <a:cxn ang="0">
                  <a:pos x="7" y="74"/>
                </a:cxn>
                <a:cxn ang="0">
                  <a:pos x="7" y="74"/>
                </a:cxn>
                <a:cxn ang="0">
                  <a:pos x="10" y="77"/>
                </a:cxn>
                <a:cxn ang="0">
                  <a:pos x="13" y="80"/>
                </a:cxn>
                <a:cxn ang="0">
                  <a:pos x="19" y="85"/>
                </a:cxn>
                <a:cxn ang="0">
                  <a:pos x="27" y="89"/>
                </a:cxn>
                <a:cxn ang="0">
                  <a:pos x="36" y="91"/>
                </a:cxn>
                <a:cxn ang="0">
                  <a:pos x="36" y="91"/>
                </a:cxn>
                <a:cxn ang="0">
                  <a:pos x="73" y="92"/>
                </a:cxn>
                <a:cxn ang="0">
                  <a:pos x="73" y="92"/>
                </a:cxn>
                <a:cxn ang="0">
                  <a:pos x="82" y="92"/>
                </a:cxn>
                <a:cxn ang="0">
                  <a:pos x="91" y="89"/>
                </a:cxn>
                <a:cxn ang="0">
                  <a:pos x="100" y="85"/>
                </a:cxn>
                <a:cxn ang="0">
                  <a:pos x="108" y="80"/>
                </a:cxn>
                <a:cxn ang="0">
                  <a:pos x="108" y="80"/>
                </a:cxn>
                <a:cxn ang="0">
                  <a:pos x="111" y="77"/>
                </a:cxn>
                <a:cxn ang="0">
                  <a:pos x="112" y="74"/>
                </a:cxn>
                <a:cxn ang="0">
                  <a:pos x="115" y="64"/>
                </a:cxn>
                <a:cxn ang="0">
                  <a:pos x="115" y="57"/>
                </a:cxn>
                <a:cxn ang="0">
                  <a:pos x="115" y="47"/>
                </a:cxn>
                <a:cxn ang="0">
                  <a:pos x="115" y="47"/>
                </a:cxn>
              </a:cxnLst>
              <a:rect l="0" t="0" r="r" b="b"/>
              <a:pathLst>
                <a:path w="115" h="92">
                  <a:moveTo>
                    <a:pt x="115" y="47"/>
                  </a:moveTo>
                  <a:lnTo>
                    <a:pt x="115" y="47"/>
                  </a:lnTo>
                  <a:lnTo>
                    <a:pt x="113" y="36"/>
                  </a:lnTo>
                  <a:lnTo>
                    <a:pt x="111" y="24"/>
                  </a:lnTo>
                  <a:lnTo>
                    <a:pt x="111" y="24"/>
                  </a:lnTo>
                  <a:lnTo>
                    <a:pt x="111" y="20"/>
                  </a:lnTo>
                  <a:lnTo>
                    <a:pt x="109" y="16"/>
                  </a:lnTo>
                  <a:lnTo>
                    <a:pt x="107" y="12"/>
                  </a:lnTo>
                  <a:lnTo>
                    <a:pt x="104" y="8"/>
                  </a:lnTo>
                  <a:lnTo>
                    <a:pt x="102" y="5"/>
                  </a:lnTo>
                  <a:lnTo>
                    <a:pt x="98" y="3"/>
                  </a:lnTo>
                  <a:lnTo>
                    <a:pt x="92" y="2"/>
                  </a:lnTo>
                  <a:lnTo>
                    <a:pt x="88" y="2"/>
                  </a:lnTo>
                  <a:lnTo>
                    <a:pt x="88" y="2"/>
                  </a:lnTo>
                  <a:lnTo>
                    <a:pt x="61" y="3"/>
                  </a:lnTo>
                  <a:lnTo>
                    <a:pt x="61" y="3"/>
                  </a:lnTo>
                  <a:lnTo>
                    <a:pt x="60" y="3"/>
                  </a:lnTo>
                  <a:lnTo>
                    <a:pt x="60" y="3"/>
                  </a:lnTo>
                  <a:lnTo>
                    <a:pt x="56" y="2"/>
                  </a:lnTo>
                  <a:lnTo>
                    <a:pt x="49" y="2"/>
                  </a:lnTo>
                  <a:lnTo>
                    <a:pt x="39" y="2"/>
                  </a:lnTo>
                  <a:lnTo>
                    <a:pt x="39" y="2"/>
                  </a:lnTo>
                  <a:lnTo>
                    <a:pt x="30" y="0"/>
                  </a:lnTo>
                  <a:lnTo>
                    <a:pt x="22" y="2"/>
                  </a:lnTo>
                  <a:lnTo>
                    <a:pt x="18" y="3"/>
                  </a:lnTo>
                  <a:lnTo>
                    <a:pt x="14" y="5"/>
                  </a:lnTo>
                  <a:lnTo>
                    <a:pt x="10" y="9"/>
                  </a:lnTo>
                  <a:lnTo>
                    <a:pt x="7" y="13"/>
                  </a:lnTo>
                  <a:lnTo>
                    <a:pt x="7" y="13"/>
                  </a:lnTo>
                  <a:lnTo>
                    <a:pt x="3" y="22"/>
                  </a:lnTo>
                  <a:lnTo>
                    <a:pt x="1" y="34"/>
                  </a:lnTo>
                  <a:lnTo>
                    <a:pt x="0" y="45"/>
                  </a:lnTo>
                  <a:lnTo>
                    <a:pt x="0" y="57"/>
                  </a:lnTo>
                  <a:lnTo>
                    <a:pt x="0" y="57"/>
                  </a:lnTo>
                  <a:lnTo>
                    <a:pt x="1" y="62"/>
                  </a:lnTo>
                  <a:lnTo>
                    <a:pt x="2" y="66"/>
                  </a:lnTo>
                  <a:lnTo>
                    <a:pt x="5" y="70"/>
                  </a:lnTo>
                  <a:lnTo>
                    <a:pt x="7" y="74"/>
                  </a:lnTo>
                  <a:lnTo>
                    <a:pt x="7" y="74"/>
                  </a:lnTo>
                  <a:lnTo>
                    <a:pt x="10" y="77"/>
                  </a:lnTo>
                  <a:lnTo>
                    <a:pt x="13" y="80"/>
                  </a:lnTo>
                  <a:lnTo>
                    <a:pt x="19" y="85"/>
                  </a:lnTo>
                  <a:lnTo>
                    <a:pt x="27" y="89"/>
                  </a:lnTo>
                  <a:lnTo>
                    <a:pt x="36" y="91"/>
                  </a:lnTo>
                  <a:lnTo>
                    <a:pt x="36" y="91"/>
                  </a:lnTo>
                  <a:lnTo>
                    <a:pt x="73" y="92"/>
                  </a:lnTo>
                  <a:lnTo>
                    <a:pt x="73" y="92"/>
                  </a:lnTo>
                  <a:lnTo>
                    <a:pt x="82" y="92"/>
                  </a:lnTo>
                  <a:lnTo>
                    <a:pt x="91" y="89"/>
                  </a:lnTo>
                  <a:lnTo>
                    <a:pt x="100" y="85"/>
                  </a:lnTo>
                  <a:lnTo>
                    <a:pt x="108" y="80"/>
                  </a:lnTo>
                  <a:lnTo>
                    <a:pt x="108" y="80"/>
                  </a:lnTo>
                  <a:lnTo>
                    <a:pt x="111" y="77"/>
                  </a:lnTo>
                  <a:lnTo>
                    <a:pt x="112" y="74"/>
                  </a:lnTo>
                  <a:lnTo>
                    <a:pt x="115" y="64"/>
                  </a:lnTo>
                  <a:lnTo>
                    <a:pt x="115" y="57"/>
                  </a:lnTo>
                  <a:lnTo>
                    <a:pt x="115" y="47"/>
                  </a:lnTo>
                  <a:lnTo>
                    <a:pt x="115" y="47"/>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79" name="chenying0907 775"/>
            <p:cNvSpPr/>
            <p:nvPr/>
          </p:nvSpPr>
          <p:spPr bwMode="auto">
            <a:xfrm>
              <a:off x="2127251" y="3395663"/>
              <a:ext cx="46038" cy="36513"/>
            </a:xfrm>
            <a:custGeom>
              <a:avLst/>
              <a:gdLst/>
              <a:ahLst/>
              <a:cxnLst>
                <a:cxn ang="0">
                  <a:pos x="115" y="46"/>
                </a:cxn>
                <a:cxn ang="0">
                  <a:pos x="115" y="46"/>
                </a:cxn>
                <a:cxn ang="0">
                  <a:pos x="113" y="34"/>
                </a:cxn>
                <a:cxn ang="0">
                  <a:pos x="111" y="23"/>
                </a:cxn>
                <a:cxn ang="0">
                  <a:pos x="111" y="23"/>
                </a:cxn>
                <a:cxn ang="0">
                  <a:pos x="111" y="18"/>
                </a:cxn>
                <a:cxn ang="0">
                  <a:pos x="109" y="14"/>
                </a:cxn>
                <a:cxn ang="0">
                  <a:pos x="107" y="10"/>
                </a:cxn>
                <a:cxn ang="0">
                  <a:pos x="104" y="8"/>
                </a:cxn>
                <a:cxn ang="0">
                  <a:pos x="102" y="4"/>
                </a:cxn>
                <a:cxn ang="0">
                  <a:pos x="98" y="2"/>
                </a:cxn>
                <a:cxn ang="0">
                  <a:pos x="92" y="1"/>
                </a:cxn>
                <a:cxn ang="0">
                  <a:pos x="88" y="0"/>
                </a:cxn>
                <a:cxn ang="0">
                  <a:pos x="88" y="0"/>
                </a:cxn>
                <a:cxn ang="0">
                  <a:pos x="61" y="1"/>
                </a:cxn>
                <a:cxn ang="0">
                  <a:pos x="61" y="1"/>
                </a:cxn>
                <a:cxn ang="0">
                  <a:pos x="60" y="1"/>
                </a:cxn>
                <a:cxn ang="0">
                  <a:pos x="60" y="1"/>
                </a:cxn>
                <a:cxn ang="0">
                  <a:pos x="56" y="0"/>
                </a:cxn>
                <a:cxn ang="0">
                  <a:pos x="49" y="0"/>
                </a:cxn>
                <a:cxn ang="0">
                  <a:pos x="39" y="0"/>
                </a:cxn>
                <a:cxn ang="0">
                  <a:pos x="39" y="0"/>
                </a:cxn>
                <a:cxn ang="0">
                  <a:pos x="30" y="0"/>
                </a:cxn>
                <a:cxn ang="0">
                  <a:pos x="22" y="1"/>
                </a:cxn>
                <a:cxn ang="0">
                  <a:pos x="18" y="2"/>
                </a:cxn>
                <a:cxn ang="0">
                  <a:pos x="14" y="5"/>
                </a:cxn>
                <a:cxn ang="0">
                  <a:pos x="10" y="8"/>
                </a:cxn>
                <a:cxn ang="0">
                  <a:pos x="7" y="12"/>
                </a:cxn>
                <a:cxn ang="0">
                  <a:pos x="7" y="12"/>
                </a:cxn>
                <a:cxn ang="0">
                  <a:pos x="3" y="22"/>
                </a:cxn>
                <a:cxn ang="0">
                  <a:pos x="1" y="32"/>
                </a:cxn>
                <a:cxn ang="0">
                  <a:pos x="0" y="43"/>
                </a:cxn>
                <a:cxn ang="0">
                  <a:pos x="0" y="55"/>
                </a:cxn>
                <a:cxn ang="0">
                  <a:pos x="0" y="55"/>
                </a:cxn>
                <a:cxn ang="0">
                  <a:pos x="1" y="60"/>
                </a:cxn>
                <a:cxn ang="0">
                  <a:pos x="2" y="65"/>
                </a:cxn>
                <a:cxn ang="0">
                  <a:pos x="5" y="69"/>
                </a:cxn>
                <a:cxn ang="0">
                  <a:pos x="7" y="72"/>
                </a:cxn>
                <a:cxn ang="0">
                  <a:pos x="7" y="72"/>
                </a:cxn>
                <a:cxn ang="0">
                  <a:pos x="10" y="76"/>
                </a:cxn>
                <a:cxn ang="0">
                  <a:pos x="13" y="80"/>
                </a:cxn>
                <a:cxn ang="0">
                  <a:pos x="19" y="85"/>
                </a:cxn>
                <a:cxn ang="0">
                  <a:pos x="27" y="87"/>
                </a:cxn>
                <a:cxn ang="0">
                  <a:pos x="36" y="89"/>
                </a:cxn>
                <a:cxn ang="0">
                  <a:pos x="36" y="89"/>
                </a:cxn>
                <a:cxn ang="0">
                  <a:pos x="73" y="90"/>
                </a:cxn>
                <a:cxn ang="0">
                  <a:pos x="73" y="90"/>
                </a:cxn>
                <a:cxn ang="0">
                  <a:pos x="82" y="90"/>
                </a:cxn>
                <a:cxn ang="0">
                  <a:pos x="91" y="89"/>
                </a:cxn>
                <a:cxn ang="0">
                  <a:pos x="100" y="85"/>
                </a:cxn>
                <a:cxn ang="0">
                  <a:pos x="108" y="80"/>
                </a:cxn>
                <a:cxn ang="0">
                  <a:pos x="108" y="80"/>
                </a:cxn>
                <a:cxn ang="0">
                  <a:pos x="111" y="76"/>
                </a:cxn>
                <a:cxn ang="0">
                  <a:pos x="112" y="72"/>
                </a:cxn>
                <a:cxn ang="0">
                  <a:pos x="115" y="64"/>
                </a:cxn>
                <a:cxn ang="0">
                  <a:pos x="115" y="55"/>
                </a:cxn>
                <a:cxn ang="0">
                  <a:pos x="115" y="46"/>
                </a:cxn>
                <a:cxn ang="0">
                  <a:pos x="115" y="46"/>
                </a:cxn>
              </a:cxnLst>
              <a:rect l="0" t="0" r="r" b="b"/>
              <a:pathLst>
                <a:path w="115" h="90">
                  <a:moveTo>
                    <a:pt x="115" y="46"/>
                  </a:moveTo>
                  <a:lnTo>
                    <a:pt x="115" y="46"/>
                  </a:lnTo>
                  <a:lnTo>
                    <a:pt x="113" y="34"/>
                  </a:lnTo>
                  <a:lnTo>
                    <a:pt x="111" y="23"/>
                  </a:lnTo>
                  <a:lnTo>
                    <a:pt x="111" y="23"/>
                  </a:lnTo>
                  <a:lnTo>
                    <a:pt x="111" y="18"/>
                  </a:lnTo>
                  <a:lnTo>
                    <a:pt x="109" y="14"/>
                  </a:lnTo>
                  <a:lnTo>
                    <a:pt x="107" y="10"/>
                  </a:lnTo>
                  <a:lnTo>
                    <a:pt x="104" y="8"/>
                  </a:lnTo>
                  <a:lnTo>
                    <a:pt x="102" y="4"/>
                  </a:lnTo>
                  <a:lnTo>
                    <a:pt x="98" y="2"/>
                  </a:lnTo>
                  <a:lnTo>
                    <a:pt x="92" y="1"/>
                  </a:lnTo>
                  <a:lnTo>
                    <a:pt x="88" y="0"/>
                  </a:lnTo>
                  <a:lnTo>
                    <a:pt x="88" y="0"/>
                  </a:lnTo>
                  <a:lnTo>
                    <a:pt x="61" y="1"/>
                  </a:lnTo>
                  <a:lnTo>
                    <a:pt x="61" y="1"/>
                  </a:lnTo>
                  <a:lnTo>
                    <a:pt x="60" y="1"/>
                  </a:lnTo>
                  <a:lnTo>
                    <a:pt x="60" y="1"/>
                  </a:lnTo>
                  <a:lnTo>
                    <a:pt x="56" y="0"/>
                  </a:lnTo>
                  <a:lnTo>
                    <a:pt x="49" y="0"/>
                  </a:lnTo>
                  <a:lnTo>
                    <a:pt x="39" y="0"/>
                  </a:lnTo>
                  <a:lnTo>
                    <a:pt x="39" y="0"/>
                  </a:lnTo>
                  <a:lnTo>
                    <a:pt x="30" y="0"/>
                  </a:lnTo>
                  <a:lnTo>
                    <a:pt x="22" y="1"/>
                  </a:lnTo>
                  <a:lnTo>
                    <a:pt x="18" y="2"/>
                  </a:lnTo>
                  <a:lnTo>
                    <a:pt x="14" y="5"/>
                  </a:lnTo>
                  <a:lnTo>
                    <a:pt x="10" y="8"/>
                  </a:lnTo>
                  <a:lnTo>
                    <a:pt x="7" y="12"/>
                  </a:lnTo>
                  <a:lnTo>
                    <a:pt x="7" y="12"/>
                  </a:lnTo>
                  <a:lnTo>
                    <a:pt x="3" y="22"/>
                  </a:lnTo>
                  <a:lnTo>
                    <a:pt x="1" y="32"/>
                  </a:lnTo>
                  <a:lnTo>
                    <a:pt x="0" y="43"/>
                  </a:lnTo>
                  <a:lnTo>
                    <a:pt x="0" y="55"/>
                  </a:lnTo>
                  <a:lnTo>
                    <a:pt x="0" y="55"/>
                  </a:lnTo>
                  <a:lnTo>
                    <a:pt x="1" y="60"/>
                  </a:lnTo>
                  <a:lnTo>
                    <a:pt x="2" y="65"/>
                  </a:lnTo>
                  <a:lnTo>
                    <a:pt x="5" y="69"/>
                  </a:lnTo>
                  <a:lnTo>
                    <a:pt x="7" y="72"/>
                  </a:lnTo>
                  <a:lnTo>
                    <a:pt x="7" y="72"/>
                  </a:lnTo>
                  <a:lnTo>
                    <a:pt x="10" y="76"/>
                  </a:lnTo>
                  <a:lnTo>
                    <a:pt x="13" y="80"/>
                  </a:lnTo>
                  <a:lnTo>
                    <a:pt x="19" y="85"/>
                  </a:lnTo>
                  <a:lnTo>
                    <a:pt x="27" y="87"/>
                  </a:lnTo>
                  <a:lnTo>
                    <a:pt x="36" y="89"/>
                  </a:lnTo>
                  <a:lnTo>
                    <a:pt x="36" y="89"/>
                  </a:lnTo>
                  <a:lnTo>
                    <a:pt x="73" y="90"/>
                  </a:lnTo>
                  <a:lnTo>
                    <a:pt x="73" y="90"/>
                  </a:lnTo>
                  <a:lnTo>
                    <a:pt x="82" y="90"/>
                  </a:lnTo>
                  <a:lnTo>
                    <a:pt x="91" y="89"/>
                  </a:lnTo>
                  <a:lnTo>
                    <a:pt x="100" y="85"/>
                  </a:lnTo>
                  <a:lnTo>
                    <a:pt x="108" y="80"/>
                  </a:lnTo>
                  <a:lnTo>
                    <a:pt x="108" y="80"/>
                  </a:lnTo>
                  <a:lnTo>
                    <a:pt x="111" y="76"/>
                  </a:lnTo>
                  <a:lnTo>
                    <a:pt x="112" y="72"/>
                  </a:lnTo>
                  <a:lnTo>
                    <a:pt x="115" y="64"/>
                  </a:lnTo>
                  <a:lnTo>
                    <a:pt x="115" y="55"/>
                  </a:lnTo>
                  <a:lnTo>
                    <a:pt x="115" y="46"/>
                  </a:lnTo>
                  <a:lnTo>
                    <a:pt x="115" y="4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80" name="chenying0907 776"/>
            <p:cNvSpPr/>
            <p:nvPr/>
          </p:nvSpPr>
          <p:spPr bwMode="auto">
            <a:xfrm>
              <a:off x="2452688" y="3208338"/>
              <a:ext cx="46038" cy="36513"/>
            </a:xfrm>
            <a:custGeom>
              <a:avLst/>
              <a:gdLst/>
              <a:ahLst/>
              <a:cxnLst>
                <a:cxn ang="0">
                  <a:pos x="114" y="47"/>
                </a:cxn>
                <a:cxn ang="0">
                  <a:pos x="114" y="47"/>
                </a:cxn>
                <a:cxn ang="0">
                  <a:pos x="114" y="35"/>
                </a:cxn>
                <a:cxn ang="0">
                  <a:pos x="112" y="25"/>
                </a:cxn>
                <a:cxn ang="0">
                  <a:pos x="112" y="25"/>
                </a:cxn>
                <a:cxn ang="0">
                  <a:pos x="112" y="20"/>
                </a:cxn>
                <a:cxn ang="0">
                  <a:pos x="110" y="16"/>
                </a:cxn>
                <a:cxn ang="0">
                  <a:pos x="108" y="12"/>
                </a:cxn>
                <a:cxn ang="0">
                  <a:pos x="105" y="8"/>
                </a:cxn>
                <a:cxn ang="0">
                  <a:pos x="101" y="5"/>
                </a:cxn>
                <a:cxn ang="0">
                  <a:pos x="97" y="4"/>
                </a:cxn>
                <a:cxn ang="0">
                  <a:pos x="93" y="3"/>
                </a:cxn>
                <a:cxn ang="0">
                  <a:pos x="89" y="1"/>
                </a:cxn>
                <a:cxn ang="0">
                  <a:pos x="89" y="1"/>
                </a:cxn>
                <a:cxn ang="0">
                  <a:pos x="62" y="3"/>
                </a:cxn>
                <a:cxn ang="0">
                  <a:pos x="62" y="3"/>
                </a:cxn>
                <a:cxn ang="0">
                  <a:pos x="61" y="3"/>
                </a:cxn>
                <a:cxn ang="0">
                  <a:pos x="61" y="3"/>
                </a:cxn>
                <a:cxn ang="0">
                  <a:pos x="55" y="1"/>
                </a:cxn>
                <a:cxn ang="0">
                  <a:pos x="50" y="1"/>
                </a:cxn>
                <a:cxn ang="0">
                  <a:pos x="40" y="1"/>
                </a:cxn>
                <a:cxn ang="0">
                  <a:pos x="40" y="1"/>
                </a:cxn>
                <a:cxn ang="0">
                  <a:pos x="30" y="0"/>
                </a:cxn>
                <a:cxn ang="0">
                  <a:pos x="21" y="1"/>
                </a:cxn>
                <a:cxn ang="0">
                  <a:pos x="17" y="4"/>
                </a:cxn>
                <a:cxn ang="0">
                  <a:pos x="15" y="5"/>
                </a:cxn>
                <a:cxn ang="0">
                  <a:pos x="11" y="9"/>
                </a:cxn>
                <a:cxn ang="0">
                  <a:pos x="8" y="13"/>
                </a:cxn>
                <a:cxn ang="0">
                  <a:pos x="8" y="13"/>
                </a:cxn>
                <a:cxn ang="0">
                  <a:pos x="3" y="23"/>
                </a:cxn>
                <a:cxn ang="0">
                  <a:pos x="2" y="34"/>
                </a:cxn>
                <a:cxn ang="0">
                  <a:pos x="0" y="44"/>
                </a:cxn>
                <a:cxn ang="0">
                  <a:pos x="0" y="56"/>
                </a:cxn>
                <a:cxn ang="0">
                  <a:pos x="0" y="56"/>
                </a:cxn>
                <a:cxn ang="0">
                  <a:pos x="0" y="61"/>
                </a:cxn>
                <a:cxn ang="0">
                  <a:pos x="3" y="65"/>
                </a:cxn>
                <a:cxn ang="0">
                  <a:pos x="4" y="69"/>
                </a:cxn>
                <a:cxn ang="0">
                  <a:pos x="8" y="73"/>
                </a:cxn>
                <a:cxn ang="0">
                  <a:pos x="8" y="73"/>
                </a:cxn>
                <a:cxn ang="0">
                  <a:pos x="10" y="77"/>
                </a:cxn>
                <a:cxn ang="0">
                  <a:pos x="12" y="81"/>
                </a:cxn>
                <a:cxn ang="0">
                  <a:pos x="20" y="86"/>
                </a:cxn>
                <a:cxn ang="0">
                  <a:pos x="28" y="89"/>
                </a:cxn>
                <a:cxn ang="0">
                  <a:pos x="37" y="90"/>
                </a:cxn>
                <a:cxn ang="0">
                  <a:pos x="37" y="90"/>
                </a:cxn>
                <a:cxn ang="0">
                  <a:pos x="74" y="91"/>
                </a:cxn>
                <a:cxn ang="0">
                  <a:pos x="74" y="91"/>
                </a:cxn>
                <a:cxn ang="0">
                  <a:pos x="83" y="91"/>
                </a:cxn>
                <a:cxn ang="0">
                  <a:pos x="92" y="89"/>
                </a:cxn>
                <a:cxn ang="0">
                  <a:pos x="101" y="86"/>
                </a:cxn>
                <a:cxn ang="0">
                  <a:pos x="108" y="81"/>
                </a:cxn>
                <a:cxn ang="0">
                  <a:pos x="108" y="81"/>
                </a:cxn>
                <a:cxn ang="0">
                  <a:pos x="110" y="77"/>
                </a:cxn>
                <a:cxn ang="0">
                  <a:pos x="113" y="73"/>
                </a:cxn>
                <a:cxn ang="0">
                  <a:pos x="114" y="65"/>
                </a:cxn>
                <a:cxn ang="0">
                  <a:pos x="114" y="56"/>
                </a:cxn>
                <a:cxn ang="0">
                  <a:pos x="114" y="47"/>
                </a:cxn>
                <a:cxn ang="0">
                  <a:pos x="114" y="47"/>
                </a:cxn>
              </a:cxnLst>
              <a:rect l="0" t="0" r="r" b="b"/>
              <a:pathLst>
                <a:path w="114" h="91">
                  <a:moveTo>
                    <a:pt x="114" y="47"/>
                  </a:moveTo>
                  <a:lnTo>
                    <a:pt x="114" y="47"/>
                  </a:lnTo>
                  <a:lnTo>
                    <a:pt x="114" y="35"/>
                  </a:lnTo>
                  <a:lnTo>
                    <a:pt x="112" y="25"/>
                  </a:lnTo>
                  <a:lnTo>
                    <a:pt x="112" y="25"/>
                  </a:lnTo>
                  <a:lnTo>
                    <a:pt x="112" y="20"/>
                  </a:lnTo>
                  <a:lnTo>
                    <a:pt x="110" y="16"/>
                  </a:lnTo>
                  <a:lnTo>
                    <a:pt x="108" y="12"/>
                  </a:lnTo>
                  <a:lnTo>
                    <a:pt x="105" y="8"/>
                  </a:lnTo>
                  <a:lnTo>
                    <a:pt x="101" y="5"/>
                  </a:lnTo>
                  <a:lnTo>
                    <a:pt x="97" y="4"/>
                  </a:lnTo>
                  <a:lnTo>
                    <a:pt x="93" y="3"/>
                  </a:lnTo>
                  <a:lnTo>
                    <a:pt x="89" y="1"/>
                  </a:lnTo>
                  <a:lnTo>
                    <a:pt x="89" y="1"/>
                  </a:lnTo>
                  <a:lnTo>
                    <a:pt x="62" y="3"/>
                  </a:lnTo>
                  <a:lnTo>
                    <a:pt x="62" y="3"/>
                  </a:lnTo>
                  <a:lnTo>
                    <a:pt x="61" y="3"/>
                  </a:lnTo>
                  <a:lnTo>
                    <a:pt x="61" y="3"/>
                  </a:lnTo>
                  <a:lnTo>
                    <a:pt x="55" y="1"/>
                  </a:lnTo>
                  <a:lnTo>
                    <a:pt x="50" y="1"/>
                  </a:lnTo>
                  <a:lnTo>
                    <a:pt x="40" y="1"/>
                  </a:lnTo>
                  <a:lnTo>
                    <a:pt x="40" y="1"/>
                  </a:lnTo>
                  <a:lnTo>
                    <a:pt x="30" y="0"/>
                  </a:lnTo>
                  <a:lnTo>
                    <a:pt x="21" y="1"/>
                  </a:lnTo>
                  <a:lnTo>
                    <a:pt x="17" y="4"/>
                  </a:lnTo>
                  <a:lnTo>
                    <a:pt x="15" y="5"/>
                  </a:lnTo>
                  <a:lnTo>
                    <a:pt x="11" y="9"/>
                  </a:lnTo>
                  <a:lnTo>
                    <a:pt x="8" y="13"/>
                  </a:lnTo>
                  <a:lnTo>
                    <a:pt x="8" y="13"/>
                  </a:lnTo>
                  <a:lnTo>
                    <a:pt x="3" y="23"/>
                  </a:lnTo>
                  <a:lnTo>
                    <a:pt x="2" y="34"/>
                  </a:lnTo>
                  <a:lnTo>
                    <a:pt x="0" y="44"/>
                  </a:lnTo>
                  <a:lnTo>
                    <a:pt x="0" y="56"/>
                  </a:lnTo>
                  <a:lnTo>
                    <a:pt x="0" y="56"/>
                  </a:lnTo>
                  <a:lnTo>
                    <a:pt x="0" y="61"/>
                  </a:lnTo>
                  <a:lnTo>
                    <a:pt x="3" y="65"/>
                  </a:lnTo>
                  <a:lnTo>
                    <a:pt x="4" y="69"/>
                  </a:lnTo>
                  <a:lnTo>
                    <a:pt x="8" y="73"/>
                  </a:lnTo>
                  <a:lnTo>
                    <a:pt x="8" y="73"/>
                  </a:lnTo>
                  <a:lnTo>
                    <a:pt x="10" y="77"/>
                  </a:lnTo>
                  <a:lnTo>
                    <a:pt x="12" y="81"/>
                  </a:lnTo>
                  <a:lnTo>
                    <a:pt x="20" y="86"/>
                  </a:lnTo>
                  <a:lnTo>
                    <a:pt x="28" y="89"/>
                  </a:lnTo>
                  <a:lnTo>
                    <a:pt x="37" y="90"/>
                  </a:lnTo>
                  <a:lnTo>
                    <a:pt x="37" y="90"/>
                  </a:lnTo>
                  <a:lnTo>
                    <a:pt x="74" y="91"/>
                  </a:lnTo>
                  <a:lnTo>
                    <a:pt x="74" y="91"/>
                  </a:lnTo>
                  <a:lnTo>
                    <a:pt x="83" y="91"/>
                  </a:lnTo>
                  <a:lnTo>
                    <a:pt x="92" y="89"/>
                  </a:lnTo>
                  <a:lnTo>
                    <a:pt x="101" y="86"/>
                  </a:lnTo>
                  <a:lnTo>
                    <a:pt x="108" y="81"/>
                  </a:lnTo>
                  <a:lnTo>
                    <a:pt x="108" y="81"/>
                  </a:lnTo>
                  <a:lnTo>
                    <a:pt x="110" y="77"/>
                  </a:lnTo>
                  <a:lnTo>
                    <a:pt x="113" y="73"/>
                  </a:lnTo>
                  <a:lnTo>
                    <a:pt x="114" y="65"/>
                  </a:lnTo>
                  <a:lnTo>
                    <a:pt x="114" y="56"/>
                  </a:lnTo>
                  <a:lnTo>
                    <a:pt x="114" y="47"/>
                  </a:lnTo>
                  <a:lnTo>
                    <a:pt x="114" y="47"/>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81" name="chenying0907 777"/>
            <p:cNvSpPr/>
            <p:nvPr/>
          </p:nvSpPr>
          <p:spPr bwMode="auto">
            <a:xfrm>
              <a:off x="2452688" y="3273425"/>
              <a:ext cx="46038" cy="36513"/>
            </a:xfrm>
            <a:custGeom>
              <a:avLst/>
              <a:gdLst/>
              <a:ahLst/>
              <a:cxnLst>
                <a:cxn ang="0">
                  <a:pos x="114" y="47"/>
                </a:cxn>
                <a:cxn ang="0">
                  <a:pos x="114" y="47"/>
                </a:cxn>
                <a:cxn ang="0">
                  <a:pos x="114" y="34"/>
                </a:cxn>
                <a:cxn ang="0">
                  <a:pos x="112" y="24"/>
                </a:cxn>
                <a:cxn ang="0">
                  <a:pos x="112" y="24"/>
                </a:cxn>
                <a:cxn ang="0">
                  <a:pos x="112" y="20"/>
                </a:cxn>
                <a:cxn ang="0">
                  <a:pos x="110" y="15"/>
                </a:cxn>
                <a:cxn ang="0">
                  <a:pos x="108" y="11"/>
                </a:cxn>
                <a:cxn ang="0">
                  <a:pos x="105" y="8"/>
                </a:cxn>
                <a:cxn ang="0">
                  <a:pos x="101" y="6"/>
                </a:cxn>
                <a:cxn ang="0">
                  <a:pos x="97" y="3"/>
                </a:cxn>
                <a:cxn ang="0">
                  <a:pos x="93" y="2"/>
                </a:cxn>
                <a:cxn ang="0">
                  <a:pos x="89" y="2"/>
                </a:cxn>
                <a:cxn ang="0">
                  <a:pos x="89" y="2"/>
                </a:cxn>
                <a:cxn ang="0">
                  <a:pos x="62" y="2"/>
                </a:cxn>
                <a:cxn ang="0">
                  <a:pos x="62" y="2"/>
                </a:cxn>
                <a:cxn ang="0">
                  <a:pos x="61" y="2"/>
                </a:cxn>
                <a:cxn ang="0">
                  <a:pos x="61" y="2"/>
                </a:cxn>
                <a:cxn ang="0">
                  <a:pos x="55" y="0"/>
                </a:cxn>
                <a:cxn ang="0">
                  <a:pos x="50" y="0"/>
                </a:cxn>
                <a:cxn ang="0">
                  <a:pos x="40" y="2"/>
                </a:cxn>
                <a:cxn ang="0">
                  <a:pos x="40" y="2"/>
                </a:cxn>
                <a:cxn ang="0">
                  <a:pos x="30" y="0"/>
                </a:cxn>
                <a:cxn ang="0">
                  <a:pos x="21" y="2"/>
                </a:cxn>
                <a:cxn ang="0">
                  <a:pos x="17" y="3"/>
                </a:cxn>
                <a:cxn ang="0">
                  <a:pos x="15" y="6"/>
                </a:cxn>
                <a:cxn ang="0">
                  <a:pos x="11" y="8"/>
                </a:cxn>
                <a:cxn ang="0">
                  <a:pos x="8" y="12"/>
                </a:cxn>
                <a:cxn ang="0">
                  <a:pos x="8" y="12"/>
                </a:cxn>
                <a:cxn ang="0">
                  <a:pos x="3" y="23"/>
                </a:cxn>
                <a:cxn ang="0">
                  <a:pos x="2" y="33"/>
                </a:cxn>
                <a:cxn ang="0">
                  <a:pos x="0" y="45"/>
                </a:cxn>
                <a:cxn ang="0">
                  <a:pos x="0" y="55"/>
                </a:cxn>
                <a:cxn ang="0">
                  <a:pos x="0" y="55"/>
                </a:cxn>
                <a:cxn ang="0">
                  <a:pos x="0" y="61"/>
                </a:cxn>
                <a:cxn ang="0">
                  <a:pos x="3" y="66"/>
                </a:cxn>
                <a:cxn ang="0">
                  <a:pos x="4" y="70"/>
                </a:cxn>
                <a:cxn ang="0">
                  <a:pos x="8" y="72"/>
                </a:cxn>
                <a:cxn ang="0">
                  <a:pos x="8" y="72"/>
                </a:cxn>
                <a:cxn ang="0">
                  <a:pos x="10" y="76"/>
                </a:cxn>
                <a:cxn ang="0">
                  <a:pos x="12" y="80"/>
                </a:cxn>
                <a:cxn ang="0">
                  <a:pos x="20" y="85"/>
                </a:cxn>
                <a:cxn ang="0">
                  <a:pos x="28" y="88"/>
                </a:cxn>
                <a:cxn ang="0">
                  <a:pos x="37" y="89"/>
                </a:cxn>
                <a:cxn ang="0">
                  <a:pos x="37" y="89"/>
                </a:cxn>
                <a:cxn ang="0">
                  <a:pos x="74" y="91"/>
                </a:cxn>
                <a:cxn ang="0">
                  <a:pos x="74" y="91"/>
                </a:cxn>
                <a:cxn ang="0">
                  <a:pos x="83" y="91"/>
                </a:cxn>
                <a:cxn ang="0">
                  <a:pos x="92" y="89"/>
                </a:cxn>
                <a:cxn ang="0">
                  <a:pos x="101" y="85"/>
                </a:cxn>
                <a:cxn ang="0">
                  <a:pos x="108" y="80"/>
                </a:cxn>
                <a:cxn ang="0">
                  <a:pos x="108" y="80"/>
                </a:cxn>
                <a:cxn ang="0">
                  <a:pos x="110" y="76"/>
                </a:cxn>
                <a:cxn ang="0">
                  <a:pos x="113" y="72"/>
                </a:cxn>
                <a:cxn ang="0">
                  <a:pos x="114" y="64"/>
                </a:cxn>
                <a:cxn ang="0">
                  <a:pos x="114" y="55"/>
                </a:cxn>
                <a:cxn ang="0">
                  <a:pos x="114" y="47"/>
                </a:cxn>
                <a:cxn ang="0">
                  <a:pos x="114" y="47"/>
                </a:cxn>
              </a:cxnLst>
              <a:rect l="0" t="0" r="r" b="b"/>
              <a:pathLst>
                <a:path w="114" h="91">
                  <a:moveTo>
                    <a:pt x="114" y="47"/>
                  </a:moveTo>
                  <a:lnTo>
                    <a:pt x="114" y="47"/>
                  </a:lnTo>
                  <a:lnTo>
                    <a:pt x="114" y="34"/>
                  </a:lnTo>
                  <a:lnTo>
                    <a:pt x="112" y="24"/>
                  </a:lnTo>
                  <a:lnTo>
                    <a:pt x="112" y="24"/>
                  </a:lnTo>
                  <a:lnTo>
                    <a:pt x="112" y="20"/>
                  </a:lnTo>
                  <a:lnTo>
                    <a:pt x="110" y="15"/>
                  </a:lnTo>
                  <a:lnTo>
                    <a:pt x="108" y="11"/>
                  </a:lnTo>
                  <a:lnTo>
                    <a:pt x="105" y="8"/>
                  </a:lnTo>
                  <a:lnTo>
                    <a:pt x="101" y="6"/>
                  </a:lnTo>
                  <a:lnTo>
                    <a:pt x="97" y="3"/>
                  </a:lnTo>
                  <a:lnTo>
                    <a:pt x="93" y="2"/>
                  </a:lnTo>
                  <a:lnTo>
                    <a:pt x="89" y="2"/>
                  </a:lnTo>
                  <a:lnTo>
                    <a:pt x="89" y="2"/>
                  </a:lnTo>
                  <a:lnTo>
                    <a:pt x="62" y="2"/>
                  </a:lnTo>
                  <a:lnTo>
                    <a:pt x="62" y="2"/>
                  </a:lnTo>
                  <a:lnTo>
                    <a:pt x="61" y="2"/>
                  </a:lnTo>
                  <a:lnTo>
                    <a:pt x="61" y="2"/>
                  </a:lnTo>
                  <a:lnTo>
                    <a:pt x="55" y="0"/>
                  </a:lnTo>
                  <a:lnTo>
                    <a:pt x="50" y="0"/>
                  </a:lnTo>
                  <a:lnTo>
                    <a:pt x="40" y="2"/>
                  </a:lnTo>
                  <a:lnTo>
                    <a:pt x="40" y="2"/>
                  </a:lnTo>
                  <a:lnTo>
                    <a:pt x="30" y="0"/>
                  </a:lnTo>
                  <a:lnTo>
                    <a:pt x="21" y="2"/>
                  </a:lnTo>
                  <a:lnTo>
                    <a:pt x="17" y="3"/>
                  </a:lnTo>
                  <a:lnTo>
                    <a:pt x="15" y="6"/>
                  </a:lnTo>
                  <a:lnTo>
                    <a:pt x="11" y="8"/>
                  </a:lnTo>
                  <a:lnTo>
                    <a:pt x="8" y="12"/>
                  </a:lnTo>
                  <a:lnTo>
                    <a:pt x="8" y="12"/>
                  </a:lnTo>
                  <a:lnTo>
                    <a:pt x="3" y="23"/>
                  </a:lnTo>
                  <a:lnTo>
                    <a:pt x="2" y="33"/>
                  </a:lnTo>
                  <a:lnTo>
                    <a:pt x="0" y="45"/>
                  </a:lnTo>
                  <a:lnTo>
                    <a:pt x="0" y="55"/>
                  </a:lnTo>
                  <a:lnTo>
                    <a:pt x="0" y="55"/>
                  </a:lnTo>
                  <a:lnTo>
                    <a:pt x="0" y="61"/>
                  </a:lnTo>
                  <a:lnTo>
                    <a:pt x="3" y="66"/>
                  </a:lnTo>
                  <a:lnTo>
                    <a:pt x="4" y="70"/>
                  </a:lnTo>
                  <a:lnTo>
                    <a:pt x="8" y="72"/>
                  </a:lnTo>
                  <a:lnTo>
                    <a:pt x="8" y="72"/>
                  </a:lnTo>
                  <a:lnTo>
                    <a:pt x="10" y="76"/>
                  </a:lnTo>
                  <a:lnTo>
                    <a:pt x="12" y="80"/>
                  </a:lnTo>
                  <a:lnTo>
                    <a:pt x="20" y="85"/>
                  </a:lnTo>
                  <a:lnTo>
                    <a:pt x="28" y="88"/>
                  </a:lnTo>
                  <a:lnTo>
                    <a:pt x="37" y="89"/>
                  </a:lnTo>
                  <a:lnTo>
                    <a:pt x="37" y="89"/>
                  </a:lnTo>
                  <a:lnTo>
                    <a:pt x="74" y="91"/>
                  </a:lnTo>
                  <a:lnTo>
                    <a:pt x="74" y="91"/>
                  </a:lnTo>
                  <a:lnTo>
                    <a:pt x="83" y="91"/>
                  </a:lnTo>
                  <a:lnTo>
                    <a:pt x="92" y="89"/>
                  </a:lnTo>
                  <a:lnTo>
                    <a:pt x="101" y="85"/>
                  </a:lnTo>
                  <a:lnTo>
                    <a:pt x="108" y="80"/>
                  </a:lnTo>
                  <a:lnTo>
                    <a:pt x="108" y="80"/>
                  </a:lnTo>
                  <a:lnTo>
                    <a:pt x="110" y="76"/>
                  </a:lnTo>
                  <a:lnTo>
                    <a:pt x="113" y="72"/>
                  </a:lnTo>
                  <a:lnTo>
                    <a:pt x="114" y="64"/>
                  </a:lnTo>
                  <a:lnTo>
                    <a:pt x="114" y="55"/>
                  </a:lnTo>
                  <a:lnTo>
                    <a:pt x="114" y="47"/>
                  </a:lnTo>
                  <a:lnTo>
                    <a:pt x="114" y="47"/>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82" name="chenying0907 778"/>
            <p:cNvSpPr/>
            <p:nvPr/>
          </p:nvSpPr>
          <p:spPr bwMode="auto">
            <a:xfrm>
              <a:off x="2452688" y="3338513"/>
              <a:ext cx="46038" cy="36513"/>
            </a:xfrm>
            <a:custGeom>
              <a:avLst/>
              <a:gdLst/>
              <a:ahLst/>
              <a:cxnLst>
                <a:cxn ang="0">
                  <a:pos x="114" y="47"/>
                </a:cxn>
                <a:cxn ang="0">
                  <a:pos x="114" y="47"/>
                </a:cxn>
                <a:cxn ang="0">
                  <a:pos x="114" y="35"/>
                </a:cxn>
                <a:cxn ang="0">
                  <a:pos x="112" y="23"/>
                </a:cxn>
                <a:cxn ang="0">
                  <a:pos x="112" y="23"/>
                </a:cxn>
                <a:cxn ang="0">
                  <a:pos x="112" y="19"/>
                </a:cxn>
                <a:cxn ang="0">
                  <a:pos x="110" y="15"/>
                </a:cxn>
                <a:cxn ang="0">
                  <a:pos x="108" y="11"/>
                </a:cxn>
                <a:cxn ang="0">
                  <a:pos x="105" y="7"/>
                </a:cxn>
                <a:cxn ang="0">
                  <a:pos x="101" y="5"/>
                </a:cxn>
                <a:cxn ang="0">
                  <a:pos x="97" y="2"/>
                </a:cxn>
                <a:cxn ang="0">
                  <a:pos x="93" y="1"/>
                </a:cxn>
                <a:cxn ang="0">
                  <a:pos x="89" y="1"/>
                </a:cxn>
                <a:cxn ang="0">
                  <a:pos x="89" y="1"/>
                </a:cxn>
                <a:cxn ang="0">
                  <a:pos x="62" y="2"/>
                </a:cxn>
                <a:cxn ang="0">
                  <a:pos x="62" y="2"/>
                </a:cxn>
                <a:cxn ang="0">
                  <a:pos x="61" y="2"/>
                </a:cxn>
                <a:cxn ang="0">
                  <a:pos x="61" y="2"/>
                </a:cxn>
                <a:cxn ang="0">
                  <a:pos x="55" y="1"/>
                </a:cxn>
                <a:cxn ang="0">
                  <a:pos x="50" y="1"/>
                </a:cxn>
                <a:cxn ang="0">
                  <a:pos x="40" y="1"/>
                </a:cxn>
                <a:cxn ang="0">
                  <a:pos x="40" y="1"/>
                </a:cxn>
                <a:cxn ang="0">
                  <a:pos x="30" y="0"/>
                </a:cxn>
                <a:cxn ang="0">
                  <a:pos x="21" y="1"/>
                </a:cxn>
                <a:cxn ang="0">
                  <a:pos x="17" y="2"/>
                </a:cxn>
                <a:cxn ang="0">
                  <a:pos x="15" y="5"/>
                </a:cxn>
                <a:cxn ang="0">
                  <a:pos x="11" y="9"/>
                </a:cxn>
                <a:cxn ang="0">
                  <a:pos x="8" y="13"/>
                </a:cxn>
                <a:cxn ang="0">
                  <a:pos x="8" y="13"/>
                </a:cxn>
                <a:cxn ang="0">
                  <a:pos x="3" y="22"/>
                </a:cxn>
                <a:cxn ang="0">
                  <a:pos x="2" y="34"/>
                </a:cxn>
                <a:cxn ang="0">
                  <a:pos x="0" y="44"/>
                </a:cxn>
                <a:cxn ang="0">
                  <a:pos x="0" y="56"/>
                </a:cxn>
                <a:cxn ang="0">
                  <a:pos x="0" y="56"/>
                </a:cxn>
                <a:cxn ang="0">
                  <a:pos x="0" y="61"/>
                </a:cxn>
                <a:cxn ang="0">
                  <a:pos x="3" y="65"/>
                </a:cxn>
                <a:cxn ang="0">
                  <a:pos x="4" y="69"/>
                </a:cxn>
                <a:cxn ang="0">
                  <a:pos x="8" y="73"/>
                </a:cxn>
                <a:cxn ang="0">
                  <a:pos x="8" y="73"/>
                </a:cxn>
                <a:cxn ang="0">
                  <a:pos x="10" y="77"/>
                </a:cxn>
                <a:cxn ang="0">
                  <a:pos x="12" y="79"/>
                </a:cxn>
                <a:cxn ang="0">
                  <a:pos x="20" y="85"/>
                </a:cxn>
                <a:cxn ang="0">
                  <a:pos x="28" y="89"/>
                </a:cxn>
                <a:cxn ang="0">
                  <a:pos x="37" y="90"/>
                </a:cxn>
                <a:cxn ang="0">
                  <a:pos x="37" y="90"/>
                </a:cxn>
                <a:cxn ang="0">
                  <a:pos x="74" y="91"/>
                </a:cxn>
                <a:cxn ang="0">
                  <a:pos x="74" y="91"/>
                </a:cxn>
                <a:cxn ang="0">
                  <a:pos x="83" y="91"/>
                </a:cxn>
                <a:cxn ang="0">
                  <a:pos x="92" y="89"/>
                </a:cxn>
                <a:cxn ang="0">
                  <a:pos x="101" y="85"/>
                </a:cxn>
                <a:cxn ang="0">
                  <a:pos x="108" y="79"/>
                </a:cxn>
                <a:cxn ang="0">
                  <a:pos x="108" y="79"/>
                </a:cxn>
                <a:cxn ang="0">
                  <a:pos x="110" y="77"/>
                </a:cxn>
                <a:cxn ang="0">
                  <a:pos x="113" y="73"/>
                </a:cxn>
                <a:cxn ang="0">
                  <a:pos x="114" y="64"/>
                </a:cxn>
                <a:cxn ang="0">
                  <a:pos x="114" y="56"/>
                </a:cxn>
                <a:cxn ang="0">
                  <a:pos x="114" y="47"/>
                </a:cxn>
                <a:cxn ang="0">
                  <a:pos x="114" y="47"/>
                </a:cxn>
              </a:cxnLst>
              <a:rect l="0" t="0" r="r" b="b"/>
              <a:pathLst>
                <a:path w="114" h="91">
                  <a:moveTo>
                    <a:pt x="114" y="47"/>
                  </a:moveTo>
                  <a:lnTo>
                    <a:pt x="114" y="47"/>
                  </a:lnTo>
                  <a:lnTo>
                    <a:pt x="114" y="35"/>
                  </a:lnTo>
                  <a:lnTo>
                    <a:pt x="112" y="23"/>
                  </a:lnTo>
                  <a:lnTo>
                    <a:pt x="112" y="23"/>
                  </a:lnTo>
                  <a:lnTo>
                    <a:pt x="112" y="19"/>
                  </a:lnTo>
                  <a:lnTo>
                    <a:pt x="110" y="15"/>
                  </a:lnTo>
                  <a:lnTo>
                    <a:pt x="108" y="11"/>
                  </a:lnTo>
                  <a:lnTo>
                    <a:pt x="105" y="7"/>
                  </a:lnTo>
                  <a:lnTo>
                    <a:pt x="101" y="5"/>
                  </a:lnTo>
                  <a:lnTo>
                    <a:pt x="97" y="2"/>
                  </a:lnTo>
                  <a:lnTo>
                    <a:pt x="93" y="1"/>
                  </a:lnTo>
                  <a:lnTo>
                    <a:pt x="89" y="1"/>
                  </a:lnTo>
                  <a:lnTo>
                    <a:pt x="89" y="1"/>
                  </a:lnTo>
                  <a:lnTo>
                    <a:pt x="62" y="2"/>
                  </a:lnTo>
                  <a:lnTo>
                    <a:pt x="62" y="2"/>
                  </a:lnTo>
                  <a:lnTo>
                    <a:pt x="61" y="2"/>
                  </a:lnTo>
                  <a:lnTo>
                    <a:pt x="61" y="2"/>
                  </a:lnTo>
                  <a:lnTo>
                    <a:pt x="55" y="1"/>
                  </a:lnTo>
                  <a:lnTo>
                    <a:pt x="50" y="1"/>
                  </a:lnTo>
                  <a:lnTo>
                    <a:pt x="40" y="1"/>
                  </a:lnTo>
                  <a:lnTo>
                    <a:pt x="40" y="1"/>
                  </a:lnTo>
                  <a:lnTo>
                    <a:pt x="30" y="0"/>
                  </a:lnTo>
                  <a:lnTo>
                    <a:pt x="21" y="1"/>
                  </a:lnTo>
                  <a:lnTo>
                    <a:pt x="17" y="2"/>
                  </a:lnTo>
                  <a:lnTo>
                    <a:pt x="15" y="5"/>
                  </a:lnTo>
                  <a:lnTo>
                    <a:pt x="11" y="9"/>
                  </a:lnTo>
                  <a:lnTo>
                    <a:pt x="8" y="13"/>
                  </a:lnTo>
                  <a:lnTo>
                    <a:pt x="8" y="13"/>
                  </a:lnTo>
                  <a:lnTo>
                    <a:pt x="3" y="22"/>
                  </a:lnTo>
                  <a:lnTo>
                    <a:pt x="2" y="34"/>
                  </a:lnTo>
                  <a:lnTo>
                    <a:pt x="0" y="44"/>
                  </a:lnTo>
                  <a:lnTo>
                    <a:pt x="0" y="56"/>
                  </a:lnTo>
                  <a:lnTo>
                    <a:pt x="0" y="56"/>
                  </a:lnTo>
                  <a:lnTo>
                    <a:pt x="0" y="61"/>
                  </a:lnTo>
                  <a:lnTo>
                    <a:pt x="3" y="65"/>
                  </a:lnTo>
                  <a:lnTo>
                    <a:pt x="4" y="69"/>
                  </a:lnTo>
                  <a:lnTo>
                    <a:pt x="8" y="73"/>
                  </a:lnTo>
                  <a:lnTo>
                    <a:pt x="8" y="73"/>
                  </a:lnTo>
                  <a:lnTo>
                    <a:pt x="10" y="77"/>
                  </a:lnTo>
                  <a:lnTo>
                    <a:pt x="12" y="79"/>
                  </a:lnTo>
                  <a:lnTo>
                    <a:pt x="20" y="85"/>
                  </a:lnTo>
                  <a:lnTo>
                    <a:pt x="28" y="89"/>
                  </a:lnTo>
                  <a:lnTo>
                    <a:pt x="37" y="90"/>
                  </a:lnTo>
                  <a:lnTo>
                    <a:pt x="37" y="90"/>
                  </a:lnTo>
                  <a:lnTo>
                    <a:pt x="74" y="91"/>
                  </a:lnTo>
                  <a:lnTo>
                    <a:pt x="74" y="91"/>
                  </a:lnTo>
                  <a:lnTo>
                    <a:pt x="83" y="91"/>
                  </a:lnTo>
                  <a:lnTo>
                    <a:pt x="92" y="89"/>
                  </a:lnTo>
                  <a:lnTo>
                    <a:pt x="101" y="85"/>
                  </a:lnTo>
                  <a:lnTo>
                    <a:pt x="108" y="79"/>
                  </a:lnTo>
                  <a:lnTo>
                    <a:pt x="108" y="79"/>
                  </a:lnTo>
                  <a:lnTo>
                    <a:pt x="110" y="77"/>
                  </a:lnTo>
                  <a:lnTo>
                    <a:pt x="113" y="73"/>
                  </a:lnTo>
                  <a:lnTo>
                    <a:pt x="114" y="64"/>
                  </a:lnTo>
                  <a:lnTo>
                    <a:pt x="114" y="56"/>
                  </a:lnTo>
                  <a:lnTo>
                    <a:pt x="114" y="47"/>
                  </a:lnTo>
                  <a:lnTo>
                    <a:pt x="114" y="47"/>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83" name="chenying0907 779"/>
            <p:cNvSpPr/>
            <p:nvPr/>
          </p:nvSpPr>
          <p:spPr bwMode="auto">
            <a:xfrm>
              <a:off x="2452688" y="3403600"/>
              <a:ext cx="46038" cy="34925"/>
            </a:xfrm>
            <a:custGeom>
              <a:avLst/>
              <a:gdLst/>
              <a:ahLst/>
              <a:cxnLst>
                <a:cxn ang="0">
                  <a:pos x="114" y="46"/>
                </a:cxn>
                <a:cxn ang="0">
                  <a:pos x="114" y="46"/>
                </a:cxn>
                <a:cxn ang="0">
                  <a:pos x="114" y="34"/>
                </a:cxn>
                <a:cxn ang="0">
                  <a:pos x="112" y="24"/>
                </a:cxn>
                <a:cxn ang="0">
                  <a:pos x="112" y="24"/>
                </a:cxn>
                <a:cxn ang="0">
                  <a:pos x="112" y="18"/>
                </a:cxn>
                <a:cxn ang="0">
                  <a:pos x="110" y="14"/>
                </a:cxn>
                <a:cxn ang="0">
                  <a:pos x="108" y="11"/>
                </a:cxn>
                <a:cxn ang="0">
                  <a:pos x="105" y="8"/>
                </a:cxn>
                <a:cxn ang="0">
                  <a:pos x="101" y="4"/>
                </a:cxn>
                <a:cxn ang="0">
                  <a:pos x="97" y="3"/>
                </a:cxn>
                <a:cxn ang="0">
                  <a:pos x="93" y="1"/>
                </a:cxn>
                <a:cxn ang="0">
                  <a:pos x="89" y="0"/>
                </a:cxn>
                <a:cxn ang="0">
                  <a:pos x="89" y="0"/>
                </a:cxn>
                <a:cxn ang="0">
                  <a:pos x="62" y="1"/>
                </a:cxn>
                <a:cxn ang="0">
                  <a:pos x="62" y="1"/>
                </a:cxn>
                <a:cxn ang="0">
                  <a:pos x="61" y="1"/>
                </a:cxn>
                <a:cxn ang="0">
                  <a:pos x="61" y="1"/>
                </a:cxn>
                <a:cxn ang="0">
                  <a:pos x="55" y="0"/>
                </a:cxn>
                <a:cxn ang="0">
                  <a:pos x="50" y="0"/>
                </a:cxn>
                <a:cxn ang="0">
                  <a:pos x="40" y="0"/>
                </a:cxn>
                <a:cxn ang="0">
                  <a:pos x="40" y="0"/>
                </a:cxn>
                <a:cxn ang="0">
                  <a:pos x="30" y="0"/>
                </a:cxn>
                <a:cxn ang="0">
                  <a:pos x="21" y="1"/>
                </a:cxn>
                <a:cxn ang="0">
                  <a:pos x="17" y="3"/>
                </a:cxn>
                <a:cxn ang="0">
                  <a:pos x="15" y="5"/>
                </a:cxn>
                <a:cxn ang="0">
                  <a:pos x="11" y="8"/>
                </a:cxn>
                <a:cxn ang="0">
                  <a:pos x="8" y="12"/>
                </a:cxn>
                <a:cxn ang="0">
                  <a:pos x="8" y="12"/>
                </a:cxn>
                <a:cxn ang="0">
                  <a:pos x="3" y="22"/>
                </a:cxn>
                <a:cxn ang="0">
                  <a:pos x="2" y="33"/>
                </a:cxn>
                <a:cxn ang="0">
                  <a:pos x="0" y="43"/>
                </a:cxn>
                <a:cxn ang="0">
                  <a:pos x="0" y="55"/>
                </a:cxn>
                <a:cxn ang="0">
                  <a:pos x="0" y="55"/>
                </a:cxn>
                <a:cxn ang="0">
                  <a:pos x="0" y="60"/>
                </a:cxn>
                <a:cxn ang="0">
                  <a:pos x="3" y="65"/>
                </a:cxn>
                <a:cxn ang="0">
                  <a:pos x="4" y="69"/>
                </a:cxn>
                <a:cxn ang="0">
                  <a:pos x="8" y="72"/>
                </a:cxn>
                <a:cxn ang="0">
                  <a:pos x="8" y="72"/>
                </a:cxn>
                <a:cxn ang="0">
                  <a:pos x="10" y="76"/>
                </a:cxn>
                <a:cxn ang="0">
                  <a:pos x="12" y="80"/>
                </a:cxn>
                <a:cxn ang="0">
                  <a:pos x="20" y="85"/>
                </a:cxn>
                <a:cxn ang="0">
                  <a:pos x="28" y="88"/>
                </a:cxn>
                <a:cxn ang="0">
                  <a:pos x="37" y="89"/>
                </a:cxn>
                <a:cxn ang="0">
                  <a:pos x="37" y="89"/>
                </a:cxn>
                <a:cxn ang="0">
                  <a:pos x="74" y="90"/>
                </a:cxn>
                <a:cxn ang="0">
                  <a:pos x="74" y="90"/>
                </a:cxn>
                <a:cxn ang="0">
                  <a:pos x="83" y="90"/>
                </a:cxn>
                <a:cxn ang="0">
                  <a:pos x="92" y="89"/>
                </a:cxn>
                <a:cxn ang="0">
                  <a:pos x="101" y="85"/>
                </a:cxn>
                <a:cxn ang="0">
                  <a:pos x="108" y="80"/>
                </a:cxn>
                <a:cxn ang="0">
                  <a:pos x="108" y="80"/>
                </a:cxn>
                <a:cxn ang="0">
                  <a:pos x="110" y="76"/>
                </a:cxn>
                <a:cxn ang="0">
                  <a:pos x="113" y="72"/>
                </a:cxn>
                <a:cxn ang="0">
                  <a:pos x="114" y="64"/>
                </a:cxn>
                <a:cxn ang="0">
                  <a:pos x="114" y="55"/>
                </a:cxn>
                <a:cxn ang="0">
                  <a:pos x="114" y="46"/>
                </a:cxn>
                <a:cxn ang="0">
                  <a:pos x="114" y="46"/>
                </a:cxn>
              </a:cxnLst>
              <a:rect l="0" t="0" r="r" b="b"/>
              <a:pathLst>
                <a:path w="114" h="90">
                  <a:moveTo>
                    <a:pt x="114" y="46"/>
                  </a:moveTo>
                  <a:lnTo>
                    <a:pt x="114" y="46"/>
                  </a:lnTo>
                  <a:lnTo>
                    <a:pt x="114" y="34"/>
                  </a:lnTo>
                  <a:lnTo>
                    <a:pt x="112" y="24"/>
                  </a:lnTo>
                  <a:lnTo>
                    <a:pt x="112" y="24"/>
                  </a:lnTo>
                  <a:lnTo>
                    <a:pt x="112" y="18"/>
                  </a:lnTo>
                  <a:lnTo>
                    <a:pt x="110" y="14"/>
                  </a:lnTo>
                  <a:lnTo>
                    <a:pt x="108" y="11"/>
                  </a:lnTo>
                  <a:lnTo>
                    <a:pt x="105" y="8"/>
                  </a:lnTo>
                  <a:lnTo>
                    <a:pt x="101" y="4"/>
                  </a:lnTo>
                  <a:lnTo>
                    <a:pt x="97" y="3"/>
                  </a:lnTo>
                  <a:lnTo>
                    <a:pt x="93" y="1"/>
                  </a:lnTo>
                  <a:lnTo>
                    <a:pt x="89" y="0"/>
                  </a:lnTo>
                  <a:lnTo>
                    <a:pt x="89" y="0"/>
                  </a:lnTo>
                  <a:lnTo>
                    <a:pt x="62" y="1"/>
                  </a:lnTo>
                  <a:lnTo>
                    <a:pt x="62" y="1"/>
                  </a:lnTo>
                  <a:lnTo>
                    <a:pt x="61" y="1"/>
                  </a:lnTo>
                  <a:lnTo>
                    <a:pt x="61" y="1"/>
                  </a:lnTo>
                  <a:lnTo>
                    <a:pt x="55" y="0"/>
                  </a:lnTo>
                  <a:lnTo>
                    <a:pt x="50" y="0"/>
                  </a:lnTo>
                  <a:lnTo>
                    <a:pt x="40" y="0"/>
                  </a:lnTo>
                  <a:lnTo>
                    <a:pt x="40" y="0"/>
                  </a:lnTo>
                  <a:lnTo>
                    <a:pt x="30" y="0"/>
                  </a:lnTo>
                  <a:lnTo>
                    <a:pt x="21" y="1"/>
                  </a:lnTo>
                  <a:lnTo>
                    <a:pt x="17" y="3"/>
                  </a:lnTo>
                  <a:lnTo>
                    <a:pt x="15" y="5"/>
                  </a:lnTo>
                  <a:lnTo>
                    <a:pt x="11" y="8"/>
                  </a:lnTo>
                  <a:lnTo>
                    <a:pt x="8" y="12"/>
                  </a:lnTo>
                  <a:lnTo>
                    <a:pt x="8" y="12"/>
                  </a:lnTo>
                  <a:lnTo>
                    <a:pt x="3" y="22"/>
                  </a:lnTo>
                  <a:lnTo>
                    <a:pt x="2" y="33"/>
                  </a:lnTo>
                  <a:lnTo>
                    <a:pt x="0" y="43"/>
                  </a:lnTo>
                  <a:lnTo>
                    <a:pt x="0" y="55"/>
                  </a:lnTo>
                  <a:lnTo>
                    <a:pt x="0" y="55"/>
                  </a:lnTo>
                  <a:lnTo>
                    <a:pt x="0" y="60"/>
                  </a:lnTo>
                  <a:lnTo>
                    <a:pt x="3" y="65"/>
                  </a:lnTo>
                  <a:lnTo>
                    <a:pt x="4" y="69"/>
                  </a:lnTo>
                  <a:lnTo>
                    <a:pt x="8" y="72"/>
                  </a:lnTo>
                  <a:lnTo>
                    <a:pt x="8" y="72"/>
                  </a:lnTo>
                  <a:lnTo>
                    <a:pt x="10" y="76"/>
                  </a:lnTo>
                  <a:lnTo>
                    <a:pt x="12" y="80"/>
                  </a:lnTo>
                  <a:lnTo>
                    <a:pt x="20" y="85"/>
                  </a:lnTo>
                  <a:lnTo>
                    <a:pt x="28" y="88"/>
                  </a:lnTo>
                  <a:lnTo>
                    <a:pt x="37" y="89"/>
                  </a:lnTo>
                  <a:lnTo>
                    <a:pt x="37" y="89"/>
                  </a:lnTo>
                  <a:lnTo>
                    <a:pt x="74" y="90"/>
                  </a:lnTo>
                  <a:lnTo>
                    <a:pt x="74" y="90"/>
                  </a:lnTo>
                  <a:lnTo>
                    <a:pt x="83" y="90"/>
                  </a:lnTo>
                  <a:lnTo>
                    <a:pt x="92" y="89"/>
                  </a:lnTo>
                  <a:lnTo>
                    <a:pt x="101" y="85"/>
                  </a:lnTo>
                  <a:lnTo>
                    <a:pt x="108" y="80"/>
                  </a:lnTo>
                  <a:lnTo>
                    <a:pt x="108" y="80"/>
                  </a:lnTo>
                  <a:lnTo>
                    <a:pt x="110" y="76"/>
                  </a:lnTo>
                  <a:lnTo>
                    <a:pt x="113" y="72"/>
                  </a:lnTo>
                  <a:lnTo>
                    <a:pt x="114" y="64"/>
                  </a:lnTo>
                  <a:lnTo>
                    <a:pt x="114" y="55"/>
                  </a:lnTo>
                  <a:lnTo>
                    <a:pt x="114" y="46"/>
                  </a:lnTo>
                  <a:lnTo>
                    <a:pt x="114" y="4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84" name="chenying0907 780"/>
            <p:cNvSpPr/>
            <p:nvPr/>
          </p:nvSpPr>
          <p:spPr bwMode="auto">
            <a:xfrm>
              <a:off x="2216151" y="3517900"/>
              <a:ext cx="1588" cy="1588"/>
            </a:xfrm>
            <a:custGeom>
              <a:avLst/>
              <a:gdLst/>
              <a:ahLst/>
              <a:cxnLst>
                <a:cxn ang="0">
                  <a:pos x="1" y="0"/>
                </a:cxn>
                <a:cxn ang="0">
                  <a:pos x="1" y="0"/>
                </a:cxn>
                <a:cxn ang="0">
                  <a:pos x="0" y="3"/>
                </a:cxn>
                <a:cxn ang="0">
                  <a:pos x="0" y="3"/>
                </a:cxn>
                <a:cxn ang="0">
                  <a:pos x="1" y="0"/>
                </a:cxn>
                <a:cxn ang="0">
                  <a:pos x="1" y="0"/>
                </a:cxn>
              </a:cxnLst>
              <a:rect l="0" t="0" r="r" b="b"/>
              <a:pathLst>
                <a:path w="1" h="3">
                  <a:moveTo>
                    <a:pt x="1" y="0"/>
                  </a:moveTo>
                  <a:lnTo>
                    <a:pt x="1" y="0"/>
                  </a:lnTo>
                  <a:lnTo>
                    <a:pt x="0" y="3"/>
                  </a:lnTo>
                  <a:lnTo>
                    <a:pt x="0" y="3"/>
                  </a:lnTo>
                  <a:lnTo>
                    <a:pt x="1" y="0"/>
                  </a:lnTo>
                  <a:lnTo>
                    <a:pt x="1"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85" name="chenying0907 781"/>
            <p:cNvSpPr>
              <a:spLocks noEditPoints="1"/>
            </p:cNvSpPr>
            <p:nvPr/>
          </p:nvSpPr>
          <p:spPr bwMode="auto">
            <a:xfrm>
              <a:off x="2138363" y="3497263"/>
              <a:ext cx="342900" cy="120650"/>
            </a:xfrm>
            <a:custGeom>
              <a:avLst/>
              <a:gdLst/>
              <a:ahLst/>
              <a:cxnLst>
                <a:cxn ang="0">
                  <a:pos x="858" y="257"/>
                </a:cxn>
                <a:cxn ang="0">
                  <a:pos x="838" y="209"/>
                </a:cxn>
                <a:cxn ang="0">
                  <a:pos x="799" y="150"/>
                </a:cxn>
                <a:cxn ang="0">
                  <a:pos x="748" y="78"/>
                </a:cxn>
                <a:cxn ang="0">
                  <a:pos x="725" y="32"/>
                </a:cxn>
                <a:cxn ang="0">
                  <a:pos x="718" y="22"/>
                </a:cxn>
                <a:cxn ang="0">
                  <a:pos x="710" y="15"/>
                </a:cxn>
                <a:cxn ang="0">
                  <a:pos x="699" y="12"/>
                </a:cxn>
                <a:cxn ang="0">
                  <a:pos x="445" y="6"/>
                </a:cxn>
                <a:cxn ang="0">
                  <a:pos x="191" y="0"/>
                </a:cxn>
                <a:cxn ang="0">
                  <a:pos x="181" y="2"/>
                </a:cxn>
                <a:cxn ang="0">
                  <a:pos x="174" y="9"/>
                </a:cxn>
                <a:cxn ang="0">
                  <a:pos x="170" y="13"/>
                </a:cxn>
                <a:cxn ang="0">
                  <a:pos x="164" y="19"/>
                </a:cxn>
                <a:cxn ang="0">
                  <a:pos x="162" y="21"/>
                </a:cxn>
                <a:cxn ang="0">
                  <a:pos x="158" y="27"/>
                </a:cxn>
                <a:cxn ang="0">
                  <a:pos x="145" y="44"/>
                </a:cxn>
                <a:cxn ang="0">
                  <a:pos x="95" y="116"/>
                </a:cxn>
                <a:cxn ang="0">
                  <a:pos x="56" y="166"/>
                </a:cxn>
                <a:cxn ang="0">
                  <a:pos x="20" y="209"/>
                </a:cxn>
                <a:cxn ang="0">
                  <a:pos x="5" y="233"/>
                </a:cxn>
                <a:cxn ang="0">
                  <a:pos x="1" y="238"/>
                </a:cxn>
                <a:cxn ang="0">
                  <a:pos x="1" y="257"/>
                </a:cxn>
                <a:cxn ang="0">
                  <a:pos x="14" y="270"/>
                </a:cxn>
                <a:cxn ang="0">
                  <a:pos x="71" y="274"/>
                </a:cxn>
                <a:cxn ang="0">
                  <a:pos x="218" y="284"/>
                </a:cxn>
                <a:cxn ang="0">
                  <a:pos x="328" y="285"/>
                </a:cxn>
                <a:cxn ang="0">
                  <a:pos x="438" y="289"/>
                </a:cxn>
                <a:cxn ang="0">
                  <a:pos x="621" y="299"/>
                </a:cxn>
                <a:cxn ang="0">
                  <a:pos x="719" y="297"/>
                </a:cxn>
                <a:cxn ang="0">
                  <a:pos x="791" y="299"/>
                </a:cxn>
                <a:cxn ang="0">
                  <a:pos x="819" y="304"/>
                </a:cxn>
                <a:cxn ang="0">
                  <a:pos x="831" y="303"/>
                </a:cxn>
                <a:cxn ang="0">
                  <a:pos x="840" y="303"/>
                </a:cxn>
                <a:cxn ang="0">
                  <a:pos x="854" y="298"/>
                </a:cxn>
                <a:cxn ang="0">
                  <a:pos x="862" y="285"/>
                </a:cxn>
                <a:cxn ang="0">
                  <a:pos x="862" y="274"/>
                </a:cxn>
                <a:cxn ang="0">
                  <a:pos x="610" y="253"/>
                </a:cxn>
                <a:cxn ang="0">
                  <a:pos x="460" y="244"/>
                </a:cxn>
                <a:cxn ang="0">
                  <a:pos x="61" y="227"/>
                </a:cxn>
                <a:cxn ang="0">
                  <a:pos x="85" y="202"/>
                </a:cxn>
                <a:cxn ang="0">
                  <a:pos x="119" y="165"/>
                </a:cxn>
                <a:cxn ang="0">
                  <a:pos x="167" y="90"/>
                </a:cxn>
                <a:cxn ang="0">
                  <a:pos x="188" y="63"/>
                </a:cxn>
                <a:cxn ang="0">
                  <a:pos x="194" y="55"/>
                </a:cxn>
                <a:cxn ang="0">
                  <a:pos x="198" y="51"/>
                </a:cxn>
                <a:cxn ang="0">
                  <a:pos x="323" y="48"/>
                </a:cxn>
                <a:cxn ang="0">
                  <a:pos x="687" y="57"/>
                </a:cxn>
                <a:cxn ang="0">
                  <a:pos x="701" y="86"/>
                </a:cxn>
                <a:cxn ang="0">
                  <a:pos x="755" y="166"/>
                </a:cxn>
                <a:cxn ang="0">
                  <a:pos x="808" y="256"/>
                </a:cxn>
                <a:cxn ang="0">
                  <a:pos x="772" y="252"/>
                </a:cxn>
                <a:cxn ang="0">
                  <a:pos x="659" y="253"/>
                </a:cxn>
              </a:cxnLst>
              <a:rect l="0" t="0" r="r" b="b"/>
              <a:pathLst>
                <a:path w="862" h="304">
                  <a:moveTo>
                    <a:pt x="862" y="274"/>
                  </a:moveTo>
                  <a:lnTo>
                    <a:pt x="862" y="274"/>
                  </a:lnTo>
                  <a:lnTo>
                    <a:pt x="858" y="257"/>
                  </a:lnTo>
                  <a:lnTo>
                    <a:pt x="853" y="240"/>
                  </a:lnTo>
                  <a:lnTo>
                    <a:pt x="846" y="225"/>
                  </a:lnTo>
                  <a:lnTo>
                    <a:pt x="838" y="209"/>
                  </a:lnTo>
                  <a:lnTo>
                    <a:pt x="829" y="195"/>
                  </a:lnTo>
                  <a:lnTo>
                    <a:pt x="820" y="179"/>
                  </a:lnTo>
                  <a:lnTo>
                    <a:pt x="799" y="150"/>
                  </a:lnTo>
                  <a:lnTo>
                    <a:pt x="778" y="121"/>
                  </a:lnTo>
                  <a:lnTo>
                    <a:pt x="757" y="93"/>
                  </a:lnTo>
                  <a:lnTo>
                    <a:pt x="748" y="78"/>
                  </a:lnTo>
                  <a:lnTo>
                    <a:pt x="739" y="63"/>
                  </a:lnTo>
                  <a:lnTo>
                    <a:pt x="731" y="48"/>
                  </a:lnTo>
                  <a:lnTo>
                    <a:pt x="725" y="32"/>
                  </a:lnTo>
                  <a:lnTo>
                    <a:pt x="725" y="32"/>
                  </a:lnTo>
                  <a:lnTo>
                    <a:pt x="722" y="27"/>
                  </a:lnTo>
                  <a:lnTo>
                    <a:pt x="718" y="22"/>
                  </a:lnTo>
                  <a:lnTo>
                    <a:pt x="718" y="22"/>
                  </a:lnTo>
                  <a:lnTo>
                    <a:pt x="716" y="18"/>
                  </a:lnTo>
                  <a:lnTo>
                    <a:pt x="710" y="15"/>
                  </a:lnTo>
                  <a:lnTo>
                    <a:pt x="705" y="13"/>
                  </a:lnTo>
                  <a:lnTo>
                    <a:pt x="699" y="12"/>
                  </a:lnTo>
                  <a:lnTo>
                    <a:pt x="699" y="12"/>
                  </a:lnTo>
                  <a:lnTo>
                    <a:pt x="636" y="12"/>
                  </a:lnTo>
                  <a:lnTo>
                    <a:pt x="572" y="10"/>
                  </a:lnTo>
                  <a:lnTo>
                    <a:pt x="445" y="6"/>
                  </a:lnTo>
                  <a:lnTo>
                    <a:pt x="318" y="2"/>
                  </a:lnTo>
                  <a:lnTo>
                    <a:pt x="255" y="1"/>
                  </a:lnTo>
                  <a:lnTo>
                    <a:pt x="191" y="0"/>
                  </a:lnTo>
                  <a:lnTo>
                    <a:pt x="191" y="0"/>
                  </a:lnTo>
                  <a:lnTo>
                    <a:pt x="186" y="1"/>
                  </a:lnTo>
                  <a:lnTo>
                    <a:pt x="181" y="2"/>
                  </a:lnTo>
                  <a:lnTo>
                    <a:pt x="177" y="5"/>
                  </a:lnTo>
                  <a:lnTo>
                    <a:pt x="174" y="9"/>
                  </a:lnTo>
                  <a:lnTo>
                    <a:pt x="174" y="9"/>
                  </a:lnTo>
                  <a:lnTo>
                    <a:pt x="170" y="12"/>
                  </a:lnTo>
                  <a:lnTo>
                    <a:pt x="170" y="12"/>
                  </a:lnTo>
                  <a:lnTo>
                    <a:pt x="170" y="13"/>
                  </a:lnTo>
                  <a:lnTo>
                    <a:pt x="170" y="13"/>
                  </a:lnTo>
                  <a:lnTo>
                    <a:pt x="166" y="15"/>
                  </a:lnTo>
                  <a:lnTo>
                    <a:pt x="164" y="19"/>
                  </a:lnTo>
                  <a:lnTo>
                    <a:pt x="164" y="19"/>
                  </a:lnTo>
                  <a:lnTo>
                    <a:pt x="162" y="21"/>
                  </a:lnTo>
                  <a:lnTo>
                    <a:pt x="162" y="21"/>
                  </a:lnTo>
                  <a:lnTo>
                    <a:pt x="160" y="23"/>
                  </a:lnTo>
                  <a:lnTo>
                    <a:pt x="158" y="27"/>
                  </a:lnTo>
                  <a:lnTo>
                    <a:pt x="158" y="27"/>
                  </a:lnTo>
                  <a:lnTo>
                    <a:pt x="156" y="30"/>
                  </a:lnTo>
                  <a:lnTo>
                    <a:pt x="156" y="30"/>
                  </a:lnTo>
                  <a:lnTo>
                    <a:pt x="145" y="44"/>
                  </a:lnTo>
                  <a:lnTo>
                    <a:pt x="135" y="57"/>
                  </a:lnTo>
                  <a:lnTo>
                    <a:pt x="115" y="87"/>
                  </a:lnTo>
                  <a:lnTo>
                    <a:pt x="95" y="116"/>
                  </a:lnTo>
                  <a:lnTo>
                    <a:pt x="75" y="145"/>
                  </a:lnTo>
                  <a:lnTo>
                    <a:pt x="75" y="145"/>
                  </a:lnTo>
                  <a:lnTo>
                    <a:pt x="56" y="166"/>
                  </a:lnTo>
                  <a:lnTo>
                    <a:pt x="38" y="187"/>
                  </a:lnTo>
                  <a:lnTo>
                    <a:pt x="27" y="197"/>
                  </a:lnTo>
                  <a:lnTo>
                    <a:pt x="20" y="209"/>
                  </a:lnTo>
                  <a:lnTo>
                    <a:pt x="12" y="219"/>
                  </a:lnTo>
                  <a:lnTo>
                    <a:pt x="5" y="233"/>
                  </a:lnTo>
                  <a:lnTo>
                    <a:pt x="5" y="233"/>
                  </a:lnTo>
                  <a:lnTo>
                    <a:pt x="5" y="233"/>
                  </a:lnTo>
                  <a:lnTo>
                    <a:pt x="5" y="233"/>
                  </a:lnTo>
                  <a:lnTo>
                    <a:pt x="1" y="238"/>
                  </a:lnTo>
                  <a:lnTo>
                    <a:pt x="0" y="244"/>
                  </a:lnTo>
                  <a:lnTo>
                    <a:pt x="0" y="251"/>
                  </a:lnTo>
                  <a:lnTo>
                    <a:pt x="1" y="257"/>
                  </a:lnTo>
                  <a:lnTo>
                    <a:pt x="4" y="263"/>
                  </a:lnTo>
                  <a:lnTo>
                    <a:pt x="8" y="268"/>
                  </a:lnTo>
                  <a:lnTo>
                    <a:pt x="14" y="270"/>
                  </a:lnTo>
                  <a:lnTo>
                    <a:pt x="21" y="272"/>
                  </a:lnTo>
                  <a:lnTo>
                    <a:pt x="21" y="272"/>
                  </a:lnTo>
                  <a:lnTo>
                    <a:pt x="71" y="274"/>
                  </a:lnTo>
                  <a:lnTo>
                    <a:pt x="120" y="278"/>
                  </a:lnTo>
                  <a:lnTo>
                    <a:pt x="169" y="281"/>
                  </a:lnTo>
                  <a:lnTo>
                    <a:pt x="218" y="284"/>
                  </a:lnTo>
                  <a:lnTo>
                    <a:pt x="218" y="284"/>
                  </a:lnTo>
                  <a:lnTo>
                    <a:pt x="273" y="285"/>
                  </a:lnTo>
                  <a:lnTo>
                    <a:pt x="328" y="285"/>
                  </a:lnTo>
                  <a:lnTo>
                    <a:pt x="383" y="286"/>
                  </a:lnTo>
                  <a:lnTo>
                    <a:pt x="438" y="289"/>
                  </a:lnTo>
                  <a:lnTo>
                    <a:pt x="438" y="289"/>
                  </a:lnTo>
                  <a:lnTo>
                    <a:pt x="530" y="294"/>
                  </a:lnTo>
                  <a:lnTo>
                    <a:pt x="621" y="299"/>
                  </a:lnTo>
                  <a:lnTo>
                    <a:pt x="621" y="299"/>
                  </a:lnTo>
                  <a:lnTo>
                    <a:pt x="645" y="299"/>
                  </a:lnTo>
                  <a:lnTo>
                    <a:pt x="670" y="299"/>
                  </a:lnTo>
                  <a:lnTo>
                    <a:pt x="719" y="297"/>
                  </a:lnTo>
                  <a:lnTo>
                    <a:pt x="744" y="297"/>
                  </a:lnTo>
                  <a:lnTo>
                    <a:pt x="768" y="297"/>
                  </a:lnTo>
                  <a:lnTo>
                    <a:pt x="791" y="299"/>
                  </a:lnTo>
                  <a:lnTo>
                    <a:pt x="815" y="304"/>
                  </a:lnTo>
                  <a:lnTo>
                    <a:pt x="815" y="304"/>
                  </a:lnTo>
                  <a:lnTo>
                    <a:pt x="819" y="304"/>
                  </a:lnTo>
                  <a:lnTo>
                    <a:pt x="823" y="304"/>
                  </a:lnTo>
                  <a:lnTo>
                    <a:pt x="831" y="303"/>
                  </a:lnTo>
                  <a:lnTo>
                    <a:pt x="831" y="303"/>
                  </a:lnTo>
                  <a:lnTo>
                    <a:pt x="832" y="303"/>
                  </a:lnTo>
                  <a:lnTo>
                    <a:pt x="840" y="303"/>
                  </a:lnTo>
                  <a:lnTo>
                    <a:pt x="840" y="303"/>
                  </a:lnTo>
                  <a:lnTo>
                    <a:pt x="845" y="302"/>
                  </a:lnTo>
                  <a:lnTo>
                    <a:pt x="850" y="301"/>
                  </a:lnTo>
                  <a:lnTo>
                    <a:pt x="854" y="298"/>
                  </a:lnTo>
                  <a:lnTo>
                    <a:pt x="858" y="294"/>
                  </a:lnTo>
                  <a:lnTo>
                    <a:pt x="861" y="289"/>
                  </a:lnTo>
                  <a:lnTo>
                    <a:pt x="862" y="285"/>
                  </a:lnTo>
                  <a:lnTo>
                    <a:pt x="862" y="280"/>
                  </a:lnTo>
                  <a:lnTo>
                    <a:pt x="862" y="274"/>
                  </a:lnTo>
                  <a:lnTo>
                    <a:pt x="862" y="274"/>
                  </a:lnTo>
                  <a:close/>
                  <a:moveTo>
                    <a:pt x="659" y="253"/>
                  </a:moveTo>
                  <a:lnTo>
                    <a:pt x="659" y="253"/>
                  </a:lnTo>
                  <a:lnTo>
                    <a:pt x="610" y="253"/>
                  </a:lnTo>
                  <a:lnTo>
                    <a:pt x="560" y="251"/>
                  </a:lnTo>
                  <a:lnTo>
                    <a:pt x="460" y="244"/>
                  </a:lnTo>
                  <a:lnTo>
                    <a:pt x="460" y="244"/>
                  </a:lnTo>
                  <a:lnTo>
                    <a:pt x="361" y="239"/>
                  </a:lnTo>
                  <a:lnTo>
                    <a:pt x="262" y="234"/>
                  </a:lnTo>
                  <a:lnTo>
                    <a:pt x="61" y="227"/>
                  </a:lnTo>
                  <a:lnTo>
                    <a:pt x="61" y="227"/>
                  </a:lnTo>
                  <a:lnTo>
                    <a:pt x="73" y="214"/>
                  </a:lnTo>
                  <a:lnTo>
                    <a:pt x="85" y="202"/>
                  </a:lnTo>
                  <a:lnTo>
                    <a:pt x="107" y="178"/>
                  </a:lnTo>
                  <a:lnTo>
                    <a:pt x="107" y="178"/>
                  </a:lnTo>
                  <a:lnTo>
                    <a:pt x="119" y="165"/>
                  </a:lnTo>
                  <a:lnTo>
                    <a:pt x="129" y="150"/>
                  </a:lnTo>
                  <a:lnTo>
                    <a:pt x="148" y="120"/>
                  </a:lnTo>
                  <a:lnTo>
                    <a:pt x="167" y="90"/>
                  </a:lnTo>
                  <a:lnTo>
                    <a:pt x="177" y="76"/>
                  </a:lnTo>
                  <a:lnTo>
                    <a:pt x="188" y="63"/>
                  </a:lnTo>
                  <a:lnTo>
                    <a:pt x="188" y="63"/>
                  </a:lnTo>
                  <a:lnTo>
                    <a:pt x="192" y="55"/>
                  </a:lnTo>
                  <a:lnTo>
                    <a:pt x="192" y="55"/>
                  </a:lnTo>
                  <a:lnTo>
                    <a:pt x="194" y="55"/>
                  </a:lnTo>
                  <a:lnTo>
                    <a:pt x="194" y="55"/>
                  </a:lnTo>
                  <a:lnTo>
                    <a:pt x="198" y="51"/>
                  </a:lnTo>
                  <a:lnTo>
                    <a:pt x="198" y="51"/>
                  </a:lnTo>
                  <a:lnTo>
                    <a:pt x="201" y="46"/>
                  </a:lnTo>
                  <a:lnTo>
                    <a:pt x="201" y="46"/>
                  </a:lnTo>
                  <a:lnTo>
                    <a:pt x="323" y="48"/>
                  </a:lnTo>
                  <a:lnTo>
                    <a:pt x="443" y="52"/>
                  </a:lnTo>
                  <a:lnTo>
                    <a:pt x="565" y="56"/>
                  </a:lnTo>
                  <a:lnTo>
                    <a:pt x="687" y="57"/>
                  </a:lnTo>
                  <a:lnTo>
                    <a:pt x="687" y="57"/>
                  </a:lnTo>
                  <a:lnTo>
                    <a:pt x="693" y="72"/>
                  </a:lnTo>
                  <a:lnTo>
                    <a:pt x="701" y="86"/>
                  </a:lnTo>
                  <a:lnTo>
                    <a:pt x="719" y="114"/>
                  </a:lnTo>
                  <a:lnTo>
                    <a:pt x="755" y="166"/>
                  </a:lnTo>
                  <a:lnTo>
                    <a:pt x="755" y="166"/>
                  </a:lnTo>
                  <a:lnTo>
                    <a:pt x="784" y="209"/>
                  </a:lnTo>
                  <a:lnTo>
                    <a:pt x="797" y="233"/>
                  </a:lnTo>
                  <a:lnTo>
                    <a:pt x="808" y="256"/>
                  </a:lnTo>
                  <a:lnTo>
                    <a:pt x="808" y="256"/>
                  </a:lnTo>
                  <a:lnTo>
                    <a:pt x="790" y="253"/>
                  </a:lnTo>
                  <a:lnTo>
                    <a:pt x="772" y="252"/>
                  </a:lnTo>
                  <a:lnTo>
                    <a:pt x="734" y="251"/>
                  </a:lnTo>
                  <a:lnTo>
                    <a:pt x="659" y="253"/>
                  </a:lnTo>
                  <a:lnTo>
                    <a:pt x="659" y="25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86" name="chenying0907 782"/>
            <p:cNvSpPr/>
            <p:nvPr/>
          </p:nvSpPr>
          <p:spPr bwMode="auto">
            <a:xfrm>
              <a:off x="2190751" y="3527425"/>
              <a:ext cx="246063" cy="22225"/>
            </a:xfrm>
            <a:custGeom>
              <a:avLst/>
              <a:gdLst/>
              <a:ahLst/>
              <a:cxnLst>
                <a:cxn ang="0">
                  <a:pos x="589" y="23"/>
                </a:cxn>
                <a:cxn ang="0">
                  <a:pos x="590" y="20"/>
                </a:cxn>
                <a:cxn ang="0">
                  <a:pos x="580" y="18"/>
                </a:cxn>
                <a:cxn ang="0">
                  <a:pos x="555" y="18"/>
                </a:cxn>
                <a:cxn ang="0">
                  <a:pos x="485" y="14"/>
                </a:cxn>
                <a:cxn ang="0">
                  <a:pos x="466" y="12"/>
                </a:cxn>
                <a:cxn ang="0">
                  <a:pos x="403" y="9"/>
                </a:cxn>
                <a:cxn ang="0">
                  <a:pos x="319" y="9"/>
                </a:cxn>
                <a:cxn ang="0">
                  <a:pos x="168" y="4"/>
                </a:cxn>
                <a:cxn ang="0">
                  <a:pos x="17" y="0"/>
                </a:cxn>
                <a:cxn ang="0">
                  <a:pos x="11" y="1"/>
                </a:cxn>
                <a:cxn ang="0">
                  <a:pos x="1" y="10"/>
                </a:cxn>
                <a:cxn ang="0">
                  <a:pos x="0" y="18"/>
                </a:cxn>
                <a:cxn ang="0">
                  <a:pos x="0" y="23"/>
                </a:cxn>
                <a:cxn ang="0">
                  <a:pos x="5" y="30"/>
                </a:cxn>
                <a:cxn ang="0">
                  <a:pos x="12" y="34"/>
                </a:cxn>
                <a:cxn ang="0">
                  <a:pos x="20" y="35"/>
                </a:cxn>
                <a:cxn ang="0">
                  <a:pos x="24" y="34"/>
                </a:cxn>
                <a:cxn ang="0">
                  <a:pos x="192" y="38"/>
                </a:cxn>
                <a:cxn ang="0">
                  <a:pos x="361" y="43"/>
                </a:cxn>
                <a:cxn ang="0">
                  <a:pos x="402" y="44"/>
                </a:cxn>
                <a:cxn ang="0">
                  <a:pos x="481" y="50"/>
                </a:cxn>
                <a:cxn ang="0">
                  <a:pos x="522" y="51"/>
                </a:cxn>
                <a:cxn ang="0">
                  <a:pos x="544" y="52"/>
                </a:cxn>
                <a:cxn ang="0">
                  <a:pos x="581" y="56"/>
                </a:cxn>
                <a:cxn ang="0">
                  <a:pos x="604" y="52"/>
                </a:cxn>
                <a:cxn ang="0">
                  <a:pos x="614" y="48"/>
                </a:cxn>
                <a:cxn ang="0">
                  <a:pos x="616" y="44"/>
                </a:cxn>
                <a:cxn ang="0">
                  <a:pos x="619" y="37"/>
                </a:cxn>
                <a:cxn ang="0">
                  <a:pos x="614" y="26"/>
                </a:cxn>
                <a:cxn ang="0">
                  <a:pos x="603" y="20"/>
                </a:cxn>
                <a:cxn ang="0">
                  <a:pos x="593" y="21"/>
                </a:cxn>
                <a:cxn ang="0">
                  <a:pos x="589" y="23"/>
                </a:cxn>
              </a:cxnLst>
              <a:rect l="0" t="0" r="r" b="b"/>
              <a:pathLst>
                <a:path w="619" h="56">
                  <a:moveTo>
                    <a:pt x="589" y="23"/>
                  </a:moveTo>
                  <a:lnTo>
                    <a:pt x="589" y="23"/>
                  </a:lnTo>
                  <a:lnTo>
                    <a:pt x="591" y="21"/>
                  </a:lnTo>
                  <a:lnTo>
                    <a:pt x="590" y="20"/>
                  </a:lnTo>
                  <a:lnTo>
                    <a:pt x="586" y="18"/>
                  </a:lnTo>
                  <a:lnTo>
                    <a:pt x="580" y="18"/>
                  </a:lnTo>
                  <a:lnTo>
                    <a:pt x="555" y="18"/>
                  </a:lnTo>
                  <a:lnTo>
                    <a:pt x="555" y="18"/>
                  </a:lnTo>
                  <a:lnTo>
                    <a:pt x="521" y="17"/>
                  </a:lnTo>
                  <a:lnTo>
                    <a:pt x="485" y="14"/>
                  </a:lnTo>
                  <a:lnTo>
                    <a:pt x="485" y="14"/>
                  </a:lnTo>
                  <a:lnTo>
                    <a:pt x="466" y="12"/>
                  </a:lnTo>
                  <a:lnTo>
                    <a:pt x="445" y="10"/>
                  </a:lnTo>
                  <a:lnTo>
                    <a:pt x="403" y="9"/>
                  </a:lnTo>
                  <a:lnTo>
                    <a:pt x="319" y="9"/>
                  </a:lnTo>
                  <a:lnTo>
                    <a:pt x="319" y="9"/>
                  </a:lnTo>
                  <a:lnTo>
                    <a:pt x="243" y="6"/>
                  </a:lnTo>
                  <a:lnTo>
                    <a:pt x="168" y="4"/>
                  </a:lnTo>
                  <a:lnTo>
                    <a:pt x="93" y="1"/>
                  </a:lnTo>
                  <a:lnTo>
                    <a:pt x="17" y="0"/>
                  </a:lnTo>
                  <a:lnTo>
                    <a:pt x="17" y="0"/>
                  </a:lnTo>
                  <a:lnTo>
                    <a:pt x="11" y="1"/>
                  </a:lnTo>
                  <a:lnTo>
                    <a:pt x="5" y="4"/>
                  </a:lnTo>
                  <a:lnTo>
                    <a:pt x="1" y="10"/>
                  </a:lnTo>
                  <a:lnTo>
                    <a:pt x="0" y="17"/>
                  </a:lnTo>
                  <a:lnTo>
                    <a:pt x="0" y="18"/>
                  </a:lnTo>
                  <a:lnTo>
                    <a:pt x="0" y="18"/>
                  </a:lnTo>
                  <a:lnTo>
                    <a:pt x="0" y="23"/>
                  </a:lnTo>
                  <a:lnTo>
                    <a:pt x="3" y="27"/>
                  </a:lnTo>
                  <a:lnTo>
                    <a:pt x="5" y="30"/>
                  </a:lnTo>
                  <a:lnTo>
                    <a:pt x="8" y="33"/>
                  </a:lnTo>
                  <a:lnTo>
                    <a:pt x="12" y="34"/>
                  </a:lnTo>
                  <a:lnTo>
                    <a:pt x="16" y="35"/>
                  </a:lnTo>
                  <a:lnTo>
                    <a:pt x="20" y="35"/>
                  </a:lnTo>
                  <a:lnTo>
                    <a:pt x="24" y="34"/>
                  </a:lnTo>
                  <a:lnTo>
                    <a:pt x="24" y="34"/>
                  </a:lnTo>
                  <a:lnTo>
                    <a:pt x="107" y="35"/>
                  </a:lnTo>
                  <a:lnTo>
                    <a:pt x="192" y="38"/>
                  </a:lnTo>
                  <a:lnTo>
                    <a:pt x="276" y="42"/>
                  </a:lnTo>
                  <a:lnTo>
                    <a:pt x="361" y="43"/>
                  </a:lnTo>
                  <a:lnTo>
                    <a:pt x="361" y="43"/>
                  </a:lnTo>
                  <a:lnTo>
                    <a:pt x="402" y="44"/>
                  </a:lnTo>
                  <a:lnTo>
                    <a:pt x="441" y="47"/>
                  </a:lnTo>
                  <a:lnTo>
                    <a:pt x="481" y="50"/>
                  </a:lnTo>
                  <a:lnTo>
                    <a:pt x="522" y="51"/>
                  </a:lnTo>
                  <a:lnTo>
                    <a:pt x="522" y="51"/>
                  </a:lnTo>
                  <a:lnTo>
                    <a:pt x="532" y="51"/>
                  </a:lnTo>
                  <a:lnTo>
                    <a:pt x="544" y="52"/>
                  </a:lnTo>
                  <a:lnTo>
                    <a:pt x="569" y="56"/>
                  </a:lnTo>
                  <a:lnTo>
                    <a:pt x="581" y="56"/>
                  </a:lnTo>
                  <a:lnTo>
                    <a:pt x="593" y="55"/>
                  </a:lnTo>
                  <a:lnTo>
                    <a:pt x="604" y="52"/>
                  </a:lnTo>
                  <a:lnTo>
                    <a:pt x="608" y="51"/>
                  </a:lnTo>
                  <a:lnTo>
                    <a:pt x="614" y="48"/>
                  </a:lnTo>
                  <a:lnTo>
                    <a:pt x="614" y="48"/>
                  </a:lnTo>
                  <a:lnTo>
                    <a:pt x="616" y="44"/>
                  </a:lnTo>
                  <a:lnTo>
                    <a:pt x="618" y="42"/>
                  </a:lnTo>
                  <a:lnTo>
                    <a:pt x="619" y="37"/>
                  </a:lnTo>
                  <a:lnTo>
                    <a:pt x="618" y="30"/>
                  </a:lnTo>
                  <a:lnTo>
                    <a:pt x="614" y="26"/>
                  </a:lnTo>
                  <a:lnTo>
                    <a:pt x="608" y="22"/>
                  </a:lnTo>
                  <a:lnTo>
                    <a:pt x="603" y="20"/>
                  </a:lnTo>
                  <a:lnTo>
                    <a:pt x="595" y="20"/>
                  </a:lnTo>
                  <a:lnTo>
                    <a:pt x="593" y="21"/>
                  </a:lnTo>
                  <a:lnTo>
                    <a:pt x="589" y="23"/>
                  </a:lnTo>
                  <a:lnTo>
                    <a:pt x="589" y="2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87" name="chenying0907 783"/>
            <p:cNvSpPr/>
            <p:nvPr/>
          </p:nvSpPr>
          <p:spPr bwMode="auto">
            <a:xfrm>
              <a:off x="2170113" y="3554413"/>
              <a:ext cx="288925" cy="22225"/>
            </a:xfrm>
            <a:custGeom>
              <a:avLst/>
              <a:gdLst/>
              <a:ahLst/>
              <a:cxnLst>
                <a:cxn ang="0">
                  <a:pos x="715" y="20"/>
                </a:cxn>
                <a:cxn ang="0">
                  <a:pos x="715" y="20"/>
                </a:cxn>
                <a:cxn ang="0">
                  <a:pos x="622" y="18"/>
                </a:cxn>
                <a:cxn ang="0">
                  <a:pos x="529" y="16"/>
                </a:cxn>
                <a:cxn ang="0">
                  <a:pos x="436" y="13"/>
                </a:cxn>
                <a:cxn ang="0">
                  <a:pos x="345" y="12"/>
                </a:cxn>
                <a:cxn ang="0">
                  <a:pos x="345" y="12"/>
                </a:cxn>
                <a:cxn ang="0">
                  <a:pos x="304" y="10"/>
                </a:cxn>
                <a:cxn ang="0">
                  <a:pos x="263" y="9"/>
                </a:cxn>
                <a:cxn ang="0">
                  <a:pos x="223" y="8"/>
                </a:cxn>
                <a:cxn ang="0">
                  <a:pos x="182" y="8"/>
                </a:cxn>
                <a:cxn ang="0">
                  <a:pos x="182" y="8"/>
                </a:cxn>
                <a:cxn ang="0">
                  <a:pos x="161" y="6"/>
                </a:cxn>
                <a:cxn ang="0">
                  <a:pos x="140" y="5"/>
                </a:cxn>
                <a:cxn ang="0">
                  <a:pos x="97" y="1"/>
                </a:cxn>
                <a:cxn ang="0">
                  <a:pos x="76" y="0"/>
                </a:cxn>
                <a:cxn ang="0">
                  <a:pos x="55" y="0"/>
                </a:cxn>
                <a:cxn ang="0">
                  <a:pos x="33" y="0"/>
                </a:cxn>
                <a:cxn ang="0">
                  <a:pos x="14" y="3"/>
                </a:cxn>
                <a:cxn ang="0">
                  <a:pos x="14" y="3"/>
                </a:cxn>
                <a:cxn ang="0">
                  <a:pos x="10" y="4"/>
                </a:cxn>
                <a:cxn ang="0">
                  <a:pos x="6" y="5"/>
                </a:cxn>
                <a:cxn ang="0">
                  <a:pos x="2" y="9"/>
                </a:cxn>
                <a:cxn ang="0">
                  <a:pos x="0" y="16"/>
                </a:cxn>
                <a:cxn ang="0">
                  <a:pos x="2" y="22"/>
                </a:cxn>
                <a:cxn ang="0">
                  <a:pos x="4" y="27"/>
                </a:cxn>
                <a:cxn ang="0">
                  <a:pos x="8" y="33"/>
                </a:cxn>
                <a:cxn ang="0">
                  <a:pos x="15" y="35"/>
                </a:cxn>
                <a:cxn ang="0">
                  <a:pos x="19" y="35"/>
                </a:cxn>
                <a:cxn ang="0">
                  <a:pos x="23" y="35"/>
                </a:cxn>
                <a:cxn ang="0">
                  <a:pos x="23" y="35"/>
                </a:cxn>
                <a:cxn ang="0">
                  <a:pos x="32" y="34"/>
                </a:cxn>
                <a:cxn ang="0">
                  <a:pos x="41" y="34"/>
                </a:cxn>
                <a:cxn ang="0">
                  <a:pos x="61" y="35"/>
                </a:cxn>
                <a:cxn ang="0">
                  <a:pos x="79" y="38"/>
                </a:cxn>
                <a:cxn ang="0">
                  <a:pos x="97" y="40"/>
                </a:cxn>
                <a:cxn ang="0">
                  <a:pos x="97" y="40"/>
                </a:cxn>
                <a:cxn ang="0">
                  <a:pos x="198" y="42"/>
                </a:cxn>
                <a:cxn ang="0">
                  <a:pos x="198" y="42"/>
                </a:cxn>
                <a:cxn ang="0">
                  <a:pos x="239" y="43"/>
                </a:cxn>
                <a:cxn ang="0">
                  <a:pos x="278" y="44"/>
                </a:cxn>
                <a:cxn ang="0">
                  <a:pos x="318" y="44"/>
                </a:cxn>
                <a:cxn ang="0">
                  <a:pos x="359" y="46"/>
                </a:cxn>
                <a:cxn ang="0">
                  <a:pos x="359" y="46"/>
                </a:cxn>
                <a:cxn ang="0">
                  <a:pos x="448" y="47"/>
                </a:cxn>
                <a:cxn ang="0">
                  <a:pos x="537" y="50"/>
                </a:cxn>
                <a:cxn ang="0">
                  <a:pos x="626" y="52"/>
                </a:cxn>
                <a:cxn ang="0">
                  <a:pos x="715" y="54"/>
                </a:cxn>
                <a:cxn ang="0">
                  <a:pos x="715" y="54"/>
                </a:cxn>
                <a:cxn ang="0">
                  <a:pos x="719" y="52"/>
                </a:cxn>
                <a:cxn ang="0">
                  <a:pos x="721" y="52"/>
                </a:cxn>
                <a:cxn ang="0">
                  <a:pos x="726" y="48"/>
                </a:cxn>
                <a:cxn ang="0">
                  <a:pos x="729" y="42"/>
                </a:cxn>
                <a:cxn ang="0">
                  <a:pos x="730" y="37"/>
                </a:cxn>
                <a:cxn ang="0">
                  <a:pos x="729" y="30"/>
                </a:cxn>
                <a:cxn ang="0">
                  <a:pos x="726" y="25"/>
                </a:cxn>
                <a:cxn ang="0">
                  <a:pos x="721" y="21"/>
                </a:cxn>
                <a:cxn ang="0">
                  <a:pos x="719" y="20"/>
                </a:cxn>
                <a:cxn ang="0">
                  <a:pos x="715" y="20"/>
                </a:cxn>
                <a:cxn ang="0">
                  <a:pos x="715" y="20"/>
                </a:cxn>
              </a:cxnLst>
              <a:rect l="0" t="0" r="r" b="b"/>
              <a:pathLst>
                <a:path w="730" h="54">
                  <a:moveTo>
                    <a:pt x="715" y="20"/>
                  </a:moveTo>
                  <a:lnTo>
                    <a:pt x="715" y="20"/>
                  </a:lnTo>
                  <a:lnTo>
                    <a:pt x="622" y="18"/>
                  </a:lnTo>
                  <a:lnTo>
                    <a:pt x="529" y="16"/>
                  </a:lnTo>
                  <a:lnTo>
                    <a:pt x="436" y="13"/>
                  </a:lnTo>
                  <a:lnTo>
                    <a:pt x="345" y="12"/>
                  </a:lnTo>
                  <a:lnTo>
                    <a:pt x="345" y="12"/>
                  </a:lnTo>
                  <a:lnTo>
                    <a:pt x="304" y="10"/>
                  </a:lnTo>
                  <a:lnTo>
                    <a:pt x="263" y="9"/>
                  </a:lnTo>
                  <a:lnTo>
                    <a:pt x="223" y="8"/>
                  </a:lnTo>
                  <a:lnTo>
                    <a:pt x="182" y="8"/>
                  </a:lnTo>
                  <a:lnTo>
                    <a:pt x="182" y="8"/>
                  </a:lnTo>
                  <a:lnTo>
                    <a:pt x="161" y="6"/>
                  </a:lnTo>
                  <a:lnTo>
                    <a:pt x="140" y="5"/>
                  </a:lnTo>
                  <a:lnTo>
                    <a:pt x="97" y="1"/>
                  </a:lnTo>
                  <a:lnTo>
                    <a:pt x="76" y="0"/>
                  </a:lnTo>
                  <a:lnTo>
                    <a:pt x="55" y="0"/>
                  </a:lnTo>
                  <a:lnTo>
                    <a:pt x="33" y="0"/>
                  </a:lnTo>
                  <a:lnTo>
                    <a:pt x="14" y="3"/>
                  </a:lnTo>
                  <a:lnTo>
                    <a:pt x="14" y="3"/>
                  </a:lnTo>
                  <a:lnTo>
                    <a:pt x="10" y="4"/>
                  </a:lnTo>
                  <a:lnTo>
                    <a:pt x="6" y="5"/>
                  </a:lnTo>
                  <a:lnTo>
                    <a:pt x="2" y="9"/>
                  </a:lnTo>
                  <a:lnTo>
                    <a:pt x="0" y="16"/>
                  </a:lnTo>
                  <a:lnTo>
                    <a:pt x="2" y="22"/>
                  </a:lnTo>
                  <a:lnTo>
                    <a:pt x="4" y="27"/>
                  </a:lnTo>
                  <a:lnTo>
                    <a:pt x="8" y="33"/>
                  </a:lnTo>
                  <a:lnTo>
                    <a:pt x="15" y="35"/>
                  </a:lnTo>
                  <a:lnTo>
                    <a:pt x="19" y="35"/>
                  </a:lnTo>
                  <a:lnTo>
                    <a:pt x="23" y="35"/>
                  </a:lnTo>
                  <a:lnTo>
                    <a:pt x="23" y="35"/>
                  </a:lnTo>
                  <a:lnTo>
                    <a:pt x="32" y="34"/>
                  </a:lnTo>
                  <a:lnTo>
                    <a:pt x="41" y="34"/>
                  </a:lnTo>
                  <a:lnTo>
                    <a:pt x="61" y="35"/>
                  </a:lnTo>
                  <a:lnTo>
                    <a:pt x="79" y="38"/>
                  </a:lnTo>
                  <a:lnTo>
                    <a:pt x="97" y="40"/>
                  </a:lnTo>
                  <a:lnTo>
                    <a:pt x="97" y="40"/>
                  </a:lnTo>
                  <a:lnTo>
                    <a:pt x="198" y="42"/>
                  </a:lnTo>
                  <a:lnTo>
                    <a:pt x="198" y="42"/>
                  </a:lnTo>
                  <a:lnTo>
                    <a:pt x="239" y="43"/>
                  </a:lnTo>
                  <a:lnTo>
                    <a:pt x="278" y="44"/>
                  </a:lnTo>
                  <a:lnTo>
                    <a:pt x="318" y="44"/>
                  </a:lnTo>
                  <a:lnTo>
                    <a:pt x="359" y="46"/>
                  </a:lnTo>
                  <a:lnTo>
                    <a:pt x="359" y="46"/>
                  </a:lnTo>
                  <a:lnTo>
                    <a:pt x="448" y="47"/>
                  </a:lnTo>
                  <a:lnTo>
                    <a:pt x="537" y="50"/>
                  </a:lnTo>
                  <a:lnTo>
                    <a:pt x="626" y="52"/>
                  </a:lnTo>
                  <a:lnTo>
                    <a:pt x="715" y="54"/>
                  </a:lnTo>
                  <a:lnTo>
                    <a:pt x="715" y="54"/>
                  </a:lnTo>
                  <a:lnTo>
                    <a:pt x="719" y="52"/>
                  </a:lnTo>
                  <a:lnTo>
                    <a:pt x="721" y="52"/>
                  </a:lnTo>
                  <a:lnTo>
                    <a:pt x="726" y="48"/>
                  </a:lnTo>
                  <a:lnTo>
                    <a:pt x="729" y="42"/>
                  </a:lnTo>
                  <a:lnTo>
                    <a:pt x="730" y="37"/>
                  </a:lnTo>
                  <a:lnTo>
                    <a:pt x="729" y="30"/>
                  </a:lnTo>
                  <a:lnTo>
                    <a:pt x="726" y="25"/>
                  </a:lnTo>
                  <a:lnTo>
                    <a:pt x="721" y="21"/>
                  </a:lnTo>
                  <a:lnTo>
                    <a:pt x="719" y="20"/>
                  </a:lnTo>
                  <a:lnTo>
                    <a:pt x="715" y="20"/>
                  </a:lnTo>
                  <a:lnTo>
                    <a:pt x="715" y="2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88" name="chenying0907 784"/>
            <p:cNvSpPr/>
            <p:nvPr/>
          </p:nvSpPr>
          <p:spPr bwMode="auto">
            <a:xfrm>
              <a:off x="2228851" y="3505200"/>
              <a:ext cx="38100" cy="95250"/>
            </a:xfrm>
            <a:custGeom>
              <a:avLst/>
              <a:gdLst/>
              <a:ahLst/>
              <a:cxnLst>
                <a:cxn ang="0">
                  <a:pos x="62" y="6"/>
                </a:cxn>
                <a:cxn ang="0">
                  <a:pos x="62" y="6"/>
                </a:cxn>
                <a:cxn ang="0">
                  <a:pos x="56" y="17"/>
                </a:cxn>
                <a:cxn ang="0">
                  <a:pos x="51" y="28"/>
                </a:cxn>
                <a:cxn ang="0">
                  <a:pos x="45" y="40"/>
                </a:cxn>
                <a:cxn ang="0">
                  <a:pos x="41" y="52"/>
                </a:cxn>
                <a:cxn ang="0">
                  <a:pos x="34" y="77"/>
                </a:cxn>
                <a:cxn ang="0">
                  <a:pos x="30" y="102"/>
                </a:cxn>
                <a:cxn ang="0">
                  <a:pos x="30" y="102"/>
                </a:cxn>
                <a:cxn ang="0">
                  <a:pos x="22" y="130"/>
                </a:cxn>
                <a:cxn ang="0">
                  <a:pos x="14" y="161"/>
                </a:cxn>
                <a:cxn ang="0">
                  <a:pos x="6" y="189"/>
                </a:cxn>
                <a:cxn ang="0">
                  <a:pos x="0" y="218"/>
                </a:cxn>
                <a:cxn ang="0">
                  <a:pos x="0" y="218"/>
                </a:cxn>
                <a:cxn ang="0">
                  <a:pos x="0" y="222"/>
                </a:cxn>
                <a:cxn ang="0">
                  <a:pos x="0" y="226"/>
                </a:cxn>
                <a:cxn ang="0">
                  <a:pos x="2" y="232"/>
                </a:cxn>
                <a:cxn ang="0">
                  <a:pos x="7" y="236"/>
                </a:cxn>
                <a:cxn ang="0">
                  <a:pos x="13" y="239"/>
                </a:cxn>
                <a:cxn ang="0">
                  <a:pos x="19" y="240"/>
                </a:cxn>
                <a:cxn ang="0">
                  <a:pos x="24" y="238"/>
                </a:cxn>
                <a:cxn ang="0">
                  <a:pos x="30" y="234"/>
                </a:cxn>
                <a:cxn ang="0">
                  <a:pos x="31" y="231"/>
                </a:cxn>
                <a:cxn ang="0">
                  <a:pos x="32" y="227"/>
                </a:cxn>
                <a:cxn ang="0">
                  <a:pos x="32" y="227"/>
                </a:cxn>
                <a:cxn ang="0">
                  <a:pos x="39" y="201"/>
                </a:cxn>
                <a:cxn ang="0">
                  <a:pos x="45" y="175"/>
                </a:cxn>
                <a:cxn ang="0">
                  <a:pos x="60" y="123"/>
                </a:cxn>
                <a:cxn ang="0">
                  <a:pos x="60" y="123"/>
                </a:cxn>
                <a:cxn ang="0">
                  <a:pos x="65" y="98"/>
                </a:cxn>
                <a:cxn ang="0">
                  <a:pos x="72" y="72"/>
                </a:cxn>
                <a:cxn ang="0">
                  <a:pos x="74" y="59"/>
                </a:cxn>
                <a:cxn ang="0">
                  <a:pos x="79" y="47"/>
                </a:cxn>
                <a:cxn ang="0">
                  <a:pos x="85" y="35"/>
                </a:cxn>
                <a:cxn ang="0">
                  <a:pos x="91" y="25"/>
                </a:cxn>
                <a:cxn ang="0">
                  <a:pos x="91" y="25"/>
                </a:cxn>
                <a:cxn ang="0">
                  <a:pos x="94" y="21"/>
                </a:cxn>
                <a:cxn ang="0">
                  <a:pos x="95" y="18"/>
                </a:cxn>
                <a:cxn ang="0">
                  <a:pos x="95" y="11"/>
                </a:cxn>
                <a:cxn ang="0">
                  <a:pos x="91" y="6"/>
                </a:cxn>
                <a:cxn ang="0">
                  <a:pos x="87" y="2"/>
                </a:cxn>
                <a:cxn ang="0">
                  <a:pos x="81" y="0"/>
                </a:cxn>
                <a:cxn ang="0">
                  <a:pos x="74" y="0"/>
                </a:cxn>
                <a:cxn ang="0">
                  <a:pos x="68" y="2"/>
                </a:cxn>
                <a:cxn ang="0">
                  <a:pos x="65" y="4"/>
                </a:cxn>
                <a:cxn ang="0">
                  <a:pos x="62" y="6"/>
                </a:cxn>
                <a:cxn ang="0">
                  <a:pos x="62" y="6"/>
                </a:cxn>
              </a:cxnLst>
              <a:rect l="0" t="0" r="r" b="b"/>
              <a:pathLst>
                <a:path w="95" h="240">
                  <a:moveTo>
                    <a:pt x="62" y="6"/>
                  </a:moveTo>
                  <a:lnTo>
                    <a:pt x="62" y="6"/>
                  </a:lnTo>
                  <a:lnTo>
                    <a:pt x="56" y="17"/>
                  </a:lnTo>
                  <a:lnTo>
                    <a:pt x="51" y="28"/>
                  </a:lnTo>
                  <a:lnTo>
                    <a:pt x="45" y="40"/>
                  </a:lnTo>
                  <a:lnTo>
                    <a:pt x="41" y="52"/>
                  </a:lnTo>
                  <a:lnTo>
                    <a:pt x="34" y="77"/>
                  </a:lnTo>
                  <a:lnTo>
                    <a:pt x="30" y="102"/>
                  </a:lnTo>
                  <a:lnTo>
                    <a:pt x="30" y="102"/>
                  </a:lnTo>
                  <a:lnTo>
                    <a:pt x="22" y="130"/>
                  </a:lnTo>
                  <a:lnTo>
                    <a:pt x="14" y="161"/>
                  </a:lnTo>
                  <a:lnTo>
                    <a:pt x="6" y="189"/>
                  </a:lnTo>
                  <a:lnTo>
                    <a:pt x="0" y="218"/>
                  </a:lnTo>
                  <a:lnTo>
                    <a:pt x="0" y="218"/>
                  </a:lnTo>
                  <a:lnTo>
                    <a:pt x="0" y="222"/>
                  </a:lnTo>
                  <a:lnTo>
                    <a:pt x="0" y="226"/>
                  </a:lnTo>
                  <a:lnTo>
                    <a:pt x="2" y="232"/>
                  </a:lnTo>
                  <a:lnTo>
                    <a:pt x="7" y="236"/>
                  </a:lnTo>
                  <a:lnTo>
                    <a:pt x="13" y="239"/>
                  </a:lnTo>
                  <a:lnTo>
                    <a:pt x="19" y="240"/>
                  </a:lnTo>
                  <a:lnTo>
                    <a:pt x="24" y="238"/>
                  </a:lnTo>
                  <a:lnTo>
                    <a:pt x="30" y="234"/>
                  </a:lnTo>
                  <a:lnTo>
                    <a:pt x="31" y="231"/>
                  </a:lnTo>
                  <a:lnTo>
                    <a:pt x="32" y="227"/>
                  </a:lnTo>
                  <a:lnTo>
                    <a:pt x="32" y="227"/>
                  </a:lnTo>
                  <a:lnTo>
                    <a:pt x="39" y="201"/>
                  </a:lnTo>
                  <a:lnTo>
                    <a:pt x="45" y="175"/>
                  </a:lnTo>
                  <a:lnTo>
                    <a:pt x="60" y="123"/>
                  </a:lnTo>
                  <a:lnTo>
                    <a:pt x="60" y="123"/>
                  </a:lnTo>
                  <a:lnTo>
                    <a:pt x="65" y="98"/>
                  </a:lnTo>
                  <a:lnTo>
                    <a:pt x="72" y="72"/>
                  </a:lnTo>
                  <a:lnTo>
                    <a:pt x="74" y="59"/>
                  </a:lnTo>
                  <a:lnTo>
                    <a:pt x="79" y="47"/>
                  </a:lnTo>
                  <a:lnTo>
                    <a:pt x="85" y="35"/>
                  </a:lnTo>
                  <a:lnTo>
                    <a:pt x="91" y="25"/>
                  </a:lnTo>
                  <a:lnTo>
                    <a:pt x="91" y="25"/>
                  </a:lnTo>
                  <a:lnTo>
                    <a:pt x="94" y="21"/>
                  </a:lnTo>
                  <a:lnTo>
                    <a:pt x="95" y="18"/>
                  </a:lnTo>
                  <a:lnTo>
                    <a:pt x="95" y="11"/>
                  </a:lnTo>
                  <a:lnTo>
                    <a:pt x="91" y="6"/>
                  </a:lnTo>
                  <a:lnTo>
                    <a:pt x="87" y="2"/>
                  </a:lnTo>
                  <a:lnTo>
                    <a:pt x="81" y="0"/>
                  </a:lnTo>
                  <a:lnTo>
                    <a:pt x="74" y="0"/>
                  </a:lnTo>
                  <a:lnTo>
                    <a:pt x="68" y="2"/>
                  </a:lnTo>
                  <a:lnTo>
                    <a:pt x="65" y="4"/>
                  </a:lnTo>
                  <a:lnTo>
                    <a:pt x="62" y="6"/>
                  </a:lnTo>
                  <a:lnTo>
                    <a:pt x="62" y="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89" name="chenying0907 785"/>
            <p:cNvSpPr/>
            <p:nvPr/>
          </p:nvSpPr>
          <p:spPr bwMode="auto">
            <a:xfrm>
              <a:off x="2301876" y="3505200"/>
              <a:ext cx="15875" cy="95250"/>
            </a:xfrm>
            <a:custGeom>
              <a:avLst/>
              <a:gdLst/>
              <a:ahLst/>
              <a:cxnLst>
                <a:cxn ang="0">
                  <a:pos x="34" y="24"/>
                </a:cxn>
                <a:cxn ang="0">
                  <a:pos x="34" y="24"/>
                </a:cxn>
                <a:cxn ang="0">
                  <a:pos x="35" y="20"/>
                </a:cxn>
                <a:cxn ang="0">
                  <a:pos x="35" y="16"/>
                </a:cxn>
                <a:cxn ang="0">
                  <a:pos x="34" y="12"/>
                </a:cxn>
                <a:cxn ang="0">
                  <a:pos x="33" y="8"/>
                </a:cxn>
                <a:cxn ang="0">
                  <a:pos x="30" y="4"/>
                </a:cxn>
                <a:cxn ang="0">
                  <a:pos x="28" y="1"/>
                </a:cxn>
                <a:cxn ang="0">
                  <a:pos x="24" y="0"/>
                </a:cxn>
                <a:cxn ang="0">
                  <a:pos x="18" y="0"/>
                </a:cxn>
                <a:cxn ang="0">
                  <a:pos x="17" y="0"/>
                </a:cxn>
                <a:cxn ang="0">
                  <a:pos x="17" y="0"/>
                </a:cxn>
                <a:cxn ang="0">
                  <a:pos x="11" y="1"/>
                </a:cxn>
                <a:cxn ang="0">
                  <a:pos x="4" y="4"/>
                </a:cxn>
                <a:cxn ang="0">
                  <a:pos x="1" y="11"/>
                </a:cxn>
                <a:cxn ang="0">
                  <a:pos x="0" y="17"/>
                </a:cxn>
                <a:cxn ang="0">
                  <a:pos x="0" y="17"/>
                </a:cxn>
                <a:cxn ang="0">
                  <a:pos x="0" y="68"/>
                </a:cxn>
                <a:cxn ang="0">
                  <a:pos x="1" y="120"/>
                </a:cxn>
                <a:cxn ang="0">
                  <a:pos x="3" y="173"/>
                </a:cxn>
                <a:cxn ang="0">
                  <a:pos x="4" y="224"/>
                </a:cxn>
                <a:cxn ang="0">
                  <a:pos x="4" y="224"/>
                </a:cxn>
                <a:cxn ang="0">
                  <a:pos x="4" y="228"/>
                </a:cxn>
                <a:cxn ang="0">
                  <a:pos x="5" y="232"/>
                </a:cxn>
                <a:cxn ang="0">
                  <a:pos x="9" y="237"/>
                </a:cxn>
                <a:cxn ang="0">
                  <a:pos x="14" y="239"/>
                </a:cxn>
                <a:cxn ang="0">
                  <a:pos x="21" y="241"/>
                </a:cxn>
                <a:cxn ang="0">
                  <a:pos x="26" y="239"/>
                </a:cxn>
                <a:cxn ang="0">
                  <a:pos x="33" y="237"/>
                </a:cxn>
                <a:cxn ang="0">
                  <a:pos x="37" y="232"/>
                </a:cxn>
                <a:cxn ang="0">
                  <a:pos x="37" y="228"/>
                </a:cxn>
                <a:cxn ang="0">
                  <a:pos x="38" y="224"/>
                </a:cxn>
                <a:cxn ang="0">
                  <a:pos x="38" y="224"/>
                </a:cxn>
                <a:cxn ang="0">
                  <a:pos x="37" y="174"/>
                </a:cxn>
                <a:cxn ang="0">
                  <a:pos x="35" y="124"/>
                </a:cxn>
                <a:cxn ang="0">
                  <a:pos x="34" y="73"/>
                </a:cxn>
                <a:cxn ang="0">
                  <a:pos x="34" y="24"/>
                </a:cxn>
                <a:cxn ang="0">
                  <a:pos x="34" y="24"/>
                </a:cxn>
              </a:cxnLst>
              <a:rect l="0" t="0" r="r" b="b"/>
              <a:pathLst>
                <a:path w="38" h="241">
                  <a:moveTo>
                    <a:pt x="34" y="24"/>
                  </a:moveTo>
                  <a:lnTo>
                    <a:pt x="34" y="24"/>
                  </a:lnTo>
                  <a:lnTo>
                    <a:pt x="35" y="20"/>
                  </a:lnTo>
                  <a:lnTo>
                    <a:pt x="35" y="16"/>
                  </a:lnTo>
                  <a:lnTo>
                    <a:pt x="34" y="12"/>
                  </a:lnTo>
                  <a:lnTo>
                    <a:pt x="33" y="8"/>
                  </a:lnTo>
                  <a:lnTo>
                    <a:pt x="30" y="4"/>
                  </a:lnTo>
                  <a:lnTo>
                    <a:pt x="28" y="1"/>
                  </a:lnTo>
                  <a:lnTo>
                    <a:pt x="24" y="0"/>
                  </a:lnTo>
                  <a:lnTo>
                    <a:pt x="18" y="0"/>
                  </a:lnTo>
                  <a:lnTo>
                    <a:pt x="17" y="0"/>
                  </a:lnTo>
                  <a:lnTo>
                    <a:pt x="17" y="0"/>
                  </a:lnTo>
                  <a:lnTo>
                    <a:pt x="11" y="1"/>
                  </a:lnTo>
                  <a:lnTo>
                    <a:pt x="4" y="4"/>
                  </a:lnTo>
                  <a:lnTo>
                    <a:pt x="1" y="11"/>
                  </a:lnTo>
                  <a:lnTo>
                    <a:pt x="0" y="17"/>
                  </a:lnTo>
                  <a:lnTo>
                    <a:pt x="0" y="17"/>
                  </a:lnTo>
                  <a:lnTo>
                    <a:pt x="0" y="68"/>
                  </a:lnTo>
                  <a:lnTo>
                    <a:pt x="1" y="120"/>
                  </a:lnTo>
                  <a:lnTo>
                    <a:pt x="3" y="173"/>
                  </a:lnTo>
                  <a:lnTo>
                    <a:pt x="4" y="224"/>
                  </a:lnTo>
                  <a:lnTo>
                    <a:pt x="4" y="224"/>
                  </a:lnTo>
                  <a:lnTo>
                    <a:pt x="4" y="228"/>
                  </a:lnTo>
                  <a:lnTo>
                    <a:pt x="5" y="232"/>
                  </a:lnTo>
                  <a:lnTo>
                    <a:pt x="9" y="237"/>
                  </a:lnTo>
                  <a:lnTo>
                    <a:pt x="14" y="239"/>
                  </a:lnTo>
                  <a:lnTo>
                    <a:pt x="21" y="241"/>
                  </a:lnTo>
                  <a:lnTo>
                    <a:pt x="26" y="239"/>
                  </a:lnTo>
                  <a:lnTo>
                    <a:pt x="33" y="237"/>
                  </a:lnTo>
                  <a:lnTo>
                    <a:pt x="37" y="232"/>
                  </a:lnTo>
                  <a:lnTo>
                    <a:pt x="37" y="228"/>
                  </a:lnTo>
                  <a:lnTo>
                    <a:pt x="38" y="224"/>
                  </a:lnTo>
                  <a:lnTo>
                    <a:pt x="38" y="224"/>
                  </a:lnTo>
                  <a:lnTo>
                    <a:pt x="37" y="174"/>
                  </a:lnTo>
                  <a:lnTo>
                    <a:pt x="35" y="124"/>
                  </a:lnTo>
                  <a:lnTo>
                    <a:pt x="34" y="73"/>
                  </a:lnTo>
                  <a:lnTo>
                    <a:pt x="34" y="24"/>
                  </a:lnTo>
                  <a:lnTo>
                    <a:pt x="34" y="2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90" name="chenying0907 786"/>
            <p:cNvSpPr/>
            <p:nvPr/>
          </p:nvSpPr>
          <p:spPr bwMode="auto">
            <a:xfrm>
              <a:off x="2347913" y="3505200"/>
              <a:ext cx="52388" cy="101600"/>
            </a:xfrm>
            <a:custGeom>
              <a:avLst/>
              <a:gdLst/>
              <a:ahLst/>
              <a:cxnLst>
                <a:cxn ang="0">
                  <a:pos x="129" y="229"/>
                </a:cxn>
                <a:cxn ang="0">
                  <a:pos x="129" y="229"/>
                </a:cxn>
                <a:cxn ang="0">
                  <a:pos x="119" y="203"/>
                </a:cxn>
                <a:cxn ang="0">
                  <a:pos x="109" y="176"/>
                </a:cxn>
                <a:cxn ang="0">
                  <a:pos x="87" y="123"/>
                </a:cxn>
                <a:cxn ang="0">
                  <a:pos x="87" y="123"/>
                </a:cxn>
                <a:cxn ang="0">
                  <a:pos x="82" y="109"/>
                </a:cxn>
                <a:cxn ang="0">
                  <a:pos x="76" y="93"/>
                </a:cxn>
                <a:cxn ang="0">
                  <a:pos x="72" y="79"/>
                </a:cxn>
                <a:cxn ang="0">
                  <a:pos x="66" y="63"/>
                </a:cxn>
                <a:cxn ang="0">
                  <a:pos x="66" y="63"/>
                </a:cxn>
                <a:cxn ang="0">
                  <a:pos x="58" y="49"/>
                </a:cxn>
                <a:cxn ang="0">
                  <a:pos x="49" y="36"/>
                </a:cxn>
                <a:cxn ang="0">
                  <a:pos x="40" y="23"/>
                </a:cxn>
                <a:cxn ang="0">
                  <a:pos x="32" y="8"/>
                </a:cxn>
                <a:cxn ang="0">
                  <a:pos x="32" y="8"/>
                </a:cxn>
                <a:cxn ang="0">
                  <a:pos x="29" y="6"/>
                </a:cxn>
                <a:cxn ang="0">
                  <a:pos x="27" y="3"/>
                </a:cxn>
                <a:cxn ang="0">
                  <a:pos x="21" y="0"/>
                </a:cxn>
                <a:cxn ang="0">
                  <a:pos x="15" y="0"/>
                </a:cxn>
                <a:cxn ang="0">
                  <a:pos x="10" y="3"/>
                </a:cxn>
                <a:cxn ang="0">
                  <a:pos x="4" y="7"/>
                </a:cxn>
                <a:cxn ang="0">
                  <a:pos x="0" y="12"/>
                </a:cxn>
                <a:cxn ang="0">
                  <a:pos x="0" y="19"/>
                </a:cxn>
                <a:cxn ang="0">
                  <a:pos x="0" y="23"/>
                </a:cxn>
                <a:cxn ang="0">
                  <a:pos x="2" y="27"/>
                </a:cxn>
                <a:cxn ang="0">
                  <a:pos x="2" y="27"/>
                </a:cxn>
                <a:cxn ang="0">
                  <a:pos x="8" y="37"/>
                </a:cxn>
                <a:cxn ang="0">
                  <a:pos x="16" y="46"/>
                </a:cxn>
                <a:cxn ang="0">
                  <a:pos x="24" y="57"/>
                </a:cxn>
                <a:cxn ang="0">
                  <a:pos x="31" y="68"/>
                </a:cxn>
                <a:cxn ang="0">
                  <a:pos x="31" y="68"/>
                </a:cxn>
                <a:cxn ang="0">
                  <a:pos x="38" y="87"/>
                </a:cxn>
                <a:cxn ang="0">
                  <a:pos x="45" y="106"/>
                </a:cxn>
                <a:cxn ang="0">
                  <a:pos x="51" y="125"/>
                </a:cxn>
                <a:cxn ang="0">
                  <a:pos x="58" y="144"/>
                </a:cxn>
                <a:cxn ang="0">
                  <a:pos x="58" y="144"/>
                </a:cxn>
                <a:cxn ang="0">
                  <a:pos x="80" y="194"/>
                </a:cxn>
                <a:cxn ang="0">
                  <a:pos x="89" y="219"/>
                </a:cxn>
                <a:cxn ang="0">
                  <a:pos x="97" y="245"/>
                </a:cxn>
                <a:cxn ang="0">
                  <a:pos x="97" y="245"/>
                </a:cxn>
                <a:cxn ang="0">
                  <a:pos x="100" y="250"/>
                </a:cxn>
                <a:cxn ang="0">
                  <a:pos x="105" y="254"/>
                </a:cxn>
                <a:cxn ang="0">
                  <a:pos x="110" y="257"/>
                </a:cxn>
                <a:cxn ang="0">
                  <a:pos x="116" y="257"/>
                </a:cxn>
                <a:cxn ang="0">
                  <a:pos x="122" y="255"/>
                </a:cxn>
                <a:cxn ang="0">
                  <a:pos x="126" y="251"/>
                </a:cxn>
                <a:cxn ang="0">
                  <a:pos x="130" y="246"/>
                </a:cxn>
                <a:cxn ang="0">
                  <a:pos x="131" y="240"/>
                </a:cxn>
                <a:cxn ang="0">
                  <a:pos x="131" y="238"/>
                </a:cxn>
                <a:cxn ang="0">
                  <a:pos x="131" y="238"/>
                </a:cxn>
                <a:cxn ang="0">
                  <a:pos x="130" y="233"/>
                </a:cxn>
                <a:cxn ang="0">
                  <a:pos x="129" y="229"/>
                </a:cxn>
                <a:cxn ang="0">
                  <a:pos x="129" y="229"/>
                </a:cxn>
              </a:cxnLst>
              <a:rect l="0" t="0" r="r" b="b"/>
              <a:pathLst>
                <a:path w="131" h="257">
                  <a:moveTo>
                    <a:pt x="129" y="229"/>
                  </a:moveTo>
                  <a:lnTo>
                    <a:pt x="129" y="229"/>
                  </a:lnTo>
                  <a:lnTo>
                    <a:pt x="119" y="203"/>
                  </a:lnTo>
                  <a:lnTo>
                    <a:pt x="109" y="176"/>
                  </a:lnTo>
                  <a:lnTo>
                    <a:pt x="87" y="123"/>
                  </a:lnTo>
                  <a:lnTo>
                    <a:pt x="87" y="123"/>
                  </a:lnTo>
                  <a:lnTo>
                    <a:pt x="82" y="109"/>
                  </a:lnTo>
                  <a:lnTo>
                    <a:pt x="76" y="93"/>
                  </a:lnTo>
                  <a:lnTo>
                    <a:pt x="72" y="79"/>
                  </a:lnTo>
                  <a:lnTo>
                    <a:pt x="66" y="63"/>
                  </a:lnTo>
                  <a:lnTo>
                    <a:pt x="66" y="63"/>
                  </a:lnTo>
                  <a:lnTo>
                    <a:pt x="58" y="49"/>
                  </a:lnTo>
                  <a:lnTo>
                    <a:pt x="49" y="36"/>
                  </a:lnTo>
                  <a:lnTo>
                    <a:pt x="40" y="23"/>
                  </a:lnTo>
                  <a:lnTo>
                    <a:pt x="32" y="8"/>
                  </a:lnTo>
                  <a:lnTo>
                    <a:pt x="32" y="8"/>
                  </a:lnTo>
                  <a:lnTo>
                    <a:pt x="29" y="6"/>
                  </a:lnTo>
                  <a:lnTo>
                    <a:pt x="27" y="3"/>
                  </a:lnTo>
                  <a:lnTo>
                    <a:pt x="21" y="0"/>
                  </a:lnTo>
                  <a:lnTo>
                    <a:pt x="15" y="0"/>
                  </a:lnTo>
                  <a:lnTo>
                    <a:pt x="10" y="3"/>
                  </a:lnTo>
                  <a:lnTo>
                    <a:pt x="4" y="7"/>
                  </a:lnTo>
                  <a:lnTo>
                    <a:pt x="0" y="12"/>
                  </a:lnTo>
                  <a:lnTo>
                    <a:pt x="0" y="19"/>
                  </a:lnTo>
                  <a:lnTo>
                    <a:pt x="0" y="23"/>
                  </a:lnTo>
                  <a:lnTo>
                    <a:pt x="2" y="27"/>
                  </a:lnTo>
                  <a:lnTo>
                    <a:pt x="2" y="27"/>
                  </a:lnTo>
                  <a:lnTo>
                    <a:pt x="8" y="37"/>
                  </a:lnTo>
                  <a:lnTo>
                    <a:pt x="16" y="46"/>
                  </a:lnTo>
                  <a:lnTo>
                    <a:pt x="24" y="57"/>
                  </a:lnTo>
                  <a:lnTo>
                    <a:pt x="31" y="68"/>
                  </a:lnTo>
                  <a:lnTo>
                    <a:pt x="31" y="68"/>
                  </a:lnTo>
                  <a:lnTo>
                    <a:pt x="38" y="87"/>
                  </a:lnTo>
                  <a:lnTo>
                    <a:pt x="45" y="106"/>
                  </a:lnTo>
                  <a:lnTo>
                    <a:pt x="51" y="125"/>
                  </a:lnTo>
                  <a:lnTo>
                    <a:pt x="58" y="144"/>
                  </a:lnTo>
                  <a:lnTo>
                    <a:pt x="58" y="144"/>
                  </a:lnTo>
                  <a:lnTo>
                    <a:pt x="80" y="194"/>
                  </a:lnTo>
                  <a:lnTo>
                    <a:pt x="89" y="219"/>
                  </a:lnTo>
                  <a:lnTo>
                    <a:pt x="97" y="245"/>
                  </a:lnTo>
                  <a:lnTo>
                    <a:pt x="97" y="245"/>
                  </a:lnTo>
                  <a:lnTo>
                    <a:pt x="100" y="250"/>
                  </a:lnTo>
                  <a:lnTo>
                    <a:pt x="105" y="254"/>
                  </a:lnTo>
                  <a:lnTo>
                    <a:pt x="110" y="257"/>
                  </a:lnTo>
                  <a:lnTo>
                    <a:pt x="116" y="257"/>
                  </a:lnTo>
                  <a:lnTo>
                    <a:pt x="122" y="255"/>
                  </a:lnTo>
                  <a:lnTo>
                    <a:pt x="126" y="251"/>
                  </a:lnTo>
                  <a:lnTo>
                    <a:pt x="130" y="246"/>
                  </a:lnTo>
                  <a:lnTo>
                    <a:pt x="131" y="240"/>
                  </a:lnTo>
                  <a:lnTo>
                    <a:pt x="131" y="238"/>
                  </a:lnTo>
                  <a:lnTo>
                    <a:pt x="131" y="238"/>
                  </a:lnTo>
                  <a:lnTo>
                    <a:pt x="130" y="233"/>
                  </a:lnTo>
                  <a:lnTo>
                    <a:pt x="129" y="229"/>
                  </a:lnTo>
                  <a:lnTo>
                    <a:pt x="129" y="229"/>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91" name="chenying0907 787"/>
            <p:cNvSpPr/>
            <p:nvPr/>
          </p:nvSpPr>
          <p:spPr bwMode="auto">
            <a:xfrm>
              <a:off x="2070101" y="3133725"/>
              <a:ext cx="482600" cy="66675"/>
            </a:xfrm>
            <a:custGeom>
              <a:avLst/>
              <a:gdLst/>
              <a:ahLst/>
              <a:cxnLst>
                <a:cxn ang="0">
                  <a:pos x="1214" y="145"/>
                </a:cxn>
                <a:cxn ang="0">
                  <a:pos x="1208" y="115"/>
                </a:cxn>
                <a:cxn ang="0">
                  <a:pos x="1202" y="92"/>
                </a:cxn>
                <a:cxn ang="0">
                  <a:pos x="1193" y="70"/>
                </a:cxn>
                <a:cxn ang="0">
                  <a:pos x="1170" y="50"/>
                </a:cxn>
                <a:cxn ang="0">
                  <a:pos x="1161" y="45"/>
                </a:cxn>
                <a:cxn ang="0">
                  <a:pos x="1131" y="33"/>
                </a:cxn>
                <a:cxn ang="0">
                  <a:pos x="1087" y="26"/>
                </a:cxn>
                <a:cxn ang="0">
                  <a:pos x="1044" y="26"/>
                </a:cxn>
                <a:cxn ang="0">
                  <a:pos x="1001" y="26"/>
                </a:cxn>
                <a:cxn ang="0">
                  <a:pos x="907" y="23"/>
                </a:cxn>
                <a:cxn ang="0">
                  <a:pos x="811" y="19"/>
                </a:cxn>
                <a:cxn ang="0">
                  <a:pos x="767" y="17"/>
                </a:cxn>
                <a:cxn ang="0">
                  <a:pos x="677" y="13"/>
                </a:cxn>
                <a:cxn ang="0">
                  <a:pos x="632" y="8"/>
                </a:cxn>
                <a:cxn ang="0">
                  <a:pos x="526" y="2"/>
                </a:cxn>
                <a:cxn ang="0">
                  <a:pos x="419" y="0"/>
                </a:cxn>
                <a:cxn ang="0">
                  <a:pos x="310" y="3"/>
                </a:cxn>
                <a:cxn ang="0">
                  <a:pos x="204" y="8"/>
                </a:cxn>
                <a:cxn ang="0">
                  <a:pos x="136" y="16"/>
                </a:cxn>
                <a:cxn ang="0">
                  <a:pos x="102" y="24"/>
                </a:cxn>
                <a:cxn ang="0">
                  <a:pos x="71" y="36"/>
                </a:cxn>
                <a:cxn ang="0">
                  <a:pos x="43" y="53"/>
                </a:cxn>
                <a:cxn ang="0">
                  <a:pos x="21" y="75"/>
                </a:cxn>
                <a:cxn ang="0">
                  <a:pos x="6" y="105"/>
                </a:cxn>
                <a:cxn ang="0">
                  <a:pos x="0" y="142"/>
                </a:cxn>
                <a:cxn ang="0">
                  <a:pos x="0" y="145"/>
                </a:cxn>
                <a:cxn ang="0">
                  <a:pos x="6" y="155"/>
                </a:cxn>
                <a:cxn ang="0">
                  <a:pos x="17" y="159"/>
                </a:cxn>
                <a:cxn ang="0">
                  <a:pos x="29" y="155"/>
                </a:cxn>
                <a:cxn ang="0">
                  <a:pos x="34" y="145"/>
                </a:cxn>
                <a:cxn ang="0">
                  <a:pos x="34" y="142"/>
                </a:cxn>
                <a:cxn ang="0">
                  <a:pos x="37" y="121"/>
                </a:cxn>
                <a:cxn ang="0">
                  <a:pos x="43" y="102"/>
                </a:cxn>
                <a:cxn ang="0">
                  <a:pos x="54" y="87"/>
                </a:cxn>
                <a:cxn ang="0">
                  <a:pos x="68" y="74"/>
                </a:cxn>
                <a:cxn ang="0">
                  <a:pos x="85" y="63"/>
                </a:cxn>
                <a:cxn ang="0">
                  <a:pos x="125" y="50"/>
                </a:cxn>
                <a:cxn ang="0">
                  <a:pos x="169" y="42"/>
                </a:cxn>
                <a:cxn ang="0">
                  <a:pos x="238" y="38"/>
                </a:cxn>
                <a:cxn ang="0">
                  <a:pos x="317" y="38"/>
                </a:cxn>
                <a:cxn ang="0">
                  <a:pos x="395" y="34"/>
                </a:cxn>
                <a:cxn ang="0">
                  <a:pos x="475" y="33"/>
                </a:cxn>
                <a:cxn ang="0">
                  <a:pos x="555" y="37"/>
                </a:cxn>
                <a:cxn ang="0">
                  <a:pos x="632" y="43"/>
                </a:cxn>
                <a:cxn ang="0">
                  <a:pos x="695" y="49"/>
                </a:cxn>
                <a:cxn ang="0">
                  <a:pos x="886" y="57"/>
                </a:cxn>
                <a:cxn ang="0">
                  <a:pos x="963" y="59"/>
                </a:cxn>
                <a:cxn ang="0">
                  <a:pos x="1042" y="60"/>
                </a:cxn>
                <a:cxn ang="0">
                  <a:pos x="1064" y="60"/>
                </a:cxn>
                <a:cxn ang="0">
                  <a:pos x="1108" y="66"/>
                </a:cxn>
                <a:cxn ang="0">
                  <a:pos x="1131" y="71"/>
                </a:cxn>
                <a:cxn ang="0">
                  <a:pos x="1144" y="76"/>
                </a:cxn>
                <a:cxn ang="0">
                  <a:pos x="1154" y="84"/>
                </a:cxn>
                <a:cxn ang="0">
                  <a:pos x="1167" y="105"/>
                </a:cxn>
                <a:cxn ang="0">
                  <a:pos x="1174" y="128"/>
                </a:cxn>
                <a:cxn ang="0">
                  <a:pos x="1180" y="155"/>
                </a:cxn>
                <a:cxn ang="0">
                  <a:pos x="1183" y="157"/>
                </a:cxn>
                <a:cxn ang="0">
                  <a:pos x="1189" y="164"/>
                </a:cxn>
                <a:cxn ang="0">
                  <a:pos x="1202" y="165"/>
                </a:cxn>
                <a:cxn ang="0">
                  <a:pos x="1213" y="159"/>
                </a:cxn>
                <a:cxn ang="0">
                  <a:pos x="1214" y="149"/>
                </a:cxn>
                <a:cxn ang="0">
                  <a:pos x="1214" y="145"/>
                </a:cxn>
              </a:cxnLst>
              <a:rect l="0" t="0" r="r" b="b"/>
              <a:pathLst>
                <a:path w="1214" h="166">
                  <a:moveTo>
                    <a:pt x="1214" y="145"/>
                  </a:moveTo>
                  <a:lnTo>
                    <a:pt x="1214" y="145"/>
                  </a:lnTo>
                  <a:lnTo>
                    <a:pt x="1210" y="130"/>
                  </a:lnTo>
                  <a:lnTo>
                    <a:pt x="1208" y="115"/>
                  </a:lnTo>
                  <a:lnTo>
                    <a:pt x="1205" y="104"/>
                  </a:lnTo>
                  <a:lnTo>
                    <a:pt x="1202" y="92"/>
                  </a:lnTo>
                  <a:lnTo>
                    <a:pt x="1199" y="80"/>
                  </a:lnTo>
                  <a:lnTo>
                    <a:pt x="1193" y="70"/>
                  </a:lnTo>
                  <a:lnTo>
                    <a:pt x="1184" y="59"/>
                  </a:lnTo>
                  <a:lnTo>
                    <a:pt x="1170" y="50"/>
                  </a:lnTo>
                  <a:lnTo>
                    <a:pt x="1170" y="50"/>
                  </a:lnTo>
                  <a:lnTo>
                    <a:pt x="1161" y="45"/>
                  </a:lnTo>
                  <a:lnTo>
                    <a:pt x="1150" y="40"/>
                  </a:lnTo>
                  <a:lnTo>
                    <a:pt x="1131" y="33"/>
                  </a:lnTo>
                  <a:lnTo>
                    <a:pt x="1110" y="29"/>
                  </a:lnTo>
                  <a:lnTo>
                    <a:pt x="1087" y="26"/>
                  </a:lnTo>
                  <a:lnTo>
                    <a:pt x="1065" y="26"/>
                  </a:lnTo>
                  <a:lnTo>
                    <a:pt x="1044" y="26"/>
                  </a:lnTo>
                  <a:lnTo>
                    <a:pt x="1001" y="26"/>
                  </a:lnTo>
                  <a:lnTo>
                    <a:pt x="1001" y="26"/>
                  </a:lnTo>
                  <a:lnTo>
                    <a:pt x="954" y="25"/>
                  </a:lnTo>
                  <a:lnTo>
                    <a:pt x="907" y="23"/>
                  </a:lnTo>
                  <a:lnTo>
                    <a:pt x="860" y="20"/>
                  </a:lnTo>
                  <a:lnTo>
                    <a:pt x="811" y="19"/>
                  </a:lnTo>
                  <a:lnTo>
                    <a:pt x="811" y="19"/>
                  </a:lnTo>
                  <a:lnTo>
                    <a:pt x="767" y="17"/>
                  </a:lnTo>
                  <a:lnTo>
                    <a:pt x="722" y="16"/>
                  </a:lnTo>
                  <a:lnTo>
                    <a:pt x="677" y="13"/>
                  </a:lnTo>
                  <a:lnTo>
                    <a:pt x="632" y="8"/>
                  </a:lnTo>
                  <a:lnTo>
                    <a:pt x="632" y="8"/>
                  </a:lnTo>
                  <a:lnTo>
                    <a:pt x="580" y="4"/>
                  </a:lnTo>
                  <a:lnTo>
                    <a:pt x="526" y="2"/>
                  </a:lnTo>
                  <a:lnTo>
                    <a:pt x="473" y="0"/>
                  </a:lnTo>
                  <a:lnTo>
                    <a:pt x="419" y="0"/>
                  </a:lnTo>
                  <a:lnTo>
                    <a:pt x="364" y="2"/>
                  </a:lnTo>
                  <a:lnTo>
                    <a:pt x="310" y="3"/>
                  </a:lnTo>
                  <a:lnTo>
                    <a:pt x="204" y="8"/>
                  </a:lnTo>
                  <a:lnTo>
                    <a:pt x="204" y="8"/>
                  </a:lnTo>
                  <a:lnTo>
                    <a:pt x="170" y="11"/>
                  </a:lnTo>
                  <a:lnTo>
                    <a:pt x="136" y="16"/>
                  </a:lnTo>
                  <a:lnTo>
                    <a:pt x="119" y="19"/>
                  </a:lnTo>
                  <a:lnTo>
                    <a:pt x="102" y="24"/>
                  </a:lnTo>
                  <a:lnTo>
                    <a:pt x="87" y="29"/>
                  </a:lnTo>
                  <a:lnTo>
                    <a:pt x="71" y="36"/>
                  </a:lnTo>
                  <a:lnTo>
                    <a:pt x="57" y="43"/>
                  </a:lnTo>
                  <a:lnTo>
                    <a:pt x="43" y="53"/>
                  </a:lnTo>
                  <a:lnTo>
                    <a:pt x="32" y="63"/>
                  </a:lnTo>
                  <a:lnTo>
                    <a:pt x="21" y="75"/>
                  </a:lnTo>
                  <a:lnTo>
                    <a:pt x="12" y="89"/>
                  </a:lnTo>
                  <a:lnTo>
                    <a:pt x="6" y="105"/>
                  </a:lnTo>
                  <a:lnTo>
                    <a:pt x="2" y="122"/>
                  </a:lnTo>
                  <a:lnTo>
                    <a:pt x="0" y="142"/>
                  </a:lnTo>
                  <a:lnTo>
                    <a:pt x="0" y="142"/>
                  </a:lnTo>
                  <a:lnTo>
                    <a:pt x="0" y="145"/>
                  </a:lnTo>
                  <a:lnTo>
                    <a:pt x="2" y="149"/>
                  </a:lnTo>
                  <a:lnTo>
                    <a:pt x="6" y="155"/>
                  </a:lnTo>
                  <a:lnTo>
                    <a:pt x="11" y="157"/>
                  </a:lnTo>
                  <a:lnTo>
                    <a:pt x="17" y="159"/>
                  </a:lnTo>
                  <a:lnTo>
                    <a:pt x="24" y="157"/>
                  </a:lnTo>
                  <a:lnTo>
                    <a:pt x="29" y="155"/>
                  </a:lnTo>
                  <a:lnTo>
                    <a:pt x="33" y="149"/>
                  </a:lnTo>
                  <a:lnTo>
                    <a:pt x="34" y="145"/>
                  </a:lnTo>
                  <a:lnTo>
                    <a:pt x="34" y="142"/>
                  </a:lnTo>
                  <a:lnTo>
                    <a:pt x="34" y="142"/>
                  </a:lnTo>
                  <a:lnTo>
                    <a:pt x="36" y="131"/>
                  </a:lnTo>
                  <a:lnTo>
                    <a:pt x="37" y="121"/>
                  </a:lnTo>
                  <a:lnTo>
                    <a:pt x="40" y="110"/>
                  </a:lnTo>
                  <a:lnTo>
                    <a:pt x="43" y="102"/>
                  </a:lnTo>
                  <a:lnTo>
                    <a:pt x="49" y="93"/>
                  </a:lnTo>
                  <a:lnTo>
                    <a:pt x="54" y="87"/>
                  </a:lnTo>
                  <a:lnTo>
                    <a:pt x="60" y="80"/>
                  </a:lnTo>
                  <a:lnTo>
                    <a:pt x="68" y="74"/>
                  </a:lnTo>
                  <a:lnTo>
                    <a:pt x="76" y="68"/>
                  </a:lnTo>
                  <a:lnTo>
                    <a:pt x="85" y="63"/>
                  </a:lnTo>
                  <a:lnTo>
                    <a:pt x="104" y="55"/>
                  </a:lnTo>
                  <a:lnTo>
                    <a:pt x="125" y="50"/>
                  </a:lnTo>
                  <a:lnTo>
                    <a:pt x="147" y="45"/>
                  </a:lnTo>
                  <a:lnTo>
                    <a:pt x="169" y="42"/>
                  </a:lnTo>
                  <a:lnTo>
                    <a:pt x="193" y="41"/>
                  </a:lnTo>
                  <a:lnTo>
                    <a:pt x="238" y="38"/>
                  </a:lnTo>
                  <a:lnTo>
                    <a:pt x="282" y="38"/>
                  </a:lnTo>
                  <a:lnTo>
                    <a:pt x="317" y="38"/>
                  </a:lnTo>
                  <a:lnTo>
                    <a:pt x="317" y="38"/>
                  </a:lnTo>
                  <a:lnTo>
                    <a:pt x="395" y="34"/>
                  </a:lnTo>
                  <a:lnTo>
                    <a:pt x="435" y="33"/>
                  </a:lnTo>
                  <a:lnTo>
                    <a:pt x="475" y="33"/>
                  </a:lnTo>
                  <a:lnTo>
                    <a:pt x="514" y="34"/>
                  </a:lnTo>
                  <a:lnTo>
                    <a:pt x="555" y="37"/>
                  </a:lnTo>
                  <a:lnTo>
                    <a:pt x="594" y="40"/>
                  </a:lnTo>
                  <a:lnTo>
                    <a:pt x="632" y="43"/>
                  </a:lnTo>
                  <a:lnTo>
                    <a:pt x="632" y="43"/>
                  </a:lnTo>
                  <a:lnTo>
                    <a:pt x="695" y="49"/>
                  </a:lnTo>
                  <a:lnTo>
                    <a:pt x="759" y="51"/>
                  </a:lnTo>
                  <a:lnTo>
                    <a:pt x="886" y="57"/>
                  </a:lnTo>
                  <a:lnTo>
                    <a:pt x="886" y="57"/>
                  </a:lnTo>
                  <a:lnTo>
                    <a:pt x="963" y="59"/>
                  </a:lnTo>
                  <a:lnTo>
                    <a:pt x="1002" y="60"/>
                  </a:lnTo>
                  <a:lnTo>
                    <a:pt x="1042" y="60"/>
                  </a:lnTo>
                  <a:lnTo>
                    <a:pt x="1042" y="60"/>
                  </a:lnTo>
                  <a:lnTo>
                    <a:pt x="1064" y="60"/>
                  </a:lnTo>
                  <a:lnTo>
                    <a:pt x="1086" y="62"/>
                  </a:lnTo>
                  <a:lnTo>
                    <a:pt x="1108" y="66"/>
                  </a:lnTo>
                  <a:lnTo>
                    <a:pt x="1131" y="71"/>
                  </a:lnTo>
                  <a:lnTo>
                    <a:pt x="1131" y="71"/>
                  </a:lnTo>
                  <a:lnTo>
                    <a:pt x="1137" y="74"/>
                  </a:lnTo>
                  <a:lnTo>
                    <a:pt x="1144" y="76"/>
                  </a:lnTo>
                  <a:lnTo>
                    <a:pt x="1150" y="80"/>
                  </a:lnTo>
                  <a:lnTo>
                    <a:pt x="1154" y="84"/>
                  </a:lnTo>
                  <a:lnTo>
                    <a:pt x="1162" y="93"/>
                  </a:lnTo>
                  <a:lnTo>
                    <a:pt x="1167" y="105"/>
                  </a:lnTo>
                  <a:lnTo>
                    <a:pt x="1171" y="117"/>
                  </a:lnTo>
                  <a:lnTo>
                    <a:pt x="1174" y="128"/>
                  </a:lnTo>
                  <a:lnTo>
                    <a:pt x="1178" y="142"/>
                  </a:lnTo>
                  <a:lnTo>
                    <a:pt x="1180" y="155"/>
                  </a:lnTo>
                  <a:lnTo>
                    <a:pt x="1180" y="155"/>
                  </a:lnTo>
                  <a:lnTo>
                    <a:pt x="1183" y="157"/>
                  </a:lnTo>
                  <a:lnTo>
                    <a:pt x="1184" y="160"/>
                  </a:lnTo>
                  <a:lnTo>
                    <a:pt x="1189" y="164"/>
                  </a:lnTo>
                  <a:lnTo>
                    <a:pt x="1196" y="166"/>
                  </a:lnTo>
                  <a:lnTo>
                    <a:pt x="1202" y="165"/>
                  </a:lnTo>
                  <a:lnTo>
                    <a:pt x="1209" y="162"/>
                  </a:lnTo>
                  <a:lnTo>
                    <a:pt x="1213" y="159"/>
                  </a:lnTo>
                  <a:lnTo>
                    <a:pt x="1214" y="152"/>
                  </a:lnTo>
                  <a:lnTo>
                    <a:pt x="1214" y="149"/>
                  </a:lnTo>
                  <a:lnTo>
                    <a:pt x="1214" y="145"/>
                  </a:lnTo>
                  <a:lnTo>
                    <a:pt x="1214" y="14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92" name="chenying0907 788"/>
            <p:cNvSpPr/>
            <p:nvPr/>
          </p:nvSpPr>
          <p:spPr bwMode="auto">
            <a:xfrm>
              <a:off x="2065338" y="3182938"/>
              <a:ext cx="488950" cy="465138"/>
            </a:xfrm>
            <a:custGeom>
              <a:avLst/>
              <a:gdLst/>
              <a:ahLst/>
              <a:cxnLst>
                <a:cxn ang="0">
                  <a:pos x="1227" y="941"/>
                </a:cxn>
                <a:cxn ang="0">
                  <a:pos x="1205" y="932"/>
                </a:cxn>
                <a:cxn ang="0">
                  <a:pos x="1194" y="948"/>
                </a:cxn>
                <a:cxn ang="0">
                  <a:pos x="1193" y="1003"/>
                </a:cxn>
                <a:cxn ang="0">
                  <a:pos x="1181" y="1034"/>
                </a:cxn>
                <a:cxn ang="0">
                  <a:pos x="1148" y="1072"/>
                </a:cxn>
                <a:cxn ang="0">
                  <a:pos x="1103" y="1109"/>
                </a:cxn>
                <a:cxn ang="0">
                  <a:pos x="1061" y="1121"/>
                </a:cxn>
                <a:cxn ang="0">
                  <a:pos x="974" y="1126"/>
                </a:cxn>
                <a:cxn ang="0">
                  <a:pos x="926" y="1135"/>
                </a:cxn>
                <a:cxn ang="0">
                  <a:pos x="807" y="1132"/>
                </a:cxn>
                <a:cxn ang="0">
                  <a:pos x="708" y="1123"/>
                </a:cxn>
                <a:cxn ang="0">
                  <a:pos x="434" y="1111"/>
                </a:cxn>
                <a:cxn ang="0">
                  <a:pos x="284" y="1106"/>
                </a:cxn>
                <a:cxn ang="0">
                  <a:pos x="135" y="1089"/>
                </a:cxn>
                <a:cxn ang="0">
                  <a:pos x="88" y="1064"/>
                </a:cxn>
                <a:cxn ang="0">
                  <a:pos x="51" y="1009"/>
                </a:cxn>
                <a:cxn ang="0">
                  <a:pos x="36" y="940"/>
                </a:cxn>
                <a:cxn ang="0">
                  <a:pos x="33" y="853"/>
                </a:cxn>
                <a:cxn ang="0">
                  <a:pos x="44" y="764"/>
                </a:cxn>
                <a:cxn ang="0">
                  <a:pos x="46" y="702"/>
                </a:cxn>
                <a:cxn ang="0">
                  <a:pos x="47" y="573"/>
                </a:cxn>
                <a:cxn ang="0">
                  <a:pos x="38" y="437"/>
                </a:cxn>
                <a:cxn ang="0">
                  <a:pos x="48" y="305"/>
                </a:cxn>
                <a:cxn ang="0">
                  <a:pos x="46" y="161"/>
                </a:cxn>
                <a:cxn ang="0">
                  <a:pos x="40" y="16"/>
                </a:cxn>
                <a:cxn ang="0">
                  <a:pos x="30" y="0"/>
                </a:cxn>
                <a:cxn ang="0">
                  <a:pos x="8" y="9"/>
                </a:cxn>
                <a:cxn ang="0">
                  <a:pos x="8" y="57"/>
                </a:cxn>
                <a:cxn ang="0">
                  <a:pos x="13" y="261"/>
                </a:cxn>
                <a:cxn ang="0">
                  <a:pos x="6" y="365"/>
                </a:cxn>
                <a:cxn ang="0">
                  <a:pos x="10" y="513"/>
                </a:cxn>
                <a:cxn ang="0">
                  <a:pos x="13" y="599"/>
                </a:cxn>
                <a:cxn ang="0">
                  <a:pos x="9" y="715"/>
                </a:cxn>
                <a:cxn ang="0">
                  <a:pos x="0" y="883"/>
                </a:cxn>
                <a:cxn ang="0">
                  <a:pos x="12" y="996"/>
                </a:cxn>
                <a:cxn ang="0">
                  <a:pos x="34" y="1051"/>
                </a:cxn>
                <a:cxn ang="0">
                  <a:pos x="74" y="1094"/>
                </a:cxn>
                <a:cxn ang="0">
                  <a:pos x="137" y="1123"/>
                </a:cxn>
                <a:cxn ang="0">
                  <a:pos x="196" y="1134"/>
                </a:cxn>
                <a:cxn ang="0">
                  <a:pos x="316" y="1136"/>
                </a:cxn>
                <a:cxn ang="0">
                  <a:pos x="462" y="1148"/>
                </a:cxn>
                <a:cxn ang="0">
                  <a:pos x="638" y="1155"/>
                </a:cxn>
                <a:cxn ang="0">
                  <a:pos x="815" y="1166"/>
                </a:cxn>
                <a:cxn ang="0">
                  <a:pos x="902" y="1169"/>
                </a:cxn>
                <a:cxn ang="0">
                  <a:pos x="967" y="1162"/>
                </a:cxn>
                <a:cxn ang="0">
                  <a:pos x="1075" y="1155"/>
                </a:cxn>
                <a:cxn ang="0">
                  <a:pos x="1126" y="1134"/>
                </a:cxn>
                <a:cxn ang="0">
                  <a:pos x="1184" y="1085"/>
                </a:cxn>
                <a:cxn ang="0">
                  <a:pos x="1215" y="1042"/>
                </a:cxn>
                <a:cxn ang="0">
                  <a:pos x="1228" y="982"/>
                </a:cxn>
              </a:cxnLst>
              <a:rect l="0" t="0" r="r" b="b"/>
              <a:pathLst>
                <a:path w="1228" h="1170">
                  <a:moveTo>
                    <a:pt x="1228" y="948"/>
                  </a:moveTo>
                  <a:lnTo>
                    <a:pt x="1228" y="948"/>
                  </a:lnTo>
                  <a:lnTo>
                    <a:pt x="1228" y="944"/>
                  </a:lnTo>
                  <a:lnTo>
                    <a:pt x="1227" y="941"/>
                  </a:lnTo>
                  <a:lnTo>
                    <a:pt x="1223" y="936"/>
                  </a:lnTo>
                  <a:lnTo>
                    <a:pt x="1218" y="932"/>
                  </a:lnTo>
                  <a:lnTo>
                    <a:pt x="1211" y="931"/>
                  </a:lnTo>
                  <a:lnTo>
                    <a:pt x="1205" y="932"/>
                  </a:lnTo>
                  <a:lnTo>
                    <a:pt x="1199" y="936"/>
                  </a:lnTo>
                  <a:lnTo>
                    <a:pt x="1195" y="941"/>
                  </a:lnTo>
                  <a:lnTo>
                    <a:pt x="1194" y="944"/>
                  </a:lnTo>
                  <a:lnTo>
                    <a:pt x="1194" y="948"/>
                  </a:lnTo>
                  <a:lnTo>
                    <a:pt x="1194" y="948"/>
                  </a:lnTo>
                  <a:lnTo>
                    <a:pt x="1194" y="970"/>
                  </a:lnTo>
                  <a:lnTo>
                    <a:pt x="1194" y="992"/>
                  </a:lnTo>
                  <a:lnTo>
                    <a:pt x="1193" y="1003"/>
                  </a:lnTo>
                  <a:lnTo>
                    <a:pt x="1190" y="1013"/>
                  </a:lnTo>
                  <a:lnTo>
                    <a:pt x="1186" y="1024"/>
                  </a:lnTo>
                  <a:lnTo>
                    <a:pt x="1181" y="1034"/>
                  </a:lnTo>
                  <a:lnTo>
                    <a:pt x="1181" y="1034"/>
                  </a:lnTo>
                  <a:lnTo>
                    <a:pt x="1175" y="1045"/>
                  </a:lnTo>
                  <a:lnTo>
                    <a:pt x="1167" y="1055"/>
                  </a:lnTo>
                  <a:lnTo>
                    <a:pt x="1158" y="1064"/>
                  </a:lnTo>
                  <a:lnTo>
                    <a:pt x="1148" y="1072"/>
                  </a:lnTo>
                  <a:lnTo>
                    <a:pt x="1130" y="1089"/>
                  </a:lnTo>
                  <a:lnTo>
                    <a:pt x="1110" y="1104"/>
                  </a:lnTo>
                  <a:lnTo>
                    <a:pt x="1110" y="1104"/>
                  </a:lnTo>
                  <a:lnTo>
                    <a:pt x="1103" y="1109"/>
                  </a:lnTo>
                  <a:lnTo>
                    <a:pt x="1095" y="1113"/>
                  </a:lnTo>
                  <a:lnTo>
                    <a:pt x="1086" y="1117"/>
                  </a:lnTo>
                  <a:lnTo>
                    <a:pt x="1078" y="1118"/>
                  </a:lnTo>
                  <a:lnTo>
                    <a:pt x="1061" y="1121"/>
                  </a:lnTo>
                  <a:lnTo>
                    <a:pt x="1044" y="1122"/>
                  </a:lnTo>
                  <a:lnTo>
                    <a:pt x="1008" y="1122"/>
                  </a:lnTo>
                  <a:lnTo>
                    <a:pt x="991" y="1122"/>
                  </a:lnTo>
                  <a:lnTo>
                    <a:pt x="974" y="1126"/>
                  </a:lnTo>
                  <a:lnTo>
                    <a:pt x="974" y="1126"/>
                  </a:lnTo>
                  <a:lnTo>
                    <a:pt x="959" y="1130"/>
                  </a:lnTo>
                  <a:lnTo>
                    <a:pt x="943" y="1132"/>
                  </a:lnTo>
                  <a:lnTo>
                    <a:pt x="926" y="1135"/>
                  </a:lnTo>
                  <a:lnTo>
                    <a:pt x="909" y="1136"/>
                  </a:lnTo>
                  <a:lnTo>
                    <a:pt x="876" y="1136"/>
                  </a:lnTo>
                  <a:lnTo>
                    <a:pt x="842" y="1135"/>
                  </a:lnTo>
                  <a:lnTo>
                    <a:pt x="807" y="1132"/>
                  </a:lnTo>
                  <a:lnTo>
                    <a:pt x="774" y="1130"/>
                  </a:lnTo>
                  <a:lnTo>
                    <a:pt x="740" y="1126"/>
                  </a:lnTo>
                  <a:lnTo>
                    <a:pt x="708" y="1123"/>
                  </a:lnTo>
                  <a:lnTo>
                    <a:pt x="708" y="1123"/>
                  </a:lnTo>
                  <a:lnTo>
                    <a:pt x="640" y="1121"/>
                  </a:lnTo>
                  <a:lnTo>
                    <a:pt x="570" y="1118"/>
                  </a:lnTo>
                  <a:lnTo>
                    <a:pt x="502" y="1115"/>
                  </a:lnTo>
                  <a:lnTo>
                    <a:pt x="434" y="1111"/>
                  </a:lnTo>
                  <a:lnTo>
                    <a:pt x="434" y="1111"/>
                  </a:lnTo>
                  <a:lnTo>
                    <a:pt x="396" y="1109"/>
                  </a:lnTo>
                  <a:lnTo>
                    <a:pt x="360" y="1108"/>
                  </a:lnTo>
                  <a:lnTo>
                    <a:pt x="284" y="1106"/>
                  </a:lnTo>
                  <a:lnTo>
                    <a:pt x="246" y="1104"/>
                  </a:lnTo>
                  <a:lnTo>
                    <a:pt x="208" y="1101"/>
                  </a:lnTo>
                  <a:lnTo>
                    <a:pt x="171" y="1096"/>
                  </a:lnTo>
                  <a:lnTo>
                    <a:pt x="135" y="1089"/>
                  </a:lnTo>
                  <a:lnTo>
                    <a:pt x="135" y="1089"/>
                  </a:lnTo>
                  <a:lnTo>
                    <a:pt x="116" y="1083"/>
                  </a:lnTo>
                  <a:lnTo>
                    <a:pt x="101" y="1075"/>
                  </a:lnTo>
                  <a:lnTo>
                    <a:pt x="88" y="1064"/>
                  </a:lnTo>
                  <a:lnTo>
                    <a:pt x="76" y="1053"/>
                  </a:lnTo>
                  <a:lnTo>
                    <a:pt x="65" y="1040"/>
                  </a:lnTo>
                  <a:lnTo>
                    <a:pt x="57" y="1025"/>
                  </a:lnTo>
                  <a:lnTo>
                    <a:pt x="51" y="1009"/>
                  </a:lnTo>
                  <a:lnTo>
                    <a:pt x="46" y="992"/>
                  </a:lnTo>
                  <a:lnTo>
                    <a:pt x="42" y="975"/>
                  </a:lnTo>
                  <a:lnTo>
                    <a:pt x="38" y="957"/>
                  </a:lnTo>
                  <a:lnTo>
                    <a:pt x="36" y="940"/>
                  </a:lnTo>
                  <a:lnTo>
                    <a:pt x="35" y="922"/>
                  </a:lnTo>
                  <a:lnTo>
                    <a:pt x="34" y="887"/>
                  </a:lnTo>
                  <a:lnTo>
                    <a:pt x="33" y="853"/>
                  </a:lnTo>
                  <a:lnTo>
                    <a:pt x="33" y="853"/>
                  </a:lnTo>
                  <a:lnTo>
                    <a:pt x="34" y="838"/>
                  </a:lnTo>
                  <a:lnTo>
                    <a:pt x="35" y="824"/>
                  </a:lnTo>
                  <a:lnTo>
                    <a:pt x="39" y="794"/>
                  </a:lnTo>
                  <a:lnTo>
                    <a:pt x="44" y="764"/>
                  </a:lnTo>
                  <a:lnTo>
                    <a:pt x="46" y="748"/>
                  </a:lnTo>
                  <a:lnTo>
                    <a:pt x="46" y="734"/>
                  </a:lnTo>
                  <a:lnTo>
                    <a:pt x="46" y="734"/>
                  </a:lnTo>
                  <a:lnTo>
                    <a:pt x="46" y="702"/>
                  </a:lnTo>
                  <a:lnTo>
                    <a:pt x="47" y="672"/>
                  </a:lnTo>
                  <a:lnTo>
                    <a:pt x="48" y="612"/>
                  </a:lnTo>
                  <a:lnTo>
                    <a:pt x="48" y="612"/>
                  </a:lnTo>
                  <a:lnTo>
                    <a:pt x="47" y="573"/>
                  </a:lnTo>
                  <a:lnTo>
                    <a:pt x="46" y="533"/>
                  </a:lnTo>
                  <a:lnTo>
                    <a:pt x="39" y="455"/>
                  </a:lnTo>
                  <a:lnTo>
                    <a:pt x="39" y="455"/>
                  </a:lnTo>
                  <a:lnTo>
                    <a:pt x="38" y="437"/>
                  </a:lnTo>
                  <a:lnTo>
                    <a:pt x="38" y="417"/>
                  </a:lnTo>
                  <a:lnTo>
                    <a:pt x="42" y="379"/>
                  </a:lnTo>
                  <a:lnTo>
                    <a:pt x="46" y="341"/>
                  </a:lnTo>
                  <a:lnTo>
                    <a:pt x="48" y="305"/>
                  </a:lnTo>
                  <a:lnTo>
                    <a:pt x="48" y="305"/>
                  </a:lnTo>
                  <a:lnTo>
                    <a:pt x="50" y="268"/>
                  </a:lnTo>
                  <a:lnTo>
                    <a:pt x="50" y="231"/>
                  </a:lnTo>
                  <a:lnTo>
                    <a:pt x="46" y="161"/>
                  </a:lnTo>
                  <a:lnTo>
                    <a:pt x="43" y="89"/>
                  </a:lnTo>
                  <a:lnTo>
                    <a:pt x="42" y="52"/>
                  </a:lnTo>
                  <a:lnTo>
                    <a:pt x="40" y="16"/>
                  </a:lnTo>
                  <a:lnTo>
                    <a:pt x="40" y="16"/>
                  </a:lnTo>
                  <a:lnTo>
                    <a:pt x="40" y="12"/>
                  </a:lnTo>
                  <a:lnTo>
                    <a:pt x="39" y="9"/>
                  </a:lnTo>
                  <a:lnTo>
                    <a:pt x="35" y="4"/>
                  </a:lnTo>
                  <a:lnTo>
                    <a:pt x="30" y="0"/>
                  </a:lnTo>
                  <a:lnTo>
                    <a:pt x="23" y="0"/>
                  </a:lnTo>
                  <a:lnTo>
                    <a:pt x="17" y="0"/>
                  </a:lnTo>
                  <a:lnTo>
                    <a:pt x="12" y="4"/>
                  </a:lnTo>
                  <a:lnTo>
                    <a:pt x="8" y="9"/>
                  </a:lnTo>
                  <a:lnTo>
                    <a:pt x="6" y="12"/>
                  </a:lnTo>
                  <a:lnTo>
                    <a:pt x="6" y="16"/>
                  </a:lnTo>
                  <a:lnTo>
                    <a:pt x="6" y="16"/>
                  </a:lnTo>
                  <a:lnTo>
                    <a:pt x="8" y="57"/>
                  </a:lnTo>
                  <a:lnTo>
                    <a:pt x="9" y="98"/>
                  </a:lnTo>
                  <a:lnTo>
                    <a:pt x="12" y="180"/>
                  </a:lnTo>
                  <a:lnTo>
                    <a:pt x="13" y="221"/>
                  </a:lnTo>
                  <a:lnTo>
                    <a:pt x="13" y="261"/>
                  </a:lnTo>
                  <a:lnTo>
                    <a:pt x="12" y="303"/>
                  </a:lnTo>
                  <a:lnTo>
                    <a:pt x="8" y="344"/>
                  </a:lnTo>
                  <a:lnTo>
                    <a:pt x="8" y="344"/>
                  </a:lnTo>
                  <a:lnTo>
                    <a:pt x="6" y="365"/>
                  </a:lnTo>
                  <a:lnTo>
                    <a:pt x="5" y="386"/>
                  </a:lnTo>
                  <a:lnTo>
                    <a:pt x="5" y="428"/>
                  </a:lnTo>
                  <a:lnTo>
                    <a:pt x="8" y="471"/>
                  </a:lnTo>
                  <a:lnTo>
                    <a:pt x="10" y="513"/>
                  </a:lnTo>
                  <a:lnTo>
                    <a:pt x="10" y="513"/>
                  </a:lnTo>
                  <a:lnTo>
                    <a:pt x="13" y="533"/>
                  </a:lnTo>
                  <a:lnTo>
                    <a:pt x="13" y="556"/>
                  </a:lnTo>
                  <a:lnTo>
                    <a:pt x="13" y="599"/>
                  </a:lnTo>
                  <a:lnTo>
                    <a:pt x="12" y="641"/>
                  </a:lnTo>
                  <a:lnTo>
                    <a:pt x="10" y="684"/>
                  </a:lnTo>
                  <a:lnTo>
                    <a:pt x="10" y="684"/>
                  </a:lnTo>
                  <a:lnTo>
                    <a:pt x="9" y="715"/>
                  </a:lnTo>
                  <a:lnTo>
                    <a:pt x="8" y="747"/>
                  </a:lnTo>
                  <a:lnTo>
                    <a:pt x="2" y="815"/>
                  </a:lnTo>
                  <a:lnTo>
                    <a:pt x="1" y="849"/>
                  </a:lnTo>
                  <a:lnTo>
                    <a:pt x="0" y="883"/>
                  </a:lnTo>
                  <a:lnTo>
                    <a:pt x="0" y="917"/>
                  </a:lnTo>
                  <a:lnTo>
                    <a:pt x="2" y="949"/>
                  </a:lnTo>
                  <a:lnTo>
                    <a:pt x="8" y="981"/>
                  </a:lnTo>
                  <a:lnTo>
                    <a:pt x="12" y="996"/>
                  </a:lnTo>
                  <a:lnTo>
                    <a:pt x="16" y="1011"/>
                  </a:lnTo>
                  <a:lnTo>
                    <a:pt x="21" y="1025"/>
                  </a:lnTo>
                  <a:lnTo>
                    <a:pt x="27" y="1038"/>
                  </a:lnTo>
                  <a:lnTo>
                    <a:pt x="34" y="1051"/>
                  </a:lnTo>
                  <a:lnTo>
                    <a:pt x="43" y="1063"/>
                  </a:lnTo>
                  <a:lnTo>
                    <a:pt x="52" y="1075"/>
                  </a:lnTo>
                  <a:lnTo>
                    <a:pt x="63" y="1085"/>
                  </a:lnTo>
                  <a:lnTo>
                    <a:pt x="74" y="1094"/>
                  </a:lnTo>
                  <a:lnTo>
                    <a:pt x="88" y="1104"/>
                  </a:lnTo>
                  <a:lnTo>
                    <a:pt x="103" y="1111"/>
                  </a:lnTo>
                  <a:lnTo>
                    <a:pt x="119" y="1118"/>
                  </a:lnTo>
                  <a:lnTo>
                    <a:pt x="137" y="1123"/>
                  </a:lnTo>
                  <a:lnTo>
                    <a:pt x="156" y="1128"/>
                  </a:lnTo>
                  <a:lnTo>
                    <a:pt x="156" y="1128"/>
                  </a:lnTo>
                  <a:lnTo>
                    <a:pt x="176" y="1131"/>
                  </a:lnTo>
                  <a:lnTo>
                    <a:pt x="196" y="1134"/>
                  </a:lnTo>
                  <a:lnTo>
                    <a:pt x="237" y="1136"/>
                  </a:lnTo>
                  <a:lnTo>
                    <a:pt x="277" y="1136"/>
                  </a:lnTo>
                  <a:lnTo>
                    <a:pt x="316" y="1136"/>
                  </a:lnTo>
                  <a:lnTo>
                    <a:pt x="316" y="1136"/>
                  </a:lnTo>
                  <a:lnTo>
                    <a:pt x="353" y="1138"/>
                  </a:lnTo>
                  <a:lnTo>
                    <a:pt x="388" y="1142"/>
                  </a:lnTo>
                  <a:lnTo>
                    <a:pt x="425" y="1144"/>
                  </a:lnTo>
                  <a:lnTo>
                    <a:pt x="462" y="1148"/>
                  </a:lnTo>
                  <a:lnTo>
                    <a:pt x="462" y="1148"/>
                  </a:lnTo>
                  <a:lnTo>
                    <a:pt x="505" y="1151"/>
                  </a:lnTo>
                  <a:lnTo>
                    <a:pt x="549" y="1152"/>
                  </a:lnTo>
                  <a:lnTo>
                    <a:pt x="638" y="1155"/>
                  </a:lnTo>
                  <a:lnTo>
                    <a:pt x="683" y="1156"/>
                  </a:lnTo>
                  <a:lnTo>
                    <a:pt x="727" y="1157"/>
                  </a:lnTo>
                  <a:lnTo>
                    <a:pt x="770" y="1161"/>
                  </a:lnTo>
                  <a:lnTo>
                    <a:pt x="815" y="1166"/>
                  </a:lnTo>
                  <a:lnTo>
                    <a:pt x="815" y="1166"/>
                  </a:lnTo>
                  <a:lnTo>
                    <a:pt x="842" y="1169"/>
                  </a:lnTo>
                  <a:lnTo>
                    <a:pt x="872" y="1170"/>
                  </a:lnTo>
                  <a:lnTo>
                    <a:pt x="902" y="1169"/>
                  </a:lnTo>
                  <a:lnTo>
                    <a:pt x="930" y="1165"/>
                  </a:lnTo>
                  <a:lnTo>
                    <a:pt x="930" y="1165"/>
                  </a:lnTo>
                  <a:lnTo>
                    <a:pt x="948" y="1164"/>
                  </a:lnTo>
                  <a:lnTo>
                    <a:pt x="967" y="1162"/>
                  </a:lnTo>
                  <a:lnTo>
                    <a:pt x="1003" y="1161"/>
                  </a:lnTo>
                  <a:lnTo>
                    <a:pt x="1040" y="1160"/>
                  </a:lnTo>
                  <a:lnTo>
                    <a:pt x="1058" y="1159"/>
                  </a:lnTo>
                  <a:lnTo>
                    <a:pt x="1075" y="1155"/>
                  </a:lnTo>
                  <a:lnTo>
                    <a:pt x="1075" y="1155"/>
                  </a:lnTo>
                  <a:lnTo>
                    <a:pt x="1093" y="1149"/>
                  </a:lnTo>
                  <a:lnTo>
                    <a:pt x="1110" y="1143"/>
                  </a:lnTo>
                  <a:lnTo>
                    <a:pt x="1126" y="1134"/>
                  </a:lnTo>
                  <a:lnTo>
                    <a:pt x="1142" y="1123"/>
                  </a:lnTo>
                  <a:lnTo>
                    <a:pt x="1156" y="1111"/>
                  </a:lnTo>
                  <a:lnTo>
                    <a:pt x="1171" y="1098"/>
                  </a:lnTo>
                  <a:lnTo>
                    <a:pt x="1184" y="1085"/>
                  </a:lnTo>
                  <a:lnTo>
                    <a:pt x="1197" y="1071"/>
                  </a:lnTo>
                  <a:lnTo>
                    <a:pt x="1197" y="1071"/>
                  </a:lnTo>
                  <a:lnTo>
                    <a:pt x="1207" y="1057"/>
                  </a:lnTo>
                  <a:lnTo>
                    <a:pt x="1215" y="1042"/>
                  </a:lnTo>
                  <a:lnTo>
                    <a:pt x="1222" y="1028"/>
                  </a:lnTo>
                  <a:lnTo>
                    <a:pt x="1224" y="1013"/>
                  </a:lnTo>
                  <a:lnTo>
                    <a:pt x="1227" y="998"/>
                  </a:lnTo>
                  <a:lnTo>
                    <a:pt x="1228" y="982"/>
                  </a:lnTo>
                  <a:lnTo>
                    <a:pt x="1228" y="948"/>
                  </a:lnTo>
                  <a:lnTo>
                    <a:pt x="1228" y="948"/>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93" name="chenying0907 789"/>
            <p:cNvSpPr/>
            <p:nvPr/>
          </p:nvSpPr>
          <p:spPr bwMode="auto">
            <a:xfrm>
              <a:off x="2540001" y="3187700"/>
              <a:ext cx="14288" cy="381000"/>
            </a:xfrm>
            <a:custGeom>
              <a:avLst/>
              <a:gdLst/>
              <a:ahLst/>
              <a:cxnLst>
                <a:cxn ang="0">
                  <a:pos x="0" y="17"/>
                </a:cxn>
                <a:cxn ang="0">
                  <a:pos x="0" y="942"/>
                </a:cxn>
                <a:cxn ang="0">
                  <a:pos x="0" y="942"/>
                </a:cxn>
                <a:cxn ang="0">
                  <a:pos x="0" y="946"/>
                </a:cxn>
                <a:cxn ang="0">
                  <a:pos x="1" y="950"/>
                </a:cxn>
                <a:cxn ang="0">
                  <a:pos x="5" y="955"/>
                </a:cxn>
                <a:cxn ang="0">
                  <a:pos x="11" y="958"/>
                </a:cxn>
                <a:cxn ang="0">
                  <a:pos x="17" y="959"/>
                </a:cxn>
                <a:cxn ang="0">
                  <a:pos x="24" y="958"/>
                </a:cxn>
                <a:cxn ang="0">
                  <a:pos x="29" y="955"/>
                </a:cxn>
                <a:cxn ang="0">
                  <a:pos x="33" y="950"/>
                </a:cxn>
                <a:cxn ang="0">
                  <a:pos x="34" y="946"/>
                </a:cxn>
                <a:cxn ang="0">
                  <a:pos x="34" y="942"/>
                </a:cxn>
                <a:cxn ang="0">
                  <a:pos x="34" y="17"/>
                </a:cxn>
                <a:cxn ang="0">
                  <a:pos x="34" y="17"/>
                </a:cxn>
                <a:cxn ang="0">
                  <a:pos x="34" y="13"/>
                </a:cxn>
                <a:cxn ang="0">
                  <a:pos x="33" y="9"/>
                </a:cxn>
                <a:cxn ang="0">
                  <a:pos x="29" y="4"/>
                </a:cxn>
                <a:cxn ang="0">
                  <a:pos x="24" y="2"/>
                </a:cxn>
                <a:cxn ang="0">
                  <a:pos x="17" y="0"/>
                </a:cxn>
                <a:cxn ang="0">
                  <a:pos x="11" y="2"/>
                </a:cxn>
                <a:cxn ang="0">
                  <a:pos x="5" y="4"/>
                </a:cxn>
                <a:cxn ang="0">
                  <a:pos x="1" y="9"/>
                </a:cxn>
                <a:cxn ang="0">
                  <a:pos x="0" y="13"/>
                </a:cxn>
                <a:cxn ang="0">
                  <a:pos x="0" y="17"/>
                </a:cxn>
                <a:cxn ang="0">
                  <a:pos x="0" y="17"/>
                </a:cxn>
              </a:cxnLst>
              <a:rect l="0" t="0" r="r" b="b"/>
              <a:pathLst>
                <a:path w="34" h="959">
                  <a:moveTo>
                    <a:pt x="0" y="17"/>
                  </a:moveTo>
                  <a:lnTo>
                    <a:pt x="0" y="942"/>
                  </a:lnTo>
                  <a:lnTo>
                    <a:pt x="0" y="942"/>
                  </a:lnTo>
                  <a:lnTo>
                    <a:pt x="0" y="946"/>
                  </a:lnTo>
                  <a:lnTo>
                    <a:pt x="1" y="950"/>
                  </a:lnTo>
                  <a:lnTo>
                    <a:pt x="5" y="955"/>
                  </a:lnTo>
                  <a:lnTo>
                    <a:pt x="11" y="958"/>
                  </a:lnTo>
                  <a:lnTo>
                    <a:pt x="17" y="959"/>
                  </a:lnTo>
                  <a:lnTo>
                    <a:pt x="24" y="958"/>
                  </a:lnTo>
                  <a:lnTo>
                    <a:pt x="29" y="955"/>
                  </a:lnTo>
                  <a:lnTo>
                    <a:pt x="33" y="950"/>
                  </a:lnTo>
                  <a:lnTo>
                    <a:pt x="34" y="946"/>
                  </a:lnTo>
                  <a:lnTo>
                    <a:pt x="34" y="942"/>
                  </a:lnTo>
                  <a:lnTo>
                    <a:pt x="34" y="17"/>
                  </a:lnTo>
                  <a:lnTo>
                    <a:pt x="34" y="17"/>
                  </a:lnTo>
                  <a:lnTo>
                    <a:pt x="34" y="13"/>
                  </a:lnTo>
                  <a:lnTo>
                    <a:pt x="33" y="9"/>
                  </a:lnTo>
                  <a:lnTo>
                    <a:pt x="29" y="4"/>
                  </a:lnTo>
                  <a:lnTo>
                    <a:pt x="24" y="2"/>
                  </a:lnTo>
                  <a:lnTo>
                    <a:pt x="17" y="0"/>
                  </a:lnTo>
                  <a:lnTo>
                    <a:pt x="11" y="2"/>
                  </a:lnTo>
                  <a:lnTo>
                    <a:pt x="5" y="4"/>
                  </a:lnTo>
                  <a:lnTo>
                    <a:pt x="1" y="9"/>
                  </a:lnTo>
                  <a:lnTo>
                    <a:pt x="0" y="13"/>
                  </a:lnTo>
                  <a:lnTo>
                    <a:pt x="0" y="17"/>
                  </a:lnTo>
                  <a:lnTo>
                    <a:pt x="0" y="17"/>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94" name="chenying0907 790"/>
            <p:cNvSpPr>
              <a:spLocks noEditPoints="1"/>
            </p:cNvSpPr>
            <p:nvPr/>
          </p:nvSpPr>
          <p:spPr bwMode="auto">
            <a:xfrm>
              <a:off x="2105026" y="3662363"/>
              <a:ext cx="395288" cy="60325"/>
            </a:xfrm>
            <a:custGeom>
              <a:avLst/>
              <a:gdLst/>
              <a:ahLst/>
              <a:cxnLst>
                <a:cxn ang="0">
                  <a:pos x="986" y="64"/>
                </a:cxn>
                <a:cxn ang="0">
                  <a:pos x="982" y="47"/>
                </a:cxn>
                <a:cxn ang="0">
                  <a:pos x="974" y="35"/>
                </a:cxn>
                <a:cxn ang="0">
                  <a:pos x="961" y="31"/>
                </a:cxn>
                <a:cxn ang="0">
                  <a:pos x="937" y="29"/>
                </a:cxn>
                <a:cxn ang="0">
                  <a:pos x="875" y="23"/>
                </a:cxn>
                <a:cxn ang="0">
                  <a:pos x="828" y="20"/>
                </a:cxn>
                <a:cxn ang="0">
                  <a:pos x="651" y="18"/>
                </a:cxn>
                <a:cxn ang="0">
                  <a:pos x="275" y="10"/>
                </a:cxn>
                <a:cxn ang="0">
                  <a:pos x="29" y="0"/>
                </a:cxn>
                <a:cxn ang="0">
                  <a:pos x="18" y="1"/>
                </a:cxn>
                <a:cxn ang="0">
                  <a:pos x="7" y="9"/>
                </a:cxn>
                <a:cxn ang="0">
                  <a:pos x="1" y="22"/>
                </a:cxn>
                <a:cxn ang="0">
                  <a:pos x="0" y="73"/>
                </a:cxn>
                <a:cxn ang="0">
                  <a:pos x="7" y="101"/>
                </a:cxn>
                <a:cxn ang="0">
                  <a:pos x="13" y="107"/>
                </a:cxn>
                <a:cxn ang="0">
                  <a:pos x="34" y="115"/>
                </a:cxn>
                <a:cxn ang="0">
                  <a:pos x="82" y="116"/>
                </a:cxn>
                <a:cxn ang="0">
                  <a:pos x="166" y="127"/>
                </a:cxn>
                <a:cxn ang="0">
                  <a:pos x="314" y="140"/>
                </a:cxn>
                <a:cxn ang="0">
                  <a:pos x="390" y="141"/>
                </a:cxn>
                <a:cxn ang="0">
                  <a:pos x="596" y="145"/>
                </a:cxn>
                <a:cxn ang="0">
                  <a:pos x="701" y="152"/>
                </a:cxn>
                <a:cxn ang="0">
                  <a:pos x="954" y="152"/>
                </a:cxn>
                <a:cxn ang="0">
                  <a:pos x="964" y="150"/>
                </a:cxn>
                <a:cxn ang="0">
                  <a:pos x="971" y="144"/>
                </a:cxn>
                <a:cxn ang="0">
                  <a:pos x="984" y="141"/>
                </a:cxn>
                <a:cxn ang="0">
                  <a:pos x="993" y="132"/>
                </a:cxn>
                <a:cxn ang="0">
                  <a:pos x="995" y="122"/>
                </a:cxn>
                <a:cxn ang="0">
                  <a:pos x="989" y="76"/>
                </a:cxn>
                <a:cxn ang="0">
                  <a:pos x="651" y="106"/>
                </a:cxn>
                <a:cxn ang="0">
                  <a:pos x="477" y="99"/>
                </a:cxn>
                <a:cxn ang="0">
                  <a:pos x="339" y="95"/>
                </a:cxn>
                <a:cxn ang="0">
                  <a:pos x="201" y="86"/>
                </a:cxn>
                <a:cxn ang="0">
                  <a:pos x="112" y="73"/>
                </a:cxn>
                <a:cxn ang="0">
                  <a:pos x="63" y="68"/>
                </a:cxn>
                <a:cxn ang="0">
                  <a:pos x="48" y="69"/>
                </a:cxn>
                <a:cxn ang="0">
                  <a:pos x="47" y="47"/>
                </a:cxn>
                <a:cxn ang="0">
                  <a:pos x="158" y="51"/>
                </a:cxn>
                <a:cxn ang="0">
                  <a:pos x="433" y="56"/>
                </a:cxn>
                <a:cxn ang="0">
                  <a:pos x="547" y="61"/>
                </a:cxn>
                <a:cxn ang="0">
                  <a:pos x="725" y="65"/>
                </a:cxn>
                <a:cxn ang="0">
                  <a:pos x="782" y="67"/>
                </a:cxn>
                <a:cxn ang="0">
                  <a:pos x="840" y="68"/>
                </a:cxn>
                <a:cxn ang="0">
                  <a:pos x="917" y="71"/>
                </a:cxn>
                <a:cxn ang="0">
                  <a:pos x="943" y="76"/>
                </a:cxn>
                <a:cxn ang="0">
                  <a:pos x="948" y="106"/>
                </a:cxn>
              </a:cxnLst>
              <a:rect l="0" t="0" r="r" b="b"/>
              <a:pathLst>
                <a:path w="995" h="153">
                  <a:moveTo>
                    <a:pt x="989" y="76"/>
                  </a:moveTo>
                  <a:lnTo>
                    <a:pt x="989" y="76"/>
                  </a:lnTo>
                  <a:lnTo>
                    <a:pt x="986" y="64"/>
                  </a:lnTo>
                  <a:lnTo>
                    <a:pt x="984" y="52"/>
                  </a:lnTo>
                  <a:lnTo>
                    <a:pt x="984" y="52"/>
                  </a:lnTo>
                  <a:lnTo>
                    <a:pt x="982" y="47"/>
                  </a:lnTo>
                  <a:lnTo>
                    <a:pt x="981" y="42"/>
                  </a:lnTo>
                  <a:lnTo>
                    <a:pt x="978" y="38"/>
                  </a:lnTo>
                  <a:lnTo>
                    <a:pt x="974" y="35"/>
                  </a:lnTo>
                  <a:lnTo>
                    <a:pt x="971" y="33"/>
                  </a:lnTo>
                  <a:lnTo>
                    <a:pt x="965" y="31"/>
                  </a:lnTo>
                  <a:lnTo>
                    <a:pt x="961" y="31"/>
                  </a:lnTo>
                  <a:lnTo>
                    <a:pt x="956" y="31"/>
                  </a:lnTo>
                  <a:lnTo>
                    <a:pt x="956" y="31"/>
                  </a:lnTo>
                  <a:lnTo>
                    <a:pt x="937" y="29"/>
                  </a:lnTo>
                  <a:lnTo>
                    <a:pt x="916" y="26"/>
                  </a:lnTo>
                  <a:lnTo>
                    <a:pt x="896" y="26"/>
                  </a:lnTo>
                  <a:lnTo>
                    <a:pt x="875" y="23"/>
                  </a:lnTo>
                  <a:lnTo>
                    <a:pt x="875" y="23"/>
                  </a:lnTo>
                  <a:lnTo>
                    <a:pt x="853" y="21"/>
                  </a:lnTo>
                  <a:lnTo>
                    <a:pt x="828" y="20"/>
                  </a:lnTo>
                  <a:lnTo>
                    <a:pt x="781" y="20"/>
                  </a:lnTo>
                  <a:lnTo>
                    <a:pt x="781" y="20"/>
                  </a:lnTo>
                  <a:lnTo>
                    <a:pt x="651" y="18"/>
                  </a:lnTo>
                  <a:lnTo>
                    <a:pt x="522" y="14"/>
                  </a:lnTo>
                  <a:lnTo>
                    <a:pt x="522" y="14"/>
                  </a:lnTo>
                  <a:lnTo>
                    <a:pt x="275" y="10"/>
                  </a:lnTo>
                  <a:lnTo>
                    <a:pt x="152" y="6"/>
                  </a:lnTo>
                  <a:lnTo>
                    <a:pt x="90" y="4"/>
                  </a:lnTo>
                  <a:lnTo>
                    <a:pt x="29" y="0"/>
                  </a:lnTo>
                  <a:lnTo>
                    <a:pt x="29" y="0"/>
                  </a:lnTo>
                  <a:lnTo>
                    <a:pt x="22" y="0"/>
                  </a:lnTo>
                  <a:lnTo>
                    <a:pt x="18" y="1"/>
                  </a:lnTo>
                  <a:lnTo>
                    <a:pt x="18" y="1"/>
                  </a:lnTo>
                  <a:lnTo>
                    <a:pt x="12" y="4"/>
                  </a:lnTo>
                  <a:lnTo>
                    <a:pt x="7" y="9"/>
                  </a:lnTo>
                  <a:lnTo>
                    <a:pt x="3" y="14"/>
                  </a:lnTo>
                  <a:lnTo>
                    <a:pt x="1" y="22"/>
                  </a:lnTo>
                  <a:lnTo>
                    <a:pt x="1" y="22"/>
                  </a:lnTo>
                  <a:lnTo>
                    <a:pt x="1" y="42"/>
                  </a:lnTo>
                  <a:lnTo>
                    <a:pt x="0" y="63"/>
                  </a:lnTo>
                  <a:lnTo>
                    <a:pt x="0" y="73"/>
                  </a:lnTo>
                  <a:lnTo>
                    <a:pt x="1" y="82"/>
                  </a:lnTo>
                  <a:lnTo>
                    <a:pt x="3" y="93"/>
                  </a:lnTo>
                  <a:lnTo>
                    <a:pt x="7" y="101"/>
                  </a:lnTo>
                  <a:lnTo>
                    <a:pt x="7" y="101"/>
                  </a:lnTo>
                  <a:lnTo>
                    <a:pt x="9" y="105"/>
                  </a:lnTo>
                  <a:lnTo>
                    <a:pt x="13" y="107"/>
                  </a:lnTo>
                  <a:lnTo>
                    <a:pt x="17" y="110"/>
                  </a:lnTo>
                  <a:lnTo>
                    <a:pt x="22" y="112"/>
                  </a:lnTo>
                  <a:lnTo>
                    <a:pt x="34" y="115"/>
                  </a:lnTo>
                  <a:lnTo>
                    <a:pt x="46" y="116"/>
                  </a:lnTo>
                  <a:lnTo>
                    <a:pt x="71" y="116"/>
                  </a:lnTo>
                  <a:lnTo>
                    <a:pt x="82" y="116"/>
                  </a:lnTo>
                  <a:lnTo>
                    <a:pt x="90" y="118"/>
                  </a:lnTo>
                  <a:lnTo>
                    <a:pt x="90" y="118"/>
                  </a:lnTo>
                  <a:lnTo>
                    <a:pt x="166" y="127"/>
                  </a:lnTo>
                  <a:lnTo>
                    <a:pt x="239" y="135"/>
                  </a:lnTo>
                  <a:lnTo>
                    <a:pt x="277" y="137"/>
                  </a:lnTo>
                  <a:lnTo>
                    <a:pt x="314" y="140"/>
                  </a:lnTo>
                  <a:lnTo>
                    <a:pt x="352" y="141"/>
                  </a:lnTo>
                  <a:lnTo>
                    <a:pt x="390" y="141"/>
                  </a:lnTo>
                  <a:lnTo>
                    <a:pt x="390" y="141"/>
                  </a:lnTo>
                  <a:lnTo>
                    <a:pt x="458" y="141"/>
                  </a:lnTo>
                  <a:lnTo>
                    <a:pt x="527" y="142"/>
                  </a:lnTo>
                  <a:lnTo>
                    <a:pt x="596" y="145"/>
                  </a:lnTo>
                  <a:lnTo>
                    <a:pt x="666" y="149"/>
                  </a:lnTo>
                  <a:lnTo>
                    <a:pt x="666" y="149"/>
                  </a:lnTo>
                  <a:lnTo>
                    <a:pt x="701" y="152"/>
                  </a:lnTo>
                  <a:lnTo>
                    <a:pt x="738" y="153"/>
                  </a:lnTo>
                  <a:lnTo>
                    <a:pt x="810" y="153"/>
                  </a:lnTo>
                  <a:lnTo>
                    <a:pt x="954" y="152"/>
                  </a:lnTo>
                  <a:lnTo>
                    <a:pt x="954" y="152"/>
                  </a:lnTo>
                  <a:lnTo>
                    <a:pt x="959" y="152"/>
                  </a:lnTo>
                  <a:lnTo>
                    <a:pt x="964" y="150"/>
                  </a:lnTo>
                  <a:lnTo>
                    <a:pt x="968" y="146"/>
                  </a:lnTo>
                  <a:lnTo>
                    <a:pt x="971" y="144"/>
                  </a:lnTo>
                  <a:lnTo>
                    <a:pt x="971" y="144"/>
                  </a:lnTo>
                  <a:lnTo>
                    <a:pt x="976" y="144"/>
                  </a:lnTo>
                  <a:lnTo>
                    <a:pt x="980" y="142"/>
                  </a:lnTo>
                  <a:lnTo>
                    <a:pt x="984" y="141"/>
                  </a:lnTo>
                  <a:lnTo>
                    <a:pt x="988" y="139"/>
                  </a:lnTo>
                  <a:lnTo>
                    <a:pt x="991" y="136"/>
                  </a:lnTo>
                  <a:lnTo>
                    <a:pt x="993" y="132"/>
                  </a:lnTo>
                  <a:lnTo>
                    <a:pt x="995" y="127"/>
                  </a:lnTo>
                  <a:lnTo>
                    <a:pt x="995" y="122"/>
                  </a:lnTo>
                  <a:lnTo>
                    <a:pt x="995" y="122"/>
                  </a:lnTo>
                  <a:lnTo>
                    <a:pt x="993" y="99"/>
                  </a:lnTo>
                  <a:lnTo>
                    <a:pt x="989" y="76"/>
                  </a:lnTo>
                  <a:lnTo>
                    <a:pt x="989" y="76"/>
                  </a:lnTo>
                  <a:close/>
                  <a:moveTo>
                    <a:pt x="710" y="106"/>
                  </a:moveTo>
                  <a:lnTo>
                    <a:pt x="710" y="106"/>
                  </a:lnTo>
                  <a:lnTo>
                    <a:pt x="651" y="106"/>
                  </a:lnTo>
                  <a:lnTo>
                    <a:pt x="594" y="103"/>
                  </a:lnTo>
                  <a:lnTo>
                    <a:pt x="535" y="101"/>
                  </a:lnTo>
                  <a:lnTo>
                    <a:pt x="477" y="99"/>
                  </a:lnTo>
                  <a:lnTo>
                    <a:pt x="477" y="99"/>
                  </a:lnTo>
                  <a:lnTo>
                    <a:pt x="408" y="97"/>
                  </a:lnTo>
                  <a:lnTo>
                    <a:pt x="339" y="95"/>
                  </a:lnTo>
                  <a:lnTo>
                    <a:pt x="271" y="91"/>
                  </a:lnTo>
                  <a:lnTo>
                    <a:pt x="201" y="86"/>
                  </a:lnTo>
                  <a:lnTo>
                    <a:pt x="201" y="86"/>
                  </a:lnTo>
                  <a:lnTo>
                    <a:pt x="171" y="82"/>
                  </a:lnTo>
                  <a:lnTo>
                    <a:pt x="141" y="77"/>
                  </a:lnTo>
                  <a:lnTo>
                    <a:pt x="112" y="73"/>
                  </a:lnTo>
                  <a:lnTo>
                    <a:pt x="82" y="71"/>
                  </a:lnTo>
                  <a:lnTo>
                    <a:pt x="82" y="71"/>
                  </a:lnTo>
                  <a:lnTo>
                    <a:pt x="63" y="68"/>
                  </a:lnTo>
                  <a:lnTo>
                    <a:pt x="58" y="68"/>
                  </a:lnTo>
                  <a:lnTo>
                    <a:pt x="52" y="68"/>
                  </a:lnTo>
                  <a:lnTo>
                    <a:pt x="48" y="69"/>
                  </a:lnTo>
                  <a:lnTo>
                    <a:pt x="47" y="72"/>
                  </a:lnTo>
                  <a:lnTo>
                    <a:pt x="47" y="72"/>
                  </a:lnTo>
                  <a:lnTo>
                    <a:pt x="47" y="47"/>
                  </a:lnTo>
                  <a:lnTo>
                    <a:pt x="47" y="47"/>
                  </a:lnTo>
                  <a:lnTo>
                    <a:pt x="102" y="50"/>
                  </a:lnTo>
                  <a:lnTo>
                    <a:pt x="158" y="51"/>
                  </a:lnTo>
                  <a:lnTo>
                    <a:pt x="268" y="52"/>
                  </a:lnTo>
                  <a:lnTo>
                    <a:pt x="378" y="55"/>
                  </a:lnTo>
                  <a:lnTo>
                    <a:pt x="433" y="56"/>
                  </a:lnTo>
                  <a:lnTo>
                    <a:pt x="488" y="59"/>
                  </a:lnTo>
                  <a:lnTo>
                    <a:pt x="488" y="59"/>
                  </a:lnTo>
                  <a:lnTo>
                    <a:pt x="547" y="61"/>
                  </a:lnTo>
                  <a:lnTo>
                    <a:pt x="607" y="64"/>
                  </a:lnTo>
                  <a:lnTo>
                    <a:pt x="666" y="65"/>
                  </a:lnTo>
                  <a:lnTo>
                    <a:pt x="725" y="65"/>
                  </a:lnTo>
                  <a:lnTo>
                    <a:pt x="725" y="65"/>
                  </a:lnTo>
                  <a:lnTo>
                    <a:pt x="753" y="65"/>
                  </a:lnTo>
                  <a:lnTo>
                    <a:pt x="782" y="67"/>
                  </a:lnTo>
                  <a:lnTo>
                    <a:pt x="811" y="68"/>
                  </a:lnTo>
                  <a:lnTo>
                    <a:pt x="840" y="68"/>
                  </a:lnTo>
                  <a:lnTo>
                    <a:pt x="840" y="68"/>
                  </a:lnTo>
                  <a:lnTo>
                    <a:pt x="863" y="68"/>
                  </a:lnTo>
                  <a:lnTo>
                    <a:pt x="889" y="69"/>
                  </a:lnTo>
                  <a:lnTo>
                    <a:pt x="917" y="71"/>
                  </a:lnTo>
                  <a:lnTo>
                    <a:pt x="930" y="73"/>
                  </a:lnTo>
                  <a:lnTo>
                    <a:pt x="943" y="76"/>
                  </a:lnTo>
                  <a:lnTo>
                    <a:pt x="943" y="76"/>
                  </a:lnTo>
                  <a:lnTo>
                    <a:pt x="943" y="81"/>
                  </a:lnTo>
                  <a:lnTo>
                    <a:pt x="943" y="81"/>
                  </a:lnTo>
                  <a:lnTo>
                    <a:pt x="948" y="106"/>
                  </a:lnTo>
                  <a:lnTo>
                    <a:pt x="710" y="106"/>
                  </a:lnTo>
                  <a:close/>
                </a:path>
              </a:pathLst>
            </a:custGeom>
            <a:grpFill/>
            <a:ln w="9525">
              <a:noFill/>
              <a:round/>
            </a:ln>
          </p:spPr>
          <p:txBody>
            <a:bodyPr vert="horz" wrap="square" lIns="121920" tIns="60960" rIns="121920" bIns="60960" numCol="1" anchor="t" anchorCtr="0" compatLnSpc="1"/>
            <a:lstStyle/>
            <a:p>
              <a:endParaRPr lang="zh-CN" altLang="en-US" sz="2400"/>
            </a:p>
          </p:txBody>
        </p:sp>
      </p:grpSp>
      <p:grpSp>
        <p:nvGrpSpPr>
          <p:cNvPr id="95" name="chenying0907 94"/>
          <p:cNvGrpSpPr/>
          <p:nvPr/>
        </p:nvGrpSpPr>
        <p:grpSpPr>
          <a:xfrm>
            <a:off x="6887377" y="1959495"/>
            <a:ext cx="796879" cy="609937"/>
            <a:chOff x="4148138" y="3128963"/>
            <a:chExt cx="798513" cy="611188"/>
          </a:xfrm>
          <a:solidFill>
            <a:srgbClr val="005188"/>
          </a:solidFill>
        </p:grpSpPr>
        <p:sp>
          <p:nvSpPr>
            <p:cNvPr id="96" name="chenying0907 791"/>
            <p:cNvSpPr/>
            <p:nvPr/>
          </p:nvSpPr>
          <p:spPr bwMode="auto">
            <a:xfrm>
              <a:off x="4168776" y="3275013"/>
              <a:ext cx="30163" cy="60325"/>
            </a:xfrm>
            <a:custGeom>
              <a:avLst/>
              <a:gdLst/>
              <a:ahLst/>
              <a:cxnLst>
                <a:cxn ang="0">
                  <a:pos x="65" y="2"/>
                </a:cxn>
                <a:cxn ang="0">
                  <a:pos x="65" y="2"/>
                </a:cxn>
                <a:cxn ang="0">
                  <a:pos x="59" y="8"/>
                </a:cxn>
                <a:cxn ang="0">
                  <a:pos x="52" y="15"/>
                </a:cxn>
                <a:cxn ang="0">
                  <a:pos x="47" y="23"/>
                </a:cxn>
                <a:cxn ang="0">
                  <a:pos x="43" y="32"/>
                </a:cxn>
                <a:cxn ang="0">
                  <a:pos x="34" y="49"/>
                </a:cxn>
                <a:cxn ang="0">
                  <a:pos x="27" y="66"/>
                </a:cxn>
                <a:cxn ang="0">
                  <a:pos x="27" y="66"/>
                </a:cxn>
                <a:cxn ang="0">
                  <a:pos x="18" y="85"/>
                </a:cxn>
                <a:cxn ang="0">
                  <a:pos x="10" y="105"/>
                </a:cxn>
                <a:cxn ang="0">
                  <a:pos x="4" y="125"/>
                </a:cxn>
                <a:cxn ang="0">
                  <a:pos x="0" y="145"/>
                </a:cxn>
                <a:cxn ang="0">
                  <a:pos x="0" y="145"/>
                </a:cxn>
                <a:cxn ang="0">
                  <a:pos x="0" y="147"/>
                </a:cxn>
                <a:cxn ang="0">
                  <a:pos x="1" y="149"/>
                </a:cxn>
                <a:cxn ang="0">
                  <a:pos x="4" y="152"/>
                </a:cxn>
                <a:cxn ang="0">
                  <a:pos x="6" y="152"/>
                </a:cxn>
                <a:cxn ang="0">
                  <a:pos x="8" y="152"/>
                </a:cxn>
                <a:cxn ang="0">
                  <a:pos x="10" y="151"/>
                </a:cxn>
                <a:cxn ang="0">
                  <a:pos x="10" y="148"/>
                </a:cxn>
                <a:cxn ang="0">
                  <a:pos x="10" y="148"/>
                </a:cxn>
                <a:cxn ang="0">
                  <a:pos x="14" y="130"/>
                </a:cxn>
                <a:cxn ang="0">
                  <a:pos x="21" y="113"/>
                </a:cxn>
                <a:cxn ang="0">
                  <a:pos x="34" y="79"/>
                </a:cxn>
                <a:cxn ang="0">
                  <a:pos x="34" y="79"/>
                </a:cxn>
                <a:cxn ang="0">
                  <a:pos x="40" y="60"/>
                </a:cxn>
                <a:cxn ang="0">
                  <a:pos x="50" y="42"/>
                </a:cxn>
                <a:cxn ang="0">
                  <a:pos x="55" y="33"/>
                </a:cxn>
                <a:cxn ang="0">
                  <a:pos x="60" y="24"/>
                </a:cxn>
                <a:cxn ang="0">
                  <a:pos x="67" y="16"/>
                </a:cxn>
                <a:cxn ang="0">
                  <a:pos x="74" y="9"/>
                </a:cxn>
                <a:cxn ang="0">
                  <a:pos x="74" y="9"/>
                </a:cxn>
                <a:cxn ang="0">
                  <a:pos x="76" y="8"/>
                </a:cxn>
                <a:cxn ang="0">
                  <a:pos x="76" y="6"/>
                </a:cxn>
                <a:cxn ang="0">
                  <a:pos x="76" y="4"/>
                </a:cxn>
                <a:cxn ang="0">
                  <a:pos x="74" y="2"/>
                </a:cxn>
                <a:cxn ang="0">
                  <a:pos x="71" y="0"/>
                </a:cxn>
                <a:cxn ang="0">
                  <a:pos x="68" y="0"/>
                </a:cxn>
                <a:cxn ang="0">
                  <a:pos x="65" y="2"/>
                </a:cxn>
                <a:cxn ang="0">
                  <a:pos x="65" y="2"/>
                </a:cxn>
              </a:cxnLst>
              <a:rect l="0" t="0" r="r" b="b"/>
              <a:pathLst>
                <a:path w="76" h="152">
                  <a:moveTo>
                    <a:pt x="65" y="2"/>
                  </a:moveTo>
                  <a:lnTo>
                    <a:pt x="65" y="2"/>
                  </a:lnTo>
                  <a:lnTo>
                    <a:pt x="59" y="8"/>
                  </a:lnTo>
                  <a:lnTo>
                    <a:pt x="52" y="15"/>
                  </a:lnTo>
                  <a:lnTo>
                    <a:pt x="47" y="23"/>
                  </a:lnTo>
                  <a:lnTo>
                    <a:pt x="43" y="32"/>
                  </a:lnTo>
                  <a:lnTo>
                    <a:pt x="34" y="49"/>
                  </a:lnTo>
                  <a:lnTo>
                    <a:pt x="27" y="66"/>
                  </a:lnTo>
                  <a:lnTo>
                    <a:pt x="27" y="66"/>
                  </a:lnTo>
                  <a:lnTo>
                    <a:pt x="18" y="85"/>
                  </a:lnTo>
                  <a:lnTo>
                    <a:pt x="10" y="105"/>
                  </a:lnTo>
                  <a:lnTo>
                    <a:pt x="4" y="125"/>
                  </a:lnTo>
                  <a:lnTo>
                    <a:pt x="0" y="145"/>
                  </a:lnTo>
                  <a:lnTo>
                    <a:pt x="0" y="145"/>
                  </a:lnTo>
                  <a:lnTo>
                    <a:pt x="0" y="147"/>
                  </a:lnTo>
                  <a:lnTo>
                    <a:pt x="1" y="149"/>
                  </a:lnTo>
                  <a:lnTo>
                    <a:pt x="4" y="152"/>
                  </a:lnTo>
                  <a:lnTo>
                    <a:pt x="6" y="152"/>
                  </a:lnTo>
                  <a:lnTo>
                    <a:pt x="8" y="152"/>
                  </a:lnTo>
                  <a:lnTo>
                    <a:pt x="10" y="151"/>
                  </a:lnTo>
                  <a:lnTo>
                    <a:pt x="10" y="148"/>
                  </a:lnTo>
                  <a:lnTo>
                    <a:pt x="10" y="148"/>
                  </a:lnTo>
                  <a:lnTo>
                    <a:pt x="14" y="130"/>
                  </a:lnTo>
                  <a:lnTo>
                    <a:pt x="21" y="113"/>
                  </a:lnTo>
                  <a:lnTo>
                    <a:pt x="34" y="79"/>
                  </a:lnTo>
                  <a:lnTo>
                    <a:pt x="34" y="79"/>
                  </a:lnTo>
                  <a:lnTo>
                    <a:pt x="40" y="60"/>
                  </a:lnTo>
                  <a:lnTo>
                    <a:pt x="50" y="42"/>
                  </a:lnTo>
                  <a:lnTo>
                    <a:pt x="55" y="33"/>
                  </a:lnTo>
                  <a:lnTo>
                    <a:pt x="60" y="24"/>
                  </a:lnTo>
                  <a:lnTo>
                    <a:pt x="67" y="16"/>
                  </a:lnTo>
                  <a:lnTo>
                    <a:pt x="74" y="9"/>
                  </a:lnTo>
                  <a:lnTo>
                    <a:pt x="74" y="9"/>
                  </a:lnTo>
                  <a:lnTo>
                    <a:pt x="76" y="8"/>
                  </a:lnTo>
                  <a:lnTo>
                    <a:pt x="76" y="6"/>
                  </a:lnTo>
                  <a:lnTo>
                    <a:pt x="76" y="4"/>
                  </a:lnTo>
                  <a:lnTo>
                    <a:pt x="74" y="2"/>
                  </a:lnTo>
                  <a:lnTo>
                    <a:pt x="71" y="0"/>
                  </a:lnTo>
                  <a:lnTo>
                    <a:pt x="68" y="0"/>
                  </a:lnTo>
                  <a:lnTo>
                    <a:pt x="65" y="2"/>
                  </a:lnTo>
                  <a:lnTo>
                    <a:pt x="65"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97" name="chenying0907 792"/>
            <p:cNvSpPr/>
            <p:nvPr/>
          </p:nvSpPr>
          <p:spPr bwMode="auto">
            <a:xfrm>
              <a:off x="4179888" y="3259138"/>
              <a:ext cx="46038" cy="98425"/>
            </a:xfrm>
            <a:custGeom>
              <a:avLst/>
              <a:gdLst/>
              <a:ahLst/>
              <a:cxnLst>
                <a:cxn ang="0">
                  <a:pos x="109" y="2"/>
                </a:cxn>
                <a:cxn ang="0">
                  <a:pos x="109" y="2"/>
                </a:cxn>
                <a:cxn ang="0">
                  <a:pos x="88" y="25"/>
                </a:cxn>
                <a:cxn ang="0">
                  <a:pos x="68" y="51"/>
                </a:cxn>
                <a:cxn ang="0">
                  <a:pos x="59" y="65"/>
                </a:cxn>
                <a:cxn ang="0">
                  <a:pos x="51" y="79"/>
                </a:cxn>
                <a:cxn ang="0">
                  <a:pos x="45" y="92"/>
                </a:cxn>
                <a:cxn ang="0">
                  <a:pos x="38" y="106"/>
                </a:cxn>
                <a:cxn ang="0">
                  <a:pos x="38" y="106"/>
                </a:cxn>
                <a:cxn ang="0">
                  <a:pos x="26" y="139"/>
                </a:cxn>
                <a:cxn ang="0">
                  <a:pos x="14" y="173"/>
                </a:cxn>
                <a:cxn ang="0">
                  <a:pos x="9" y="190"/>
                </a:cxn>
                <a:cxn ang="0">
                  <a:pos x="5" y="207"/>
                </a:cxn>
                <a:cxn ang="0">
                  <a:pos x="1" y="224"/>
                </a:cxn>
                <a:cxn ang="0">
                  <a:pos x="0" y="241"/>
                </a:cxn>
                <a:cxn ang="0">
                  <a:pos x="0" y="241"/>
                </a:cxn>
                <a:cxn ang="0">
                  <a:pos x="0" y="244"/>
                </a:cxn>
                <a:cxn ang="0">
                  <a:pos x="1" y="246"/>
                </a:cxn>
                <a:cxn ang="0">
                  <a:pos x="5" y="248"/>
                </a:cxn>
                <a:cxn ang="0">
                  <a:pos x="9" y="246"/>
                </a:cxn>
                <a:cxn ang="0">
                  <a:pos x="11" y="244"/>
                </a:cxn>
                <a:cxn ang="0">
                  <a:pos x="12" y="241"/>
                </a:cxn>
                <a:cxn ang="0">
                  <a:pos x="12" y="241"/>
                </a:cxn>
                <a:cxn ang="0">
                  <a:pos x="13" y="227"/>
                </a:cxn>
                <a:cxn ang="0">
                  <a:pos x="16" y="211"/>
                </a:cxn>
                <a:cxn ang="0">
                  <a:pos x="20" y="195"/>
                </a:cxn>
                <a:cxn ang="0">
                  <a:pos x="25" y="180"/>
                </a:cxn>
                <a:cxn ang="0">
                  <a:pos x="35" y="150"/>
                </a:cxn>
                <a:cxn ang="0">
                  <a:pos x="46" y="119"/>
                </a:cxn>
                <a:cxn ang="0">
                  <a:pos x="46" y="119"/>
                </a:cxn>
                <a:cxn ang="0">
                  <a:pos x="51" y="105"/>
                </a:cxn>
                <a:cxn ang="0">
                  <a:pos x="59" y="91"/>
                </a:cxn>
                <a:cxn ang="0">
                  <a:pos x="67" y="75"/>
                </a:cxn>
                <a:cxn ang="0">
                  <a:pos x="75" y="61"/>
                </a:cxn>
                <a:cxn ang="0">
                  <a:pos x="85" y="48"/>
                </a:cxn>
                <a:cxn ang="0">
                  <a:pos x="96" y="34"/>
                </a:cxn>
                <a:cxn ang="0">
                  <a:pos x="117" y="10"/>
                </a:cxn>
                <a:cxn ang="0">
                  <a:pos x="117" y="10"/>
                </a:cxn>
                <a:cxn ang="0">
                  <a:pos x="118" y="8"/>
                </a:cxn>
                <a:cxn ang="0">
                  <a:pos x="118" y="6"/>
                </a:cxn>
                <a:cxn ang="0">
                  <a:pos x="117" y="2"/>
                </a:cxn>
                <a:cxn ang="0">
                  <a:pos x="113" y="0"/>
                </a:cxn>
                <a:cxn ang="0">
                  <a:pos x="110" y="0"/>
                </a:cxn>
                <a:cxn ang="0">
                  <a:pos x="109" y="2"/>
                </a:cxn>
                <a:cxn ang="0">
                  <a:pos x="109" y="2"/>
                </a:cxn>
              </a:cxnLst>
              <a:rect l="0" t="0" r="r" b="b"/>
              <a:pathLst>
                <a:path w="118" h="248">
                  <a:moveTo>
                    <a:pt x="109" y="2"/>
                  </a:moveTo>
                  <a:lnTo>
                    <a:pt x="109" y="2"/>
                  </a:lnTo>
                  <a:lnTo>
                    <a:pt x="88" y="25"/>
                  </a:lnTo>
                  <a:lnTo>
                    <a:pt x="68" y="51"/>
                  </a:lnTo>
                  <a:lnTo>
                    <a:pt x="59" y="65"/>
                  </a:lnTo>
                  <a:lnTo>
                    <a:pt x="51" y="79"/>
                  </a:lnTo>
                  <a:lnTo>
                    <a:pt x="45" y="92"/>
                  </a:lnTo>
                  <a:lnTo>
                    <a:pt x="38" y="106"/>
                  </a:lnTo>
                  <a:lnTo>
                    <a:pt x="38" y="106"/>
                  </a:lnTo>
                  <a:lnTo>
                    <a:pt x="26" y="139"/>
                  </a:lnTo>
                  <a:lnTo>
                    <a:pt x="14" y="173"/>
                  </a:lnTo>
                  <a:lnTo>
                    <a:pt x="9" y="190"/>
                  </a:lnTo>
                  <a:lnTo>
                    <a:pt x="5" y="207"/>
                  </a:lnTo>
                  <a:lnTo>
                    <a:pt x="1" y="224"/>
                  </a:lnTo>
                  <a:lnTo>
                    <a:pt x="0" y="241"/>
                  </a:lnTo>
                  <a:lnTo>
                    <a:pt x="0" y="241"/>
                  </a:lnTo>
                  <a:lnTo>
                    <a:pt x="0" y="244"/>
                  </a:lnTo>
                  <a:lnTo>
                    <a:pt x="1" y="246"/>
                  </a:lnTo>
                  <a:lnTo>
                    <a:pt x="5" y="248"/>
                  </a:lnTo>
                  <a:lnTo>
                    <a:pt x="9" y="246"/>
                  </a:lnTo>
                  <a:lnTo>
                    <a:pt x="11" y="244"/>
                  </a:lnTo>
                  <a:lnTo>
                    <a:pt x="12" y="241"/>
                  </a:lnTo>
                  <a:lnTo>
                    <a:pt x="12" y="241"/>
                  </a:lnTo>
                  <a:lnTo>
                    <a:pt x="13" y="227"/>
                  </a:lnTo>
                  <a:lnTo>
                    <a:pt x="16" y="211"/>
                  </a:lnTo>
                  <a:lnTo>
                    <a:pt x="20" y="195"/>
                  </a:lnTo>
                  <a:lnTo>
                    <a:pt x="25" y="180"/>
                  </a:lnTo>
                  <a:lnTo>
                    <a:pt x="35" y="150"/>
                  </a:lnTo>
                  <a:lnTo>
                    <a:pt x="46" y="119"/>
                  </a:lnTo>
                  <a:lnTo>
                    <a:pt x="46" y="119"/>
                  </a:lnTo>
                  <a:lnTo>
                    <a:pt x="51" y="105"/>
                  </a:lnTo>
                  <a:lnTo>
                    <a:pt x="59" y="91"/>
                  </a:lnTo>
                  <a:lnTo>
                    <a:pt x="67" y="75"/>
                  </a:lnTo>
                  <a:lnTo>
                    <a:pt x="75" y="61"/>
                  </a:lnTo>
                  <a:lnTo>
                    <a:pt x="85" y="48"/>
                  </a:lnTo>
                  <a:lnTo>
                    <a:pt x="96" y="34"/>
                  </a:lnTo>
                  <a:lnTo>
                    <a:pt x="117" y="10"/>
                  </a:lnTo>
                  <a:lnTo>
                    <a:pt x="117" y="10"/>
                  </a:lnTo>
                  <a:lnTo>
                    <a:pt x="118" y="8"/>
                  </a:lnTo>
                  <a:lnTo>
                    <a:pt x="118" y="6"/>
                  </a:lnTo>
                  <a:lnTo>
                    <a:pt x="117" y="2"/>
                  </a:lnTo>
                  <a:lnTo>
                    <a:pt x="113" y="0"/>
                  </a:lnTo>
                  <a:lnTo>
                    <a:pt x="110" y="0"/>
                  </a:lnTo>
                  <a:lnTo>
                    <a:pt x="109" y="2"/>
                  </a:lnTo>
                  <a:lnTo>
                    <a:pt x="109"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98" name="chenying0907 793"/>
            <p:cNvSpPr/>
            <p:nvPr/>
          </p:nvSpPr>
          <p:spPr bwMode="auto">
            <a:xfrm>
              <a:off x="4194176" y="3235325"/>
              <a:ext cx="60325" cy="142875"/>
            </a:xfrm>
            <a:custGeom>
              <a:avLst/>
              <a:gdLst/>
              <a:ahLst/>
              <a:cxnLst>
                <a:cxn ang="0">
                  <a:pos x="143" y="1"/>
                </a:cxn>
                <a:cxn ang="0">
                  <a:pos x="143" y="1"/>
                </a:cxn>
                <a:cxn ang="0">
                  <a:pos x="131" y="16"/>
                </a:cxn>
                <a:cxn ang="0">
                  <a:pos x="122" y="31"/>
                </a:cxn>
                <a:cxn ang="0">
                  <a:pos x="113" y="48"/>
                </a:cxn>
                <a:cxn ang="0">
                  <a:pos x="106" y="65"/>
                </a:cxn>
                <a:cxn ang="0">
                  <a:pos x="106" y="65"/>
                </a:cxn>
                <a:cxn ang="0">
                  <a:pos x="96" y="92"/>
                </a:cxn>
                <a:cxn ang="0">
                  <a:pos x="84" y="119"/>
                </a:cxn>
                <a:cxn ang="0">
                  <a:pos x="62" y="171"/>
                </a:cxn>
                <a:cxn ang="0">
                  <a:pos x="62" y="171"/>
                </a:cxn>
                <a:cxn ang="0">
                  <a:pos x="42" y="217"/>
                </a:cxn>
                <a:cxn ang="0">
                  <a:pos x="24" y="262"/>
                </a:cxn>
                <a:cxn ang="0">
                  <a:pos x="16" y="285"/>
                </a:cxn>
                <a:cxn ang="0">
                  <a:pos x="8" y="307"/>
                </a:cxn>
                <a:cxn ang="0">
                  <a:pos x="4" y="332"/>
                </a:cxn>
                <a:cxn ang="0">
                  <a:pos x="0" y="356"/>
                </a:cxn>
                <a:cxn ang="0">
                  <a:pos x="0" y="356"/>
                </a:cxn>
                <a:cxn ang="0">
                  <a:pos x="0" y="358"/>
                </a:cxn>
                <a:cxn ang="0">
                  <a:pos x="1" y="360"/>
                </a:cxn>
                <a:cxn ang="0">
                  <a:pos x="4" y="361"/>
                </a:cxn>
                <a:cxn ang="0">
                  <a:pos x="5" y="361"/>
                </a:cxn>
                <a:cxn ang="0">
                  <a:pos x="9" y="360"/>
                </a:cxn>
                <a:cxn ang="0">
                  <a:pos x="10" y="358"/>
                </a:cxn>
                <a:cxn ang="0">
                  <a:pos x="12" y="356"/>
                </a:cxn>
                <a:cxn ang="0">
                  <a:pos x="12" y="356"/>
                </a:cxn>
                <a:cxn ang="0">
                  <a:pos x="14" y="334"/>
                </a:cxn>
                <a:cxn ang="0">
                  <a:pos x="20" y="311"/>
                </a:cxn>
                <a:cxn ang="0">
                  <a:pos x="26" y="289"/>
                </a:cxn>
                <a:cxn ang="0">
                  <a:pos x="33" y="268"/>
                </a:cxn>
                <a:cxn ang="0">
                  <a:pos x="51" y="225"/>
                </a:cxn>
                <a:cxn ang="0">
                  <a:pos x="69" y="183"/>
                </a:cxn>
                <a:cxn ang="0">
                  <a:pos x="69" y="183"/>
                </a:cxn>
                <a:cxn ang="0">
                  <a:pos x="88" y="140"/>
                </a:cxn>
                <a:cxn ang="0">
                  <a:pos x="107" y="95"/>
                </a:cxn>
                <a:cxn ang="0">
                  <a:pos x="107" y="95"/>
                </a:cxn>
                <a:cxn ang="0">
                  <a:pos x="115" y="73"/>
                </a:cxn>
                <a:cxn ang="0">
                  <a:pos x="124" y="51"/>
                </a:cxn>
                <a:cxn ang="0">
                  <a:pos x="130" y="41"/>
                </a:cxn>
                <a:cxn ang="0">
                  <a:pos x="136" y="30"/>
                </a:cxn>
                <a:cxn ang="0">
                  <a:pos x="143" y="20"/>
                </a:cxn>
                <a:cxn ang="0">
                  <a:pos x="150" y="10"/>
                </a:cxn>
                <a:cxn ang="0">
                  <a:pos x="150" y="10"/>
                </a:cxn>
                <a:cxn ang="0">
                  <a:pos x="152" y="8"/>
                </a:cxn>
                <a:cxn ang="0">
                  <a:pos x="152" y="5"/>
                </a:cxn>
                <a:cxn ang="0">
                  <a:pos x="150" y="1"/>
                </a:cxn>
                <a:cxn ang="0">
                  <a:pos x="147" y="0"/>
                </a:cxn>
                <a:cxn ang="0">
                  <a:pos x="145" y="0"/>
                </a:cxn>
                <a:cxn ang="0">
                  <a:pos x="143" y="1"/>
                </a:cxn>
                <a:cxn ang="0">
                  <a:pos x="143" y="1"/>
                </a:cxn>
              </a:cxnLst>
              <a:rect l="0" t="0" r="r" b="b"/>
              <a:pathLst>
                <a:path w="152" h="361">
                  <a:moveTo>
                    <a:pt x="143" y="1"/>
                  </a:moveTo>
                  <a:lnTo>
                    <a:pt x="143" y="1"/>
                  </a:lnTo>
                  <a:lnTo>
                    <a:pt x="131" y="16"/>
                  </a:lnTo>
                  <a:lnTo>
                    <a:pt x="122" y="31"/>
                  </a:lnTo>
                  <a:lnTo>
                    <a:pt x="113" y="48"/>
                  </a:lnTo>
                  <a:lnTo>
                    <a:pt x="106" y="65"/>
                  </a:lnTo>
                  <a:lnTo>
                    <a:pt x="106" y="65"/>
                  </a:lnTo>
                  <a:lnTo>
                    <a:pt x="96" y="92"/>
                  </a:lnTo>
                  <a:lnTo>
                    <a:pt x="84" y="119"/>
                  </a:lnTo>
                  <a:lnTo>
                    <a:pt x="62" y="171"/>
                  </a:lnTo>
                  <a:lnTo>
                    <a:pt x="62" y="171"/>
                  </a:lnTo>
                  <a:lnTo>
                    <a:pt x="42" y="217"/>
                  </a:lnTo>
                  <a:lnTo>
                    <a:pt x="24" y="262"/>
                  </a:lnTo>
                  <a:lnTo>
                    <a:pt x="16" y="285"/>
                  </a:lnTo>
                  <a:lnTo>
                    <a:pt x="8" y="307"/>
                  </a:lnTo>
                  <a:lnTo>
                    <a:pt x="4" y="332"/>
                  </a:lnTo>
                  <a:lnTo>
                    <a:pt x="0" y="356"/>
                  </a:lnTo>
                  <a:lnTo>
                    <a:pt x="0" y="356"/>
                  </a:lnTo>
                  <a:lnTo>
                    <a:pt x="0" y="358"/>
                  </a:lnTo>
                  <a:lnTo>
                    <a:pt x="1" y="360"/>
                  </a:lnTo>
                  <a:lnTo>
                    <a:pt x="4" y="361"/>
                  </a:lnTo>
                  <a:lnTo>
                    <a:pt x="5" y="361"/>
                  </a:lnTo>
                  <a:lnTo>
                    <a:pt x="9" y="360"/>
                  </a:lnTo>
                  <a:lnTo>
                    <a:pt x="10" y="358"/>
                  </a:lnTo>
                  <a:lnTo>
                    <a:pt x="12" y="356"/>
                  </a:lnTo>
                  <a:lnTo>
                    <a:pt x="12" y="356"/>
                  </a:lnTo>
                  <a:lnTo>
                    <a:pt x="14" y="334"/>
                  </a:lnTo>
                  <a:lnTo>
                    <a:pt x="20" y="311"/>
                  </a:lnTo>
                  <a:lnTo>
                    <a:pt x="26" y="289"/>
                  </a:lnTo>
                  <a:lnTo>
                    <a:pt x="33" y="268"/>
                  </a:lnTo>
                  <a:lnTo>
                    <a:pt x="51" y="225"/>
                  </a:lnTo>
                  <a:lnTo>
                    <a:pt x="69" y="183"/>
                  </a:lnTo>
                  <a:lnTo>
                    <a:pt x="69" y="183"/>
                  </a:lnTo>
                  <a:lnTo>
                    <a:pt x="88" y="140"/>
                  </a:lnTo>
                  <a:lnTo>
                    <a:pt x="107" y="95"/>
                  </a:lnTo>
                  <a:lnTo>
                    <a:pt x="107" y="95"/>
                  </a:lnTo>
                  <a:lnTo>
                    <a:pt x="115" y="73"/>
                  </a:lnTo>
                  <a:lnTo>
                    <a:pt x="124" y="51"/>
                  </a:lnTo>
                  <a:lnTo>
                    <a:pt x="130" y="41"/>
                  </a:lnTo>
                  <a:lnTo>
                    <a:pt x="136" y="30"/>
                  </a:lnTo>
                  <a:lnTo>
                    <a:pt x="143" y="20"/>
                  </a:lnTo>
                  <a:lnTo>
                    <a:pt x="150" y="10"/>
                  </a:lnTo>
                  <a:lnTo>
                    <a:pt x="150" y="10"/>
                  </a:lnTo>
                  <a:lnTo>
                    <a:pt x="152" y="8"/>
                  </a:lnTo>
                  <a:lnTo>
                    <a:pt x="152" y="5"/>
                  </a:lnTo>
                  <a:lnTo>
                    <a:pt x="150" y="1"/>
                  </a:lnTo>
                  <a:lnTo>
                    <a:pt x="147" y="0"/>
                  </a:lnTo>
                  <a:lnTo>
                    <a:pt x="145" y="0"/>
                  </a:lnTo>
                  <a:lnTo>
                    <a:pt x="143" y="1"/>
                  </a:lnTo>
                  <a:lnTo>
                    <a:pt x="143"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99" name="chenying0907 794"/>
            <p:cNvSpPr/>
            <p:nvPr/>
          </p:nvSpPr>
          <p:spPr bwMode="auto">
            <a:xfrm>
              <a:off x="4233863" y="3203575"/>
              <a:ext cx="58738" cy="160338"/>
            </a:xfrm>
            <a:custGeom>
              <a:avLst/>
              <a:gdLst/>
              <a:ahLst/>
              <a:cxnLst>
                <a:cxn ang="0">
                  <a:pos x="140" y="2"/>
                </a:cxn>
                <a:cxn ang="0">
                  <a:pos x="140" y="2"/>
                </a:cxn>
                <a:cxn ang="0">
                  <a:pos x="134" y="4"/>
                </a:cxn>
                <a:cxn ang="0">
                  <a:pos x="131" y="7"/>
                </a:cxn>
                <a:cxn ang="0">
                  <a:pos x="130" y="11"/>
                </a:cxn>
                <a:cxn ang="0">
                  <a:pos x="130" y="11"/>
                </a:cxn>
                <a:cxn ang="0">
                  <a:pos x="126" y="24"/>
                </a:cxn>
                <a:cxn ang="0">
                  <a:pos x="121" y="36"/>
                </a:cxn>
                <a:cxn ang="0">
                  <a:pos x="109" y="60"/>
                </a:cxn>
                <a:cxn ang="0">
                  <a:pos x="109" y="60"/>
                </a:cxn>
                <a:cxn ang="0">
                  <a:pos x="87" y="123"/>
                </a:cxn>
                <a:cxn ang="0">
                  <a:pos x="74" y="155"/>
                </a:cxn>
                <a:cxn ang="0">
                  <a:pos x="61" y="185"/>
                </a:cxn>
                <a:cxn ang="0">
                  <a:pos x="61" y="185"/>
                </a:cxn>
                <a:cxn ang="0">
                  <a:pos x="48" y="211"/>
                </a:cxn>
                <a:cxn ang="0">
                  <a:pos x="37" y="237"/>
                </a:cxn>
                <a:cxn ang="0">
                  <a:pos x="27" y="263"/>
                </a:cxn>
                <a:cxn ang="0">
                  <a:pos x="17" y="291"/>
                </a:cxn>
                <a:cxn ang="0">
                  <a:pos x="11" y="317"/>
                </a:cxn>
                <a:cxn ang="0">
                  <a:pos x="6" y="344"/>
                </a:cxn>
                <a:cxn ang="0">
                  <a:pos x="2" y="373"/>
                </a:cxn>
                <a:cxn ang="0">
                  <a:pos x="0" y="402"/>
                </a:cxn>
                <a:cxn ang="0">
                  <a:pos x="0" y="402"/>
                </a:cxn>
                <a:cxn ang="0">
                  <a:pos x="0" y="404"/>
                </a:cxn>
                <a:cxn ang="0">
                  <a:pos x="2" y="406"/>
                </a:cxn>
                <a:cxn ang="0">
                  <a:pos x="6" y="407"/>
                </a:cxn>
                <a:cxn ang="0">
                  <a:pos x="10" y="406"/>
                </a:cxn>
                <a:cxn ang="0">
                  <a:pos x="11" y="404"/>
                </a:cxn>
                <a:cxn ang="0">
                  <a:pos x="11" y="402"/>
                </a:cxn>
                <a:cxn ang="0">
                  <a:pos x="11" y="402"/>
                </a:cxn>
                <a:cxn ang="0">
                  <a:pos x="14" y="373"/>
                </a:cxn>
                <a:cxn ang="0">
                  <a:pos x="16" y="345"/>
                </a:cxn>
                <a:cxn ang="0">
                  <a:pos x="21" y="319"/>
                </a:cxn>
                <a:cxn ang="0">
                  <a:pos x="29" y="293"/>
                </a:cxn>
                <a:cxn ang="0">
                  <a:pos x="37" y="267"/>
                </a:cxn>
                <a:cxn ang="0">
                  <a:pos x="48" y="242"/>
                </a:cxn>
                <a:cxn ang="0">
                  <a:pos x="58" y="216"/>
                </a:cxn>
                <a:cxn ang="0">
                  <a:pos x="70" y="191"/>
                </a:cxn>
                <a:cxn ang="0">
                  <a:pos x="70" y="191"/>
                </a:cxn>
                <a:cxn ang="0">
                  <a:pos x="80" y="169"/>
                </a:cxn>
                <a:cxn ang="0">
                  <a:pos x="89" y="147"/>
                </a:cxn>
                <a:cxn ang="0">
                  <a:pos x="106" y="101"/>
                </a:cxn>
                <a:cxn ang="0">
                  <a:pos x="106" y="101"/>
                </a:cxn>
                <a:cxn ang="0">
                  <a:pos x="117" y="73"/>
                </a:cxn>
                <a:cxn ang="0">
                  <a:pos x="127" y="46"/>
                </a:cxn>
                <a:cxn ang="0">
                  <a:pos x="127" y="46"/>
                </a:cxn>
                <a:cxn ang="0">
                  <a:pos x="135" y="28"/>
                </a:cxn>
                <a:cxn ang="0">
                  <a:pos x="140" y="17"/>
                </a:cxn>
                <a:cxn ang="0">
                  <a:pos x="143" y="13"/>
                </a:cxn>
                <a:cxn ang="0">
                  <a:pos x="146" y="11"/>
                </a:cxn>
                <a:cxn ang="0">
                  <a:pos x="146" y="11"/>
                </a:cxn>
                <a:cxn ang="0">
                  <a:pos x="148" y="9"/>
                </a:cxn>
                <a:cxn ang="0">
                  <a:pos x="148" y="8"/>
                </a:cxn>
                <a:cxn ang="0">
                  <a:pos x="148" y="5"/>
                </a:cxn>
                <a:cxn ang="0">
                  <a:pos x="148" y="4"/>
                </a:cxn>
                <a:cxn ang="0">
                  <a:pos x="144" y="2"/>
                </a:cxn>
                <a:cxn ang="0">
                  <a:pos x="143" y="0"/>
                </a:cxn>
                <a:cxn ang="0">
                  <a:pos x="140" y="2"/>
                </a:cxn>
                <a:cxn ang="0">
                  <a:pos x="140" y="2"/>
                </a:cxn>
              </a:cxnLst>
              <a:rect l="0" t="0" r="r" b="b"/>
              <a:pathLst>
                <a:path w="148" h="407">
                  <a:moveTo>
                    <a:pt x="140" y="2"/>
                  </a:moveTo>
                  <a:lnTo>
                    <a:pt x="140" y="2"/>
                  </a:lnTo>
                  <a:lnTo>
                    <a:pt x="134" y="4"/>
                  </a:lnTo>
                  <a:lnTo>
                    <a:pt x="131" y="7"/>
                  </a:lnTo>
                  <a:lnTo>
                    <a:pt x="130" y="11"/>
                  </a:lnTo>
                  <a:lnTo>
                    <a:pt x="130" y="11"/>
                  </a:lnTo>
                  <a:lnTo>
                    <a:pt x="126" y="24"/>
                  </a:lnTo>
                  <a:lnTo>
                    <a:pt x="121" y="36"/>
                  </a:lnTo>
                  <a:lnTo>
                    <a:pt x="109" y="60"/>
                  </a:lnTo>
                  <a:lnTo>
                    <a:pt x="109" y="60"/>
                  </a:lnTo>
                  <a:lnTo>
                    <a:pt x="87" y="123"/>
                  </a:lnTo>
                  <a:lnTo>
                    <a:pt x="74" y="155"/>
                  </a:lnTo>
                  <a:lnTo>
                    <a:pt x="61" y="185"/>
                  </a:lnTo>
                  <a:lnTo>
                    <a:pt x="61" y="185"/>
                  </a:lnTo>
                  <a:lnTo>
                    <a:pt x="48" y="211"/>
                  </a:lnTo>
                  <a:lnTo>
                    <a:pt x="37" y="237"/>
                  </a:lnTo>
                  <a:lnTo>
                    <a:pt x="27" y="263"/>
                  </a:lnTo>
                  <a:lnTo>
                    <a:pt x="17" y="291"/>
                  </a:lnTo>
                  <a:lnTo>
                    <a:pt x="11" y="317"/>
                  </a:lnTo>
                  <a:lnTo>
                    <a:pt x="6" y="344"/>
                  </a:lnTo>
                  <a:lnTo>
                    <a:pt x="2" y="373"/>
                  </a:lnTo>
                  <a:lnTo>
                    <a:pt x="0" y="402"/>
                  </a:lnTo>
                  <a:lnTo>
                    <a:pt x="0" y="402"/>
                  </a:lnTo>
                  <a:lnTo>
                    <a:pt x="0" y="404"/>
                  </a:lnTo>
                  <a:lnTo>
                    <a:pt x="2" y="406"/>
                  </a:lnTo>
                  <a:lnTo>
                    <a:pt x="6" y="407"/>
                  </a:lnTo>
                  <a:lnTo>
                    <a:pt x="10" y="406"/>
                  </a:lnTo>
                  <a:lnTo>
                    <a:pt x="11" y="404"/>
                  </a:lnTo>
                  <a:lnTo>
                    <a:pt x="11" y="402"/>
                  </a:lnTo>
                  <a:lnTo>
                    <a:pt x="11" y="402"/>
                  </a:lnTo>
                  <a:lnTo>
                    <a:pt x="14" y="373"/>
                  </a:lnTo>
                  <a:lnTo>
                    <a:pt x="16" y="345"/>
                  </a:lnTo>
                  <a:lnTo>
                    <a:pt x="21" y="319"/>
                  </a:lnTo>
                  <a:lnTo>
                    <a:pt x="29" y="293"/>
                  </a:lnTo>
                  <a:lnTo>
                    <a:pt x="37" y="267"/>
                  </a:lnTo>
                  <a:lnTo>
                    <a:pt x="48" y="242"/>
                  </a:lnTo>
                  <a:lnTo>
                    <a:pt x="58" y="216"/>
                  </a:lnTo>
                  <a:lnTo>
                    <a:pt x="70" y="191"/>
                  </a:lnTo>
                  <a:lnTo>
                    <a:pt x="70" y="191"/>
                  </a:lnTo>
                  <a:lnTo>
                    <a:pt x="80" y="169"/>
                  </a:lnTo>
                  <a:lnTo>
                    <a:pt x="89" y="147"/>
                  </a:lnTo>
                  <a:lnTo>
                    <a:pt x="106" y="101"/>
                  </a:lnTo>
                  <a:lnTo>
                    <a:pt x="106" y="101"/>
                  </a:lnTo>
                  <a:lnTo>
                    <a:pt x="117" y="73"/>
                  </a:lnTo>
                  <a:lnTo>
                    <a:pt x="127" y="46"/>
                  </a:lnTo>
                  <a:lnTo>
                    <a:pt x="127" y="46"/>
                  </a:lnTo>
                  <a:lnTo>
                    <a:pt x="135" y="28"/>
                  </a:lnTo>
                  <a:lnTo>
                    <a:pt x="140" y="17"/>
                  </a:lnTo>
                  <a:lnTo>
                    <a:pt x="143" y="13"/>
                  </a:lnTo>
                  <a:lnTo>
                    <a:pt x="146" y="11"/>
                  </a:lnTo>
                  <a:lnTo>
                    <a:pt x="146" y="11"/>
                  </a:lnTo>
                  <a:lnTo>
                    <a:pt x="148" y="9"/>
                  </a:lnTo>
                  <a:lnTo>
                    <a:pt x="148" y="8"/>
                  </a:lnTo>
                  <a:lnTo>
                    <a:pt x="148" y="5"/>
                  </a:lnTo>
                  <a:lnTo>
                    <a:pt x="148" y="4"/>
                  </a:lnTo>
                  <a:lnTo>
                    <a:pt x="144" y="2"/>
                  </a:lnTo>
                  <a:lnTo>
                    <a:pt x="143" y="0"/>
                  </a:lnTo>
                  <a:lnTo>
                    <a:pt x="140" y="2"/>
                  </a:lnTo>
                  <a:lnTo>
                    <a:pt x="140"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00" name="chenying0907 795"/>
            <p:cNvSpPr/>
            <p:nvPr/>
          </p:nvSpPr>
          <p:spPr bwMode="auto">
            <a:xfrm>
              <a:off x="4260851" y="3186113"/>
              <a:ext cx="68263" cy="142875"/>
            </a:xfrm>
            <a:custGeom>
              <a:avLst/>
              <a:gdLst/>
              <a:ahLst/>
              <a:cxnLst>
                <a:cxn ang="0">
                  <a:pos x="163" y="2"/>
                </a:cxn>
                <a:cxn ang="0">
                  <a:pos x="163" y="2"/>
                </a:cxn>
                <a:cxn ang="0">
                  <a:pos x="147" y="20"/>
                </a:cxn>
                <a:cxn ang="0">
                  <a:pos x="134" y="40"/>
                </a:cxn>
                <a:cxn ang="0">
                  <a:pos x="122" y="61"/>
                </a:cxn>
                <a:cxn ang="0">
                  <a:pos x="112" y="81"/>
                </a:cxn>
                <a:cxn ang="0">
                  <a:pos x="102" y="102"/>
                </a:cxn>
                <a:cxn ang="0">
                  <a:pos x="95" y="125"/>
                </a:cxn>
                <a:cxn ang="0">
                  <a:pos x="79" y="169"/>
                </a:cxn>
                <a:cxn ang="0">
                  <a:pos x="79" y="169"/>
                </a:cxn>
                <a:cxn ang="0">
                  <a:pos x="70" y="197"/>
                </a:cxn>
                <a:cxn ang="0">
                  <a:pos x="59" y="223"/>
                </a:cxn>
                <a:cxn ang="0">
                  <a:pos x="49" y="249"/>
                </a:cxn>
                <a:cxn ang="0">
                  <a:pos x="37" y="275"/>
                </a:cxn>
                <a:cxn ang="0">
                  <a:pos x="37" y="275"/>
                </a:cxn>
                <a:cxn ang="0">
                  <a:pos x="27" y="295"/>
                </a:cxn>
                <a:cxn ang="0">
                  <a:pos x="16" y="314"/>
                </a:cxn>
                <a:cxn ang="0">
                  <a:pos x="7" y="334"/>
                </a:cxn>
                <a:cxn ang="0">
                  <a:pos x="4" y="344"/>
                </a:cxn>
                <a:cxn ang="0">
                  <a:pos x="0" y="355"/>
                </a:cxn>
                <a:cxn ang="0">
                  <a:pos x="0" y="355"/>
                </a:cxn>
                <a:cxn ang="0">
                  <a:pos x="0" y="357"/>
                </a:cxn>
                <a:cxn ang="0">
                  <a:pos x="2" y="359"/>
                </a:cxn>
                <a:cxn ang="0">
                  <a:pos x="6" y="361"/>
                </a:cxn>
                <a:cxn ang="0">
                  <a:pos x="10" y="361"/>
                </a:cxn>
                <a:cxn ang="0">
                  <a:pos x="11" y="360"/>
                </a:cxn>
                <a:cxn ang="0">
                  <a:pos x="12" y="357"/>
                </a:cxn>
                <a:cxn ang="0">
                  <a:pos x="12" y="357"/>
                </a:cxn>
                <a:cxn ang="0">
                  <a:pos x="15" y="347"/>
                </a:cxn>
                <a:cxn ang="0">
                  <a:pos x="19" y="335"/>
                </a:cxn>
                <a:cxn ang="0">
                  <a:pos x="29" y="314"/>
                </a:cxn>
                <a:cxn ang="0">
                  <a:pos x="40" y="293"/>
                </a:cxn>
                <a:cxn ang="0">
                  <a:pos x="51" y="272"/>
                </a:cxn>
                <a:cxn ang="0">
                  <a:pos x="51" y="272"/>
                </a:cxn>
                <a:cxn ang="0">
                  <a:pos x="59" y="253"/>
                </a:cxn>
                <a:cxn ang="0">
                  <a:pos x="68" y="232"/>
                </a:cxn>
                <a:cxn ang="0">
                  <a:pos x="84" y="190"/>
                </a:cxn>
                <a:cxn ang="0">
                  <a:pos x="84" y="190"/>
                </a:cxn>
                <a:cxn ang="0">
                  <a:pos x="101" y="143"/>
                </a:cxn>
                <a:cxn ang="0">
                  <a:pos x="119" y="96"/>
                </a:cxn>
                <a:cxn ang="0">
                  <a:pos x="129" y="74"/>
                </a:cxn>
                <a:cxn ang="0">
                  <a:pos x="140" y="51"/>
                </a:cxn>
                <a:cxn ang="0">
                  <a:pos x="154" y="30"/>
                </a:cxn>
                <a:cxn ang="0">
                  <a:pos x="171" y="10"/>
                </a:cxn>
                <a:cxn ang="0">
                  <a:pos x="171" y="10"/>
                </a:cxn>
                <a:cxn ang="0">
                  <a:pos x="172" y="8"/>
                </a:cxn>
                <a:cxn ang="0">
                  <a:pos x="172" y="6"/>
                </a:cxn>
                <a:cxn ang="0">
                  <a:pos x="171" y="2"/>
                </a:cxn>
                <a:cxn ang="0">
                  <a:pos x="167" y="0"/>
                </a:cxn>
                <a:cxn ang="0">
                  <a:pos x="164" y="0"/>
                </a:cxn>
                <a:cxn ang="0">
                  <a:pos x="163" y="2"/>
                </a:cxn>
                <a:cxn ang="0">
                  <a:pos x="163" y="2"/>
                </a:cxn>
              </a:cxnLst>
              <a:rect l="0" t="0" r="r" b="b"/>
              <a:pathLst>
                <a:path w="172" h="361">
                  <a:moveTo>
                    <a:pt x="163" y="2"/>
                  </a:moveTo>
                  <a:lnTo>
                    <a:pt x="163" y="2"/>
                  </a:lnTo>
                  <a:lnTo>
                    <a:pt x="147" y="20"/>
                  </a:lnTo>
                  <a:lnTo>
                    <a:pt x="134" y="40"/>
                  </a:lnTo>
                  <a:lnTo>
                    <a:pt x="122" y="61"/>
                  </a:lnTo>
                  <a:lnTo>
                    <a:pt x="112" y="81"/>
                  </a:lnTo>
                  <a:lnTo>
                    <a:pt x="102" y="102"/>
                  </a:lnTo>
                  <a:lnTo>
                    <a:pt x="95" y="125"/>
                  </a:lnTo>
                  <a:lnTo>
                    <a:pt x="79" y="169"/>
                  </a:lnTo>
                  <a:lnTo>
                    <a:pt x="79" y="169"/>
                  </a:lnTo>
                  <a:lnTo>
                    <a:pt x="70" y="197"/>
                  </a:lnTo>
                  <a:lnTo>
                    <a:pt x="59" y="223"/>
                  </a:lnTo>
                  <a:lnTo>
                    <a:pt x="49" y="249"/>
                  </a:lnTo>
                  <a:lnTo>
                    <a:pt x="37" y="275"/>
                  </a:lnTo>
                  <a:lnTo>
                    <a:pt x="37" y="275"/>
                  </a:lnTo>
                  <a:lnTo>
                    <a:pt x="27" y="295"/>
                  </a:lnTo>
                  <a:lnTo>
                    <a:pt x="16" y="314"/>
                  </a:lnTo>
                  <a:lnTo>
                    <a:pt x="7" y="334"/>
                  </a:lnTo>
                  <a:lnTo>
                    <a:pt x="4" y="344"/>
                  </a:lnTo>
                  <a:lnTo>
                    <a:pt x="0" y="355"/>
                  </a:lnTo>
                  <a:lnTo>
                    <a:pt x="0" y="355"/>
                  </a:lnTo>
                  <a:lnTo>
                    <a:pt x="0" y="357"/>
                  </a:lnTo>
                  <a:lnTo>
                    <a:pt x="2" y="359"/>
                  </a:lnTo>
                  <a:lnTo>
                    <a:pt x="6" y="361"/>
                  </a:lnTo>
                  <a:lnTo>
                    <a:pt x="10" y="361"/>
                  </a:lnTo>
                  <a:lnTo>
                    <a:pt x="11" y="360"/>
                  </a:lnTo>
                  <a:lnTo>
                    <a:pt x="12" y="357"/>
                  </a:lnTo>
                  <a:lnTo>
                    <a:pt x="12" y="357"/>
                  </a:lnTo>
                  <a:lnTo>
                    <a:pt x="15" y="347"/>
                  </a:lnTo>
                  <a:lnTo>
                    <a:pt x="19" y="335"/>
                  </a:lnTo>
                  <a:lnTo>
                    <a:pt x="29" y="314"/>
                  </a:lnTo>
                  <a:lnTo>
                    <a:pt x="40" y="293"/>
                  </a:lnTo>
                  <a:lnTo>
                    <a:pt x="51" y="272"/>
                  </a:lnTo>
                  <a:lnTo>
                    <a:pt x="51" y="272"/>
                  </a:lnTo>
                  <a:lnTo>
                    <a:pt x="59" y="253"/>
                  </a:lnTo>
                  <a:lnTo>
                    <a:pt x="68" y="232"/>
                  </a:lnTo>
                  <a:lnTo>
                    <a:pt x="84" y="190"/>
                  </a:lnTo>
                  <a:lnTo>
                    <a:pt x="84" y="190"/>
                  </a:lnTo>
                  <a:lnTo>
                    <a:pt x="101" y="143"/>
                  </a:lnTo>
                  <a:lnTo>
                    <a:pt x="119" y="96"/>
                  </a:lnTo>
                  <a:lnTo>
                    <a:pt x="129" y="74"/>
                  </a:lnTo>
                  <a:lnTo>
                    <a:pt x="140" y="51"/>
                  </a:lnTo>
                  <a:lnTo>
                    <a:pt x="154" y="30"/>
                  </a:lnTo>
                  <a:lnTo>
                    <a:pt x="171" y="10"/>
                  </a:lnTo>
                  <a:lnTo>
                    <a:pt x="171" y="10"/>
                  </a:lnTo>
                  <a:lnTo>
                    <a:pt x="172" y="8"/>
                  </a:lnTo>
                  <a:lnTo>
                    <a:pt x="172" y="6"/>
                  </a:lnTo>
                  <a:lnTo>
                    <a:pt x="171" y="2"/>
                  </a:lnTo>
                  <a:lnTo>
                    <a:pt x="167" y="0"/>
                  </a:lnTo>
                  <a:lnTo>
                    <a:pt x="164" y="0"/>
                  </a:lnTo>
                  <a:lnTo>
                    <a:pt x="163" y="2"/>
                  </a:lnTo>
                  <a:lnTo>
                    <a:pt x="163"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01" name="chenying0907 796"/>
            <p:cNvSpPr/>
            <p:nvPr/>
          </p:nvSpPr>
          <p:spPr bwMode="auto">
            <a:xfrm>
              <a:off x="4303713" y="3165475"/>
              <a:ext cx="65088" cy="142875"/>
            </a:xfrm>
            <a:custGeom>
              <a:avLst/>
              <a:gdLst/>
              <a:ahLst/>
              <a:cxnLst>
                <a:cxn ang="0">
                  <a:pos x="153" y="2"/>
                </a:cxn>
                <a:cxn ang="0">
                  <a:pos x="153" y="2"/>
                </a:cxn>
                <a:cxn ang="0">
                  <a:pos x="140" y="23"/>
                </a:cxn>
                <a:cxn ang="0">
                  <a:pos x="128" y="43"/>
                </a:cxn>
                <a:cxn ang="0">
                  <a:pos x="108" y="85"/>
                </a:cxn>
                <a:cxn ang="0">
                  <a:pos x="70" y="170"/>
                </a:cxn>
                <a:cxn ang="0">
                  <a:pos x="70" y="170"/>
                </a:cxn>
                <a:cxn ang="0">
                  <a:pos x="49" y="216"/>
                </a:cxn>
                <a:cxn ang="0">
                  <a:pos x="30" y="261"/>
                </a:cxn>
                <a:cxn ang="0">
                  <a:pos x="21" y="284"/>
                </a:cxn>
                <a:cxn ang="0">
                  <a:pos x="13" y="307"/>
                </a:cxn>
                <a:cxn ang="0">
                  <a:pos x="5" y="331"/>
                </a:cxn>
                <a:cxn ang="0">
                  <a:pos x="0" y="354"/>
                </a:cxn>
                <a:cxn ang="0">
                  <a:pos x="0" y="354"/>
                </a:cxn>
                <a:cxn ang="0">
                  <a:pos x="0" y="357"/>
                </a:cxn>
                <a:cxn ang="0">
                  <a:pos x="0" y="359"/>
                </a:cxn>
                <a:cxn ang="0">
                  <a:pos x="4" y="361"/>
                </a:cxn>
                <a:cxn ang="0">
                  <a:pos x="8" y="361"/>
                </a:cxn>
                <a:cxn ang="0">
                  <a:pos x="9" y="359"/>
                </a:cxn>
                <a:cxn ang="0">
                  <a:pos x="10" y="357"/>
                </a:cxn>
                <a:cxn ang="0">
                  <a:pos x="10" y="357"/>
                </a:cxn>
                <a:cxn ang="0">
                  <a:pos x="17" y="335"/>
                </a:cxn>
                <a:cxn ang="0">
                  <a:pos x="23" y="311"/>
                </a:cxn>
                <a:cxn ang="0">
                  <a:pos x="31" y="287"/>
                </a:cxn>
                <a:cxn ang="0">
                  <a:pos x="40" y="265"/>
                </a:cxn>
                <a:cxn ang="0">
                  <a:pos x="60" y="219"/>
                </a:cxn>
                <a:cxn ang="0">
                  <a:pos x="80" y="176"/>
                </a:cxn>
                <a:cxn ang="0">
                  <a:pos x="80" y="176"/>
                </a:cxn>
                <a:cxn ang="0">
                  <a:pos x="99" y="133"/>
                </a:cxn>
                <a:cxn ang="0">
                  <a:pos x="119" y="91"/>
                </a:cxn>
                <a:cxn ang="0">
                  <a:pos x="138" y="49"/>
                </a:cxn>
                <a:cxn ang="0">
                  <a:pos x="150" y="29"/>
                </a:cxn>
                <a:cxn ang="0">
                  <a:pos x="162" y="9"/>
                </a:cxn>
                <a:cxn ang="0">
                  <a:pos x="162" y="9"/>
                </a:cxn>
                <a:cxn ang="0">
                  <a:pos x="163" y="6"/>
                </a:cxn>
                <a:cxn ang="0">
                  <a:pos x="163" y="4"/>
                </a:cxn>
                <a:cxn ang="0">
                  <a:pos x="161" y="1"/>
                </a:cxn>
                <a:cxn ang="0">
                  <a:pos x="155" y="0"/>
                </a:cxn>
                <a:cxn ang="0">
                  <a:pos x="154" y="1"/>
                </a:cxn>
                <a:cxn ang="0">
                  <a:pos x="153" y="2"/>
                </a:cxn>
                <a:cxn ang="0">
                  <a:pos x="153" y="2"/>
                </a:cxn>
              </a:cxnLst>
              <a:rect l="0" t="0" r="r" b="b"/>
              <a:pathLst>
                <a:path w="163" h="361">
                  <a:moveTo>
                    <a:pt x="153" y="2"/>
                  </a:moveTo>
                  <a:lnTo>
                    <a:pt x="153" y="2"/>
                  </a:lnTo>
                  <a:lnTo>
                    <a:pt x="140" y="23"/>
                  </a:lnTo>
                  <a:lnTo>
                    <a:pt x="128" y="43"/>
                  </a:lnTo>
                  <a:lnTo>
                    <a:pt x="108" y="85"/>
                  </a:lnTo>
                  <a:lnTo>
                    <a:pt x="70" y="170"/>
                  </a:lnTo>
                  <a:lnTo>
                    <a:pt x="70" y="170"/>
                  </a:lnTo>
                  <a:lnTo>
                    <a:pt x="49" y="216"/>
                  </a:lnTo>
                  <a:lnTo>
                    <a:pt x="30" y="261"/>
                  </a:lnTo>
                  <a:lnTo>
                    <a:pt x="21" y="284"/>
                  </a:lnTo>
                  <a:lnTo>
                    <a:pt x="13" y="307"/>
                  </a:lnTo>
                  <a:lnTo>
                    <a:pt x="5" y="331"/>
                  </a:lnTo>
                  <a:lnTo>
                    <a:pt x="0" y="354"/>
                  </a:lnTo>
                  <a:lnTo>
                    <a:pt x="0" y="354"/>
                  </a:lnTo>
                  <a:lnTo>
                    <a:pt x="0" y="357"/>
                  </a:lnTo>
                  <a:lnTo>
                    <a:pt x="0" y="359"/>
                  </a:lnTo>
                  <a:lnTo>
                    <a:pt x="4" y="361"/>
                  </a:lnTo>
                  <a:lnTo>
                    <a:pt x="8" y="361"/>
                  </a:lnTo>
                  <a:lnTo>
                    <a:pt x="9" y="359"/>
                  </a:lnTo>
                  <a:lnTo>
                    <a:pt x="10" y="357"/>
                  </a:lnTo>
                  <a:lnTo>
                    <a:pt x="10" y="357"/>
                  </a:lnTo>
                  <a:lnTo>
                    <a:pt x="17" y="335"/>
                  </a:lnTo>
                  <a:lnTo>
                    <a:pt x="23" y="311"/>
                  </a:lnTo>
                  <a:lnTo>
                    <a:pt x="31" y="287"/>
                  </a:lnTo>
                  <a:lnTo>
                    <a:pt x="40" y="265"/>
                  </a:lnTo>
                  <a:lnTo>
                    <a:pt x="60" y="219"/>
                  </a:lnTo>
                  <a:lnTo>
                    <a:pt x="80" y="176"/>
                  </a:lnTo>
                  <a:lnTo>
                    <a:pt x="80" y="176"/>
                  </a:lnTo>
                  <a:lnTo>
                    <a:pt x="99" y="133"/>
                  </a:lnTo>
                  <a:lnTo>
                    <a:pt x="119" y="91"/>
                  </a:lnTo>
                  <a:lnTo>
                    <a:pt x="138" y="49"/>
                  </a:lnTo>
                  <a:lnTo>
                    <a:pt x="150" y="29"/>
                  </a:lnTo>
                  <a:lnTo>
                    <a:pt x="162" y="9"/>
                  </a:lnTo>
                  <a:lnTo>
                    <a:pt x="162" y="9"/>
                  </a:lnTo>
                  <a:lnTo>
                    <a:pt x="163" y="6"/>
                  </a:lnTo>
                  <a:lnTo>
                    <a:pt x="163" y="4"/>
                  </a:lnTo>
                  <a:lnTo>
                    <a:pt x="161" y="1"/>
                  </a:lnTo>
                  <a:lnTo>
                    <a:pt x="155" y="0"/>
                  </a:lnTo>
                  <a:lnTo>
                    <a:pt x="154" y="1"/>
                  </a:lnTo>
                  <a:lnTo>
                    <a:pt x="153" y="2"/>
                  </a:lnTo>
                  <a:lnTo>
                    <a:pt x="153"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02" name="chenying0907 797"/>
            <p:cNvSpPr/>
            <p:nvPr/>
          </p:nvSpPr>
          <p:spPr bwMode="auto">
            <a:xfrm>
              <a:off x="4344988" y="3162300"/>
              <a:ext cx="53975" cy="125413"/>
            </a:xfrm>
            <a:custGeom>
              <a:avLst/>
              <a:gdLst/>
              <a:ahLst/>
              <a:cxnLst>
                <a:cxn ang="0">
                  <a:pos x="123" y="3"/>
                </a:cxn>
                <a:cxn ang="0">
                  <a:pos x="123" y="3"/>
                </a:cxn>
                <a:cxn ang="0">
                  <a:pos x="112" y="20"/>
                </a:cxn>
                <a:cxn ang="0">
                  <a:pos x="103" y="38"/>
                </a:cxn>
                <a:cxn ang="0">
                  <a:pos x="95" y="58"/>
                </a:cxn>
                <a:cxn ang="0">
                  <a:pos x="89" y="77"/>
                </a:cxn>
                <a:cxn ang="0">
                  <a:pos x="76" y="118"/>
                </a:cxn>
                <a:cxn ang="0">
                  <a:pos x="64" y="157"/>
                </a:cxn>
                <a:cxn ang="0">
                  <a:pos x="64" y="157"/>
                </a:cxn>
                <a:cxn ang="0">
                  <a:pos x="49" y="202"/>
                </a:cxn>
                <a:cxn ang="0">
                  <a:pos x="40" y="224"/>
                </a:cxn>
                <a:cxn ang="0">
                  <a:pos x="31" y="245"/>
                </a:cxn>
                <a:cxn ang="0">
                  <a:pos x="31" y="245"/>
                </a:cxn>
                <a:cxn ang="0">
                  <a:pos x="14" y="276"/>
                </a:cxn>
                <a:cxn ang="0">
                  <a:pos x="6" y="292"/>
                </a:cxn>
                <a:cxn ang="0">
                  <a:pos x="0" y="308"/>
                </a:cxn>
                <a:cxn ang="0">
                  <a:pos x="0" y="308"/>
                </a:cxn>
                <a:cxn ang="0">
                  <a:pos x="0" y="310"/>
                </a:cxn>
                <a:cxn ang="0">
                  <a:pos x="0" y="313"/>
                </a:cxn>
                <a:cxn ang="0">
                  <a:pos x="2" y="314"/>
                </a:cxn>
                <a:cxn ang="0">
                  <a:pos x="4" y="315"/>
                </a:cxn>
                <a:cxn ang="0">
                  <a:pos x="8" y="314"/>
                </a:cxn>
                <a:cxn ang="0">
                  <a:pos x="10" y="313"/>
                </a:cxn>
                <a:cxn ang="0">
                  <a:pos x="11" y="311"/>
                </a:cxn>
                <a:cxn ang="0">
                  <a:pos x="11" y="311"/>
                </a:cxn>
                <a:cxn ang="0">
                  <a:pos x="18" y="293"/>
                </a:cxn>
                <a:cxn ang="0">
                  <a:pos x="27" y="276"/>
                </a:cxn>
                <a:cxn ang="0">
                  <a:pos x="44" y="243"/>
                </a:cxn>
                <a:cxn ang="0">
                  <a:pos x="44" y="243"/>
                </a:cxn>
                <a:cxn ang="0">
                  <a:pos x="52" y="225"/>
                </a:cxn>
                <a:cxn ang="0">
                  <a:pos x="59" y="207"/>
                </a:cxn>
                <a:cxn ang="0">
                  <a:pos x="72" y="170"/>
                </a:cxn>
                <a:cxn ang="0">
                  <a:pos x="72" y="170"/>
                </a:cxn>
                <a:cxn ang="0">
                  <a:pos x="79" y="151"/>
                </a:cxn>
                <a:cxn ang="0">
                  <a:pos x="85" y="130"/>
                </a:cxn>
                <a:cxn ang="0">
                  <a:pos x="98" y="87"/>
                </a:cxn>
                <a:cxn ang="0">
                  <a:pos x="104" y="67"/>
                </a:cxn>
                <a:cxn ang="0">
                  <a:pos x="112" y="46"/>
                </a:cxn>
                <a:cxn ang="0">
                  <a:pos x="121" y="26"/>
                </a:cxn>
                <a:cxn ang="0">
                  <a:pos x="132" y="8"/>
                </a:cxn>
                <a:cxn ang="0">
                  <a:pos x="132" y="8"/>
                </a:cxn>
                <a:cxn ang="0">
                  <a:pos x="133" y="5"/>
                </a:cxn>
                <a:cxn ang="0">
                  <a:pos x="133" y="4"/>
                </a:cxn>
                <a:cxn ang="0">
                  <a:pos x="132" y="2"/>
                </a:cxn>
                <a:cxn ang="0">
                  <a:pos x="130" y="0"/>
                </a:cxn>
                <a:cxn ang="0">
                  <a:pos x="127" y="0"/>
                </a:cxn>
                <a:cxn ang="0">
                  <a:pos x="124" y="0"/>
                </a:cxn>
                <a:cxn ang="0">
                  <a:pos x="123" y="3"/>
                </a:cxn>
                <a:cxn ang="0">
                  <a:pos x="123" y="3"/>
                </a:cxn>
              </a:cxnLst>
              <a:rect l="0" t="0" r="r" b="b"/>
              <a:pathLst>
                <a:path w="133" h="315">
                  <a:moveTo>
                    <a:pt x="123" y="3"/>
                  </a:moveTo>
                  <a:lnTo>
                    <a:pt x="123" y="3"/>
                  </a:lnTo>
                  <a:lnTo>
                    <a:pt x="112" y="20"/>
                  </a:lnTo>
                  <a:lnTo>
                    <a:pt x="103" y="38"/>
                  </a:lnTo>
                  <a:lnTo>
                    <a:pt x="95" y="58"/>
                  </a:lnTo>
                  <a:lnTo>
                    <a:pt x="89" y="77"/>
                  </a:lnTo>
                  <a:lnTo>
                    <a:pt x="76" y="118"/>
                  </a:lnTo>
                  <a:lnTo>
                    <a:pt x="64" y="157"/>
                  </a:lnTo>
                  <a:lnTo>
                    <a:pt x="64" y="157"/>
                  </a:lnTo>
                  <a:lnTo>
                    <a:pt x="49" y="202"/>
                  </a:lnTo>
                  <a:lnTo>
                    <a:pt x="40" y="224"/>
                  </a:lnTo>
                  <a:lnTo>
                    <a:pt x="31" y="245"/>
                  </a:lnTo>
                  <a:lnTo>
                    <a:pt x="31" y="245"/>
                  </a:lnTo>
                  <a:lnTo>
                    <a:pt x="14" y="276"/>
                  </a:lnTo>
                  <a:lnTo>
                    <a:pt x="6" y="292"/>
                  </a:lnTo>
                  <a:lnTo>
                    <a:pt x="0" y="308"/>
                  </a:lnTo>
                  <a:lnTo>
                    <a:pt x="0" y="308"/>
                  </a:lnTo>
                  <a:lnTo>
                    <a:pt x="0" y="310"/>
                  </a:lnTo>
                  <a:lnTo>
                    <a:pt x="0" y="313"/>
                  </a:lnTo>
                  <a:lnTo>
                    <a:pt x="2" y="314"/>
                  </a:lnTo>
                  <a:lnTo>
                    <a:pt x="4" y="315"/>
                  </a:lnTo>
                  <a:lnTo>
                    <a:pt x="8" y="314"/>
                  </a:lnTo>
                  <a:lnTo>
                    <a:pt x="10" y="313"/>
                  </a:lnTo>
                  <a:lnTo>
                    <a:pt x="11" y="311"/>
                  </a:lnTo>
                  <a:lnTo>
                    <a:pt x="11" y="311"/>
                  </a:lnTo>
                  <a:lnTo>
                    <a:pt x="18" y="293"/>
                  </a:lnTo>
                  <a:lnTo>
                    <a:pt x="27" y="276"/>
                  </a:lnTo>
                  <a:lnTo>
                    <a:pt x="44" y="243"/>
                  </a:lnTo>
                  <a:lnTo>
                    <a:pt x="44" y="243"/>
                  </a:lnTo>
                  <a:lnTo>
                    <a:pt x="52" y="225"/>
                  </a:lnTo>
                  <a:lnTo>
                    <a:pt x="59" y="207"/>
                  </a:lnTo>
                  <a:lnTo>
                    <a:pt x="72" y="170"/>
                  </a:lnTo>
                  <a:lnTo>
                    <a:pt x="72" y="170"/>
                  </a:lnTo>
                  <a:lnTo>
                    <a:pt x="79" y="151"/>
                  </a:lnTo>
                  <a:lnTo>
                    <a:pt x="85" y="130"/>
                  </a:lnTo>
                  <a:lnTo>
                    <a:pt x="98" y="87"/>
                  </a:lnTo>
                  <a:lnTo>
                    <a:pt x="104" y="67"/>
                  </a:lnTo>
                  <a:lnTo>
                    <a:pt x="112" y="46"/>
                  </a:lnTo>
                  <a:lnTo>
                    <a:pt x="121" y="26"/>
                  </a:lnTo>
                  <a:lnTo>
                    <a:pt x="132" y="8"/>
                  </a:lnTo>
                  <a:lnTo>
                    <a:pt x="132" y="8"/>
                  </a:lnTo>
                  <a:lnTo>
                    <a:pt x="133" y="5"/>
                  </a:lnTo>
                  <a:lnTo>
                    <a:pt x="133" y="4"/>
                  </a:lnTo>
                  <a:lnTo>
                    <a:pt x="132" y="2"/>
                  </a:lnTo>
                  <a:lnTo>
                    <a:pt x="130" y="0"/>
                  </a:lnTo>
                  <a:lnTo>
                    <a:pt x="127" y="0"/>
                  </a:lnTo>
                  <a:lnTo>
                    <a:pt x="124" y="0"/>
                  </a:lnTo>
                  <a:lnTo>
                    <a:pt x="123" y="3"/>
                  </a:lnTo>
                  <a:lnTo>
                    <a:pt x="123"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03" name="chenying0907 798"/>
            <p:cNvSpPr/>
            <p:nvPr/>
          </p:nvSpPr>
          <p:spPr bwMode="auto">
            <a:xfrm>
              <a:off x="4391026" y="3178175"/>
              <a:ext cx="33338" cy="66675"/>
            </a:xfrm>
            <a:custGeom>
              <a:avLst/>
              <a:gdLst/>
              <a:ahLst/>
              <a:cxnLst>
                <a:cxn ang="0">
                  <a:pos x="75" y="2"/>
                </a:cxn>
                <a:cxn ang="0">
                  <a:pos x="75" y="2"/>
                </a:cxn>
                <a:cxn ang="0">
                  <a:pos x="68" y="10"/>
                </a:cxn>
                <a:cxn ang="0">
                  <a:pos x="63" y="18"/>
                </a:cxn>
                <a:cxn ang="0">
                  <a:pos x="53" y="35"/>
                </a:cxn>
                <a:cxn ang="0">
                  <a:pos x="46" y="53"/>
                </a:cxn>
                <a:cxn ang="0">
                  <a:pos x="40" y="73"/>
                </a:cxn>
                <a:cxn ang="0">
                  <a:pos x="40" y="73"/>
                </a:cxn>
                <a:cxn ang="0">
                  <a:pos x="31" y="95"/>
                </a:cxn>
                <a:cxn ang="0">
                  <a:pos x="20" y="117"/>
                </a:cxn>
                <a:cxn ang="0">
                  <a:pos x="10" y="138"/>
                </a:cxn>
                <a:cxn ang="0">
                  <a:pos x="2" y="161"/>
                </a:cxn>
                <a:cxn ang="0">
                  <a:pos x="2" y="161"/>
                </a:cxn>
                <a:cxn ang="0">
                  <a:pos x="0" y="163"/>
                </a:cxn>
                <a:cxn ang="0">
                  <a:pos x="2" y="165"/>
                </a:cxn>
                <a:cxn ang="0">
                  <a:pos x="3" y="166"/>
                </a:cxn>
                <a:cxn ang="0">
                  <a:pos x="4" y="167"/>
                </a:cxn>
                <a:cxn ang="0">
                  <a:pos x="10" y="167"/>
                </a:cxn>
                <a:cxn ang="0">
                  <a:pos x="11" y="166"/>
                </a:cxn>
                <a:cxn ang="0">
                  <a:pos x="12" y="163"/>
                </a:cxn>
                <a:cxn ang="0">
                  <a:pos x="12" y="163"/>
                </a:cxn>
                <a:cxn ang="0">
                  <a:pos x="19" y="146"/>
                </a:cxn>
                <a:cxn ang="0">
                  <a:pos x="28" y="129"/>
                </a:cxn>
                <a:cxn ang="0">
                  <a:pos x="36" y="112"/>
                </a:cxn>
                <a:cxn ang="0">
                  <a:pos x="44" y="95"/>
                </a:cxn>
                <a:cxn ang="0">
                  <a:pos x="44" y="95"/>
                </a:cxn>
                <a:cxn ang="0">
                  <a:pos x="51" y="73"/>
                </a:cxn>
                <a:cxn ang="0">
                  <a:pos x="59" y="51"/>
                </a:cxn>
                <a:cxn ang="0">
                  <a:pos x="65" y="40"/>
                </a:cxn>
                <a:cxn ang="0">
                  <a:pos x="70" y="30"/>
                </a:cxn>
                <a:cxn ang="0">
                  <a:pos x="75" y="19"/>
                </a:cxn>
                <a:cxn ang="0">
                  <a:pos x="83" y="10"/>
                </a:cxn>
                <a:cxn ang="0">
                  <a:pos x="83" y="10"/>
                </a:cxn>
                <a:cxn ang="0">
                  <a:pos x="84" y="8"/>
                </a:cxn>
                <a:cxn ang="0">
                  <a:pos x="84" y="6"/>
                </a:cxn>
                <a:cxn ang="0">
                  <a:pos x="83" y="2"/>
                </a:cxn>
                <a:cxn ang="0">
                  <a:pos x="79" y="0"/>
                </a:cxn>
                <a:cxn ang="0">
                  <a:pos x="76" y="1"/>
                </a:cxn>
                <a:cxn ang="0">
                  <a:pos x="75" y="2"/>
                </a:cxn>
                <a:cxn ang="0">
                  <a:pos x="75" y="2"/>
                </a:cxn>
              </a:cxnLst>
              <a:rect l="0" t="0" r="r" b="b"/>
              <a:pathLst>
                <a:path w="84" h="167">
                  <a:moveTo>
                    <a:pt x="75" y="2"/>
                  </a:moveTo>
                  <a:lnTo>
                    <a:pt x="75" y="2"/>
                  </a:lnTo>
                  <a:lnTo>
                    <a:pt x="68" y="10"/>
                  </a:lnTo>
                  <a:lnTo>
                    <a:pt x="63" y="18"/>
                  </a:lnTo>
                  <a:lnTo>
                    <a:pt x="53" y="35"/>
                  </a:lnTo>
                  <a:lnTo>
                    <a:pt x="46" y="53"/>
                  </a:lnTo>
                  <a:lnTo>
                    <a:pt x="40" y="73"/>
                  </a:lnTo>
                  <a:lnTo>
                    <a:pt x="40" y="73"/>
                  </a:lnTo>
                  <a:lnTo>
                    <a:pt x="31" y="95"/>
                  </a:lnTo>
                  <a:lnTo>
                    <a:pt x="20" y="117"/>
                  </a:lnTo>
                  <a:lnTo>
                    <a:pt x="10" y="138"/>
                  </a:lnTo>
                  <a:lnTo>
                    <a:pt x="2" y="161"/>
                  </a:lnTo>
                  <a:lnTo>
                    <a:pt x="2" y="161"/>
                  </a:lnTo>
                  <a:lnTo>
                    <a:pt x="0" y="163"/>
                  </a:lnTo>
                  <a:lnTo>
                    <a:pt x="2" y="165"/>
                  </a:lnTo>
                  <a:lnTo>
                    <a:pt x="3" y="166"/>
                  </a:lnTo>
                  <a:lnTo>
                    <a:pt x="4" y="167"/>
                  </a:lnTo>
                  <a:lnTo>
                    <a:pt x="10" y="167"/>
                  </a:lnTo>
                  <a:lnTo>
                    <a:pt x="11" y="166"/>
                  </a:lnTo>
                  <a:lnTo>
                    <a:pt x="12" y="163"/>
                  </a:lnTo>
                  <a:lnTo>
                    <a:pt x="12" y="163"/>
                  </a:lnTo>
                  <a:lnTo>
                    <a:pt x="19" y="146"/>
                  </a:lnTo>
                  <a:lnTo>
                    <a:pt x="28" y="129"/>
                  </a:lnTo>
                  <a:lnTo>
                    <a:pt x="36" y="112"/>
                  </a:lnTo>
                  <a:lnTo>
                    <a:pt x="44" y="95"/>
                  </a:lnTo>
                  <a:lnTo>
                    <a:pt x="44" y="95"/>
                  </a:lnTo>
                  <a:lnTo>
                    <a:pt x="51" y="73"/>
                  </a:lnTo>
                  <a:lnTo>
                    <a:pt x="59" y="51"/>
                  </a:lnTo>
                  <a:lnTo>
                    <a:pt x="65" y="40"/>
                  </a:lnTo>
                  <a:lnTo>
                    <a:pt x="70" y="30"/>
                  </a:lnTo>
                  <a:lnTo>
                    <a:pt x="75" y="19"/>
                  </a:lnTo>
                  <a:lnTo>
                    <a:pt x="83" y="10"/>
                  </a:lnTo>
                  <a:lnTo>
                    <a:pt x="83" y="10"/>
                  </a:lnTo>
                  <a:lnTo>
                    <a:pt x="84" y="8"/>
                  </a:lnTo>
                  <a:lnTo>
                    <a:pt x="84" y="6"/>
                  </a:lnTo>
                  <a:lnTo>
                    <a:pt x="83" y="2"/>
                  </a:lnTo>
                  <a:lnTo>
                    <a:pt x="79" y="0"/>
                  </a:lnTo>
                  <a:lnTo>
                    <a:pt x="76" y="1"/>
                  </a:lnTo>
                  <a:lnTo>
                    <a:pt x="75" y="2"/>
                  </a:lnTo>
                  <a:lnTo>
                    <a:pt x="75"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04" name="chenying0907 799"/>
            <p:cNvSpPr/>
            <p:nvPr/>
          </p:nvSpPr>
          <p:spPr bwMode="auto">
            <a:xfrm>
              <a:off x="4416426" y="3190875"/>
              <a:ext cx="14288" cy="26988"/>
            </a:xfrm>
            <a:custGeom>
              <a:avLst/>
              <a:gdLst/>
              <a:ahLst/>
              <a:cxnLst>
                <a:cxn ang="0">
                  <a:pos x="22" y="5"/>
                </a:cxn>
                <a:cxn ang="0">
                  <a:pos x="22" y="5"/>
                </a:cxn>
                <a:cxn ang="0">
                  <a:pos x="21" y="13"/>
                </a:cxn>
                <a:cxn ang="0">
                  <a:pos x="17" y="20"/>
                </a:cxn>
                <a:cxn ang="0">
                  <a:pos x="17" y="20"/>
                </a:cxn>
                <a:cxn ang="0">
                  <a:pos x="14" y="30"/>
                </a:cxn>
                <a:cxn ang="0">
                  <a:pos x="14" y="30"/>
                </a:cxn>
                <a:cxn ang="0">
                  <a:pos x="8" y="46"/>
                </a:cxn>
                <a:cxn ang="0">
                  <a:pos x="0" y="60"/>
                </a:cxn>
                <a:cxn ang="0">
                  <a:pos x="0" y="60"/>
                </a:cxn>
                <a:cxn ang="0">
                  <a:pos x="0" y="62"/>
                </a:cxn>
                <a:cxn ang="0">
                  <a:pos x="0" y="64"/>
                </a:cxn>
                <a:cxn ang="0">
                  <a:pos x="2" y="67"/>
                </a:cxn>
                <a:cxn ang="0">
                  <a:pos x="6" y="68"/>
                </a:cxn>
                <a:cxn ang="0">
                  <a:pos x="9" y="67"/>
                </a:cxn>
                <a:cxn ang="0">
                  <a:pos x="10" y="66"/>
                </a:cxn>
                <a:cxn ang="0">
                  <a:pos x="10" y="66"/>
                </a:cxn>
                <a:cxn ang="0">
                  <a:pos x="18" y="50"/>
                </a:cxn>
                <a:cxn ang="0">
                  <a:pos x="25" y="33"/>
                </a:cxn>
                <a:cxn ang="0">
                  <a:pos x="25" y="33"/>
                </a:cxn>
                <a:cxn ang="0">
                  <a:pos x="30" y="20"/>
                </a:cxn>
                <a:cxn ang="0">
                  <a:pos x="33" y="12"/>
                </a:cxn>
                <a:cxn ang="0">
                  <a:pos x="34" y="5"/>
                </a:cxn>
                <a:cxn ang="0">
                  <a:pos x="34" y="5"/>
                </a:cxn>
                <a:cxn ang="0">
                  <a:pos x="34" y="3"/>
                </a:cxn>
                <a:cxn ang="0">
                  <a:pos x="33" y="1"/>
                </a:cxn>
                <a:cxn ang="0">
                  <a:pos x="31" y="0"/>
                </a:cxn>
                <a:cxn ang="0">
                  <a:pos x="29" y="0"/>
                </a:cxn>
                <a:cxn ang="0">
                  <a:pos x="25" y="1"/>
                </a:cxn>
                <a:cxn ang="0">
                  <a:pos x="23" y="3"/>
                </a:cxn>
                <a:cxn ang="0">
                  <a:pos x="22" y="5"/>
                </a:cxn>
                <a:cxn ang="0">
                  <a:pos x="22" y="5"/>
                </a:cxn>
              </a:cxnLst>
              <a:rect l="0" t="0" r="r" b="b"/>
              <a:pathLst>
                <a:path w="34" h="68">
                  <a:moveTo>
                    <a:pt x="22" y="5"/>
                  </a:moveTo>
                  <a:lnTo>
                    <a:pt x="22" y="5"/>
                  </a:lnTo>
                  <a:lnTo>
                    <a:pt x="21" y="13"/>
                  </a:lnTo>
                  <a:lnTo>
                    <a:pt x="17" y="20"/>
                  </a:lnTo>
                  <a:lnTo>
                    <a:pt x="17" y="20"/>
                  </a:lnTo>
                  <a:lnTo>
                    <a:pt x="14" y="30"/>
                  </a:lnTo>
                  <a:lnTo>
                    <a:pt x="14" y="30"/>
                  </a:lnTo>
                  <a:lnTo>
                    <a:pt x="8" y="46"/>
                  </a:lnTo>
                  <a:lnTo>
                    <a:pt x="0" y="60"/>
                  </a:lnTo>
                  <a:lnTo>
                    <a:pt x="0" y="60"/>
                  </a:lnTo>
                  <a:lnTo>
                    <a:pt x="0" y="62"/>
                  </a:lnTo>
                  <a:lnTo>
                    <a:pt x="0" y="64"/>
                  </a:lnTo>
                  <a:lnTo>
                    <a:pt x="2" y="67"/>
                  </a:lnTo>
                  <a:lnTo>
                    <a:pt x="6" y="68"/>
                  </a:lnTo>
                  <a:lnTo>
                    <a:pt x="9" y="67"/>
                  </a:lnTo>
                  <a:lnTo>
                    <a:pt x="10" y="66"/>
                  </a:lnTo>
                  <a:lnTo>
                    <a:pt x="10" y="66"/>
                  </a:lnTo>
                  <a:lnTo>
                    <a:pt x="18" y="50"/>
                  </a:lnTo>
                  <a:lnTo>
                    <a:pt x="25" y="33"/>
                  </a:lnTo>
                  <a:lnTo>
                    <a:pt x="25" y="33"/>
                  </a:lnTo>
                  <a:lnTo>
                    <a:pt x="30" y="20"/>
                  </a:lnTo>
                  <a:lnTo>
                    <a:pt x="33" y="12"/>
                  </a:lnTo>
                  <a:lnTo>
                    <a:pt x="34" y="5"/>
                  </a:lnTo>
                  <a:lnTo>
                    <a:pt x="34" y="5"/>
                  </a:lnTo>
                  <a:lnTo>
                    <a:pt x="34" y="3"/>
                  </a:lnTo>
                  <a:lnTo>
                    <a:pt x="33" y="1"/>
                  </a:lnTo>
                  <a:lnTo>
                    <a:pt x="31" y="0"/>
                  </a:lnTo>
                  <a:lnTo>
                    <a:pt x="29" y="0"/>
                  </a:lnTo>
                  <a:lnTo>
                    <a:pt x="25" y="1"/>
                  </a:lnTo>
                  <a:lnTo>
                    <a:pt x="23" y="3"/>
                  </a:lnTo>
                  <a:lnTo>
                    <a:pt x="22" y="5"/>
                  </a:lnTo>
                  <a:lnTo>
                    <a:pt x="22"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05" name="chenying0907 800"/>
            <p:cNvSpPr/>
            <p:nvPr/>
          </p:nvSpPr>
          <p:spPr bwMode="auto">
            <a:xfrm>
              <a:off x="4371976" y="3368675"/>
              <a:ext cx="15875" cy="26988"/>
            </a:xfrm>
            <a:custGeom>
              <a:avLst/>
              <a:gdLst/>
              <a:ahLst/>
              <a:cxnLst>
                <a:cxn ang="0">
                  <a:pos x="27" y="3"/>
                </a:cxn>
                <a:cxn ang="0">
                  <a:pos x="27" y="3"/>
                </a:cxn>
                <a:cxn ang="0">
                  <a:pos x="25" y="11"/>
                </a:cxn>
                <a:cxn ang="0">
                  <a:pos x="21" y="17"/>
                </a:cxn>
                <a:cxn ang="0">
                  <a:pos x="17" y="24"/>
                </a:cxn>
                <a:cxn ang="0">
                  <a:pos x="13" y="30"/>
                </a:cxn>
                <a:cxn ang="0">
                  <a:pos x="13" y="30"/>
                </a:cxn>
                <a:cxn ang="0">
                  <a:pos x="1" y="64"/>
                </a:cxn>
                <a:cxn ang="0">
                  <a:pos x="1" y="64"/>
                </a:cxn>
                <a:cxn ang="0">
                  <a:pos x="0" y="67"/>
                </a:cxn>
                <a:cxn ang="0">
                  <a:pos x="1" y="68"/>
                </a:cxn>
                <a:cxn ang="0">
                  <a:pos x="4" y="71"/>
                </a:cxn>
                <a:cxn ang="0">
                  <a:pos x="9" y="71"/>
                </a:cxn>
                <a:cxn ang="0">
                  <a:pos x="10" y="69"/>
                </a:cxn>
                <a:cxn ang="0">
                  <a:pos x="11" y="67"/>
                </a:cxn>
                <a:cxn ang="0">
                  <a:pos x="11" y="67"/>
                </a:cxn>
                <a:cxn ang="0">
                  <a:pos x="23" y="37"/>
                </a:cxn>
                <a:cxn ang="0">
                  <a:pos x="23" y="37"/>
                </a:cxn>
                <a:cxn ang="0">
                  <a:pos x="26" y="29"/>
                </a:cxn>
                <a:cxn ang="0">
                  <a:pos x="31" y="21"/>
                </a:cxn>
                <a:cxn ang="0">
                  <a:pos x="35" y="15"/>
                </a:cxn>
                <a:cxn ang="0">
                  <a:pos x="38" y="7"/>
                </a:cxn>
                <a:cxn ang="0">
                  <a:pos x="38" y="7"/>
                </a:cxn>
                <a:cxn ang="0">
                  <a:pos x="39" y="4"/>
                </a:cxn>
                <a:cxn ang="0">
                  <a:pos x="38" y="1"/>
                </a:cxn>
                <a:cxn ang="0">
                  <a:pos x="36" y="0"/>
                </a:cxn>
                <a:cxn ang="0">
                  <a:pos x="35" y="0"/>
                </a:cxn>
                <a:cxn ang="0">
                  <a:pos x="30" y="0"/>
                </a:cxn>
                <a:cxn ang="0">
                  <a:pos x="28" y="1"/>
                </a:cxn>
                <a:cxn ang="0">
                  <a:pos x="27" y="3"/>
                </a:cxn>
                <a:cxn ang="0">
                  <a:pos x="27" y="3"/>
                </a:cxn>
              </a:cxnLst>
              <a:rect l="0" t="0" r="r" b="b"/>
              <a:pathLst>
                <a:path w="39" h="71">
                  <a:moveTo>
                    <a:pt x="27" y="3"/>
                  </a:moveTo>
                  <a:lnTo>
                    <a:pt x="27" y="3"/>
                  </a:lnTo>
                  <a:lnTo>
                    <a:pt x="25" y="11"/>
                  </a:lnTo>
                  <a:lnTo>
                    <a:pt x="21" y="17"/>
                  </a:lnTo>
                  <a:lnTo>
                    <a:pt x="17" y="24"/>
                  </a:lnTo>
                  <a:lnTo>
                    <a:pt x="13" y="30"/>
                  </a:lnTo>
                  <a:lnTo>
                    <a:pt x="13" y="30"/>
                  </a:lnTo>
                  <a:lnTo>
                    <a:pt x="1" y="64"/>
                  </a:lnTo>
                  <a:lnTo>
                    <a:pt x="1" y="64"/>
                  </a:lnTo>
                  <a:lnTo>
                    <a:pt x="0" y="67"/>
                  </a:lnTo>
                  <a:lnTo>
                    <a:pt x="1" y="68"/>
                  </a:lnTo>
                  <a:lnTo>
                    <a:pt x="4" y="71"/>
                  </a:lnTo>
                  <a:lnTo>
                    <a:pt x="9" y="71"/>
                  </a:lnTo>
                  <a:lnTo>
                    <a:pt x="10" y="69"/>
                  </a:lnTo>
                  <a:lnTo>
                    <a:pt x="11" y="67"/>
                  </a:lnTo>
                  <a:lnTo>
                    <a:pt x="11" y="67"/>
                  </a:lnTo>
                  <a:lnTo>
                    <a:pt x="23" y="37"/>
                  </a:lnTo>
                  <a:lnTo>
                    <a:pt x="23" y="37"/>
                  </a:lnTo>
                  <a:lnTo>
                    <a:pt x="26" y="29"/>
                  </a:lnTo>
                  <a:lnTo>
                    <a:pt x="31" y="21"/>
                  </a:lnTo>
                  <a:lnTo>
                    <a:pt x="35" y="15"/>
                  </a:lnTo>
                  <a:lnTo>
                    <a:pt x="38" y="7"/>
                  </a:lnTo>
                  <a:lnTo>
                    <a:pt x="38" y="7"/>
                  </a:lnTo>
                  <a:lnTo>
                    <a:pt x="39" y="4"/>
                  </a:lnTo>
                  <a:lnTo>
                    <a:pt x="38" y="1"/>
                  </a:lnTo>
                  <a:lnTo>
                    <a:pt x="36" y="0"/>
                  </a:lnTo>
                  <a:lnTo>
                    <a:pt x="35" y="0"/>
                  </a:lnTo>
                  <a:lnTo>
                    <a:pt x="30" y="0"/>
                  </a:lnTo>
                  <a:lnTo>
                    <a:pt x="28" y="1"/>
                  </a:lnTo>
                  <a:lnTo>
                    <a:pt x="27" y="3"/>
                  </a:lnTo>
                  <a:lnTo>
                    <a:pt x="27"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06" name="chenying0907 801"/>
            <p:cNvSpPr/>
            <p:nvPr/>
          </p:nvSpPr>
          <p:spPr bwMode="auto">
            <a:xfrm>
              <a:off x="4394201" y="3375025"/>
              <a:ext cx="12700" cy="25400"/>
            </a:xfrm>
            <a:custGeom>
              <a:avLst/>
              <a:gdLst/>
              <a:ahLst/>
              <a:cxnLst>
                <a:cxn ang="0">
                  <a:pos x="24" y="4"/>
                </a:cxn>
                <a:cxn ang="0">
                  <a:pos x="24" y="4"/>
                </a:cxn>
                <a:cxn ang="0">
                  <a:pos x="23" y="8"/>
                </a:cxn>
                <a:cxn ang="0">
                  <a:pos x="21" y="11"/>
                </a:cxn>
                <a:cxn ang="0">
                  <a:pos x="17" y="16"/>
                </a:cxn>
                <a:cxn ang="0">
                  <a:pos x="17" y="16"/>
                </a:cxn>
                <a:cxn ang="0">
                  <a:pos x="13" y="23"/>
                </a:cxn>
                <a:cxn ang="0">
                  <a:pos x="11" y="29"/>
                </a:cxn>
                <a:cxn ang="0">
                  <a:pos x="11" y="29"/>
                </a:cxn>
                <a:cxn ang="0">
                  <a:pos x="7" y="36"/>
                </a:cxn>
                <a:cxn ang="0">
                  <a:pos x="3" y="44"/>
                </a:cxn>
                <a:cxn ang="0">
                  <a:pos x="2" y="51"/>
                </a:cxn>
                <a:cxn ang="0">
                  <a:pos x="0" y="59"/>
                </a:cxn>
                <a:cxn ang="0">
                  <a:pos x="0" y="59"/>
                </a:cxn>
                <a:cxn ang="0">
                  <a:pos x="0" y="62"/>
                </a:cxn>
                <a:cxn ang="0">
                  <a:pos x="2" y="63"/>
                </a:cxn>
                <a:cxn ang="0">
                  <a:pos x="6" y="65"/>
                </a:cxn>
                <a:cxn ang="0">
                  <a:pos x="9" y="63"/>
                </a:cxn>
                <a:cxn ang="0">
                  <a:pos x="11" y="62"/>
                </a:cxn>
                <a:cxn ang="0">
                  <a:pos x="12" y="59"/>
                </a:cxn>
                <a:cxn ang="0">
                  <a:pos x="12" y="59"/>
                </a:cxn>
                <a:cxn ang="0">
                  <a:pos x="13" y="51"/>
                </a:cxn>
                <a:cxn ang="0">
                  <a:pos x="15" y="44"/>
                </a:cxn>
                <a:cxn ang="0">
                  <a:pos x="15" y="44"/>
                </a:cxn>
                <a:cxn ang="0">
                  <a:pos x="20" y="37"/>
                </a:cxn>
                <a:cxn ang="0">
                  <a:pos x="23" y="33"/>
                </a:cxn>
                <a:cxn ang="0">
                  <a:pos x="23" y="31"/>
                </a:cxn>
                <a:cxn ang="0">
                  <a:pos x="23" y="31"/>
                </a:cxn>
                <a:cxn ang="0">
                  <a:pos x="25" y="24"/>
                </a:cxn>
                <a:cxn ang="0">
                  <a:pos x="29" y="19"/>
                </a:cxn>
                <a:cxn ang="0">
                  <a:pos x="33" y="14"/>
                </a:cxn>
                <a:cxn ang="0">
                  <a:pos x="34" y="7"/>
                </a:cxn>
                <a:cxn ang="0">
                  <a:pos x="34" y="7"/>
                </a:cxn>
                <a:cxn ang="0">
                  <a:pos x="34" y="4"/>
                </a:cxn>
                <a:cxn ang="0">
                  <a:pos x="33" y="3"/>
                </a:cxn>
                <a:cxn ang="0">
                  <a:pos x="30" y="0"/>
                </a:cxn>
                <a:cxn ang="0">
                  <a:pos x="28" y="0"/>
                </a:cxn>
                <a:cxn ang="0">
                  <a:pos x="26" y="0"/>
                </a:cxn>
                <a:cxn ang="0">
                  <a:pos x="24" y="2"/>
                </a:cxn>
                <a:cxn ang="0">
                  <a:pos x="24" y="4"/>
                </a:cxn>
                <a:cxn ang="0">
                  <a:pos x="24" y="4"/>
                </a:cxn>
              </a:cxnLst>
              <a:rect l="0" t="0" r="r" b="b"/>
              <a:pathLst>
                <a:path w="34" h="65">
                  <a:moveTo>
                    <a:pt x="24" y="4"/>
                  </a:moveTo>
                  <a:lnTo>
                    <a:pt x="24" y="4"/>
                  </a:lnTo>
                  <a:lnTo>
                    <a:pt x="23" y="8"/>
                  </a:lnTo>
                  <a:lnTo>
                    <a:pt x="21" y="11"/>
                  </a:lnTo>
                  <a:lnTo>
                    <a:pt x="17" y="16"/>
                  </a:lnTo>
                  <a:lnTo>
                    <a:pt x="17" y="16"/>
                  </a:lnTo>
                  <a:lnTo>
                    <a:pt x="13" y="23"/>
                  </a:lnTo>
                  <a:lnTo>
                    <a:pt x="11" y="29"/>
                  </a:lnTo>
                  <a:lnTo>
                    <a:pt x="11" y="29"/>
                  </a:lnTo>
                  <a:lnTo>
                    <a:pt x="7" y="36"/>
                  </a:lnTo>
                  <a:lnTo>
                    <a:pt x="3" y="44"/>
                  </a:lnTo>
                  <a:lnTo>
                    <a:pt x="2" y="51"/>
                  </a:lnTo>
                  <a:lnTo>
                    <a:pt x="0" y="59"/>
                  </a:lnTo>
                  <a:lnTo>
                    <a:pt x="0" y="59"/>
                  </a:lnTo>
                  <a:lnTo>
                    <a:pt x="0" y="62"/>
                  </a:lnTo>
                  <a:lnTo>
                    <a:pt x="2" y="63"/>
                  </a:lnTo>
                  <a:lnTo>
                    <a:pt x="6" y="65"/>
                  </a:lnTo>
                  <a:lnTo>
                    <a:pt x="9" y="63"/>
                  </a:lnTo>
                  <a:lnTo>
                    <a:pt x="11" y="62"/>
                  </a:lnTo>
                  <a:lnTo>
                    <a:pt x="12" y="59"/>
                  </a:lnTo>
                  <a:lnTo>
                    <a:pt x="12" y="59"/>
                  </a:lnTo>
                  <a:lnTo>
                    <a:pt x="13" y="51"/>
                  </a:lnTo>
                  <a:lnTo>
                    <a:pt x="15" y="44"/>
                  </a:lnTo>
                  <a:lnTo>
                    <a:pt x="15" y="44"/>
                  </a:lnTo>
                  <a:lnTo>
                    <a:pt x="20" y="37"/>
                  </a:lnTo>
                  <a:lnTo>
                    <a:pt x="23" y="33"/>
                  </a:lnTo>
                  <a:lnTo>
                    <a:pt x="23" y="31"/>
                  </a:lnTo>
                  <a:lnTo>
                    <a:pt x="23" y="31"/>
                  </a:lnTo>
                  <a:lnTo>
                    <a:pt x="25" y="24"/>
                  </a:lnTo>
                  <a:lnTo>
                    <a:pt x="29" y="19"/>
                  </a:lnTo>
                  <a:lnTo>
                    <a:pt x="33" y="14"/>
                  </a:lnTo>
                  <a:lnTo>
                    <a:pt x="34" y="7"/>
                  </a:lnTo>
                  <a:lnTo>
                    <a:pt x="34" y="7"/>
                  </a:lnTo>
                  <a:lnTo>
                    <a:pt x="34" y="4"/>
                  </a:lnTo>
                  <a:lnTo>
                    <a:pt x="33" y="3"/>
                  </a:lnTo>
                  <a:lnTo>
                    <a:pt x="30" y="0"/>
                  </a:lnTo>
                  <a:lnTo>
                    <a:pt x="28" y="0"/>
                  </a:lnTo>
                  <a:lnTo>
                    <a:pt x="26" y="0"/>
                  </a:lnTo>
                  <a:lnTo>
                    <a:pt x="24" y="2"/>
                  </a:lnTo>
                  <a:lnTo>
                    <a:pt x="24" y="4"/>
                  </a:lnTo>
                  <a:lnTo>
                    <a:pt x="24"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07" name="chenying0907 802"/>
            <p:cNvSpPr/>
            <p:nvPr/>
          </p:nvSpPr>
          <p:spPr bwMode="auto">
            <a:xfrm>
              <a:off x="4421188" y="3376613"/>
              <a:ext cx="14288" cy="28575"/>
            </a:xfrm>
            <a:custGeom>
              <a:avLst/>
              <a:gdLst/>
              <a:ahLst/>
              <a:cxnLst>
                <a:cxn ang="0">
                  <a:pos x="27" y="3"/>
                </a:cxn>
                <a:cxn ang="0">
                  <a:pos x="27" y="3"/>
                </a:cxn>
                <a:cxn ang="0">
                  <a:pos x="17" y="17"/>
                </a:cxn>
                <a:cxn ang="0">
                  <a:pos x="8" y="33"/>
                </a:cxn>
                <a:cxn ang="0">
                  <a:pos x="4" y="41"/>
                </a:cxn>
                <a:cxn ang="0">
                  <a:pos x="1" y="48"/>
                </a:cxn>
                <a:cxn ang="0">
                  <a:pos x="0" y="58"/>
                </a:cxn>
                <a:cxn ang="0">
                  <a:pos x="0" y="68"/>
                </a:cxn>
                <a:cxn ang="0">
                  <a:pos x="0" y="68"/>
                </a:cxn>
                <a:cxn ang="0">
                  <a:pos x="0" y="69"/>
                </a:cxn>
                <a:cxn ang="0">
                  <a:pos x="1" y="72"/>
                </a:cxn>
                <a:cxn ang="0">
                  <a:pos x="5" y="73"/>
                </a:cxn>
                <a:cxn ang="0">
                  <a:pos x="9" y="72"/>
                </a:cxn>
                <a:cxn ang="0">
                  <a:pos x="10" y="69"/>
                </a:cxn>
                <a:cxn ang="0">
                  <a:pos x="10" y="68"/>
                </a:cxn>
                <a:cxn ang="0">
                  <a:pos x="10" y="68"/>
                </a:cxn>
                <a:cxn ang="0">
                  <a:pos x="11" y="59"/>
                </a:cxn>
                <a:cxn ang="0">
                  <a:pos x="13" y="51"/>
                </a:cxn>
                <a:cxn ang="0">
                  <a:pos x="15" y="45"/>
                </a:cxn>
                <a:cxn ang="0">
                  <a:pos x="18" y="37"/>
                </a:cxn>
                <a:cxn ang="0">
                  <a:pos x="26" y="24"/>
                </a:cxn>
                <a:cxn ang="0">
                  <a:pos x="35" y="11"/>
                </a:cxn>
                <a:cxn ang="0">
                  <a:pos x="35" y="11"/>
                </a:cxn>
                <a:cxn ang="0">
                  <a:pos x="36" y="8"/>
                </a:cxn>
                <a:cxn ang="0">
                  <a:pos x="36" y="7"/>
                </a:cxn>
                <a:cxn ang="0">
                  <a:pos x="35" y="3"/>
                </a:cxn>
                <a:cxn ang="0">
                  <a:pos x="34" y="1"/>
                </a:cxn>
                <a:cxn ang="0">
                  <a:pos x="31" y="0"/>
                </a:cxn>
                <a:cxn ang="0">
                  <a:pos x="30" y="1"/>
                </a:cxn>
                <a:cxn ang="0">
                  <a:pos x="27" y="3"/>
                </a:cxn>
                <a:cxn ang="0">
                  <a:pos x="27" y="3"/>
                </a:cxn>
              </a:cxnLst>
              <a:rect l="0" t="0" r="r" b="b"/>
              <a:pathLst>
                <a:path w="36" h="73">
                  <a:moveTo>
                    <a:pt x="27" y="3"/>
                  </a:moveTo>
                  <a:lnTo>
                    <a:pt x="27" y="3"/>
                  </a:lnTo>
                  <a:lnTo>
                    <a:pt x="17" y="17"/>
                  </a:lnTo>
                  <a:lnTo>
                    <a:pt x="8" y="33"/>
                  </a:lnTo>
                  <a:lnTo>
                    <a:pt x="4" y="41"/>
                  </a:lnTo>
                  <a:lnTo>
                    <a:pt x="1" y="48"/>
                  </a:lnTo>
                  <a:lnTo>
                    <a:pt x="0" y="58"/>
                  </a:lnTo>
                  <a:lnTo>
                    <a:pt x="0" y="68"/>
                  </a:lnTo>
                  <a:lnTo>
                    <a:pt x="0" y="68"/>
                  </a:lnTo>
                  <a:lnTo>
                    <a:pt x="0" y="69"/>
                  </a:lnTo>
                  <a:lnTo>
                    <a:pt x="1" y="72"/>
                  </a:lnTo>
                  <a:lnTo>
                    <a:pt x="5" y="73"/>
                  </a:lnTo>
                  <a:lnTo>
                    <a:pt x="9" y="72"/>
                  </a:lnTo>
                  <a:lnTo>
                    <a:pt x="10" y="69"/>
                  </a:lnTo>
                  <a:lnTo>
                    <a:pt x="10" y="68"/>
                  </a:lnTo>
                  <a:lnTo>
                    <a:pt x="10" y="68"/>
                  </a:lnTo>
                  <a:lnTo>
                    <a:pt x="11" y="59"/>
                  </a:lnTo>
                  <a:lnTo>
                    <a:pt x="13" y="51"/>
                  </a:lnTo>
                  <a:lnTo>
                    <a:pt x="15" y="45"/>
                  </a:lnTo>
                  <a:lnTo>
                    <a:pt x="18" y="37"/>
                  </a:lnTo>
                  <a:lnTo>
                    <a:pt x="26" y="24"/>
                  </a:lnTo>
                  <a:lnTo>
                    <a:pt x="35" y="11"/>
                  </a:lnTo>
                  <a:lnTo>
                    <a:pt x="35" y="11"/>
                  </a:lnTo>
                  <a:lnTo>
                    <a:pt x="36" y="8"/>
                  </a:lnTo>
                  <a:lnTo>
                    <a:pt x="36" y="7"/>
                  </a:lnTo>
                  <a:lnTo>
                    <a:pt x="35" y="3"/>
                  </a:lnTo>
                  <a:lnTo>
                    <a:pt x="34" y="1"/>
                  </a:lnTo>
                  <a:lnTo>
                    <a:pt x="31" y="0"/>
                  </a:lnTo>
                  <a:lnTo>
                    <a:pt x="30" y="1"/>
                  </a:lnTo>
                  <a:lnTo>
                    <a:pt x="27" y="3"/>
                  </a:lnTo>
                  <a:lnTo>
                    <a:pt x="27"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08" name="chenying0907 803"/>
            <p:cNvSpPr/>
            <p:nvPr/>
          </p:nvSpPr>
          <p:spPr bwMode="auto">
            <a:xfrm>
              <a:off x="4446588" y="3363913"/>
              <a:ext cx="19050" cy="31750"/>
            </a:xfrm>
            <a:custGeom>
              <a:avLst/>
              <a:gdLst/>
              <a:ahLst/>
              <a:cxnLst>
                <a:cxn ang="0">
                  <a:pos x="35" y="3"/>
                </a:cxn>
                <a:cxn ang="0">
                  <a:pos x="35" y="3"/>
                </a:cxn>
                <a:cxn ang="0">
                  <a:pos x="25" y="20"/>
                </a:cxn>
                <a:cxn ang="0">
                  <a:pos x="15" y="38"/>
                </a:cxn>
                <a:cxn ang="0">
                  <a:pos x="8" y="57"/>
                </a:cxn>
                <a:cxn ang="0">
                  <a:pos x="0" y="76"/>
                </a:cxn>
                <a:cxn ang="0">
                  <a:pos x="0" y="76"/>
                </a:cxn>
                <a:cxn ang="0">
                  <a:pos x="0" y="79"/>
                </a:cxn>
                <a:cxn ang="0">
                  <a:pos x="0" y="80"/>
                </a:cxn>
                <a:cxn ang="0">
                  <a:pos x="2" y="81"/>
                </a:cxn>
                <a:cxn ang="0">
                  <a:pos x="4" y="83"/>
                </a:cxn>
                <a:cxn ang="0">
                  <a:pos x="8" y="83"/>
                </a:cxn>
                <a:cxn ang="0">
                  <a:pos x="10" y="81"/>
                </a:cxn>
                <a:cxn ang="0">
                  <a:pos x="12" y="79"/>
                </a:cxn>
                <a:cxn ang="0">
                  <a:pos x="12" y="79"/>
                </a:cxn>
                <a:cxn ang="0">
                  <a:pos x="18" y="61"/>
                </a:cxn>
                <a:cxn ang="0">
                  <a:pos x="26" y="42"/>
                </a:cxn>
                <a:cxn ang="0">
                  <a:pos x="35" y="25"/>
                </a:cxn>
                <a:cxn ang="0">
                  <a:pos x="44" y="8"/>
                </a:cxn>
                <a:cxn ang="0">
                  <a:pos x="44" y="8"/>
                </a:cxn>
                <a:cxn ang="0">
                  <a:pos x="46" y="6"/>
                </a:cxn>
                <a:cxn ang="0">
                  <a:pos x="46" y="4"/>
                </a:cxn>
                <a:cxn ang="0">
                  <a:pos x="43" y="0"/>
                </a:cxn>
                <a:cxn ang="0">
                  <a:pos x="39" y="0"/>
                </a:cxn>
                <a:cxn ang="0">
                  <a:pos x="36" y="0"/>
                </a:cxn>
                <a:cxn ang="0">
                  <a:pos x="35" y="3"/>
                </a:cxn>
                <a:cxn ang="0">
                  <a:pos x="35" y="3"/>
                </a:cxn>
              </a:cxnLst>
              <a:rect l="0" t="0" r="r" b="b"/>
              <a:pathLst>
                <a:path w="46" h="83">
                  <a:moveTo>
                    <a:pt x="35" y="3"/>
                  </a:moveTo>
                  <a:lnTo>
                    <a:pt x="35" y="3"/>
                  </a:lnTo>
                  <a:lnTo>
                    <a:pt x="25" y="20"/>
                  </a:lnTo>
                  <a:lnTo>
                    <a:pt x="15" y="38"/>
                  </a:lnTo>
                  <a:lnTo>
                    <a:pt x="8" y="57"/>
                  </a:lnTo>
                  <a:lnTo>
                    <a:pt x="0" y="76"/>
                  </a:lnTo>
                  <a:lnTo>
                    <a:pt x="0" y="76"/>
                  </a:lnTo>
                  <a:lnTo>
                    <a:pt x="0" y="79"/>
                  </a:lnTo>
                  <a:lnTo>
                    <a:pt x="0" y="80"/>
                  </a:lnTo>
                  <a:lnTo>
                    <a:pt x="2" y="81"/>
                  </a:lnTo>
                  <a:lnTo>
                    <a:pt x="4" y="83"/>
                  </a:lnTo>
                  <a:lnTo>
                    <a:pt x="8" y="83"/>
                  </a:lnTo>
                  <a:lnTo>
                    <a:pt x="10" y="81"/>
                  </a:lnTo>
                  <a:lnTo>
                    <a:pt x="12" y="79"/>
                  </a:lnTo>
                  <a:lnTo>
                    <a:pt x="12" y="79"/>
                  </a:lnTo>
                  <a:lnTo>
                    <a:pt x="18" y="61"/>
                  </a:lnTo>
                  <a:lnTo>
                    <a:pt x="26" y="42"/>
                  </a:lnTo>
                  <a:lnTo>
                    <a:pt x="35" y="25"/>
                  </a:lnTo>
                  <a:lnTo>
                    <a:pt x="44" y="8"/>
                  </a:lnTo>
                  <a:lnTo>
                    <a:pt x="44" y="8"/>
                  </a:lnTo>
                  <a:lnTo>
                    <a:pt x="46" y="6"/>
                  </a:lnTo>
                  <a:lnTo>
                    <a:pt x="46" y="4"/>
                  </a:lnTo>
                  <a:lnTo>
                    <a:pt x="43" y="0"/>
                  </a:lnTo>
                  <a:lnTo>
                    <a:pt x="39" y="0"/>
                  </a:lnTo>
                  <a:lnTo>
                    <a:pt x="36" y="0"/>
                  </a:lnTo>
                  <a:lnTo>
                    <a:pt x="35" y="3"/>
                  </a:lnTo>
                  <a:lnTo>
                    <a:pt x="35"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09" name="chenying0907 804"/>
            <p:cNvSpPr/>
            <p:nvPr/>
          </p:nvSpPr>
          <p:spPr bwMode="auto">
            <a:xfrm>
              <a:off x="4476751" y="3340100"/>
              <a:ext cx="14288" cy="33338"/>
            </a:xfrm>
            <a:custGeom>
              <a:avLst/>
              <a:gdLst/>
              <a:ahLst/>
              <a:cxnLst>
                <a:cxn ang="0">
                  <a:pos x="23" y="4"/>
                </a:cxn>
                <a:cxn ang="0">
                  <a:pos x="23" y="4"/>
                </a:cxn>
                <a:cxn ang="0">
                  <a:pos x="19" y="21"/>
                </a:cxn>
                <a:cxn ang="0">
                  <a:pos x="19" y="21"/>
                </a:cxn>
                <a:cxn ang="0">
                  <a:pos x="15" y="30"/>
                </a:cxn>
                <a:cxn ang="0">
                  <a:pos x="11" y="38"/>
                </a:cxn>
                <a:cxn ang="0">
                  <a:pos x="11" y="38"/>
                </a:cxn>
                <a:cxn ang="0">
                  <a:pos x="7" y="56"/>
                </a:cxn>
                <a:cxn ang="0">
                  <a:pos x="5" y="67"/>
                </a:cxn>
                <a:cxn ang="0">
                  <a:pos x="1" y="74"/>
                </a:cxn>
                <a:cxn ang="0">
                  <a:pos x="1" y="74"/>
                </a:cxn>
                <a:cxn ang="0">
                  <a:pos x="0" y="77"/>
                </a:cxn>
                <a:cxn ang="0">
                  <a:pos x="0" y="80"/>
                </a:cxn>
                <a:cxn ang="0">
                  <a:pos x="2" y="82"/>
                </a:cxn>
                <a:cxn ang="0">
                  <a:pos x="7" y="84"/>
                </a:cxn>
                <a:cxn ang="0">
                  <a:pos x="9" y="82"/>
                </a:cxn>
                <a:cxn ang="0">
                  <a:pos x="10" y="81"/>
                </a:cxn>
                <a:cxn ang="0">
                  <a:pos x="10" y="81"/>
                </a:cxn>
                <a:cxn ang="0">
                  <a:pos x="14" y="72"/>
                </a:cxn>
                <a:cxn ang="0">
                  <a:pos x="18" y="63"/>
                </a:cxn>
                <a:cxn ang="0">
                  <a:pos x="22" y="44"/>
                </a:cxn>
                <a:cxn ang="0">
                  <a:pos x="22" y="44"/>
                </a:cxn>
                <a:cxn ang="0">
                  <a:pos x="24" y="36"/>
                </a:cxn>
                <a:cxn ang="0">
                  <a:pos x="28" y="29"/>
                </a:cxn>
                <a:cxn ang="0">
                  <a:pos x="28" y="29"/>
                </a:cxn>
                <a:cxn ang="0">
                  <a:pos x="31" y="18"/>
                </a:cxn>
                <a:cxn ang="0">
                  <a:pos x="34" y="6"/>
                </a:cxn>
                <a:cxn ang="0">
                  <a:pos x="34" y="6"/>
                </a:cxn>
                <a:cxn ang="0">
                  <a:pos x="34" y="4"/>
                </a:cxn>
                <a:cxn ang="0">
                  <a:pos x="34" y="2"/>
                </a:cxn>
                <a:cxn ang="0">
                  <a:pos x="30" y="0"/>
                </a:cxn>
                <a:cxn ang="0">
                  <a:pos x="26" y="0"/>
                </a:cxn>
                <a:cxn ang="0">
                  <a:pos x="24" y="1"/>
                </a:cxn>
                <a:cxn ang="0">
                  <a:pos x="23" y="4"/>
                </a:cxn>
                <a:cxn ang="0">
                  <a:pos x="23" y="4"/>
                </a:cxn>
              </a:cxnLst>
              <a:rect l="0" t="0" r="r" b="b"/>
              <a:pathLst>
                <a:path w="34" h="84">
                  <a:moveTo>
                    <a:pt x="23" y="4"/>
                  </a:moveTo>
                  <a:lnTo>
                    <a:pt x="23" y="4"/>
                  </a:lnTo>
                  <a:lnTo>
                    <a:pt x="19" y="21"/>
                  </a:lnTo>
                  <a:lnTo>
                    <a:pt x="19" y="21"/>
                  </a:lnTo>
                  <a:lnTo>
                    <a:pt x="15" y="30"/>
                  </a:lnTo>
                  <a:lnTo>
                    <a:pt x="11" y="38"/>
                  </a:lnTo>
                  <a:lnTo>
                    <a:pt x="11" y="38"/>
                  </a:lnTo>
                  <a:lnTo>
                    <a:pt x="7" y="56"/>
                  </a:lnTo>
                  <a:lnTo>
                    <a:pt x="5" y="67"/>
                  </a:lnTo>
                  <a:lnTo>
                    <a:pt x="1" y="74"/>
                  </a:lnTo>
                  <a:lnTo>
                    <a:pt x="1" y="74"/>
                  </a:lnTo>
                  <a:lnTo>
                    <a:pt x="0" y="77"/>
                  </a:lnTo>
                  <a:lnTo>
                    <a:pt x="0" y="80"/>
                  </a:lnTo>
                  <a:lnTo>
                    <a:pt x="2" y="82"/>
                  </a:lnTo>
                  <a:lnTo>
                    <a:pt x="7" y="84"/>
                  </a:lnTo>
                  <a:lnTo>
                    <a:pt x="9" y="82"/>
                  </a:lnTo>
                  <a:lnTo>
                    <a:pt x="10" y="81"/>
                  </a:lnTo>
                  <a:lnTo>
                    <a:pt x="10" y="81"/>
                  </a:lnTo>
                  <a:lnTo>
                    <a:pt x="14" y="72"/>
                  </a:lnTo>
                  <a:lnTo>
                    <a:pt x="18" y="63"/>
                  </a:lnTo>
                  <a:lnTo>
                    <a:pt x="22" y="44"/>
                  </a:lnTo>
                  <a:lnTo>
                    <a:pt x="22" y="44"/>
                  </a:lnTo>
                  <a:lnTo>
                    <a:pt x="24" y="36"/>
                  </a:lnTo>
                  <a:lnTo>
                    <a:pt x="28" y="29"/>
                  </a:lnTo>
                  <a:lnTo>
                    <a:pt x="28" y="29"/>
                  </a:lnTo>
                  <a:lnTo>
                    <a:pt x="31" y="18"/>
                  </a:lnTo>
                  <a:lnTo>
                    <a:pt x="34" y="6"/>
                  </a:lnTo>
                  <a:lnTo>
                    <a:pt x="34" y="6"/>
                  </a:lnTo>
                  <a:lnTo>
                    <a:pt x="34" y="4"/>
                  </a:lnTo>
                  <a:lnTo>
                    <a:pt x="34" y="2"/>
                  </a:lnTo>
                  <a:lnTo>
                    <a:pt x="30" y="0"/>
                  </a:lnTo>
                  <a:lnTo>
                    <a:pt x="26" y="0"/>
                  </a:lnTo>
                  <a:lnTo>
                    <a:pt x="24" y="1"/>
                  </a:lnTo>
                  <a:lnTo>
                    <a:pt x="23" y="4"/>
                  </a:lnTo>
                  <a:lnTo>
                    <a:pt x="23"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10" name="chenying0907 805"/>
            <p:cNvSpPr/>
            <p:nvPr/>
          </p:nvSpPr>
          <p:spPr bwMode="auto">
            <a:xfrm>
              <a:off x="4522788" y="3330575"/>
              <a:ext cx="11113" cy="25400"/>
            </a:xfrm>
            <a:custGeom>
              <a:avLst/>
              <a:gdLst/>
              <a:ahLst/>
              <a:cxnLst>
                <a:cxn ang="0">
                  <a:pos x="19" y="3"/>
                </a:cxn>
                <a:cxn ang="0">
                  <a:pos x="19" y="3"/>
                </a:cxn>
                <a:cxn ang="0">
                  <a:pos x="10" y="15"/>
                </a:cxn>
                <a:cxn ang="0">
                  <a:pos x="5" y="28"/>
                </a:cxn>
                <a:cxn ang="0">
                  <a:pos x="1" y="41"/>
                </a:cxn>
                <a:cxn ang="0">
                  <a:pos x="0" y="57"/>
                </a:cxn>
                <a:cxn ang="0">
                  <a:pos x="0" y="57"/>
                </a:cxn>
                <a:cxn ang="0">
                  <a:pos x="0" y="58"/>
                </a:cxn>
                <a:cxn ang="0">
                  <a:pos x="1" y="60"/>
                </a:cxn>
                <a:cxn ang="0">
                  <a:pos x="5" y="62"/>
                </a:cxn>
                <a:cxn ang="0">
                  <a:pos x="9" y="60"/>
                </a:cxn>
                <a:cxn ang="0">
                  <a:pos x="10" y="58"/>
                </a:cxn>
                <a:cxn ang="0">
                  <a:pos x="10" y="57"/>
                </a:cxn>
                <a:cxn ang="0">
                  <a:pos x="10" y="57"/>
                </a:cxn>
                <a:cxn ang="0">
                  <a:pos x="12" y="43"/>
                </a:cxn>
                <a:cxn ang="0">
                  <a:pos x="15" y="32"/>
                </a:cxn>
                <a:cxn ang="0">
                  <a:pos x="21" y="20"/>
                </a:cxn>
                <a:cxn ang="0">
                  <a:pos x="29" y="11"/>
                </a:cxn>
                <a:cxn ang="0">
                  <a:pos x="29" y="11"/>
                </a:cxn>
                <a:cxn ang="0">
                  <a:pos x="30" y="8"/>
                </a:cxn>
                <a:cxn ang="0">
                  <a:pos x="30" y="5"/>
                </a:cxn>
                <a:cxn ang="0">
                  <a:pos x="27" y="3"/>
                </a:cxn>
                <a:cxn ang="0">
                  <a:pos x="23" y="0"/>
                </a:cxn>
                <a:cxn ang="0">
                  <a:pos x="22" y="2"/>
                </a:cxn>
                <a:cxn ang="0">
                  <a:pos x="19" y="3"/>
                </a:cxn>
                <a:cxn ang="0">
                  <a:pos x="19" y="3"/>
                </a:cxn>
              </a:cxnLst>
              <a:rect l="0" t="0" r="r" b="b"/>
              <a:pathLst>
                <a:path w="30" h="62">
                  <a:moveTo>
                    <a:pt x="19" y="3"/>
                  </a:moveTo>
                  <a:lnTo>
                    <a:pt x="19" y="3"/>
                  </a:lnTo>
                  <a:lnTo>
                    <a:pt x="10" y="15"/>
                  </a:lnTo>
                  <a:lnTo>
                    <a:pt x="5" y="28"/>
                  </a:lnTo>
                  <a:lnTo>
                    <a:pt x="1" y="41"/>
                  </a:lnTo>
                  <a:lnTo>
                    <a:pt x="0" y="57"/>
                  </a:lnTo>
                  <a:lnTo>
                    <a:pt x="0" y="57"/>
                  </a:lnTo>
                  <a:lnTo>
                    <a:pt x="0" y="58"/>
                  </a:lnTo>
                  <a:lnTo>
                    <a:pt x="1" y="60"/>
                  </a:lnTo>
                  <a:lnTo>
                    <a:pt x="5" y="62"/>
                  </a:lnTo>
                  <a:lnTo>
                    <a:pt x="9" y="60"/>
                  </a:lnTo>
                  <a:lnTo>
                    <a:pt x="10" y="58"/>
                  </a:lnTo>
                  <a:lnTo>
                    <a:pt x="10" y="57"/>
                  </a:lnTo>
                  <a:lnTo>
                    <a:pt x="10" y="57"/>
                  </a:lnTo>
                  <a:lnTo>
                    <a:pt x="12" y="43"/>
                  </a:lnTo>
                  <a:lnTo>
                    <a:pt x="15" y="32"/>
                  </a:lnTo>
                  <a:lnTo>
                    <a:pt x="21" y="20"/>
                  </a:lnTo>
                  <a:lnTo>
                    <a:pt x="29" y="11"/>
                  </a:lnTo>
                  <a:lnTo>
                    <a:pt x="29" y="11"/>
                  </a:lnTo>
                  <a:lnTo>
                    <a:pt x="30" y="8"/>
                  </a:lnTo>
                  <a:lnTo>
                    <a:pt x="30" y="5"/>
                  </a:lnTo>
                  <a:lnTo>
                    <a:pt x="27" y="3"/>
                  </a:lnTo>
                  <a:lnTo>
                    <a:pt x="23" y="0"/>
                  </a:lnTo>
                  <a:lnTo>
                    <a:pt x="22" y="2"/>
                  </a:lnTo>
                  <a:lnTo>
                    <a:pt x="19" y="3"/>
                  </a:lnTo>
                  <a:lnTo>
                    <a:pt x="19"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11" name="chenying0907 806"/>
            <p:cNvSpPr/>
            <p:nvPr/>
          </p:nvSpPr>
          <p:spPr bwMode="auto">
            <a:xfrm>
              <a:off x="4552951" y="3344863"/>
              <a:ext cx="7938" cy="25400"/>
            </a:xfrm>
            <a:custGeom>
              <a:avLst/>
              <a:gdLst/>
              <a:ahLst/>
              <a:cxnLst>
                <a:cxn ang="0">
                  <a:pos x="11" y="4"/>
                </a:cxn>
                <a:cxn ang="0">
                  <a:pos x="11" y="4"/>
                </a:cxn>
                <a:cxn ang="0">
                  <a:pos x="9" y="11"/>
                </a:cxn>
                <a:cxn ang="0">
                  <a:pos x="7" y="17"/>
                </a:cxn>
                <a:cxn ang="0">
                  <a:pos x="6" y="30"/>
                </a:cxn>
                <a:cxn ang="0">
                  <a:pos x="4" y="43"/>
                </a:cxn>
                <a:cxn ang="0">
                  <a:pos x="2" y="50"/>
                </a:cxn>
                <a:cxn ang="0">
                  <a:pos x="0" y="57"/>
                </a:cxn>
                <a:cxn ang="0">
                  <a:pos x="0" y="57"/>
                </a:cxn>
                <a:cxn ang="0">
                  <a:pos x="0" y="59"/>
                </a:cxn>
                <a:cxn ang="0">
                  <a:pos x="0" y="62"/>
                </a:cxn>
                <a:cxn ang="0">
                  <a:pos x="2" y="64"/>
                </a:cxn>
                <a:cxn ang="0">
                  <a:pos x="5" y="66"/>
                </a:cxn>
                <a:cxn ang="0">
                  <a:pos x="6" y="66"/>
                </a:cxn>
                <a:cxn ang="0">
                  <a:pos x="9" y="64"/>
                </a:cxn>
                <a:cxn ang="0">
                  <a:pos x="10" y="63"/>
                </a:cxn>
                <a:cxn ang="0">
                  <a:pos x="10" y="63"/>
                </a:cxn>
                <a:cxn ang="0">
                  <a:pos x="13" y="57"/>
                </a:cxn>
                <a:cxn ang="0">
                  <a:pos x="14" y="50"/>
                </a:cxn>
                <a:cxn ang="0">
                  <a:pos x="15" y="36"/>
                </a:cxn>
                <a:cxn ang="0">
                  <a:pos x="18" y="23"/>
                </a:cxn>
                <a:cxn ang="0">
                  <a:pos x="19" y="16"/>
                </a:cxn>
                <a:cxn ang="0">
                  <a:pos x="22" y="9"/>
                </a:cxn>
                <a:cxn ang="0">
                  <a:pos x="22" y="9"/>
                </a:cxn>
                <a:cxn ang="0">
                  <a:pos x="22" y="7"/>
                </a:cxn>
                <a:cxn ang="0">
                  <a:pos x="22" y="6"/>
                </a:cxn>
                <a:cxn ang="0">
                  <a:pos x="19" y="2"/>
                </a:cxn>
                <a:cxn ang="0">
                  <a:pos x="17" y="0"/>
                </a:cxn>
                <a:cxn ang="0">
                  <a:pos x="14" y="0"/>
                </a:cxn>
                <a:cxn ang="0">
                  <a:pos x="13" y="2"/>
                </a:cxn>
                <a:cxn ang="0">
                  <a:pos x="11" y="4"/>
                </a:cxn>
                <a:cxn ang="0">
                  <a:pos x="11" y="4"/>
                </a:cxn>
              </a:cxnLst>
              <a:rect l="0" t="0" r="r" b="b"/>
              <a:pathLst>
                <a:path w="22" h="66">
                  <a:moveTo>
                    <a:pt x="11" y="4"/>
                  </a:moveTo>
                  <a:lnTo>
                    <a:pt x="11" y="4"/>
                  </a:lnTo>
                  <a:lnTo>
                    <a:pt x="9" y="11"/>
                  </a:lnTo>
                  <a:lnTo>
                    <a:pt x="7" y="17"/>
                  </a:lnTo>
                  <a:lnTo>
                    <a:pt x="6" y="30"/>
                  </a:lnTo>
                  <a:lnTo>
                    <a:pt x="4" y="43"/>
                  </a:lnTo>
                  <a:lnTo>
                    <a:pt x="2" y="50"/>
                  </a:lnTo>
                  <a:lnTo>
                    <a:pt x="0" y="57"/>
                  </a:lnTo>
                  <a:lnTo>
                    <a:pt x="0" y="57"/>
                  </a:lnTo>
                  <a:lnTo>
                    <a:pt x="0" y="59"/>
                  </a:lnTo>
                  <a:lnTo>
                    <a:pt x="0" y="62"/>
                  </a:lnTo>
                  <a:lnTo>
                    <a:pt x="2" y="64"/>
                  </a:lnTo>
                  <a:lnTo>
                    <a:pt x="5" y="66"/>
                  </a:lnTo>
                  <a:lnTo>
                    <a:pt x="6" y="66"/>
                  </a:lnTo>
                  <a:lnTo>
                    <a:pt x="9" y="64"/>
                  </a:lnTo>
                  <a:lnTo>
                    <a:pt x="10" y="63"/>
                  </a:lnTo>
                  <a:lnTo>
                    <a:pt x="10" y="63"/>
                  </a:lnTo>
                  <a:lnTo>
                    <a:pt x="13" y="57"/>
                  </a:lnTo>
                  <a:lnTo>
                    <a:pt x="14" y="50"/>
                  </a:lnTo>
                  <a:lnTo>
                    <a:pt x="15" y="36"/>
                  </a:lnTo>
                  <a:lnTo>
                    <a:pt x="18" y="23"/>
                  </a:lnTo>
                  <a:lnTo>
                    <a:pt x="19" y="16"/>
                  </a:lnTo>
                  <a:lnTo>
                    <a:pt x="22" y="9"/>
                  </a:lnTo>
                  <a:lnTo>
                    <a:pt x="22" y="9"/>
                  </a:lnTo>
                  <a:lnTo>
                    <a:pt x="22" y="7"/>
                  </a:lnTo>
                  <a:lnTo>
                    <a:pt x="22" y="6"/>
                  </a:lnTo>
                  <a:lnTo>
                    <a:pt x="19" y="2"/>
                  </a:lnTo>
                  <a:lnTo>
                    <a:pt x="17" y="0"/>
                  </a:lnTo>
                  <a:lnTo>
                    <a:pt x="14" y="0"/>
                  </a:lnTo>
                  <a:lnTo>
                    <a:pt x="13" y="2"/>
                  </a:lnTo>
                  <a:lnTo>
                    <a:pt x="11" y="4"/>
                  </a:lnTo>
                  <a:lnTo>
                    <a:pt x="11"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12" name="chenying0907 807"/>
            <p:cNvSpPr/>
            <p:nvPr/>
          </p:nvSpPr>
          <p:spPr bwMode="auto">
            <a:xfrm>
              <a:off x="4575176" y="3357563"/>
              <a:ext cx="12700" cy="23813"/>
            </a:xfrm>
            <a:custGeom>
              <a:avLst/>
              <a:gdLst/>
              <a:ahLst/>
              <a:cxnLst>
                <a:cxn ang="0">
                  <a:pos x="19" y="4"/>
                </a:cxn>
                <a:cxn ang="0">
                  <a:pos x="19" y="4"/>
                </a:cxn>
                <a:cxn ang="0">
                  <a:pos x="14" y="17"/>
                </a:cxn>
                <a:cxn ang="0">
                  <a:pos x="8" y="28"/>
                </a:cxn>
                <a:cxn ang="0">
                  <a:pos x="2" y="42"/>
                </a:cxn>
                <a:cxn ang="0">
                  <a:pos x="1" y="48"/>
                </a:cxn>
                <a:cxn ang="0">
                  <a:pos x="0" y="55"/>
                </a:cxn>
                <a:cxn ang="0">
                  <a:pos x="0" y="55"/>
                </a:cxn>
                <a:cxn ang="0">
                  <a:pos x="1" y="57"/>
                </a:cxn>
                <a:cxn ang="0">
                  <a:pos x="2" y="59"/>
                </a:cxn>
                <a:cxn ang="0">
                  <a:pos x="6" y="60"/>
                </a:cxn>
                <a:cxn ang="0">
                  <a:pos x="10" y="59"/>
                </a:cxn>
                <a:cxn ang="0">
                  <a:pos x="12" y="57"/>
                </a:cxn>
                <a:cxn ang="0">
                  <a:pos x="12" y="55"/>
                </a:cxn>
                <a:cxn ang="0">
                  <a:pos x="12" y="55"/>
                </a:cxn>
                <a:cxn ang="0">
                  <a:pos x="13" y="48"/>
                </a:cxn>
                <a:cxn ang="0">
                  <a:pos x="14" y="42"/>
                </a:cxn>
                <a:cxn ang="0">
                  <a:pos x="19" y="30"/>
                </a:cxn>
                <a:cxn ang="0">
                  <a:pos x="26" y="18"/>
                </a:cxn>
                <a:cxn ang="0">
                  <a:pos x="30" y="6"/>
                </a:cxn>
                <a:cxn ang="0">
                  <a:pos x="30" y="6"/>
                </a:cxn>
                <a:cxn ang="0">
                  <a:pos x="31" y="4"/>
                </a:cxn>
                <a:cxn ang="0">
                  <a:pos x="30" y="2"/>
                </a:cxn>
                <a:cxn ang="0">
                  <a:pos x="26" y="0"/>
                </a:cxn>
                <a:cxn ang="0">
                  <a:pos x="22" y="0"/>
                </a:cxn>
                <a:cxn ang="0">
                  <a:pos x="21" y="1"/>
                </a:cxn>
                <a:cxn ang="0">
                  <a:pos x="19" y="4"/>
                </a:cxn>
                <a:cxn ang="0">
                  <a:pos x="19" y="4"/>
                </a:cxn>
              </a:cxnLst>
              <a:rect l="0" t="0" r="r" b="b"/>
              <a:pathLst>
                <a:path w="31" h="60">
                  <a:moveTo>
                    <a:pt x="19" y="4"/>
                  </a:moveTo>
                  <a:lnTo>
                    <a:pt x="19" y="4"/>
                  </a:lnTo>
                  <a:lnTo>
                    <a:pt x="14" y="17"/>
                  </a:lnTo>
                  <a:lnTo>
                    <a:pt x="8" y="28"/>
                  </a:lnTo>
                  <a:lnTo>
                    <a:pt x="2" y="42"/>
                  </a:lnTo>
                  <a:lnTo>
                    <a:pt x="1" y="48"/>
                  </a:lnTo>
                  <a:lnTo>
                    <a:pt x="0" y="55"/>
                  </a:lnTo>
                  <a:lnTo>
                    <a:pt x="0" y="55"/>
                  </a:lnTo>
                  <a:lnTo>
                    <a:pt x="1" y="57"/>
                  </a:lnTo>
                  <a:lnTo>
                    <a:pt x="2" y="59"/>
                  </a:lnTo>
                  <a:lnTo>
                    <a:pt x="6" y="60"/>
                  </a:lnTo>
                  <a:lnTo>
                    <a:pt x="10" y="59"/>
                  </a:lnTo>
                  <a:lnTo>
                    <a:pt x="12" y="57"/>
                  </a:lnTo>
                  <a:lnTo>
                    <a:pt x="12" y="55"/>
                  </a:lnTo>
                  <a:lnTo>
                    <a:pt x="12" y="55"/>
                  </a:lnTo>
                  <a:lnTo>
                    <a:pt x="13" y="48"/>
                  </a:lnTo>
                  <a:lnTo>
                    <a:pt x="14" y="42"/>
                  </a:lnTo>
                  <a:lnTo>
                    <a:pt x="19" y="30"/>
                  </a:lnTo>
                  <a:lnTo>
                    <a:pt x="26" y="18"/>
                  </a:lnTo>
                  <a:lnTo>
                    <a:pt x="30" y="6"/>
                  </a:lnTo>
                  <a:lnTo>
                    <a:pt x="30" y="6"/>
                  </a:lnTo>
                  <a:lnTo>
                    <a:pt x="31" y="4"/>
                  </a:lnTo>
                  <a:lnTo>
                    <a:pt x="30" y="2"/>
                  </a:lnTo>
                  <a:lnTo>
                    <a:pt x="26" y="0"/>
                  </a:lnTo>
                  <a:lnTo>
                    <a:pt x="22" y="0"/>
                  </a:lnTo>
                  <a:lnTo>
                    <a:pt x="21" y="1"/>
                  </a:lnTo>
                  <a:lnTo>
                    <a:pt x="19" y="4"/>
                  </a:lnTo>
                  <a:lnTo>
                    <a:pt x="19"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13" name="chenying0907 809"/>
            <p:cNvSpPr/>
            <p:nvPr/>
          </p:nvSpPr>
          <p:spPr bwMode="auto">
            <a:xfrm>
              <a:off x="4598988" y="3362326"/>
              <a:ext cx="7938" cy="22225"/>
            </a:xfrm>
            <a:custGeom>
              <a:avLst/>
              <a:gdLst/>
              <a:ahLst/>
              <a:cxnLst>
                <a:cxn ang="0">
                  <a:pos x="8" y="6"/>
                </a:cxn>
                <a:cxn ang="0">
                  <a:pos x="8" y="6"/>
                </a:cxn>
                <a:cxn ang="0">
                  <a:pos x="7" y="16"/>
                </a:cxn>
                <a:cxn ang="0">
                  <a:pos x="6" y="28"/>
                </a:cxn>
                <a:cxn ang="0">
                  <a:pos x="0" y="50"/>
                </a:cxn>
                <a:cxn ang="0">
                  <a:pos x="0" y="50"/>
                </a:cxn>
                <a:cxn ang="0">
                  <a:pos x="0" y="53"/>
                </a:cxn>
                <a:cxn ang="0">
                  <a:pos x="2" y="54"/>
                </a:cxn>
                <a:cxn ang="0">
                  <a:pos x="4" y="57"/>
                </a:cxn>
                <a:cxn ang="0">
                  <a:pos x="8" y="57"/>
                </a:cxn>
                <a:cxn ang="0">
                  <a:pos x="11" y="55"/>
                </a:cxn>
                <a:cxn ang="0">
                  <a:pos x="11" y="53"/>
                </a:cxn>
                <a:cxn ang="0">
                  <a:pos x="11" y="53"/>
                </a:cxn>
                <a:cxn ang="0">
                  <a:pos x="16" y="29"/>
                </a:cxn>
                <a:cxn ang="0">
                  <a:pos x="19" y="17"/>
                </a:cxn>
                <a:cxn ang="0">
                  <a:pos x="19" y="6"/>
                </a:cxn>
                <a:cxn ang="0">
                  <a:pos x="19" y="6"/>
                </a:cxn>
                <a:cxn ang="0">
                  <a:pos x="19" y="3"/>
                </a:cxn>
                <a:cxn ang="0">
                  <a:pos x="17" y="2"/>
                </a:cxn>
                <a:cxn ang="0">
                  <a:pos x="13" y="0"/>
                </a:cxn>
                <a:cxn ang="0">
                  <a:pos x="9" y="2"/>
                </a:cxn>
                <a:cxn ang="0">
                  <a:pos x="8" y="3"/>
                </a:cxn>
                <a:cxn ang="0">
                  <a:pos x="8" y="6"/>
                </a:cxn>
                <a:cxn ang="0">
                  <a:pos x="8" y="6"/>
                </a:cxn>
              </a:cxnLst>
              <a:rect l="0" t="0" r="r" b="b"/>
              <a:pathLst>
                <a:path w="19" h="57">
                  <a:moveTo>
                    <a:pt x="8" y="6"/>
                  </a:moveTo>
                  <a:lnTo>
                    <a:pt x="8" y="6"/>
                  </a:lnTo>
                  <a:lnTo>
                    <a:pt x="7" y="16"/>
                  </a:lnTo>
                  <a:lnTo>
                    <a:pt x="6" y="28"/>
                  </a:lnTo>
                  <a:lnTo>
                    <a:pt x="0" y="50"/>
                  </a:lnTo>
                  <a:lnTo>
                    <a:pt x="0" y="50"/>
                  </a:lnTo>
                  <a:lnTo>
                    <a:pt x="0" y="53"/>
                  </a:lnTo>
                  <a:lnTo>
                    <a:pt x="2" y="54"/>
                  </a:lnTo>
                  <a:lnTo>
                    <a:pt x="4" y="57"/>
                  </a:lnTo>
                  <a:lnTo>
                    <a:pt x="8" y="57"/>
                  </a:lnTo>
                  <a:lnTo>
                    <a:pt x="11" y="55"/>
                  </a:lnTo>
                  <a:lnTo>
                    <a:pt x="11" y="53"/>
                  </a:lnTo>
                  <a:lnTo>
                    <a:pt x="11" y="53"/>
                  </a:lnTo>
                  <a:lnTo>
                    <a:pt x="16" y="29"/>
                  </a:lnTo>
                  <a:lnTo>
                    <a:pt x="19" y="17"/>
                  </a:lnTo>
                  <a:lnTo>
                    <a:pt x="19" y="6"/>
                  </a:lnTo>
                  <a:lnTo>
                    <a:pt x="19" y="6"/>
                  </a:lnTo>
                  <a:lnTo>
                    <a:pt x="19" y="3"/>
                  </a:lnTo>
                  <a:lnTo>
                    <a:pt x="17" y="2"/>
                  </a:lnTo>
                  <a:lnTo>
                    <a:pt x="13" y="0"/>
                  </a:lnTo>
                  <a:lnTo>
                    <a:pt x="9" y="2"/>
                  </a:lnTo>
                  <a:lnTo>
                    <a:pt x="8" y="3"/>
                  </a:lnTo>
                  <a:lnTo>
                    <a:pt x="8" y="6"/>
                  </a:lnTo>
                  <a:lnTo>
                    <a:pt x="8" y="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14" name="chenying0907 810"/>
            <p:cNvSpPr/>
            <p:nvPr/>
          </p:nvSpPr>
          <p:spPr bwMode="auto">
            <a:xfrm>
              <a:off x="4630738" y="3368676"/>
              <a:ext cx="14288" cy="23813"/>
            </a:xfrm>
            <a:custGeom>
              <a:avLst/>
              <a:gdLst/>
              <a:ahLst/>
              <a:cxnLst>
                <a:cxn ang="0">
                  <a:pos x="24" y="3"/>
                </a:cxn>
                <a:cxn ang="0">
                  <a:pos x="24" y="3"/>
                </a:cxn>
                <a:cxn ang="0">
                  <a:pos x="17" y="20"/>
                </a:cxn>
                <a:cxn ang="0">
                  <a:pos x="11" y="35"/>
                </a:cxn>
                <a:cxn ang="0">
                  <a:pos x="11" y="35"/>
                </a:cxn>
                <a:cxn ang="0">
                  <a:pos x="4" y="46"/>
                </a:cxn>
                <a:cxn ang="0">
                  <a:pos x="1" y="51"/>
                </a:cxn>
                <a:cxn ang="0">
                  <a:pos x="0" y="58"/>
                </a:cxn>
                <a:cxn ang="0">
                  <a:pos x="0" y="58"/>
                </a:cxn>
                <a:cxn ang="0">
                  <a:pos x="0" y="60"/>
                </a:cxn>
                <a:cxn ang="0">
                  <a:pos x="1" y="62"/>
                </a:cxn>
                <a:cxn ang="0">
                  <a:pos x="3" y="63"/>
                </a:cxn>
                <a:cxn ang="0">
                  <a:pos x="5" y="63"/>
                </a:cxn>
                <a:cxn ang="0">
                  <a:pos x="9" y="62"/>
                </a:cxn>
                <a:cxn ang="0">
                  <a:pos x="11" y="60"/>
                </a:cxn>
                <a:cxn ang="0">
                  <a:pos x="12" y="58"/>
                </a:cxn>
                <a:cxn ang="0">
                  <a:pos x="12" y="58"/>
                </a:cxn>
                <a:cxn ang="0">
                  <a:pos x="13" y="51"/>
                </a:cxn>
                <a:cxn ang="0">
                  <a:pos x="17" y="45"/>
                </a:cxn>
                <a:cxn ang="0">
                  <a:pos x="21" y="38"/>
                </a:cxn>
                <a:cxn ang="0">
                  <a:pos x="25" y="33"/>
                </a:cxn>
                <a:cxn ang="0">
                  <a:pos x="25" y="33"/>
                </a:cxn>
                <a:cxn ang="0">
                  <a:pos x="30" y="20"/>
                </a:cxn>
                <a:cxn ang="0">
                  <a:pos x="34" y="7"/>
                </a:cxn>
                <a:cxn ang="0">
                  <a:pos x="34" y="7"/>
                </a:cxn>
                <a:cxn ang="0">
                  <a:pos x="34" y="4"/>
                </a:cxn>
                <a:cxn ang="0">
                  <a:pos x="34" y="1"/>
                </a:cxn>
                <a:cxn ang="0">
                  <a:pos x="30" y="0"/>
                </a:cxn>
                <a:cxn ang="0">
                  <a:pos x="26" y="0"/>
                </a:cxn>
                <a:cxn ang="0">
                  <a:pos x="25" y="1"/>
                </a:cxn>
                <a:cxn ang="0">
                  <a:pos x="24" y="3"/>
                </a:cxn>
                <a:cxn ang="0">
                  <a:pos x="24" y="3"/>
                </a:cxn>
              </a:cxnLst>
              <a:rect l="0" t="0" r="r" b="b"/>
              <a:pathLst>
                <a:path w="34" h="63">
                  <a:moveTo>
                    <a:pt x="24" y="3"/>
                  </a:moveTo>
                  <a:lnTo>
                    <a:pt x="24" y="3"/>
                  </a:lnTo>
                  <a:lnTo>
                    <a:pt x="17" y="20"/>
                  </a:lnTo>
                  <a:lnTo>
                    <a:pt x="11" y="35"/>
                  </a:lnTo>
                  <a:lnTo>
                    <a:pt x="11" y="35"/>
                  </a:lnTo>
                  <a:lnTo>
                    <a:pt x="4" y="46"/>
                  </a:lnTo>
                  <a:lnTo>
                    <a:pt x="1" y="51"/>
                  </a:lnTo>
                  <a:lnTo>
                    <a:pt x="0" y="58"/>
                  </a:lnTo>
                  <a:lnTo>
                    <a:pt x="0" y="58"/>
                  </a:lnTo>
                  <a:lnTo>
                    <a:pt x="0" y="60"/>
                  </a:lnTo>
                  <a:lnTo>
                    <a:pt x="1" y="62"/>
                  </a:lnTo>
                  <a:lnTo>
                    <a:pt x="3" y="63"/>
                  </a:lnTo>
                  <a:lnTo>
                    <a:pt x="5" y="63"/>
                  </a:lnTo>
                  <a:lnTo>
                    <a:pt x="9" y="62"/>
                  </a:lnTo>
                  <a:lnTo>
                    <a:pt x="11" y="60"/>
                  </a:lnTo>
                  <a:lnTo>
                    <a:pt x="12" y="58"/>
                  </a:lnTo>
                  <a:lnTo>
                    <a:pt x="12" y="58"/>
                  </a:lnTo>
                  <a:lnTo>
                    <a:pt x="13" y="51"/>
                  </a:lnTo>
                  <a:lnTo>
                    <a:pt x="17" y="45"/>
                  </a:lnTo>
                  <a:lnTo>
                    <a:pt x="21" y="38"/>
                  </a:lnTo>
                  <a:lnTo>
                    <a:pt x="25" y="33"/>
                  </a:lnTo>
                  <a:lnTo>
                    <a:pt x="25" y="33"/>
                  </a:lnTo>
                  <a:lnTo>
                    <a:pt x="30" y="20"/>
                  </a:lnTo>
                  <a:lnTo>
                    <a:pt x="34" y="7"/>
                  </a:lnTo>
                  <a:lnTo>
                    <a:pt x="34" y="7"/>
                  </a:lnTo>
                  <a:lnTo>
                    <a:pt x="34" y="4"/>
                  </a:lnTo>
                  <a:lnTo>
                    <a:pt x="34" y="1"/>
                  </a:lnTo>
                  <a:lnTo>
                    <a:pt x="30" y="0"/>
                  </a:lnTo>
                  <a:lnTo>
                    <a:pt x="26" y="0"/>
                  </a:lnTo>
                  <a:lnTo>
                    <a:pt x="25" y="1"/>
                  </a:lnTo>
                  <a:lnTo>
                    <a:pt x="24" y="3"/>
                  </a:lnTo>
                  <a:lnTo>
                    <a:pt x="24"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15" name="chenying0907 811"/>
            <p:cNvSpPr/>
            <p:nvPr/>
          </p:nvSpPr>
          <p:spPr bwMode="auto">
            <a:xfrm>
              <a:off x="4657726" y="3365501"/>
              <a:ext cx="12700" cy="28575"/>
            </a:xfrm>
            <a:custGeom>
              <a:avLst/>
              <a:gdLst/>
              <a:ahLst/>
              <a:cxnLst>
                <a:cxn ang="0">
                  <a:pos x="20" y="6"/>
                </a:cxn>
                <a:cxn ang="0">
                  <a:pos x="20" y="6"/>
                </a:cxn>
                <a:cxn ang="0">
                  <a:pos x="18" y="9"/>
                </a:cxn>
                <a:cxn ang="0">
                  <a:pos x="17" y="13"/>
                </a:cxn>
                <a:cxn ang="0">
                  <a:pos x="13" y="20"/>
                </a:cxn>
                <a:cxn ang="0">
                  <a:pos x="8" y="25"/>
                </a:cxn>
                <a:cxn ang="0">
                  <a:pos x="5" y="33"/>
                </a:cxn>
                <a:cxn ang="0">
                  <a:pos x="5" y="33"/>
                </a:cxn>
                <a:cxn ang="0">
                  <a:pos x="3" y="40"/>
                </a:cxn>
                <a:cxn ang="0">
                  <a:pos x="1" y="50"/>
                </a:cxn>
                <a:cxn ang="0">
                  <a:pos x="0" y="67"/>
                </a:cxn>
                <a:cxn ang="0">
                  <a:pos x="0" y="67"/>
                </a:cxn>
                <a:cxn ang="0">
                  <a:pos x="1" y="69"/>
                </a:cxn>
                <a:cxn ang="0">
                  <a:pos x="3" y="71"/>
                </a:cxn>
                <a:cxn ang="0">
                  <a:pos x="7" y="72"/>
                </a:cxn>
                <a:cxn ang="0">
                  <a:pos x="11" y="71"/>
                </a:cxn>
                <a:cxn ang="0">
                  <a:pos x="12" y="69"/>
                </a:cxn>
                <a:cxn ang="0">
                  <a:pos x="12" y="67"/>
                </a:cxn>
                <a:cxn ang="0">
                  <a:pos x="12" y="67"/>
                </a:cxn>
                <a:cxn ang="0">
                  <a:pos x="12" y="57"/>
                </a:cxn>
                <a:cxn ang="0">
                  <a:pos x="13" y="47"/>
                </a:cxn>
                <a:cxn ang="0">
                  <a:pos x="15" y="38"/>
                </a:cxn>
                <a:cxn ang="0">
                  <a:pos x="18" y="29"/>
                </a:cxn>
                <a:cxn ang="0">
                  <a:pos x="18" y="29"/>
                </a:cxn>
                <a:cxn ang="0">
                  <a:pos x="26" y="18"/>
                </a:cxn>
                <a:cxn ang="0">
                  <a:pos x="29" y="13"/>
                </a:cxn>
                <a:cxn ang="0">
                  <a:pos x="32" y="6"/>
                </a:cxn>
                <a:cxn ang="0">
                  <a:pos x="32" y="6"/>
                </a:cxn>
                <a:cxn ang="0">
                  <a:pos x="30" y="4"/>
                </a:cxn>
                <a:cxn ang="0">
                  <a:pos x="30" y="1"/>
                </a:cxn>
                <a:cxn ang="0">
                  <a:pos x="28" y="1"/>
                </a:cxn>
                <a:cxn ang="0">
                  <a:pos x="26" y="0"/>
                </a:cxn>
                <a:cxn ang="0">
                  <a:pos x="22" y="1"/>
                </a:cxn>
                <a:cxn ang="0">
                  <a:pos x="21" y="4"/>
                </a:cxn>
                <a:cxn ang="0">
                  <a:pos x="20" y="6"/>
                </a:cxn>
                <a:cxn ang="0">
                  <a:pos x="20" y="6"/>
                </a:cxn>
              </a:cxnLst>
              <a:rect l="0" t="0" r="r" b="b"/>
              <a:pathLst>
                <a:path w="32" h="72">
                  <a:moveTo>
                    <a:pt x="20" y="6"/>
                  </a:moveTo>
                  <a:lnTo>
                    <a:pt x="20" y="6"/>
                  </a:lnTo>
                  <a:lnTo>
                    <a:pt x="18" y="9"/>
                  </a:lnTo>
                  <a:lnTo>
                    <a:pt x="17" y="13"/>
                  </a:lnTo>
                  <a:lnTo>
                    <a:pt x="13" y="20"/>
                  </a:lnTo>
                  <a:lnTo>
                    <a:pt x="8" y="25"/>
                  </a:lnTo>
                  <a:lnTo>
                    <a:pt x="5" y="33"/>
                  </a:lnTo>
                  <a:lnTo>
                    <a:pt x="5" y="33"/>
                  </a:lnTo>
                  <a:lnTo>
                    <a:pt x="3" y="40"/>
                  </a:lnTo>
                  <a:lnTo>
                    <a:pt x="1" y="50"/>
                  </a:lnTo>
                  <a:lnTo>
                    <a:pt x="0" y="67"/>
                  </a:lnTo>
                  <a:lnTo>
                    <a:pt x="0" y="67"/>
                  </a:lnTo>
                  <a:lnTo>
                    <a:pt x="1" y="69"/>
                  </a:lnTo>
                  <a:lnTo>
                    <a:pt x="3" y="71"/>
                  </a:lnTo>
                  <a:lnTo>
                    <a:pt x="7" y="72"/>
                  </a:lnTo>
                  <a:lnTo>
                    <a:pt x="11" y="71"/>
                  </a:lnTo>
                  <a:lnTo>
                    <a:pt x="12" y="69"/>
                  </a:lnTo>
                  <a:lnTo>
                    <a:pt x="12" y="67"/>
                  </a:lnTo>
                  <a:lnTo>
                    <a:pt x="12" y="67"/>
                  </a:lnTo>
                  <a:lnTo>
                    <a:pt x="12" y="57"/>
                  </a:lnTo>
                  <a:lnTo>
                    <a:pt x="13" y="47"/>
                  </a:lnTo>
                  <a:lnTo>
                    <a:pt x="15" y="38"/>
                  </a:lnTo>
                  <a:lnTo>
                    <a:pt x="18" y="29"/>
                  </a:lnTo>
                  <a:lnTo>
                    <a:pt x="18" y="29"/>
                  </a:lnTo>
                  <a:lnTo>
                    <a:pt x="26" y="18"/>
                  </a:lnTo>
                  <a:lnTo>
                    <a:pt x="29" y="13"/>
                  </a:lnTo>
                  <a:lnTo>
                    <a:pt x="32" y="6"/>
                  </a:lnTo>
                  <a:lnTo>
                    <a:pt x="32" y="6"/>
                  </a:lnTo>
                  <a:lnTo>
                    <a:pt x="30" y="4"/>
                  </a:lnTo>
                  <a:lnTo>
                    <a:pt x="30" y="1"/>
                  </a:lnTo>
                  <a:lnTo>
                    <a:pt x="28" y="1"/>
                  </a:lnTo>
                  <a:lnTo>
                    <a:pt x="26" y="0"/>
                  </a:lnTo>
                  <a:lnTo>
                    <a:pt x="22" y="1"/>
                  </a:lnTo>
                  <a:lnTo>
                    <a:pt x="21" y="4"/>
                  </a:lnTo>
                  <a:lnTo>
                    <a:pt x="20" y="6"/>
                  </a:lnTo>
                  <a:lnTo>
                    <a:pt x="20" y="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16" name="chenying0907 812"/>
            <p:cNvSpPr/>
            <p:nvPr/>
          </p:nvSpPr>
          <p:spPr bwMode="auto">
            <a:xfrm>
              <a:off x="4687888" y="3367088"/>
              <a:ext cx="7938" cy="23813"/>
            </a:xfrm>
            <a:custGeom>
              <a:avLst/>
              <a:gdLst/>
              <a:ahLst/>
              <a:cxnLst>
                <a:cxn ang="0">
                  <a:pos x="11" y="6"/>
                </a:cxn>
                <a:cxn ang="0">
                  <a:pos x="11" y="6"/>
                </a:cxn>
                <a:cxn ang="0">
                  <a:pos x="10" y="16"/>
                </a:cxn>
                <a:cxn ang="0">
                  <a:pos x="7" y="26"/>
                </a:cxn>
                <a:cxn ang="0">
                  <a:pos x="7" y="26"/>
                </a:cxn>
                <a:cxn ang="0">
                  <a:pos x="4" y="38"/>
                </a:cxn>
                <a:cxn ang="0">
                  <a:pos x="0" y="48"/>
                </a:cxn>
                <a:cxn ang="0">
                  <a:pos x="0" y="48"/>
                </a:cxn>
                <a:cxn ang="0">
                  <a:pos x="0" y="51"/>
                </a:cxn>
                <a:cxn ang="0">
                  <a:pos x="0" y="53"/>
                </a:cxn>
                <a:cxn ang="0">
                  <a:pos x="3" y="56"/>
                </a:cxn>
                <a:cxn ang="0">
                  <a:pos x="6" y="57"/>
                </a:cxn>
                <a:cxn ang="0">
                  <a:pos x="7" y="57"/>
                </a:cxn>
                <a:cxn ang="0">
                  <a:pos x="10" y="56"/>
                </a:cxn>
                <a:cxn ang="0">
                  <a:pos x="11" y="55"/>
                </a:cxn>
                <a:cxn ang="0">
                  <a:pos x="11" y="55"/>
                </a:cxn>
                <a:cxn ang="0">
                  <a:pos x="15" y="43"/>
                </a:cxn>
                <a:cxn ang="0">
                  <a:pos x="17" y="31"/>
                </a:cxn>
                <a:cxn ang="0">
                  <a:pos x="17" y="31"/>
                </a:cxn>
                <a:cxn ang="0">
                  <a:pos x="20" y="18"/>
                </a:cxn>
                <a:cxn ang="0">
                  <a:pos x="23" y="6"/>
                </a:cxn>
                <a:cxn ang="0">
                  <a:pos x="23" y="6"/>
                </a:cxn>
                <a:cxn ang="0">
                  <a:pos x="23" y="4"/>
                </a:cxn>
                <a:cxn ang="0">
                  <a:pos x="21" y="1"/>
                </a:cxn>
                <a:cxn ang="0">
                  <a:pos x="20" y="1"/>
                </a:cxn>
                <a:cxn ang="0">
                  <a:pos x="17" y="0"/>
                </a:cxn>
                <a:cxn ang="0">
                  <a:pos x="13" y="1"/>
                </a:cxn>
                <a:cxn ang="0">
                  <a:pos x="12" y="4"/>
                </a:cxn>
                <a:cxn ang="0">
                  <a:pos x="11" y="6"/>
                </a:cxn>
                <a:cxn ang="0">
                  <a:pos x="11" y="6"/>
                </a:cxn>
              </a:cxnLst>
              <a:rect l="0" t="0" r="r" b="b"/>
              <a:pathLst>
                <a:path w="23" h="57">
                  <a:moveTo>
                    <a:pt x="11" y="6"/>
                  </a:moveTo>
                  <a:lnTo>
                    <a:pt x="11" y="6"/>
                  </a:lnTo>
                  <a:lnTo>
                    <a:pt x="10" y="16"/>
                  </a:lnTo>
                  <a:lnTo>
                    <a:pt x="7" y="26"/>
                  </a:lnTo>
                  <a:lnTo>
                    <a:pt x="7" y="26"/>
                  </a:lnTo>
                  <a:lnTo>
                    <a:pt x="4" y="38"/>
                  </a:lnTo>
                  <a:lnTo>
                    <a:pt x="0" y="48"/>
                  </a:lnTo>
                  <a:lnTo>
                    <a:pt x="0" y="48"/>
                  </a:lnTo>
                  <a:lnTo>
                    <a:pt x="0" y="51"/>
                  </a:lnTo>
                  <a:lnTo>
                    <a:pt x="0" y="53"/>
                  </a:lnTo>
                  <a:lnTo>
                    <a:pt x="3" y="56"/>
                  </a:lnTo>
                  <a:lnTo>
                    <a:pt x="6" y="57"/>
                  </a:lnTo>
                  <a:lnTo>
                    <a:pt x="7" y="57"/>
                  </a:lnTo>
                  <a:lnTo>
                    <a:pt x="10" y="56"/>
                  </a:lnTo>
                  <a:lnTo>
                    <a:pt x="11" y="55"/>
                  </a:lnTo>
                  <a:lnTo>
                    <a:pt x="11" y="55"/>
                  </a:lnTo>
                  <a:lnTo>
                    <a:pt x="15" y="43"/>
                  </a:lnTo>
                  <a:lnTo>
                    <a:pt x="17" y="31"/>
                  </a:lnTo>
                  <a:lnTo>
                    <a:pt x="17" y="31"/>
                  </a:lnTo>
                  <a:lnTo>
                    <a:pt x="20" y="18"/>
                  </a:lnTo>
                  <a:lnTo>
                    <a:pt x="23" y="6"/>
                  </a:lnTo>
                  <a:lnTo>
                    <a:pt x="23" y="6"/>
                  </a:lnTo>
                  <a:lnTo>
                    <a:pt x="23" y="4"/>
                  </a:lnTo>
                  <a:lnTo>
                    <a:pt x="21" y="1"/>
                  </a:lnTo>
                  <a:lnTo>
                    <a:pt x="20" y="1"/>
                  </a:lnTo>
                  <a:lnTo>
                    <a:pt x="17" y="0"/>
                  </a:lnTo>
                  <a:lnTo>
                    <a:pt x="13" y="1"/>
                  </a:lnTo>
                  <a:lnTo>
                    <a:pt x="12" y="4"/>
                  </a:lnTo>
                  <a:lnTo>
                    <a:pt x="11" y="6"/>
                  </a:lnTo>
                  <a:lnTo>
                    <a:pt x="11" y="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17" name="chenying0907 813"/>
            <p:cNvSpPr/>
            <p:nvPr/>
          </p:nvSpPr>
          <p:spPr bwMode="auto">
            <a:xfrm>
              <a:off x="4667251" y="3168651"/>
              <a:ext cx="19050" cy="55563"/>
            </a:xfrm>
            <a:custGeom>
              <a:avLst/>
              <a:gdLst/>
              <a:ahLst/>
              <a:cxnLst>
                <a:cxn ang="0">
                  <a:pos x="35" y="2"/>
                </a:cxn>
                <a:cxn ang="0">
                  <a:pos x="35" y="2"/>
                </a:cxn>
                <a:cxn ang="0">
                  <a:pos x="30" y="10"/>
                </a:cxn>
                <a:cxn ang="0">
                  <a:pos x="27" y="17"/>
                </a:cxn>
                <a:cxn ang="0">
                  <a:pos x="22" y="32"/>
                </a:cxn>
                <a:cxn ang="0">
                  <a:pos x="19" y="48"/>
                </a:cxn>
                <a:cxn ang="0">
                  <a:pos x="15" y="65"/>
                </a:cxn>
                <a:cxn ang="0">
                  <a:pos x="15" y="65"/>
                </a:cxn>
                <a:cxn ang="0">
                  <a:pos x="5" y="99"/>
                </a:cxn>
                <a:cxn ang="0">
                  <a:pos x="1" y="117"/>
                </a:cxn>
                <a:cxn ang="0">
                  <a:pos x="0" y="134"/>
                </a:cxn>
                <a:cxn ang="0">
                  <a:pos x="0" y="134"/>
                </a:cxn>
                <a:cxn ang="0">
                  <a:pos x="0" y="137"/>
                </a:cxn>
                <a:cxn ang="0">
                  <a:pos x="1" y="140"/>
                </a:cxn>
                <a:cxn ang="0">
                  <a:pos x="5" y="141"/>
                </a:cxn>
                <a:cxn ang="0">
                  <a:pos x="9" y="140"/>
                </a:cxn>
                <a:cxn ang="0">
                  <a:pos x="10" y="137"/>
                </a:cxn>
                <a:cxn ang="0">
                  <a:pos x="11" y="134"/>
                </a:cxn>
                <a:cxn ang="0">
                  <a:pos x="11" y="134"/>
                </a:cxn>
                <a:cxn ang="0">
                  <a:pos x="13" y="117"/>
                </a:cxn>
                <a:cxn ang="0">
                  <a:pos x="17" y="102"/>
                </a:cxn>
                <a:cxn ang="0">
                  <a:pos x="22" y="85"/>
                </a:cxn>
                <a:cxn ang="0">
                  <a:pos x="26" y="68"/>
                </a:cxn>
                <a:cxn ang="0">
                  <a:pos x="26" y="68"/>
                </a:cxn>
                <a:cxn ang="0">
                  <a:pos x="32" y="38"/>
                </a:cxn>
                <a:cxn ang="0">
                  <a:pos x="38" y="22"/>
                </a:cxn>
                <a:cxn ang="0">
                  <a:pos x="40" y="15"/>
                </a:cxn>
                <a:cxn ang="0">
                  <a:pos x="44" y="9"/>
                </a:cxn>
                <a:cxn ang="0">
                  <a:pos x="44" y="9"/>
                </a:cxn>
                <a:cxn ang="0">
                  <a:pos x="45" y="6"/>
                </a:cxn>
                <a:cxn ang="0">
                  <a:pos x="45" y="4"/>
                </a:cxn>
                <a:cxn ang="0">
                  <a:pos x="44" y="2"/>
                </a:cxn>
                <a:cxn ang="0">
                  <a:pos x="43" y="1"/>
                </a:cxn>
                <a:cxn ang="0">
                  <a:pos x="39" y="0"/>
                </a:cxn>
                <a:cxn ang="0">
                  <a:pos x="36" y="1"/>
                </a:cxn>
                <a:cxn ang="0">
                  <a:pos x="35" y="2"/>
                </a:cxn>
                <a:cxn ang="0">
                  <a:pos x="35" y="2"/>
                </a:cxn>
              </a:cxnLst>
              <a:rect l="0" t="0" r="r" b="b"/>
              <a:pathLst>
                <a:path w="45" h="141">
                  <a:moveTo>
                    <a:pt x="35" y="2"/>
                  </a:moveTo>
                  <a:lnTo>
                    <a:pt x="35" y="2"/>
                  </a:lnTo>
                  <a:lnTo>
                    <a:pt x="30" y="10"/>
                  </a:lnTo>
                  <a:lnTo>
                    <a:pt x="27" y="17"/>
                  </a:lnTo>
                  <a:lnTo>
                    <a:pt x="22" y="32"/>
                  </a:lnTo>
                  <a:lnTo>
                    <a:pt x="19" y="48"/>
                  </a:lnTo>
                  <a:lnTo>
                    <a:pt x="15" y="65"/>
                  </a:lnTo>
                  <a:lnTo>
                    <a:pt x="15" y="65"/>
                  </a:lnTo>
                  <a:lnTo>
                    <a:pt x="5" y="99"/>
                  </a:lnTo>
                  <a:lnTo>
                    <a:pt x="1" y="117"/>
                  </a:lnTo>
                  <a:lnTo>
                    <a:pt x="0" y="134"/>
                  </a:lnTo>
                  <a:lnTo>
                    <a:pt x="0" y="134"/>
                  </a:lnTo>
                  <a:lnTo>
                    <a:pt x="0" y="137"/>
                  </a:lnTo>
                  <a:lnTo>
                    <a:pt x="1" y="140"/>
                  </a:lnTo>
                  <a:lnTo>
                    <a:pt x="5" y="141"/>
                  </a:lnTo>
                  <a:lnTo>
                    <a:pt x="9" y="140"/>
                  </a:lnTo>
                  <a:lnTo>
                    <a:pt x="10" y="137"/>
                  </a:lnTo>
                  <a:lnTo>
                    <a:pt x="11" y="134"/>
                  </a:lnTo>
                  <a:lnTo>
                    <a:pt x="11" y="134"/>
                  </a:lnTo>
                  <a:lnTo>
                    <a:pt x="13" y="117"/>
                  </a:lnTo>
                  <a:lnTo>
                    <a:pt x="17" y="102"/>
                  </a:lnTo>
                  <a:lnTo>
                    <a:pt x="22" y="85"/>
                  </a:lnTo>
                  <a:lnTo>
                    <a:pt x="26" y="68"/>
                  </a:lnTo>
                  <a:lnTo>
                    <a:pt x="26" y="68"/>
                  </a:lnTo>
                  <a:lnTo>
                    <a:pt x="32" y="38"/>
                  </a:lnTo>
                  <a:lnTo>
                    <a:pt x="38" y="22"/>
                  </a:lnTo>
                  <a:lnTo>
                    <a:pt x="40" y="15"/>
                  </a:lnTo>
                  <a:lnTo>
                    <a:pt x="44" y="9"/>
                  </a:lnTo>
                  <a:lnTo>
                    <a:pt x="44" y="9"/>
                  </a:lnTo>
                  <a:lnTo>
                    <a:pt x="45" y="6"/>
                  </a:lnTo>
                  <a:lnTo>
                    <a:pt x="45" y="4"/>
                  </a:lnTo>
                  <a:lnTo>
                    <a:pt x="44" y="2"/>
                  </a:lnTo>
                  <a:lnTo>
                    <a:pt x="43" y="1"/>
                  </a:lnTo>
                  <a:lnTo>
                    <a:pt x="39" y="0"/>
                  </a:lnTo>
                  <a:lnTo>
                    <a:pt x="36" y="1"/>
                  </a:lnTo>
                  <a:lnTo>
                    <a:pt x="35" y="2"/>
                  </a:lnTo>
                  <a:lnTo>
                    <a:pt x="35"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18" name="chenying0907 814"/>
            <p:cNvSpPr/>
            <p:nvPr/>
          </p:nvSpPr>
          <p:spPr bwMode="auto">
            <a:xfrm>
              <a:off x="4686301" y="3151188"/>
              <a:ext cx="34925" cy="95250"/>
            </a:xfrm>
            <a:custGeom>
              <a:avLst/>
              <a:gdLst/>
              <a:ahLst/>
              <a:cxnLst>
                <a:cxn ang="0">
                  <a:pos x="79" y="1"/>
                </a:cxn>
                <a:cxn ang="0">
                  <a:pos x="79" y="1"/>
                </a:cxn>
                <a:cxn ang="0">
                  <a:pos x="73" y="8"/>
                </a:cxn>
                <a:cxn ang="0">
                  <a:pos x="69" y="15"/>
                </a:cxn>
                <a:cxn ang="0">
                  <a:pos x="62" y="30"/>
                </a:cxn>
                <a:cxn ang="0">
                  <a:pos x="56" y="46"/>
                </a:cxn>
                <a:cxn ang="0">
                  <a:pos x="52" y="63"/>
                </a:cxn>
                <a:cxn ang="0">
                  <a:pos x="46" y="97"/>
                </a:cxn>
                <a:cxn ang="0">
                  <a:pos x="42" y="112"/>
                </a:cxn>
                <a:cxn ang="0">
                  <a:pos x="37" y="129"/>
                </a:cxn>
                <a:cxn ang="0">
                  <a:pos x="37" y="129"/>
                </a:cxn>
                <a:cxn ang="0">
                  <a:pos x="25" y="167"/>
                </a:cxn>
                <a:cxn ang="0">
                  <a:pos x="17" y="185"/>
                </a:cxn>
                <a:cxn ang="0">
                  <a:pos x="9" y="204"/>
                </a:cxn>
                <a:cxn ang="0">
                  <a:pos x="9" y="204"/>
                </a:cxn>
                <a:cxn ang="0">
                  <a:pos x="5" y="210"/>
                </a:cxn>
                <a:cxn ang="0">
                  <a:pos x="3" y="218"/>
                </a:cxn>
                <a:cxn ang="0">
                  <a:pos x="0" y="227"/>
                </a:cxn>
                <a:cxn ang="0">
                  <a:pos x="0" y="231"/>
                </a:cxn>
                <a:cxn ang="0">
                  <a:pos x="1" y="235"/>
                </a:cxn>
                <a:cxn ang="0">
                  <a:pos x="1" y="235"/>
                </a:cxn>
                <a:cxn ang="0">
                  <a:pos x="3" y="238"/>
                </a:cxn>
                <a:cxn ang="0">
                  <a:pos x="4" y="239"/>
                </a:cxn>
                <a:cxn ang="0">
                  <a:pos x="8" y="239"/>
                </a:cxn>
                <a:cxn ang="0">
                  <a:pos x="12" y="236"/>
                </a:cxn>
                <a:cxn ang="0">
                  <a:pos x="12" y="235"/>
                </a:cxn>
                <a:cxn ang="0">
                  <a:pos x="12" y="233"/>
                </a:cxn>
                <a:cxn ang="0">
                  <a:pos x="12" y="233"/>
                </a:cxn>
                <a:cxn ang="0">
                  <a:pos x="12" y="229"/>
                </a:cxn>
                <a:cxn ang="0">
                  <a:pos x="12" y="225"/>
                </a:cxn>
                <a:cxn ang="0">
                  <a:pos x="16" y="216"/>
                </a:cxn>
                <a:cxn ang="0">
                  <a:pos x="20" y="209"/>
                </a:cxn>
                <a:cxn ang="0">
                  <a:pos x="24" y="201"/>
                </a:cxn>
                <a:cxn ang="0">
                  <a:pos x="24" y="201"/>
                </a:cxn>
                <a:cxn ang="0">
                  <a:pos x="33" y="171"/>
                </a:cxn>
                <a:cxn ang="0">
                  <a:pos x="45" y="141"/>
                </a:cxn>
                <a:cxn ang="0">
                  <a:pos x="45" y="141"/>
                </a:cxn>
                <a:cxn ang="0">
                  <a:pos x="54" y="114"/>
                </a:cxn>
                <a:cxn ang="0">
                  <a:pos x="62" y="85"/>
                </a:cxn>
                <a:cxn ang="0">
                  <a:pos x="62" y="85"/>
                </a:cxn>
                <a:cxn ang="0">
                  <a:pos x="65" y="65"/>
                </a:cxn>
                <a:cxn ang="0">
                  <a:pos x="69" y="46"/>
                </a:cxn>
                <a:cxn ang="0">
                  <a:pos x="72" y="36"/>
                </a:cxn>
                <a:cxn ang="0">
                  <a:pos x="75" y="27"/>
                </a:cxn>
                <a:cxn ang="0">
                  <a:pos x="80" y="18"/>
                </a:cxn>
                <a:cxn ang="0">
                  <a:pos x="86" y="10"/>
                </a:cxn>
                <a:cxn ang="0">
                  <a:pos x="86" y="10"/>
                </a:cxn>
                <a:cxn ang="0">
                  <a:pos x="88" y="8"/>
                </a:cxn>
                <a:cxn ang="0">
                  <a:pos x="88" y="5"/>
                </a:cxn>
                <a:cxn ang="0">
                  <a:pos x="86" y="1"/>
                </a:cxn>
                <a:cxn ang="0">
                  <a:pos x="82" y="0"/>
                </a:cxn>
                <a:cxn ang="0">
                  <a:pos x="81" y="0"/>
                </a:cxn>
                <a:cxn ang="0">
                  <a:pos x="79" y="1"/>
                </a:cxn>
                <a:cxn ang="0">
                  <a:pos x="79" y="1"/>
                </a:cxn>
              </a:cxnLst>
              <a:rect l="0" t="0" r="r" b="b"/>
              <a:pathLst>
                <a:path w="88" h="239">
                  <a:moveTo>
                    <a:pt x="79" y="1"/>
                  </a:moveTo>
                  <a:lnTo>
                    <a:pt x="79" y="1"/>
                  </a:lnTo>
                  <a:lnTo>
                    <a:pt x="73" y="8"/>
                  </a:lnTo>
                  <a:lnTo>
                    <a:pt x="69" y="15"/>
                  </a:lnTo>
                  <a:lnTo>
                    <a:pt x="62" y="30"/>
                  </a:lnTo>
                  <a:lnTo>
                    <a:pt x="56" y="46"/>
                  </a:lnTo>
                  <a:lnTo>
                    <a:pt x="52" y="63"/>
                  </a:lnTo>
                  <a:lnTo>
                    <a:pt x="46" y="97"/>
                  </a:lnTo>
                  <a:lnTo>
                    <a:pt x="42" y="112"/>
                  </a:lnTo>
                  <a:lnTo>
                    <a:pt x="37" y="129"/>
                  </a:lnTo>
                  <a:lnTo>
                    <a:pt x="37" y="129"/>
                  </a:lnTo>
                  <a:lnTo>
                    <a:pt x="25" y="167"/>
                  </a:lnTo>
                  <a:lnTo>
                    <a:pt x="17" y="185"/>
                  </a:lnTo>
                  <a:lnTo>
                    <a:pt x="9" y="204"/>
                  </a:lnTo>
                  <a:lnTo>
                    <a:pt x="9" y="204"/>
                  </a:lnTo>
                  <a:lnTo>
                    <a:pt x="5" y="210"/>
                  </a:lnTo>
                  <a:lnTo>
                    <a:pt x="3" y="218"/>
                  </a:lnTo>
                  <a:lnTo>
                    <a:pt x="0" y="227"/>
                  </a:lnTo>
                  <a:lnTo>
                    <a:pt x="0" y="231"/>
                  </a:lnTo>
                  <a:lnTo>
                    <a:pt x="1" y="235"/>
                  </a:lnTo>
                  <a:lnTo>
                    <a:pt x="1" y="235"/>
                  </a:lnTo>
                  <a:lnTo>
                    <a:pt x="3" y="238"/>
                  </a:lnTo>
                  <a:lnTo>
                    <a:pt x="4" y="239"/>
                  </a:lnTo>
                  <a:lnTo>
                    <a:pt x="8" y="239"/>
                  </a:lnTo>
                  <a:lnTo>
                    <a:pt x="12" y="236"/>
                  </a:lnTo>
                  <a:lnTo>
                    <a:pt x="12" y="235"/>
                  </a:lnTo>
                  <a:lnTo>
                    <a:pt x="12" y="233"/>
                  </a:lnTo>
                  <a:lnTo>
                    <a:pt x="12" y="233"/>
                  </a:lnTo>
                  <a:lnTo>
                    <a:pt x="12" y="229"/>
                  </a:lnTo>
                  <a:lnTo>
                    <a:pt x="12" y="225"/>
                  </a:lnTo>
                  <a:lnTo>
                    <a:pt x="16" y="216"/>
                  </a:lnTo>
                  <a:lnTo>
                    <a:pt x="20" y="209"/>
                  </a:lnTo>
                  <a:lnTo>
                    <a:pt x="24" y="201"/>
                  </a:lnTo>
                  <a:lnTo>
                    <a:pt x="24" y="201"/>
                  </a:lnTo>
                  <a:lnTo>
                    <a:pt x="33" y="171"/>
                  </a:lnTo>
                  <a:lnTo>
                    <a:pt x="45" y="141"/>
                  </a:lnTo>
                  <a:lnTo>
                    <a:pt x="45" y="141"/>
                  </a:lnTo>
                  <a:lnTo>
                    <a:pt x="54" y="114"/>
                  </a:lnTo>
                  <a:lnTo>
                    <a:pt x="62" y="85"/>
                  </a:lnTo>
                  <a:lnTo>
                    <a:pt x="62" y="85"/>
                  </a:lnTo>
                  <a:lnTo>
                    <a:pt x="65" y="65"/>
                  </a:lnTo>
                  <a:lnTo>
                    <a:pt x="69" y="46"/>
                  </a:lnTo>
                  <a:lnTo>
                    <a:pt x="72" y="36"/>
                  </a:lnTo>
                  <a:lnTo>
                    <a:pt x="75" y="27"/>
                  </a:lnTo>
                  <a:lnTo>
                    <a:pt x="80" y="18"/>
                  </a:lnTo>
                  <a:lnTo>
                    <a:pt x="86" y="10"/>
                  </a:lnTo>
                  <a:lnTo>
                    <a:pt x="86" y="10"/>
                  </a:lnTo>
                  <a:lnTo>
                    <a:pt x="88" y="8"/>
                  </a:lnTo>
                  <a:lnTo>
                    <a:pt x="88" y="5"/>
                  </a:lnTo>
                  <a:lnTo>
                    <a:pt x="86" y="1"/>
                  </a:lnTo>
                  <a:lnTo>
                    <a:pt x="82" y="0"/>
                  </a:lnTo>
                  <a:lnTo>
                    <a:pt x="81" y="0"/>
                  </a:lnTo>
                  <a:lnTo>
                    <a:pt x="79" y="1"/>
                  </a:lnTo>
                  <a:lnTo>
                    <a:pt x="79"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19" name="chenying0907 815"/>
            <p:cNvSpPr/>
            <p:nvPr/>
          </p:nvSpPr>
          <p:spPr bwMode="auto">
            <a:xfrm>
              <a:off x="4711701" y="3162301"/>
              <a:ext cx="38100" cy="98425"/>
            </a:xfrm>
            <a:custGeom>
              <a:avLst/>
              <a:gdLst/>
              <a:ahLst/>
              <a:cxnLst>
                <a:cxn ang="0">
                  <a:pos x="85" y="3"/>
                </a:cxn>
                <a:cxn ang="0">
                  <a:pos x="85" y="3"/>
                </a:cxn>
                <a:cxn ang="0">
                  <a:pos x="77" y="17"/>
                </a:cxn>
                <a:cxn ang="0">
                  <a:pos x="70" y="32"/>
                </a:cxn>
                <a:cxn ang="0">
                  <a:pos x="58" y="62"/>
                </a:cxn>
                <a:cxn ang="0">
                  <a:pos x="49" y="92"/>
                </a:cxn>
                <a:cxn ang="0">
                  <a:pos x="39" y="123"/>
                </a:cxn>
                <a:cxn ang="0">
                  <a:pos x="39" y="123"/>
                </a:cxn>
                <a:cxn ang="0">
                  <a:pos x="15" y="181"/>
                </a:cxn>
                <a:cxn ang="0">
                  <a:pos x="10" y="195"/>
                </a:cxn>
                <a:cxn ang="0">
                  <a:pos x="6" y="211"/>
                </a:cxn>
                <a:cxn ang="0">
                  <a:pos x="2" y="225"/>
                </a:cxn>
                <a:cxn ang="0">
                  <a:pos x="0" y="241"/>
                </a:cxn>
                <a:cxn ang="0">
                  <a:pos x="0" y="241"/>
                </a:cxn>
                <a:cxn ang="0">
                  <a:pos x="0" y="243"/>
                </a:cxn>
                <a:cxn ang="0">
                  <a:pos x="1" y="245"/>
                </a:cxn>
                <a:cxn ang="0">
                  <a:pos x="3" y="246"/>
                </a:cxn>
                <a:cxn ang="0">
                  <a:pos x="5" y="246"/>
                </a:cxn>
                <a:cxn ang="0">
                  <a:pos x="9" y="245"/>
                </a:cxn>
                <a:cxn ang="0">
                  <a:pos x="10" y="243"/>
                </a:cxn>
                <a:cxn ang="0">
                  <a:pos x="11" y="241"/>
                </a:cxn>
                <a:cxn ang="0">
                  <a:pos x="11" y="241"/>
                </a:cxn>
                <a:cxn ang="0">
                  <a:pos x="14" y="226"/>
                </a:cxn>
                <a:cxn ang="0">
                  <a:pos x="17" y="211"/>
                </a:cxn>
                <a:cxn ang="0">
                  <a:pos x="22" y="196"/>
                </a:cxn>
                <a:cxn ang="0">
                  <a:pos x="27" y="182"/>
                </a:cxn>
                <a:cxn ang="0">
                  <a:pos x="38" y="155"/>
                </a:cxn>
                <a:cxn ang="0">
                  <a:pos x="49" y="126"/>
                </a:cxn>
                <a:cxn ang="0">
                  <a:pos x="49" y="126"/>
                </a:cxn>
                <a:cxn ang="0">
                  <a:pos x="60" y="96"/>
                </a:cxn>
                <a:cxn ang="0">
                  <a:pos x="70" y="66"/>
                </a:cxn>
                <a:cxn ang="0">
                  <a:pos x="81" y="37"/>
                </a:cxn>
                <a:cxn ang="0">
                  <a:pos x="87" y="22"/>
                </a:cxn>
                <a:cxn ang="0">
                  <a:pos x="94" y="8"/>
                </a:cxn>
                <a:cxn ang="0">
                  <a:pos x="94" y="8"/>
                </a:cxn>
                <a:cxn ang="0">
                  <a:pos x="95" y="5"/>
                </a:cxn>
                <a:cxn ang="0">
                  <a:pos x="95" y="4"/>
                </a:cxn>
                <a:cxn ang="0">
                  <a:pos x="92" y="0"/>
                </a:cxn>
                <a:cxn ang="0">
                  <a:pos x="89" y="0"/>
                </a:cxn>
                <a:cxn ang="0">
                  <a:pos x="86" y="0"/>
                </a:cxn>
                <a:cxn ang="0">
                  <a:pos x="85" y="3"/>
                </a:cxn>
                <a:cxn ang="0">
                  <a:pos x="85" y="3"/>
                </a:cxn>
              </a:cxnLst>
              <a:rect l="0" t="0" r="r" b="b"/>
              <a:pathLst>
                <a:path w="95" h="246">
                  <a:moveTo>
                    <a:pt x="85" y="3"/>
                  </a:moveTo>
                  <a:lnTo>
                    <a:pt x="85" y="3"/>
                  </a:lnTo>
                  <a:lnTo>
                    <a:pt x="77" y="17"/>
                  </a:lnTo>
                  <a:lnTo>
                    <a:pt x="70" y="32"/>
                  </a:lnTo>
                  <a:lnTo>
                    <a:pt x="58" y="62"/>
                  </a:lnTo>
                  <a:lnTo>
                    <a:pt x="49" y="92"/>
                  </a:lnTo>
                  <a:lnTo>
                    <a:pt x="39" y="123"/>
                  </a:lnTo>
                  <a:lnTo>
                    <a:pt x="39" y="123"/>
                  </a:lnTo>
                  <a:lnTo>
                    <a:pt x="15" y="181"/>
                  </a:lnTo>
                  <a:lnTo>
                    <a:pt x="10" y="195"/>
                  </a:lnTo>
                  <a:lnTo>
                    <a:pt x="6" y="211"/>
                  </a:lnTo>
                  <a:lnTo>
                    <a:pt x="2" y="225"/>
                  </a:lnTo>
                  <a:lnTo>
                    <a:pt x="0" y="241"/>
                  </a:lnTo>
                  <a:lnTo>
                    <a:pt x="0" y="241"/>
                  </a:lnTo>
                  <a:lnTo>
                    <a:pt x="0" y="243"/>
                  </a:lnTo>
                  <a:lnTo>
                    <a:pt x="1" y="245"/>
                  </a:lnTo>
                  <a:lnTo>
                    <a:pt x="3" y="246"/>
                  </a:lnTo>
                  <a:lnTo>
                    <a:pt x="5" y="246"/>
                  </a:lnTo>
                  <a:lnTo>
                    <a:pt x="9" y="245"/>
                  </a:lnTo>
                  <a:lnTo>
                    <a:pt x="10" y="243"/>
                  </a:lnTo>
                  <a:lnTo>
                    <a:pt x="11" y="241"/>
                  </a:lnTo>
                  <a:lnTo>
                    <a:pt x="11" y="241"/>
                  </a:lnTo>
                  <a:lnTo>
                    <a:pt x="14" y="226"/>
                  </a:lnTo>
                  <a:lnTo>
                    <a:pt x="17" y="211"/>
                  </a:lnTo>
                  <a:lnTo>
                    <a:pt x="22" y="196"/>
                  </a:lnTo>
                  <a:lnTo>
                    <a:pt x="27" y="182"/>
                  </a:lnTo>
                  <a:lnTo>
                    <a:pt x="38" y="155"/>
                  </a:lnTo>
                  <a:lnTo>
                    <a:pt x="49" y="126"/>
                  </a:lnTo>
                  <a:lnTo>
                    <a:pt x="49" y="126"/>
                  </a:lnTo>
                  <a:lnTo>
                    <a:pt x="60" y="96"/>
                  </a:lnTo>
                  <a:lnTo>
                    <a:pt x="70" y="66"/>
                  </a:lnTo>
                  <a:lnTo>
                    <a:pt x="81" y="37"/>
                  </a:lnTo>
                  <a:lnTo>
                    <a:pt x="87" y="22"/>
                  </a:lnTo>
                  <a:lnTo>
                    <a:pt x="94" y="8"/>
                  </a:lnTo>
                  <a:lnTo>
                    <a:pt x="94" y="8"/>
                  </a:lnTo>
                  <a:lnTo>
                    <a:pt x="95" y="5"/>
                  </a:lnTo>
                  <a:lnTo>
                    <a:pt x="95" y="4"/>
                  </a:lnTo>
                  <a:lnTo>
                    <a:pt x="92" y="0"/>
                  </a:lnTo>
                  <a:lnTo>
                    <a:pt x="89" y="0"/>
                  </a:lnTo>
                  <a:lnTo>
                    <a:pt x="86" y="0"/>
                  </a:lnTo>
                  <a:lnTo>
                    <a:pt x="85" y="3"/>
                  </a:lnTo>
                  <a:lnTo>
                    <a:pt x="85"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20" name="chenying0907 816"/>
            <p:cNvSpPr/>
            <p:nvPr/>
          </p:nvSpPr>
          <p:spPr bwMode="auto">
            <a:xfrm>
              <a:off x="4737101" y="3182938"/>
              <a:ext cx="33338" cy="90488"/>
            </a:xfrm>
            <a:custGeom>
              <a:avLst/>
              <a:gdLst/>
              <a:ahLst/>
              <a:cxnLst>
                <a:cxn ang="0">
                  <a:pos x="72" y="3"/>
                </a:cxn>
                <a:cxn ang="0">
                  <a:pos x="72" y="3"/>
                </a:cxn>
                <a:cxn ang="0">
                  <a:pos x="69" y="15"/>
                </a:cxn>
                <a:cxn ang="0">
                  <a:pos x="64" y="28"/>
                </a:cxn>
                <a:cxn ang="0">
                  <a:pos x="54" y="51"/>
                </a:cxn>
                <a:cxn ang="0">
                  <a:pos x="54" y="51"/>
                </a:cxn>
                <a:cxn ang="0">
                  <a:pos x="41" y="85"/>
                </a:cxn>
                <a:cxn ang="0">
                  <a:pos x="27" y="119"/>
                </a:cxn>
                <a:cxn ang="0">
                  <a:pos x="27" y="119"/>
                </a:cxn>
                <a:cxn ang="0">
                  <a:pos x="16" y="143"/>
                </a:cxn>
                <a:cxn ang="0">
                  <a:pos x="8" y="168"/>
                </a:cxn>
                <a:cxn ang="0">
                  <a:pos x="4" y="181"/>
                </a:cxn>
                <a:cxn ang="0">
                  <a:pos x="1" y="194"/>
                </a:cxn>
                <a:cxn ang="0">
                  <a:pos x="0" y="207"/>
                </a:cxn>
                <a:cxn ang="0">
                  <a:pos x="0" y="222"/>
                </a:cxn>
                <a:cxn ang="0">
                  <a:pos x="0" y="222"/>
                </a:cxn>
                <a:cxn ang="0">
                  <a:pos x="0" y="224"/>
                </a:cxn>
                <a:cxn ang="0">
                  <a:pos x="1" y="227"/>
                </a:cxn>
                <a:cxn ang="0">
                  <a:pos x="5" y="228"/>
                </a:cxn>
                <a:cxn ang="0">
                  <a:pos x="9" y="227"/>
                </a:cxn>
                <a:cxn ang="0">
                  <a:pos x="10" y="224"/>
                </a:cxn>
                <a:cxn ang="0">
                  <a:pos x="10" y="222"/>
                </a:cxn>
                <a:cxn ang="0">
                  <a:pos x="10" y="222"/>
                </a:cxn>
                <a:cxn ang="0">
                  <a:pos x="12" y="206"/>
                </a:cxn>
                <a:cxn ang="0">
                  <a:pos x="14" y="190"/>
                </a:cxn>
                <a:cxn ang="0">
                  <a:pos x="17" y="176"/>
                </a:cxn>
                <a:cxn ang="0">
                  <a:pos x="22" y="162"/>
                </a:cxn>
                <a:cxn ang="0">
                  <a:pos x="33" y="133"/>
                </a:cxn>
                <a:cxn ang="0">
                  <a:pos x="46" y="104"/>
                </a:cxn>
                <a:cxn ang="0">
                  <a:pos x="46" y="104"/>
                </a:cxn>
                <a:cxn ang="0">
                  <a:pos x="58" y="71"/>
                </a:cxn>
                <a:cxn ang="0">
                  <a:pos x="64" y="54"/>
                </a:cxn>
                <a:cxn ang="0">
                  <a:pos x="71" y="39"/>
                </a:cxn>
                <a:cxn ang="0">
                  <a:pos x="71" y="39"/>
                </a:cxn>
                <a:cxn ang="0">
                  <a:pos x="78" y="23"/>
                </a:cxn>
                <a:cxn ang="0">
                  <a:pos x="81" y="15"/>
                </a:cxn>
                <a:cxn ang="0">
                  <a:pos x="84" y="7"/>
                </a:cxn>
                <a:cxn ang="0">
                  <a:pos x="84" y="7"/>
                </a:cxn>
                <a:cxn ang="0">
                  <a:pos x="84" y="5"/>
                </a:cxn>
                <a:cxn ang="0">
                  <a:pos x="82" y="2"/>
                </a:cxn>
                <a:cxn ang="0">
                  <a:pos x="78" y="0"/>
                </a:cxn>
                <a:cxn ang="0">
                  <a:pos x="77" y="0"/>
                </a:cxn>
                <a:cxn ang="0">
                  <a:pos x="75" y="1"/>
                </a:cxn>
                <a:cxn ang="0">
                  <a:pos x="73" y="2"/>
                </a:cxn>
                <a:cxn ang="0">
                  <a:pos x="72" y="3"/>
                </a:cxn>
                <a:cxn ang="0">
                  <a:pos x="72" y="3"/>
                </a:cxn>
              </a:cxnLst>
              <a:rect l="0" t="0" r="r" b="b"/>
              <a:pathLst>
                <a:path w="84" h="228">
                  <a:moveTo>
                    <a:pt x="72" y="3"/>
                  </a:moveTo>
                  <a:lnTo>
                    <a:pt x="72" y="3"/>
                  </a:lnTo>
                  <a:lnTo>
                    <a:pt x="69" y="15"/>
                  </a:lnTo>
                  <a:lnTo>
                    <a:pt x="64" y="28"/>
                  </a:lnTo>
                  <a:lnTo>
                    <a:pt x="54" y="51"/>
                  </a:lnTo>
                  <a:lnTo>
                    <a:pt x="54" y="51"/>
                  </a:lnTo>
                  <a:lnTo>
                    <a:pt x="41" y="85"/>
                  </a:lnTo>
                  <a:lnTo>
                    <a:pt x="27" y="119"/>
                  </a:lnTo>
                  <a:lnTo>
                    <a:pt x="27" y="119"/>
                  </a:lnTo>
                  <a:lnTo>
                    <a:pt x="16" y="143"/>
                  </a:lnTo>
                  <a:lnTo>
                    <a:pt x="8" y="168"/>
                  </a:lnTo>
                  <a:lnTo>
                    <a:pt x="4" y="181"/>
                  </a:lnTo>
                  <a:lnTo>
                    <a:pt x="1" y="194"/>
                  </a:lnTo>
                  <a:lnTo>
                    <a:pt x="0" y="207"/>
                  </a:lnTo>
                  <a:lnTo>
                    <a:pt x="0" y="222"/>
                  </a:lnTo>
                  <a:lnTo>
                    <a:pt x="0" y="222"/>
                  </a:lnTo>
                  <a:lnTo>
                    <a:pt x="0" y="224"/>
                  </a:lnTo>
                  <a:lnTo>
                    <a:pt x="1" y="227"/>
                  </a:lnTo>
                  <a:lnTo>
                    <a:pt x="5" y="228"/>
                  </a:lnTo>
                  <a:lnTo>
                    <a:pt x="9" y="227"/>
                  </a:lnTo>
                  <a:lnTo>
                    <a:pt x="10" y="224"/>
                  </a:lnTo>
                  <a:lnTo>
                    <a:pt x="10" y="222"/>
                  </a:lnTo>
                  <a:lnTo>
                    <a:pt x="10" y="222"/>
                  </a:lnTo>
                  <a:lnTo>
                    <a:pt x="12" y="206"/>
                  </a:lnTo>
                  <a:lnTo>
                    <a:pt x="14" y="190"/>
                  </a:lnTo>
                  <a:lnTo>
                    <a:pt x="17" y="176"/>
                  </a:lnTo>
                  <a:lnTo>
                    <a:pt x="22" y="162"/>
                  </a:lnTo>
                  <a:lnTo>
                    <a:pt x="33" y="133"/>
                  </a:lnTo>
                  <a:lnTo>
                    <a:pt x="46" y="104"/>
                  </a:lnTo>
                  <a:lnTo>
                    <a:pt x="46" y="104"/>
                  </a:lnTo>
                  <a:lnTo>
                    <a:pt x="58" y="71"/>
                  </a:lnTo>
                  <a:lnTo>
                    <a:pt x="64" y="54"/>
                  </a:lnTo>
                  <a:lnTo>
                    <a:pt x="71" y="39"/>
                  </a:lnTo>
                  <a:lnTo>
                    <a:pt x="71" y="39"/>
                  </a:lnTo>
                  <a:lnTo>
                    <a:pt x="78" y="23"/>
                  </a:lnTo>
                  <a:lnTo>
                    <a:pt x="81" y="15"/>
                  </a:lnTo>
                  <a:lnTo>
                    <a:pt x="84" y="7"/>
                  </a:lnTo>
                  <a:lnTo>
                    <a:pt x="84" y="7"/>
                  </a:lnTo>
                  <a:lnTo>
                    <a:pt x="84" y="5"/>
                  </a:lnTo>
                  <a:lnTo>
                    <a:pt x="82" y="2"/>
                  </a:lnTo>
                  <a:lnTo>
                    <a:pt x="78" y="0"/>
                  </a:lnTo>
                  <a:lnTo>
                    <a:pt x="77" y="0"/>
                  </a:lnTo>
                  <a:lnTo>
                    <a:pt x="75" y="1"/>
                  </a:lnTo>
                  <a:lnTo>
                    <a:pt x="73" y="2"/>
                  </a:lnTo>
                  <a:lnTo>
                    <a:pt x="72" y="3"/>
                  </a:lnTo>
                  <a:lnTo>
                    <a:pt x="72"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21" name="chenying0907 817"/>
            <p:cNvSpPr/>
            <p:nvPr/>
          </p:nvSpPr>
          <p:spPr bwMode="auto">
            <a:xfrm>
              <a:off x="4762501" y="3200401"/>
              <a:ext cx="26988" cy="95250"/>
            </a:xfrm>
            <a:custGeom>
              <a:avLst/>
              <a:gdLst/>
              <a:ahLst/>
              <a:cxnLst>
                <a:cxn ang="0">
                  <a:pos x="59" y="2"/>
                </a:cxn>
                <a:cxn ang="0">
                  <a:pos x="59" y="2"/>
                </a:cxn>
                <a:cxn ang="0">
                  <a:pos x="47" y="38"/>
                </a:cxn>
                <a:cxn ang="0">
                  <a:pos x="35" y="72"/>
                </a:cxn>
                <a:cxn ang="0">
                  <a:pos x="15" y="142"/>
                </a:cxn>
                <a:cxn ang="0">
                  <a:pos x="15" y="142"/>
                </a:cxn>
                <a:cxn ang="0">
                  <a:pos x="9" y="164"/>
                </a:cxn>
                <a:cxn ang="0">
                  <a:pos x="2" y="191"/>
                </a:cxn>
                <a:cxn ang="0">
                  <a:pos x="0" y="204"/>
                </a:cxn>
                <a:cxn ang="0">
                  <a:pos x="0" y="217"/>
                </a:cxn>
                <a:cxn ang="0">
                  <a:pos x="1" y="229"/>
                </a:cxn>
                <a:cxn ang="0">
                  <a:pos x="4" y="235"/>
                </a:cxn>
                <a:cxn ang="0">
                  <a:pos x="6" y="239"/>
                </a:cxn>
                <a:cxn ang="0">
                  <a:pos x="6" y="239"/>
                </a:cxn>
                <a:cxn ang="0">
                  <a:pos x="8" y="242"/>
                </a:cxn>
                <a:cxn ang="0">
                  <a:pos x="10" y="242"/>
                </a:cxn>
                <a:cxn ang="0">
                  <a:pos x="14" y="242"/>
                </a:cxn>
                <a:cxn ang="0">
                  <a:pos x="17" y="238"/>
                </a:cxn>
                <a:cxn ang="0">
                  <a:pos x="17" y="236"/>
                </a:cxn>
                <a:cxn ang="0">
                  <a:pos x="15" y="234"/>
                </a:cxn>
                <a:cxn ang="0">
                  <a:pos x="15" y="234"/>
                </a:cxn>
                <a:cxn ang="0">
                  <a:pos x="13" y="227"/>
                </a:cxn>
                <a:cxn ang="0">
                  <a:pos x="12" y="222"/>
                </a:cxn>
                <a:cxn ang="0">
                  <a:pos x="12" y="215"/>
                </a:cxn>
                <a:cxn ang="0">
                  <a:pos x="13" y="209"/>
                </a:cxn>
                <a:cxn ang="0">
                  <a:pos x="18" y="183"/>
                </a:cxn>
                <a:cxn ang="0">
                  <a:pos x="18" y="183"/>
                </a:cxn>
                <a:cxn ang="0">
                  <a:pos x="21" y="166"/>
                </a:cxn>
                <a:cxn ang="0">
                  <a:pos x="26" y="149"/>
                </a:cxn>
                <a:cxn ang="0">
                  <a:pos x="35" y="116"/>
                </a:cxn>
                <a:cxn ang="0">
                  <a:pos x="35" y="116"/>
                </a:cxn>
                <a:cxn ang="0">
                  <a:pos x="51" y="61"/>
                </a:cxn>
                <a:cxn ang="0">
                  <a:pos x="60" y="34"/>
                </a:cxn>
                <a:cxn ang="0">
                  <a:pos x="69" y="6"/>
                </a:cxn>
                <a:cxn ang="0">
                  <a:pos x="69" y="6"/>
                </a:cxn>
                <a:cxn ang="0">
                  <a:pos x="70" y="4"/>
                </a:cxn>
                <a:cxn ang="0">
                  <a:pos x="69" y="1"/>
                </a:cxn>
                <a:cxn ang="0">
                  <a:pos x="68" y="0"/>
                </a:cxn>
                <a:cxn ang="0">
                  <a:pos x="66" y="0"/>
                </a:cxn>
                <a:cxn ang="0">
                  <a:pos x="61" y="0"/>
                </a:cxn>
                <a:cxn ang="0">
                  <a:pos x="60" y="1"/>
                </a:cxn>
                <a:cxn ang="0">
                  <a:pos x="59" y="2"/>
                </a:cxn>
                <a:cxn ang="0">
                  <a:pos x="59" y="2"/>
                </a:cxn>
              </a:cxnLst>
              <a:rect l="0" t="0" r="r" b="b"/>
              <a:pathLst>
                <a:path w="70" h="242">
                  <a:moveTo>
                    <a:pt x="59" y="2"/>
                  </a:moveTo>
                  <a:lnTo>
                    <a:pt x="59" y="2"/>
                  </a:lnTo>
                  <a:lnTo>
                    <a:pt x="47" y="38"/>
                  </a:lnTo>
                  <a:lnTo>
                    <a:pt x="35" y="72"/>
                  </a:lnTo>
                  <a:lnTo>
                    <a:pt x="15" y="142"/>
                  </a:lnTo>
                  <a:lnTo>
                    <a:pt x="15" y="142"/>
                  </a:lnTo>
                  <a:lnTo>
                    <a:pt x="9" y="164"/>
                  </a:lnTo>
                  <a:lnTo>
                    <a:pt x="2" y="191"/>
                  </a:lnTo>
                  <a:lnTo>
                    <a:pt x="0" y="204"/>
                  </a:lnTo>
                  <a:lnTo>
                    <a:pt x="0" y="217"/>
                  </a:lnTo>
                  <a:lnTo>
                    <a:pt x="1" y="229"/>
                  </a:lnTo>
                  <a:lnTo>
                    <a:pt x="4" y="235"/>
                  </a:lnTo>
                  <a:lnTo>
                    <a:pt x="6" y="239"/>
                  </a:lnTo>
                  <a:lnTo>
                    <a:pt x="6" y="239"/>
                  </a:lnTo>
                  <a:lnTo>
                    <a:pt x="8" y="242"/>
                  </a:lnTo>
                  <a:lnTo>
                    <a:pt x="10" y="242"/>
                  </a:lnTo>
                  <a:lnTo>
                    <a:pt x="14" y="242"/>
                  </a:lnTo>
                  <a:lnTo>
                    <a:pt x="17" y="238"/>
                  </a:lnTo>
                  <a:lnTo>
                    <a:pt x="17" y="236"/>
                  </a:lnTo>
                  <a:lnTo>
                    <a:pt x="15" y="234"/>
                  </a:lnTo>
                  <a:lnTo>
                    <a:pt x="15" y="234"/>
                  </a:lnTo>
                  <a:lnTo>
                    <a:pt x="13" y="227"/>
                  </a:lnTo>
                  <a:lnTo>
                    <a:pt x="12" y="222"/>
                  </a:lnTo>
                  <a:lnTo>
                    <a:pt x="12" y="215"/>
                  </a:lnTo>
                  <a:lnTo>
                    <a:pt x="13" y="209"/>
                  </a:lnTo>
                  <a:lnTo>
                    <a:pt x="18" y="183"/>
                  </a:lnTo>
                  <a:lnTo>
                    <a:pt x="18" y="183"/>
                  </a:lnTo>
                  <a:lnTo>
                    <a:pt x="21" y="166"/>
                  </a:lnTo>
                  <a:lnTo>
                    <a:pt x="26" y="149"/>
                  </a:lnTo>
                  <a:lnTo>
                    <a:pt x="35" y="116"/>
                  </a:lnTo>
                  <a:lnTo>
                    <a:pt x="35" y="116"/>
                  </a:lnTo>
                  <a:lnTo>
                    <a:pt x="51" y="61"/>
                  </a:lnTo>
                  <a:lnTo>
                    <a:pt x="60" y="34"/>
                  </a:lnTo>
                  <a:lnTo>
                    <a:pt x="69" y="6"/>
                  </a:lnTo>
                  <a:lnTo>
                    <a:pt x="69" y="6"/>
                  </a:lnTo>
                  <a:lnTo>
                    <a:pt x="70" y="4"/>
                  </a:lnTo>
                  <a:lnTo>
                    <a:pt x="69" y="1"/>
                  </a:lnTo>
                  <a:lnTo>
                    <a:pt x="68" y="0"/>
                  </a:lnTo>
                  <a:lnTo>
                    <a:pt x="66" y="0"/>
                  </a:lnTo>
                  <a:lnTo>
                    <a:pt x="61" y="0"/>
                  </a:lnTo>
                  <a:lnTo>
                    <a:pt x="60" y="1"/>
                  </a:lnTo>
                  <a:lnTo>
                    <a:pt x="59" y="2"/>
                  </a:lnTo>
                  <a:lnTo>
                    <a:pt x="59"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22" name="chenying0907 818"/>
            <p:cNvSpPr/>
            <p:nvPr/>
          </p:nvSpPr>
          <p:spPr bwMode="auto">
            <a:xfrm>
              <a:off x="4786313" y="3222626"/>
              <a:ext cx="31750" cy="88900"/>
            </a:xfrm>
            <a:custGeom>
              <a:avLst/>
              <a:gdLst/>
              <a:ahLst/>
              <a:cxnLst>
                <a:cxn ang="0">
                  <a:pos x="69" y="3"/>
                </a:cxn>
                <a:cxn ang="0">
                  <a:pos x="69" y="3"/>
                </a:cxn>
                <a:cxn ang="0">
                  <a:pos x="61" y="13"/>
                </a:cxn>
                <a:cxn ang="0">
                  <a:pos x="56" y="25"/>
                </a:cxn>
                <a:cxn ang="0">
                  <a:pos x="45" y="48"/>
                </a:cxn>
                <a:cxn ang="0">
                  <a:pos x="36" y="73"/>
                </a:cxn>
                <a:cxn ang="0">
                  <a:pos x="28" y="98"/>
                </a:cxn>
                <a:cxn ang="0">
                  <a:pos x="28" y="98"/>
                </a:cxn>
                <a:cxn ang="0">
                  <a:pos x="19" y="128"/>
                </a:cxn>
                <a:cxn ang="0">
                  <a:pos x="10" y="157"/>
                </a:cxn>
                <a:cxn ang="0">
                  <a:pos x="6" y="173"/>
                </a:cxn>
                <a:cxn ang="0">
                  <a:pos x="2" y="187"/>
                </a:cxn>
                <a:cxn ang="0">
                  <a:pos x="1" y="203"/>
                </a:cxn>
                <a:cxn ang="0">
                  <a:pos x="0" y="218"/>
                </a:cxn>
                <a:cxn ang="0">
                  <a:pos x="0" y="218"/>
                </a:cxn>
                <a:cxn ang="0">
                  <a:pos x="0" y="221"/>
                </a:cxn>
                <a:cxn ang="0">
                  <a:pos x="1" y="222"/>
                </a:cxn>
                <a:cxn ang="0">
                  <a:pos x="5" y="224"/>
                </a:cxn>
                <a:cxn ang="0">
                  <a:pos x="9" y="222"/>
                </a:cxn>
                <a:cxn ang="0">
                  <a:pos x="10" y="221"/>
                </a:cxn>
                <a:cxn ang="0">
                  <a:pos x="10" y="218"/>
                </a:cxn>
                <a:cxn ang="0">
                  <a:pos x="10" y="218"/>
                </a:cxn>
                <a:cxn ang="0">
                  <a:pos x="11" y="204"/>
                </a:cxn>
                <a:cxn ang="0">
                  <a:pos x="14" y="190"/>
                </a:cxn>
                <a:cxn ang="0">
                  <a:pos x="17" y="176"/>
                </a:cxn>
                <a:cxn ang="0">
                  <a:pos x="19" y="163"/>
                </a:cxn>
                <a:cxn ang="0">
                  <a:pos x="28" y="137"/>
                </a:cxn>
                <a:cxn ang="0">
                  <a:pos x="37" y="110"/>
                </a:cxn>
                <a:cxn ang="0">
                  <a:pos x="37" y="110"/>
                </a:cxn>
                <a:cxn ang="0">
                  <a:pos x="45" y="84"/>
                </a:cxn>
                <a:cxn ang="0">
                  <a:pos x="54" y="57"/>
                </a:cxn>
                <a:cxn ang="0">
                  <a:pos x="65" y="33"/>
                </a:cxn>
                <a:cxn ang="0">
                  <a:pos x="71" y="20"/>
                </a:cxn>
                <a:cxn ang="0">
                  <a:pos x="78" y="8"/>
                </a:cxn>
                <a:cxn ang="0">
                  <a:pos x="78" y="8"/>
                </a:cxn>
                <a:cxn ang="0">
                  <a:pos x="79" y="6"/>
                </a:cxn>
                <a:cxn ang="0">
                  <a:pos x="79" y="4"/>
                </a:cxn>
                <a:cxn ang="0">
                  <a:pos x="78" y="3"/>
                </a:cxn>
                <a:cxn ang="0">
                  <a:pos x="77" y="1"/>
                </a:cxn>
                <a:cxn ang="0">
                  <a:pos x="73" y="0"/>
                </a:cxn>
                <a:cxn ang="0">
                  <a:pos x="70" y="1"/>
                </a:cxn>
                <a:cxn ang="0">
                  <a:pos x="69" y="3"/>
                </a:cxn>
                <a:cxn ang="0">
                  <a:pos x="69" y="3"/>
                </a:cxn>
              </a:cxnLst>
              <a:rect l="0" t="0" r="r" b="b"/>
              <a:pathLst>
                <a:path w="79" h="224">
                  <a:moveTo>
                    <a:pt x="69" y="3"/>
                  </a:moveTo>
                  <a:lnTo>
                    <a:pt x="69" y="3"/>
                  </a:lnTo>
                  <a:lnTo>
                    <a:pt x="61" y="13"/>
                  </a:lnTo>
                  <a:lnTo>
                    <a:pt x="56" y="25"/>
                  </a:lnTo>
                  <a:lnTo>
                    <a:pt x="45" y="48"/>
                  </a:lnTo>
                  <a:lnTo>
                    <a:pt x="36" y="73"/>
                  </a:lnTo>
                  <a:lnTo>
                    <a:pt x="28" y="98"/>
                  </a:lnTo>
                  <a:lnTo>
                    <a:pt x="28" y="98"/>
                  </a:lnTo>
                  <a:lnTo>
                    <a:pt x="19" y="128"/>
                  </a:lnTo>
                  <a:lnTo>
                    <a:pt x="10" y="157"/>
                  </a:lnTo>
                  <a:lnTo>
                    <a:pt x="6" y="173"/>
                  </a:lnTo>
                  <a:lnTo>
                    <a:pt x="2" y="187"/>
                  </a:lnTo>
                  <a:lnTo>
                    <a:pt x="1" y="203"/>
                  </a:lnTo>
                  <a:lnTo>
                    <a:pt x="0" y="218"/>
                  </a:lnTo>
                  <a:lnTo>
                    <a:pt x="0" y="218"/>
                  </a:lnTo>
                  <a:lnTo>
                    <a:pt x="0" y="221"/>
                  </a:lnTo>
                  <a:lnTo>
                    <a:pt x="1" y="222"/>
                  </a:lnTo>
                  <a:lnTo>
                    <a:pt x="5" y="224"/>
                  </a:lnTo>
                  <a:lnTo>
                    <a:pt x="9" y="222"/>
                  </a:lnTo>
                  <a:lnTo>
                    <a:pt x="10" y="221"/>
                  </a:lnTo>
                  <a:lnTo>
                    <a:pt x="10" y="218"/>
                  </a:lnTo>
                  <a:lnTo>
                    <a:pt x="10" y="218"/>
                  </a:lnTo>
                  <a:lnTo>
                    <a:pt x="11" y="204"/>
                  </a:lnTo>
                  <a:lnTo>
                    <a:pt x="14" y="190"/>
                  </a:lnTo>
                  <a:lnTo>
                    <a:pt x="17" y="176"/>
                  </a:lnTo>
                  <a:lnTo>
                    <a:pt x="19" y="163"/>
                  </a:lnTo>
                  <a:lnTo>
                    <a:pt x="28" y="137"/>
                  </a:lnTo>
                  <a:lnTo>
                    <a:pt x="37" y="110"/>
                  </a:lnTo>
                  <a:lnTo>
                    <a:pt x="37" y="110"/>
                  </a:lnTo>
                  <a:lnTo>
                    <a:pt x="45" y="84"/>
                  </a:lnTo>
                  <a:lnTo>
                    <a:pt x="54" y="57"/>
                  </a:lnTo>
                  <a:lnTo>
                    <a:pt x="65" y="33"/>
                  </a:lnTo>
                  <a:lnTo>
                    <a:pt x="71" y="20"/>
                  </a:lnTo>
                  <a:lnTo>
                    <a:pt x="78" y="8"/>
                  </a:lnTo>
                  <a:lnTo>
                    <a:pt x="78" y="8"/>
                  </a:lnTo>
                  <a:lnTo>
                    <a:pt x="79" y="6"/>
                  </a:lnTo>
                  <a:lnTo>
                    <a:pt x="79" y="4"/>
                  </a:lnTo>
                  <a:lnTo>
                    <a:pt x="78" y="3"/>
                  </a:lnTo>
                  <a:lnTo>
                    <a:pt x="77" y="1"/>
                  </a:lnTo>
                  <a:lnTo>
                    <a:pt x="73" y="0"/>
                  </a:lnTo>
                  <a:lnTo>
                    <a:pt x="70" y="1"/>
                  </a:lnTo>
                  <a:lnTo>
                    <a:pt x="69" y="3"/>
                  </a:lnTo>
                  <a:lnTo>
                    <a:pt x="69"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23" name="chenying0907 819"/>
            <p:cNvSpPr/>
            <p:nvPr/>
          </p:nvSpPr>
          <p:spPr bwMode="auto">
            <a:xfrm>
              <a:off x="4808538" y="3241676"/>
              <a:ext cx="34925" cy="90488"/>
            </a:xfrm>
            <a:custGeom>
              <a:avLst/>
              <a:gdLst/>
              <a:ahLst/>
              <a:cxnLst>
                <a:cxn ang="0">
                  <a:pos x="77" y="4"/>
                </a:cxn>
                <a:cxn ang="0">
                  <a:pos x="77" y="4"/>
                </a:cxn>
                <a:cxn ang="0">
                  <a:pos x="52" y="65"/>
                </a:cxn>
                <a:cxn ang="0">
                  <a:pos x="40" y="95"/>
                </a:cxn>
                <a:cxn ang="0">
                  <a:pos x="27" y="125"/>
                </a:cxn>
                <a:cxn ang="0">
                  <a:pos x="27" y="125"/>
                </a:cxn>
                <a:cxn ang="0">
                  <a:pos x="17" y="149"/>
                </a:cxn>
                <a:cxn ang="0">
                  <a:pos x="9" y="172"/>
                </a:cxn>
                <a:cxn ang="0">
                  <a:pos x="2" y="197"/>
                </a:cxn>
                <a:cxn ang="0">
                  <a:pos x="1" y="209"/>
                </a:cxn>
                <a:cxn ang="0">
                  <a:pos x="0" y="222"/>
                </a:cxn>
                <a:cxn ang="0">
                  <a:pos x="0" y="222"/>
                </a:cxn>
                <a:cxn ang="0">
                  <a:pos x="1" y="225"/>
                </a:cxn>
                <a:cxn ang="0">
                  <a:pos x="2" y="226"/>
                </a:cxn>
                <a:cxn ang="0">
                  <a:pos x="6" y="227"/>
                </a:cxn>
                <a:cxn ang="0">
                  <a:pos x="10" y="226"/>
                </a:cxn>
                <a:cxn ang="0">
                  <a:pos x="12" y="225"/>
                </a:cxn>
                <a:cxn ang="0">
                  <a:pos x="12" y="222"/>
                </a:cxn>
                <a:cxn ang="0">
                  <a:pos x="12" y="222"/>
                </a:cxn>
                <a:cxn ang="0">
                  <a:pos x="13" y="208"/>
                </a:cxn>
                <a:cxn ang="0">
                  <a:pos x="15" y="194"/>
                </a:cxn>
                <a:cxn ang="0">
                  <a:pos x="18" y="183"/>
                </a:cxn>
                <a:cxn ang="0">
                  <a:pos x="22" y="170"/>
                </a:cxn>
                <a:cxn ang="0">
                  <a:pos x="31" y="146"/>
                </a:cxn>
                <a:cxn ang="0">
                  <a:pos x="42" y="120"/>
                </a:cxn>
                <a:cxn ang="0">
                  <a:pos x="42" y="120"/>
                </a:cxn>
                <a:cxn ang="0">
                  <a:pos x="87" y="6"/>
                </a:cxn>
                <a:cxn ang="0">
                  <a:pos x="87" y="6"/>
                </a:cxn>
                <a:cxn ang="0">
                  <a:pos x="87" y="4"/>
                </a:cxn>
                <a:cxn ang="0">
                  <a:pos x="87" y="2"/>
                </a:cxn>
                <a:cxn ang="0">
                  <a:pos x="86" y="1"/>
                </a:cxn>
                <a:cxn ang="0">
                  <a:pos x="84" y="0"/>
                </a:cxn>
                <a:cxn ang="0">
                  <a:pos x="80" y="0"/>
                </a:cxn>
                <a:cxn ang="0">
                  <a:pos x="78" y="1"/>
                </a:cxn>
                <a:cxn ang="0">
                  <a:pos x="77" y="4"/>
                </a:cxn>
                <a:cxn ang="0">
                  <a:pos x="77" y="4"/>
                </a:cxn>
              </a:cxnLst>
              <a:rect l="0" t="0" r="r" b="b"/>
              <a:pathLst>
                <a:path w="87" h="227">
                  <a:moveTo>
                    <a:pt x="77" y="4"/>
                  </a:moveTo>
                  <a:lnTo>
                    <a:pt x="77" y="4"/>
                  </a:lnTo>
                  <a:lnTo>
                    <a:pt x="52" y="65"/>
                  </a:lnTo>
                  <a:lnTo>
                    <a:pt x="40" y="95"/>
                  </a:lnTo>
                  <a:lnTo>
                    <a:pt x="27" y="125"/>
                  </a:lnTo>
                  <a:lnTo>
                    <a:pt x="27" y="125"/>
                  </a:lnTo>
                  <a:lnTo>
                    <a:pt x="17" y="149"/>
                  </a:lnTo>
                  <a:lnTo>
                    <a:pt x="9" y="172"/>
                  </a:lnTo>
                  <a:lnTo>
                    <a:pt x="2" y="197"/>
                  </a:lnTo>
                  <a:lnTo>
                    <a:pt x="1" y="209"/>
                  </a:lnTo>
                  <a:lnTo>
                    <a:pt x="0" y="222"/>
                  </a:lnTo>
                  <a:lnTo>
                    <a:pt x="0" y="222"/>
                  </a:lnTo>
                  <a:lnTo>
                    <a:pt x="1" y="225"/>
                  </a:lnTo>
                  <a:lnTo>
                    <a:pt x="2" y="226"/>
                  </a:lnTo>
                  <a:lnTo>
                    <a:pt x="6" y="227"/>
                  </a:lnTo>
                  <a:lnTo>
                    <a:pt x="10" y="226"/>
                  </a:lnTo>
                  <a:lnTo>
                    <a:pt x="12" y="225"/>
                  </a:lnTo>
                  <a:lnTo>
                    <a:pt x="12" y="222"/>
                  </a:lnTo>
                  <a:lnTo>
                    <a:pt x="12" y="222"/>
                  </a:lnTo>
                  <a:lnTo>
                    <a:pt x="13" y="208"/>
                  </a:lnTo>
                  <a:lnTo>
                    <a:pt x="15" y="194"/>
                  </a:lnTo>
                  <a:lnTo>
                    <a:pt x="18" y="183"/>
                  </a:lnTo>
                  <a:lnTo>
                    <a:pt x="22" y="170"/>
                  </a:lnTo>
                  <a:lnTo>
                    <a:pt x="31" y="146"/>
                  </a:lnTo>
                  <a:lnTo>
                    <a:pt x="42" y="120"/>
                  </a:lnTo>
                  <a:lnTo>
                    <a:pt x="42" y="120"/>
                  </a:lnTo>
                  <a:lnTo>
                    <a:pt x="87" y="6"/>
                  </a:lnTo>
                  <a:lnTo>
                    <a:pt x="87" y="6"/>
                  </a:lnTo>
                  <a:lnTo>
                    <a:pt x="87" y="4"/>
                  </a:lnTo>
                  <a:lnTo>
                    <a:pt x="87" y="2"/>
                  </a:lnTo>
                  <a:lnTo>
                    <a:pt x="86" y="1"/>
                  </a:lnTo>
                  <a:lnTo>
                    <a:pt x="84" y="0"/>
                  </a:lnTo>
                  <a:lnTo>
                    <a:pt x="80" y="0"/>
                  </a:lnTo>
                  <a:lnTo>
                    <a:pt x="78" y="1"/>
                  </a:lnTo>
                  <a:lnTo>
                    <a:pt x="77" y="4"/>
                  </a:lnTo>
                  <a:lnTo>
                    <a:pt x="77"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24" name="chenying0907 820"/>
            <p:cNvSpPr/>
            <p:nvPr/>
          </p:nvSpPr>
          <p:spPr bwMode="auto">
            <a:xfrm>
              <a:off x="4840288" y="3263901"/>
              <a:ext cx="23813" cy="85725"/>
            </a:xfrm>
            <a:custGeom>
              <a:avLst/>
              <a:gdLst/>
              <a:ahLst/>
              <a:cxnLst>
                <a:cxn ang="0">
                  <a:pos x="45" y="6"/>
                </a:cxn>
                <a:cxn ang="0">
                  <a:pos x="45" y="6"/>
                </a:cxn>
                <a:cxn ang="0">
                  <a:pos x="43" y="19"/>
                </a:cxn>
                <a:cxn ang="0">
                  <a:pos x="39" y="34"/>
                </a:cxn>
                <a:cxn ang="0">
                  <a:pos x="35" y="47"/>
                </a:cxn>
                <a:cxn ang="0">
                  <a:pos x="31" y="61"/>
                </a:cxn>
                <a:cxn ang="0">
                  <a:pos x="31" y="61"/>
                </a:cxn>
                <a:cxn ang="0">
                  <a:pos x="21" y="116"/>
                </a:cxn>
                <a:cxn ang="0">
                  <a:pos x="21" y="116"/>
                </a:cxn>
                <a:cxn ang="0">
                  <a:pos x="14" y="140"/>
                </a:cxn>
                <a:cxn ang="0">
                  <a:pos x="7" y="162"/>
                </a:cxn>
                <a:cxn ang="0">
                  <a:pos x="2" y="184"/>
                </a:cxn>
                <a:cxn ang="0">
                  <a:pos x="1" y="196"/>
                </a:cxn>
                <a:cxn ang="0">
                  <a:pos x="0" y="208"/>
                </a:cxn>
                <a:cxn ang="0">
                  <a:pos x="0" y="208"/>
                </a:cxn>
                <a:cxn ang="0">
                  <a:pos x="1" y="210"/>
                </a:cxn>
                <a:cxn ang="0">
                  <a:pos x="2" y="212"/>
                </a:cxn>
                <a:cxn ang="0">
                  <a:pos x="6" y="213"/>
                </a:cxn>
                <a:cxn ang="0">
                  <a:pos x="10" y="212"/>
                </a:cxn>
                <a:cxn ang="0">
                  <a:pos x="11" y="210"/>
                </a:cxn>
                <a:cxn ang="0">
                  <a:pos x="11" y="208"/>
                </a:cxn>
                <a:cxn ang="0">
                  <a:pos x="11" y="208"/>
                </a:cxn>
                <a:cxn ang="0">
                  <a:pos x="13" y="196"/>
                </a:cxn>
                <a:cxn ang="0">
                  <a:pos x="14" y="183"/>
                </a:cxn>
                <a:cxn ang="0">
                  <a:pos x="19" y="159"/>
                </a:cxn>
                <a:cxn ang="0">
                  <a:pos x="27" y="135"/>
                </a:cxn>
                <a:cxn ang="0">
                  <a:pos x="32" y="111"/>
                </a:cxn>
                <a:cxn ang="0">
                  <a:pos x="32" y="111"/>
                </a:cxn>
                <a:cxn ang="0">
                  <a:pos x="44" y="55"/>
                </a:cxn>
                <a:cxn ang="0">
                  <a:pos x="44" y="55"/>
                </a:cxn>
                <a:cxn ang="0">
                  <a:pos x="47" y="43"/>
                </a:cxn>
                <a:cxn ang="0">
                  <a:pos x="51" y="31"/>
                </a:cxn>
                <a:cxn ang="0">
                  <a:pos x="55" y="18"/>
                </a:cxn>
                <a:cxn ang="0">
                  <a:pos x="57" y="6"/>
                </a:cxn>
                <a:cxn ang="0">
                  <a:pos x="57" y="6"/>
                </a:cxn>
                <a:cxn ang="0">
                  <a:pos x="57" y="4"/>
                </a:cxn>
                <a:cxn ang="0">
                  <a:pos x="56" y="2"/>
                </a:cxn>
                <a:cxn ang="0">
                  <a:pos x="55" y="1"/>
                </a:cxn>
                <a:cxn ang="0">
                  <a:pos x="52" y="0"/>
                </a:cxn>
                <a:cxn ang="0">
                  <a:pos x="48" y="2"/>
                </a:cxn>
                <a:cxn ang="0">
                  <a:pos x="47" y="4"/>
                </a:cxn>
                <a:cxn ang="0">
                  <a:pos x="45" y="6"/>
                </a:cxn>
                <a:cxn ang="0">
                  <a:pos x="45" y="6"/>
                </a:cxn>
              </a:cxnLst>
              <a:rect l="0" t="0" r="r" b="b"/>
              <a:pathLst>
                <a:path w="57" h="213">
                  <a:moveTo>
                    <a:pt x="45" y="6"/>
                  </a:moveTo>
                  <a:lnTo>
                    <a:pt x="45" y="6"/>
                  </a:lnTo>
                  <a:lnTo>
                    <a:pt x="43" y="19"/>
                  </a:lnTo>
                  <a:lnTo>
                    <a:pt x="39" y="34"/>
                  </a:lnTo>
                  <a:lnTo>
                    <a:pt x="35" y="47"/>
                  </a:lnTo>
                  <a:lnTo>
                    <a:pt x="31" y="61"/>
                  </a:lnTo>
                  <a:lnTo>
                    <a:pt x="31" y="61"/>
                  </a:lnTo>
                  <a:lnTo>
                    <a:pt x="21" y="116"/>
                  </a:lnTo>
                  <a:lnTo>
                    <a:pt x="21" y="116"/>
                  </a:lnTo>
                  <a:lnTo>
                    <a:pt x="14" y="140"/>
                  </a:lnTo>
                  <a:lnTo>
                    <a:pt x="7" y="162"/>
                  </a:lnTo>
                  <a:lnTo>
                    <a:pt x="2" y="184"/>
                  </a:lnTo>
                  <a:lnTo>
                    <a:pt x="1" y="196"/>
                  </a:lnTo>
                  <a:lnTo>
                    <a:pt x="0" y="208"/>
                  </a:lnTo>
                  <a:lnTo>
                    <a:pt x="0" y="208"/>
                  </a:lnTo>
                  <a:lnTo>
                    <a:pt x="1" y="210"/>
                  </a:lnTo>
                  <a:lnTo>
                    <a:pt x="2" y="212"/>
                  </a:lnTo>
                  <a:lnTo>
                    <a:pt x="6" y="213"/>
                  </a:lnTo>
                  <a:lnTo>
                    <a:pt x="10" y="212"/>
                  </a:lnTo>
                  <a:lnTo>
                    <a:pt x="11" y="210"/>
                  </a:lnTo>
                  <a:lnTo>
                    <a:pt x="11" y="208"/>
                  </a:lnTo>
                  <a:lnTo>
                    <a:pt x="11" y="208"/>
                  </a:lnTo>
                  <a:lnTo>
                    <a:pt x="13" y="196"/>
                  </a:lnTo>
                  <a:lnTo>
                    <a:pt x="14" y="183"/>
                  </a:lnTo>
                  <a:lnTo>
                    <a:pt x="19" y="159"/>
                  </a:lnTo>
                  <a:lnTo>
                    <a:pt x="27" y="135"/>
                  </a:lnTo>
                  <a:lnTo>
                    <a:pt x="32" y="111"/>
                  </a:lnTo>
                  <a:lnTo>
                    <a:pt x="32" y="111"/>
                  </a:lnTo>
                  <a:lnTo>
                    <a:pt x="44" y="55"/>
                  </a:lnTo>
                  <a:lnTo>
                    <a:pt x="44" y="55"/>
                  </a:lnTo>
                  <a:lnTo>
                    <a:pt x="47" y="43"/>
                  </a:lnTo>
                  <a:lnTo>
                    <a:pt x="51" y="31"/>
                  </a:lnTo>
                  <a:lnTo>
                    <a:pt x="55" y="18"/>
                  </a:lnTo>
                  <a:lnTo>
                    <a:pt x="57" y="6"/>
                  </a:lnTo>
                  <a:lnTo>
                    <a:pt x="57" y="6"/>
                  </a:lnTo>
                  <a:lnTo>
                    <a:pt x="57" y="4"/>
                  </a:lnTo>
                  <a:lnTo>
                    <a:pt x="56" y="2"/>
                  </a:lnTo>
                  <a:lnTo>
                    <a:pt x="55" y="1"/>
                  </a:lnTo>
                  <a:lnTo>
                    <a:pt x="52" y="0"/>
                  </a:lnTo>
                  <a:lnTo>
                    <a:pt x="48" y="2"/>
                  </a:lnTo>
                  <a:lnTo>
                    <a:pt x="47" y="4"/>
                  </a:lnTo>
                  <a:lnTo>
                    <a:pt x="45" y="6"/>
                  </a:lnTo>
                  <a:lnTo>
                    <a:pt x="45" y="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25" name="chenying0907 821"/>
            <p:cNvSpPr/>
            <p:nvPr/>
          </p:nvSpPr>
          <p:spPr bwMode="auto">
            <a:xfrm>
              <a:off x="4862513" y="3275013"/>
              <a:ext cx="20638" cy="84138"/>
            </a:xfrm>
            <a:custGeom>
              <a:avLst/>
              <a:gdLst/>
              <a:ahLst/>
              <a:cxnLst>
                <a:cxn ang="0">
                  <a:pos x="42" y="6"/>
                </a:cxn>
                <a:cxn ang="0">
                  <a:pos x="42" y="6"/>
                </a:cxn>
                <a:cxn ang="0">
                  <a:pos x="41" y="19"/>
                </a:cxn>
                <a:cxn ang="0">
                  <a:pos x="38" y="33"/>
                </a:cxn>
                <a:cxn ang="0">
                  <a:pos x="33" y="60"/>
                </a:cxn>
                <a:cxn ang="0">
                  <a:pos x="25" y="87"/>
                </a:cxn>
                <a:cxn ang="0">
                  <a:pos x="19" y="114"/>
                </a:cxn>
                <a:cxn ang="0">
                  <a:pos x="19" y="114"/>
                </a:cxn>
                <a:cxn ang="0">
                  <a:pos x="8" y="160"/>
                </a:cxn>
                <a:cxn ang="0">
                  <a:pos x="3" y="183"/>
                </a:cxn>
                <a:cxn ang="0">
                  <a:pos x="0" y="207"/>
                </a:cxn>
                <a:cxn ang="0">
                  <a:pos x="0" y="207"/>
                </a:cxn>
                <a:cxn ang="0">
                  <a:pos x="0" y="210"/>
                </a:cxn>
                <a:cxn ang="0">
                  <a:pos x="2" y="211"/>
                </a:cxn>
                <a:cxn ang="0">
                  <a:pos x="5" y="212"/>
                </a:cxn>
                <a:cxn ang="0">
                  <a:pos x="9" y="211"/>
                </a:cxn>
                <a:cxn ang="0">
                  <a:pos x="11" y="210"/>
                </a:cxn>
                <a:cxn ang="0">
                  <a:pos x="12" y="207"/>
                </a:cxn>
                <a:cxn ang="0">
                  <a:pos x="12" y="207"/>
                </a:cxn>
                <a:cxn ang="0">
                  <a:pos x="15" y="182"/>
                </a:cxn>
                <a:cxn ang="0">
                  <a:pos x="20" y="156"/>
                </a:cxn>
                <a:cxn ang="0">
                  <a:pos x="26" y="131"/>
                </a:cxn>
                <a:cxn ang="0">
                  <a:pos x="33" y="106"/>
                </a:cxn>
                <a:cxn ang="0">
                  <a:pos x="39" y="81"/>
                </a:cxn>
                <a:cxn ang="0">
                  <a:pos x="46" y="57"/>
                </a:cxn>
                <a:cxn ang="0">
                  <a:pos x="51" y="30"/>
                </a:cxn>
                <a:cxn ang="0">
                  <a:pos x="54" y="6"/>
                </a:cxn>
                <a:cxn ang="0">
                  <a:pos x="54" y="6"/>
                </a:cxn>
                <a:cxn ang="0">
                  <a:pos x="54" y="3"/>
                </a:cxn>
                <a:cxn ang="0">
                  <a:pos x="53" y="2"/>
                </a:cxn>
                <a:cxn ang="0">
                  <a:pos x="49" y="0"/>
                </a:cxn>
                <a:cxn ang="0">
                  <a:pos x="45" y="2"/>
                </a:cxn>
                <a:cxn ang="0">
                  <a:pos x="43" y="3"/>
                </a:cxn>
                <a:cxn ang="0">
                  <a:pos x="42" y="6"/>
                </a:cxn>
                <a:cxn ang="0">
                  <a:pos x="42" y="6"/>
                </a:cxn>
              </a:cxnLst>
              <a:rect l="0" t="0" r="r" b="b"/>
              <a:pathLst>
                <a:path w="54" h="212">
                  <a:moveTo>
                    <a:pt x="42" y="6"/>
                  </a:moveTo>
                  <a:lnTo>
                    <a:pt x="42" y="6"/>
                  </a:lnTo>
                  <a:lnTo>
                    <a:pt x="41" y="19"/>
                  </a:lnTo>
                  <a:lnTo>
                    <a:pt x="38" y="33"/>
                  </a:lnTo>
                  <a:lnTo>
                    <a:pt x="33" y="60"/>
                  </a:lnTo>
                  <a:lnTo>
                    <a:pt x="25" y="87"/>
                  </a:lnTo>
                  <a:lnTo>
                    <a:pt x="19" y="114"/>
                  </a:lnTo>
                  <a:lnTo>
                    <a:pt x="19" y="114"/>
                  </a:lnTo>
                  <a:lnTo>
                    <a:pt x="8" y="160"/>
                  </a:lnTo>
                  <a:lnTo>
                    <a:pt x="3" y="183"/>
                  </a:lnTo>
                  <a:lnTo>
                    <a:pt x="0" y="207"/>
                  </a:lnTo>
                  <a:lnTo>
                    <a:pt x="0" y="207"/>
                  </a:lnTo>
                  <a:lnTo>
                    <a:pt x="0" y="210"/>
                  </a:lnTo>
                  <a:lnTo>
                    <a:pt x="2" y="211"/>
                  </a:lnTo>
                  <a:lnTo>
                    <a:pt x="5" y="212"/>
                  </a:lnTo>
                  <a:lnTo>
                    <a:pt x="9" y="211"/>
                  </a:lnTo>
                  <a:lnTo>
                    <a:pt x="11" y="210"/>
                  </a:lnTo>
                  <a:lnTo>
                    <a:pt x="12" y="207"/>
                  </a:lnTo>
                  <a:lnTo>
                    <a:pt x="12" y="207"/>
                  </a:lnTo>
                  <a:lnTo>
                    <a:pt x="15" y="182"/>
                  </a:lnTo>
                  <a:lnTo>
                    <a:pt x="20" y="156"/>
                  </a:lnTo>
                  <a:lnTo>
                    <a:pt x="26" y="131"/>
                  </a:lnTo>
                  <a:lnTo>
                    <a:pt x="33" y="106"/>
                  </a:lnTo>
                  <a:lnTo>
                    <a:pt x="39" y="81"/>
                  </a:lnTo>
                  <a:lnTo>
                    <a:pt x="46" y="57"/>
                  </a:lnTo>
                  <a:lnTo>
                    <a:pt x="51" y="30"/>
                  </a:lnTo>
                  <a:lnTo>
                    <a:pt x="54" y="6"/>
                  </a:lnTo>
                  <a:lnTo>
                    <a:pt x="54" y="6"/>
                  </a:lnTo>
                  <a:lnTo>
                    <a:pt x="54" y="3"/>
                  </a:lnTo>
                  <a:lnTo>
                    <a:pt x="53" y="2"/>
                  </a:lnTo>
                  <a:lnTo>
                    <a:pt x="49" y="0"/>
                  </a:lnTo>
                  <a:lnTo>
                    <a:pt x="45" y="2"/>
                  </a:lnTo>
                  <a:lnTo>
                    <a:pt x="43" y="3"/>
                  </a:lnTo>
                  <a:lnTo>
                    <a:pt x="42" y="6"/>
                  </a:lnTo>
                  <a:lnTo>
                    <a:pt x="42" y="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26" name="chenying0907 822"/>
            <p:cNvSpPr/>
            <p:nvPr/>
          </p:nvSpPr>
          <p:spPr bwMode="auto">
            <a:xfrm>
              <a:off x="4884738" y="3289301"/>
              <a:ext cx="25400" cy="73025"/>
            </a:xfrm>
            <a:custGeom>
              <a:avLst/>
              <a:gdLst/>
              <a:ahLst/>
              <a:cxnLst>
                <a:cxn ang="0">
                  <a:pos x="53" y="3"/>
                </a:cxn>
                <a:cxn ang="0">
                  <a:pos x="53" y="3"/>
                </a:cxn>
                <a:cxn ang="0">
                  <a:pos x="44" y="24"/>
                </a:cxn>
                <a:cxn ang="0">
                  <a:pos x="36" y="46"/>
                </a:cxn>
                <a:cxn ang="0">
                  <a:pos x="30" y="68"/>
                </a:cxn>
                <a:cxn ang="0">
                  <a:pos x="23" y="91"/>
                </a:cxn>
                <a:cxn ang="0">
                  <a:pos x="13" y="135"/>
                </a:cxn>
                <a:cxn ang="0">
                  <a:pos x="6" y="157"/>
                </a:cxn>
                <a:cxn ang="0">
                  <a:pos x="0" y="180"/>
                </a:cxn>
                <a:cxn ang="0">
                  <a:pos x="0" y="180"/>
                </a:cxn>
                <a:cxn ang="0">
                  <a:pos x="0" y="182"/>
                </a:cxn>
                <a:cxn ang="0">
                  <a:pos x="0" y="183"/>
                </a:cxn>
                <a:cxn ang="0">
                  <a:pos x="4" y="186"/>
                </a:cxn>
                <a:cxn ang="0">
                  <a:pos x="8" y="186"/>
                </a:cxn>
                <a:cxn ang="0">
                  <a:pos x="10" y="185"/>
                </a:cxn>
                <a:cxn ang="0">
                  <a:pos x="10" y="182"/>
                </a:cxn>
                <a:cxn ang="0">
                  <a:pos x="10" y="182"/>
                </a:cxn>
                <a:cxn ang="0">
                  <a:pos x="17" y="161"/>
                </a:cxn>
                <a:cxn ang="0">
                  <a:pos x="23" y="139"/>
                </a:cxn>
                <a:cxn ang="0">
                  <a:pos x="34" y="94"/>
                </a:cxn>
                <a:cxn ang="0">
                  <a:pos x="40" y="72"/>
                </a:cxn>
                <a:cxn ang="0">
                  <a:pos x="47" y="51"/>
                </a:cxn>
                <a:cxn ang="0">
                  <a:pos x="55" y="29"/>
                </a:cxn>
                <a:cxn ang="0">
                  <a:pos x="64" y="8"/>
                </a:cxn>
                <a:cxn ang="0">
                  <a:pos x="64" y="8"/>
                </a:cxn>
                <a:cxn ang="0">
                  <a:pos x="64" y="7"/>
                </a:cxn>
                <a:cxn ang="0">
                  <a:pos x="64" y="4"/>
                </a:cxn>
                <a:cxn ang="0">
                  <a:pos x="61" y="0"/>
                </a:cxn>
                <a:cxn ang="0">
                  <a:pos x="59" y="0"/>
                </a:cxn>
                <a:cxn ang="0">
                  <a:pos x="57" y="0"/>
                </a:cxn>
                <a:cxn ang="0">
                  <a:pos x="55" y="2"/>
                </a:cxn>
                <a:cxn ang="0">
                  <a:pos x="53" y="3"/>
                </a:cxn>
                <a:cxn ang="0">
                  <a:pos x="53" y="3"/>
                </a:cxn>
              </a:cxnLst>
              <a:rect l="0" t="0" r="r" b="b"/>
              <a:pathLst>
                <a:path w="64" h="186">
                  <a:moveTo>
                    <a:pt x="53" y="3"/>
                  </a:moveTo>
                  <a:lnTo>
                    <a:pt x="53" y="3"/>
                  </a:lnTo>
                  <a:lnTo>
                    <a:pt x="44" y="24"/>
                  </a:lnTo>
                  <a:lnTo>
                    <a:pt x="36" y="46"/>
                  </a:lnTo>
                  <a:lnTo>
                    <a:pt x="30" y="68"/>
                  </a:lnTo>
                  <a:lnTo>
                    <a:pt x="23" y="91"/>
                  </a:lnTo>
                  <a:lnTo>
                    <a:pt x="13" y="135"/>
                  </a:lnTo>
                  <a:lnTo>
                    <a:pt x="6" y="157"/>
                  </a:lnTo>
                  <a:lnTo>
                    <a:pt x="0" y="180"/>
                  </a:lnTo>
                  <a:lnTo>
                    <a:pt x="0" y="180"/>
                  </a:lnTo>
                  <a:lnTo>
                    <a:pt x="0" y="182"/>
                  </a:lnTo>
                  <a:lnTo>
                    <a:pt x="0" y="183"/>
                  </a:lnTo>
                  <a:lnTo>
                    <a:pt x="4" y="186"/>
                  </a:lnTo>
                  <a:lnTo>
                    <a:pt x="8" y="186"/>
                  </a:lnTo>
                  <a:lnTo>
                    <a:pt x="10" y="185"/>
                  </a:lnTo>
                  <a:lnTo>
                    <a:pt x="10" y="182"/>
                  </a:lnTo>
                  <a:lnTo>
                    <a:pt x="10" y="182"/>
                  </a:lnTo>
                  <a:lnTo>
                    <a:pt x="17" y="161"/>
                  </a:lnTo>
                  <a:lnTo>
                    <a:pt x="23" y="139"/>
                  </a:lnTo>
                  <a:lnTo>
                    <a:pt x="34" y="94"/>
                  </a:lnTo>
                  <a:lnTo>
                    <a:pt x="40" y="72"/>
                  </a:lnTo>
                  <a:lnTo>
                    <a:pt x="47" y="51"/>
                  </a:lnTo>
                  <a:lnTo>
                    <a:pt x="55" y="29"/>
                  </a:lnTo>
                  <a:lnTo>
                    <a:pt x="64" y="8"/>
                  </a:lnTo>
                  <a:lnTo>
                    <a:pt x="64" y="8"/>
                  </a:lnTo>
                  <a:lnTo>
                    <a:pt x="64" y="7"/>
                  </a:lnTo>
                  <a:lnTo>
                    <a:pt x="64" y="4"/>
                  </a:lnTo>
                  <a:lnTo>
                    <a:pt x="61" y="0"/>
                  </a:lnTo>
                  <a:lnTo>
                    <a:pt x="59" y="0"/>
                  </a:lnTo>
                  <a:lnTo>
                    <a:pt x="57" y="0"/>
                  </a:lnTo>
                  <a:lnTo>
                    <a:pt x="55" y="2"/>
                  </a:lnTo>
                  <a:lnTo>
                    <a:pt x="53" y="3"/>
                  </a:lnTo>
                  <a:lnTo>
                    <a:pt x="53"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27" name="chenying0907 823"/>
            <p:cNvSpPr/>
            <p:nvPr/>
          </p:nvSpPr>
          <p:spPr bwMode="auto">
            <a:xfrm>
              <a:off x="4305301" y="3478213"/>
              <a:ext cx="9525" cy="25400"/>
            </a:xfrm>
            <a:custGeom>
              <a:avLst/>
              <a:gdLst/>
              <a:ahLst/>
              <a:cxnLst>
                <a:cxn ang="0">
                  <a:pos x="14" y="4"/>
                </a:cxn>
                <a:cxn ang="0">
                  <a:pos x="14" y="4"/>
                </a:cxn>
                <a:cxn ang="0">
                  <a:pos x="10" y="17"/>
                </a:cxn>
                <a:cxn ang="0">
                  <a:pos x="5" y="30"/>
                </a:cxn>
                <a:cxn ang="0">
                  <a:pos x="1" y="45"/>
                </a:cxn>
                <a:cxn ang="0">
                  <a:pos x="0" y="59"/>
                </a:cxn>
                <a:cxn ang="0">
                  <a:pos x="0" y="59"/>
                </a:cxn>
                <a:cxn ang="0">
                  <a:pos x="0" y="62"/>
                </a:cxn>
                <a:cxn ang="0">
                  <a:pos x="1" y="63"/>
                </a:cxn>
                <a:cxn ang="0">
                  <a:pos x="5" y="64"/>
                </a:cxn>
                <a:cxn ang="0">
                  <a:pos x="9" y="63"/>
                </a:cxn>
                <a:cxn ang="0">
                  <a:pos x="10" y="62"/>
                </a:cxn>
                <a:cxn ang="0">
                  <a:pos x="10" y="59"/>
                </a:cxn>
                <a:cxn ang="0">
                  <a:pos x="10" y="59"/>
                </a:cxn>
                <a:cxn ang="0">
                  <a:pos x="13" y="45"/>
                </a:cxn>
                <a:cxn ang="0">
                  <a:pos x="17" y="33"/>
                </a:cxn>
                <a:cxn ang="0">
                  <a:pos x="21" y="20"/>
                </a:cxn>
                <a:cxn ang="0">
                  <a:pos x="26" y="7"/>
                </a:cxn>
                <a:cxn ang="0">
                  <a:pos x="26" y="7"/>
                </a:cxn>
                <a:cxn ang="0">
                  <a:pos x="26" y="4"/>
                </a:cxn>
                <a:cxn ang="0">
                  <a:pos x="24" y="3"/>
                </a:cxn>
                <a:cxn ang="0">
                  <a:pos x="22" y="0"/>
                </a:cxn>
                <a:cxn ang="0">
                  <a:pos x="17" y="0"/>
                </a:cxn>
                <a:cxn ang="0">
                  <a:pos x="15" y="2"/>
                </a:cxn>
                <a:cxn ang="0">
                  <a:pos x="14" y="4"/>
                </a:cxn>
                <a:cxn ang="0">
                  <a:pos x="14" y="4"/>
                </a:cxn>
              </a:cxnLst>
              <a:rect l="0" t="0" r="r" b="b"/>
              <a:pathLst>
                <a:path w="26" h="64">
                  <a:moveTo>
                    <a:pt x="14" y="4"/>
                  </a:moveTo>
                  <a:lnTo>
                    <a:pt x="14" y="4"/>
                  </a:lnTo>
                  <a:lnTo>
                    <a:pt x="10" y="17"/>
                  </a:lnTo>
                  <a:lnTo>
                    <a:pt x="5" y="30"/>
                  </a:lnTo>
                  <a:lnTo>
                    <a:pt x="1" y="45"/>
                  </a:lnTo>
                  <a:lnTo>
                    <a:pt x="0" y="59"/>
                  </a:lnTo>
                  <a:lnTo>
                    <a:pt x="0" y="59"/>
                  </a:lnTo>
                  <a:lnTo>
                    <a:pt x="0" y="62"/>
                  </a:lnTo>
                  <a:lnTo>
                    <a:pt x="1" y="63"/>
                  </a:lnTo>
                  <a:lnTo>
                    <a:pt x="5" y="64"/>
                  </a:lnTo>
                  <a:lnTo>
                    <a:pt x="9" y="63"/>
                  </a:lnTo>
                  <a:lnTo>
                    <a:pt x="10" y="62"/>
                  </a:lnTo>
                  <a:lnTo>
                    <a:pt x="10" y="59"/>
                  </a:lnTo>
                  <a:lnTo>
                    <a:pt x="10" y="59"/>
                  </a:lnTo>
                  <a:lnTo>
                    <a:pt x="13" y="45"/>
                  </a:lnTo>
                  <a:lnTo>
                    <a:pt x="17" y="33"/>
                  </a:lnTo>
                  <a:lnTo>
                    <a:pt x="21" y="20"/>
                  </a:lnTo>
                  <a:lnTo>
                    <a:pt x="26" y="7"/>
                  </a:lnTo>
                  <a:lnTo>
                    <a:pt x="26" y="7"/>
                  </a:lnTo>
                  <a:lnTo>
                    <a:pt x="26" y="4"/>
                  </a:lnTo>
                  <a:lnTo>
                    <a:pt x="24" y="3"/>
                  </a:lnTo>
                  <a:lnTo>
                    <a:pt x="22" y="0"/>
                  </a:lnTo>
                  <a:lnTo>
                    <a:pt x="17" y="0"/>
                  </a:lnTo>
                  <a:lnTo>
                    <a:pt x="15" y="2"/>
                  </a:lnTo>
                  <a:lnTo>
                    <a:pt x="14" y="4"/>
                  </a:lnTo>
                  <a:lnTo>
                    <a:pt x="14"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28" name="chenying0907 824"/>
            <p:cNvSpPr/>
            <p:nvPr/>
          </p:nvSpPr>
          <p:spPr bwMode="auto">
            <a:xfrm>
              <a:off x="4319588" y="3497263"/>
              <a:ext cx="9525" cy="31750"/>
            </a:xfrm>
            <a:custGeom>
              <a:avLst/>
              <a:gdLst/>
              <a:ahLst/>
              <a:cxnLst>
                <a:cxn ang="0">
                  <a:pos x="10" y="5"/>
                </a:cxn>
                <a:cxn ang="0">
                  <a:pos x="10" y="5"/>
                </a:cxn>
                <a:cxn ang="0">
                  <a:pos x="10" y="22"/>
                </a:cxn>
                <a:cxn ang="0">
                  <a:pos x="7" y="39"/>
                </a:cxn>
                <a:cxn ang="0">
                  <a:pos x="4" y="55"/>
                </a:cxn>
                <a:cxn ang="0">
                  <a:pos x="0" y="72"/>
                </a:cxn>
                <a:cxn ang="0">
                  <a:pos x="0" y="72"/>
                </a:cxn>
                <a:cxn ang="0">
                  <a:pos x="0" y="75"/>
                </a:cxn>
                <a:cxn ang="0">
                  <a:pos x="0" y="76"/>
                </a:cxn>
                <a:cxn ang="0">
                  <a:pos x="4" y="79"/>
                </a:cxn>
                <a:cxn ang="0">
                  <a:pos x="7" y="79"/>
                </a:cxn>
                <a:cxn ang="0">
                  <a:pos x="9" y="77"/>
                </a:cxn>
                <a:cxn ang="0">
                  <a:pos x="10" y="75"/>
                </a:cxn>
                <a:cxn ang="0">
                  <a:pos x="10" y="75"/>
                </a:cxn>
                <a:cxn ang="0">
                  <a:pos x="15" y="58"/>
                </a:cxn>
                <a:cxn ang="0">
                  <a:pos x="19" y="41"/>
                </a:cxn>
                <a:cxn ang="0">
                  <a:pos x="21" y="22"/>
                </a:cxn>
                <a:cxn ang="0">
                  <a:pos x="22" y="5"/>
                </a:cxn>
                <a:cxn ang="0">
                  <a:pos x="22" y="5"/>
                </a:cxn>
                <a:cxn ang="0">
                  <a:pos x="22" y="3"/>
                </a:cxn>
                <a:cxn ang="0">
                  <a:pos x="21" y="1"/>
                </a:cxn>
                <a:cxn ang="0">
                  <a:pos x="17" y="0"/>
                </a:cxn>
                <a:cxn ang="0">
                  <a:pos x="13" y="1"/>
                </a:cxn>
                <a:cxn ang="0">
                  <a:pos x="11" y="3"/>
                </a:cxn>
                <a:cxn ang="0">
                  <a:pos x="10" y="5"/>
                </a:cxn>
                <a:cxn ang="0">
                  <a:pos x="10" y="5"/>
                </a:cxn>
              </a:cxnLst>
              <a:rect l="0" t="0" r="r" b="b"/>
              <a:pathLst>
                <a:path w="22" h="79">
                  <a:moveTo>
                    <a:pt x="10" y="5"/>
                  </a:moveTo>
                  <a:lnTo>
                    <a:pt x="10" y="5"/>
                  </a:lnTo>
                  <a:lnTo>
                    <a:pt x="10" y="22"/>
                  </a:lnTo>
                  <a:lnTo>
                    <a:pt x="7" y="39"/>
                  </a:lnTo>
                  <a:lnTo>
                    <a:pt x="4" y="55"/>
                  </a:lnTo>
                  <a:lnTo>
                    <a:pt x="0" y="72"/>
                  </a:lnTo>
                  <a:lnTo>
                    <a:pt x="0" y="72"/>
                  </a:lnTo>
                  <a:lnTo>
                    <a:pt x="0" y="75"/>
                  </a:lnTo>
                  <a:lnTo>
                    <a:pt x="0" y="76"/>
                  </a:lnTo>
                  <a:lnTo>
                    <a:pt x="4" y="79"/>
                  </a:lnTo>
                  <a:lnTo>
                    <a:pt x="7" y="79"/>
                  </a:lnTo>
                  <a:lnTo>
                    <a:pt x="9" y="77"/>
                  </a:lnTo>
                  <a:lnTo>
                    <a:pt x="10" y="75"/>
                  </a:lnTo>
                  <a:lnTo>
                    <a:pt x="10" y="75"/>
                  </a:lnTo>
                  <a:lnTo>
                    <a:pt x="15" y="58"/>
                  </a:lnTo>
                  <a:lnTo>
                    <a:pt x="19" y="41"/>
                  </a:lnTo>
                  <a:lnTo>
                    <a:pt x="21" y="22"/>
                  </a:lnTo>
                  <a:lnTo>
                    <a:pt x="22" y="5"/>
                  </a:lnTo>
                  <a:lnTo>
                    <a:pt x="22" y="5"/>
                  </a:lnTo>
                  <a:lnTo>
                    <a:pt x="22" y="3"/>
                  </a:lnTo>
                  <a:lnTo>
                    <a:pt x="21" y="1"/>
                  </a:lnTo>
                  <a:lnTo>
                    <a:pt x="17" y="0"/>
                  </a:lnTo>
                  <a:lnTo>
                    <a:pt x="13" y="1"/>
                  </a:lnTo>
                  <a:lnTo>
                    <a:pt x="11" y="3"/>
                  </a:lnTo>
                  <a:lnTo>
                    <a:pt x="10" y="5"/>
                  </a:lnTo>
                  <a:lnTo>
                    <a:pt x="10"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29" name="chenying0907 825"/>
            <p:cNvSpPr/>
            <p:nvPr/>
          </p:nvSpPr>
          <p:spPr bwMode="auto">
            <a:xfrm>
              <a:off x="4338638" y="3503613"/>
              <a:ext cx="7938" cy="31750"/>
            </a:xfrm>
            <a:custGeom>
              <a:avLst/>
              <a:gdLst/>
              <a:ahLst/>
              <a:cxnLst>
                <a:cxn ang="0">
                  <a:pos x="11" y="6"/>
                </a:cxn>
                <a:cxn ang="0">
                  <a:pos x="11" y="6"/>
                </a:cxn>
                <a:cxn ang="0">
                  <a:pos x="10" y="24"/>
                </a:cxn>
                <a:cxn ang="0">
                  <a:pos x="6" y="41"/>
                </a:cxn>
                <a:cxn ang="0">
                  <a:pos x="2" y="58"/>
                </a:cxn>
                <a:cxn ang="0">
                  <a:pos x="0" y="75"/>
                </a:cxn>
                <a:cxn ang="0">
                  <a:pos x="0" y="75"/>
                </a:cxn>
                <a:cxn ang="0">
                  <a:pos x="0" y="78"/>
                </a:cxn>
                <a:cxn ang="0">
                  <a:pos x="2" y="79"/>
                </a:cxn>
                <a:cxn ang="0">
                  <a:pos x="6" y="80"/>
                </a:cxn>
                <a:cxn ang="0">
                  <a:pos x="10" y="79"/>
                </a:cxn>
                <a:cxn ang="0">
                  <a:pos x="11" y="78"/>
                </a:cxn>
                <a:cxn ang="0">
                  <a:pos x="11" y="75"/>
                </a:cxn>
                <a:cxn ang="0">
                  <a:pos x="11" y="75"/>
                </a:cxn>
                <a:cxn ang="0">
                  <a:pos x="13" y="58"/>
                </a:cxn>
                <a:cxn ang="0">
                  <a:pos x="17" y="41"/>
                </a:cxn>
                <a:cxn ang="0">
                  <a:pos x="20" y="24"/>
                </a:cxn>
                <a:cxn ang="0">
                  <a:pos x="23" y="6"/>
                </a:cxn>
                <a:cxn ang="0">
                  <a:pos x="23" y="6"/>
                </a:cxn>
                <a:cxn ang="0">
                  <a:pos x="23" y="4"/>
                </a:cxn>
                <a:cxn ang="0">
                  <a:pos x="21" y="2"/>
                </a:cxn>
                <a:cxn ang="0">
                  <a:pos x="17" y="0"/>
                </a:cxn>
                <a:cxn ang="0">
                  <a:pos x="13" y="2"/>
                </a:cxn>
                <a:cxn ang="0">
                  <a:pos x="12" y="4"/>
                </a:cxn>
                <a:cxn ang="0">
                  <a:pos x="11" y="6"/>
                </a:cxn>
                <a:cxn ang="0">
                  <a:pos x="11" y="6"/>
                </a:cxn>
              </a:cxnLst>
              <a:rect l="0" t="0" r="r" b="b"/>
              <a:pathLst>
                <a:path w="23" h="80">
                  <a:moveTo>
                    <a:pt x="11" y="6"/>
                  </a:moveTo>
                  <a:lnTo>
                    <a:pt x="11" y="6"/>
                  </a:lnTo>
                  <a:lnTo>
                    <a:pt x="10" y="24"/>
                  </a:lnTo>
                  <a:lnTo>
                    <a:pt x="6" y="41"/>
                  </a:lnTo>
                  <a:lnTo>
                    <a:pt x="2" y="58"/>
                  </a:lnTo>
                  <a:lnTo>
                    <a:pt x="0" y="75"/>
                  </a:lnTo>
                  <a:lnTo>
                    <a:pt x="0" y="75"/>
                  </a:lnTo>
                  <a:lnTo>
                    <a:pt x="0" y="78"/>
                  </a:lnTo>
                  <a:lnTo>
                    <a:pt x="2" y="79"/>
                  </a:lnTo>
                  <a:lnTo>
                    <a:pt x="6" y="80"/>
                  </a:lnTo>
                  <a:lnTo>
                    <a:pt x="10" y="79"/>
                  </a:lnTo>
                  <a:lnTo>
                    <a:pt x="11" y="78"/>
                  </a:lnTo>
                  <a:lnTo>
                    <a:pt x="11" y="75"/>
                  </a:lnTo>
                  <a:lnTo>
                    <a:pt x="11" y="75"/>
                  </a:lnTo>
                  <a:lnTo>
                    <a:pt x="13" y="58"/>
                  </a:lnTo>
                  <a:lnTo>
                    <a:pt x="17" y="41"/>
                  </a:lnTo>
                  <a:lnTo>
                    <a:pt x="20" y="24"/>
                  </a:lnTo>
                  <a:lnTo>
                    <a:pt x="23" y="6"/>
                  </a:lnTo>
                  <a:lnTo>
                    <a:pt x="23" y="6"/>
                  </a:lnTo>
                  <a:lnTo>
                    <a:pt x="23" y="4"/>
                  </a:lnTo>
                  <a:lnTo>
                    <a:pt x="21" y="2"/>
                  </a:lnTo>
                  <a:lnTo>
                    <a:pt x="17" y="0"/>
                  </a:lnTo>
                  <a:lnTo>
                    <a:pt x="13" y="2"/>
                  </a:lnTo>
                  <a:lnTo>
                    <a:pt x="12" y="4"/>
                  </a:lnTo>
                  <a:lnTo>
                    <a:pt x="11" y="6"/>
                  </a:lnTo>
                  <a:lnTo>
                    <a:pt x="11" y="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30" name="chenying0907 826"/>
            <p:cNvSpPr/>
            <p:nvPr/>
          </p:nvSpPr>
          <p:spPr bwMode="auto">
            <a:xfrm>
              <a:off x="4364038" y="3490913"/>
              <a:ext cx="4763" cy="22225"/>
            </a:xfrm>
            <a:custGeom>
              <a:avLst/>
              <a:gdLst/>
              <a:ahLst/>
              <a:cxnLst>
                <a:cxn ang="0">
                  <a:pos x="0" y="6"/>
                </a:cxn>
                <a:cxn ang="0">
                  <a:pos x="0" y="51"/>
                </a:cxn>
                <a:cxn ang="0">
                  <a:pos x="0" y="51"/>
                </a:cxn>
                <a:cxn ang="0">
                  <a:pos x="0" y="54"/>
                </a:cxn>
                <a:cxn ang="0">
                  <a:pos x="2" y="55"/>
                </a:cxn>
                <a:cxn ang="0">
                  <a:pos x="6" y="57"/>
                </a:cxn>
                <a:cxn ang="0">
                  <a:pos x="10" y="55"/>
                </a:cxn>
                <a:cxn ang="0">
                  <a:pos x="11" y="54"/>
                </a:cxn>
                <a:cxn ang="0">
                  <a:pos x="12" y="51"/>
                </a:cxn>
                <a:cxn ang="0">
                  <a:pos x="12" y="6"/>
                </a:cxn>
                <a:cxn ang="0">
                  <a:pos x="12" y="6"/>
                </a:cxn>
                <a:cxn ang="0">
                  <a:pos x="11" y="3"/>
                </a:cxn>
                <a:cxn ang="0">
                  <a:pos x="10" y="2"/>
                </a:cxn>
                <a:cxn ang="0">
                  <a:pos x="6" y="0"/>
                </a:cxn>
                <a:cxn ang="0">
                  <a:pos x="2" y="2"/>
                </a:cxn>
                <a:cxn ang="0">
                  <a:pos x="0" y="3"/>
                </a:cxn>
                <a:cxn ang="0">
                  <a:pos x="0" y="6"/>
                </a:cxn>
                <a:cxn ang="0">
                  <a:pos x="0" y="6"/>
                </a:cxn>
              </a:cxnLst>
              <a:rect l="0" t="0" r="r" b="b"/>
              <a:pathLst>
                <a:path w="12" h="57">
                  <a:moveTo>
                    <a:pt x="0" y="6"/>
                  </a:moveTo>
                  <a:lnTo>
                    <a:pt x="0" y="51"/>
                  </a:lnTo>
                  <a:lnTo>
                    <a:pt x="0" y="51"/>
                  </a:lnTo>
                  <a:lnTo>
                    <a:pt x="0" y="54"/>
                  </a:lnTo>
                  <a:lnTo>
                    <a:pt x="2" y="55"/>
                  </a:lnTo>
                  <a:lnTo>
                    <a:pt x="6" y="57"/>
                  </a:lnTo>
                  <a:lnTo>
                    <a:pt x="10" y="55"/>
                  </a:lnTo>
                  <a:lnTo>
                    <a:pt x="11" y="54"/>
                  </a:lnTo>
                  <a:lnTo>
                    <a:pt x="12" y="51"/>
                  </a:lnTo>
                  <a:lnTo>
                    <a:pt x="12" y="6"/>
                  </a:lnTo>
                  <a:lnTo>
                    <a:pt x="12" y="6"/>
                  </a:lnTo>
                  <a:lnTo>
                    <a:pt x="11" y="3"/>
                  </a:lnTo>
                  <a:lnTo>
                    <a:pt x="10" y="2"/>
                  </a:lnTo>
                  <a:lnTo>
                    <a:pt x="6" y="0"/>
                  </a:lnTo>
                  <a:lnTo>
                    <a:pt x="2" y="2"/>
                  </a:lnTo>
                  <a:lnTo>
                    <a:pt x="0" y="3"/>
                  </a:lnTo>
                  <a:lnTo>
                    <a:pt x="0" y="6"/>
                  </a:lnTo>
                  <a:lnTo>
                    <a:pt x="0" y="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31" name="chenying0907 827"/>
            <p:cNvSpPr/>
            <p:nvPr/>
          </p:nvSpPr>
          <p:spPr bwMode="auto">
            <a:xfrm>
              <a:off x="4368801" y="3552826"/>
              <a:ext cx="6350" cy="28575"/>
            </a:xfrm>
            <a:custGeom>
              <a:avLst/>
              <a:gdLst/>
              <a:ahLst/>
              <a:cxnLst>
                <a:cxn ang="0">
                  <a:pos x="8" y="5"/>
                </a:cxn>
                <a:cxn ang="0">
                  <a:pos x="8" y="5"/>
                </a:cxn>
                <a:cxn ang="0">
                  <a:pos x="7" y="21"/>
                </a:cxn>
                <a:cxn ang="0">
                  <a:pos x="4" y="37"/>
                </a:cxn>
                <a:cxn ang="0">
                  <a:pos x="2" y="51"/>
                </a:cxn>
                <a:cxn ang="0">
                  <a:pos x="0" y="67"/>
                </a:cxn>
                <a:cxn ang="0">
                  <a:pos x="0" y="67"/>
                </a:cxn>
                <a:cxn ang="0">
                  <a:pos x="0" y="69"/>
                </a:cxn>
                <a:cxn ang="0">
                  <a:pos x="2" y="71"/>
                </a:cxn>
                <a:cxn ang="0">
                  <a:pos x="5" y="72"/>
                </a:cxn>
                <a:cxn ang="0">
                  <a:pos x="9" y="71"/>
                </a:cxn>
                <a:cxn ang="0">
                  <a:pos x="11" y="69"/>
                </a:cxn>
                <a:cxn ang="0">
                  <a:pos x="11" y="67"/>
                </a:cxn>
                <a:cxn ang="0">
                  <a:pos x="11" y="67"/>
                </a:cxn>
                <a:cxn ang="0">
                  <a:pos x="12" y="51"/>
                </a:cxn>
                <a:cxn ang="0">
                  <a:pos x="15" y="37"/>
                </a:cxn>
                <a:cxn ang="0">
                  <a:pos x="17" y="21"/>
                </a:cxn>
                <a:cxn ang="0">
                  <a:pos x="19" y="5"/>
                </a:cxn>
                <a:cxn ang="0">
                  <a:pos x="19" y="5"/>
                </a:cxn>
                <a:cxn ang="0">
                  <a:pos x="19" y="4"/>
                </a:cxn>
                <a:cxn ang="0">
                  <a:pos x="17" y="1"/>
                </a:cxn>
                <a:cxn ang="0">
                  <a:pos x="13" y="0"/>
                </a:cxn>
                <a:cxn ang="0">
                  <a:pos x="9" y="1"/>
                </a:cxn>
                <a:cxn ang="0">
                  <a:pos x="8" y="4"/>
                </a:cxn>
                <a:cxn ang="0">
                  <a:pos x="8" y="5"/>
                </a:cxn>
                <a:cxn ang="0">
                  <a:pos x="8" y="5"/>
                </a:cxn>
              </a:cxnLst>
              <a:rect l="0" t="0" r="r" b="b"/>
              <a:pathLst>
                <a:path w="19" h="72">
                  <a:moveTo>
                    <a:pt x="8" y="5"/>
                  </a:moveTo>
                  <a:lnTo>
                    <a:pt x="8" y="5"/>
                  </a:lnTo>
                  <a:lnTo>
                    <a:pt x="7" y="21"/>
                  </a:lnTo>
                  <a:lnTo>
                    <a:pt x="4" y="37"/>
                  </a:lnTo>
                  <a:lnTo>
                    <a:pt x="2" y="51"/>
                  </a:lnTo>
                  <a:lnTo>
                    <a:pt x="0" y="67"/>
                  </a:lnTo>
                  <a:lnTo>
                    <a:pt x="0" y="67"/>
                  </a:lnTo>
                  <a:lnTo>
                    <a:pt x="0" y="69"/>
                  </a:lnTo>
                  <a:lnTo>
                    <a:pt x="2" y="71"/>
                  </a:lnTo>
                  <a:lnTo>
                    <a:pt x="5" y="72"/>
                  </a:lnTo>
                  <a:lnTo>
                    <a:pt x="9" y="71"/>
                  </a:lnTo>
                  <a:lnTo>
                    <a:pt x="11" y="69"/>
                  </a:lnTo>
                  <a:lnTo>
                    <a:pt x="11" y="67"/>
                  </a:lnTo>
                  <a:lnTo>
                    <a:pt x="11" y="67"/>
                  </a:lnTo>
                  <a:lnTo>
                    <a:pt x="12" y="51"/>
                  </a:lnTo>
                  <a:lnTo>
                    <a:pt x="15" y="37"/>
                  </a:lnTo>
                  <a:lnTo>
                    <a:pt x="17" y="21"/>
                  </a:lnTo>
                  <a:lnTo>
                    <a:pt x="19" y="5"/>
                  </a:lnTo>
                  <a:lnTo>
                    <a:pt x="19" y="5"/>
                  </a:lnTo>
                  <a:lnTo>
                    <a:pt x="19" y="4"/>
                  </a:lnTo>
                  <a:lnTo>
                    <a:pt x="17" y="1"/>
                  </a:lnTo>
                  <a:lnTo>
                    <a:pt x="13" y="0"/>
                  </a:lnTo>
                  <a:lnTo>
                    <a:pt x="9" y="1"/>
                  </a:lnTo>
                  <a:lnTo>
                    <a:pt x="8" y="4"/>
                  </a:lnTo>
                  <a:lnTo>
                    <a:pt x="8" y="5"/>
                  </a:lnTo>
                  <a:lnTo>
                    <a:pt x="8"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32" name="chenying0907 828"/>
            <p:cNvSpPr/>
            <p:nvPr/>
          </p:nvSpPr>
          <p:spPr bwMode="auto">
            <a:xfrm>
              <a:off x="4384676" y="3568701"/>
              <a:ext cx="7938" cy="31750"/>
            </a:xfrm>
            <a:custGeom>
              <a:avLst/>
              <a:gdLst/>
              <a:ahLst/>
              <a:cxnLst>
                <a:cxn ang="0">
                  <a:pos x="9" y="6"/>
                </a:cxn>
                <a:cxn ang="0">
                  <a:pos x="9" y="6"/>
                </a:cxn>
                <a:cxn ang="0">
                  <a:pos x="6" y="13"/>
                </a:cxn>
                <a:cxn ang="0">
                  <a:pos x="5" y="21"/>
                </a:cxn>
                <a:cxn ang="0">
                  <a:pos x="2" y="29"/>
                </a:cxn>
                <a:cxn ang="0">
                  <a:pos x="1" y="37"/>
                </a:cxn>
                <a:cxn ang="0">
                  <a:pos x="1" y="37"/>
                </a:cxn>
                <a:cxn ang="0">
                  <a:pos x="0" y="55"/>
                </a:cxn>
                <a:cxn ang="0">
                  <a:pos x="1" y="74"/>
                </a:cxn>
                <a:cxn ang="0">
                  <a:pos x="1" y="74"/>
                </a:cxn>
                <a:cxn ang="0">
                  <a:pos x="1" y="77"/>
                </a:cxn>
                <a:cxn ang="0">
                  <a:pos x="2" y="78"/>
                </a:cxn>
                <a:cxn ang="0">
                  <a:pos x="6" y="80"/>
                </a:cxn>
                <a:cxn ang="0">
                  <a:pos x="10" y="78"/>
                </a:cxn>
                <a:cxn ang="0">
                  <a:pos x="12" y="77"/>
                </a:cxn>
                <a:cxn ang="0">
                  <a:pos x="12" y="74"/>
                </a:cxn>
                <a:cxn ang="0">
                  <a:pos x="12" y="40"/>
                </a:cxn>
                <a:cxn ang="0">
                  <a:pos x="12" y="40"/>
                </a:cxn>
                <a:cxn ang="0">
                  <a:pos x="13" y="31"/>
                </a:cxn>
                <a:cxn ang="0">
                  <a:pos x="15" y="23"/>
                </a:cxn>
                <a:cxn ang="0">
                  <a:pos x="18" y="14"/>
                </a:cxn>
                <a:cxn ang="0">
                  <a:pos x="19" y="6"/>
                </a:cxn>
                <a:cxn ang="0">
                  <a:pos x="19" y="6"/>
                </a:cxn>
                <a:cxn ang="0">
                  <a:pos x="19" y="4"/>
                </a:cxn>
                <a:cxn ang="0">
                  <a:pos x="18" y="1"/>
                </a:cxn>
                <a:cxn ang="0">
                  <a:pos x="17" y="1"/>
                </a:cxn>
                <a:cxn ang="0">
                  <a:pos x="14" y="0"/>
                </a:cxn>
                <a:cxn ang="0">
                  <a:pos x="10" y="1"/>
                </a:cxn>
                <a:cxn ang="0">
                  <a:pos x="9" y="4"/>
                </a:cxn>
                <a:cxn ang="0">
                  <a:pos x="9" y="6"/>
                </a:cxn>
                <a:cxn ang="0">
                  <a:pos x="9" y="6"/>
                </a:cxn>
              </a:cxnLst>
              <a:rect l="0" t="0" r="r" b="b"/>
              <a:pathLst>
                <a:path w="19" h="80">
                  <a:moveTo>
                    <a:pt x="9" y="6"/>
                  </a:moveTo>
                  <a:lnTo>
                    <a:pt x="9" y="6"/>
                  </a:lnTo>
                  <a:lnTo>
                    <a:pt x="6" y="13"/>
                  </a:lnTo>
                  <a:lnTo>
                    <a:pt x="5" y="21"/>
                  </a:lnTo>
                  <a:lnTo>
                    <a:pt x="2" y="29"/>
                  </a:lnTo>
                  <a:lnTo>
                    <a:pt x="1" y="37"/>
                  </a:lnTo>
                  <a:lnTo>
                    <a:pt x="1" y="37"/>
                  </a:lnTo>
                  <a:lnTo>
                    <a:pt x="0" y="55"/>
                  </a:lnTo>
                  <a:lnTo>
                    <a:pt x="1" y="74"/>
                  </a:lnTo>
                  <a:lnTo>
                    <a:pt x="1" y="74"/>
                  </a:lnTo>
                  <a:lnTo>
                    <a:pt x="1" y="77"/>
                  </a:lnTo>
                  <a:lnTo>
                    <a:pt x="2" y="78"/>
                  </a:lnTo>
                  <a:lnTo>
                    <a:pt x="6" y="80"/>
                  </a:lnTo>
                  <a:lnTo>
                    <a:pt x="10" y="78"/>
                  </a:lnTo>
                  <a:lnTo>
                    <a:pt x="12" y="77"/>
                  </a:lnTo>
                  <a:lnTo>
                    <a:pt x="12" y="74"/>
                  </a:lnTo>
                  <a:lnTo>
                    <a:pt x="12" y="40"/>
                  </a:lnTo>
                  <a:lnTo>
                    <a:pt x="12" y="40"/>
                  </a:lnTo>
                  <a:lnTo>
                    <a:pt x="13" y="31"/>
                  </a:lnTo>
                  <a:lnTo>
                    <a:pt x="15" y="23"/>
                  </a:lnTo>
                  <a:lnTo>
                    <a:pt x="18" y="14"/>
                  </a:lnTo>
                  <a:lnTo>
                    <a:pt x="19" y="6"/>
                  </a:lnTo>
                  <a:lnTo>
                    <a:pt x="19" y="6"/>
                  </a:lnTo>
                  <a:lnTo>
                    <a:pt x="19" y="4"/>
                  </a:lnTo>
                  <a:lnTo>
                    <a:pt x="18" y="1"/>
                  </a:lnTo>
                  <a:lnTo>
                    <a:pt x="17" y="1"/>
                  </a:lnTo>
                  <a:lnTo>
                    <a:pt x="14" y="0"/>
                  </a:lnTo>
                  <a:lnTo>
                    <a:pt x="10" y="1"/>
                  </a:lnTo>
                  <a:lnTo>
                    <a:pt x="9" y="4"/>
                  </a:lnTo>
                  <a:lnTo>
                    <a:pt x="9" y="6"/>
                  </a:lnTo>
                  <a:lnTo>
                    <a:pt x="9" y="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33" name="chenying0907 829"/>
            <p:cNvSpPr/>
            <p:nvPr/>
          </p:nvSpPr>
          <p:spPr bwMode="auto">
            <a:xfrm>
              <a:off x="4400551" y="3581401"/>
              <a:ext cx="4763" cy="22225"/>
            </a:xfrm>
            <a:custGeom>
              <a:avLst/>
              <a:gdLst/>
              <a:ahLst/>
              <a:cxnLst>
                <a:cxn ang="0">
                  <a:pos x="0" y="6"/>
                </a:cxn>
                <a:cxn ang="0">
                  <a:pos x="0" y="48"/>
                </a:cxn>
                <a:cxn ang="0">
                  <a:pos x="0" y="48"/>
                </a:cxn>
                <a:cxn ang="0">
                  <a:pos x="0" y="51"/>
                </a:cxn>
                <a:cxn ang="0">
                  <a:pos x="1" y="52"/>
                </a:cxn>
                <a:cxn ang="0">
                  <a:pos x="5" y="54"/>
                </a:cxn>
                <a:cxn ang="0">
                  <a:pos x="9" y="52"/>
                </a:cxn>
                <a:cxn ang="0">
                  <a:pos x="10" y="51"/>
                </a:cxn>
                <a:cxn ang="0">
                  <a:pos x="12" y="48"/>
                </a:cxn>
                <a:cxn ang="0">
                  <a:pos x="12" y="6"/>
                </a:cxn>
                <a:cxn ang="0">
                  <a:pos x="12" y="6"/>
                </a:cxn>
                <a:cxn ang="0">
                  <a:pos x="10" y="4"/>
                </a:cxn>
                <a:cxn ang="0">
                  <a:pos x="9" y="3"/>
                </a:cxn>
                <a:cxn ang="0">
                  <a:pos x="5" y="0"/>
                </a:cxn>
                <a:cxn ang="0">
                  <a:pos x="1" y="3"/>
                </a:cxn>
                <a:cxn ang="0">
                  <a:pos x="0" y="4"/>
                </a:cxn>
                <a:cxn ang="0">
                  <a:pos x="0" y="6"/>
                </a:cxn>
                <a:cxn ang="0">
                  <a:pos x="0" y="6"/>
                </a:cxn>
              </a:cxnLst>
              <a:rect l="0" t="0" r="r" b="b"/>
              <a:pathLst>
                <a:path w="12" h="54">
                  <a:moveTo>
                    <a:pt x="0" y="6"/>
                  </a:moveTo>
                  <a:lnTo>
                    <a:pt x="0" y="48"/>
                  </a:lnTo>
                  <a:lnTo>
                    <a:pt x="0" y="48"/>
                  </a:lnTo>
                  <a:lnTo>
                    <a:pt x="0" y="51"/>
                  </a:lnTo>
                  <a:lnTo>
                    <a:pt x="1" y="52"/>
                  </a:lnTo>
                  <a:lnTo>
                    <a:pt x="5" y="54"/>
                  </a:lnTo>
                  <a:lnTo>
                    <a:pt x="9" y="52"/>
                  </a:lnTo>
                  <a:lnTo>
                    <a:pt x="10" y="51"/>
                  </a:lnTo>
                  <a:lnTo>
                    <a:pt x="12" y="48"/>
                  </a:lnTo>
                  <a:lnTo>
                    <a:pt x="12" y="6"/>
                  </a:lnTo>
                  <a:lnTo>
                    <a:pt x="12" y="6"/>
                  </a:lnTo>
                  <a:lnTo>
                    <a:pt x="10" y="4"/>
                  </a:lnTo>
                  <a:lnTo>
                    <a:pt x="9" y="3"/>
                  </a:lnTo>
                  <a:lnTo>
                    <a:pt x="5" y="0"/>
                  </a:lnTo>
                  <a:lnTo>
                    <a:pt x="1" y="3"/>
                  </a:lnTo>
                  <a:lnTo>
                    <a:pt x="0" y="4"/>
                  </a:lnTo>
                  <a:lnTo>
                    <a:pt x="0" y="6"/>
                  </a:lnTo>
                  <a:lnTo>
                    <a:pt x="0" y="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34" name="chenying0907 830"/>
            <p:cNvSpPr/>
            <p:nvPr/>
          </p:nvSpPr>
          <p:spPr bwMode="auto">
            <a:xfrm>
              <a:off x="4422776" y="3571876"/>
              <a:ext cx="4763" cy="14288"/>
            </a:xfrm>
            <a:custGeom>
              <a:avLst/>
              <a:gdLst/>
              <a:ahLst/>
              <a:cxnLst>
                <a:cxn ang="0">
                  <a:pos x="0" y="5"/>
                </a:cxn>
                <a:cxn ang="0">
                  <a:pos x="0" y="32"/>
                </a:cxn>
                <a:cxn ang="0">
                  <a:pos x="0" y="32"/>
                </a:cxn>
                <a:cxn ang="0">
                  <a:pos x="2" y="35"/>
                </a:cxn>
                <a:cxn ang="0">
                  <a:pos x="3" y="36"/>
                </a:cxn>
                <a:cxn ang="0">
                  <a:pos x="7" y="38"/>
                </a:cxn>
                <a:cxn ang="0">
                  <a:pos x="11" y="36"/>
                </a:cxn>
                <a:cxn ang="0">
                  <a:pos x="12" y="35"/>
                </a:cxn>
                <a:cxn ang="0">
                  <a:pos x="12" y="32"/>
                </a:cxn>
                <a:cxn ang="0">
                  <a:pos x="12" y="5"/>
                </a:cxn>
                <a:cxn ang="0">
                  <a:pos x="12" y="5"/>
                </a:cxn>
                <a:cxn ang="0">
                  <a:pos x="12" y="2"/>
                </a:cxn>
                <a:cxn ang="0">
                  <a:pos x="11" y="1"/>
                </a:cxn>
                <a:cxn ang="0">
                  <a:pos x="7" y="0"/>
                </a:cxn>
                <a:cxn ang="0">
                  <a:pos x="3" y="1"/>
                </a:cxn>
                <a:cxn ang="0">
                  <a:pos x="2" y="2"/>
                </a:cxn>
                <a:cxn ang="0">
                  <a:pos x="0" y="5"/>
                </a:cxn>
                <a:cxn ang="0">
                  <a:pos x="0" y="5"/>
                </a:cxn>
              </a:cxnLst>
              <a:rect l="0" t="0" r="r" b="b"/>
              <a:pathLst>
                <a:path w="12" h="38">
                  <a:moveTo>
                    <a:pt x="0" y="5"/>
                  </a:moveTo>
                  <a:lnTo>
                    <a:pt x="0" y="32"/>
                  </a:lnTo>
                  <a:lnTo>
                    <a:pt x="0" y="32"/>
                  </a:lnTo>
                  <a:lnTo>
                    <a:pt x="2" y="35"/>
                  </a:lnTo>
                  <a:lnTo>
                    <a:pt x="3" y="36"/>
                  </a:lnTo>
                  <a:lnTo>
                    <a:pt x="7" y="38"/>
                  </a:lnTo>
                  <a:lnTo>
                    <a:pt x="11" y="36"/>
                  </a:lnTo>
                  <a:lnTo>
                    <a:pt x="12" y="35"/>
                  </a:lnTo>
                  <a:lnTo>
                    <a:pt x="12" y="32"/>
                  </a:lnTo>
                  <a:lnTo>
                    <a:pt x="12" y="5"/>
                  </a:lnTo>
                  <a:lnTo>
                    <a:pt x="12" y="5"/>
                  </a:lnTo>
                  <a:lnTo>
                    <a:pt x="12" y="2"/>
                  </a:lnTo>
                  <a:lnTo>
                    <a:pt x="11" y="1"/>
                  </a:lnTo>
                  <a:lnTo>
                    <a:pt x="7" y="0"/>
                  </a:lnTo>
                  <a:lnTo>
                    <a:pt x="3" y="1"/>
                  </a:lnTo>
                  <a:lnTo>
                    <a:pt x="2" y="2"/>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35" name="chenying0907 831"/>
            <p:cNvSpPr/>
            <p:nvPr/>
          </p:nvSpPr>
          <p:spPr bwMode="auto">
            <a:xfrm>
              <a:off x="4430713" y="3629026"/>
              <a:ext cx="11113" cy="23813"/>
            </a:xfrm>
            <a:custGeom>
              <a:avLst/>
              <a:gdLst/>
              <a:ahLst/>
              <a:cxnLst>
                <a:cxn ang="0">
                  <a:pos x="16" y="3"/>
                </a:cxn>
                <a:cxn ang="0">
                  <a:pos x="16" y="3"/>
                </a:cxn>
                <a:cxn ang="0">
                  <a:pos x="9" y="14"/>
                </a:cxn>
                <a:cxn ang="0">
                  <a:pos x="4" y="27"/>
                </a:cxn>
                <a:cxn ang="0">
                  <a:pos x="1" y="40"/>
                </a:cxn>
                <a:cxn ang="0">
                  <a:pos x="0" y="55"/>
                </a:cxn>
                <a:cxn ang="0">
                  <a:pos x="0" y="55"/>
                </a:cxn>
                <a:cxn ang="0">
                  <a:pos x="0" y="57"/>
                </a:cxn>
                <a:cxn ang="0">
                  <a:pos x="1" y="59"/>
                </a:cxn>
                <a:cxn ang="0">
                  <a:pos x="5" y="60"/>
                </a:cxn>
                <a:cxn ang="0">
                  <a:pos x="9" y="59"/>
                </a:cxn>
                <a:cxn ang="0">
                  <a:pos x="10" y="57"/>
                </a:cxn>
                <a:cxn ang="0">
                  <a:pos x="12" y="55"/>
                </a:cxn>
                <a:cxn ang="0">
                  <a:pos x="12" y="55"/>
                </a:cxn>
                <a:cxn ang="0">
                  <a:pos x="12" y="42"/>
                </a:cxn>
                <a:cxn ang="0">
                  <a:pos x="14" y="30"/>
                </a:cxn>
                <a:cxn ang="0">
                  <a:pos x="20" y="18"/>
                </a:cxn>
                <a:cxn ang="0">
                  <a:pos x="26" y="8"/>
                </a:cxn>
                <a:cxn ang="0">
                  <a:pos x="26" y="8"/>
                </a:cxn>
                <a:cxn ang="0">
                  <a:pos x="27" y="5"/>
                </a:cxn>
                <a:cxn ang="0">
                  <a:pos x="26" y="4"/>
                </a:cxn>
                <a:cxn ang="0">
                  <a:pos x="26" y="3"/>
                </a:cxn>
                <a:cxn ang="0">
                  <a:pos x="23" y="0"/>
                </a:cxn>
                <a:cxn ang="0">
                  <a:pos x="20" y="0"/>
                </a:cxn>
                <a:cxn ang="0">
                  <a:pos x="18" y="0"/>
                </a:cxn>
                <a:cxn ang="0">
                  <a:pos x="16" y="3"/>
                </a:cxn>
                <a:cxn ang="0">
                  <a:pos x="16" y="3"/>
                </a:cxn>
              </a:cxnLst>
              <a:rect l="0" t="0" r="r" b="b"/>
              <a:pathLst>
                <a:path w="27" h="60">
                  <a:moveTo>
                    <a:pt x="16" y="3"/>
                  </a:moveTo>
                  <a:lnTo>
                    <a:pt x="16" y="3"/>
                  </a:lnTo>
                  <a:lnTo>
                    <a:pt x="9" y="14"/>
                  </a:lnTo>
                  <a:lnTo>
                    <a:pt x="4" y="27"/>
                  </a:lnTo>
                  <a:lnTo>
                    <a:pt x="1" y="40"/>
                  </a:lnTo>
                  <a:lnTo>
                    <a:pt x="0" y="55"/>
                  </a:lnTo>
                  <a:lnTo>
                    <a:pt x="0" y="55"/>
                  </a:lnTo>
                  <a:lnTo>
                    <a:pt x="0" y="57"/>
                  </a:lnTo>
                  <a:lnTo>
                    <a:pt x="1" y="59"/>
                  </a:lnTo>
                  <a:lnTo>
                    <a:pt x="5" y="60"/>
                  </a:lnTo>
                  <a:lnTo>
                    <a:pt x="9" y="59"/>
                  </a:lnTo>
                  <a:lnTo>
                    <a:pt x="10" y="57"/>
                  </a:lnTo>
                  <a:lnTo>
                    <a:pt x="12" y="55"/>
                  </a:lnTo>
                  <a:lnTo>
                    <a:pt x="12" y="55"/>
                  </a:lnTo>
                  <a:lnTo>
                    <a:pt x="12" y="42"/>
                  </a:lnTo>
                  <a:lnTo>
                    <a:pt x="14" y="30"/>
                  </a:lnTo>
                  <a:lnTo>
                    <a:pt x="20" y="18"/>
                  </a:lnTo>
                  <a:lnTo>
                    <a:pt x="26" y="8"/>
                  </a:lnTo>
                  <a:lnTo>
                    <a:pt x="26" y="8"/>
                  </a:lnTo>
                  <a:lnTo>
                    <a:pt x="27" y="5"/>
                  </a:lnTo>
                  <a:lnTo>
                    <a:pt x="26" y="4"/>
                  </a:lnTo>
                  <a:lnTo>
                    <a:pt x="26" y="3"/>
                  </a:lnTo>
                  <a:lnTo>
                    <a:pt x="23" y="0"/>
                  </a:lnTo>
                  <a:lnTo>
                    <a:pt x="20" y="0"/>
                  </a:lnTo>
                  <a:lnTo>
                    <a:pt x="18" y="0"/>
                  </a:lnTo>
                  <a:lnTo>
                    <a:pt x="16" y="3"/>
                  </a:lnTo>
                  <a:lnTo>
                    <a:pt x="16"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36" name="chenying0907 832"/>
            <p:cNvSpPr/>
            <p:nvPr/>
          </p:nvSpPr>
          <p:spPr bwMode="auto">
            <a:xfrm>
              <a:off x="4441826" y="3636963"/>
              <a:ext cx="11113" cy="25400"/>
            </a:xfrm>
            <a:custGeom>
              <a:avLst/>
              <a:gdLst/>
              <a:ahLst/>
              <a:cxnLst>
                <a:cxn ang="0">
                  <a:pos x="16" y="4"/>
                </a:cxn>
                <a:cxn ang="0">
                  <a:pos x="16" y="4"/>
                </a:cxn>
                <a:cxn ang="0">
                  <a:pos x="12" y="19"/>
                </a:cxn>
                <a:cxn ang="0">
                  <a:pos x="7" y="32"/>
                </a:cxn>
                <a:cxn ang="0">
                  <a:pos x="3" y="45"/>
                </a:cxn>
                <a:cxn ang="0">
                  <a:pos x="1" y="53"/>
                </a:cxn>
                <a:cxn ang="0">
                  <a:pos x="0" y="59"/>
                </a:cxn>
                <a:cxn ang="0">
                  <a:pos x="0" y="59"/>
                </a:cxn>
                <a:cxn ang="0">
                  <a:pos x="1" y="62"/>
                </a:cxn>
                <a:cxn ang="0">
                  <a:pos x="3" y="63"/>
                </a:cxn>
                <a:cxn ang="0">
                  <a:pos x="7" y="64"/>
                </a:cxn>
                <a:cxn ang="0">
                  <a:pos x="10" y="63"/>
                </a:cxn>
                <a:cxn ang="0">
                  <a:pos x="12" y="62"/>
                </a:cxn>
                <a:cxn ang="0">
                  <a:pos x="12" y="59"/>
                </a:cxn>
                <a:cxn ang="0">
                  <a:pos x="12" y="59"/>
                </a:cxn>
                <a:cxn ang="0">
                  <a:pos x="13" y="53"/>
                </a:cxn>
                <a:cxn ang="0">
                  <a:pos x="14" y="46"/>
                </a:cxn>
                <a:cxn ang="0">
                  <a:pos x="18" y="33"/>
                </a:cxn>
                <a:cxn ang="0">
                  <a:pos x="22" y="21"/>
                </a:cxn>
                <a:cxn ang="0">
                  <a:pos x="27" y="8"/>
                </a:cxn>
                <a:cxn ang="0">
                  <a:pos x="27" y="8"/>
                </a:cxn>
                <a:cxn ang="0">
                  <a:pos x="27" y="5"/>
                </a:cxn>
                <a:cxn ang="0">
                  <a:pos x="26" y="3"/>
                </a:cxn>
                <a:cxn ang="0">
                  <a:pos x="22" y="0"/>
                </a:cxn>
                <a:cxn ang="0">
                  <a:pos x="18" y="2"/>
                </a:cxn>
                <a:cxn ang="0">
                  <a:pos x="17" y="3"/>
                </a:cxn>
                <a:cxn ang="0">
                  <a:pos x="16" y="4"/>
                </a:cxn>
                <a:cxn ang="0">
                  <a:pos x="16" y="4"/>
                </a:cxn>
              </a:cxnLst>
              <a:rect l="0" t="0" r="r" b="b"/>
              <a:pathLst>
                <a:path w="27" h="64">
                  <a:moveTo>
                    <a:pt x="16" y="4"/>
                  </a:moveTo>
                  <a:lnTo>
                    <a:pt x="16" y="4"/>
                  </a:lnTo>
                  <a:lnTo>
                    <a:pt x="12" y="19"/>
                  </a:lnTo>
                  <a:lnTo>
                    <a:pt x="7" y="32"/>
                  </a:lnTo>
                  <a:lnTo>
                    <a:pt x="3" y="45"/>
                  </a:lnTo>
                  <a:lnTo>
                    <a:pt x="1" y="53"/>
                  </a:lnTo>
                  <a:lnTo>
                    <a:pt x="0" y="59"/>
                  </a:lnTo>
                  <a:lnTo>
                    <a:pt x="0" y="59"/>
                  </a:lnTo>
                  <a:lnTo>
                    <a:pt x="1" y="62"/>
                  </a:lnTo>
                  <a:lnTo>
                    <a:pt x="3" y="63"/>
                  </a:lnTo>
                  <a:lnTo>
                    <a:pt x="7" y="64"/>
                  </a:lnTo>
                  <a:lnTo>
                    <a:pt x="10" y="63"/>
                  </a:lnTo>
                  <a:lnTo>
                    <a:pt x="12" y="62"/>
                  </a:lnTo>
                  <a:lnTo>
                    <a:pt x="12" y="59"/>
                  </a:lnTo>
                  <a:lnTo>
                    <a:pt x="12" y="59"/>
                  </a:lnTo>
                  <a:lnTo>
                    <a:pt x="13" y="53"/>
                  </a:lnTo>
                  <a:lnTo>
                    <a:pt x="14" y="46"/>
                  </a:lnTo>
                  <a:lnTo>
                    <a:pt x="18" y="33"/>
                  </a:lnTo>
                  <a:lnTo>
                    <a:pt x="22" y="21"/>
                  </a:lnTo>
                  <a:lnTo>
                    <a:pt x="27" y="8"/>
                  </a:lnTo>
                  <a:lnTo>
                    <a:pt x="27" y="8"/>
                  </a:lnTo>
                  <a:lnTo>
                    <a:pt x="27" y="5"/>
                  </a:lnTo>
                  <a:lnTo>
                    <a:pt x="26" y="3"/>
                  </a:lnTo>
                  <a:lnTo>
                    <a:pt x="22" y="0"/>
                  </a:lnTo>
                  <a:lnTo>
                    <a:pt x="18" y="2"/>
                  </a:lnTo>
                  <a:lnTo>
                    <a:pt x="17" y="3"/>
                  </a:lnTo>
                  <a:lnTo>
                    <a:pt x="16" y="4"/>
                  </a:lnTo>
                  <a:lnTo>
                    <a:pt x="16"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37" name="chenying0907 833"/>
            <p:cNvSpPr/>
            <p:nvPr/>
          </p:nvSpPr>
          <p:spPr bwMode="auto">
            <a:xfrm>
              <a:off x="4467226" y="3646488"/>
              <a:ext cx="4763" cy="25400"/>
            </a:xfrm>
            <a:custGeom>
              <a:avLst/>
              <a:gdLst/>
              <a:ahLst/>
              <a:cxnLst>
                <a:cxn ang="0">
                  <a:pos x="0" y="5"/>
                </a:cxn>
                <a:cxn ang="0">
                  <a:pos x="0" y="59"/>
                </a:cxn>
                <a:cxn ang="0">
                  <a:pos x="0" y="59"/>
                </a:cxn>
                <a:cxn ang="0">
                  <a:pos x="0" y="60"/>
                </a:cxn>
                <a:cxn ang="0">
                  <a:pos x="2" y="62"/>
                </a:cxn>
                <a:cxn ang="0">
                  <a:pos x="6" y="64"/>
                </a:cxn>
                <a:cxn ang="0">
                  <a:pos x="10" y="62"/>
                </a:cxn>
                <a:cxn ang="0">
                  <a:pos x="11" y="60"/>
                </a:cxn>
                <a:cxn ang="0">
                  <a:pos x="12" y="59"/>
                </a:cxn>
                <a:cxn ang="0">
                  <a:pos x="12" y="5"/>
                </a:cxn>
                <a:cxn ang="0">
                  <a:pos x="12" y="5"/>
                </a:cxn>
                <a:cxn ang="0">
                  <a:pos x="11" y="2"/>
                </a:cxn>
                <a:cxn ang="0">
                  <a:pos x="10" y="1"/>
                </a:cxn>
                <a:cxn ang="0">
                  <a:pos x="6" y="0"/>
                </a:cxn>
                <a:cxn ang="0">
                  <a:pos x="2" y="1"/>
                </a:cxn>
                <a:cxn ang="0">
                  <a:pos x="0" y="2"/>
                </a:cxn>
                <a:cxn ang="0">
                  <a:pos x="0" y="5"/>
                </a:cxn>
                <a:cxn ang="0">
                  <a:pos x="0" y="5"/>
                </a:cxn>
              </a:cxnLst>
              <a:rect l="0" t="0" r="r" b="b"/>
              <a:pathLst>
                <a:path w="12" h="64">
                  <a:moveTo>
                    <a:pt x="0" y="5"/>
                  </a:moveTo>
                  <a:lnTo>
                    <a:pt x="0" y="59"/>
                  </a:lnTo>
                  <a:lnTo>
                    <a:pt x="0" y="59"/>
                  </a:lnTo>
                  <a:lnTo>
                    <a:pt x="0" y="60"/>
                  </a:lnTo>
                  <a:lnTo>
                    <a:pt x="2" y="62"/>
                  </a:lnTo>
                  <a:lnTo>
                    <a:pt x="6" y="64"/>
                  </a:lnTo>
                  <a:lnTo>
                    <a:pt x="10" y="62"/>
                  </a:lnTo>
                  <a:lnTo>
                    <a:pt x="11" y="60"/>
                  </a:lnTo>
                  <a:lnTo>
                    <a:pt x="12" y="59"/>
                  </a:lnTo>
                  <a:lnTo>
                    <a:pt x="12" y="5"/>
                  </a:lnTo>
                  <a:lnTo>
                    <a:pt x="12" y="5"/>
                  </a:lnTo>
                  <a:lnTo>
                    <a:pt x="11" y="2"/>
                  </a:lnTo>
                  <a:lnTo>
                    <a:pt x="10" y="1"/>
                  </a:lnTo>
                  <a:lnTo>
                    <a:pt x="6" y="0"/>
                  </a:lnTo>
                  <a:lnTo>
                    <a:pt x="2" y="1"/>
                  </a:lnTo>
                  <a:lnTo>
                    <a:pt x="0" y="2"/>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38" name="chenying0907 834"/>
            <p:cNvSpPr/>
            <p:nvPr/>
          </p:nvSpPr>
          <p:spPr bwMode="auto">
            <a:xfrm>
              <a:off x="4483101" y="3641726"/>
              <a:ext cx="6350" cy="15875"/>
            </a:xfrm>
            <a:custGeom>
              <a:avLst/>
              <a:gdLst/>
              <a:ahLst/>
              <a:cxnLst>
                <a:cxn ang="0">
                  <a:pos x="4" y="3"/>
                </a:cxn>
                <a:cxn ang="0">
                  <a:pos x="4" y="3"/>
                </a:cxn>
                <a:cxn ang="0">
                  <a:pos x="2" y="9"/>
                </a:cxn>
                <a:cxn ang="0">
                  <a:pos x="0" y="17"/>
                </a:cxn>
                <a:cxn ang="0">
                  <a:pos x="0" y="31"/>
                </a:cxn>
                <a:cxn ang="0">
                  <a:pos x="0" y="31"/>
                </a:cxn>
                <a:cxn ang="0">
                  <a:pos x="0" y="34"/>
                </a:cxn>
                <a:cxn ang="0">
                  <a:pos x="2" y="37"/>
                </a:cxn>
                <a:cxn ang="0">
                  <a:pos x="6" y="38"/>
                </a:cxn>
                <a:cxn ang="0">
                  <a:pos x="9" y="37"/>
                </a:cxn>
                <a:cxn ang="0">
                  <a:pos x="11" y="34"/>
                </a:cxn>
                <a:cxn ang="0">
                  <a:pos x="12" y="31"/>
                </a:cxn>
                <a:cxn ang="0">
                  <a:pos x="12" y="31"/>
                </a:cxn>
                <a:cxn ang="0">
                  <a:pos x="12" y="20"/>
                </a:cxn>
                <a:cxn ang="0">
                  <a:pos x="12" y="14"/>
                </a:cxn>
                <a:cxn ang="0">
                  <a:pos x="15" y="8"/>
                </a:cxn>
                <a:cxn ang="0">
                  <a:pos x="15" y="8"/>
                </a:cxn>
                <a:cxn ang="0">
                  <a:pos x="15" y="5"/>
                </a:cxn>
                <a:cxn ang="0">
                  <a:pos x="15" y="4"/>
                </a:cxn>
                <a:cxn ang="0">
                  <a:pos x="12" y="0"/>
                </a:cxn>
                <a:cxn ang="0">
                  <a:pos x="9" y="0"/>
                </a:cxn>
                <a:cxn ang="0">
                  <a:pos x="8" y="0"/>
                </a:cxn>
                <a:cxn ang="0">
                  <a:pos x="6" y="0"/>
                </a:cxn>
                <a:cxn ang="0">
                  <a:pos x="4" y="3"/>
                </a:cxn>
                <a:cxn ang="0">
                  <a:pos x="4" y="3"/>
                </a:cxn>
              </a:cxnLst>
              <a:rect l="0" t="0" r="r" b="b"/>
              <a:pathLst>
                <a:path w="15" h="38">
                  <a:moveTo>
                    <a:pt x="4" y="3"/>
                  </a:moveTo>
                  <a:lnTo>
                    <a:pt x="4" y="3"/>
                  </a:lnTo>
                  <a:lnTo>
                    <a:pt x="2" y="9"/>
                  </a:lnTo>
                  <a:lnTo>
                    <a:pt x="0" y="17"/>
                  </a:lnTo>
                  <a:lnTo>
                    <a:pt x="0" y="31"/>
                  </a:lnTo>
                  <a:lnTo>
                    <a:pt x="0" y="31"/>
                  </a:lnTo>
                  <a:lnTo>
                    <a:pt x="0" y="34"/>
                  </a:lnTo>
                  <a:lnTo>
                    <a:pt x="2" y="37"/>
                  </a:lnTo>
                  <a:lnTo>
                    <a:pt x="6" y="38"/>
                  </a:lnTo>
                  <a:lnTo>
                    <a:pt x="9" y="37"/>
                  </a:lnTo>
                  <a:lnTo>
                    <a:pt x="11" y="34"/>
                  </a:lnTo>
                  <a:lnTo>
                    <a:pt x="12" y="31"/>
                  </a:lnTo>
                  <a:lnTo>
                    <a:pt x="12" y="31"/>
                  </a:lnTo>
                  <a:lnTo>
                    <a:pt x="12" y="20"/>
                  </a:lnTo>
                  <a:lnTo>
                    <a:pt x="12" y="14"/>
                  </a:lnTo>
                  <a:lnTo>
                    <a:pt x="15" y="8"/>
                  </a:lnTo>
                  <a:lnTo>
                    <a:pt x="15" y="8"/>
                  </a:lnTo>
                  <a:lnTo>
                    <a:pt x="15" y="5"/>
                  </a:lnTo>
                  <a:lnTo>
                    <a:pt x="15" y="4"/>
                  </a:lnTo>
                  <a:lnTo>
                    <a:pt x="12" y="0"/>
                  </a:lnTo>
                  <a:lnTo>
                    <a:pt x="9" y="0"/>
                  </a:lnTo>
                  <a:lnTo>
                    <a:pt x="8" y="0"/>
                  </a:lnTo>
                  <a:lnTo>
                    <a:pt x="6" y="0"/>
                  </a:lnTo>
                  <a:lnTo>
                    <a:pt x="4" y="3"/>
                  </a:lnTo>
                  <a:lnTo>
                    <a:pt x="4"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39" name="chenying0907 835"/>
            <p:cNvSpPr/>
            <p:nvPr/>
          </p:nvSpPr>
          <p:spPr bwMode="auto">
            <a:xfrm>
              <a:off x="4492626" y="3687763"/>
              <a:ext cx="4763" cy="20638"/>
            </a:xfrm>
            <a:custGeom>
              <a:avLst/>
              <a:gdLst/>
              <a:ahLst/>
              <a:cxnLst>
                <a:cxn ang="0">
                  <a:pos x="0" y="5"/>
                </a:cxn>
                <a:cxn ang="0">
                  <a:pos x="0" y="47"/>
                </a:cxn>
                <a:cxn ang="0">
                  <a:pos x="0" y="47"/>
                </a:cxn>
                <a:cxn ang="0">
                  <a:pos x="1" y="49"/>
                </a:cxn>
                <a:cxn ang="0">
                  <a:pos x="2" y="52"/>
                </a:cxn>
                <a:cxn ang="0">
                  <a:pos x="6" y="53"/>
                </a:cxn>
                <a:cxn ang="0">
                  <a:pos x="10" y="52"/>
                </a:cxn>
                <a:cxn ang="0">
                  <a:pos x="11" y="49"/>
                </a:cxn>
                <a:cxn ang="0">
                  <a:pos x="11" y="47"/>
                </a:cxn>
                <a:cxn ang="0">
                  <a:pos x="11" y="5"/>
                </a:cxn>
                <a:cxn ang="0">
                  <a:pos x="11" y="5"/>
                </a:cxn>
                <a:cxn ang="0">
                  <a:pos x="11" y="4"/>
                </a:cxn>
                <a:cxn ang="0">
                  <a:pos x="10" y="1"/>
                </a:cxn>
                <a:cxn ang="0">
                  <a:pos x="6" y="0"/>
                </a:cxn>
                <a:cxn ang="0">
                  <a:pos x="2" y="1"/>
                </a:cxn>
                <a:cxn ang="0">
                  <a:pos x="1" y="4"/>
                </a:cxn>
                <a:cxn ang="0">
                  <a:pos x="0" y="5"/>
                </a:cxn>
                <a:cxn ang="0">
                  <a:pos x="0" y="5"/>
                </a:cxn>
              </a:cxnLst>
              <a:rect l="0" t="0" r="r" b="b"/>
              <a:pathLst>
                <a:path w="11" h="53">
                  <a:moveTo>
                    <a:pt x="0" y="5"/>
                  </a:moveTo>
                  <a:lnTo>
                    <a:pt x="0" y="47"/>
                  </a:lnTo>
                  <a:lnTo>
                    <a:pt x="0" y="47"/>
                  </a:lnTo>
                  <a:lnTo>
                    <a:pt x="1" y="49"/>
                  </a:lnTo>
                  <a:lnTo>
                    <a:pt x="2" y="52"/>
                  </a:lnTo>
                  <a:lnTo>
                    <a:pt x="6" y="53"/>
                  </a:lnTo>
                  <a:lnTo>
                    <a:pt x="10" y="52"/>
                  </a:lnTo>
                  <a:lnTo>
                    <a:pt x="11" y="49"/>
                  </a:lnTo>
                  <a:lnTo>
                    <a:pt x="11" y="47"/>
                  </a:lnTo>
                  <a:lnTo>
                    <a:pt x="11" y="5"/>
                  </a:lnTo>
                  <a:lnTo>
                    <a:pt x="11" y="5"/>
                  </a:lnTo>
                  <a:lnTo>
                    <a:pt x="11" y="4"/>
                  </a:lnTo>
                  <a:lnTo>
                    <a:pt x="10" y="1"/>
                  </a:lnTo>
                  <a:lnTo>
                    <a:pt x="6" y="0"/>
                  </a:lnTo>
                  <a:lnTo>
                    <a:pt x="2" y="1"/>
                  </a:lnTo>
                  <a:lnTo>
                    <a:pt x="1" y="4"/>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40" name="chenying0907 836"/>
            <p:cNvSpPr/>
            <p:nvPr/>
          </p:nvSpPr>
          <p:spPr bwMode="auto">
            <a:xfrm>
              <a:off x="4505326" y="3698876"/>
              <a:ext cx="4763" cy="30163"/>
            </a:xfrm>
            <a:custGeom>
              <a:avLst/>
              <a:gdLst/>
              <a:ahLst/>
              <a:cxnLst>
                <a:cxn ang="0">
                  <a:pos x="13" y="43"/>
                </a:cxn>
                <a:cxn ang="0">
                  <a:pos x="13" y="43"/>
                </a:cxn>
                <a:cxn ang="0">
                  <a:pos x="15" y="25"/>
                </a:cxn>
                <a:cxn ang="0">
                  <a:pos x="13" y="6"/>
                </a:cxn>
                <a:cxn ang="0">
                  <a:pos x="13" y="6"/>
                </a:cxn>
                <a:cxn ang="0">
                  <a:pos x="13" y="4"/>
                </a:cxn>
                <a:cxn ang="0">
                  <a:pos x="12" y="2"/>
                </a:cxn>
                <a:cxn ang="0">
                  <a:pos x="8" y="0"/>
                </a:cxn>
                <a:cxn ang="0">
                  <a:pos x="4" y="2"/>
                </a:cxn>
                <a:cxn ang="0">
                  <a:pos x="3" y="4"/>
                </a:cxn>
                <a:cxn ang="0">
                  <a:pos x="3" y="6"/>
                </a:cxn>
                <a:cxn ang="0">
                  <a:pos x="3" y="6"/>
                </a:cxn>
                <a:cxn ang="0">
                  <a:pos x="3" y="26"/>
                </a:cxn>
                <a:cxn ang="0">
                  <a:pos x="2" y="46"/>
                </a:cxn>
                <a:cxn ang="0">
                  <a:pos x="2" y="46"/>
                </a:cxn>
                <a:cxn ang="0">
                  <a:pos x="0" y="59"/>
                </a:cxn>
                <a:cxn ang="0">
                  <a:pos x="0" y="65"/>
                </a:cxn>
                <a:cxn ang="0">
                  <a:pos x="3" y="72"/>
                </a:cxn>
                <a:cxn ang="0">
                  <a:pos x="3" y="72"/>
                </a:cxn>
                <a:cxn ang="0">
                  <a:pos x="4" y="74"/>
                </a:cxn>
                <a:cxn ang="0">
                  <a:pos x="5" y="76"/>
                </a:cxn>
                <a:cxn ang="0">
                  <a:pos x="9" y="76"/>
                </a:cxn>
                <a:cxn ang="0">
                  <a:pos x="12" y="74"/>
                </a:cxn>
                <a:cxn ang="0">
                  <a:pos x="13" y="73"/>
                </a:cxn>
                <a:cxn ang="0">
                  <a:pos x="13" y="72"/>
                </a:cxn>
                <a:cxn ang="0">
                  <a:pos x="13" y="69"/>
                </a:cxn>
                <a:cxn ang="0">
                  <a:pos x="13" y="69"/>
                </a:cxn>
                <a:cxn ang="0">
                  <a:pos x="12" y="63"/>
                </a:cxn>
                <a:cxn ang="0">
                  <a:pos x="12" y="56"/>
                </a:cxn>
                <a:cxn ang="0">
                  <a:pos x="13" y="43"/>
                </a:cxn>
                <a:cxn ang="0">
                  <a:pos x="13" y="43"/>
                </a:cxn>
              </a:cxnLst>
              <a:rect l="0" t="0" r="r" b="b"/>
              <a:pathLst>
                <a:path w="15" h="76">
                  <a:moveTo>
                    <a:pt x="13" y="43"/>
                  </a:moveTo>
                  <a:lnTo>
                    <a:pt x="13" y="43"/>
                  </a:lnTo>
                  <a:lnTo>
                    <a:pt x="15" y="25"/>
                  </a:lnTo>
                  <a:lnTo>
                    <a:pt x="13" y="6"/>
                  </a:lnTo>
                  <a:lnTo>
                    <a:pt x="13" y="6"/>
                  </a:lnTo>
                  <a:lnTo>
                    <a:pt x="13" y="4"/>
                  </a:lnTo>
                  <a:lnTo>
                    <a:pt x="12" y="2"/>
                  </a:lnTo>
                  <a:lnTo>
                    <a:pt x="8" y="0"/>
                  </a:lnTo>
                  <a:lnTo>
                    <a:pt x="4" y="2"/>
                  </a:lnTo>
                  <a:lnTo>
                    <a:pt x="3" y="4"/>
                  </a:lnTo>
                  <a:lnTo>
                    <a:pt x="3" y="6"/>
                  </a:lnTo>
                  <a:lnTo>
                    <a:pt x="3" y="6"/>
                  </a:lnTo>
                  <a:lnTo>
                    <a:pt x="3" y="26"/>
                  </a:lnTo>
                  <a:lnTo>
                    <a:pt x="2" y="46"/>
                  </a:lnTo>
                  <a:lnTo>
                    <a:pt x="2" y="46"/>
                  </a:lnTo>
                  <a:lnTo>
                    <a:pt x="0" y="59"/>
                  </a:lnTo>
                  <a:lnTo>
                    <a:pt x="0" y="65"/>
                  </a:lnTo>
                  <a:lnTo>
                    <a:pt x="3" y="72"/>
                  </a:lnTo>
                  <a:lnTo>
                    <a:pt x="3" y="72"/>
                  </a:lnTo>
                  <a:lnTo>
                    <a:pt x="4" y="74"/>
                  </a:lnTo>
                  <a:lnTo>
                    <a:pt x="5" y="76"/>
                  </a:lnTo>
                  <a:lnTo>
                    <a:pt x="9" y="76"/>
                  </a:lnTo>
                  <a:lnTo>
                    <a:pt x="12" y="74"/>
                  </a:lnTo>
                  <a:lnTo>
                    <a:pt x="13" y="73"/>
                  </a:lnTo>
                  <a:lnTo>
                    <a:pt x="13" y="72"/>
                  </a:lnTo>
                  <a:lnTo>
                    <a:pt x="13" y="69"/>
                  </a:lnTo>
                  <a:lnTo>
                    <a:pt x="13" y="69"/>
                  </a:lnTo>
                  <a:lnTo>
                    <a:pt x="12" y="63"/>
                  </a:lnTo>
                  <a:lnTo>
                    <a:pt x="12" y="56"/>
                  </a:lnTo>
                  <a:lnTo>
                    <a:pt x="13" y="43"/>
                  </a:lnTo>
                  <a:lnTo>
                    <a:pt x="13" y="4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41" name="chenying0907 837"/>
            <p:cNvSpPr/>
            <p:nvPr/>
          </p:nvSpPr>
          <p:spPr bwMode="auto">
            <a:xfrm>
              <a:off x="4522788" y="3714751"/>
              <a:ext cx="6350" cy="19050"/>
            </a:xfrm>
            <a:custGeom>
              <a:avLst/>
              <a:gdLst/>
              <a:ahLst/>
              <a:cxnLst>
                <a:cxn ang="0">
                  <a:pos x="16" y="5"/>
                </a:cxn>
                <a:cxn ang="0">
                  <a:pos x="16" y="5"/>
                </a:cxn>
                <a:cxn ang="0">
                  <a:pos x="16" y="3"/>
                </a:cxn>
                <a:cxn ang="0">
                  <a:pos x="15" y="1"/>
                </a:cxn>
                <a:cxn ang="0">
                  <a:pos x="11" y="0"/>
                </a:cxn>
                <a:cxn ang="0">
                  <a:pos x="7" y="1"/>
                </a:cxn>
                <a:cxn ang="0">
                  <a:pos x="6" y="3"/>
                </a:cxn>
                <a:cxn ang="0">
                  <a:pos x="4" y="5"/>
                </a:cxn>
                <a:cxn ang="0">
                  <a:pos x="4" y="5"/>
                </a:cxn>
                <a:cxn ang="0">
                  <a:pos x="3" y="14"/>
                </a:cxn>
                <a:cxn ang="0">
                  <a:pos x="2" y="25"/>
                </a:cxn>
                <a:cxn ang="0">
                  <a:pos x="0" y="34"/>
                </a:cxn>
                <a:cxn ang="0">
                  <a:pos x="0" y="39"/>
                </a:cxn>
                <a:cxn ang="0">
                  <a:pos x="2" y="44"/>
                </a:cxn>
                <a:cxn ang="0">
                  <a:pos x="2" y="44"/>
                </a:cxn>
                <a:cxn ang="0">
                  <a:pos x="3" y="47"/>
                </a:cxn>
                <a:cxn ang="0">
                  <a:pos x="4" y="48"/>
                </a:cxn>
                <a:cxn ang="0">
                  <a:pos x="8" y="48"/>
                </a:cxn>
                <a:cxn ang="0">
                  <a:pos x="12" y="46"/>
                </a:cxn>
                <a:cxn ang="0">
                  <a:pos x="12" y="44"/>
                </a:cxn>
                <a:cxn ang="0">
                  <a:pos x="12" y="42"/>
                </a:cxn>
                <a:cxn ang="0">
                  <a:pos x="12" y="42"/>
                </a:cxn>
                <a:cxn ang="0">
                  <a:pos x="11" y="37"/>
                </a:cxn>
                <a:cxn ang="0">
                  <a:pos x="11" y="33"/>
                </a:cxn>
                <a:cxn ang="0">
                  <a:pos x="14" y="24"/>
                </a:cxn>
                <a:cxn ang="0">
                  <a:pos x="15" y="14"/>
                </a:cxn>
                <a:cxn ang="0">
                  <a:pos x="16" y="5"/>
                </a:cxn>
                <a:cxn ang="0">
                  <a:pos x="16" y="5"/>
                </a:cxn>
              </a:cxnLst>
              <a:rect l="0" t="0" r="r" b="b"/>
              <a:pathLst>
                <a:path w="16" h="48">
                  <a:moveTo>
                    <a:pt x="16" y="5"/>
                  </a:moveTo>
                  <a:lnTo>
                    <a:pt x="16" y="5"/>
                  </a:lnTo>
                  <a:lnTo>
                    <a:pt x="16" y="3"/>
                  </a:lnTo>
                  <a:lnTo>
                    <a:pt x="15" y="1"/>
                  </a:lnTo>
                  <a:lnTo>
                    <a:pt x="11" y="0"/>
                  </a:lnTo>
                  <a:lnTo>
                    <a:pt x="7" y="1"/>
                  </a:lnTo>
                  <a:lnTo>
                    <a:pt x="6" y="3"/>
                  </a:lnTo>
                  <a:lnTo>
                    <a:pt x="4" y="5"/>
                  </a:lnTo>
                  <a:lnTo>
                    <a:pt x="4" y="5"/>
                  </a:lnTo>
                  <a:lnTo>
                    <a:pt x="3" y="14"/>
                  </a:lnTo>
                  <a:lnTo>
                    <a:pt x="2" y="25"/>
                  </a:lnTo>
                  <a:lnTo>
                    <a:pt x="0" y="34"/>
                  </a:lnTo>
                  <a:lnTo>
                    <a:pt x="0" y="39"/>
                  </a:lnTo>
                  <a:lnTo>
                    <a:pt x="2" y="44"/>
                  </a:lnTo>
                  <a:lnTo>
                    <a:pt x="2" y="44"/>
                  </a:lnTo>
                  <a:lnTo>
                    <a:pt x="3" y="47"/>
                  </a:lnTo>
                  <a:lnTo>
                    <a:pt x="4" y="48"/>
                  </a:lnTo>
                  <a:lnTo>
                    <a:pt x="8" y="48"/>
                  </a:lnTo>
                  <a:lnTo>
                    <a:pt x="12" y="46"/>
                  </a:lnTo>
                  <a:lnTo>
                    <a:pt x="12" y="44"/>
                  </a:lnTo>
                  <a:lnTo>
                    <a:pt x="12" y="42"/>
                  </a:lnTo>
                  <a:lnTo>
                    <a:pt x="12" y="42"/>
                  </a:lnTo>
                  <a:lnTo>
                    <a:pt x="11" y="37"/>
                  </a:lnTo>
                  <a:lnTo>
                    <a:pt x="11" y="33"/>
                  </a:lnTo>
                  <a:lnTo>
                    <a:pt x="14" y="24"/>
                  </a:lnTo>
                  <a:lnTo>
                    <a:pt x="15" y="14"/>
                  </a:lnTo>
                  <a:lnTo>
                    <a:pt x="16" y="5"/>
                  </a:lnTo>
                  <a:lnTo>
                    <a:pt x="16"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42" name="chenying0907 838"/>
            <p:cNvSpPr/>
            <p:nvPr/>
          </p:nvSpPr>
          <p:spPr bwMode="auto">
            <a:xfrm>
              <a:off x="4538663" y="3703638"/>
              <a:ext cx="4763" cy="19050"/>
            </a:xfrm>
            <a:custGeom>
              <a:avLst/>
              <a:gdLst/>
              <a:ahLst/>
              <a:cxnLst>
                <a:cxn ang="0">
                  <a:pos x="0" y="5"/>
                </a:cxn>
                <a:cxn ang="0">
                  <a:pos x="0" y="40"/>
                </a:cxn>
                <a:cxn ang="0">
                  <a:pos x="0" y="40"/>
                </a:cxn>
                <a:cxn ang="0">
                  <a:pos x="0" y="41"/>
                </a:cxn>
                <a:cxn ang="0">
                  <a:pos x="1" y="44"/>
                </a:cxn>
                <a:cxn ang="0">
                  <a:pos x="5" y="45"/>
                </a:cxn>
                <a:cxn ang="0">
                  <a:pos x="9" y="44"/>
                </a:cxn>
                <a:cxn ang="0">
                  <a:pos x="10" y="41"/>
                </a:cxn>
                <a:cxn ang="0">
                  <a:pos x="10" y="40"/>
                </a:cxn>
                <a:cxn ang="0">
                  <a:pos x="10" y="5"/>
                </a:cxn>
                <a:cxn ang="0">
                  <a:pos x="10" y="5"/>
                </a:cxn>
                <a:cxn ang="0">
                  <a:pos x="10" y="3"/>
                </a:cxn>
                <a:cxn ang="0">
                  <a:pos x="9" y="1"/>
                </a:cxn>
                <a:cxn ang="0">
                  <a:pos x="5" y="0"/>
                </a:cxn>
                <a:cxn ang="0">
                  <a:pos x="1" y="1"/>
                </a:cxn>
                <a:cxn ang="0">
                  <a:pos x="0" y="3"/>
                </a:cxn>
                <a:cxn ang="0">
                  <a:pos x="0" y="5"/>
                </a:cxn>
                <a:cxn ang="0">
                  <a:pos x="0" y="5"/>
                </a:cxn>
              </a:cxnLst>
              <a:rect l="0" t="0" r="r" b="b"/>
              <a:pathLst>
                <a:path w="10" h="45">
                  <a:moveTo>
                    <a:pt x="0" y="5"/>
                  </a:moveTo>
                  <a:lnTo>
                    <a:pt x="0" y="40"/>
                  </a:lnTo>
                  <a:lnTo>
                    <a:pt x="0" y="40"/>
                  </a:lnTo>
                  <a:lnTo>
                    <a:pt x="0" y="41"/>
                  </a:lnTo>
                  <a:lnTo>
                    <a:pt x="1" y="44"/>
                  </a:lnTo>
                  <a:lnTo>
                    <a:pt x="5" y="45"/>
                  </a:lnTo>
                  <a:lnTo>
                    <a:pt x="9" y="44"/>
                  </a:lnTo>
                  <a:lnTo>
                    <a:pt x="10" y="41"/>
                  </a:lnTo>
                  <a:lnTo>
                    <a:pt x="10" y="40"/>
                  </a:lnTo>
                  <a:lnTo>
                    <a:pt x="10" y="5"/>
                  </a:lnTo>
                  <a:lnTo>
                    <a:pt x="10" y="5"/>
                  </a:lnTo>
                  <a:lnTo>
                    <a:pt x="10" y="3"/>
                  </a:lnTo>
                  <a:lnTo>
                    <a:pt x="9" y="1"/>
                  </a:lnTo>
                  <a:lnTo>
                    <a:pt x="5" y="0"/>
                  </a:lnTo>
                  <a:lnTo>
                    <a:pt x="1" y="1"/>
                  </a:lnTo>
                  <a:lnTo>
                    <a:pt x="0" y="3"/>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43" name="chenying0907 839"/>
            <p:cNvSpPr/>
            <p:nvPr/>
          </p:nvSpPr>
          <p:spPr bwMode="auto">
            <a:xfrm>
              <a:off x="4575176" y="3678238"/>
              <a:ext cx="6350" cy="19050"/>
            </a:xfrm>
            <a:custGeom>
              <a:avLst/>
              <a:gdLst/>
              <a:ahLst/>
              <a:cxnLst>
                <a:cxn ang="0">
                  <a:pos x="16" y="42"/>
                </a:cxn>
                <a:cxn ang="0">
                  <a:pos x="16" y="42"/>
                </a:cxn>
                <a:cxn ang="0">
                  <a:pos x="13" y="33"/>
                </a:cxn>
                <a:cxn ang="0">
                  <a:pos x="12" y="24"/>
                </a:cxn>
                <a:cxn ang="0">
                  <a:pos x="12" y="6"/>
                </a:cxn>
                <a:cxn ang="0">
                  <a:pos x="12" y="6"/>
                </a:cxn>
                <a:cxn ang="0">
                  <a:pos x="12" y="3"/>
                </a:cxn>
                <a:cxn ang="0">
                  <a:pos x="10" y="2"/>
                </a:cxn>
                <a:cxn ang="0">
                  <a:pos x="6" y="0"/>
                </a:cxn>
                <a:cxn ang="0">
                  <a:pos x="2" y="2"/>
                </a:cxn>
                <a:cxn ang="0">
                  <a:pos x="1" y="3"/>
                </a:cxn>
                <a:cxn ang="0">
                  <a:pos x="0" y="6"/>
                </a:cxn>
                <a:cxn ang="0">
                  <a:pos x="0" y="6"/>
                </a:cxn>
                <a:cxn ang="0">
                  <a:pos x="1" y="25"/>
                </a:cxn>
                <a:cxn ang="0">
                  <a:pos x="2" y="36"/>
                </a:cxn>
                <a:cxn ang="0">
                  <a:pos x="4" y="45"/>
                </a:cxn>
                <a:cxn ang="0">
                  <a:pos x="4" y="45"/>
                </a:cxn>
                <a:cxn ang="0">
                  <a:pos x="5" y="48"/>
                </a:cxn>
                <a:cxn ang="0">
                  <a:pos x="8" y="49"/>
                </a:cxn>
                <a:cxn ang="0">
                  <a:pos x="12" y="49"/>
                </a:cxn>
                <a:cxn ang="0">
                  <a:pos x="14" y="46"/>
                </a:cxn>
                <a:cxn ang="0">
                  <a:pos x="16" y="45"/>
                </a:cxn>
                <a:cxn ang="0">
                  <a:pos x="16" y="42"/>
                </a:cxn>
                <a:cxn ang="0">
                  <a:pos x="16" y="42"/>
                </a:cxn>
              </a:cxnLst>
              <a:rect l="0" t="0" r="r" b="b"/>
              <a:pathLst>
                <a:path w="16" h="49">
                  <a:moveTo>
                    <a:pt x="16" y="42"/>
                  </a:moveTo>
                  <a:lnTo>
                    <a:pt x="16" y="42"/>
                  </a:lnTo>
                  <a:lnTo>
                    <a:pt x="13" y="33"/>
                  </a:lnTo>
                  <a:lnTo>
                    <a:pt x="12" y="24"/>
                  </a:lnTo>
                  <a:lnTo>
                    <a:pt x="12" y="6"/>
                  </a:lnTo>
                  <a:lnTo>
                    <a:pt x="12" y="6"/>
                  </a:lnTo>
                  <a:lnTo>
                    <a:pt x="12" y="3"/>
                  </a:lnTo>
                  <a:lnTo>
                    <a:pt x="10" y="2"/>
                  </a:lnTo>
                  <a:lnTo>
                    <a:pt x="6" y="0"/>
                  </a:lnTo>
                  <a:lnTo>
                    <a:pt x="2" y="2"/>
                  </a:lnTo>
                  <a:lnTo>
                    <a:pt x="1" y="3"/>
                  </a:lnTo>
                  <a:lnTo>
                    <a:pt x="0" y="6"/>
                  </a:lnTo>
                  <a:lnTo>
                    <a:pt x="0" y="6"/>
                  </a:lnTo>
                  <a:lnTo>
                    <a:pt x="1" y="25"/>
                  </a:lnTo>
                  <a:lnTo>
                    <a:pt x="2" y="36"/>
                  </a:lnTo>
                  <a:lnTo>
                    <a:pt x="4" y="45"/>
                  </a:lnTo>
                  <a:lnTo>
                    <a:pt x="4" y="45"/>
                  </a:lnTo>
                  <a:lnTo>
                    <a:pt x="5" y="48"/>
                  </a:lnTo>
                  <a:lnTo>
                    <a:pt x="8" y="49"/>
                  </a:lnTo>
                  <a:lnTo>
                    <a:pt x="12" y="49"/>
                  </a:lnTo>
                  <a:lnTo>
                    <a:pt x="14" y="46"/>
                  </a:lnTo>
                  <a:lnTo>
                    <a:pt x="16" y="45"/>
                  </a:lnTo>
                  <a:lnTo>
                    <a:pt x="16" y="42"/>
                  </a:lnTo>
                  <a:lnTo>
                    <a:pt x="16" y="4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44" name="chenying0907 840"/>
            <p:cNvSpPr/>
            <p:nvPr/>
          </p:nvSpPr>
          <p:spPr bwMode="auto">
            <a:xfrm>
              <a:off x="4592638" y="3678238"/>
              <a:ext cx="6350" cy="17463"/>
            </a:xfrm>
            <a:custGeom>
              <a:avLst/>
              <a:gdLst/>
              <a:ahLst/>
              <a:cxnLst>
                <a:cxn ang="0">
                  <a:pos x="15" y="34"/>
                </a:cxn>
                <a:cxn ang="0">
                  <a:pos x="15" y="34"/>
                </a:cxn>
                <a:cxn ang="0">
                  <a:pos x="13" y="28"/>
                </a:cxn>
                <a:cxn ang="0">
                  <a:pos x="11" y="20"/>
                </a:cxn>
                <a:cxn ang="0">
                  <a:pos x="11" y="6"/>
                </a:cxn>
                <a:cxn ang="0">
                  <a:pos x="11" y="6"/>
                </a:cxn>
                <a:cxn ang="0">
                  <a:pos x="11" y="3"/>
                </a:cxn>
                <a:cxn ang="0">
                  <a:pos x="10" y="2"/>
                </a:cxn>
                <a:cxn ang="0">
                  <a:pos x="6" y="0"/>
                </a:cxn>
                <a:cxn ang="0">
                  <a:pos x="2" y="2"/>
                </a:cxn>
                <a:cxn ang="0">
                  <a:pos x="1" y="3"/>
                </a:cxn>
                <a:cxn ang="0">
                  <a:pos x="0" y="6"/>
                </a:cxn>
                <a:cxn ang="0">
                  <a:pos x="0" y="6"/>
                </a:cxn>
                <a:cxn ang="0">
                  <a:pos x="1" y="21"/>
                </a:cxn>
                <a:cxn ang="0">
                  <a:pos x="2" y="29"/>
                </a:cxn>
                <a:cxn ang="0">
                  <a:pos x="4" y="37"/>
                </a:cxn>
                <a:cxn ang="0">
                  <a:pos x="4" y="37"/>
                </a:cxn>
                <a:cxn ang="0">
                  <a:pos x="5" y="40"/>
                </a:cxn>
                <a:cxn ang="0">
                  <a:pos x="7" y="41"/>
                </a:cxn>
                <a:cxn ang="0">
                  <a:pos x="11" y="41"/>
                </a:cxn>
                <a:cxn ang="0">
                  <a:pos x="14" y="38"/>
                </a:cxn>
                <a:cxn ang="0">
                  <a:pos x="15" y="37"/>
                </a:cxn>
                <a:cxn ang="0">
                  <a:pos x="15" y="34"/>
                </a:cxn>
                <a:cxn ang="0">
                  <a:pos x="15" y="34"/>
                </a:cxn>
              </a:cxnLst>
              <a:rect l="0" t="0" r="r" b="b"/>
              <a:pathLst>
                <a:path w="15" h="41">
                  <a:moveTo>
                    <a:pt x="15" y="34"/>
                  </a:moveTo>
                  <a:lnTo>
                    <a:pt x="15" y="34"/>
                  </a:lnTo>
                  <a:lnTo>
                    <a:pt x="13" y="28"/>
                  </a:lnTo>
                  <a:lnTo>
                    <a:pt x="11" y="20"/>
                  </a:lnTo>
                  <a:lnTo>
                    <a:pt x="11" y="6"/>
                  </a:lnTo>
                  <a:lnTo>
                    <a:pt x="11" y="6"/>
                  </a:lnTo>
                  <a:lnTo>
                    <a:pt x="11" y="3"/>
                  </a:lnTo>
                  <a:lnTo>
                    <a:pt x="10" y="2"/>
                  </a:lnTo>
                  <a:lnTo>
                    <a:pt x="6" y="0"/>
                  </a:lnTo>
                  <a:lnTo>
                    <a:pt x="2" y="2"/>
                  </a:lnTo>
                  <a:lnTo>
                    <a:pt x="1" y="3"/>
                  </a:lnTo>
                  <a:lnTo>
                    <a:pt x="0" y="6"/>
                  </a:lnTo>
                  <a:lnTo>
                    <a:pt x="0" y="6"/>
                  </a:lnTo>
                  <a:lnTo>
                    <a:pt x="1" y="21"/>
                  </a:lnTo>
                  <a:lnTo>
                    <a:pt x="2" y="29"/>
                  </a:lnTo>
                  <a:lnTo>
                    <a:pt x="4" y="37"/>
                  </a:lnTo>
                  <a:lnTo>
                    <a:pt x="4" y="37"/>
                  </a:lnTo>
                  <a:lnTo>
                    <a:pt x="5" y="40"/>
                  </a:lnTo>
                  <a:lnTo>
                    <a:pt x="7" y="41"/>
                  </a:lnTo>
                  <a:lnTo>
                    <a:pt x="11" y="41"/>
                  </a:lnTo>
                  <a:lnTo>
                    <a:pt x="14" y="38"/>
                  </a:lnTo>
                  <a:lnTo>
                    <a:pt x="15" y="37"/>
                  </a:lnTo>
                  <a:lnTo>
                    <a:pt x="15" y="34"/>
                  </a:lnTo>
                  <a:lnTo>
                    <a:pt x="15" y="3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45" name="chenying0907 841"/>
            <p:cNvSpPr/>
            <p:nvPr/>
          </p:nvSpPr>
          <p:spPr bwMode="auto">
            <a:xfrm>
              <a:off x="4608513" y="3670301"/>
              <a:ext cx="4763" cy="19050"/>
            </a:xfrm>
            <a:custGeom>
              <a:avLst/>
              <a:gdLst/>
              <a:ahLst/>
              <a:cxnLst>
                <a:cxn ang="0">
                  <a:pos x="12" y="22"/>
                </a:cxn>
                <a:cxn ang="0">
                  <a:pos x="12" y="22"/>
                </a:cxn>
                <a:cxn ang="0">
                  <a:pos x="13" y="5"/>
                </a:cxn>
                <a:cxn ang="0">
                  <a:pos x="13" y="5"/>
                </a:cxn>
                <a:cxn ang="0">
                  <a:pos x="13" y="4"/>
                </a:cxn>
                <a:cxn ang="0">
                  <a:pos x="12" y="1"/>
                </a:cxn>
                <a:cxn ang="0">
                  <a:pos x="8" y="0"/>
                </a:cxn>
                <a:cxn ang="0">
                  <a:pos x="4" y="1"/>
                </a:cxn>
                <a:cxn ang="0">
                  <a:pos x="3" y="4"/>
                </a:cxn>
                <a:cxn ang="0">
                  <a:pos x="2" y="5"/>
                </a:cxn>
                <a:cxn ang="0">
                  <a:pos x="2" y="5"/>
                </a:cxn>
                <a:cxn ang="0">
                  <a:pos x="0" y="25"/>
                </a:cxn>
                <a:cxn ang="0">
                  <a:pos x="0" y="34"/>
                </a:cxn>
                <a:cxn ang="0">
                  <a:pos x="3" y="43"/>
                </a:cxn>
                <a:cxn ang="0">
                  <a:pos x="3" y="43"/>
                </a:cxn>
                <a:cxn ang="0">
                  <a:pos x="4" y="44"/>
                </a:cxn>
                <a:cxn ang="0">
                  <a:pos x="5" y="46"/>
                </a:cxn>
                <a:cxn ang="0">
                  <a:pos x="8" y="46"/>
                </a:cxn>
                <a:cxn ang="0">
                  <a:pos x="9" y="44"/>
                </a:cxn>
                <a:cxn ang="0">
                  <a:pos x="13" y="42"/>
                </a:cxn>
                <a:cxn ang="0">
                  <a:pos x="13" y="39"/>
                </a:cxn>
                <a:cxn ang="0">
                  <a:pos x="13" y="36"/>
                </a:cxn>
                <a:cxn ang="0">
                  <a:pos x="13" y="36"/>
                </a:cxn>
                <a:cxn ang="0">
                  <a:pos x="12" y="34"/>
                </a:cxn>
                <a:cxn ang="0">
                  <a:pos x="12" y="30"/>
                </a:cxn>
                <a:cxn ang="0">
                  <a:pos x="12" y="22"/>
                </a:cxn>
                <a:cxn ang="0">
                  <a:pos x="12" y="22"/>
                </a:cxn>
              </a:cxnLst>
              <a:rect l="0" t="0" r="r" b="b"/>
              <a:pathLst>
                <a:path w="13" h="46">
                  <a:moveTo>
                    <a:pt x="12" y="22"/>
                  </a:moveTo>
                  <a:lnTo>
                    <a:pt x="12" y="22"/>
                  </a:lnTo>
                  <a:lnTo>
                    <a:pt x="13" y="5"/>
                  </a:lnTo>
                  <a:lnTo>
                    <a:pt x="13" y="5"/>
                  </a:lnTo>
                  <a:lnTo>
                    <a:pt x="13" y="4"/>
                  </a:lnTo>
                  <a:lnTo>
                    <a:pt x="12" y="1"/>
                  </a:lnTo>
                  <a:lnTo>
                    <a:pt x="8" y="0"/>
                  </a:lnTo>
                  <a:lnTo>
                    <a:pt x="4" y="1"/>
                  </a:lnTo>
                  <a:lnTo>
                    <a:pt x="3" y="4"/>
                  </a:lnTo>
                  <a:lnTo>
                    <a:pt x="2" y="5"/>
                  </a:lnTo>
                  <a:lnTo>
                    <a:pt x="2" y="5"/>
                  </a:lnTo>
                  <a:lnTo>
                    <a:pt x="0" y="25"/>
                  </a:lnTo>
                  <a:lnTo>
                    <a:pt x="0" y="34"/>
                  </a:lnTo>
                  <a:lnTo>
                    <a:pt x="3" y="43"/>
                  </a:lnTo>
                  <a:lnTo>
                    <a:pt x="3" y="43"/>
                  </a:lnTo>
                  <a:lnTo>
                    <a:pt x="4" y="44"/>
                  </a:lnTo>
                  <a:lnTo>
                    <a:pt x="5" y="46"/>
                  </a:lnTo>
                  <a:lnTo>
                    <a:pt x="8" y="46"/>
                  </a:lnTo>
                  <a:lnTo>
                    <a:pt x="9" y="44"/>
                  </a:lnTo>
                  <a:lnTo>
                    <a:pt x="13" y="42"/>
                  </a:lnTo>
                  <a:lnTo>
                    <a:pt x="13" y="39"/>
                  </a:lnTo>
                  <a:lnTo>
                    <a:pt x="13" y="36"/>
                  </a:lnTo>
                  <a:lnTo>
                    <a:pt x="13" y="36"/>
                  </a:lnTo>
                  <a:lnTo>
                    <a:pt x="12" y="34"/>
                  </a:lnTo>
                  <a:lnTo>
                    <a:pt x="12" y="30"/>
                  </a:lnTo>
                  <a:lnTo>
                    <a:pt x="12" y="22"/>
                  </a:lnTo>
                  <a:lnTo>
                    <a:pt x="12" y="2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46" name="chenying0907 842"/>
            <p:cNvSpPr/>
            <p:nvPr/>
          </p:nvSpPr>
          <p:spPr bwMode="auto">
            <a:xfrm>
              <a:off x="4629151" y="3640138"/>
              <a:ext cx="4763" cy="22225"/>
            </a:xfrm>
            <a:custGeom>
              <a:avLst/>
              <a:gdLst/>
              <a:ahLst/>
              <a:cxnLst>
                <a:cxn ang="0">
                  <a:pos x="0" y="5"/>
                </a:cxn>
                <a:cxn ang="0">
                  <a:pos x="0" y="51"/>
                </a:cxn>
                <a:cxn ang="0">
                  <a:pos x="0" y="51"/>
                </a:cxn>
                <a:cxn ang="0">
                  <a:pos x="0" y="54"/>
                </a:cxn>
                <a:cxn ang="0">
                  <a:pos x="2" y="55"/>
                </a:cxn>
                <a:cxn ang="0">
                  <a:pos x="5" y="56"/>
                </a:cxn>
                <a:cxn ang="0">
                  <a:pos x="9" y="55"/>
                </a:cxn>
                <a:cxn ang="0">
                  <a:pos x="11" y="54"/>
                </a:cxn>
                <a:cxn ang="0">
                  <a:pos x="12" y="51"/>
                </a:cxn>
                <a:cxn ang="0">
                  <a:pos x="12" y="5"/>
                </a:cxn>
                <a:cxn ang="0">
                  <a:pos x="12" y="5"/>
                </a:cxn>
                <a:cxn ang="0">
                  <a:pos x="11" y="3"/>
                </a:cxn>
                <a:cxn ang="0">
                  <a:pos x="9" y="1"/>
                </a:cxn>
                <a:cxn ang="0">
                  <a:pos x="5" y="0"/>
                </a:cxn>
                <a:cxn ang="0">
                  <a:pos x="2" y="1"/>
                </a:cxn>
                <a:cxn ang="0">
                  <a:pos x="0" y="3"/>
                </a:cxn>
                <a:cxn ang="0">
                  <a:pos x="0" y="5"/>
                </a:cxn>
                <a:cxn ang="0">
                  <a:pos x="0" y="5"/>
                </a:cxn>
              </a:cxnLst>
              <a:rect l="0" t="0" r="r" b="b"/>
              <a:pathLst>
                <a:path w="12" h="56">
                  <a:moveTo>
                    <a:pt x="0" y="5"/>
                  </a:moveTo>
                  <a:lnTo>
                    <a:pt x="0" y="51"/>
                  </a:lnTo>
                  <a:lnTo>
                    <a:pt x="0" y="51"/>
                  </a:lnTo>
                  <a:lnTo>
                    <a:pt x="0" y="54"/>
                  </a:lnTo>
                  <a:lnTo>
                    <a:pt x="2" y="55"/>
                  </a:lnTo>
                  <a:lnTo>
                    <a:pt x="5" y="56"/>
                  </a:lnTo>
                  <a:lnTo>
                    <a:pt x="9" y="55"/>
                  </a:lnTo>
                  <a:lnTo>
                    <a:pt x="11" y="54"/>
                  </a:lnTo>
                  <a:lnTo>
                    <a:pt x="12" y="51"/>
                  </a:lnTo>
                  <a:lnTo>
                    <a:pt x="12" y="5"/>
                  </a:lnTo>
                  <a:lnTo>
                    <a:pt x="12" y="5"/>
                  </a:lnTo>
                  <a:lnTo>
                    <a:pt x="11" y="3"/>
                  </a:lnTo>
                  <a:lnTo>
                    <a:pt x="9" y="1"/>
                  </a:lnTo>
                  <a:lnTo>
                    <a:pt x="5" y="0"/>
                  </a:lnTo>
                  <a:lnTo>
                    <a:pt x="2" y="1"/>
                  </a:lnTo>
                  <a:lnTo>
                    <a:pt x="0" y="3"/>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47" name="chenying0907 843"/>
            <p:cNvSpPr/>
            <p:nvPr/>
          </p:nvSpPr>
          <p:spPr bwMode="auto">
            <a:xfrm>
              <a:off x="4648201" y="3641726"/>
              <a:ext cx="6350" cy="17463"/>
            </a:xfrm>
            <a:custGeom>
              <a:avLst/>
              <a:gdLst/>
              <a:ahLst/>
              <a:cxnLst>
                <a:cxn ang="0">
                  <a:pos x="12" y="5"/>
                </a:cxn>
                <a:cxn ang="0">
                  <a:pos x="12" y="5"/>
                </a:cxn>
                <a:cxn ang="0">
                  <a:pos x="10" y="3"/>
                </a:cxn>
                <a:cxn ang="0">
                  <a:pos x="9" y="1"/>
                </a:cxn>
                <a:cxn ang="0">
                  <a:pos x="5" y="0"/>
                </a:cxn>
                <a:cxn ang="0">
                  <a:pos x="1" y="1"/>
                </a:cxn>
                <a:cxn ang="0">
                  <a:pos x="0" y="3"/>
                </a:cxn>
                <a:cxn ang="0">
                  <a:pos x="0" y="5"/>
                </a:cxn>
                <a:cxn ang="0">
                  <a:pos x="0" y="5"/>
                </a:cxn>
                <a:cxn ang="0">
                  <a:pos x="1" y="21"/>
                </a:cxn>
                <a:cxn ang="0">
                  <a:pos x="4" y="35"/>
                </a:cxn>
                <a:cxn ang="0">
                  <a:pos x="4" y="35"/>
                </a:cxn>
                <a:cxn ang="0">
                  <a:pos x="4" y="38"/>
                </a:cxn>
                <a:cxn ang="0">
                  <a:pos x="5" y="40"/>
                </a:cxn>
                <a:cxn ang="0">
                  <a:pos x="9" y="42"/>
                </a:cxn>
                <a:cxn ang="0">
                  <a:pos x="13" y="40"/>
                </a:cxn>
                <a:cxn ang="0">
                  <a:pos x="14" y="38"/>
                </a:cxn>
                <a:cxn ang="0">
                  <a:pos x="16" y="35"/>
                </a:cxn>
                <a:cxn ang="0">
                  <a:pos x="16" y="35"/>
                </a:cxn>
                <a:cxn ang="0">
                  <a:pos x="13" y="21"/>
                </a:cxn>
                <a:cxn ang="0">
                  <a:pos x="12" y="5"/>
                </a:cxn>
                <a:cxn ang="0">
                  <a:pos x="12" y="5"/>
                </a:cxn>
              </a:cxnLst>
              <a:rect l="0" t="0" r="r" b="b"/>
              <a:pathLst>
                <a:path w="16" h="42">
                  <a:moveTo>
                    <a:pt x="12" y="5"/>
                  </a:moveTo>
                  <a:lnTo>
                    <a:pt x="12" y="5"/>
                  </a:lnTo>
                  <a:lnTo>
                    <a:pt x="10" y="3"/>
                  </a:lnTo>
                  <a:lnTo>
                    <a:pt x="9" y="1"/>
                  </a:lnTo>
                  <a:lnTo>
                    <a:pt x="5" y="0"/>
                  </a:lnTo>
                  <a:lnTo>
                    <a:pt x="1" y="1"/>
                  </a:lnTo>
                  <a:lnTo>
                    <a:pt x="0" y="3"/>
                  </a:lnTo>
                  <a:lnTo>
                    <a:pt x="0" y="5"/>
                  </a:lnTo>
                  <a:lnTo>
                    <a:pt x="0" y="5"/>
                  </a:lnTo>
                  <a:lnTo>
                    <a:pt x="1" y="21"/>
                  </a:lnTo>
                  <a:lnTo>
                    <a:pt x="4" y="35"/>
                  </a:lnTo>
                  <a:lnTo>
                    <a:pt x="4" y="35"/>
                  </a:lnTo>
                  <a:lnTo>
                    <a:pt x="4" y="38"/>
                  </a:lnTo>
                  <a:lnTo>
                    <a:pt x="5" y="40"/>
                  </a:lnTo>
                  <a:lnTo>
                    <a:pt x="9" y="42"/>
                  </a:lnTo>
                  <a:lnTo>
                    <a:pt x="13" y="40"/>
                  </a:lnTo>
                  <a:lnTo>
                    <a:pt x="14" y="38"/>
                  </a:lnTo>
                  <a:lnTo>
                    <a:pt x="16" y="35"/>
                  </a:lnTo>
                  <a:lnTo>
                    <a:pt x="16" y="35"/>
                  </a:lnTo>
                  <a:lnTo>
                    <a:pt x="13" y="21"/>
                  </a:lnTo>
                  <a:lnTo>
                    <a:pt x="12" y="5"/>
                  </a:lnTo>
                  <a:lnTo>
                    <a:pt x="12"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48" name="chenying0907 844"/>
            <p:cNvSpPr/>
            <p:nvPr/>
          </p:nvSpPr>
          <p:spPr bwMode="auto">
            <a:xfrm>
              <a:off x="4668838" y="3640138"/>
              <a:ext cx="4763" cy="14288"/>
            </a:xfrm>
            <a:custGeom>
              <a:avLst/>
              <a:gdLst/>
              <a:ahLst/>
              <a:cxnLst>
                <a:cxn ang="0">
                  <a:pos x="0" y="5"/>
                </a:cxn>
                <a:cxn ang="0">
                  <a:pos x="0" y="33"/>
                </a:cxn>
                <a:cxn ang="0">
                  <a:pos x="0" y="33"/>
                </a:cxn>
                <a:cxn ang="0">
                  <a:pos x="0" y="34"/>
                </a:cxn>
                <a:cxn ang="0">
                  <a:pos x="1" y="37"/>
                </a:cxn>
                <a:cxn ang="0">
                  <a:pos x="5" y="38"/>
                </a:cxn>
                <a:cxn ang="0">
                  <a:pos x="9" y="37"/>
                </a:cxn>
                <a:cxn ang="0">
                  <a:pos x="10" y="34"/>
                </a:cxn>
                <a:cxn ang="0">
                  <a:pos x="10" y="33"/>
                </a:cxn>
                <a:cxn ang="0">
                  <a:pos x="10" y="5"/>
                </a:cxn>
                <a:cxn ang="0">
                  <a:pos x="10" y="5"/>
                </a:cxn>
                <a:cxn ang="0">
                  <a:pos x="10" y="3"/>
                </a:cxn>
                <a:cxn ang="0">
                  <a:pos x="9" y="1"/>
                </a:cxn>
                <a:cxn ang="0">
                  <a:pos x="5" y="0"/>
                </a:cxn>
                <a:cxn ang="0">
                  <a:pos x="1" y="1"/>
                </a:cxn>
                <a:cxn ang="0">
                  <a:pos x="0" y="3"/>
                </a:cxn>
                <a:cxn ang="0">
                  <a:pos x="0" y="5"/>
                </a:cxn>
                <a:cxn ang="0">
                  <a:pos x="0" y="5"/>
                </a:cxn>
              </a:cxnLst>
              <a:rect l="0" t="0" r="r" b="b"/>
              <a:pathLst>
                <a:path w="10" h="38">
                  <a:moveTo>
                    <a:pt x="0" y="5"/>
                  </a:moveTo>
                  <a:lnTo>
                    <a:pt x="0" y="33"/>
                  </a:lnTo>
                  <a:lnTo>
                    <a:pt x="0" y="33"/>
                  </a:lnTo>
                  <a:lnTo>
                    <a:pt x="0" y="34"/>
                  </a:lnTo>
                  <a:lnTo>
                    <a:pt x="1" y="37"/>
                  </a:lnTo>
                  <a:lnTo>
                    <a:pt x="5" y="38"/>
                  </a:lnTo>
                  <a:lnTo>
                    <a:pt x="9" y="37"/>
                  </a:lnTo>
                  <a:lnTo>
                    <a:pt x="10" y="34"/>
                  </a:lnTo>
                  <a:lnTo>
                    <a:pt x="10" y="33"/>
                  </a:lnTo>
                  <a:lnTo>
                    <a:pt x="10" y="5"/>
                  </a:lnTo>
                  <a:lnTo>
                    <a:pt x="10" y="5"/>
                  </a:lnTo>
                  <a:lnTo>
                    <a:pt x="10" y="3"/>
                  </a:lnTo>
                  <a:lnTo>
                    <a:pt x="9" y="1"/>
                  </a:lnTo>
                  <a:lnTo>
                    <a:pt x="5" y="0"/>
                  </a:lnTo>
                  <a:lnTo>
                    <a:pt x="1" y="1"/>
                  </a:lnTo>
                  <a:lnTo>
                    <a:pt x="0" y="3"/>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49" name="chenying0907 845"/>
            <p:cNvSpPr/>
            <p:nvPr/>
          </p:nvSpPr>
          <p:spPr bwMode="auto">
            <a:xfrm>
              <a:off x="4689476" y="3586163"/>
              <a:ext cx="6350" cy="23813"/>
            </a:xfrm>
            <a:custGeom>
              <a:avLst/>
              <a:gdLst/>
              <a:ahLst/>
              <a:cxnLst>
                <a:cxn ang="0">
                  <a:pos x="7" y="1"/>
                </a:cxn>
                <a:cxn ang="0">
                  <a:pos x="7" y="1"/>
                </a:cxn>
                <a:cxn ang="0">
                  <a:pos x="4" y="6"/>
                </a:cxn>
                <a:cxn ang="0">
                  <a:pos x="1" y="13"/>
                </a:cxn>
                <a:cxn ang="0">
                  <a:pos x="1" y="19"/>
                </a:cxn>
                <a:cxn ang="0">
                  <a:pos x="0" y="26"/>
                </a:cxn>
                <a:cxn ang="0">
                  <a:pos x="1" y="51"/>
                </a:cxn>
                <a:cxn ang="0">
                  <a:pos x="1" y="51"/>
                </a:cxn>
                <a:cxn ang="0">
                  <a:pos x="2" y="53"/>
                </a:cxn>
                <a:cxn ang="0">
                  <a:pos x="4" y="56"/>
                </a:cxn>
                <a:cxn ang="0">
                  <a:pos x="7" y="57"/>
                </a:cxn>
                <a:cxn ang="0">
                  <a:pos x="11" y="56"/>
                </a:cxn>
                <a:cxn ang="0">
                  <a:pos x="13" y="53"/>
                </a:cxn>
                <a:cxn ang="0">
                  <a:pos x="13" y="51"/>
                </a:cxn>
                <a:cxn ang="0">
                  <a:pos x="13" y="51"/>
                </a:cxn>
                <a:cxn ang="0">
                  <a:pos x="13" y="31"/>
                </a:cxn>
                <a:cxn ang="0">
                  <a:pos x="13" y="31"/>
                </a:cxn>
                <a:cxn ang="0">
                  <a:pos x="11" y="19"/>
                </a:cxn>
                <a:cxn ang="0">
                  <a:pos x="13" y="14"/>
                </a:cxn>
                <a:cxn ang="0">
                  <a:pos x="15" y="10"/>
                </a:cxn>
                <a:cxn ang="0">
                  <a:pos x="15" y="10"/>
                </a:cxn>
                <a:cxn ang="0">
                  <a:pos x="17" y="8"/>
                </a:cxn>
                <a:cxn ang="0">
                  <a:pos x="17" y="5"/>
                </a:cxn>
                <a:cxn ang="0">
                  <a:pos x="14" y="1"/>
                </a:cxn>
                <a:cxn ang="0">
                  <a:pos x="13" y="0"/>
                </a:cxn>
                <a:cxn ang="0">
                  <a:pos x="11" y="0"/>
                </a:cxn>
                <a:cxn ang="0">
                  <a:pos x="9" y="0"/>
                </a:cxn>
                <a:cxn ang="0">
                  <a:pos x="7" y="1"/>
                </a:cxn>
                <a:cxn ang="0">
                  <a:pos x="7" y="1"/>
                </a:cxn>
              </a:cxnLst>
              <a:rect l="0" t="0" r="r" b="b"/>
              <a:pathLst>
                <a:path w="17" h="57">
                  <a:moveTo>
                    <a:pt x="7" y="1"/>
                  </a:moveTo>
                  <a:lnTo>
                    <a:pt x="7" y="1"/>
                  </a:lnTo>
                  <a:lnTo>
                    <a:pt x="4" y="6"/>
                  </a:lnTo>
                  <a:lnTo>
                    <a:pt x="1" y="13"/>
                  </a:lnTo>
                  <a:lnTo>
                    <a:pt x="1" y="19"/>
                  </a:lnTo>
                  <a:lnTo>
                    <a:pt x="0" y="26"/>
                  </a:lnTo>
                  <a:lnTo>
                    <a:pt x="1" y="51"/>
                  </a:lnTo>
                  <a:lnTo>
                    <a:pt x="1" y="51"/>
                  </a:lnTo>
                  <a:lnTo>
                    <a:pt x="2" y="53"/>
                  </a:lnTo>
                  <a:lnTo>
                    <a:pt x="4" y="56"/>
                  </a:lnTo>
                  <a:lnTo>
                    <a:pt x="7" y="57"/>
                  </a:lnTo>
                  <a:lnTo>
                    <a:pt x="11" y="56"/>
                  </a:lnTo>
                  <a:lnTo>
                    <a:pt x="13" y="53"/>
                  </a:lnTo>
                  <a:lnTo>
                    <a:pt x="13" y="51"/>
                  </a:lnTo>
                  <a:lnTo>
                    <a:pt x="13" y="51"/>
                  </a:lnTo>
                  <a:lnTo>
                    <a:pt x="13" y="31"/>
                  </a:lnTo>
                  <a:lnTo>
                    <a:pt x="13" y="31"/>
                  </a:lnTo>
                  <a:lnTo>
                    <a:pt x="11" y="19"/>
                  </a:lnTo>
                  <a:lnTo>
                    <a:pt x="13" y="14"/>
                  </a:lnTo>
                  <a:lnTo>
                    <a:pt x="15" y="10"/>
                  </a:lnTo>
                  <a:lnTo>
                    <a:pt x="15" y="10"/>
                  </a:lnTo>
                  <a:lnTo>
                    <a:pt x="17" y="8"/>
                  </a:lnTo>
                  <a:lnTo>
                    <a:pt x="17" y="5"/>
                  </a:lnTo>
                  <a:lnTo>
                    <a:pt x="14" y="1"/>
                  </a:lnTo>
                  <a:lnTo>
                    <a:pt x="13" y="0"/>
                  </a:lnTo>
                  <a:lnTo>
                    <a:pt x="11" y="0"/>
                  </a:lnTo>
                  <a:lnTo>
                    <a:pt x="9" y="0"/>
                  </a:lnTo>
                  <a:lnTo>
                    <a:pt x="7" y="1"/>
                  </a:lnTo>
                  <a:lnTo>
                    <a:pt x="7"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50" name="chenying0907 846"/>
            <p:cNvSpPr/>
            <p:nvPr/>
          </p:nvSpPr>
          <p:spPr bwMode="auto">
            <a:xfrm>
              <a:off x="4702176" y="3587751"/>
              <a:ext cx="9525" cy="25400"/>
            </a:xfrm>
            <a:custGeom>
              <a:avLst/>
              <a:gdLst/>
              <a:ahLst/>
              <a:cxnLst>
                <a:cxn ang="0">
                  <a:pos x="10" y="4"/>
                </a:cxn>
                <a:cxn ang="0">
                  <a:pos x="10" y="4"/>
                </a:cxn>
                <a:cxn ang="0">
                  <a:pos x="5" y="17"/>
                </a:cxn>
                <a:cxn ang="0">
                  <a:pos x="1" y="31"/>
                </a:cxn>
                <a:cxn ang="0">
                  <a:pos x="0" y="38"/>
                </a:cxn>
                <a:cxn ang="0">
                  <a:pos x="0" y="44"/>
                </a:cxn>
                <a:cxn ang="0">
                  <a:pos x="1" y="51"/>
                </a:cxn>
                <a:cxn ang="0">
                  <a:pos x="2" y="57"/>
                </a:cxn>
                <a:cxn ang="0">
                  <a:pos x="2" y="57"/>
                </a:cxn>
                <a:cxn ang="0">
                  <a:pos x="4" y="60"/>
                </a:cxn>
                <a:cxn ang="0">
                  <a:pos x="6" y="61"/>
                </a:cxn>
                <a:cxn ang="0">
                  <a:pos x="7" y="61"/>
                </a:cxn>
                <a:cxn ang="0">
                  <a:pos x="10" y="60"/>
                </a:cxn>
                <a:cxn ang="0">
                  <a:pos x="13" y="57"/>
                </a:cxn>
                <a:cxn ang="0">
                  <a:pos x="13" y="55"/>
                </a:cxn>
                <a:cxn ang="0">
                  <a:pos x="13" y="52"/>
                </a:cxn>
                <a:cxn ang="0">
                  <a:pos x="13" y="52"/>
                </a:cxn>
                <a:cxn ang="0">
                  <a:pos x="11" y="47"/>
                </a:cxn>
                <a:cxn ang="0">
                  <a:pos x="10" y="40"/>
                </a:cxn>
                <a:cxn ang="0">
                  <a:pos x="11" y="35"/>
                </a:cxn>
                <a:cxn ang="0">
                  <a:pos x="13" y="28"/>
                </a:cxn>
                <a:cxn ang="0">
                  <a:pos x="17" y="18"/>
                </a:cxn>
                <a:cxn ang="0">
                  <a:pos x="21" y="7"/>
                </a:cxn>
                <a:cxn ang="0">
                  <a:pos x="21" y="7"/>
                </a:cxn>
                <a:cxn ang="0">
                  <a:pos x="21" y="5"/>
                </a:cxn>
                <a:cxn ang="0">
                  <a:pos x="21" y="2"/>
                </a:cxn>
                <a:cxn ang="0">
                  <a:pos x="19" y="1"/>
                </a:cxn>
                <a:cxn ang="0">
                  <a:pos x="17" y="0"/>
                </a:cxn>
                <a:cxn ang="0">
                  <a:pos x="13" y="1"/>
                </a:cxn>
                <a:cxn ang="0">
                  <a:pos x="11" y="2"/>
                </a:cxn>
                <a:cxn ang="0">
                  <a:pos x="10" y="4"/>
                </a:cxn>
                <a:cxn ang="0">
                  <a:pos x="10" y="4"/>
                </a:cxn>
              </a:cxnLst>
              <a:rect l="0" t="0" r="r" b="b"/>
              <a:pathLst>
                <a:path w="21" h="61">
                  <a:moveTo>
                    <a:pt x="10" y="4"/>
                  </a:moveTo>
                  <a:lnTo>
                    <a:pt x="10" y="4"/>
                  </a:lnTo>
                  <a:lnTo>
                    <a:pt x="5" y="17"/>
                  </a:lnTo>
                  <a:lnTo>
                    <a:pt x="1" y="31"/>
                  </a:lnTo>
                  <a:lnTo>
                    <a:pt x="0" y="38"/>
                  </a:lnTo>
                  <a:lnTo>
                    <a:pt x="0" y="44"/>
                  </a:lnTo>
                  <a:lnTo>
                    <a:pt x="1" y="51"/>
                  </a:lnTo>
                  <a:lnTo>
                    <a:pt x="2" y="57"/>
                  </a:lnTo>
                  <a:lnTo>
                    <a:pt x="2" y="57"/>
                  </a:lnTo>
                  <a:lnTo>
                    <a:pt x="4" y="60"/>
                  </a:lnTo>
                  <a:lnTo>
                    <a:pt x="6" y="61"/>
                  </a:lnTo>
                  <a:lnTo>
                    <a:pt x="7" y="61"/>
                  </a:lnTo>
                  <a:lnTo>
                    <a:pt x="10" y="60"/>
                  </a:lnTo>
                  <a:lnTo>
                    <a:pt x="13" y="57"/>
                  </a:lnTo>
                  <a:lnTo>
                    <a:pt x="13" y="55"/>
                  </a:lnTo>
                  <a:lnTo>
                    <a:pt x="13" y="52"/>
                  </a:lnTo>
                  <a:lnTo>
                    <a:pt x="13" y="52"/>
                  </a:lnTo>
                  <a:lnTo>
                    <a:pt x="11" y="47"/>
                  </a:lnTo>
                  <a:lnTo>
                    <a:pt x="10" y="40"/>
                  </a:lnTo>
                  <a:lnTo>
                    <a:pt x="11" y="35"/>
                  </a:lnTo>
                  <a:lnTo>
                    <a:pt x="13" y="28"/>
                  </a:lnTo>
                  <a:lnTo>
                    <a:pt x="17" y="18"/>
                  </a:lnTo>
                  <a:lnTo>
                    <a:pt x="21" y="7"/>
                  </a:lnTo>
                  <a:lnTo>
                    <a:pt x="21" y="7"/>
                  </a:lnTo>
                  <a:lnTo>
                    <a:pt x="21" y="5"/>
                  </a:lnTo>
                  <a:lnTo>
                    <a:pt x="21" y="2"/>
                  </a:lnTo>
                  <a:lnTo>
                    <a:pt x="19" y="1"/>
                  </a:lnTo>
                  <a:lnTo>
                    <a:pt x="17" y="0"/>
                  </a:lnTo>
                  <a:lnTo>
                    <a:pt x="13" y="1"/>
                  </a:lnTo>
                  <a:lnTo>
                    <a:pt x="11" y="2"/>
                  </a:lnTo>
                  <a:lnTo>
                    <a:pt x="10" y="4"/>
                  </a:lnTo>
                  <a:lnTo>
                    <a:pt x="10"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51" name="chenying0907 847"/>
            <p:cNvSpPr/>
            <p:nvPr/>
          </p:nvSpPr>
          <p:spPr bwMode="auto">
            <a:xfrm>
              <a:off x="4721226" y="3589338"/>
              <a:ext cx="6350" cy="25400"/>
            </a:xfrm>
            <a:custGeom>
              <a:avLst/>
              <a:gdLst/>
              <a:ahLst/>
              <a:cxnLst>
                <a:cxn ang="0">
                  <a:pos x="17" y="5"/>
                </a:cxn>
                <a:cxn ang="0">
                  <a:pos x="17" y="5"/>
                </a:cxn>
                <a:cxn ang="0">
                  <a:pos x="17" y="2"/>
                </a:cxn>
                <a:cxn ang="0">
                  <a:pos x="16" y="1"/>
                </a:cxn>
                <a:cxn ang="0">
                  <a:pos x="12" y="0"/>
                </a:cxn>
                <a:cxn ang="0">
                  <a:pos x="8" y="1"/>
                </a:cxn>
                <a:cxn ang="0">
                  <a:pos x="7" y="2"/>
                </a:cxn>
                <a:cxn ang="0">
                  <a:pos x="7" y="5"/>
                </a:cxn>
                <a:cxn ang="0">
                  <a:pos x="7" y="5"/>
                </a:cxn>
                <a:cxn ang="0">
                  <a:pos x="4" y="18"/>
                </a:cxn>
                <a:cxn ang="0">
                  <a:pos x="2" y="31"/>
                </a:cxn>
                <a:cxn ang="0">
                  <a:pos x="0" y="37"/>
                </a:cxn>
                <a:cxn ang="0">
                  <a:pos x="0" y="44"/>
                </a:cxn>
                <a:cxn ang="0">
                  <a:pos x="2" y="51"/>
                </a:cxn>
                <a:cxn ang="0">
                  <a:pos x="3" y="57"/>
                </a:cxn>
                <a:cxn ang="0">
                  <a:pos x="3" y="57"/>
                </a:cxn>
                <a:cxn ang="0">
                  <a:pos x="4" y="60"/>
                </a:cxn>
                <a:cxn ang="0">
                  <a:pos x="7" y="60"/>
                </a:cxn>
                <a:cxn ang="0">
                  <a:pos x="8" y="61"/>
                </a:cxn>
                <a:cxn ang="0">
                  <a:pos x="11" y="60"/>
                </a:cxn>
                <a:cxn ang="0">
                  <a:pos x="14" y="56"/>
                </a:cxn>
                <a:cxn ang="0">
                  <a:pos x="14" y="54"/>
                </a:cxn>
                <a:cxn ang="0">
                  <a:pos x="14" y="52"/>
                </a:cxn>
                <a:cxn ang="0">
                  <a:pos x="14" y="52"/>
                </a:cxn>
                <a:cxn ang="0">
                  <a:pos x="12" y="47"/>
                </a:cxn>
                <a:cxn ang="0">
                  <a:pos x="11" y="40"/>
                </a:cxn>
                <a:cxn ang="0">
                  <a:pos x="14" y="28"/>
                </a:cxn>
                <a:cxn ang="0">
                  <a:pos x="16" y="17"/>
                </a:cxn>
                <a:cxn ang="0">
                  <a:pos x="17" y="5"/>
                </a:cxn>
                <a:cxn ang="0">
                  <a:pos x="17" y="5"/>
                </a:cxn>
              </a:cxnLst>
              <a:rect l="0" t="0" r="r" b="b"/>
              <a:pathLst>
                <a:path w="17" h="61">
                  <a:moveTo>
                    <a:pt x="17" y="5"/>
                  </a:moveTo>
                  <a:lnTo>
                    <a:pt x="17" y="5"/>
                  </a:lnTo>
                  <a:lnTo>
                    <a:pt x="17" y="2"/>
                  </a:lnTo>
                  <a:lnTo>
                    <a:pt x="16" y="1"/>
                  </a:lnTo>
                  <a:lnTo>
                    <a:pt x="12" y="0"/>
                  </a:lnTo>
                  <a:lnTo>
                    <a:pt x="8" y="1"/>
                  </a:lnTo>
                  <a:lnTo>
                    <a:pt x="7" y="2"/>
                  </a:lnTo>
                  <a:lnTo>
                    <a:pt x="7" y="5"/>
                  </a:lnTo>
                  <a:lnTo>
                    <a:pt x="7" y="5"/>
                  </a:lnTo>
                  <a:lnTo>
                    <a:pt x="4" y="18"/>
                  </a:lnTo>
                  <a:lnTo>
                    <a:pt x="2" y="31"/>
                  </a:lnTo>
                  <a:lnTo>
                    <a:pt x="0" y="37"/>
                  </a:lnTo>
                  <a:lnTo>
                    <a:pt x="0" y="44"/>
                  </a:lnTo>
                  <a:lnTo>
                    <a:pt x="2" y="51"/>
                  </a:lnTo>
                  <a:lnTo>
                    <a:pt x="3" y="57"/>
                  </a:lnTo>
                  <a:lnTo>
                    <a:pt x="3" y="57"/>
                  </a:lnTo>
                  <a:lnTo>
                    <a:pt x="4" y="60"/>
                  </a:lnTo>
                  <a:lnTo>
                    <a:pt x="7" y="60"/>
                  </a:lnTo>
                  <a:lnTo>
                    <a:pt x="8" y="61"/>
                  </a:lnTo>
                  <a:lnTo>
                    <a:pt x="11" y="60"/>
                  </a:lnTo>
                  <a:lnTo>
                    <a:pt x="14" y="56"/>
                  </a:lnTo>
                  <a:lnTo>
                    <a:pt x="14" y="54"/>
                  </a:lnTo>
                  <a:lnTo>
                    <a:pt x="14" y="52"/>
                  </a:lnTo>
                  <a:lnTo>
                    <a:pt x="14" y="52"/>
                  </a:lnTo>
                  <a:lnTo>
                    <a:pt x="12" y="47"/>
                  </a:lnTo>
                  <a:lnTo>
                    <a:pt x="11" y="40"/>
                  </a:lnTo>
                  <a:lnTo>
                    <a:pt x="14" y="28"/>
                  </a:lnTo>
                  <a:lnTo>
                    <a:pt x="16" y="17"/>
                  </a:lnTo>
                  <a:lnTo>
                    <a:pt x="17" y="5"/>
                  </a:lnTo>
                  <a:lnTo>
                    <a:pt x="17"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52" name="chenying0907 848"/>
            <p:cNvSpPr/>
            <p:nvPr/>
          </p:nvSpPr>
          <p:spPr bwMode="auto">
            <a:xfrm>
              <a:off x="4748213" y="3521076"/>
              <a:ext cx="3175" cy="30163"/>
            </a:xfrm>
            <a:custGeom>
              <a:avLst/>
              <a:gdLst/>
              <a:ahLst/>
              <a:cxnLst>
                <a:cxn ang="0">
                  <a:pos x="0" y="5"/>
                </a:cxn>
                <a:cxn ang="0">
                  <a:pos x="0" y="71"/>
                </a:cxn>
                <a:cxn ang="0">
                  <a:pos x="0" y="71"/>
                </a:cxn>
                <a:cxn ang="0">
                  <a:pos x="0" y="73"/>
                </a:cxn>
                <a:cxn ang="0">
                  <a:pos x="1" y="75"/>
                </a:cxn>
                <a:cxn ang="0">
                  <a:pos x="5" y="76"/>
                </a:cxn>
                <a:cxn ang="0">
                  <a:pos x="9" y="75"/>
                </a:cxn>
                <a:cxn ang="0">
                  <a:pos x="11" y="73"/>
                </a:cxn>
                <a:cxn ang="0">
                  <a:pos x="12" y="71"/>
                </a:cxn>
                <a:cxn ang="0">
                  <a:pos x="12" y="5"/>
                </a:cxn>
                <a:cxn ang="0">
                  <a:pos x="12" y="5"/>
                </a:cxn>
                <a:cxn ang="0">
                  <a:pos x="11" y="3"/>
                </a:cxn>
                <a:cxn ang="0">
                  <a:pos x="9" y="2"/>
                </a:cxn>
                <a:cxn ang="0">
                  <a:pos x="5" y="0"/>
                </a:cxn>
                <a:cxn ang="0">
                  <a:pos x="1" y="2"/>
                </a:cxn>
                <a:cxn ang="0">
                  <a:pos x="0" y="3"/>
                </a:cxn>
                <a:cxn ang="0">
                  <a:pos x="0" y="5"/>
                </a:cxn>
                <a:cxn ang="0">
                  <a:pos x="0" y="5"/>
                </a:cxn>
              </a:cxnLst>
              <a:rect l="0" t="0" r="r" b="b"/>
              <a:pathLst>
                <a:path w="12" h="76">
                  <a:moveTo>
                    <a:pt x="0" y="5"/>
                  </a:moveTo>
                  <a:lnTo>
                    <a:pt x="0" y="71"/>
                  </a:lnTo>
                  <a:lnTo>
                    <a:pt x="0" y="71"/>
                  </a:lnTo>
                  <a:lnTo>
                    <a:pt x="0" y="73"/>
                  </a:lnTo>
                  <a:lnTo>
                    <a:pt x="1" y="75"/>
                  </a:lnTo>
                  <a:lnTo>
                    <a:pt x="5" y="76"/>
                  </a:lnTo>
                  <a:lnTo>
                    <a:pt x="9" y="75"/>
                  </a:lnTo>
                  <a:lnTo>
                    <a:pt x="11" y="73"/>
                  </a:lnTo>
                  <a:lnTo>
                    <a:pt x="12" y="71"/>
                  </a:lnTo>
                  <a:lnTo>
                    <a:pt x="12" y="5"/>
                  </a:lnTo>
                  <a:lnTo>
                    <a:pt x="12" y="5"/>
                  </a:lnTo>
                  <a:lnTo>
                    <a:pt x="11" y="3"/>
                  </a:lnTo>
                  <a:lnTo>
                    <a:pt x="9" y="2"/>
                  </a:lnTo>
                  <a:lnTo>
                    <a:pt x="5" y="0"/>
                  </a:lnTo>
                  <a:lnTo>
                    <a:pt x="1" y="2"/>
                  </a:lnTo>
                  <a:lnTo>
                    <a:pt x="0" y="3"/>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53" name="chenying0907 849"/>
            <p:cNvSpPr/>
            <p:nvPr/>
          </p:nvSpPr>
          <p:spPr bwMode="auto">
            <a:xfrm>
              <a:off x="4762501" y="3519488"/>
              <a:ext cx="6350" cy="25400"/>
            </a:xfrm>
            <a:custGeom>
              <a:avLst/>
              <a:gdLst/>
              <a:ahLst/>
              <a:cxnLst>
                <a:cxn ang="0">
                  <a:pos x="14" y="53"/>
                </a:cxn>
                <a:cxn ang="0">
                  <a:pos x="14" y="53"/>
                </a:cxn>
                <a:cxn ang="0">
                  <a:pos x="13" y="47"/>
                </a:cxn>
                <a:cxn ang="0">
                  <a:pos x="12" y="41"/>
                </a:cxn>
                <a:cxn ang="0">
                  <a:pos x="11" y="29"/>
                </a:cxn>
                <a:cxn ang="0">
                  <a:pos x="12" y="6"/>
                </a:cxn>
                <a:cxn ang="0">
                  <a:pos x="12" y="6"/>
                </a:cxn>
                <a:cxn ang="0">
                  <a:pos x="12" y="4"/>
                </a:cxn>
                <a:cxn ang="0">
                  <a:pos x="11" y="2"/>
                </a:cxn>
                <a:cxn ang="0">
                  <a:pos x="7" y="0"/>
                </a:cxn>
                <a:cxn ang="0">
                  <a:pos x="3" y="2"/>
                </a:cxn>
                <a:cxn ang="0">
                  <a:pos x="1" y="4"/>
                </a:cxn>
                <a:cxn ang="0">
                  <a:pos x="0" y="6"/>
                </a:cxn>
                <a:cxn ang="0">
                  <a:pos x="0" y="6"/>
                </a:cxn>
                <a:cxn ang="0">
                  <a:pos x="0" y="33"/>
                </a:cxn>
                <a:cxn ang="0">
                  <a:pos x="1" y="46"/>
                </a:cxn>
                <a:cxn ang="0">
                  <a:pos x="3" y="53"/>
                </a:cxn>
                <a:cxn ang="0">
                  <a:pos x="5" y="58"/>
                </a:cxn>
                <a:cxn ang="0">
                  <a:pos x="5" y="58"/>
                </a:cxn>
                <a:cxn ang="0">
                  <a:pos x="7" y="60"/>
                </a:cxn>
                <a:cxn ang="0">
                  <a:pos x="8" y="62"/>
                </a:cxn>
                <a:cxn ang="0">
                  <a:pos x="11" y="62"/>
                </a:cxn>
                <a:cxn ang="0">
                  <a:pos x="12" y="60"/>
                </a:cxn>
                <a:cxn ang="0">
                  <a:pos x="14" y="58"/>
                </a:cxn>
                <a:cxn ang="0">
                  <a:pos x="16" y="55"/>
                </a:cxn>
                <a:cxn ang="0">
                  <a:pos x="14" y="53"/>
                </a:cxn>
                <a:cxn ang="0">
                  <a:pos x="14" y="53"/>
                </a:cxn>
              </a:cxnLst>
              <a:rect l="0" t="0" r="r" b="b"/>
              <a:pathLst>
                <a:path w="16" h="62">
                  <a:moveTo>
                    <a:pt x="14" y="53"/>
                  </a:moveTo>
                  <a:lnTo>
                    <a:pt x="14" y="53"/>
                  </a:lnTo>
                  <a:lnTo>
                    <a:pt x="13" y="47"/>
                  </a:lnTo>
                  <a:lnTo>
                    <a:pt x="12" y="41"/>
                  </a:lnTo>
                  <a:lnTo>
                    <a:pt x="11" y="29"/>
                  </a:lnTo>
                  <a:lnTo>
                    <a:pt x="12" y="6"/>
                  </a:lnTo>
                  <a:lnTo>
                    <a:pt x="12" y="6"/>
                  </a:lnTo>
                  <a:lnTo>
                    <a:pt x="12" y="4"/>
                  </a:lnTo>
                  <a:lnTo>
                    <a:pt x="11" y="2"/>
                  </a:lnTo>
                  <a:lnTo>
                    <a:pt x="7" y="0"/>
                  </a:lnTo>
                  <a:lnTo>
                    <a:pt x="3" y="2"/>
                  </a:lnTo>
                  <a:lnTo>
                    <a:pt x="1" y="4"/>
                  </a:lnTo>
                  <a:lnTo>
                    <a:pt x="0" y="6"/>
                  </a:lnTo>
                  <a:lnTo>
                    <a:pt x="0" y="6"/>
                  </a:lnTo>
                  <a:lnTo>
                    <a:pt x="0" y="33"/>
                  </a:lnTo>
                  <a:lnTo>
                    <a:pt x="1" y="46"/>
                  </a:lnTo>
                  <a:lnTo>
                    <a:pt x="3" y="53"/>
                  </a:lnTo>
                  <a:lnTo>
                    <a:pt x="5" y="58"/>
                  </a:lnTo>
                  <a:lnTo>
                    <a:pt x="5" y="58"/>
                  </a:lnTo>
                  <a:lnTo>
                    <a:pt x="7" y="60"/>
                  </a:lnTo>
                  <a:lnTo>
                    <a:pt x="8" y="62"/>
                  </a:lnTo>
                  <a:lnTo>
                    <a:pt x="11" y="62"/>
                  </a:lnTo>
                  <a:lnTo>
                    <a:pt x="12" y="60"/>
                  </a:lnTo>
                  <a:lnTo>
                    <a:pt x="14" y="58"/>
                  </a:lnTo>
                  <a:lnTo>
                    <a:pt x="16" y="55"/>
                  </a:lnTo>
                  <a:lnTo>
                    <a:pt x="14" y="53"/>
                  </a:lnTo>
                  <a:lnTo>
                    <a:pt x="14" y="5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54" name="chenying0907 850"/>
            <p:cNvSpPr/>
            <p:nvPr/>
          </p:nvSpPr>
          <p:spPr bwMode="auto">
            <a:xfrm>
              <a:off x="4776788" y="3514726"/>
              <a:ext cx="6350" cy="22225"/>
            </a:xfrm>
            <a:custGeom>
              <a:avLst/>
              <a:gdLst/>
              <a:ahLst/>
              <a:cxnLst>
                <a:cxn ang="0">
                  <a:pos x="15" y="47"/>
                </a:cxn>
                <a:cxn ang="0">
                  <a:pos x="15" y="47"/>
                </a:cxn>
                <a:cxn ang="0">
                  <a:pos x="14" y="43"/>
                </a:cxn>
                <a:cxn ang="0">
                  <a:pos x="13" y="38"/>
                </a:cxn>
                <a:cxn ang="0">
                  <a:pos x="11" y="26"/>
                </a:cxn>
                <a:cxn ang="0">
                  <a:pos x="13" y="5"/>
                </a:cxn>
                <a:cxn ang="0">
                  <a:pos x="13" y="5"/>
                </a:cxn>
                <a:cxn ang="0">
                  <a:pos x="13" y="3"/>
                </a:cxn>
                <a:cxn ang="0">
                  <a:pos x="11" y="1"/>
                </a:cxn>
                <a:cxn ang="0">
                  <a:pos x="8" y="0"/>
                </a:cxn>
                <a:cxn ang="0">
                  <a:pos x="4" y="1"/>
                </a:cxn>
                <a:cxn ang="0">
                  <a:pos x="2" y="3"/>
                </a:cxn>
                <a:cxn ang="0">
                  <a:pos x="1" y="5"/>
                </a:cxn>
                <a:cxn ang="0">
                  <a:pos x="1" y="5"/>
                </a:cxn>
                <a:cxn ang="0">
                  <a:pos x="0" y="30"/>
                </a:cxn>
                <a:cxn ang="0">
                  <a:pos x="1" y="42"/>
                </a:cxn>
                <a:cxn ang="0">
                  <a:pos x="4" y="48"/>
                </a:cxn>
                <a:cxn ang="0">
                  <a:pos x="6" y="54"/>
                </a:cxn>
                <a:cxn ang="0">
                  <a:pos x="6" y="54"/>
                </a:cxn>
                <a:cxn ang="0">
                  <a:pos x="8" y="55"/>
                </a:cxn>
                <a:cxn ang="0">
                  <a:pos x="10" y="56"/>
                </a:cxn>
                <a:cxn ang="0">
                  <a:pos x="14" y="55"/>
                </a:cxn>
                <a:cxn ang="0">
                  <a:pos x="17" y="52"/>
                </a:cxn>
                <a:cxn ang="0">
                  <a:pos x="17" y="50"/>
                </a:cxn>
                <a:cxn ang="0">
                  <a:pos x="15" y="47"/>
                </a:cxn>
                <a:cxn ang="0">
                  <a:pos x="15" y="47"/>
                </a:cxn>
              </a:cxnLst>
              <a:rect l="0" t="0" r="r" b="b"/>
              <a:pathLst>
                <a:path w="17" h="56">
                  <a:moveTo>
                    <a:pt x="15" y="47"/>
                  </a:moveTo>
                  <a:lnTo>
                    <a:pt x="15" y="47"/>
                  </a:lnTo>
                  <a:lnTo>
                    <a:pt x="14" y="43"/>
                  </a:lnTo>
                  <a:lnTo>
                    <a:pt x="13" y="38"/>
                  </a:lnTo>
                  <a:lnTo>
                    <a:pt x="11" y="26"/>
                  </a:lnTo>
                  <a:lnTo>
                    <a:pt x="13" y="5"/>
                  </a:lnTo>
                  <a:lnTo>
                    <a:pt x="13" y="5"/>
                  </a:lnTo>
                  <a:lnTo>
                    <a:pt x="13" y="3"/>
                  </a:lnTo>
                  <a:lnTo>
                    <a:pt x="11" y="1"/>
                  </a:lnTo>
                  <a:lnTo>
                    <a:pt x="8" y="0"/>
                  </a:lnTo>
                  <a:lnTo>
                    <a:pt x="4" y="1"/>
                  </a:lnTo>
                  <a:lnTo>
                    <a:pt x="2" y="3"/>
                  </a:lnTo>
                  <a:lnTo>
                    <a:pt x="1" y="5"/>
                  </a:lnTo>
                  <a:lnTo>
                    <a:pt x="1" y="5"/>
                  </a:lnTo>
                  <a:lnTo>
                    <a:pt x="0" y="30"/>
                  </a:lnTo>
                  <a:lnTo>
                    <a:pt x="1" y="42"/>
                  </a:lnTo>
                  <a:lnTo>
                    <a:pt x="4" y="48"/>
                  </a:lnTo>
                  <a:lnTo>
                    <a:pt x="6" y="54"/>
                  </a:lnTo>
                  <a:lnTo>
                    <a:pt x="6" y="54"/>
                  </a:lnTo>
                  <a:lnTo>
                    <a:pt x="8" y="55"/>
                  </a:lnTo>
                  <a:lnTo>
                    <a:pt x="10" y="56"/>
                  </a:lnTo>
                  <a:lnTo>
                    <a:pt x="14" y="55"/>
                  </a:lnTo>
                  <a:lnTo>
                    <a:pt x="17" y="52"/>
                  </a:lnTo>
                  <a:lnTo>
                    <a:pt x="17" y="50"/>
                  </a:lnTo>
                  <a:lnTo>
                    <a:pt x="15" y="47"/>
                  </a:lnTo>
                  <a:lnTo>
                    <a:pt x="15" y="47"/>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55" name="chenying0907 851"/>
            <p:cNvSpPr/>
            <p:nvPr/>
          </p:nvSpPr>
          <p:spPr bwMode="auto">
            <a:xfrm>
              <a:off x="4498976" y="3473451"/>
              <a:ext cx="7938" cy="22225"/>
            </a:xfrm>
            <a:custGeom>
              <a:avLst/>
              <a:gdLst/>
              <a:ahLst/>
              <a:cxnLst>
                <a:cxn ang="0">
                  <a:pos x="9" y="4"/>
                </a:cxn>
                <a:cxn ang="0">
                  <a:pos x="9" y="4"/>
                </a:cxn>
                <a:cxn ang="0">
                  <a:pos x="5" y="15"/>
                </a:cxn>
                <a:cxn ang="0">
                  <a:pos x="1" y="27"/>
                </a:cxn>
                <a:cxn ang="0">
                  <a:pos x="0" y="40"/>
                </a:cxn>
                <a:cxn ang="0">
                  <a:pos x="0" y="47"/>
                </a:cxn>
                <a:cxn ang="0">
                  <a:pos x="1" y="52"/>
                </a:cxn>
                <a:cxn ang="0">
                  <a:pos x="1" y="52"/>
                </a:cxn>
                <a:cxn ang="0">
                  <a:pos x="2" y="55"/>
                </a:cxn>
                <a:cxn ang="0">
                  <a:pos x="4" y="56"/>
                </a:cxn>
                <a:cxn ang="0">
                  <a:pos x="8" y="56"/>
                </a:cxn>
                <a:cxn ang="0">
                  <a:pos x="12" y="53"/>
                </a:cxn>
                <a:cxn ang="0">
                  <a:pos x="13" y="52"/>
                </a:cxn>
                <a:cxn ang="0">
                  <a:pos x="12" y="49"/>
                </a:cxn>
                <a:cxn ang="0">
                  <a:pos x="12" y="49"/>
                </a:cxn>
                <a:cxn ang="0">
                  <a:pos x="12" y="44"/>
                </a:cxn>
                <a:cxn ang="0">
                  <a:pos x="12" y="39"/>
                </a:cxn>
                <a:cxn ang="0">
                  <a:pos x="13" y="27"/>
                </a:cxn>
                <a:cxn ang="0">
                  <a:pos x="19" y="6"/>
                </a:cxn>
                <a:cxn ang="0">
                  <a:pos x="19" y="6"/>
                </a:cxn>
                <a:cxn ang="0">
                  <a:pos x="19" y="5"/>
                </a:cxn>
                <a:cxn ang="0">
                  <a:pos x="19" y="2"/>
                </a:cxn>
                <a:cxn ang="0">
                  <a:pos x="16" y="0"/>
                </a:cxn>
                <a:cxn ang="0">
                  <a:pos x="12" y="0"/>
                </a:cxn>
                <a:cxn ang="0">
                  <a:pos x="10" y="1"/>
                </a:cxn>
                <a:cxn ang="0">
                  <a:pos x="9" y="4"/>
                </a:cxn>
                <a:cxn ang="0">
                  <a:pos x="9" y="4"/>
                </a:cxn>
              </a:cxnLst>
              <a:rect l="0" t="0" r="r" b="b"/>
              <a:pathLst>
                <a:path w="19" h="56">
                  <a:moveTo>
                    <a:pt x="9" y="4"/>
                  </a:moveTo>
                  <a:lnTo>
                    <a:pt x="9" y="4"/>
                  </a:lnTo>
                  <a:lnTo>
                    <a:pt x="5" y="15"/>
                  </a:lnTo>
                  <a:lnTo>
                    <a:pt x="1" y="27"/>
                  </a:lnTo>
                  <a:lnTo>
                    <a:pt x="0" y="40"/>
                  </a:lnTo>
                  <a:lnTo>
                    <a:pt x="0" y="47"/>
                  </a:lnTo>
                  <a:lnTo>
                    <a:pt x="1" y="52"/>
                  </a:lnTo>
                  <a:lnTo>
                    <a:pt x="1" y="52"/>
                  </a:lnTo>
                  <a:lnTo>
                    <a:pt x="2" y="55"/>
                  </a:lnTo>
                  <a:lnTo>
                    <a:pt x="4" y="56"/>
                  </a:lnTo>
                  <a:lnTo>
                    <a:pt x="8" y="56"/>
                  </a:lnTo>
                  <a:lnTo>
                    <a:pt x="12" y="53"/>
                  </a:lnTo>
                  <a:lnTo>
                    <a:pt x="13" y="52"/>
                  </a:lnTo>
                  <a:lnTo>
                    <a:pt x="12" y="49"/>
                  </a:lnTo>
                  <a:lnTo>
                    <a:pt x="12" y="49"/>
                  </a:lnTo>
                  <a:lnTo>
                    <a:pt x="12" y="44"/>
                  </a:lnTo>
                  <a:lnTo>
                    <a:pt x="12" y="39"/>
                  </a:lnTo>
                  <a:lnTo>
                    <a:pt x="13" y="27"/>
                  </a:lnTo>
                  <a:lnTo>
                    <a:pt x="19" y="6"/>
                  </a:lnTo>
                  <a:lnTo>
                    <a:pt x="19" y="6"/>
                  </a:lnTo>
                  <a:lnTo>
                    <a:pt x="19" y="5"/>
                  </a:lnTo>
                  <a:lnTo>
                    <a:pt x="19" y="2"/>
                  </a:lnTo>
                  <a:lnTo>
                    <a:pt x="16" y="0"/>
                  </a:lnTo>
                  <a:lnTo>
                    <a:pt x="12" y="0"/>
                  </a:lnTo>
                  <a:lnTo>
                    <a:pt x="10" y="1"/>
                  </a:lnTo>
                  <a:lnTo>
                    <a:pt x="9" y="4"/>
                  </a:lnTo>
                  <a:lnTo>
                    <a:pt x="9"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56" name="chenying0907 852"/>
            <p:cNvSpPr/>
            <p:nvPr/>
          </p:nvSpPr>
          <p:spPr bwMode="auto">
            <a:xfrm>
              <a:off x="4521201" y="3486151"/>
              <a:ext cx="7938" cy="38100"/>
            </a:xfrm>
            <a:custGeom>
              <a:avLst/>
              <a:gdLst/>
              <a:ahLst/>
              <a:cxnLst>
                <a:cxn ang="0">
                  <a:pos x="8" y="2"/>
                </a:cxn>
                <a:cxn ang="0">
                  <a:pos x="8" y="2"/>
                </a:cxn>
                <a:cxn ang="0">
                  <a:pos x="4" y="10"/>
                </a:cxn>
                <a:cxn ang="0">
                  <a:pos x="2" y="18"/>
                </a:cxn>
                <a:cxn ang="0">
                  <a:pos x="2" y="26"/>
                </a:cxn>
                <a:cxn ang="0">
                  <a:pos x="2" y="34"/>
                </a:cxn>
                <a:cxn ang="0">
                  <a:pos x="2" y="34"/>
                </a:cxn>
                <a:cxn ang="0">
                  <a:pos x="2" y="48"/>
                </a:cxn>
                <a:cxn ang="0">
                  <a:pos x="1" y="61"/>
                </a:cxn>
                <a:cxn ang="0">
                  <a:pos x="0" y="75"/>
                </a:cxn>
                <a:cxn ang="0">
                  <a:pos x="0" y="89"/>
                </a:cxn>
                <a:cxn ang="0">
                  <a:pos x="0" y="89"/>
                </a:cxn>
                <a:cxn ang="0">
                  <a:pos x="0" y="91"/>
                </a:cxn>
                <a:cxn ang="0">
                  <a:pos x="1" y="94"/>
                </a:cxn>
                <a:cxn ang="0">
                  <a:pos x="5" y="95"/>
                </a:cxn>
                <a:cxn ang="0">
                  <a:pos x="9" y="94"/>
                </a:cxn>
                <a:cxn ang="0">
                  <a:pos x="10" y="91"/>
                </a:cxn>
                <a:cxn ang="0">
                  <a:pos x="10" y="89"/>
                </a:cxn>
                <a:cxn ang="0">
                  <a:pos x="10" y="89"/>
                </a:cxn>
                <a:cxn ang="0">
                  <a:pos x="13" y="66"/>
                </a:cxn>
                <a:cxn ang="0">
                  <a:pos x="14" y="45"/>
                </a:cxn>
                <a:cxn ang="0">
                  <a:pos x="14" y="45"/>
                </a:cxn>
                <a:cxn ang="0">
                  <a:pos x="14" y="35"/>
                </a:cxn>
                <a:cxn ang="0">
                  <a:pos x="13" y="26"/>
                </a:cxn>
                <a:cxn ang="0">
                  <a:pos x="14" y="17"/>
                </a:cxn>
                <a:cxn ang="0">
                  <a:pos x="16" y="13"/>
                </a:cxn>
                <a:cxn ang="0">
                  <a:pos x="18" y="9"/>
                </a:cxn>
                <a:cxn ang="0">
                  <a:pos x="18" y="9"/>
                </a:cxn>
                <a:cxn ang="0">
                  <a:pos x="18" y="6"/>
                </a:cxn>
                <a:cxn ang="0">
                  <a:pos x="18" y="4"/>
                </a:cxn>
                <a:cxn ang="0">
                  <a:pos x="18" y="2"/>
                </a:cxn>
                <a:cxn ang="0">
                  <a:pos x="16" y="1"/>
                </a:cxn>
                <a:cxn ang="0">
                  <a:pos x="12" y="0"/>
                </a:cxn>
                <a:cxn ang="0">
                  <a:pos x="9" y="1"/>
                </a:cxn>
                <a:cxn ang="0">
                  <a:pos x="8" y="2"/>
                </a:cxn>
                <a:cxn ang="0">
                  <a:pos x="8" y="2"/>
                </a:cxn>
              </a:cxnLst>
              <a:rect l="0" t="0" r="r" b="b"/>
              <a:pathLst>
                <a:path w="18" h="95">
                  <a:moveTo>
                    <a:pt x="8" y="2"/>
                  </a:moveTo>
                  <a:lnTo>
                    <a:pt x="8" y="2"/>
                  </a:lnTo>
                  <a:lnTo>
                    <a:pt x="4" y="10"/>
                  </a:lnTo>
                  <a:lnTo>
                    <a:pt x="2" y="18"/>
                  </a:lnTo>
                  <a:lnTo>
                    <a:pt x="2" y="26"/>
                  </a:lnTo>
                  <a:lnTo>
                    <a:pt x="2" y="34"/>
                  </a:lnTo>
                  <a:lnTo>
                    <a:pt x="2" y="34"/>
                  </a:lnTo>
                  <a:lnTo>
                    <a:pt x="2" y="48"/>
                  </a:lnTo>
                  <a:lnTo>
                    <a:pt x="1" y="61"/>
                  </a:lnTo>
                  <a:lnTo>
                    <a:pt x="0" y="75"/>
                  </a:lnTo>
                  <a:lnTo>
                    <a:pt x="0" y="89"/>
                  </a:lnTo>
                  <a:lnTo>
                    <a:pt x="0" y="89"/>
                  </a:lnTo>
                  <a:lnTo>
                    <a:pt x="0" y="91"/>
                  </a:lnTo>
                  <a:lnTo>
                    <a:pt x="1" y="94"/>
                  </a:lnTo>
                  <a:lnTo>
                    <a:pt x="5" y="95"/>
                  </a:lnTo>
                  <a:lnTo>
                    <a:pt x="9" y="94"/>
                  </a:lnTo>
                  <a:lnTo>
                    <a:pt x="10" y="91"/>
                  </a:lnTo>
                  <a:lnTo>
                    <a:pt x="10" y="89"/>
                  </a:lnTo>
                  <a:lnTo>
                    <a:pt x="10" y="89"/>
                  </a:lnTo>
                  <a:lnTo>
                    <a:pt x="13" y="66"/>
                  </a:lnTo>
                  <a:lnTo>
                    <a:pt x="14" y="45"/>
                  </a:lnTo>
                  <a:lnTo>
                    <a:pt x="14" y="45"/>
                  </a:lnTo>
                  <a:lnTo>
                    <a:pt x="14" y="35"/>
                  </a:lnTo>
                  <a:lnTo>
                    <a:pt x="13" y="26"/>
                  </a:lnTo>
                  <a:lnTo>
                    <a:pt x="14" y="17"/>
                  </a:lnTo>
                  <a:lnTo>
                    <a:pt x="16" y="13"/>
                  </a:lnTo>
                  <a:lnTo>
                    <a:pt x="18" y="9"/>
                  </a:lnTo>
                  <a:lnTo>
                    <a:pt x="18" y="9"/>
                  </a:lnTo>
                  <a:lnTo>
                    <a:pt x="18" y="6"/>
                  </a:lnTo>
                  <a:lnTo>
                    <a:pt x="18" y="4"/>
                  </a:lnTo>
                  <a:lnTo>
                    <a:pt x="18" y="2"/>
                  </a:lnTo>
                  <a:lnTo>
                    <a:pt x="16" y="1"/>
                  </a:lnTo>
                  <a:lnTo>
                    <a:pt x="12" y="0"/>
                  </a:lnTo>
                  <a:lnTo>
                    <a:pt x="9" y="1"/>
                  </a:lnTo>
                  <a:lnTo>
                    <a:pt x="8" y="2"/>
                  </a:lnTo>
                  <a:lnTo>
                    <a:pt x="8"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57" name="chenying0907 853"/>
            <p:cNvSpPr/>
            <p:nvPr/>
          </p:nvSpPr>
          <p:spPr bwMode="auto">
            <a:xfrm>
              <a:off x="4540251" y="3524251"/>
              <a:ext cx="6350" cy="30163"/>
            </a:xfrm>
            <a:custGeom>
              <a:avLst/>
              <a:gdLst/>
              <a:ahLst/>
              <a:cxnLst>
                <a:cxn ang="0">
                  <a:pos x="4" y="5"/>
                </a:cxn>
                <a:cxn ang="0">
                  <a:pos x="4" y="5"/>
                </a:cxn>
                <a:cxn ang="0">
                  <a:pos x="3" y="38"/>
                </a:cxn>
                <a:cxn ang="0">
                  <a:pos x="0" y="71"/>
                </a:cxn>
                <a:cxn ang="0">
                  <a:pos x="0" y="71"/>
                </a:cxn>
                <a:cxn ang="0">
                  <a:pos x="2" y="72"/>
                </a:cxn>
                <a:cxn ang="0">
                  <a:pos x="3" y="75"/>
                </a:cxn>
                <a:cxn ang="0">
                  <a:pos x="7" y="76"/>
                </a:cxn>
                <a:cxn ang="0">
                  <a:pos x="11" y="75"/>
                </a:cxn>
                <a:cxn ang="0">
                  <a:pos x="12" y="72"/>
                </a:cxn>
                <a:cxn ang="0">
                  <a:pos x="12" y="71"/>
                </a:cxn>
                <a:cxn ang="0">
                  <a:pos x="12" y="71"/>
                </a:cxn>
                <a:cxn ang="0">
                  <a:pos x="15" y="38"/>
                </a:cxn>
                <a:cxn ang="0">
                  <a:pos x="16" y="5"/>
                </a:cxn>
                <a:cxn ang="0">
                  <a:pos x="16" y="5"/>
                </a:cxn>
                <a:cxn ang="0">
                  <a:pos x="16" y="3"/>
                </a:cxn>
                <a:cxn ang="0">
                  <a:pos x="15" y="1"/>
                </a:cxn>
                <a:cxn ang="0">
                  <a:pos x="11" y="0"/>
                </a:cxn>
                <a:cxn ang="0">
                  <a:pos x="7" y="1"/>
                </a:cxn>
                <a:cxn ang="0">
                  <a:pos x="5" y="3"/>
                </a:cxn>
                <a:cxn ang="0">
                  <a:pos x="4" y="5"/>
                </a:cxn>
                <a:cxn ang="0">
                  <a:pos x="4" y="5"/>
                </a:cxn>
              </a:cxnLst>
              <a:rect l="0" t="0" r="r" b="b"/>
              <a:pathLst>
                <a:path w="16" h="76">
                  <a:moveTo>
                    <a:pt x="4" y="5"/>
                  </a:moveTo>
                  <a:lnTo>
                    <a:pt x="4" y="5"/>
                  </a:lnTo>
                  <a:lnTo>
                    <a:pt x="3" y="38"/>
                  </a:lnTo>
                  <a:lnTo>
                    <a:pt x="0" y="71"/>
                  </a:lnTo>
                  <a:lnTo>
                    <a:pt x="0" y="71"/>
                  </a:lnTo>
                  <a:lnTo>
                    <a:pt x="2" y="72"/>
                  </a:lnTo>
                  <a:lnTo>
                    <a:pt x="3" y="75"/>
                  </a:lnTo>
                  <a:lnTo>
                    <a:pt x="7" y="76"/>
                  </a:lnTo>
                  <a:lnTo>
                    <a:pt x="11" y="75"/>
                  </a:lnTo>
                  <a:lnTo>
                    <a:pt x="12" y="72"/>
                  </a:lnTo>
                  <a:lnTo>
                    <a:pt x="12" y="71"/>
                  </a:lnTo>
                  <a:lnTo>
                    <a:pt x="12" y="71"/>
                  </a:lnTo>
                  <a:lnTo>
                    <a:pt x="15" y="38"/>
                  </a:lnTo>
                  <a:lnTo>
                    <a:pt x="16" y="5"/>
                  </a:lnTo>
                  <a:lnTo>
                    <a:pt x="16" y="5"/>
                  </a:lnTo>
                  <a:lnTo>
                    <a:pt x="16" y="3"/>
                  </a:lnTo>
                  <a:lnTo>
                    <a:pt x="15" y="1"/>
                  </a:lnTo>
                  <a:lnTo>
                    <a:pt x="11" y="0"/>
                  </a:lnTo>
                  <a:lnTo>
                    <a:pt x="7" y="1"/>
                  </a:lnTo>
                  <a:lnTo>
                    <a:pt x="5" y="3"/>
                  </a:lnTo>
                  <a:lnTo>
                    <a:pt x="4" y="5"/>
                  </a:lnTo>
                  <a:lnTo>
                    <a:pt x="4"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58" name="chenying0907 854"/>
            <p:cNvSpPr/>
            <p:nvPr/>
          </p:nvSpPr>
          <p:spPr bwMode="auto">
            <a:xfrm>
              <a:off x="4629151" y="3451226"/>
              <a:ext cx="4763" cy="25400"/>
            </a:xfrm>
            <a:custGeom>
              <a:avLst/>
              <a:gdLst/>
              <a:ahLst/>
              <a:cxnLst>
                <a:cxn ang="0">
                  <a:pos x="0" y="7"/>
                </a:cxn>
                <a:cxn ang="0">
                  <a:pos x="0" y="59"/>
                </a:cxn>
                <a:cxn ang="0">
                  <a:pos x="0" y="59"/>
                </a:cxn>
                <a:cxn ang="0">
                  <a:pos x="0" y="62"/>
                </a:cxn>
                <a:cxn ang="0">
                  <a:pos x="2" y="63"/>
                </a:cxn>
                <a:cxn ang="0">
                  <a:pos x="5" y="65"/>
                </a:cxn>
                <a:cxn ang="0">
                  <a:pos x="9" y="63"/>
                </a:cxn>
                <a:cxn ang="0">
                  <a:pos x="11" y="62"/>
                </a:cxn>
                <a:cxn ang="0">
                  <a:pos x="12" y="59"/>
                </a:cxn>
                <a:cxn ang="0">
                  <a:pos x="12" y="7"/>
                </a:cxn>
                <a:cxn ang="0">
                  <a:pos x="12" y="7"/>
                </a:cxn>
                <a:cxn ang="0">
                  <a:pos x="11" y="4"/>
                </a:cxn>
                <a:cxn ang="0">
                  <a:pos x="9" y="1"/>
                </a:cxn>
                <a:cxn ang="0">
                  <a:pos x="5" y="0"/>
                </a:cxn>
                <a:cxn ang="0">
                  <a:pos x="2" y="1"/>
                </a:cxn>
                <a:cxn ang="0">
                  <a:pos x="0" y="4"/>
                </a:cxn>
                <a:cxn ang="0">
                  <a:pos x="0" y="7"/>
                </a:cxn>
                <a:cxn ang="0">
                  <a:pos x="0" y="7"/>
                </a:cxn>
              </a:cxnLst>
              <a:rect l="0" t="0" r="r" b="b"/>
              <a:pathLst>
                <a:path w="12" h="65">
                  <a:moveTo>
                    <a:pt x="0" y="7"/>
                  </a:moveTo>
                  <a:lnTo>
                    <a:pt x="0" y="59"/>
                  </a:lnTo>
                  <a:lnTo>
                    <a:pt x="0" y="59"/>
                  </a:lnTo>
                  <a:lnTo>
                    <a:pt x="0" y="62"/>
                  </a:lnTo>
                  <a:lnTo>
                    <a:pt x="2" y="63"/>
                  </a:lnTo>
                  <a:lnTo>
                    <a:pt x="5" y="65"/>
                  </a:lnTo>
                  <a:lnTo>
                    <a:pt x="9" y="63"/>
                  </a:lnTo>
                  <a:lnTo>
                    <a:pt x="11" y="62"/>
                  </a:lnTo>
                  <a:lnTo>
                    <a:pt x="12" y="59"/>
                  </a:lnTo>
                  <a:lnTo>
                    <a:pt x="12" y="7"/>
                  </a:lnTo>
                  <a:lnTo>
                    <a:pt x="12" y="7"/>
                  </a:lnTo>
                  <a:lnTo>
                    <a:pt x="11" y="4"/>
                  </a:lnTo>
                  <a:lnTo>
                    <a:pt x="9" y="1"/>
                  </a:lnTo>
                  <a:lnTo>
                    <a:pt x="5" y="0"/>
                  </a:lnTo>
                  <a:lnTo>
                    <a:pt x="2" y="1"/>
                  </a:lnTo>
                  <a:lnTo>
                    <a:pt x="0" y="4"/>
                  </a:lnTo>
                  <a:lnTo>
                    <a:pt x="0" y="7"/>
                  </a:lnTo>
                  <a:lnTo>
                    <a:pt x="0" y="7"/>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59" name="chenying0907 855"/>
            <p:cNvSpPr/>
            <p:nvPr/>
          </p:nvSpPr>
          <p:spPr bwMode="auto">
            <a:xfrm>
              <a:off x="4657726" y="3457576"/>
              <a:ext cx="6350" cy="20638"/>
            </a:xfrm>
            <a:custGeom>
              <a:avLst/>
              <a:gdLst/>
              <a:ahLst/>
              <a:cxnLst>
                <a:cxn ang="0">
                  <a:pos x="4" y="4"/>
                </a:cxn>
                <a:cxn ang="0">
                  <a:pos x="4" y="4"/>
                </a:cxn>
                <a:cxn ang="0">
                  <a:pos x="3" y="14"/>
                </a:cxn>
                <a:cxn ang="0">
                  <a:pos x="1" y="25"/>
                </a:cxn>
                <a:cxn ang="0">
                  <a:pos x="0" y="47"/>
                </a:cxn>
                <a:cxn ang="0">
                  <a:pos x="0" y="47"/>
                </a:cxn>
                <a:cxn ang="0">
                  <a:pos x="1" y="49"/>
                </a:cxn>
                <a:cxn ang="0">
                  <a:pos x="3" y="51"/>
                </a:cxn>
                <a:cxn ang="0">
                  <a:pos x="7" y="52"/>
                </a:cxn>
                <a:cxn ang="0">
                  <a:pos x="11" y="51"/>
                </a:cxn>
                <a:cxn ang="0">
                  <a:pos x="12" y="49"/>
                </a:cxn>
                <a:cxn ang="0">
                  <a:pos x="12" y="47"/>
                </a:cxn>
                <a:cxn ang="0">
                  <a:pos x="12" y="47"/>
                </a:cxn>
                <a:cxn ang="0">
                  <a:pos x="13" y="27"/>
                </a:cxn>
                <a:cxn ang="0">
                  <a:pos x="13" y="17"/>
                </a:cxn>
                <a:cxn ang="0">
                  <a:pos x="16" y="6"/>
                </a:cxn>
                <a:cxn ang="0">
                  <a:pos x="16" y="6"/>
                </a:cxn>
                <a:cxn ang="0">
                  <a:pos x="16" y="4"/>
                </a:cxn>
                <a:cxn ang="0">
                  <a:pos x="15" y="2"/>
                </a:cxn>
                <a:cxn ang="0">
                  <a:pos x="12" y="0"/>
                </a:cxn>
                <a:cxn ang="0">
                  <a:pos x="7" y="0"/>
                </a:cxn>
                <a:cxn ang="0">
                  <a:pos x="5" y="1"/>
                </a:cxn>
                <a:cxn ang="0">
                  <a:pos x="4" y="4"/>
                </a:cxn>
                <a:cxn ang="0">
                  <a:pos x="4" y="4"/>
                </a:cxn>
              </a:cxnLst>
              <a:rect l="0" t="0" r="r" b="b"/>
              <a:pathLst>
                <a:path w="16" h="52">
                  <a:moveTo>
                    <a:pt x="4" y="4"/>
                  </a:moveTo>
                  <a:lnTo>
                    <a:pt x="4" y="4"/>
                  </a:lnTo>
                  <a:lnTo>
                    <a:pt x="3" y="14"/>
                  </a:lnTo>
                  <a:lnTo>
                    <a:pt x="1" y="25"/>
                  </a:lnTo>
                  <a:lnTo>
                    <a:pt x="0" y="47"/>
                  </a:lnTo>
                  <a:lnTo>
                    <a:pt x="0" y="47"/>
                  </a:lnTo>
                  <a:lnTo>
                    <a:pt x="1" y="49"/>
                  </a:lnTo>
                  <a:lnTo>
                    <a:pt x="3" y="51"/>
                  </a:lnTo>
                  <a:lnTo>
                    <a:pt x="7" y="52"/>
                  </a:lnTo>
                  <a:lnTo>
                    <a:pt x="11" y="51"/>
                  </a:lnTo>
                  <a:lnTo>
                    <a:pt x="12" y="49"/>
                  </a:lnTo>
                  <a:lnTo>
                    <a:pt x="12" y="47"/>
                  </a:lnTo>
                  <a:lnTo>
                    <a:pt x="12" y="47"/>
                  </a:lnTo>
                  <a:lnTo>
                    <a:pt x="13" y="27"/>
                  </a:lnTo>
                  <a:lnTo>
                    <a:pt x="13" y="17"/>
                  </a:lnTo>
                  <a:lnTo>
                    <a:pt x="16" y="6"/>
                  </a:lnTo>
                  <a:lnTo>
                    <a:pt x="16" y="6"/>
                  </a:lnTo>
                  <a:lnTo>
                    <a:pt x="16" y="4"/>
                  </a:lnTo>
                  <a:lnTo>
                    <a:pt x="15" y="2"/>
                  </a:lnTo>
                  <a:lnTo>
                    <a:pt x="12" y="0"/>
                  </a:lnTo>
                  <a:lnTo>
                    <a:pt x="7" y="0"/>
                  </a:lnTo>
                  <a:lnTo>
                    <a:pt x="5" y="1"/>
                  </a:lnTo>
                  <a:lnTo>
                    <a:pt x="4" y="4"/>
                  </a:lnTo>
                  <a:lnTo>
                    <a:pt x="4"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60" name="chenying0907 856"/>
            <p:cNvSpPr/>
            <p:nvPr/>
          </p:nvSpPr>
          <p:spPr bwMode="auto">
            <a:xfrm>
              <a:off x="4686301" y="3459163"/>
              <a:ext cx="4763" cy="28575"/>
            </a:xfrm>
            <a:custGeom>
              <a:avLst/>
              <a:gdLst/>
              <a:ahLst/>
              <a:cxnLst>
                <a:cxn ang="0">
                  <a:pos x="4" y="5"/>
                </a:cxn>
                <a:cxn ang="0">
                  <a:pos x="4" y="5"/>
                </a:cxn>
                <a:cxn ang="0">
                  <a:pos x="2" y="19"/>
                </a:cxn>
                <a:cxn ang="0">
                  <a:pos x="0" y="27"/>
                </a:cxn>
                <a:cxn ang="0">
                  <a:pos x="0" y="35"/>
                </a:cxn>
                <a:cxn ang="0">
                  <a:pos x="0" y="66"/>
                </a:cxn>
                <a:cxn ang="0">
                  <a:pos x="0" y="66"/>
                </a:cxn>
                <a:cxn ang="0">
                  <a:pos x="0" y="68"/>
                </a:cxn>
                <a:cxn ang="0">
                  <a:pos x="2" y="70"/>
                </a:cxn>
                <a:cxn ang="0">
                  <a:pos x="6" y="72"/>
                </a:cxn>
                <a:cxn ang="0">
                  <a:pos x="10" y="70"/>
                </a:cxn>
                <a:cxn ang="0">
                  <a:pos x="11" y="68"/>
                </a:cxn>
                <a:cxn ang="0">
                  <a:pos x="11" y="66"/>
                </a:cxn>
                <a:cxn ang="0">
                  <a:pos x="11" y="35"/>
                </a:cxn>
                <a:cxn ang="0">
                  <a:pos x="11" y="35"/>
                </a:cxn>
                <a:cxn ang="0">
                  <a:pos x="12" y="27"/>
                </a:cxn>
                <a:cxn ang="0">
                  <a:pos x="14" y="19"/>
                </a:cxn>
                <a:cxn ang="0">
                  <a:pos x="15" y="5"/>
                </a:cxn>
                <a:cxn ang="0">
                  <a:pos x="15" y="5"/>
                </a:cxn>
                <a:cxn ang="0">
                  <a:pos x="15" y="2"/>
                </a:cxn>
                <a:cxn ang="0">
                  <a:pos x="14" y="1"/>
                </a:cxn>
                <a:cxn ang="0">
                  <a:pos x="12" y="0"/>
                </a:cxn>
                <a:cxn ang="0">
                  <a:pos x="10" y="0"/>
                </a:cxn>
                <a:cxn ang="0">
                  <a:pos x="6" y="1"/>
                </a:cxn>
                <a:cxn ang="0">
                  <a:pos x="4" y="2"/>
                </a:cxn>
                <a:cxn ang="0">
                  <a:pos x="4" y="5"/>
                </a:cxn>
                <a:cxn ang="0">
                  <a:pos x="4" y="5"/>
                </a:cxn>
              </a:cxnLst>
              <a:rect l="0" t="0" r="r" b="b"/>
              <a:pathLst>
                <a:path w="15" h="72">
                  <a:moveTo>
                    <a:pt x="4" y="5"/>
                  </a:moveTo>
                  <a:lnTo>
                    <a:pt x="4" y="5"/>
                  </a:lnTo>
                  <a:lnTo>
                    <a:pt x="2" y="19"/>
                  </a:lnTo>
                  <a:lnTo>
                    <a:pt x="0" y="27"/>
                  </a:lnTo>
                  <a:lnTo>
                    <a:pt x="0" y="35"/>
                  </a:lnTo>
                  <a:lnTo>
                    <a:pt x="0" y="66"/>
                  </a:lnTo>
                  <a:lnTo>
                    <a:pt x="0" y="66"/>
                  </a:lnTo>
                  <a:lnTo>
                    <a:pt x="0" y="68"/>
                  </a:lnTo>
                  <a:lnTo>
                    <a:pt x="2" y="70"/>
                  </a:lnTo>
                  <a:lnTo>
                    <a:pt x="6" y="72"/>
                  </a:lnTo>
                  <a:lnTo>
                    <a:pt x="10" y="70"/>
                  </a:lnTo>
                  <a:lnTo>
                    <a:pt x="11" y="68"/>
                  </a:lnTo>
                  <a:lnTo>
                    <a:pt x="11" y="66"/>
                  </a:lnTo>
                  <a:lnTo>
                    <a:pt x="11" y="35"/>
                  </a:lnTo>
                  <a:lnTo>
                    <a:pt x="11" y="35"/>
                  </a:lnTo>
                  <a:lnTo>
                    <a:pt x="12" y="27"/>
                  </a:lnTo>
                  <a:lnTo>
                    <a:pt x="14" y="19"/>
                  </a:lnTo>
                  <a:lnTo>
                    <a:pt x="15" y="5"/>
                  </a:lnTo>
                  <a:lnTo>
                    <a:pt x="15" y="5"/>
                  </a:lnTo>
                  <a:lnTo>
                    <a:pt x="15" y="2"/>
                  </a:lnTo>
                  <a:lnTo>
                    <a:pt x="14" y="1"/>
                  </a:lnTo>
                  <a:lnTo>
                    <a:pt x="12" y="0"/>
                  </a:lnTo>
                  <a:lnTo>
                    <a:pt x="10" y="0"/>
                  </a:lnTo>
                  <a:lnTo>
                    <a:pt x="6" y="1"/>
                  </a:lnTo>
                  <a:lnTo>
                    <a:pt x="4" y="2"/>
                  </a:lnTo>
                  <a:lnTo>
                    <a:pt x="4" y="5"/>
                  </a:lnTo>
                  <a:lnTo>
                    <a:pt x="4"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61" name="chenying0907 857"/>
            <p:cNvSpPr/>
            <p:nvPr/>
          </p:nvSpPr>
          <p:spPr bwMode="auto">
            <a:xfrm>
              <a:off x="4621213" y="3276601"/>
              <a:ext cx="4763" cy="22225"/>
            </a:xfrm>
            <a:custGeom>
              <a:avLst/>
              <a:gdLst/>
              <a:ahLst/>
              <a:cxnLst>
                <a:cxn ang="0">
                  <a:pos x="10" y="5"/>
                </a:cxn>
                <a:cxn ang="0">
                  <a:pos x="10" y="5"/>
                </a:cxn>
                <a:cxn ang="0">
                  <a:pos x="10" y="3"/>
                </a:cxn>
                <a:cxn ang="0">
                  <a:pos x="9" y="2"/>
                </a:cxn>
                <a:cxn ang="0">
                  <a:pos x="5" y="0"/>
                </a:cxn>
                <a:cxn ang="0">
                  <a:pos x="1" y="2"/>
                </a:cxn>
                <a:cxn ang="0">
                  <a:pos x="0" y="3"/>
                </a:cxn>
                <a:cxn ang="0">
                  <a:pos x="0" y="5"/>
                </a:cxn>
                <a:cxn ang="0">
                  <a:pos x="0" y="5"/>
                </a:cxn>
                <a:cxn ang="0">
                  <a:pos x="1" y="28"/>
                </a:cxn>
                <a:cxn ang="0">
                  <a:pos x="4" y="51"/>
                </a:cxn>
                <a:cxn ang="0">
                  <a:pos x="4" y="51"/>
                </a:cxn>
                <a:cxn ang="0">
                  <a:pos x="4" y="54"/>
                </a:cxn>
                <a:cxn ang="0">
                  <a:pos x="5" y="55"/>
                </a:cxn>
                <a:cxn ang="0">
                  <a:pos x="9" y="56"/>
                </a:cxn>
                <a:cxn ang="0">
                  <a:pos x="13" y="55"/>
                </a:cxn>
                <a:cxn ang="0">
                  <a:pos x="14" y="54"/>
                </a:cxn>
                <a:cxn ang="0">
                  <a:pos x="14" y="51"/>
                </a:cxn>
                <a:cxn ang="0">
                  <a:pos x="14" y="51"/>
                </a:cxn>
                <a:cxn ang="0">
                  <a:pos x="13" y="28"/>
                </a:cxn>
                <a:cxn ang="0">
                  <a:pos x="10" y="5"/>
                </a:cxn>
                <a:cxn ang="0">
                  <a:pos x="10" y="5"/>
                </a:cxn>
              </a:cxnLst>
              <a:rect l="0" t="0" r="r" b="b"/>
              <a:pathLst>
                <a:path w="14" h="56">
                  <a:moveTo>
                    <a:pt x="10" y="5"/>
                  </a:moveTo>
                  <a:lnTo>
                    <a:pt x="10" y="5"/>
                  </a:lnTo>
                  <a:lnTo>
                    <a:pt x="10" y="3"/>
                  </a:lnTo>
                  <a:lnTo>
                    <a:pt x="9" y="2"/>
                  </a:lnTo>
                  <a:lnTo>
                    <a:pt x="5" y="0"/>
                  </a:lnTo>
                  <a:lnTo>
                    <a:pt x="1" y="2"/>
                  </a:lnTo>
                  <a:lnTo>
                    <a:pt x="0" y="3"/>
                  </a:lnTo>
                  <a:lnTo>
                    <a:pt x="0" y="5"/>
                  </a:lnTo>
                  <a:lnTo>
                    <a:pt x="0" y="5"/>
                  </a:lnTo>
                  <a:lnTo>
                    <a:pt x="1" y="28"/>
                  </a:lnTo>
                  <a:lnTo>
                    <a:pt x="4" y="51"/>
                  </a:lnTo>
                  <a:lnTo>
                    <a:pt x="4" y="51"/>
                  </a:lnTo>
                  <a:lnTo>
                    <a:pt x="4" y="54"/>
                  </a:lnTo>
                  <a:lnTo>
                    <a:pt x="5" y="55"/>
                  </a:lnTo>
                  <a:lnTo>
                    <a:pt x="9" y="56"/>
                  </a:lnTo>
                  <a:lnTo>
                    <a:pt x="13" y="55"/>
                  </a:lnTo>
                  <a:lnTo>
                    <a:pt x="14" y="54"/>
                  </a:lnTo>
                  <a:lnTo>
                    <a:pt x="14" y="51"/>
                  </a:lnTo>
                  <a:lnTo>
                    <a:pt x="14" y="51"/>
                  </a:lnTo>
                  <a:lnTo>
                    <a:pt x="13" y="28"/>
                  </a:lnTo>
                  <a:lnTo>
                    <a:pt x="10" y="5"/>
                  </a:lnTo>
                  <a:lnTo>
                    <a:pt x="10"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62" name="chenying0907 858"/>
            <p:cNvSpPr/>
            <p:nvPr/>
          </p:nvSpPr>
          <p:spPr bwMode="auto">
            <a:xfrm>
              <a:off x="4646613" y="3281363"/>
              <a:ext cx="7938" cy="19050"/>
            </a:xfrm>
            <a:custGeom>
              <a:avLst/>
              <a:gdLst/>
              <a:ahLst/>
              <a:cxnLst>
                <a:cxn ang="0">
                  <a:pos x="8" y="3"/>
                </a:cxn>
                <a:cxn ang="0">
                  <a:pos x="8" y="3"/>
                </a:cxn>
                <a:cxn ang="0">
                  <a:pos x="3" y="22"/>
                </a:cxn>
                <a:cxn ang="0">
                  <a:pos x="1" y="33"/>
                </a:cxn>
                <a:cxn ang="0">
                  <a:pos x="0" y="43"/>
                </a:cxn>
                <a:cxn ang="0">
                  <a:pos x="0" y="43"/>
                </a:cxn>
                <a:cxn ang="0">
                  <a:pos x="0" y="46"/>
                </a:cxn>
                <a:cxn ang="0">
                  <a:pos x="1" y="47"/>
                </a:cxn>
                <a:cxn ang="0">
                  <a:pos x="5" y="48"/>
                </a:cxn>
                <a:cxn ang="0">
                  <a:pos x="9" y="47"/>
                </a:cxn>
                <a:cxn ang="0">
                  <a:pos x="11" y="46"/>
                </a:cxn>
                <a:cxn ang="0">
                  <a:pos x="12" y="43"/>
                </a:cxn>
                <a:cxn ang="0">
                  <a:pos x="12" y="43"/>
                </a:cxn>
                <a:cxn ang="0">
                  <a:pos x="12" y="34"/>
                </a:cxn>
                <a:cxn ang="0">
                  <a:pos x="14" y="25"/>
                </a:cxn>
                <a:cxn ang="0">
                  <a:pos x="20" y="7"/>
                </a:cxn>
                <a:cxn ang="0">
                  <a:pos x="20" y="7"/>
                </a:cxn>
                <a:cxn ang="0">
                  <a:pos x="20" y="4"/>
                </a:cxn>
                <a:cxn ang="0">
                  <a:pos x="18" y="1"/>
                </a:cxn>
                <a:cxn ang="0">
                  <a:pos x="16" y="0"/>
                </a:cxn>
                <a:cxn ang="0">
                  <a:pos x="11" y="0"/>
                </a:cxn>
                <a:cxn ang="0">
                  <a:pos x="9" y="1"/>
                </a:cxn>
                <a:cxn ang="0">
                  <a:pos x="8" y="3"/>
                </a:cxn>
                <a:cxn ang="0">
                  <a:pos x="8" y="3"/>
                </a:cxn>
              </a:cxnLst>
              <a:rect l="0" t="0" r="r" b="b"/>
              <a:pathLst>
                <a:path w="20" h="48">
                  <a:moveTo>
                    <a:pt x="8" y="3"/>
                  </a:moveTo>
                  <a:lnTo>
                    <a:pt x="8" y="3"/>
                  </a:lnTo>
                  <a:lnTo>
                    <a:pt x="3" y="22"/>
                  </a:lnTo>
                  <a:lnTo>
                    <a:pt x="1" y="33"/>
                  </a:lnTo>
                  <a:lnTo>
                    <a:pt x="0" y="43"/>
                  </a:lnTo>
                  <a:lnTo>
                    <a:pt x="0" y="43"/>
                  </a:lnTo>
                  <a:lnTo>
                    <a:pt x="0" y="46"/>
                  </a:lnTo>
                  <a:lnTo>
                    <a:pt x="1" y="47"/>
                  </a:lnTo>
                  <a:lnTo>
                    <a:pt x="5" y="48"/>
                  </a:lnTo>
                  <a:lnTo>
                    <a:pt x="9" y="47"/>
                  </a:lnTo>
                  <a:lnTo>
                    <a:pt x="11" y="46"/>
                  </a:lnTo>
                  <a:lnTo>
                    <a:pt x="12" y="43"/>
                  </a:lnTo>
                  <a:lnTo>
                    <a:pt x="12" y="43"/>
                  </a:lnTo>
                  <a:lnTo>
                    <a:pt x="12" y="34"/>
                  </a:lnTo>
                  <a:lnTo>
                    <a:pt x="14" y="25"/>
                  </a:lnTo>
                  <a:lnTo>
                    <a:pt x="20" y="7"/>
                  </a:lnTo>
                  <a:lnTo>
                    <a:pt x="20" y="7"/>
                  </a:lnTo>
                  <a:lnTo>
                    <a:pt x="20" y="4"/>
                  </a:lnTo>
                  <a:lnTo>
                    <a:pt x="18" y="1"/>
                  </a:lnTo>
                  <a:lnTo>
                    <a:pt x="16" y="0"/>
                  </a:lnTo>
                  <a:lnTo>
                    <a:pt x="11" y="0"/>
                  </a:lnTo>
                  <a:lnTo>
                    <a:pt x="9" y="1"/>
                  </a:lnTo>
                  <a:lnTo>
                    <a:pt x="8" y="3"/>
                  </a:lnTo>
                  <a:lnTo>
                    <a:pt x="8"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63" name="chenying0907 859"/>
            <p:cNvSpPr/>
            <p:nvPr/>
          </p:nvSpPr>
          <p:spPr bwMode="auto">
            <a:xfrm>
              <a:off x="4673601" y="3286126"/>
              <a:ext cx="6350" cy="22225"/>
            </a:xfrm>
            <a:custGeom>
              <a:avLst/>
              <a:gdLst/>
              <a:ahLst/>
              <a:cxnLst>
                <a:cxn ang="0">
                  <a:pos x="4" y="6"/>
                </a:cxn>
                <a:cxn ang="0">
                  <a:pos x="4" y="6"/>
                </a:cxn>
                <a:cxn ang="0">
                  <a:pos x="3" y="29"/>
                </a:cxn>
                <a:cxn ang="0">
                  <a:pos x="0" y="51"/>
                </a:cxn>
                <a:cxn ang="0">
                  <a:pos x="0" y="51"/>
                </a:cxn>
                <a:cxn ang="0">
                  <a:pos x="1" y="54"/>
                </a:cxn>
                <a:cxn ang="0">
                  <a:pos x="3" y="55"/>
                </a:cxn>
                <a:cxn ang="0">
                  <a:pos x="7" y="58"/>
                </a:cxn>
                <a:cxn ang="0">
                  <a:pos x="11" y="55"/>
                </a:cxn>
                <a:cxn ang="0">
                  <a:pos x="12" y="54"/>
                </a:cxn>
                <a:cxn ang="0">
                  <a:pos x="12" y="51"/>
                </a:cxn>
                <a:cxn ang="0">
                  <a:pos x="12" y="51"/>
                </a:cxn>
                <a:cxn ang="0">
                  <a:pos x="14" y="29"/>
                </a:cxn>
                <a:cxn ang="0">
                  <a:pos x="16" y="6"/>
                </a:cxn>
                <a:cxn ang="0">
                  <a:pos x="16" y="6"/>
                </a:cxn>
                <a:cxn ang="0">
                  <a:pos x="16" y="4"/>
                </a:cxn>
                <a:cxn ang="0">
                  <a:pos x="14" y="2"/>
                </a:cxn>
                <a:cxn ang="0">
                  <a:pos x="11" y="0"/>
                </a:cxn>
                <a:cxn ang="0">
                  <a:pos x="7" y="2"/>
                </a:cxn>
                <a:cxn ang="0">
                  <a:pos x="5" y="4"/>
                </a:cxn>
                <a:cxn ang="0">
                  <a:pos x="4" y="6"/>
                </a:cxn>
                <a:cxn ang="0">
                  <a:pos x="4" y="6"/>
                </a:cxn>
              </a:cxnLst>
              <a:rect l="0" t="0" r="r" b="b"/>
              <a:pathLst>
                <a:path w="16" h="58">
                  <a:moveTo>
                    <a:pt x="4" y="6"/>
                  </a:moveTo>
                  <a:lnTo>
                    <a:pt x="4" y="6"/>
                  </a:lnTo>
                  <a:lnTo>
                    <a:pt x="3" y="29"/>
                  </a:lnTo>
                  <a:lnTo>
                    <a:pt x="0" y="51"/>
                  </a:lnTo>
                  <a:lnTo>
                    <a:pt x="0" y="51"/>
                  </a:lnTo>
                  <a:lnTo>
                    <a:pt x="1" y="54"/>
                  </a:lnTo>
                  <a:lnTo>
                    <a:pt x="3" y="55"/>
                  </a:lnTo>
                  <a:lnTo>
                    <a:pt x="7" y="58"/>
                  </a:lnTo>
                  <a:lnTo>
                    <a:pt x="11" y="55"/>
                  </a:lnTo>
                  <a:lnTo>
                    <a:pt x="12" y="54"/>
                  </a:lnTo>
                  <a:lnTo>
                    <a:pt x="12" y="51"/>
                  </a:lnTo>
                  <a:lnTo>
                    <a:pt x="12" y="51"/>
                  </a:lnTo>
                  <a:lnTo>
                    <a:pt x="14" y="29"/>
                  </a:lnTo>
                  <a:lnTo>
                    <a:pt x="16" y="6"/>
                  </a:lnTo>
                  <a:lnTo>
                    <a:pt x="16" y="6"/>
                  </a:lnTo>
                  <a:lnTo>
                    <a:pt x="16" y="4"/>
                  </a:lnTo>
                  <a:lnTo>
                    <a:pt x="14" y="2"/>
                  </a:lnTo>
                  <a:lnTo>
                    <a:pt x="11" y="0"/>
                  </a:lnTo>
                  <a:lnTo>
                    <a:pt x="7" y="2"/>
                  </a:lnTo>
                  <a:lnTo>
                    <a:pt x="5" y="4"/>
                  </a:lnTo>
                  <a:lnTo>
                    <a:pt x="4" y="6"/>
                  </a:lnTo>
                  <a:lnTo>
                    <a:pt x="4" y="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64" name="chenying0907 860"/>
            <p:cNvSpPr/>
            <p:nvPr/>
          </p:nvSpPr>
          <p:spPr bwMode="auto">
            <a:xfrm>
              <a:off x="4757738" y="3371851"/>
              <a:ext cx="4763" cy="26988"/>
            </a:xfrm>
            <a:custGeom>
              <a:avLst/>
              <a:gdLst/>
              <a:ahLst/>
              <a:cxnLst>
                <a:cxn ang="0">
                  <a:pos x="0" y="5"/>
                </a:cxn>
                <a:cxn ang="0">
                  <a:pos x="0" y="62"/>
                </a:cxn>
                <a:cxn ang="0">
                  <a:pos x="0" y="62"/>
                </a:cxn>
                <a:cxn ang="0">
                  <a:pos x="2" y="65"/>
                </a:cxn>
                <a:cxn ang="0">
                  <a:pos x="3" y="66"/>
                </a:cxn>
                <a:cxn ang="0">
                  <a:pos x="7" y="68"/>
                </a:cxn>
                <a:cxn ang="0">
                  <a:pos x="11" y="66"/>
                </a:cxn>
                <a:cxn ang="0">
                  <a:pos x="12" y="65"/>
                </a:cxn>
                <a:cxn ang="0">
                  <a:pos x="12" y="62"/>
                </a:cxn>
                <a:cxn ang="0">
                  <a:pos x="12" y="5"/>
                </a:cxn>
                <a:cxn ang="0">
                  <a:pos x="12" y="5"/>
                </a:cxn>
                <a:cxn ang="0">
                  <a:pos x="12" y="2"/>
                </a:cxn>
                <a:cxn ang="0">
                  <a:pos x="11" y="1"/>
                </a:cxn>
                <a:cxn ang="0">
                  <a:pos x="7" y="0"/>
                </a:cxn>
                <a:cxn ang="0">
                  <a:pos x="3" y="1"/>
                </a:cxn>
                <a:cxn ang="0">
                  <a:pos x="2" y="2"/>
                </a:cxn>
                <a:cxn ang="0">
                  <a:pos x="0" y="5"/>
                </a:cxn>
                <a:cxn ang="0">
                  <a:pos x="0" y="5"/>
                </a:cxn>
              </a:cxnLst>
              <a:rect l="0" t="0" r="r" b="b"/>
              <a:pathLst>
                <a:path w="12" h="68">
                  <a:moveTo>
                    <a:pt x="0" y="5"/>
                  </a:moveTo>
                  <a:lnTo>
                    <a:pt x="0" y="62"/>
                  </a:lnTo>
                  <a:lnTo>
                    <a:pt x="0" y="62"/>
                  </a:lnTo>
                  <a:lnTo>
                    <a:pt x="2" y="65"/>
                  </a:lnTo>
                  <a:lnTo>
                    <a:pt x="3" y="66"/>
                  </a:lnTo>
                  <a:lnTo>
                    <a:pt x="7" y="68"/>
                  </a:lnTo>
                  <a:lnTo>
                    <a:pt x="11" y="66"/>
                  </a:lnTo>
                  <a:lnTo>
                    <a:pt x="12" y="65"/>
                  </a:lnTo>
                  <a:lnTo>
                    <a:pt x="12" y="62"/>
                  </a:lnTo>
                  <a:lnTo>
                    <a:pt x="12" y="5"/>
                  </a:lnTo>
                  <a:lnTo>
                    <a:pt x="12" y="5"/>
                  </a:lnTo>
                  <a:lnTo>
                    <a:pt x="12" y="2"/>
                  </a:lnTo>
                  <a:lnTo>
                    <a:pt x="11" y="1"/>
                  </a:lnTo>
                  <a:lnTo>
                    <a:pt x="7" y="0"/>
                  </a:lnTo>
                  <a:lnTo>
                    <a:pt x="3" y="1"/>
                  </a:lnTo>
                  <a:lnTo>
                    <a:pt x="2" y="2"/>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65" name="chenying0907 861"/>
            <p:cNvSpPr/>
            <p:nvPr/>
          </p:nvSpPr>
          <p:spPr bwMode="auto">
            <a:xfrm>
              <a:off x="4781551" y="3379788"/>
              <a:ext cx="7938" cy="14288"/>
            </a:xfrm>
            <a:custGeom>
              <a:avLst/>
              <a:gdLst/>
              <a:ahLst/>
              <a:cxnLst>
                <a:cxn ang="0">
                  <a:pos x="8" y="4"/>
                </a:cxn>
                <a:cxn ang="0">
                  <a:pos x="8" y="4"/>
                </a:cxn>
                <a:cxn ang="0">
                  <a:pos x="4" y="14"/>
                </a:cxn>
                <a:cxn ang="0">
                  <a:pos x="1" y="26"/>
                </a:cxn>
                <a:cxn ang="0">
                  <a:pos x="1" y="26"/>
                </a:cxn>
                <a:cxn ang="0">
                  <a:pos x="0" y="29"/>
                </a:cxn>
                <a:cxn ang="0">
                  <a:pos x="0" y="31"/>
                </a:cxn>
                <a:cxn ang="0">
                  <a:pos x="4" y="34"/>
                </a:cxn>
                <a:cxn ang="0">
                  <a:pos x="5" y="35"/>
                </a:cxn>
                <a:cxn ang="0">
                  <a:pos x="8" y="35"/>
                </a:cxn>
                <a:cxn ang="0">
                  <a:pos x="9" y="34"/>
                </a:cxn>
                <a:cxn ang="0">
                  <a:pos x="10" y="31"/>
                </a:cxn>
                <a:cxn ang="0">
                  <a:pos x="10" y="31"/>
                </a:cxn>
                <a:cxn ang="0">
                  <a:pos x="14" y="21"/>
                </a:cxn>
                <a:cxn ang="0">
                  <a:pos x="18" y="9"/>
                </a:cxn>
                <a:cxn ang="0">
                  <a:pos x="18" y="9"/>
                </a:cxn>
                <a:cxn ang="0">
                  <a:pos x="18" y="6"/>
                </a:cxn>
                <a:cxn ang="0">
                  <a:pos x="18" y="4"/>
                </a:cxn>
                <a:cxn ang="0">
                  <a:pos x="15" y="1"/>
                </a:cxn>
                <a:cxn ang="0">
                  <a:pos x="13" y="0"/>
                </a:cxn>
                <a:cxn ang="0">
                  <a:pos x="12" y="0"/>
                </a:cxn>
                <a:cxn ang="0">
                  <a:pos x="10" y="1"/>
                </a:cxn>
                <a:cxn ang="0">
                  <a:pos x="8" y="4"/>
                </a:cxn>
                <a:cxn ang="0">
                  <a:pos x="8" y="4"/>
                </a:cxn>
              </a:cxnLst>
              <a:rect l="0" t="0" r="r" b="b"/>
              <a:pathLst>
                <a:path w="18" h="35">
                  <a:moveTo>
                    <a:pt x="8" y="4"/>
                  </a:moveTo>
                  <a:lnTo>
                    <a:pt x="8" y="4"/>
                  </a:lnTo>
                  <a:lnTo>
                    <a:pt x="4" y="14"/>
                  </a:lnTo>
                  <a:lnTo>
                    <a:pt x="1" y="26"/>
                  </a:lnTo>
                  <a:lnTo>
                    <a:pt x="1" y="26"/>
                  </a:lnTo>
                  <a:lnTo>
                    <a:pt x="0" y="29"/>
                  </a:lnTo>
                  <a:lnTo>
                    <a:pt x="0" y="31"/>
                  </a:lnTo>
                  <a:lnTo>
                    <a:pt x="4" y="34"/>
                  </a:lnTo>
                  <a:lnTo>
                    <a:pt x="5" y="35"/>
                  </a:lnTo>
                  <a:lnTo>
                    <a:pt x="8" y="35"/>
                  </a:lnTo>
                  <a:lnTo>
                    <a:pt x="9" y="34"/>
                  </a:lnTo>
                  <a:lnTo>
                    <a:pt x="10" y="31"/>
                  </a:lnTo>
                  <a:lnTo>
                    <a:pt x="10" y="31"/>
                  </a:lnTo>
                  <a:lnTo>
                    <a:pt x="14" y="21"/>
                  </a:lnTo>
                  <a:lnTo>
                    <a:pt x="18" y="9"/>
                  </a:lnTo>
                  <a:lnTo>
                    <a:pt x="18" y="9"/>
                  </a:lnTo>
                  <a:lnTo>
                    <a:pt x="18" y="6"/>
                  </a:lnTo>
                  <a:lnTo>
                    <a:pt x="18" y="4"/>
                  </a:lnTo>
                  <a:lnTo>
                    <a:pt x="15" y="1"/>
                  </a:lnTo>
                  <a:lnTo>
                    <a:pt x="13" y="0"/>
                  </a:lnTo>
                  <a:lnTo>
                    <a:pt x="12" y="0"/>
                  </a:lnTo>
                  <a:lnTo>
                    <a:pt x="10" y="1"/>
                  </a:lnTo>
                  <a:lnTo>
                    <a:pt x="8" y="4"/>
                  </a:lnTo>
                  <a:lnTo>
                    <a:pt x="8"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66" name="chenying0907 862"/>
            <p:cNvSpPr/>
            <p:nvPr/>
          </p:nvSpPr>
          <p:spPr bwMode="auto">
            <a:xfrm>
              <a:off x="4351338" y="3216276"/>
              <a:ext cx="368300" cy="204788"/>
            </a:xfrm>
            <a:custGeom>
              <a:avLst/>
              <a:gdLst/>
              <a:ahLst/>
              <a:cxnLst>
                <a:cxn ang="0">
                  <a:pos x="865" y="427"/>
                </a:cxn>
                <a:cxn ang="0">
                  <a:pos x="804" y="438"/>
                </a:cxn>
                <a:cxn ang="0">
                  <a:pos x="707" y="431"/>
                </a:cxn>
                <a:cxn ang="0">
                  <a:pos x="576" y="403"/>
                </a:cxn>
                <a:cxn ang="0">
                  <a:pos x="508" y="378"/>
                </a:cxn>
                <a:cxn ang="0">
                  <a:pos x="437" y="336"/>
                </a:cxn>
                <a:cxn ang="0">
                  <a:pos x="418" y="323"/>
                </a:cxn>
                <a:cxn ang="0">
                  <a:pos x="407" y="319"/>
                </a:cxn>
                <a:cxn ang="0">
                  <a:pos x="384" y="329"/>
                </a:cxn>
                <a:cxn ang="0">
                  <a:pos x="365" y="348"/>
                </a:cxn>
                <a:cxn ang="0">
                  <a:pos x="343" y="377"/>
                </a:cxn>
                <a:cxn ang="0">
                  <a:pos x="274" y="431"/>
                </a:cxn>
                <a:cxn ang="0">
                  <a:pos x="228" y="457"/>
                </a:cxn>
                <a:cxn ang="0">
                  <a:pos x="159" y="470"/>
                </a:cxn>
                <a:cxn ang="0">
                  <a:pos x="96" y="451"/>
                </a:cxn>
                <a:cxn ang="0">
                  <a:pos x="53" y="400"/>
                </a:cxn>
                <a:cxn ang="0">
                  <a:pos x="45" y="355"/>
                </a:cxn>
                <a:cxn ang="0">
                  <a:pos x="63" y="308"/>
                </a:cxn>
                <a:cxn ang="0">
                  <a:pos x="121" y="250"/>
                </a:cxn>
                <a:cxn ang="0">
                  <a:pos x="185" y="198"/>
                </a:cxn>
                <a:cxn ang="0">
                  <a:pos x="255" y="140"/>
                </a:cxn>
                <a:cxn ang="0">
                  <a:pos x="334" y="76"/>
                </a:cxn>
                <a:cxn ang="0">
                  <a:pos x="393" y="58"/>
                </a:cxn>
                <a:cxn ang="0">
                  <a:pos x="541" y="55"/>
                </a:cxn>
                <a:cxn ang="0">
                  <a:pos x="648" y="54"/>
                </a:cxn>
                <a:cxn ang="0">
                  <a:pos x="773" y="49"/>
                </a:cxn>
                <a:cxn ang="0">
                  <a:pos x="811" y="59"/>
                </a:cxn>
                <a:cxn ang="0">
                  <a:pos x="838" y="49"/>
                </a:cxn>
                <a:cxn ang="0">
                  <a:pos x="839" y="25"/>
                </a:cxn>
                <a:cxn ang="0">
                  <a:pos x="824" y="9"/>
                </a:cxn>
                <a:cxn ang="0">
                  <a:pos x="784" y="3"/>
                </a:cxn>
                <a:cxn ang="0">
                  <a:pos x="610" y="8"/>
                </a:cxn>
                <a:cxn ang="0">
                  <a:pos x="512" y="11"/>
                </a:cxn>
                <a:cxn ang="0">
                  <a:pos x="384" y="12"/>
                </a:cxn>
                <a:cxn ang="0">
                  <a:pos x="323" y="29"/>
                </a:cxn>
                <a:cxn ang="0">
                  <a:pos x="267" y="67"/>
                </a:cxn>
                <a:cxn ang="0">
                  <a:pos x="68" y="236"/>
                </a:cxn>
                <a:cxn ang="0">
                  <a:pos x="24" y="285"/>
                </a:cxn>
                <a:cxn ang="0">
                  <a:pos x="6" y="330"/>
                </a:cxn>
                <a:cxn ang="0">
                  <a:pos x="2" y="378"/>
                </a:cxn>
                <a:cxn ang="0">
                  <a:pos x="11" y="419"/>
                </a:cxn>
                <a:cxn ang="0">
                  <a:pos x="33" y="461"/>
                </a:cxn>
                <a:cxn ang="0">
                  <a:pos x="68" y="493"/>
                </a:cxn>
                <a:cxn ang="0">
                  <a:pos x="112" y="513"/>
                </a:cxn>
                <a:cxn ang="0">
                  <a:pos x="159" y="516"/>
                </a:cxn>
                <a:cxn ang="0">
                  <a:pos x="238" y="499"/>
                </a:cxn>
                <a:cxn ang="0">
                  <a:pos x="284" y="479"/>
                </a:cxn>
                <a:cxn ang="0">
                  <a:pos x="363" y="419"/>
                </a:cxn>
                <a:cxn ang="0">
                  <a:pos x="395" y="389"/>
                </a:cxn>
                <a:cxn ang="0">
                  <a:pos x="405" y="373"/>
                </a:cxn>
                <a:cxn ang="0">
                  <a:pos x="435" y="385"/>
                </a:cxn>
                <a:cxn ang="0">
                  <a:pos x="508" y="429"/>
                </a:cxn>
                <a:cxn ang="0">
                  <a:pos x="588" y="451"/>
                </a:cxn>
                <a:cxn ang="0">
                  <a:pos x="696" y="476"/>
                </a:cxn>
                <a:cxn ang="0">
                  <a:pos x="811" y="484"/>
                </a:cxn>
                <a:cxn ang="0">
                  <a:pos x="874" y="472"/>
                </a:cxn>
                <a:cxn ang="0">
                  <a:pos x="916" y="453"/>
                </a:cxn>
                <a:cxn ang="0">
                  <a:pos x="925" y="437"/>
                </a:cxn>
                <a:cxn ang="0">
                  <a:pos x="917" y="414"/>
                </a:cxn>
                <a:cxn ang="0">
                  <a:pos x="902" y="410"/>
                </a:cxn>
              </a:cxnLst>
              <a:rect l="0" t="0" r="r" b="b"/>
              <a:pathLst>
                <a:path w="926" h="517">
                  <a:moveTo>
                    <a:pt x="892" y="412"/>
                  </a:moveTo>
                  <a:lnTo>
                    <a:pt x="892" y="412"/>
                  </a:lnTo>
                  <a:lnTo>
                    <a:pt x="879" y="420"/>
                  </a:lnTo>
                  <a:lnTo>
                    <a:pt x="865" y="427"/>
                  </a:lnTo>
                  <a:lnTo>
                    <a:pt x="849" y="432"/>
                  </a:lnTo>
                  <a:lnTo>
                    <a:pt x="835" y="436"/>
                  </a:lnTo>
                  <a:lnTo>
                    <a:pt x="819" y="437"/>
                  </a:lnTo>
                  <a:lnTo>
                    <a:pt x="804" y="438"/>
                  </a:lnTo>
                  <a:lnTo>
                    <a:pt x="788" y="438"/>
                  </a:lnTo>
                  <a:lnTo>
                    <a:pt x="771" y="438"/>
                  </a:lnTo>
                  <a:lnTo>
                    <a:pt x="739" y="436"/>
                  </a:lnTo>
                  <a:lnTo>
                    <a:pt x="707" y="431"/>
                  </a:lnTo>
                  <a:lnTo>
                    <a:pt x="647" y="419"/>
                  </a:lnTo>
                  <a:lnTo>
                    <a:pt x="647" y="419"/>
                  </a:lnTo>
                  <a:lnTo>
                    <a:pt x="611" y="412"/>
                  </a:lnTo>
                  <a:lnTo>
                    <a:pt x="576" y="403"/>
                  </a:lnTo>
                  <a:lnTo>
                    <a:pt x="542" y="393"/>
                  </a:lnTo>
                  <a:lnTo>
                    <a:pt x="525" y="386"/>
                  </a:lnTo>
                  <a:lnTo>
                    <a:pt x="508" y="378"/>
                  </a:lnTo>
                  <a:lnTo>
                    <a:pt x="508" y="378"/>
                  </a:lnTo>
                  <a:lnTo>
                    <a:pt x="488" y="368"/>
                  </a:lnTo>
                  <a:lnTo>
                    <a:pt x="467" y="355"/>
                  </a:lnTo>
                  <a:lnTo>
                    <a:pt x="448" y="342"/>
                  </a:lnTo>
                  <a:lnTo>
                    <a:pt x="437" y="336"/>
                  </a:lnTo>
                  <a:lnTo>
                    <a:pt x="427" y="331"/>
                  </a:lnTo>
                  <a:lnTo>
                    <a:pt x="427" y="331"/>
                  </a:lnTo>
                  <a:lnTo>
                    <a:pt x="423" y="327"/>
                  </a:lnTo>
                  <a:lnTo>
                    <a:pt x="418" y="323"/>
                  </a:lnTo>
                  <a:lnTo>
                    <a:pt x="418" y="323"/>
                  </a:lnTo>
                  <a:lnTo>
                    <a:pt x="412" y="321"/>
                  </a:lnTo>
                  <a:lnTo>
                    <a:pt x="407" y="319"/>
                  </a:lnTo>
                  <a:lnTo>
                    <a:pt x="407" y="319"/>
                  </a:lnTo>
                  <a:lnTo>
                    <a:pt x="399" y="318"/>
                  </a:lnTo>
                  <a:lnTo>
                    <a:pt x="393" y="321"/>
                  </a:lnTo>
                  <a:lnTo>
                    <a:pt x="388" y="323"/>
                  </a:lnTo>
                  <a:lnTo>
                    <a:pt x="384" y="329"/>
                  </a:lnTo>
                  <a:lnTo>
                    <a:pt x="384" y="329"/>
                  </a:lnTo>
                  <a:lnTo>
                    <a:pt x="376" y="334"/>
                  </a:lnTo>
                  <a:lnTo>
                    <a:pt x="371" y="340"/>
                  </a:lnTo>
                  <a:lnTo>
                    <a:pt x="365" y="348"/>
                  </a:lnTo>
                  <a:lnTo>
                    <a:pt x="360" y="356"/>
                  </a:lnTo>
                  <a:lnTo>
                    <a:pt x="360" y="356"/>
                  </a:lnTo>
                  <a:lnTo>
                    <a:pt x="354" y="366"/>
                  </a:lnTo>
                  <a:lnTo>
                    <a:pt x="343" y="377"/>
                  </a:lnTo>
                  <a:lnTo>
                    <a:pt x="333" y="387"/>
                  </a:lnTo>
                  <a:lnTo>
                    <a:pt x="321" y="397"/>
                  </a:lnTo>
                  <a:lnTo>
                    <a:pt x="296" y="415"/>
                  </a:lnTo>
                  <a:lnTo>
                    <a:pt x="274" y="431"/>
                  </a:lnTo>
                  <a:lnTo>
                    <a:pt x="274" y="431"/>
                  </a:lnTo>
                  <a:lnTo>
                    <a:pt x="259" y="441"/>
                  </a:lnTo>
                  <a:lnTo>
                    <a:pt x="244" y="450"/>
                  </a:lnTo>
                  <a:lnTo>
                    <a:pt x="228" y="457"/>
                  </a:lnTo>
                  <a:lnTo>
                    <a:pt x="211" y="463"/>
                  </a:lnTo>
                  <a:lnTo>
                    <a:pt x="193" y="467"/>
                  </a:lnTo>
                  <a:lnTo>
                    <a:pt x="176" y="468"/>
                  </a:lnTo>
                  <a:lnTo>
                    <a:pt x="159" y="470"/>
                  </a:lnTo>
                  <a:lnTo>
                    <a:pt x="142" y="467"/>
                  </a:lnTo>
                  <a:lnTo>
                    <a:pt x="126" y="465"/>
                  </a:lnTo>
                  <a:lnTo>
                    <a:pt x="110" y="459"/>
                  </a:lnTo>
                  <a:lnTo>
                    <a:pt x="96" y="451"/>
                  </a:lnTo>
                  <a:lnTo>
                    <a:pt x="83" y="442"/>
                  </a:lnTo>
                  <a:lnTo>
                    <a:pt x="71" y="431"/>
                  </a:lnTo>
                  <a:lnTo>
                    <a:pt x="61" y="416"/>
                  </a:lnTo>
                  <a:lnTo>
                    <a:pt x="53" y="400"/>
                  </a:lnTo>
                  <a:lnTo>
                    <a:pt x="47" y="382"/>
                  </a:lnTo>
                  <a:lnTo>
                    <a:pt x="47" y="382"/>
                  </a:lnTo>
                  <a:lnTo>
                    <a:pt x="45" y="368"/>
                  </a:lnTo>
                  <a:lnTo>
                    <a:pt x="45" y="355"/>
                  </a:lnTo>
                  <a:lnTo>
                    <a:pt x="47" y="342"/>
                  </a:lnTo>
                  <a:lnTo>
                    <a:pt x="51" y="330"/>
                  </a:lnTo>
                  <a:lnTo>
                    <a:pt x="57" y="318"/>
                  </a:lnTo>
                  <a:lnTo>
                    <a:pt x="63" y="308"/>
                  </a:lnTo>
                  <a:lnTo>
                    <a:pt x="71" y="297"/>
                  </a:lnTo>
                  <a:lnTo>
                    <a:pt x="80" y="287"/>
                  </a:lnTo>
                  <a:lnTo>
                    <a:pt x="100" y="268"/>
                  </a:lnTo>
                  <a:lnTo>
                    <a:pt x="121" y="250"/>
                  </a:lnTo>
                  <a:lnTo>
                    <a:pt x="143" y="233"/>
                  </a:lnTo>
                  <a:lnTo>
                    <a:pt x="161" y="217"/>
                  </a:lnTo>
                  <a:lnTo>
                    <a:pt x="161" y="217"/>
                  </a:lnTo>
                  <a:lnTo>
                    <a:pt x="185" y="198"/>
                  </a:lnTo>
                  <a:lnTo>
                    <a:pt x="208" y="179"/>
                  </a:lnTo>
                  <a:lnTo>
                    <a:pt x="233" y="160"/>
                  </a:lnTo>
                  <a:lnTo>
                    <a:pt x="255" y="140"/>
                  </a:lnTo>
                  <a:lnTo>
                    <a:pt x="255" y="140"/>
                  </a:lnTo>
                  <a:lnTo>
                    <a:pt x="280" y="117"/>
                  </a:lnTo>
                  <a:lnTo>
                    <a:pt x="306" y="96"/>
                  </a:lnTo>
                  <a:lnTo>
                    <a:pt x="320" y="85"/>
                  </a:lnTo>
                  <a:lnTo>
                    <a:pt x="334" y="76"/>
                  </a:lnTo>
                  <a:lnTo>
                    <a:pt x="348" y="70"/>
                  </a:lnTo>
                  <a:lnTo>
                    <a:pt x="365" y="64"/>
                  </a:lnTo>
                  <a:lnTo>
                    <a:pt x="365" y="64"/>
                  </a:lnTo>
                  <a:lnTo>
                    <a:pt x="393" y="58"/>
                  </a:lnTo>
                  <a:lnTo>
                    <a:pt x="422" y="54"/>
                  </a:lnTo>
                  <a:lnTo>
                    <a:pt x="452" y="53"/>
                  </a:lnTo>
                  <a:lnTo>
                    <a:pt x="480" y="54"/>
                  </a:lnTo>
                  <a:lnTo>
                    <a:pt x="541" y="55"/>
                  </a:lnTo>
                  <a:lnTo>
                    <a:pt x="569" y="56"/>
                  </a:lnTo>
                  <a:lnTo>
                    <a:pt x="598" y="56"/>
                  </a:lnTo>
                  <a:lnTo>
                    <a:pt x="598" y="56"/>
                  </a:lnTo>
                  <a:lnTo>
                    <a:pt x="648" y="54"/>
                  </a:lnTo>
                  <a:lnTo>
                    <a:pt x="698" y="50"/>
                  </a:lnTo>
                  <a:lnTo>
                    <a:pt x="724" y="47"/>
                  </a:lnTo>
                  <a:lnTo>
                    <a:pt x="749" y="47"/>
                  </a:lnTo>
                  <a:lnTo>
                    <a:pt x="773" y="49"/>
                  </a:lnTo>
                  <a:lnTo>
                    <a:pt x="798" y="50"/>
                  </a:lnTo>
                  <a:lnTo>
                    <a:pt x="798" y="50"/>
                  </a:lnTo>
                  <a:lnTo>
                    <a:pt x="804" y="55"/>
                  </a:lnTo>
                  <a:lnTo>
                    <a:pt x="811" y="59"/>
                  </a:lnTo>
                  <a:lnTo>
                    <a:pt x="818" y="59"/>
                  </a:lnTo>
                  <a:lnTo>
                    <a:pt x="826" y="58"/>
                  </a:lnTo>
                  <a:lnTo>
                    <a:pt x="832" y="54"/>
                  </a:lnTo>
                  <a:lnTo>
                    <a:pt x="838" y="49"/>
                  </a:lnTo>
                  <a:lnTo>
                    <a:pt x="840" y="42"/>
                  </a:lnTo>
                  <a:lnTo>
                    <a:pt x="840" y="38"/>
                  </a:lnTo>
                  <a:lnTo>
                    <a:pt x="840" y="33"/>
                  </a:lnTo>
                  <a:lnTo>
                    <a:pt x="839" y="25"/>
                  </a:lnTo>
                  <a:lnTo>
                    <a:pt x="839" y="25"/>
                  </a:lnTo>
                  <a:lnTo>
                    <a:pt x="836" y="19"/>
                  </a:lnTo>
                  <a:lnTo>
                    <a:pt x="831" y="13"/>
                  </a:lnTo>
                  <a:lnTo>
                    <a:pt x="824" y="9"/>
                  </a:lnTo>
                  <a:lnTo>
                    <a:pt x="818" y="7"/>
                  </a:lnTo>
                  <a:lnTo>
                    <a:pt x="818" y="7"/>
                  </a:lnTo>
                  <a:lnTo>
                    <a:pt x="801" y="4"/>
                  </a:lnTo>
                  <a:lnTo>
                    <a:pt x="784" y="3"/>
                  </a:lnTo>
                  <a:lnTo>
                    <a:pt x="750" y="0"/>
                  </a:lnTo>
                  <a:lnTo>
                    <a:pt x="716" y="2"/>
                  </a:lnTo>
                  <a:lnTo>
                    <a:pt x="681" y="3"/>
                  </a:lnTo>
                  <a:lnTo>
                    <a:pt x="610" y="8"/>
                  </a:lnTo>
                  <a:lnTo>
                    <a:pt x="575" y="11"/>
                  </a:lnTo>
                  <a:lnTo>
                    <a:pt x="542" y="12"/>
                  </a:lnTo>
                  <a:lnTo>
                    <a:pt x="542" y="12"/>
                  </a:lnTo>
                  <a:lnTo>
                    <a:pt x="512" y="11"/>
                  </a:lnTo>
                  <a:lnTo>
                    <a:pt x="480" y="11"/>
                  </a:lnTo>
                  <a:lnTo>
                    <a:pt x="448" y="9"/>
                  </a:lnTo>
                  <a:lnTo>
                    <a:pt x="415" y="9"/>
                  </a:lnTo>
                  <a:lnTo>
                    <a:pt x="384" y="12"/>
                  </a:lnTo>
                  <a:lnTo>
                    <a:pt x="368" y="15"/>
                  </a:lnTo>
                  <a:lnTo>
                    <a:pt x="352" y="19"/>
                  </a:lnTo>
                  <a:lnTo>
                    <a:pt x="338" y="24"/>
                  </a:lnTo>
                  <a:lnTo>
                    <a:pt x="323" y="29"/>
                  </a:lnTo>
                  <a:lnTo>
                    <a:pt x="309" y="37"/>
                  </a:lnTo>
                  <a:lnTo>
                    <a:pt x="296" y="45"/>
                  </a:lnTo>
                  <a:lnTo>
                    <a:pt x="296" y="45"/>
                  </a:lnTo>
                  <a:lnTo>
                    <a:pt x="267" y="67"/>
                  </a:lnTo>
                  <a:lnTo>
                    <a:pt x="238" y="90"/>
                  </a:lnTo>
                  <a:lnTo>
                    <a:pt x="181" y="139"/>
                  </a:lnTo>
                  <a:lnTo>
                    <a:pt x="68" y="236"/>
                  </a:lnTo>
                  <a:lnTo>
                    <a:pt x="68" y="236"/>
                  </a:lnTo>
                  <a:lnTo>
                    <a:pt x="47" y="255"/>
                  </a:lnTo>
                  <a:lnTo>
                    <a:pt x="40" y="266"/>
                  </a:lnTo>
                  <a:lnTo>
                    <a:pt x="32" y="275"/>
                  </a:lnTo>
                  <a:lnTo>
                    <a:pt x="24" y="285"/>
                  </a:lnTo>
                  <a:lnTo>
                    <a:pt x="17" y="296"/>
                  </a:lnTo>
                  <a:lnTo>
                    <a:pt x="12" y="308"/>
                  </a:lnTo>
                  <a:lnTo>
                    <a:pt x="8" y="318"/>
                  </a:lnTo>
                  <a:lnTo>
                    <a:pt x="6" y="330"/>
                  </a:lnTo>
                  <a:lnTo>
                    <a:pt x="3" y="342"/>
                  </a:lnTo>
                  <a:lnTo>
                    <a:pt x="2" y="353"/>
                  </a:lnTo>
                  <a:lnTo>
                    <a:pt x="0" y="366"/>
                  </a:lnTo>
                  <a:lnTo>
                    <a:pt x="2" y="378"/>
                  </a:lnTo>
                  <a:lnTo>
                    <a:pt x="3" y="391"/>
                  </a:lnTo>
                  <a:lnTo>
                    <a:pt x="7" y="406"/>
                  </a:lnTo>
                  <a:lnTo>
                    <a:pt x="11" y="419"/>
                  </a:lnTo>
                  <a:lnTo>
                    <a:pt x="11" y="419"/>
                  </a:lnTo>
                  <a:lnTo>
                    <a:pt x="15" y="431"/>
                  </a:lnTo>
                  <a:lnTo>
                    <a:pt x="20" y="441"/>
                  </a:lnTo>
                  <a:lnTo>
                    <a:pt x="27" y="450"/>
                  </a:lnTo>
                  <a:lnTo>
                    <a:pt x="33" y="461"/>
                  </a:lnTo>
                  <a:lnTo>
                    <a:pt x="41" y="470"/>
                  </a:lnTo>
                  <a:lnTo>
                    <a:pt x="49" y="478"/>
                  </a:lnTo>
                  <a:lnTo>
                    <a:pt x="58" y="485"/>
                  </a:lnTo>
                  <a:lnTo>
                    <a:pt x="68" y="493"/>
                  </a:lnTo>
                  <a:lnTo>
                    <a:pt x="79" y="499"/>
                  </a:lnTo>
                  <a:lnTo>
                    <a:pt x="89" y="505"/>
                  </a:lnTo>
                  <a:lnTo>
                    <a:pt x="100" y="509"/>
                  </a:lnTo>
                  <a:lnTo>
                    <a:pt x="112" y="513"/>
                  </a:lnTo>
                  <a:lnTo>
                    <a:pt x="123" y="516"/>
                  </a:lnTo>
                  <a:lnTo>
                    <a:pt x="135" y="517"/>
                  </a:lnTo>
                  <a:lnTo>
                    <a:pt x="147" y="517"/>
                  </a:lnTo>
                  <a:lnTo>
                    <a:pt x="159" y="516"/>
                  </a:lnTo>
                  <a:lnTo>
                    <a:pt x="159" y="516"/>
                  </a:lnTo>
                  <a:lnTo>
                    <a:pt x="191" y="510"/>
                  </a:lnTo>
                  <a:lnTo>
                    <a:pt x="223" y="502"/>
                  </a:lnTo>
                  <a:lnTo>
                    <a:pt x="238" y="499"/>
                  </a:lnTo>
                  <a:lnTo>
                    <a:pt x="254" y="493"/>
                  </a:lnTo>
                  <a:lnTo>
                    <a:pt x="269" y="487"/>
                  </a:lnTo>
                  <a:lnTo>
                    <a:pt x="284" y="479"/>
                  </a:lnTo>
                  <a:lnTo>
                    <a:pt x="284" y="479"/>
                  </a:lnTo>
                  <a:lnTo>
                    <a:pt x="297" y="471"/>
                  </a:lnTo>
                  <a:lnTo>
                    <a:pt x="312" y="461"/>
                  </a:lnTo>
                  <a:lnTo>
                    <a:pt x="337" y="440"/>
                  </a:lnTo>
                  <a:lnTo>
                    <a:pt x="363" y="419"/>
                  </a:lnTo>
                  <a:lnTo>
                    <a:pt x="388" y="398"/>
                  </a:lnTo>
                  <a:lnTo>
                    <a:pt x="388" y="398"/>
                  </a:lnTo>
                  <a:lnTo>
                    <a:pt x="393" y="393"/>
                  </a:lnTo>
                  <a:lnTo>
                    <a:pt x="395" y="389"/>
                  </a:lnTo>
                  <a:lnTo>
                    <a:pt x="399" y="381"/>
                  </a:lnTo>
                  <a:lnTo>
                    <a:pt x="401" y="378"/>
                  </a:lnTo>
                  <a:lnTo>
                    <a:pt x="402" y="376"/>
                  </a:lnTo>
                  <a:lnTo>
                    <a:pt x="405" y="373"/>
                  </a:lnTo>
                  <a:lnTo>
                    <a:pt x="408" y="373"/>
                  </a:lnTo>
                  <a:lnTo>
                    <a:pt x="408" y="373"/>
                  </a:lnTo>
                  <a:lnTo>
                    <a:pt x="422" y="378"/>
                  </a:lnTo>
                  <a:lnTo>
                    <a:pt x="435" y="385"/>
                  </a:lnTo>
                  <a:lnTo>
                    <a:pt x="458" y="400"/>
                  </a:lnTo>
                  <a:lnTo>
                    <a:pt x="483" y="416"/>
                  </a:lnTo>
                  <a:lnTo>
                    <a:pt x="496" y="423"/>
                  </a:lnTo>
                  <a:lnTo>
                    <a:pt x="508" y="429"/>
                  </a:lnTo>
                  <a:lnTo>
                    <a:pt x="508" y="429"/>
                  </a:lnTo>
                  <a:lnTo>
                    <a:pt x="528" y="436"/>
                  </a:lnTo>
                  <a:lnTo>
                    <a:pt x="547" y="442"/>
                  </a:lnTo>
                  <a:lnTo>
                    <a:pt x="588" y="451"/>
                  </a:lnTo>
                  <a:lnTo>
                    <a:pt x="627" y="461"/>
                  </a:lnTo>
                  <a:lnTo>
                    <a:pt x="667" y="470"/>
                  </a:lnTo>
                  <a:lnTo>
                    <a:pt x="667" y="470"/>
                  </a:lnTo>
                  <a:lnTo>
                    <a:pt x="696" y="476"/>
                  </a:lnTo>
                  <a:lnTo>
                    <a:pt x="728" y="482"/>
                  </a:lnTo>
                  <a:lnTo>
                    <a:pt x="760" y="484"/>
                  </a:lnTo>
                  <a:lnTo>
                    <a:pt x="794" y="485"/>
                  </a:lnTo>
                  <a:lnTo>
                    <a:pt x="811" y="484"/>
                  </a:lnTo>
                  <a:lnTo>
                    <a:pt x="827" y="483"/>
                  </a:lnTo>
                  <a:lnTo>
                    <a:pt x="843" y="480"/>
                  </a:lnTo>
                  <a:lnTo>
                    <a:pt x="858" y="476"/>
                  </a:lnTo>
                  <a:lnTo>
                    <a:pt x="874" y="472"/>
                  </a:lnTo>
                  <a:lnTo>
                    <a:pt x="889" y="466"/>
                  </a:lnTo>
                  <a:lnTo>
                    <a:pt x="903" y="459"/>
                  </a:lnTo>
                  <a:lnTo>
                    <a:pt x="916" y="453"/>
                  </a:lnTo>
                  <a:lnTo>
                    <a:pt x="916" y="453"/>
                  </a:lnTo>
                  <a:lnTo>
                    <a:pt x="920" y="449"/>
                  </a:lnTo>
                  <a:lnTo>
                    <a:pt x="923" y="445"/>
                  </a:lnTo>
                  <a:lnTo>
                    <a:pt x="924" y="441"/>
                  </a:lnTo>
                  <a:lnTo>
                    <a:pt x="925" y="437"/>
                  </a:lnTo>
                  <a:lnTo>
                    <a:pt x="926" y="432"/>
                  </a:lnTo>
                  <a:lnTo>
                    <a:pt x="925" y="428"/>
                  </a:lnTo>
                  <a:lnTo>
                    <a:pt x="923" y="420"/>
                  </a:lnTo>
                  <a:lnTo>
                    <a:pt x="917" y="414"/>
                  </a:lnTo>
                  <a:lnTo>
                    <a:pt x="913" y="411"/>
                  </a:lnTo>
                  <a:lnTo>
                    <a:pt x="909" y="410"/>
                  </a:lnTo>
                  <a:lnTo>
                    <a:pt x="906" y="408"/>
                  </a:lnTo>
                  <a:lnTo>
                    <a:pt x="902" y="410"/>
                  </a:lnTo>
                  <a:lnTo>
                    <a:pt x="896" y="410"/>
                  </a:lnTo>
                  <a:lnTo>
                    <a:pt x="892" y="412"/>
                  </a:lnTo>
                  <a:lnTo>
                    <a:pt x="892" y="41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67" name="chenying0907 863"/>
            <p:cNvSpPr>
              <a:spLocks noEditPoints="1"/>
            </p:cNvSpPr>
            <p:nvPr/>
          </p:nvSpPr>
          <p:spPr bwMode="auto">
            <a:xfrm>
              <a:off x="4281488" y="3422651"/>
              <a:ext cx="115888" cy="122238"/>
            </a:xfrm>
            <a:custGeom>
              <a:avLst/>
              <a:gdLst/>
              <a:ahLst/>
              <a:cxnLst>
                <a:cxn ang="0">
                  <a:pos x="261" y="242"/>
                </a:cxn>
                <a:cxn ang="0">
                  <a:pos x="284" y="213"/>
                </a:cxn>
                <a:cxn ang="0">
                  <a:pos x="293" y="175"/>
                </a:cxn>
                <a:cxn ang="0">
                  <a:pos x="287" y="140"/>
                </a:cxn>
                <a:cxn ang="0">
                  <a:pos x="266" y="93"/>
                </a:cxn>
                <a:cxn ang="0">
                  <a:pos x="233" y="51"/>
                </a:cxn>
                <a:cxn ang="0">
                  <a:pos x="211" y="31"/>
                </a:cxn>
                <a:cxn ang="0">
                  <a:pos x="176" y="12"/>
                </a:cxn>
                <a:cxn ang="0">
                  <a:pos x="133" y="0"/>
                </a:cxn>
                <a:cxn ang="0">
                  <a:pos x="117" y="0"/>
                </a:cxn>
                <a:cxn ang="0">
                  <a:pos x="89" y="9"/>
                </a:cxn>
                <a:cxn ang="0">
                  <a:pos x="55" y="38"/>
                </a:cxn>
                <a:cxn ang="0">
                  <a:pos x="31" y="61"/>
                </a:cxn>
                <a:cxn ang="0">
                  <a:pos x="23" y="70"/>
                </a:cxn>
                <a:cxn ang="0">
                  <a:pos x="16" y="81"/>
                </a:cxn>
                <a:cxn ang="0">
                  <a:pos x="7" y="97"/>
                </a:cxn>
                <a:cxn ang="0">
                  <a:pos x="0" y="133"/>
                </a:cxn>
                <a:cxn ang="0">
                  <a:pos x="3" y="159"/>
                </a:cxn>
                <a:cxn ang="0">
                  <a:pos x="17" y="199"/>
                </a:cxn>
                <a:cxn ang="0">
                  <a:pos x="49" y="243"/>
                </a:cxn>
                <a:cxn ang="0">
                  <a:pos x="70" y="267"/>
                </a:cxn>
                <a:cxn ang="0">
                  <a:pos x="104" y="291"/>
                </a:cxn>
                <a:cxn ang="0">
                  <a:pos x="146" y="306"/>
                </a:cxn>
                <a:cxn ang="0">
                  <a:pos x="176" y="306"/>
                </a:cxn>
                <a:cxn ang="0">
                  <a:pos x="210" y="290"/>
                </a:cxn>
                <a:cxn ang="0">
                  <a:pos x="241" y="261"/>
                </a:cxn>
                <a:cxn ang="0">
                  <a:pos x="189" y="250"/>
                </a:cxn>
                <a:cxn ang="0">
                  <a:pos x="161" y="261"/>
                </a:cxn>
                <a:cxn ang="0">
                  <a:pos x="135" y="257"/>
                </a:cxn>
                <a:cxn ang="0">
                  <a:pos x="104" y="234"/>
                </a:cxn>
                <a:cxn ang="0">
                  <a:pos x="66" y="188"/>
                </a:cxn>
                <a:cxn ang="0">
                  <a:pos x="49" y="157"/>
                </a:cxn>
                <a:cxn ang="0">
                  <a:pos x="49" y="121"/>
                </a:cxn>
                <a:cxn ang="0">
                  <a:pos x="57" y="107"/>
                </a:cxn>
                <a:cxn ang="0">
                  <a:pos x="65" y="99"/>
                </a:cxn>
                <a:cxn ang="0">
                  <a:pos x="71" y="86"/>
                </a:cxn>
                <a:cxn ang="0">
                  <a:pos x="116" y="48"/>
                </a:cxn>
                <a:cxn ang="0">
                  <a:pos x="129" y="46"/>
                </a:cxn>
                <a:cxn ang="0">
                  <a:pos x="154" y="49"/>
                </a:cxn>
                <a:cxn ang="0">
                  <a:pos x="189" y="73"/>
                </a:cxn>
                <a:cxn ang="0">
                  <a:pos x="214" y="98"/>
                </a:cxn>
                <a:cxn ang="0">
                  <a:pos x="232" y="127"/>
                </a:cxn>
                <a:cxn ang="0">
                  <a:pos x="248" y="170"/>
                </a:cxn>
                <a:cxn ang="0">
                  <a:pos x="246" y="187"/>
                </a:cxn>
                <a:cxn ang="0">
                  <a:pos x="228" y="214"/>
                </a:cxn>
                <a:cxn ang="0">
                  <a:pos x="189" y="250"/>
                </a:cxn>
              </a:cxnLst>
              <a:rect l="0" t="0" r="r" b="b"/>
              <a:pathLst>
                <a:path w="293" h="307">
                  <a:moveTo>
                    <a:pt x="241" y="261"/>
                  </a:moveTo>
                  <a:lnTo>
                    <a:pt x="241" y="261"/>
                  </a:lnTo>
                  <a:lnTo>
                    <a:pt x="261" y="242"/>
                  </a:lnTo>
                  <a:lnTo>
                    <a:pt x="270" y="233"/>
                  </a:lnTo>
                  <a:lnTo>
                    <a:pt x="278" y="223"/>
                  </a:lnTo>
                  <a:lnTo>
                    <a:pt x="284" y="213"/>
                  </a:lnTo>
                  <a:lnTo>
                    <a:pt x="290" y="201"/>
                  </a:lnTo>
                  <a:lnTo>
                    <a:pt x="293" y="189"/>
                  </a:lnTo>
                  <a:lnTo>
                    <a:pt x="293" y="175"/>
                  </a:lnTo>
                  <a:lnTo>
                    <a:pt x="293" y="175"/>
                  </a:lnTo>
                  <a:lnTo>
                    <a:pt x="292" y="157"/>
                  </a:lnTo>
                  <a:lnTo>
                    <a:pt x="287" y="140"/>
                  </a:lnTo>
                  <a:lnTo>
                    <a:pt x="282" y="124"/>
                  </a:lnTo>
                  <a:lnTo>
                    <a:pt x="274" y="108"/>
                  </a:lnTo>
                  <a:lnTo>
                    <a:pt x="266" y="93"/>
                  </a:lnTo>
                  <a:lnTo>
                    <a:pt x="256" y="78"/>
                  </a:lnTo>
                  <a:lnTo>
                    <a:pt x="245" y="64"/>
                  </a:lnTo>
                  <a:lnTo>
                    <a:pt x="233" y="51"/>
                  </a:lnTo>
                  <a:lnTo>
                    <a:pt x="233" y="51"/>
                  </a:lnTo>
                  <a:lnTo>
                    <a:pt x="223" y="40"/>
                  </a:lnTo>
                  <a:lnTo>
                    <a:pt x="211" y="31"/>
                  </a:lnTo>
                  <a:lnTo>
                    <a:pt x="199" y="23"/>
                  </a:lnTo>
                  <a:lnTo>
                    <a:pt x="188" y="17"/>
                  </a:lnTo>
                  <a:lnTo>
                    <a:pt x="176" y="12"/>
                  </a:lnTo>
                  <a:lnTo>
                    <a:pt x="161" y="6"/>
                  </a:lnTo>
                  <a:lnTo>
                    <a:pt x="148" y="2"/>
                  </a:lnTo>
                  <a:lnTo>
                    <a:pt x="133" y="0"/>
                  </a:lnTo>
                  <a:lnTo>
                    <a:pt x="133" y="0"/>
                  </a:lnTo>
                  <a:lnTo>
                    <a:pt x="125" y="0"/>
                  </a:lnTo>
                  <a:lnTo>
                    <a:pt x="117" y="0"/>
                  </a:lnTo>
                  <a:lnTo>
                    <a:pt x="110" y="1"/>
                  </a:lnTo>
                  <a:lnTo>
                    <a:pt x="103" y="2"/>
                  </a:lnTo>
                  <a:lnTo>
                    <a:pt x="89" y="9"/>
                  </a:lnTo>
                  <a:lnTo>
                    <a:pt x="78" y="17"/>
                  </a:lnTo>
                  <a:lnTo>
                    <a:pt x="66" y="27"/>
                  </a:lnTo>
                  <a:lnTo>
                    <a:pt x="55" y="38"/>
                  </a:lnTo>
                  <a:lnTo>
                    <a:pt x="33" y="59"/>
                  </a:lnTo>
                  <a:lnTo>
                    <a:pt x="33" y="59"/>
                  </a:lnTo>
                  <a:lnTo>
                    <a:pt x="31" y="61"/>
                  </a:lnTo>
                  <a:lnTo>
                    <a:pt x="27" y="65"/>
                  </a:lnTo>
                  <a:lnTo>
                    <a:pt x="27" y="65"/>
                  </a:lnTo>
                  <a:lnTo>
                    <a:pt x="23" y="70"/>
                  </a:lnTo>
                  <a:lnTo>
                    <a:pt x="20" y="77"/>
                  </a:lnTo>
                  <a:lnTo>
                    <a:pt x="20" y="77"/>
                  </a:lnTo>
                  <a:lnTo>
                    <a:pt x="16" y="81"/>
                  </a:lnTo>
                  <a:lnTo>
                    <a:pt x="14" y="85"/>
                  </a:lnTo>
                  <a:lnTo>
                    <a:pt x="7" y="97"/>
                  </a:lnTo>
                  <a:lnTo>
                    <a:pt x="7" y="97"/>
                  </a:lnTo>
                  <a:lnTo>
                    <a:pt x="3" y="108"/>
                  </a:lnTo>
                  <a:lnTo>
                    <a:pt x="2" y="120"/>
                  </a:lnTo>
                  <a:lnTo>
                    <a:pt x="0" y="133"/>
                  </a:lnTo>
                  <a:lnTo>
                    <a:pt x="0" y="145"/>
                  </a:lnTo>
                  <a:lnTo>
                    <a:pt x="0" y="145"/>
                  </a:lnTo>
                  <a:lnTo>
                    <a:pt x="3" y="159"/>
                  </a:lnTo>
                  <a:lnTo>
                    <a:pt x="7" y="172"/>
                  </a:lnTo>
                  <a:lnTo>
                    <a:pt x="11" y="185"/>
                  </a:lnTo>
                  <a:lnTo>
                    <a:pt x="17" y="199"/>
                  </a:lnTo>
                  <a:lnTo>
                    <a:pt x="24" y="210"/>
                  </a:lnTo>
                  <a:lnTo>
                    <a:pt x="32" y="222"/>
                  </a:lnTo>
                  <a:lnTo>
                    <a:pt x="49" y="243"/>
                  </a:lnTo>
                  <a:lnTo>
                    <a:pt x="49" y="243"/>
                  </a:lnTo>
                  <a:lnTo>
                    <a:pt x="59" y="255"/>
                  </a:lnTo>
                  <a:lnTo>
                    <a:pt x="70" y="267"/>
                  </a:lnTo>
                  <a:lnTo>
                    <a:pt x="80" y="276"/>
                  </a:lnTo>
                  <a:lnTo>
                    <a:pt x="92" y="285"/>
                  </a:lnTo>
                  <a:lnTo>
                    <a:pt x="104" y="291"/>
                  </a:lnTo>
                  <a:lnTo>
                    <a:pt x="117" y="298"/>
                  </a:lnTo>
                  <a:lnTo>
                    <a:pt x="131" y="303"/>
                  </a:lnTo>
                  <a:lnTo>
                    <a:pt x="146" y="306"/>
                  </a:lnTo>
                  <a:lnTo>
                    <a:pt x="146" y="306"/>
                  </a:lnTo>
                  <a:lnTo>
                    <a:pt x="161" y="307"/>
                  </a:lnTo>
                  <a:lnTo>
                    <a:pt x="176" y="306"/>
                  </a:lnTo>
                  <a:lnTo>
                    <a:pt x="188" y="302"/>
                  </a:lnTo>
                  <a:lnTo>
                    <a:pt x="199" y="297"/>
                  </a:lnTo>
                  <a:lnTo>
                    <a:pt x="210" y="290"/>
                  </a:lnTo>
                  <a:lnTo>
                    <a:pt x="220" y="281"/>
                  </a:lnTo>
                  <a:lnTo>
                    <a:pt x="231" y="272"/>
                  </a:lnTo>
                  <a:lnTo>
                    <a:pt x="241" y="261"/>
                  </a:lnTo>
                  <a:lnTo>
                    <a:pt x="241" y="261"/>
                  </a:lnTo>
                  <a:close/>
                  <a:moveTo>
                    <a:pt x="189" y="250"/>
                  </a:moveTo>
                  <a:lnTo>
                    <a:pt x="189" y="250"/>
                  </a:lnTo>
                  <a:lnTo>
                    <a:pt x="180" y="256"/>
                  </a:lnTo>
                  <a:lnTo>
                    <a:pt x="171" y="260"/>
                  </a:lnTo>
                  <a:lnTo>
                    <a:pt x="161" y="261"/>
                  </a:lnTo>
                  <a:lnTo>
                    <a:pt x="152" y="263"/>
                  </a:lnTo>
                  <a:lnTo>
                    <a:pt x="144" y="260"/>
                  </a:lnTo>
                  <a:lnTo>
                    <a:pt x="135" y="257"/>
                  </a:lnTo>
                  <a:lnTo>
                    <a:pt x="127" y="252"/>
                  </a:lnTo>
                  <a:lnTo>
                    <a:pt x="120" y="247"/>
                  </a:lnTo>
                  <a:lnTo>
                    <a:pt x="104" y="234"/>
                  </a:lnTo>
                  <a:lnTo>
                    <a:pt x="89" y="218"/>
                  </a:lnTo>
                  <a:lnTo>
                    <a:pt x="66" y="188"/>
                  </a:lnTo>
                  <a:lnTo>
                    <a:pt x="66" y="188"/>
                  </a:lnTo>
                  <a:lnTo>
                    <a:pt x="59" y="179"/>
                  </a:lnTo>
                  <a:lnTo>
                    <a:pt x="54" y="168"/>
                  </a:lnTo>
                  <a:lnTo>
                    <a:pt x="49" y="157"/>
                  </a:lnTo>
                  <a:lnTo>
                    <a:pt x="48" y="145"/>
                  </a:lnTo>
                  <a:lnTo>
                    <a:pt x="46" y="133"/>
                  </a:lnTo>
                  <a:lnTo>
                    <a:pt x="49" y="121"/>
                  </a:lnTo>
                  <a:lnTo>
                    <a:pt x="50" y="116"/>
                  </a:lnTo>
                  <a:lnTo>
                    <a:pt x="54" y="111"/>
                  </a:lnTo>
                  <a:lnTo>
                    <a:pt x="57" y="107"/>
                  </a:lnTo>
                  <a:lnTo>
                    <a:pt x="62" y="103"/>
                  </a:lnTo>
                  <a:lnTo>
                    <a:pt x="62" y="103"/>
                  </a:lnTo>
                  <a:lnTo>
                    <a:pt x="65" y="99"/>
                  </a:lnTo>
                  <a:lnTo>
                    <a:pt x="67" y="95"/>
                  </a:lnTo>
                  <a:lnTo>
                    <a:pt x="71" y="86"/>
                  </a:lnTo>
                  <a:lnTo>
                    <a:pt x="71" y="86"/>
                  </a:lnTo>
                  <a:lnTo>
                    <a:pt x="92" y="65"/>
                  </a:lnTo>
                  <a:lnTo>
                    <a:pt x="104" y="56"/>
                  </a:lnTo>
                  <a:lnTo>
                    <a:pt x="116" y="48"/>
                  </a:lnTo>
                  <a:lnTo>
                    <a:pt x="116" y="48"/>
                  </a:lnTo>
                  <a:lnTo>
                    <a:pt x="122" y="47"/>
                  </a:lnTo>
                  <a:lnTo>
                    <a:pt x="129" y="46"/>
                  </a:lnTo>
                  <a:lnTo>
                    <a:pt x="135" y="44"/>
                  </a:lnTo>
                  <a:lnTo>
                    <a:pt x="142" y="46"/>
                  </a:lnTo>
                  <a:lnTo>
                    <a:pt x="154" y="49"/>
                  </a:lnTo>
                  <a:lnTo>
                    <a:pt x="167" y="56"/>
                  </a:lnTo>
                  <a:lnTo>
                    <a:pt x="178" y="64"/>
                  </a:lnTo>
                  <a:lnTo>
                    <a:pt x="189" y="73"/>
                  </a:lnTo>
                  <a:lnTo>
                    <a:pt x="207" y="90"/>
                  </a:lnTo>
                  <a:lnTo>
                    <a:pt x="207" y="90"/>
                  </a:lnTo>
                  <a:lnTo>
                    <a:pt x="214" y="98"/>
                  </a:lnTo>
                  <a:lnTo>
                    <a:pt x="220" y="107"/>
                  </a:lnTo>
                  <a:lnTo>
                    <a:pt x="227" y="117"/>
                  </a:lnTo>
                  <a:lnTo>
                    <a:pt x="232" y="127"/>
                  </a:lnTo>
                  <a:lnTo>
                    <a:pt x="241" y="148"/>
                  </a:lnTo>
                  <a:lnTo>
                    <a:pt x="248" y="170"/>
                  </a:lnTo>
                  <a:lnTo>
                    <a:pt x="248" y="170"/>
                  </a:lnTo>
                  <a:lnTo>
                    <a:pt x="249" y="175"/>
                  </a:lnTo>
                  <a:lnTo>
                    <a:pt x="248" y="180"/>
                  </a:lnTo>
                  <a:lnTo>
                    <a:pt x="246" y="187"/>
                  </a:lnTo>
                  <a:lnTo>
                    <a:pt x="245" y="192"/>
                  </a:lnTo>
                  <a:lnTo>
                    <a:pt x="237" y="202"/>
                  </a:lnTo>
                  <a:lnTo>
                    <a:pt x="228" y="214"/>
                  </a:lnTo>
                  <a:lnTo>
                    <a:pt x="218" y="225"/>
                  </a:lnTo>
                  <a:lnTo>
                    <a:pt x="207" y="234"/>
                  </a:lnTo>
                  <a:lnTo>
                    <a:pt x="189" y="250"/>
                  </a:lnTo>
                  <a:lnTo>
                    <a:pt x="189" y="25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68" name="chenying0907 864"/>
            <p:cNvSpPr>
              <a:spLocks noEditPoints="1"/>
            </p:cNvSpPr>
            <p:nvPr/>
          </p:nvSpPr>
          <p:spPr bwMode="auto">
            <a:xfrm>
              <a:off x="4343401" y="3497263"/>
              <a:ext cx="115888" cy="122238"/>
            </a:xfrm>
            <a:custGeom>
              <a:avLst/>
              <a:gdLst/>
              <a:ahLst/>
              <a:cxnLst>
                <a:cxn ang="0">
                  <a:pos x="261" y="242"/>
                </a:cxn>
                <a:cxn ang="0">
                  <a:pos x="286" y="213"/>
                </a:cxn>
                <a:cxn ang="0">
                  <a:pos x="293" y="175"/>
                </a:cxn>
                <a:cxn ang="0">
                  <a:pos x="288" y="141"/>
                </a:cxn>
                <a:cxn ang="0">
                  <a:pos x="266" y="93"/>
                </a:cxn>
                <a:cxn ang="0">
                  <a:pos x="233" y="52"/>
                </a:cxn>
                <a:cxn ang="0">
                  <a:pos x="211" y="31"/>
                </a:cxn>
                <a:cxn ang="0">
                  <a:pos x="176" y="12"/>
                </a:cxn>
                <a:cxn ang="0">
                  <a:pos x="133" y="0"/>
                </a:cxn>
                <a:cxn ang="0">
                  <a:pos x="118" y="0"/>
                </a:cxn>
                <a:cxn ang="0">
                  <a:pos x="91" y="9"/>
                </a:cxn>
                <a:cxn ang="0">
                  <a:pos x="55" y="38"/>
                </a:cxn>
                <a:cxn ang="0">
                  <a:pos x="31" y="62"/>
                </a:cxn>
                <a:cxn ang="0">
                  <a:pos x="23" y="71"/>
                </a:cxn>
                <a:cxn ang="0">
                  <a:pos x="17" y="81"/>
                </a:cxn>
                <a:cxn ang="0">
                  <a:pos x="7" y="97"/>
                </a:cxn>
                <a:cxn ang="0">
                  <a:pos x="0" y="133"/>
                </a:cxn>
                <a:cxn ang="0">
                  <a:pos x="3" y="160"/>
                </a:cxn>
                <a:cxn ang="0">
                  <a:pos x="17" y="199"/>
                </a:cxn>
                <a:cxn ang="0">
                  <a:pos x="49" y="243"/>
                </a:cxn>
                <a:cxn ang="0">
                  <a:pos x="70" y="267"/>
                </a:cxn>
                <a:cxn ang="0">
                  <a:pos x="104" y="293"/>
                </a:cxn>
                <a:cxn ang="0">
                  <a:pos x="147" y="306"/>
                </a:cxn>
                <a:cxn ang="0">
                  <a:pos x="176" y="306"/>
                </a:cxn>
                <a:cxn ang="0">
                  <a:pos x="211" y="290"/>
                </a:cxn>
                <a:cxn ang="0">
                  <a:pos x="241" y="262"/>
                </a:cxn>
                <a:cxn ang="0">
                  <a:pos x="189" y="250"/>
                </a:cxn>
                <a:cxn ang="0">
                  <a:pos x="161" y="263"/>
                </a:cxn>
                <a:cxn ang="0">
                  <a:pos x="135" y="258"/>
                </a:cxn>
                <a:cxn ang="0">
                  <a:pos x="104" y="234"/>
                </a:cxn>
                <a:cxn ang="0">
                  <a:pos x="66" y="188"/>
                </a:cxn>
                <a:cxn ang="0">
                  <a:pos x="50" y="157"/>
                </a:cxn>
                <a:cxn ang="0">
                  <a:pos x="49" y="122"/>
                </a:cxn>
                <a:cxn ang="0">
                  <a:pos x="57" y="107"/>
                </a:cxn>
                <a:cxn ang="0">
                  <a:pos x="65" y="99"/>
                </a:cxn>
                <a:cxn ang="0">
                  <a:pos x="71" y="86"/>
                </a:cxn>
                <a:cxn ang="0">
                  <a:pos x="117" y="48"/>
                </a:cxn>
                <a:cxn ang="0">
                  <a:pos x="129" y="46"/>
                </a:cxn>
                <a:cxn ang="0">
                  <a:pos x="153" y="50"/>
                </a:cxn>
                <a:cxn ang="0">
                  <a:pos x="189" y="73"/>
                </a:cxn>
                <a:cxn ang="0">
                  <a:pos x="214" y="98"/>
                </a:cxn>
                <a:cxn ang="0">
                  <a:pos x="232" y="128"/>
                </a:cxn>
                <a:cxn ang="0">
                  <a:pos x="248" y="170"/>
                </a:cxn>
                <a:cxn ang="0">
                  <a:pos x="248" y="187"/>
                </a:cxn>
                <a:cxn ang="0">
                  <a:pos x="228" y="215"/>
                </a:cxn>
                <a:cxn ang="0">
                  <a:pos x="189" y="250"/>
                </a:cxn>
              </a:cxnLst>
              <a:rect l="0" t="0" r="r" b="b"/>
              <a:pathLst>
                <a:path w="293" h="307">
                  <a:moveTo>
                    <a:pt x="241" y="262"/>
                  </a:moveTo>
                  <a:lnTo>
                    <a:pt x="241" y="262"/>
                  </a:lnTo>
                  <a:lnTo>
                    <a:pt x="261" y="242"/>
                  </a:lnTo>
                  <a:lnTo>
                    <a:pt x="270" y="233"/>
                  </a:lnTo>
                  <a:lnTo>
                    <a:pt x="278" y="224"/>
                  </a:lnTo>
                  <a:lnTo>
                    <a:pt x="286" y="213"/>
                  </a:lnTo>
                  <a:lnTo>
                    <a:pt x="291" y="201"/>
                  </a:lnTo>
                  <a:lnTo>
                    <a:pt x="293" y="190"/>
                  </a:lnTo>
                  <a:lnTo>
                    <a:pt x="293" y="175"/>
                  </a:lnTo>
                  <a:lnTo>
                    <a:pt x="293" y="175"/>
                  </a:lnTo>
                  <a:lnTo>
                    <a:pt x="292" y="158"/>
                  </a:lnTo>
                  <a:lnTo>
                    <a:pt x="288" y="141"/>
                  </a:lnTo>
                  <a:lnTo>
                    <a:pt x="282" y="124"/>
                  </a:lnTo>
                  <a:lnTo>
                    <a:pt x="274" y="109"/>
                  </a:lnTo>
                  <a:lnTo>
                    <a:pt x="266" y="93"/>
                  </a:lnTo>
                  <a:lnTo>
                    <a:pt x="256" y="79"/>
                  </a:lnTo>
                  <a:lnTo>
                    <a:pt x="245" y="65"/>
                  </a:lnTo>
                  <a:lnTo>
                    <a:pt x="233" y="52"/>
                  </a:lnTo>
                  <a:lnTo>
                    <a:pt x="233" y="52"/>
                  </a:lnTo>
                  <a:lnTo>
                    <a:pt x="223" y="42"/>
                  </a:lnTo>
                  <a:lnTo>
                    <a:pt x="211" y="31"/>
                  </a:lnTo>
                  <a:lnTo>
                    <a:pt x="201" y="24"/>
                  </a:lnTo>
                  <a:lnTo>
                    <a:pt x="187" y="17"/>
                  </a:lnTo>
                  <a:lnTo>
                    <a:pt x="176" y="12"/>
                  </a:lnTo>
                  <a:lnTo>
                    <a:pt x="163" y="7"/>
                  </a:lnTo>
                  <a:lnTo>
                    <a:pt x="148" y="3"/>
                  </a:lnTo>
                  <a:lnTo>
                    <a:pt x="133" y="0"/>
                  </a:lnTo>
                  <a:lnTo>
                    <a:pt x="133" y="0"/>
                  </a:lnTo>
                  <a:lnTo>
                    <a:pt x="125" y="0"/>
                  </a:lnTo>
                  <a:lnTo>
                    <a:pt x="118" y="0"/>
                  </a:lnTo>
                  <a:lnTo>
                    <a:pt x="110" y="1"/>
                  </a:lnTo>
                  <a:lnTo>
                    <a:pt x="104" y="3"/>
                  </a:lnTo>
                  <a:lnTo>
                    <a:pt x="91" y="9"/>
                  </a:lnTo>
                  <a:lnTo>
                    <a:pt x="78" y="18"/>
                  </a:lnTo>
                  <a:lnTo>
                    <a:pt x="66" y="28"/>
                  </a:lnTo>
                  <a:lnTo>
                    <a:pt x="55" y="38"/>
                  </a:lnTo>
                  <a:lnTo>
                    <a:pt x="34" y="59"/>
                  </a:lnTo>
                  <a:lnTo>
                    <a:pt x="34" y="59"/>
                  </a:lnTo>
                  <a:lnTo>
                    <a:pt x="31" y="62"/>
                  </a:lnTo>
                  <a:lnTo>
                    <a:pt x="28" y="65"/>
                  </a:lnTo>
                  <a:lnTo>
                    <a:pt x="28" y="65"/>
                  </a:lnTo>
                  <a:lnTo>
                    <a:pt x="23" y="71"/>
                  </a:lnTo>
                  <a:lnTo>
                    <a:pt x="21" y="79"/>
                  </a:lnTo>
                  <a:lnTo>
                    <a:pt x="21" y="79"/>
                  </a:lnTo>
                  <a:lnTo>
                    <a:pt x="17" y="81"/>
                  </a:lnTo>
                  <a:lnTo>
                    <a:pt x="14" y="86"/>
                  </a:lnTo>
                  <a:lnTo>
                    <a:pt x="7" y="97"/>
                  </a:lnTo>
                  <a:lnTo>
                    <a:pt x="7" y="97"/>
                  </a:lnTo>
                  <a:lnTo>
                    <a:pt x="3" y="109"/>
                  </a:lnTo>
                  <a:lnTo>
                    <a:pt x="2" y="120"/>
                  </a:lnTo>
                  <a:lnTo>
                    <a:pt x="0" y="133"/>
                  </a:lnTo>
                  <a:lnTo>
                    <a:pt x="2" y="147"/>
                  </a:lnTo>
                  <a:lnTo>
                    <a:pt x="2" y="147"/>
                  </a:lnTo>
                  <a:lnTo>
                    <a:pt x="3" y="160"/>
                  </a:lnTo>
                  <a:lnTo>
                    <a:pt x="7" y="173"/>
                  </a:lnTo>
                  <a:lnTo>
                    <a:pt x="11" y="186"/>
                  </a:lnTo>
                  <a:lnTo>
                    <a:pt x="17" y="199"/>
                  </a:lnTo>
                  <a:lnTo>
                    <a:pt x="24" y="211"/>
                  </a:lnTo>
                  <a:lnTo>
                    <a:pt x="32" y="222"/>
                  </a:lnTo>
                  <a:lnTo>
                    <a:pt x="49" y="243"/>
                  </a:lnTo>
                  <a:lnTo>
                    <a:pt x="49" y="243"/>
                  </a:lnTo>
                  <a:lnTo>
                    <a:pt x="59" y="255"/>
                  </a:lnTo>
                  <a:lnTo>
                    <a:pt x="70" y="267"/>
                  </a:lnTo>
                  <a:lnTo>
                    <a:pt x="80" y="276"/>
                  </a:lnTo>
                  <a:lnTo>
                    <a:pt x="92" y="285"/>
                  </a:lnTo>
                  <a:lnTo>
                    <a:pt x="104" y="293"/>
                  </a:lnTo>
                  <a:lnTo>
                    <a:pt x="117" y="298"/>
                  </a:lnTo>
                  <a:lnTo>
                    <a:pt x="131" y="303"/>
                  </a:lnTo>
                  <a:lnTo>
                    <a:pt x="147" y="306"/>
                  </a:lnTo>
                  <a:lnTo>
                    <a:pt x="147" y="306"/>
                  </a:lnTo>
                  <a:lnTo>
                    <a:pt x="161" y="307"/>
                  </a:lnTo>
                  <a:lnTo>
                    <a:pt x="176" y="306"/>
                  </a:lnTo>
                  <a:lnTo>
                    <a:pt x="187" y="302"/>
                  </a:lnTo>
                  <a:lnTo>
                    <a:pt x="199" y="297"/>
                  </a:lnTo>
                  <a:lnTo>
                    <a:pt x="211" y="290"/>
                  </a:lnTo>
                  <a:lnTo>
                    <a:pt x="222" y="283"/>
                  </a:lnTo>
                  <a:lnTo>
                    <a:pt x="232" y="272"/>
                  </a:lnTo>
                  <a:lnTo>
                    <a:pt x="241" y="262"/>
                  </a:lnTo>
                  <a:lnTo>
                    <a:pt x="241" y="262"/>
                  </a:lnTo>
                  <a:close/>
                  <a:moveTo>
                    <a:pt x="189" y="250"/>
                  </a:moveTo>
                  <a:lnTo>
                    <a:pt x="189" y="250"/>
                  </a:lnTo>
                  <a:lnTo>
                    <a:pt x="180" y="256"/>
                  </a:lnTo>
                  <a:lnTo>
                    <a:pt x="170" y="260"/>
                  </a:lnTo>
                  <a:lnTo>
                    <a:pt x="161" y="263"/>
                  </a:lnTo>
                  <a:lnTo>
                    <a:pt x="152" y="263"/>
                  </a:lnTo>
                  <a:lnTo>
                    <a:pt x="144" y="260"/>
                  </a:lnTo>
                  <a:lnTo>
                    <a:pt x="135" y="258"/>
                  </a:lnTo>
                  <a:lnTo>
                    <a:pt x="127" y="254"/>
                  </a:lnTo>
                  <a:lnTo>
                    <a:pt x="119" y="247"/>
                  </a:lnTo>
                  <a:lnTo>
                    <a:pt x="104" y="234"/>
                  </a:lnTo>
                  <a:lnTo>
                    <a:pt x="91" y="218"/>
                  </a:lnTo>
                  <a:lnTo>
                    <a:pt x="66" y="188"/>
                  </a:lnTo>
                  <a:lnTo>
                    <a:pt x="66" y="188"/>
                  </a:lnTo>
                  <a:lnTo>
                    <a:pt x="59" y="179"/>
                  </a:lnTo>
                  <a:lnTo>
                    <a:pt x="54" y="169"/>
                  </a:lnTo>
                  <a:lnTo>
                    <a:pt x="50" y="157"/>
                  </a:lnTo>
                  <a:lnTo>
                    <a:pt x="48" y="145"/>
                  </a:lnTo>
                  <a:lnTo>
                    <a:pt x="46" y="133"/>
                  </a:lnTo>
                  <a:lnTo>
                    <a:pt x="49" y="122"/>
                  </a:lnTo>
                  <a:lnTo>
                    <a:pt x="51" y="116"/>
                  </a:lnTo>
                  <a:lnTo>
                    <a:pt x="54" y="113"/>
                  </a:lnTo>
                  <a:lnTo>
                    <a:pt x="57" y="107"/>
                  </a:lnTo>
                  <a:lnTo>
                    <a:pt x="62" y="103"/>
                  </a:lnTo>
                  <a:lnTo>
                    <a:pt x="62" y="103"/>
                  </a:lnTo>
                  <a:lnTo>
                    <a:pt x="65" y="99"/>
                  </a:lnTo>
                  <a:lnTo>
                    <a:pt x="67" y="96"/>
                  </a:lnTo>
                  <a:lnTo>
                    <a:pt x="71" y="86"/>
                  </a:lnTo>
                  <a:lnTo>
                    <a:pt x="71" y="86"/>
                  </a:lnTo>
                  <a:lnTo>
                    <a:pt x="92" y="65"/>
                  </a:lnTo>
                  <a:lnTo>
                    <a:pt x="104" y="56"/>
                  </a:lnTo>
                  <a:lnTo>
                    <a:pt x="117" y="48"/>
                  </a:lnTo>
                  <a:lnTo>
                    <a:pt x="117" y="48"/>
                  </a:lnTo>
                  <a:lnTo>
                    <a:pt x="122" y="47"/>
                  </a:lnTo>
                  <a:lnTo>
                    <a:pt x="129" y="46"/>
                  </a:lnTo>
                  <a:lnTo>
                    <a:pt x="135" y="46"/>
                  </a:lnTo>
                  <a:lnTo>
                    <a:pt x="142" y="46"/>
                  </a:lnTo>
                  <a:lnTo>
                    <a:pt x="153" y="50"/>
                  </a:lnTo>
                  <a:lnTo>
                    <a:pt x="167" y="56"/>
                  </a:lnTo>
                  <a:lnTo>
                    <a:pt x="178" y="64"/>
                  </a:lnTo>
                  <a:lnTo>
                    <a:pt x="189" y="73"/>
                  </a:lnTo>
                  <a:lnTo>
                    <a:pt x="207" y="90"/>
                  </a:lnTo>
                  <a:lnTo>
                    <a:pt x="207" y="90"/>
                  </a:lnTo>
                  <a:lnTo>
                    <a:pt x="214" y="98"/>
                  </a:lnTo>
                  <a:lnTo>
                    <a:pt x="222" y="107"/>
                  </a:lnTo>
                  <a:lnTo>
                    <a:pt x="227" y="118"/>
                  </a:lnTo>
                  <a:lnTo>
                    <a:pt x="232" y="128"/>
                  </a:lnTo>
                  <a:lnTo>
                    <a:pt x="241" y="149"/>
                  </a:lnTo>
                  <a:lnTo>
                    <a:pt x="248" y="170"/>
                  </a:lnTo>
                  <a:lnTo>
                    <a:pt x="248" y="170"/>
                  </a:lnTo>
                  <a:lnTo>
                    <a:pt x="249" y="175"/>
                  </a:lnTo>
                  <a:lnTo>
                    <a:pt x="249" y="182"/>
                  </a:lnTo>
                  <a:lnTo>
                    <a:pt x="248" y="187"/>
                  </a:lnTo>
                  <a:lnTo>
                    <a:pt x="245" y="192"/>
                  </a:lnTo>
                  <a:lnTo>
                    <a:pt x="237" y="203"/>
                  </a:lnTo>
                  <a:lnTo>
                    <a:pt x="228" y="215"/>
                  </a:lnTo>
                  <a:lnTo>
                    <a:pt x="219" y="225"/>
                  </a:lnTo>
                  <a:lnTo>
                    <a:pt x="207" y="234"/>
                  </a:lnTo>
                  <a:lnTo>
                    <a:pt x="189" y="250"/>
                  </a:lnTo>
                  <a:lnTo>
                    <a:pt x="189" y="25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69" name="chenying0907 865"/>
            <p:cNvSpPr>
              <a:spLocks noEditPoints="1"/>
            </p:cNvSpPr>
            <p:nvPr/>
          </p:nvSpPr>
          <p:spPr bwMode="auto">
            <a:xfrm>
              <a:off x="4410076" y="3570288"/>
              <a:ext cx="106363" cy="111125"/>
            </a:xfrm>
            <a:custGeom>
              <a:avLst/>
              <a:gdLst/>
              <a:ahLst/>
              <a:cxnLst>
                <a:cxn ang="0">
                  <a:pos x="238" y="222"/>
                </a:cxn>
                <a:cxn ang="0">
                  <a:pos x="260" y="195"/>
                </a:cxn>
                <a:cxn ang="0">
                  <a:pos x="268" y="160"/>
                </a:cxn>
                <a:cxn ang="0">
                  <a:pos x="262" y="128"/>
                </a:cxn>
                <a:cxn ang="0">
                  <a:pos x="243" y="85"/>
                </a:cxn>
                <a:cxn ang="0">
                  <a:pos x="213" y="47"/>
                </a:cxn>
                <a:cxn ang="0">
                  <a:pos x="193" y="29"/>
                </a:cxn>
                <a:cxn ang="0">
                  <a:pos x="159" y="11"/>
                </a:cxn>
                <a:cxn ang="0">
                  <a:pos x="121" y="0"/>
                </a:cxn>
                <a:cxn ang="0">
                  <a:pos x="107" y="0"/>
                </a:cxn>
                <a:cxn ang="0">
                  <a:pos x="82" y="8"/>
                </a:cxn>
                <a:cxn ang="0">
                  <a:pos x="49" y="35"/>
                </a:cxn>
                <a:cxn ang="0">
                  <a:pos x="27" y="56"/>
                </a:cxn>
                <a:cxn ang="0">
                  <a:pos x="20" y="66"/>
                </a:cxn>
                <a:cxn ang="0">
                  <a:pos x="15" y="75"/>
                </a:cxn>
                <a:cxn ang="0">
                  <a:pos x="6" y="88"/>
                </a:cxn>
                <a:cxn ang="0">
                  <a:pos x="0" y="122"/>
                </a:cxn>
                <a:cxn ang="0">
                  <a:pos x="2" y="147"/>
                </a:cxn>
                <a:cxn ang="0">
                  <a:pos x="15" y="182"/>
                </a:cxn>
                <a:cxn ang="0">
                  <a:pos x="44" y="224"/>
                </a:cxn>
                <a:cxn ang="0">
                  <a:pos x="73" y="253"/>
                </a:cxn>
                <a:cxn ang="0">
                  <a:pos x="107" y="273"/>
                </a:cxn>
                <a:cxn ang="0">
                  <a:pos x="133" y="280"/>
                </a:cxn>
                <a:cxn ang="0">
                  <a:pos x="171" y="277"/>
                </a:cxn>
                <a:cxn ang="0">
                  <a:pos x="201" y="258"/>
                </a:cxn>
                <a:cxn ang="0">
                  <a:pos x="172" y="229"/>
                </a:cxn>
                <a:cxn ang="0">
                  <a:pos x="155" y="238"/>
                </a:cxn>
                <a:cxn ang="0">
                  <a:pos x="130" y="239"/>
                </a:cxn>
                <a:cxn ang="0">
                  <a:pos x="108" y="226"/>
                </a:cxn>
                <a:cxn ang="0">
                  <a:pos x="60" y="173"/>
                </a:cxn>
                <a:cxn ang="0">
                  <a:pos x="48" y="154"/>
                </a:cxn>
                <a:cxn ang="0">
                  <a:pos x="43" y="122"/>
                </a:cxn>
                <a:cxn ang="0">
                  <a:pos x="52" y="98"/>
                </a:cxn>
                <a:cxn ang="0">
                  <a:pos x="58" y="92"/>
                </a:cxn>
                <a:cxn ang="0">
                  <a:pos x="64" y="80"/>
                </a:cxn>
                <a:cxn ang="0">
                  <a:pos x="106" y="45"/>
                </a:cxn>
                <a:cxn ang="0">
                  <a:pos x="117" y="42"/>
                </a:cxn>
                <a:cxn ang="0">
                  <a:pos x="141" y="46"/>
                </a:cxn>
                <a:cxn ang="0">
                  <a:pos x="172" y="67"/>
                </a:cxn>
                <a:cxn ang="0">
                  <a:pos x="196" y="90"/>
                </a:cxn>
                <a:cxn ang="0">
                  <a:pos x="221" y="136"/>
                </a:cxn>
                <a:cxn ang="0">
                  <a:pos x="227" y="161"/>
                </a:cxn>
                <a:cxn ang="0">
                  <a:pos x="223" y="175"/>
                </a:cxn>
                <a:cxn ang="0">
                  <a:pos x="200" y="205"/>
                </a:cxn>
                <a:cxn ang="0">
                  <a:pos x="172" y="229"/>
                </a:cxn>
              </a:cxnLst>
              <a:rect l="0" t="0" r="r" b="b"/>
              <a:pathLst>
                <a:path w="268" h="281">
                  <a:moveTo>
                    <a:pt x="221" y="239"/>
                  </a:moveTo>
                  <a:lnTo>
                    <a:pt x="221" y="239"/>
                  </a:lnTo>
                  <a:lnTo>
                    <a:pt x="238" y="222"/>
                  </a:lnTo>
                  <a:lnTo>
                    <a:pt x="247" y="213"/>
                  </a:lnTo>
                  <a:lnTo>
                    <a:pt x="253" y="204"/>
                  </a:lnTo>
                  <a:lnTo>
                    <a:pt x="260" y="195"/>
                  </a:lnTo>
                  <a:lnTo>
                    <a:pt x="265" y="185"/>
                  </a:lnTo>
                  <a:lnTo>
                    <a:pt x="268" y="174"/>
                  </a:lnTo>
                  <a:lnTo>
                    <a:pt x="268" y="160"/>
                  </a:lnTo>
                  <a:lnTo>
                    <a:pt x="268" y="160"/>
                  </a:lnTo>
                  <a:lnTo>
                    <a:pt x="266" y="144"/>
                  </a:lnTo>
                  <a:lnTo>
                    <a:pt x="262" y="128"/>
                  </a:lnTo>
                  <a:lnTo>
                    <a:pt x="257" y="114"/>
                  </a:lnTo>
                  <a:lnTo>
                    <a:pt x="251" y="100"/>
                  </a:lnTo>
                  <a:lnTo>
                    <a:pt x="243" y="85"/>
                  </a:lnTo>
                  <a:lnTo>
                    <a:pt x="234" y="72"/>
                  </a:lnTo>
                  <a:lnTo>
                    <a:pt x="223" y="59"/>
                  </a:lnTo>
                  <a:lnTo>
                    <a:pt x="213" y="47"/>
                  </a:lnTo>
                  <a:lnTo>
                    <a:pt x="213" y="47"/>
                  </a:lnTo>
                  <a:lnTo>
                    <a:pt x="204" y="38"/>
                  </a:lnTo>
                  <a:lnTo>
                    <a:pt x="193" y="29"/>
                  </a:lnTo>
                  <a:lnTo>
                    <a:pt x="183" y="22"/>
                  </a:lnTo>
                  <a:lnTo>
                    <a:pt x="171" y="16"/>
                  </a:lnTo>
                  <a:lnTo>
                    <a:pt x="159" y="11"/>
                  </a:lnTo>
                  <a:lnTo>
                    <a:pt x="147" y="7"/>
                  </a:lnTo>
                  <a:lnTo>
                    <a:pt x="134" y="3"/>
                  </a:lnTo>
                  <a:lnTo>
                    <a:pt x="121" y="0"/>
                  </a:lnTo>
                  <a:lnTo>
                    <a:pt x="121" y="0"/>
                  </a:lnTo>
                  <a:lnTo>
                    <a:pt x="113" y="0"/>
                  </a:lnTo>
                  <a:lnTo>
                    <a:pt x="107" y="0"/>
                  </a:lnTo>
                  <a:lnTo>
                    <a:pt x="100" y="1"/>
                  </a:lnTo>
                  <a:lnTo>
                    <a:pt x="94" y="3"/>
                  </a:lnTo>
                  <a:lnTo>
                    <a:pt x="82" y="8"/>
                  </a:lnTo>
                  <a:lnTo>
                    <a:pt x="70" y="16"/>
                  </a:lnTo>
                  <a:lnTo>
                    <a:pt x="60" y="25"/>
                  </a:lnTo>
                  <a:lnTo>
                    <a:pt x="49" y="35"/>
                  </a:lnTo>
                  <a:lnTo>
                    <a:pt x="30" y="54"/>
                  </a:lnTo>
                  <a:lnTo>
                    <a:pt x="30" y="54"/>
                  </a:lnTo>
                  <a:lnTo>
                    <a:pt x="27" y="56"/>
                  </a:lnTo>
                  <a:lnTo>
                    <a:pt x="24" y="59"/>
                  </a:lnTo>
                  <a:lnTo>
                    <a:pt x="24" y="59"/>
                  </a:lnTo>
                  <a:lnTo>
                    <a:pt x="20" y="66"/>
                  </a:lnTo>
                  <a:lnTo>
                    <a:pt x="18" y="71"/>
                  </a:lnTo>
                  <a:lnTo>
                    <a:pt x="18" y="71"/>
                  </a:lnTo>
                  <a:lnTo>
                    <a:pt x="15" y="75"/>
                  </a:lnTo>
                  <a:lnTo>
                    <a:pt x="11" y="79"/>
                  </a:lnTo>
                  <a:lnTo>
                    <a:pt x="6" y="88"/>
                  </a:lnTo>
                  <a:lnTo>
                    <a:pt x="6" y="88"/>
                  </a:lnTo>
                  <a:lnTo>
                    <a:pt x="2" y="100"/>
                  </a:lnTo>
                  <a:lnTo>
                    <a:pt x="1" y="111"/>
                  </a:lnTo>
                  <a:lnTo>
                    <a:pt x="0" y="122"/>
                  </a:lnTo>
                  <a:lnTo>
                    <a:pt x="1" y="134"/>
                  </a:lnTo>
                  <a:lnTo>
                    <a:pt x="1" y="134"/>
                  </a:lnTo>
                  <a:lnTo>
                    <a:pt x="2" y="147"/>
                  </a:lnTo>
                  <a:lnTo>
                    <a:pt x="5" y="158"/>
                  </a:lnTo>
                  <a:lnTo>
                    <a:pt x="10" y="170"/>
                  </a:lnTo>
                  <a:lnTo>
                    <a:pt x="15" y="182"/>
                  </a:lnTo>
                  <a:lnTo>
                    <a:pt x="22" y="192"/>
                  </a:lnTo>
                  <a:lnTo>
                    <a:pt x="28" y="203"/>
                  </a:lnTo>
                  <a:lnTo>
                    <a:pt x="44" y="224"/>
                  </a:lnTo>
                  <a:lnTo>
                    <a:pt x="44" y="224"/>
                  </a:lnTo>
                  <a:lnTo>
                    <a:pt x="62" y="243"/>
                  </a:lnTo>
                  <a:lnTo>
                    <a:pt x="73" y="253"/>
                  </a:lnTo>
                  <a:lnTo>
                    <a:pt x="83" y="260"/>
                  </a:lnTo>
                  <a:lnTo>
                    <a:pt x="94" y="268"/>
                  </a:lnTo>
                  <a:lnTo>
                    <a:pt x="107" y="273"/>
                  </a:lnTo>
                  <a:lnTo>
                    <a:pt x="119" y="277"/>
                  </a:lnTo>
                  <a:lnTo>
                    <a:pt x="133" y="280"/>
                  </a:lnTo>
                  <a:lnTo>
                    <a:pt x="133" y="280"/>
                  </a:lnTo>
                  <a:lnTo>
                    <a:pt x="147" y="281"/>
                  </a:lnTo>
                  <a:lnTo>
                    <a:pt x="160" y="280"/>
                  </a:lnTo>
                  <a:lnTo>
                    <a:pt x="171" y="277"/>
                  </a:lnTo>
                  <a:lnTo>
                    <a:pt x="181" y="272"/>
                  </a:lnTo>
                  <a:lnTo>
                    <a:pt x="192" y="266"/>
                  </a:lnTo>
                  <a:lnTo>
                    <a:pt x="201" y="258"/>
                  </a:lnTo>
                  <a:lnTo>
                    <a:pt x="221" y="239"/>
                  </a:lnTo>
                  <a:lnTo>
                    <a:pt x="221" y="239"/>
                  </a:lnTo>
                  <a:close/>
                  <a:moveTo>
                    <a:pt x="172" y="229"/>
                  </a:moveTo>
                  <a:lnTo>
                    <a:pt x="172" y="229"/>
                  </a:lnTo>
                  <a:lnTo>
                    <a:pt x="164" y="234"/>
                  </a:lnTo>
                  <a:lnTo>
                    <a:pt x="155" y="238"/>
                  </a:lnTo>
                  <a:lnTo>
                    <a:pt x="147" y="241"/>
                  </a:lnTo>
                  <a:lnTo>
                    <a:pt x="140" y="241"/>
                  </a:lnTo>
                  <a:lnTo>
                    <a:pt x="130" y="239"/>
                  </a:lnTo>
                  <a:lnTo>
                    <a:pt x="124" y="236"/>
                  </a:lnTo>
                  <a:lnTo>
                    <a:pt x="116" y="232"/>
                  </a:lnTo>
                  <a:lnTo>
                    <a:pt x="108" y="226"/>
                  </a:lnTo>
                  <a:lnTo>
                    <a:pt x="95" y="215"/>
                  </a:lnTo>
                  <a:lnTo>
                    <a:pt x="82" y="200"/>
                  </a:lnTo>
                  <a:lnTo>
                    <a:pt x="60" y="173"/>
                  </a:lnTo>
                  <a:lnTo>
                    <a:pt x="60" y="173"/>
                  </a:lnTo>
                  <a:lnTo>
                    <a:pt x="53" y="164"/>
                  </a:lnTo>
                  <a:lnTo>
                    <a:pt x="48" y="154"/>
                  </a:lnTo>
                  <a:lnTo>
                    <a:pt x="44" y="144"/>
                  </a:lnTo>
                  <a:lnTo>
                    <a:pt x="43" y="134"/>
                  </a:lnTo>
                  <a:lnTo>
                    <a:pt x="43" y="122"/>
                  </a:lnTo>
                  <a:lnTo>
                    <a:pt x="44" y="111"/>
                  </a:lnTo>
                  <a:lnTo>
                    <a:pt x="48" y="102"/>
                  </a:lnTo>
                  <a:lnTo>
                    <a:pt x="52" y="98"/>
                  </a:lnTo>
                  <a:lnTo>
                    <a:pt x="56" y="94"/>
                  </a:lnTo>
                  <a:lnTo>
                    <a:pt x="56" y="94"/>
                  </a:lnTo>
                  <a:lnTo>
                    <a:pt x="58" y="92"/>
                  </a:lnTo>
                  <a:lnTo>
                    <a:pt x="61" y="88"/>
                  </a:lnTo>
                  <a:lnTo>
                    <a:pt x="64" y="80"/>
                  </a:lnTo>
                  <a:lnTo>
                    <a:pt x="64" y="80"/>
                  </a:lnTo>
                  <a:lnTo>
                    <a:pt x="83" y="60"/>
                  </a:lnTo>
                  <a:lnTo>
                    <a:pt x="94" y="52"/>
                  </a:lnTo>
                  <a:lnTo>
                    <a:pt x="106" y="45"/>
                  </a:lnTo>
                  <a:lnTo>
                    <a:pt x="106" y="45"/>
                  </a:lnTo>
                  <a:lnTo>
                    <a:pt x="111" y="43"/>
                  </a:lnTo>
                  <a:lnTo>
                    <a:pt x="117" y="42"/>
                  </a:lnTo>
                  <a:lnTo>
                    <a:pt x="123" y="42"/>
                  </a:lnTo>
                  <a:lnTo>
                    <a:pt x="129" y="42"/>
                  </a:lnTo>
                  <a:lnTo>
                    <a:pt x="141" y="46"/>
                  </a:lnTo>
                  <a:lnTo>
                    <a:pt x="151" y="51"/>
                  </a:lnTo>
                  <a:lnTo>
                    <a:pt x="162" y="59"/>
                  </a:lnTo>
                  <a:lnTo>
                    <a:pt x="172" y="67"/>
                  </a:lnTo>
                  <a:lnTo>
                    <a:pt x="188" y="83"/>
                  </a:lnTo>
                  <a:lnTo>
                    <a:pt x="188" y="83"/>
                  </a:lnTo>
                  <a:lnTo>
                    <a:pt x="196" y="90"/>
                  </a:lnTo>
                  <a:lnTo>
                    <a:pt x="201" y="98"/>
                  </a:lnTo>
                  <a:lnTo>
                    <a:pt x="211" y="117"/>
                  </a:lnTo>
                  <a:lnTo>
                    <a:pt x="221" y="136"/>
                  </a:lnTo>
                  <a:lnTo>
                    <a:pt x="226" y="156"/>
                  </a:lnTo>
                  <a:lnTo>
                    <a:pt x="226" y="156"/>
                  </a:lnTo>
                  <a:lnTo>
                    <a:pt x="227" y="161"/>
                  </a:lnTo>
                  <a:lnTo>
                    <a:pt x="227" y="166"/>
                  </a:lnTo>
                  <a:lnTo>
                    <a:pt x="226" y="171"/>
                  </a:lnTo>
                  <a:lnTo>
                    <a:pt x="223" y="175"/>
                  </a:lnTo>
                  <a:lnTo>
                    <a:pt x="217" y="186"/>
                  </a:lnTo>
                  <a:lnTo>
                    <a:pt x="209" y="196"/>
                  </a:lnTo>
                  <a:lnTo>
                    <a:pt x="200" y="205"/>
                  </a:lnTo>
                  <a:lnTo>
                    <a:pt x="189" y="215"/>
                  </a:lnTo>
                  <a:lnTo>
                    <a:pt x="172" y="229"/>
                  </a:lnTo>
                  <a:lnTo>
                    <a:pt x="172" y="229"/>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70" name="chenying0907 866"/>
            <p:cNvSpPr>
              <a:spLocks noEditPoints="1"/>
            </p:cNvSpPr>
            <p:nvPr/>
          </p:nvSpPr>
          <p:spPr bwMode="auto">
            <a:xfrm>
              <a:off x="4471988" y="3636963"/>
              <a:ext cx="96838" cy="103188"/>
            </a:xfrm>
            <a:custGeom>
              <a:avLst/>
              <a:gdLst/>
              <a:ahLst/>
              <a:cxnLst>
                <a:cxn ang="0">
                  <a:pos x="219" y="205"/>
                </a:cxn>
                <a:cxn ang="0">
                  <a:pos x="240" y="180"/>
                </a:cxn>
                <a:cxn ang="0">
                  <a:pos x="247" y="148"/>
                </a:cxn>
                <a:cxn ang="0">
                  <a:pos x="242" y="119"/>
                </a:cxn>
                <a:cxn ang="0">
                  <a:pos x="223" y="80"/>
                </a:cxn>
                <a:cxn ang="0">
                  <a:pos x="196" y="44"/>
                </a:cxn>
                <a:cxn ang="0">
                  <a:pos x="178" y="27"/>
                </a:cxn>
                <a:cxn ang="0">
                  <a:pos x="147" y="10"/>
                </a:cxn>
                <a:cxn ang="0">
                  <a:pos x="111" y="1"/>
                </a:cxn>
                <a:cxn ang="0">
                  <a:pos x="98" y="0"/>
                </a:cxn>
                <a:cxn ang="0">
                  <a:pos x="64" y="16"/>
                </a:cxn>
                <a:cxn ang="0">
                  <a:pos x="28" y="51"/>
                </a:cxn>
                <a:cxn ang="0">
                  <a:pos x="22" y="55"/>
                </a:cxn>
                <a:cxn ang="0">
                  <a:pos x="16" y="67"/>
                </a:cxn>
                <a:cxn ang="0">
                  <a:pos x="9" y="73"/>
                </a:cxn>
                <a:cxn ang="0">
                  <a:pos x="2" y="93"/>
                </a:cxn>
                <a:cxn ang="0">
                  <a:pos x="0" y="124"/>
                </a:cxn>
                <a:cxn ang="0">
                  <a:pos x="4" y="146"/>
                </a:cxn>
                <a:cxn ang="0">
                  <a:pos x="26" y="188"/>
                </a:cxn>
                <a:cxn ang="0">
                  <a:pos x="58" y="226"/>
                </a:cxn>
                <a:cxn ang="0">
                  <a:pos x="87" y="247"/>
                </a:cxn>
                <a:cxn ang="0">
                  <a:pos x="123" y="259"/>
                </a:cxn>
                <a:cxn ang="0">
                  <a:pos x="147" y="259"/>
                </a:cxn>
                <a:cxn ang="0">
                  <a:pos x="177" y="246"/>
                </a:cxn>
                <a:cxn ang="0">
                  <a:pos x="203" y="221"/>
                </a:cxn>
                <a:cxn ang="0">
                  <a:pos x="151" y="217"/>
                </a:cxn>
                <a:cxn ang="0">
                  <a:pos x="128" y="222"/>
                </a:cxn>
                <a:cxn ang="0">
                  <a:pos x="106" y="214"/>
                </a:cxn>
                <a:cxn ang="0">
                  <a:pos x="75" y="186"/>
                </a:cxn>
                <a:cxn ang="0">
                  <a:pos x="49" y="152"/>
                </a:cxn>
                <a:cxn ang="0">
                  <a:pos x="38" y="123"/>
                </a:cxn>
                <a:cxn ang="0">
                  <a:pos x="45" y="95"/>
                </a:cxn>
                <a:cxn ang="0">
                  <a:pos x="56" y="81"/>
                </a:cxn>
                <a:cxn ang="0">
                  <a:pos x="77" y="56"/>
                </a:cxn>
                <a:cxn ang="0">
                  <a:pos x="97" y="42"/>
                </a:cxn>
                <a:cxn ang="0">
                  <a:pos x="113" y="39"/>
                </a:cxn>
                <a:cxn ang="0">
                  <a:pos x="139" y="48"/>
                </a:cxn>
                <a:cxn ang="0">
                  <a:pos x="173" y="77"/>
                </a:cxn>
                <a:cxn ang="0">
                  <a:pos x="186" y="91"/>
                </a:cxn>
                <a:cxn ang="0">
                  <a:pos x="208" y="145"/>
                </a:cxn>
                <a:cxn ang="0">
                  <a:pos x="208" y="153"/>
                </a:cxn>
                <a:cxn ang="0">
                  <a:pos x="193" y="182"/>
                </a:cxn>
                <a:cxn ang="0">
                  <a:pos x="159" y="212"/>
                </a:cxn>
              </a:cxnLst>
              <a:rect l="0" t="0" r="r" b="b"/>
              <a:pathLst>
                <a:path w="247" h="260">
                  <a:moveTo>
                    <a:pt x="203" y="221"/>
                  </a:moveTo>
                  <a:lnTo>
                    <a:pt x="203" y="221"/>
                  </a:lnTo>
                  <a:lnTo>
                    <a:pt x="219" y="205"/>
                  </a:lnTo>
                  <a:lnTo>
                    <a:pt x="227" y="197"/>
                  </a:lnTo>
                  <a:lnTo>
                    <a:pt x="234" y="189"/>
                  </a:lnTo>
                  <a:lnTo>
                    <a:pt x="240" y="180"/>
                  </a:lnTo>
                  <a:lnTo>
                    <a:pt x="244" y="171"/>
                  </a:lnTo>
                  <a:lnTo>
                    <a:pt x="246" y="161"/>
                  </a:lnTo>
                  <a:lnTo>
                    <a:pt x="247" y="148"/>
                  </a:lnTo>
                  <a:lnTo>
                    <a:pt x="247" y="148"/>
                  </a:lnTo>
                  <a:lnTo>
                    <a:pt x="245" y="133"/>
                  </a:lnTo>
                  <a:lnTo>
                    <a:pt x="242" y="119"/>
                  </a:lnTo>
                  <a:lnTo>
                    <a:pt x="237" y="106"/>
                  </a:lnTo>
                  <a:lnTo>
                    <a:pt x="230" y="91"/>
                  </a:lnTo>
                  <a:lnTo>
                    <a:pt x="223" y="80"/>
                  </a:lnTo>
                  <a:lnTo>
                    <a:pt x="215" y="67"/>
                  </a:lnTo>
                  <a:lnTo>
                    <a:pt x="206" y="55"/>
                  </a:lnTo>
                  <a:lnTo>
                    <a:pt x="196" y="44"/>
                  </a:lnTo>
                  <a:lnTo>
                    <a:pt x="196" y="44"/>
                  </a:lnTo>
                  <a:lnTo>
                    <a:pt x="187" y="35"/>
                  </a:lnTo>
                  <a:lnTo>
                    <a:pt x="178" y="27"/>
                  </a:lnTo>
                  <a:lnTo>
                    <a:pt x="168" y="21"/>
                  </a:lnTo>
                  <a:lnTo>
                    <a:pt x="157" y="16"/>
                  </a:lnTo>
                  <a:lnTo>
                    <a:pt x="147" y="10"/>
                  </a:lnTo>
                  <a:lnTo>
                    <a:pt x="136" y="6"/>
                  </a:lnTo>
                  <a:lnTo>
                    <a:pt x="124" y="2"/>
                  </a:lnTo>
                  <a:lnTo>
                    <a:pt x="111" y="1"/>
                  </a:lnTo>
                  <a:lnTo>
                    <a:pt x="111" y="1"/>
                  </a:lnTo>
                  <a:lnTo>
                    <a:pt x="105" y="0"/>
                  </a:lnTo>
                  <a:lnTo>
                    <a:pt x="98" y="0"/>
                  </a:lnTo>
                  <a:lnTo>
                    <a:pt x="87" y="4"/>
                  </a:lnTo>
                  <a:lnTo>
                    <a:pt x="75" y="9"/>
                  </a:lnTo>
                  <a:lnTo>
                    <a:pt x="64" y="16"/>
                  </a:lnTo>
                  <a:lnTo>
                    <a:pt x="55" y="23"/>
                  </a:lnTo>
                  <a:lnTo>
                    <a:pt x="46" y="33"/>
                  </a:lnTo>
                  <a:lnTo>
                    <a:pt x="28" y="51"/>
                  </a:lnTo>
                  <a:lnTo>
                    <a:pt x="28" y="51"/>
                  </a:lnTo>
                  <a:lnTo>
                    <a:pt x="25" y="52"/>
                  </a:lnTo>
                  <a:lnTo>
                    <a:pt x="22" y="55"/>
                  </a:lnTo>
                  <a:lnTo>
                    <a:pt x="22" y="55"/>
                  </a:lnTo>
                  <a:lnTo>
                    <a:pt x="19" y="60"/>
                  </a:lnTo>
                  <a:lnTo>
                    <a:pt x="16" y="67"/>
                  </a:lnTo>
                  <a:lnTo>
                    <a:pt x="16" y="67"/>
                  </a:lnTo>
                  <a:lnTo>
                    <a:pt x="13" y="69"/>
                  </a:lnTo>
                  <a:lnTo>
                    <a:pt x="9" y="73"/>
                  </a:lnTo>
                  <a:lnTo>
                    <a:pt x="5" y="82"/>
                  </a:lnTo>
                  <a:lnTo>
                    <a:pt x="5" y="82"/>
                  </a:lnTo>
                  <a:lnTo>
                    <a:pt x="2" y="93"/>
                  </a:lnTo>
                  <a:lnTo>
                    <a:pt x="0" y="103"/>
                  </a:lnTo>
                  <a:lnTo>
                    <a:pt x="0" y="112"/>
                  </a:lnTo>
                  <a:lnTo>
                    <a:pt x="0" y="124"/>
                  </a:lnTo>
                  <a:lnTo>
                    <a:pt x="0" y="124"/>
                  </a:lnTo>
                  <a:lnTo>
                    <a:pt x="2" y="136"/>
                  </a:lnTo>
                  <a:lnTo>
                    <a:pt x="4" y="146"/>
                  </a:lnTo>
                  <a:lnTo>
                    <a:pt x="8" y="158"/>
                  </a:lnTo>
                  <a:lnTo>
                    <a:pt x="13" y="169"/>
                  </a:lnTo>
                  <a:lnTo>
                    <a:pt x="26" y="188"/>
                  </a:lnTo>
                  <a:lnTo>
                    <a:pt x="41" y="206"/>
                  </a:lnTo>
                  <a:lnTo>
                    <a:pt x="41" y="206"/>
                  </a:lnTo>
                  <a:lnTo>
                    <a:pt x="58" y="226"/>
                  </a:lnTo>
                  <a:lnTo>
                    <a:pt x="67" y="234"/>
                  </a:lnTo>
                  <a:lnTo>
                    <a:pt x="76" y="240"/>
                  </a:lnTo>
                  <a:lnTo>
                    <a:pt x="87" y="247"/>
                  </a:lnTo>
                  <a:lnTo>
                    <a:pt x="97" y="252"/>
                  </a:lnTo>
                  <a:lnTo>
                    <a:pt x="110" y="256"/>
                  </a:lnTo>
                  <a:lnTo>
                    <a:pt x="123" y="259"/>
                  </a:lnTo>
                  <a:lnTo>
                    <a:pt x="123" y="259"/>
                  </a:lnTo>
                  <a:lnTo>
                    <a:pt x="135" y="260"/>
                  </a:lnTo>
                  <a:lnTo>
                    <a:pt x="147" y="259"/>
                  </a:lnTo>
                  <a:lnTo>
                    <a:pt x="157" y="256"/>
                  </a:lnTo>
                  <a:lnTo>
                    <a:pt x="168" y="251"/>
                  </a:lnTo>
                  <a:lnTo>
                    <a:pt x="177" y="246"/>
                  </a:lnTo>
                  <a:lnTo>
                    <a:pt x="186" y="239"/>
                  </a:lnTo>
                  <a:lnTo>
                    <a:pt x="203" y="221"/>
                  </a:lnTo>
                  <a:lnTo>
                    <a:pt x="203" y="221"/>
                  </a:lnTo>
                  <a:close/>
                  <a:moveTo>
                    <a:pt x="159" y="212"/>
                  </a:moveTo>
                  <a:lnTo>
                    <a:pt x="159" y="212"/>
                  </a:lnTo>
                  <a:lnTo>
                    <a:pt x="151" y="217"/>
                  </a:lnTo>
                  <a:lnTo>
                    <a:pt x="143" y="221"/>
                  </a:lnTo>
                  <a:lnTo>
                    <a:pt x="135" y="222"/>
                  </a:lnTo>
                  <a:lnTo>
                    <a:pt x="128" y="222"/>
                  </a:lnTo>
                  <a:lnTo>
                    <a:pt x="121" y="221"/>
                  </a:lnTo>
                  <a:lnTo>
                    <a:pt x="114" y="218"/>
                  </a:lnTo>
                  <a:lnTo>
                    <a:pt x="106" y="214"/>
                  </a:lnTo>
                  <a:lnTo>
                    <a:pt x="100" y="209"/>
                  </a:lnTo>
                  <a:lnTo>
                    <a:pt x="87" y="199"/>
                  </a:lnTo>
                  <a:lnTo>
                    <a:pt x="75" y="186"/>
                  </a:lnTo>
                  <a:lnTo>
                    <a:pt x="55" y="159"/>
                  </a:lnTo>
                  <a:lnTo>
                    <a:pt x="55" y="159"/>
                  </a:lnTo>
                  <a:lnTo>
                    <a:pt x="49" y="152"/>
                  </a:lnTo>
                  <a:lnTo>
                    <a:pt x="45" y="142"/>
                  </a:lnTo>
                  <a:lnTo>
                    <a:pt x="41" y="133"/>
                  </a:lnTo>
                  <a:lnTo>
                    <a:pt x="38" y="123"/>
                  </a:lnTo>
                  <a:lnTo>
                    <a:pt x="38" y="114"/>
                  </a:lnTo>
                  <a:lnTo>
                    <a:pt x="41" y="103"/>
                  </a:lnTo>
                  <a:lnTo>
                    <a:pt x="45" y="95"/>
                  </a:lnTo>
                  <a:lnTo>
                    <a:pt x="51" y="87"/>
                  </a:lnTo>
                  <a:lnTo>
                    <a:pt x="51" y="87"/>
                  </a:lnTo>
                  <a:lnTo>
                    <a:pt x="56" y="81"/>
                  </a:lnTo>
                  <a:lnTo>
                    <a:pt x="59" y="74"/>
                  </a:lnTo>
                  <a:lnTo>
                    <a:pt x="59" y="74"/>
                  </a:lnTo>
                  <a:lnTo>
                    <a:pt x="77" y="56"/>
                  </a:lnTo>
                  <a:lnTo>
                    <a:pt x="87" y="48"/>
                  </a:lnTo>
                  <a:lnTo>
                    <a:pt x="97" y="42"/>
                  </a:lnTo>
                  <a:lnTo>
                    <a:pt x="97" y="42"/>
                  </a:lnTo>
                  <a:lnTo>
                    <a:pt x="102" y="40"/>
                  </a:lnTo>
                  <a:lnTo>
                    <a:pt x="107" y="39"/>
                  </a:lnTo>
                  <a:lnTo>
                    <a:pt x="113" y="39"/>
                  </a:lnTo>
                  <a:lnTo>
                    <a:pt x="118" y="39"/>
                  </a:lnTo>
                  <a:lnTo>
                    <a:pt x="128" y="43"/>
                  </a:lnTo>
                  <a:lnTo>
                    <a:pt x="139" y="48"/>
                  </a:lnTo>
                  <a:lnTo>
                    <a:pt x="149" y="55"/>
                  </a:lnTo>
                  <a:lnTo>
                    <a:pt x="159" y="63"/>
                  </a:lnTo>
                  <a:lnTo>
                    <a:pt x="173" y="77"/>
                  </a:lnTo>
                  <a:lnTo>
                    <a:pt x="173" y="77"/>
                  </a:lnTo>
                  <a:lnTo>
                    <a:pt x="179" y="84"/>
                  </a:lnTo>
                  <a:lnTo>
                    <a:pt x="186" y="91"/>
                  </a:lnTo>
                  <a:lnTo>
                    <a:pt x="195" y="108"/>
                  </a:lnTo>
                  <a:lnTo>
                    <a:pt x="203" y="125"/>
                  </a:lnTo>
                  <a:lnTo>
                    <a:pt x="208" y="145"/>
                  </a:lnTo>
                  <a:lnTo>
                    <a:pt x="208" y="145"/>
                  </a:lnTo>
                  <a:lnTo>
                    <a:pt x="210" y="149"/>
                  </a:lnTo>
                  <a:lnTo>
                    <a:pt x="208" y="153"/>
                  </a:lnTo>
                  <a:lnTo>
                    <a:pt x="206" y="163"/>
                  </a:lnTo>
                  <a:lnTo>
                    <a:pt x="200" y="172"/>
                  </a:lnTo>
                  <a:lnTo>
                    <a:pt x="193" y="182"/>
                  </a:lnTo>
                  <a:lnTo>
                    <a:pt x="183" y="191"/>
                  </a:lnTo>
                  <a:lnTo>
                    <a:pt x="174" y="199"/>
                  </a:lnTo>
                  <a:lnTo>
                    <a:pt x="159" y="212"/>
                  </a:lnTo>
                  <a:lnTo>
                    <a:pt x="159" y="21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71" name="chenying0907 867"/>
            <p:cNvSpPr/>
            <p:nvPr/>
          </p:nvSpPr>
          <p:spPr bwMode="auto">
            <a:xfrm>
              <a:off x="4233863" y="3363913"/>
              <a:ext cx="76200" cy="95250"/>
            </a:xfrm>
            <a:custGeom>
              <a:avLst/>
              <a:gdLst/>
              <a:ahLst/>
              <a:cxnLst>
                <a:cxn ang="0">
                  <a:pos x="174" y="184"/>
                </a:cxn>
                <a:cxn ang="0">
                  <a:pos x="174" y="184"/>
                </a:cxn>
                <a:cxn ang="0">
                  <a:pos x="168" y="163"/>
                </a:cxn>
                <a:cxn ang="0">
                  <a:pos x="160" y="142"/>
                </a:cxn>
                <a:cxn ang="0">
                  <a:pos x="151" y="121"/>
                </a:cxn>
                <a:cxn ang="0">
                  <a:pos x="140" y="102"/>
                </a:cxn>
                <a:cxn ang="0">
                  <a:pos x="140" y="102"/>
                </a:cxn>
                <a:cxn ang="0">
                  <a:pos x="131" y="89"/>
                </a:cxn>
                <a:cxn ang="0">
                  <a:pos x="122" y="76"/>
                </a:cxn>
                <a:cxn ang="0">
                  <a:pos x="110" y="62"/>
                </a:cxn>
                <a:cxn ang="0">
                  <a:pos x="99" y="51"/>
                </a:cxn>
                <a:cxn ang="0">
                  <a:pos x="72" y="27"/>
                </a:cxn>
                <a:cxn ang="0">
                  <a:pos x="48" y="6"/>
                </a:cxn>
                <a:cxn ang="0">
                  <a:pos x="48" y="6"/>
                </a:cxn>
                <a:cxn ang="0">
                  <a:pos x="40" y="0"/>
                </a:cxn>
                <a:cxn ang="0">
                  <a:pos x="40" y="0"/>
                </a:cxn>
                <a:cxn ang="0">
                  <a:pos x="0" y="28"/>
                </a:cxn>
                <a:cxn ang="0">
                  <a:pos x="0" y="28"/>
                </a:cxn>
                <a:cxn ang="0">
                  <a:pos x="28" y="49"/>
                </a:cxn>
                <a:cxn ang="0">
                  <a:pos x="28" y="49"/>
                </a:cxn>
                <a:cxn ang="0">
                  <a:pos x="49" y="68"/>
                </a:cxn>
                <a:cxn ang="0">
                  <a:pos x="67" y="87"/>
                </a:cxn>
                <a:cxn ang="0">
                  <a:pos x="83" y="107"/>
                </a:cxn>
                <a:cxn ang="0">
                  <a:pos x="97" y="127"/>
                </a:cxn>
                <a:cxn ang="0">
                  <a:pos x="109" y="149"/>
                </a:cxn>
                <a:cxn ang="0">
                  <a:pos x="121" y="171"/>
                </a:cxn>
                <a:cxn ang="0">
                  <a:pos x="130" y="196"/>
                </a:cxn>
                <a:cxn ang="0">
                  <a:pos x="139" y="222"/>
                </a:cxn>
                <a:cxn ang="0">
                  <a:pos x="139" y="222"/>
                </a:cxn>
                <a:cxn ang="0">
                  <a:pos x="142" y="227"/>
                </a:cxn>
                <a:cxn ang="0">
                  <a:pos x="144" y="231"/>
                </a:cxn>
                <a:cxn ang="0">
                  <a:pos x="148" y="235"/>
                </a:cxn>
                <a:cxn ang="0">
                  <a:pos x="152" y="238"/>
                </a:cxn>
                <a:cxn ang="0">
                  <a:pos x="157" y="239"/>
                </a:cxn>
                <a:cxn ang="0">
                  <a:pos x="163" y="239"/>
                </a:cxn>
                <a:cxn ang="0">
                  <a:pos x="168" y="238"/>
                </a:cxn>
                <a:cxn ang="0">
                  <a:pos x="173" y="236"/>
                </a:cxn>
                <a:cxn ang="0">
                  <a:pos x="173" y="236"/>
                </a:cxn>
                <a:cxn ang="0">
                  <a:pos x="181" y="230"/>
                </a:cxn>
                <a:cxn ang="0">
                  <a:pos x="185" y="222"/>
                </a:cxn>
                <a:cxn ang="0">
                  <a:pos x="187" y="214"/>
                </a:cxn>
                <a:cxn ang="0">
                  <a:pos x="190" y="205"/>
                </a:cxn>
                <a:cxn ang="0">
                  <a:pos x="190" y="205"/>
                </a:cxn>
                <a:cxn ang="0">
                  <a:pos x="189" y="197"/>
                </a:cxn>
                <a:cxn ang="0">
                  <a:pos x="186" y="191"/>
                </a:cxn>
                <a:cxn ang="0">
                  <a:pos x="181" y="187"/>
                </a:cxn>
                <a:cxn ang="0">
                  <a:pos x="174" y="184"/>
                </a:cxn>
                <a:cxn ang="0">
                  <a:pos x="174" y="184"/>
                </a:cxn>
              </a:cxnLst>
              <a:rect l="0" t="0" r="r" b="b"/>
              <a:pathLst>
                <a:path w="190" h="239">
                  <a:moveTo>
                    <a:pt x="174" y="184"/>
                  </a:moveTo>
                  <a:lnTo>
                    <a:pt x="174" y="184"/>
                  </a:lnTo>
                  <a:lnTo>
                    <a:pt x="168" y="163"/>
                  </a:lnTo>
                  <a:lnTo>
                    <a:pt x="160" y="142"/>
                  </a:lnTo>
                  <a:lnTo>
                    <a:pt x="151" y="121"/>
                  </a:lnTo>
                  <a:lnTo>
                    <a:pt x="140" y="102"/>
                  </a:lnTo>
                  <a:lnTo>
                    <a:pt x="140" y="102"/>
                  </a:lnTo>
                  <a:lnTo>
                    <a:pt x="131" y="89"/>
                  </a:lnTo>
                  <a:lnTo>
                    <a:pt x="122" y="76"/>
                  </a:lnTo>
                  <a:lnTo>
                    <a:pt x="110" y="62"/>
                  </a:lnTo>
                  <a:lnTo>
                    <a:pt x="99" y="51"/>
                  </a:lnTo>
                  <a:lnTo>
                    <a:pt x="72" y="27"/>
                  </a:lnTo>
                  <a:lnTo>
                    <a:pt x="48" y="6"/>
                  </a:lnTo>
                  <a:lnTo>
                    <a:pt x="48" y="6"/>
                  </a:lnTo>
                  <a:lnTo>
                    <a:pt x="40" y="0"/>
                  </a:lnTo>
                  <a:lnTo>
                    <a:pt x="40" y="0"/>
                  </a:lnTo>
                  <a:lnTo>
                    <a:pt x="0" y="28"/>
                  </a:lnTo>
                  <a:lnTo>
                    <a:pt x="0" y="28"/>
                  </a:lnTo>
                  <a:lnTo>
                    <a:pt x="28" y="49"/>
                  </a:lnTo>
                  <a:lnTo>
                    <a:pt x="28" y="49"/>
                  </a:lnTo>
                  <a:lnTo>
                    <a:pt x="49" y="68"/>
                  </a:lnTo>
                  <a:lnTo>
                    <a:pt x="67" y="87"/>
                  </a:lnTo>
                  <a:lnTo>
                    <a:pt x="83" y="107"/>
                  </a:lnTo>
                  <a:lnTo>
                    <a:pt x="97" y="127"/>
                  </a:lnTo>
                  <a:lnTo>
                    <a:pt x="109" y="149"/>
                  </a:lnTo>
                  <a:lnTo>
                    <a:pt x="121" y="171"/>
                  </a:lnTo>
                  <a:lnTo>
                    <a:pt x="130" y="196"/>
                  </a:lnTo>
                  <a:lnTo>
                    <a:pt x="139" y="222"/>
                  </a:lnTo>
                  <a:lnTo>
                    <a:pt x="139" y="222"/>
                  </a:lnTo>
                  <a:lnTo>
                    <a:pt x="142" y="227"/>
                  </a:lnTo>
                  <a:lnTo>
                    <a:pt x="144" y="231"/>
                  </a:lnTo>
                  <a:lnTo>
                    <a:pt x="148" y="235"/>
                  </a:lnTo>
                  <a:lnTo>
                    <a:pt x="152" y="238"/>
                  </a:lnTo>
                  <a:lnTo>
                    <a:pt x="157" y="239"/>
                  </a:lnTo>
                  <a:lnTo>
                    <a:pt x="163" y="239"/>
                  </a:lnTo>
                  <a:lnTo>
                    <a:pt x="168" y="238"/>
                  </a:lnTo>
                  <a:lnTo>
                    <a:pt x="173" y="236"/>
                  </a:lnTo>
                  <a:lnTo>
                    <a:pt x="173" y="236"/>
                  </a:lnTo>
                  <a:lnTo>
                    <a:pt x="181" y="230"/>
                  </a:lnTo>
                  <a:lnTo>
                    <a:pt x="185" y="222"/>
                  </a:lnTo>
                  <a:lnTo>
                    <a:pt x="187" y="214"/>
                  </a:lnTo>
                  <a:lnTo>
                    <a:pt x="190" y="205"/>
                  </a:lnTo>
                  <a:lnTo>
                    <a:pt x="190" y="205"/>
                  </a:lnTo>
                  <a:lnTo>
                    <a:pt x="189" y="197"/>
                  </a:lnTo>
                  <a:lnTo>
                    <a:pt x="186" y="191"/>
                  </a:lnTo>
                  <a:lnTo>
                    <a:pt x="181" y="187"/>
                  </a:lnTo>
                  <a:lnTo>
                    <a:pt x="174" y="184"/>
                  </a:lnTo>
                  <a:lnTo>
                    <a:pt x="174" y="18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72" name="chenying0907 868"/>
            <p:cNvSpPr/>
            <p:nvPr/>
          </p:nvSpPr>
          <p:spPr bwMode="auto">
            <a:xfrm>
              <a:off x="4421188" y="3222626"/>
              <a:ext cx="46038" cy="36513"/>
            </a:xfrm>
            <a:custGeom>
              <a:avLst/>
              <a:gdLst/>
              <a:ahLst/>
              <a:cxnLst>
                <a:cxn ang="0">
                  <a:pos x="102" y="49"/>
                </a:cxn>
                <a:cxn ang="0">
                  <a:pos x="102" y="49"/>
                </a:cxn>
                <a:cxn ang="0">
                  <a:pos x="94" y="45"/>
                </a:cxn>
                <a:cxn ang="0">
                  <a:pos x="86" y="41"/>
                </a:cxn>
                <a:cxn ang="0">
                  <a:pos x="71" y="30"/>
                </a:cxn>
                <a:cxn ang="0">
                  <a:pos x="54" y="15"/>
                </a:cxn>
                <a:cxn ang="0">
                  <a:pos x="38" y="0"/>
                </a:cxn>
                <a:cxn ang="0">
                  <a:pos x="38" y="0"/>
                </a:cxn>
                <a:cxn ang="0">
                  <a:pos x="0" y="24"/>
                </a:cxn>
                <a:cxn ang="0">
                  <a:pos x="0" y="24"/>
                </a:cxn>
                <a:cxn ang="0">
                  <a:pos x="9" y="31"/>
                </a:cxn>
                <a:cxn ang="0">
                  <a:pos x="9" y="31"/>
                </a:cxn>
                <a:cxn ang="0">
                  <a:pos x="21" y="39"/>
                </a:cxn>
                <a:cxn ang="0">
                  <a:pos x="30" y="47"/>
                </a:cxn>
                <a:cxn ang="0">
                  <a:pos x="48" y="65"/>
                </a:cxn>
                <a:cxn ang="0">
                  <a:pos x="58" y="74"/>
                </a:cxn>
                <a:cxn ang="0">
                  <a:pos x="67" y="81"/>
                </a:cxn>
                <a:cxn ang="0">
                  <a:pos x="79" y="87"/>
                </a:cxn>
                <a:cxn ang="0">
                  <a:pos x="90" y="92"/>
                </a:cxn>
                <a:cxn ang="0">
                  <a:pos x="90" y="92"/>
                </a:cxn>
                <a:cxn ang="0">
                  <a:pos x="96" y="94"/>
                </a:cxn>
                <a:cxn ang="0">
                  <a:pos x="101" y="94"/>
                </a:cxn>
                <a:cxn ang="0">
                  <a:pos x="105" y="92"/>
                </a:cxn>
                <a:cxn ang="0">
                  <a:pos x="109" y="91"/>
                </a:cxn>
                <a:cxn ang="0">
                  <a:pos x="111" y="89"/>
                </a:cxn>
                <a:cxn ang="0">
                  <a:pos x="114" y="85"/>
                </a:cxn>
                <a:cxn ang="0">
                  <a:pos x="118" y="77"/>
                </a:cxn>
                <a:cxn ang="0">
                  <a:pos x="119" y="69"/>
                </a:cxn>
                <a:cxn ang="0">
                  <a:pos x="118" y="64"/>
                </a:cxn>
                <a:cxn ang="0">
                  <a:pos x="116" y="60"/>
                </a:cxn>
                <a:cxn ang="0">
                  <a:pos x="114" y="57"/>
                </a:cxn>
                <a:cxn ang="0">
                  <a:pos x="111" y="53"/>
                </a:cxn>
                <a:cxn ang="0">
                  <a:pos x="107" y="51"/>
                </a:cxn>
                <a:cxn ang="0">
                  <a:pos x="102" y="49"/>
                </a:cxn>
                <a:cxn ang="0">
                  <a:pos x="102" y="49"/>
                </a:cxn>
              </a:cxnLst>
              <a:rect l="0" t="0" r="r" b="b"/>
              <a:pathLst>
                <a:path w="119" h="94">
                  <a:moveTo>
                    <a:pt x="102" y="49"/>
                  </a:moveTo>
                  <a:lnTo>
                    <a:pt x="102" y="49"/>
                  </a:lnTo>
                  <a:lnTo>
                    <a:pt x="94" y="45"/>
                  </a:lnTo>
                  <a:lnTo>
                    <a:pt x="86" y="41"/>
                  </a:lnTo>
                  <a:lnTo>
                    <a:pt x="71" y="30"/>
                  </a:lnTo>
                  <a:lnTo>
                    <a:pt x="54" y="15"/>
                  </a:lnTo>
                  <a:lnTo>
                    <a:pt x="38" y="0"/>
                  </a:lnTo>
                  <a:lnTo>
                    <a:pt x="38" y="0"/>
                  </a:lnTo>
                  <a:lnTo>
                    <a:pt x="0" y="24"/>
                  </a:lnTo>
                  <a:lnTo>
                    <a:pt x="0" y="24"/>
                  </a:lnTo>
                  <a:lnTo>
                    <a:pt x="9" y="31"/>
                  </a:lnTo>
                  <a:lnTo>
                    <a:pt x="9" y="31"/>
                  </a:lnTo>
                  <a:lnTo>
                    <a:pt x="21" y="39"/>
                  </a:lnTo>
                  <a:lnTo>
                    <a:pt x="30" y="47"/>
                  </a:lnTo>
                  <a:lnTo>
                    <a:pt x="48" y="65"/>
                  </a:lnTo>
                  <a:lnTo>
                    <a:pt x="58" y="74"/>
                  </a:lnTo>
                  <a:lnTo>
                    <a:pt x="67" y="81"/>
                  </a:lnTo>
                  <a:lnTo>
                    <a:pt x="79" y="87"/>
                  </a:lnTo>
                  <a:lnTo>
                    <a:pt x="90" y="92"/>
                  </a:lnTo>
                  <a:lnTo>
                    <a:pt x="90" y="92"/>
                  </a:lnTo>
                  <a:lnTo>
                    <a:pt x="96" y="94"/>
                  </a:lnTo>
                  <a:lnTo>
                    <a:pt x="101" y="94"/>
                  </a:lnTo>
                  <a:lnTo>
                    <a:pt x="105" y="92"/>
                  </a:lnTo>
                  <a:lnTo>
                    <a:pt x="109" y="91"/>
                  </a:lnTo>
                  <a:lnTo>
                    <a:pt x="111" y="89"/>
                  </a:lnTo>
                  <a:lnTo>
                    <a:pt x="114" y="85"/>
                  </a:lnTo>
                  <a:lnTo>
                    <a:pt x="118" y="77"/>
                  </a:lnTo>
                  <a:lnTo>
                    <a:pt x="119" y="69"/>
                  </a:lnTo>
                  <a:lnTo>
                    <a:pt x="118" y="64"/>
                  </a:lnTo>
                  <a:lnTo>
                    <a:pt x="116" y="60"/>
                  </a:lnTo>
                  <a:lnTo>
                    <a:pt x="114" y="57"/>
                  </a:lnTo>
                  <a:lnTo>
                    <a:pt x="111" y="53"/>
                  </a:lnTo>
                  <a:lnTo>
                    <a:pt x="107" y="51"/>
                  </a:lnTo>
                  <a:lnTo>
                    <a:pt x="102" y="49"/>
                  </a:lnTo>
                  <a:lnTo>
                    <a:pt x="102" y="49"/>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73" name="chenying0907 869"/>
            <p:cNvSpPr>
              <a:spLocks noEditPoints="1"/>
            </p:cNvSpPr>
            <p:nvPr/>
          </p:nvSpPr>
          <p:spPr bwMode="auto">
            <a:xfrm>
              <a:off x="4148138" y="3128963"/>
              <a:ext cx="312738" cy="266700"/>
            </a:xfrm>
            <a:custGeom>
              <a:avLst/>
              <a:gdLst/>
              <a:ahLst/>
              <a:cxnLst>
                <a:cxn ang="0">
                  <a:pos x="764" y="150"/>
                </a:cxn>
                <a:cxn ang="0">
                  <a:pos x="758" y="142"/>
                </a:cxn>
                <a:cxn ang="0">
                  <a:pos x="713" y="99"/>
                </a:cxn>
                <a:cxn ang="0">
                  <a:pos x="638" y="37"/>
                </a:cxn>
                <a:cxn ang="0">
                  <a:pos x="603" y="6"/>
                </a:cxn>
                <a:cxn ang="0">
                  <a:pos x="587" y="2"/>
                </a:cxn>
                <a:cxn ang="0">
                  <a:pos x="570" y="2"/>
                </a:cxn>
                <a:cxn ang="0">
                  <a:pos x="542" y="23"/>
                </a:cxn>
                <a:cxn ang="0">
                  <a:pos x="433" y="108"/>
                </a:cxn>
                <a:cxn ang="0">
                  <a:pos x="308" y="201"/>
                </a:cxn>
                <a:cxn ang="0">
                  <a:pos x="227" y="256"/>
                </a:cxn>
                <a:cxn ang="0">
                  <a:pos x="120" y="345"/>
                </a:cxn>
                <a:cxn ang="0">
                  <a:pos x="31" y="411"/>
                </a:cxn>
                <a:cxn ang="0">
                  <a:pos x="1" y="451"/>
                </a:cxn>
                <a:cxn ang="0">
                  <a:pos x="4" y="469"/>
                </a:cxn>
                <a:cxn ang="0">
                  <a:pos x="9" y="482"/>
                </a:cxn>
                <a:cxn ang="0">
                  <a:pos x="30" y="515"/>
                </a:cxn>
                <a:cxn ang="0">
                  <a:pos x="64" y="558"/>
                </a:cxn>
                <a:cxn ang="0">
                  <a:pos x="109" y="613"/>
                </a:cxn>
                <a:cxn ang="0">
                  <a:pos x="137" y="639"/>
                </a:cxn>
                <a:cxn ang="0">
                  <a:pos x="143" y="650"/>
                </a:cxn>
                <a:cxn ang="0">
                  <a:pos x="153" y="665"/>
                </a:cxn>
                <a:cxn ang="0">
                  <a:pos x="171" y="670"/>
                </a:cxn>
                <a:cxn ang="0">
                  <a:pos x="191" y="659"/>
                </a:cxn>
                <a:cxn ang="0">
                  <a:pos x="283" y="584"/>
                </a:cxn>
                <a:cxn ang="0">
                  <a:pos x="336" y="549"/>
                </a:cxn>
                <a:cxn ang="0">
                  <a:pos x="366" y="520"/>
                </a:cxn>
                <a:cxn ang="0">
                  <a:pos x="422" y="477"/>
                </a:cxn>
                <a:cxn ang="0">
                  <a:pos x="525" y="406"/>
                </a:cxn>
                <a:cxn ang="0">
                  <a:pos x="658" y="303"/>
                </a:cxn>
                <a:cxn ang="0">
                  <a:pos x="726" y="258"/>
                </a:cxn>
                <a:cxn ang="0">
                  <a:pos x="773" y="215"/>
                </a:cxn>
                <a:cxn ang="0">
                  <a:pos x="784" y="176"/>
                </a:cxn>
                <a:cxn ang="0">
                  <a:pos x="765" y="150"/>
                </a:cxn>
                <a:cxn ang="0">
                  <a:pos x="723" y="202"/>
                </a:cxn>
                <a:cxn ang="0">
                  <a:pos x="694" y="217"/>
                </a:cxn>
                <a:cxn ang="0">
                  <a:pos x="631" y="269"/>
                </a:cxn>
                <a:cxn ang="0">
                  <a:pos x="576" y="308"/>
                </a:cxn>
                <a:cxn ang="0">
                  <a:pos x="491" y="372"/>
                </a:cxn>
                <a:cxn ang="0">
                  <a:pos x="380" y="449"/>
                </a:cxn>
                <a:cxn ang="0">
                  <a:pos x="226" y="575"/>
                </a:cxn>
                <a:cxn ang="0">
                  <a:pos x="168" y="609"/>
                </a:cxn>
                <a:cxn ang="0">
                  <a:pos x="104" y="536"/>
                </a:cxn>
                <a:cxn ang="0">
                  <a:pos x="57" y="479"/>
                </a:cxn>
                <a:cxn ang="0">
                  <a:pos x="47" y="460"/>
                </a:cxn>
                <a:cxn ang="0">
                  <a:pos x="62" y="443"/>
                </a:cxn>
                <a:cxn ang="0">
                  <a:pos x="100" y="419"/>
                </a:cxn>
                <a:cxn ang="0">
                  <a:pos x="205" y="333"/>
                </a:cxn>
                <a:cxn ang="0">
                  <a:pos x="320" y="249"/>
                </a:cxn>
                <a:cxn ang="0">
                  <a:pos x="421" y="180"/>
                </a:cxn>
                <a:cxn ang="0">
                  <a:pos x="480" y="126"/>
                </a:cxn>
                <a:cxn ang="0">
                  <a:pos x="582" y="53"/>
                </a:cxn>
                <a:cxn ang="0">
                  <a:pos x="658" y="108"/>
                </a:cxn>
                <a:cxn ang="0">
                  <a:pos x="732" y="184"/>
                </a:cxn>
                <a:cxn ang="0">
                  <a:pos x="737" y="190"/>
                </a:cxn>
                <a:cxn ang="0">
                  <a:pos x="727" y="198"/>
                </a:cxn>
              </a:cxnLst>
              <a:rect l="0" t="0" r="r" b="b"/>
              <a:pathLst>
                <a:path w="786" h="670">
                  <a:moveTo>
                    <a:pt x="765" y="150"/>
                  </a:moveTo>
                  <a:lnTo>
                    <a:pt x="765" y="150"/>
                  </a:lnTo>
                  <a:lnTo>
                    <a:pt x="761" y="145"/>
                  </a:lnTo>
                  <a:lnTo>
                    <a:pt x="764" y="150"/>
                  </a:lnTo>
                  <a:lnTo>
                    <a:pt x="764" y="150"/>
                  </a:lnTo>
                  <a:lnTo>
                    <a:pt x="762" y="149"/>
                  </a:lnTo>
                  <a:lnTo>
                    <a:pt x="762" y="149"/>
                  </a:lnTo>
                  <a:lnTo>
                    <a:pt x="758" y="142"/>
                  </a:lnTo>
                  <a:lnTo>
                    <a:pt x="753" y="136"/>
                  </a:lnTo>
                  <a:lnTo>
                    <a:pt x="739" y="121"/>
                  </a:lnTo>
                  <a:lnTo>
                    <a:pt x="724" y="109"/>
                  </a:lnTo>
                  <a:lnTo>
                    <a:pt x="713" y="99"/>
                  </a:lnTo>
                  <a:lnTo>
                    <a:pt x="713" y="99"/>
                  </a:lnTo>
                  <a:lnTo>
                    <a:pt x="689" y="75"/>
                  </a:lnTo>
                  <a:lnTo>
                    <a:pt x="664" y="56"/>
                  </a:lnTo>
                  <a:lnTo>
                    <a:pt x="638" y="37"/>
                  </a:lnTo>
                  <a:lnTo>
                    <a:pt x="612" y="19"/>
                  </a:lnTo>
                  <a:lnTo>
                    <a:pt x="612" y="19"/>
                  </a:lnTo>
                  <a:lnTo>
                    <a:pt x="608" y="11"/>
                  </a:lnTo>
                  <a:lnTo>
                    <a:pt x="603" y="6"/>
                  </a:lnTo>
                  <a:lnTo>
                    <a:pt x="595" y="2"/>
                  </a:lnTo>
                  <a:lnTo>
                    <a:pt x="591" y="2"/>
                  </a:lnTo>
                  <a:lnTo>
                    <a:pt x="587" y="2"/>
                  </a:lnTo>
                  <a:lnTo>
                    <a:pt x="587" y="2"/>
                  </a:lnTo>
                  <a:lnTo>
                    <a:pt x="582" y="1"/>
                  </a:lnTo>
                  <a:lnTo>
                    <a:pt x="578" y="0"/>
                  </a:lnTo>
                  <a:lnTo>
                    <a:pt x="574" y="1"/>
                  </a:lnTo>
                  <a:lnTo>
                    <a:pt x="570" y="2"/>
                  </a:lnTo>
                  <a:lnTo>
                    <a:pt x="563" y="6"/>
                  </a:lnTo>
                  <a:lnTo>
                    <a:pt x="559" y="14"/>
                  </a:lnTo>
                  <a:lnTo>
                    <a:pt x="559" y="14"/>
                  </a:lnTo>
                  <a:lnTo>
                    <a:pt x="542" y="23"/>
                  </a:lnTo>
                  <a:lnTo>
                    <a:pt x="525" y="34"/>
                  </a:lnTo>
                  <a:lnTo>
                    <a:pt x="493" y="58"/>
                  </a:lnTo>
                  <a:lnTo>
                    <a:pt x="463" y="83"/>
                  </a:lnTo>
                  <a:lnTo>
                    <a:pt x="433" y="108"/>
                  </a:lnTo>
                  <a:lnTo>
                    <a:pt x="433" y="108"/>
                  </a:lnTo>
                  <a:lnTo>
                    <a:pt x="393" y="141"/>
                  </a:lnTo>
                  <a:lnTo>
                    <a:pt x="351" y="172"/>
                  </a:lnTo>
                  <a:lnTo>
                    <a:pt x="308" y="201"/>
                  </a:lnTo>
                  <a:lnTo>
                    <a:pt x="265" y="230"/>
                  </a:lnTo>
                  <a:lnTo>
                    <a:pt x="265" y="230"/>
                  </a:lnTo>
                  <a:lnTo>
                    <a:pt x="246" y="241"/>
                  </a:lnTo>
                  <a:lnTo>
                    <a:pt x="227" y="256"/>
                  </a:lnTo>
                  <a:lnTo>
                    <a:pt x="191" y="285"/>
                  </a:lnTo>
                  <a:lnTo>
                    <a:pt x="155" y="315"/>
                  </a:lnTo>
                  <a:lnTo>
                    <a:pt x="120" y="345"/>
                  </a:lnTo>
                  <a:lnTo>
                    <a:pt x="120" y="345"/>
                  </a:lnTo>
                  <a:lnTo>
                    <a:pt x="99" y="362"/>
                  </a:lnTo>
                  <a:lnTo>
                    <a:pt x="77" y="379"/>
                  </a:lnTo>
                  <a:lnTo>
                    <a:pt x="31" y="411"/>
                  </a:lnTo>
                  <a:lnTo>
                    <a:pt x="31" y="411"/>
                  </a:lnTo>
                  <a:lnTo>
                    <a:pt x="21" y="419"/>
                  </a:lnTo>
                  <a:lnTo>
                    <a:pt x="13" y="428"/>
                  </a:lnTo>
                  <a:lnTo>
                    <a:pt x="6" y="439"/>
                  </a:lnTo>
                  <a:lnTo>
                    <a:pt x="1" y="451"/>
                  </a:lnTo>
                  <a:lnTo>
                    <a:pt x="1" y="451"/>
                  </a:lnTo>
                  <a:lnTo>
                    <a:pt x="0" y="459"/>
                  </a:lnTo>
                  <a:lnTo>
                    <a:pt x="1" y="464"/>
                  </a:lnTo>
                  <a:lnTo>
                    <a:pt x="4" y="469"/>
                  </a:lnTo>
                  <a:lnTo>
                    <a:pt x="7" y="473"/>
                  </a:lnTo>
                  <a:lnTo>
                    <a:pt x="7" y="473"/>
                  </a:lnTo>
                  <a:lnTo>
                    <a:pt x="7" y="478"/>
                  </a:lnTo>
                  <a:lnTo>
                    <a:pt x="9" y="482"/>
                  </a:lnTo>
                  <a:lnTo>
                    <a:pt x="9" y="482"/>
                  </a:lnTo>
                  <a:lnTo>
                    <a:pt x="13" y="491"/>
                  </a:lnTo>
                  <a:lnTo>
                    <a:pt x="18" y="499"/>
                  </a:lnTo>
                  <a:lnTo>
                    <a:pt x="30" y="515"/>
                  </a:lnTo>
                  <a:lnTo>
                    <a:pt x="30" y="515"/>
                  </a:lnTo>
                  <a:lnTo>
                    <a:pt x="45" y="537"/>
                  </a:lnTo>
                  <a:lnTo>
                    <a:pt x="55" y="548"/>
                  </a:lnTo>
                  <a:lnTo>
                    <a:pt x="64" y="558"/>
                  </a:lnTo>
                  <a:lnTo>
                    <a:pt x="64" y="558"/>
                  </a:lnTo>
                  <a:lnTo>
                    <a:pt x="75" y="570"/>
                  </a:lnTo>
                  <a:lnTo>
                    <a:pt x="87" y="584"/>
                  </a:lnTo>
                  <a:lnTo>
                    <a:pt x="109" y="613"/>
                  </a:lnTo>
                  <a:lnTo>
                    <a:pt x="109" y="613"/>
                  </a:lnTo>
                  <a:lnTo>
                    <a:pt x="117" y="619"/>
                  </a:lnTo>
                  <a:lnTo>
                    <a:pt x="126" y="630"/>
                  </a:lnTo>
                  <a:lnTo>
                    <a:pt x="137" y="639"/>
                  </a:lnTo>
                  <a:lnTo>
                    <a:pt x="140" y="643"/>
                  </a:lnTo>
                  <a:lnTo>
                    <a:pt x="142" y="646"/>
                  </a:lnTo>
                  <a:lnTo>
                    <a:pt x="142" y="646"/>
                  </a:lnTo>
                  <a:lnTo>
                    <a:pt x="143" y="650"/>
                  </a:lnTo>
                  <a:lnTo>
                    <a:pt x="146" y="653"/>
                  </a:lnTo>
                  <a:lnTo>
                    <a:pt x="146" y="653"/>
                  </a:lnTo>
                  <a:lnTo>
                    <a:pt x="149" y="660"/>
                  </a:lnTo>
                  <a:lnTo>
                    <a:pt x="153" y="665"/>
                  </a:lnTo>
                  <a:lnTo>
                    <a:pt x="159" y="669"/>
                  </a:lnTo>
                  <a:lnTo>
                    <a:pt x="167" y="670"/>
                  </a:lnTo>
                  <a:lnTo>
                    <a:pt x="171" y="670"/>
                  </a:lnTo>
                  <a:lnTo>
                    <a:pt x="171" y="670"/>
                  </a:lnTo>
                  <a:lnTo>
                    <a:pt x="178" y="669"/>
                  </a:lnTo>
                  <a:lnTo>
                    <a:pt x="184" y="667"/>
                  </a:lnTo>
                  <a:lnTo>
                    <a:pt x="188" y="663"/>
                  </a:lnTo>
                  <a:lnTo>
                    <a:pt x="191" y="659"/>
                  </a:lnTo>
                  <a:lnTo>
                    <a:pt x="191" y="659"/>
                  </a:lnTo>
                  <a:lnTo>
                    <a:pt x="214" y="640"/>
                  </a:lnTo>
                  <a:lnTo>
                    <a:pt x="238" y="622"/>
                  </a:lnTo>
                  <a:lnTo>
                    <a:pt x="283" y="584"/>
                  </a:lnTo>
                  <a:lnTo>
                    <a:pt x="283" y="584"/>
                  </a:lnTo>
                  <a:lnTo>
                    <a:pt x="300" y="572"/>
                  </a:lnTo>
                  <a:lnTo>
                    <a:pt x="317" y="561"/>
                  </a:lnTo>
                  <a:lnTo>
                    <a:pt x="336" y="549"/>
                  </a:lnTo>
                  <a:lnTo>
                    <a:pt x="344" y="542"/>
                  </a:lnTo>
                  <a:lnTo>
                    <a:pt x="350" y="536"/>
                  </a:lnTo>
                  <a:lnTo>
                    <a:pt x="350" y="536"/>
                  </a:lnTo>
                  <a:lnTo>
                    <a:pt x="366" y="520"/>
                  </a:lnTo>
                  <a:lnTo>
                    <a:pt x="384" y="504"/>
                  </a:lnTo>
                  <a:lnTo>
                    <a:pt x="404" y="489"/>
                  </a:lnTo>
                  <a:lnTo>
                    <a:pt x="422" y="477"/>
                  </a:lnTo>
                  <a:lnTo>
                    <a:pt x="422" y="477"/>
                  </a:lnTo>
                  <a:lnTo>
                    <a:pt x="440" y="466"/>
                  </a:lnTo>
                  <a:lnTo>
                    <a:pt x="459" y="456"/>
                  </a:lnTo>
                  <a:lnTo>
                    <a:pt x="493" y="431"/>
                  </a:lnTo>
                  <a:lnTo>
                    <a:pt x="525" y="406"/>
                  </a:lnTo>
                  <a:lnTo>
                    <a:pt x="558" y="379"/>
                  </a:lnTo>
                  <a:lnTo>
                    <a:pt x="591" y="353"/>
                  </a:lnTo>
                  <a:lnTo>
                    <a:pt x="624" y="326"/>
                  </a:lnTo>
                  <a:lnTo>
                    <a:pt x="658" y="303"/>
                  </a:lnTo>
                  <a:lnTo>
                    <a:pt x="692" y="281"/>
                  </a:lnTo>
                  <a:lnTo>
                    <a:pt x="692" y="281"/>
                  </a:lnTo>
                  <a:lnTo>
                    <a:pt x="706" y="272"/>
                  </a:lnTo>
                  <a:lnTo>
                    <a:pt x="726" y="258"/>
                  </a:lnTo>
                  <a:lnTo>
                    <a:pt x="745" y="241"/>
                  </a:lnTo>
                  <a:lnTo>
                    <a:pt x="756" y="234"/>
                  </a:lnTo>
                  <a:lnTo>
                    <a:pt x="765" y="224"/>
                  </a:lnTo>
                  <a:lnTo>
                    <a:pt x="773" y="215"/>
                  </a:lnTo>
                  <a:lnTo>
                    <a:pt x="779" y="205"/>
                  </a:lnTo>
                  <a:lnTo>
                    <a:pt x="783" y="196"/>
                  </a:lnTo>
                  <a:lnTo>
                    <a:pt x="786" y="187"/>
                  </a:lnTo>
                  <a:lnTo>
                    <a:pt x="784" y="176"/>
                  </a:lnTo>
                  <a:lnTo>
                    <a:pt x="783" y="172"/>
                  </a:lnTo>
                  <a:lnTo>
                    <a:pt x="782" y="167"/>
                  </a:lnTo>
                  <a:lnTo>
                    <a:pt x="775" y="159"/>
                  </a:lnTo>
                  <a:lnTo>
                    <a:pt x="765" y="150"/>
                  </a:lnTo>
                  <a:lnTo>
                    <a:pt x="765" y="150"/>
                  </a:lnTo>
                  <a:close/>
                  <a:moveTo>
                    <a:pt x="727" y="198"/>
                  </a:moveTo>
                  <a:lnTo>
                    <a:pt x="727" y="198"/>
                  </a:lnTo>
                  <a:lnTo>
                    <a:pt x="723" y="202"/>
                  </a:lnTo>
                  <a:lnTo>
                    <a:pt x="719" y="205"/>
                  </a:lnTo>
                  <a:lnTo>
                    <a:pt x="707" y="209"/>
                  </a:lnTo>
                  <a:lnTo>
                    <a:pt x="707" y="209"/>
                  </a:lnTo>
                  <a:lnTo>
                    <a:pt x="694" y="217"/>
                  </a:lnTo>
                  <a:lnTo>
                    <a:pt x="681" y="226"/>
                  </a:lnTo>
                  <a:lnTo>
                    <a:pt x="668" y="236"/>
                  </a:lnTo>
                  <a:lnTo>
                    <a:pt x="656" y="248"/>
                  </a:lnTo>
                  <a:lnTo>
                    <a:pt x="631" y="269"/>
                  </a:lnTo>
                  <a:lnTo>
                    <a:pt x="618" y="279"/>
                  </a:lnTo>
                  <a:lnTo>
                    <a:pt x="605" y="289"/>
                  </a:lnTo>
                  <a:lnTo>
                    <a:pt x="605" y="289"/>
                  </a:lnTo>
                  <a:lnTo>
                    <a:pt x="576" y="308"/>
                  </a:lnTo>
                  <a:lnTo>
                    <a:pt x="548" y="329"/>
                  </a:lnTo>
                  <a:lnTo>
                    <a:pt x="519" y="351"/>
                  </a:lnTo>
                  <a:lnTo>
                    <a:pt x="491" y="372"/>
                  </a:lnTo>
                  <a:lnTo>
                    <a:pt x="491" y="372"/>
                  </a:lnTo>
                  <a:lnTo>
                    <a:pt x="463" y="392"/>
                  </a:lnTo>
                  <a:lnTo>
                    <a:pt x="435" y="410"/>
                  </a:lnTo>
                  <a:lnTo>
                    <a:pt x="406" y="430"/>
                  </a:lnTo>
                  <a:lnTo>
                    <a:pt x="380" y="449"/>
                  </a:lnTo>
                  <a:lnTo>
                    <a:pt x="380" y="449"/>
                  </a:lnTo>
                  <a:lnTo>
                    <a:pt x="328" y="491"/>
                  </a:lnTo>
                  <a:lnTo>
                    <a:pt x="277" y="533"/>
                  </a:lnTo>
                  <a:lnTo>
                    <a:pt x="226" y="575"/>
                  </a:lnTo>
                  <a:lnTo>
                    <a:pt x="174" y="616"/>
                  </a:lnTo>
                  <a:lnTo>
                    <a:pt x="174" y="616"/>
                  </a:lnTo>
                  <a:lnTo>
                    <a:pt x="168" y="609"/>
                  </a:lnTo>
                  <a:lnTo>
                    <a:pt x="168" y="609"/>
                  </a:lnTo>
                  <a:lnTo>
                    <a:pt x="147" y="585"/>
                  </a:lnTo>
                  <a:lnTo>
                    <a:pt x="126" y="561"/>
                  </a:lnTo>
                  <a:lnTo>
                    <a:pt x="126" y="561"/>
                  </a:lnTo>
                  <a:lnTo>
                    <a:pt x="104" y="536"/>
                  </a:lnTo>
                  <a:lnTo>
                    <a:pt x="82" y="511"/>
                  </a:lnTo>
                  <a:lnTo>
                    <a:pt x="82" y="511"/>
                  </a:lnTo>
                  <a:lnTo>
                    <a:pt x="66" y="491"/>
                  </a:lnTo>
                  <a:lnTo>
                    <a:pt x="57" y="479"/>
                  </a:lnTo>
                  <a:lnTo>
                    <a:pt x="52" y="470"/>
                  </a:lnTo>
                  <a:lnTo>
                    <a:pt x="52" y="470"/>
                  </a:lnTo>
                  <a:lnTo>
                    <a:pt x="49" y="465"/>
                  </a:lnTo>
                  <a:lnTo>
                    <a:pt x="47" y="460"/>
                  </a:lnTo>
                  <a:lnTo>
                    <a:pt x="47" y="460"/>
                  </a:lnTo>
                  <a:lnTo>
                    <a:pt x="51" y="455"/>
                  </a:lnTo>
                  <a:lnTo>
                    <a:pt x="56" y="448"/>
                  </a:lnTo>
                  <a:lnTo>
                    <a:pt x="62" y="443"/>
                  </a:lnTo>
                  <a:lnTo>
                    <a:pt x="70" y="438"/>
                  </a:lnTo>
                  <a:lnTo>
                    <a:pt x="87" y="428"/>
                  </a:lnTo>
                  <a:lnTo>
                    <a:pt x="100" y="419"/>
                  </a:lnTo>
                  <a:lnTo>
                    <a:pt x="100" y="419"/>
                  </a:lnTo>
                  <a:lnTo>
                    <a:pt x="134" y="392"/>
                  </a:lnTo>
                  <a:lnTo>
                    <a:pt x="168" y="363"/>
                  </a:lnTo>
                  <a:lnTo>
                    <a:pt x="168" y="363"/>
                  </a:lnTo>
                  <a:lnTo>
                    <a:pt x="205" y="333"/>
                  </a:lnTo>
                  <a:lnTo>
                    <a:pt x="242" y="303"/>
                  </a:lnTo>
                  <a:lnTo>
                    <a:pt x="280" y="274"/>
                  </a:lnTo>
                  <a:lnTo>
                    <a:pt x="299" y="261"/>
                  </a:lnTo>
                  <a:lnTo>
                    <a:pt x="320" y="249"/>
                  </a:lnTo>
                  <a:lnTo>
                    <a:pt x="320" y="249"/>
                  </a:lnTo>
                  <a:lnTo>
                    <a:pt x="354" y="227"/>
                  </a:lnTo>
                  <a:lnTo>
                    <a:pt x="388" y="205"/>
                  </a:lnTo>
                  <a:lnTo>
                    <a:pt x="421" y="180"/>
                  </a:lnTo>
                  <a:lnTo>
                    <a:pt x="437" y="167"/>
                  </a:lnTo>
                  <a:lnTo>
                    <a:pt x="451" y="153"/>
                  </a:lnTo>
                  <a:lnTo>
                    <a:pt x="451" y="153"/>
                  </a:lnTo>
                  <a:lnTo>
                    <a:pt x="480" y="126"/>
                  </a:lnTo>
                  <a:lnTo>
                    <a:pt x="512" y="99"/>
                  </a:lnTo>
                  <a:lnTo>
                    <a:pt x="546" y="74"/>
                  </a:lnTo>
                  <a:lnTo>
                    <a:pt x="565" y="64"/>
                  </a:lnTo>
                  <a:lnTo>
                    <a:pt x="582" y="53"/>
                  </a:lnTo>
                  <a:lnTo>
                    <a:pt x="582" y="53"/>
                  </a:lnTo>
                  <a:lnTo>
                    <a:pt x="608" y="70"/>
                  </a:lnTo>
                  <a:lnTo>
                    <a:pt x="633" y="88"/>
                  </a:lnTo>
                  <a:lnTo>
                    <a:pt x="658" y="108"/>
                  </a:lnTo>
                  <a:lnTo>
                    <a:pt x="669" y="120"/>
                  </a:lnTo>
                  <a:lnTo>
                    <a:pt x="680" y="132"/>
                  </a:lnTo>
                  <a:lnTo>
                    <a:pt x="680" y="132"/>
                  </a:lnTo>
                  <a:lnTo>
                    <a:pt x="732" y="184"/>
                  </a:lnTo>
                  <a:lnTo>
                    <a:pt x="732" y="184"/>
                  </a:lnTo>
                  <a:lnTo>
                    <a:pt x="739" y="189"/>
                  </a:lnTo>
                  <a:lnTo>
                    <a:pt x="739" y="190"/>
                  </a:lnTo>
                  <a:lnTo>
                    <a:pt x="737" y="190"/>
                  </a:lnTo>
                  <a:lnTo>
                    <a:pt x="733" y="192"/>
                  </a:lnTo>
                  <a:lnTo>
                    <a:pt x="730" y="194"/>
                  </a:lnTo>
                  <a:lnTo>
                    <a:pt x="727" y="198"/>
                  </a:lnTo>
                  <a:lnTo>
                    <a:pt x="727" y="198"/>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74" name="chenying0907 870"/>
            <p:cNvSpPr>
              <a:spLocks noEditPoints="1"/>
            </p:cNvSpPr>
            <p:nvPr/>
          </p:nvSpPr>
          <p:spPr bwMode="auto">
            <a:xfrm>
              <a:off x="4635501" y="3128963"/>
              <a:ext cx="311150" cy="266700"/>
            </a:xfrm>
            <a:custGeom>
              <a:avLst/>
              <a:gdLst/>
              <a:ahLst/>
              <a:cxnLst>
                <a:cxn ang="0">
                  <a:pos x="162" y="326"/>
                </a:cxn>
                <a:cxn ang="0">
                  <a:pos x="293" y="431"/>
                </a:cxn>
                <a:cxn ang="0">
                  <a:pos x="364" y="477"/>
                </a:cxn>
                <a:cxn ang="0">
                  <a:pos x="436" y="536"/>
                </a:cxn>
                <a:cxn ang="0">
                  <a:pos x="469" y="561"/>
                </a:cxn>
                <a:cxn ang="0">
                  <a:pos x="548" y="622"/>
                </a:cxn>
                <a:cxn ang="0">
                  <a:pos x="598" y="663"/>
                </a:cxn>
                <a:cxn ang="0">
                  <a:pos x="619" y="670"/>
                </a:cxn>
                <a:cxn ang="0">
                  <a:pos x="637" y="660"/>
                </a:cxn>
                <a:cxn ang="0">
                  <a:pos x="644" y="646"/>
                </a:cxn>
                <a:cxn ang="0">
                  <a:pos x="660" y="630"/>
                </a:cxn>
                <a:cxn ang="0">
                  <a:pos x="699" y="584"/>
                </a:cxn>
                <a:cxn ang="0">
                  <a:pos x="732" y="548"/>
                </a:cxn>
                <a:cxn ang="0">
                  <a:pos x="768" y="499"/>
                </a:cxn>
                <a:cxn ang="0">
                  <a:pos x="779" y="478"/>
                </a:cxn>
                <a:cxn ang="0">
                  <a:pos x="785" y="464"/>
                </a:cxn>
                <a:cxn ang="0">
                  <a:pos x="781" y="439"/>
                </a:cxn>
                <a:cxn ang="0">
                  <a:pos x="755" y="411"/>
                </a:cxn>
                <a:cxn ang="0">
                  <a:pos x="666" y="345"/>
                </a:cxn>
                <a:cxn ang="0">
                  <a:pos x="541" y="241"/>
                </a:cxn>
                <a:cxn ang="0">
                  <a:pos x="435" y="172"/>
                </a:cxn>
                <a:cxn ang="0">
                  <a:pos x="323" y="83"/>
                </a:cxn>
                <a:cxn ang="0">
                  <a:pos x="227" y="14"/>
                </a:cxn>
                <a:cxn ang="0">
                  <a:pos x="212" y="1"/>
                </a:cxn>
                <a:cxn ang="0">
                  <a:pos x="200" y="2"/>
                </a:cxn>
                <a:cxn ang="0">
                  <a:pos x="178" y="11"/>
                </a:cxn>
                <a:cxn ang="0">
                  <a:pos x="122" y="56"/>
                </a:cxn>
                <a:cxn ang="0">
                  <a:pos x="62" y="109"/>
                </a:cxn>
                <a:cxn ang="0">
                  <a:pos x="24" y="149"/>
                </a:cxn>
                <a:cxn ang="0">
                  <a:pos x="25" y="145"/>
                </a:cxn>
                <a:cxn ang="0">
                  <a:pos x="4" y="167"/>
                </a:cxn>
                <a:cxn ang="0">
                  <a:pos x="3" y="196"/>
                </a:cxn>
                <a:cxn ang="0">
                  <a:pos x="30" y="234"/>
                </a:cxn>
                <a:cxn ang="0">
                  <a:pos x="94" y="281"/>
                </a:cxn>
                <a:cxn ang="0">
                  <a:pos x="106" y="132"/>
                </a:cxn>
                <a:cxn ang="0">
                  <a:pos x="153" y="88"/>
                </a:cxn>
                <a:cxn ang="0">
                  <a:pos x="221" y="64"/>
                </a:cxn>
                <a:cxn ang="0">
                  <a:pos x="335" y="153"/>
                </a:cxn>
                <a:cxn ang="0">
                  <a:pos x="398" y="205"/>
                </a:cxn>
                <a:cxn ang="0">
                  <a:pos x="487" y="261"/>
                </a:cxn>
                <a:cxn ang="0">
                  <a:pos x="618" y="363"/>
                </a:cxn>
                <a:cxn ang="0">
                  <a:pos x="686" y="419"/>
                </a:cxn>
                <a:cxn ang="0">
                  <a:pos x="730" y="448"/>
                </a:cxn>
                <a:cxn ang="0">
                  <a:pos x="737" y="465"/>
                </a:cxn>
                <a:cxn ang="0">
                  <a:pos x="720" y="491"/>
                </a:cxn>
                <a:cxn ang="0">
                  <a:pos x="660" y="561"/>
                </a:cxn>
                <a:cxn ang="0">
                  <a:pos x="618" y="609"/>
                </a:cxn>
                <a:cxn ang="0">
                  <a:pos x="509" y="533"/>
                </a:cxn>
                <a:cxn ang="0">
                  <a:pos x="380" y="430"/>
                </a:cxn>
                <a:cxn ang="0">
                  <a:pos x="295" y="372"/>
                </a:cxn>
                <a:cxn ang="0">
                  <a:pos x="181" y="289"/>
                </a:cxn>
                <a:cxn ang="0">
                  <a:pos x="131" y="248"/>
                </a:cxn>
                <a:cxn ang="0">
                  <a:pos x="79" y="209"/>
                </a:cxn>
                <a:cxn ang="0">
                  <a:pos x="60" y="198"/>
                </a:cxn>
                <a:cxn ang="0">
                  <a:pos x="49" y="190"/>
                </a:cxn>
                <a:cxn ang="0">
                  <a:pos x="54" y="184"/>
                </a:cxn>
              </a:cxnLst>
              <a:rect l="0" t="0" r="r" b="b"/>
              <a:pathLst>
                <a:path w="786" h="670">
                  <a:moveTo>
                    <a:pt x="94" y="281"/>
                  </a:moveTo>
                  <a:lnTo>
                    <a:pt x="94" y="281"/>
                  </a:lnTo>
                  <a:lnTo>
                    <a:pt x="130" y="303"/>
                  </a:lnTo>
                  <a:lnTo>
                    <a:pt x="162" y="326"/>
                  </a:lnTo>
                  <a:lnTo>
                    <a:pt x="195" y="353"/>
                  </a:lnTo>
                  <a:lnTo>
                    <a:pt x="228" y="379"/>
                  </a:lnTo>
                  <a:lnTo>
                    <a:pt x="261" y="406"/>
                  </a:lnTo>
                  <a:lnTo>
                    <a:pt x="293" y="431"/>
                  </a:lnTo>
                  <a:lnTo>
                    <a:pt x="329" y="456"/>
                  </a:lnTo>
                  <a:lnTo>
                    <a:pt x="346" y="466"/>
                  </a:lnTo>
                  <a:lnTo>
                    <a:pt x="364" y="477"/>
                  </a:lnTo>
                  <a:lnTo>
                    <a:pt x="364" y="477"/>
                  </a:lnTo>
                  <a:lnTo>
                    <a:pt x="382" y="489"/>
                  </a:lnTo>
                  <a:lnTo>
                    <a:pt x="402" y="504"/>
                  </a:lnTo>
                  <a:lnTo>
                    <a:pt x="420" y="520"/>
                  </a:lnTo>
                  <a:lnTo>
                    <a:pt x="436" y="536"/>
                  </a:lnTo>
                  <a:lnTo>
                    <a:pt x="436" y="536"/>
                  </a:lnTo>
                  <a:lnTo>
                    <a:pt x="444" y="542"/>
                  </a:lnTo>
                  <a:lnTo>
                    <a:pt x="452" y="549"/>
                  </a:lnTo>
                  <a:lnTo>
                    <a:pt x="469" y="561"/>
                  </a:lnTo>
                  <a:lnTo>
                    <a:pt x="487" y="572"/>
                  </a:lnTo>
                  <a:lnTo>
                    <a:pt x="503" y="584"/>
                  </a:lnTo>
                  <a:lnTo>
                    <a:pt x="503" y="584"/>
                  </a:lnTo>
                  <a:lnTo>
                    <a:pt x="548" y="622"/>
                  </a:lnTo>
                  <a:lnTo>
                    <a:pt x="572" y="640"/>
                  </a:lnTo>
                  <a:lnTo>
                    <a:pt x="595" y="659"/>
                  </a:lnTo>
                  <a:lnTo>
                    <a:pt x="595" y="659"/>
                  </a:lnTo>
                  <a:lnTo>
                    <a:pt x="598" y="663"/>
                  </a:lnTo>
                  <a:lnTo>
                    <a:pt x="602" y="667"/>
                  </a:lnTo>
                  <a:lnTo>
                    <a:pt x="609" y="669"/>
                  </a:lnTo>
                  <a:lnTo>
                    <a:pt x="615" y="670"/>
                  </a:lnTo>
                  <a:lnTo>
                    <a:pt x="619" y="670"/>
                  </a:lnTo>
                  <a:lnTo>
                    <a:pt x="619" y="670"/>
                  </a:lnTo>
                  <a:lnTo>
                    <a:pt x="627" y="669"/>
                  </a:lnTo>
                  <a:lnTo>
                    <a:pt x="633" y="665"/>
                  </a:lnTo>
                  <a:lnTo>
                    <a:pt x="637" y="660"/>
                  </a:lnTo>
                  <a:lnTo>
                    <a:pt x="640" y="653"/>
                  </a:lnTo>
                  <a:lnTo>
                    <a:pt x="640" y="653"/>
                  </a:lnTo>
                  <a:lnTo>
                    <a:pt x="643" y="650"/>
                  </a:lnTo>
                  <a:lnTo>
                    <a:pt x="644" y="646"/>
                  </a:lnTo>
                  <a:lnTo>
                    <a:pt x="644" y="646"/>
                  </a:lnTo>
                  <a:lnTo>
                    <a:pt x="646" y="643"/>
                  </a:lnTo>
                  <a:lnTo>
                    <a:pt x="650" y="639"/>
                  </a:lnTo>
                  <a:lnTo>
                    <a:pt x="660" y="630"/>
                  </a:lnTo>
                  <a:lnTo>
                    <a:pt x="669" y="619"/>
                  </a:lnTo>
                  <a:lnTo>
                    <a:pt x="677" y="613"/>
                  </a:lnTo>
                  <a:lnTo>
                    <a:pt x="677" y="613"/>
                  </a:lnTo>
                  <a:lnTo>
                    <a:pt x="699" y="584"/>
                  </a:lnTo>
                  <a:lnTo>
                    <a:pt x="711" y="570"/>
                  </a:lnTo>
                  <a:lnTo>
                    <a:pt x="722" y="558"/>
                  </a:lnTo>
                  <a:lnTo>
                    <a:pt x="722" y="558"/>
                  </a:lnTo>
                  <a:lnTo>
                    <a:pt x="732" y="548"/>
                  </a:lnTo>
                  <a:lnTo>
                    <a:pt x="741" y="537"/>
                  </a:lnTo>
                  <a:lnTo>
                    <a:pt x="756" y="515"/>
                  </a:lnTo>
                  <a:lnTo>
                    <a:pt x="756" y="515"/>
                  </a:lnTo>
                  <a:lnTo>
                    <a:pt x="768" y="499"/>
                  </a:lnTo>
                  <a:lnTo>
                    <a:pt x="773" y="491"/>
                  </a:lnTo>
                  <a:lnTo>
                    <a:pt x="777" y="482"/>
                  </a:lnTo>
                  <a:lnTo>
                    <a:pt x="777" y="482"/>
                  </a:lnTo>
                  <a:lnTo>
                    <a:pt x="779" y="478"/>
                  </a:lnTo>
                  <a:lnTo>
                    <a:pt x="779" y="473"/>
                  </a:lnTo>
                  <a:lnTo>
                    <a:pt x="779" y="473"/>
                  </a:lnTo>
                  <a:lnTo>
                    <a:pt x="783" y="469"/>
                  </a:lnTo>
                  <a:lnTo>
                    <a:pt x="785" y="464"/>
                  </a:lnTo>
                  <a:lnTo>
                    <a:pt x="786" y="459"/>
                  </a:lnTo>
                  <a:lnTo>
                    <a:pt x="785" y="451"/>
                  </a:lnTo>
                  <a:lnTo>
                    <a:pt x="785" y="451"/>
                  </a:lnTo>
                  <a:lnTo>
                    <a:pt x="781" y="439"/>
                  </a:lnTo>
                  <a:lnTo>
                    <a:pt x="773" y="428"/>
                  </a:lnTo>
                  <a:lnTo>
                    <a:pt x="766" y="419"/>
                  </a:lnTo>
                  <a:lnTo>
                    <a:pt x="755" y="411"/>
                  </a:lnTo>
                  <a:lnTo>
                    <a:pt x="755" y="411"/>
                  </a:lnTo>
                  <a:lnTo>
                    <a:pt x="709" y="379"/>
                  </a:lnTo>
                  <a:lnTo>
                    <a:pt x="687" y="362"/>
                  </a:lnTo>
                  <a:lnTo>
                    <a:pt x="666" y="345"/>
                  </a:lnTo>
                  <a:lnTo>
                    <a:pt x="666" y="345"/>
                  </a:lnTo>
                  <a:lnTo>
                    <a:pt x="631" y="315"/>
                  </a:lnTo>
                  <a:lnTo>
                    <a:pt x="595" y="285"/>
                  </a:lnTo>
                  <a:lnTo>
                    <a:pt x="559" y="256"/>
                  </a:lnTo>
                  <a:lnTo>
                    <a:pt x="541" y="241"/>
                  </a:lnTo>
                  <a:lnTo>
                    <a:pt x="521" y="230"/>
                  </a:lnTo>
                  <a:lnTo>
                    <a:pt x="521" y="230"/>
                  </a:lnTo>
                  <a:lnTo>
                    <a:pt x="478" y="201"/>
                  </a:lnTo>
                  <a:lnTo>
                    <a:pt x="435" y="172"/>
                  </a:lnTo>
                  <a:lnTo>
                    <a:pt x="393" y="141"/>
                  </a:lnTo>
                  <a:lnTo>
                    <a:pt x="353" y="108"/>
                  </a:lnTo>
                  <a:lnTo>
                    <a:pt x="353" y="108"/>
                  </a:lnTo>
                  <a:lnTo>
                    <a:pt x="323" y="83"/>
                  </a:lnTo>
                  <a:lnTo>
                    <a:pt x="293" y="58"/>
                  </a:lnTo>
                  <a:lnTo>
                    <a:pt x="261" y="34"/>
                  </a:lnTo>
                  <a:lnTo>
                    <a:pt x="244" y="23"/>
                  </a:lnTo>
                  <a:lnTo>
                    <a:pt x="227" y="14"/>
                  </a:lnTo>
                  <a:lnTo>
                    <a:pt x="227" y="14"/>
                  </a:lnTo>
                  <a:lnTo>
                    <a:pt x="223" y="6"/>
                  </a:lnTo>
                  <a:lnTo>
                    <a:pt x="216" y="2"/>
                  </a:lnTo>
                  <a:lnTo>
                    <a:pt x="212" y="1"/>
                  </a:lnTo>
                  <a:lnTo>
                    <a:pt x="208" y="0"/>
                  </a:lnTo>
                  <a:lnTo>
                    <a:pt x="204" y="1"/>
                  </a:lnTo>
                  <a:lnTo>
                    <a:pt x="200" y="2"/>
                  </a:lnTo>
                  <a:lnTo>
                    <a:pt x="200" y="2"/>
                  </a:lnTo>
                  <a:lnTo>
                    <a:pt x="195" y="2"/>
                  </a:lnTo>
                  <a:lnTo>
                    <a:pt x="191" y="2"/>
                  </a:lnTo>
                  <a:lnTo>
                    <a:pt x="183" y="6"/>
                  </a:lnTo>
                  <a:lnTo>
                    <a:pt x="178" y="11"/>
                  </a:lnTo>
                  <a:lnTo>
                    <a:pt x="174" y="19"/>
                  </a:lnTo>
                  <a:lnTo>
                    <a:pt x="174" y="19"/>
                  </a:lnTo>
                  <a:lnTo>
                    <a:pt x="148" y="37"/>
                  </a:lnTo>
                  <a:lnTo>
                    <a:pt x="122" y="56"/>
                  </a:lnTo>
                  <a:lnTo>
                    <a:pt x="98" y="75"/>
                  </a:lnTo>
                  <a:lnTo>
                    <a:pt x="74" y="99"/>
                  </a:lnTo>
                  <a:lnTo>
                    <a:pt x="74" y="99"/>
                  </a:lnTo>
                  <a:lnTo>
                    <a:pt x="62" y="109"/>
                  </a:lnTo>
                  <a:lnTo>
                    <a:pt x="47" y="121"/>
                  </a:lnTo>
                  <a:lnTo>
                    <a:pt x="34" y="136"/>
                  </a:lnTo>
                  <a:lnTo>
                    <a:pt x="28" y="142"/>
                  </a:lnTo>
                  <a:lnTo>
                    <a:pt x="24" y="149"/>
                  </a:lnTo>
                  <a:lnTo>
                    <a:pt x="24" y="149"/>
                  </a:lnTo>
                  <a:lnTo>
                    <a:pt x="24" y="150"/>
                  </a:lnTo>
                  <a:lnTo>
                    <a:pt x="24" y="150"/>
                  </a:lnTo>
                  <a:lnTo>
                    <a:pt x="25" y="145"/>
                  </a:lnTo>
                  <a:lnTo>
                    <a:pt x="21" y="150"/>
                  </a:lnTo>
                  <a:lnTo>
                    <a:pt x="21" y="150"/>
                  </a:lnTo>
                  <a:lnTo>
                    <a:pt x="11" y="159"/>
                  </a:lnTo>
                  <a:lnTo>
                    <a:pt x="4" y="167"/>
                  </a:lnTo>
                  <a:lnTo>
                    <a:pt x="3" y="172"/>
                  </a:lnTo>
                  <a:lnTo>
                    <a:pt x="2" y="176"/>
                  </a:lnTo>
                  <a:lnTo>
                    <a:pt x="0" y="187"/>
                  </a:lnTo>
                  <a:lnTo>
                    <a:pt x="3" y="196"/>
                  </a:lnTo>
                  <a:lnTo>
                    <a:pt x="8" y="205"/>
                  </a:lnTo>
                  <a:lnTo>
                    <a:pt x="13" y="215"/>
                  </a:lnTo>
                  <a:lnTo>
                    <a:pt x="21" y="224"/>
                  </a:lnTo>
                  <a:lnTo>
                    <a:pt x="30" y="234"/>
                  </a:lnTo>
                  <a:lnTo>
                    <a:pt x="41" y="241"/>
                  </a:lnTo>
                  <a:lnTo>
                    <a:pt x="60" y="258"/>
                  </a:lnTo>
                  <a:lnTo>
                    <a:pt x="80" y="272"/>
                  </a:lnTo>
                  <a:lnTo>
                    <a:pt x="94" y="281"/>
                  </a:lnTo>
                  <a:lnTo>
                    <a:pt x="94" y="281"/>
                  </a:lnTo>
                  <a:close/>
                  <a:moveTo>
                    <a:pt x="54" y="184"/>
                  </a:moveTo>
                  <a:lnTo>
                    <a:pt x="54" y="184"/>
                  </a:lnTo>
                  <a:lnTo>
                    <a:pt x="106" y="132"/>
                  </a:lnTo>
                  <a:lnTo>
                    <a:pt x="106" y="132"/>
                  </a:lnTo>
                  <a:lnTo>
                    <a:pt x="117" y="120"/>
                  </a:lnTo>
                  <a:lnTo>
                    <a:pt x="128" y="108"/>
                  </a:lnTo>
                  <a:lnTo>
                    <a:pt x="153" y="88"/>
                  </a:lnTo>
                  <a:lnTo>
                    <a:pt x="178" y="70"/>
                  </a:lnTo>
                  <a:lnTo>
                    <a:pt x="204" y="53"/>
                  </a:lnTo>
                  <a:lnTo>
                    <a:pt x="204" y="53"/>
                  </a:lnTo>
                  <a:lnTo>
                    <a:pt x="221" y="64"/>
                  </a:lnTo>
                  <a:lnTo>
                    <a:pt x="240" y="74"/>
                  </a:lnTo>
                  <a:lnTo>
                    <a:pt x="274" y="99"/>
                  </a:lnTo>
                  <a:lnTo>
                    <a:pt x="306" y="126"/>
                  </a:lnTo>
                  <a:lnTo>
                    <a:pt x="335" y="153"/>
                  </a:lnTo>
                  <a:lnTo>
                    <a:pt x="335" y="153"/>
                  </a:lnTo>
                  <a:lnTo>
                    <a:pt x="350" y="167"/>
                  </a:lnTo>
                  <a:lnTo>
                    <a:pt x="365" y="180"/>
                  </a:lnTo>
                  <a:lnTo>
                    <a:pt x="398" y="205"/>
                  </a:lnTo>
                  <a:lnTo>
                    <a:pt x="432" y="227"/>
                  </a:lnTo>
                  <a:lnTo>
                    <a:pt x="466" y="249"/>
                  </a:lnTo>
                  <a:lnTo>
                    <a:pt x="466" y="249"/>
                  </a:lnTo>
                  <a:lnTo>
                    <a:pt x="487" y="261"/>
                  </a:lnTo>
                  <a:lnTo>
                    <a:pt x="507" y="274"/>
                  </a:lnTo>
                  <a:lnTo>
                    <a:pt x="544" y="303"/>
                  </a:lnTo>
                  <a:lnTo>
                    <a:pt x="581" y="333"/>
                  </a:lnTo>
                  <a:lnTo>
                    <a:pt x="618" y="363"/>
                  </a:lnTo>
                  <a:lnTo>
                    <a:pt x="618" y="363"/>
                  </a:lnTo>
                  <a:lnTo>
                    <a:pt x="652" y="392"/>
                  </a:lnTo>
                  <a:lnTo>
                    <a:pt x="686" y="419"/>
                  </a:lnTo>
                  <a:lnTo>
                    <a:pt x="686" y="419"/>
                  </a:lnTo>
                  <a:lnTo>
                    <a:pt x="700" y="428"/>
                  </a:lnTo>
                  <a:lnTo>
                    <a:pt x="716" y="438"/>
                  </a:lnTo>
                  <a:lnTo>
                    <a:pt x="724" y="443"/>
                  </a:lnTo>
                  <a:lnTo>
                    <a:pt x="730" y="448"/>
                  </a:lnTo>
                  <a:lnTo>
                    <a:pt x="737" y="455"/>
                  </a:lnTo>
                  <a:lnTo>
                    <a:pt x="741" y="460"/>
                  </a:lnTo>
                  <a:lnTo>
                    <a:pt x="741" y="460"/>
                  </a:lnTo>
                  <a:lnTo>
                    <a:pt x="737" y="465"/>
                  </a:lnTo>
                  <a:lnTo>
                    <a:pt x="734" y="470"/>
                  </a:lnTo>
                  <a:lnTo>
                    <a:pt x="734" y="470"/>
                  </a:lnTo>
                  <a:lnTo>
                    <a:pt x="729" y="479"/>
                  </a:lnTo>
                  <a:lnTo>
                    <a:pt x="720" y="491"/>
                  </a:lnTo>
                  <a:lnTo>
                    <a:pt x="704" y="511"/>
                  </a:lnTo>
                  <a:lnTo>
                    <a:pt x="704" y="511"/>
                  </a:lnTo>
                  <a:lnTo>
                    <a:pt x="682" y="536"/>
                  </a:lnTo>
                  <a:lnTo>
                    <a:pt x="660" y="561"/>
                  </a:lnTo>
                  <a:lnTo>
                    <a:pt x="660" y="561"/>
                  </a:lnTo>
                  <a:lnTo>
                    <a:pt x="639" y="585"/>
                  </a:lnTo>
                  <a:lnTo>
                    <a:pt x="618" y="609"/>
                  </a:lnTo>
                  <a:lnTo>
                    <a:pt x="618" y="609"/>
                  </a:lnTo>
                  <a:lnTo>
                    <a:pt x="612" y="616"/>
                  </a:lnTo>
                  <a:lnTo>
                    <a:pt x="612" y="616"/>
                  </a:lnTo>
                  <a:lnTo>
                    <a:pt x="560" y="575"/>
                  </a:lnTo>
                  <a:lnTo>
                    <a:pt x="509" y="533"/>
                  </a:lnTo>
                  <a:lnTo>
                    <a:pt x="458" y="491"/>
                  </a:lnTo>
                  <a:lnTo>
                    <a:pt x="406" y="449"/>
                  </a:lnTo>
                  <a:lnTo>
                    <a:pt x="406" y="449"/>
                  </a:lnTo>
                  <a:lnTo>
                    <a:pt x="380" y="430"/>
                  </a:lnTo>
                  <a:lnTo>
                    <a:pt x="351" y="410"/>
                  </a:lnTo>
                  <a:lnTo>
                    <a:pt x="323" y="392"/>
                  </a:lnTo>
                  <a:lnTo>
                    <a:pt x="295" y="372"/>
                  </a:lnTo>
                  <a:lnTo>
                    <a:pt x="295" y="372"/>
                  </a:lnTo>
                  <a:lnTo>
                    <a:pt x="267" y="351"/>
                  </a:lnTo>
                  <a:lnTo>
                    <a:pt x="238" y="329"/>
                  </a:lnTo>
                  <a:lnTo>
                    <a:pt x="210" y="308"/>
                  </a:lnTo>
                  <a:lnTo>
                    <a:pt x="181" y="289"/>
                  </a:lnTo>
                  <a:lnTo>
                    <a:pt x="181" y="289"/>
                  </a:lnTo>
                  <a:lnTo>
                    <a:pt x="168" y="279"/>
                  </a:lnTo>
                  <a:lnTo>
                    <a:pt x="155" y="269"/>
                  </a:lnTo>
                  <a:lnTo>
                    <a:pt x="131" y="248"/>
                  </a:lnTo>
                  <a:lnTo>
                    <a:pt x="118" y="236"/>
                  </a:lnTo>
                  <a:lnTo>
                    <a:pt x="105" y="226"/>
                  </a:lnTo>
                  <a:lnTo>
                    <a:pt x="92" y="217"/>
                  </a:lnTo>
                  <a:lnTo>
                    <a:pt x="79" y="209"/>
                  </a:lnTo>
                  <a:lnTo>
                    <a:pt x="79" y="209"/>
                  </a:lnTo>
                  <a:lnTo>
                    <a:pt x="67" y="205"/>
                  </a:lnTo>
                  <a:lnTo>
                    <a:pt x="63" y="202"/>
                  </a:lnTo>
                  <a:lnTo>
                    <a:pt x="60" y="198"/>
                  </a:lnTo>
                  <a:lnTo>
                    <a:pt x="60" y="198"/>
                  </a:lnTo>
                  <a:lnTo>
                    <a:pt x="57" y="194"/>
                  </a:lnTo>
                  <a:lnTo>
                    <a:pt x="53" y="192"/>
                  </a:lnTo>
                  <a:lnTo>
                    <a:pt x="49" y="190"/>
                  </a:lnTo>
                  <a:lnTo>
                    <a:pt x="47" y="190"/>
                  </a:lnTo>
                  <a:lnTo>
                    <a:pt x="49" y="189"/>
                  </a:lnTo>
                  <a:lnTo>
                    <a:pt x="54" y="184"/>
                  </a:lnTo>
                  <a:lnTo>
                    <a:pt x="54" y="18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75" name="chenying0907 871"/>
            <p:cNvSpPr/>
            <p:nvPr/>
          </p:nvSpPr>
          <p:spPr bwMode="auto">
            <a:xfrm>
              <a:off x="4554538" y="3389313"/>
              <a:ext cx="261938" cy="327025"/>
            </a:xfrm>
            <a:custGeom>
              <a:avLst/>
              <a:gdLst/>
              <a:ahLst/>
              <a:cxnLst>
                <a:cxn ang="0">
                  <a:pos x="547" y="135"/>
                </a:cxn>
                <a:cxn ang="0">
                  <a:pos x="476" y="71"/>
                </a:cxn>
                <a:cxn ang="0">
                  <a:pos x="417" y="33"/>
                </a:cxn>
                <a:cxn ang="0">
                  <a:pos x="405" y="11"/>
                </a:cxn>
                <a:cxn ang="0">
                  <a:pos x="388" y="0"/>
                </a:cxn>
                <a:cxn ang="0">
                  <a:pos x="363" y="14"/>
                </a:cxn>
                <a:cxn ang="0">
                  <a:pos x="366" y="41"/>
                </a:cxn>
                <a:cxn ang="0">
                  <a:pos x="414" y="85"/>
                </a:cxn>
                <a:cxn ang="0">
                  <a:pos x="480" y="132"/>
                </a:cxn>
                <a:cxn ang="0">
                  <a:pos x="557" y="212"/>
                </a:cxn>
                <a:cxn ang="0">
                  <a:pos x="600" y="290"/>
                </a:cxn>
                <a:cxn ang="0">
                  <a:pos x="592" y="337"/>
                </a:cxn>
                <a:cxn ang="0">
                  <a:pos x="554" y="364"/>
                </a:cxn>
                <a:cxn ang="0">
                  <a:pos x="498" y="373"/>
                </a:cxn>
                <a:cxn ang="0">
                  <a:pos x="471" y="387"/>
                </a:cxn>
                <a:cxn ang="0">
                  <a:pos x="473" y="429"/>
                </a:cxn>
                <a:cxn ang="0">
                  <a:pos x="480" y="488"/>
                </a:cxn>
                <a:cxn ang="0">
                  <a:pos x="466" y="517"/>
                </a:cxn>
                <a:cxn ang="0">
                  <a:pos x="433" y="538"/>
                </a:cxn>
                <a:cxn ang="0">
                  <a:pos x="370" y="532"/>
                </a:cxn>
                <a:cxn ang="0">
                  <a:pos x="337" y="536"/>
                </a:cxn>
                <a:cxn ang="0">
                  <a:pos x="323" y="564"/>
                </a:cxn>
                <a:cxn ang="0">
                  <a:pos x="318" y="616"/>
                </a:cxn>
                <a:cxn ang="0">
                  <a:pos x="284" y="660"/>
                </a:cxn>
                <a:cxn ang="0">
                  <a:pos x="227" y="672"/>
                </a:cxn>
                <a:cxn ang="0">
                  <a:pos x="190" y="666"/>
                </a:cxn>
                <a:cxn ang="0">
                  <a:pos x="173" y="683"/>
                </a:cxn>
                <a:cxn ang="0">
                  <a:pos x="163" y="730"/>
                </a:cxn>
                <a:cxn ang="0">
                  <a:pos x="128" y="768"/>
                </a:cxn>
                <a:cxn ang="0">
                  <a:pos x="61" y="777"/>
                </a:cxn>
                <a:cxn ang="0">
                  <a:pos x="18" y="773"/>
                </a:cxn>
                <a:cxn ang="0">
                  <a:pos x="0" y="794"/>
                </a:cxn>
                <a:cxn ang="0">
                  <a:pos x="4" y="811"/>
                </a:cxn>
                <a:cxn ang="0">
                  <a:pos x="23" y="821"/>
                </a:cxn>
                <a:cxn ang="0">
                  <a:pos x="115" y="819"/>
                </a:cxn>
                <a:cxn ang="0">
                  <a:pos x="183" y="794"/>
                </a:cxn>
                <a:cxn ang="0">
                  <a:pos x="213" y="743"/>
                </a:cxn>
                <a:cxn ang="0">
                  <a:pos x="242" y="719"/>
                </a:cxn>
                <a:cxn ang="0">
                  <a:pos x="306" y="704"/>
                </a:cxn>
                <a:cxn ang="0">
                  <a:pos x="349" y="664"/>
                </a:cxn>
                <a:cxn ang="0">
                  <a:pos x="366" y="616"/>
                </a:cxn>
                <a:cxn ang="0">
                  <a:pos x="391" y="590"/>
                </a:cxn>
                <a:cxn ang="0">
                  <a:pos x="443" y="581"/>
                </a:cxn>
                <a:cxn ang="0">
                  <a:pos x="513" y="530"/>
                </a:cxn>
                <a:cxn ang="0">
                  <a:pos x="528" y="484"/>
                </a:cxn>
                <a:cxn ang="0">
                  <a:pos x="520" y="420"/>
                </a:cxn>
                <a:cxn ang="0">
                  <a:pos x="560" y="412"/>
                </a:cxn>
                <a:cxn ang="0">
                  <a:pos x="609" y="387"/>
                </a:cxn>
                <a:cxn ang="0">
                  <a:pos x="651" y="334"/>
                </a:cxn>
                <a:cxn ang="0">
                  <a:pos x="659" y="296"/>
                </a:cxn>
                <a:cxn ang="0">
                  <a:pos x="637" y="249"/>
                </a:cxn>
              </a:cxnLst>
              <a:rect l="0" t="0" r="r" b="b"/>
              <a:pathLst>
                <a:path w="659" h="823">
                  <a:moveTo>
                    <a:pt x="607" y="213"/>
                  </a:moveTo>
                  <a:lnTo>
                    <a:pt x="607" y="213"/>
                  </a:lnTo>
                  <a:lnTo>
                    <a:pt x="587" y="186"/>
                  </a:lnTo>
                  <a:lnTo>
                    <a:pt x="568" y="160"/>
                  </a:lnTo>
                  <a:lnTo>
                    <a:pt x="547" y="135"/>
                  </a:lnTo>
                  <a:lnTo>
                    <a:pt x="522" y="111"/>
                  </a:lnTo>
                  <a:lnTo>
                    <a:pt x="522" y="111"/>
                  </a:lnTo>
                  <a:lnTo>
                    <a:pt x="500" y="90"/>
                  </a:lnTo>
                  <a:lnTo>
                    <a:pt x="488" y="80"/>
                  </a:lnTo>
                  <a:lnTo>
                    <a:pt x="476" y="71"/>
                  </a:lnTo>
                  <a:lnTo>
                    <a:pt x="476" y="71"/>
                  </a:lnTo>
                  <a:lnTo>
                    <a:pt x="458" y="60"/>
                  </a:lnTo>
                  <a:lnTo>
                    <a:pt x="437" y="47"/>
                  </a:lnTo>
                  <a:lnTo>
                    <a:pt x="426" y="41"/>
                  </a:lnTo>
                  <a:lnTo>
                    <a:pt x="417" y="33"/>
                  </a:lnTo>
                  <a:lnTo>
                    <a:pt x="411" y="25"/>
                  </a:lnTo>
                  <a:lnTo>
                    <a:pt x="408" y="20"/>
                  </a:lnTo>
                  <a:lnTo>
                    <a:pt x="407" y="16"/>
                  </a:lnTo>
                  <a:lnTo>
                    <a:pt x="407" y="16"/>
                  </a:lnTo>
                  <a:lnTo>
                    <a:pt x="405" y="11"/>
                  </a:lnTo>
                  <a:lnTo>
                    <a:pt x="403" y="7"/>
                  </a:lnTo>
                  <a:lnTo>
                    <a:pt x="399" y="4"/>
                  </a:lnTo>
                  <a:lnTo>
                    <a:pt x="396" y="1"/>
                  </a:lnTo>
                  <a:lnTo>
                    <a:pt x="392" y="0"/>
                  </a:lnTo>
                  <a:lnTo>
                    <a:pt x="388" y="0"/>
                  </a:lnTo>
                  <a:lnTo>
                    <a:pt x="379" y="0"/>
                  </a:lnTo>
                  <a:lnTo>
                    <a:pt x="371" y="4"/>
                  </a:lnTo>
                  <a:lnTo>
                    <a:pt x="369" y="7"/>
                  </a:lnTo>
                  <a:lnTo>
                    <a:pt x="366" y="11"/>
                  </a:lnTo>
                  <a:lnTo>
                    <a:pt x="363" y="14"/>
                  </a:lnTo>
                  <a:lnTo>
                    <a:pt x="362" y="18"/>
                  </a:lnTo>
                  <a:lnTo>
                    <a:pt x="362" y="22"/>
                  </a:lnTo>
                  <a:lnTo>
                    <a:pt x="362" y="28"/>
                  </a:lnTo>
                  <a:lnTo>
                    <a:pt x="362" y="28"/>
                  </a:lnTo>
                  <a:lnTo>
                    <a:pt x="366" y="41"/>
                  </a:lnTo>
                  <a:lnTo>
                    <a:pt x="373" y="52"/>
                  </a:lnTo>
                  <a:lnTo>
                    <a:pt x="382" y="62"/>
                  </a:lnTo>
                  <a:lnTo>
                    <a:pt x="392" y="71"/>
                  </a:lnTo>
                  <a:lnTo>
                    <a:pt x="403" y="79"/>
                  </a:lnTo>
                  <a:lnTo>
                    <a:pt x="414" y="85"/>
                  </a:lnTo>
                  <a:lnTo>
                    <a:pt x="438" y="99"/>
                  </a:lnTo>
                  <a:lnTo>
                    <a:pt x="438" y="99"/>
                  </a:lnTo>
                  <a:lnTo>
                    <a:pt x="452" y="109"/>
                  </a:lnTo>
                  <a:lnTo>
                    <a:pt x="467" y="120"/>
                  </a:lnTo>
                  <a:lnTo>
                    <a:pt x="480" y="132"/>
                  </a:lnTo>
                  <a:lnTo>
                    <a:pt x="493" y="145"/>
                  </a:lnTo>
                  <a:lnTo>
                    <a:pt x="519" y="171"/>
                  </a:lnTo>
                  <a:lnTo>
                    <a:pt x="543" y="198"/>
                  </a:lnTo>
                  <a:lnTo>
                    <a:pt x="543" y="198"/>
                  </a:lnTo>
                  <a:lnTo>
                    <a:pt x="557" y="212"/>
                  </a:lnTo>
                  <a:lnTo>
                    <a:pt x="570" y="230"/>
                  </a:lnTo>
                  <a:lnTo>
                    <a:pt x="583" y="250"/>
                  </a:lnTo>
                  <a:lnTo>
                    <a:pt x="594" y="271"/>
                  </a:lnTo>
                  <a:lnTo>
                    <a:pt x="598" y="281"/>
                  </a:lnTo>
                  <a:lnTo>
                    <a:pt x="600" y="290"/>
                  </a:lnTo>
                  <a:lnTo>
                    <a:pt x="602" y="301"/>
                  </a:lnTo>
                  <a:lnTo>
                    <a:pt x="602" y="311"/>
                  </a:lnTo>
                  <a:lnTo>
                    <a:pt x="600" y="320"/>
                  </a:lnTo>
                  <a:lnTo>
                    <a:pt x="598" y="330"/>
                  </a:lnTo>
                  <a:lnTo>
                    <a:pt x="592" y="337"/>
                  </a:lnTo>
                  <a:lnTo>
                    <a:pt x="585" y="344"/>
                  </a:lnTo>
                  <a:lnTo>
                    <a:pt x="585" y="344"/>
                  </a:lnTo>
                  <a:lnTo>
                    <a:pt x="569" y="356"/>
                  </a:lnTo>
                  <a:lnTo>
                    <a:pt x="561" y="361"/>
                  </a:lnTo>
                  <a:lnTo>
                    <a:pt x="554" y="364"/>
                  </a:lnTo>
                  <a:lnTo>
                    <a:pt x="537" y="369"/>
                  </a:lnTo>
                  <a:lnTo>
                    <a:pt x="518" y="373"/>
                  </a:lnTo>
                  <a:lnTo>
                    <a:pt x="518" y="373"/>
                  </a:lnTo>
                  <a:lnTo>
                    <a:pt x="507" y="373"/>
                  </a:lnTo>
                  <a:lnTo>
                    <a:pt x="498" y="373"/>
                  </a:lnTo>
                  <a:lnTo>
                    <a:pt x="489" y="374"/>
                  </a:lnTo>
                  <a:lnTo>
                    <a:pt x="480" y="379"/>
                  </a:lnTo>
                  <a:lnTo>
                    <a:pt x="480" y="379"/>
                  </a:lnTo>
                  <a:lnTo>
                    <a:pt x="475" y="383"/>
                  </a:lnTo>
                  <a:lnTo>
                    <a:pt x="471" y="387"/>
                  </a:lnTo>
                  <a:lnTo>
                    <a:pt x="468" y="392"/>
                  </a:lnTo>
                  <a:lnTo>
                    <a:pt x="468" y="399"/>
                  </a:lnTo>
                  <a:lnTo>
                    <a:pt x="468" y="399"/>
                  </a:lnTo>
                  <a:lnTo>
                    <a:pt x="469" y="415"/>
                  </a:lnTo>
                  <a:lnTo>
                    <a:pt x="473" y="429"/>
                  </a:lnTo>
                  <a:lnTo>
                    <a:pt x="477" y="445"/>
                  </a:lnTo>
                  <a:lnTo>
                    <a:pt x="480" y="459"/>
                  </a:lnTo>
                  <a:lnTo>
                    <a:pt x="481" y="473"/>
                  </a:lnTo>
                  <a:lnTo>
                    <a:pt x="481" y="480"/>
                  </a:lnTo>
                  <a:lnTo>
                    <a:pt x="480" y="488"/>
                  </a:lnTo>
                  <a:lnTo>
                    <a:pt x="479" y="496"/>
                  </a:lnTo>
                  <a:lnTo>
                    <a:pt x="475" y="502"/>
                  </a:lnTo>
                  <a:lnTo>
                    <a:pt x="471" y="510"/>
                  </a:lnTo>
                  <a:lnTo>
                    <a:pt x="466" y="517"/>
                  </a:lnTo>
                  <a:lnTo>
                    <a:pt x="466" y="517"/>
                  </a:lnTo>
                  <a:lnTo>
                    <a:pt x="459" y="523"/>
                  </a:lnTo>
                  <a:lnTo>
                    <a:pt x="452" y="530"/>
                  </a:lnTo>
                  <a:lnTo>
                    <a:pt x="446" y="534"/>
                  </a:lnTo>
                  <a:lnTo>
                    <a:pt x="439" y="536"/>
                  </a:lnTo>
                  <a:lnTo>
                    <a:pt x="433" y="538"/>
                  </a:lnTo>
                  <a:lnTo>
                    <a:pt x="425" y="539"/>
                  </a:lnTo>
                  <a:lnTo>
                    <a:pt x="412" y="539"/>
                  </a:lnTo>
                  <a:lnTo>
                    <a:pt x="397" y="538"/>
                  </a:lnTo>
                  <a:lnTo>
                    <a:pt x="383" y="535"/>
                  </a:lnTo>
                  <a:lnTo>
                    <a:pt x="370" y="532"/>
                  </a:lnTo>
                  <a:lnTo>
                    <a:pt x="356" y="531"/>
                  </a:lnTo>
                  <a:lnTo>
                    <a:pt x="356" y="531"/>
                  </a:lnTo>
                  <a:lnTo>
                    <a:pt x="349" y="532"/>
                  </a:lnTo>
                  <a:lnTo>
                    <a:pt x="344" y="534"/>
                  </a:lnTo>
                  <a:lnTo>
                    <a:pt x="337" y="536"/>
                  </a:lnTo>
                  <a:lnTo>
                    <a:pt x="332" y="540"/>
                  </a:lnTo>
                  <a:lnTo>
                    <a:pt x="328" y="545"/>
                  </a:lnTo>
                  <a:lnTo>
                    <a:pt x="324" y="552"/>
                  </a:lnTo>
                  <a:lnTo>
                    <a:pt x="323" y="557"/>
                  </a:lnTo>
                  <a:lnTo>
                    <a:pt x="323" y="564"/>
                  </a:lnTo>
                  <a:lnTo>
                    <a:pt x="323" y="564"/>
                  </a:lnTo>
                  <a:lnTo>
                    <a:pt x="323" y="578"/>
                  </a:lnTo>
                  <a:lnTo>
                    <a:pt x="323" y="592"/>
                  </a:lnTo>
                  <a:lnTo>
                    <a:pt x="320" y="604"/>
                  </a:lnTo>
                  <a:lnTo>
                    <a:pt x="318" y="616"/>
                  </a:lnTo>
                  <a:lnTo>
                    <a:pt x="312" y="628"/>
                  </a:lnTo>
                  <a:lnTo>
                    <a:pt x="307" y="637"/>
                  </a:lnTo>
                  <a:lnTo>
                    <a:pt x="301" y="646"/>
                  </a:lnTo>
                  <a:lnTo>
                    <a:pt x="293" y="654"/>
                  </a:lnTo>
                  <a:lnTo>
                    <a:pt x="284" y="660"/>
                  </a:lnTo>
                  <a:lnTo>
                    <a:pt x="275" y="666"/>
                  </a:lnTo>
                  <a:lnTo>
                    <a:pt x="264" y="670"/>
                  </a:lnTo>
                  <a:lnTo>
                    <a:pt x="252" y="672"/>
                  </a:lnTo>
                  <a:lnTo>
                    <a:pt x="241" y="672"/>
                  </a:lnTo>
                  <a:lnTo>
                    <a:pt x="227" y="672"/>
                  </a:lnTo>
                  <a:lnTo>
                    <a:pt x="214" y="670"/>
                  </a:lnTo>
                  <a:lnTo>
                    <a:pt x="200" y="666"/>
                  </a:lnTo>
                  <a:lnTo>
                    <a:pt x="200" y="666"/>
                  </a:lnTo>
                  <a:lnTo>
                    <a:pt x="195" y="664"/>
                  </a:lnTo>
                  <a:lnTo>
                    <a:pt x="190" y="666"/>
                  </a:lnTo>
                  <a:lnTo>
                    <a:pt x="184" y="667"/>
                  </a:lnTo>
                  <a:lnTo>
                    <a:pt x="180" y="670"/>
                  </a:lnTo>
                  <a:lnTo>
                    <a:pt x="176" y="674"/>
                  </a:lnTo>
                  <a:lnTo>
                    <a:pt x="174" y="677"/>
                  </a:lnTo>
                  <a:lnTo>
                    <a:pt x="173" y="683"/>
                  </a:lnTo>
                  <a:lnTo>
                    <a:pt x="171" y="688"/>
                  </a:lnTo>
                  <a:lnTo>
                    <a:pt x="171" y="688"/>
                  </a:lnTo>
                  <a:lnTo>
                    <a:pt x="170" y="704"/>
                  </a:lnTo>
                  <a:lnTo>
                    <a:pt x="167" y="718"/>
                  </a:lnTo>
                  <a:lnTo>
                    <a:pt x="163" y="730"/>
                  </a:lnTo>
                  <a:lnTo>
                    <a:pt x="158" y="740"/>
                  </a:lnTo>
                  <a:lnTo>
                    <a:pt x="152" y="749"/>
                  </a:lnTo>
                  <a:lnTo>
                    <a:pt x="145" y="756"/>
                  </a:lnTo>
                  <a:lnTo>
                    <a:pt x="137" y="762"/>
                  </a:lnTo>
                  <a:lnTo>
                    <a:pt x="128" y="768"/>
                  </a:lnTo>
                  <a:lnTo>
                    <a:pt x="119" y="770"/>
                  </a:lnTo>
                  <a:lnTo>
                    <a:pt x="108" y="773"/>
                  </a:lnTo>
                  <a:lnTo>
                    <a:pt x="97" y="776"/>
                  </a:lnTo>
                  <a:lnTo>
                    <a:pt x="86" y="777"/>
                  </a:lnTo>
                  <a:lnTo>
                    <a:pt x="61" y="777"/>
                  </a:lnTo>
                  <a:lnTo>
                    <a:pt x="36" y="776"/>
                  </a:lnTo>
                  <a:lnTo>
                    <a:pt x="36" y="776"/>
                  </a:lnTo>
                  <a:lnTo>
                    <a:pt x="30" y="774"/>
                  </a:lnTo>
                  <a:lnTo>
                    <a:pt x="25" y="773"/>
                  </a:lnTo>
                  <a:lnTo>
                    <a:pt x="18" y="773"/>
                  </a:lnTo>
                  <a:lnTo>
                    <a:pt x="13" y="774"/>
                  </a:lnTo>
                  <a:lnTo>
                    <a:pt x="8" y="777"/>
                  </a:lnTo>
                  <a:lnTo>
                    <a:pt x="4" y="782"/>
                  </a:lnTo>
                  <a:lnTo>
                    <a:pt x="1" y="787"/>
                  </a:lnTo>
                  <a:lnTo>
                    <a:pt x="0" y="794"/>
                  </a:lnTo>
                  <a:lnTo>
                    <a:pt x="0" y="798"/>
                  </a:lnTo>
                  <a:lnTo>
                    <a:pt x="0" y="798"/>
                  </a:lnTo>
                  <a:lnTo>
                    <a:pt x="0" y="803"/>
                  </a:lnTo>
                  <a:lnTo>
                    <a:pt x="1" y="807"/>
                  </a:lnTo>
                  <a:lnTo>
                    <a:pt x="4" y="811"/>
                  </a:lnTo>
                  <a:lnTo>
                    <a:pt x="6" y="815"/>
                  </a:lnTo>
                  <a:lnTo>
                    <a:pt x="10" y="817"/>
                  </a:lnTo>
                  <a:lnTo>
                    <a:pt x="14" y="819"/>
                  </a:lnTo>
                  <a:lnTo>
                    <a:pt x="18" y="820"/>
                  </a:lnTo>
                  <a:lnTo>
                    <a:pt x="23" y="821"/>
                  </a:lnTo>
                  <a:lnTo>
                    <a:pt x="23" y="821"/>
                  </a:lnTo>
                  <a:lnTo>
                    <a:pt x="61" y="823"/>
                  </a:lnTo>
                  <a:lnTo>
                    <a:pt x="80" y="823"/>
                  </a:lnTo>
                  <a:lnTo>
                    <a:pt x="97" y="821"/>
                  </a:lnTo>
                  <a:lnTo>
                    <a:pt x="115" y="819"/>
                  </a:lnTo>
                  <a:lnTo>
                    <a:pt x="132" y="815"/>
                  </a:lnTo>
                  <a:lnTo>
                    <a:pt x="150" y="810"/>
                  </a:lnTo>
                  <a:lnTo>
                    <a:pt x="169" y="802"/>
                  </a:lnTo>
                  <a:lnTo>
                    <a:pt x="169" y="802"/>
                  </a:lnTo>
                  <a:lnTo>
                    <a:pt x="183" y="794"/>
                  </a:lnTo>
                  <a:lnTo>
                    <a:pt x="193" y="786"/>
                  </a:lnTo>
                  <a:lnTo>
                    <a:pt x="201" y="776"/>
                  </a:lnTo>
                  <a:lnTo>
                    <a:pt x="207" y="765"/>
                  </a:lnTo>
                  <a:lnTo>
                    <a:pt x="210" y="755"/>
                  </a:lnTo>
                  <a:lnTo>
                    <a:pt x="213" y="743"/>
                  </a:lnTo>
                  <a:lnTo>
                    <a:pt x="214" y="730"/>
                  </a:lnTo>
                  <a:lnTo>
                    <a:pt x="216" y="717"/>
                  </a:lnTo>
                  <a:lnTo>
                    <a:pt x="216" y="717"/>
                  </a:lnTo>
                  <a:lnTo>
                    <a:pt x="229" y="718"/>
                  </a:lnTo>
                  <a:lnTo>
                    <a:pt x="242" y="719"/>
                  </a:lnTo>
                  <a:lnTo>
                    <a:pt x="256" y="719"/>
                  </a:lnTo>
                  <a:lnTo>
                    <a:pt x="269" y="717"/>
                  </a:lnTo>
                  <a:lnTo>
                    <a:pt x="282" y="714"/>
                  </a:lnTo>
                  <a:lnTo>
                    <a:pt x="294" y="709"/>
                  </a:lnTo>
                  <a:lnTo>
                    <a:pt x="306" y="704"/>
                  </a:lnTo>
                  <a:lnTo>
                    <a:pt x="318" y="696"/>
                  </a:lnTo>
                  <a:lnTo>
                    <a:pt x="318" y="696"/>
                  </a:lnTo>
                  <a:lnTo>
                    <a:pt x="331" y="684"/>
                  </a:lnTo>
                  <a:lnTo>
                    <a:pt x="343" y="672"/>
                  </a:lnTo>
                  <a:lnTo>
                    <a:pt x="349" y="664"/>
                  </a:lnTo>
                  <a:lnTo>
                    <a:pt x="353" y="658"/>
                  </a:lnTo>
                  <a:lnTo>
                    <a:pt x="357" y="650"/>
                  </a:lnTo>
                  <a:lnTo>
                    <a:pt x="361" y="642"/>
                  </a:lnTo>
                  <a:lnTo>
                    <a:pt x="361" y="642"/>
                  </a:lnTo>
                  <a:lnTo>
                    <a:pt x="366" y="616"/>
                  </a:lnTo>
                  <a:lnTo>
                    <a:pt x="369" y="600"/>
                  </a:lnTo>
                  <a:lnTo>
                    <a:pt x="370" y="586"/>
                  </a:lnTo>
                  <a:lnTo>
                    <a:pt x="370" y="586"/>
                  </a:lnTo>
                  <a:lnTo>
                    <a:pt x="380" y="589"/>
                  </a:lnTo>
                  <a:lnTo>
                    <a:pt x="391" y="590"/>
                  </a:lnTo>
                  <a:lnTo>
                    <a:pt x="401" y="590"/>
                  </a:lnTo>
                  <a:lnTo>
                    <a:pt x="412" y="590"/>
                  </a:lnTo>
                  <a:lnTo>
                    <a:pt x="422" y="587"/>
                  </a:lnTo>
                  <a:lnTo>
                    <a:pt x="433" y="585"/>
                  </a:lnTo>
                  <a:lnTo>
                    <a:pt x="443" y="581"/>
                  </a:lnTo>
                  <a:lnTo>
                    <a:pt x="454" y="577"/>
                  </a:lnTo>
                  <a:lnTo>
                    <a:pt x="473" y="566"/>
                  </a:lnTo>
                  <a:lnTo>
                    <a:pt x="492" y="552"/>
                  </a:lnTo>
                  <a:lnTo>
                    <a:pt x="506" y="538"/>
                  </a:lnTo>
                  <a:lnTo>
                    <a:pt x="513" y="530"/>
                  </a:lnTo>
                  <a:lnTo>
                    <a:pt x="518" y="521"/>
                  </a:lnTo>
                  <a:lnTo>
                    <a:pt x="518" y="521"/>
                  </a:lnTo>
                  <a:lnTo>
                    <a:pt x="523" y="509"/>
                  </a:lnTo>
                  <a:lnTo>
                    <a:pt x="527" y="497"/>
                  </a:lnTo>
                  <a:lnTo>
                    <a:pt x="528" y="484"/>
                  </a:lnTo>
                  <a:lnTo>
                    <a:pt x="528" y="471"/>
                  </a:lnTo>
                  <a:lnTo>
                    <a:pt x="528" y="456"/>
                  </a:lnTo>
                  <a:lnTo>
                    <a:pt x="526" y="443"/>
                  </a:lnTo>
                  <a:lnTo>
                    <a:pt x="520" y="420"/>
                  </a:lnTo>
                  <a:lnTo>
                    <a:pt x="520" y="420"/>
                  </a:lnTo>
                  <a:lnTo>
                    <a:pt x="519" y="417"/>
                  </a:lnTo>
                  <a:lnTo>
                    <a:pt x="519" y="417"/>
                  </a:lnTo>
                  <a:lnTo>
                    <a:pt x="532" y="416"/>
                  </a:lnTo>
                  <a:lnTo>
                    <a:pt x="532" y="416"/>
                  </a:lnTo>
                  <a:lnTo>
                    <a:pt x="560" y="412"/>
                  </a:lnTo>
                  <a:lnTo>
                    <a:pt x="574" y="409"/>
                  </a:lnTo>
                  <a:lnTo>
                    <a:pt x="586" y="403"/>
                  </a:lnTo>
                  <a:lnTo>
                    <a:pt x="586" y="403"/>
                  </a:lnTo>
                  <a:lnTo>
                    <a:pt x="598" y="395"/>
                  </a:lnTo>
                  <a:lnTo>
                    <a:pt x="609" y="387"/>
                  </a:lnTo>
                  <a:lnTo>
                    <a:pt x="620" y="378"/>
                  </a:lnTo>
                  <a:lnTo>
                    <a:pt x="629" y="368"/>
                  </a:lnTo>
                  <a:lnTo>
                    <a:pt x="638" y="357"/>
                  </a:lnTo>
                  <a:lnTo>
                    <a:pt x="645" y="345"/>
                  </a:lnTo>
                  <a:lnTo>
                    <a:pt x="651" y="334"/>
                  </a:lnTo>
                  <a:lnTo>
                    <a:pt x="656" y="320"/>
                  </a:lnTo>
                  <a:lnTo>
                    <a:pt x="656" y="320"/>
                  </a:lnTo>
                  <a:lnTo>
                    <a:pt x="658" y="311"/>
                  </a:lnTo>
                  <a:lnTo>
                    <a:pt x="659" y="303"/>
                  </a:lnTo>
                  <a:lnTo>
                    <a:pt x="659" y="296"/>
                  </a:lnTo>
                  <a:lnTo>
                    <a:pt x="658" y="288"/>
                  </a:lnTo>
                  <a:lnTo>
                    <a:pt x="655" y="281"/>
                  </a:lnTo>
                  <a:lnTo>
                    <a:pt x="653" y="275"/>
                  </a:lnTo>
                  <a:lnTo>
                    <a:pt x="646" y="262"/>
                  </a:lnTo>
                  <a:lnTo>
                    <a:pt x="637" y="249"/>
                  </a:lnTo>
                  <a:lnTo>
                    <a:pt x="626" y="237"/>
                  </a:lnTo>
                  <a:lnTo>
                    <a:pt x="616" y="225"/>
                  </a:lnTo>
                  <a:lnTo>
                    <a:pt x="607" y="213"/>
                  </a:lnTo>
                  <a:lnTo>
                    <a:pt x="607" y="21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76" name="chenying0907 872"/>
            <p:cNvSpPr/>
            <p:nvPr/>
          </p:nvSpPr>
          <p:spPr bwMode="auto">
            <a:xfrm>
              <a:off x="4781551" y="3371851"/>
              <a:ext cx="85725" cy="120650"/>
            </a:xfrm>
            <a:custGeom>
              <a:avLst/>
              <a:gdLst/>
              <a:ahLst/>
              <a:cxnLst>
                <a:cxn ang="0">
                  <a:pos x="190" y="0"/>
                </a:cxn>
                <a:cxn ang="0">
                  <a:pos x="182" y="1"/>
                </a:cxn>
                <a:cxn ang="0">
                  <a:pos x="172" y="10"/>
                </a:cxn>
                <a:cxn ang="0">
                  <a:pos x="168" y="17"/>
                </a:cxn>
                <a:cxn ang="0">
                  <a:pos x="154" y="68"/>
                </a:cxn>
                <a:cxn ang="0">
                  <a:pos x="133" y="119"/>
                </a:cxn>
                <a:cxn ang="0">
                  <a:pos x="106" y="165"/>
                </a:cxn>
                <a:cxn ang="0">
                  <a:pos x="80" y="196"/>
                </a:cxn>
                <a:cxn ang="0">
                  <a:pos x="71" y="205"/>
                </a:cxn>
                <a:cxn ang="0">
                  <a:pos x="62" y="217"/>
                </a:cxn>
                <a:cxn ang="0">
                  <a:pos x="51" y="227"/>
                </a:cxn>
                <a:cxn ang="0">
                  <a:pos x="45" y="231"/>
                </a:cxn>
                <a:cxn ang="0">
                  <a:pos x="34" y="239"/>
                </a:cxn>
                <a:cxn ang="0">
                  <a:pos x="36" y="243"/>
                </a:cxn>
                <a:cxn ang="0">
                  <a:pos x="40" y="244"/>
                </a:cxn>
                <a:cxn ang="0">
                  <a:pos x="27" y="247"/>
                </a:cxn>
                <a:cxn ang="0">
                  <a:pos x="17" y="256"/>
                </a:cxn>
                <a:cxn ang="0">
                  <a:pos x="14" y="258"/>
                </a:cxn>
                <a:cxn ang="0">
                  <a:pos x="7" y="261"/>
                </a:cxn>
                <a:cxn ang="0">
                  <a:pos x="2" y="272"/>
                </a:cxn>
                <a:cxn ang="0">
                  <a:pos x="3" y="288"/>
                </a:cxn>
                <a:cxn ang="0">
                  <a:pos x="10" y="297"/>
                </a:cxn>
                <a:cxn ang="0">
                  <a:pos x="17" y="301"/>
                </a:cxn>
                <a:cxn ang="0">
                  <a:pos x="23" y="301"/>
                </a:cxn>
                <a:cxn ang="0">
                  <a:pos x="40" y="298"/>
                </a:cxn>
                <a:cxn ang="0">
                  <a:pos x="51" y="286"/>
                </a:cxn>
                <a:cxn ang="0">
                  <a:pos x="63" y="281"/>
                </a:cxn>
                <a:cxn ang="0">
                  <a:pos x="88" y="261"/>
                </a:cxn>
                <a:cxn ang="0">
                  <a:pos x="120" y="226"/>
                </a:cxn>
                <a:cxn ang="0">
                  <a:pos x="134" y="207"/>
                </a:cxn>
                <a:cxn ang="0">
                  <a:pos x="157" y="166"/>
                </a:cxn>
                <a:cxn ang="0">
                  <a:pos x="178" y="125"/>
                </a:cxn>
                <a:cxn ang="0">
                  <a:pos x="195" y="84"/>
                </a:cxn>
                <a:cxn ang="0">
                  <a:pos x="210" y="40"/>
                </a:cxn>
                <a:cxn ang="0">
                  <a:pos x="214" y="35"/>
                </a:cxn>
                <a:cxn ang="0">
                  <a:pos x="216" y="22"/>
                </a:cxn>
                <a:cxn ang="0">
                  <a:pos x="212" y="9"/>
                </a:cxn>
                <a:cxn ang="0">
                  <a:pos x="202" y="1"/>
                </a:cxn>
                <a:cxn ang="0">
                  <a:pos x="194" y="0"/>
                </a:cxn>
              </a:cxnLst>
              <a:rect l="0" t="0" r="r" b="b"/>
              <a:pathLst>
                <a:path w="216" h="301">
                  <a:moveTo>
                    <a:pt x="194" y="0"/>
                  </a:moveTo>
                  <a:lnTo>
                    <a:pt x="190" y="0"/>
                  </a:lnTo>
                  <a:lnTo>
                    <a:pt x="190" y="0"/>
                  </a:lnTo>
                  <a:lnTo>
                    <a:pt x="182" y="1"/>
                  </a:lnTo>
                  <a:lnTo>
                    <a:pt x="176" y="5"/>
                  </a:lnTo>
                  <a:lnTo>
                    <a:pt x="172" y="10"/>
                  </a:lnTo>
                  <a:lnTo>
                    <a:pt x="168" y="17"/>
                  </a:lnTo>
                  <a:lnTo>
                    <a:pt x="168" y="17"/>
                  </a:lnTo>
                  <a:lnTo>
                    <a:pt x="161" y="43"/>
                  </a:lnTo>
                  <a:lnTo>
                    <a:pt x="154" y="68"/>
                  </a:lnTo>
                  <a:lnTo>
                    <a:pt x="144" y="94"/>
                  </a:lnTo>
                  <a:lnTo>
                    <a:pt x="133" y="119"/>
                  </a:lnTo>
                  <a:lnTo>
                    <a:pt x="121" y="142"/>
                  </a:lnTo>
                  <a:lnTo>
                    <a:pt x="106" y="165"/>
                  </a:lnTo>
                  <a:lnTo>
                    <a:pt x="89" y="186"/>
                  </a:lnTo>
                  <a:lnTo>
                    <a:pt x="80" y="196"/>
                  </a:lnTo>
                  <a:lnTo>
                    <a:pt x="71" y="205"/>
                  </a:lnTo>
                  <a:lnTo>
                    <a:pt x="71" y="205"/>
                  </a:lnTo>
                  <a:lnTo>
                    <a:pt x="66" y="210"/>
                  </a:lnTo>
                  <a:lnTo>
                    <a:pt x="62" y="217"/>
                  </a:lnTo>
                  <a:lnTo>
                    <a:pt x="58" y="224"/>
                  </a:lnTo>
                  <a:lnTo>
                    <a:pt x="51" y="227"/>
                  </a:lnTo>
                  <a:lnTo>
                    <a:pt x="51" y="227"/>
                  </a:lnTo>
                  <a:lnTo>
                    <a:pt x="45" y="231"/>
                  </a:lnTo>
                  <a:lnTo>
                    <a:pt x="37" y="237"/>
                  </a:lnTo>
                  <a:lnTo>
                    <a:pt x="34" y="239"/>
                  </a:lnTo>
                  <a:lnTo>
                    <a:pt x="33" y="242"/>
                  </a:lnTo>
                  <a:lnTo>
                    <a:pt x="36" y="243"/>
                  </a:lnTo>
                  <a:lnTo>
                    <a:pt x="40" y="244"/>
                  </a:lnTo>
                  <a:lnTo>
                    <a:pt x="40" y="244"/>
                  </a:lnTo>
                  <a:lnTo>
                    <a:pt x="33" y="244"/>
                  </a:lnTo>
                  <a:lnTo>
                    <a:pt x="27" y="247"/>
                  </a:lnTo>
                  <a:lnTo>
                    <a:pt x="21" y="251"/>
                  </a:lnTo>
                  <a:lnTo>
                    <a:pt x="17" y="256"/>
                  </a:lnTo>
                  <a:lnTo>
                    <a:pt x="17" y="256"/>
                  </a:lnTo>
                  <a:lnTo>
                    <a:pt x="14" y="258"/>
                  </a:lnTo>
                  <a:lnTo>
                    <a:pt x="10" y="259"/>
                  </a:lnTo>
                  <a:lnTo>
                    <a:pt x="7" y="261"/>
                  </a:lnTo>
                  <a:lnTo>
                    <a:pt x="4" y="265"/>
                  </a:lnTo>
                  <a:lnTo>
                    <a:pt x="2" y="272"/>
                  </a:lnTo>
                  <a:lnTo>
                    <a:pt x="0" y="280"/>
                  </a:lnTo>
                  <a:lnTo>
                    <a:pt x="3" y="288"/>
                  </a:lnTo>
                  <a:lnTo>
                    <a:pt x="7" y="294"/>
                  </a:lnTo>
                  <a:lnTo>
                    <a:pt x="10" y="297"/>
                  </a:lnTo>
                  <a:lnTo>
                    <a:pt x="14" y="299"/>
                  </a:lnTo>
                  <a:lnTo>
                    <a:pt x="17" y="301"/>
                  </a:lnTo>
                  <a:lnTo>
                    <a:pt x="23" y="301"/>
                  </a:lnTo>
                  <a:lnTo>
                    <a:pt x="23" y="301"/>
                  </a:lnTo>
                  <a:lnTo>
                    <a:pt x="33" y="301"/>
                  </a:lnTo>
                  <a:lnTo>
                    <a:pt x="40" y="298"/>
                  </a:lnTo>
                  <a:lnTo>
                    <a:pt x="46" y="293"/>
                  </a:lnTo>
                  <a:lnTo>
                    <a:pt x="51" y="286"/>
                  </a:lnTo>
                  <a:lnTo>
                    <a:pt x="51" y="286"/>
                  </a:lnTo>
                  <a:lnTo>
                    <a:pt x="63" y="281"/>
                  </a:lnTo>
                  <a:lnTo>
                    <a:pt x="76" y="272"/>
                  </a:lnTo>
                  <a:lnTo>
                    <a:pt x="88" y="261"/>
                  </a:lnTo>
                  <a:lnTo>
                    <a:pt x="99" y="250"/>
                  </a:lnTo>
                  <a:lnTo>
                    <a:pt x="120" y="226"/>
                  </a:lnTo>
                  <a:lnTo>
                    <a:pt x="134" y="207"/>
                  </a:lnTo>
                  <a:lnTo>
                    <a:pt x="134" y="207"/>
                  </a:lnTo>
                  <a:lnTo>
                    <a:pt x="147" y="187"/>
                  </a:lnTo>
                  <a:lnTo>
                    <a:pt x="157" y="166"/>
                  </a:lnTo>
                  <a:lnTo>
                    <a:pt x="169" y="146"/>
                  </a:lnTo>
                  <a:lnTo>
                    <a:pt x="178" y="125"/>
                  </a:lnTo>
                  <a:lnTo>
                    <a:pt x="188" y="106"/>
                  </a:lnTo>
                  <a:lnTo>
                    <a:pt x="195" y="84"/>
                  </a:lnTo>
                  <a:lnTo>
                    <a:pt x="203" y="63"/>
                  </a:lnTo>
                  <a:lnTo>
                    <a:pt x="210" y="40"/>
                  </a:lnTo>
                  <a:lnTo>
                    <a:pt x="210" y="40"/>
                  </a:lnTo>
                  <a:lnTo>
                    <a:pt x="214" y="35"/>
                  </a:lnTo>
                  <a:lnTo>
                    <a:pt x="215" y="29"/>
                  </a:lnTo>
                  <a:lnTo>
                    <a:pt x="216" y="22"/>
                  </a:lnTo>
                  <a:lnTo>
                    <a:pt x="215" y="16"/>
                  </a:lnTo>
                  <a:lnTo>
                    <a:pt x="212" y="9"/>
                  </a:lnTo>
                  <a:lnTo>
                    <a:pt x="207" y="5"/>
                  </a:lnTo>
                  <a:lnTo>
                    <a:pt x="202" y="1"/>
                  </a:lnTo>
                  <a:lnTo>
                    <a:pt x="194" y="0"/>
                  </a:lnTo>
                  <a:lnTo>
                    <a:pt x="194" y="0"/>
                  </a:lnTo>
                  <a:close/>
                </a:path>
              </a:pathLst>
            </a:custGeom>
            <a:grpFill/>
            <a:ln w="9525">
              <a:noFill/>
              <a:round/>
            </a:ln>
          </p:spPr>
          <p:txBody>
            <a:bodyPr vert="horz" wrap="square" lIns="121920" tIns="60960" rIns="121920" bIns="60960" numCol="1" anchor="t" anchorCtr="0" compatLnSpc="1"/>
            <a:lstStyle/>
            <a:p>
              <a:endParaRPr lang="zh-CN" altLang="en-US" sz="2400"/>
            </a:p>
          </p:txBody>
        </p:sp>
      </p:grpSp>
      <p:grpSp>
        <p:nvGrpSpPr>
          <p:cNvPr id="177" name="chenying0907 176"/>
          <p:cNvGrpSpPr/>
          <p:nvPr/>
        </p:nvGrpSpPr>
        <p:grpSpPr>
          <a:xfrm>
            <a:off x="1159714" y="4250012"/>
            <a:ext cx="701014" cy="696382"/>
            <a:chOff x="2058988" y="4086225"/>
            <a:chExt cx="720725" cy="715963"/>
          </a:xfrm>
          <a:solidFill>
            <a:srgbClr val="005188"/>
          </a:solidFill>
        </p:grpSpPr>
        <p:sp>
          <p:nvSpPr>
            <p:cNvPr id="178" name="chenying0907 974"/>
            <p:cNvSpPr/>
            <p:nvPr/>
          </p:nvSpPr>
          <p:spPr bwMode="auto">
            <a:xfrm>
              <a:off x="2589213" y="4638676"/>
              <a:ext cx="25400" cy="57150"/>
            </a:xfrm>
            <a:custGeom>
              <a:avLst/>
              <a:gdLst/>
              <a:ahLst/>
              <a:cxnLst>
                <a:cxn ang="0">
                  <a:pos x="52" y="3"/>
                </a:cxn>
                <a:cxn ang="0">
                  <a:pos x="52" y="3"/>
                </a:cxn>
                <a:cxn ang="0">
                  <a:pos x="49" y="10"/>
                </a:cxn>
                <a:cxn ang="0">
                  <a:pos x="47" y="18"/>
                </a:cxn>
                <a:cxn ang="0">
                  <a:pos x="40" y="31"/>
                </a:cxn>
                <a:cxn ang="0">
                  <a:pos x="32" y="45"/>
                </a:cxn>
                <a:cxn ang="0">
                  <a:pos x="26" y="58"/>
                </a:cxn>
                <a:cxn ang="0">
                  <a:pos x="26" y="58"/>
                </a:cxn>
                <a:cxn ang="0">
                  <a:pos x="11" y="96"/>
                </a:cxn>
                <a:cxn ang="0">
                  <a:pos x="0" y="136"/>
                </a:cxn>
                <a:cxn ang="0">
                  <a:pos x="0" y="136"/>
                </a:cxn>
                <a:cxn ang="0">
                  <a:pos x="0" y="138"/>
                </a:cxn>
                <a:cxn ang="0">
                  <a:pos x="1" y="139"/>
                </a:cxn>
                <a:cxn ang="0">
                  <a:pos x="4" y="142"/>
                </a:cxn>
                <a:cxn ang="0">
                  <a:pos x="9" y="142"/>
                </a:cxn>
                <a:cxn ang="0">
                  <a:pos x="10" y="141"/>
                </a:cxn>
                <a:cxn ang="0">
                  <a:pos x="11" y="138"/>
                </a:cxn>
                <a:cxn ang="0">
                  <a:pos x="11" y="138"/>
                </a:cxn>
                <a:cxn ang="0">
                  <a:pos x="23" y="100"/>
                </a:cxn>
                <a:cxn ang="0">
                  <a:pos x="36" y="62"/>
                </a:cxn>
                <a:cxn ang="0">
                  <a:pos x="36" y="62"/>
                </a:cxn>
                <a:cxn ang="0">
                  <a:pos x="43" y="48"/>
                </a:cxn>
                <a:cxn ang="0">
                  <a:pos x="51" y="35"/>
                </a:cxn>
                <a:cxn ang="0">
                  <a:pos x="57" y="22"/>
                </a:cxn>
                <a:cxn ang="0">
                  <a:pos x="61" y="14"/>
                </a:cxn>
                <a:cxn ang="0">
                  <a:pos x="63" y="7"/>
                </a:cxn>
                <a:cxn ang="0">
                  <a:pos x="63" y="7"/>
                </a:cxn>
                <a:cxn ang="0">
                  <a:pos x="63" y="5"/>
                </a:cxn>
                <a:cxn ang="0">
                  <a:pos x="61" y="2"/>
                </a:cxn>
                <a:cxn ang="0">
                  <a:pos x="59" y="0"/>
                </a:cxn>
                <a:cxn ang="0">
                  <a:pos x="56" y="0"/>
                </a:cxn>
                <a:cxn ang="0">
                  <a:pos x="55" y="1"/>
                </a:cxn>
                <a:cxn ang="0">
                  <a:pos x="52" y="2"/>
                </a:cxn>
                <a:cxn ang="0">
                  <a:pos x="52" y="3"/>
                </a:cxn>
                <a:cxn ang="0">
                  <a:pos x="52" y="3"/>
                </a:cxn>
              </a:cxnLst>
              <a:rect l="0" t="0" r="r" b="b"/>
              <a:pathLst>
                <a:path w="63" h="142">
                  <a:moveTo>
                    <a:pt x="52" y="3"/>
                  </a:moveTo>
                  <a:lnTo>
                    <a:pt x="52" y="3"/>
                  </a:lnTo>
                  <a:lnTo>
                    <a:pt x="49" y="10"/>
                  </a:lnTo>
                  <a:lnTo>
                    <a:pt x="47" y="18"/>
                  </a:lnTo>
                  <a:lnTo>
                    <a:pt x="40" y="31"/>
                  </a:lnTo>
                  <a:lnTo>
                    <a:pt x="32" y="45"/>
                  </a:lnTo>
                  <a:lnTo>
                    <a:pt x="26" y="58"/>
                  </a:lnTo>
                  <a:lnTo>
                    <a:pt x="26" y="58"/>
                  </a:lnTo>
                  <a:lnTo>
                    <a:pt x="11" y="96"/>
                  </a:lnTo>
                  <a:lnTo>
                    <a:pt x="0" y="136"/>
                  </a:lnTo>
                  <a:lnTo>
                    <a:pt x="0" y="136"/>
                  </a:lnTo>
                  <a:lnTo>
                    <a:pt x="0" y="138"/>
                  </a:lnTo>
                  <a:lnTo>
                    <a:pt x="1" y="139"/>
                  </a:lnTo>
                  <a:lnTo>
                    <a:pt x="4" y="142"/>
                  </a:lnTo>
                  <a:lnTo>
                    <a:pt x="9" y="142"/>
                  </a:lnTo>
                  <a:lnTo>
                    <a:pt x="10" y="141"/>
                  </a:lnTo>
                  <a:lnTo>
                    <a:pt x="11" y="138"/>
                  </a:lnTo>
                  <a:lnTo>
                    <a:pt x="11" y="138"/>
                  </a:lnTo>
                  <a:lnTo>
                    <a:pt x="23" y="100"/>
                  </a:lnTo>
                  <a:lnTo>
                    <a:pt x="36" y="62"/>
                  </a:lnTo>
                  <a:lnTo>
                    <a:pt x="36" y="62"/>
                  </a:lnTo>
                  <a:lnTo>
                    <a:pt x="43" y="48"/>
                  </a:lnTo>
                  <a:lnTo>
                    <a:pt x="51" y="35"/>
                  </a:lnTo>
                  <a:lnTo>
                    <a:pt x="57" y="22"/>
                  </a:lnTo>
                  <a:lnTo>
                    <a:pt x="61" y="14"/>
                  </a:lnTo>
                  <a:lnTo>
                    <a:pt x="63" y="7"/>
                  </a:lnTo>
                  <a:lnTo>
                    <a:pt x="63" y="7"/>
                  </a:lnTo>
                  <a:lnTo>
                    <a:pt x="63" y="5"/>
                  </a:lnTo>
                  <a:lnTo>
                    <a:pt x="61" y="2"/>
                  </a:lnTo>
                  <a:lnTo>
                    <a:pt x="59" y="0"/>
                  </a:lnTo>
                  <a:lnTo>
                    <a:pt x="56" y="0"/>
                  </a:lnTo>
                  <a:lnTo>
                    <a:pt x="55" y="1"/>
                  </a:lnTo>
                  <a:lnTo>
                    <a:pt x="52" y="2"/>
                  </a:lnTo>
                  <a:lnTo>
                    <a:pt x="52" y="3"/>
                  </a:lnTo>
                  <a:lnTo>
                    <a:pt x="52"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79" name="chenying0907 975"/>
            <p:cNvSpPr/>
            <p:nvPr/>
          </p:nvSpPr>
          <p:spPr bwMode="auto">
            <a:xfrm>
              <a:off x="2608263" y="4622801"/>
              <a:ext cx="41275" cy="88900"/>
            </a:xfrm>
            <a:custGeom>
              <a:avLst/>
              <a:gdLst/>
              <a:ahLst/>
              <a:cxnLst>
                <a:cxn ang="0">
                  <a:pos x="91" y="4"/>
                </a:cxn>
                <a:cxn ang="0">
                  <a:pos x="91" y="4"/>
                </a:cxn>
                <a:cxn ang="0">
                  <a:pos x="81" y="32"/>
                </a:cxn>
                <a:cxn ang="0">
                  <a:pos x="69" y="57"/>
                </a:cxn>
                <a:cxn ang="0">
                  <a:pos x="41" y="108"/>
                </a:cxn>
                <a:cxn ang="0">
                  <a:pos x="28" y="134"/>
                </a:cxn>
                <a:cxn ang="0">
                  <a:pos x="17" y="160"/>
                </a:cxn>
                <a:cxn ang="0">
                  <a:pos x="6" y="187"/>
                </a:cxn>
                <a:cxn ang="0">
                  <a:pos x="2" y="200"/>
                </a:cxn>
                <a:cxn ang="0">
                  <a:pos x="0" y="215"/>
                </a:cxn>
                <a:cxn ang="0">
                  <a:pos x="0" y="215"/>
                </a:cxn>
                <a:cxn ang="0">
                  <a:pos x="0" y="217"/>
                </a:cxn>
                <a:cxn ang="0">
                  <a:pos x="1" y="220"/>
                </a:cxn>
                <a:cxn ang="0">
                  <a:pos x="5" y="223"/>
                </a:cxn>
                <a:cxn ang="0">
                  <a:pos x="6" y="223"/>
                </a:cxn>
                <a:cxn ang="0">
                  <a:pos x="9" y="221"/>
                </a:cxn>
                <a:cxn ang="0">
                  <a:pos x="10" y="220"/>
                </a:cxn>
                <a:cxn ang="0">
                  <a:pos x="11" y="219"/>
                </a:cxn>
                <a:cxn ang="0">
                  <a:pos x="11" y="219"/>
                </a:cxn>
                <a:cxn ang="0">
                  <a:pos x="14" y="204"/>
                </a:cxn>
                <a:cxn ang="0">
                  <a:pos x="18" y="190"/>
                </a:cxn>
                <a:cxn ang="0">
                  <a:pos x="27" y="162"/>
                </a:cxn>
                <a:cxn ang="0">
                  <a:pos x="39" y="136"/>
                </a:cxn>
                <a:cxn ang="0">
                  <a:pos x="52" y="111"/>
                </a:cxn>
                <a:cxn ang="0">
                  <a:pos x="79" y="60"/>
                </a:cxn>
                <a:cxn ang="0">
                  <a:pos x="92" y="34"/>
                </a:cxn>
                <a:cxn ang="0">
                  <a:pos x="103" y="7"/>
                </a:cxn>
                <a:cxn ang="0">
                  <a:pos x="103" y="7"/>
                </a:cxn>
                <a:cxn ang="0">
                  <a:pos x="103" y="4"/>
                </a:cxn>
                <a:cxn ang="0">
                  <a:pos x="102" y="3"/>
                </a:cxn>
                <a:cxn ang="0">
                  <a:pos x="99" y="0"/>
                </a:cxn>
                <a:cxn ang="0">
                  <a:pos x="94" y="0"/>
                </a:cxn>
                <a:cxn ang="0">
                  <a:pos x="92" y="2"/>
                </a:cxn>
                <a:cxn ang="0">
                  <a:pos x="91" y="4"/>
                </a:cxn>
                <a:cxn ang="0">
                  <a:pos x="91" y="4"/>
                </a:cxn>
              </a:cxnLst>
              <a:rect l="0" t="0" r="r" b="b"/>
              <a:pathLst>
                <a:path w="103" h="223">
                  <a:moveTo>
                    <a:pt x="91" y="4"/>
                  </a:moveTo>
                  <a:lnTo>
                    <a:pt x="91" y="4"/>
                  </a:lnTo>
                  <a:lnTo>
                    <a:pt x="81" y="32"/>
                  </a:lnTo>
                  <a:lnTo>
                    <a:pt x="69" y="57"/>
                  </a:lnTo>
                  <a:lnTo>
                    <a:pt x="41" y="108"/>
                  </a:lnTo>
                  <a:lnTo>
                    <a:pt x="28" y="134"/>
                  </a:lnTo>
                  <a:lnTo>
                    <a:pt x="17" y="160"/>
                  </a:lnTo>
                  <a:lnTo>
                    <a:pt x="6" y="187"/>
                  </a:lnTo>
                  <a:lnTo>
                    <a:pt x="2" y="200"/>
                  </a:lnTo>
                  <a:lnTo>
                    <a:pt x="0" y="215"/>
                  </a:lnTo>
                  <a:lnTo>
                    <a:pt x="0" y="215"/>
                  </a:lnTo>
                  <a:lnTo>
                    <a:pt x="0" y="217"/>
                  </a:lnTo>
                  <a:lnTo>
                    <a:pt x="1" y="220"/>
                  </a:lnTo>
                  <a:lnTo>
                    <a:pt x="5" y="223"/>
                  </a:lnTo>
                  <a:lnTo>
                    <a:pt x="6" y="223"/>
                  </a:lnTo>
                  <a:lnTo>
                    <a:pt x="9" y="221"/>
                  </a:lnTo>
                  <a:lnTo>
                    <a:pt x="10" y="220"/>
                  </a:lnTo>
                  <a:lnTo>
                    <a:pt x="11" y="219"/>
                  </a:lnTo>
                  <a:lnTo>
                    <a:pt x="11" y="219"/>
                  </a:lnTo>
                  <a:lnTo>
                    <a:pt x="14" y="204"/>
                  </a:lnTo>
                  <a:lnTo>
                    <a:pt x="18" y="190"/>
                  </a:lnTo>
                  <a:lnTo>
                    <a:pt x="27" y="162"/>
                  </a:lnTo>
                  <a:lnTo>
                    <a:pt x="39" y="136"/>
                  </a:lnTo>
                  <a:lnTo>
                    <a:pt x="52" y="111"/>
                  </a:lnTo>
                  <a:lnTo>
                    <a:pt x="79" y="60"/>
                  </a:lnTo>
                  <a:lnTo>
                    <a:pt x="92" y="34"/>
                  </a:lnTo>
                  <a:lnTo>
                    <a:pt x="103" y="7"/>
                  </a:lnTo>
                  <a:lnTo>
                    <a:pt x="103" y="7"/>
                  </a:lnTo>
                  <a:lnTo>
                    <a:pt x="103" y="4"/>
                  </a:lnTo>
                  <a:lnTo>
                    <a:pt x="102" y="3"/>
                  </a:lnTo>
                  <a:lnTo>
                    <a:pt x="99" y="0"/>
                  </a:lnTo>
                  <a:lnTo>
                    <a:pt x="94" y="0"/>
                  </a:lnTo>
                  <a:lnTo>
                    <a:pt x="92" y="2"/>
                  </a:lnTo>
                  <a:lnTo>
                    <a:pt x="91" y="4"/>
                  </a:lnTo>
                  <a:lnTo>
                    <a:pt x="91"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80" name="chenying0907 976"/>
            <p:cNvSpPr/>
            <p:nvPr/>
          </p:nvSpPr>
          <p:spPr bwMode="auto">
            <a:xfrm>
              <a:off x="2624138" y="4616451"/>
              <a:ext cx="49213" cy="123825"/>
            </a:xfrm>
            <a:custGeom>
              <a:avLst/>
              <a:gdLst/>
              <a:ahLst/>
              <a:cxnLst>
                <a:cxn ang="0">
                  <a:pos x="114" y="6"/>
                </a:cxn>
                <a:cxn ang="0">
                  <a:pos x="114" y="6"/>
                </a:cxn>
                <a:cxn ang="0">
                  <a:pos x="113" y="15"/>
                </a:cxn>
                <a:cxn ang="0">
                  <a:pos x="110" y="24"/>
                </a:cxn>
                <a:cxn ang="0">
                  <a:pos x="103" y="40"/>
                </a:cxn>
                <a:cxn ang="0">
                  <a:pos x="96" y="57"/>
                </a:cxn>
                <a:cxn ang="0">
                  <a:pos x="89" y="74"/>
                </a:cxn>
                <a:cxn ang="0">
                  <a:pos x="89" y="74"/>
                </a:cxn>
                <a:cxn ang="0">
                  <a:pos x="73" y="119"/>
                </a:cxn>
                <a:cxn ang="0">
                  <a:pos x="65" y="140"/>
                </a:cxn>
                <a:cxn ang="0">
                  <a:pos x="55" y="162"/>
                </a:cxn>
                <a:cxn ang="0">
                  <a:pos x="55" y="162"/>
                </a:cxn>
                <a:cxn ang="0">
                  <a:pos x="38" y="198"/>
                </a:cxn>
                <a:cxn ang="0">
                  <a:pos x="21" y="233"/>
                </a:cxn>
                <a:cxn ang="0">
                  <a:pos x="14" y="251"/>
                </a:cxn>
                <a:cxn ang="0">
                  <a:pos x="8" y="270"/>
                </a:cxn>
                <a:cxn ang="0">
                  <a:pos x="3" y="288"/>
                </a:cxn>
                <a:cxn ang="0">
                  <a:pos x="0" y="308"/>
                </a:cxn>
                <a:cxn ang="0">
                  <a:pos x="0" y="308"/>
                </a:cxn>
                <a:cxn ang="0">
                  <a:pos x="0" y="310"/>
                </a:cxn>
                <a:cxn ang="0">
                  <a:pos x="1" y="312"/>
                </a:cxn>
                <a:cxn ang="0">
                  <a:pos x="3" y="313"/>
                </a:cxn>
                <a:cxn ang="0">
                  <a:pos x="4" y="313"/>
                </a:cxn>
                <a:cxn ang="0">
                  <a:pos x="9" y="312"/>
                </a:cxn>
                <a:cxn ang="0">
                  <a:pos x="11" y="310"/>
                </a:cxn>
                <a:cxn ang="0">
                  <a:pos x="11" y="308"/>
                </a:cxn>
                <a:cxn ang="0">
                  <a:pos x="11" y="308"/>
                </a:cxn>
                <a:cxn ang="0">
                  <a:pos x="16" y="285"/>
                </a:cxn>
                <a:cxn ang="0">
                  <a:pos x="21" y="263"/>
                </a:cxn>
                <a:cxn ang="0">
                  <a:pos x="29" y="242"/>
                </a:cxn>
                <a:cxn ang="0">
                  <a:pos x="39" y="223"/>
                </a:cxn>
                <a:cxn ang="0">
                  <a:pos x="59" y="181"/>
                </a:cxn>
                <a:cxn ang="0">
                  <a:pos x="68" y="161"/>
                </a:cxn>
                <a:cxn ang="0">
                  <a:pos x="79" y="140"/>
                </a:cxn>
                <a:cxn ang="0">
                  <a:pos x="79" y="140"/>
                </a:cxn>
                <a:cxn ang="0">
                  <a:pos x="85" y="121"/>
                </a:cxn>
                <a:cxn ang="0">
                  <a:pos x="92" y="101"/>
                </a:cxn>
                <a:cxn ang="0">
                  <a:pos x="105" y="60"/>
                </a:cxn>
                <a:cxn ang="0">
                  <a:pos x="105" y="60"/>
                </a:cxn>
                <a:cxn ang="0">
                  <a:pos x="109" y="54"/>
                </a:cxn>
                <a:cxn ang="0">
                  <a:pos x="113" y="47"/>
                </a:cxn>
                <a:cxn ang="0">
                  <a:pos x="116" y="40"/>
                </a:cxn>
                <a:cxn ang="0">
                  <a:pos x="120" y="33"/>
                </a:cxn>
                <a:cxn ang="0">
                  <a:pos x="120" y="33"/>
                </a:cxn>
                <a:cxn ang="0">
                  <a:pos x="123" y="26"/>
                </a:cxn>
                <a:cxn ang="0">
                  <a:pos x="124" y="20"/>
                </a:cxn>
                <a:cxn ang="0">
                  <a:pos x="126" y="6"/>
                </a:cxn>
                <a:cxn ang="0">
                  <a:pos x="126" y="6"/>
                </a:cxn>
                <a:cxn ang="0">
                  <a:pos x="124" y="3"/>
                </a:cxn>
                <a:cxn ang="0">
                  <a:pos x="123" y="2"/>
                </a:cxn>
                <a:cxn ang="0">
                  <a:pos x="120" y="0"/>
                </a:cxn>
                <a:cxn ang="0">
                  <a:pos x="115" y="2"/>
                </a:cxn>
                <a:cxn ang="0">
                  <a:pos x="114" y="3"/>
                </a:cxn>
                <a:cxn ang="0">
                  <a:pos x="114" y="6"/>
                </a:cxn>
                <a:cxn ang="0">
                  <a:pos x="114" y="6"/>
                </a:cxn>
              </a:cxnLst>
              <a:rect l="0" t="0" r="r" b="b"/>
              <a:pathLst>
                <a:path w="126" h="313">
                  <a:moveTo>
                    <a:pt x="114" y="6"/>
                  </a:moveTo>
                  <a:lnTo>
                    <a:pt x="114" y="6"/>
                  </a:lnTo>
                  <a:lnTo>
                    <a:pt x="113" y="15"/>
                  </a:lnTo>
                  <a:lnTo>
                    <a:pt x="110" y="24"/>
                  </a:lnTo>
                  <a:lnTo>
                    <a:pt x="103" y="40"/>
                  </a:lnTo>
                  <a:lnTo>
                    <a:pt x="96" y="57"/>
                  </a:lnTo>
                  <a:lnTo>
                    <a:pt x="89" y="74"/>
                  </a:lnTo>
                  <a:lnTo>
                    <a:pt x="89" y="74"/>
                  </a:lnTo>
                  <a:lnTo>
                    <a:pt x="73" y="119"/>
                  </a:lnTo>
                  <a:lnTo>
                    <a:pt x="65" y="140"/>
                  </a:lnTo>
                  <a:lnTo>
                    <a:pt x="55" y="162"/>
                  </a:lnTo>
                  <a:lnTo>
                    <a:pt x="55" y="162"/>
                  </a:lnTo>
                  <a:lnTo>
                    <a:pt x="38" y="198"/>
                  </a:lnTo>
                  <a:lnTo>
                    <a:pt x="21" y="233"/>
                  </a:lnTo>
                  <a:lnTo>
                    <a:pt x="14" y="251"/>
                  </a:lnTo>
                  <a:lnTo>
                    <a:pt x="8" y="270"/>
                  </a:lnTo>
                  <a:lnTo>
                    <a:pt x="3" y="288"/>
                  </a:lnTo>
                  <a:lnTo>
                    <a:pt x="0" y="308"/>
                  </a:lnTo>
                  <a:lnTo>
                    <a:pt x="0" y="308"/>
                  </a:lnTo>
                  <a:lnTo>
                    <a:pt x="0" y="310"/>
                  </a:lnTo>
                  <a:lnTo>
                    <a:pt x="1" y="312"/>
                  </a:lnTo>
                  <a:lnTo>
                    <a:pt x="3" y="313"/>
                  </a:lnTo>
                  <a:lnTo>
                    <a:pt x="4" y="313"/>
                  </a:lnTo>
                  <a:lnTo>
                    <a:pt x="9" y="312"/>
                  </a:lnTo>
                  <a:lnTo>
                    <a:pt x="11" y="310"/>
                  </a:lnTo>
                  <a:lnTo>
                    <a:pt x="11" y="308"/>
                  </a:lnTo>
                  <a:lnTo>
                    <a:pt x="11" y="308"/>
                  </a:lnTo>
                  <a:lnTo>
                    <a:pt x="16" y="285"/>
                  </a:lnTo>
                  <a:lnTo>
                    <a:pt x="21" y="263"/>
                  </a:lnTo>
                  <a:lnTo>
                    <a:pt x="29" y="242"/>
                  </a:lnTo>
                  <a:lnTo>
                    <a:pt x="39" y="223"/>
                  </a:lnTo>
                  <a:lnTo>
                    <a:pt x="59" y="181"/>
                  </a:lnTo>
                  <a:lnTo>
                    <a:pt x="68" y="161"/>
                  </a:lnTo>
                  <a:lnTo>
                    <a:pt x="79" y="140"/>
                  </a:lnTo>
                  <a:lnTo>
                    <a:pt x="79" y="140"/>
                  </a:lnTo>
                  <a:lnTo>
                    <a:pt x="85" y="121"/>
                  </a:lnTo>
                  <a:lnTo>
                    <a:pt x="92" y="101"/>
                  </a:lnTo>
                  <a:lnTo>
                    <a:pt x="105" y="60"/>
                  </a:lnTo>
                  <a:lnTo>
                    <a:pt x="105" y="60"/>
                  </a:lnTo>
                  <a:lnTo>
                    <a:pt x="109" y="54"/>
                  </a:lnTo>
                  <a:lnTo>
                    <a:pt x="113" y="47"/>
                  </a:lnTo>
                  <a:lnTo>
                    <a:pt x="116" y="40"/>
                  </a:lnTo>
                  <a:lnTo>
                    <a:pt x="120" y="33"/>
                  </a:lnTo>
                  <a:lnTo>
                    <a:pt x="120" y="33"/>
                  </a:lnTo>
                  <a:lnTo>
                    <a:pt x="123" y="26"/>
                  </a:lnTo>
                  <a:lnTo>
                    <a:pt x="124" y="20"/>
                  </a:lnTo>
                  <a:lnTo>
                    <a:pt x="126" y="6"/>
                  </a:lnTo>
                  <a:lnTo>
                    <a:pt x="126" y="6"/>
                  </a:lnTo>
                  <a:lnTo>
                    <a:pt x="124" y="3"/>
                  </a:lnTo>
                  <a:lnTo>
                    <a:pt x="123" y="2"/>
                  </a:lnTo>
                  <a:lnTo>
                    <a:pt x="120" y="0"/>
                  </a:lnTo>
                  <a:lnTo>
                    <a:pt x="115" y="2"/>
                  </a:lnTo>
                  <a:lnTo>
                    <a:pt x="114" y="3"/>
                  </a:lnTo>
                  <a:lnTo>
                    <a:pt x="114" y="6"/>
                  </a:lnTo>
                  <a:lnTo>
                    <a:pt x="114" y="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81" name="chenying0907 977"/>
            <p:cNvSpPr/>
            <p:nvPr/>
          </p:nvSpPr>
          <p:spPr bwMode="auto">
            <a:xfrm>
              <a:off x="2649538" y="4640263"/>
              <a:ext cx="55563" cy="107950"/>
            </a:xfrm>
            <a:custGeom>
              <a:avLst/>
              <a:gdLst/>
              <a:ahLst/>
              <a:cxnLst>
                <a:cxn ang="0">
                  <a:pos x="133" y="1"/>
                </a:cxn>
                <a:cxn ang="0">
                  <a:pos x="133" y="1"/>
                </a:cxn>
                <a:cxn ang="0">
                  <a:pos x="120" y="12"/>
                </a:cxn>
                <a:cxn ang="0">
                  <a:pos x="110" y="25"/>
                </a:cxn>
                <a:cxn ang="0">
                  <a:pos x="101" y="38"/>
                </a:cxn>
                <a:cxn ang="0">
                  <a:pos x="91" y="52"/>
                </a:cxn>
                <a:cxn ang="0">
                  <a:pos x="77" y="82"/>
                </a:cxn>
                <a:cxn ang="0">
                  <a:pos x="63" y="112"/>
                </a:cxn>
                <a:cxn ang="0">
                  <a:pos x="63" y="112"/>
                </a:cxn>
                <a:cxn ang="0">
                  <a:pos x="26" y="191"/>
                </a:cxn>
                <a:cxn ang="0">
                  <a:pos x="26" y="191"/>
                </a:cxn>
                <a:cxn ang="0">
                  <a:pos x="18" y="208"/>
                </a:cxn>
                <a:cxn ang="0">
                  <a:pos x="10" y="226"/>
                </a:cxn>
                <a:cxn ang="0">
                  <a:pos x="4" y="244"/>
                </a:cxn>
                <a:cxn ang="0">
                  <a:pos x="1" y="253"/>
                </a:cxn>
                <a:cxn ang="0">
                  <a:pos x="0" y="263"/>
                </a:cxn>
                <a:cxn ang="0">
                  <a:pos x="0" y="263"/>
                </a:cxn>
                <a:cxn ang="0">
                  <a:pos x="0" y="265"/>
                </a:cxn>
                <a:cxn ang="0">
                  <a:pos x="1" y="267"/>
                </a:cxn>
                <a:cxn ang="0">
                  <a:pos x="2" y="268"/>
                </a:cxn>
                <a:cxn ang="0">
                  <a:pos x="5" y="269"/>
                </a:cxn>
                <a:cxn ang="0">
                  <a:pos x="9" y="267"/>
                </a:cxn>
                <a:cxn ang="0">
                  <a:pos x="10" y="265"/>
                </a:cxn>
                <a:cxn ang="0">
                  <a:pos x="10" y="263"/>
                </a:cxn>
                <a:cxn ang="0">
                  <a:pos x="10" y="263"/>
                </a:cxn>
                <a:cxn ang="0">
                  <a:pos x="13" y="253"/>
                </a:cxn>
                <a:cxn ang="0">
                  <a:pos x="16" y="243"/>
                </a:cxn>
                <a:cxn ang="0">
                  <a:pos x="22" y="225"/>
                </a:cxn>
                <a:cxn ang="0">
                  <a:pos x="40" y="188"/>
                </a:cxn>
                <a:cxn ang="0">
                  <a:pos x="40" y="188"/>
                </a:cxn>
                <a:cxn ang="0">
                  <a:pos x="56" y="153"/>
                </a:cxn>
                <a:cxn ang="0">
                  <a:pos x="73" y="117"/>
                </a:cxn>
                <a:cxn ang="0">
                  <a:pos x="73" y="117"/>
                </a:cxn>
                <a:cxn ang="0">
                  <a:pos x="86" y="89"/>
                </a:cxn>
                <a:cxn ang="0">
                  <a:pos x="99" y="60"/>
                </a:cxn>
                <a:cxn ang="0">
                  <a:pos x="108" y="47"/>
                </a:cxn>
                <a:cxn ang="0">
                  <a:pos x="116" y="34"/>
                </a:cxn>
                <a:cxn ang="0">
                  <a:pos x="127" y="22"/>
                </a:cxn>
                <a:cxn ang="0">
                  <a:pos x="140" y="12"/>
                </a:cxn>
                <a:cxn ang="0">
                  <a:pos x="140" y="12"/>
                </a:cxn>
                <a:cxn ang="0">
                  <a:pos x="141" y="9"/>
                </a:cxn>
                <a:cxn ang="0">
                  <a:pos x="141" y="8"/>
                </a:cxn>
                <a:cxn ang="0">
                  <a:pos x="141" y="2"/>
                </a:cxn>
                <a:cxn ang="0">
                  <a:pos x="140" y="1"/>
                </a:cxn>
                <a:cxn ang="0">
                  <a:pos x="137" y="0"/>
                </a:cxn>
                <a:cxn ang="0">
                  <a:pos x="136" y="0"/>
                </a:cxn>
                <a:cxn ang="0">
                  <a:pos x="133" y="1"/>
                </a:cxn>
                <a:cxn ang="0">
                  <a:pos x="133" y="1"/>
                </a:cxn>
              </a:cxnLst>
              <a:rect l="0" t="0" r="r" b="b"/>
              <a:pathLst>
                <a:path w="141" h="269">
                  <a:moveTo>
                    <a:pt x="133" y="1"/>
                  </a:moveTo>
                  <a:lnTo>
                    <a:pt x="133" y="1"/>
                  </a:lnTo>
                  <a:lnTo>
                    <a:pt x="120" y="12"/>
                  </a:lnTo>
                  <a:lnTo>
                    <a:pt x="110" y="25"/>
                  </a:lnTo>
                  <a:lnTo>
                    <a:pt x="101" y="38"/>
                  </a:lnTo>
                  <a:lnTo>
                    <a:pt x="91" y="52"/>
                  </a:lnTo>
                  <a:lnTo>
                    <a:pt x="77" y="82"/>
                  </a:lnTo>
                  <a:lnTo>
                    <a:pt x="63" y="112"/>
                  </a:lnTo>
                  <a:lnTo>
                    <a:pt x="63" y="112"/>
                  </a:lnTo>
                  <a:lnTo>
                    <a:pt x="26" y="191"/>
                  </a:lnTo>
                  <a:lnTo>
                    <a:pt x="26" y="191"/>
                  </a:lnTo>
                  <a:lnTo>
                    <a:pt x="18" y="208"/>
                  </a:lnTo>
                  <a:lnTo>
                    <a:pt x="10" y="226"/>
                  </a:lnTo>
                  <a:lnTo>
                    <a:pt x="4" y="244"/>
                  </a:lnTo>
                  <a:lnTo>
                    <a:pt x="1" y="253"/>
                  </a:lnTo>
                  <a:lnTo>
                    <a:pt x="0" y="263"/>
                  </a:lnTo>
                  <a:lnTo>
                    <a:pt x="0" y="263"/>
                  </a:lnTo>
                  <a:lnTo>
                    <a:pt x="0" y="265"/>
                  </a:lnTo>
                  <a:lnTo>
                    <a:pt x="1" y="267"/>
                  </a:lnTo>
                  <a:lnTo>
                    <a:pt x="2" y="268"/>
                  </a:lnTo>
                  <a:lnTo>
                    <a:pt x="5" y="269"/>
                  </a:lnTo>
                  <a:lnTo>
                    <a:pt x="9" y="267"/>
                  </a:lnTo>
                  <a:lnTo>
                    <a:pt x="10" y="265"/>
                  </a:lnTo>
                  <a:lnTo>
                    <a:pt x="10" y="263"/>
                  </a:lnTo>
                  <a:lnTo>
                    <a:pt x="10" y="263"/>
                  </a:lnTo>
                  <a:lnTo>
                    <a:pt x="13" y="253"/>
                  </a:lnTo>
                  <a:lnTo>
                    <a:pt x="16" y="243"/>
                  </a:lnTo>
                  <a:lnTo>
                    <a:pt x="22" y="225"/>
                  </a:lnTo>
                  <a:lnTo>
                    <a:pt x="40" y="188"/>
                  </a:lnTo>
                  <a:lnTo>
                    <a:pt x="40" y="188"/>
                  </a:lnTo>
                  <a:lnTo>
                    <a:pt x="56" y="153"/>
                  </a:lnTo>
                  <a:lnTo>
                    <a:pt x="73" y="117"/>
                  </a:lnTo>
                  <a:lnTo>
                    <a:pt x="73" y="117"/>
                  </a:lnTo>
                  <a:lnTo>
                    <a:pt x="86" y="89"/>
                  </a:lnTo>
                  <a:lnTo>
                    <a:pt x="99" y="60"/>
                  </a:lnTo>
                  <a:lnTo>
                    <a:pt x="108" y="47"/>
                  </a:lnTo>
                  <a:lnTo>
                    <a:pt x="116" y="34"/>
                  </a:lnTo>
                  <a:lnTo>
                    <a:pt x="127" y="22"/>
                  </a:lnTo>
                  <a:lnTo>
                    <a:pt x="140" y="12"/>
                  </a:lnTo>
                  <a:lnTo>
                    <a:pt x="140" y="12"/>
                  </a:lnTo>
                  <a:lnTo>
                    <a:pt x="141" y="9"/>
                  </a:lnTo>
                  <a:lnTo>
                    <a:pt x="141" y="8"/>
                  </a:lnTo>
                  <a:lnTo>
                    <a:pt x="141" y="2"/>
                  </a:lnTo>
                  <a:lnTo>
                    <a:pt x="140" y="1"/>
                  </a:lnTo>
                  <a:lnTo>
                    <a:pt x="137" y="0"/>
                  </a:lnTo>
                  <a:lnTo>
                    <a:pt x="136" y="0"/>
                  </a:lnTo>
                  <a:lnTo>
                    <a:pt x="133" y="1"/>
                  </a:lnTo>
                  <a:lnTo>
                    <a:pt x="133"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82" name="chenying0907 978"/>
            <p:cNvSpPr/>
            <p:nvPr/>
          </p:nvSpPr>
          <p:spPr bwMode="auto">
            <a:xfrm>
              <a:off x="2667001" y="4664076"/>
              <a:ext cx="60325" cy="111125"/>
            </a:xfrm>
            <a:custGeom>
              <a:avLst/>
              <a:gdLst/>
              <a:ahLst/>
              <a:cxnLst>
                <a:cxn ang="0">
                  <a:pos x="147" y="2"/>
                </a:cxn>
                <a:cxn ang="0">
                  <a:pos x="147" y="2"/>
                </a:cxn>
                <a:cxn ang="0">
                  <a:pos x="132" y="12"/>
                </a:cxn>
                <a:cxn ang="0">
                  <a:pos x="121" y="23"/>
                </a:cxn>
                <a:cxn ang="0">
                  <a:pos x="110" y="36"/>
                </a:cxn>
                <a:cxn ang="0">
                  <a:pos x="101" y="49"/>
                </a:cxn>
                <a:cxn ang="0">
                  <a:pos x="92" y="63"/>
                </a:cxn>
                <a:cxn ang="0">
                  <a:pos x="84" y="77"/>
                </a:cxn>
                <a:cxn ang="0">
                  <a:pos x="70" y="108"/>
                </a:cxn>
                <a:cxn ang="0">
                  <a:pos x="70" y="108"/>
                </a:cxn>
                <a:cxn ang="0">
                  <a:pos x="51" y="148"/>
                </a:cxn>
                <a:cxn ang="0">
                  <a:pos x="33" y="190"/>
                </a:cxn>
                <a:cxn ang="0">
                  <a:pos x="2" y="274"/>
                </a:cxn>
                <a:cxn ang="0">
                  <a:pos x="2" y="274"/>
                </a:cxn>
                <a:cxn ang="0">
                  <a:pos x="0" y="275"/>
                </a:cxn>
                <a:cxn ang="0">
                  <a:pos x="2" y="278"/>
                </a:cxn>
                <a:cxn ang="0">
                  <a:pos x="3" y="279"/>
                </a:cxn>
                <a:cxn ang="0">
                  <a:pos x="4" y="280"/>
                </a:cxn>
                <a:cxn ang="0">
                  <a:pos x="9" y="279"/>
                </a:cxn>
                <a:cxn ang="0">
                  <a:pos x="11" y="278"/>
                </a:cxn>
                <a:cxn ang="0">
                  <a:pos x="12" y="276"/>
                </a:cxn>
                <a:cxn ang="0">
                  <a:pos x="12" y="276"/>
                </a:cxn>
                <a:cxn ang="0">
                  <a:pos x="41" y="200"/>
                </a:cxn>
                <a:cxn ang="0">
                  <a:pos x="55" y="164"/>
                </a:cxn>
                <a:cxn ang="0">
                  <a:pos x="72" y="127"/>
                </a:cxn>
                <a:cxn ang="0">
                  <a:pos x="72" y="127"/>
                </a:cxn>
                <a:cxn ang="0">
                  <a:pos x="88" y="94"/>
                </a:cxn>
                <a:cxn ang="0">
                  <a:pos x="96" y="79"/>
                </a:cxn>
                <a:cxn ang="0">
                  <a:pos x="105" y="63"/>
                </a:cxn>
                <a:cxn ang="0">
                  <a:pos x="114" y="49"/>
                </a:cxn>
                <a:cxn ang="0">
                  <a:pos x="126" y="36"/>
                </a:cxn>
                <a:cxn ang="0">
                  <a:pos x="138" y="23"/>
                </a:cxn>
                <a:cxn ang="0">
                  <a:pos x="152" y="11"/>
                </a:cxn>
                <a:cxn ang="0">
                  <a:pos x="152" y="11"/>
                </a:cxn>
                <a:cxn ang="0">
                  <a:pos x="155" y="9"/>
                </a:cxn>
                <a:cxn ang="0">
                  <a:pos x="155" y="7"/>
                </a:cxn>
                <a:cxn ang="0">
                  <a:pos x="155" y="3"/>
                </a:cxn>
                <a:cxn ang="0">
                  <a:pos x="153" y="2"/>
                </a:cxn>
                <a:cxn ang="0">
                  <a:pos x="151" y="0"/>
                </a:cxn>
                <a:cxn ang="0">
                  <a:pos x="149" y="0"/>
                </a:cxn>
                <a:cxn ang="0">
                  <a:pos x="147" y="2"/>
                </a:cxn>
                <a:cxn ang="0">
                  <a:pos x="147" y="2"/>
                </a:cxn>
              </a:cxnLst>
              <a:rect l="0" t="0" r="r" b="b"/>
              <a:pathLst>
                <a:path w="155" h="280">
                  <a:moveTo>
                    <a:pt x="147" y="2"/>
                  </a:moveTo>
                  <a:lnTo>
                    <a:pt x="147" y="2"/>
                  </a:lnTo>
                  <a:lnTo>
                    <a:pt x="132" y="12"/>
                  </a:lnTo>
                  <a:lnTo>
                    <a:pt x="121" y="23"/>
                  </a:lnTo>
                  <a:lnTo>
                    <a:pt x="110" y="36"/>
                  </a:lnTo>
                  <a:lnTo>
                    <a:pt x="101" y="49"/>
                  </a:lnTo>
                  <a:lnTo>
                    <a:pt x="92" y="63"/>
                  </a:lnTo>
                  <a:lnTo>
                    <a:pt x="84" y="77"/>
                  </a:lnTo>
                  <a:lnTo>
                    <a:pt x="70" y="108"/>
                  </a:lnTo>
                  <a:lnTo>
                    <a:pt x="70" y="108"/>
                  </a:lnTo>
                  <a:lnTo>
                    <a:pt x="51" y="148"/>
                  </a:lnTo>
                  <a:lnTo>
                    <a:pt x="33" y="190"/>
                  </a:lnTo>
                  <a:lnTo>
                    <a:pt x="2" y="274"/>
                  </a:lnTo>
                  <a:lnTo>
                    <a:pt x="2" y="274"/>
                  </a:lnTo>
                  <a:lnTo>
                    <a:pt x="0" y="275"/>
                  </a:lnTo>
                  <a:lnTo>
                    <a:pt x="2" y="278"/>
                  </a:lnTo>
                  <a:lnTo>
                    <a:pt x="3" y="279"/>
                  </a:lnTo>
                  <a:lnTo>
                    <a:pt x="4" y="280"/>
                  </a:lnTo>
                  <a:lnTo>
                    <a:pt x="9" y="279"/>
                  </a:lnTo>
                  <a:lnTo>
                    <a:pt x="11" y="278"/>
                  </a:lnTo>
                  <a:lnTo>
                    <a:pt x="12" y="276"/>
                  </a:lnTo>
                  <a:lnTo>
                    <a:pt x="12" y="276"/>
                  </a:lnTo>
                  <a:lnTo>
                    <a:pt x="41" y="200"/>
                  </a:lnTo>
                  <a:lnTo>
                    <a:pt x="55" y="164"/>
                  </a:lnTo>
                  <a:lnTo>
                    <a:pt x="72" y="127"/>
                  </a:lnTo>
                  <a:lnTo>
                    <a:pt x="72" y="127"/>
                  </a:lnTo>
                  <a:lnTo>
                    <a:pt x="88" y="94"/>
                  </a:lnTo>
                  <a:lnTo>
                    <a:pt x="96" y="79"/>
                  </a:lnTo>
                  <a:lnTo>
                    <a:pt x="105" y="63"/>
                  </a:lnTo>
                  <a:lnTo>
                    <a:pt x="114" y="49"/>
                  </a:lnTo>
                  <a:lnTo>
                    <a:pt x="126" y="36"/>
                  </a:lnTo>
                  <a:lnTo>
                    <a:pt x="138" y="23"/>
                  </a:lnTo>
                  <a:lnTo>
                    <a:pt x="152" y="11"/>
                  </a:lnTo>
                  <a:lnTo>
                    <a:pt x="152" y="11"/>
                  </a:lnTo>
                  <a:lnTo>
                    <a:pt x="155" y="9"/>
                  </a:lnTo>
                  <a:lnTo>
                    <a:pt x="155" y="7"/>
                  </a:lnTo>
                  <a:lnTo>
                    <a:pt x="155" y="3"/>
                  </a:lnTo>
                  <a:lnTo>
                    <a:pt x="153" y="2"/>
                  </a:lnTo>
                  <a:lnTo>
                    <a:pt x="151" y="0"/>
                  </a:lnTo>
                  <a:lnTo>
                    <a:pt x="149" y="0"/>
                  </a:lnTo>
                  <a:lnTo>
                    <a:pt x="147" y="2"/>
                  </a:lnTo>
                  <a:lnTo>
                    <a:pt x="147"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83" name="chenying0907 979"/>
            <p:cNvSpPr/>
            <p:nvPr/>
          </p:nvSpPr>
          <p:spPr bwMode="auto">
            <a:xfrm>
              <a:off x="2686051" y="4686301"/>
              <a:ext cx="58738" cy="106363"/>
            </a:xfrm>
            <a:custGeom>
              <a:avLst/>
              <a:gdLst/>
              <a:ahLst/>
              <a:cxnLst>
                <a:cxn ang="0">
                  <a:pos x="139" y="1"/>
                </a:cxn>
                <a:cxn ang="0">
                  <a:pos x="139" y="1"/>
                </a:cxn>
                <a:cxn ang="0">
                  <a:pos x="127" y="17"/>
                </a:cxn>
                <a:cxn ang="0">
                  <a:pos x="117" y="33"/>
                </a:cxn>
                <a:cxn ang="0">
                  <a:pos x="97" y="64"/>
                </a:cxn>
                <a:cxn ang="0">
                  <a:pos x="82" y="98"/>
                </a:cxn>
                <a:cxn ang="0">
                  <a:pos x="65" y="132"/>
                </a:cxn>
                <a:cxn ang="0">
                  <a:pos x="65" y="132"/>
                </a:cxn>
                <a:cxn ang="0">
                  <a:pos x="27" y="206"/>
                </a:cxn>
                <a:cxn ang="0">
                  <a:pos x="27" y="206"/>
                </a:cxn>
                <a:cxn ang="0">
                  <a:pos x="16" y="233"/>
                </a:cxn>
                <a:cxn ang="0">
                  <a:pos x="8" y="248"/>
                </a:cxn>
                <a:cxn ang="0">
                  <a:pos x="6" y="255"/>
                </a:cxn>
                <a:cxn ang="0">
                  <a:pos x="3" y="257"/>
                </a:cxn>
                <a:cxn ang="0">
                  <a:pos x="3" y="257"/>
                </a:cxn>
                <a:cxn ang="0">
                  <a:pos x="0" y="259"/>
                </a:cxn>
                <a:cxn ang="0">
                  <a:pos x="0" y="261"/>
                </a:cxn>
                <a:cxn ang="0">
                  <a:pos x="0" y="265"/>
                </a:cxn>
                <a:cxn ang="0">
                  <a:pos x="4" y="268"/>
                </a:cxn>
                <a:cxn ang="0">
                  <a:pos x="6" y="268"/>
                </a:cxn>
                <a:cxn ang="0">
                  <a:pos x="8" y="267"/>
                </a:cxn>
                <a:cxn ang="0">
                  <a:pos x="8" y="267"/>
                </a:cxn>
                <a:cxn ang="0">
                  <a:pos x="13" y="263"/>
                </a:cxn>
                <a:cxn ang="0">
                  <a:pos x="17" y="256"/>
                </a:cxn>
                <a:cxn ang="0">
                  <a:pos x="21" y="243"/>
                </a:cxn>
                <a:cxn ang="0">
                  <a:pos x="21" y="243"/>
                </a:cxn>
                <a:cxn ang="0">
                  <a:pos x="30" y="223"/>
                </a:cxn>
                <a:cxn ang="0">
                  <a:pos x="40" y="204"/>
                </a:cxn>
                <a:cxn ang="0">
                  <a:pos x="61" y="166"/>
                </a:cxn>
                <a:cxn ang="0">
                  <a:pos x="61" y="166"/>
                </a:cxn>
                <a:cxn ang="0">
                  <a:pos x="80" y="125"/>
                </a:cxn>
                <a:cxn ang="0">
                  <a:pos x="100" y="85"/>
                </a:cxn>
                <a:cxn ang="0">
                  <a:pos x="110" y="65"/>
                </a:cxn>
                <a:cxn ang="0">
                  <a:pos x="121" y="46"/>
                </a:cxn>
                <a:cxn ang="0">
                  <a:pos x="133" y="27"/>
                </a:cxn>
                <a:cxn ang="0">
                  <a:pos x="147" y="9"/>
                </a:cxn>
                <a:cxn ang="0">
                  <a:pos x="147" y="9"/>
                </a:cxn>
                <a:cxn ang="0">
                  <a:pos x="148" y="8"/>
                </a:cxn>
                <a:cxn ang="0">
                  <a:pos x="148" y="5"/>
                </a:cxn>
                <a:cxn ang="0">
                  <a:pos x="146" y="1"/>
                </a:cxn>
                <a:cxn ang="0">
                  <a:pos x="144" y="0"/>
                </a:cxn>
                <a:cxn ang="0">
                  <a:pos x="142" y="0"/>
                </a:cxn>
                <a:cxn ang="0">
                  <a:pos x="140" y="0"/>
                </a:cxn>
                <a:cxn ang="0">
                  <a:pos x="139" y="1"/>
                </a:cxn>
                <a:cxn ang="0">
                  <a:pos x="139" y="1"/>
                </a:cxn>
              </a:cxnLst>
              <a:rect l="0" t="0" r="r" b="b"/>
              <a:pathLst>
                <a:path w="148" h="268">
                  <a:moveTo>
                    <a:pt x="139" y="1"/>
                  </a:moveTo>
                  <a:lnTo>
                    <a:pt x="139" y="1"/>
                  </a:lnTo>
                  <a:lnTo>
                    <a:pt x="127" y="17"/>
                  </a:lnTo>
                  <a:lnTo>
                    <a:pt x="117" y="33"/>
                  </a:lnTo>
                  <a:lnTo>
                    <a:pt x="97" y="64"/>
                  </a:lnTo>
                  <a:lnTo>
                    <a:pt x="82" y="98"/>
                  </a:lnTo>
                  <a:lnTo>
                    <a:pt x="65" y="132"/>
                  </a:lnTo>
                  <a:lnTo>
                    <a:pt x="65" y="132"/>
                  </a:lnTo>
                  <a:lnTo>
                    <a:pt x="27" y="206"/>
                  </a:lnTo>
                  <a:lnTo>
                    <a:pt x="27" y="206"/>
                  </a:lnTo>
                  <a:lnTo>
                    <a:pt x="16" y="233"/>
                  </a:lnTo>
                  <a:lnTo>
                    <a:pt x="8" y="248"/>
                  </a:lnTo>
                  <a:lnTo>
                    <a:pt x="6" y="255"/>
                  </a:lnTo>
                  <a:lnTo>
                    <a:pt x="3" y="257"/>
                  </a:lnTo>
                  <a:lnTo>
                    <a:pt x="3" y="257"/>
                  </a:lnTo>
                  <a:lnTo>
                    <a:pt x="0" y="259"/>
                  </a:lnTo>
                  <a:lnTo>
                    <a:pt x="0" y="261"/>
                  </a:lnTo>
                  <a:lnTo>
                    <a:pt x="0" y="265"/>
                  </a:lnTo>
                  <a:lnTo>
                    <a:pt x="4" y="268"/>
                  </a:lnTo>
                  <a:lnTo>
                    <a:pt x="6" y="268"/>
                  </a:lnTo>
                  <a:lnTo>
                    <a:pt x="8" y="267"/>
                  </a:lnTo>
                  <a:lnTo>
                    <a:pt x="8" y="267"/>
                  </a:lnTo>
                  <a:lnTo>
                    <a:pt x="13" y="263"/>
                  </a:lnTo>
                  <a:lnTo>
                    <a:pt x="17" y="256"/>
                  </a:lnTo>
                  <a:lnTo>
                    <a:pt x="21" y="243"/>
                  </a:lnTo>
                  <a:lnTo>
                    <a:pt x="21" y="243"/>
                  </a:lnTo>
                  <a:lnTo>
                    <a:pt x="30" y="223"/>
                  </a:lnTo>
                  <a:lnTo>
                    <a:pt x="40" y="204"/>
                  </a:lnTo>
                  <a:lnTo>
                    <a:pt x="61" y="166"/>
                  </a:lnTo>
                  <a:lnTo>
                    <a:pt x="61" y="166"/>
                  </a:lnTo>
                  <a:lnTo>
                    <a:pt x="80" y="125"/>
                  </a:lnTo>
                  <a:lnTo>
                    <a:pt x="100" y="85"/>
                  </a:lnTo>
                  <a:lnTo>
                    <a:pt x="110" y="65"/>
                  </a:lnTo>
                  <a:lnTo>
                    <a:pt x="121" y="46"/>
                  </a:lnTo>
                  <a:lnTo>
                    <a:pt x="133" y="27"/>
                  </a:lnTo>
                  <a:lnTo>
                    <a:pt x="147" y="9"/>
                  </a:lnTo>
                  <a:lnTo>
                    <a:pt x="147" y="9"/>
                  </a:lnTo>
                  <a:lnTo>
                    <a:pt x="148" y="8"/>
                  </a:lnTo>
                  <a:lnTo>
                    <a:pt x="148" y="5"/>
                  </a:lnTo>
                  <a:lnTo>
                    <a:pt x="146" y="1"/>
                  </a:lnTo>
                  <a:lnTo>
                    <a:pt x="144" y="0"/>
                  </a:lnTo>
                  <a:lnTo>
                    <a:pt x="142" y="0"/>
                  </a:lnTo>
                  <a:lnTo>
                    <a:pt x="140" y="0"/>
                  </a:lnTo>
                  <a:lnTo>
                    <a:pt x="139" y="1"/>
                  </a:lnTo>
                  <a:lnTo>
                    <a:pt x="139"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84" name="chenying0907 980"/>
            <p:cNvSpPr/>
            <p:nvPr/>
          </p:nvSpPr>
          <p:spPr bwMode="auto">
            <a:xfrm>
              <a:off x="2719388" y="4702176"/>
              <a:ext cx="41275" cy="79375"/>
            </a:xfrm>
            <a:custGeom>
              <a:avLst/>
              <a:gdLst/>
              <a:ahLst/>
              <a:cxnLst>
                <a:cxn ang="0">
                  <a:pos x="92" y="3"/>
                </a:cxn>
                <a:cxn ang="0">
                  <a:pos x="92" y="3"/>
                </a:cxn>
                <a:cxn ang="0">
                  <a:pos x="85" y="13"/>
                </a:cxn>
                <a:cxn ang="0">
                  <a:pos x="80" y="24"/>
                </a:cxn>
                <a:cxn ang="0">
                  <a:pos x="70" y="47"/>
                </a:cxn>
                <a:cxn ang="0">
                  <a:pos x="61" y="71"/>
                </a:cxn>
                <a:cxn ang="0">
                  <a:pos x="50" y="95"/>
                </a:cxn>
                <a:cxn ang="0">
                  <a:pos x="50" y="95"/>
                </a:cxn>
                <a:cxn ang="0">
                  <a:pos x="38" y="119"/>
                </a:cxn>
                <a:cxn ang="0">
                  <a:pos x="27" y="143"/>
                </a:cxn>
                <a:cxn ang="0">
                  <a:pos x="2" y="191"/>
                </a:cxn>
                <a:cxn ang="0">
                  <a:pos x="2" y="191"/>
                </a:cxn>
                <a:cxn ang="0">
                  <a:pos x="0" y="193"/>
                </a:cxn>
                <a:cxn ang="0">
                  <a:pos x="0" y="195"/>
                </a:cxn>
                <a:cxn ang="0">
                  <a:pos x="3" y="198"/>
                </a:cxn>
                <a:cxn ang="0">
                  <a:pos x="7" y="199"/>
                </a:cxn>
                <a:cxn ang="0">
                  <a:pos x="10" y="198"/>
                </a:cxn>
                <a:cxn ang="0">
                  <a:pos x="11" y="197"/>
                </a:cxn>
                <a:cxn ang="0">
                  <a:pos x="11" y="197"/>
                </a:cxn>
                <a:cxn ang="0">
                  <a:pos x="37" y="149"/>
                </a:cxn>
                <a:cxn ang="0">
                  <a:pos x="61" y="101"/>
                </a:cxn>
                <a:cxn ang="0">
                  <a:pos x="61" y="101"/>
                </a:cxn>
                <a:cxn ang="0">
                  <a:pos x="70" y="78"/>
                </a:cxn>
                <a:cxn ang="0">
                  <a:pos x="79" y="53"/>
                </a:cxn>
                <a:cxn ang="0">
                  <a:pos x="89" y="30"/>
                </a:cxn>
                <a:cxn ang="0">
                  <a:pos x="96" y="19"/>
                </a:cxn>
                <a:cxn ang="0">
                  <a:pos x="102" y="8"/>
                </a:cxn>
                <a:cxn ang="0">
                  <a:pos x="102" y="8"/>
                </a:cxn>
                <a:cxn ang="0">
                  <a:pos x="104" y="6"/>
                </a:cxn>
                <a:cxn ang="0">
                  <a:pos x="104" y="4"/>
                </a:cxn>
                <a:cxn ang="0">
                  <a:pos x="102" y="2"/>
                </a:cxn>
                <a:cxn ang="0">
                  <a:pos x="101" y="0"/>
                </a:cxn>
                <a:cxn ang="0">
                  <a:pos x="96" y="0"/>
                </a:cxn>
                <a:cxn ang="0">
                  <a:pos x="95" y="0"/>
                </a:cxn>
                <a:cxn ang="0">
                  <a:pos x="92" y="3"/>
                </a:cxn>
                <a:cxn ang="0">
                  <a:pos x="92" y="3"/>
                </a:cxn>
              </a:cxnLst>
              <a:rect l="0" t="0" r="r" b="b"/>
              <a:pathLst>
                <a:path w="104" h="199">
                  <a:moveTo>
                    <a:pt x="92" y="3"/>
                  </a:moveTo>
                  <a:lnTo>
                    <a:pt x="92" y="3"/>
                  </a:lnTo>
                  <a:lnTo>
                    <a:pt x="85" y="13"/>
                  </a:lnTo>
                  <a:lnTo>
                    <a:pt x="80" y="24"/>
                  </a:lnTo>
                  <a:lnTo>
                    <a:pt x="70" y="47"/>
                  </a:lnTo>
                  <a:lnTo>
                    <a:pt x="61" y="71"/>
                  </a:lnTo>
                  <a:lnTo>
                    <a:pt x="50" y="95"/>
                  </a:lnTo>
                  <a:lnTo>
                    <a:pt x="50" y="95"/>
                  </a:lnTo>
                  <a:lnTo>
                    <a:pt x="38" y="119"/>
                  </a:lnTo>
                  <a:lnTo>
                    <a:pt x="27" y="143"/>
                  </a:lnTo>
                  <a:lnTo>
                    <a:pt x="2" y="191"/>
                  </a:lnTo>
                  <a:lnTo>
                    <a:pt x="2" y="191"/>
                  </a:lnTo>
                  <a:lnTo>
                    <a:pt x="0" y="193"/>
                  </a:lnTo>
                  <a:lnTo>
                    <a:pt x="0" y="195"/>
                  </a:lnTo>
                  <a:lnTo>
                    <a:pt x="3" y="198"/>
                  </a:lnTo>
                  <a:lnTo>
                    <a:pt x="7" y="199"/>
                  </a:lnTo>
                  <a:lnTo>
                    <a:pt x="10" y="198"/>
                  </a:lnTo>
                  <a:lnTo>
                    <a:pt x="11" y="197"/>
                  </a:lnTo>
                  <a:lnTo>
                    <a:pt x="11" y="197"/>
                  </a:lnTo>
                  <a:lnTo>
                    <a:pt x="37" y="149"/>
                  </a:lnTo>
                  <a:lnTo>
                    <a:pt x="61" y="101"/>
                  </a:lnTo>
                  <a:lnTo>
                    <a:pt x="61" y="101"/>
                  </a:lnTo>
                  <a:lnTo>
                    <a:pt x="70" y="78"/>
                  </a:lnTo>
                  <a:lnTo>
                    <a:pt x="79" y="53"/>
                  </a:lnTo>
                  <a:lnTo>
                    <a:pt x="89" y="30"/>
                  </a:lnTo>
                  <a:lnTo>
                    <a:pt x="96" y="19"/>
                  </a:lnTo>
                  <a:lnTo>
                    <a:pt x="102" y="8"/>
                  </a:lnTo>
                  <a:lnTo>
                    <a:pt x="102" y="8"/>
                  </a:lnTo>
                  <a:lnTo>
                    <a:pt x="104" y="6"/>
                  </a:lnTo>
                  <a:lnTo>
                    <a:pt x="104" y="4"/>
                  </a:lnTo>
                  <a:lnTo>
                    <a:pt x="102" y="2"/>
                  </a:lnTo>
                  <a:lnTo>
                    <a:pt x="101" y="0"/>
                  </a:lnTo>
                  <a:lnTo>
                    <a:pt x="96" y="0"/>
                  </a:lnTo>
                  <a:lnTo>
                    <a:pt x="95" y="0"/>
                  </a:lnTo>
                  <a:lnTo>
                    <a:pt x="92" y="3"/>
                  </a:lnTo>
                  <a:lnTo>
                    <a:pt x="92"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85" name="chenying0907 981"/>
            <p:cNvSpPr/>
            <p:nvPr/>
          </p:nvSpPr>
          <p:spPr bwMode="auto">
            <a:xfrm>
              <a:off x="2106613" y="4506913"/>
              <a:ext cx="20638" cy="25400"/>
            </a:xfrm>
            <a:custGeom>
              <a:avLst/>
              <a:gdLst/>
              <a:ahLst/>
              <a:cxnLst>
                <a:cxn ang="0">
                  <a:pos x="44" y="0"/>
                </a:cxn>
                <a:cxn ang="0">
                  <a:pos x="44" y="0"/>
                </a:cxn>
                <a:cxn ang="0">
                  <a:pos x="36" y="6"/>
                </a:cxn>
                <a:cxn ang="0">
                  <a:pos x="30" y="11"/>
                </a:cxn>
                <a:cxn ang="0">
                  <a:pos x="23" y="17"/>
                </a:cxn>
                <a:cxn ang="0">
                  <a:pos x="18" y="25"/>
                </a:cxn>
                <a:cxn ang="0">
                  <a:pos x="9" y="41"/>
                </a:cxn>
                <a:cxn ang="0">
                  <a:pos x="0" y="57"/>
                </a:cxn>
                <a:cxn ang="0">
                  <a:pos x="0" y="57"/>
                </a:cxn>
                <a:cxn ang="0">
                  <a:pos x="0" y="58"/>
                </a:cxn>
                <a:cxn ang="0">
                  <a:pos x="0" y="61"/>
                </a:cxn>
                <a:cxn ang="0">
                  <a:pos x="2" y="63"/>
                </a:cxn>
                <a:cxn ang="0">
                  <a:pos x="6" y="64"/>
                </a:cxn>
                <a:cxn ang="0">
                  <a:pos x="9" y="63"/>
                </a:cxn>
                <a:cxn ang="0">
                  <a:pos x="10" y="62"/>
                </a:cxn>
                <a:cxn ang="0">
                  <a:pos x="10" y="62"/>
                </a:cxn>
                <a:cxn ang="0">
                  <a:pos x="18" y="46"/>
                </a:cxn>
                <a:cxn ang="0">
                  <a:pos x="22" y="40"/>
                </a:cxn>
                <a:cxn ang="0">
                  <a:pos x="28" y="33"/>
                </a:cxn>
                <a:cxn ang="0">
                  <a:pos x="28" y="33"/>
                </a:cxn>
                <a:cxn ang="0">
                  <a:pos x="38" y="20"/>
                </a:cxn>
                <a:cxn ang="0">
                  <a:pos x="43" y="15"/>
                </a:cxn>
                <a:cxn ang="0">
                  <a:pos x="49" y="11"/>
                </a:cxn>
                <a:cxn ang="0">
                  <a:pos x="49" y="11"/>
                </a:cxn>
                <a:cxn ang="0">
                  <a:pos x="52" y="10"/>
                </a:cxn>
                <a:cxn ang="0">
                  <a:pos x="52" y="7"/>
                </a:cxn>
                <a:cxn ang="0">
                  <a:pos x="52" y="3"/>
                </a:cxn>
                <a:cxn ang="0">
                  <a:pos x="48" y="0"/>
                </a:cxn>
                <a:cxn ang="0">
                  <a:pos x="47" y="0"/>
                </a:cxn>
                <a:cxn ang="0">
                  <a:pos x="44" y="0"/>
                </a:cxn>
                <a:cxn ang="0">
                  <a:pos x="44" y="0"/>
                </a:cxn>
              </a:cxnLst>
              <a:rect l="0" t="0" r="r" b="b"/>
              <a:pathLst>
                <a:path w="52" h="64">
                  <a:moveTo>
                    <a:pt x="44" y="0"/>
                  </a:moveTo>
                  <a:lnTo>
                    <a:pt x="44" y="0"/>
                  </a:lnTo>
                  <a:lnTo>
                    <a:pt x="36" y="6"/>
                  </a:lnTo>
                  <a:lnTo>
                    <a:pt x="30" y="11"/>
                  </a:lnTo>
                  <a:lnTo>
                    <a:pt x="23" y="17"/>
                  </a:lnTo>
                  <a:lnTo>
                    <a:pt x="18" y="25"/>
                  </a:lnTo>
                  <a:lnTo>
                    <a:pt x="9" y="41"/>
                  </a:lnTo>
                  <a:lnTo>
                    <a:pt x="0" y="57"/>
                  </a:lnTo>
                  <a:lnTo>
                    <a:pt x="0" y="57"/>
                  </a:lnTo>
                  <a:lnTo>
                    <a:pt x="0" y="58"/>
                  </a:lnTo>
                  <a:lnTo>
                    <a:pt x="0" y="61"/>
                  </a:lnTo>
                  <a:lnTo>
                    <a:pt x="2" y="63"/>
                  </a:lnTo>
                  <a:lnTo>
                    <a:pt x="6" y="64"/>
                  </a:lnTo>
                  <a:lnTo>
                    <a:pt x="9" y="63"/>
                  </a:lnTo>
                  <a:lnTo>
                    <a:pt x="10" y="62"/>
                  </a:lnTo>
                  <a:lnTo>
                    <a:pt x="10" y="62"/>
                  </a:lnTo>
                  <a:lnTo>
                    <a:pt x="18" y="46"/>
                  </a:lnTo>
                  <a:lnTo>
                    <a:pt x="22" y="40"/>
                  </a:lnTo>
                  <a:lnTo>
                    <a:pt x="28" y="33"/>
                  </a:lnTo>
                  <a:lnTo>
                    <a:pt x="28" y="33"/>
                  </a:lnTo>
                  <a:lnTo>
                    <a:pt x="38" y="20"/>
                  </a:lnTo>
                  <a:lnTo>
                    <a:pt x="43" y="15"/>
                  </a:lnTo>
                  <a:lnTo>
                    <a:pt x="49" y="11"/>
                  </a:lnTo>
                  <a:lnTo>
                    <a:pt x="49" y="11"/>
                  </a:lnTo>
                  <a:lnTo>
                    <a:pt x="52" y="10"/>
                  </a:lnTo>
                  <a:lnTo>
                    <a:pt x="52" y="7"/>
                  </a:lnTo>
                  <a:lnTo>
                    <a:pt x="52" y="3"/>
                  </a:lnTo>
                  <a:lnTo>
                    <a:pt x="48" y="0"/>
                  </a:lnTo>
                  <a:lnTo>
                    <a:pt x="47" y="0"/>
                  </a:lnTo>
                  <a:lnTo>
                    <a:pt x="44" y="0"/>
                  </a:lnTo>
                  <a:lnTo>
                    <a:pt x="44"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86" name="chenying0907 982"/>
            <p:cNvSpPr/>
            <p:nvPr/>
          </p:nvSpPr>
          <p:spPr bwMode="auto">
            <a:xfrm>
              <a:off x="2135188" y="4549776"/>
              <a:ext cx="22225" cy="33338"/>
            </a:xfrm>
            <a:custGeom>
              <a:avLst/>
              <a:gdLst/>
              <a:ahLst/>
              <a:cxnLst>
                <a:cxn ang="0">
                  <a:pos x="45" y="2"/>
                </a:cxn>
                <a:cxn ang="0">
                  <a:pos x="45" y="2"/>
                </a:cxn>
                <a:cxn ang="0">
                  <a:pos x="40" y="13"/>
                </a:cxn>
                <a:cxn ang="0">
                  <a:pos x="32" y="23"/>
                </a:cxn>
                <a:cxn ang="0">
                  <a:pos x="18" y="43"/>
                </a:cxn>
                <a:cxn ang="0">
                  <a:pos x="18" y="43"/>
                </a:cxn>
                <a:cxn ang="0">
                  <a:pos x="7" y="60"/>
                </a:cxn>
                <a:cxn ang="0">
                  <a:pos x="3" y="69"/>
                </a:cxn>
                <a:cxn ang="0">
                  <a:pos x="0" y="78"/>
                </a:cxn>
                <a:cxn ang="0">
                  <a:pos x="0" y="78"/>
                </a:cxn>
                <a:cxn ang="0">
                  <a:pos x="0" y="81"/>
                </a:cxn>
                <a:cxn ang="0">
                  <a:pos x="0" y="83"/>
                </a:cxn>
                <a:cxn ang="0">
                  <a:pos x="3" y="86"/>
                </a:cxn>
                <a:cxn ang="0">
                  <a:pos x="7" y="85"/>
                </a:cxn>
                <a:cxn ang="0">
                  <a:pos x="10" y="83"/>
                </a:cxn>
                <a:cxn ang="0">
                  <a:pos x="10" y="82"/>
                </a:cxn>
                <a:cxn ang="0">
                  <a:pos x="10" y="82"/>
                </a:cxn>
                <a:cxn ang="0">
                  <a:pos x="15" y="72"/>
                </a:cxn>
                <a:cxn ang="0">
                  <a:pos x="20" y="61"/>
                </a:cxn>
                <a:cxn ang="0">
                  <a:pos x="32" y="43"/>
                </a:cxn>
                <a:cxn ang="0">
                  <a:pos x="45" y="24"/>
                </a:cxn>
                <a:cxn ang="0">
                  <a:pos x="52" y="15"/>
                </a:cxn>
                <a:cxn ang="0">
                  <a:pos x="56" y="6"/>
                </a:cxn>
                <a:cxn ang="0">
                  <a:pos x="56" y="6"/>
                </a:cxn>
                <a:cxn ang="0">
                  <a:pos x="57" y="4"/>
                </a:cxn>
                <a:cxn ang="0">
                  <a:pos x="56" y="1"/>
                </a:cxn>
                <a:cxn ang="0">
                  <a:pos x="54" y="0"/>
                </a:cxn>
                <a:cxn ang="0">
                  <a:pos x="53" y="0"/>
                </a:cxn>
                <a:cxn ang="0">
                  <a:pos x="48" y="0"/>
                </a:cxn>
                <a:cxn ang="0">
                  <a:pos x="47" y="1"/>
                </a:cxn>
                <a:cxn ang="0">
                  <a:pos x="45" y="2"/>
                </a:cxn>
                <a:cxn ang="0">
                  <a:pos x="45" y="2"/>
                </a:cxn>
              </a:cxnLst>
              <a:rect l="0" t="0" r="r" b="b"/>
              <a:pathLst>
                <a:path w="57" h="86">
                  <a:moveTo>
                    <a:pt x="45" y="2"/>
                  </a:moveTo>
                  <a:lnTo>
                    <a:pt x="45" y="2"/>
                  </a:lnTo>
                  <a:lnTo>
                    <a:pt x="40" y="13"/>
                  </a:lnTo>
                  <a:lnTo>
                    <a:pt x="32" y="23"/>
                  </a:lnTo>
                  <a:lnTo>
                    <a:pt x="18" y="43"/>
                  </a:lnTo>
                  <a:lnTo>
                    <a:pt x="18" y="43"/>
                  </a:lnTo>
                  <a:lnTo>
                    <a:pt x="7" y="60"/>
                  </a:lnTo>
                  <a:lnTo>
                    <a:pt x="3" y="69"/>
                  </a:lnTo>
                  <a:lnTo>
                    <a:pt x="0" y="78"/>
                  </a:lnTo>
                  <a:lnTo>
                    <a:pt x="0" y="78"/>
                  </a:lnTo>
                  <a:lnTo>
                    <a:pt x="0" y="81"/>
                  </a:lnTo>
                  <a:lnTo>
                    <a:pt x="0" y="83"/>
                  </a:lnTo>
                  <a:lnTo>
                    <a:pt x="3" y="86"/>
                  </a:lnTo>
                  <a:lnTo>
                    <a:pt x="7" y="85"/>
                  </a:lnTo>
                  <a:lnTo>
                    <a:pt x="10" y="83"/>
                  </a:lnTo>
                  <a:lnTo>
                    <a:pt x="10" y="82"/>
                  </a:lnTo>
                  <a:lnTo>
                    <a:pt x="10" y="82"/>
                  </a:lnTo>
                  <a:lnTo>
                    <a:pt x="15" y="72"/>
                  </a:lnTo>
                  <a:lnTo>
                    <a:pt x="20" y="61"/>
                  </a:lnTo>
                  <a:lnTo>
                    <a:pt x="32" y="43"/>
                  </a:lnTo>
                  <a:lnTo>
                    <a:pt x="45" y="24"/>
                  </a:lnTo>
                  <a:lnTo>
                    <a:pt x="52" y="15"/>
                  </a:lnTo>
                  <a:lnTo>
                    <a:pt x="56" y="6"/>
                  </a:lnTo>
                  <a:lnTo>
                    <a:pt x="56" y="6"/>
                  </a:lnTo>
                  <a:lnTo>
                    <a:pt x="57" y="4"/>
                  </a:lnTo>
                  <a:lnTo>
                    <a:pt x="56" y="1"/>
                  </a:lnTo>
                  <a:lnTo>
                    <a:pt x="54" y="0"/>
                  </a:lnTo>
                  <a:lnTo>
                    <a:pt x="53" y="0"/>
                  </a:lnTo>
                  <a:lnTo>
                    <a:pt x="48" y="0"/>
                  </a:lnTo>
                  <a:lnTo>
                    <a:pt x="47" y="1"/>
                  </a:lnTo>
                  <a:lnTo>
                    <a:pt x="45" y="2"/>
                  </a:lnTo>
                  <a:lnTo>
                    <a:pt x="45"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87" name="chenying0907 983"/>
            <p:cNvSpPr/>
            <p:nvPr/>
          </p:nvSpPr>
          <p:spPr bwMode="auto">
            <a:xfrm>
              <a:off x="2171701" y="4578351"/>
              <a:ext cx="15875" cy="26988"/>
            </a:xfrm>
            <a:custGeom>
              <a:avLst/>
              <a:gdLst/>
              <a:ahLst/>
              <a:cxnLst>
                <a:cxn ang="0">
                  <a:pos x="30" y="7"/>
                </a:cxn>
                <a:cxn ang="0">
                  <a:pos x="30" y="7"/>
                </a:cxn>
                <a:cxn ang="0">
                  <a:pos x="29" y="11"/>
                </a:cxn>
                <a:cxn ang="0">
                  <a:pos x="28" y="13"/>
                </a:cxn>
                <a:cxn ang="0">
                  <a:pos x="24" y="20"/>
                </a:cxn>
                <a:cxn ang="0">
                  <a:pos x="18" y="26"/>
                </a:cxn>
                <a:cxn ang="0">
                  <a:pos x="14" y="33"/>
                </a:cxn>
                <a:cxn ang="0">
                  <a:pos x="14" y="33"/>
                </a:cxn>
                <a:cxn ang="0">
                  <a:pos x="7" y="47"/>
                </a:cxn>
                <a:cxn ang="0">
                  <a:pos x="0" y="62"/>
                </a:cxn>
                <a:cxn ang="0">
                  <a:pos x="0" y="62"/>
                </a:cxn>
                <a:cxn ang="0">
                  <a:pos x="0" y="64"/>
                </a:cxn>
                <a:cxn ang="0">
                  <a:pos x="0" y="66"/>
                </a:cxn>
                <a:cxn ang="0">
                  <a:pos x="1" y="68"/>
                </a:cxn>
                <a:cxn ang="0">
                  <a:pos x="4" y="68"/>
                </a:cxn>
                <a:cxn ang="0">
                  <a:pos x="8" y="68"/>
                </a:cxn>
                <a:cxn ang="0">
                  <a:pos x="9" y="67"/>
                </a:cxn>
                <a:cxn ang="0">
                  <a:pos x="11" y="64"/>
                </a:cxn>
                <a:cxn ang="0">
                  <a:pos x="11" y="64"/>
                </a:cxn>
                <a:cxn ang="0">
                  <a:pos x="18" y="47"/>
                </a:cxn>
                <a:cxn ang="0">
                  <a:pos x="24" y="39"/>
                </a:cxn>
                <a:cxn ang="0">
                  <a:pos x="29" y="32"/>
                </a:cxn>
                <a:cxn ang="0">
                  <a:pos x="29" y="32"/>
                </a:cxn>
                <a:cxn ang="0">
                  <a:pos x="34" y="26"/>
                </a:cxn>
                <a:cxn ang="0">
                  <a:pos x="38" y="20"/>
                </a:cxn>
                <a:cxn ang="0">
                  <a:pos x="41" y="13"/>
                </a:cxn>
                <a:cxn ang="0">
                  <a:pos x="42" y="7"/>
                </a:cxn>
                <a:cxn ang="0">
                  <a:pos x="42" y="7"/>
                </a:cxn>
                <a:cxn ang="0">
                  <a:pos x="42" y="4"/>
                </a:cxn>
                <a:cxn ang="0">
                  <a:pos x="41" y="1"/>
                </a:cxn>
                <a:cxn ang="0">
                  <a:pos x="38" y="1"/>
                </a:cxn>
                <a:cxn ang="0">
                  <a:pos x="37" y="0"/>
                </a:cxn>
                <a:cxn ang="0">
                  <a:pos x="33" y="1"/>
                </a:cxn>
                <a:cxn ang="0">
                  <a:pos x="31" y="4"/>
                </a:cxn>
                <a:cxn ang="0">
                  <a:pos x="30" y="7"/>
                </a:cxn>
                <a:cxn ang="0">
                  <a:pos x="30" y="7"/>
                </a:cxn>
              </a:cxnLst>
              <a:rect l="0" t="0" r="r" b="b"/>
              <a:pathLst>
                <a:path w="42" h="68">
                  <a:moveTo>
                    <a:pt x="30" y="7"/>
                  </a:moveTo>
                  <a:lnTo>
                    <a:pt x="30" y="7"/>
                  </a:lnTo>
                  <a:lnTo>
                    <a:pt x="29" y="11"/>
                  </a:lnTo>
                  <a:lnTo>
                    <a:pt x="28" y="13"/>
                  </a:lnTo>
                  <a:lnTo>
                    <a:pt x="24" y="20"/>
                  </a:lnTo>
                  <a:lnTo>
                    <a:pt x="18" y="26"/>
                  </a:lnTo>
                  <a:lnTo>
                    <a:pt x="14" y="33"/>
                  </a:lnTo>
                  <a:lnTo>
                    <a:pt x="14" y="33"/>
                  </a:lnTo>
                  <a:lnTo>
                    <a:pt x="7" y="47"/>
                  </a:lnTo>
                  <a:lnTo>
                    <a:pt x="0" y="62"/>
                  </a:lnTo>
                  <a:lnTo>
                    <a:pt x="0" y="62"/>
                  </a:lnTo>
                  <a:lnTo>
                    <a:pt x="0" y="64"/>
                  </a:lnTo>
                  <a:lnTo>
                    <a:pt x="0" y="66"/>
                  </a:lnTo>
                  <a:lnTo>
                    <a:pt x="1" y="68"/>
                  </a:lnTo>
                  <a:lnTo>
                    <a:pt x="4" y="68"/>
                  </a:lnTo>
                  <a:lnTo>
                    <a:pt x="8" y="68"/>
                  </a:lnTo>
                  <a:lnTo>
                    <a:pt x="9" y="67"/>
                  </a:lnTo>
                  <a:lnTo>
                    <a:pt x="11" y="64"/>
                  </a:lnTo>
                  <a:lnTo>
                    <a:pt x="11" y="64"/>
                  </a:lnTo>
                  <a:lnTo>
                    <a:pt x="18" y="47"/>
                  </a:lnTo>
                  <a:lnTo>
                    <a:pt x="24" y="39"/>
                  </a:lnTo>
                  <a:lnTo>
                    <a:pt x="29" y="32"/>
                  </a:lnTo>
                  <a:lnTo>
                    <a:pt x="29" y="32"/>
                  </a:lnTo>
                  <a:lnTo>
                    <a:pt x="34" y="26"/>
                  </a:lnTo>
                  <a:lnTo>
                    <a:pt x="38" y="20"/>
                  </a:lnTo>
                  <a:lnTo>
                    <a:pt x="41" y="13"/>
                  </a:lnTo>
                  <a:lnTo>
                    <a:pt x="42" y="7"/>
                  </a:lnTo>
                  <a:lnTo>
                    <a:pt x="42" y="7"/>
                  </a:lnTo>
                  <a:lnTo>
                    <a:pt x="42" y="4"/>
                  </a:lnTo>
                  <a:lnTo>
                    <a:pt x="41" y="1"/>
                  </a:lnTo>
                  <a:lnTo>
                    <a:pt x="38" y="1"/>
                  </a:lnTo>
                  <a:lnTo>
                    <a:pt x="37" y="0"/>
                  </a:lnTo>
                  <a:lnTo>
                    <a:pt x="33" y="1"/>
                  </a:lnTo>
                  <a:lnTo>
                    <a:pt x="31" y="4"/>
                  </a:lnTo>
                  <a:lnTo>
                    <a:pt x="30" y="7"/>
                  </a:lnTo>
                  <a:lnTo>
                    <a:pt x="30" y="7"/>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88" name="chenying0907 984"/>
            <p:cNvSpPr/>
            <p:nvPr/>
          </p:nvSpPr>
          <p:spPr bwMode="auto">
            <a:xfrm>
              <a:off x="2203451" y="4606926"/>
              <a:ext cx="17463" cy="23813"/>
            </a:xfrm>
            <a:custGeom>
              <a:avLst/>
              <a:gdLst/>
              <a:ahLst/>
              <a:cxnLst>
                <a:cxn ang="0">
                  <a:pos x="31" y="3"/>
                </a:cxn>
                <a:cxn ang="0">
                  <a:pos x="31" y="3"/>
                </a:cxn>
                <a:cxn ang="0">
                  <a:pos x="21" y="15"/>
                </a:cxn>
                <a:cxn ang="0">
                  <a:pos x="12" y="25"/>
                </a:cxn>
                <a:cxn ang="0">
                  <a:pos x="12" y="25"/>
                </a:cxn>
                <a:cxn ang="0">
                  <a:pos x="8" y="32"/>
                </a:cxn>
                <a:cxn ang="0">
                  <a:pos x="5" y="38"/>
                </a:cxn>
                <a:cxn ang="0">
                  <a:pos x="0" y="53"/>
                </a:cxn>
                <a:cxn ang="0">
                  <a:pos x="0" y="53"/>
                </a:cxn>
                <a:cxn ang="0">
                  <a:pos x="0" y="54"/>
                </a:cxn>
                <a:cxn ang="0">
                  <a:pos x="0" y="57"/>
                </a:cxn>
                <a:cxn ang="0">
                  <a:pos x="2" y="61"/>
                </a:cxn>
                <a:cxn ang="0">
                  <a:pos x="5" y="61"/>
                </a:cxn>
                <a:cxn ang="0">
                  <a:pos x="6" y="61"/>
                </a:cxn>
                <a:cxn ang="0">
                  <a:pos x="9" y="61"/>
                </a:cxn>
                <a:cxn ang="0">
                  <a:pos x="10" y="58"/>
                </a:cxn>
                <a:cxn ang="0">
                  <a:pos x="10" y="58"/>
                </a:cxn>
                <a:cxn ang="0">
                  <a:pos x="16" y="45"/>
                </a:cxn>
                <a:cxn ang="0">
                  <a:pos x="18" y="38"/>
                </a:cxn>
                <a:cxn ang="0">
                  <a:pos x="22" y="32"/>
                </a:cxn>
                <a:cxn ang="0">
                  <a:pos x="22" y="32"/>
                </a:cxn>
                <a:cxn ang="0">
                  <a:pos x="26" y="25"/>
                </a:cxn>
                <a:cxn ang="0">
                  <a:pos x="31" y="20"/>
                </a:cxn>
                <a:cxn ang="0">
                  <a:pos x="40" y="8"/>
                </a:cxn>
                <a:cxn ang="0">
                  <a:pos x="40" y="8"/>
                </a:cxn>
                <a:cxn ang="0">
                  <a:pos x="42" y="7"/>
                </a:cxn>
                <a:cxn ang="0">
                  <a:pos x="42" y="4"/>
                </a:cxn>
                <a:cxn ang="0">
                  <a:pos x="40" y="3"/>
                </a:cxn>
                <a:cxn ang="0">
                  <a:pos x="39" y="2"/>
                </a:cxn>
                <a:cxn ang="0">
                  <a:pos x="35" y="0"/>
                </a:cxn>
                <a:cxn ang="0">
                  <a:pos x="33" y="0"/>
                </a:cxn>
                <a:cxn ang="0">
                  <a:pos x="31" y="3"/>
                </a:cxn>
                <a:cxn ang="0">
                  <a:pos x="31" y="3"/>
                </a:cxn>
              </a:cxnLst>
              <a:rect l="0" t="0" r="r" b="b"/>
              <a:pathLst>
                <a:path w="42" h="61">
                  <a:moveTo>
                    <a:pt x="31" y="3"/>
                  </a:moveTo>
                  <a:lnTo>
                    <a:pt x="31" y="3"/>
                  </a:lnTo>
                  <a:lnTo>
                    <a:pt x="21" y="15"/>
                  </a:lnTo>
                  <a:lnTo>
                    <a:pt x="12" y="25"/>
                  </a:lnTo>
                  <a:lnTo>
                    <a:pt x="12" y="25"/>
                  </a:lnTo>
                  <a:lnTo>
                    <a:pt x="8" y="32"/>
                  </a:lnTo>
                  <a:lnTo>
                    <a:pt x="5" y="38"/>
                  </a:lnTo>
                  <a:lnTo>
                    <a:pt x="0" y="53"/>
                  </a:lnTo>
                  <a:lnTo>
                    <a:pt x="0" y="53"/>
                  </a:lnTo>
                  <a:lnTo>
                    <a:pt x="0" y="54"/>
                  </a:lnTo>
                  <a:lnTo>
                    <a:pt x="0" y="57"/>
                  </a:lnTo>
                  <a:lnTo>
                    <a:pt x="2" y="61"/>
                  </a:lnTo>
                  <a:lnTo>
                    <a:pt x="5" y="61"/>
                  </a:lnTo>
                  <a:lnTo>
                    <a:pt x="6" y="61"/>
                  </a:lnTo>
                  <a:lnTo>
                    <a:pt x="9" y="61"/>
                  </a:lnTo>
                  <a:lnTo>
                    <a:pt x="10" y="58"/>
                  </a:lnTo>
                  <a:lnTo>
                    <a:pt x="10" y="58"/>
                  </a:lnTo>
                  <a:lnTo>
                    <a:pt x="16" y="45"/>
                  </a:lnTo>
                  <a:lnTo>
                    <a:pt x="18" y="38"/>
                  </a:lnTo>
                  <a:lnTo>
                    <a:pt x="22" y="32"/>
                  </a:lnTo>
                  <a:lnTo>
                    <a:pt x="22" y="32"/>
                  </a:lnTo>
                  <a:lnTo>
                    <a:pt x="26" y="25"/>
                  </a:lnTo>
                  <a:lnTo>
                    <a:pt x="31" y="20"/>
                  </a:lnTo>
                  <a:lnTo>
                    <a:pt x="40" y="8"/>
                  </a:lnTo>
                  <a:lnTo>
                    <a:pt x="40" y="8"/>
                  </a:lnTo>
                  <a:lnTo>
                    <a:pt x="42" y="7"/>
                  </a:lnTo>
                  <a:lnTo>
                    <a:pt x="42" y="4"/>
                  </a:lnTo>
                  <a:lnTo>
                    <a:pt x="40" y="3"/>
                  </a:lnTo>
                  <a:lnTo>
                    <a:pt x="39" y="2"/>
                  </a:lnTo>
                  <a:lnTo>
                    <a:pt x="35" y="0"/>
                  </a:lnTo>
                  <a:lnTo>
                    <a:pt x="33" y="0"/>
                  </a:lnTo>
                  <a:lnTo>
                    <a:pt x="31" y="3"/>
                  </a:lnTo>
                  <a:lnTo>
                    <a:pt x="31"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89" name="chenying0907 985"/>
            <p:cNvSpPr/>
            <p:nvPr/>
          </p:nvSpPr>
          <p:spPr bwMode="auto">
            <a:xfrm>
              <a:off x="2246313" y="4625976"/>
              <a:ext cx="19050" cy="28575"/>
            </a:xfrm>
            <a:custGeom>
              <a:avLst/>
              <a:gdLst/>
              <a:ahLst/>
              <a:cxnLst>
                <a:cxn ang="0">
                  <a:pos x="39" y="3"/>
                </a:cxn>
                <a:cxn ang="0">
                  <a:pos x="39" y="3"/>
                </a:cxn>
                <a:cxn ang="0">
                  <a:pos x="34" y="11"/>
                </a:cxn>
                <a:cxn ang="0">
                  <a:pos x="27" y="18"/>
                </a:cxn>
                <a:cxn ang="0">
                  <a:pos x="27" y="18"/>
                </a:cxn>
                <a:cxn ang="0">
                  <a:pos x="23" y="28"/>
                </a:cxn>
                <a:cxn ang="0">
                  <a:pos x="18" y="37"/>
                </a:cxn>
                <a:cxn ang="0">
                  <a:pos x="18" y="37"/>
                </a:cxn>
                <a:cxn ang="0">
                  <a:pos x="8" y="50"/>
                </a:cxn>
                <a:cxn ang="0">
                  <a:pos x="4" y="56"/>
                </a:cxn>
                <a:cxn ang="0">
                  <a:pos x="0" y="64"/>
                </a:cxn>
                <a:cxn ang="0">
                  <a:pos x="0" y="64"/>
                </a:cxn>
                <a:cxn ang="0">
                  <a:pos x="0" y="67"/>
                </a:cxn>
                <a:cxn ang="0">
                  <a:pos x="1" y="69"/>
                </a:cxn>
                <a:cxn ang="0">
                  <a:pos x="4" y="71"/>
                </a:cxn>
                <a:cxn ang="0">
                  <a:pos x="9" y="71"/>
                </a:cxn>
                <a:cxn ang="0">
                  <a:pos x="10" y="69"/>
                </a:cxn>
                <a:cxn ang="0">
                  <a:pos x="12" y="68"/>
                </a:cxn>
                <a:cxn ang="0">
                  <a:pos x="12" y="68"/>
                </a:cxn>
                <a:cxn ang="0">
                  <a:pos x="14" y="60"/>
                </a:cxn>
                <a:cxn ang="0">
                  <a:pos x="19" y="52"/>
                </a:cxn>
                <a:cxn ang="0">
                  <a:pos x="30" y="39"/>
                </a:cxn>
                <a:cxn ang="0">
                  <a:pos x="30" y="39"/>
                </a:cxn>
                <a:cxn ang="0">
                  <a:pos x="34" y="32"/>
                </a:cxn>
                <a:cxn ang="0">
                  <a:pos x="38" y="25"/>
                </a:cxn>
                <a:cxn ang="0">
                  <a:pos x="38" y="25"/>
                </a:cxn>
                <a:cxn ang="0">
                  <a:pos x="43" y="16"/>
                </a:cxn>
                <a:cxn ang="0">
                  <a:pos x="48" y="8"/>
                </a:cxn>
                <a:cxn ang="0">
                  <a:pos x="48" y="8"/>
                </a:cxn>
                <a:cxn ang="0">
                  <a:pos x="49" y="5"/>
                </a:cxn>
                <a:cxn ang="0">
                  <a:pos x="49" y="4"/>
                </a:cxn>
                <a:cxn ang="0">
                  <a:pos x="47" y="0"/>
                </a:cxn>
                <a:cxn ang="0">
                  <a:pos x="43" y="0"/>
                </a:cxn>
                <a:cxn ang="0">
                  <a:pos x="40" y="0"/>
                </a:cxn>
                <a:cxn ang="0">
                  <a:pos x="39" y="3"/>
                </a:cxn>
                <a:cxn ang="0">
                  <a:pos x="39" y="3"/>
                </a:cxn>
              </a:cxnLst>
              <a:rect l="0" t="0" r="r" b="b"/>
              <a:pathLst>
                <a:path w="49" h="71">
                  <a:moveTo>
                    <a:pt x="39" y="3"/>
                  </a:moveTo>
                  <a:lnTo>
                    <a:pt x="39" y="3"/>
                  </a:lnTo>
                  <a:lnTo>
                    <a:pt x="34" y="11"/>
                  </a:lnTo>
                  <a:lnTo>
                    <a:pt x="27" y="18"/>
                  </a:lnTo>
                  <a:lnTo>
                    <a:pt x="27" y="18"/>
                  </a:lnTo>
                  <a:lnTo>
                    <a:pt x="23" y="28"/>
                  </a:lnTo>
                  <a:lnTo>
                    <a:pt x="18" y="37"/>
                  </a:lnTo>
                  <a:lnTo>
                    <a:pt x="18" y="37"/>
                  </a:lnTo>
                  <a:lnTo>
                    <a:pt x="8" y="50"/>
                  </a:lnTo>
                  <a:lnTo>
                    <a:pt x="4" y="56"/>
                  </a:lnTo>
                  <a:lnTo>
                    <a:pt x="0" y="64"/>
                  </a:lnTo>
                  <a:lnTo>
                    <a:pt x="0" y="64"/>
                  </a:lnTo>
                  <a:lnTo>
                    <a:pt x="0" y="67"/>
                  </a:lnTo>
                  <a:lnTo>
                    <a:pt x="1" y="69"/>
                  </a:lnTo>
                  <a:lnTo>
                    <a:pt x="4" y="71"/>
                  </a:lnTo>
                  <a:lnTo>
                    <a:pt x="9" y="71"/>
                  </a:lnTo>
                  <a:lnTo>
                    <a:pt x="10" y="69"/>
                  </a:lnTo>
                  <a:lnTo>
                    <a:pt x="12" y="68"/>
                  </a:lnTo>
                  <a:lnTo>
                    <a:pt x="12" y="68"/>
                  </a:lnTo>
                  <a:lnTo>
                    <a:pt x="14" y="60"/>
                  </a:lnTo>
                  <a:lnTo>
                    <a:pt x="19" y="52"/>
                  </a:lnTo>
                  <a:lnTo>
                    <a:pt x="30" y="39"/>
                  </a:lnTo>
                  <a:lnTo>
                    <a:pt x="30" y="39"/>
                  </a:lnTo>
                  <a:lnTo>
                    <a:pt x="34" y="32"/>
                  </a:lnTo>
                  <a:lnTo>
                    <a:pt x="38" y="25"/>
                  </a:lnTo>
                  <a:lnTo>
                    <a:pt x="38" y="25"/>
                  </a:lnTo>
                  <a:lnTo>
                    <a:pt x="43" y="16"/>
                  </a:lnTo>
                  <a:lnTo>
                    <a:pt x="48" y="8"/>
                  </a:lnTo>
                  <a:lnTo>
                    <a:pt x="48" y="8"/>
                  </a:lnTo>
                  <a:lnTo>
                    <a:pt x="49" y="5"/>
                  </a:lnTo>
                  <a:lnTo>
                    <a:pt x="49" y="4"/>
                  </a:lnTo>
                  <a:lnTo>
                    <a:pt x="47" y="0"/>
                  </a:lnTo>
                  <a:lnTo>
                    <a:pt x="43" y="0"/>
                  </a:lnTo>
                  <a:lnTo>
                    <a:pt x="40" y="0"/>
                  </a:lnTo>
                  <a:lnTo>
                    <a:pt x="39" y="3"/>
                  </a:lnTo>
                  <a:lnTo>
                    <a:pt x="39"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90" name="chenying0907 986"/>
            <p:cNvSpPr/>
            <p:nvPr/>
          </p:nvSpPr>
          <p:spPr bwMode="auto">
            <a:xfrm>
              <a:off x="2290763" y="4641851"/>
              <a:ext cx="19050" cy="28575"/>
            </a:xfrm>
            <a:custGeom>
              <a:avLst/>
              <a:gdLst/>
              <a:ahLst/>
              <a:cxnLst>
                <a:cxn ang="0">
                  <a:pos x="38" y="4"/>
                </a:cxn>
                <a:cxn ang="0">
                  <a:pos x="38" y="4"/>
                </a:cxn>
                <a:cxn ang="0">
                  <a:pos x="34" y="12"/>
                </a:cxn>
                <a:cxn ang="0">
                  <a:pos x="29" y="20"/>
                </a:cxn>
                <a:cxn ang="0">
                  <a:pos x="17" y="33"/>
                </a:cxn>
                <a:cxn ang="0">
                  <a:pos x="12" y="41"/>
                </a:cxn>
                <a:cxn ang="0">
                  <a:pos x="6" y="47"/>
                </a:cxn>
                <a:cxn ang="0">
                  <a:pos x="3" y="55"/>
                </a:cxn>
                <a:cxn ang="0">
                  <a:pos x="0" y="64"/>
                </a:cxn>
                <a:cxn ang="0">
                  <a:pos x="0" y="64"/>
                </a:cxn>
                <a:cxn ang="0">
                  <a:pos x="0" y="67"/>
                </a:cxn>
                <a:cxn ang="0">
                  <a:pos x="0" y="69"/>
                </a:cxn>
                <a:cxn ang="0">
                  <a:pos x="4" y="72"/>
                </a:cxn>
                <a:cxn ang="0">
                  <a:pos x="6" y="72"/>
                </a:cxn>
                <a:cxn ang="0">
                  <a:pos x="8" y="71"/>
                </a:cxn>
                <a:cxn ang="0">
                  <a:pos x="9" y="69"/>
                </a:cxn>
                <a:cxn ang="0">
                  <a:pos x="10" y="68"/>
                </a:cxn>
                <a:cxn ang="0">
                  <a:pos x="10" y="68"/>
                </a:cxn>
                <a:cxn ang="0">
                  <a:pos x="13" y="59"/>
                </a:cxn>
                <a:cxn ang="0">
                  <a:pos x="17" y="51"/>
                </a:cxn>
                <a:cxn ang="0">
                  <a:pos x="22" y="43"/>
                </a:cxn>
                <a:cxn ang="0">
                  <a:pos x="29" y="37"/>
                </a:cxn>
                <a:cxn ang="0">
                  <a:pos x="39" y="22"/>
                </a:cxn>
                <a:cxn ang="0">
                  <a:pos x="44" y="14"/>
                </a:cxn>
                <a:cxn ang="0">
                  <a:pos x="48" y="7"/>
                </a:cxn>
                <a:cxn ang="0">
                  <a:pos x="48" y="7"/>
                </a:cxn>
                <a:cxn ang="0">
                  <a:pos x="50" y="4"/>
                </a:cxn>
                <a:cxn ang="0">
                  <a:pos x="48" y="3"/>
                </a:cxn>
                <a:cxn ang="0">
                  <a:pos x="47" y="1"/>
                </a:cxn>
                <a:cxn ang="0">
                  <a:pos x="46" y="0"/>
                </a:cxn>
                <a:cxn ang="0">
                  <a:pos x="41" y="0"/>
                </a:cxn>
                <a:cxn ang="0">
                  <a:pos x="39" y="1"/>
                </a:cxn>
                <a:cxn ang="0">
                  <a:pos x="38" y="4"/>
                </a:cxn>
                <a:cxn ang="0">
                  <a:pos x="38" y="4"/>
                </a:cxn>
              </a:cxnLst>
              <a:rect l="0" t="0" r="r" b="b"/>
              <a:pathLst>
                <a:path w="50" h="72">
                  <a:moveTo>
                    <a:pt x="38" y="4"/>
                  </a:moveTo>
                  <a:lnTo>
                    <a:pt x="38" y="4"/>
                  </a:lnTo>
                  <a:lnTo>
                    <a:pt x="34" y="12"/>
                  </a:lnTo>
                  <a:lnTo>
                    <a:pt x="29" y="20"/>
                  </a:lnTo>
                  <a:lnTo>
                    <a:pt x="17" y="33"/>
                  </a:lnTo>
                  <a:lnTo>
                    <a:pt x="12" y="41"/>
                  </a:lnTo>
                  <a:lnTo>
                    <a:pt x="6" y="47"/>
                  </a:lnTo>
                  <a:lnTo>
                    <a:pt x="3" y="55"/>
                  </a:lnTo>
                  <a:lnTo>
                    <a:pt x="0" y="64"/>
                  </a:lnTo>
                  <a:lnTo>
                    <a:pt x="0" y="64"/>
                  </a:lnTo>
                  <a:lnTo>
                    <a:pt x="0" y="67"/>
                  </a:lnTo>
                  <a:lnTo>
                    <a:pt x="0" y="69"/>
                  </a:lnTo>
                  <a:lnTo>
                    <a:pt x="4" y="72"/>
                  </a:lnTo>
                  <a:lnTo>
                    <a:pt x="6" y="72"/>
                  </a:lnTo>
                  <a:lnTo>
                    <a:pt x="8" y="71"/>
                  </a:lnTo>
                  <a:lnTo>
                    <a:pt x="9" y="69"/>
                  </a:lnTo>
                  <a:lnTo>
                    <a:pt x="10" y="68"/>
                  </a:lnTo>
                  <a:lnTo>
                    <a:pt x="10" y="68"/>
                  </a:lnTo>
                  <a:lnTo>
                    <a:pt x="13" y="59"/>
                  </a:lnTo>
                  <a:lnTo>
                    <a:pt x="17" y="51"/>
                  </a:lnTo>
                  <a:lnTo>
                    <a:pt x="22" y="43"/>
                  </a:lnTo>
                  <a:lnTo>
                    <a:pt x="29" y="37"/>
                  </a:lnTo>
                  <a:lnTo>
                    <a:pt x="39" y="22"/>
                  </a:lnTo>
                  <a:lnTo>
                    <a:pt x="44" y="14"/>
                  </a:lnTo>
                  <a:lnTo>
                    <a:pt x="48" y="7"/>
                  </a:lnTo>
                  <a:lnTo>
                    <a:pt x="48" y="7"/>
                  </a:lnTo>
                  <a:lnTo>
                    <a:pt x="50" y="4"/>
                  </a:lnTo>
                  <a:lnTo>
                    <a:pt x="48" y="3"/>
                  </a:lnTo>
                  <a:lnTo>
                    <a:pt x="47" y="1"/>
                  </a:lnTo>
                  <a:lnTo>
                    <a:pt x="46" y="0"/>
                  </a:lnTo>
                  <a:lnTo>
                    <a:pt x="41" y="0"/>
                  </a:lnTo>
                  <a:lnTo>
                    <a:pt x="39" y="1"/>
                  </a:lnTo>
                  <a:lnTo>
                    <a:pt x="38" y="4"/>
                  </a:lnTo>
                  <a:lnTo>
                    <a:pt x="38"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91" name="chenying0907 987"/>
            <p:cNvSpPr/>
            <p:nvPr/>
          </p:nvSpPr>
          <p:spPr bwMode="auto">
            <a:xfrm>
              <a:off x="2338388" y="4646613"/>
              <a:ext cx="17463" cy="28575"/>
            </a:xfrm>
            <a:custGeom>
              <a:avLst/>
              <a:gdLst/>
              <a:ahLst/>
              <a:cxnLst>
                <a:cxn ang="0">
                  <a:pos x="30" y="4"/>
                </a:cxn>
                <a:cxn ang="0">
                  <a:pos x="30" y="4"/>
                </a:cxn>
                <a:cxn ang="0">
                  <a:pos x="28" y="10"/>
                </a:cxn>
                <a:cxn ang="0">
                  <a:pos x="26" y="14"/>
                </a:cxn>
                <a:cxn ang="0">
                  <a:pos x="19" y="20"/>
                </a:cxn>
                <a:cxn ang="0">
                  <a:pos x="19" y="20"/>
                </a:cxn>
                <a:cxn ang="0">
                  <a:pos x="15" y="28"/>
                </a:cxn>
                <a:cxn ang="0">
                  <a:pos x="11" y="36"/>
                </a:cxn>
                <a:cxn ang="0">
                  <a:pos x="11" y="36"/>
                </a:cxn>
                <a:cxn ang="0">
                  <a:pos x="9" y="45"/>
                </a:cxn>
                <a:cxn ang="0">
                  <a:pos x="6" y="54"/>
                </a:cxn>
                <a:cxn ang="0">
                  <a:pos x="6" y="54"/>
                </a:cxn>
                <a:cxn ang="0">
                  <a:pos x="5" y="57"/>
                </a:cxn>
                <a:cxn ang="0">
                  <a:pos x="4" y="59"/>
                </a:cxn>
                <a:cxn ang="0">
                  <a:pos x="1" y="63"/>
                </a:cxn>
                <a:cxn ang="0">
                  <a:pos x="0" y="66"/>
                </a:cxn>
                <a:cxn ang="0">
                  <a:pos x="0" y="66"/>
                </a:cxn>
                <a:cxn ang="0">
                  <a:pos x="0" y="68"/>
                </a:cxn>
                <a:cxn ang="0">
                  <a:pos x="0" y="70"/>
                </a:cxn>
                <a:cxn ang="0">
                  <a:pos x="4" y="72"/>
                </a:cxn>
                <a:cxn ang="0">
                  <a:pos x="7" y="72"/>
                </a:cxn>
                <a:cxn ang="0">
                  <a:pos x="9" y="71"/>
                </a:cxn>
                <a:cxn ang="0">
                  <a:pos x="10" y="68"/>
                </a:cxn>
                <a:cxn ang="0">
                  <a:pos x="10" y="68"/>
                </a:cxn>
                <a:cxn ang="0">
                  <a:pos x="13" y="65"/>
                </a:cxn>
                <a:cxn ang="0">
                  <a:pos x="17" y="59"/>
                </a:cxn>
                <a:cxn ang="0">
                  <a:pos x="17" y="59"/>
                </a:cxn>
                <a:cxn ang="0">
                  <a:pos x="21" y="49"/>
                </a:cxn>
                <a:cxn ang="0">
                  <a:pos x="23" y="38"/>
                </a:cxn>
                <a:cxn ang="0">
                  <a:pos x="23" y="38"/>
                </a:cxn>
                <a:cxn ang="0">
                  <a:pos x="24" y="34"/>
                </a:cxn>
                <a:cxn ang="0">
                  <a:pos x="27" y="31"/>
                </a:cxn>
                <a:cxn ang="0">
                  <a:pos x="32" y="23"/>
                </a:cxn>
                <a:cxn ang="0">
                  <a:pos x="38" y="16"/>
                </a:cxn>
                <a:cxn ang="0">
                  <a:pos x="40" y="12"/>
                </a:cxn>
                <a:cxn ang="0">
                  <a:pos x="41" y="8"/>
                </a:cxn>
                <a:cxn ang="0">
                  <a:pos x="41" y="8"/>
                </a:cxn>
                <a:cxn ang="0">
                  <a:pos x="40" y="6"/>
                </a:cxn>
                <a:cxn ang="0">
                  <a:pos x="40" y="3"/>
                </a:cxn>
                <a:cxn ang="0">
                  <a:pos x="36" y="0"/>
                </a:cxn>
                <a:cxn ang="0">
                  <a:pos x="34" y="0"/>
                </a:cxn>
                <a:cxn ang="0">
                  <a:pos x="32" y="2"/>
                </a:cxn>
                <a:cxn ang="0">
                  <a:pos x="31" y="3"/>
                </a:cxn>
                <a:cxn ang="0">
                  <a:pos x="30" y="4"/>
                </a:cxn>
                <a:cxn ang="0">
                  <a:pos x="30" y="4"/>
                </a:cxn>
              </a:cxnLst>
              <a:rect l="0" t="0" r="r" b="b"/>
              <a:pathLst>
                <a:path w="41" h="72">
                  <a:moveTo>
                    <a:pt x="30" y="4"/>
                  </a:moveTo>
                  <a:lnTo>
                    <a:pt x="30" y="4"/>
                  </a:lnTo>
                  <a:lnTo>
                    <a:pt x="28" y="10"/>
                  </a:lnTo>
                  <a:lnTo>
                    <a:pt x="26" y="14"/>
                  </a:lnTo>
                  <a:lnTo>
                    <a:pt x="19" y="20"/>
                  </a:lnTo>
                  <a:lnTo>
                    <a:pt x="19" y="20"/>
                  </a:lnTo>
                  <a:lnTo>
                    <a:pt x="15" y="28"/>
                  </a:lnTo>
                  <a:lnTo>
                    <a:pt x="11" y="36"/>
                  </a:lnTo>
                  <a:lnTo>
                    <a:pt x="11" y="36"/>
                  </a:lnTo>
                  <a:lnTo>
                    <a:pt x="9" y="45"/>
                  </a:lnTo>
                  <a:lnTo>
                    <a:pt x="6" y="54"/>
                  </a:lnTo>
                  <a:lnTo>
                    <a:pt x="6" y="54"/>
                  </a:lnTo>
                  <a:lnTo>
                    <a:pt x="5" y="57"/>
                  </a:lnTo>
                  <a:lnTo>
                    <a:pt x="4" y="59"/>
                  </a:lnTo>
                  <a:lnTo>
                    <a:pt x="1" y="63"/>
                  </a:lnTo>
                  <a:lnTo>
                    <a:pt x="0" y="66"/>
                  </a:lnTo>
                  <a:lnTo>
                    <a:pt x="0" y="66"/>
                  </a:lnTo>
                  <a:lnTo>
                    <a:pt x="0" y="68"/>
                  </a:lnTo>
                  <a:lnTo>
                    <a:pt x="0" y="70"/>
                  </a:lnTo>
                  <a:lnTo>
                    <a:pt x="4" y="72"/>
                  </a:lnTo>
                  <a:lnTo>
                    <a:pt x="7" y="72"/>
                  </a:lnTo>
                  <a:lnTo>
                    <a:pt x="9" y="71"/>
                  </a:lnTo>
                  <a:lnTo>
                    <a:pt x="10" y="68"/>
                  </a:lnTo>
                  <a:lnTo>
                    <a:pt x="10" y="68"/>
                  </a:lnTo>
                  <a:lnTo>
                    <a:pt x="13" y="65"/>
                  </a:lnTo>
                  <a:lnTo>
                    <a:pt x="17" y="59"/>
                  </a:lnTo>
                  <a:lnTo>
                    <a:pt x="17" y="59"/>
                  </a:lnTo>
                  <a:lnTo>
                    <a:pt x="21" y="49"/>
                  </a:lnTo>
                  <a:lnTo>
                    <a:pt x="23" y="38"/>
                  </a:lnTo>
                  <a:lnTo>
                    <a:pt x="23" y="38"/>
                  </a:lnTo>
                  <a:lnTo>
                    <a:pt x="24" y="34"/>
                  </a:lnTo>
                  <a:lnTo>
                    <a:pt x="27" y="31"/>
                  </a:lnTo>
                  <a:lnTo>
                    <a:pt x="32" y="23"/>
                  </a:lnTo>
                  <a:lnTo>
                    <a:pt x="38" y="16"/>
                  </a:lnTo>
                  <a:lnTo>
                    <a:pt x="40" y="12"/>
                  </a:lnTo>
                  <a:lnTo>
                    <a:pt x="41" y="8"/>
                  </a:lnTo>
                  <a:lnTo>
                    <a:pt x="41" y="8"/>
                  </a:lnTo>
                  <a:lnTo>
                    <a:pt x="40" y="6"/>
                  </a:lnTo>
                  <a:lnTo>
                    <a:pt x="40" y="3"/>
                  </a:lnTo>
                  <a:lnTo>
                    <a:pt x="36" y="0"/>
                  </a:lnTo>
                  <a:lnTo>
                    <a:pt x="34" y="0"/>
                  </a:lnTo>
                  <a:lnTo>
                    <a:pt x="32" y="2"/>
                  </a:lnTo>
                  <a:lnTo>
                    <a:pt x="31" y="3"/>
                  </a:lnTo>
                  <a:lnTo>
                    <a:pt x="30" y="4"/>
                  </a:lnTo>
                  <a:lnTo>
                    <a:pt x="30"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92" name="chenying0907 988"/>
            <p:cNvSpPr/>
            <p:nvPr/>
          </p:nvSpPr>
          <p:spPr bwMode="auto">
            <a:xfrm>
              <a:off x="2379663" y="4649788"/>
              <a:ext cx="15875" cy="34925"/>
            </a:xfrm>
            <a:custGeom>
              <a:avLst/>
              <a:gdLst/>
              <a:ahLst/>
              <a:cxnLst>
                <a:cxn ang="0">
                  <a:pos x="31" y="6"/>
                </a:cxn>
                <a:cxn ang="0">
                  <a:pos x="31" y="6"/>
                </a:cxn>
                <a:cxn ang="0">
                  <a:pos x="28" y="16"/>
                </a:cxn>
                <a:cxn ang="0">
                  <a:pos x="26" y="25"/>
                </a:cxn>
                <a:cxn ang="0">
                  <a:pos x="17" y="43"/>
                </a:cxn>
                <a:cxn ang="0">
                  <a:pos x="7" y="62"/>
                </a:cxn>
                <a:cxn ang="0">
                  <a:pos x="4" y="71"/>
                </a:cxn>
                <a:cxn ang="0">
                  <a:pos x="0" y="80"/>
                </a:cxn>
                <a:cxn ang="0">
                  <a:pos x="0" y="80"/>
                </a:cxn>
                <a:cxn ang="0">
                  <a:pos x="0" y="83"/>
                </a:cxn>
                <a:cxn ang="0">
                  <a:pos x="1" y="85"/>
                </a:cxn>
                <a:cxn ang="0">
                  <a:pos x="5" y="88"/>
                </a:cxn>
                <a:cxn ang="0">
                  <a:pos x="9" y="87"/>
                </a:cxn>
                <a:cxn ang="0">
                  <a:pos x="10" y="85"/>
                </a:cxn>
                <a:cxn ang="0">
                  <a:pos x="11" y="84"/>
                </a:cxn>
                <a:cxn ang="0">
                  <a:pos x="11" y="84"/>
                </a:cxn>
                <a:cxn ang="0">
                  <a:pos x="14" y="74"/>
                </a:cxn>
                <a:cxn ang="0">
                  <a:pos x="19" y="64"/>
                </a:cxn>
                <a:cxn ang="0">
                  <a:pos x="28" y="45"/>
                </a:cxn>
                <a:cxn ang="0">
                  <a:pos x="38" y="26"/>
                </a:cxn>
                <a:cxn ang="0">
                  <a:pos x="40" y="16"/>
                </a:cxn>
                <a:cxn ang="0">
                  <a:pos x="41" y="6"/>
                </a:cxn>
                <a:cxn ang="0">
                  <a:pos x="41" y="6"/>
                </a:cxn>
                <a:cxn ang="0">
                  <a:pos x="41" y="4"/>
                </a:cxn>
                <a:cxn ang="0">
                  <a:pos x="40" y="2"/>
                </a:cxn>
                <a:cxn ang="0">
                  <a:pos x="39" y="0"/>
                </a:cxn>
                <a:cxn ang="0">
                  <a:pos x="36" y="0"/>
                </a:cxn>
                <a:cxn ang="0">
                  <a:pos x="32" y="2"/>
                </a:cxn>
                <a:cxn ang="0">
                  <a:pos x="31" y="4"/>
                </a:cxn>
                <a:cxn ang="0">
                  <a:pos x="31" y="6"/>
                </a:cxn>
                <a:cxn ang="0">
                  <a:pos x="31" y="6"/>
                </a:cxn>
              </a:cxnLst>
              <a:rect l="0" t="0" r="r" b="b"/>
              <a:pathLst>
                <a:path w="41" h="88">
                  <a:moveTo>
                    <a:pt x="31" y="6"/>
                  </a:moveTo>
                  <a:lnTo>
                    <a:pt x="31" y="6"/>
                  </a:lnTo>
                  <a:lnTo>
                    <a:pt x="28" y="16"/>
                  </a:lnTo>
                  <a:lnTo>
                    <a:pt x="26" y="25"/>
                  </a:lnTo>
                  <a:lnTo>
                    <a:pt x="17" y="43"/>
                  </a:lnTo>
                  <a:lnTo>
                    <a:pt x="7" y="62"/>
                  </a:lnTo>
                  <a:lnTo>
                    <a:pt x="4" y="71"/>
                  </a:lnTo>
                  <a:lnTo>
                    <a:pt x="0" y="80"/>
                  </a:lnTo>
                  <a:lnTo>
                    <a:pt x="0" y="80"/>
                  </a:lnTo>
                  <a:lnTo>
                    <a:pt x="0" y="83"/>
                  </a:lnTo>
                  <a:lnTo>
                    <a:pt x="1" y="85"/>
                  </a:lnTo>
                  <a:lnTo>
                    <a:pt x="5" y="88"/>
                  </a:lnTo>
                  <a:lnTo>
                    <a:pt x="9" y="87"/>
                  </a:lnTo>
                  <a:lnTo>
                    <a:pt x="10" y="85"/>
                  </a:lnTo>
                  <a:lnTo>
                    <a:pt x="11" y="84"/>
                  </a:lnTo>
                  <a:lnTo>
                    <a:pt x="11" y="84"/>
                  </a:lnTo>
                  <a:lnTo>
                    <a:pt x="14" y="74"/>
                  </a:lnTo>
                  <a:lnTo>
                    <a:pt x="19" y="64"/>
                  </a:lnTo>
                  <a:lnTo>
                    <a:pt x="28" y="45"/>
                  </a:lnTo>
                  <a:lnTo>
                    <a:pt x="38" y="26"/>
                  </a:lnTo>
                  <a:lnTo>
                    <a:pt x="40" y="16"/>
                  </a:lnTo>
                  <a:lnTo>
                    <a:pt x="41" y="6"/>
                  </a:lnTo>
                  <a:lnTo>
                    <a:pt x="41" y="6"/>
                  </a:lnTo>
                  <a:lnTo>
                    <a:pt x="41" y="4"/>
                  </a:lnTo>
                  <a:lnTo>
                    <a:pt x="40" y="2"/>
                  </a:lnTo>
                  <a:lnTo>
                    <a:pt x="39" y="0"/>
                  </a:lnTo>
                  <a:lnTo>
                    <a:pt x="36" y="0"/>
                  </a:lnTo>
                  <a:lnTo>
                    <a:pt x="32" y="2"/>
                  </a:lnTo>
                  <a:lnTo>
                    <a:pt x="31" y="4"/>
                  </a:lnTo>
                  <a:lnTo>
                    <a:pt x="31" y="6"/>
                  </a:lnTo>
                  <a:lnTo>
                    <a:pt x="31" y="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93" name="chenying0907 989"/>
            <p:cNvSpPr/>
            <p:nvPr/>
          </p:nvSpPr>
          <p:spPr bwMode="auto">
            <a:xfrm>
              <a:off x="2430463" y="4649788"/>
              <a:ext cx="14288" cy="26988"/>
            </a:xfrm>
            <a:custGeom>
              <a:avLst/>
              <a:gdLst/>
              <a:ahLst/>
              <a:cxnLst>
                <a:cxn ang="0">
                  <a:pos x="24" y="2"/>
                </a:cxn>
                <a:cxn ang="0">
                  <a:pos x="24" y="2"/>
                </a:cxn>
                <a:cxn ang="0">
                  <a:pos x="11" y="31"/>
                </a:cxn>
                <a:cxn ang="0">
                  <a:pos x="4" y="44"/>
                </a:cxn>
                <a:cxn ang="0">
                  <a:pos x="0" y="60"/>
                </a:cxn>
                <a:cxn ang="0">
                  <a:pos x="0" y="60"/>
                </a:cxn>
                <a:cxn ang="0">
                  <a:pos x="0" y="62"/>
                </a:cxn>
                <a:cxn ang="0">
                  <a:pos x="1" y="64"/>
                </a:cxn>
                <a:cxn ang="0">
                  <a:pos x="5" y="66"/>
                </a:cxn>
                <a:cxn ang="0">
                  <a:pos x="7" y="66"/>
                </a:cxn>
                <a:cxn ang="0">
                  <a:pos x="9" y="66"/>
                </a:cxn>
                <a:cxn ang="0">
                  <a:pos x="11" y="65"/>
                </a:cxn>
                <a:cxn ang="0">
                  <a:pos x="12" y="62"/>
                </a:cxn>
                <a:cxn ang="0">
                  <a:pos x="12" y="62"/>
                </a:cxn>
                <a:cxn ang="0">
                  <a:pos x="16" y="48"/>
                </a:cxn>
                <a:cxn ang="0">
                  <a:pos x="21" y="34"/>
                </a:cxn>
                <a:cxn ang="0">
                  <a:pos x="34" y="6"/>
                </a:cxn>
                <a:cxn ang="0">
                  <a:pos x="34" y="6"/>
                </a:cxn>
                <a:cxn ang="0">
                  <a:pos x="35" y="4"/>
                </a:cxn>
                <a:cxn ang="0">
                  <a:pos x="34" y="1"/>
                </a:cxn>
                <a:cxn ang="0">
                  <a:pos x="33" y="0"/>
                </a:cxn>
                <a:cxn ang="0">
                  <a:pos x="32" y="0"/>
                </a:cxn>
                <a:cxn ang="0">
                  <a:pos x="26" y="0"/>
                </a:cxn>
                <a:cxn ang="0">
                  <a:pos x="25" y="1"/>
                </a:cxn>
                <a:cxn ang="0">
                  <a:pos x="24" y="2"/>
                </a:cxn>
                <a:cxn ang="0">
                  <a:pos x="24" y="2"/>
                </a:cxn>
              </a:cxnLst>
              <a:rect l="0" t="0" r="r" b="b"/>
              <a:pathLst>
                <a:path w="35" h="66">
                  <a:moveTo>
                    <a:pt x="24" y="2"/>
                  </a:moveTo>
                  <a:lnTo>
                    <a:pt x="24" y="2"/>
                  </a:lnTo>
                  <a:lnTo>
                    <a:pt x="11" y="31"/>
                  </a:lnTo>
                  <a:lnTo>
                    <a:pt x="4" y="44"/>
                  </a:lnTo>
                  <a:lnTo>
                    <a:pt x="0" y="60"/>
                  </a:lnTo>
                  <a:lnTo>
                    <a:pt x="0" y="60"/>
                  </a:lnTo>
                  <a:lnTo>
                    <a:pt x="0" y="62"/>
                  </a:lnTo>
                  <a:lnTo>
                    <a:pt x="1" y="64"/>
                  </a:lnTo>
                  <a:lnTo>
                    <a:pt x="5" y="66"/>
                  </a:lnTo>
                  <a:lnTo>
                    <a:pt x="7" y="66"/>
                  </a:lnTo>
                  <a:lnTo>
                    <a:pt x="9" y="66"/>
                  </a:lnTo>
                  <a:lnTo>
                    <a:pt x="11" y="65"/>
                  </a:lnTo>
                  <a:lnTo>
                    <a:pt x="12" y="62"/>
                  </a:lnTo>
                  <a:lnTo>
                    <a:pt x="12" y="62"/>
                  </a:lnTo>
                  <a:lnTo>
                    <a:pt x="16" y="48"/>
                  </a:lnTo>
                  <a:lnTo>
                    <a:pt x="21" y="34"/>
                  </a:lnTo>
                  <a:lnTo>
                    <a:pt x="34" y="6"/>
                  </a:lnTo>
                  <a:lnTo>
                    <a:pt x="34" y="6"/>
                  </a:lnTo>
                  <a:lnTo>
                    <a:pt x="35" y="4"/>
                  </a:lnTo>
                  <a:lnTo>
                    <a:pt x="34" y="1"/>
                  </a:lnTo>
                  <a:lnTo>
                    <a:pt x="33" y="0"/>
                  </a:lnTo>
                  <a:lnTo>
                    <a:pt x="32" y="0"/>
                  </a:lnTo>
                  <a:lnTo>
                    <a:pt x="26" y="0"/>
                  </a:lnTo>
                  <a:lnTo>
                    <a:pt x="25" y="1"/>
                  </a:lnTo>
                  <a:lnTo>
                    <a:pt x="24" y="2"/>
                  </a:lnTo>
                  <a:lnTo>
                    <a:pt x="24"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94" name="chenying0907 990"/>
            <p:cNvSpPr/>
            <p:nvPr/>
          </p:nvSpPr>
          <p:spPr bwMode="auto">
            <a:xfrm>
              <a:off x="2473326" y="4643438"/>
              <a:ext cx="19050" cy="25400"/>
            </a:xfrm>
            <a:custGeom>
              <a:avLst/>
              <a:gdLst/>
              <a:ahLst/>
              <a:cxnLst>
                <a:cxn ang="0">
                  <a:pos x="38" y="4"/>
                </a:cxn>
                <a:cxn ang="0">
                  <a:pos x="38" y="4"/>
                </a:cxn>
                <a:cxn ang="0">
                  <a:pos x="34" y="10"/>
                </a:cxn>
                <a:cxn ang="0">
                  <a:pos x="28" y="17"/>
                </a:cxn>
                <a:cxn ang="0">
                  <a:pos x="23" y="23"/>
                </a:cxn>
                <a:cxn ang="0">
                  <a:pos x="17" y="30"/>
                </a:cxn>
                <a:cxn ang="0">
                  <a:pos x="17" y="30"/>
                </a:cxn>
                <a:cxn ang="0">
                  <a:pos x="10" y="41"/>
                </a:cxn>
                <a:cxn ang="0">
                  <a:pos x="4" y="47"/>
                </a:cxn>
                <a:cxn ang="0">
                  <a:pos x="0" y="52"/>
                </a:cxn>
                <a:cxn ang="0">
                  <a:pos x="0" y="52"/>
                </a:cxn>
                <a:cxn ang="0">
                  <a:pos x="0" y="55"/>
                </a:cxn>
                <a:cxn ang="0">
                  <a:pos x="0" y="57"/>
                </a:cxn>
                <a:cxn ang="0">
                  <a:pos x="3" y="60"/>
                </a:cxn>
                <a:cxn ang="0">
                  <a:pos x="7" y="61"/>
                </a:cxn>
                <a:cxn ang="0">
                  <a:pos x="10" y="60"/>
                </a:cxn>
                <a:cxn ang="0">
                  <a:pos x="11" y="58"/>
                </a:cxn>
                <a:cxn ang="0">
                  <a:pos x="11" y="58"/>
                </a:cxn>
                <a:cxn ang="0">
                  <a:pos x="19" y="47"/>
                </a:cxn>
                <a:cxn ang="0">
                  <a:pos x="28" y="35"/>
                </a:cxn>
                <a:cxn ang="0">
                  <a:pos x="28" y="35"/>
                </a:cxn>
                <a:cxn ang="0">
                  <a:pos x="38" y="22"/>
                </a:cxn>
                <a:cxn ang="0">
                  <a:pos x="44" y="15"/>
                </a:cxn>
                <a:cxn ang="0">
                  <a:pos x="49" y="9"/>
                </a:cxn>
                <a:cxn ang="0">
                  <a:pos x="49" y="9"/>
                </a:cxn>
                <a:cxn ang="0">
                  <a:pos x="49" y="6"/>
                </a:cxn>
                <a:cxn ang="0">
                  <a:pos x="49" y="4"/>
                </a:cxn>
                <a:cxn ang="0">
                  <a:pos x="46" y="1"/>
                </a:cxn>
                <a:cxn ang="0">
                  <a:pos x="42" y="0"/>
                </a:cxn>
                <a:cxn ang="0">
                  <a:pos x="41" y="1"/>
                </a:cxn>
                <a:cxn ang="0">
                  <a:pos x="38" y="4"/>
                </a:cxn>
                <a:cxn ang="0">
                  <a:pos x="38" y="4"/>
                </a:cxn>
              </a:cxnLst>
              <a:rect l="0" t="0" r="r" b="b"/>
              <a:pathLst>
                <a:path w="49" h="61">
                  <a:moveTo>
                    <a:pt x="38" y="4"/>
                  </a:moveTo>
                  <a:lnTo>
                    <a:pt x="38" y="4"/>
                  </a:lnTo>
                  <a:lnTo>
                    <a:pt x="34" y="10"/>
                  </a:lnTo>
                  <a:lnTo>
                    <a:pt x="28" y="17"/>
                  </a:lnTo>
                  <a:lnTo>
                    <a:pt x="23" y="23"/>
                  </a:lnTo>
                  <a:lnTo>
                    <a:pt x="17" y="30"/>
                  </a:lnTo>
                  <a:lnTo>
                    <a:pt x="17" y="30"/>
                  </a:lnTo>
                  <a:lnTo>
                    <a:pt x="10" y="41"/>
                  </a:lnTo>
                  <a:lnTo>
                    <a:pt x="4" y="47"/>
                  </a:lnTo>
                  <a:lnTo>
                    <a:pt x="0" y="52"/>
                  </a:lnTo>
                  <a:lnTo>
                    <a:pt x="0" y="52"/>
                  </a:lnTo>
                  <a:lnTo>
                    <a:pt x="0" y="55"/>
                  </a:lnTo>
                  <a:lnTo>
                    <a:pt x="0" y="57"/>
                  </a:lnTo>
                  <a:lnTo>
                    <a:pt x="3" y="60"/>
                  </a:lnTo>
                  <a:lnTo>
                    <a:pt x="7" y="61"/>
                  </a:lnTo>
                  <a:lnTo>
                    <a:pt x="10" y="60"/>
                  </a:lnTo>
                  <a:lnTo>
                    <a:pt x="11" y="58"/>
                  </a:lnTo>
                  <a:lnTo>
                    <a:pt x="11" y="58"/>
                  </a:lnTo>
                  <a:lnTo>
                    <a:pt x="19" y="47"/>
                  </a:lnTo>
                  <a:lnTo>
                    <a:pt x="28" y="35"/>
                  </a:lnTo>
                  <a:lnTo>
                    <a:pt x="28" y="35"/>
                  </a:lnTo>
                  <a:lnTo>
                    <a:pt x="38" y="22"/>
                  </a:lnTo>
                  <a:lnTo>
                    <a:pt x="44" y="15"/>
                  </a:lnTo>
                  <a:lnTo>
                    <a:pt x="49" y="9"/>
                  </a:lnTo>
                  <a:lnTo>
                    <a:pt x="49" y="9"/>
                  </a:lnTo>
                  <a:lnTo>
                    <a:pt x="49" y="6"/>
                  </a:lnTo>
                  <a:lnTo>
                    <a:pt x="49" y="4"/>
                  </a:lnTo>
                  <a:lnTo>
                    <a:pt x="46" y="1"/>
                  </a:lnTo>
                  <a:lnTo>
                    <a:pt x="42" y="0"/>
                  </a:lnTo>
                  <a:lnTo>
                    <a:pt x="41" y="1"/>
                  </a:lnTo>
                  <a:lnTo>
                    <a:pt x="38" y="4"/>
                  </a:lnTo>
                  <a:lnTo>
                    <a:pt x="38"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95" name="chenying0907 991"/>
            <p:cNvSpPr/>
            <p:nvPr/>
          </p:nvSpPr>
          <p:spPr bwMode="auto">
            <a:xfrm>
              <a:off x="2528888" y="4633913"/>
              <a:ext cx="14288" cy="25400"/>
            </a:xfrm>
            <a:custGeom>
              <a:avLst/>
              <a:gdLst/>
              <a:ahLst/>
              <a:cxnLst>
                <a:cxn ang="0">
                  <a:pos x="32" y="0"/>
                </a:cxn>
                <a:cxn ang="0">
                  <a:pos x="32" y="0"/>
                </a:cxn>
                <a:cxn ang="0">
                  <a:pos x="25" y="4"/>
                </a:cxn>
                <a:cxn ang="0">
                  <a:pos x="20" y="10"/>
                </a:cxn>
                <a:cxn ang="0">
                  <a:pos x="16" y="17"/>
                </a:cxn>
                <a:cxn ang="0">
                  <a:pos x="13" y="24"/>
                </a:cxn>
                <a:cxn ang="0">
                  <a:pos x="13" y="24"/>
                </a:cxn>
                <a:cxn ang="0">
                  <a:pos x="11" y="34"/>
                </a:cxn>
                <a:cxn ang="0">
                  <a:pos x="10" y="40"/>
                </a:cxn>
                <a:cxn ang="0">
                  <a:pos x="7" y="44"/>
                </a:cxn>
                <a:cxn ang="0">
                  <a:pos x="7" y="44"/>
                </a:cxn>
                <a:cxn ang="0">
                  <a:pos x="4" y="48"/>
                </a:cxn>
                <a:cxn ang="0">
                  <a:pos x="2" y="51"/>
                </a:cxn>
                <a:cxn ang="0">
                  <a:pos x="0" y="59"/>
                </a:cxn>
                <a:cxn ang="0">
                  <a:pos x="0" y="59"/>
                </a:cxn>
                <a:cxn ang="0">
                  <a:pos x="2" y="62"/>
                </a:cxn>
                <a:cxn ang="0">
                  <a:pos x="2" y="63"/>
                </a:cxn>
                <a:cxn ang="0">
                  <a:pos x="4" y="65"/>
                </a:cxn>
                <a:cxn ang="0">
                  <a:pos x="6" y="65"/>
                </a:cxn>
                <a:cxn ang="0">
                  <a:pos x="10" y="63"/>
                </a:cxn>
                <a:cxn ang="0">
                  <a:pos x="12" y="62"/>
                </a:cxn>
                <a:cxn ang="0">
                  <a:pos x="12" y="59"/>
                </a:cxn>
                <a:cxn ang="0">
                  <a:pos x="12" y="59"/>
                </a:cxn>
                <a:cxn ang="0">
                  <a:pos x="13" y="55"/>
                </a:cxn>
                <a:cxn ang="0">
                  <a:pos x="15" y="53"/>
                </a:cxn>
                <a:cxn ang="0">
                  <a:pos x="19" y="48"/>
                </a:cxn>
                <a:cxn ang="0">
                  <a:pos x="19" y="48"/>
                </a:cxn>
                <a:cxn ang="0">
                  <a:pos x="21" y="41"/>
                </a:cxn>
                <a:cxn ang="0">
                  <a:pos x="23" y="36"/>
                </a:cxn>
                <a:cxn ang="0">
                  <a:pos x="23" y="36"/>
                </a:cxn>
                <a:cxn ang="0">
                  <a:pos x="27" y="21"/>
                </a:cxn>
                <a:cxn ang="0">
                  <a:pos x="29" y="16"/>
                </a:cxn>
                <a:cxn ang="0">
                  <a:pos x="32" y="14"/>
                </a:cxn>
                <a:cxn ang="0">
                  <a:pos x="34" y="12"/>
                </a:cxn>
                <a:cxn ang="0">
                  <a:pos x="34" y="12"/>
                </a:cxn>
                <a:cxn ang="0">
                  <a:pos x="37" y="11"/>
                </a:cxn>
                <a:cxn ang="0">
                  <a:pos x="38" y="8"/>
                </a:cxn>
                <a:cxn ang="0">
                  <a:pos x="38" y="4"/>
                </a:cxn>
                <a:cxn ang="0">
                  <a:pos x="36" y="2"/>
                </a:cxn>
                <a:cxn ang="0">
                  <a:pos x="34" y="0"/>
                </a:cxn>
                <a:cxn ang="0">
                  <a:pos x="32" y="0"/>
                </a:cxn>
                <a:cxn ang="0">
                  <a:pos x="32" y="0"/>
                </a:cxn>
              </a:cxnLst>
              <a:rect l="0" t="0" r="r" b="b"/>
              <a:pathLst>
                <a:path w="38" h="65">
                  <a:moveTo>
                    <a:pt x="32" y="0"/>
                  </a:moveTo>
                  <a:lnTo>
                    <a:pt x="32" y="0"/>
                  </a:lnTo>
                  <a:lnTo>
                    <a:pt x="25" y="4"/>
                  </a:lnTo>
                  <a:lnTo>
                    <a:pt x="20" y="10"/>
                  </a:lnTo>
                  <a:lnTo>
                    <a:pt x="16" y="17"/>
                  </a:lnTo>
                  <a:lnTo>
                    <a:pt x="13" y="24"/>
                  </a:lnTo>
                  <a:lnTo>
                    <a:pt x="13" y="24"/>
                  </a:lnTo>
                  <a:lnTo>
                    <a:pt x="11" y="34"/>
                  </a:lnTo>
                  <a:lnTo>
                    <a:pt x="10" y="40"/>
                  </a:lnTo>
                  <a:lnTo>
                    <a:pt x="7" y="44"/>
                  </a:lnTo>
                  <a:lnTo>
                    <a:pt x="7" y="44"/>
                  </a:lnTo>
                  <a:lnTo>
                    <a:pt x="4" y="48"/>
                  </a:lnTo>
                  <a:lnTo>
                    <a:pt x="2" y="51"/>
                  </a:lnTo>
                  <a:lnTo>
                    <a:pt x="0" y="59"/>
                  </a:lnTo>
                  <a:lnTo>
                    <a:pt x="0" y="59"/>
                  </a:lnTo>
                  <a:lnTo>
                    <a:pt x="2" y="62"/>
                  </a:lnTo>
                  <a:lnTo>
                    <a:pt x="2" y="63"/>
                  </a:lnTo>
                  <a:lnTo>
                    <a:pt x="4" y="65"/>
                  </a:lnTo>
                  <a:lnTo>
                    <a:pt x="6" y="65"/>
                  </a:lnTo>
                  <a:lnTo>
                    <a:pt x="10" y="63"/>
                  </a:lnTo>
                  <a:lnTo>
                    <a:pt x="12" y="62"/>
                  </a:lnTo>
                  <a:lnTo>
                    <a:pt x="12" y="59"/>
                  </a:lnTo>
                  <a:lnTo>
                    <a:pt x="12" y="59"/>
                  </a:lnTo>
                  <a:lnTo>
                    <a:pt x="13" y="55"/>
                  </a:lnTo>
                  <a:lnTo>
                    <a:pt x="15" y="53"/>
                  </a:lnTo>
                  <a:lnTo>
                    <a:pt x="19" y="48"/>
                  </a:lnTo>
                  <a:lnTo>
                    <a:pt x="19" y="48"/>
                  </a:lnTo>
                  <a:lnTo>
                    <a:pt x="21" y="41"/>
                  </a:lnTo>
                  <a:lnTo>
                    <a:pt x="23" y="36"/>
                  </a:lnTo>
                  <a:lnTo>
                    <a:pt x="23" y="36"/>
                  </a:lnTo>
                  <a:lnTo>
                    <a:pt x="27" y="21"/>
                  </a:lnTo>
                  <a:lnTo>
                    <a:pt x="29" y="16"/>
                  </a:lnTo>
                  <a:lnTo>
                    <a:pt x="32" y="14"/>
                  </a:lnTo>
                  <a:lnTo>
                    <a:pt x="34" y="12"/>
                  </a:lnTo>
                  <a:lnTo>
                    <a:pt x="34" y="12"/>
                  </a:lnTo>
                  <a:lnTo>
                    <a:pt x="37" y="11"/>
                  </a:lnTo>
                  <a:lnTo>
                    <a:pt x="38" y="8"/>
                  </a:lnTo>
                  <a:lnTo>
                    <a:pt x="38" y="4"/>
                  </a:lnTo>
                  <a:lnTo>
                    <a:pt x="36" y="2"/>
                  </a:lnTo>
                  <a:lnTo>
                    <a:pt x="34" y="0"/>
                  </a:lnTo>
                  <a:lnTo>
                    <a:pt x="32" y="0"/>
                  </a:lnTo>
                  <a:lnTo>
                    <a:pt x="32"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96" name="chenying0907 992"/>
            <p:cNvSpPr/>
            <p:nvPr/>
          </p:nvSpPr>
          <p:spPr bwMode="auto">
            <a:xfrm>
              <a:off x="2584451" y="4614863"/>
              <a:ext cx="20638" cy="25400"/>
            </a:xfrm>
            <a:custGeom>
              <a:avLst/>
              <a:gdLst/>
              <a:ahLst/>
              <a:cxnLst>
                <a:cxn ang="0">
                  <a:pos x="39" y="1"/>
                </a:cxn>
                <a:cxn ang="0">
                  <a:pos x="39" y="1"/>
                </a:cxn>
                <a:cxn ang="0">
                  <a:pos x="19" y="28"/>
                </a:cxn>
                <a:cxn ang="0">
                  <a:pos x="1" y="56"/>
                </a:cxn>
                <a:cxn ang="0">
                  <a:pos x="1" y="56"/>
                </a:cxn>
                <a:cxn ang="0">
                  <a:pos x="0" y="59"/>
                </a:cxn>
                <a:cxn ang="0">
                  <a:pos x="0" y="60"/>
                </a:cxn>
                <a:cxn ang="0">
                  <a:pos x="2" y="64"/>
                </a:cxn>
                <a:cxn ang="0">
                  <a:pos x="6" y="64"/>
                </a:cxn>
                <a:cxn ang="0">
                  <a:pos x="9" y="64"/>
                </a:cxn>
                <a:cxn ang="0">
                  <a:pos x="10" y="61"/>
                </a:cxn>
                <a:cxn ang="0">
                  <a:pos x="10" y="61"/>
                </a:cxn>
                <a:cxn ang="0">
                  <a:pos x="28" y="35"/>
                </a:cxn>
                <a:cxn ang="0">
                  <a:pos x="48" y="10"/>
                </a:cxn>
                <a:cxn ang="0">
                  <a:pos x="48" y="10"/>
                </a:cxn>
                <a:cxn ang="0">
                  <a:pos x="48" y="8"/>
                </a:cxn>
                <a:cxn ang="0">
                  <a:pos x="49" y="5"/>
                </a:cxn>
                <a:cxn ang="0">
                  <a:pos x="47" y="1"/>
                </a:cxn>
                <a:cxn ang="0">
                  <a:pos x="45" y="0"/>
                </a:cxn>
                <a:cxn ang="0">
                  <a:pos x="43" y="0"/>
                </a:cxn>
                <a:cxn ang="0">
                  <a:pos x="41" y="0"/>
                </a:cxn>
                <a:cxn ang="0">
                  <a:pos x="39" y="1"/>
                </a:cxn>
                <a:cxn ang="0">
                  <a:pos x="39" y="1"/>
                </a:cxn>
              </a:cxnLst>
              <a:rect l="0" t="0" r="r" b="b"/>
              <a:pathLst>
                <a:path w="49" h="64">
                  <a:moveTo>
                    <a:pt x="39" y="1"/>
                  </a:moveTo>
                  <a:lnTo>
                    <a:pt x="39" y="1"/>
                  </a:lnTo>
                  <a:lnTo>
                    <a:pt x="19" y="28"/>
                  </a:lnTo>
                  <a:lnTo>
                    <a:pt x="1" y="56"/>
                  </a:lnTo>
                  <a:lnTo>
                    <a:pt x="1" y="56"/>
                  </a:lnTo>
                  <a:lnTo>
                    <a:pt x="0" y="59"/>
                  </a:lnTo>
                  <a:lnTo>
                    <a:pt x="0" y="60"/>
                  </a:lnTo>
                  <a:lnTo>
                    <a:pt x="2" y="64"/>
                  </a:lnTo>
                  <a:lnTo>
                    <a:pt x="6" y="64"/>
                  </a:lnTo>
                  <a:lnTo>
                    <a:pt x="9" y="64"/>
                  </a:lnTo>
                  <a:lnTo>
                    <a:pt x="10" y="61"/>
                  </a:lnTo>
                  <a:lnTo>
                    <a:pt x="10" y="61"/>
                  </a:lnTo>
                  <a:lnTo>
                    <a:pt x="28" y="35"/>
                  </a:lnTo>
                  <a:lnTo>
                    <a:pt x="48" y="10"/>
                  </a:lnTo>
                  <a:lnTo>
                    <a:pt x="48" y="10"/>
                  </a:lnTo>
                  <a:lnTo>
                    <a:pt x="48" y="8"/>
                  </a:lnTo>
                  <a:lnTo>
                    <a:pt x="49" y="5"/>
                  </a:lnTo>
                  <a:lnTo>
                    <a:pt x="47" y="1"/>
                  </a:lnTo>
                  <a:lnTo>
                    <a:pt x="45" y="0"/>
                  </a:lnTo>
                  <a:lnTo>
                    <a:pt x="43" y="0"/>
                  </a:lnTo>
                  <a:lnTo>
                    <a:pt x="41" y="0"/>
                  </a:lnTo>
                  <a:lnTo>
                    <a:pt x="39" y="1"/>
                  </a:lnTo>
                  <a:lnTo>
                    <a:pt x="39"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97" name="chenying0907 993"/>
            <p:cNvSpPr/>
            <p:nvPr/>
          </p:nvSpPr>
          <p:spPr bwMode="auto">
            <a:xfrm>
              <a:off x="2632076" y="4592638"/>
              <a:ext cx="14288" cy="28575"/>
            </a:xfrm>
            <a:custGeom>
              <a:avLst/>
              <a:gdLst/>
              <a:ahLst/>
              <a:cxnLst>
                <a:cxn ang="0">
                  <a:pos x="28" y="6"/>
                </a:cxn>
                <a:cxn ang="0">
                  <a:pos x="28" y="6"/>
                </a:cxn>
                <a:cxn ang="0">
                  <a:pos x="27" y="14"/>
                </a:cxn>
                <a:cxn ang="0">
                  <a:pos x="24" y="20"/>
                </a:cxn>
                <a:cxn ang="0">
                  <a:pos x="17" y="34"/>
                </a:cxn>
                <a:cxn ang="0">
                  <a:pos x="17" y="34"/>
                </a:cxn>
                <a:cxn ang="0">
                  <a:pos x="11" y="49"/>
                </a:cxn>
                <a:cxn ang="0">
                  <a:pos x="7" y="55"/>
                </a:cxn>
                <a:cxn ang="0">
                  <a:pos x="2" y="62"/>
                </a:cxn>
                <a:cxn ang="0">
                  <a:pos x="2" y="62"/>
                </a:cxn>
                <a:cxn ang="0">
                  <a:pos x="0" y="65"/>
                </a:cxn>
                <a:cxn ang="0">
                  <a:pos x="0" y="67"/>
                </a:cxn>
                <a:cxn ang="0">
                  <a:pos x="3" y="71"/>
                </a:cxn>
                <a:cxn ang="0">
                  <a:pos x="7" y="72"/>
                </a:cxn>
                <a:cxn ang="0">
                  <a:pos x="8" y="72"/>
                </a:cxn>
                <a:cxn ang="0">
                  <a:pos x="11" y="70"/>
                </a:cxn>
                <a:cxn ang="0">
                  <a:pos x="11" y="70"/>
                </a:cxn>
                <a:cxn ang="0">
                  <a:pos x="15" y="65"/>
                </a:cxn>
                <a:cxn ang="0">
                  <a:pos x="20" y="57"/>
                </a:cxn>
                <a:cxn ang="0">
                  <a:pos x="27" y="42"/>
                </a:cxn>
                <a:cxn ang="0">
                  <a:pos x="27" y="42"/>
                </a:cxn>
                <a:cxn ang="0">
                  <a:pos x="34" y="24"/>
                </a:cxn>
                <a:cxn ang="0">
                  <a:pos x="37" y="15"/>
                </a:cxn>
                <a:cxn ang="0">
                  <a:pos x="38" y="6"/>
                </a:cxn>
                <a:cxn ang="0">
                  <a:pos x="38" y="6"/>
                </a:cxn>
                <a:cxn ang="0">
                  <a:pos x="38" y="3"/>
                </a:cxn>
                <a:cxn ang="0">
                  <a:pos x="37" y="2"/>
                </a:cxn>
                <a:cxn ang="0">
                  <a:pos x="33" y="0"/>
                </a:cxn>
                <a:cxn ang="0">
                  <a:pos x="29" y="2"/>
                </a:cxn>
                <a:cxn ang="0">
                  <a:pos x="28" y="3"/>
                </a:cxn>
                <a:cxn ang="0">
                  <a:pos x="28" y="6"/>
                </a:cxn>
                <a:cxn ang="0">
                  <a:pos x="28" y="6"/>
                </a:cxn>
              </a:cxnLst>
              <a:rect l="0" t="0" r="r" b="b"/>
              <a:pathLst>
                <a:path w="38" h="72">
                  <a:moveTo>
                    <a:pt x="28" y="6"/>
                  </a:moveTo>
                  <a:lnTo>
                    <a:pt x="28" y="6"/>
                  </a:lnTo>
                  <a:lnTo>
                    <a:pt x="27" y="14"/>
                  </a:lnTo>
                  <a:lnTo>
                    <a:pt x="24" y="20"/>
                  </a:lnTo>
                  <a:lnTo>
                    <a:pt x="17" y="34"/>
                  </a:lnTo>
                  <a:lnTo>
                    <a:pt x="17" y="34"/>
                  </a:lnTo>
                  <a:lnTo>
                    <a:pt x="11" y="49"/>
                  </a:lnTo>
                  <a:lnTo>
                    <a:pt x="7" y="55"/>
                  </a:lnTo>
                  <a:lnTo>
                    <a:pt x="2" y="62"/>
                  </a:lnTo>
                  <a:lnTo>
                    <a:pt x="2" y="62"/>
                  </a:lnTo>
                  <a:lnTo>
                    <a:pt x="0" y="65"/>
                  </a:lnTo>
                  <a:lnTo>
                    <a:pt x="0" y="67"/>
                  </a:lnTo>
                  <a:lnTo>
                    <a:pt x="3" y="71"/>
                  </a:lnTo>
                  <a:lnTo>
                    <a:pt x="7" y="72"/>
                  </a:lnTo>
                  <a:lnTo>
                    <a:pt x="8" y="72"/>
                  </a:lnTo>
                  <a:lnTo>
                    <a:pt x="11" y="70"/>
                  </a:lnTo>
                  <a:lnTo>
                    <a:pt x="11" y="70"/>
                  </a:lnTo>
                  <a:lnTo>
                    <a:pt x="15" y="65"/>
                  </a:lnTo>
                  <a:lnTo>
                    <a:pt x="20" y="57"/>
                  </a:lnTo>
                  <a:lnTo>
                    <a:pt x="27" y="42"/>
                  </a:lnTo>
                  <a:lnTo>
                    <a:pt x="27" y="42"/>
                  </a:lnTo>
                  <a:lnTo>
                    <a:pt x="34" y="24"/>
                  </a:lnTo>
                  <a:lnTo>
                    <a:pt x="37" y="15"/>
                  </a:lnTo>
                  <a:lnTo>
                    <a:pt x="38" y="6"/>
                  </a:lnTo>
                  <a:lnTo>
                    <a:pt x="38" y="6"/>
                  </a:lnTo>
                  <a:lnTo>
                    <a:pt x="38" y="3"/>
                  </a:lnTo>
                  <a:lnTo>
                    <a:pt x="37" y="2"/>
                  </a:lnTo>
                  <a:lnTo>
                    <a:pt x="33" y="0"/>
                  </a:lnTo>
                  <a:lnTo>
                    <a:pt x="29" y="2"/>
                  </a:lnTo>
                  <a:lnTo>
                    <a:pt x="28" y="3"/>
                  </a:lnTo>
                  <a:lnTo>
                    <a:pt x="28" y="6"/>
                  </a:lnTo>
                  <a:lnTo>
                    <a:pt x="28" y="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98" name="chenying0907 994"/>
            <p:cNvSpPr/>
            <p:nvPr/>
          </p:nvSpPr>
          <p:spPr bwMode="auto">
            <a:xfrm>
              <a:off x="2265363" y="4254501"/>
              <a:ext cx="60325" cy="92075"/>
            </a:xfrm>
            <a:custGeom>
              <a:avLst/>
              <a:gdLst/>
              <a:ahLst/>
              <a:cxnLst>
                <a:cxn ang="0">
                  <a:pos x="146" y="0"/>
                </a:cxn>
                <a:cxn ang="0">
                  <a:pos x="146" y="0"/>
                </a:cxn>
                <a:cxn ang="0">
                  <a:pos x="139" y="2"/>
                </a:cxn>
                <a:cxn ang="0">
                  <a:pos x="133" y="5"/>
                </a:cxn>
                <a:cxn ang="0">
                  <a:pos x="122" y="14"/>
                </a:cxn>
                <a:cxn ang="0">
                  <a:pos x="112" y="26"/>
                </a:cxn>
                <a:cxn ang="0">
                  <a:pos x="103" y="39"/>
                </a:cxn>
                <a:cxn ang="0">
                  <a:pos x="87" y="66"/>
                </a:cxn>
                <a:cxn ang="0">
                  <a:pos x="80" y="80"/>
                </a:cxn>
                <a:cxn ang="0">
                  <a:pos x="72" y="91"/>
                </a:cxn>
                <a:cxn ang="0">
                  <a:pos x="72" y="91"/>
                </a:cxn>
                <a:cxn ang="0">
                  <a:pos x="50" y="123"/>
                </a:cxn>
                <a:cxn ang="0">
                  <a:pos x="29" y="154"/>
                </a:cxn>
                <a:cxn ang="0">
                  <a:pos x="19" y="170"/>
                </a:cxn>
                <a:cxn ang="0">
                  <a:pos x="11" y="187"/>
                </a:cxn>
                <a:cxn ang="0">
                  <a:pos x="4" y="205"/>
                </a:cxn>
                <a:cxn ang="0">
                  <a:pos x="0" y="225"/>
                </a:cxn>
                <a:cxn ang="0">
                  <a:pos x="0" y="225"/>
                </a:cxn>
                <a:cxn ang="0">
                  <a:pos x="0" y="227"/>
                </a:cxn>
                <a:cxn ang="0">
                  <a:pos x="2" y="229"/>
                </a:cxn>
                <a:cxn ang="0">
                  <a:pos x="6" y="231"/>
                </a:cxn>
                <a:cxn ang="0">
                  <a:pos x="7" y="231"/>
                </a:cxn>
                <a:cxn ang="0">
                  <a:pos x="10" y="231"/>
                </a:cxn>
                <a:cxn ang="0">
                  <a:pos x="11" y="230"/>
                </a:cxn>
                <a:cxn ang="0">
                  <a:pos x="12" y="227"/>
                </a:cxn>
                <a:cxn ang="0">
                  <a:pos x="12" y="227"/>
                </a:cxn>
                <a:cxn ang="0">
                  <a:pos x="15" y="212"/>
                </a:cxn>
                <a:cxn ang="0">
                  <a:pos x="19" y="197"/>
                </a:cxn>
                <a:cxn ang="0">
                  <a:pos x="25" y="184"/>
                </a:cxn>
                <a:cxn ang="0">
                  <a:pos x="32" y="171"/>
                </a:cxn>
                <a:cxn ang="0">
                  <a:pos x="48" y="146"/>
                </a:cxn>
                <a:cxn ang="0">
                  <a:pos x="65" y="123"/>
                </a:cxn>
                <a:cxn ang="0">
                  <a:pos x="65" y="123"/>
                </a:cxn>
                <a:cxn ang="0">
                  <a:pos x="84" y="93"/>
                </a:cxn>
                <a:cxn ang="0">
                  <a:pos x="104" y="64"/>
                </a:cxn>
                <a:cxn ang="0">
                  <a:pos x="104" y="64"/>
                </a:cxn>
                <a:cxn ang="0">
                  <a:pos x="113" y="48"/>
                </a:cxn>
                <a:cxn ang="0">
                  <a:pos x="122" y="32"/>
                </a:cxn>
                <a:cxn ang="0">
                  <a:pos x="127" y="26"/>
                </a:cxn>
                <a:cxn ang="0">
                  <a:pos x="134" y="19"/>
                </a:cxn>
                <a:cxn ang="0">
                  <a:pos x="140" y="14"/>
                </a:cxn>
                <a:cxn ang="0">
                  <a:pos x="148" y="10"/>
                </a:cxn>
                <a:cxn ang="0">
                  <a:pos x="148" y="10"/>
                </a:cxn>
                <a:cxn ang="0">
                  <a:pos x="151" y="9"/>
                </a:cxn>
                <a:cxn ang="0">
                  <a:pos x="152" y="8"/>
                </a:cxn>
                <a:cxn ang="0">
                  <a:pos x="152" y="4"/>
                </a:cxn>
                <a:cxn ang="0">
                  <a:pos x="150" y="0"/>
                </a:cxn>
                <a:cxn ang="0">
                  <a:pos x="148" y="0"/>
                </a:cxn>
                <a:cxn ang="0">
                  <a:pos x="146" y="0"/>
                </a:cxn>
                <a:cxn ang="0">
                  <a:pos x="146" y="0"/>
                </a:cxn>
              </a:cxnLst>
              <a:rect l="0" t="0" r="r" b="b"/>
              <a:pathLst>
                <a:path w="152" h="231">
                  <a:moveTo>
                    <a:pt x="146" y="0"/>
                  </a:moveTo>
                  <a:lnTo>
                    <a:pt x="146" y="0"/>
                  </a:lnTo>
                  <a:lnTo>
                    <a:pt x="139" y="2"/>
                  </a:lnTo>
                  <a:lnTo>
                    <a:pt x="133" y="5"/>
                  </a:lnTo>
                  <a:lnTo>
                    <a:pt x="122" y="14"/>
                  </a:lnTo>
                  <a:lnTo>
                    <a:pt x="112" y="26"/>
                  </a:lnTo>
                  <a:lnTo>
                    <a:pt x="103" y="39"/>
                  </a:lnTo>
                  <a:lnTo>
                    <a:pt x="87" y="66"/>
                  </a:lnTo>
                  <a:lnTo>
                    <a:pt x="80" y="80"/>
                  </a:lnTo>
                  <a:lnTo>
                    <a:pt x="72" y="91"/>
                  </a:lnTo>
                  <a:lnTo>
                    <a:pt x="72" y="91"/>
                  </a:lnTo>
                  <a:lnTo>
                    <a:pt x="50" y="123"/>
                  </a:lnTo>
                  <a:lnTo>
                    <a:pt x="29" y="154"/>
                  </a:lnTo>
                  <a:lnTo>
                    <a:pt x="19" y="170"/>
                  </a:lnTo>
                  <a:lnTo>
                    <a:pt x="11" y="187"/>
                  </a:lnTo>
                  <a:lnTo>
                    <a:pt x="4" y="205"/>
                  </a:lnTo>
                  <a:lnTo>
                    <a:pt x="0" y="225"/>
                  </a:lnTo>
                  <a:lnTo>
                    <a:pt x="0" y="225"/>
                  </a:lnTo>
                  <a:lnTo>
                    <a:pt x="0" y="227"/>
                  </a:lnTo>
                  <a:lnTo>
                    <a:pt x="2" y="229"/>
                  </a:lnTo>
                  <a:lnTo>
                    <a:pt x="6" y="231"/>
                  </a:lnTo>
                  <a:lnTo>
                    <a:pt x="7" y="231"/>
                  </a:lnTo>
                  <a:lnTo>
                    <a:pt x="10" y="231"/>
                  </a:lnTo>
                  <a:lnTo>
                    <a:pt x="11" y="230"/>
                  </a:lnTo>
                  <a:lnTo>
                    <a:pt x="12" y="227"/>
                  </a:lnTo>
                  <a:lnTo>
                    <a:pt x="12" y="227"/>
                  </a:lnTo>
                  <a:lnTo>
                    <a:pt x="15" y="212"/>
                  </a:lnTo>
                  <a:lnTo>
                    <a:pt x="19" y="197"/>
                  </a:lnTo>
                  <a:lnTo>
                    <a:pt x="25" y="184"/>
                  </a:lnTo>
                  <a:lnTo>
                    <a:pt x="32" y="171"/>
                  </a:lnTo>
                  <a:lnTo>
                    <a:pt x="48" y="146"/>
                  </a:lnTo>
                  <a:lnTo>
                    <a:pt x="65" y="123"/>
                  </a:lnTo>
                  <a:lnTo>
                    <a:pt x="65" y="123"/>
                  </a:lnTo>
                  <a:lnTo>
                    <a:pt x="84" y="93"/>
                  </a:lnTo>
                  <a:lnTo>
                    <a:pt x="104" y="64"/>
                  </a:lnTo>
                  <a:lnTo>
                    <a:pt x="104" y="64"/>
                  </a:lnTo>
                  <a:lnTo>
                    <a:pt x="113" y="48"/>
                  </a:lnTo>
                  <a:lnTo>
                    <a:pt x="122" y="32"/>
                  </a:lnTo>
                  <a:lnTo>
                    <a:pt x="127" y="26"/>
                  </a:lnTo>
                  <a:lnTo>
                    <a:pt x="134" y="19"/>
                  </a:lnTo>
                  <a:lnTo>
                    <a:pt x="140" y="14"/>
                  </a:lnTo>
                  <a:lnTo>
                    <a:pt x="148" y="10"/>
                  </a:lnTo>
                  <a:lnTo>
                    <a:pt x="148" y="10"/>
                  </a:lnTo>
                  <a:lnTo>
                    <a:pt x="151" y="9"/>
                  </a:lnTo>
                  <a:lnTo>
                    <a:pt x="152" y="8"/>
                  </a:lnTo>
                  <a:lnTo>
                    <a:pt x="152" y="4"/>
                  </a:lnTo>
                  <a:lnTo>
                    <a:pt x="150" y="0"/>
                  </a:lnTo>
                  <a:lnTo>
                    <a:pt x="148" y="0"/>
                  </a:lnTo>
                  <a:lnTo>
                    <a:pt x="146" y="0"/>
                  </a:lnTo>
                  <a:lnTo>
                    <a:pt x="146"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99" name="chenying0907 995"/>
            <p:cNvSpPr/>
            <p:nvPr/>
          </p:nvSpPr>
          <p:spPr bwMode="auto">
            <a:xfrm>
              <a:off x="2289176" y="4260851"/>
              <a:ext cx="63500" cy="96838"/>
            </a:xfrm>
            <a:custGeom>
              <a:avLst/>
              <a:gdLst/>
              <a:ahLst/>
              <a:cxnLst>
                <a:cxn ang="0">
                  <a:pos x="149" y="2"/>
                </a:cxn>
                <a:cxn ang="0">
                  <a:pos x="149" y="2"/>
                </a:cxn>
                <a:cxn ang="0">
                  <a:pos x="126" y="36"/>
                </a:cxn>
                <a:cxn ang="0">
                  <a:pos x="102" y="68"/>
                </a:cxn>
                <a:cxn ang="0">
                  <a:pos x="79" y="102"/>
                </a:cxn>
                <a:cxn ang="0">
                  <a:pos x="55" y="134"/>
                </a:cxn>
                <a:cxn ang="0">
                  <a:pos x="55" y="134"/>
                </a:cxn>
                <a:cxn ang="0">
                  <a:pos x="37" y="159"/>
                </a:cxn>
                <a:cxn ang="0">
                  <a:pos x="22" y="185"/>
                </a:cxn>
                <a:cxn ang="0">
                  <a:pos x="10" y="212"/>
                </a:cxn>
                <a:cxn ang="0">
                  <a:pos x="0" y="240"/>
                </a:cxn>
                <a:cxn ang="0">
                  <a:pos x="0" y="240"/>
                </a:cxn>
                <a:cxn ang="0">
                  <a:pos x="0" y="242"/>
                </a:cxn>
                <a:cxn ang="0">
                  <a:pos x="0" y="244"/>
                </a:cxn>
                <a:cxn ang="0">
                  <a:pos x="4" y="246"/>
                </a:cxn>
                <a:cxn ang="0">
                  <a:pos x="8" y="246"/>
                </a:cxn>
                <a:cxn ang="0">
                  <a:pos x="9" y="245"/>
                </a:cxn>
                <a:cxn ang="0">
                  <a:pos x="10" y="242"/>
                </a:cxn>
                <a:cxn ang="0">
                  <a:pos x="10" y="242"/>
                </a:cxn>
                <a:cxn ang="0">
                  <a:pos x="22" y="212"/>
                </a:cxn>
                <a:cxn ang="0">
                  <a:pos x="38" y="182"/>
                </a:cxn>
                <a:cxn ang="0">
                  <a:pos x="55" y="153"/>
                </a:cxn>
                <a:cxn ang="0">
                  <a:pos x="75" y="127"/>
                </a:cxn>
                <a:cxn ang="0">
                  <a:pos x="75" y="127"/>
                </a:cxn>
                <a:cxn ang="0">
                  <a:pos x="97" y="99"/>
                </a:cxn>
                <a:cxn ang="0">
                  <a:pos x="118" y="68"/>
                </a:cxn>
                <a:cxn ang="0">
                  <a:pos x="137" y="38"/>
                </a:cxn>
                <a:cxn ang="0">
                  <a:pos x="158" y="8"/>
                </a:cxn>
                <a:cxn ang="0">
                  <a:pos x="158" y="8"/>
                </a:cxn>
                <a:cxn ang="0">
                  <a:pos x="160" y="6"/>
                </a:cxn>
                <a:cxn ang="0">
                  <a:pos x="160" y="4"/>
                </a:cxn>
                <a:cxn ang="0">
                  <a:pos x="158" y="2"/>
                </a:cxn>
                <a:cxn ang="0">
                  <a:pos x="157" y="0"/>
                </a:cxn>
                <a:cxn ang="0">
                  <a:pos x="153" y="0"/>
                </a:cxn>
                <a:cxn ang="0">
                  <a:pos x="150" y="0"/>
                </a:cxn>
                <a:cxn ang="0">
                  <a:pos x="149" y="2"/>
                </a:cxn>
                <a:cxn ang="0">
                  <a:pos x="149" y="2"/>
                </a:cxn>
              </a:cxnLst>
              <a:rect l="0" t="0" r="r" b="b"/>
              <a:pathLst>
                <a:path w="160" h="246">
                  <a:moveTo>
                    <a:pt x="149" y="2"/>
                  </a:moveTo>
                  <a:lnTo>
                    <a:pt x="149" y="2"/>
                  </a:lnTo>
                  <a:lnTo>
                    <a:pt x="126" y="36"/>
                  </a:lnTo>
                  <a:lnTo>
                    <a:pt x="102" y="68"/>
                  </a:lnTo>
                  <a:lnTo>
                    <a:pt x="79" y="102"/>
                  </a:lnTo>
                  <a:lnTo>
                    <a:pt x="55" y="134"/>
                  </a:lnTo>
                  <a:lnTo>
                    <a:pt x="55" y="134"/>
                  </a:lnTo>
                  <a:lnTo>
                    <a:pt x="37" y="159"/>
                  </a:lnTo>
                  <a:lnTo>
                    <a:pt x="22" y="185"/>
                  </a:lnTo>
                  <a:lnTo>
                    <a:pt x="10" y="212"/>
                  </a:lnTo>
                  <a:lnTo>
                    <a:pt x="0" y="240"/>
                  </a:lnTo>
                  <a:lnTo>
                    <a:pt x="0" y="240"/>
                  </a:lnTo>
                  <a:lnTo>
                    <a:pt x="0" y="242"/>
                  </a:lnTo>
                  <a:lnTo>
                    <a:pt x="0" y="244"/>
                  </a:lnTo>
                  <a:lnTo>
                    <a:pt x="4" y="246"/>
                  </a:lnTo>
                  <a:lnTo>
                    <a:pt x="8" y="246"/>
                  </a:lnTo>
                  <a:lnTo>
                    <a:pt x="9" y="245"/>
                  </a:lnTo>
                  <a:lnTo>
                    <a:pt x="10" y="242"/>
                  </a:lnTo>
                  <a:lnTo>
                    <a:pt x="10" y="242"/>
                  </a:lnTo>
                  <a:lnTo>
                    <a:pt x="22" y="212"/>
                  </a:lnTo>
                  <a:lnTo>
                    <a:pt x="38" y="182"/>
                  </a:lnTo>
                  <a:lnTo>
                    <a:pt x="55" y="153"/>
                  </a:lnTo>
                  <a:lnTo>
                    <a:pt x="75" y="127"/>
                  </a:lnTo>
                  <a:lnTo>
                    <a:pt x="75" y="127"/>
                  </a:lnTo>
                  <a:lnTo>
                    <a:pt x="97" y="99"/>
                  </a:lnTo>
                  <a:lnTo>
                    <a:pt x="118" y="68"/>
                  </a:lnTo>
                  <a:lnTo>
                    <a:pt x="137" y="38"/>
                  </a:lnTo>
                  <a:lnTo>
                    <a:pt x="158" y="8"/>
                  </a:lnTo>
                  <a:lnTo>
                    <a:pt x="158" y="8"/>
                  </a:lnTo>
                  <a:lnTo>
                    <a:pt x="160" y="6"/>
                  </a:lnTo>
                  <a:lnTo>
                    <a:pt x="160" y="4"/>
                  </a:lnTo>
                  <a:lnTo>
                    <a:pt x="158" y="2"/>
                  </a:lnTo>
                  <a:lnTo>
                    <a:pt x="157" y="0"/>
                  </a:lnTo>
                  <a:lnTo>
                    <a:pt x="153" y="0"/>
                  </a:lnTo>
                  <a:lnTo>
                    <a:pt x="150" y="0"/>
                  </a:lnTo>
                  <a:lnTo>
                    <a:pt x="149" y="2"/>
                  </a:lnTo>
                  <a:lnTo>
                    <a:pt x="149"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00" name="chenying0907 996"/>
            <p:cNvSpPr/>
            <p:nvPr/>
          </p:nvSpPr>
          <p:spPr bwMode="auto">
            <a:xfrm>
              <a:off x="2314576" y="4214813"/>
              <a:ext cx="84138" cy="165100"/>
            </a:xfrm>
            <a:custGeom>
              <a:avLst/>
              <a:gdLst/>
              <a:ahLst/>
              <a:cxnLst>
                <a:cxn ang="0">
                  <a:pos x="203" y="4"/>
                </a:cxn>
                <a:cxn ang="0">
                  <a:pos x="195" y="32"/>
                </a:cxn>
                <a:cxn ang="0">
                  <a:pos x="182" y="58"/>
                </a:cxn>
                <a:cxn ang="0">
                  <a:pos x="151" y="108"/>
                </a:cxn>
                <a:cxn ang="0">
                  <a:pos x="143" y="119"/>
                </a:cxn>
                <a:cxn ang="0">
                  <a:pos x="123" y="160"/>
                </a:cxn>
                <a:cxn ang="0">
                  <a:pos x="101" y="215"/>
                </a:cxn>
                <a:cxn ang="0">
                  <a:pos x="94" y="229"/>
                </a:cxn>
                <a:cxn ang="0">
                  <a:pos x="71" y="272"/>
                </a:cxn>
                <a:cxn ang="0">
                  <a:pos x="34" y="326"/>
                </a:cxn>
                <a:cxn ang="0">
                  <a:pos x="24" y="350"/>
                </a:cxn>
                <a:cxn ang="0">
                  <a:pos x="12" y="372"/>
                </a:cxn>
                <a:cxn ang="0">
                  <a:pos x="8" y="381"/>
                </a:cxn>
                <a:cxn ang="0">
                  <a:pos x="1" y="401"/>
                </a:cxn>
                <a:cxn ang="0">
                  <a:pos x="0" y="410"/>
                </a:cxn>
                <a:cxn ang="0">
                  <a:pos x="1" y="414"/>
                </a:cxn>
                <a:cxn ang="0">
                  <a:pos x="5" y="415"/>
                </a:cxn>
                <a:cxn ang="0">
                  <a:pos x="11" y="412"/>
                </a:cxn>
                <a:cxn ang="0">
                  <a:pos x="12" y="410"/>
                </a:cxn>
                <a:cxn ang="0">
                  <a:pos x="15" y="395"/>
                </a:cxn>
                <a:cxn ang="0">
                  <a:pos x="28" y="368"/>
                </a:cxn>
                <a:cxn ang="0">
                  <a:pos x="34" y="356"/>
                </a:cxn>
                <a:cxn ang="0">
                  <a:pos x="59" y="308"/>
                </a:cxn>
                <a:cxn ang="0">
                  <a:pos x="89" y="261"/>
                </a:cxn>
                <a:cxn ang="0">
                  <a:pos x="115" y="210"/>
                </a:cxn>
                <a:cxn ang="0">
                  <a:pos x="128" y="180"/>
                </a:cxn>
                <a:cxn ang="0">
                  <a:pos x="171" y="96"/>
                </a:cxn>
                <a:cxn ang="0">
                  <a:pos x="183" y="75"/>
                </a:cxn>
                <a:cxn ang="0">
                  <a:pos x="202" y="42"/>
                </a:cxn>
                <a:cxn ang="0">
                  <a:pos x="211" y="20"/>
                </a:cxn>
                <a:cxn ang="0">
                  <a:pos x="213" y="8"/>
                </a:cxn>
                <a:cxn ang="0">
                  <a:pos x="212" y="3"/>
                </a:cxn>
                <a:cxn ang="0">
                  <a:pos x="207" y="0"/>
                </a:cxn>
                <a:cxn ang="0">
                  <a:pos x="203" y="3"/>
                </a:cxn>
                <a:cxn ang="0">
                  <a:pos x="203" y="4"/>
                </a:cxn>
              </a:cxnLst>
              <a:rect l="0" t="0" r="r" b="b"/>
              <a:pathLst>
                <a:path w="213" h="415">
                  <a:moveTo>
                    <a:pt x="203" y="4"/>
                  </a:moveTo>
                  <a:lnTo>
                    <a:pt x="203" y="4"/>
                  </a:lnTo>
                  <a:lnTo>
                    <a:pt x="199" y="17"/>
                  </a:lnTo>
                  <a:lnTo>
                    <a:pt x="195" y="32"/>
                  </a:lnTo>
                  <a:lnTo>
                    <a:pt x="188" y="45"/>
                  </a:lnTo>
                  <a:lnTo>
                    <a:pt x="182" y="58"/>
                  </a:lnTo>
                  <a:lnTo>
                    <a:pt x="166" y="84"/>
                  </a:lnTo>
                  <a:lnTo>
                    <a:pt x="151" y="108"/>
                  </a:lnTo>
                  <a:lnTo>
                    <a:pt x="151" y="108"/>
                  </a:lnTo>
                  <a:lnTo>
                    <a:pt x="143" y="119"/>
                  </a:lnTo>
                  <a:lnTo>
                    <a:pt x="136" y="132"/>
                  </a:lnTo>
                  <a:lnTo>
                    <a:pt x="123" y="160"/>
                  </a:lnTo>
                  <a:lnTo>
                    <a:pt x="111" y="187"/>
                  </a:lnTo>
                  <a:lnTo>
                    <a:pt x="101" y="215"/>
                  </a:lnTo>
                  <a:lnTo>
                    <a:pt x="101" y="215"/>
                  </a:lnTo>
                  <a:lnTo>
                    <a:pt x="94" y="229"/>
                  </a:lnTo>
                  <a:lnTo>
                    <a:pt x="86" y="244"/>
                  </a:lnTo>
                  <a:lnTo>
                    <a:pt x="71" y="272"/>
                  </a:lnTo>
                  <a:lnTo>
                    <a:pt x="34" y="326"/>
                  </a:lnTo>
                  <a:lnTo>
                    <a:pt x="34" y="326"/>
                  </a:lnTo>
                  <a:lnTo>
                    <a:pt x="29" y="338"/>
                  </a:lnTo>
                  <a:lnTo>
                    <a:pt x="24" y="350"/>
                  </a:lnTo>
                  <a:lnTo>
                    <a:pt x="18" y="361"/>
                  </a:lnTo>
                  <a:lnTo>
                    <a:pt x="12" y="372"/>
                  </a:lnTo>
                  <a:lnTo>
                    <a:pt x="12" y="372"/>
                  </a:lnTo>
                  <a:lnTo>
                    <a:pt x="8" y="381"/>
                  </a:lnTo>
                  <a:lnTo>
                    <a:pt x="4" y="390"/>
                  </a:lnTo>
                  <a:lnTo>
                    <a:pt x="1" y="401"/>
                  </a:lnTo>
                  <a:lnTo>
                    <a:pt x="0" y="410"/>
                  </a:lnTo>
                  <a:lnTo>
                    <a:pt x="0" y="410"/>
                  </a:lnTo>
                  <a:lnTo>
                    <a:pt x="0" y="412"/>
                  </a:lnTo>
                  <a:lnTo>
                    <a:pt x="1" y="414"/>
                  </a:lnTo>
                  <a:lnTo>
                    <a:pt x="4" y="415"/>
                  </a:lnTo>
                  <a:lnTo>
                    <a:pt x="5" y="415"/>
                  </a:lnTo>
                  <a:lnTo>
                    <a:pt x="9" y="414"/>
                  </a:lnTo>
                  <a:lnTo>
                    <a:pt x="11" y="412"/>
                  </a:lnTo>
                  <a:lnTo>
                    <a:pt x="12" y="410"/>
                  </a:lnTo>
                  <a:lnTo>
                    <a:pt x="12" y="410"/>
                  </a:lnTo>
                  <a:lnTo>
                    <a:pt x="13" y="402"/>
                  </a:lnTo>
                  <a:lnTo>
                    <a:pt x="15" y="395"/>
                  </a:lnTo>
                  <a:lnTo>
                    <a:pt x="21" y="382"/>
                  </a:lnTo>
                  <a:lnTo>
                    <a:pt x="28" y="368"/>
                  </a:lnTo>
                  <a:lnTo>
                    <a:pt x="34" y="356"/>
                  </a:lnTo>
                  <a:lnTo>
                    <a:pt x="34" y="356"/>
                  </a:lnTo>
                  <a:lnTo>
                    <a:pt x="46" y="331"/>
                  </a:lnTo>
                  <a:lnTo>
                    <a:pt x="59" y="308"/>
                  </a:lnTo>
                  <a:lnTo>
                    <a:pt x="59" y="308"/>
                  </a:lnTo>
                  <a:lnTo>
                    <a:pt x="89" y="261"/>
                  </a:lnTo>
                  <a:lnTo>
                    <a:pt x="103" y="236"/>
                  </a:lnTo>
                  <a:lnTo>
                    <a:pt x="115" y="210"/>
                  </a:lnTo>
                  <a:lnTo>
                    <a:pt x="115" y="210"/>
                  </a:lnTo>
                  <a:lnTo>
                    <a:pt x="128" y="180"/>
                  </a:lnTo>
                  <a:lnTo>
                    <a:pt x="141" y="152"/>
                  </a:lnTo>
                  <a:lnTo>
                    <a:pt x="171" y="96"/>
                  </a:lnTo>
                  <a:lnTo>
                    <a:pt x="171" y="96"/>
                  </a:lnTo>
                  <a:lnTo>
                    <a:pt x="183" y="75"/>
                  </a:lnTo>
                  <a:lnTo>
                    <a:pt x="196" y="53"/>
                  </a:lnTo>
                  <a:lnTo>
                    <a:pt x="202" y="42"/>
                  </a:lnTo>
                  <a:lnTo>
                    <a:pt x="207" y="30"/>
                  </a:lnTo>
                  <a:lnTo>
                    <a:pt x="211" y="20"/>
                  </a:lnTo>
                  <a:lnTo>
                    <a:pt x="213" y="8"/>
                  </a:lnTo>
                  <a:lnTo>
                    <a:pt x="213" y="8"/>
                  </a:lnTo>
                  <a:lnTo>
                    <a:pt x="213" y="6"/>
                  </a:lnTo>
                  <a:lnTo>
                    <a:pt x="212" y="3"/>
                  </a:lnTo>
                  <a:lnTo>
                    <a:pt x="208" y="0"/>
                  </a:lnTo>
                  <a:lnTo>
                    <a:pt x="207" y="0"/>
                  </a:lnTo>
                  <a:lnTo>
                    <a:pt x="204" y="0"/>
                  </a:lnTo>
                  <a:lnTo>
                    <a:pt x="203" y="3"/>
                  </a:lnTo>
                  <a:lnTo>
                    <a:pt x="203" y="4"/>
                  </a:lnTo>
                  <a:lnTo>
                    <a:pt x="203"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01" name="chenying0907 997"/>
            <p:cNvSpPr/>
            <p:nvPr/>
          </p:nvSpPr>
          <p:spPr bwMode="auto">
            <a:xfrm>
              <a:off x="2349501" y="4208463"/>
              <a:ext cx="85725" cy="185738"/>
            </a:xfrm>
            <a:custGeom>
              <a:avLst/>
              <a:gdLst/>
              <a:ahLst/>
              <a:cxnLst>
                <a:cxn ang="0">
                  <a:pos x="209" y="1"/>
                </a:cxn>
                <a:cxn ang="0">
                  <a:pos x="200" y="8"/>
                </a:cxn>
                <a:cxn ang="0">
                  <a:pos x="192" y="18"/>
                </a:cxn>
                <a:cxn ang="0">
                  <a:pos x="176" y="45"/>
                </a:cxn>
                <a:cxn ang="0">
                  <a:pos x="162" y="74"/>
                </a:cxn>
                <a:cxn ang="0">
                  <a:pos x="132" y="140"/>
                </a:cxn>
                <a:cxn ang="0">
                  <a:pos x="107" y="208"/>
                </a:cxn>
                <a:cxn ang="0">
                  <a:pos x="102" y="226"/>
                </a:cxn>
                <a:cxn ang="0">
                  <a:pos x="77" y="277"/>
                </a:cxn>
                <a:cxn ang="0">
                  <a:pos x="53" y="327"/>
                </a:cxn>
                <a:cxn ang="0">
                  <a:pos x="48" y="345"/>
                </a:cxn>
                <a:cxn ang="0">
                  <a:pos x="39" y="376"/>
                </a:cxn>
                <a:cxn ang="0">
                  <a:pos x="35" y="387"/>
                </a:cxn>
                <a:cxn ang="0">
                  <a:pos x="19" y="412"/>
                </a:cxn>
                <a:cxn ang="0">
                  <a:pos x="15" y="420"/>
                </a:cxn>
                <a:cxn ang="0">
                  <a:pos x="1" y="451"/>
                </a:cxn>
                <a:cxn ang="0">
                  <a:pos x="0" y="463"/>
                </a:cxn>
                <a:cxn ang="0">
                  <a:pos x="1" y="467"/>
                </a:cxn>
                <a:cxn ang="0">
                  <a:pos x="9" y="467"/>
                </a:cxn>
                <a:cxn ang="0">
                  <a:pos x="12" y="463"/>
                </a:cxn>
                <a:cxn ang="0">
                  <a:pos x="12" y="456"/>
                </a:cxn>
                <a:cxn ang="0">
                  <a:pos x="19" y="435"/>
                </a:cxn>
                <a:cxn ang="0">
                  <a:pos x="34" y="409"/>
                </a:cxn>
                <a:cxn ang="0">
                  <a:pos x="47" y="384"/>
                </a:cxn>
                <a:cxn ang="0">
                  <a:pos x="57" y="357"/>
                </a:cxn>
                <a:cxn ang="0">
                  <a:pos x="61" y="341"/>
                </a:cxn>
                <a:cxn ang="0">
                  <a:pos x="81" y="293"/>
                </a:cxn>
                <a:cxn ang="0">
                  <a:pos x="111" y="231"/>
                </a:cxn>
                <a:cxn ang="0">
                  <a:pos x="123" y="200"/>
                </a:cxn>
                <a:cxn ang="0">
                  <a:pos x="146" y="137"/>
                </a:cxn>
                <a:cxn ang="0">
                  <a:pos x="159" y="107"/>
                </a:cxn>
                <a:cxn ang="0">
                  <a:pos x="187" y="53"/>
                </a:cxn>
                <a:cxn ang="0">
                  <a:pos x="197" y="30"/>
                </a:cxn>
                <a:cxn ang="0">
                  <a:pos x="209" y="14"/>
                </a:cxn>
                <a:cxn ang="0">
                  <a:pos x="213" y="11"/>
                </a:cxn>
                <a:cxn ang="0">
                  <a:pos x="216" y="9"/>
                </a:cxn>
                <a:cxn ang="0">
                  <a:pos x="216" y="2"/>
                </a:cxn>
                <a:cxn ang="0">
                  <a:pos x="212" y="0"/>
                </a:cxn>
                <a:cxn ang="0">
                  <a:pos x="209" y="1"/>
                </a:cxn>
              </a:cxnLst>
              <a:rect l="0" t="0" r="r" b="b"/>
              <a:pathLst>
                <a:path w="217" h="468">
                  <a:moveTo>
                    <a:pt x="209" y="1"/>
                  </a:moveTo>
                  <a:lnTo>
                    <a:pt x="209" y="1"/>
                  </a:lnTo>
                  <a:lnTo>
                    <a:pt x="204" y="4"/>
                  </a:lnTo>
                  <a:lnTo>
                    <a:pt x="200" y="8"/>
                  </a:lnTo>
                  <a:lnTo>
                    <a:pt x="192" y="18"/>
                  </a:lnTo>
                  <a:lnTo>
                    <a:pt x="192" y="18"/>
                  </a:lnTo>
                  <a:lnTo>
                    <a:pt x="184" y="31"/>
                  </a:lnTo>
                  <a:lnTo>
                    <a:pt x="176" y="45"/>
                  </a:lnTo>
                  <a:lnTo>
                    <a:pt x="162" y="74"/>
                  </a:lnTo>
                  <a:lnTo>
                    <a:pt x="162" y="74"/>
                  </a:lnTo>
                  <a:lnTo>
                    <a:pt x="146" y="107"/>
                  </a:lnTo>
                  <a:lnTo>
                    <a:pt x="132" y="140"/>
                  </a:lnTo>
                  <a:lnTo>
                    <a:pt x="119" y="174"/>
                  </a:lnTo>
                  <a:lnTo>
                    <a:pt x="107" y="208"/>
                  </a:lnTo>
                  <a:lnTo>
                    <a:pt x="107" y="208"/>
                  </a:lnTo>
                  <a:lnTo>
                    <a:pt x="102" y="226"/>
                  </a:lnTo>
                  <a:lnTo>
                    <a:pt x="94" y="243"/>
                  </a:lnTo>
                  <a:lnTo>
                    <a:pt x="77" y="277"/>
                  </a:lnTo>
                  <a:lnTo>
                    <a:pt x="61" y="310"/>
                  </a:lnTo>
                  <a:lnTo>
                    <a:pt x="53" y="327"/>
                  </a:lnTo>
                  <a:lnTo>
                    <a:pt x="48" y="345"/>
                  </a:lnTo>
                  <a:lnTo>
                    <a:pt x="48" y="345"/>
                  </a:lnTo>
                  <a:lnTo>
                    <a:pt x="43" y="366"/>
                  </a:lnTo>
                  <a:lnTo>
                    <a:pt x="39" y="376"/>
                  </a:lnTo>
                  <a:lnTo>
                    <a:pt x="35" y="387"/>
                  </a:lnTo>
                  <a:lnTo>
                    <a:pt x="35" y="387"/>
                  </a:lnTo>
                  <a:lnTo>
                    <a:pt x="25" y="404"/>
                  </a:lnTo>
                  <a:lnTo>
                    <a:pt x="19" y="412"/>
                  </a:lnTo>
                  <a:lnTo>
                    <a:pt x="15" y="420"/>
                  </a:lnTo>
                  <a:lnTo>
                    <a:pt x="15" y="420"/>
                  </a:lnTo>
                  <a:lnTo>
                    <a:pt x="5" y="440"/>
                  </a:lnTo>
                  <a:lnTo>
                    <a:pt x="1" y="451"/>
                  </a:lnTo>
                  <a:lnTo>
                    <a:pt x="0" y="463"/>
                  </a:lnTo>
                  <a:lnTo>
                    <a:pt x="0" y="463"/>
                  </a:lnTo>
                  <a:lnTo>
                    <a:pt x="0" y="465"/>
                  </a:lnTo>
                  <a:lnTo>
                    <a:pt x="1" y="467"/>
                  </a:lnTo>
                  <a:lnTo>
                    <a:pt x="5" y="468"/>
                  </a:lnTo>
                  <a:lnTo>
                    <a:pt x="9" y="467"/>
                  </a:lnTo>
                  <a:lnTo>
                    <a:pt x="10" y="465"/>
                  </a:lnTo>
                  <a:lnTo>
                    <a:pt x="12" y="463"/>
                  </a:lnTo>
                  <a:lnTo>
                    <a:pt x="12" y="463"/>
                  </a:lnTo>
                  <a:lnTo>
                    <a:pt x="12" y="456"/>
                  </a:lnTo>
                  <a:lnTo>
                    <a:pt x="14" y="448"/>
                  </a:lnTo>
                  <a:lnTo>
                    <a:pt x="19" y="435"/>
                  </a:lnTo>
                  <a:lnTo>
                    <a:pt x="26" y="422"/>
                  </a:lnTo>
                  <a:lnTo>
                    <a:pt x="34" y="409"/>
                  </a:lnTo>
                  <a:lnTo>
                    <a:pt x="34" y="409"/>
                  </a:lnTo>
                  <a:lnTo>
                    <a:pt x="47" y="384"/>
                  </a:lnTo>
                  <a:lnTo>
                    <a:pt x="53" y="371"/>
                  </a:lnTo>
                  <a:lnTo>
                    <a:pt x="57" y="357"/>
                  </a:lnTo>
                  <a:lnTo>
                    <a:pt x="57" y="357"/>
                  </a:lnTo>
                  <a:lnTo>
                    <a:pt x="61" y="341"/>
                  </a:lnTo>
                  <a:lnTo>
                    <a:pt x="68" y="324"/>
                  </a:lnTo>
                  <a:lnTo>
                    <a:pt x="81" y="293"/>
                  </a:lnTo>
                  <a:lnTo>
                    <a:pt x="97" y="263"/>
                  </a:lnTo>
                  <a:lnTo>
                    <a:pt x="111" y="231"/>
                  </a:lnTo>
                  <a:lnTo>
                    <a:pt x="111" y="231"/>
                  </a:lnTo>
                  <a:lnTo>
                    <a:pt x="123" y="200"/>
                  </a:lnTo>
                  <a:lnTo>
                    <a:pt x="134" y="168"/>
                  </a:lnTo>
                  <a:lnTo>
                    <a:pt x="146" y="137"/>
                  </a:lnTo>
                  <a:lnTo>
                    <a:pt x="159" y="107"/>
                  </a:lnTo>
                  <a:lnTo>
                    <a:pt x="159" y="107"/>
                  </a:lnTo>
                  <a:lnTo>
                    <a:pt x="172" y="79"/>
                  </a:lnTo>
                  <a:lnTo>
                    <a:pt x="187" y="53"/>
                  </a:lnTo>
                  <a:lnTo>
                    <a:pt x="187" y="53"/>
                  </a:lnTo>
                  <a:lnTo>
                    <a:pt x="197" y="30"/>
                  </a:lnTo>
                  <a:lnTo>
                    <a:pt x="205" y="18"/>
                  </a:lnTo>
                  <a:lnTo>
                    <a:pt x="209" y="14"/>
                  </a:lnTo>
                  <a:lnTo>
                    <a:pt x="213" y="11"/>
                  </a:lnTo>
                  <a:lnTo>
                    <a:pt x="213" y="11"/>
                  </a:lnTo>
                  <a:lnTo>
                    <a:pt x="214" y="10"/>
                  </a:lnTo>
                  <a:lnTo>
                    <a:pt x="216" y="9"/>
                  </a:lnTo>
                  <a:lnTo>
                    <a:pt x="217" y="4"/>
                  </a:lnTo>
                  <a:lnTo>
                    <a:pt x="216" y="2"/>
                  </a:lnTo>
                  <a:lnTo>
                    <a:pt x="214" y="1"/>
                  </a:lnTo>
                  <a:lnTo>
                    <a:pt x="212" y="0"/>
                  </a:lnTo>
                  <a:lnTo>
                    <a:pt x="209" y="1"/>
                  </a:lnTo>
                  <a:lnTo>
                    <a:pt x="209"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02" name="chenying0907 998"/>
            <p:cNvSpPr/>
            <p:nvPr/>
          </p:nvSpPr>
          <p:spPr bwMode="auto">
            <a:xfrm>
              <a:off x="2413001" y="4238626"/>
              <a:ext cx="34925" cy="76200"/>
            </a:xfrm>
            <a:custGeom>
              <a:avLst/>
              <a:gdLst/>
              <a:ahLst/>
              <a:cxnLst>
                <a:cxn ang="0">
                  <a:pos x="81" y="4"/>
                </a:cxn>
                <a:cxn ang="0">
                  <a:pos x="81" y="4"/>
                </a:cxn>
                <a:cxn ang="0">
                  <a:pos x="76" y="14"/>
                </a:cxn>
                <a:cxn ang="0">
                  <a:pos x="72" y="25"/>
                </a:cxn>
                <a:cxn ang="0">
                  <a:pos x="61" y="44"/>
                </a:cxn>
                <a:cxn ang="0">
                  <a:pos x="49" y="65"/>
                </a:cxn>
                <a:cxn ang="0">
                  <a:pos x="40" y="86"/>
                </a:cxn>
                <a:cxn ang="0">
                  <a:pos x="40" y="86"/>
                </a:cxn>
                <a:cxn ang="0">
                  <a:pos x="28" y="110"/>
                </a:cxn>
                <a:cxn ang="0">
                  <a:pos x="17" y="133"/>
                </a:cxn>
                <a:cxn ang="0">
                  <a:pos x="7" y="157"/>
                </a:cxn>
                <a:cxn ang="0">
                  <a:pos x="4" y="170"/>
                </a:cxn>
                <a:cxn ang="0">
                  <a:pos x="0" y="183"/>
                </a:cxn>
                <a:cxn ang="0">
                  <a:pos x="0" y="183"/>
                </a:cxn>
                <a:cxn ang="0">
                  <a:pos x="0" y="184"/>
                </a:cxn>
                <a:cxn ang="0">
                  <a:pos x="2" y="187"/>
                </a:cxn>
                <a:cxn ang="0">
                  <a:pos x="6" y="189"/>
                </a:cxn>
                <a:cxn ang="0">
                  <a:pos x="8" y="189"/>
                </a:cxn>
                <a:cxn ang="0">
                  <a:pos x="10" y="189"/>
                </a:cxn>
                <a:cxn ang="0">
                  <a:pos x="11" y="188"/>
                </a:cxn>
                <a:cxn ang="0">
                  <a:pos x="12" y="186"/>
                </a:cxn>
                <a:cxn ang="0">
                  <a:pos x="12" y="186"/>
                </a:cxn>
                <a:cxn ang="0">
                  <a:pos x="15" y="171"/>
                </a:cxn>
                <a:cxn ang="0">
                  <a:pos x="19" y="158"/>
                </a:cxn>
                <a:cxn ang="0">
                  <a:pos x="29" y="132"/>
                </a:cxn>
                <a:cxn ang="0">
                  <a:pos x="53" y="81"/>
                </a:cxn>
                <a:cxn ang="0">
                  <a:pos x="53" y="81"/>
                </a:cxn>
                <a:cxn ang="0">
                  <a:pos x="63" y="63"/>
                </a:cxn>
                <a:cxn ang="0">
                  <a:pos x="74" y="44"/>
                </a:cxn>
                <a:cxn ang="0">
                  <a:pos x="84" y="26"/>
                </a:cxn>
                <a:cxn ang="0">
                  <a:pos x="88" y="17"/>
                </a:cxn>
                <a:cxn ang="0">
                  <a:pos x="92" y="6"/>
                </a:cxn>
                <a:cxn ang="0">
                  <a:pos x="92" y="6"/>
                </a:cxn>
                <a:cxn ang="0">
                  <a:pos x="92" y="4"/>
                </a:cxn>
                <a:cxn ang="0">
                  <a:pos x="92" y="2"/>
                </a:cxn>
                <a:cxn ang="0">
                  <a:pos x="88" y="0"/>
                </a:cxn>
                <a:cxn ang="0">
                  <a:pos x="84" y="0"/>
                </a:cxn>
                <a:cxn ang="0">
                  <a:pos x="81" y="1"/>
                </a:cxn>
                <a:cxn ang="0">
                  <a:pos x="81" y="4"/>
                </a:cxn>
                <a:cxn ang="0">
                  <a:pos x="81" y="4"/>
                </a:cxn>
              </a:cxnLst>
              <a:rect l="0" t="0" r="r" b="b"/>
              <a:pathLst>
                <a:path w="92" h="189">
                  <a:moveTo>
                    <a:pt x="81" y="4"/>
                  </a:moveTo>
                  <a:lnTo>
                    <a:pt x="81" y="4"/>
                  </a:lnTo>
                  <a:lnTo>
                    <a:pt x="76" y="14"/>
                  </a:lnTo>
                  <a:lnTo>
                    <a:pt x="72" y="25"/>
                  </a:lnTo>
                  <a:lnTo>
                    <a:pt x="61" y="44"/>
                  </a:lnTo>
                  <a:lnTo>
                    <a:pt x="49" y="65"/>
                  </a:lnTo>
                  <a:lnTo>
                    <a:pt x="40" y="86"/>
                  </a:lnTo>
                  <a:lnTo>
                    <a:pt x="40" y="86"/>
                  </a:lnTo>
                  <a:lnTo>
                    <a:pt x="28" y="110"/>
                  </a:lnTo>
                  <a:lnTo>
                    <a:pt x="17" y="133"/>
                  </a:lnTo>
                  <a:lnTo>
                    <a:pt x="7" y="157"/>
                  </a:lnTo>
                  <a:lnTo>
                    <a:pt x="4" y="170"/>
                  </a:lnTo>
                  <a:lnTo>
                    <a:pt x="0" y="183"/>
                  </a:lnTo>
                  <a:lnTo>
                    <a:pt x="0" y="183"/>
                  </a:lnTo>
                  <a:lnTo>
                    <a:pt x="0" y="184"/>
                  </a:lnTo>
                  <a:lnTo>
                    <a:pt x="2" y="187"/>
                  </a:lnTo>
                  <a:lnTo>
                    <a:pt x="6" y="189"/>
                  </a:lnTo>
                  <a:lnTo>
                    <a:pt x="8" y="189"/>
                  </a:lnTo>
                  <a:lnTo>
                    <a:pt x="10" y="189"/>
                  </a:lnTo>
                  <a:lnTo>
                    <a:pt x="11" y="188"/>
                  </a:lnTo>
                  <a:lnTo>
                    <a:pt x="12" y="186"/>
                  </a:lnTo>
                  <a:lnTo>
                    <a:pt x="12" y="186"/>
                  </a:lnTo>
                  <a:lnTo>
                    <a:pt x="15" y="171"/>
                  </a:lnTo>
                  <a:lnTo>
                    <a:pt x="19" y="158"/>
                  </a:lnTo>
                  <a:lnTo>
                    <a:pt x="29" y="132"/>
                  </a:lnTo>
                  <a:lnTo>
                    <a:pt x="53" y="81"/>
                  </a:lnTo>
                  <a:lnTo>
                    <a:pt x="53" y="81"/>
                  </a:lnTo>
                  <a:lnTo>
                    <a:pt x="63" y="63"/>
                  </a:lnTo>
                  <a:lnTo>
                    <a:pt x="74" y="44"/>
                  </a:lnTo>
                  <a:lnTo>
                    <a:pt x="84" y="26"/>
                  </a:lnTo>
                  <a:lnTo>
                    <a:pt x="88" y="17"/>
                  </a:lnTo>
                  <a:lnTo>
                    <a:pt x="92" y="6"/>
                  </a:lnTo>
                  <a:lnTo>
                    <a:pt x="92" y="6"/>
                  </a:lnTo>
                  <a:lnTo>
                    <a:pt x="92" y="4"/>
                  </a:lnTo>
                  <a:lnTo>
                    <a:pt x="92" y="2"/>
                  </a:lnTo>
                  <a:lnTo>
                    <a:pt x="88" y="0"/>
                  </a:lnTo>
                  <a:lnTo>
                    <a:pt x="84" y="0"/>
                  </a:lnTo>
                  <a:lnTo>
                    <a:pt x="81" y="1"/>
                  </a:lnTo>
                  <a:lnTo>
                    <a:pt x="81" y="4"/>
                  </a:lnTo>
                  <a:lnTo>
                    <a:pt x="81"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03" name="chenying0907 999"/>
            <p:cNvSpPr/>
            <p:nvPr/>
          </p:nvSpPr>
          <p:spPr bwMode="auto">
            <a:xfrm>
              <a:off x="2443163" y="4267201"/>
              <a:ext cx="30163" cy="58738"/>
            </a:xfrm>
            <a:custGeom>
              <a:avLst/>
              <a:gdLst/>
              <a:ahLst/>
              <a:cxnLst>
                <a:cxn ang="0">
                  <a:pos x="66" y="4"/>
                </a:cxn>
                <a:cxn ang="0">
                  <a:pos x="66" y="4"/>
                </a:cxn>
                <a:cxn ang="0">
                  <a:pos x="60" y="22"/>
                </a:cxn>
                <a:cxn ang="0">
                  <a:pos x="53" y="39"/>
                </a:cxn>
                <a:cxn ang="0">
                  <a:pos x="45" y="56"/>
                </a:cxn>
                <a:cxn ang="0">
                  <a:pos x="36" y="73"/>
                </a:cxn>
                <a:cxn ang="0">
                  <a:pos x="16" y="107"/>
                </a:cxn>
                <a:cxn ang="0">
                  <a:pos x="8" y="124"/>
                </a:cxn>
                <a:cxn ang="0">
                  <a:pos x="2" y="141"/>
                </a:cxn>
                <a:cxn ang="0">
                  <a:pos x="2" y="141"/>
                </a:cxn>
                <a:cxn ang="0">
                  <a:pos x="0" y="144"/>
                </a:cxn>
                <a:cxn ang="0">
                  <a:pos x="2" y="145"/>
                </a:cxn>
                <a:cxn ang="0">
                  <a:pos x="3" y="146"/>
                </a:cxn>
                <a:cxn ang="0">
                  <a:pos x="4" y="148"/>
                </a:cxn>
                <a:cxn ang="0">
                  <a:pos x="9" y="148"/>
                </a:cxn>
                <a:cxn ang="0">
                  <a:pos x="11" y="146"/>
                </a:cxn>
                <a:cxn ang="0">
                  <a:pos x="12" y="144"/>
                </a:cxn>
                <a:cxn ang="0">
                  <a:pos x="12" y="144"/>
                </a:cxn>
                <a:cxn ang="0">
                  <a:pos x="20" y="127"/>
                </a:cxn>
                <a:cxn ang="0">
                  <a:pos x="28" y="110"/>
                </a:cxn>
                <a:cxn ang="0">
                  <a:pos x="46" y="76"/>
                </a:cxn>
                <a:cxn ang="0">
                  <a:pos x="55" y="59"/>
                </a:cxn>
                <a:cxn ang="0">
                  <a:pos x="64" y="42"/>
                </a:cxn>
                <a:cxn ang="0">
                  <a:pos x="71" y="25"/>
                </a:cxn>
                <a:cxn ang="0">
                  <a:pos x="77" y="6"/>
                </a:cxn>
                <a:cxn ang="0">
                  <a:pos x="77" y="6"/>
                </a:cxn>
                <a:cxn ang="0">
                  <a:pos x="77" y="4"/>
                </a:cxn>
                <a:cxn ang="0">
                  <a:pos x="76" y="2"/>
                </a:cxn>
                <a:cxn ang="0">
                  <a:pos x="72" y="0"/>
                </a:cxn>
                <a:cxn ang="0">
                  <a:pos x="68" y="0"/>
                </a:cxn>
                <a:cxn ang="0">
                  <a:pos x="67" y="1"/>
                </a:cxn>
                <a:cxn ang="0">
                  <a:pos x="66" y="4"/>
                </a:cxn>
                <a:cxn ang="0">
                  <a:pos x="66" y="4"/>
                </a:cxn>
              </a:cxnLst>
              <a:rect l="0" t="0" r="r" b="b"/>
              <a:pathLst>
                <a:path w="77" h="148">
                  <a:moveTo>
                    <a:pt x="66" y="4"/>
                  </a:moveTo>
                  <a:lnTo>
                    <a:pt x="66" y="4"/>
                  </a:lnTo>
                  <a:lnTo>
                    <a:pt x="60" y="22"/>
                  </a:lnTo>
                  <a:lnTo>
                    <a:pt x="53" y="39"/>
                  </a:lnTo>
                  <a:lnTo>
                    <a:pt x="45" y="56"/>
                  </a:lnTo>
                  <a:lnTo>
                    <a:pt x="36" y="73"/>
                  </a:lnTo>
                  <a:lnTo>
                    <a:pt x="16" y="107"/>
                  </a:lnTo>
                  <a:lnTo>
                    <a:pt x="8" y="124"/>
                  </a:lnTo>
                  <a:lnTo>
                    <a:pt x="2" y="141"/>
                  </a:lnTo>
                  <a:lnTo>
                    <a:pt x="2" y="141"/>
                  </a:lnTo>
                  <a:lnTo>
                    <a:pt x="0" y="144"/>
                  </a:lnTo>
                  <a:lnTo>
                    <a:pt x="2" y="145"/>
                  </a:lnTo>
                  <a:lnTo>
                    <a:pt x="3" y="146"/>
                  </a:lnTo>
                  <a:lnTo>
                    <a:pt x="4" y="148"/>
                  </a:lnTo>
                  <a:lnTo>
                    <a:pt x="9" y="148"/>
                  </a:lnTo>
                  <a:lnTo>
                    <a:pt x="11" y="146"/>
                  </a:lnTo>
                  <a:lnTo>
                    <a:pt x="12" y="144"/>
                  </a:lnTo>
                  <a:lnTo>
                    <a:pt x="12" y="144"/>
                  </a:lnTo>
                  <a:lnTo>
                    <a:pt x="20" y="127"/>
                  </a:lnTo>
                  <a:lnTo>
                    <a:pt x="28" y="110"/>
                  </a:lnTo>
                  <a:lnTo>
                    <a:pt x="46" y="76"/>
                  </a:lnTo>
                  <a:lnTo>
                    <a:pt x="55" y="59"/>
                  </a:lnTo>
                  <a:lnTo>
                    <a:pt x="64" y="42"/>
                  </a:lnTo>
                  <a:lnTo>
                    <a:pt x="71" y="25"/>
                  </a:lnTo>
                  <a:lnTo>
                    <a:pt x="77" y="6"/>
                  </a:lnTo>
                  <a:lnTo>
                    <a:pt x="77" y="6"/>
                  </a:lnTo>
                  <a:lnTo>
                    <a:pt x="77" y="4"/>
                  </a:lnTo>
                  <a:lnTo>
                    <a:pt x="76" y="2"/>
                  </a:lnTo>
                  <a:lnTo>
                    <a:pt x="72" y="0"/>
                  </a:lnTo>
                  <a:lnTo>
                    <a:pt x="68" y="0"/>
                  </a:lnTo>
                  <a:lnTo>
                    <a:pt x="67" y="1"/>
                  </a:lnTo>
                  <a:lnTo>
                    <a:pt x="66" y="4"/>
                  </a:lnTo>
                  <a:lnTo>
                    <a:pt x="66"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04" name="chenying0907 1000"/>
            <p:cNvSpPr/>
            <p:nvPr/>
          </p:nvSpPr>
          <p:spPr bwMode="auto">
            <a:xfrm>
              <a:off x="2463801" y="4268788"/>
              <a:ext cx="38100" cy="61913"/>
            </a:xfrm>
            <a:custGeom>
              <a:avLst/>
              <a:gdLst/>
              <a:ahLst/>
              <a:cxnLst>
                <a:cxn ang="0">
                  <a:pos x="85" y="2"/>
                </a:cxn>
                <a:cxn ang="0">
                  <a:pos x="85" y="2"/>
                </a:cxn>
                <a:cxn ang="0">
                  <a:pos x="74" y="21"/>
                </a:cxn>
                <a:cxn ang="0">
                  <a:pos x="64" y="39"/>
                </a:cxn>
                <a:cxn ang="0">
                  <a:pos x="40" y="74"/>
                </a:cxn>
                <a:cxn ang="0">
                  <a:pos x="29" y="93"/>
                </a:cxn>
                <a:cxn ang="0">
                  <a:pos x="18" y="111"/>
                </a:cxn>
                <a:cxn ang="0">
                  <a:pos x="9" y="129"/>
                </a:cxn>
                <a:cxn ang="0">
                  <a:pos x="0" y="149"/>
                </a:cxn>
                <a:cxn ang="0">
                  <a:pos x="0" y="149"/>
                </a:cxn>
                <a:cxn ang="0">
                  <a:pos x="0" y="150"/>
                </a:cxn>
                <a:cxn ang="0">
                  <a:pos x="1" y="153"/>
                </a:cxn>
                <a:cxn ang="0">
                  <a:pos x="2" y="154"/>
                </a:cxn>
                <a:cxn ang="0">
                  <a:pos x="4" y="155"/>
                </a:cxn>
                <a:cxn ang="0">
                  <a:pos x="8" y="154"/>
                </a:cxn>
                <a:cxn ang="0">
                  <a:pos x="10" y="153"/>
                </a:cxn>
                <a:cxn ang="0">
                  <a:pos x="12" y="151"/>
                </a:cxn>
                <a:cxn ang="0">
                  <a:pos x="12" y="151"/>
                </a:cxn>
                <a:cxn ang="0">
                  <a:pos x="19" y="132"/>
                </a:cxn>
                <a:cxn ang="0">
                  <a:pos x="29" y="113"/>
                </a:cxn>
                <a:cxn ang="0">
                  <a:pos x="39" y="96"/>
                </a:cxn>
                <a:cxn ang="0">
                  <a:pos x="51" y="78"/>
                </a:cxn>
                <a:cxn ang="0">
                  <a:pos x="74" y="44"/>
                </a:cxn>
                <a:cxn ang="0">
                  <a:pos x="85" y="26"/>
                </a:cxn>
                <a:cxn ang="0">
                  <a:pos x="94" y="8"/>
                </a:cxn>
                <a:cxn ang="0">
                  <a:pos x="94" y="8"/>
                </a:cxn>
                <a:cxn ang="0">
                  <a:pos x="95" y="5"/>
                </a:cxn>
                <a:cxn ang="0">
                  <a:pos x="95" y="4"/>
                </a:cxn>
                <a:cxn ang="0">
                  <a:pos x="91" y="0"/>
                </a:cxn>
                <a:cxn ang="0">
                  <a:pos x="87" y="0"/>
                </a:cxn>
                <a:cxn ang="0">
                  <a:pos x="86" y="0"/>
                </a:cxn>
                <a:cxn ang="0">
                  <a:pos x="85" y="2"/>
                </a:cxn>
                <a:cxn ang="0">
                  <a:pos x="85" y="2"/>
                </a:cxn>
              </a:cxnLst>
              <a:rect l="0" t="0" r="r" b="b"/>
              <a:pathLst>
                <a:path w="95" h="155">
                  <a:moveTo>
                    <a:pt x="85" y="2"/>
                  </a:moveTo>
                  <a:lnTo>
                    <a:pt x="85" y="2"/>
                  </a:lnTo>
                  <a:lnTo>
                    <a:pt x="74" y="21"/>
                  </a:lnTo>
                  <a:lnTo>
                    <a:pt x="64" y="39"/>
                  </a:lnTo>
                  <a:lnTo>
                    <a:pt x="40" y="74"/>
                  </a:lnTo>
                  <a:lnTo>
                    <a:pt x="29" y="93"/>
                  </a:lnTo>
                  <a:lnTo>
                    <a:pt x="18" y="111"/>
                  </a:lnTo>
                  <a:lnTo>
                    <a:pt x="9" y="129"/>
                  </a:lnTo>
                  <a:lnTo>
                    <a:pt x="0" y="149"/>
                  </a:lnTo>
                  <a:lnTo>
                    <a:pt x="0" y="149"/>
                  </a:lnTo>
                  <a:lnTo>
                    <a:pt x="0" y="150"/>
                  </a:lnTo>
                  <a:lnTo>
                    <a:pt x="1" y="153"/>
                  </a:lnTo>
                  <a:lnTo>
                    <a:pt x="2" y="154"/>
                  </a:lnTo>
                  <a:lnTo>
                    <a:pt x="4" y="155"/>
                  </a:lnTo>
                  <a:lnTo>
                    <a:pt x="8" y="154"/>
                  </a:lnTo>
                  <a:lnTo>
                    <a:pt x="10" y="153"/>
                  </a:lnTo>
                  <a:lnTo>
                    <a:pt x="12" y="151"/>
                  </a:lnTo>
                  <a:lnTo>
                    <a:pt x="12" y="151"/>
                  </a:lnTo>
                  <a:lnTo>
                    <a:pt x="19" y="132"/>
                  </a:lnTo>
                  <a:lnTo>
                    <a:pt x="29" y="113"/>
                  </a:lnTo>
                  <a:lnTo>
                    <a:pt x="39" y="96"/>
                  </a:lnTo>
                  <a:lnTo>
                    <a:pt x="51" y="78"/>
                  </a:lnTo>
                  <a:lnTo>
                    <a:pt x="74" y="44"/>
                  </a:lnTo>
                  <a:lnTo>
                    <a:pt x="85" y="26"/>
                  </a:lnTo>
                  <a:lnTo>
                    <a:pt x="94" y="8"/>
                  </a:lnTo>
                  <a:lnTo>
                    <a:pt x="94" y="8"/>
                  </a:lnTo>
                  <a:lnTo>
                    <a:pt x="95" y="5"/>
                  </a:lnTo>
                  <a:lnTo>
                    <a:pt x="95" y="4"/>
                  </a:lnTo>
                  <a:lnTo>
                    <a:pt x="91" y="0"/>
                  </a:lnTo>
                  <a:lnTo>
                    <a:pt x="87" y="0"/>
                  </a:lnTo>
                  <a:lnTo>
                    <a:pt x="86" y="0"/>
                  </a:lnTo>
                  <a:lnTo>
                    <a:pt x="85" y="2"/>
                  </a:lnTo>
                  <a:lnTo>
                    <a:pt x="85"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05" name="chenying0907 1001"/>
            <p:cNvSpPr/>
            <p:nvPr/>
          </p:nvSpPr>
          <p:spPr bwMode="auto">
            <a:xfrm>
              <a:off x="2478088" y="4281488"/>
              <a:ext cx="44450" cy="61913"/>
            </a:xfrm>
            <a:custGeom>
              <a:avLst/>
              <a:gdLst/>
              <a:ahLst/>
              <a:cxnLst>
                <a:cxn ang="0">
                  <a:pos x="102" y="4"/>
                </a:cxn>
                <a:cxn ang="0">
                  <a:pos x="102" y="4"/>
                </a:cxn>
                <a:cxn ang="0">
                  <a:pos x="98" y="14"/>
                </a:cxn>
                <a:cxn ang="0">
                  <a:pos x="93" y="25"/>
                </a:cxn>
                <a:cxn ang="0">
                  <a:pos x="87" y="35"/>
                </a:cxn>
                <a:cxn ang="0">
                  <a:pos x="79" y="46"/>
                </a:cxn>
                <a:cxn ang="0">
                  <a:pos x="62" y="65"/>
                </a:cxn>
                <a:cxn ang="0">
                  <a:pos x="47" y="82"/>
                </a:cxn>
                <a:cxn ang="0">
                  <a:pos x="47" y="82"/>
                </a:cxn>
                <a:cxn ang="0">
                  <a:pos x="34" y="98"/>
                </a:cxn>
                <a:cxn ang="0">
                  <a:pos x="21" y="114"/>
                </a:cxn>
                <a:cxn ang="0">
                  <a:pos x="9" y="129"/>
                </a:cxn>
                <a:cxn ang="0">
                  <a:pos x="0" y="148"/>
                </a:cxn>
                <a:cxn ang="0">
                  <a:pos x="0" y="148"/>
                </a:cxn>
                <a:cxn ang="0">
                  <a:pos x="0" y="150"/>
                </a:cxn>
                <a:cxn ang="0">
                  <a:pos x="0" y="153"/>
                </a:cxn>
                <a:cxn ang="0">
                  <a:pos x="1" y="155"/>
                </a:cxn>
                <a:cxn ang="0">
                  <a:pos x="5" y="155"/>
                </a:cxn>
                <a:cxn ang="0">
                  <a:pos x="9" y="155"/>
                </a:cxn>
                <a:cxn ang="0">
                  <a:pos x="9" y="155"/>
                </a:cxn>
                <a:cxn ang="0">
                  <a:pos x="12" y="155"/>
                </a:cxn>
                <a:cxn ang="0">
                  <a:pos x="15" y="153"/>
                </a:cxn>
                <a:cxn ang="0">
                  <a:pos x="15" y="149"/>
                </a:cxn>
                <a:cxn ang="0">
                  <a:pos x="13" y="146"/>
                </a:cxn>
                <a:cxn ang="0">
                  <a:pos x="13" y="146"/>
                </a:cxn>
                <a:cxn ang="0">
                  <a:pos x="18" y="137"/>
                </a:cxn>
                <a:cxn ang="0">
                  <a:pos x="24" y="128"/>
                </a:cxn>
                <a:cxn ang="0">
                  <a:pos x="38" y="111"/>
                </a:cxn>
                <a:cxn ang="0">
                  <a:pos x="66" y="78"/>
                </a:cxn>
                <a:cxn ang="0">
                  <a:pos x="66" y="78"/>
                </a:cxn>
                <a:cxn ang="0">
                  <a:pos x="80" y="63"/>
                </a:cxn>
                <a:cxn ang="0">
                  <a:pos x="93" y="44"/>
                </a:cxn>
                <a:cxn ang="0">
                  <a:pos x="105" y="26"/>
                </a:cxn>
                <a:cxn ang="0">
                  <a:pos x="110" y="17"/>
                </a:cxn>
                <a:cxn ang="0">
                  <a:pos x="114" y="8"/>
                </a:cxn>
                <a:cxn ang="0">
                  <a:pos x="114" y="8"/>
                </a:cxn>
                <a:cxn ang="0">
                  <a:pos x="114" y="5"/>
                </a:cxn>
                <a:cxn ang="0">
                  <a:pos x="113" y="2"/>
                </a:cxn>
                <a:cxn ang="0">
                  <a:pos x="109" y="0"/>
                </a:cxn>
                <a:cxn ang="0">
                  <a:pos x="105" y="1"/>
                </a:cxn>
                <a:cxn ang="0">
                  <a:pos x="104" y="2"/>
                </a:cxn>
                <a:cxn ang="0">
                  <a:pos x="102" y="4"/>
                </a:cxn>
                <a:cxn ang="0">
                  <a:pos x="102" y="4"/>
                </a:cxn>
              </a:cxnLst>
              <a:rect l="0" t="0" r="r" b="b"/>
              <a:pathLst>
                <a:path w="114" h="155">
                  <a:moveTo>
                    <a:pt x="102" y="4"/>
                  </a:moveTo>
                  <a:lnTo>
                    <a:pt x="102" y="4"/>
                  </a:lnTo>
                  <a:lnTo>
                    <a:pt x="98" y="14"/>
                  </a:lnTo>
                  <a:lnTo>
                    <a:pt x="93" y="25"/>
                  </a:lnTo>
                  <a:lnTo>
                    <a:pt x="87" y="35"/>
                  </a:lnTo>
                  <a:lnTo>
                    <a:pt x="79" y="46"/>
                  </a:lnTo>
                  <a:lnTo>
                    <a:pt x="62" y="65"/>
                  </a:lnTo>
                  <a:lnTo>
                    <a:pt x="47" y="82"/>
                  </a:lnTo>
                  <a:lnTo>
                    <a:pt x="47" y="82"/>
                  </a:lnTo>
                  <a:lnTo>
                    <a:pt x="34" y="98"/>
                  </a:lnTo>
                  <a:lnTo>
                    <a:pt x="21" y="114"/>
                  </a:lnTo>
                  <a:lnTo>
                    <a:pt x="9" y="129"/>
                  </a:lnTo>
                  <a:lnTo>
                    <a:pt x="0" y="148"/>
                  </a:lnTo>
                  <a:lnTo>
                    <a:pt x="0" y="148"/>
                  </a:lnTo>
                  <a:lnTo>
                    <a:pt x="0" y="150"/>
                  </a:lnTo>
                  <a:lnTo>
                    <a:pt x="0" y="153"/>
                  </a:lnTo>
                  <a:lnTo>
                    <a:pt x="1" y="155"/>
                  </a:lnTo>
                  <a:lnTo>
                    <a:pt x="5" y="155"/>
                  </a:lnTo>
                  <a:lnTo>
                    <a:pt x="9" y="155"/>
                  </a:lnTo>
                  <a:lnTo>
                    <a:pt x="9" y="155"/>
                  </a:lnTo>
                  <a:lnTo>
                    <a:pt x="12" y="155"/>
                  </a:lnTo>
                  <a:lnTo>
                    <a:pt x="15" y="153"/>
                  </a:lnTo>
                  <a:lnTo>
                    <a:pt x="15" y="149"/>
                  </a:lnTo>
                  <a:lnTo>
                    <a:pt x="13" y="146"/>
                  </a:lnTo>
                  <a:lnTo>
                    <a:pt x="13" y="146"/>
                  </a:lnTo>
                  <a:lnTo>
                    <a:pt x="18" y="137"/>
                  </a:lnTo>
                  <a:lnTo>
                    <a:pt x="24" y="128"/>
                  </a:lnTo>
                  <a:lnTo>
                    <a:pt x="38" y="111"/>
                  </a:lnTo>
                  <a:lnTo>
                    <a:pt x="66" y="78"/>
                  </a:lnTo>
                  <a:lnTo>
                    <a:pt x="66" y="78"/>
                  </a:lnTo>
                  <a:lnTo>
                    <a:pt x="80" y="63"/>
                  </a:lnTo>
                  <a:lnTo>
                    <a:pt x="93" y="44"/>
                  </a:lnTo>
                  <a:lnTo>
                    <a:pt x="105" y="26"/>
                  </a:lnTo>
                  <a:lnTo>
                    <a:pt x="110" y="17"/>
                  </a:lnTo>
                  <a:lnTo>
                    <a:pt x="114" y="8"/>
                  </a:lnTo>
                  <a:lnTo>
                    <a:pt x="114" y="8"/>
                  </a:lnTo>
                  <a:lnTo>
                    <a:pt x="114" y="5"/>
                  </a:lnTo>
                  <a:lnTo>
                    <a:pt x="113" y="2"/>
                  </a:lnTo>
                  <a:lnTo>
                    <a:pt x="109" y="0"/>
                  </a:lnTo>
                  <a:lnTo>
                    <a:pt x="105" y="1"/>
                  </a:lnTo>
                  <a:lnTo>
                    <a:pt x="104" y="2"/>
                  </a:lnTo>
                  <a:lnTo>
                    <a:pt x="102" y="4"/>
                  </a:lnTo>
                  <a:lnTo>
                    <a:pt x="102"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06" name="chenying0907 1002"/>
            <p:cNvSpPr/>
            <p:nvPr/>
          </p:nvSpPr>
          <p:spPr bwMode="auto">
            <a:xfrm>
              <a:off x="2501901" y="4300538"/>
              <a:ext cx="26988" cy="46038"/>
            </a:xfrm>
            <a:custGeom>
              <a:avLst/>
              <a:gdLst/>
              <a:ahLst/>
              <a:cxnLst>
                <a:cxn ang="0">
                  <a:pos x="58" y="4"/>
                </a:cxn>
                <a:cxn ang="0">
                  <a:pos x="58" y="4"/>
                </a:cxn>
                <a:cxn ang="0">
                  <a:pos x="55" y="12"/>
                </a:cxn>
                <a:cxn ang="0">
                  <a:pos x="51" y="17"/>
                </a:cxn>
                <a:cxn ang="0">
                  <a:pos x="40" y="29"/>
                </a:cxn>
                <a:cxn ang="0">
                  <a:pos x="40" y="29"/>
                </a:cxn>
                <a:cxn ang="0">
                  <a:pos x="34" y="36"/>
                </a:cxn>
                <a:cxn ang="0">
                  <a:pos x="30" y="44"/>
                </a:cxn>
                <a:cxn ang="0">
                  <a:pos x="23" y="59"/>
                </a:cxn>
                <a:cxn ang="0">
                  <a:pos x="23" y="59"/>
                </a:cxn>
                <a:cxn ang="0">
                  <a:pos x="8" y="83"/>
                </a:cxn>
                <a:cxn ang="0">
                  <a:pos x="3" y="95"/>
                </a:cxn>
                <a:cxn ang="0">
                  <a:pos x="2" y="101"/>
                </a:cxn>
                <a:cxn ang="0">
                  <a:pos x="0" y="109"/>
                </a:cxn>
                <a:cxn ang="0">
                  <a:pos x="0" y="109"/>
                </a:cxn>
                <a:cxn ang="0">
                  <a:pos x="0" y="112"/>
                </a:cxn>
                <a:cxn ang="0">
                  <a:pos x="2" y="113"/>
                </a:cxn>
                <a:cxn ang="0">
                  <a:pos x="3" y="114"/>
                </a:cxn>
                <a:cxn ang="0">
                  <a:pos x="6" y="114"/>
                </a:cxn>
                <a:cxn ang="0">
                  <a:pos x="10" y="113"/>
                </a:cxn>
                <a:cxn ang="0">
                  <a:pos x="11" y="112"/>
                </a:cxn>
                <a:cxn ang="0">
                  <a:pos x="12" y="109"/>
                </a:cxn>
                <a:cxn ang="0">
                  <a:pos x="12" y="109"/>
                </a:cxn>
                <a:cxn ang="0">
                  <a:pos x="13" y="100"/>
                </a:cxn>
                <a:cxn ang="0">
                  <a:pos x="17" y="92"/>
                </a:cxn>
                <a:cxn ang="0">
                  <a:pos x="27" y="78"/>
                </a:cxn>
                <a:cxn ang="0">
                  <a:pos x="27" y="78"/>
                </a:cxn>
                <a:cxn ang="0">
                  <a:pos x="42" y="48"/>
                </a:cxn>
                <a:cxn ang="0">
                  <a:pos x="42" y="48"/>
                </a:cxn>
                <a:cxn ang="0">
                  <a:pos x="50" y="38"/>
                </a:cxn>
                <a:cxn ang="0">
                  <a:pos x="58" y="29"/>
                </a:cxn>
                <a:cxn ang="0">
                  <a:pos x="64" y="19"/>
                </a:cxn>
                <a:cxn ang="0">
                  <a:pos x="67" y="14"/>
                </a:cxn>
                <a:cxn ang="0">
                  <a:pos x="68" y="7"/>
                </a:cxn>
                <a:cxn ang="0">
                  <a:pos x="68" y="7"/>
                </a:cxn>
                <a:cxn ang="0">
                  <a:pos x="68" y="4"/>
                </a:cxn>
                <a:cxn ang="0">
                  <a:pos x="67" y="3"/>
                </a:cxn>
                <a:cxn ang="0">
                  <a:pos x="64" y="0"/>
                </a:cxn>
                <a:cxn ang="0">
                  <a:pos x="62" y="0"/>
                </a:cxn>
                <a:cxn ang="0">
                  <a:pos x="61" y="0"/>
                </a:cxn>
                <a:cxn ang="0">
                  <a:pos x="58" y="2"/>
                </a:cxn>
                <a:cxn ang="0">
                  <a:pos x="58" y="4"/>
                </a:cxn>
                <a:cxn ang="0">
                  <a:pos x="58" y="4"/>
                </a:cxn>
              </a:cxnLst>
              <a:rect l="0" t="0" r="r" b="b"/>
              <a:pathLst>
                <a:path w="68" h="114">
                  <a:moveTo>
                    <a:pt x="58" y="4"/>
                  </a:moveTo>
                  <a:lnTo>
                    <a:pt x="58" y="4"/>
                  </a:lnTo>
                  <a:lnTo>
                    <a:pt x="55" y="12"/>
                  </a:lnTo>
                  <a:lnTo>
                    <a:pt x="51" y="17"/>
                  </a:lnTo>
                  <a:lnTo>
                    <a:pt x="40" y="29"/>
                  </a:lnTo>
                  <a:lnTo>
                    <a:pt x="40" y="29"/>
                  </a:lnTo>
                  <a:lnTo>
                    <a:pt x="34" y="36"/>
                  </a:lnTo>
                  <a:lnTo>
                    <a:pt x="30" y="44"/>
                  </a:lnTo>
                  <a:lnTo>
                    <a:pt x="23" y="59"/>
                  </a:lnTo>
                  <a:lnTo>
                    <a:pt x="23" y="59"/>
                  </a:lnTo>
                  <a:lnTo>
                    <a:pt x="8" y="83"/>
                  </a:lnTo>
                  <a:lnTo>
                    <a:pt x="3" y="95"/>
                  </a:lnTo>
                  <a:lnTo>
                    <a:pt x="2" y="101"/>
                  </a:lnTo>
                  <a:lnTo>
                    <a:pt x="0" y="109"/>
                  </a:lnTo>
                  <a:lnTo>
                    <a:pt x="0" y="109"/>
                  </a:lnTo>
                  <a:lnTo>
                    <a:pt x="0" y="112"/>
                  </a:lnTo>
                  <a:lnTo>
                    <a:pt x="2" y="113"/>
                  </a:lnTo>
                  <a:lnTo>
                    <a:pt x="3" y="114"/>
                  </a:lnTo>
                  <a:lnTo>
                    <a:pt x="6" y="114"/>
                  </a:lnTo>
                  <a:lnTo>
                    <a:pt x="10" y="113"/>
                  </a:lnTo>
                  <a:lnTo>
                    <a:pt x="11" y="112"/>
                  </a:lnTo>
                  <a:lnTo>
                    <a:pt x="12" y="109"/>
                  </a:lnTo>
                  <a:lnTo>
                    <a:pt x="12" y="109"/>
                  </a:lnTo>
                  <a:lnTo>
                    <a:pt x="13" y="100"/>
                  </a:lnTo>
                  <a:lnTo>
                    <a:pt x="17" y="92"/>
                  </a:lnTo>
                  <a:lnTo>
                    <a:pt x="27" y="78"/>
                  </a:lnTo>
                  <a:lnTo>
                    <a:pt x="27" y="78"/>
                  </a:lnTo>
                  <a:lnTo>
                    <a:pt x="42" y="48"/>
                  </a:lnTo>
                  <a:lnTo>
                    <a:pt x="42" y="48"/>
                  </a:lnTo>
                  <a:lnTo>
                    <a:pt x="50" y="38"/>
                  </a:lnTo>
                  <a:lnTo>
                    <a:pt x="58" y="29"/>
                  </a:lnTo>
                  <a:lnTo>
                    <a:pt x="64" y="19"/>
                  </a:lnTo>
                  <a:lnTo>
                    <a:pt x="67" y="14"/>
                  </a:lnTo>
                  <a:lnTo>
                    <a:pt x="68" y="7"/>
                  </a:lnTo>
                  <a:lnTo>
                    <a:pt x="68" y="7"/>
                  </a:lnTo>
                  <a:lnTo>
                    <a:pt x="68" y="4"/>
                  </a:lnTo>
                  <a:lnTo>
                    <a:pt x="67" y="3"/>
                  </a:lnTo>
                  <a:lnTo>
                    <a:pt x="64" y="0"/>
                  </a:lnTo>
                  <a:lnTo>
                    <a:pt x="62" y="0"/>
                  </a:lnTo>
                  <a:lnTo>
                    <a:pt x="61" y="0"/>
                  </a:lnTo>
                  <a:lnTo>
                    <a:pt x="58" y="2"/>
                  </a:lnTo>
                  <a:lnTo>
                    <a:pt x="58" y="4"/>
                  </a:lnTo>
                  <a:lnTo>
                    <a:pt x="58"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07" name="chenying0907 1003"/>
            <p:cNvSpPr/>
            <p:nvPr/>
          </p:nvSpPr>
          <p:spPr bwMode="auto">
            <a:xfrm>
              <a:off x="2374901" y="4359276"/>
              <a:ext cx="20638" cy="39688"/>
            </a:xfrm>
            <a:custGeom>
              <a:avLst/>
              <a:gdLst/>
              <a:ahLst/>
              <a:cxnLst>
                <a:cxn ang="0">
                  <a:pos x="43" y="4"/>
                </a:cxn>
                <a:cxn ang="0">
                  <a:pos x="43" y="4"/>
                </a:cxn>
                <a:cxn ang="0">
                  <a:pos x="31" y="28"/>
                </a:cxn>
                <a:cxn ang="0">
                  <a:pos x="25" y="40"/>
                </a:cxn>
                <a:cxn ang="0">
                  <a:pos x="17" y="51"/>
                </a:cxn>
                <a:cxn ang="0">
                  <a:pos x="17" y="51"/>
                </a:cxn>
                <a:cxn ang="0">
                  <a:pos x="12" y="60"/>
                </a:cxn>
                <a:cxn ang="0">
                  <a:pos x="6" y="71"/>
                </a:cxn>
                <a:cxn ang="0">
                  <a:pos x="1" y="92"/>
                </a:cxn>
                <a:cxn ang="0">
                  <a:pos x="1" y="92"/>
                </a:cxn>
                <a:cxn ang="0">
                  <a:pos x="0" y="94"/>
                </a:cxn>
                <a:cxn ang="0">
                  <a:pos x="1" y="97"/>
                </a:cxn>
                <a:cxn ang="0">
                  <a:pos x="5" y="100"/>
                </a:cxn>
                <a:cxn ang="0">
                  <a:pos x="9" y="98"/>
                </a:cxn>
                <a:cxn ang="0">
                  <a:pos x="10" y="97"/>
                </a:cxn>
                <a:cxn ang="0">
                  <a:pos x="12" y="96"/>
                </a:cxn>
                <a:cxn ang="0">
                  <a:pos x="12" y="96"/>
                </a:cxn>
                <a:cxn ang="0">
                  <a:pos x="19" y="74"/>
                </a:cxn>
                <a:cxn ang="0">
                  <a:pos x="23" y="62"/>
                </a:cxn>
                <a:cxn ang="0">
                  <a:pos x="30" y="53"/>
                </a:cxn>
                <a:cxn ang="0">
                  <a:pos x="30" y="53"/>
                </a:cxn>
                <a:cxn ang="0">
                  <a:pos x="36" y="42"/>
                </a:cxn>
                <a:cxn ang="0">
                  <a:pos x="43" y="32"/>
                </a:cxn>
                <a:cxn ang="0">
                  <a:pos x="53" y="9"/>
                </a:cxn>
                <a:cxn ang="0">
                  <a:pos x="53" y="9"/>
                </a:cxn>
                <a:cxn ang="0">
                  <a:pos x="53" y="7"/>
                </a:cxn>
                <a:cxn ang="0">
                  <a:pos x="53" y="4"/>
                </a:cxn>
                <a:cxn ang="0">
                  <a:pos x="51" y="2"/>
                </a:cxn>
                <a:cxn ang="0">
                  <a:pos x="47" y="0"/>
                </a:cxn>
                <a:cxn ang="0">
                  <a:pos x="44" y="2"/>
                </a:cxn>
                <a:cxn ang="0">
                  <a:pos x="43" y="4"/>
                </a:cxn>
                <a:cxn ang="0">
                  <a:pos x="43" y="4"/>
                </a:cxn>
              </a:cxnLst>
              <a:rect l="0" t="0" r="r" b="b"/>
              <a:pathLst>
                <a:path w="53" h="100">
                  <a:moveTo>
                    <a:pt x="43" y="4"/>
                  </a:moveTo>
                  <a:lnTo>
                    <a:pt x="43" y="4"/>
                  </a:lnTo>
                  <a:lnTo>
                    <a:pt x="31" y="28"/>
                  </a:lnTo>
                  <a:lnTo>
                    <a:pt x="25" y="40"/>
                  </a:lnTo>
                  <a:lnTo>
                    <a:pt x="17" y="51"/>
                  </a:lnTo>
                  <a:lnTo>
                    <a:pt x="17" y="51"/>
                  </a:lnTo>
                  <a:lnTo>
                    <a:pt x="12" y="60"/>
                  </a:lnTo>
                  <a:lnTo>
                    <a:pt x="6" y="71"/>
                  </a:lnTo>
                  <a:lnTo>
                    <a:pt x="1" y="92"/>
                  </a:lnTo>
                  <a:lnTo>
                    <a:pt x="1" y="92"/>
                  </a:lnTo>
                  <a:lnTo>
                    <a:pt x="0" y="94"/>
                  </a:lnTo>
                  <a:lnTo>
                    <a:pt x="1" y="97"/>
                  </a:lnTo>
                  <a:lnTo>
                    <a:pt x="5" y="100"/>
                  </a:lnTo>
                  <a:lnTo>
                    <a:pt x="9" y="98"/>
                  </a:lnTo>
                  <a:lnTo>
                    <a:pt x="10" y="97"/>
                  </a:lnTo>
                  <a:lnTo>
                    <a:pt x="12" y="96"/>
                  </a:lnTo>
                  <a:lnTo>
                    <a:pt x="12" y="96"/>
                  </a:lnTo>
                  <a:lnTo>
                    <a:pt x="19" y="74"/>
                  </a:lnTo>
                  <a:lnTo>
                    <a:pt x="23" y="62"/>
                  </a:lnTo>
                  <a:lnTo>
                    <a:pt x="30" y="53"/>
                  </a:lnTo>
                  <a:lnTo>
                    <a:pt x="30" y="53"/>
                  </a:lnTo>
                  <a:lnTo>
                    <a:pt x="36" y="42"/>
                  </a:lnTo>
                  <a:lnTo>
                    <a:pt x="43" y="32"/>
                  </a:lnTo>
                  <a:lnTo>
                    <a:pt x="53" y="9"/>
                  </a:lnTo>
                  <a:lnTo>
                    <a:pt x="53" y="9"/>
                  </a:lnTo>
                  <a:lnTo>
                    <a:pt x="53" y="7"/>
                  </a:lnTo>
                  <a:lnTo>
                    <a:pt x="53" y="4"/>
                  </a:lnTo>
                  <a:lnTo>
                    <a:pt x="51" y="2"/>
                  </a:lnTo>
                  <a:lnTo>
                    <a:pt x="47" y="0"/>
                  </a:lnTo>
                  <a:lnTo>
                    <a:pt x="44" y="2"/>
                  </a:lnTo>
                  <a:lnTo>
                    <a:pt x="43" y="4"/>
                  </a:lnTo>
                  <a:lnTo>
                    <a:pt x="43"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08" name="chenying0907 1004"/>
            <p:cNvSpPr/>
            <p:nvPr/>
          </p:nvSpPr>
          <p:spPr bwMode="auto">
            <a:xfrm>
              <a:off x="2397126" y="4371976"/>
              <a:ext cx="28575" cy="38100"/>
            </a:xfrm>
            <a:custGeom>
              <a:avLst/>
              <a:gdLst/>
              <a:ahLst/>
              <a:cxnLst>
                <a:cxn ang="0">
                  <a:pos x="63" y="1"/>
                </a:cxn>
                <a:cxn ang="0">
                  <a:pos x="63" y="1"/>
                </a:cxn>
                <a:cxn ang="0">
                  <a:pos x="45" y="21"/>
                </a:cxn>
                <a:cxn ang="0">
                  <a:pos x="28" y="42"/>
                </a:cxn>
                <a:cxn ang="0">
                  <a:pos x="20" y="52"/>
                </a:cxn>
                <a:cxn ang="0">
                  <a:pos x="12" y="64"/>
                </a:cxn>
                <a:cxn ang="0">
                  <a:pos x="6" y="76"/>
                </a:cxn>
                <a:cxn ang="0">
                  <a:pos x="0" y="87"/>
                </a:cxn>
                <a:cxn ang="0">
                  <a:pos x="0" y="87"/>
                </a:cxn>
                <a:cxn ang="0">
                  <a:pos x="0" y="90"/>
                </a:cxn>
                <a:cxn ang="0">
                  <a:pos x="0" y="91"/>
                </a:cxn>
                <a:cxn ang="0">
                  <a:pos x="3" y="93"/>
                </a:cxn>
                <a:cxn ang="0">
                  <a:pos x="4" y="94"/>
                </a:cxn>
                <a:cxn ang="0">
                  <a:pos x="8" y="94"/>
                </a:cxn>
                <a:cxn ang="0">
                  <a:pos x="11" y="93"/>
                </a:cxn>
                <a:cxn ang="0">
                  <a:pos x="12" y="90"/>
                </a:cxn>
                <a:cxn ang="0">
                  <a:pos x="12" y="90"/>
                </a:cxn>
                <a:cxn ang="0">
                  <a:pos x="17" y="79"/>
                </a:cxn>
                <a:cxn ang="0">
                  <a:pos x="23" y="68"/>
                </a:cxn>
                <a:cxn ang="0">
                  <a:pos x="37" y="47"/>
                </a:cxn>
                <a:cxn ang="0">
                  <a:pos x="54" y="27"/>
                </a:cxn>
                <a:cxn ang="0">
                  <a:pos x="71" y="9"/>
                </a:cxn>
                <a:cxn ang="0">
                  <a:pos x="71" y="9"/>
                </a:cxn>
                <a:cxn ang="0">
                  <a:pos x="72" y="6"/>
                </a:cxn>
                <a:cxn ang="0">
                  <a:pos x="72" y="5"/>
                </a:cxn>
                <a:cxn ang="0">
                  <a:pos x="71" y="1"/>
                </a:cxn>
                <a:cxn ang="0">
                  <a:pos x="67" y="0"/>
                </a:cxn>
                <a:cxn ang="0">
                  <a:pos x="66" y="0"/>
                </a:cxn>
                <a:cxn ang="0">
                  <a:pos x="63" y="1"/>
                </a:cxn>
                <a:cxn ang="0">
                  <a:pos x="63" y="1"/>
                </a:cxn>
              </a:cxnLst>
              <a:rect l="0" t="0" r="r" b="b"/>
              <a:pathLst>
                <a:path w="72" h="94">
                  <a:moveTo>
                    <a:pt x="63" y="1"/>
                  </a:moveTo>
                  <a:lnTo>
                    <a:pt x="63" y="1"/>
                  </a:lnTo>
                  <a:lnTo>
                    <a:pt x="45" y="21"/>
                  </a:lnTo>
                  <a:lnTo>
                    <a:pt x="28" y="42"/>
                  </a:lnTo>
                  <a:lnTo>
                    <a:pt x="20" y="52"/>
                  </a:lnTo>
                  <a:lnTo>
                    <a:pt x="12" y="64"/>
                  </a:lnTo>
                  <a:lnTo>
                    <a:pt x="6" y="76"/>
                  </a:lnTo>
                  <a:lnTo>
                    <a:pt x="0" y="87"/>
                  </a:lnTo>
                  <a:lnTo>
                    <a:pt x="0" y="87"/>
                  </a:lnTo>
                  <a:lnTo>
                    <a:pt x="0" y="90"/>
                  </a:lnTo>
                  <a:lnTo>
                    <a:pt x="0" y="91"/>
                  </a:lnTo>
                  <a:lnTo>
                    <a:pt x="3" y="93"/>
                  </a:lnTo>
                  <a:lnTo>
                    <a:pt x="4" y="94"/>
                  </a:lnTo>
                  <a:lnTo>
                    <a:pt x="8" y="94"/>
                  </a:lnTo>
                  <a:lnTo>
                    <a:pt x="11" y="93"/>
                  </a:lnTo>
                  <a:lnTo>
                    <a:pt x="12" y="90"/>
                  </a:lnTo>
                  <a:lnTo>
                    <a:pt x="12" y="90"/>
                  </a:lnTo>
                  <a:lnTo>
                    <a:pt x="17" y="79"/>
                  </a:lnTo>
                  <a:lnTo>
                    <a:pt x="23" y="68"/>
                  </a:lnTo>
                  <a:lnTo>
                    <a:pt x="37" y="47"/>
                  </a:lnTo>
                  <a:lnTo>
                    <a:pt x="54" y="27"/>
                  </a:lnTo>
                  <a:lnTo>
                    <a:pt x="71" y="9"/>
                  </a:lnTo>
                  <a:lnTo>
                    <a:pt x="71" y="9"/>
                  </a:lnTo>
                  <a:lnTo>
                    <a:pt x="72" y="6"/>
                  </a:lnTo>
                  <a:lnTo>
                    <a:pt x="72" y="5"/>
                  </a:lnTo>
                  <a:lnTo>
                    <a:pt x="71" y="1"/>
                  </a:lnTo>
                  <a:lnTo>
                    <a:pt x="67" y="0"/>
                  </a:lnTo>
                  <a:lnTo>
                    <a:pt x="66" y="0"/>
                  </a:lnTo>
                  <a:lnTo>
                    <a:pt x="63" y="1"/>
                  </a:lnTo>
                  <a:lnTo>
                    <a:pt x="63"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09" name="chenying0907 1005"/>
            <p:cNvSpPr/>
            <p:nvPr/>
          </p:nvSpPr>
          <p:spPr bwMode="auto">
            <a:xfrm>
              <a:off x="2427288" y="4384676"/>
              <a:ext cx="26988" cy="39688"/>
            </a:xfrm>
            <a:custGeom>
              <a:avLst/>
              <a:gdLst/>
              <a:ahLst/>
              <a:cxnLst>
                <a:cxn ang="0">
                  <a:pos x="59" y="1"/>
                </a:cxn>
                <a:cxn ang="0">
                  <a:pos x="59" y="1"/>
                </a:cxn>
                <a:cxn ang="0">
                  <a:pos x="50" y="12"/>
                </a:cxn>
                <a:cxn ang="0">
                  <a:pos x="42" y="22"/>
                </a:cxn>
                <a:cxn ang="0">
                  <a:pos x="28" y="43"/>
                </a:cxn>
                <a:cxn ang="0">
                  <a:pos x="13" y="66"/>
                </a:cxn>
                <a:cxn ang="0">
                  <a:pos x="2" y="90"/>
                </a:cxn>
                <a:cxn ang="0">
                  <a:pos x="2" y="90"/>
                </a:cxn>
                <a:cxn ang="0">
                  <a:pos x="0" y="93"/>
                </a:cxn>
                <a:cxn ang="0">
                  <a:pos x="2" y="95"/>
                </a:cxn>
                <a:cxn ang="0">
                  <a:pos x="4" y="98"/>
                </a:cxn>
                <a:cxn ang="0">
                  <a:pos x="8" y="99"/>
                </a:cxn>
                <a:cxn ang="0">
                  <a:pos x="9" y="98"/>
                </a:cxn>
                <a:cxn ang="0">
                  <a:pos x="12" y="95"/>
                </a:cxn>
                <a:cxn ang="0">
                  <a:pos x="12" y="95"/>
                </a:cxn>
                <a:cxn ang="0">
                  <a:pos x="24" y="73"/>
                </a:cxn>
                <a:cxn ang="0">
                  <a:pos x="37" y="51"/>
                </a:cxn>
                <a:cxn ang="0">
                  <a:pos x="51" y="29"/>
                </a:cxn>
                <a:cxn ang="0">
                  <a:pos x="59" y="19"/>
                </a:cxn>
                <a:cxn ang="0">
                  <a:pos x="67" y="9"/>
                </a:cxn>
                <a:cxn ang="0">
                  <a:pos x="67" y="9"/>
                </a:cxn>
                <a:cxn ang="0">
                  <a:pos x="68" y="8"/>
                </a:cxn>
                <a:cxn ang="0">
                  <a:pos x="70" y="5"/>
                </a:cxn>
                <a:cxn ang="0">
                  <a:pos x="67" y="1"/>
                </a:cxn>
                <a:cxn ang="0">
                  <a:pos x="63" y="0"/>
                </a:cxn>
                <a:cxn ang="0">
                  <a:pos x="62" y="0"/>
                </a:cxn>
                <a:cxn ang="0">
                  <a:pos x="59" y="1"/>
                </a:cxn>
                <a:cxn ang="0">
                  <a:pos x="59" y="1"/>
                </a:cxn>
              </a:cxnLst>
              <a:rect l="0" t="0" r="r" b="b"/>
              <a:pathLst>
                <a:path w="70" h="99">
                  <a:moveTo>
                    <a:pt x="59" y="1"/>
                  </a:moveTo>
                  <a:lnTo>
                    <a:pt x="59" y="1"/>
                  </a:lnTo>
                  <a:lnTo>
                    <a:pt x="50" y="12"/>
                  </a:lnTo>
                  <a:lnTo>
                    <a:pt x="42" y="22"/>
                  </a:lnTo>
                  <a:lnTo>
                    <a:pt x="28" y="43"/>
                  </a:lnTo>
                  <a:lnTo>
                    <a:pt x="13" y="66"/>
                  </a:lnTo>
                  <a:lnTo>
                    <a:pt x="2" y="90"/>
                  </a:lnTo>
                  <a:lnTo>
                    <a:pt x="2" y="90"/>
                  </a:lnTo>
                  <a:lnTo>
                    <a:pt x="0" y="93"/>
                  </a:lnTo>
                  <a:lnTo>
                    <a:pt x="2" y="95"/>
                  </a:lnTo>
                  <a:lnTo>
                    <a:pt x="4" y="98"/>
                  </a:lnTo>
                  <a:lnTo>
                    <a:pt x="8" y="99"/>
                  </a:lnTo>
                  <a:lnTo>
                    <a:pt x="9" y="98"/>
                  </a:lnTo>
                  <a:lnTo>
                    <a:pt x="12" y="95"/>
                  </a:lnTo>
                  <a:lnTo>
                    <a:pt x="12" y="95"/>
                  </a:lnTo>
                  <a:lnTo>
                    <a:pt x="24" y="73"/>
                  </a:lnTo>
                  <a:lnTo>
                    <a:pt x="37" y="51"/>
                  </a:lnTo>
                  <a:lnTo>
                    <a:pt x="51" y="29"/>
                  </a:lnTo>
                  <a:lnTo>
                    <a:pt x="59" y="19"/>
                  </a:lnTo>
                  <a:lnTo>
                    <a:pt x="67" y="9"/>
                  </a:lnTo>
                  <a:lnTo>
                    <a:pt x="67" y="9"/>
                  </a:lnTo>
                  <a:lnTo>
                    <a:pt x="68" y="8"/>
                  </a:lnTo>
                  <a:lnTo>
                    <a:pt x="70" y="5"/>
                  </a:lnTo>
                  <a:lnTo>
                    <a:pt x="67" y="1"/>
                  </a:lnTo>
                  <a:lnTo>
                    <a:pt x="63" y="0"/>
                  </a:lnTo>
                  <a:lnTo>
                    <a:pt x="62" y="0"/>
                  </a:lnTo>
                  <a:lnTo>
                    <a:pt x="59" y="1"/>
                  </a:lnTo>
                  <a:lnTo>
                    <a:pt x="59"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10" name="chenying0907 1006"/>
            <p:cNvSpPr/>
            <p:nvPr/>
          </p:nvSpPr>
          <p:spPr bwMode="auto">
            <a:xfrm>
              <a:off x="2374901" y="4386263"/>
              <a:ext cx="103188" cy="153988"/>
            </a:xfrm>
            <a:custGeom>
              <a:avLst/>
              <a:gdLst/>
              <a:ahLst/>
              <a:cxnLst>
                <a:cxn ang="0">
                  <a:pos x="247" y="4"/>
                </a:cxn>
                <a:cxn ang="0">
                  <a:pos x="247" y="4"/>
                </a:cxn>
                <a:cxn ang="0">
                  <a:pos x="245" y="8"/>
                </a:cxn>
                <a:cxn ang="0">
                  <a:pos x="242" y="11"/>
                </a:cxn>
                <a:cxn ang="0">
                  <a:pos x="236" y="19"/>
                </a:cxn>
                <a:cxn ang="0">
                  <a:pos x="229" y="26"/>
                </a:cxn>
                <a:cxn ang="0">
                  <a:pos x="223" y="32"/>
                </a:cxn>
                <a:cxn ang="0">
                  <a:pos x="223" y="32"/>
                </a:cxn>
                <a:cxn ang="0">
                  <a:pos x="213" y="45"/>
                </a:cxn>
                <a:cxn ang="0">
                  <a:pos x="206" y="57"/>
                </a:cxn>
                <a:cxn ang="0">
                  <a:pos x="190" y="83"/>
                </a:cxn>
                <a:cxn ang="0">
                  <a:pos x="190" y="83"/>
                </a:cxn>
                <a:cxn ang="0">
                  <a:pos x="155" y="134"/>
                </a:cxn>
                <a:cxn ang="0">
                  <a:pos x="119" y="185"/>
                </a:cxn>
                <a:cxn ang="0">
                  <a:pos x="119" y="185"/>
                </a:cxn>
                <a:cxn ang="0">
                  <a:pos x="81" y="242"/>
                </a:cxn>
                <a:cxn ang="0">
                  <a:pos x="46" y="299"/>
                </a:cxn>
                <a:cxn ang="0">
                  <a:pos x="46" y="299"/>
                </a:cxn>
                <a:cxn ang="0">
                  <a:pos x="32" y="320"/>
                </a:cxn>
                <a:cxn ang="0">
                  <a:pos x="17" y="340"/>
                </a:cxn>
                <a:cxn ang="0">
                  <a:pos x="11" y="351"/>
                </a:cxn>
                <a:cxn ang="0">
                  <a:pos x="5" y="362"/>
                </a:cxn>
                <a:cxn ang="0">
                  <a:pos x="1" y="374"/>
                </a:cxn>
                <a:cxn ang="0">
                  <a:pos x="0" y="385"/>
                </a:cxn>
                <a:cxn ang="0">
                  <a:pos x="0" y="385"/>
                </a:cxn>
                <a:cxn ang="0">
                  <a:pos x="0" y="388"/>
                </a:cxn>
                <a:cxn ang="0">
                  <a:pos x="1" y="389"/>
                </a:cxn>
                <a:cxn ang="0">
                  <a:pos x="3" y="391"/>
                </a:cxn>
                <a:cxn ang="0">
                  <a:pos x="5" y="391"/>
                </a:cxn>
                <a:cxn ang="0">
                  <a:pos x="9" y="389"/>
                </a:cxn>
                <a:cxn ang="0">
                  <a:pos x="11" y="388"/>
                </a:cxn>
                <a:cxn ang="0">
                  <a:pos x="11" y="385"/>
                </a:cxn>
                <a:cxn ang="0">
                  <a:pos x="11" y="385"/>
                </a:cxn>
                <a:cxn ang="0">
                  <a:pos x="12" y="379"/>
                </a:cxn>
                <a:cxn ang="0">
                  <a:pos x="15" y="371"/>
                </a:cxn>
                <a:cxn ang="0">
                  <a:pos x="20" y="358"/>
                </a:cxn>
                <a:cxn ang="0">
                  <a:pos x="28" y="346"/>
                </a:cxn>
                <a:cxn ang="0">
                  <a:pos x="37" y="334"/>
                </a:cxn>
                <a:cxn ang="0">
                  <a:pos x="37" y="334"/>
                </a:cxn>
                <a:cxn ang="0">
                  <a:pos x="52" y="311"/>
                </a:cxn>
                <a:cxn ang="0">
                  <a:pos x="67" y="286"/>
                </a:cxn>
                <a:cxn ang="0">
                  <a:pos x="67" y="286"/>
                </a:cxn>
                <a:cxn ang="0">
                  <a:pos x="102" y="231"/>
                </a:cxn>
                <a:cxn ang="0">
                  <a:pos x="139" y="176"/>
                </a:cxn>
                <a:cxn ang="0">
                  <a:pos x="139" y="176"/>
                </a:cxn>
                <a:cxn ang="0">
                  <a:pos x="206" y="81"/>
                </a:cxn>
                <a:cxn ang="0">
                  <a:pos x="206" y="81"/>
                </a:cxn>
                <a:cxn ang="0">
                  <a:pos x="220" y="57"/>
                </a:cxn>
                <a:cxn ang="0">
                  <a:pos x="228" y="45"/>
                </a:cxn>
                <a:cxn ang="0">
                  <a:pos x="236" y="34"/>
                </a:cxn>
                <a:cxn ang="0">
                  <a:pos x="236" y="34"/>
                </a:cxn>
                <a:cxn ang="0">
                  <a:pos x="249" y="21"/>
                </a:cxn>
                <a:cxn ang="0">
                  <a:pos x="254" y="14"/>
                </a:cxn>
                <a:cxn ang="0">
                  <a:pos x="258" y="6"/>
                </a:cxn>
                <a:cxn ang="0">
                  <a:pos x="258" y="6"/>
                </a:cxn>
                <a:cxn ang="0">
                  <a:pos x="259" y="5"/>
                </a:cxn>
                <a:cxn ang="0">
                  <a:pos x="258" y="2"/>
                </a:cxn>
                <a:cxn ang="0">
                  <a:pos x="257" y="1"/>
                </a:cxn>
                <a:cxn ang="0">
                  <a:pos x="254" y="0"/>
                </a:cxn>
                <a:cxn ang="0">
                  <a:pos x="250" y="0"/>
                </a:cxn>
                <a:cxn ang="0">
                  <a:pos x="249" y="1"/>
                </a:cxn>
                <a:cxn ang="0">
                  <a:pos x="247" y="4"/>
                </a:cxn>
                <a:cxn ang="0">
                  <a:pos x="247" y="4"/>
                </a:cxn>
              </a:cxnLst>
              <a:rect l="0" t="0" r="r" b="b"/>
              <a:pathLst>
                <a:path w="259" h="391">
                  <a:moveTo>
                    <a:pt x="247" y="4"/>
                  </a:moveTo>
                  <a:lnTo>
                    <a:pt x="247" y="4"/>
                  </a:lnTo>
                  <a:lnTo>
                    <a:pt x="245" y="8"/>
                  </a:lnTo>
                  <a:lnTo>
                    <a:pt x="242" y="11"/>
                  </a:lnTo>
                  <a:lnTo>
                    <a:pt x="236" y="19"/>
                  </a:lnTo>
                  <a:lnTo>
                    <a:pt x="229" y="26"/>
                  </a:lnTo>
                  <a:lnTo>
                    <a:pt x="223" y="32"/>
                  </a:lnTo>
                  <a:lnTo>
                    <a:pt x="223" y="32"/>
                  </a:lnTo>
                  <a:lnTo>
                    <a:pt x="213" y="45"/>
                  </a:lnTo>
                  <a:lnTo>
                    <a:pt x="206" y="57"/>
                  </a:lnTo>
                  <a:lnTo>
                    <a:pt x="190" y="83"/>
                  </a:lnTo>
                  <a:lnTo>
                    <a:pt x="190" y="83"/>
                  </a:lnTo>
                  <a:lnTo>
                    <a:pt x="155" y="134"/>
                  </a:lnTo>
                  <a:lnTo>
                    <a:pt x="119" y="185"/>
                  </a:lnTo>
                  <a:lnTo>
                    <a:pt x="119" y="185"/>
                  </a:lnTo>
                  <a:lnTo>
                    <a:pt x="81" y="242"/>
                  </a:lnTo>
                  <a:lnTo>
                    <a:pt x="46" y="299"/>
                  </a:lnTo>
                  <a:lnTo>
                    <a:pt x="46" y="299"/>
                  </a:lnTo>
                  <a:lnTo>
                    <a:pt x="32" y="320"/>
                  </a:lnTo>
                  <a:lnTo>
                    <a:pt x="17" y="340"/>
                  </a:lnTo>
                  <a:lnTo>
                    <a:pt x="11" y="351"/>
                  </a:lnTo>
                  <a:lnTo>
                    <a:pt x="5" y="362"/>
                  </a:lnTo>
                  <a:lnTo>
                    <a:pt x="1" y="374"/>
                  </a:lnTo>
                  <a:lnTo>
                    <a:pt x="0" y="385"/>
                  </a:lnTo>
                  <a:lnTo>
                    <a:pt x="0" y="385"/>
                  </a:lnTo>
                  <a:lnTo>
                    <a:pt x="0" y="388"/>
                  </a:lnTo>
                  <a:lnTo>
                    <a:pt x="1" y="389"/>
                  </a:lnTo>
                  <a:lnTo>
                    <a:pt x="3" y="391"/>
                  </a:lnTo>
                  <a:lnTo>
                    <a:pt x="5" y="391"/>
                  </a:lnTo>
                  <a:lnTo>
                    <a:pt x="9" y="389"/>
                  </a:lnTo>
                  <a:lnTo>
                    <a:pt x="11" y="388"/>
                  </a:lnTo>
                  <a:lnTo>
                    <a:pt x="11" y="385"/>
                  </a:lnTo>
                  <a:lnTo>
                    <a:pt x="11" y="385"/>
                  </a:lnTo>
                  <a:lnTo>
                    <a:pt x="12" y="379"/>
                  </a:lnTo>
                  <a:lnTo>
                    <a:pt x="15" y="371"/>
                  </a:lnTo>
                  <a:lnTo>
                    <a:pt x="20" y="358"/>
                  </a:lnTo>
                  <a:lnTo>
                    <a:pt x="28" y="346"/>
                  </a:lnTo>
                  <a:lnTo>
                    <a:pt x="37" y="334"/>
                  </a:lnTo>
                  <a:lnTo>
                    <a:pt x="37" y="334"/>
                  </a:lnTo>
                  <a:lnTo>
                    <a:pt x="52" y="311"/>
                  </a:lnTo>
                  <a:lnTo>
                    <a:pt x="67" y="286"/>
                  </a:lnTo>
                  <a:lnTo>
                    <a:pt x="67" y="286"/>
                  </a:lnTo>
                  <a:lnTo>
                    <a:pt x="102" y="231"/>
                  </a:lnTo>
                  <a:lnTo>
                    <a:pt x="139" y="176"/>
                  </a:lnTo>
                  <a:lnTo>
                    <a:pt x="139" y="176"/>
                  </a:lnTo>
                  <a:lnTo>
                    <a:pt x="206" y="81"/>
                  </a:lnTo>
                  <a:lnTo>
                    <a:pt x="206" y="81"/>
                  </a:lnTo>
                  <a:lnTo>
                    <a:pt x="220" y="57"/>
                  </a:lnTo>
                  <a:lnTo>
                    <a:pt x="228" y="45"/>
                  </a:lnTo>
                  <a:lnTo>
                    <a:pt x="236" y="34"/>
                  </a:lnTo>
                  <a:lnTo>
                    <a:pt x="236" y="34"/>
                  </a:lnTo>
                  <a:lnTo>
                    <a:pt x="249" y="21"/>
                  </a:lnTo>
                  <a:lnTo>
                    <a:pt x="254" y="14"/>
                  </a:lnTo>
                  <a:lnTo>
                    <a:pt x="258" y="6"/>
                  </a:lnTo>
                  <a:lnTo>
                    <a:pt x="258" y="6"/>
                  </a:lnTo>
                  <a:lnTo>
                    <a:pt x="259" y="5"/>
                  </a:lnTo>
                  <a:lnTo>
                    <a:pt x="258" y="2"/>
                  </a:lnTo>
                  <a:lnTo>
                    <a:pt x="257" y="1"/>
                  </a:lnTo>
                  <a:lnTo>
                    <a:pt x="254" y="0"/>
                  </a:lnTo>
                  <a:lnTo>
                    <a:pt x="250" y="0"/>
                  </a:lnTo>
                  <a:lnTo>
                    <a:pt x="249" y="1"/>
                  </a:lnTo>
                  <a:lnTo>
                    <a:pt x="247" y="4"/>
                  </a:lnTo>
                  <a:lnTo>
                    <a:pt x="247"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11" name="chenying0907 1007"/>
            <p:cNvSpPr/>
            <p:nvPr/>
          </p:nvSpPr>
          <p:spPr bwMode="auto">
            <a:xfrm>
              <a:off x="2393951" y="4391026"/>
              <a:ext cx="111125" cy="165100"/>
            </a:xfrm>
            <a:custGeom>
              <a:avLst/>
              <a:gdLst/>
              <a:ahLst/>
              <a:cxnLst>
                <a:cxn ang="0">
                  <a:pos x="267" y="2"/>
                </a:cxn>
                <a:cxn ang="0">
                  <a:pos x="267" y="2"/>
                </a:cxn>
                <a:cxn ang="0">
                  <a:pos x="247" y="24"/>
                </a:cxn>
                <a:cxn ang="0">
                  <a:pos x="229" y="46"/>
                </a:cxn>
                <a:cxn ang="0">
                  <a:pos x="210" y="71"/>
                </a:cxn>
                <a:cxn ang="0">
                  <a:pos x="195" y="96"/>
                </a:cxn>
                <a:cxn ang="0">
                  <a:pos x="163" y="147"/>
                </a:cxn>
                <a:cxn ang="0">
                  <a:pos x="132" y="198"/>
                </a:cxn>
                <a:cxn ang="0">
                  <a:pos x="132" y="198"/>
                </a:cxn>
                <a:cxn ang="0">
                  <a:pos x="61" y="314"/>
                </a:cxn>
                <a:cxn ang="0">
                  <a:pos x="61" y="314"/>
                </a:cxn>
                <a:cxn ang="0">
                  <a:pos x="43" y="343"/>
                </a:cxn>
                <a:cxn ang="0">
                  <a:pos x="22" y="372"/>
                </a:cxn>
                <a:cxn ang="0">
                  <a:pos x="22" y="372"/>
                </a:cxn>
                <a:cxn ang="0">
                  <a:pos x="9" y="390"/>
                </a:cxn>
                <a:cxn ang="0">
                  <a:pos x="2" y="401"/>
                </a:cxn>
                <a:cxn ang="0">
                  <a:pos x="0" y="411"/>
                </a:cxn>
                <a:cxn ang="0">
                  <a:pos x="0" y="411"/>
                </a:cxn>
                <a:cxn ang="0">
                  <a:pos x="0" y="414"/>
                </a:cxn>
                <a:cxn ang="0">
                  <a:pos x="0" y="416"/>
                </a:cxn>
                <a:cxn ang="0">
                  <a:pos x="4" y="418"/>
                </a:cxn>
                <a:cxn ang="0">
                  <a:pos x="6" y="419"/>
                </a:cxn>
                <a:cxn ang="0">
                  <a:pos x="8" y="418"/>
                </a:cxn>
                <a:cxn ang="0">
                  <a:pos x="9" y="416"/>
                </a:cxn>
                <a:cxn ang="0">
                  <a:pos x="10" y="414"/>
                </a:cxn>
                <a:cxn ang="0">
                  <a:pos x="10" y="414"/>
                </a:cxn>
                <a:cxn ang="0">
                  <a:pos x="12" y="408"/>
                </a:cxn>
                <a:cxn ang="0">
                  <a:pos x="14" y="402"/>
                </a:cxn>
                <a:cxn ang="0">
                  <a:pos x="22" y="390"/>
                </a:cxn>
                <a:cxn ang="0">
                  <a:pos x="38" y="371"/>
                </a:cxn>
                <a:cxn ang="0">
                  <a:pos x="38" y="371"/>
                </a:cxn>
                <a:cxn ang="0">
                  <a:pos x="56" y="346"/>
                </a:cxn>
                <a:cxn ang="0">
                  <a:pos x="72" y="320"/>
                </a:cxn>
                <a:cxn ang="0">
                  <a:pos x="72" y="320"/>
                </a:cxn>
                <a:cxn ang="0">
                  <a:pos x="103" y="266"/>
                </a:cxn>
                <a:cxn ang="0">
                  <a:pos x="137" y="212"/>
                </a:cxn>
                <a:cxn ang="0">
                  <a:pos x="137" y="212"/>
                </a:cxn>
                <a:cxn ang="0">
                  <a:pos x="154" y="185"/>
                </a:cxn>
                <a:cxn ang="0">
                  <a:pos x="173" y="156"/>
                </a:cxn>
                <a:cxn ang="0">
                  <a:pos x="190" y="129"/>
                </a:cxn>
                <a:cxn ang="0">
                  <a:pos x="207" y="101"/>
                </a:cxn>
                <a:cxn ang="0">
                  <a:pos x="207" y="101"/>
                </a:cxn>
                <a:cxn ang="0">
                  <a:pos x="220" y="76"/>
                </a:cxn>
                <a:cxn ang="0">
                  <a:pos x="234" y="54"/>
                </a:cxn>
                <a:cxn ang="0">
                  <a:pos x="234" y="54"/>
                </a:cxn>
                <a:cxn ang="0">
                  <a:pos x="243" y="42"/>
                </a:cxn>
                <a:cxn ang="0">
                  <a:pos x="254" y="31"/>
                </a:cxn>
                <a:cxn ang="0">
                  <a:pos x="275" y="10"/>
                </a:cxn>
                <a:cxn ang="0">
                  <a:pos x="275" y="10"/>
                </a:cxn>
                <a:cxn ang="0">
                  <a:pos x="277" y="7"/>
                </a:cxn>
                <a:cxn ang="0">
                  <a:pos x="277" y="6"/>
                </a:cxn>
                <a:cxn ang="0">
                  <a:pos x="275" y="2"/>
                </a:cxn>
                <a:cxn ang="0">
                  <a:pos x="272" y="0"/>
                </a:cxn>
                <a:cxn ang="0">
                  <a:pos x="269" y="0"/>
                </a:cxn>
                <a:cxn ang="0">
                  <a:pos x="267" y="2"/>
                </a:cxn>
                <a:cxn ang="0">
                  <a:pos x="267" y="2"/>
                </a:cxn>
              </a:cxnLst>
              <a:rect l="0" t="0" r="r" b="b"/>
              <a:pathLst>
                <a:path w="277" h="419">
                  <a:moveTo>
                    <a:pt x="267" y="2"/>
                  </a:moveTo>
                  <a:lnTo>
                    <a:pt x="267" y="2"/>
                  </a:lnTo>
                  <a:lnTo>
                    <a:pt x="247" y="24"/>
                  </a:lnTo>
                  <a:lnTo>
                    <a:pt x="229" y="46"/>
                  </a:lnTo>
                  <a:lnTo>
                    <a:pt x="210" y="71"/>
                  </a:lnTo>
                  <a:lnTo>
                    <a:pt x="195" y="96"/>
                  </a:lnTo>
                  <a:lnTo>
                    <a:pt x="163" y="147"/>
                  </a:lnTo>
                  <a:lnTo>
                    <a:pt x="132" y="198"/>
                  </a:lnTo>
                  <a:lnTo>
                    <a:pt x="132" y="198"/>
                  </a:lnTo>
                  <a:lnTo>
                    <a:pt x="61" y="314"/>
                  </a:lnTo>
                  <a:lnTo>
                    <a:pt x="61" y="314"/>
                  </a:lnTo>
                  <a:lnTo>
                    <a:pt x="43" y="343"/>
                  </a:lnTo>
                  <a:lnTo>
                    <a:pt x="22" y="372"/>
                  </a:lnTo>
                  <a:lnTo>
                    <a:pt x="22" y="372"/>
                  </a:lnTo>
                  <a:lnTo>
                    <a:pt x="9" y="390"/>
                  </a:lnTo>
                  <a:lnTo>
                    <a:pt x="2" y="401"/>
                  </a:lnTo>
                  <a:lnTo>
                    <a:pt x="0" y="411"/>
                  </a:lnTo>
                  <a:lnTo>
                    <a:pt x="0" y="411"/>
                  </a:lnTo>
                  <a:lnTo>
                    <a:pt x="0" y="414"/>
                  </a:lnTo>
                  <a:lnTo>
                    <a:pt x="0" y="416"/>
                  </a:lnTo>
                  <a:lnTo>
                    <a:pt x="4" y="418"/>
                  </a:lnTo>
                  <a:lnTo>
                    <a:pt x="6" y="419"/>
                  </a:lnTo>
                  <a:lnTo>
                    <a:pt x="8" y="418"/>
                  </a:lnTo>
                  <a:lnTo>
                    <a:pt x="9" y="416"/>
                  </a:lnTo>
                  <a:lnTo>
                    <a:pt x="10" y="414"/>
                  </a:lnTo>
                  <a:lnTo>
                    <a:pt x="10" y="414"/>
                  </a:lnTo>
                  <a:lnTo>
                    <a:pt x="12" y="408"/>
                  </a:lnTo>
                  <a:lnTo>
                    <a:pt x="14" y="402"/>
                  </a:lnTo>
                  <a:lnTo>
                    <a:pt x="22" y="390"/>
                  </a:lnTo>
                  <a:lnTo>
                    <a:pt x="38" y="371"/>
                  </a:lnTo>
                  <a:lnTo>
                    <a:pt x="38" y="371"/>
                  </a:lnTo>
                  <a:lnTo>
                    <a:pt x="56" y="346"/>
                  </a:lnTo>
                  <a:lnTo>
                    <a:pt x="72" y="320"/>
                  </a:lnTo>
                  <a:lnTo>
                    <a:pt x="72" y="320"/>
                  </a:lnTo>
                  <a:lnTo>
                    <a:pt x="103" y="266"/>
                  </a:lnTo>
                  <a:lnTo>
                    <a:pt x="137" y="212"/>
                  </a:lnTo>
                  <a:lnTo>
                    <a:pt x="137" y="212"/>
                  </a:lnTo>
                  <a:lnTo>
                    <a:pt x="154" y="185"/>
                  </a:lnTo>
                  <a:lnTo>
                    <a:pt x="173" y="156"/>
                  </a:lnTo>
                  <a:lnTo>
                    <a:pt x="190" y="129"/>
                  </a:lnTo>
                  <a:lnTo>
                    <a:pt x="207" y="101"/>
                  </a:lnTo>
                  <a:lnTo>
                    <a:pt x="207" y="101"/>
                  </a:lnTo>
                  <a:lnTo>
                    <a:pt x="220" y="76"/>
                  </a:lnTo>
                  <a:lnTo>
                    <a:pt x="234" y="54"/>
                  </a:lnTo>
                  <a:lnTo>
                    <a:pt x="234" y="54"/>
                  </a:lnTo>
                  <a:lnTo>
                    <a:pt x="243" y="42"/>
                  </a:lnTo>
                  <a:lnTo>
                    <a:pt x="254" y="31"/>
                  </a:lnTo>
                  <a:lnTo>
                    <a:pt x="275" y="10"/>
                  </a:lnTo>
                  <a:lnTo>
                    <a:pt x="275" y="10"/>
                  </a:lnTo>
                  <a:lnTo>
                    <a:pt x="277" y="7"/>
                  </a:lnTo>
                  <a:lnTo>
                    <a:pt x="277" y="6"/>
                  </a:lnTo>
                  <a:lnTo>
                    <a:pt x="275" y="2"/>
                  </a:lnTo>
                  <a:lnTo>
                    <a:pt x="272" y="0"/>
                  </a:lnTo>
                  <a:lnTo>
                    <a:pt x="269" y="0"/>
                  </a:lnTo>
                  <a:lnTo>
                    <a:pt x="267" y="2"/>
                  </a:lnTo>
                  <a:lnTo>
                    <a:pt x="267"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12" name="chenying0907 1008"/>
            <p:cNvSpPr/>
            <p:nvPr/>
          </p:nvSpPr>
          <p:spPr bwMode="auto">
            <a:xfrm>
              <a:off x="2417763" y="4403726"/>
              <a:ext cx="107950" cy="158750"/>
            </a:xfrm>
            <a:custGeom>
              <a:avLst/>
              <a:gdLst/>
              <a:ahLst/>
              <a:cxnLst>
                <a:cxn ang="0">
                  <a:pos x="264" y="2"/>
                </a:cxn>
                <a:cxn ang="0">
                  <a:pos x="245" y="25"/>
                </a:cxn>
                <a:cxn ang="0">
                  <a:pos x="208" y="74"/>
                </a:cxn>
                <a:cxn ang="0">
                  <a:pos x="188" y="96"/>
                </a:cxn>
                <a:cxn ang="0">
                  <a:pos x="178" y="108"/>
                </a:cxn>
                <a:cxn ang="0">
                  <a:pos x="151" y="144"/>
                </a:cxn>
                <a:cxn ang="0">
                  <a:pos x="119" y="195"/>
                </a:cxn>
                <a:cxn ang="0">
                  <a:pos x="110" y="210"/>
                </a:cxn>
                <a:cxn ang="0">
                  <a:pos x="80" y="250"/>
                </a:cxn>
                <a:cxn ang="0">
                  <a:pos x="72" y="262"/>
                </a:cxn>
                <a:cxn ang="0">
                  <a:pos x="60" y="287"/>
                </a:cxn>
                <a:cxn ang="0">
                  <a:pos x="54" y="299"/>
                </a:cxn>
                <a:cxn ang="0">
                  <a:pos x="17" y="355"/>
                </a:cxn>
                <a:cxn ang="0">
                  <a:pos x="5" y="380"/>
                </a:cxn>
                <a:cxn ang="0">
                  <a:pos x="0" y="393"/>
                </a:cxn>
                <a:cxn ang="0">
                  <a:pos x="1" y="397"/>
                </a:cxn>
                <a:cxn ang="0">
                  <a:pos x="8" y="399"/>
                </a:cxn>
                <a:cxn ang="0">
                  <a:pos x="12" y="395"/>
                </a:cxn>
                <a:cxn ang="0">
                  <a:pos x="16" y="382"/>
                </a:cxn>
                <a:cxn ang="0">
                  <a:pos x="29" y="356"/>
                </a:cxn>
                <a:cxn ang="0">
                  <a:pos x="52" y="321"/>
                </a:cxn>
                <a:cxn ang="0">
                  <a:pos x="68" y="297"/>
                </a:cxn>
                <a:cxn ang="0">
                  <a:pos x="79" y="272"/>
                </a:cxn>
                <a:cxn ang="0">
                  <a:pos x="83" y="265"/>
                </a:cxn>
                <a:cxn ang="0">
                  <a:pos x="100" y="245"/>
                </a:cxn>
                <a:cxn ang="0">
                  <a:pos x="115" y="224"/>
                </a:cxn>
                <a:cxn ang="0">
                  <a:pos x="130" y="202"/>
                </a:cxn>
                <a:cxn ang="0">
                  <a:pos x="164" y="147"/>
                </a:cxn>
                <a:cxn ang="0">
                  <a:pos x="192" y="109"/>
                </a:cxn>
                <a:cxn ang="0">
                  <a:pos x="204" y="97"/>
                </a:cxn>
                <a:cxn ang="0">
                  <a:pos x="223" y="76"/>
                </a:cxn>
                <a:cxn ang="0">
                  <a:pos x="255" y="31"/>
                </a:cxn>
                <a:cxn ang="0">
                  <a:pos x="272" y="10"/>
                </a:cxn>
                <a:cxn ang="0">
                  <a:pos x="274" y="8"/>
                </a:cxn>
                <a:cxn ang="0">
                  <a:pos x="272" y="2"/>
                </a:cxn>
                <a:cxn ang="0">
                  <a:pos x="267" y="0"/>
                </a:cxn>
                <a:cxn ang="0">
                  <a:pos x="264" y="2"/>
                </a:cxn>
              </a:cxnLst>
              <a:rect l="0" t="0" r="r" b="b"/>
              <a:pathLst>
                <a:path w="274" h="399">
                  <a:moveTo>
                    <a:pt x="264" y="2"/>
                  </a:moveTo>
                  <a:lnTo>
                    <a:pt x="264" y="2"/>
                  </a:lnTo>
                  <a:lnTo>
                    <a:pt x="254" y="14"/>
                  </a:lnTo>
                  <a:lnTo>
                    <a:pt x="245" y="25"/>
                  </a:lnTo>
                  <a:lnTo>
                    <a:pt x="226" y="49"/>
                  </a:lnTo>
                  <a:lnTo>
                    <a:pt x="208" y="74"/>
                  </a:lnTo>
                  <a:lnTo>
                    <a:pt x="199" y="85"/>
                  </a:lnTo>
                  <a:lnTo>
                    <a:pt x="188" y="96"/>
                  </a:lnTo>
                  <a:lnTo>
                    <a:pt x="188" y="96"/>
                  </a:lnTo>
                  <a:lnTo>
                    <a:pt x="178" y="108"/>
                  </a:lnTo>
                  <a:lnTo>
                    <a:pt x="169" y="119"/>
                  </a:lnTo>
                  <a:lnTo>
                    <a:pt x="151" y="144"/>
                  </a:lnTo>
                  <a:lnTo>
                    <a:pt x="135" y="169"/>
                  </a:lnTo>
                  <a:lnTo>
                    <a:pt x="119" y="195"/>
                  </a:lnTo>
                  <a:lnTo>
                    <a:pt x="119" y="195"/>
                  </a:lnTo>
                  <a:lnTo>
                    <a:pt x="110" y="210"/>
                  </a:lnTo>
                  <a:lnTo>
                    <a:pt x="101" y="224"/>
                  </a:lnTo>
                  <a:lnTo>
                    <a:pt x="80" y="250"/>
                  </a:lnTo>
                  <a:lnTo>
                    <a:pt x="80" y="250"/>
                  </a:lnTo>
                  <a:lnTo>
                    <a:pt x="72" y="262"/>
                  </a:lnTo>
                  <a:lnTo>
                    <a:pt x="66" y="274"/>
                  </a:lnTo>
                  <a:lnTo>
                    <a:pt x="60" y="287"/>
                  </a:lnTo>
                  <a:lnTo>
                    <a:pt x="54" y="299"/>
                  </a:lnTo>
                  <a:lnTo>
                    <a:pt x="54" y="299"/>
                  </a:lnTo>
                  <a:lnTo>
                    <a:pt x="24" y="344"/>
                  </a:lnTo>
                  <a:lnTo>
                    <a:pt x="17" y="355"/>
                  </a:lnTo>
                  <a:lnTo>
                    <a:pt x="11" y="367"/>
                  </a:lnTo>
                  <a:lnTo>
                    <a:pt x="5" y="380"/>
                  </a:lnTo>
                  <a:lnTo>
                    <a:pt x="0" y="393"/>
                  </a:lnTo>
                  <a:lnTo>
                    <a:pt x="0" y="393"/>
                  </a:lnTo>
                  <a:lnTo>
                    <a:pt x="0" y="395"/>
                  </a:lnTo>
                  <a:lnTo>
                    <a:pt x="1" y="397"/>
                  </a:lnTo>
                  <a:lnTo>
                    <a:pt x="4" y="399"/>
                  </a:lnTo>
                  <a:lnTo>
                    <a:pt x="8" y="399"/>
                  </a:lnTo>
                  <a:lnTo>
                    <a:pt x="11" y="398"/>
                  </a:lnTo>
                  <a:lnTo>
                    <a:pt x="12" y="395"/>
                  </a:lnTo>
                  <a:lnTo>
                    <a:pt x="12" y="395"/>
                  </a:lnTo>
                  <a:lnTo>
                    <a:pt x="16" y="382"/>
                  </a:lnTo>
                  <a:lnTo>
                    <a:pt x="22" y="369"/>
                  </a:lnTo>
                  <a:lnTo>
                    <a:pt x="29" y="356"/>
                  </a:lnTo>
                  <a:lnTo>
                    <a:pt x="35" y="344"/>
                  </a:lnTo>
                  <a:lnTo>
                    <a:pt x="52" y="321"/>
                  </a:lnTo>
                  <a:lnTo>
                    <a:pt x="68" y="297"/>
                  </a:lnTo>
                  <a:lnTo>
                    <a:pt x="68" y="297"/>
                  </a:lnTo>
                  <a:lnTo>
                    <a:pt x="73" y="284"/>
                  </a:lnTo>
                  <a:lnTo>
                    <a:pt x="79" y="272"/>
                  </a:lnTo>
                  <a:lnTo>
                    <a:pt x="79" y="272"/>
                  </a:lnTo>
                  <a:lnTo>
                    <a:pt x="83" y="265"/>
                  </a:lnTo>
                  <a:lnTo>
                    <a:pt x="88" y="258"/>
                  </a:lnTo>
                  <a:lnTo>
                    <a:pt x="100" y="245"/>
                  </a:lnTo>
                  <a:lnTo>
                    <a:pt x="100" y="245"/>
                  </a:lnTo>
                  <a:lnTo>
                    <a:pt x="115" y="224"/>
                  </a:lnTo>
                  <a:lnTo>
                    <a:pt x="130" y="202"/>
                  </a:lnTo>
                  <a:lnTo>
                    <a:pt x="130" y="202"/>
                  </a:lnTo>
                  <a:lnTo>
                    <a:pt x="147" y="174"/>
                  </a:lnTo>
                  <a:lnTo>
                    <a:pt x="164" y="147"/>
                  </a:lnTo>
                  <a:lnTo>
                    <a:pt x="182" y="122"/>
                  </a:lnTo>
                  <a:lnTo>
                    <a:pt x="192" y="109"/>
                  </a:lnTo>
                  <a:lnTo>
                    <a:pt x="204" y="97"/>
                  </a:lnTo>
                  <a:lnTo>
                    <a:pt x="204" y="97"/>
                  </a:lnTo>
                  <a:lnTo>
                    <a:pt x="213" y="87"/>
                  </a:lnTo>
                  <a:lnTo>
                    <a:pt x="223" y="76"/>
                  </a:lnTo>
                  <a:lnTo>
                    <a:pt x="238" y="54"/>
                  </a:lnTo>
                  <a:lnTo>
                    <a:pt x="255" y="31"/>
                  </a:lnTo>
                  <a:lnTo>
                    <a:pt x="263" y="20"/>
                  </a:lnTo>
                  <a:lnTo>
                    <a:pt x="272" y="10"/>
                  </a:lnTo>
                  <a:lnTo>
                    <a:pt x="272" y="10"/>
                  </a:lnTo>
                  <a:lnTo>
                    <a:pt x="274" y="8"/>
                  </a:lnTo>
                  <a:lnTo>
                    <a:pt x="274" y="6"/>
                  </a:lnTo>
                  <a:lnTo>
                    <a:pt x="272" y="2"/>
                  </a:lnTo>
                  <a:lnTo>
                    <a:pt x="268" y="0"/>
                  </a:lnTo>
                  <a:lnTo>
                    <a:pt x="267" y="0"/>
                  </a:lnTo>
                  <a:lnTo>
                    <a:pt x="264" y="2"/>
                  </a:lnTo>
                  <a:lnTo>
                    <a:pt x="264"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13" name="chenying0907 1010"/>
            <p:cNvSpPr/>
            <p:nvPr/>
          </p:nvSpPr>
          <p:spPr bwMode="auto">
            <a:xfrm>
              <a:off x="2473326" y="4418013"/>
              <a:ext cx="68263" cy="95250"/>
            </a:xfrm>
            <a:custGeom>
              <a:avLst/>
              <a:gdLst/>
              <a:ahLst/>
              <a:cxnLst>
                <a:cxn ang="0">
                  <a:pos x="164" y="3"/>
                </a:cxn>
                <a:cxn ang="0">
                  <a:pos x="164" y="3"/>
                </a:cxn>
                <a:cxn ang="0">
                  <a:pos x="146" y="36"/>
                </a:cxn>
                <a:cxn ang="0">
                  <a:pos x="126" y="67"/>
                </a:cxn>
                <a:cxn ang="0">
                  <a:pos x="105" y="97"/>
                </a:cxn>
                <a:cxn ang="0">
                  <a:pos x="83" y="127"/>
                </a:cxn>
                <a:cxn ang="0">
                  <a:pos x="83" y="127"/>
                </a:cxn>
                <a:cxn ang="0">
                  <a:pos x="61" y="152"/>
                </a:cxn>
                <a:cxn ang="0">
                  <a:pos x="38" y="180"/>
                </a:cxn>
                <a:cxn ang="0">
                  <a:pos x="19" y="206"/>
                </a:cxn>
                <a:cxn ang="0">
                  <a:pos x="10" y="220"/>
                </a:cxn>
                <a:cxn ang="0">
                  <a:pos x="0" y="236"/>
                </a:cxn>
                <a:cxn ang="0">
                  <a:pos x="0" y="236"/>
                </a:cxn>
                <a:cxn ang="0">
                  <a:pos x="0" y="237"/>
                </a:cxn>
                <a:cxn ang="0">
                  <a:pos x="0" y="240"/>
                </a:cxn>
                <a:cxn ang="0">
                  <a:pos x="3" y="242"/>
                </a:cxn>
                <a:cxn ang="0">
                  <a:pos x="7" y="244"/>
                </a:cxn>
                <a:cxn ang="0">
                  <a:pos x="10" y="242"/>
                </a:cxn>
                <a:cxn ang="0">
                  <a:pos x="11" y="241"/>
                </a:cxn>
                <a:cxn ang="0">
                  <a:pos x="11" y="241"/>
                </a:cxn>
                <a:cxn ang="0">
                  <a:pos x="20" y="224"/>
                </a:cxn>
                <a:cxn ang="0">
                  <a:pos x="30" y="208"/>
                </a:cxn>
                <a:cxn ang="0">
                  <a:pos x="54" y="178"/>
                </a:cxn>
                <a:cxn ang="0">
                  <a:pos x="78" y="150"/>
                </a:cxn>
                <a:cxn ang="0">
                  <a:pos x="102" y="121"/>
                </a:cxn>
                <a:cxn ang="0">
                  <a:pos x="102" y="121"/>
                </a:cxn>
                <a:cxn ang="0">
                  <a:pos x="123" y="95"/>
                </a:cxn>
                <a:cxn ang="0">
                  <a:pos x="142" y="66"/>
                </a:cxn>
                <a:cxn ang="0">
                  <a:pos x="159" y="38"/>
                </a:cxn>
                <a:cxn ang="0">
                  <a:pos x="174" y="8"/>
                </a:cxn>
                <a:cxn ang="0">
                  <a:pos x="174" y="8"/>
                </a:cxn>
                <a:cxn ang="0">
                  <a:pos x="174" y="7"/>
                </a:cxn>
                <a:cxn ang="0">
                  <a:pos x="174" y="4"/>
                </a:cxn>
                <a:cxn ang="0">
                  <a:pos x="172" y="2"/>
                </a:cxn>
                <a:cxn ang="0">
                  <a:pos x="168" y="0"/>
                </a:cxn>
                <a:cxn ang="0">
                  <a:pos x="167" y="2"/>
                </a:cxn>
                <a:cxn ang="0">
                  <a:pos x="164" y="3"/>
                </a:cxn>
                <a:cxn ang="0">
                  <a:pos x="164" y="3"/>
                </a:cxn>
              </a:cxnLst>
              <a:rect l="0" t="0" r="r" b="b"/>
              <a:pathLst>
                <a:path w="174" h="244">
                  <a:moveTo>
                    <a:pt x="164" y="3"/>
                  </a:moveTo>
                  <a:lnTo>
                    <a:pt x="164" y="3"/>
                  </a:lnTo>
                  <a:lnTo>
                    <a:pt x="146" y="36"/>
                  </a:lnTo>
                  <a:lnTo>
                    <a:pt x="126" y="67"/>
                  </a:lnTo>
                  <a:lnTo>
                    <a:pt x="105" y="97"/>
                  </a:lnTo>
                  <a:lnTo>
                    <a:pt x="83" y="127"/>
                  </a:lnTo>
                  <a:lnTo>
                    <a:pt x="83" y="127"/>
                  </a:lnTo>
                  <a:lnTo>
                    <a:pt x="61" y="152"/>
                  </a:lnTo>
                  <a:lnTo>
                    <a:pt x="38" y="180"/>
                  </a:lnTo>
                  <a:lnTo>
                    <a:pt x="19" y="206"/>
                  </a:lnTo>
                  <a:lnTo>
                    <a:pt x="10" y="220"/>
                  </a:lnTo>
                  <a:lnTo>
                    <a:pt x="0" y="236"/>
                  </a:lnTo>
                  <a:lnTo>
                    <a:pt x="0" y="236"/>
                  </a:lnTo>
                  <a:lnTo>
                    <a:pt x="0" y="237"/>
                  </a:lnTo>
                  <a:lnTo>
                    <a:pt x="0" y="240"/>
                  </a:lnTo>
                  <a:lnTo>
                    <a:pt x="3" y="242"/>
                  </a:lnTo>
                  <a:lnTo>
                    <a:pt x="7" y="244"/>
                  </a:lnTo>
                  <a:lnTo>
                    <a:pt x="10" y="242"/>
                  </a:lnTo>
                  <a:lnTo>
                    <a:pt x="11" y="241"/>
                  </a:lnTo>
                  <a:lnTo>
                    <a:pt x="11" y="241"/>
                  </a:lnTo>
                  <a:lnTo>
                    <a:pt x="20" y="224"/>
                  </a:lnTo>
                  <a:lnTo>
                    <a:pt x="30" y="208"/>
                  </a:lnTo>
                  <a:lnTo>
                    <a:pt x="54" y="178"/>
                  </a:lnTo>
                  <a:lnTo>
                    <a:pt x="78" y="150"/>
                  </a:lnTo>
                  <a:lnTo>
                    <a:pt x="102" y="121"/>
                  </a:lnTo>
                  <a:lnTo>
                    <a:pt x="102" y="121"/>
                  </a:lnTo>
                  <a:lnTo>
                    <a:pt x="123" y="95"/>
                  </a:lnTo>
                  <a:lnTo>
                    <a:pt x="142" y="66"/>
                  </a:lnTo>
                  <a:lnTo>
                    <a:pt x="159" y="38"/>
                  </a:lnTo>
                  <a:lnTo>
                    <a:pt x="174" y="8"/>
                  </a:lnTo>
                  <a:lnTo>
                    <a:pt x="174" y="8"/>
                  </a:lnTo>
                  <a:lnTo>
                    <a:pt x="174" y="7"/>
                  </a:lnTo>
                  <a:lnTo>
                    <a:pt x="174" y="4"/>
                  </a:lnTo>
                  <a:lnTo>
                    <a:pt x="172" y="2"/>
                  </a:lnTo>
                  <a:lnTo>
                    <a:pt x="168" y="0"/>
                  </a:lnTo>
                  <a:lnTo>
                    <a:pt x="167" y="2"/>
                  </a:lnTo>
                  <a:lnTo>
                    <a:pt x="164" y="3"/>
                  </a:lnTo>
                  <a:lnTo>
                    <a:pt x="164"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14" name="chenying0907 1011"/>
            <p:cNvSpPr/>
            <p:nvPr/>
          </p:nvSpPr>
          <p:spPr bwMode="auto">
            <a:xfrm>
              <a:off x="2505076" y="4446588"/>
              <a:ext cx="39688" cy="50800"/>
            </a:xfrm>
            <a:custGeom>
              <a:avLst/>
              <a:gdLst/>
              <a:ahLst/>
              <a:cxnLst>
                <a:cxn ang="0">
                  <a:pos x="93" y="2"/>
                </a:cxn>
                <a:cxn ang="0">
                  <a:pos x="93" y="2"/>
                </a:cxn>
                <a:cxn ang="0">
                  <a:pos x="80" y="16"/>
                </a:cxn>
                <a:cxn ang="0">
                  <a:pos x="68" y="30"/>
                </a:cxn>
                <a:cxn ang="0">
                  <a:pos x="46" y="61"/>
                </a:cxn>
                <a:cxn ang="0">
                  <a:pos x="25" y="91"/>
                </a:cxn>
                <a:cxn ang="0">
                  <a:pos x="13" y="106"/>
                </a:cxn>
                <a:cxn ang="0">
                  <a:pos x="2" y="121"/>
                </a:cxn>
                <a:cxn ang="0">
                  <a:pos x="2" y="121"/>
                </a:cxn>
                <a:cxn ang="0">
                  <a:pos x="0" y="122"/>
                </a:cxn>
                <a:cxn ang="0">
                  <a:pos x="0" y="125"/>
                </a:cxn>
                <a:cxn ang="0">
                  <a:pos x="2" y="129"/>
                </a:cxn>
                <a:cxn ang="0">
                  <a:pos x="4" y="130"/>
                </a:cxn>
                <a:cxn ang="0">
                  <a:pos x="5" y="130"/>
                </a:cxn>
                <a:cxn ang="0">
                  <a:pos x="8" y="130"/>
                </a:cxn>
                <a:cxn ang="0">
                  <a:pos x="9" y="129"/>
                </a:cxn>
                <a:cxn ang="0">
                  <a:pos x="9" y="129"/>
                </a:cxn>
                <a:cxn ang="0">
                  <a:pos x="21" y="114"/>
                </a:cxn>
                <a:cxn ang="0">
                  <a:pos x="33" y="100"/>
                </a:cxn>
                <a:cxn ang="0">
                  <a:pos x="55" y="68"/>
                </a:cxn>
                <a:cxn ang="0">
                  <a:pos x="76" y="38"/>
                </a:cxn>
                <a:cxn ang="0">
                  <a:pos x="88" y="24"/>
                </a:cxn>
                <a:cxn ang="0">
                  <a:pos x="101" y="11"/>
                </a:cxn>
                <a:cxn ang="0">
                  <a:pos x="101" y="11"/>
                </a:cxn>
                <a:cxn ang="0">
                  <a:pos x="102" y="8"/>
                </a:cxn>
                <a:cxn ang="0">
                  <a:pos x="102" y="6"/>
                </a:cxn>
                <a:cxn ang="0">
                  <a:pos x="101" y="3"/>
                </a:cxn>
                <a:cxn ang="0">
                  <a:pos x="97" y="0"/>
                </a:cxn>
                <a:cxn ang="0">
                  <a:pos x="94" y="0"/>
                </a:cxn>
                <a:cxn ang="0">
                  <a:pos x="93" y="2"/>
                </a:cxn>
                <a:cxn ang="0">
                  <a:pos x="93" y="2"/>
                </a:cxn>
              </a:cxnLst>
              <a:rect l="0" t="0" r="r" b="b"/>
              <a:pathLst>
                <a:path w="102" h="130">
                  <a:moveTo>
                    <a:pt x="93" y="2"/>
                  </a:moveTo>
                  <a:lnTo>
                    <a:pt x="93" y="2"/>
                  </a:lnTo>
                  <a:lnTo>
                    <a:pt x="80" y="16"/>
                  </a:lnTo>
                  <a:lnTo>
                    <a:pt x="68" y="30"/>
                  </a:lnTo>
                  <a:lnTo>
                    <a:pt x="46" y="61"/>
                  </a:lnTo>
                  <a:lnTo>
                    <a:pt x="25" y="91"/>
                  </a:lnTo>
                  <a:lnTo>
                    <a:pt x="13" y="106"/>
                  </a:lnTo>
                  <a:lnTo>
                    <a:pt x="2" y="121"/>
                  </a:lnTo>
                  <a:lnTo>
                    <a:pt x="2" y="121"/>
                  </a:lnTo>
                  <a:lnTo>
                    <a:pt x="0" y="122"/>
                  </a:lnTo>
                  <a:lnTo>
                    <a:pt x="0" y="125"/>
                  </a:lnTo>
                  <a:lnTo>
                    <a:pt x="2" y="129"/>
                  </a:lnTo>
                  <a:lnTo>
                    <a:pt x="4" y="130"/>
                  </a:lnTo>
                  <a:lnTo>
                    <a:pt x="5" y="130"/>
                  </a:lnTo>
                  <a:lnTo>
                    <a:pt x="8" y="130"/>
                  </a:lnTo>
                  <a:lnTo>
                    <a:pt x="9" y="129"/>
                  </a:lnTo>
                  <a:lnTo>
                    <a:pt x="9" y="129"/>
                  </a:lnTo>
                  <a:lnTo>
                    <a:pt x="21" y="114"/>
                  </a:lnTo>
                  <a:lnTo>
                    <a:pt x="33" y="100"/>
                  </a:lnTo>
                  <a:lnTo>
                    <a:pt x="55" y="68"/>
                  </a:lnTo>
                  <a:lnTo>
                    <a:pt x="76" y="38"/>
                  </a:lnTo>
                  <a:lnTo>
                    <a:pt x="88" y="24"/>
                  </a:lnTo>
                  <a:lnTo>
                    <a:pt x="101" y="11"/>
                  </a:lnTo>
                  <a:lnTo>
                    <a:pt x="101" y="11"/>
                  </a:lnTo>
                  <a:lnTo>
                    <a:pt x="102" y="8"/>
                  </a:lnTo>
                  <a:lnTo>
                    <a:pt x="102" y="6"/>
                  </a:lnTo>
                  <a:lnTo>
                    <a:pt x="101" y="3"/>
                  </a:lnTo>
                  <a:lnTo>
                    <a:pt x="97" y="0"/>
                  </a:lnTo>
                  <a:lnTo>
                    <a:pt x="94" y="0"/>
                  </a:lnTo>
                  <a:lnTo>
                    <a:pt x="93" y="2"/>
                  </a:lnTo>
                  <a:lnTo>
                    <a:pt x="93"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15" name="chenying0907 1012"/>
            <p:cNvSpPr/>
            <p:nvPr/>
          </p:nvSpPr>
          <p:spPr bwMode="auto">
            <a:xfrm>
              <a:off x="2274888" y="4427538"/>
              <a:ext cx="30163" cy="44450"/>
            </a:xfrm>
            <a:custGeom>
              <a:avLst/>
              <a:gdLst/>
              <a:ahLst/>
              <a:cxnLst>
                <a:cxn ang="0">
                  <a:pos x="67" y="1"/>
                </a:cxn>
                <a:cxn ang="0">
                  <a:pos x="67" y="1"/>
                </a:cxn>
                <a:cxn ang="0">
                  <a:pos x="58" y="9"/>
                </a:cxn>
                <a:cxn ang="0">
                  <a:pos x="48" y="18"/>
                </a:cxn>
                <a:cxn ang="0">
                  <a:pos x="42" y="28"/>
                </a:cxn>
                <a:cxn ang="0">
                  <a:pos x="35" y="40"/>
                </a:cxn>
                <a:cxn ang="0">
                  <a:pos x="35" y="40"/>
                </a:cxn>
                <a:cxn ang="0">
                  <a:pos x="17" y="70"/>
                </a:cxn>
                <a:cxn ang="0">
                  <a:pos x="0" y="102"/>
                </a:cxn>
                <a:cxn ang="0">
                  <a:pos x="0" y="102"/>
                </a:cxn>
                <a:cxn ang="0">
                  <a:pos x="0" y="104"/>
                </a:cxn>
                <a:cxn ang="0">
                  <a:pos x="0" y="108"/>
                </a:cxn>
                <a:cxn ang="0">
                  <a:pos x="3" y="109"/>
                </a:cxn>
                <a:cxn ang="0">
                  <a:pos x="5" y="111"/>
                </a:cxn>
                <a:cxn ang="0">
                  <a:pos x="5" y="111"/>
                </a:cxn>
                <a:cxn ang="0">
                  <a:pos x="12" y="109"/>
                </a:cxn>
                <a:cxn ang="0">
                  <a:pos x="17" y="104"/>
                </a:cxn>
                <a:cxn ang="0">
                  <a:pos x="17" y="104"/>
                </a:cxn>
                <a:cxn ang="0">
                  <a:pos x="18" y="103"/>
                </a:cxn>
                <a:cxn ang="0">
                  <a:pos x="18" y="100"/>
                </a:cxn>
                <a:cxn ang="0">
                  <a:pos x="17" y="98"/>
                </a:cxn>
                <a:cxn ang="0">
                  <a:pos x="16" y="96"/>
                </a:cxn>
                <a:cxn ang="0">
                  <a:pos x="16" y="96"/>
                </a:cxn>
                <a:cxn ang="0">
                  <a:pos x="25" y="77"/>
                </a:cxn>
                <a:cxn ang="0">
                  <a:pos x="37" y="58"/>
                </a:cxn>
                <a:cxn ang="0">
                  <a:pos x="37" y="58"/>
                </a:cxn>
                <a:cxn ang="0">
                  <a:pos x="44" y="45"/>
                </a:cxn>
                <a:cxn ang="0">
                  <a:pos x="52" y="32"/>
                </a:cxn>
                <a:cxn ang="0">
                  <a:pos x="61" y="21"/>
                </a:cxn>
                <a:cxn ang="0">
                  <a:pos x="67" y="15"/>
                </a:cxn>
                <a:cxn ang="0">
                  <a:pos x="73" y="10"/>
                </a:cxn>
                <a:cxn ang="0">
                  <a:pos x="73" y="10"/>
                </a:cxn>
                <a:cxn ang="0">
                  <a:pos x="75" y="9"/>
                </a:cxn>
                <a:cxn ang="0">
                  <a:pos x="75" y="6"/>
                </a:cxn>
                <a:cxn ang="0">
                  <a:pos x="75" y="2"/>
                </a:cxn>
                <a:cxn ang="0">
                  <a:pos x="73" y="1"/>
                </a:cxn>
                <a:cxn ang="0">
                  <a:pos x="71" y="0"/>
                </a:cxn>
                <a:cxn ang="0">
                  <a:pos x="69" y="0"/>
                </a:cxn>
                <a:cxn ang="0">
                  <a:pos x="67" y="1"/>
                </a:cxn>
                <a:cxn ang="0">
                  <a:pos x="67" y="1"/>
                </a:cxn>
              </a:cxnLst>
              <a:rect l="0" t="0" r="r" b="b"/>
              <a:pathLst>
                <a:path w="75" h="111">
                  <a:moveTo>
                    <a:pt x="67" y="1"/>
                  </a:moveTo>
                  <a:lnTo>
                    <a:pt x="67" y="1"/>
                  </a:lnTo>
                  <a:lnTo>
                    <a:pt x="58" y="9"/>
                  </a:lnTo>
                  <a:lnTo>
                    <a:pt x="48" y="18"/>
                  </a:lnTo>
                  <a:lnTo>
                    <a:pt x="42" y="28"/>
                  </a:lnTo>
                  <a:lnTo>
                    <a:pt x="35" y="40"/>
                  </a:lnTo>
                  <a:lnTo>
                    <a:pt x="35" y="40"/>
                  </a:lnTo>
                  <a:lnTo>
                    <a:pt x="17" y="70"/>
                  </a:lnTo>
                  <a:lnTo>
                    <a:pt x="0" y="102"/>
                  </a:lnTo>
                  <a:lnTo>
                    <a:pt x="0" y="102"/>
                  </a:lnTo>
                  <a:lnTo>
                    <a:pt x="0" y="104"/>
                  </a:lnTo>
                  <a:lnTo>
                    <a:pt x="0" y="108"/>
                  </a:lnTo>
                  <a:lnTo>
                    <a:pt x="3" y="109"/>
                  </a:lnTo>
                  <a:lnTo>
                    <a:pt x="5" y="111"/>
                  </a:lnTo>
                  <a:lnTo>
                    <a:pt x="5" y="111"/>
                  </a:lnTo>
                  <a:lnTo>
                    <a:pt x="12" y="109"/>
                  </a:lnTo>
                  <a:lnTo>
                    <a:pt x="17" y="104"/>
                  </a:lnTo>
                  <a:lnTo>
                    <a:pt x="17" y="104"/>
                  </a:lnTo>
                  <a:lnTo>
                    <a:pt x="18" y="103"/>
                  </a:lnTo>
                  <a:lnTo>
                    <a:pt x="18" y="100"/>
                  </a:lnTo>
                  <a:lnTo>
                    <a:pt x="17" y="98"/>
                  </a:lnTo>
                  <a:lnTo>
                    <a:pt x="16" y="96"/>
                  </a:lnTo>
                  <a:lnTo>
                    <a:pt x="16" y="96"/>
                  </a:lnTo>
                  <a:lnTo>
                    <a:pt x="25" y="77"/>
                  </a:lnTo>
                  <a:lnTo>
                    <a:pt x="37" y="58"/>
                  </a:lnTo>
                  <a:lnTo>
                    <a:pt x="37" y="58"/>
                  </a:lnTo>
                  <a:lnTo>
                    <a:pt x="44" y="45"/>
                  </a:lnTo>
                  <a:lnTo>
                    <a:pt x="52" y="32"/>
                  </a:lnTo>
                  <a:lnTo>
                    <a:pt x="61" y="21"/>
                  </a:lnTo>
                  <a:lnTo>
                    <a:pt x="67" y="15"/>
                  </a:lnTo>
                  <a:lnTo>
                    <a:pt x="73" y="10"/>
                  </a:lnTo>
                  <a:lnTo>
                    <a:pt x="73" y="10"/>
                  </a:lnTo>
                  <a:lnTo>
                    <a:pt x="75" y="9"/>
                  </a:lnTo>
                  <a:lnTo>
                    <a:pt x="75" y="6"/>
                  </a:lnTo>
                  <a:lnTo>
                    <a:pt x="75" y="2"/>
                  </a:lnTo>
                  <a:lnTo>
                    <a:pt x="73" y="1"/>
                  </a:lnTo>
                  <a:lnTo>
                    <a:pt x="71" y="0"/>
                  </a:lnTo>
                  <a:lnTo>
                    <a:pt x="69" y="0"/>
                  </a:lnTo>
                  <a:lnTo>
                    <a:pt x="67" y="1"/>
                  </a:lnTo>
                  <a:lnTo>
                    <a:pt x="67"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16" name="chenying0907 1013"/>
            <p:cNvSpPr/>
            <p:nvPr/>
          </p:nvSpPr>
          <p:spPr bwMode="auto">
            <a:xfrm>
              <a:off x="2295526" y="4425950"/>
              <a:ext cx="41275" cy="60325"/>
            </a:xfrm>
            <a:custGeom>
              <a:avLst/>
              <a:gdLst/>
              <a:ahLst/>
              <a:cxnLst>
                <a:cxn ang="0">
                  <a:pos x="95" y="1"/>
                </a:cxn>
                <a:cxn ang="0">
                  <a:pos x="95" y="1"/>
                </a:cxn>
                <a:cxn ang="0">
                  <a:pos x="88" y="6"/>
                </a:cxn>
                <a:cxn ang="0">
                  <a:pos x="81" y="11"/>
                </a:cxn>
                <a:cxn ang="0">
                  <a:pos x="75" y="18"/>
                </a:cxn>
                <a:cxn ang="0">
                  <a:pos x="70" y="26"/>
                </a:cxn>
                <a:cxn ang="0">
                  <a:pos x="62" y="40"/>
                </a:cxn>
                <a:cxn ang="0">
                  <a:pos x="54" y="56"/>
                </a:cxn>
                <a:cxn ang="0">
                  <a:pos x="54" y="56"/>
                </a:cxn>
                <a:cxn ang="0">
                  <a:pos x="41" y="78"/>
                </a:cxn>
                <a:cxn ang="0">
                  <a:pos x="28" y="100"/>
                </a:cxn>
                <a:cxn ang="0">
                  <a:pos x="2" y="144"/>
                </a:cxn>
                <a:cxn ang="0">
                  <a:pos x="2" y="144"/>
                </a:cxn>
                <a:cxn ang="0">
                  <a:pos x="0" y="146"/>
                </a:cxn>
                <a:cxn ang="0">
                  <a:pos x="0" y="147"/>
                </a:cxn>
                <a:cxn ang="0">
                  <a:pos x="3" y="151"/>
                </a:cxn>
                <a:cxn ang="0">
                  <a:pos x="7" y="153"/>
                </a:cxn>
                <a:cxn ang="0">
                  <a:pos x="8" y="151"/>
                </a:cxn>
                <a:cxn ang="0">
                  <a:pos x="11" y="150"/>
                </a:cxn>
                <a:cxn ang="0">
                  <a:pos x="15" y="147"/>
                </a:cxn>
                <a:cxn ang="0">
                  <a:pos x="15" y="147"/>
                </a:cxn>
                <a:cxn ang="0">
                  <a:pos x="16" y="145"/>
                </a:cxn>
                <a:cxn ang="0">
                  <a:pos x="16" y="142"/>
                </a:cxn>
                <a:cxn ang="0">
                  <a:pos x="16" y="142"/>
                </a:cxn>
                <a:cxn ang="0">
                  <a:pos x="37" y="108"/>
                </a:cxn>
                <a:cxn ang="0">
                  <a:pos x="47" y="91"/>
                </a:cxn>
                <a:cxn ang="0">
                  <a:pos x="57" y="73"/>
                </a:cxn>
                <a:cxn ang="0">
                  <a:pos x="57" y="73"/>
                </a:cxn>
                <a:cxn ang="0">
                  <a:pos x="66" y="56"/>
                </a:cxn>
                <a:cxn ang="0">
                  <a:pos x="75" y="39"/>
                </a:cxn>
                <a:cxn ang="0">
                  <a:pos x="80" y="31"/>
                </a:cxn>
                <a:cxn ang="0">
                  <a:pos x="87" y="23"/>
                </a:cxn>
                <a:cxn ang="0">
                  <a:pos x="93" y="17"/>
                </a:cxn>
                <a:cxn ang="0">
                  <a:pos x="101" y="11"/>
                </a:cxn>
                <a:cxn ang="0">
                  <a:pos x="101" y="11"/>
                </a:cxn>
                <a:cxn ang="0">
                  <a:pos x="102" y="9"/>
                </a:cxn>
                <a:cxn ang="0">
                  <a:pos x="104" y="8"/>
                </a:cxn>
                <a:cxn ang="0">
                  <a:pos x="102" y="4"/>
                </a:cxn>
                <a:cxn ang="0">
                  <a:pos x="100" y="1"/>
                </a:cxn>
                <a:cxn ang="0">
                  <a:pos x="97" y="0"/>
                </a:cxn>
                <a:cxn ang="0">
                  <a:pos x="95" y="1"/>
                </a:cxn>
                <a:cxn ang="0">
                  <a:pos x="95" y="1"/>
                </a:cxn>
              </a:cxnLst>
              <a:rect l="0" t="0" r="r" b="b"/>
              <a:pathLst>
                <a:path w="104" h="153">
                  <a:moveTo>
                    <a:pt x="95" y="1"/>
                  </a:moveTo>
                  <a:lnTo>
                    <a:pt x="95" y="1"/>
                  </a:lnTo>
                  <a:lnTo>
                    <a:pt x="88" y="6"/>
                  </a:lnTo>
                  <a:lnTo>
                    <a:pt x="81" y="11"/>
                  </a:lnTo>
                  <a:lnTo>
                    <a:pt x="75" y="18"/>
                  </a:lnTo>
                  <a:lnTo>
                    <a:pt x="70" y="26"/>
                  </a:lnTo>
                  <a:lnTo>
                    <a:pt x="62" y="40"/>
                  </a:lnTo>
                  <a:lnTo>
                    <a:pt x="54" y="56"/>
                  </a:lnTo>
                  <a:lnTo>
                    <a:pt x="54" y="56"/>
                  </a:lnTo>
                  <a:lnTo>
                    <a:pt x="41" y="78"/>
                  </a:lnTo>
                  <a:lnTo>
                    <a:pt x="28" y="100"/>
                  </a:lnTo>
                  <a:lnTo>
                    <a:pt x="2" y="144"/>
                  </a:lnTo>
                  <a:lnTo>
                    <a:pt x="2" y="144"/>
                  </a:lnTo>
                  <a:lnTo>
                    <a:pt x="0" y="146"/>
                  </a:lnTo>
                  <a:lnTo>
                    <a:pt x="0" y="147"/>
                  </a:lnTo>
                  <a:lnTo>
                    <a:pt x="3" y="151"/>
                  </a:lnTo>
                  <a:lnTo>
                    <a:pt x="7" y="153"/>
                  </a:lnTo>
                  <a:lnTo>
                    <a:pt x="8" y="151"/>
                  </a:lnTo>
                  <a:lnTo>
                    <a:pt x="11" y="150"/>
                  </a:lnTo>
                  <a:lnTo>
                    <a:pt x="15" y="147"/>
                  </a:lnTo>
                  <a:lnTo>
                    <a:pt x="15" y="147"/>
                  </a:lnTo>
                  <a:lnTo>
                    <a:pt x="16" y="145"/>
                  </a:lnTo>
                  <a:lnTo>
                    <a:pt x="16" y="142"/>
                  </a:lnTo>
                  <a:lnTo>
                    <a:pt x="16" y="142"/>
                  </a:lnTo>
                  <a:lnTo>
                    <a:pt x="37" y="108"/>
                  </a:lnTo>
                  <a:lnTo>
                    <a:pt x="47" y="91"/>
                  </a:lnTo>
                  <a:lnTo>
                    <a:pt x="57" y="73"/>
                  </a:lnTo>
                  <a:lnTo>
                    <a:pt x="57" y="73"/>
                  </a:lnTo>
                  <a:lnTo>
                    <a:pt x="66" y="56"/>
                  </a:lnTo>
                  <a:lnTo>
                    <a:pt x="75" y="39"/>
                  </a:lnTo>
                  <a:lnTo>
                    <a:pt x="80" y="31"/>
                  </a:lnTo>
                  <a:lnTo>
                    <a:pt x="87" y="23"/>
                  </a:lnTo>
                  <a:lnTo>
                    <a:pt x="93" y="17"/>
                  </a:lnTo>
                  <a:lnTo>
                    <a:pt x="101" y="11"/>
                  </a:lnTo>
                  <a:lnTo>
                    <a:pt x="101" y="11"/>
                  </a:lnTo>
                  <a:lnTo>
                    <a:pt x="102" y="9"/>
                  </a:lnTo>
                  <a:lnTo>
                    <a:pt x="104" y="8"/>
                  </a:lnTo>
                  <a:lnTo>
                    <a:pt x="102" y="4"/>
                  </a:lnTo>
                  <a:lnTo>
                    <a:pt x="100" y="1"/>
                  </a:lnTo>
                  <a:lnTo>
                    <a:pt x="97" y="0"/>
                  </a:lnTo>
                  <a:lnTo>
                    <a:pt x="95" y="1"/>
                  </a:lnTo>
                  <a:lnTo>
                    <a:pt x="95"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17" name="chenying0907 1014"/>
            <p:cNvSpPr/>
            <p:nvPr/>
          </p:nvSpPr>
          <p:spPr bwMode="auto">
            <a:xfrm>
              <a:off x="2317751" y="4430713"/>
              <a:ext cx="39688" cy="66675"/>
            </a:xfrm>
            <a:custGeom>
              <a:avLst/>
              <a:gdLst/>
              <a:ahLst/>
              <a:cxnLst>
                <a:cxn ang="0">
                  <a:pos x="88" y="3"/>
                </a:cxn>
                <a:cxn ang="0">
                  <a:pos x="88" y="3"/>
                </a:cxn>
                <a:cxn ang="0">
                  <a:pos x="82" y="14"/>
                </a:cxn>
                <a:cxn ang="0">
                  <a:pos x="76" y="24"/>
                </a:cxn>
                <a:cxn ang="0">
                  <a:pos x="65" y="46"/>
                </a:cxn>
                <a:cxn ang="0">
                  <a:pos x="46" y="91"/>
                </a:cxn>
                <a:cxn ang="0">
                  <a:pos x="46" y="91"/>
                </a:cxn>
                <a:cxn ang="0">
                  <a:pos x="42" y="100"/>
                </a:cxn>
                <a:cxn ang="0">
                  <a:pos x="37" y="109"/>
                </a:cxn>
                <a:cxn ang="0">
                  <a:pos x="24" y="126"/>
                </a:cxn>
                <a:cxn ang="0">
                  <a:pos x="10" y="142"/>
                </a:cxn>
                <a:cxn ang="0">
                  <a:pos x="5" y="151"/>
                </a:cxn>
                <a:cxn ang="0">
                  <a:pos x="0" y="160"/>
                </a:cxn>
                <a:cxn ang="0">
                  <a:pos x="0" y="160"/>
                </a:cxn>
                <a:cxn ang="0">
                  <a:pos x="0" y="163"/>
                </a:cxn>
                <a:cxn ang="0">
                  <a:pos x="0" y="167"/>
                </a:cxn>
                <a:cxn ang="0">
                  <a:pos x="3" y="168"/>
                </a:cxn>
                <a:cxn ang="0">
                  <a:pos x="7" y="168"/>
                </a:cxn>
                <a:cxn ang="0">
                  <a:pos x="7" y="168"/>
                </a:cxn>
                <a:cxn ang="0">
                  <a:pos x="7" y="168"/>
                </a:cxn>
                <a:cxn ang="0">
                  <a:pos x="7" y="168"/>
                </a:cxn>
                <a:cxn ang="0">
                  <a:pos x="10" y="165"/>
                </a:cxn>
                <a:cxn ang="0">
                  <a:pos x="12" y="163"/>
                </a:cxn>
                <a:cxn ang="0">
                  <a:pos x="12" y="163"/>
                </a:cxn>
                <a:cxn ang="0">
                  <a:pos x="20" y="148"/>
                </a:cxn>
                <a:cxn ang="0">
                  <a:pos x="30" y="134"/>
                </a:cxn>
                <a:cxn ang="0">
                  <a:pos x="41" y="119"/>
                </a:cxn>
                <a:cxn ang="0">
                  <a:pos x="51" y="106"/>
                </a:cxn>
                <a:cxn ang="0">
                  <a:pos x="51" y="106"/>
                </a:cxn>
                <a:cxn ang="0">
                  <a:pos x="58" y="95"/>
                </a:cxn>
                <a:cxn ang="0">
                  <a:pos x="63" y="83"/>
                </a:cxn>
                <a:cxn ang="0">
                  <a:pos x="75" y="57"/>
                </a:cxn>
                <a:cxn ang="0">
                  <a:pos x="85" y="32"/>
                </a:cxn>
                <a:cxn ang="0">
                  <a:pos x="92" y="20"/>
                </a:cxn>
                <a:cxn ang="0">
                  <a:pos x="98" y="10"/>
                </a:cxn>
                <a:cxn ang="0">
                  <a:pos x="98" y="10"/>
                </a:cxn>
                <a:cxn ang="0">
                  <a:pos x="99" y="7"/>
                </a:cxn>
                <a:cxn ang="0">
                  <a:pos x="99" y="4"/>
                </a:cxn>
                <a:cxn ang="0">
                  <a:pos x="98" y="3"/>
                </a:cxn>
                <a:cxn ang="0">
                  <a:pos x="97" y="2"/>
                </a:cxn>
                <a:cxn ang="0">
                  <a:pos x="92" y="0"/>
                </a:cxn>
                <a:cxn ang="0">
                  <a:pos x="90" y="2"/>
                </a:cxn>
                <a:cxn ang="0">
                  <a:pos x="88" y="3"/>
                </a:cxn>
                <a:cxn ang="0">
                  <a:pos x="88" y="3"/>
                </a:cxn>
              </a:cxnLst>
              <a:rect l="0" t="0" r="r" b="b"/>
              <a:pathLst>
                <a:path w="99" h="168">
                  <a:moveTo>
                    <a:pt x="88" y="3"/>
                  </a:moveTo>
                  <a:lnTo>
                    <a:pt x="88" y="3"/>
                  </a:lnTo>
                  <a:lnTo>
                    <a:pt x="82" y="14"/>
                  </a:lnTo>
                  <a:lnTo>
                    <a:pt x="76" y="24"/>
                  </a:lnTo>
                  <a:lnTo>
                    <a:pt x="65" y="46"/>
                  </a:lnTo>
                  <a:lnTo>
                    <a:pt x="46" y="91"/>
                  </a:lnTo>
                  <a:lnTo>
                    <a:pt x="46" y="91"/>
                  </a:lnTo>
                  <a:lnTo>
                    <a:pt x="42" y="100"/>
                  </a:lnTo>
                  <a:lnTo>
                    <a:pt x="37" y="109"/>
                  </a:lnTo>
                  <a:lnTo>
                    <a:pt x="24" y="126"/>
                  </a:lnTo>
                  <a:lnTo>
                    <a:pt x="10" y="142"/>
                  </a:lnTo>
                  <a:lnTo>
                    <a:pt x="5" y="151"/>
                  </a:lnTo>
                  <a:lnTo>
                    <a:pt x="0" y="160"/>
                  </a:lnTo>
                  <a:lnTo>
                    <a:pt x="0" y="160"/>
                  </a:lnTo>
                  <a:lnTo>
                    <a:pt x="0" y="163"/>
                  </a:lnTo>
                  <a:lnTo>
                    <a:pt x="0" y="167"/>
                  </a:lnTo>
                  <a:lnTo>
                    <a:pt x="3" y="168"/>
                  </a:lnTo>
                  <a:lnTo>
                    <a:pt x="7" y="168"/>
                  </a:lnTo>
                  <a:lnTo>
                    <a:pt x="7" y="168"/>
                  </a:lnTo>
                  <a:lnTo>
                    <a:pt x="7" y="168"/>
                  </a:lnTo>
                  <a:lnTo>
                    <a:pt x="7" y="168"/>
                  </a:lnTo>
                  <a:lnTo>
                    <a:pt x="10" y="165"/>
                  </a:lnTo>
                  <a:lnTo>
                    <a:pt x="12" y="163"/>
                  </a:lnTo>
                  <a:lnTo>
                    <a:pt x="12" y="163"/>
                  </a:lnTo>
                  <a:lnTo>
                    <a:pt x="20" y="148"/>
                  </a:lnTo>
                  <a:lnTo>
                    <a:pt x="30" y="134"/>
                  </a:lnTo>
                  <a:lnTo>
                    <a:pt x="41" y="119"/>
                  </a:lnTo>
                  <a:lnTo>
                    <a:pt x="51" y="106"/>
                  </a:lnTo>
                  <a:lnTo>
                    <a:pt x="51" y="106"/>
                  </a:lnTo>
                  <a:lnTo>
                    <a:pt x="58" y="95"/>
                  </a:lnTo>
                  <a:lnTo>
                    <a:pt x="63" y="83"/>
                  </a:lnTo>
                  <a:lnTo>
                    <a:pt x="75" y="57"/>
                  </a:lnTo>
                  <a:lnTo>
                    <a:pt x="85" y="32"/>
                  </a:lnTo>
                  <a:lnTo>
                    <a:pt x="92" y="20"/>
                  </a:lnTo>
                  <a:lnTo>
                    <a:pt x="98" y="10"/>
                  </a:lnTo>
                  <a:lnTo>
                    <a:pt x="98" y="10"/>
                  </a:lnTo>
                  <a:lnTo>
                    <a:pt x="99" y="7"/>
                  </a:lnTo>
                  <a:lnTo>
                    <a:pt x="99" y="4"/>
                  </a:lnTo>
                  <a:lnTo>
                    <a:pt x="98" y="3"/>
                  </a:lnTo>
                  <a:lnTo>
                    <a:pt x="97" y="2"/>
                  </a:lnTo>
                  <a:lnTo>
                    <a:pt x="92" y="0"/>
                  </a:lnTo>
                  <a:lnTo>
                    <a:pt x="90" y="2"/>
                  </a:lnTo>
                  <a:lnTo>
                    <a:pt x="88" y="3"/>
                  </a:lnTo>
                  <a:lnTo>
                    <a:pt x="88"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18" name="chenying0907 1015"/>
            <p:cNvSpPr/>
            <p:nvPr/>
          </p:nvSpPr>
          <p:spPr bwMode="auto">
            <a:xfrm>
              <a:off x="2335213" y="4443413"/>
              <a:ext cx="39688" cy="60325"/>
            </a:xfrm>
            <a:custGeom>
              <a:avLst/>
              <a:gdLst/>
              <a:ahLst/>
              <a:cxnLst>
                <a:cxn ang="0">
                  <a:pos x="87" y="3"/>
                </a:cxn>
                <a:cxn ang="0">
                  <a:pos x="87" y="3"/>
                </a:cxn>
                <a:cxn ang="0">
                  <a:pos x="78" y="20"/>
                </a:cxn>
                <a:cxn ang="0">
                  <a:pos x="69" y="37"/>
                </a:cxn>
                <a:cxn ang="0">
                  <a:pos x="46" y="71"/>
                </a:cxn>
                <a:cxn ang="0">
                  <a:pos x="46" y="71"/>
                </a:cxn>
                <a:cxn ang="0">
                  <a:pos x="34" y="92"/>
                </a:cxn>
                <a:cxn ang="0">
                  <a:pos x="21" y="113"/>
                </a:cxn>
                <a:cxn ang="0">
                  <a:pos x="21" y="113"/>
                </a:cxn>
                <a:cxn ang="0">
                  <a:pos x="15" y="121"/>
                </a:cxn>
                <a:cxn ang="0">
                  <a:pos x="9" y="129"/>
                </a:cxn>
                <a:cxn ang="0">
                  <a:pos x="4" y="136"/>
                </a:cxn>
                <a:cxn ang="0">
                  <a:pos x="0" y="145"/>
                </a:cxn>
                <a:cxn ang="0">
                  <a:pos x="0" y="145"/>
                </a:cxn>
                <a:cxn ang="0">
                  <a:pos x="0" y="147"/>
                </a:cxn>
                <a:cxn ang="0">
                  <a:pos x="0" y="150"/>
                </a:cxn>
                <a:cxn ang="0">
                  <a:pos x="4" y="151"/>
                </a:cxn>
                <a:cxn ang="0">
                  <a:pos x="8" y="151"/>
                </a:cxn>
                <a:cxn ang="0">
                  <a:pos x="10" y="150"/>
                </a:cxn>
                <a:cxn ang="0">
                  <a:pos x="10" y="149"/>
                </a:cxn>
                <a:cxn ang="0">
                  <a:pos x="10" y="149"/>
                </a:cxn>
                <a:cxn ang="0">
                  <a:pos x="15" y="139"/>
                </a:cxn>
                <a:cxn ang="0">
                  <a:pos x="22" y="130"/>
                </a:cxn>
                <a:cxn ang="0">
                  <a:pos x="36" y="111"/>
                </a:cxn>
                <a:cxn ang="0">
                  <a:pos x="36" y="111"/>
                </a:cxn>
                <a:cxn ang="0">
                  <a:pos x="46" y="94"/>
                </a:cxn>
                <a:cxn ang="0">
                  <a:pos x="56" y="77"/>
                </a:cxn>
                <a:cxn ang="0">
                  <a:pos x="56" y="77"/>
                </a:cxn>
                <a:cxn ang="0">
                  <a:pos x="66" y="60"/>
                </a:cxn>
                <a:cxn ang="0">
                  <a:pos x="78" y="44"/>
                </a:cxn>
                <a:cxn ang="0">
                  <a:pos x="89" y="27"/>
                </a:cxn>
                <a:cxn ang="0">
                  <a:pos x="98" y="9"/>
                </a:cxn>
                <a:cxn ang="0">
                  <a:pos x="98" y="9"/>
                </a:cxn>
                <a:cxn ang="0">
                  <a:pos x="98" y="6"/>
                </a:cxn>
                <a:cxn ang="0">
                  <a:pos x="98" y="3"/>
                </a:cxn>
                <a:cxn ang="0">
                  <a:pos x="95" y="1"/>
                </a:cxn>
                <a:cxn ang="0">
                  <a:pos x="93" y="0"/>
                </a:cxn>
                <a:cxn ang="0">
                  <a:pos x="91" y="0"/>
                </a:cxn>
                <a:cxn ang="0">
                  <a:pos x="89" y="1"/>
                </a:cxn>
                <a:cxn ang="0">
                  <a:pos x="87" y="3"/>
                </a:cxn>
                <a:cxn ang="0">
                  <a:pos x="87" y="3"/>
                </a:cxn>
              </a:cxnLst>
              <a:rect l="0" t="0" r="r" b="b"/>
              <a:pathLst>
                <a:path w="98" h="151">
                  <a:moveTo>
                    <a:pt x="87" y="3"/>
                  </a:moveTo>
                  <a:lnTo>
                    <a:pt x="87" y="3"/>
                  </a:lnTo>
                  <a:lnTo>
                    <a:pt x="78" y="20"/>
                  </a:lnTo>
                  <a:lnTo>
                    <a:pt x="69" y="37"/>
                  </a:lnTo>
                  <a:lnTo>
                    <a:pt x="46" y="71"/>
                  </a:lnTo>
                  <a:lnTo>
                    <a:pt x="46" y="71"/>
                  </a:lnTo>
                  <a:lnTo>
                    <a:pt x="34" y="92"/>
                  </a:lnTo>
                  <a:lnTo>
                    <a:pt x="21" y="113"/>
                  </a:lnTo>
                  <a:lnTo>
                    <a:pt x="21" y="113"/>
                  </a:lnTo>
                  <a:lnTo>
                    <a:pt x="15" y="121"/>
                  </a:lnTo>
                  <a:lnTo>
                    <a:pt x="9" y="129"/>
                  </a:lnTo>
                  <a:lnTo>
                    <a:pt x="4" y="136"/>
                  </a:lnTo>
                  <a:lnTo>
                    <a:pt x="0" y="145"/>
                  </a:lnTo>
                  <a:lnTo>
                    <a:pt x="0" y="145"/>
                  </a:lnTo>
                  <a:lnTo>
                    <a:pt x="0" y="147"/>
                  </a:lnTo>
                  <a:lnTo>
                    <a:pt x="0" y="150"/>
                  </a:lnTo>
                  <a:lnTo>
                    <a:pt x="4" y="151"/>
                  </a:lnTo>
                  <a:lnTo>
                    <a:pt x="8" y="151"/>
                  </a:lnTo>
                  <a:lnTo>
                    <a:pt x="10" y="150"/>
                  </a:lnTo>
                  <a:lnTo>
                    <a:pt x="10" y="149"/>
                  </a:lnTo>
                  <a:lnTo>
                    <a:pt x="10" y="149"/>
                  </a:lnTo>
                  <a:lnTo>
                    <a:pt x="15" y="139"/>
                  </a:lnTo>
                  <a:lnTo>
                    <a:pt x="22" y="130"/>
                  </a:lnTo>
                  <a:lnTo>
                    <a:pt x="36" y="111"/>
                  </a:lnTo>
                  <a:lnTo>
                    <a:pt x="36" y="111"/>
                  </a:lnTo>
                  <a:lnTo>
                    <a:pt x="46" y="94"/>
                  </a:lnTo>
                  <a:lnTo>
                    <a:pt x="56" y="77"/>
                  </a:lnTo>
                  <a:lnTo>
                    <a:pt x="56" y="77"/>
                  </a:lnTo>
                  <a:lnTo>
                    <a:pt x="66" y="60"/>
                  </a:lnTo>
                  <a:lnTo>
                    <a:pt x="78" y="44"/>
                  </a:lnTo>
                  <a:lnTo>
                    <a:pt x="89" y="27"/>
                  </a:lnTo>
                  <a:lnTo>
                    <a:pt x="98" y="9"/>
                  </a:lnTo>
                  <a:lnTo>
                    <a:pt x="98" y="9"/>
                  </a:lnTo>
                  <a:lnTo>
                    <a:pt x="98" y="6"/>
                  </a:lnTo>
                  <a:lnTo>
                    <a:pt x="98" y="3"/>
                  </a:lnTo>
                  <a:lnTo>
                    <a:pt x="95" y="1"/>
                  </a:lnTo>
                  <a:lnTo>
                    <a:pt x="93" y="0"/>
                  </a:lnTo>
                  <a:lnTo>
                    <a:pt x="91" y="0"/>
                  </a:lnTo>
                  <a:lnTo>
                    <a:pt x="89" y="1"/>
                  </a:lnTo>
                  <a:lnTo>
                    <a:pt x="87" y="3"/>
                  </a:lnTo>
                  <a:lnTo>
                    <a:pt x="87"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19" name="chenying0907 1016"/>
            <p:cNvSpPr/>
            <p:nvPr/>
          </p:nvSpPr>
          <p:spPr bwMode="auto">
            <a:xfrm>
              <a:off x="2359026" y="4451350"/>
              <a:ext cx="39688" cy="65088"/>
            </a:xfrm>
            <a:custGeom>
              <a:avLst/>
              <a:gdLst/>
              <a:ahLst/>
              <a:cxnLst>
                <a:cxn ang="0">
                  <a:pos x="89" y="4"/>
                </a:cxn>
                <a:cxn ang="0">
                  <a:pos x="89" y="4"/>
                </a:cxn>
                <a:cxn ang="0">
                  <a:pos x="84" y="15"/>
                </a:cxn>
                <a:cxn ang="0">
                  <a:pos x="77" y="25"/>
                </a:cxn>
                <a:cxn ang="0">
                  <a:pos x="64" y="45"/>
                </a:cxn>
                <a:cxn ang="0">
                  <a:pos x="64" y="45"/>
                </a:cxn>
                <a:cxn ang="0">
                  <a:pos x="54" y="66"/>
                </a:cxn>
                <a:cxn ang="0">
                  <a:pos x="42" y="86"/>
                </a:cxn>
                <a:cxn ang="0">
                  <a:pos x="42" y="86"/>
                </a:cxn>
                <a:cxn ang="0">
                  <a:pos x="20" y="123"/>
                </a:cxn>
                <a:cxn ang="0">
                  <a:pos x="9" y="141"/>
                </a:cxn>
                <a:cxn ang="0">
                  <a:pos x="4" y="151"/>
                </a:cxn>
                <a:cxn ang="0">
                  <a:pos x="1" y="160"/>
                </a:cxn>
                <a:cxn ang="0">
                  <a:pos x="1" y="160"/>
                </a:cxn>
                <a:cxn ang="0">
                  <a:pos x="0" y="162"/>
                </a:cxn>
                <a:cxn ang="0">
                  <a:pos x="1" y="165"/>
                </a:cxn>
                <a:cxn ang="0">
                  <a:pos x="4" y="168"/>
                </a:cxn>
                <a:cxn ang="0">
                  <a:pos x="9" y="166"/>
                </a:cxn>
                <a:cxn ang="0">
                  <a:pos x="10" y="165"/>
                </a:cxn>
                <a:cxn ang="0">
                  <a:pos x="12" y="164"/>
                </a:cxn>
                <a:cxn ang="0">
                  <a:pos x="12" y="164"/>
                </a:cxn>
                <a:cxn ang="0">
                  <a:pos x="16" y="153"/>
                </a:cxn>
                <a:cxn ang="0">
                  <a:pos x="21" y="143"/>
                </a:cxn>
                <a:cxn ang="0">
                  <a:pos x="31" y="123"/>
                </a:cxn>
                <a:cxn ang="0">
                  <a:pos x="44" y="103"/>
                </a:cxn>
                <a:cxn ang="0">
                  <a:pos x="56" y="85"/>
                </a:cxn>
                <a:cxn ang="0">
                  <a:pos x="56" y="85"/>
                </a:cxn>
                <a:cxn ang="0">
                  <a:pos x="68" y="64"/>
                </a:cxn>
                <a:cxn ang="0">
                  <a:pos x="78" y="43"/>
                </a:cxn>
                <a:cxn ang="0">
                  <a:pos x="78" y="43"/>
                </a:cxn>
                <a:cxn ang="0">
                  <a:pos x="90" y="26"/>
                </a:cxn>
                <a:cxn ang="0">
                  <a:pos x="95" y="17"/>
                </a:cxn>
                <a:cxn ang="0">
                  <a:pos x="99" y="7"/>
                </a:cxn>
                <a:cxn ang="0">
                  <a:pos x="99" y="7"/>
                </a:cxn>
                <a:cxn ang="0">
                  <a:pos x="99" y="5"/>
                </a:cxn>
                <a:cxn ang="0">
                  <a:pos x="98" y="3"/>
                </a:cxn>
                <a:cxn ang="0">
                  <a:pos x="95" y="0"/>
                </a:cxn>
                <a:cxn ang="0">
                  <a:pos x="91" y="0"/>
                </a:cxn>
                <a:cxn ang="0">
                  <a:pos x="89" y="1"/>
                </a:cxn>
                <a:cxn ang="0">
                  <a:pos x="89" y="4"/>
                </a:cxn>
                <a:cxn ang="0">
                  <a:pos x="89" y="4"/>
                </a:cxn>
              </a:cxnLst>
              <a:rect l="0" t="0" r="r" b="b"/>
              <a:pathLst>
                <a:path w="99" h="168">
                  <a:moveTo>
                    <a:pt x="89" y="4"/>
                  </a:moveTo>
                  <a:lnTo>
                    <a:pt x="89" y="4"/>
                  </a:lnTo>
                  <a:lnTo>
                    <a:pt x="84" y="15"/>
                  </a:lnTo>
                  <a:lnTo>
                    <a:pt x="77" y="25"/>
                  </a:lnTo>
                  <a:lnTo>
                    <a:pt x="64" y="45"/>
                  </a:lnTo>
                  <a:lnTo>
                    <a:pt x="64" y="45"/>
                  </a:lnTo>
                  <a:lnTo>
                    <a:pt x="54" y="66"/>
                  </a:lnTo>
                  <a:lnTo>
                    <a:pt x="42" y="86"/>
                  </a:lnTo>
                  <a:lnTo>
                    <a:pt x="42" y="86"/>
                  </a:lnTo>
                  <a:lnTo>
                    <a:pt x="20" y="123"/>
                  </a:lnTo>
                  <a:lnTo>
                    <a:pt x="9" y="141"/>
                  </a:lnTo>
                  <a:lnTo>
                    <a:pt x="4" y="151"/>
                  </a:lnTo>
                  <a:lnTo>
                    <a:pt x="1" y="160"/>
                  </a:lnTo>
                  <a:lnTo>
                    <a:pt x="1" y="160"/>
                  </a:lnTo>
                  <a:lnTo>
                    <a:pt x="0" y="162"/>
                  </a:lnTo>
                  <a:lnTo>
                    <a:pt x="1" y="165"/>
                  </a:lnTo>
                  <a:lnTo>
                    <a:pt x="4" y="168"/>
                  </a:lnTo>
                  <a:lnTo>
                    <a:pt x="9" y="166"/>
                  </a:lnTo>
                  <a:lnTo>
                    <a:pt x="10" y="165"/>
                  </a:lnTo>
                  <a:lnTo>
                    <a:pt x="12" y="164"/>
                  </a:lnTo>
                  <a:lnTo>
                    <a:pt x="12" y="164"/>
                  </a:lnTo>
                  <a:lnTo>
                    <a:pt x="16" y="153"/>
                  </a:lnTo>
                  <a:lnTo>
                    <a:pt x="21" y="143"/>
                  </a:lnTo>
                  <a:lnTo>
                    <a:pt x="31" y="123"/>
                  </a:lnTo>
                  <a:lnTo>
                    <a:pt x="44" y="103"/>
                  </a:lnTo>
                  <a:lnTo>
                    <a:pt x="56" y="85"/>
                  </a:lnTo>
                  <a:lnTo>
                    <a:pt x="56" y="85"/>
                  </a:lnTo>
                  <a:lnTo>
                    <a:pt x="68" y="64"/>
                  </a:lnTo>
                  <a:lnTo>
                    <a:pt x="78" y="43"/>
                  </a:lnTo>
                  <a:lnTo>
                    <a:pt x="78" y="43"/>
                  </a:lnTo>
                  <a:lnTo>
                    <a:pt x="90" y="26"/>
                  </a:lnTo>
                  <a:lnTo>
                    <a:pt x="95" y="17"/>
                  </a:lnTo>
                  <a:lnTo>
                    <a:pt x="99" y="7"/>
                  </a:lnTo>
                  <a:lnTo>
                    <a:pt x="99" y="7"/>
                  </a:lnTo>
                  <a:lnTo>
                    <a:pt x="99" y="5"/>
                  </a:lnTo>
                  <a:lnTo>
                    <a:pt x="98" y="3"/>
                  </a:lnTo>
                  <a:lnTo>
                    <a:pt x="95" y="0"/>
                  </a:lnTo>
                  <a:lnTo>
                    <a:pt x="91" y="0"/>
                  </a:lnTo>
                  <a:lnTo>
                    <a:pt x="89" y="1"/>
                  </a:lnTo>
                  <a:lnTo>
                    <a:pt x="89" y="4"/>
                  </a:lnTo>
                  <a:lnTo>
                    <a:pt x="89"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20" name="chenying0907 1017"/>
            <p:cNvSpPr/>
            <p:nvPr/>
          </p:nvSpPr>
          <p:spPr bwMode="auto">
            <a:xfrm>
              <a:off x="2244726" y="4165600"/>
              <a:ext cx="25400" cy="30163"/>
            </a:xfrm>
            <a:custGeom>
              <a:avLst/>
              <a:gdLst/>
              <a:ahLst/>
              <a:cxnLst>
                <a:cxn ang="0">
                  <a:pos x="56" y="1"/>
                </a:cxn>
                <a:cxn ang="0">
                  <a:pos x="56" y="1"/>
                </a:cxn>
                <a:cxn ang="0">
                  <a:pos x="50" y="6"/>
                </a:cxn>
                <a:cxn ang="0">
                  <a:pos x="43" y="14"/>
                </a:cxn>
                <a:cxn ang="0">
                  <a:pos x="33" y="29"/>
                </a:cxn>
                <a:cxn ang="0">
                  <a:pos x="33" y="29"/>
                </a:cxn>
                <a:cxn ang="0">
                  <a:pos x="25" y="38"/>
                </a:cxn>
                <a:cxn ang="0">
                  <a:pos x="17" y="47"/>
                </a:cxn>
                <a:cxn ang="0">
                  <a:pos x="10" y="57"/>
                </a:cxn>
                <a:cxn ang="0">
                  <a:pos x="2" y="67"/>
                </a:cxn>
                <a:cxn ang="0">
                  <a:pos x="2" y="67"/>
                </a:cxn>
                <a:cxn ang="0">
                  <a:pos x="1" y="68"/>
                </a:cxn>
                <a:cxn ang="0">
                  <a:pos x="0" y="70"/>
                </a:cxn>
                <a:cxn ang="0">
                  <a:pos x="2" y="74"/>
                </a:cxn>
                <a:cxn ang="0">
                  <a:pos x="6" y="76"/>
                </a:cxn>
                <a:cxn ang="0">
                  <a:pos x="8" y="76"/>
                </a:cxn>
                <a:cxn ang="0">
                  <a:pos x="10" y="74"/>
                </a:cxn>
                <a:cxn ang="0">
                  <a:pos x="10" y="74"/>
                </a:cxn>
                <a:cxn ang="0">
                  <a:pos x="23" y="60"/>
                </a:cxn>
                <a:cxn ang="0">
                  <a:pos x="35" y="44"/>
                </a:cxn>
                <a:cxn ang="0">
                  <a:pos x="35" y="44"/>
                </a:cxn>
                <a:cxn ang="0">
                  <a:pos x="47" y="26"/>
                </a:cxn>
                <a:cxn ang="0">
                  <a:pos x="55" y="18"/>
                </a:cxn>
                <a:cxn ang="0">
                  <a:pos x="63" y="10"/>
                </a:cxn>
                <a:cxn ang="0">
                  <a:pos x="63" y="10"/>
                </a:cxn>
                <a:cxn ang="0">
                  <a:pos x="64" y="9"/>
                </a:cxn>
                <a:cxn ang="0">
                  <a:pos x="64" y="6"/>
                </a:cxn>
                <a:cxn ang="0">
                  <a:pos x="64" y="2"/>
                </a:cxn>
                <a:cxn ang="0">
                  <a:pos x="63" y="1"/>
                </a:cxn>
                <a:cxn ang="0">
                  <a:pos x="60" y="0"/>
                </a:cxn>
                <a:cxn ang="0">
                  <a:pos x="59" y="0"/>
                </a:cxn>
                <a:cxn ang="0">
                  <a:pos x="56" y="1"/>
                </a:cxn>
                <a:cxn ang="0">
                  <a:pos x="56" y="1"/>
                </a:cxn>
              </a:cxnLst>
              <a:rect l="0" t="0" r="r" b="b"/>
              <a:pathLst>
                <a:path w="64" h="76">
                  <a:moveTo>
                    <a:pt x="56" y="1"/>
                  </a:moveTo>
                  <a:lnTo>
                    <a:pt x="56" y="1"/>
                  </a:lnTo>
                  <a:lnTo>
                    <a:pt x="50" y="6"/>
                  </a:lnTo>
                  <a:lnTo>
                    <a:pt x="43" y="14"/>
                  </a:lnTo>
                  <a:lnTo>
                    <a:pt x="33" y="29"/>
                  </a:lnTo>
                  <a:lnTo>
                    <a:pt x="33" y="29"/>
                  </a:lnTo>
                  <a:lnTo>
                    <a:pt x="25" y="38"/>
                  </a:lnTo>
                  <a:lnTo>
                    <a:pt x="17" y="47"/>
                  </a:lnTo>
                  <a:lnTo>
                    <a:pt x="10" y="57"/>
                  </a:lnTo>
                  <a:lnTo>
                    <a:pt x="2" y="67"/>
                  </a:lnTo>
                  <a:lnTo>
                    <a:pt x="2" y="67"/>
                  </a:lnTo>
                  <a:lnTo>
                    <a:pt x="1" y="68"/>
                  </a:lnTo>
                  <a:lnTo>
                    <a:pt x="0" y="70"/>
                  </a:lnTo>
                  <a:lnTo>
                    <a:pt x="2" y="74"/>
                  </a:lnTo>
                  <a:lnTo>
                    <a:pt x="6" y="76"/>
                  </a:lnTo>
                  <a:lnTo>
                    <a:pt x="8" y="76"/>
                  </a:lnTo>
                  <a:lnTo>
                    <a:pt x="10" y="74"/>
                  </a:lnTo>
                  <a:lnTo>
                    <a:pt x="10" y="74"/>
                  </a:lnTo>
                  <a:lnTo>
                    <a:pt x="23" y="60"/>
                  </a:lnTo>
                  <a:lnTo>
                    <a:pt x="35" y="44"/>
                  </a:lnTo>
                  <a:lnTo>
                    <a:pt x="35" y="44"/>
                  </a:lnTo>
                  <a:lnTo>
                    <a:pt x="47" y="26"/>
                  </a:lnTo>
                  <a:lnTo>
                    <a:pt x="55" y="18"/>
                  </a:lnTo>
                  <a:lnTo>
                    <a:pt x="63" y="10"/>
                  </a:lnTo>
                  <a:lnTo>
                    <a:pt x="63" y="10"/>
                  </a:lnTo>
                  <a:lnTo>
                    <a:pt x="64" y="9"/>
                  </a:lnTo>
                  <a:lnTo>
                    <a:pt x="64" y="6"/>
                  </a:lnTo>
                  <a:lnTo>
                    <a:pt x="64" y="2"/>
                  </a:lnTo>
                  <a:lnTo>
                    <a:pt x="63" y="1"/>
                  </a:lnTo>
                  <a:lnTo>
                    <a:pt x="60" y="0"/>
                  </a:lnTo>
                  <a:lnTo>
                    <a:pt x="59" y="0"/>
                  </a:lnTo>
                  <a:lnTo>
                    <a:pt x="56" y="1"/>
                  </a:lnTo>
                  <a:lnTo>
                    <a:pt x="56"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21" name="chenying0907 1018"/>
            <p:cNvSpPr/>
            <p:nvPr/>
          </p:nvSpPr>
          <p:spPr bwMode="auto">
            <a:xfrm>
              <a:off x="2309813" y="4149725"/>
              <a:ext cx="15875" cy="30163"/>
            </a:xfrm>
            <a:custGeom>
              <a:avLst/>
              <a:gdLst/>
              <a:ahLst/>
              <a:cxnLst>
                <a:cxn ang="0">
                  <a:pos x="28" y="5"/>
                </a:cxn>
                <a:cxn ang="0">
                  <a:pos x="28" y="5"/>
                </a:cxn>
                <a:cxn ang="0">
                  <a:pos x="27" y="10"/>
                </a:cxn>
                <a:cxn ang="0">
                  <a:pos x="24" y="14"/>
                </a:cxn>
                <a:cxn ang="0">
                  <a:pos x="19" y="22"/>
                </a:cxn>
                <a:cxn ang="0">
                  <a:pos x="19" y="22"/>
                </a:cxn>
                <a:cxn ang="0">
                  <a:pos x="12" y="35"/>
                </a:cxn>
                <a:cxn ang="0">
                  <a:pos x="12" y="35"/>
                </a:cxn>
                <a:cxn ang="0">
                  <a:pos x="7" y="52"/>
                </a:cxn>
                <a:cxn ang="0">
                  <a:pos x="2" y="69"/>
                </a:cxn>
                <a:cxn ang="0">
                  <a:pos x="2" y="69"/>
                </a:cxn>
                <a:cxn ang="0">
                  <a:pos x="0" y="71"/>
                </a:cxn>
                <a:cxn ang="0">
                  <a:pos x="2" y="73"/>
                </a:cxn>
                <a:cxn ang="0">
                  <a:pos x="6" y="76"/>
                </a:cxn>
                <a:cxn ang="0">
                  <a:pos x="10" y="76"/>
                </a:cxn>
                <a:cxn ang="0">
                  <a:pos x="11" y="74"/>
                </a:cxn>
                <a:cxn ang="0">
                  <a:pos x="12" y="72"/>
                </a:cxn>
                <a:cxn ang="0">
                  <a:pos x="12" y="72"/>
                </a:cxn>
                <a:cxn ang="0">
                  <a:pos x="19" y="51"/>
                </a:cxn>
                <a:cxn ang="0">
                  <a:pos x="27" y="31"/>
                </a:cxn>
                <a:cxn ang="0">
                  <a:pos x="27" y="31"/>
                </a:cxn>
                <a:cxn ang="0">
                  <a:pos x="30" y="25"/>
                </a:cxn>
                <a:cxn ang="0">
                  <a:pos x="34" y="20"/>
                </a:cxn>
                <a:cxn ang="0">
                  <a:pos x="37" y="13"/>
                </a:cxn>
                <a:cxn ang="0">
                  <a:pos x="40" y="5"/>
                </a:cxn>
                <a:cxn ang="0">
                  <a:pos x="40" y="5"/>
                </a:cxn>
                <a:cxn ang="0">
                  <a:pos x="38" y="3"/>
                </a:cxn>
                <a:cxn ang="0">
                  <a:pos x="37" y="1"/>
                </a:cxn>
                <a:cxn ang="0">
                  <a:pos x="36" y="0"/>
                </a:cxn>
                <a:cxn ang="0">
                  <a:pos x="34" y="0"/>
                </a:cxn>
                <a:cxn ang="0">
                  <a:pos x="29" y="1"/>
                </a:cxn>
                <a:cxn ang="0">
                  <a:pos x="28" y="3"/>
                </a:cxn>
                <a:cxn ang="0">
                  <a:pos x="28" y="5"/>
                </a:cxn>
                <a:cxn ang="0">
                  <a:pos x="28" y="5"/>
                </a:cxn>
              </a:cxnLst>
              <a:rect l="0" t="0" r="r" b="b"/>
              <a:pathLst>
                <a:path w="40" h="76">
                  <a:moveTo>
                    <a:pt x="28" y="5"/>
                  </a:moveTo>
                  <a:lnTo>
                    <a:pt x="28" y="5"/>
                  </a:lnTo>
                  <a:lnTo>
                    <a:pt x="27" y="10"/>
                  </a:lnTo>
                  <a:lnTo>
                    <a:pt x="24" y="14"/>
                  </a:lnTo>
                  <a:lnTo>
                    <a:pt x="19" y="22"/>
                  </a:lnTo>
                  <a:lnTo>
                    <a:pt x="19" y="22"/>
                  </a:lnTo>
                  <a:lnTo>
                    <a:pt x="12" y="35"/>
                  </a:lnTo>
                  <a:lnTo>
                    <a:pt x="12" y="35"/>
                  </a:lnTo>
                  <a:lnTo>
                    <a:pt x="7" y="52"/>
                  </a:lnTo>
                  <a:lnTo>
                    <a:pt x="2" y="69"/>
                  </a:lnTo>
                  <a:lnTo>
                    <a:pt x="2" y="69"/>
                  </a:lnTo>
                  <a:lnTo>
                    <a:pt x="0" y="71"/>
                  </a:lnTo>
                  <a:lnTo>
                    <a:pt x="2" y="73"/>
                  </a:lnTo>
                  <a:lnTo>
                    <a:pt x="6" y="76"/>
                  </a:lnTo>
                  <a:lnTo>
                    <a:pt x="10" y="76"/>
                  </a:lnTo>
                  <a:lnTo>
                    <a:pt x="11" y="74"/>
                  </a:lnTo>
                  <a:lnTo>
                    <a:pt x="12" y="72"/>
                  </a:lnTo>
                  <a:lnTo>
                    <a:pt x="12" y="72"/>
                  </a:lnTo>
                  <a:lnTo>
                    <a:pt x="19" y="51"/>
                  </a:lnTo>
                  <a:lnTo>
                    <a:pt x="27" y="31"/>
                  </a:lnTo>
                  <a:lnTo>
                    <a:pt x="27" y="31"/>
                  </a:lnTo>
                  <a:lnTo>
                    <a:pt x="30" y="25"/>
                  </a:lnTo>
                  <a:lnTo>
                    <a:pt x="34" y="20"/>
                  </a:lnTo>
                  <a:lnTo>
                    <a:pt x="37" y="13"/>
                  </a:lnTo>
                  <a:lnTo>
                    <a:pt x="40" y="5"/>
                  </a:lnTo>
                  <a:lnTo>
                    <a:pt x="40" y="5"/>
                  </a:lnTo>
                  <a:lnTo>
                    <a:pt x="38" y="3"/>
                  </a:lnTo>
                  <a:lnTo>
                    <a:pt x="37" y="1"/>
                  </a:lnTo>
                  <a:lnTo>
                    <a:pt x="36" y="0"/>
                  </a:lnTo>
                  <a:lnTo>
                    <a:pt x="34" y="0"/>
                  </a:lnTo>
                  <a:lnTo>
                    <a:pt x="29" y="1"/>
                  </a:lnTo>
                  <a:lnTo>
                    <a:pt x="28" y="3"/>
                  </a:lnTo>
                  <a:lnTo>
                    <a:pt x="28" y="5"/>
                  </a:lnTo>
                  <a:lnTo>
                    <a:pt x="28"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22" name="chenying0907 1019"/>
            <p:cNvSpPr/>
            <p:nvPr/>
          </p:nvSpPr>
          <p:spPr bwMode="auto">
            <a:xfrm>
              <a:off x="2349501" y="4143375"/>
              <a:ext cx="20638" cy="28575"/>
            </a:xfrm>
            <a:custGeom>
              <a:avLst/>
              <a:gdLst/>
              <a:ahLst/>
              <a:cxnLst>
                <a:cxn ang="0">
                  <a:pos x="42" y="7"/>
                </a:cxn>
                <a:cxn ang="0">
                  <a:pos x="42" y="7"/>
                </a:cxn>
                <a:cxn ang="0">
                  <a:pos x="40" y="11"/>
                </a:cxn>
                <a:cxn ang="0">
                  <a:pos x="38" y="15"/>
                </a:cxn>
                <a:cxn ang="0">
                  <a:pos x="31" y="20"/>
                </a:cxn>
                <a:cxn ang="0">
                  <a:pos x="25" y="25"/>
                </a:cxn>
                <a:cxn ang="0">
                  <a:pos x="21" y="29"/>
                </a:cxn>
                <a:cxn ang="0">
                  <a:pos x="18" y="32"/>
                </a:cxn>
                <a:cxn ang="0">
                  <a:pos x="18" y="32"/>
                </a:cxn>
                <a:cxn ang="0">
                  <a:pos x="9" y="49"/>
                </a:cxn>
                <a:cxn ang="0">
                  <a:pos x="4" y="56"/>
                </a:cxn>
                <a:cxn ang="0">
                  <a:pos x="0" y="66"/>
                </a:cxn>
                <a:cxn ang="0">
                  <a:pos x="0" y="66"/>
                </a:cxn>
                <a:cxn ang="0">
                  <a:pos x="0" y="68"/>
                </a:cxn>
                <a:cxn ang="0">
                  <a:pos x="0" y="70"/>
                </a:cxn>
                <a:cxn ang="0">
                  <a:pos x="1" y="71"/>
                </a:cxn>
                <a:cxn ang="0">
                  <a:pos x="4" y="72"/>
                </a:cxn>
                <a:cxn ang="0">
                  <a:pos x="8" y="72"/>
                </a:cxn>
                <a:cxn ang="0">
                  <a:pos x="10" y="71"/>
                </a:cxn>
                <a:cxn ang="0">
                  <a:pos x="12" y="68"/>
                </a:cxn>
                <a:cxn ang="0">
                  <a:pos x="12" y="68"/>
                </a:cxn>
                <a:cxn ang="0">
                  <a:pos x="15" y="59"/>
                </a:cxn>
                <a:cxn ang="0">
                  <a:pos x="21" y="50"/>
                </a:cxn>
                <a:cxn ang="0">
                  <a:pos x="26" y="41"/>
                </a:cxn>
                <a:cxn ang="0">
                  <a:pos x="32" y="33"/>
                </a:cxn>
                <a:cxn ang="0">
                  <a:pos x="32" y="33"/>
                </a:cxn>
                <a:cxn ang="0">
                  <a:pos x="40" y="28"/>
                </a:cxn>
                <a:cxn ang="0">
                  <a:pos x="46" y="21"/>
                </a:cxn>
                <a:cxn ang="0">
                  <a:pos x="51" y="15"/>
                </a:cxn>
                <a:cxn ang="0">
                  <a:pos x="52" y="11"/>
                </a:cxn>
                <a:cxn ang="0">
                  <a:pos x="53" y="7"/>
                </a:cxn>
                <a:cxn ang="0">
                  <a:pos x="53" y="7"/>
                </a:cxn>
                <a:cxn ang="0">
                  <a:pos x="53" y="4"/>
                </a:cxn>
                <a:cxn ang="0">
                  <a:pos x="52" y="2"/>
                </a:cxn>
                <a:cxn ang="0">
                  <a:pos x="49" y="2"/>
                </a:cxn>
                <a:cxn ang="0">
                  <a:pos x="48" y="0"/>
                </a:cxn>
                <a:cxn ang="0">
                  <a:pos x="44" y="2"/>
                </a:cxn>
                <a:cxn ang="0">
                  <a:pos x="43" y="4"/>
                </a:cxn>
                <a:cxn ang="0">
                  <a:pos x="42" y="7"/>
                </a:cxn>
                <a:cxn ang="0">
                  <a:pos x="42" y="7"/>
                </a:cxn>
              </a:cxnLst>
              <a:rect l="0" t="0" r="r" b="b"/>
              <a:pathLst>
                <a:path w="53" h="72">
                  <a:moveTo>
                    <a:pt x="42" y="7"/>
                  </a:moveTo>
                  <a:lnTo>
                    <a:pt x="42" y="7"/>
                  </a:lnTo>
                  <a:lnTo>
                    <a:pt x="40" y="11"/>
                  </a:lnTo>
                  <a:lnTo>
                    <a:pt x="38" y="15"/>
                  </a:lnTo>
                  <a:lnTo>
                    <a:pt x="31" y="20"/>
                  </a:lnTo>
                  <a:lnTo>
                    <a:pt x="25" y="25"/>
                  </a:lnTo>
                  <a:lnTo>
                    <a:pt x="21" y="29"/>
                  </a:lnTo>
                  <a:lnTo>
                    <a:pt x="18" y="32"/>
                  </a:lnTo>
                  <a:lnTo>
                    <a:pt x="18" y="32"/>
                  </a:lnTo>
                  <a:lnTo>
                    <a:pt x="9" y="49"/>
                  </a:lnTo>
                  <a:lnTo>
                    <a:pt x="4" y="56"/>
                  </a:lnTo>
                  <a:lnTo>
                    <a:pt x="0" y="66"/>
                  </a:lnTo>
                  <a:lnTo>
                    <a:pt x="0" y="66"/>
                  </a:lnTo>
                  <a:lnTo>
                    <a:pt x="0" y="68"/>
                  </a:lnTo>
                  <a:lnTo>
                    <a:pt x="0" y="70"/>
                  </a:lnTo>
                  <a:lnTo>
                    <a:pt x="1" y="71"/>
                  </a:lnTo>
                  <a:lnTo>
                    <a:pt x="4" y="72"/>
                  </a:lnTo>
                  <a:lnTo>
                    <a:pt x="8" y="72"/>
                  </a:lnTo>
                  <a:lnTo>
                    <a:pt x="10" y="71"/>
                  </a:lnTo>
                  <a:lnTo>
                    <a:pt x="12" y="68"/>
                  </a:lnTo>
                  <a:lnTo>
                    <a:pt x="12" y="68"/>
                  </a:lnTo>
                  <a:lnTo>
                    <a:pt x="15" y="59"/>
                  </a:lnTo>
                  <a:lnTo>
                    <a:pt x="21" y="50"/>
                  </a:lnTo>
                  <a:lnTo>
                    <a:pt x="26" y="41"/>
                  </a:lnTo>
                  <a:lnTo>
                    <a:pt x="32" y="33"/>
                  </a:lnTo>
                  <a:lnTo>
                    <a:pt x="32" y="33"/>
                  </a:lnTo>
                  <a:lnTo>
                    <a:pt x="40" y="28"/>
                  </a:lnTo>
                  <a:lnTo>
                    <a:pt x="46" y="21"/>
                  </a:lnTo>
                  <a:lnTo>
                    <a:pt x="51" y="15"/>
                  </a:lnTo>
                  <a:lnTo>
                    <a:pt x="52" y="11"/>
                  </a:lnTo>
                  <a:lnTo>
                    <a:pt x="53" y="7"/>
                  </a:lnTo>
                  <a:lnTo>
                    <a:pt x="53" y="7"/>
                  </a:lnTo>
                  <a:lnTo>
                    <a:pt x="53" y="4"/>
                  </a:lnTo>
                  <a:lnTo>
                    <a:pt x="52" y="2"/>
                  </a:lnTo>
                  <a:lnTo>
                    <a:pt x="49" y="2"/>
                  </a:lnTo>
                  <a:lnTo>
                    <a:pt x="48" y="0"/>
                  </a:lnTo>
                  <a:lnTo>
                    <a:pt x="44" y="2"/>
                  </a:lnTo>
                  <a:lnTo>
                    <a:pt x="43" y="4"/>
                  </a:lnTo>
                  <a:lnTo>
                    <a:pt x="42" y="7"/>
                  </a:lnTo>
                  <a:lnTo>
                    <a:pt x="42" y="7"/>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23" name="chenying0907 1020"/>
            <p:cNvSpPr/>
            <p:nvPr/>
          </p:nvSpPr>
          <p:spPr bwMode="auto">
            <a:xfrm>
              <a:off x="2406651" y="4140200"/>
              <a:ext cx="14288" cy="25400"/>
            </a:xfrm>
            <a:custGeom>
              <a:avLst/>
              <a:gdLst/>
              <a:ahLst/>
              <a:cxnLst>
                <a:cxn ang="0">
                  <a:pos x="26" y="4"/>
                </a:cxn>
                <a:cxn ang="0">
                  <a:pos x="26" y="4"/>
                </a:cxn>
                <a:cxn ang="0">
                  <a:pos x="25" y="10"/>
                </a:cxn>
                <a:cxn ang="0">
                  <a:pos x="21" y="17"/>
                </a:cxn>
                <a:cxn ang="0">
                  <a:pos x="14" y="30"/>
                </a:cxn>
                <a:cxn ang="0">
                  <a:pos x="7" y="43"/>
                </a:cxn>
                <a:cxn ang="0">
                  <a:pos x="0" y="55"/>
                </a:cxn>
                <a:cxn ang="0">
                  <a:pos x="0" y="55"/>
                </a:cxn>
                <a:cxn ang="0">
                  <a:pos x="0" y="57"/>
                </a:cxn>
                <a:cxn ang="0">
                  <a:pos x="0" y="60"/>
                </a:cxn>
                <a:cxn ang="0">
                  <a:pos x="3" y="63"/>
                </a:cxn>
                <a:cxn ang="0">
                  <a:pos x="5" y="64"/>
                </a:cxn>
                <a:cxn ang="0">
                  <a:pos x="7" y="64"/>
                </a:cxn>
                <a:cxn ang="0">
                  <a:pos x="9" y="63"/>
                </a:cxn>
                <a:cxn ang="0">
                  <a:pos x="10" y="61"/>
                </a:cxn>
                <a:cxn ang="0">
                  <a:pos x="10" y="61"/>
                </a:cxn>
                <a:cxn ang="0">
                  <a:pos x="17" y="47"/>
                </a:cxn>
                <a:cxn ang="0">
                  <a:pos x="25" y="34"/>
                </a:cxn>
                <a:cxn ang="0">
                  <a:pos x="33" y="21"/>
                </a:cxn>
                <a:cxn ang="0">
                  <a:pos x="35" y="14"/>
                </a:cxn>
                <a:cxn ang="0">
                  <a:pos x="38" y="6"/>
                </a:cxn>
                <a:cxn ang="0">
                  <a:pos x="38" y="6"/>
                </a:cxn>
                <a:cxn ang="0">
                  <a:pos x="38" y="4"/>
                </a:cxn>
                <a:cxn ang="0">
                  <a:pos x="37" y="2"/>
                </a:cxn>
                <a:cxn ang="0">
                  <a:pos x="33" y="0"/>
                </a:cxn>
                <a:cxn ang="0">
                  <a:pos x="29" y="0"/>
                </a:cxn>
                <a:cxn ang="0">
                  <a:pos x="27" y="1"/>
                </a:cxn>
                <a:cxn ang="0">
                  <a:pos x="26" y="4"/>
                </a:cxn>
                <a:cxn ang="0">
                  <a:pos x="26" y="4"/>
                </a:cxn>
              </a:cxnLst>
              <a:rect l="0" t="0" r="r" b="b"/>
              <a:pathLst>
                <a:path w="38" h="64">
                  <a:moveTo>
                    <a:pt x="26" y="4"/>
                  </a:moveTo>
                  <a:lnTo>
                    <a:pt x="26" y="4"/>
                  </a:lnTo>
                  <a:lnTo>
                    <a:pt x="25" y="10"/>
                  </a:lnTo>
                  <a:lnTo>
                    <a:pt x="21" y="17"/>
                  </a:lnTo>
                  <a:lnTo>
                    <a:pt x="14" y="30"/>
                  </a:lnTo>
                  <a:lnTo>
                    <a:pt x="7" y="43"/>
                  </a:lnTo>
                  <a:lnTo>
                    <a:pt x="0" y="55"/>
                  </a:lnTo>
                  <a:lnTo>
                    <a:pt x="0" y="55"/>
                  </a:lnTo>
                  <a:lnTo>
                    <a:pt x="0" y="57"/>
                  </a:lnTo>
                  <a:lnTo>
                    <a:pt x="0" y="60"/>
                  </a:lnTo>
                  <a:lnTo>
                    <a:pt x="3" y="63"/>
                  </a:lnTo>
                  <a:lnTo>
                    <a:pt x="5" y="64"/>
                  </a:lnTo>
                  <a:lnTo>
                    <a:pt x="7" y="64"/>
                  </a:lnTo>
                  <a:lnTo>
                    <a:pt x="9" y="63"/>
                  </a:lnTo>
                  <a:lnTo>
                    <a:pt x="10" y="61"/>
                  </a:lnTo>
                  <a:lnTo>
                    <a:pt x="10" y="61"/>
                  </a:lnTo>
                  <a:lnTo>
                    <a:pt x="17" y="47"/>
                  </a:lnTo>
                  <a:lnTo>
                    <a:pt x="25" y="34"/>
                  </a:lnTo>
                  <a:lnTo>
                    <a:pt x="33" y="21"/>
                  </a:lnTo>
                  <a:lnTo>
                    <a:pt x="35" y="14"/>
                  </a:lnTo>
                  <a:lnTo>
                    <a:pt x="38" y="6"/>
                  </a:lnTo>
                  <a:lnTo>
                    <a:pt x="38" y="6"/>
                  </a:lnTo>
                  <a:lnTo>
                    <a:pt x="38" y="4"/>
                  </a:lnTo>
                  <a:lnTo>
                    <a:pt x="37" y="2"/>
                  </a:lnTo>
                  <a:lnTo>
                    <a:pt x="33" y="0"/>
                  </a:lnTo>
                  <a:lnTo>
                    <a:pt x="29" y="0"/>
                  </a:lnTo>
                  <a:lnTo>
                    <a:pt x="27" y="1"/>
                  </a:lnTo>
                  <a:lnTo>
                    <a:pt x="26" y="4"/>
                  </a:lnTo>
                  <a:lnTo>
                    <a:pt x="26"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24" name="chenying0907 1021"/>
            <p:cNvSpPr/>
            <p:nvPr/>
          </p:nvSpPr>
          <p:spPr bwMode="auto">
            <a:xfrm>
              <a:off x="2465388" y="4144963"/>
              <a:ext cx="15875" cy="23813"/>
            </a:xfrm>
            <a:custGeom>
              <a:avLst/>
              <a:gdLst/>
              <a:ahLst/>
              <a:cxnLst>
                <a:cxn ang="0">
                  <a:pos x="32" y="1"/>
                </a:cxn>
                <a:cxn ang="0">
                  <a:pos x="32" y="1"/>
                </a:cxn>
                <a:cxn ang="0">
                  <a:pos x="27" y="8"/>
                </a:cxn>
                <a:cxn ang="0">
                  <a:pos x="23" y="15"/>
                </a:cxn>
                <a:cxn ang="0">
                  <a:pos x="14" y="28"/>
                </a:cxn>
                <a:cxn ang="0">
                  <a:pos x="14" y="28"/>
                </a:cxn>
                <a:cxn ang="0">
                  <a:pos x="6" y="41"/>
                </a:cxn>
                <a:cxn ang="0">
                  <a:pos x="0" y="54"/>
                </a:cxn>
                <a:cxn ang="0">
                  <a:pos x="0" y="54"/>
                </a:cxn>
                <a:cxn ang="0">
                  <a:pos x="0" y="56"/>
                </a:cxn>
                <a:cxn ang="0">
                  <a:pos x="1" y="59"/>
                </a:cxn>
                <a:cxn ang="0">
                  <a:pos x="2" y="60"/>
                </a:cxn>
                <a:cxn ang="0">
                  <a:pos x="4" y="60"/>
                </a:cxn>
                <a:cxn ang="0">
                  <a:pos x="8" y="60"/>
                </a:cxn>
                <a:cxn ang="0">
                  <a:pos x="10" y="59"/>
                </a:cxn>
                <a:cxn ang="0">
                  <a:pos x="12" y="58"/>
                </a:cxn>
                <a:cxn ang="0">
                  <a:pos x="12" y="58"/>
                </a:cxn>
                <a:cxn ang="0">
                  <a:pos x="18" y="43"/>
                </a:cxn>
                <a:cxn ang="0">
                  <a:pos x="27" y="32"/>
                </a:cxn>
                <a:cxn ang="0">
                  <a:pos x="27" y="32"/>
                </a:cxn>
                <a:cxn ang="0">
                  <a:pos x="30" y="26"/>
                </a:cxn>
                <a:cxn ang="0">
                  <a:pos x="34" y="21"/>
                </a:cxn>
                <a:cxn ang="0">
                  <a:pos x="36" y="16"/>
                </a:cxn>
                <a:cxn ang="0">
                  <a:pos x="40" y="11"/>
                </a:cxn>
                <a:cxn ang="0">
                  <a:pos x="40" y="11"/>
                </a:cxn>
                <a:cxn ang="0">
                  <a:pos x="42" y="8"/>
                </a:cxn>
                <a:cxn ang="0">
                  <a:pos x="42" y="5"/>
                </a:cxn>
                <a:cxn ang="0">
                  <a:pos x="40" y="1"/>
                </a:cxn>
                <a:cxn ang="0">
                  <a:pos x="38" y="0"/>
                </a:cxn>
                <a:cxn ang="0">
                  <a:pos x="36" y="0"/>
                </a:cxn>
                <a:cxn ang="0">
                  <a:pos x="34" y="0"/>
                </a:cxn>
                <a:cxn ang="0">
                  <a:pos x="32" y="1"/>
                </a:cxn>
                <a:cxn ang="0">
                  <a:pos x="32" y="1"/>
                </a:cxn>
              </a:cxnLst>
              <a:rect l="0" t="0" r="r" b="b"/>
              <a:pathLst>
                <a:path w="42" h="60">
                  <a:moveTo>
                    <a:pt x="32" y="1"/>
                  </a:moveTo>
                  <a:lnTo>
                    <a:pt x="32" y="1"/>
                  </a:lnTo>
                  <a:lnTo>
                    <a:pt x="27" y="8"/>
                  </a:lnTo>
                  <a:lnTo>
                    <a:pt x="23" y="15"/>
                  </a:lnTo>
                  <a:lnTo>
                    <a:pt x="14" y="28"/>
                  </a:lnTo>
                  <a:lnTo>
                    <a:pt x="14" y="28"/>
                  </a:lnTo>
                  <a:lnTo>
                    <a:pt x="6" y="41"/>
                  </a:lnTo>
                  <a:lnTo>
                    <a:pt x="0" y="54"/>
                  </a:lnTo>
                  <a:lnTo>
                    <a:pt x="0" y="54"/>
                  </a:lnTo>
                  <a:lnTo>
                    <a:pt x="0" y="56"/>
                  </a:lnTo>
                  <a:lnTo>
                    <a:pt x="1" y="59"/>
                  </a:lnTo>
                  <a:lnTo>
                    <a:pt x="2" y="60"/>
                  </a:lnTo>
                  <a:lnTo>
                    <a:pt x="4" y="60"/>
                  </a:lnTo>
                  <a:lnTo>
                    <a:pt x="8" y="60"/>
                  </a:lnTo>
                  <a:lnTo>
                    <a:pt x="10" y="59"/>
                  </a:lnTo>
                  <a:lnTo>
                    <a:pt x="12" y="58"/>
                  </a:lnTo>
                  <a:lnTo>
                    <a:pt x="12" y="58"/>
                  </a:lnTo>
                  <a:lnTo>
                    <a:pt x="18" y="43"/>
                  </a:lnTo>
                  <a:lnTo>
                    <a:pt x="27" y="32"/>
                  </a:lnTo>
                  <a:lnTo>
                    <a:pt x="27" y="32"/>
                  </a:lnTo>
                  <a:lnTo>
                    <a:pt x="30" y="26"/>
                  </a:lnTo>
                  <a:lnTo>
                    <a:pt x="34" y="21"/>
                  </a:lnTo>
                  <a:lnTo>
                    <a:pt x="36" y="16"/>
                  </a:lnTo>
                  <a:lnTo>
                    <a:pt x="40" y="11"/>
                  </a:lnTo>
                  <a:lnTo>
                    <a:pt x="40" y="11"/>
                  </a:lnTo>
                  <a:lnTo>
                    <a:pt x="42" y="8"/>
                  </a:lnTo>
                  <a:lnTo>
                    <a:pt x="42" y="5"/>
                  </a:lnTo>
                  <a:lnTo>
                    <a:pt x="40" y="1"/>
                  </a:lnTo>
                  <a:lnTo>
                    <a:pt x="38" y="0"/>
                  </a:lnTo>
                  <a:lnTo>
                    <a:pt x="36" y="0"/>
                  </a:lnTo>
                  <a:lnTo>
                    <a:pt x="34" y="0"/>
                  </a:lnTo>
                  <a:lnTo>
                    <a:pt x="32" y="1"/>
                  </a:lnTo>
                  <a:lnTo>
                    <a:pt x="32"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25" name="chenying0907 1022"/>
            <p:cNvSpPr/>
            <p:nvPr/>
          </p:nvSpPr>
          <p:spPr bwMode="auto">
            <a:xfrm>
              <a:off x="2503488" y="4156075"/>
              <a:ext cx="15875" cy="25400"/>
            </a:xfrm>
            <a:custGeom>
              <a:avLst/>
              <a:gdLst/>
              <a:ahLst/>
              <a:cxnLst>
                <a:cxn ang="0">
                  <a:pos x="30" y="4"/>
                </a:cxn>
                <a:cxn ang="0">
                  <a:pos x="30" y="4"/>
                </a:cxn>
                <a:cxn ang="0">
                  <a:pos x="29" y="10"/>
                </a:cxn>
                <a:cxn ang="0">
                  <a:pos x="25" y="17"/>
                </a:cxn>
                <a:cxn ang="0">
                  <a:pos x="17" y="30"/>
                </a:cxn>
                <a:cxn ang="0">
                  <a:pos x="8" y="41"/>
                </a:cxn>
                <a:cxn ang="0">
                  <a:pos x="0" y="55"/>
                </a:cxn>
                <a:cxn ang="0">
                  <a:pos x="0" y="55"/>
                </a:cxn>
                <a:cxn ang="0">
                  <a:pos x="0" y="57"/>
                </a:cxn>
                <a:cxn ang="0">
                  <a:pos x="0" y="60"/>
                </a:cxn>
                <a:cxn ang="0">
                  <a:pos x="4" y="62"/>
                </a:cxn>
                <a:cxn ang="0">
                  <a:pos x="6" y="64"/>
                </a:cxn>
                <a:cxn ang="0">
                  <a:pos x="8" y="64"/>
                </a:cxn>
                <a:cxn ang="0">
                  <a:pos x="9" y="62"/>
                </a:cxn>
                <a:cxn ang="0">
                  <a:pos x="11" y="61"/>
                </a:cxn>
                <a:cxn ang="0">
                  <a:pos x="11" y="61"/>
                </a:cxn>
                <a:cxn ang="0">
                  <a:pos x="19" y="47"/>
                </a:cxn>
                <a:cxn ang="0">
                  <a:pos x="28" y="34"/>
                </a:cxn>
                <a:cxn ang="0">
                  <a:pos x="36" y="21"/>
                </a:cxn>
                <a:cxn ang="0">
                  <a:pos x="40" y="14"/>
                </a:cxn>
                <a:cxn ang="0">
                  <a:pos x="42" y="6"/>
                </a:cxn>
                <a:cxn ang="0">
                  <a:pos x="42" y="6"/>
                </a:cxn>
                <a:cxn ang="0">
                  <a:pos x="42" y="4"/>
                </a:cxn>
                <a:cxn ang="0">
                  <a:pos x="41" y="2"/>
                </a:cxn>
                <a:cxn ang="0">
                  <a:pos x="38" y="0"/>
                </a:cxn>
                <a:cxn ang="0">
                  <a:pos x="33" y="0"/>
                </a:cxn>
                <a:cxn ang="0">
                  <a:pos x="32" y="1"/>
                </a:cxn>
                <a:cxn ang="0">
                  <a:pos x="30" y="4"/>
                </a:cxn>
                <a:cxn ang="0">
                  <a:pos x="30" y="4"/>
                </a:cxn>
              </a:cxnLst>
              <a:rect l="0" t="0" r="r" b="b"/>
              <a:pathLst>
                <a:path w="42" h="64">
                  <a:moveTo>
                    <a:pt x="30" y="4"/>
                  </a:moveTo>
                  <a:lnTo>
                    <a:pt x="30" y="4"/>
                  </a:lnTo>
                  <a:lnTo>
                    <a:pt x="29" y="10"/>
                  </a:lnTo>
                  <a:lnTo>
                    <a:pt x="25" y="17"/>
                  </a:lnTo>
                  <a:lnTo>
                    <a:pt x="17" y="30"/>
                  </a:lnTo>
                  <a:lnTo>
                    <a:pt x="8" y="41"/>
                  </a:lnTo>
                  <a:lnTo>
                    <a:pt x="0" y="55"/>
                  </a:lnTo>
                  <a:lnTo>
                    <a:pt x="0" y="55"/>
                  </a:lnTo>
                  <a:lnTo>
                    <a:pt x="0" y="57"/>
                  </a:lnTo>
                  <a:lnTo>
                    <a:pt x="0" y="60"/>
                  </a:lnTo>
                  <a:lnTo>
                    <a:pt x="4" y="62"/>
                  </a:lnTo>
                  <a:lnTo>
                    <a:pt x="6" y="64"/>
                  </a:lnTo>
                  <a:lnTo>
                    <a:pt x="8" y="64"/>
                  </a:lnTo>
                  <a:lnTo>
                    <a:pt x="9" y="62"/>
                  </a:lnTo>
                  <a:lnTo>
                    <a:pt x="11" y="61"/>
                  </a:lnTo>
                  <a:lnTo>
                    <a:pt x="11" y="61"/>
                  </a:lnTo>
                  <a:lnTo>
                    <a:pt x="19" y="47"/>
                  </a:lnTo>
                  <a:lnTo>
                    <a:pt x="28" y="34"/>
                  </a:lnTo>
                  <a:lnTo>
                    <a:pt x="36" y="21"/>
                  </a:lnTo>
                  <a:lnTo>
                    <a:pt x="40" y="14"/>
                  </a:lnTo>
                  <a:lnTo>
                    <a:pt x="42" y="6"/>
                  </a:lnTo>
                  <a:lnTo>
                    <a:pt x="42" y="6"/>
                  </a:lnTo>
                  <a:lnTo>
                    <a:pt x="42" y="4"/>
                  </a:lnTo>
                  <a:lnTo>
                    <a:pt x="41" y="2"/>
                  </a:lnTo>
                  <a:lnTo>
                    <a:pt x="38" y="0"/>
                  </a:lnTo>
                  <a:lnTo>
                    <a:pt x="33" y="0"/>
                  </a:lnTo>
                  <a:lnTo>
                    <a:pt x="32" y="1"/>
                  </a:lnTo>
                  <a:lnTo>
                    <a:pt x="30" y="4"/>
                  </a:lnTo>
                  <a:lnTo>
                    <a:pt x="30"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26" name="chenying0907 1023"/>
            <p:cNvSpPr/>
            <p:nvPr/>
          </p:nvSpPr>
          <p:spPr bwMode="auto">
            <a:xfrm>
              <a:off x="2543176" y="4179888"/>
              <a:ext cx="15875" cy="20638"/>
            </a:xfrm>
            <a:custGeom>
              <a:avLst/>
              <a:gdLst/>
              <a:ahLst/>
              <a:cxnLst>
                <a:cxn ang="0">
                  <a:pos x="28" y="2"/>
                </a:cxn>
                <a:cxn ang="0">
                  <a:pos x="28" y="2"/>
                </a:cxn>
                <a:cxn ang="0">
                  <a:pos x="23" y="13"/>
                </a:cxn>
                <a:cxn ang="0">
                  <a:pos x="17" y="22"/>
                </a:cxn>
                <a:cxn ang="0">
                  <a:pos x="9" y="31"/>
                </a:cxn>
                <a:cxn ang="0">
                  <a:pos x="3" y="39"/>
                </a:cxn>
                <a:cxn ang="0">
                  <a:pos x="3" y="39"/>
                </a:cxn>
                <a:cxn ang="0">
                  <a:pos x="2" y="42"/>
                </a:cxn>
                <a:cxn ang="0">
                  <a:pos x="0" y="44"/>
                </a:cxn>
                <a:cxn ang="0">
                  <a:pos x="3" y="48"/>
                </a:cxn>
                <a:cxn ang="0">
                  <a:pos x="7" y="49"/>
                </a:cxn>
                <a:cxn ang="0">
                  <a:pos x="8" y="49"/>
                </a:cxn>
                <a:cxn ang="0">
                  <a:pos x="11" y="48"/>
                </a:cxn>
                <a:cxn ang="0">
                  <a:pos x="11" y="48"/>
                </a:cxn>
                <a:cxn ang="0">
                  <a:pos x="19" y="39"/>
                </a:cxn>
                <a:cxn ang="0">
                  <a:pos x="26" y="29"/>
                </a:cxn>
                <a:cxn ang="0">
                  <a:pos x="32" y="19"/>
                </a:cxn>
                <a:cxn ang="0">
                  <a:pos x="38" y="9"/>
                </a:cxn>
                <a:cxn ang="0">
                  <a:pos x="38" y="9"/>
                </a:cxn>
                <a:cxn ang="0">
                  <a:pos x="38" y="6"/>
                </a:cxn>
                <a:cxn ang="0">
                  <a:pos x="38" y="4"/>
                </a:cxn>
                <a:cxn ang="0">
                  <a:pos x="36" y="1"/>
                </a:cxn>
                <a:cxn ang="0">
                  <a:pos x="32" y="0"/>
                </a:cxn>
                <a:cxn ang="0">
                  <a:pos x="30" y="1"/>
                </a:cxn>
                <a:cxn ang="0">
                  <a:pos x="28" y="2"/>
                </a:cxn>
                <a:cxn ang="0">
                  <a:pos x="28" y="2"/>
                </a:cxn>
              </a:cxnLst>
              <a:rect l="0" t="0" r="r" b="b"/>
              <a:pathLst>
                <a:path w="38" h="49">
                  <a:moveTo>
                    <a:pt x="28" y="2"/>
                  </a:moveTo>
                  <a:lnTo>
                    <a:pt x="28" y="2"/>
                  </a:lnTo>
                  <a:lnTo>
                    <a:pt x="23" y="13"/>
                  </a:lnTo>
                  <a:lnTo>
                    <a:pt x="17" y="22"/>
                  </a:lnTo>
                  <a:lnTo>
                    <a:pt x="9" y="31"/>
                  </a:lnTo>
                  <a:lnTo>
                    <a:pt x="3" y="39"/>
                  </a:lnTo>
                  <a:lnTo>
                    <a:pt x="3" y="39"/>
                  </a:lnTo>
                  <a:lnTo>
                    <a:pt x="2" y="42"/>
                  </a:lnTo>
                  <a:lnTo>
                    <a:pt x="0" y="44"/>
                  </a:lnTo>
                  <a:lnTo>
                    <a:pt x="3" y="48"/>
                  </a:lnTo>
                  <a:lnTo>
                    <a:pt x="7" y="49"/>
                  </a:lnTo>
                  <a:lnTo>
                    <a:pt x="8" y="49"/>
                  </a:lnTo>
                  <a:lnTo>
                    <a:pt x="11" y="48"/>
                  </a:lnTo>
                  <a:lnTo>
                    <a:pt x="11" y="48"/>
                  </a:lnTo>
                  <a:lnTo>
                    <a:pt x="19" y="39"/>
                  </a:lnTo>
                  <a:lnTo>
                    <a:pt x="26" y="29"/>
                  </a:lnTo>
                  <a:lnTo>
                    <a:pt x="32" y="19"/>
                  </a:lnTo>
                  <a:lnTo>
                    <a:pt x="38" y="9"/>
                  </a:lnTo>
                  <a:lnTo>
                    <a:pt x="38" y="9"/>
                  </a:lnTo>
                  <a:lnTo>
                    <a:pt x="38" y="6"/>
                  </a:lnTo>
                  <a:lnTo>
                    <a:pt x="38" y="4"/>
                  </a:lnTo>
                  <a:lnTo>
                    <a:pt x="36" y="1"/>
                  </a:lnTo>
                  <a:lnTo>
                    <a:pt x="32" y="0"/>
                  </a:lnTo>
                  <a:lnTo>
                    <a:pt x="30" y="1"/>
                  </a:lnTo>
                  <a:lnTo>
                    <a:pt x="28" y="2"/>
                  </a:lnTo>
                  <a:lnTo>
                    <a:pt x="28"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27" name="chenying0907 1024"/>
            <p:cNvSpPr/>
            <p:nvPr/>
          </p:nvSpPr>
          <p:spPr bwMode="auto">
            <a:xfrm>
              <a:off x="2586038" y="4205288"/>
              <a:ext cx="9525" cy="19050"/>
            </a:xfrm>
            <a:custGeom>
              <a:avLst/>
              <a:gdLst/>
              <a:ahLst/>
              <a:cxnLst>
                <a:cxn ang="0">
                  <a:pos x="11" y="5"/>
                </a:cxn>
                <a:cxn ang="0">
                  <a:pos x="11" y="5"/>
                </a:cxn>
                <a:cxn ang="0">
                  <a:pos x="10" y="15"/>
                </a:cxn>
                <a:cxn ang="0">
                  <a:pos x="9" y="24"/>
                </a:cxn>
                <a:cxn ang="0">
                  <a:pos x="5" y="33"/>
                </a:cxn>
                <a:cxn ang="0">
                  <a:pos x="0" y="41"/>
                </a:cxn>
                <a:cxn ang="0">
                  <a:pos x="0" y="41"/>
                </a:cxn>
                <a:cxn ang="0">
                  <a:pos x="0" y="43"/>
                </a:cxn>
                <a:cxn ang="0">
                  <a:pos x="0" y="45"/>
                </a:cxn>
                <a:cxn ang="0">
                  <a:pos x="2" y="49"/>
                </a:cxn>
                <a:cxn ang="0">
                  <a:pos x="6" y="49"/>
                </a:cxn>
                <a:cxn ang="0">
                  <a:pos x="9" y="49"/>
                </a:cxn>
                <a:cxn ang="0">
                  <a:pos x="10" y="46"/>
                </a:cxn>
                <a:cxn ang="0">
                  <a:pos x="10" y="46"/>
                </a:cxn>
                <a:cxn ang="0">
                  <a:pos x="15" y="37"/>
                </a:cxn>
                <a:cxn ang="0">
                  <a:pos x="19" y="26"/>
                </a:cxn>
                <a:cxn ang="0">
                  <a:pos x="22" y="16"/>
                </a:cxn>
                <a:cxn ang="0">
                  <a:pos x="22" y="5"/>
                </a:cxn>
                <a:cxn ang="0">
                  <a:pos x="22" y="5"/>
                </a:cxn>
                <a:cxn ang="0">
                  <a:pos x="22" y="3"/>
                </a:cxn>
                <a:cxn ang="0">
                  <a:pos x="20" y="2"/>
                </a:cxn>
                <a:cxn ang="0">
                  <a:pos x="17" y="0"/>
                </a:cxn>
                <a:cxn ang="0">
                  <a:pos x="13" y="2"/>
                </a:cxn>
                <a:cxn ang="0">
                  <a:pos x="11" y="3"/>
                </a:cxn>
                <a:cxn ang="0">
                  <a:pos x="11" y="5"/>
                </a:cxn>
                <a:cxn ang="0">
                  <a:pos x="11" y="5"/>
                </a:cxn>
              </a:cxnLst>
              <a:rect l="0" t="0" r="r" b="b"/>
              <a:pathLst>
                <a:path w="22" h="49">
                  <a:moveTo>
                    <a:pt x="11" y="5"/>
                  </a:moveTo>
                  <a:lnTo>
                    <a:pt x="11" y="5"/>
                  </a:lnTo>
                  <a:lnTo>
                    <a:pt x="10" y="15"/>
                  </a:lnTo>
                  <a:lnTo>
                    <a:pt x="9" y="24"/>
                  </a:lnTo>
                  <a:lnTo>
                    <a:pt x="5" y="33"/>
                  </a:lnTo>
                  <a:lnTo>
                    <a:pt x="0" y="41"/>
                  </a:lnTo>
                  <a:lnTo>
                    <a:pt x="0" y="41"/>
                  </a:lnTo>
                  <a:lnTo>
                    <a:pt x="0" y="43"/>
                  </a:lnTo>
                  <a:lnTo>
                    <a:pt x="0" y="45"/>
                  </a:lnTo>
                  <a:lnTo>
                    <a:pt x="2" y="49"/>
                  </a:lnTo>
                  <a:lnTo>
                    <a:pt x="6" y="49"/>
                  </a:lnTo>
                  <a:lnTo>
                    <a:pt x="9" y="49"/>
                  </a:lnTo>
                  <a:lnTo>
                    <a:pt x="10" y="46"/>
                  </a:lnTo>
                  <a:lnTo>
                    <a:pt x="10" y="46"/>
                  </a:lnTo>
                  <a:lnTo>
                    <a:pt x="15" y="37"/>
                  </a:lnTo>
                  <a:lnTo>
                    <a:pt x="19" y="26"/>
                  </a:lnTo>
                  <a:lnTo>
                    <a:pt x="22" y="16"/>
                  </a:lnTo>
                  <a:lnTo>
                    <a:pt x="22" y="5"/>
                  </a:lnTo>
                  <a:lnTo>
                    <a:pt x="22" y="5"/>
                  </a:lnTo>
                  <a:lnTo>
                    <a:pt x="22" y="3"/>
                  </a:lnTo>
                  <a:lnTo>
                    <a:pt x="20" y="2"/>
                  </a:lnTo>
                  <a:lnTo>
                    <a:pt x="17" y="0"/>
                  </a:lnTo>
                  <a:lnTo>
                    <a:pt x="13" y="2"/>
                  </a:lnTo>
                  <a:lnTo>
                    <a:pt x="11" y="3"/>
                  </a:lnTo>
                  <a:lnTo>
                    <a:pt x="11" y="5"/>
                  </a:lnTo>
                  <a:lnTo>
                    <a:pt x="11"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28" name="chenying0907 1025"/>
            <p:cNvSpPr/>
            <p:nvPr/>
          </p:nvSpPr>
          <p:spPr bwMode="auto">
            <a:xfrm>
              <a:off x="2616201" y="4238625"/>
              <a:ext cx="15875" cy="25400"/>
            </a:xfrm>
            <a:custGeom>
              <a:avLst/>
              <a:gdLst/>
              <a:ahLst/>
              <a:cxnLst>
                <a:cxn ang="0">
                  <a:pos x="38" y="4"/>
                </a:cxn>
                <a:cxn ang="0">
                  <a:pos x="38" y="4"/>
                </a:cxn>
                <a:cxn ang="0">
                  <a:pos x="37" y="1"/>
                </a:cxn>
                <a:cxn ang="0">
                  <a:pos x="36" y="0"/>
                </a:cxn>
                <a:cxn ang="0">
                  <a:pos x="34" y="0"/>
                </a:cxn>
                <a:cxn ang="0">
                  <a:pos x="32" y="0"/>
                </a:cxn>
                <a:cxn ang="0">
                  <a:pos x="28" y="2"/>
                </a:cxn>
                <a:cxn ang="0">
                  <a:pos x="28" y="4"/>
                </a:cxn>
                <a:cxn ang="0">
                  <a:pos x="28" y="6"/>
                </a:cxn>
                <a:cxn ang="0">
                  <a:pos x="28" y="6"/>
                </a:cxn>
                <a:cxn ang="0">
                  <a:pos x="27" y="13"/>
                </a:cxn>
                <a:cxn ang="0">
                  <a:pos x="24" y="19"/>
                </a:cxn>
                <a:cxn ang="0">
                  <a:pos x="16" y="30"/>
                </a:cxn>
                <a:cxn ang="0">
                  <a:pos x="16" y="30"/>
                </a:cxn>
                <a:cxn ang="0">
                  <a:pos x="8" y="40"/>
                </a:cxn>
                <a:cxn ang="0">
                  <a:pos x="2" y="52"/>
                </a:cxn>
                <a:cxn ang="0">
                  <a:pos x="2" y="52"/>
                </a:cxn>
                <a:cxn ang="0">
                  <a:pos x="0" y="53"/>
                </a:cxn>
                <a:cxn ang="0">
                  <a:pos x="0" y="56"/>
                </a:cxn>
                <a:cxn ang="0">
                  <a:pos x="3" y="59"/>
                </a:cxn>
                <a:cxn ang="0">
                  <a:pos x="8" y="60"/>
                </a:cxn>
                <a:cxn ang="0">
                  <a:pos x="10" y="59"/>
                </a:cxn>
                <a:cxn ang="0">
                  <a:pos x="11" y="57"/>
                </a:cxn>
                <a:cxn ang="0">
                  <a:pos x="11" y="57"/>
                </a:cxn>
                <a:cxn ang="0">
                  <a:pos x="20" y="44"/>
                </a:cxn>
                <a:cxn ang="0">
                  <a:pos x="29" y="33"/>
                </a:cxn>
                <a:cxn ang="0">
                  <a:pos x="34" y="26"/>
                </a:cxn>
                <a:cxn ang="0">
                  <a:pos x="37" y="18"/>
                </a:cxn>
                <a:cxn ang="0">
                  <a:pos x="38" y="12"/>
                </a:cxn>
                <a:cxn ang="0">
                  <a:pos x="38" y="4"/>
                </a:cxn>
                <a:cxn ang="0">
                  <a:pos x="38" y="4"/>
                </a:cxn>
              </a:cxnLst>
              <a:rect l="0" t="0" r="r" b="b"/>
              <a:pathLst>
                <a:path w="38" h="60">
                  <a:moveTo>
                    <a:pt x="38" y="4"/>
                  </a:moveTo>
                  <a:lnTo>
                    <a:pt x="38" y="4"/>
                  </a:lnTo>
                  <a:lnTo>
                    <a:pt x="37" y="1"/>
                  </a:lnTo>
                  <a:lnTo>
                    <a:pt x="36" y="0"/>
                  </a:lnTo>
                  <a:lnTo>
                    <a:pt x="34" y="0"/>
                  </a:lnTo>
                  <a:lnTo>
                    <a:pt x="32" y="0"/>
                  </a:lnTo>
                  <a:lnTo>
                    <a:pt x="28" y="2"/>
                  </a:lnTo>
                  <a:lnTo>
                    <a:pt x="28" y="4"/>
                  </a:lnTo>
                  <a:lnTo>
                    <a:pt x="28" y="6"/>
                  </a:lnTo>
                  <a:lnTo>
                    <a:pt x="28" y="6"/>
                  </a:lnTo>
                  <a:lnTo>
                    <a:pt x="27" y="13"/>
                  </a:lnTo>
                  <a:lnTo>
                    <a:pt x="24" y="19"/>
                  </a:lnTo>
                  <a:lnTo>
                    <a:pt x="16" y="30"/>
                  </a:lnTo>
                  <a:lnTo>
                    <a:pt x="16" y="30"/>
                  </a:lnTo>
                  <a:lnTo>
                    <a:pt x="8" y="40"/>
                  </a:lnTo>
                  <a:lnTo>
                    <a:pt x="2" y="52"/>
                  </a:lnTo>
                  <a:lnTo>
                    <a:pt x="2" y="52"/>
                  </a:lnTo>
                  <a:lnTo>
                    <a:pt x="0" y="53"/>
                  </a:lnTo>
                  <a:lnTo>
                    <a:pt x="0" y="56"/>
                  </a:lnTo>
                  <a:lnTo>
                    <a:pt x="3" y="59"/>
                  </a:lnTo>
                  <a:lnTo>
                    <a:pt x="8" y="60"/>
                  </a:lnTo>
                  <a:lnTo>
                    <a:pt x="10" y="59"/>
                  </a:lnTo>
                  <a:lnTo>
                    <a:pt x="11" y="57"/>
                  </a:lnTo>
                  <a:lnTo>
                    <a:pt x="11" y="57"/>
                  </a:lnTo>
                  <a:lnTo>
                    <a:pt x="20" y="44"/>
                  </a:lnTo>
                  <a:lnTo>
                    <a:pt x="29" y="33"/>
                  </a:lnTo>
                  <a:lnTo>
                    <a:pt x="34" y="26"/>
                  </a:lnTo>
                  <a:lnTo>
                    <a:pt x="37" y="18"/>
                  </a:lnTo>
                  <a:lnTo>
                    <a:pt x="38" y="12"/>
                  </a:lnTo>
                  <a:lnTo>
                    <a:pt x="38" y="4"/>
                  </a:lnTo>
                  <a:lnTo>
                    <a:pt x="38"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29" name="chenying0907 1026"/>
            <p:cNvSpPr/>
            <p:nvPr/>
          </p:nvSpPr>
          <p:spPr bwMode="auto">
            <a:xfrm>
              <a:off x="2638426" y="4265613"/>
              <a:ext cx="15875" cy="25400"/>
            </a:xfrm>
            <a:custGeom>
              <a:avLst/>
              <a:gdLst/>
              <a:ahLst/>
              <a:cxnLst>
                <a:cxn ang="0">
                  <a:pos x="26" y="5"/>
                </a:cxn>
                <a:cxn ang="0">
                  <a:pos x="26" y="5"/>
                </a:cxn>
                <a:cxn ang="0">
                  <a:pos x="25" y="12"/>
                </a:cxn>
                <a:cxn ang="0">
                  <a:pos x="24" y="17"/>
                </a:cxn>
                <a:cxn ang="0">
                  <a:pos x="18" y="29"/>
                </a:cxn>
                <a:cxn ang="0">
                  <a:pos x="18" y="29"/>
                </a:cxn>
                <a:cxn ang="0">
                  <a:pos x="10" y="43"/>
                </a:cxn>
                <a:cxn ang="0">
                  <a:pos x="7" y="48"/>
                </a:cxn>
                <a:cxn ang="0">
                  <a:pos x="1" y="55"/>
                </a:cxn>
                <a:cxn ang="0">
                  <a:pos x="1" y="55"/>
                </a:cxn>
                <a:cxn ang="0">
                  <a:pos x="0" y="57"/>
                </a:cxn>
                <a:cxn ang="0">
                  <a:pos x="0" y="59"/>
                </a:cxn>
                <a:cxn ang="0">
                  <a:pos x="1" y="63"/>
                </a:cxn>
                <a:cxn ang="0">
                  <a:pos x="5" y="64"/>
                </a:cxn>
                <a:cxn ang="0">
                  <a:pos x="8" y="64"/>
                </a:cxn>
                <a:cxn ang="0">
                  <a:pos x="9" y="63"/>
                </a:cxn>
                <a:cxn ang="0">
                  <a:pos x="9" y="63"/>
                </a:cxn>
                <a:cxn ang="0">
                  <a:pos x="14" y="56"/>
                </a:cxn>
                <a:cxn ang="0">
                  <a:pos x="20" y="50"/>
                </a:cxn>
                <a:cxn ang="0">
                  <a:pos x="27" y="34"/>
                </a:cxn>
                <a:cxn ang="0">
                  <a:pos x="27" y="34"/>
                </a:cxn>
                <a:cxn ang="0">
                  <a:pos x="34" y="21"/>
                </a:cxn>
                <a:cxn ang="0">
                  <a:pos x="37" y="13"/>
                </a:cxn>
                <a:cxn ang="0">
                  <a:pos x="38" y="5"/>
                </a:cxn>
                <a:cxn ang="0">
                  <a:pos x="38" y="5"/>
                </a:cxn>
                <a:cxn ang="0">
                  <a:pos x="38" y="2"/>
                </a:cxn>
                <a:cxn ang="0">
                  <a:pos x="37" y="1"/>
                </a:cxn>
                <a:cxn ang="0">
                  <a:pos x="34" y="0"/>
                </a:cxn>
                <a:cxn ang="0">
                  <a:pos x="33" y="0"/>
                </a:cxn>
                <a:cxn ang="0">
                  <a:pos x="29" y="1"/>
                </a:cxn>
                <a:cxn ang="0">
                  <a:pos x="27" y="2"/>
                </a:cxn>
                <a:cxn ang="0">
                  <a:pos x="26" y="5"/>
                </a:cxn>
                <a:cxn ang="0">
                  <a:pos x="26" y="5"/>
                </a:cxn>
              </a:cxnLst>
              <a:rect l="0" t="0" r="r" b="b"/>
              <a:pathLst>
                <a:path w="38" h="64">
                  <a:moveTo>
                    <a:pt x="26" y="5"/>
                  </a:moveTo>
                  <a:lnTo>
                    <a:pt x="26" y="5"/>
                  </a:lnTo>
                  <a:lnTo>
                    <a:pt x="25" y="12"/>
                  </a:lnTo>
                  <a:lnTo>
                    <a:pt x="24" y="17"/>
                  </a:lnTo>
                  <a:lnTo>
                    <a:pt x="18" y="29"/>
                  </a:lnTo>
                  <a:lnTo>
                    <a:pt x="18" y="29"/>
                  </a:lnTo>
                  <a:lnTo>
                    <a:pt x="10" y="43"/>
                  </a:lnTo>
                  <a:lnTo>
                    <a:pt x="7" y="48"/>
                  </a:lnTo>
                  <a:lnTo>
                    <a:pt x="1" y="55"/>
                  </a:lnTo>
                  <a:lnTo>
                    <a:pt x="1" y="55"/>
                  </a:lnTo>
                  <a:lnTo>
                    <a:pt x="0" y="57"/>
                  </a:lnTo>
                  <a:lnTo>
                    <a:pt x="0" y="59"/>
                  </a:lnTo>
                  <a:lnTo>
                    <a:pt x="1" y="63"/>
                  </a:lnTo>
                  <a:lnTo>
                    <a:pt x="5" y="64"/>
                  </a:lnTo>
                  <a:lnTo>
                    <a:pt x="8" y="64"/>
                  </a:lnTo>
                  <a:lnTo>
                    <a:pt x="9" y="63"/>
                  </a:lnTo>
                  <a:lnTo>
                    <a:pt x="9" y="63"/>
                  </a:lnTo>
                  <a:lnTo>
                    <a:pt x="14" y="56"/>
                  </a:lnTo>
                  <a:lnTo>
                    <a:pt x="20" y="50"/>
                  </a:lnTo>
                  <a:lnTo>
                    <a:pt x="27" y="34"/>
                  </a:lnTo>
                  <a:lnTo>
                    <a:pt x="27" y="34"/>
                  </a:lnTo>
                  <a:lnTo>
                    <a:pt x="34" y="21"/>
                  </a:lnTo>
                  <a:lnTo>
                    <a:pt x="37" y="13"/>
                  </a:lnTo>
                  <a:lnTo>
                    <a:pt x="38" y="5"/>
                  </a:lnTo>
                  <a:lnTo>
                    <a:pt x="38" y="5"/>
                  </a:lnTo>
                  <a:lnTo>
                    <a:pt x="38" y="2"/>
                  </a:lnTo>
                  <a:lnTo>
                    <a:pt x="37" y="1"/>
                  </a:lnTo>
                  <a:lnTo>
                    <a:pt x="34" y="0"/>
                  </a:lnTo>
                  <a:lnTo>
                    <a:pt x="33" y="0"/>
                  </a:lnTo>
                  <a:lnTo>
                    <a:pt x="29" y="1"/>
                  </a:lnTo>
                  <a:lnTo>
                    <a:pt x="27" y="2"/>
                  </a:lnTo>
                  <a:lnTo>
                    <a:pt x="26" y="5"/>
                  </a:lnTo>
                  <a:lnTo>
                    <a:pt x="26"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30" name="chenying0907 1027"/>
            <p:cNvSpPr/>
            <p:nvPr/>
          </p:nvSpPr>
          <p:spPr bwMode="auto">
            <a:xfrm>
              <a:off x="2665413" y="4306888"/>
              <a:ext cx="12700" cy="25400"/>
            </a:xfrm>
            <a:custGeom>
              <a:avLst/>
              <a:gdLst/>
              <a:ahLst/>
              <a:cxnLst>
                <a:cxn ang="0">
                  <a:pos x="24" y="5"/>
                </a:cxn>
                <a:cxn ang="0">
                  <a:pos x="24" y="5"/>
                </a:cxn>
                <a:cxn ang="0">
                  <a:pos x="22" y="12"/>
                </a:cxn>
                <a:cxn ang="0">
                  <a:pos x="21" y="20"/>
                </a:cxn>
                <a:cxn ang="0">
                  <a:pos x="16" y="32"/>
                </a:cxn>
                <a:cxn ang="0">
                  <a:pos x="9" y="45"/>
                </a:cxn>
                <a:cxn ang="0">
                  <a:pos x="1" y="55"/>
                </a:cxn>
                <a:cxn ang="0">
                  <a:pos x="1" y="55"/>
                </a:cxn>
                <a:cxn ang="0">
                  <a:pos x="0" y="58"/>
                </a:cxn>
                <a:cxn ang="0">
                  <a:pos x="0" y="60"/>
                </a:cxn>
                <a:cxn ang="0">
                  <a:pos x="1" y="62"/>
                </a:cxn>
                <a:cxn ang="0">
                  <a:pos x="3" y="63"/>
                </a:cxn>
                <a:cxn ang="0">
                  <a:pos x="7" y="64"/>
                </a:cxn>
                <a:cxn ang="0">
                  <a:pos x="9" y="63"/>
                </a:cxn>
                <a:cxn ang="0">
                  <a:pos x="11" y="62"/>
                </a:cxn>
                <a:cxn ang="0">
                  <a:pos x="11" y="62"/>
                </a:cxn>
                <a:cxn ang="0">
                  <a:pos x="20" y="49"/>
                </a:cxn>
                <a:cxn ang="0">
                  <a:pos x="28" y="35"/>
                </a:cxn>
                <a:cxn ang="0">
                  <a:pos x="33" y="21"/>
                </a:cxn>
                <a:cxn ang="0">
                  <a:pos x="34" y="13"/>
                </a:cxn>
                <a:cxn ang="0">
                  <a:pos x="34" y="5"/>
                </a:cxn>
                <a:cxn ang="0">
                  <a:pos x="34" y="5"/>
                </a:cxn>
                <a:cxn ang="0">
                  <a:pos x="34" y="3"/>
                </a:cxn>
                <a:cxn ang="0">
                  <a:pos x="33" y="1"/>
                </a:cxn>
                <a:cxn ang="0">
                  <a:pos x="29" y="0"/>
                </a:cxn>
                <a:cxn ang="0">
                  <a:pos x="25" y="1"/>
                </a:cxn>
                <a:cxn ang="0">
                  <a:pos x="24" y="3"/>
                </a:cxn>
                <a:cxn ang="0">
                  <a:pos x="24" y="5"/>
                </a:cxn>
                <a:cxn ang="0">
                  <a:pos x="24" y="5"/>
                </a:cxn>
              </a:cxnLst>
              <a:rect l="0" t="0" r="r" b="b"/>
              <a:pathLst>
                <a:path w="34" h="64">
                  <a:moveTo>
                    <a:pt x="24" y="5"/>
                  </a:moveTo>
                  <a:lnTo>
                    <a:pt x="24" y="5"/>
                  </a:lnTo>
                  <a:lnTo>
                    <a:pt x="22" y="12"/>
                  </a:lnTo>
                  <a:lnTo>
                    <a:pt x="21" y="20"/>
                  </a:lnTo>
                  <a:lnTo>
                    <a:pt x="16" y="32"/>
                  </a:lnTo>
                  <a:lnTo>
                    <a:pt x="9" y="45"/>
                  </a:lnTo>
                  <a:lnTo>
                    <a:pt x="1" y="55"/>
                  </a:lnTo>
                  <a:lnTo>
                    <a:pt x="1" y="55"/>
                  </a:lnTo>
                  <a:lnTo>
                    <a:pt x="0" y="58"/>
                  </a:lnTo>
                  <a:lnTo>
                    <a:pt x="0" y="60"/>
                  </a:lnTo>
                  <a:lnTo>
                    <a:pt x="1" y="62"/>
                  </a:lnTo>
                  <a:lnTo>
                    <a:pt x="3" y="63"/>
                  </a:lnTo>
                  <a:lnTo>
                    <a:pt x="7" y="64"/>
                  </a:lnTo>
                  <a:lnTo>
                    <a:pt x="9" y="63"/>
                  </a:lnTo>
                  <a:lnTo>
                    <a:pt x="11" y="62"/>
                  </a:lnTo>
                  <a:lnTo>
                    <a:pt x="11" y="62"/>
                  </a:lnTo>
                  <a:lnTo>
                    <a:pt x="20" y="49"/>
                  </a:lnTo>
                  <a:lnTo>
                    <a:pt x="28" y="35"/>
                  </a:lnTo>
                  <a:lnTo>
                    <a:pt x="33" y="21"/>
                  </a:lnTo>
                  <a:lnTo>
                    <a:pt x="34" y="13"/>
                  </a:lnTo>
                  <a:lnTo>
                    <a:pt x="34" y="5"/>
                  </a:lnTo>
                  <a:lnTo>
                    <a:pt x="34" y="5"/>
                  </a:lnTo>
                  <a:lnTo>
                    <a:pt x="34" y="3"/>
                  </a:lnTo>
                  <a:lnTo>
                    <a:pt x="33" y="1"/>
                  </a:lnTo>
                  <a:lnTo>
                    <a:pt x="29" y="0"/>
                  </a:lnTo>
                  <a:lnTo>
                    <a:pt x="25" y="1"/>
                  </a:lnTo>
                  <a:lnTo>
                    <a:pt x="24" y="3"/>
                  </a:lnTo>
                  <a:lnTo>
                    <a:pt x="24" y="5"/>
                  </a:lnTo>
                  <a:lnTo>
                    <a:pt x="24"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31" name="chenying0907 1028"/>
            <p:cNvSpPr/>
            <p:nvPr/>
          </p:nvSpPr>
          <p:spPr bwMode="auto">
            <a:xfrm>
              <a:off x="2667001" y="4356100"/>
              <a:ext cx="23813" cy="38100"/>
            </a:xfrm>
            <a:custGeom>
              <a:avLst/>
              <a:gdLst/>
              <a:ahLst/>
              <a:cxnLst>
                <a:cxn ang="0">
                  <a:pos x="46" y="5"/>
                </a:cxn>
                <a:cxn ang="0">
                  <a:pos x="46" y="5"/>
                </a:cxn>
                <a:cxn ang="0">
                  <a:pos x="44" y="12"/>
                </a:cxn>
                <a:cxn ang="0">
                  <a:pos x="43" y="17"/>
                </a:cxn>
                <a:cxn ang="0">
                  <a:pos x="38" y="27"/>
                </a:cxn>
                <a:cxn ang="0">
                  <a:pos x="23" y="48"/>
                </a:cxn>
                <a:cxn ang="0">
                  <a:pos x="23" y="48"/>
                </a:cxn>
                <a:cxn ang="0">
                  <a:pos x="12" y="69"/>
                </a:cxn>
                <a:cxn ang="0">
                  <a:pos x="1" y="90"/>
                </a:cxn>
                <a:cxn ang="0">
                  <a:pos x="1" y="90"/>
                </a:cxn>
                <a:cxn ang="0">
                  <a:pos x="0" y="91"/>
                </a:cxn>
                <a:cxn ang="0">
                  <a:pos x="0" y="94"/>
                </a:cxn>
                <a:cxn ang="0">
                  <a:pos x="3" y="98"/>
                </a:cxn>
                <a:cxn ang="0">
                  <a:pos x="6" y="98"/>
                </a:cxn>
                <a:cxn ang="0">
                  <a:pos x="9" y="98"/>
                </a:cxn>
                <a:cxn ang="0">
                  <a:pos x="10" y="95"/>
                </a:cxn>
                <a:cxn ang="0">
                  <a:pos x="10" y="95"/>
                </a:cxn>
                <a:cxn ang="0">
                  <a:pos x="23" y="72"/>
                </a:cxn>
                <a:cxn ang="0">
                  <a:pos x="38" y="48"/>
                </a:cxn>
                <a:cxn ang="0">
                  <a:pos x="38" y="48"/>
                </a:cxn>
                <a:cxn ang="0">
                  <a:pos x="44" y="38"/>
                </a:cxn>
                <a:cxn ang="0">
                  <a:pos x="50" y="29"/>
                </a:cxn>
                <a:cxn ang="0">
                  <a:pos x="55" y="17"/>
                </a:cxn>
                <a:cxn ang="0">
                  <a:pos x="57" y="5"/>
                </a:cxn>
                <a:cxn ang="0">
                  <a:pos x="57" y="5"/>
                </a:cxn>
                <a:cxn ang="0">
                  <a:pos x="56" y="2"/>
                </a:cxn>
                <a:cxn ang="0">
                  <a:pos x="56" y="1"/>
                </a:cxn>
                <a:cxn ang="0">
                  <a:pos x="54" y="0"/>
                </a:cxn>
                <a:cxn ang="0">
                  <a:pos x="52" y="0"/>
                </a:cxn>
                <a:cxn ang="0">
                  <a:pos x="48" y="1"/>
                </a:cxn>
                <a:cxn ang="0">
                  <a:pos x="46" y="2"/>
                </a:cxn>
                <a:cxn ang="0">
                  <a:pos x="46" y="5"/>
                </a:cxn>
                <a:cxn ang="0">
                  <a:pos x="46" y="5"/>
                </a:cxn>
              </a:cxnLst>
              <a:rect l="0" t="0" r="r" b="b"/>
              <a:pathLst>
                <a:path w="57" h="98">
                  <a:moveTo>
                    <a:pt x="46" y="5"/>
                  </a:moveTo>
                  <a:lnTo>
                    <a:pt x="46" y="5"/>
                  </a:lnTo>
                  <a:lnTo>
                    <a:pt x="44" y="12"/>
                  </a:lnTo>
                  <a:lnTo>
                    <a:pt x="43" y="17"/>
                  </a:lnTo>
                  <a:lnTo>
                    <a:pt x="38" y="27"/>
                  </a:lnTo>
                  <a:lnTo>
                    <a:pt x="23" y="48"/>
                  </a:lnTo>
                  <a:lnTo>
                    <a:pt x="23" y="48"/>
                  </a:lnTo>
                  <a:lnTo>
                    <a:pt x="12" y="69"/>
                  </a:lnTo>
                  <a:lnTo>
                    <a:pt x="1" y="90"/>
                  </a:lnTo>
                  <a:lnTo>
                    <a:pt x="1" y="90"/>
                  </a:lnTo>
                  <a:lnTo>
                    <a:pt x="0" y="91"/>
                  </a:lnTo>
                  <a:lnTo>
                    <a:pt x="0" y="94"/>
                  </a:lnTo>
                  <a:lnTo>
                    <a:pt x="3" y="98"/>
                  </a:lnTo>
                  <a:lnTo>
                    <a:pt x="6" y="98"/>
                  </a:lnTo>
                  <a:lnTo>
                    <a:pt x="9" y="98"/>
                  </a:lnTo>
                  <a:lnTo>
                    <a:pt x="10" y="95"/>
                  </a:lnTo>
                  <a:lnTo>
                    <a:pt x="10" y="95"/>
                  </a:lnTo>
                  <a:lnTo>
                    <a:pt x="23" y="72"/>
                  </a:lnTo>
                  <a:lnTo>
                    <a:pt x="38" y="48"/>
                  </a:lnTo>
                  <a:lnTo>
                    <a:pt x="38" y="48"/>
                  </a:lnTo>
                  <a:lnTo>
                    <a:pt x="44" y="38"/>
                  </a:lnTo>
                  <a:lnTo>
                    <a:pt x="50" y="29"/>
                  </a:lnTo>
                  <a:lnTo>
                    <a:pt x="55" y="17"/>
                  </a:lnTo>
                  <a:lnTo>
                    <a:pt x="57" y="5"/>
                  </a:lnTo>
                  <a:lnTo>
                    <a:pt x="57" y="5"/>
                  </a:lnTo>
                  <a:lnTo>
                    <a:pt x="56" y="2"/>
                  </a:lnTo>
                  <a:lnTo>
                    <a:pt x="56" y="1"/>
                  </a:lnTo>
                  <a:lnTo>
                    <a:pt x="54" y="0"/>
                  </a:lnTo>
                  <a:lnTo>
                    <a:pt x="52" y="0"/>
                  </a:lnTo>
                  <a:lnTo>
                    <a:pt x="48" y="1"/>
                  </a:lnTo>
                  <a:lnTo>
                    <a:pt x="46" y="2"/>
                  </a:lnTo>
                  <a:lnTo>
                    <a:pt x="46" y="5"/>
                  </a:lnTo>
                  <a:lnTo>
                    <a:pt x="46"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32" name="chenying0907 1029"/>
            <p:cNvSpPr/>
            <p:nvPr/>
          </p:nvSpPr>
          <p:spPr bwMode="auto">
            <a:xfrm>
              <a:off x="2357438" y="4194175"/>
              <a:ext cx="103188" cy="66675"/>
            </a:xfrm>
            <a:custGeom>
              <a:avLst/>
              <a:gdLst/>
              <a:ahLst/>
              <a:cxnLst>
                <a:cxn ang="0">
                  <a:pos x="233" y="168"/>
                </a:cxn>
                <a:cxn ang="0">
                  <a:pos x="219" y="165"/>
                </a:cxn>
                <a:cxn ang="0">
                  <a:pos x="213" y="159"/>
                </a:cxn>
                <a:cxn ang="0">
                  <a:pos x="209" y="150"/>
                </a:cxn>
                <a:cxn ang="0">
                  <a:pos x="208" y="145"/>
                </a:cxn>
                <a:cxn ang="0">
                  <a:pos x="210" y="116"/>
                </a:cxn>
                <a:cxn ang="0">
                  <a:pos x="213" y="93"/>
                </a:cxn>
                <a:cxn ang="0">
                  <a:pos x="212" y="69"/>
                </a:cxn>
                <a:cxn ang="0">
                  <a:pos x="209" y="63"/>
                </a:cxn>
                <a:cxn ang="0">
                  <a:pos x="199" y="53"/>
                </a:cxn>
                <a:cxn ang="0">
                  <a:pos x="185" y="49"/>
                </a:cxn>
                <a:cxn ang="0">
                  <a:pos x="168" y="49"/>
                </a:cxn>
                <a:cxn ang="0">
                  <a:pos x="141" y="51"/>
                </a:cxn>
                <a:cxn ang="0">
                  <a:pos x="125" y="52"/>
                </a:cxn>
                <a:cxn ang="0">
                  <a:pos x="108" y="52"/>
                </a:cxn>
                <a:cxn ang="0">
                  <a:pos x="73" y="53"/>
                </a:cxn>
                <a:cxn ang="0">
                  <a:pos x="64" y="56"/>
                </a:cxn>
                <a:cxn ang="0">
                  <a:pos x="53" y="66"/>
                </a:cxn>
                <a:cxn ang="0">
                  <a:pos x="48" y="83"/>
                </a:cxn>
                <a:cxn ang="0">
                  <a:pos x="48" y="108"/>
                </a:cxn>
                <a:cxn ang="0">
                  <a:pos x="48" y="117"/>
                </a:cxn>
                <a:cxn ang="0">
                  <a:pos x="49" y="123"/>
                </a:cxn>
                <a:cxn ang="0">
                  <a:pos x="51" y="128"/>
                </a:cxn>
                <a:cxn ang="0">
                  <a:pos x="55" y="145"/>
                </a:cxn>
                <a:cxn ang="0">
                  <a:pos x="55" y="150"/>
                </a:cxn>
                <a:cxn ang="0">
                  <a:pos x="51" y="159"/>
                </a:cxn>
                <a:cxn ang="0">
                  <a:pos x="44" y="165"/>
                </a:cxn>
                <a:cxn ang="0">
                  <a:pos x="31" y="168"/>
                </a:cxn>
                <a:cxn ang="0">
                  <a:pos x="22" y="167"/>
                </a:cxn>
                <a:cxn ang="0">
                  <a:pos x="11" y="161"/>
                </a:cxn>
                <a:cxn ang="0">
                  <a:pos x="8" y="154"/>
                </a:cxn>
                <a:cxn ang="0">
                  <a:pos x="4" y="149"/>
                </a:cxn>
                <a:cxn ang="0">
                  <a:pos x="2" y="144"/>
                </a:cxn>
                <a:cxn ang="0">
                  <a:pos x="0" y="134"/>
                </a:cxn>
                <a:cxn ang="0">
                  <a:pos x="0" y="124"/>
                </a:cxn>
                <a:cxn ang="0">
                  <a:pos x="0" y="112"/>
                </a:cxn>
                <a:cxn ang="0">
                  <a:pos x="1" y="66"/>
                </a:cxn>
                <a:cxn ang="0">
                  <a:pos x="5" y="51"/>
                </a:cxn>
                <a:cxn ang="0">
                  <a:pos x="11" y="36"/>
                </a:cxn>
                <a:cxn ang="0">
                  <a:pos x="21" y="25"/>
                </a:cxn>
                <a:cxn ang="0">
                  <a:pos x="32" y="15"/>
                </a:cxn>
                <a:cxn ang="0">
                  <a:pos x="61" y="6"/>
                </a:cxn>
                <a:cxn ang="0">
                  <a:pos x="95" y="2"/>
                </a:cxn>
                <a:cxn ang="0">
                  <a:pos x="112" y="2"/>
                </a:cxn>
                <a:cxn ang="0">
                  <a:pos x="136" y="1"/>
                </a:cxn>
                <a:cxn ang="0">
                  <a:pos x="171" y="0"/>
                </a:cxn>
                <a:cxn ang="0">
                  <a:pos x="201" y="1"/>
                </a:cxn>
                <a:cxn ang="0">
                  <a:pos x="223" y="8"/>
                </a:cxn>
                <a:cxn ang="0">
                  <a:pos x="239" y="17"/>
                </a:cxn>
                <a:cxn ang="0">
                  <a:pos x="250" y="30"/>
                </a:cxn>
                <a:cxn ang="0">
                  <a:pos x="255" y="40"/>
                </a:cxn>
                <a:cxn ang="0">
                  <a:pos x="259" y="61"/>
                </a:cxn>
                <a:cxn ang="0">
                  <a:pos x="260" y="91"/>
                </a:cxn>
                <a:cxn ang="0">
                  <a:pos x="259" y="111"/>
                </a:cxn>
                <a:cxn ang="0">
                  <a:pos x="257" y="145"/>
                </a:cxn>
                <a:cxn ang="0">
                  <a:pos x="256" y="150"/>
                </a:cxn>
                <a:cxn ang="0">
                  <a:pos x="252" y="159"/>
                </a:cxn>
                <a:cxn ang="0">
                  <a:pos x="246" y="165"/>
                </a:cxn>
                <a:cxn ang="0">
                  <a:pos x="233" y="168"/>
                </a:cxn>
              </a:cxnLst>
              <a:rect l="0" t="0" r="r" b="b"/>
              <a:pathLst>
                <a:path w="260" h="168">
                  <a:moveTo>
                    <a:pt x="233" y="168"/>
                  </a:moveTo>
                  <a:lnTo>
                    <a:pt x="233" y="168"/>
                  </a:lnTo>
                  <a:lnTo>
                    <a:pt x="223" y="167"/>
                  </a:lnTo>
                  <a:lnTo>
                    <a:pt x="219" y="165"/>
                  </a:lnTo>
                  <a:lnTo>
                    <a:pt x="216" y="163"/>
                  </a:lnTo>
                  <a:lnTo>
                    <a:pt x="213" y="159"/>
                  </a:lnTo>
                  <a:lnTo>
                    <a:pt x="210" y="155"/>
                  </a:lnTo>
                  <a:lnTo>
                    <a:pt x="209" y="150"/>
                  </a:lnTo>
                  <a:lnTo>
                    <a:pt x="208" y="145"/>
                  </a:lnTo>
                  <a:lnTo>
                    <a:pt x="208" y="145"/>
                  </a:lnTo>
                  <a:lnTo>
                    <a:pt x="209" y="131"/>
                  </a:lnTo>
                  <a:lnTo>
                    <a:pt x="210" y="116"/>
                  </a:lnTo>
                  <a:lnTo>
                    <a:pt x="210" y="116"/>
                  </a:lnTo>
                  <a:lnTo>
                    <a:pt x="213" y="93"/>
                  </a:lnTo>
                  <a:lnTo>
                    <a:pt x="213" y="82"/>
                  </a:lnTo>
                  <a:lnTo>
                    <a:pt x="212" y="69"/>
                  </a:lnTo>
                  <a:lnTo>
                    <a:pt x="212" y="69"/>
                  </a:lnTo>
                  <a:lnTo>
                    <a:pt x="209" y="63"/>
                  </a:lnTo>
                  <a:lnTo>
                    <a:pt x="204" y="57"/>
                  </a:lnTo>
                  <a:lnTo>
                    <a:pt x="199" y="53"/>
                  </a:lnTo>
                  <a:lnTo>
                    <a:pt x="192" y="52"/>
                  </a:lnTo>
                  <a:lnTo>
                    <a:pt x="185" y="49"/>
                  </a:lnTo>
                  <a:lnTo>
                    <a:pt x="179" y="49"/>
                  </a:lnTo>
                  <a:lnTo>
                    <a:pt x="168" y="49"/>
                  </a:lnTo>
                  <a:lnTo>
                    <a:pt x="168" y="49"/>
                  </a:lnTo>
                  <a:lnTo>
                    <a:pt x="141" y="51"/>
                  </a:lnTo>
                  <a:lnTo>
                    <a:pt x="141" y="51"/>
                  </a:lnTo>
                  <a:lnTo>
                    <a:pt x="125" y="52"/>
                  </a:lnTo>
                  <a:lnTo>
                    <a:pt x="108" y="52"/>
                  </a:lnTo>
                  <a:lnTo>
                    <a:pt x="108" y="52"/>
                  </a:lnTo>
                  <a:lnTo>
                    <a:pt x="90" y="52"/>
                  </a:lnTo>
                  <a:lnTo>
                    <a:pt x="73" y="53"/>
                  </a:lnTo>
                  <a:lnTo>
                    <a:pt x="73" y="53"/>
                  </a:lnTo>
                  <a:lnTo>
                    <a:pt x="64" y="56"/>
                  </a:lnTo>
                  <a:lnTo>
                    <a:pt x="57" y="60"/>
                  </a:lnTo>
                  <a:lnTo>
                    <a:pt x="53" y="66"/>
                  </a:lnTo>
                  <a:lnTo>
                    <a:pt x="49" y="74"/>
                  </a:lnTo>
                  <a:lnTo>
                    <a:pt x="48" y="83"/>
                  </a:lnTo>
                  <a:lnTo>
                    <a:pt x="48" y="91"/>
                  </a:lnTo>
                  <a:lnTo>
                    <a:pt x="48" y="108"/>
                  </a:lnTo>
                  <a:lnTo>
                    <a:pt x="48" y="108"/>
                  </a:lnTo>
                  <a:lnTo>
                    <a:pt x="48" y="117"/>
                  </a:lnTo>
                  <a:lnTo>
                    <a:pt x="48" y="117"/>
                  </a:lnTo>
                  <a:lnTo>
                    <a:pt x="49" y="123"/>
                  </a:lnTo>
                  <a:lnTo>
                    <a:pt x="51" y="128"/>
                  </a:lnTo>
                  <a:lnTo>
                    <a:pt x="51" y="128"/>
                  </a:lnTo>
                  <a:lnTo>
                    <a:pt x="53" y="136"/>
                  </a:lnTo>
                  <a:lnTo>
                    <a:pt x="55" y="145"/>
                  </a:lnTo>
                  <a:lnTo>
                    <a:pt x="55" y="145"/>
                  </a:lnTo>
                  <a:lnTo>
                    <a:pt x="55" y="150"/>
                  </a:lnTo>
                  <a:lnTo>
                    <a:pt x="53" y="155"/>
                  </a:lnTo>
                  <a:lnTo>
                    <a:pt x="51" y="159"/>
                  </a:lnTo>
                  <a:lnTo>
                    <a:pt x="47" y="163"/>
                  </a:lnTo>
                  <a:lnTo>
                    <a:pt x="44" y="165"/>
                  </a:lnTo>
                  <a:lnTo>
                    <a:pt x="39" y="167"/>
                  </a:lnTo>
                  <a:lnTo>
                    <a:pt x="31" y="168"/>
                  </a:lnTo>
                  <a:lnTo>
                    <a:pt x="31" y="168"/>
                  </a:lnTo>
                  <a:lnTo>
                    <a:pt x="22" y="167"/>
                  </a:lnTo>
                  <a:lnTo>
                    <a:pt x="15" y="163"/>
                  </a:lnTo>
                  <a:lnTo>
                    <a:pt x="11" y="161"/>
                  </a:lnTo>
                  <a:lnTo>
                    <a:pt x="9" y="158"/>
                  </a:lnTo>
                  <a:lnTo>
                    <a:pt x="8" y="154"/>
                  </a:lnTo>
                  <a:lnTo>
                    <a:pt x="6" y="149"/>
                  </a:lnTo>
                  <a:lnTo>
                    <a:pt x="4" y="149"/>
                  </a:lnTo>
                  <a:lnTo>
                    <a:pt x="4" y="149"/>
                  </a:lnTo>
                  <a:lnTo>
                    <a:pt x="2" y="144"/>
                  </a:lnTo>
                  <a:lnTo>
                    <a:pt x="2" y="144"/>
                  </a:lnTo>
                  <a:lnTo>
                    <a:pt x="0" y="134"/>
                  </a:lnTo>
                  <a:lnTo>
                    <a:pt x="0" y="124"/>
                  </a:lnTo>
                  <a:lnTo>
                    <a:pt x="0" y="124"/>
                  </a:lnTo>
                  <a:lnTo>
                    <a:pt x="0" y="112"/>
                  </a:lnTo>
                  <a:lnTo>
                    <a:pt x="0" y="112"/>
                  </a:lnTo>
                  <a:lnTo>
                    <a:pt x="0" y="81"/>
                  </a:lnTo>
                  <a:lnTo>
                    <a:pt x="1" y="66"/>
                  </a:lnTo>
                  <a:lnTo>
                    <a:pt x="5" y="51"/>
                  </a:lnTo>
                  <a:lnTo>
                    <a:pt x="5" y="51"/>
                  </a:lnTo>
                  <a:lnTo>
                    <a:pt x="8" y="43"/>
                  </a:lnTo>
                  <a:lnTo>
                    <a:pt x="11" y="36"/>
                  </a:lnTo>
                  <a:lnTo>
                    <a:pt x="15" y="30"/>
                  </a:lnTo>
                  <a:lnTo>
                    <a:pt x="21" y="25"/>
                  </a:lnTo>
                  <a:lnTo>
                    <a:pt x="26" y="19"/>
                  </a:lnTo>
                  <a:lnTo>
                    <a:pt x="32" y="15"/>
                  </a:lnTo>
                  <a:lnTo>
                    <a:pt x="45" y="10"/>
                  </a:lnTo>
                  <a:lnTo>
                    <a:pt x="61" y="6"/>
                  </a:lnTo>
                  <a:lnTo>
                    <a:pt x="77" y="4"/>
                  </a:lnTo>
                  <a:lnTo>
                    <a:pt x="95" y="2"/>
                  </a:lnTo>
                  <a:lnTo>
                    <a:pt x="112" y="2"/>
                  </a:lnTo>
                  <a:lnTo>
                    <a:pt x="112" y="2"/>
                  </a:lnTo>
                  <a:lnTo>
                    <a:pt x="136" y="1"/>
                  </a:lnTo>
                  <a:lnTo>
                    <a:pt x="136" y="1"/>
                  </a:lnTo>
                  <a:lnTo>
                    <a:pt x="171" y="0"/>
                  </a:lnTo>
                  <a:lnTo>
                    <a:pt x="171" y="0"/>
                  </a:lnTo>
                  <a:lnTo>
                    <a:pt x="187" y="0"/>
                  </a:lnTo>
                  <a:lnTo>
                    <a:pt x="201" y="1"/>
                  </a:lnTo>
                  <a:lnTo>
                    <a:pt x="213" y="4"/>
                  </a:lnTo>
                  <a:lnTo>
                    <a:pt x="223" y="8"/>
                  </a:lnTo>
                  <a:lnTo>
                    <a:pt x="233" y="12"/>
                  </a:lnTo>
                  <a:lnTo>
                    <a:pt x="239" y="17"/>
                  </a:lnTo>
                  <a:lnTo>
                    <a:pt x="246" y="23"/>
                  </a:lnTo>
                  <a:lnTo>
                    <a:pt x="250" y="30"/>
                  </a:lnTo>
                  <a:lnTo>
                    <a:pt x="250" y="30"/>
                  </a:lnTo>
                  <a:lnTo>
                    <a:pt x="255" y="40"/>
                  </a:lnTo>
                  <a:lnTo>
                    <a:pt x="257" y="51"/>
                  </a:lnTo>
                  <a:lnTo>
                    <a:pt x="259" y="61"/>
                  </a:lnTo>
                  <a:lnTo>
                    <a:pt x="260" y="70"/>
                  </a:lnTo>
                  <a:lnTo>
                    <a:pt x="260" y="91"/>
                  </a:lnTo>
                  <a:lnTo>
                    <a:pt x="259" y="111"/>
                  </a:lnTo>
                  <a:lnTo>
                    <a:pt x="259" y="111"/>
                  </a:lnTo>
                  <a:lnTo>
                    <a:pt x="257" y="128"/>
                  </a:lnTo>
                  <a:lnTo>
                    <a:pt x="257" y="145"/>
                  </a:lnTo>
                  <a:lnTo>
                    <a:pt x="257" y="145"/>
                  </a:lnTo>
                  <a:lnTo>
                    <a:pt x="256" y="150"/>
                  </a:lnTo>
                  <a:lnTo>
                    <a:pt x="255" y="155"/>
                  </a:lnTo>
                  <a:lnTo>
                    <a:pt x="252" y="159"/>
                  </a:lnTo>
                  <a:lnTo>
                    <a:pt x="250" y="163"/>
                  </a:lnTo>
                  <a:lnTo>
                    <a:pt x="246" y="165"/>
                  </a:lnTo>
                  <a:lnTo>
                    <a:pt x="242" y="167"/>
                  </a:lnTo>
                  <a:lnTo>
                    <a:pt x="233" y="168"/>
                  </a:lnTo>
                  <a:lnTo>
                    <a:pt x="233" y="168"/>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33" name="chenying0907 1030"/>
            <p:cNvSpPr/>
            <p:nvPr/>
          </p:nvSpPr>
          <p:spPr bwMode="auto">
            <a:xfrm>
              <a:off x="2357438" y="4508500"/>
              <a:ext cx="101600" cy="63500"/>
            </a:xfrm>
            <a:custGeom>
              <a:avLst/>
              <a:gdLst/>
              <a:ahLst/>
              <a:cxnLst>
                <a:cxn ang="0">
                  <a:pos x="172" y="160"/>
                </a:cxn>
                <a:cxn ang="0">
                  <a:pos x="137" y="159"/>
                </a:cxn>
                <a:cxn ang="0">
                  <a:pos x="134" y="159"/>
                </a:cxn>
                <a:cxn ang="0">
                  <a:pos x="116" y="158"/>
                </a:cxn>
                <a:cxn ang="0">
                  <a:pos x="79" y="155"/>
                </a:cxn>
                <a:cxn ang="0">
                  <a:pos x="57" y="151"/>
                </a:cxn>
                <a:cxn ang="0">
                  <a:pos x="38" y="142"/>
                </a:cxn>
                <a:cxn ang="0">
                  <a:pos x="30" y="136"/>
                </a:cxn>
                <a:cxn ang="0">
                  <a:pos x="13" y="111"/>
                </a:cxn>
                <a:cxn ang="0">
                  <a:pos x="4" y="85"/>
                </a:cxn>
                <a:cxn ang="0">
                  <a:pos x="0" y="57"/>
                </a:cxn>
                <a:cxn ang="0">
                  <a:pos x="0" y="23"/>
                </a:cxn>
                <a:cxn ang="0">
                  <a:pos x="0" y="18"/>
                </a:cxn>
                <a:cxn ang="0">
                  <a:pos x="4" y="9"/>
                </a:cxn>
                <a:cxn ang="0">
                  <a:pos x="10" y="4"/>
                </a:cxn>
                <a:cxn ang="0">
                  <a:pos x="23" y="0"/>
                </a:cxn>
                <a:cxn ang="0">
                  <a:pos x="32" y="1"/>
                </a:cxn>
                <a:cxn ang="0">
                  <a:pos x="40" y="6"/>
                </a:cxn>
                <a:cxn ang="0">
                  <a:pos x="47" y="13"/>
                </a:cxn>
                <a:cxn ang="0">
                  <a:pos x="48" y="23"/>
                </a:cxn>
                <a:cxn ang="0">
                  <a:pos x="48" y="35"/>
                </a:cxn>
                <a:cxn ang="0">
                  <a:pos x="48" y="56"/>
                </a:cxn>
                <a:cxn ang="0">
                  <a:pos x="49" y="77"/>
                </a:cxn>
                <a:cxn ang="0">
                  <a:pos x="57" y="95"/>
                </a:cxn>
                <a:cxn ang="0">
                  <a:pos x="65" y="100"/>
                </a:cxn>
                <a:cxn ang="0">
                  <a:pos x="74" y="103"/>
                </a:cxn>
                <a:cxn ang="0">
                  <a:pos x="96" y="106"/>
                </a:cxn>
                <a:cxn ang="0">
                  <a:pos x="121" y="108"/>
                </a:cxn>
                <a:cxn ang="0">
                  <a:pos x="148" y="109"/>
                </a:cxn>
                <a:cxn ang="0">
                  <a:pos x="159" y="111"/>
                </a:cxn>
                <a:cxn ang="0">
                  <a:pos x="171" y="111"/>
                </a:cxn>
                <a:cxn ang="0">
                  <a:pos x="191" y="109"/>
                </a:cxn>
                <a:cxn ang="0">
                  <a:pos x="201" y="107"/>
                </a:cxn>
                <a:cxn ang="0">
                  <a:pos x="205" y="91"/>
                </a:cxn>
                <a:cxn ang="0">
                  <a:pos x="204" y="53"/>
                </a:cxn>
                <a:cxn ang="0">
                  <a:pos x="201" y="23"/>
                </a:cxn>
                <a:cxn ang="0">
                  <a:pos x="201" y="19"/>
                </a:cxn>
                <a:cxn ang="0">
                  <a:pos x="204" y="10"/>
                </a:cxn>
                <a:cxn ang="0">
                  <a:pos x="206" y="7"/>
                </a:cxn>
                <a:cxn ang="0">
                  <a:pos x="214" y="2"/>
                </a:cxn>
                <a:cxn ang="0">
                  <a:pos x="225" y="0"/>
                </a:cxn>
                <a:cxn ang="0">
                  <a:pos x="234" y="1"/>
                </a:cxn>
                <a:cxn ang="0">
                  <a:pos x="242" y="6"/>
                </a:cxn>
                <a:cxn ang="0">
                  <a:pos x="248" y="13"/>
                </a:cxn>
                <a:cxn ang="0">
                  <a:pos x="251" y="23"/>
                </a:cxn>
                <a:cxn ang="0">
                  <a:pos x="252" y="49"/>
                </a:cxn>
                <a:cxn ang="0">
                  <a:pos x="255" y="74"/>
                </a:cxn>
                <a:cxn ang="0">
                  <a:pos x="253" y="98"/>
                </a:cxn>
                <a:cxn ang="0">
                  <a:pos x="250" y="120"/>
                </a:cxn>
                <a:cxn ang="0">
                  <a:pos x="238" y="141"/>
                </a:cxn>
                <a:cxn ang="0">
                  <a:pos x="234" y="146"/>
                </a:cxn>
                <a:cxn ang="0">
                  <a:pos x="222" y="154"/>
                </a:cxn>
                <a:cxn ang="0">
                  <a:pos x="205" y="158"/>
                </a:cxn>
                <a:cxn ang="0">
                  <a:pos x="172" y="160"/>
                </a:cxn>
              </a:cxnLst>
              <a:rect l="0" t="0" r="r" b="b"/>
              <a:pathLst>
                <a:path w="255" h="160">
                  <a:moveTo>
                    <a:pt x="172" y="160"/>
                  </a:moveTo>
                  <a:lnTo>
                    <a:pt x="172" y="160"/>
                  </a:lnTo>
                  <a:lnTo>
                    <a:pt x="154" y="160"/>
                  </a:lnTo>
                  <a:lnTo>
                    <a:pt x="137" y="159"/>
                  </a:lnTo>
                  <a:lnTo>
                    <a:pt x="134" y="159"/>
                  </a:lnTo>
                  <a:lnTo>
                    <a:pt x="134" y="159"/>
                  </a:lnTo>
                  <a:lnTo>
                    <a:pt x="116" y="158"/>
                  </a:lnTo>
                  <a:lnTo>
                    <a:pt x="116" y="158"/>
                  </a:lnTo>
                  <a:lnTo>
                    <a:pt x="91" y="157"/>
                  </a:lnTo>
                  <a:lnTo>
                    <a:pt x="79" y="155"/>
                  </a:lnTo>
                  <a:lnTo>
                    <a:pt x="69" y="154"/>
                  </a:lnTo>
                  <a:lnTo>
                    <a:pt x="57" y="151"/>
                  </a:lnTo>
                  <a:lnTo>
                    <a:pt x="47" y="147"/>
                  </a:lnTo>
                  <a:lnTo>
                    <a:pt x="38" y="142"/>
                  </a:lnTo>
                  <a:lnTo>
                    <a:pt x="30" y="136"/>
                  </a:lnTo>
                  <a:lnTo>
                    <a:pt x="30" y="136"/>
                  </a:lnTo>
                  <a:lnTo>
                    <a:pt x="19" y="123"/>
                  </a:lnTo>
                  <a:lnTo>
                    <a:pt x="13" y="111"/>
                  </a:lnTo>
                  <a:lnTo>
                    <a:pt x="6" y="98"/>
                  </a:lnTo>
                  <a:lnTo>
                    <a:pt x="4" y="85"/>
                  </a:lnTo>
                  <a:lnTo>
                    <a:pt x="1" y="72"/>
                  </a:lnTo>
                  <a:lnTo>
                    <a:pt x="0" y="57"/>
                  </a:lnTo>
                  <a:lnTo>
                    <a:pt x="0" y="26"/>
                  </a:lnTo>
                  <a:lnTo>
                    <a:pt x="0" y="23"/>
                  </a:lnTo>
                  <a:lnTo>
                    <a:pt x="0" y="23"/>
                  </a:lnTo>
                  <a:lnTo>
                    <a:pt x="0" y="18"/>
                  </a:lnTo>
                  <a:lnTo>
                    <a:pt x="1" y="13"/>
                  </a:lnTo>
                  <a:lnTo>
                    <a:pt x="4" y="9"/>
                  </a:lnTo>
                  <a:lnTo>
                    <a:pt x="8" y="6"/>
                  </a:lnTo>
                  <a:lnTo>
                    <a:pt x="10" y="4"/>
                  </a:lnTo>
                  <a:lnTo>
                    <a:pt x="15" y="1"/>
                  </a:lnTo>
                  <a:lnTo>
                    <a:pt x="23" y="0"/>
                  </a:lnTo>
                  <a:lnTo>
                    <a:pt x="23" y="0"/>
                  </a:lnTo>
                  <a:lnTo>
                    <a:pt x="32" y="1"/>
                  </a:lnTo>
                  <a:lnTo>
                    <a:pt x="36" y="4"/>
                  </a:lnTo>
                  <a:lnTo>
                    <a:pt x="40" y="6"/>
                  </a:lnTo>
                  <a:lnTo>
                    <a:pt x="44" y="9"/>
                  </a:lnTo>
                  <a:lnTo>
                    <a:pt x="47" y="13"/>
                  </a:lnTo>
                  <a:lnTo>
                    <a:pt x="48" y="18"/>
                  </a:lnTo>
                  <a:lnTo>
                    <a:pt x="48" y="23"/>
                  </a:lnTo>
                  <a:lnTo>
                    <a:pt x="48" y="23"/>
                  </a:lnTo>
                  <a:lnTo>
                    <a:pt x="48" y="35"/>
                  </a:lnTo>
                  <a:lnTo>
                    <a:pt x="48" y="35"/>
                  </a:lnTo>
                  <a:lnTo>
                    <a:pt x="48" y="56"/>
                  </a:lnTo>
                  <a:lnTo>
                    <a:pt x="48" y="66"/>
                  </a:lnTo>
                  <a:lnTo>
                    <a:pt x="49" y="77"/>
                  </a:lnTo>
                  <a:lnTo>
                    <a:pt x="53" y="87"/>
                  </a:lnTo>
                  <a:lnTo>
                    <a:pt x="57" y="95"/>
                  </a:lnTo>
                  <a:lnTo>
                    <a:pt x="61" y="98"/>
                  </a:lnTo>
                  <a:lnTo>
                    <a:pt x="65" y="100"/>
                  </a:lnTo>
                  <a:lnTo>
                    <a:pt x="69" y="102"/>
                  </a:lnTo>
                  <a:lnTo>
                    <a:pt x="74" y="103"/>
                  </a:lnTo>
                  <a:lnTo>
                    <a:pt x="74" y="103"/>
                  </a:lnTo>
                  <a:lnTo>
                    <a:pt x="96" y="106"/>
                  </a:lnTo>
                  <a:lnTo>
                    <a:pt x="96" y="106"/>
                  </a:lnTo>
                  <a:lnTo>
                    <a:pt x="121" y="108"/>
                  </a:lnTo>
                  <a:lnTo>
                    <a:pt x="148" y="109"/>
                  </a:lnTo>
                  <a:lnTo>
                    <a:pt x="148" y="109"/>
                  </a:lnTo>
                  <a:lnTo>
                    <a:pt x="159" y="111"/>
                  </a:lnTo>
                  <a:lnTo>
                    <a:pt x="159" y="111"/>
                  </a:lnTo>
                  <a:lnTo>
                    <a:pt x="171" y="111"/>
                  </a:lnTo>
                  <a:lnTo>
                    <a:pt x="171" y="111"/>
                  </a:lnTo>
                  <a:lnTo>
                    <a:pt x="191" y="109"/>
                  </a:lnTo>
                  <a:lnTo>
                    <a:pt x="191" y="109"/>
                  </a:lnTo>
                  <a:lnTo>
                    <a:pt x="200" y="107"/>
                  </a:lnTo>
                  <a:lnTo>
                    <a:pt x="201" y="107"/>
                  </a:lnTo>
                  <a:lnTo>
                    <a:pt x="205" y="91"/>
                  </a:lnTo>
                  <a:lnTo>
                    <a:pt x="205" y="91"/>
                  </a:lnTo>
                  <a:lnTo>
                    <a:pt x="205" y="72"/>
                  </a:lnTo>
                  <a:lnTo>
                    <a:pt x="204" y="53"/>
                  </a:lnTo>
                  <a:lnTo>
                    <a:pt x="204" y="53"/>
                  </a:lnTo>
                  <a:lnTo>
                    <a:pt x="201" y="23"/>
                  </a:lnTo>
                  <a:lnTo>
                    <a:pt x="201" y="23"/>
                  </a:lnTo>
                  <a:lnTo>
                    <a:pt x="201" y="19"/>
                  </a:lnTo>
                  <a:lnTo>
                    <a:pt x="202" y="14"/>
                  </a:lnTo>
                  <a:lnTo>
                    <a:pt x="204" y="10"/>
                  </a:lnTo>
                  <a:lnTo>
                    <a:pt x="206" y="7"/>
                  </a:lnTo>
                  <a:lnTo>
                    <a:pt x="206" y="7"/>
                  </a:lnTo>
                  <a:lnTo>
                    <a:pt x="210" y="4"/>
                  </a:lnTo>
                  <a:lnTo>
                    <a:pt x="214" y="2"/>
                  </a:lnTo>
                  <a:lnTo>
                    <a:pt x="219" y="1"/>
                  </a:lnTo>
                  <a:lnTo>
                    <a:pt x="225" y="0"/>
                  </a:lnTo>
                  <a:lnTo>
                    <a:pt x="225" y="0"/>
                  </a:lnTo>
                  <a:lnTo>
                    <a:pt x="234" y="1"/>
                  </a:lnTo>
                  <a:lnTo>
                    <a:pt x="238" y="4"/>
                  </a:lnTo>
                  <a:lnTo>
                    <a:pt x="242" y="6"/>
                  </a:lnTo>
                  <a:lnTo>
                    <a:pt x="246" y="9"/>
                  </a:lnTo>
                  <a:lnTo>
                    <a:pt x="248" y="13"/>
                  </a:lnTo>
                  <a:lnTo>
                    <a:pt x="250" y="18"/>
                  </a:lnTo>
                  <a:lnTo>
                    <a:pt x="251" y="23"/>
                  </a:lnTo>
                  <a:lnTo>
                    <a:pt x="251" y="23"/>
                  </a:lnTo>
                  <a:lnTo>
                    <a:pt x="252" y="49"/>
                  </a:lnTo>
                  <a:lnTo>
                    <a:pt x="252" y="49"/>
                  </a:lnTo>
                  <a:lnTo>
                    <a:pt x="255" y="74"/>
                  </a:lnTo>
                  <a:lnTo>
                    <a:pt x="255" y="86"/>
                  </a:lnTo>
                  <a:lnTo>
                    <a:pt x="253" y="98"/>
                  </a:lnTo>
                  <a:lnTo>
                    <a:pt x="252" y="109"/>
                  </a:lnTo>
                  <a:lnTo>
                    <a:pt x="250" y="120"/>
                  </a:lnTo>
                  <a:lnTo>
                    <a:pt x="244" y="130"/>
                  </a:lnTo>
                  <a:lnTo>
                    <a:pt x="238" y="141"/>
                  </a:lnTo>
                  <a:lnTo>
                    <a:pt x="238" y="141"/>
                  </a:lnTo>
                  <a:lnTo>
                    <a:pt x="234" y="146"/>
                  </a:lnTo>
                  <a:lnTo>
                    <a:pt x="229" y="150"/>
                  </a:lnTo>
                  <a:lnTo>
                    <a:pt x="222" y="154"/>
                  </a:lnTo>
                  <a:lnTo>
                    <a:pt x="214" y="157"/>
                  </a:lnTo>
                  <a:lnTo>
                    <a:pt x="205" y="158"/>
                  </a:lnTo>
                  <a:lnTo>
                    <a:pt x="196" y="160"/>
                  </a:lnTo>
                  <a:lnTo>
                    <a:pt x="172" y="160"/>
                  </a:lnTo>
                  <a:lnTo>
                    <a:pt x="172" y="16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34" name="chenying0907 1031"/>
            <p:cNvSpPr/>
            <p:nvPr/>
          </p:nvSpPr>
          <p:spPr bwMode="auto">
            <a:xfrm>
              <a:off x="2438401" y="4241800"/>
              <a:ext cx="117475" cy="117475"/>
            </a:xfrm>
            <a:custGeom>
              <a:avLst/>
              <a:gdLst/>
              <a:ahLst/>
              <a:cxnLst>
                <a:cxn ang="0">
                  <a:pos x="190" y="297"/>
                </a:cxn>
                <a:cxn ang="0">
                  <a:pos x="114" y="293"/>
                </a:cxn>
                <a:cxn ang="0">
                  <a:pos x="85" y="290"/>
                </a:cxn>
                <a:cxn ang="0">
                  <a:pos x="58" y="288"/>
                </a:cxn>
                <a:cxn ang="0">
                  <a:pos x="48" y="285"/>
                </a:cxn>
                <a:cxn ang="0">
                  <a:pos x="40" y="280"/>
                </a:cxn>
                <a:cxn ang="0">
                  <a:pos x="34" y="271"/>
                </a:cxn>
                <a:cxn ang="0">
                  <a:pos x="33" y="262"/>
                </a:cxn>
                <a:cxn ang="0">
                  <a:pos x="36" y="254"/>
                </a:cxn>
                <a:cxn ang="0">
                  <a:pos x="40" y="246"/>
                </a:cxn>
                <a:cxn ang="0">
                  <a:pos x="46" y="241"/>
                </a:cxn>
                <a:cxn ang="0">
                  <a:pos x="55" y="239"/>
                </a:cxn>
                <a:cxn ang="0">
                  <a:pos x="57" y="239"/>
                </a:cxn>
                <a:cxn ang="0">
                  <a:pos x="84" y="241"/>
                </a:cxn>
                <a:cxn ang="0">
                  <a:pos x="186" y="250"/>
                </a:cxn>
                <a:cxn ang="0">
                  <a:pos x="216" y="251"/>
                </a:cxn>
                <a:cxn ang="0">
                  <a:pos x="239" y="250"/>
                </a:cxn>
                <a:cxn ang="0">
                  <a:pos x="246" y="247"/>
                </a:cxn>
                <a:cxn ang="0">
                  <a:pos x="246" y="246"/>
                </a:cxn>
                <a:cxn ang="0">
                  <a:pos x="248" y="238"/>
                </a:cxn>
                <a:cxn ang="0">
                  <a:pos x="249" y="211"/>
                </a:cxn>
                <a:cxn ang="0">
                  <a:pos x="245" y="174"/>
                </a:cxn>
                <a:cxn ang="0">
                  <a:pos x="244" y="170"/>
                </a:cxn>
                <a:cxn ang="0">
                  <a:pos x="237" y="147"/>
                </a:cxn>
                <a:cxn ang="0">
                  <a:pos x="225" y="128"/>
                </a:cxn>
                <a:cxn ang="0">
                  <a:pos x="208" y="115"/>
                </a:cxn>
                <a:cxn ang="0">
                  <a:pos x="188" y="102"/>
                </a:cxn>
                <a:cxn ang="0">
                  <a:pos x="151" y="82"/>
                </a:cxn>
                <a:cxn ang="0">
                  <a:pos x="113" y="65"/>
                </a:cxn>
                <a:cxn ang="0">
                  <a:pos x="75" y="54"/>
                </a:cxn>
                <a:cxn ang="0">
                  <a:pos x="33" y="48"/>
                </a:cxn>
                <a:cxn ang="0">
                  <a:pos x="24" y="50"/>
                </a:cxn>
                <a:cxn ang="0">
                  <a:pos x="21" y="50"/>
                </a:cxn>
                <a:cxn ang="0">
                  <a:pos x="12" y="47"/>
                </a:cxn>
                <a:cxn ang="0">
                  <a:pos x="6" y="42"/>
                </a:cxn>
                <a:cxn ang="0">
                  <a:pos x="2" y="35"/>
                </a:cxn>
                <a:cxn ang="0">
                  <a:pos x="0" y="26"/>
                </a:cxn>
                <a:cxn ang="0">
                  <a:pos x="2" y="17"/>
                </a:cxn>
                <a:cxn ang="0">
                  <a:pos x="6" y="9"/>
                </a:cxn>
                <a:cxn ang="0">
                  <a:pos x="14" y="3"/>
                </a:cxn>
                <a:cxn ang="0">
                  <a:pos x="24" y="0"/>
                </a:cxn>
                <a:cxn ang="0">
                  <a:pos x="36" y="0"/>
                </a:cxn>
                <a:cxn ang="0">
                  <a:pos x="49" y="0"/>
                </a:cxn>
                <a:cxn ang="0">
                  <a:pos x="92" y="7"/>
                </a:cxn>
                <a:cxn ang="0">
                  <a:pos x="151" y="24"/>
                </a:cxn>
                <a:cxn ang="0">
                  <a:pos x="206" y="51"/>
                </a:cxn>
                <a:cxn ang="0">
                  <a:pos x="253" y="88"/>
                </a:cxn>
                <a:cxn ang="0">
                  <a:pos x="262" y="97"/>
                </a:cxn>
                <a:cxn ang="0">
                  <a:pos x="276" y="115"/>
                </a:cxn>
                <a:cxn ang="0">
                  <a:pos x="287" y="136"/>
                </a:cxn>
                <a:cxn ang="0">
                  <a:pos x="292" y="158"/>
                </a:cxn>
                <a:cxn ang="0">
                  <a:pos x="293" y="170"/>
                </a:cxn>
                <a:cxn ang="0">
                  <a:pos x="296" y="196"/>
                </a:cxn>
                <a:cxn ang="0">
                  <a:pos x="297" y="230"/>
                </a:cxn>
                <a:cxn ang="0">
                  <a:pos x="297" y="243"/>
                </a:cxn>
                <a:cxn ang="0">
                  <a:pos x="296" y="251"/>
                </a:cxn>
                <a:cxn ang="0">
                  <a:pos x="293" y="264"/>
                </a:cxn>
                <a:cxn ang="0">
                  <a:pos x="288" y="275"/>
                </a:cxn>
                <a:cxn ang="0">
                  <a:pos x="275" y="285"/>
                </a:cxn>
                <a:cxn ang="0">
                  <a:pos x="253" y="292"/>
                </a:cxn>
                <a:cxn ang="0">
                  <a:pos x="224" y="296"/>
                </a:cxn>
                <a:cxn ang="0">
                  <a:pos x="190" y="297"/>
                </a:cxn>
              </a:cxnLst>
              <a:rect l="0" t="0" r="r" b="b"/>
              <a:pathLst>
                <a:path w="297" h="297">
                  <a:moveTo>
                    <a:pt x="190" y="297"/>
                  </a:moveTo>
                  <a:lnTo>
                    <a:pt x="190" y="297"/>
                  </a:lnTo>
                  <a:lnTo>
                    <a:pt x="152" y="296"/>
                  </a:lnTo>
                  <a:lnTo>
                    <a:pt x="114" y="293"/>
                  </a:lnTo>
                  <a:lnTo>
                    <a:pt x="114" y="293"/>
                  </a:lnTo>
                  <a:lnTo>
                    <a:pt x="85" y="290"/>
                  </a:lnTo>
                  <a:lnTo>
                    <a:pt x="58" y="288"/>
                  </a:lnTo>
                  <a:lnTo>
                    <a:pt x="58" y="288"/>
                  </a:lnTo>
                  <a:lnTo>
                    <a:pt x="51" y="288"/>
                  </a:lnTo>
                  <a:lnTo>
                    <a:pt x="48" y="285"/>
                  </a:lnTo>
                  <a:lnTo>
                    <a:pt x="42" y="283"/>
                  </a:lnTo>
                  <a:lnTo>
                    <a:pt x="40" y="280"/>
                  </a:lnTo>
                  <a:lnTo>
                    <a:pt x="37" y="276"/>
                  </a:lnTo>
                  <a:lnTo>
                    <a:pt x="34" y="271"/>
                  </a:lnTo>
                  <a:lnTo>
                    <a:pt x="34" y="267"/>
                  </a:lnTo>
                  <a:lnTo>
                    <a:pt x="33" y="262"/>
                  </a:lnTo>
                  <a:lnTo>
                    <a:pt x="33" y="262"/>
                  </a:lnTo>
                  <a:lnTo>
                    <a:pt x="36" y="254"/>
                  </a:lnTo>
                  <a:lnTo>
                    <a:pt x="37" y="250"/>
                  </a:lnTo>
                  <a:lnTo>
                    <a:pt x="40" y="246"/>
                  </a:lnTo>
                  <a:lnTo>
                    <a:pt x="42" y="243"/>
                  </a:lnTo>
                  <a:lnTo>
                    <a:pt x="46" y="241"/>
                  </a:lnTo>
                  <a:lnTo>
                    <a:pt x="50" y="239"/>
                  </a:lnTo>
                  <a:lnTo>
                    <a:pt x="55" y="239"/>
                  </a:lnTo>
                  <a:lnTo>
                    <a:pt x="57" y="239"/>
                  </a:lnTo>
                  <a:lnTo>
                    <a:pt x="57" y="239"/>
                  </a:lnTo>
                  <a:lnTo>
                    <a:pt x="84" y="241"/>
                  </a:lnTo>
                  <a:lnTo>
                    <a:pt x="84" y="241"/>
                  </a:lnTo>
                  <a:lnTo>
                    <a:pt x="151" y="247"/>
                  </a:lnTo>
                  <a:lnTo>
                    <a:pt x="186" y="250"/>
                  </a:lnTo>
                  <a:lnTo>
                    <a:pt x="216" y="251"/>
                  </a:lnTo>
                  <a:lnTo>
                    <a:pt x="216" y="251"/>
                  </a:lnTo>
                  <a:lnTo>
                    <a:pt x="229" y="250"/>
                  </a:lnTo>
                  <a:lnTo>
                    <a:pt x="239" y="250"/>
                  </a:lnTo>
                  <a:lnTo>
                    <a:pt x="244" y="249"/>
                  </a:lnTo>
                  <a:lnTo>
                    <a:pt x="246" y="247"/>
                  </a:lnTo>
                  <a:lnTo>
                    <a:pt x="246" y="246"/>
                  </a:lnTo>
                  <a:lnTo>
                    <a:pt x="246" y="246"/>
                  </a:lnTo>
                  <a:lnTo>
                    <a:pt x="246" y="246"/>
                  </a:lnTo>
                  <a:lnTo>
                    <a:pt x="248" y="238"/>
                  </a:lnTo>
                  <a:lnTo>
                    <a:pt x="249" y="229"/>
                  </a:lnTo>
                  <a:lnTo>
                    <a:pt x="249" y="211"/>
                  </a:lnTo>
                  <a:lnTo>
                    <a:pt x="246" y="191"/>
                  </a:lnTo>
                  <a:lnTo>
                    <a:pt x="245" y="174"/>
                  </a:lnTo>
                  <a:lnTo>
                    <a:pt x="244" y="170"/>
                  </a:lnTo>
                  <a:lnTo>
                    <a:pt x="244" y="170"/>
                  </a:lnTo>
                  <a:lnTo>
                    <a:pt x="241" y="158"/>
                  </a:lnTo>
                  <a:lnTo>
                    <a:pt x="237" y="147"/>
                  </a:lnTo>
                  <a:lnTo>
                    <a:pt x="232" y="137"/>
                  </a:lnTo>
                  <a:lnTo>
                    <a:pt x="225" y="128"/>
                  </a:lnTo>
                  <a:lnTo>
                    <a:pt x="218" y="122"/>
                  </a:lnTo>
                  <a:lnTo>
                    <a:pt x="208" y="115"/>
                  </a:lnTo>
                  <a:lnTo>
                    <a:pt x="190" y="103"/>
                  </a:lnTo>
                  <a:lnTo>
                    <a:pt x="188" y="102"/>
                  </a:lnTo>
                  <a:lnTo>
                    <a:pt x="188" y="102"/>
                  </a:lnTo>
                  <a:lnTo>
                    <a:pt x="151" y="82"/>
                  </a:lnTo>
                  <a:lnTo>
                    <a:pt x="133" y="73"/>
                  </a:lnTo>
                  <a:lnTo>
                    <a:pt x="113" y="65"/>
                  </a:lnTo>
                  <a:lnTo>
                    <a:pt x="95" y="59"/>
                  </a:lnTo>
                  <a:lnTo>
                    <a:pt x="75" y="54"/>
                  </a:lnTo>
                  <a:lnTo>
                    <a:pt x="54" y="50"/>
                  </a:lnTo>
                  <a:lnTo>
                    <a:pt x="33" y="48"/>
                  </a:lnTo>
                  <a:lnTo>
                    <a:pt x="33" y="48"/>
                  </a:lnTo>
                  <a:lnTo>
                    <a:pt x="24" y="50"/>
                  </a:lnTo>
                  <a:lnTo>
                    <a:pt x="21" y="50"/>
                  </a:lnTo>
                  <a:lnTo>
                    <a:pt x="21" y="50"/>
                  </a:lnTo>
                  <a:lnTo>
                    <a:pt x="17" y="48"/>
                  </a:lnTo>
                  <a:lnTo>
                    <a:pt x="12" y="47"/>
                  </a:lnTo>
                  <a:lnTo>
                    <a:pt x="8" y="45"/>
                  </a:lnTo>
                  <a:lnTo>
                    <a:pt x="6" y="42"/>
                  </a:lnTo>
                  <a:lnTo>
                    <a:pt x="3" y="39"/>
                  </a:lnTo>
                  <a:lnTo>
                    <a:pt x="2" y="35"/>
                  </a:lnTo>
                  <a:lnTo>
                    <a:pt x="0" y="26"/>
                  </a:lnTo>
                  <a:lnTo>
                    <a:pt x="0" y="26"/>
                  </a:lnTo>
                  <a:lnTo>
                    <a:pt x="0" y="22"/>
                  </a:lnTo>
                  <a:lnTo>
                    <a:pt x="2" y="17"/>
                  </a:lnTo>
                  <a:lnTo>
                    <a:pt x="3" y="13"/>
                  </a:lnTo>
                  <a:lnTo>
                    <a:pt x="6" y="9"/>
                  </a:lnTo>
                  <a:lnTo>
                    <a:pt x="10" y="5"/>
                  </a:lnTo>
                  <a:lnTo>
                    <a:pt x="14" y="3"/>
                  </a:lnTo>
                  <a:lnTo>
                    <a:pt x="19" y="1"/>
                  </a:lnTo>
                  <a:lnTo>
                    <a:pt x="24" y="0"/>
                  </a:lnTo>
                  <a:lnTo>
                    <a:pt x="24" y="0"/>
                  </a:lnTo>
                  <a:lnTo>
                    <a:pt x="36" y="0"/>
                  </a:lnTo>
                  <a:lnTo>
                    <a:pt x="36" y="0"/>
                  </a:lnTo>
                  <a:lnTo>
                    <a:pt x="49" y="0"/>
                  </a:lnTo>
                  <a:lnTo>
                    <a:pt x="63" y="1"/>
                  </a:lnTo>
                  <a:lnTo>
                    <a:pt x="92" y="7"/>
                  </a:lnTo>
                  <a:lnTo>
                    <a:pt x="121" y="13"/>
                  </a:lnTo>
                  <a:lnTo>
                    <a:pt x="151" y="24"/>
                  </a:lnTo>
                  <a:lnTo>
                    <a:pt x="178" y="37"/>
                  </a:lnTo>
                  <a:lnTo>
                    <a:pt x="206" y="51"/>
                  </a:lnTo>
                  <a:lnTo>
                    <a:pt x="231" y="68"/>
                  </a:lnTo>
                  <a:lnTo>
                    <a:pt x="253" y="88"/>
                  </a:lnTo>
                  <a:lnTo>
                    <a:pt x="253" y="88"/>
                  </a:lnTo>
                  <a:lnTo>
                    <a:pt x="262" y="97"/>
                  </a:lnTo>
                  <a:lnTo>
                    <a:pt x="270" y="106"/>
                  </a:lnTo>
                  <a:lnTo>
                    <a:pt x="276" y="115"/>
                  </a:lnTo>
                  <a:lnTo>
                    <a:pt x="283" y="126"/>
                  </a:lnTo>
                  <a:lnTo>
                    <a:pt x="287" y="136"/>
                  </a:lnTo>
                  <a:lnTo>
                    <a:pt x="291" y="148"/>
                  </a:lnTo>
                  <a:lnTo>
                    <a:pt x="292" y="158"/>
                  </a:lnTo>
                  <a:lnTo>
                    <a:pt x="293" y="170"/>
                  </a:lnTo>
                  <a:lnTo>
                    <a:pt x="293" y="170"/>
                  </a:lnTo>
                  <a:lnTo>
                    <a:pt x="296" y="196"/>
                  </a:lnTo>
                  <a:lnTo>
                    <a:pt x="296" y="196"/>
                  </a:lnTo>
                  <a:lnTo>
                    <a:pt x="297" y="218"/>
                  </a:lnTo>
                  <a:lnTo>
                    <a:pt x="297" y="230"/>
                  </a:lnTo>
                  <a:lnTo>
                    <a:pt x="297" y="241"/>
                  </a:lnTo>
                  <a:lnTo>
                    <a:pt x="297" y="243"/>
                  </a:lnTo>
                  <a:lnTo>
                    <a:pt x="297" y="243"/>
                  </a:lnTo>
                  <a:lnTo>
                    <a:pt x="296" y="251"/>
                  </a:lnTo>
                  <a:lnTo>
                    <a:pt x="295" y="258"/>
                  </a:lnTo>
                  <a:lnTo>
                    <a:pt x="293" y="264"/>
                  </a:lnTo>
                  <a:lnTo>
                    <a:pt x="291" y="269"/>
                  </a:lnTo>
                  <a:lnTo>
                    <a:pt x="288" y="275"/>
                  </a:lnTo>
                  <a:lnTo>
                    <a:pt x="284" y="279"/>
                  </a:lnTo>
                  <a:lnTo>
                    <a:pt x="275" y="285"/>
                  </a:lnTo>
                  <a:lnTo>
                    <a:pt x="265" y="289"/>
                  </a:lnTo>
                  <a:lnTo>
                    <a:pt x="253" y="292"/>
                  </a:lnTo>
                  <a:lnTo>
                    <a:pt x="224" y="296"/>
                  </a:lnTo>
                  <a:lnTo>
                    <a:pt x="224" y="296"/>
                  </a:lnTo>
                  <a:lnTo>
                    <a:pt x="207" y="297"/>
                  </a:lnTo>
                  <a:lnTo>
                    <a:pt x="190" y="297"/>
                  </a:lnTo>
                  <a:lnTo>
                    <a:pt x="190" y="297"/>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35" name="chenying0907 1032"/>
            <p:cNvSpPr/>
            <p:nvPr/>
          </p:nvSpPr>
          <p:spPr bwMode="auto">
            <a:xfrm>
              <a:off x="2362201" y="4311650"/>
              <a:ext cx="201613" cy="217488"/>
            </a:xfrm>
            <a:custGeom>
              <a:avLst/>
              <a:gdLst/>
              <a:ahLst/>
              <a:cxnLst>
                <a:cxn ang="0">
                  <a:pos x="226" y="545"/>
                </a:cxn>
                <a:cxn ang="0">
                  <a:pos x="192" y="532"/>
                </a:cxn>
                <a:cxn ang="0">
                  <a:pos x="187" y="512"/>
                </a:cxn>
                <a:cxn ang="0">
                  <a:pos x="204" y="493"/>
                </a:cxn>
                <a:cxn ang="0">
                  <a:pos x="218" y="491"/>
                </a:cxn>
                <a:cxn ang="0">
                  <a:pos x="239" y="498"/>
                </a:cxn>
                <a:cxn ang="0">
                  <a:pos x="274" y="499"/>
                </a:cxn>
                <a:cxn ang="0">
                  <a:pos x="354" y="477"/>
                </a:cxn>
                <a:cxn ang="0">
                  <a:pos x="401" y="453"/>
                </a:cxn>
                <a:cxn ang="0">
                  <a:pos x="439" y="416"/>
                </a:cxn>
                <a:cxn ang="0">
                  <a:pos x="459" y="365"/>
                </a:cxn>
                <a:cxn ang="0">
                  <a:pos x="460" y="325"/>
                </a:cxn>
                <a:cxn ang="0">
                  <a:pos x="445" y="278"/>
                </a:cxn>
                <a:cxn ang="0">
                  <a:pos x="422" y="251"/>
                </a:cxn>
                <a:cxn ang="0">
                  <a:pos x="365" y="215"/>
                </a:cxn>
                <a:cxn ang="0">
                  <a:pos x="277" y="187"/>
                </a:cxn>
                <a:cxn ang="0">
                  <a:pos x="163" y="157"/>
                </a:cxn>
                <a:cxn ang="0">
                  <a:pos x="98" y="141"/>
                </a:cxn>
                <a:cxn ang="0">
                  <a:pos x="42" y="124"/>
                </a:cxn>
                <a:cxn ang="0">
                  <a:pos x="9" y="99"/>
                </a:cxn>
                <a:cxn ang="0">
                  <a:pos x="1" y="78"/>
                </a:cxn>
                <a:cxn ang="0">
                  <a:pos x="6" y="39"/>
                </a:cxn>
                <a:cxn ang="0">
                  <a:pos x="29" y="18"/>
                </a:cxn>
                <a:cxn ang="0">
                  <a:pos x="127" y="0"/>
                </a:cxn>
                <a:cxn ang="0">
                  <a:pos x="166" y="1"/>
                </a:cxn>
                <a:cxn ang="0">
                  <a:pos x="204" y="13"/>
                </a:cxn>
                <a:cxn ang="0">
                  <a:pos x="243" y="44"/>
                </a:cxn>
                <a:cxn ang="0">
                  <a:pos x="261" y="61"/>
                </a:cxn>
                <a:cxn ang="0">
                  <a:pos x="264" y="85"/>
                </a:cxn>
                <a:cxn ang="0">
                  <a:pos x="243" y="102"/>
                </a:cxn>
                <a:cxn ang="0">
                  <a:pos x="231" y="96"/>
                </a:cxn>
                <a:cxn ang="0">
                  <a:pos x="205" y="72"/>
                </a:cxn>
                <a:cxn ang="0">
                  <a:pos x="178" y="55"/>
                </a:cxn>
                <a:cxn ang="0">
                  <a:pos x="129" y="45"/>
                </a:cxn>
                <a:cxn ang="0">
                  <a:pos x="87" y="51"/>
                </a:cxn>
                <a:cxn ang="0">
                  <a:pos x="63" y="64"/>
                </a:cxn>
                <a:cxn ang="0">
                  <a:pos x="63" y="72"/>
                </a:cxn>
                <a:cxn ang="0">
                  <a:pos x="86" y="87"/>
                </a:cxn>
                <a:cxn ang="0">
                  <a:pos x="254" y="129"/>
                </a:cxn>
                <a:cxn ang="0">
                  <a:pos x="308" y="145"/>
                </a:cxn>
                <a:cxn ang="0">
                  <a:pos x="418" y="187"/>
                </a:cxn>
                <a:cxn ang="0">
                  <a:pos x="468" y="226"/>
                </a:cxn>
                <a:cxn ang="0">
                  <a:pos x="493" y="266"/>
                </a:cxn>
                <a:cxn ang="0">
                  <a:pos x="507" y="325"/>
                </a:cxn>
                <a:cxn ang="0">
                  <a:pos x="506" y="387"/>
                </a:cxn>
                <a:cxn ang="0">
                  <a:pos x="484" y="443"/>
                </a:cxn>
                <a:cxn ang="0">
                  <a:pos x="441" y="486"/>
                </a:cxn>
                <a:cxn ang="0">
                  <a:pos x="380" y="519"/>
                </a:cxn>
                <a:cxn ang="0">
                  <a:pos x="282" y="546"/>
                </a:cxn>
              </a:cxnLst>
              <a:rect l="0" t="0" r="r" b="b"/>
              <a:pathLst>
                <a:path w="509" h="548">
                  <a:moveTo>
                    <a:pt x="257" y="548"/>
                  </a:moveTo>
                  <a:lnTo>
                    <a:pt x="257" y="548"/>
                  </a:lnTo>
                  <a:lnTo>
                    <a:pt x="242" y="548"/>
                  </a:lnTo>
                  <a:lnTo>
                    <a:pt x="226" y="545"/>
                  </a:lnTo>
                  <a:lnTo>
                    <a:pt x="212" y="541"/>
                  </a:lnTo>
                  <a:lnTo>
                    <a:pt x="199" y="536"/>
                  </a:lnTo>
                  <a:lnTo>
                    <a:pt x="199" y="536"/>
                  </a:lnTo>
                  <a:lnTo>
                    <a:pt x="192" y="532"/>
                  </a:lnTo>
                  <a:lnTo>
                    <a:pt x="188" y="527"/>
                  </a:lnTo>
                  <a:lnTo>
                    <a:pt x="187" y="520"/>
                  </a:lnTo>
                  <a:lnTo>
                    <a:pt x="187" y="512"/>
                  </a:lnTo>
                  <a:lnTo>
                    <a:pt x="187" y="512"/>
                  </a:lnTo>
                  <a:lnTo>
                    <a:pt x="191" y="504"/>
                  </a:lnTo>
                  <a:lnTo>
                    <a:pt x="196" y="498"/>
                  </a:lnTo>
                  <a:lnTo>
                    <a:pt x="200" y="495"/>
                  </a:lnTo>
                  <a:lnTo>
                    <a:pt x="204" y="493"/>
                  </a:lnTo>
                  <a:lnTo>
                    <a:pt x="208" y="491"/>
                  </a:lnTo>
                  <a:lnTo>
                    <a:pt x="213" y="491"/>
                  </a:lnTo>
                  <a:lnTo>
                    <a:pt x="213" y="491"/>
                  </a:lnTo>
                  <a:lnTo>
                    <a:pt x="218" y="491"/>
                  </a:lnTo>
                  <a:lnTo>
                    <a:pt x="225" y="494"/>
                  </a:lnTo>
                  <a:lnTo>
                    <a:pt x="225" y="494"/>
                  </a:lnTo>
                  <a:lnTo>
                    <a:pt x="231" y="497"/>
                  </a:lnTo>
                  <a:lnTo>
                    <a:pt x="239" y="498"/>
                  </a:lnTo>
                  <a:lnTo>
                    <a:pt x="247" y="499"/>
                  </a:lnTo>
                  <a:lnTo>
                    <a:pt x="256" y="499"/>
                  </a:lnTo>
                  <a:lnTo>
                    <a:pt x="256" y="499"/>
                  </a:lnTo>
                  <a:lnTo>
                    <a:pt x="274" y="499"/>
                  </a:lnTo>
                  <a:lnTo>
                    <a:pt x="294" y="495"/>
                  </a:lnTo>
                  <a:lnTo>
                    <a:pt x="315" y="490"/>
                  </a:lnTo>
                  <a:lnTo>
                    <a:pt x="335" y="484"/>
                  </a:lnTo>
                  <a:lnTo>
                    <a:pt x="354" y="477"/>
                  </a:lnTo>
                  <a:lnTo>
                    <a:pt x="373" y="469"/>
                  </a:lnTo>
                  <a:lnTo>
                    <a:pt x="388" y="461"/>
                  </a:lnTo>
                  <a:lnTo>
                    <a:pt x="401" y="453"/>
                  </a:lnTo>
                  <a:lnTo>
                    <a:pt x="401" y="453"/>
                  </a:lnTo>
                  <a:lnTo>
                    <a:pt x="412" y="446"/>
                  </a:lnTo>
                  <a:lnTo>
                    <a:pt x="422" y="436"/>
                  </a:lnTo>
                  <a:lnTo>
                    <a:pt x="431" y="426"/>
                  </a:lnTo>
                  <a:lnTo>
                    <a:pt x="439" y="416"/>
                  </a:lnTo>
                  <a:lnTo>
                    <a:pt x="446" y="404"/>
                  </a:lnTo>
                  <a:lnTo>
                    <a:pt x="451" y="392"/>
                  </a:lnTo>
                  <a:lnTo>
                    <a:pt x="456" y="379"/>
                  </a:lnTo>
                  <a:lnTo>
                    <a:pt x="459" y="365"/>
                  </a:lnTo>
                  <a:lnTo>
                    <a:pt x="459" y="365"/>
                  </a:lnTo>
                  <a:lnTo>
                    <a:pt x="460" y="351"/>
                  </a:lnTo>
                  <a:lnTo>
                    <a:pt x="462" y="338"/>
                  </a:lnTo>
                  <a:lnTo>
                    <a:pt x="460" y="325"/>
                  </a:lnTo>
                  <a:lnTo>
                    <a:pt x="458" y="312"/>
                  </a:lnTo>
                  <a:lnTo>
                    <a:pt x="455" y="300"/>
                  </a:lnTo>
                  <a:lnTo>
                    <a:pt x="450" y="289"/>
                  </a:lnTo>
                  <a:lnTo>
                    <a:pt x="445" y="278"/>
                  </a:lnTo>
                  <a:lnTo>
                    <a:pt x="437" y="266"/>
                  </a:lnTo>
                  <a:lnTo>
                    <a:pt x="437" y="266"/>
                  </a:lnTo>
                  <a:lnTo>
                    <a:pt x="430" y="259"/>
                  </a:lnTo>
                  <a:lnTo>
                    <a:pt x="422" y="251"/>
                  </a:lnTo>
                  <a:lnTo>
                    <a:pt x="414" y="244"/>
                  </a:lnTo>
                  <a:lnTo>
                    <a:pt x="405" y="238"/>
                  </a:lnTo>
                  <a:lnTo>
                    <a:pt x="386" y="226"/>
                  </a:lnTo>
                  <a:lnTo>
                    <a:pt x="365" y="215"/>
                  </a:lnTo>
                  <a:lnTo>
                    <a:pt x="344" y="208"/>
                  </a:lnTo>
                  <a:lnTo>
                    <a:pt x="320" y="200"/>
                  </a:lnTo>
                  <a:lnTo>
                    <a:pt x="277" y="187"/>
                  </a:lnTo>
                  <a:lnTo>
                    <a:pt x="277" y="187"/>
                  </a:lnTo>
                  <a:lnTo>
                    <a:pt x="259" y="181"/>
                  </a:lnTo>
                  <a:lnTo>
                    <a:pt x="259" y="181"/>
                  </a:lnTo>
                  <a:lnTo>
                    <a:pt x="210" y="170"/>
                  </a:lnTo>
                  <a:lnTo>
                    <a:pt x="163" y="157"/>
                  </a:lnTo>
                  <a:lnTo>
                    <a:pt x="163" y="157"/>
                  </a:lnTo>
                  <a:lnTo>
                    <a:pt x="110" y="143"/>
                  </a:lnTo>
                  <a:lnTo>
                    <a:pt x="110" y="143"/>
                  </a:lnTo>
                  <a:lnTo>
                    <a:pt x="98" y="141"/>
                  </a:lnTo>
                  <a:lnTo>
                    <a:pt x="98" y="141"/>
                  </a:lnTo>
                  <a:lnTo>
                    <a:pt x="70" y="134"/>
                  </a:lnTo>
                  <a:lnTo>
                    <a:pt x="56" y="129"/>
                  </a:lnTo>
                  <a:lnTo>
                    <a:pt x="42" y="124"/>
                  </a:lnTo>
                  <a:lnTo>
                    <a:pt x="29" y="117"/>
                  </a:lnTo>
                  <a:lnTo>
                    <a:pt x="17" y="109"/>
                  </a:lnTo>
                  <a:lnTo>
                    <a:pt x="13" y="104"/>
                  </a:lnTo>
                  <a:lnTo>
                    <a:pt x="9" y="99"/>
                  </a:lnTo>
                  <a:lnTo>
                    <a:pt x="5" y="94"/>
                  </a:lnTo>
                  <a:lnTo>
                    <a:pt x="2" y="89"/>
                  </a:lnTo>
                  <a:lnTo>
                    <a:pt x="2" y="89"/>
                  </a:lnTo>
                  <a:lnTo>
                    <a:pt x="1" y="78"/>
                  </a:lnTo>
                  <a:lnTo>
                    <a:pt x="0" y="69"/>
                  </a:lnTo>
                  <a:lnTo>
                    <a:pt x="1" y="58"/>
                  </a:lnTo>
                  <a:lnTo>
                    <a:pt x="2" y="48"/>
                  </a:lnTo>
                  <a:lnTo>
                    <a:pt x="6" y="39"/>
                  </a:lnTo>
                  <a:lnTo>
                    <a:pt x="13" y="31"/>
                  </a:lnTo>
                  <a:lnTo>
                    <a:pt x="19" y="23"/>
                  </a:lnTo>
                  <a:lnTo>
                    <a:pt x="29" y="18"/>
                  </a:lnTo>
                  <a:lnTo>
                    <a:pt x="29" y="18"/>
                  </a:lnTo>
                  <a:lnTo>
                    <a:pt x="51" y="10"/>
                  </a:lnTo>
                  <a:lnTo>
                    <a:pt x="74" y="4"/>
                  </a:lnTo>
                  <a:lnTo>
                    <a:pt x="100" y="1"/>
                  </a:lnTo>
                  <a:lnTo>
                    <a:pt x="127" y="0"/>
                  </a:lnTo>
                  <a:lnTo>
                    <a:pt x="127" y="0"/>
                  </a:lnTo>
                  <a:lnTo>
                    <a:pt x="146" y="0"/>
                  </a:lnTo>
                  <a:lnTo>
                    <a:pt x="166" y="1"/>
                  </a:lnTo>
                  <a:lnTo>
                    <a:pt x="166" y="1"/>
                  </a:lnTo>
                  <a:lnTo>
                    <a:pt x="178" y="4"/>
                  </a:lnTo>
                  <a:lnTo>
                    <a:pt x="187" y="6"/>
                  </a:lnTo>
                  <a:lnTo>
                    <a:pt x="196" y="9"/>
                  </a:lnTo>
                  <a:lnTo>
                    <a:pt x="204" y="13"/>
                  </a:lnTo>
                  <a:lnTo>
                    <a:pt x="218" y="23"/>
                  </a:lnTo>
                  <a:lnTo>
                    <a:pt x="233" y="35"/>
                  </a:lnTo>
                  <a:lnTo>
                    <a:pt x="233" y="35"/>
                  </a:lnTo>
                  <a:lnTo>
                    <a:pt x="243" y="44"/>
                  </a:lnTo>
                  <a:lnTo>
                    <a:pt x="255" y="53"/>
                  </a:lnTo>
                  <a:lnTo>
                    <a:pt x="255" y="53"/>
                  </a:lnTo>
                  <a:lnTo>
                    <a:pt x="259" y="57"/>
                  </a:lnTo>
                  <a:lnTo>
                    <a:pt x="261" y="61"/>
                  </a:lnTo>
                  <a:lnTo>
                    <a:pt x="265" y="69"/>
                  </a:lnTo>
                  <a:lnTo>
                    <a:pt x="265" y="77"/>
                  </a:lnTo>
                  <a:lnTo>
                    <a:pt x="264" y="85"/>
                  </a:lnTo>
                  <a:lnTo>
                    <a:pt x="264" y="85"/>
                  </a:lnTo>
                  <a:lnTo>
                    <a:pt x="261" y="91"/>
                  </a:lnTo>
                  <a:lnTo>
                    <a:pt x="256" y="96"/>
                  </a:lnTo>
                  <a:lnTo>
                    <a:pt x="250" y="100"/>
                  </a:lnTo>
                  <a:lnTo>
                    <a:pt x="243" y="102"/>
                  </a:lnTo>
                  <a:lnTo>
                    <a:pt x="243" y="102"/>
                  </a:lnTo>
                  <a:lnTo>
                    <a:pt x="238" y="100"/>
                  </a:lnTo>
                  <a:lnTo>
                    <a:pt x="231" y="96"/>
                  </a:lnTo>
                  <a:lnTo>
                    <a:pt x="231" y="96"/>
                  </a:lnTo>
                  <a:lnTo>
                    <a:pt x="222" y="89"/>
                  </a:lnTo>
                  <a:lnTo>
                    <a:pt x="213" y="81"/>
                  </a:lnTo>
                  <a:lnTo>
                    <a:pt x="213" y="81"/>
                  </a:lnTo>
                  <a:lnTo>
                    <a:pt x="205" y="72"/>
                  </a:lnTo>
                  <a:lnTo>
                    <a:pt x="197" y="65"/>
                  </a:lnTo>
                  <a:lnTo>
                    <a:pt x="188" y="58"/>
                  </a:lnTo>
                  <a:lnTo>
                    <a:pt x="178" y="55"/>
                  </a:lnTo>
                  <a:lnTo>
                    <a:pt x="178" y="55"/>
                  </a:lnTo>
                  <a:lnTo>
                    <a:pt x="158" y="49"/>
                  </a:lnTo>
                  <a:lnTo>
                    <a:pt x="144" y="47"/>
                  </a:lnTo>
                  <a:lnTo>
                    <a:pt x="129" y="45"/>
                  </a:lnTo>
                  <a:lnTo>
                    <a:pt x="129" y="45"/>
                  </a:lnTo>
                  <a:lnTo>
                    <a:pt x="119" y="47"/>
                  </a:lnTo>
                  <a:lnTo>
                    <a:pt x="119" y="47"/>
                  </a:lnTo>
                  <a:lnTo>
                    <a:pt x="107" y="48"/>
                  </a:lnTo>
                  <a:lnTo>
                    <a:pt x="87" y="51"/>
                  </a:lnTo>
                  <a:lnTo>
                    <a:pt x="78" y="53"/>
                  </a:lnTo>
                  <a:lnTo>
                    <a:pt x="70" y="57"/>
                  </a:lnTo>
                  <a:lnTo>
                    <a:pt x="64" y="61"/>
                  </a:lnTo>
                  <a:lnTo>
                    <a:pt x="63" y="64"/>
                  </a:lnTo>
                  <a:lnTo>
                    <a:pt x="61" y="66"/>
                  </a:lnTo>
                  <a:lnTo>
                    <a:pt x="61" y="66"/>
                  </a:lnTo>
                  <a:lnTo>
                    <a:pt x="61" y="69"/>
                  </a:lnTo>
                  <a:lnTo>
                    <a:pt x="63" y="72"/>
                  </a:lnTo>
                  <a:lnTo>
                    <a:pt x="66" y="77"/>
                  </a:lnTo>
                  <a:lnTo>
                    <a:pt x="76" y="82"/>
                  </a:lnTo>
                  <a:lnTo>
                    <a:pt x="86" y="87"/>
                  </a:lnTo>
                  <a:lnTo>
                    <a:pt x="86" y="87"/>
                  </a:lnTo>
                  <a:lnTo>
                    <a:pt x="140" y="100"/>
                  </a:lnTo>
                  <a:lnTo>
                    <a:pt x="140" y="100"/>
                  </a:lnTo>
                  <a:lnTo>
                    <a:pt x="196" y="115"/>
                  </a:lnTo>
                  <a:lnTo>
                    <a:pt x="254" y="129"/>
                  </a:lnTo>
                  <a:lnTo>
                    <a:pt x="254" y="129"/>
                  </a:lnTo>
                  <a:lnTo>
                    <a:pt x="277" y="136"/>
                  </a:lnTo>
                  <a:lnTo>
                    <a:pt x="277" y="136"/>
                  </a:lnTo>
                  <a:lnTo>
                    <a:pt x="308" y="145"/>
                  </a:lnTo>
                  <a:lnTo>
                    <a:pt x="340" y="154"/>
                  </a:lnTo>
                  <a:lnTo>
                    <a:pt x="373" y="166"/>
                  </a:lnTo>
                  <a:lnTo>
                    <a:pt x="403" y="179"/>
                  </a:lnTo>
                  <a:lnTo>
                    <a:pt x="418" y="187"/>
                  </a:lnTo>
                  <a:lnTo>
                    <a:pt x="431" y="196"/>
                  </a:lnTo>
                  <a:lnTo>
                    <a:pt x="445" y="205"/>
                  </a:lnTo>
                  <a:lnTo>
                    <a:pt x="456" y="215"/>
                  </a:lnTo>
                  <a:lnTo>
                    <a:pt x="468" y="226"/>
                  </a:lnTo>
                  <a:lnTo>
                    <a:pt x="477" y="239"/>
                  </a:lnTo>
                  <a:lnTo>
                    <a:pt x="486" y="252"/>
                  </a:lnTo>
                  <a:lnTo>
                    <a:pt x="493" y="266"/>
                  </a:lnTo>
                  <a:lnTo>
                    <a:pt x="493" y="266"/>
                  </a:lnTo>
                  <a:lnTo>
                    <a:pt x="498" y="281"/>
                  </a:lnTo>
                  <a:lnTo>
                    <a:pt x="502" y="295"/>
                  </a:lnTo>
                  <a:lnTo>
                    <a:pt x="506" y="310"/>
                  </a:lnTo>
                  <a:lnTo>
                    <a:pt x="507" y="325"/>
                  </a:lnTo>
                  <a:lnTo>
                    <a:pt x="509" y="341"/>
                  </a:lnTo>
                  <a:lnTo>
                    <a:pt x="509" y="355"/>
                  </a:lnTo>
                  <a:lnTo>
                    <a:pt x="507" y="371"/>
                  </a:lnTo>
                  <a:lnTo>
                    <a:pt x="506" y="387"/>
                  </a:lnTo>
                  <a:lnTo>
                    <a:pt x="502" y="401"/>
                  </a:lnTo>
                  <a:lnTo>
                    <a:pt x="497" y="416"/>
                  </a:lnTo>
                  <a:lnTo>
                    <a:pt x="492" y="429"/>
                  </a:lnTo>
                  <a:lnTo>
                    <a:pt x="484" y="443"/>
                  </a:lnTo>
                  <a:lnTo>
                    <a:pt x="476" y="455"/>
                  </a:lnTo>
                  <a:lnTo>
                    <a:pt x="465" y="467"/>
                  </a:lnTo>
                  <a:lnTo>
                    <a:pt x="454" y="477"/>
                  </a:lnTo>
                  <a:lnTo>
                    <a:pt x="441" y="486"/>
                  </a:lnTo>
                  <a:lnTo>
                    <a:pt x="441" y="486"/>
                  </a:lnTo>
                  <a:lnTo>
                    <a:pt x="422" y="497"/>
                  </a:lnTo>
                  <a:lnTo>
                    <a:pt x="403" y="508"/>
                  </a:lnTo>
                  <a:lnTo>
                    <a:pt x="380" y="519"/>
                  </a:lnTo>
                  <a:lnTo>
                    <a:pt x="357" y="528"/>
                  </a:lnTo>
                  <a:lnTo>
                    <a:pt x="332" y="536"/>
                  </a:lnTo>
                  <a:lnTo>
                    <a:pt x="307" y="542"/>
                  </a:lnTo>
                  <a:lnTo>
                    <a:pt x="282" y="546"/>
                  </a:lnTo>
                  <a:lnTo>
                    <a:pt x="257" y="548"/>
                  </a:lnTo>
                  <a:lnTo>
                    <a:pt x="257" y="548"/>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36" name="chenying0907 1033"/>
            <p:cNvSpPr/>
            <p:nvPr/>
          </p:nvSpPr>
          <p:spPr bwMode="auto">
            <a:xfrm>
              <a:off x="2259013" y="4411663"/>
              <a:ext cx="117475" cy="117475"/>
            </a:xfrm>
            <a:custGeom>
              <a:avLst/>
              <a:gdLst/>
              <a:ahLst/>
              <a:cxnLst>
                <a:cxn ang="0">
                  <a:pos x="262" y="297"/>
                </a:cxn>
                <a:cxn ang="0">
                  <a:pos x="234" y="295"/>
                </a:cxn>
                <a:cxn ang="0">
                  <a:pos x="175" y="284"/>
                </a:cxn>
                <a:cxn ang="0">
                  <a:pos x="119" y="260"/>
                </a:cxn>
                <a:cxn ang="0">
                  <a:pos x="67" y="229"/>
                </a:cxn>
                <a:cxn ang="0">
                  <a:pos x="45" y="209"/>
                </a:cxn>
                <a:cxn ang="0">
                  <a:pos x="28" y="191"/>
                </a:cxn>
                <a:cxn ang="0">
                  <a:pos x="15" y="171"/>
                </a:cxn>
                <a:cxn ang="0">
                  <a:pos x="7" y="149"/>
                </a:cxn>
                <a:cxn ang="0">
                  <a:pos x="4" y="127"/>
                </a:cxn>
                <a:cxn ang="0">
                  <a:pos x="1" y="100"/>
                </a:cxn>
                <a:cxn ang="0">
                  <a:pos x="0" y="78"/>
                </a:cxn>
                <a:cxn ang="0">
                  <a:pos x="0" y="55"/>
                </a:cxn>
                <a:cxn ang="0">
                  <a:pos x="0" y="55"/>
                </a:cxn>
                <a:cxn ang="0">
                  <a:pos x="1" y="39"/>
                </a:cxn>
                <a:cxn ang="0">
                  <a:pos x="7" y="27"/>
                </a:cxn>
                <a:cxn ang="0">
                  <a:pos x="13" y="18"/>
                </a:cxn>
                <a:cxn ang="0">
                  <a:pos x="33" y="8"/>
                </a:cxn>
                <a:cxn ang="0">
                  <a:pos x="73" y="1"/>
                </a:cxn>
                <a:cxn ang="0">
                  <a:pos x="90" y="0"/>
                </a:cxn>
                <a:cxn ang="0">
                  <a:pos x="107" y="0"/>
                </a:cxn>
                <a:cxn ang="0">
                  <a:pos x="183" y="4"/>
                </a:cxn>
                <a:cxn ang="0">
                  <a:pos x="211" y="6"/>
                </a:cxn>
                <a:cxn ang="0">
                  <a:pos x="240" y="9"/>
                </a:cxn>
                <a:cxn ang="0">
                  <a:pos x="250" y="12"/>
                </a:cxn>
                <a:cxn ang="0">
                  <a:pos x="258" y="17"/>
                </a:cxn>
                <a:cxn ang="0">
                  <a:pos x="262" y="26"/>
                </a:cxn>
                <a:cxn ang="0">
                  <a:pos x="263" y="35"/>
                </a:cxn>
                <a:cxn ang="0">
                  <a:pos x="262" y="43"/>
                </a:cxn>
                <a:cxn ang="0">
                  <a:pos x="258" y="51"/>
                </a:cxn>
                <a:cxn ang="0">
                  <a:pos x="251" y="56"/>
                </a:cxn>
                <a:cxn ang="0">
                  <a:pos x="241" y="57"/>
                </a:cxn>
                <a:cxn ang="0">
                  <a:pos x="240" y="57"/>
                </a:cxn>
                <a:cxn ang="0">
                  <a:pos x="213" y="56"/>
                </a:cxn>
                <a:cxn ang="0">
                  <a:pos x="111" y="47"/>
                </a:cxn>
                <a:cxn ang="0">
                  <a:pos x="80" y="46"/>
                </a:cxn>
                <a:cxn ang="0">
                  <a:pos x="59" y="47"/>
                </a:cxn>
                <a:cxn ang="0">
                  <a:pos x="51" y="49"/>
                </a:cxn>
                <a:cxn ang="0">
                  <a:pos x="50" y="51"/>
                </a:cxn>
                <a:cxn ang="0">
                  <a:pos x="49" y="59"/>
                </a:cxn>
                <a:cxn ang="0">
                  <a:pos x="49" y="86"/>
                </a:cxn>
                <a:cxn ang="0">
                  <a:pos x="52" y="123"/>
                </a:cxn>
                <a:cxn ang="0">
                  <a:pos x="52" y="127"/>
                </a:cxn>
                <a:cxn ang="0">
                  <a:pos x="60" y="150"/>
                </a:cxn>
                <a:cxn ang="0">
                  <a:pos x="72" y="168"/>
                </a:cxn>
                <a:cxn ang="0">
                  <a:pos x="89" y="182"/>
                </a:cxn>
                <a:cxn ang="0">
                  <a:pos x="109" y="195"/>
                </a:cxn>
                <a:cxn ang="0">
                  <a:pos x="147" y="214"/>
                </a:cxn>
                <a:cxn ang="0">
                  <a:pos x="183" y="231"/>
                </a:cxn>
                <a:cxn ang="0">
                  <a:pos x="223" y="243"/>
                </a:cxn>
                <a:cxn ang="0">
                  <a:pos x="263" y="248"/>
                </a:cxn>
                <a:cxn ang="0">
                  <a:pos x="274" y="247"/>
                </a:cxn>
                <a:cxn ang="0">
                  <a:pos x="275" y="247"/>
                </a:cxn>
                <a:cxn ang="0">
                  <a:pos x="285" y="250"/>
                </a:cxn>
                <a:cxn ang="0">
                  <a:pos x="292" y="255"/>
                </a:cxn>
                <a:cxn ang="0">
                  <a:pos x="296" y="261"/>
                </a:cxn>
                <a:cxn ang="0">
                  <a:pos x="297" y="270"/>
                </a:cxn>
                <a:cxn ang="0">
                  <a:pos x="296" y="280"/>
                </a:cxn>
                <a:cxn ang="0">
                  <a:pos x="292" y="287"/>
                </a:cxn>
                <a:cxn ang="0">
                  <a:pos x="284" y="294"/>
                </a:cxn>
                <a:cxn ang="0">
                  <a:pos x="274" y="297"/>
                </a:cxn>
                <a:cxn ang="0">
                  <a:pos x="262" y="297"/>
                </a:cxn>
              </a:cxnLst>
              <a:rect l="0" t="0" r="r" b="b"/>
              <a:pathLst>
                <a:path w="297" h="297">
                  <a:moveTo>
                    <a:pt x="262" y="297"/>
                  </a:moveTo>
                  <a:lnTo>
                    <a:pt x="262" y="297"/>
                  </a:lnTo>
                  <a:lnTo>
                    <a:pt x="247" y="297"/>
                  </a:lnTo>
                  <a:lnTo>
                    <a:pt x="234" y="295"/>
                  </a:lnTo>
                  <a:lnTo>
                    <a:pt x="206" y="290"/>
                  </a:lnTo>
                  <a:lnTo>
                    <a:pt x="175" y="284"/>
                  </a:lnTo>
                  <a:lnTo>
                    <a:pt x="147" y="273"/>
                  </a:lnTo>
                  <a:lnTo>
                    <a:pt x="119" y="260"/>
                  </a:lnTo>
                  <a:lnTo>
                    <a:pt x="92" y="246"/>
                  </a:lnTo>
                  <a:lnTo>
                    <a:pt x="67" y="229"/>
                  </a:lnTo>
                  <a:lnTo>
                    <a:pt x="45" y="209"/>
                  </a:lnTo>
                  <a:lnTo>
                    <a:pt x="45" y="209"/>
                  </a:lnTo>
                  <a:lnTo>
                    <a:pt x="35" y="200"/>
                  </a:lnTo>
                  <a:lnTo>
                    <a:pt x="28" y="191"/>
                  </a:lnTo>
                  <a:lnTo>
                    <a:pt x="20" y="182"/>
                  </a:lnTo>
                  <a:lnTo>
                    <a:pt x="15" y="171"/>
                  </a:lnTo>
                  <a:lnTo>
                    <a:pt x="11" y="161"/>
                  </a:lnTo>
                  <a:lnTo>
                    <a:pt x="7" y="149"/>
                  </a:lnTo>
                  <a:lnTo>
                    <a:pt x="4" y="138"/>
                  </a:lnTo>
                  <a:lnTo>
                    <a:pt x="4" y="127"/>
                  </a:lnTo>
                  <a:lnTo>
                    <a:pt x="4" y="127"/>
                  </a:lnTo>
                  <a:lnTo>
                    <a:pt x="1" y="100"/>
                  </a:lnTo>
                  <a:lnTo>
                    <a:pt x="1" y="100"/>
                  </a:lnTo>
                  <a:lnTo>
                    <a:pt x="0" y="78"/>
                  </a:lnTo>
                  <a:lnTo>
                    <a:pt x="0" y="66"/>
                  </a:lnTo>
                  <a:lnTo>
                    <a:pt x="0" y="55"/>
                  </a:lnTo>
                  <a:lnTo>
                    <a:pt x="0" y="55"/>
                  </a:lnTo>
                  <a:lnTo>
                    <a:pt x="0" y="55"/>
                  </a:lnTo>
                  <a:lnTo>
                    <a:pt x="0" y="46"/>
                  </a:lnTo>
                  <a:lnTo>
                    <a:pt x="1" y="39"/>
                  </a:lnTo>
                  <a:lnTo>
                    <a:pt x="4" y="32"/>
                  </a:lnTo>
                  <a:lnTo>
                    <a:pt x="7" y="27"/>
                  </a:lnTo>
                  <a:lnTo>
                    <a:pt x="9" y="22"/>
                  </a:lnTo>
                  <a:lnTo>
                    <a:pt x="13" y="18"/>
                  </a:lnTo>
                  <a:lnTo>
                    <a:pt x="22" y="12"/>
                  </a:lnTo>
                  <a:lnTo>
                    <a:pt x="33" y="8"/>
                  </a:lnTo>
                  <a:lnTo>
                    <a:pt x="45" y="5"/>
                  </a:lnTo>
                  <a:lnTo>
                    <a:pt x="73" y="1"/>
                  </a:lnTo>
                  <a:lnTo>
                    <a:pt x="73" y="1"/>
                  </a:lnTo>
                  <a:lnTo>
                    <a:pt x="90" y="0"/>
                  </a:lnTo>
                  <a:lnTo>
                    <a:pt x="107" y="0"/>
                  </a:lnTo>
                  <a:lnTo>
                    <a:pt x="107" y="0"/>
                  </a:lnTo>
                  <a:lnTo>
                    <a:pt x="145" y="1"/>
                  </a:lnTo>
                  <a:lnTo>
                    <a:pt x="183" y="4"/>
                  </a:lnTo>
                  <a:lnTo>
                    <a:pt x="183" y="4"/>
                  </a:lnTo>
                  <a:lnTo>
                    <a:pt x="211" y="6"/>
                  </a:lnTo>
                  <a:lnTo>
                    <a:pt x="240" y="9"/>
                  </a:lnTo>
                  <a:lnTo>
                    <a:pt x="240" y="9"/>
                  </a:lnTo>
                  <a:lnTo>
                    <a:pt x="245" y="9"/>
                  </a:lnTo>
                  <a:lnTo>
                    <a:pt x="250" y="12"/>
                  </a:lnTo>
                  <a:lnTo>
                    <a:pt x="254" y="14"/>
                  </a:lnTo>
                  <a:lnTo>
                    <a:pt x="258" y="17"/>
                  </a:lnTo>
                  <a:lnTo>
                    <a:pt x="260" y="21"/>
                  </a:lnTo>
                  <a:lnTo>
                    <a:pt x="262" y="26"/>
                  </a:lnTo>
                  <a:lnTo>
                    <a:pt x="263" y="30"/>
                  </a:lnTo>
                  <a:lnTo>
                    <a:pt x="263" y="35"/>
                  </a:lnTo>
                  <a:lnTo>
                    <a:pt x="263" y="35"/>
                  </a:lnTo>
                  <a:lnTo>
                    <a:pt x="262" y="43"/>
                  </a:lnTo>
                  <a:lnTo>
                    <a:pt x="260" y="47"/>
                  </a:lnTo>
                  <a:lnTo>
                    <a:pt x="258" y="51"/>
                  </a:lnTo>
                  <a:lnTo>
                    <a:pt x="255" y="53"/>
                  </a:lnTo>
                  <a:lnTo>
                    <a:pt x="251" y="56"/>
                  </a:lnTo>
                  <a:lnTo>
                    <a:pt x="246" y="57"/>
                  </a:lnTo>
                  <a:lnTo>
                    <a:pt x="241" y="57"/>
                  </a:lnTo>
                  <a:lnTo>
                    <a:pt x="240" y="57"/>
                  </a:lnTo>
                  <a:lnTo>
                    <a:pt x="240" y="57"/>
                  </a:lnTo>
                  <a:lnTo>
                    <a:pt x="213" y="56"/>
                  </a:lnTo>
                  <a:lnTo>
                    <a:pt x="213" y="56"/>
                  </a:lnTo>
                  <a:lnTo>
                    <a:pt x="147" y="49"/>
                  </a:lnTo>
                  <a:lnTo>
                    <a:pt x="111" y="47"/>
                  </a:lnTo>
                  <a:lnTo>
                    <a:pt x="80" y="46"/>
                  </a:lnTo>
                  <a:lnTo>
                    <a:pt x="80" y="46"/>
                  </a:lnTo>
                  <a:lnTo>
                    <a:pt x="67" y="47"/>
                  </a:lnTo>
                  <a:lnTo>
                    <a:pt x="59" y="47"/>
                  </a:lnTo>
                  <a:lnTo>
                    <a:pt x="54" y="48"/>
                  </a:lnTo>
                  <a:lnTo>
                    <a:pt x="51" y="49"/>
                  </a:lnTo>
                  <a:lnTo>
                    <a:pt x="51" y="51"/>
                  </a:lnTo>
                  <a:lnTo>
                    <a:pt x="50" y="51"/>
                  </a:lnTo>
                  <a:lnTo>
                    <a:pt x="50" y="51"/>
                  </a:lnTo>
                  <a:lnTo>
                    <a:pt x="49" y="59"/>
                  </a:lnTo>
                  <a:lnTo>
                    <a:pt x="49" y="68"/>
                  </a:lnTo>
                  <a:lnTo>
                    <a:pt x="49" y="86"/>
                  </a:lnTo>
                  <a:lnTo>
                    <a:pt x="50" y="106"/>
                  </a:lnTo>
                  <a:lnTo>
                    <a:pt x="52" y="123"/>
                  </a:lnTo>
                  <a:lnTo>
                    <a:pt x="52" y="127"/>
                  </a:lnTo>
                  <a:lnTo>
                    <a:pt x="52" y="127"/>
                  </a:lnTo>
                  <a:lnTo>
                    <a:pt x="55" y="138"/>
                  </a:lnTo>
                  <a:lnTo>
                    <a:pt x="60" y="150"/>
                  </a:lnTo>
                  <a:lnTo>
                    <a:pt x="66" y="159"/>
                  </a:lnTo>
                  <a:lnTo>
                    <a:pt x="72" y="168"/>
                  </a:lnTo>
                  <a:lnTo>
                    <a:pt x="80" y="175"/>
                  </a:lnTo>
                  <a:lnTo>
                    <a:pt x="89" y="182"/>
                  </a:lnTo>
                  <a:lnTo>
                    <a:pt x="107" y="193"/>
                  </a:lnTo>
                  <a:lnTo>
                    <a:pt x="109" y="195"/>
                  </a:lnTo>
                  <a:lnTo>
                    <a:pt x="109" y="195"/>
                  </a:lnTo>
                  <a:lnTo>
                    <a:pt x="147" y="214"/>
                  </a:lnTo>
                  <a:lnTo>
                    <a:pt x="165" y="223"/>
                  </a:lnTo>
                  <a:lnTo>
                    <a:pt x="183" y="231"/>
                  </a:lnTo>
                  <a:lnTo>
                    <a:pt x="203" y="238"/>
                  </a:lnTo>
                  <a:lnTo>
                    <a:pt x="223" y="243"/>
                  </a:lnTo>
                  <a:lnTo>
                    <a:pt x="242" y="247"/>
                  </a:lnTo>
                  <a:lnTo>
                    <a:pt x="263" y="248"/>
                  </a:lnTo>
                  <a:lnTo>
                    <a:pt x="263" y="248"/>
                  </a:lnTo>
                  <a:lnTo>
                    <a:pt x="274" y="247"/>
                  </a:lnTo>
                  <a:lnTo>
                    <a:pt x="275" y="247"/>
                  </a:lnTo>
                  <a:lnTo>
                    <a:pt x="275" y="247"/>
                  </a:lnTo>
                  <a:lnTo>
                    <a:pt x="280" y="248"/>
                  </a:lnTo>
                  <a:lnTo>
                    <a:pt x="285" y="250"/>
                  </a:lnTo>
                  <a:lnTo>
                    <a:pt x="288" y="252"/>
                  </a:lnTo>
                  <a:lnTo>
                    <a:pt x="292" y="255"/>
                  </a:lnTo>
                  <a:lnTo>
                    <a:pt x="294" y="257"/>
                  </a:lnTo>
                  <a:lnTo>
                    <a:pt x="296" y="261"/>
                  </a:lnTo>
                  <a:lnTo>
                    <a:pt x="297" y="270"/>
                  </a:lnTo>
                  <a:lnTo>
                    <a:pt x="297" y="270"/>
                  </a:lnTo>
                  <a:lnTo>
                    <a:pt x="297" y="274"/>
                  </a:lnTo>
                  <a:lnTo>
                    <a:pt x="296" y="280"/>
                  </a:lnTo>
                  <a:lnTo>
                    <a:pt x="294" y="284"/>
                  </a:lnTo>
                  <a:lnTo>
                    <a:pt x="292" y="287"/>
                  </a:lnTo>
                  <a:lnTo>
                    <a:pt x="288" y="291"/>
                  </a:lnTo>
                  <a:lnTo>
                    <a:pt x="284" y="294"/>
                  </a:lnTo>
                  <a:lnTo>
                    <a:pt x="279" y="295"/>
                  </a:lnTo>
                  <a:lnTo>
                    <a:pt x="274" y="297"/>
                  </a:lnTo>
                  <a:lnTo>
                    <a:pt x="274" y="297"/>
                  </a:lnTo>
                  <a:lnTo>
                    <a:pt x="262" y="297"/>
                  </a:lnTo>
                  <a:lnTo>
                    <a:pt x="262" y="297"/>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37" name="chenying0907 1034"/>
            <p:cNvSpPr/>
            <p:nvPr/>
          </p:nvSpPr>
          <p:spPr bwMode="auto">
            <a:xfrm>
              <a:off x="2249488" y="4241800"/>
              <a:ext cx="201613" cy="217488"/>
            </a:xfrm>
            <a:custGeom>
              <a:avLst/>
              <a:gdLst/>
              <a:ahLst/>
              <a:cxnLst>
                <a:cxn ang="0">
                  <a:pos x="341" y="547"/>
                </a:cxn>
                <a:cxn ang="0">
                  <a:pos x="313" y="539"/>
                </a:cxn>
                <a:cxn ang="0">
                  <a:pos x="276" y="513"/>
                </a:cxn>
                <a:cxn ang="0">
                  <a:pos x="250" y="491"/>
                </a:cxn>
                <a:cxn ang="0">
                  <a:pos x="245" y="463"/>
                </a:cxn>
                <a:cxn ang="0">
                  <a:pos x="258" y="447"/>
                </a:cxn>
                <a:cxn ang="0">
                  <a:pos x="277" y="451"/>
                </a:cxn>
                <a:cxn ang="0">
                  <a:pos x="294" y="467"/>
                </a:cxn>
                <a:cxn ang="0">
                  <a:pos x="331" y="493"/>
                </a:cxn>
                <a:cxn ang="0">
                  <a:pos x="379" y="502"/>
                </a:cxn>
                <a:cxn ang="0">
                  <a:pos x="402" y="500"/>
                </a:cxn>
                <a:cxn ang="0">
                  <a:pos x="443" y="487"/>
                </a:cxn>
                <a:cxn ang="0">
                  <a:pos x="447" y="479"/>
                </a:cxn>
                <a:cxn ang="0">
                  <a:pos x="421" y="460"/>
                </a:cxn>
                <a:cxn ang="0">
                  <a:pos x="311" y="433"/>
                </a:cxn>
                <a:cxn ang="0">
                  <a:pos x="231" y="412"/>
                </a:cxn>
                <a:cxn ang="0">
                  <a:pos x="105" y="369"/>
                </a:cxn>
                <a:cxn ang="0">
                  <a:pos x="51" y="332"/>
                </a:cxn>
                <a:cxn ang="0">
                  <a:pos x="16" y="281"/>
                </a:cxn>
                <a:cxn ang="0">
                  <a:pos x="3" y="238"/>
                </a:cxn>
                <a:cxn ang="0">
                  <a:pos x="0" y="177"/>
                </a:cxn>
                <a:cxn ang="0">
                  <a:pos x="17" y="118"/>
                </a:cxn>
                <a:cxn ang="0">
                  <a:pos x="55" y="71"/>
                </a:cxn>
                <a:cxn ang="0">
                  <a:pos x="106" y="39"/>
                </a:cxn>
                <a:cxn ang="0">
                  <a:pos x="201" y="5"/>
                </a:cxn>
                <a:cxn ang="0">
                  <a:pos x="267" y="0"/>
                </a:cxn>
                <a:cxn ang="0">
                  <a:pos x="309" y="12"/>
                </a:cxn>
                <a:cxn ang="0">
                  <a:pos x="322" y="35"/>
                </a:cxn>
                <a:cxn ang="0">
                  <a:pos x="309" y="52"/>
                </a:cxn>
                <a:cxn ang="0">
                  <a:pos x="296" y="56"/>
                </a:cxn>
                <a:cxn ang="0">
                  <a:pos x="277" y="51"/>
                </a:cxn>
                <a:cxn ang="0">
                  <a:pos x="252" y="48"/>
                </a:cxn>
                <a:cxn ang="0">
                  <a:pos x="173" y="64"/>
                </a:cxn>
                <a:cxn ang="0">
                  <a:pos x="107" y="94"/>
                </a:cxn>
                <a:cxn ang="0">
                  <a:pos x="77" y="122"/>
                </a:cxn>
                <a:cxn ang="0">
                  <a:pos x="52" y="169"/>
                </a:cxn>
                <a:cxn ang="0">
                  <a:pos x="47" y="209"/>
                </a:cxn>
                <a:cxn ang="0">
                  <a:pos x="59" y="259"/>
                </a:cxn>
                <a:cxn ang="0">
                  <a:pos x="78" y="289"/>
                </a:cxn>
                <a:cxn ang="0">
                  <a:pos x="122" y="322"/>
                </a:cxn>
                <a:cxn ang="0">
                  <a:pos x="231" y="361"/>
                </a:cxn>
                <a:cxn ang="0">
                  <a:pos x="298" y="378"/>
                </a:cxn>
                <a:cxn ang="0">
                  <a:pos x="398" y="404"/>
                </a:cxn>
                <a:cxn ang="0">
                  <a:pos x="453" y="419"/>
                </a:cxn>
                <a:cxn ang="0">
                  <a:pos x="496" y="443"/>
                </a:cxn>
                <a:cxn ang="0">
                  <a:pos x="505" y="459"/>
                </a:cxn>
                <a:cxn ang="0">
                  <a:pos x="505" y="500"/>
                </a:cxn>
                <a:cxn ang="0">
                  <a:pos x="480" y="530"/>
                </a:cxn>
                <a:cxn ang="0">
                  <a:pos x="408" y="547"/>
                </a:cxn>
              </a:cxnLst>
              <a:rect l="0" t="0" r="r" b="b"/>
              <a:pathLst>
                <a:path w="509" h="548">
                  <a:moveTo>
                    <a:pt x="382" y="548"/>
                  </a:moveTo>
                  <a:lnTo>
                    <a:pt x="382" y="548"/>
                  </a:lnTo>
                  <a:lnTo>
                    <a:pt x="362" y="548"/>
                  </a:lnTo>
                  <a:lnTo>
                    <a:pt x="341" y="547"/>
                  </a:lnTo>
                  <a:lnTo>
                    <a:pt x="341" y="547"/>
                  </a:lnTo>
                  <a:lnTo>
                    <a:pt x="331" y="544"/>
                  </a:lnTo>
                  <a:lnTo>
                    <a:pt x="320" y="542"/>
                  </a:lnTo>
                  <a:lnTo>
                    <a:pt x="313" y="539"/>
                  </a:lnTo>
                  <a:lnTo>
                    <a:pt x="305" y="535"/>
                  </a:lnTo>
                  <a:lnTo>
                    <a:pt x="290" y="525"/>
                  </a:lnTo>
                  <a:lnTo>
                    <a:pt x="276" y="513"/>
                  </a:lnTo>
                  <a:lnTo>
                    <a:pt x="276" y="513"/>
                  </a:lnTo>
                  <a:lnTo>
                    <a:pt x="265" y="504"/>
                  </a:lnTo>
                  <a:lnTo>
                    <a:pt x="252" y="493"/>
                  </a:lnTo>
                  <a:lnTo>
                    <a:pt x="252" y="493"/>
                  </a:lnTo>
                  <a:lnTo>
                    <a:pt x="250" y="491"/>
                  </a:lnTo>
                  <a:lnTo>
                    <a:pt x="246" y="487"/>
                  </a:lnTo>
                  <a:lnTo>
                    <a:pt x="243" y="479"/>
                  </a:lnTo>
                  <a:lnTo>
                    <a:pt x="242" y="471"/>
                  </a:lnTo>
                  <a:lnTo>
                    <a:pt x="245" y="463"/>
                  </a:lnTo>
                  <a:lnTo>
                    <a:pt x="245" y="463"/>
                  </a:lnTo>
                  <a:lnTo>
                    <a:pt x="247" y="457"/>
                  </a:lnTo>
                  <a:lnTo>
                    <a:pt x="252" y="451"/>
                  </a:lnTo>
                  <a:lnTo>
                    <a:pt x="258" y="447"/>
                  </a:lnTo>
                  <a:lnTo>
                    <a:pt x="264" y="446"/>
                  </a:lnTo>
                  <a:lnTo>
                    <a:pt x="264" y="446"/>
                  </a:lnTo>
                  <a:lnTo>
                    <a:pt x="271" y="447"/>
                  </a:lnTo>
                  <a:lnTo>
                    <a:pt x="277" y="451"/>
                  </a:lnTo>
                  <a:lnTo>
                    <a:pt x="277" y="451"/>
                  </a:lnTo>
                  <a:lnTo>
                    <a:pt x="286" y="459"/>
                  </a:lnTo>
                  <a:lnTo>
                    <a:pt x="294" y="467"/>
                  </a:lnTo>
                  <a:lnTo>
                    <a:pt x="294" y="467"/>
                  </a:lnTo>
                  <a:lnTo>
                    <a:pt x="302" y="475"/>
                  </a:lnTo>
                  <a:lnTo>
                    <a:pt x="311" y="483"/>
                  </a:lnTo>
                  <a:lnTo>
                    <a:pt x="320" y="489"/>
                  </a:lnTo>
                  <a:lnTo>
                    <a:pt x="331" y="493"/>
                  </a:lnTo>
                  <a:lnTo>
                    <a:pt x="331" y="493"/>
                  </a:lnTo>
                  <a:lnTo>
                    <a:pt x="350" y="498"/>
                  </a:lnTo>
                  <a:lnTo>
                    <a:pt x="364" y="501"/>
                  </a:lnTo>
                  <a:lnTo>
                    <a:pt x="379" y="502"/>
                  </a:lnTo>
                  <a:lnTo>
                    <a:pt x="379" y="502"/>
                  </a:lnTo>
                  <a:lnTo>
                    <a:pt x="388" y="501"/>
                  </a:lnTo>
                  <a:lnTo>
                    <a:pt x="388" y="501"/>
                  </a:lnTo>
                  <a:lnTo>
                    <a:pt x="402" y="500"/>
                  </a:lnTo>
                  <a:lnTo>
                    <a:pt x="421" y="497"/>
                  </a:lnTo>
                  <a:lnTo>
                    <a:pt x="430" y="494"/>
                  </a:lnTo>
                  <a:lnTo>
                    <a:pt x="438" y="491"/>
                  </a:lnTo>
                  <a:lnTo>
                    <a:pt x="443" y="487"/>
                  </a:lnTo>
                  <a:lnTo>
                    <a:pt x="446" y="484"/>
                  </a:lnTo>
                  <a:lnTo>
                    <a:pt x="447" y="481"/>
                  </a:lnTo>
                  <a:lnTo>
                    <a:pt x="447" y="481"/>
                  </a:lnTo>
                  <a:lnTo>
                    <a:pt x="447" y="479"/>
                  </a:lnTo>
                  <a:lnTo>
                    <a:pt x="446" y="476"/>
                  </a:lnTo>
                  <a:lnTo>
                    <a:pt x="441" y="471"/>
                  </a:lnTo>
                  <a:lnTo>
                    <a:pt x="433" y="466"/>
                  </a:lnTo>
                  <a:lnTo>
                    <a:pt x="421" y="460"/>
                  </a:lnTo>
                  <a:lnTo>
                    <a:pt x="421" y="460"/>
                  </a:lnTo>
                  <a:lnTo>
                    <a:pt x="369" y="447"/>
                  </a:lnTo>
                  <a:lnTo>
                    <a:pt x="369" y="447"/>
                  </a:lnTo>
                  <a:lnTo>
                    <a:pt x="311" y="433"/>
                  </a:lnTo>
                  <a:lnTo>
                    <a:pt x="255" y="419"/>
                  </a:lnTo>
                  <a:lnTo>
                    <a:pt x="255" y="419"/>
                  </a:lnTo>
                  <a:lnTo>
                    <a:pt x="231" y="412"/>
                  </a:lnTo>
                  <a:lnTo>
                    <a:pt x="231" y="412"/>
                  </a:lnTo>
                  <a:lnTo>
                    <a:pt x="200" y="403"/>
                  </a:lnTo>
                  <a:lnTo>
                    <a:pt x="167" y="394"/>
                  </a:lnTo>
                  <a:lnTo>
                    <a:pt x="136" y="382"/>
                  </a:lnTo>
                  <a:lnTo>
                    <a:pt x="105" y="369"/>
                  </a:lnTo>
                  <a:lnTo>
                    <a:pt x="90" y="361"/>
                  </a:lnTo>
                  <a:lnTo>
                    <a:pt x="77" y="352"/>
                  </a:lnTo>
                  <a:lnTo>
                    <a:pt x="64" y="343"/>
                  </a:lnTo>
                  <a:lnTo>
                    <a:pt x="51" y="332"/>
                  </a:lnTo>
                  <a:lnTo>
                    <a:pt x="40" y="322"/>
                  </a:lnTo>
                  <a:lnTo>
                    <a:pt x="31" y="309"/>
                  </a:lnTo>
                  <a:lnTo>
                    <a:pt x="22" y="296"/>
                  </a:lnTo>
                  <a:lnTo>
                    <a:pt x="16" y="281"/>
                  </a:lnTo>
                  <a:lnTo>
                    <a:pt x="16" y="281"/>
                  </a:lnTo>
                  <a:lnTo>
                    <a:pt x="10" y="267"/>
                  </a:lnTo>
                  <a:lnTo>
                    <a:pt x="6" y="252"/>
                  </a:lnTo>
                  <a:lnTo>
                    <a:pt x="3" y="238"/>
                  </a:lnTo>
                  <a:lnTo>
                    <a:pt x="0" y="222"/>
                  </a:lnTo>
                  <a:lnTo>
                    <a:pt x="0" y="207"/>
                  </a:lnTo>
                  <a:lnTo>
                    <a:pt x="0" y="192"/>
                  </a:lnTo>
                  <a:lnTo>
                    <a:pt x="0" y="177"/>
                  </a:lnTo>
                  <a:lnTo>
                    <a:pt x="3" y="161"/>
                  </a:lnTo>
                  <a:lnTo>
                    <a:pt x="6" y="147"/>
                  </a:lnTo>
                  <a:lnTo>
                    <a:pt x="10" y="132"/>
                  </a:lnTo>
                  <a:lnTo>
                    <a:pt x="17" y="118"/>
                  </a:lnTo>
                  <a:lnTo>
                    <a:pt x="25" y="105"/>
                  </a:lnTo>
                  <a:lnTo>
                    <a:pt x="33" y="93"/>
                  </a:lnTo>
                  <a:lnTo>
                    <a:pt x="43" y="81"/>
                  </a:lnTo>
                  <a:lnTo>
                    <a:pt x="55" y="71"/>
                  </a:lnTo>
                  <a:lnTo>
                    <a:pt x="68" y="62"/>
                  </a:lnTo>
                  <a:lnTo>
                    <a:pt x="68" y="62"/>
                  </a:lnTo>
                  <a:lnTo>
                    <a:pt x="85" y="50"/>
                  </a:lnTo>
                  <a:lnTo>
                    <a:pt x="106" y="39"/>
                  </a:lnTo>
                  <a:lnTo>
                    <a:pt x="128" y="29"/>
                  </a:lnTo>
                  <a:lnTo>
                    <a:pt x="152" y="20"/>
                  </a:lnTo>
                  <a:lnTo>
                    <a:pt x="177" y="12"/>
                  </a:lnTo>
                  <a:lnTo>
                    <a:pt x="201" y="5"/>
                  </a:lnTo>
                  <a:lnTo>
                    <a:pt x="226" y="1"/>
                  </a:lnTo>
                  <a:lnTo>
                    <a:pt x="251" y="0"/>
                  </a:lnTo>
                  <a:lnTo>
                    <a:pt x="251" y="0"/>
                  </a:lnTo>
                  <a:lnTo>
                    <a:pt x="267" y="0"/>
                  </a:lnTo>
                  <a:lnTo>
                    <a:pt x="282" y="3"/>
                  </a:lnTo>
                  <a:lnTo>
                    <a:pt x="297" y="7"/>
                  </a:lnTo>
                  <a:lnTo>
                    <a:pt x="309" y="12"/>
                  </a:lnTo>
                  <a:lnTo>
                    <a:pt x="309" y="12"/>
                  </a:lnTo>
                  <a:lnTo>
                    <a:pt x="315" y="16"/>
                  </a:lnTo>
                  <a:lnTo>
                    <a:pt x="320" y="21"/>
                  </a:lnTo>
                  <a:lnTo>
                    <a:pt x="322" y="28"/>
                  </a:lnTo>
                  <a:lnTo>
                    <a:pt x="322" y="35"/>
                  </a:lnTo>
                  <a:lnTo>
                    <a:pt x="322" y="35"/>
                  </a:lnTo>
                  <a:lnTo>
                    <a:pt x="318" y="43"/>
                  </a:lnTo>
                  <a:lnTo>
                    <a:pt x="313" y="50"/>
                  </a:lnTo>
                  <a:lnTo>
                    <a:pt x="309" y="52"/>
                  </a:lnTo>
                  <a:lnTo>
                    <a:pt x="305" y="55"/>
                  </a:lnTo>
                  <a:lnTo>
                    <a:pt x="301" y="56"/>
                  </a:lnTo>
                  <a:lnTo>
                    <a:pt x="296" y="56"/>
                  </a:lnTo>
                  <a:lnTo>
                    <a:pt x="296" y="56"/>
                  </a:lnTo>
                  <a:lnTo>
                    <a:pt x="289" y="56"/>
                  </a:lnTo>
                  <a:lnTo>
                    <a:pt x="284" y="54"/>
                  </a:lnTo>
                  <a:lnTo>
                    <a:pt x="284" y="54"/>
                  </a:lnTo>
                  <a:lnTo>
                    <a:pt x="277" y="51"/>
                  </a:lnTo>
                  <a:lnTo>
                    <a:pt x="269" y="50"/>
                  </a:lnTo>
                  <a:lnTo>
                    <a:pt x="262" y="48"/>
                  </a:lnTo>
                  <a:lnTo>
                    <a:pt x="252" y="48"/>
                  </a:lnTo>
                  <a:lnTo>
                    <a:pt x="252" y="48"/>
                  </a:lnTo>
                  <a:lnTo>
                    <a:pt x="234" y="48"/>
                  </a:lnTo>
                  <a:lnTo>
                    <a:pt x="213" y="52"/>
                  </a:lnTo>
                  <a:lnTo>
                    <a:pt x="194" y="58"/>
                  </a:lnTo>
                  <a:lnTo>
                    <a:pt x="173" y="64"/>
                  </a:lnTo>
                  <a:lnTo>
                    <a:pt x="154" y="71"/>
                  </a:lnTo>
                  <a:lnTo>
                    <a:pt x="136" y="79"/>
                  </a:lnTo>
                  <a:lnTo>
                    <a:pt x="120" y="86"/>
                  </a:lnTo>
                  <a:lnTo>
                    <a:pt x="107" y="94"/>
                  </a:lnTo>
                  <a:lnTo>
                    <a:pt x="107" y="94"/>
                  </a:lnTo>
                  <a:lnTo>
                    <a:pt x="97" y="102"/>
                  </a:lnTo>
                  <a:lnTo>
                    <a:pt x="86" y="111"/>
                  </a:lnTo>
                  <a:lnTo>
                    <a:pt x="77" y="122"/>
                  </a:lnTo>
                  <a:lnTo>
                    <a:pt x="69" y="132"/>
                  </a:lnTo>
                  <a:lnTo>
                    <a:pt x="63" y="144"/>
                  </a:lnTo>
                  <a:lnTo>
                    <a:pt x="57" y="156"/>
                  </a:lnTo>
                  <a:lnTo>
                    <a:pt x="52" y="169"/>
                  </a:lnTo>
                  <a:lnTo>
                    <a:pt x="50" y="183"/>
                  </a:lnTo>
                  <a:lnTo>
                    <a:pt x="50" y="183"/>
                  </a:lnTo>
                  <a:lnTo>
                    <a:pt x="47" y="196"/>
                  </a:lnTo>
                  <a:lnTo>
                    <a:pt x="47" y="209"/>
                  </a:lnTo>
                  <a:lnTo>
                    <a:pt x="48" y="222"/>
                  </a:lnTo>
                  <a:lnTo>
                    <a:pt x="50" y="234"/>
                  </a:lnTo>
                  <a:lnTo>
                    <a:pt x="54" y="247"/>
                  </a:lnTo>
                  <a:lnTo>
                    <a:pt x="59" y="259"/>
                  </a:lnTo>
                  <a:lnTo>
                    <a:pt x="64" y="269"/>
                  </a:lnTo>
                  <a:lnTo>
                    <a:pt x="72" y="281"/>
                  </a:lnTo>
                  <a:lnTo>
                    <a:pt x="72" y="281"/>
                  </a:lnTo>
                  <a:lnTo>
                    <a:pt x="78" y="289"/>
                  </a:lnTo>
                  <a:lnTo>
                    <a:pt x="86" y="297"/>
                  </a:lnTo>
                  <a:lnTo>
                    <a:pt x="94" y="303"/>
                  </a:lnTo>
                  <a:lnTo>
                    <a:pt x="103" y="310"/>
                  </a:lnTo>
                  <a:lnTo>
                    <a:pt x="122" y="322"/>
                  </a:lnTo>
                  <a:lnTo>
                    <a:pt x="143" y="332"/>
                  </a:lnTo>
                  <a:lnTo>
                    <a:pt x="165" y="340"/>
                  </a:lnTo>
                  <a:lnTo>
                    <a:pt x="187" y="348"/>
                  </a:lnTo>
                  <a:lnTo>
                    <a:pt x="231" y="361"/>
                  </a:lnTo>
                  <a:lnTo>
                    <a:pt x="231" y="361"/>
                  </a:lnTo>
                  <a:lnTo>
                    <a:pt x="250" y="365"/>
                  </a:lnTo>
                  <a:lnTo>
                    <a:pt x="250" y="365"/>
                  </a:lnTo>
                  <a:lnTo>
                    <a:pt x="298" y="378"/>
                  </a:lnTo>
                  <a:lnTo>
                    <a:pt x="345" y="391"/>
                  </a:lnTo>
                  <a:lnTo>
                    <a:pt x="345" y="391"/>
                  </a:lnTo>
                  <a:lnTo>
                    <a:pt x="398" y="404"/>
                  </a:lnTo>
                  <a:lnTo>
                    <a:pt x="398" y="404"/>
                  </a:lnTo>
                  <a:lnTo>
                    <a:pt x="411" y="407"/>
                  </a:lnTo>
                  <a:lnTo>
                    <a:pt x="411" y="407"/>
                  </a:lnTo>
                  <a:lnTo>
                    <a:pt x="437" y="413"/>
                  </a:lnTo>
                  <a:lnTo>
                    <a:pt x="453" y="419"/>
                  </a:lnTo>
                  <a:lnTo>
                    <a:pt x="467" y="424"/>
                  </a:lnTo>
                  <a:lnTo>
                    <a:pt x="480" y="430"/>
                  </a:lnTo>
                  <a:lnTo>
                    <a:pt x="490" y="438"/>
                  </a:lnTo>
                  <a:lnTo>
                    <a:pt x="496" y="443"/>
                  </a:lnTo>
                  <a:lnTo>
                    <a:pt x="500" y="449"/>
                  </a:lnTo>
                  <a:lnTo>
                    <a:pt x="504" y="454"/>
                  </a:lnTo>
                  <a:lnTo>
                    <a:pt x="505" y="459"/>
                  </a:lnTo>
                  <a:lnTo>
                    <a:pt x="505" y="459"/>
                  </a:lnTo>
                  <a:lnTo>
                    <a:pt x="507" y="470"/>
                  </a:lnTo>
                  <a:lnTo>
                    <a:pt x="509" y="479"/>
                  </a:lnTo>
                  <a:lnTo>
                    <a:pt x="507" y="489"/>
                  </a:lnTo>
                  <a:lnTo>
                    <a:pt x="505" y="500"/>
                  </a:lnTo>
                  <a:lnTo>
                    <a:pt x="501" y="509"/>
                  </a:lnTo>
                  <a:lnTo>
                    <a:pt x="496" y="517"/>
                  </a:lnTo>
                  <a:lnTo>
                    <a:pt x="489" y="525"/>
                  </a:lnTo>
                  <a:lnTo>
                    <a:pt x="480" y="530"/>
                  </a:lnTo>
                  <a:lnTo>
                    <a:pt x="480" y="530"/>
                  </a:lnTo>
                  <a:lnTo>
                    <a:pt x="458" y="538"/>
                  </a:lnTo>
                  <a:lnTo>
                    <a:pt x="434" y="544"/>
                  </a:lnTo>
                  <a:lnTo>
                    <a:pt x="408" y="547"/>
                  </a:lnTo>
                  <a:lnTo>
                    <a:pt x="382" y="548"/>
                  </a:lnTo>
                  <a:lnTo>
                    <a:pt x="382" y="548"/>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38" name="chenying0907 1035"/>
            <p:cNvSpPr>
              <a:spLocks noEditPoints="1"/>
            </p:cNvSpPr>
            <p:nvPr/>
          </p:nvSpPr>
          <p:spPr bwMode="auto">
            <a:xfrm>
              <a:off x="2058988" y="4086225"/>
              <a:ext cx="720725" cy="715963"/>
            </a:xfrm>
            <a:custGeom>
              <a:avLst/>
              <a:gdLst/>
              <a:ahLst/>
              <a:cxnLst>
                <a:cxn ang="0">
                  <a:pos x="1523" y="1757"/>
                </a:cxn>
                <a:cxn ang="0">
                  <a:pos x="1310" y="1528"/>
                </a:cxn>
                <a:cxn ang="0">
                  <a:pos x="1261" y="1462"/>
                </a:cxn>
                <a:cxn ang="0">
                  <a:pos x="880" y="1510"/>
                </a:cxn>
                <a:cxn ang="0">
                  <a:pos x="542" y="1462"/>
                </a:cxn>
                <a:cxn ang="0">
                  <a:pos x="273" y="1324"/>
                </a:cxn>
                <a:cxn ang="0">
                  <a:pos x="88" y="1115"/>
                </a:cxn>
                <a:cxn ang="0">
                  <a:pos x="7" y="878"/>
                </a:cxn>
                <a:cxn ang="0">
                  <a:pos x="3" y="734"/>
                </a:cxn>
                <a:cxn ang="0">
                  <a:pos x="47" y="509"/>
                </a:cxn>
                <a:cxn ang="0">
                  <a:pos x="157" y="292"/>
                </a:cxn>
                <a:cxn ang="0">
                  <a:pos x="316" y="159"/>
                </a:cxn>
                <a:cxn ang="0">
                  <a:pos x="574" y="47"/>
                </a:cxn>
                <a:cxn ang="0">
                  <a:pos x="831" y="10"/>
                </a:cxn>
                <a:cxn ang="0">
                  <a:pos x="977" y="8"/>
                </a:cxn>
                <a:cxn ang="0">
                  <a:pos x="1026" y="0"/>
                </a:cxn>
                <a:cxn ang="0">
                  <a:pos x="1241" y="59"/>
                </a:cxn>
                <a:cxn ang="0">
                  <a:pos x="1526" y="217"/>
                </a:cxn>
                <a:cxn ang="0">
                  <a:pos x="1695" y="453"/>
                </a:cxn>
                <a:cxn ang="0">
                  <a:pos x="1781" y="718"/>
                </a:cxn>
                <a:cxn ang="0">
                  <a:pos x="1769" y="955"/>
                </a:cxn>
                <a:cxn ang="0">
                  <a:pos x="1678" y="1136"/>
                </a:cxn>
                <a:cxn ang="0">
                  <a:pos x="1574" y="1275"/>
                </a:cxn>
                <a:cxn ang="0">
                  <a:pos x="1590" y="1336"/>
                </a:cxn>
                <a:cxn ang="0">
                  <a:pos x="1679" y="1425"/>
                </a:cxn>
                <a:cxn ang="0">
                  <a:pos x="1777" y="1519"/>
                </a:cxn>
                <a:cxn ang="0">
                  <a:pos x="1815" y="1644"/>
                </a:cxn>
                <a:cxn ang="0">
                  <a:pos x="1746" y="1749"/>
                </a:cxn>
                <a:cxn ang="0">
                  <a:pos x="1618" y="1801"/>
                </a:cxn>
                <a:cxn ang="0">
                  <a:pos x="1340" y="1436"/>
                </a:cxn>
                <a:cxn ang="0">
                  <a:pos x="1361" y="1512"/>
                </a:cxn>
                <a:cxn ang="0">
                  <a:pos x="1526" y="1694"/>
                </a:cxn>
                <a:cxn ang="0">
                  <a:pos x="1622" y="1749"/>
                </a:cxn>
                <a:cxn ang="0">
                  <a:pos x="1718" y="1706"/>
                </a:cxn>
                <a:cxn ang="0">
                  <a:pos x="1767" y="1612"/>
                </a:cxn>
                <a:cxn ang="0">
                  <a:pos x="1691" y="1508"/>
                </a:cxn>
                <a:cxn ang="0">
                  <a:pos x="1586" y="1398"/>
                </a:cxn>
                <a:cxn ang="0">
                  <a:pos x="886" y="57"/>
                </a:cxn>
                <a:cxn ang="0">
                  <a:pos x="630" y="81"/>
                </a:cxn>
                <a:cxn ang="0">
                  <a:pos x="323" y="211"/>
                </a:cxn>
                <a:cxn ang="0">
                  <a:pos x="149" y="401"/>
                </a:cxn>
                <a:cxn ang="0">
                  <a:pos x="56" y="691"/>
                </a:cxn>
                <a:cxn ang="0">
                  <a:pos x="60" y="881"/>
                </a:cxn>
                <a:cxn ang="0">
                  <a:pos x="109" y="1044"/>
                </a:cxn>
                <a:cxn ang="0">
                  <a:pos x="211" y="1204"/>
                </a:cxn>
                <a:cxn ang="0">
                  <a:pos x="404" y="1359"/>
                </a:cxn>
                <a:cxn ang="0">
                  <a:pos x="675" y="1439"/>
                </a:cxn>
                <a:cxn ang="0">
                  <a:pos x="968" y="1457"/>
                </a:cxn>
                <a:cxn ang="0">
                  <a:pos x="1280" y="1404"/>
                </a:cxn>
                <a:cxn ang="0">
                  <a:pos x="1543" y="1245"/>
                </a:cxn>
                <a:cxn ang="0">
                  <a:pos x="1608" y="1155"/>
                </a:cxn>
                <a:cxn ang="0">
                  <a:pos x="1700" y="1001"/>
                </a:cxn>
                <a:cxn ang="0">
                  <a:pos x="1734" y="771"/>
                </a:cxn>
                <a:cxn ang="0">
                  <a:pos x="1697" y="572"/>
                </a:cxn>
                <a:cxn ang="0">
                  <a:pos x="1568" y="343"/>
                </a:cxn>
                <a:cxn ang="0">
                  <a:pos x="1374" y="166"/>
                </a:cxn>
                <a:cxn ang="0">
                  <a:pos x="1156" y="89"/>
                </a:cxn>
                <a:cxn ang="0">
                  <a:pos x="1019" y="53"/>
                </a:cxn>
                <a:cxn ang="0">
                  <a:pos x="886" y="57"/>
                </a:cxn>
              </a:cxnLst>
              <a:rect l="0" t="0" r="r" b="b"/>
              <a:pathLst>
                <a:path w="1816" h="1801">
                  <a:moveTo>
                    <a:pt x="1618" y="1801"/>
                  </a:moveTo>
                  <a:lnTo>
                    <a:pt x="1618" y="1801"/>
                  </a:lnTo>
                  <a:lnTo>
                    <a:pt x="1603" y="1800"/>
                  </a:lnTo>
                  <a:lnTo>
                    <a:pt x="1603" y="1800"/>
                  </a:lnTo>
                  <a:lnTo>
                    <a:pt x="1586" y="1796"/>
                  </a:lnTo>
                  <a:lnTo>
                    <a:pt x="1569" y="1788"/>
                  </a:lnTo>
                  <a:lnTo>
                    <a:pt x="1554" y="1780"/>
                  </a:lnTo>
                  <a:lnTo>
                    <a:pt x="1538" y="1768"/>
                  </a:lnTo>
                  <a:lnTo>
                    <a:pt x="1523" y="1757"/>
                  </a:lnTo>
                  <a:lnTo>
                    <a:pt x="1510" y="1745"/>
                  </a:lnTo>
                  <a:lnTo>
                    <a:pt x="1484" y="1720"/>
                  </a:lnTo>
                  <a:lnTo>
                    <a:pt x="1484" y="1720"/>
                  </a:lnTo>
                  <a:lnTo>
                    <a:pt x="1442" y="1676"/>
                  </a:lnTo>
                  <a:lnTo>
                    <a:pt x="1403" y="1634"/>
                  </a:lnTo>
                  <a:lnTo>
                    <a:pt x="1365" y="1592"/>
                  </a:lnTo>
                  <a:lnTo>
                    <a:pt x="1330" y="1550"/>
                  </a:lnTo>
                  <a:lnTo>
                    <a:pt x="1330" y="1550"/>
                  </a:lnTo>
                  <a:lnTo>
                    <a:pt x="1310" y="1528"/>
                  </a:lnTo>
                  <a:lnTo>
                    <a:pt x="1310" y="1528"/>
                  </a:lnTo>
                  <a:lnTo>
                    <a:pt x="1296" y="1512"/>
                  </a:lnTo>
                  <a:lnTo>
                    <a:pt x="1284" y="1498"/>
                  </a:lnTo>
                  <a:lnTo>
                    <a:pt x="1279" y="1490"/>
                  </a:lnTo>
                  <a:lnTo>
                    <a:pt x="1274" y="1481"/>
                  </a:lnTo>
                  <a:lnTo>
                    <a:pt x="1270" y="1472"/>
                  </a:lnTo>
                  <a:lnTo>
                    <a:pt x="1267" y="1462"/>
                  </a:lnTo>
                  <a:lnTo>
                    <a:pt x="1266" y="1460"/>
                  </a:lnTo>
                  <a:lnTo>
                    <a:pt x="1261" y="1462"/>
                  </a:lnTo>
                  <a:lnTo>
                    <a:pt x="1261" y="1462"/>
                  </a:lnTo>
                  <a:lnTo>
                    <a:pt x="1212" y="1473"/>
                  </a:lnTo>
                  <a:lnTo>
                    <a:pt x="1164" y="1482"/>
                  </a:lnTo>
                  <a:lnTo>
                    <a:pt x="1115" y="1491"/>
                  </a:lnTo>
                  <a:lnTo>
                    <a:pt x="1067" y="1498"/>
                  </a:lnTo>
                  <a:lnTo>
                    <a:pt x="1020" y="1503"/>
                  </a:lnTo>
                  <a:lnTo>
                    <a:pt x="973" y="1506"/>
                  </a:lnTo>
                  <a:lnTo>
                    <a:pt x="926" y="1508"/>
                  </a:lnTo>
                  <a:lnTo>
                    <a:pt x="880" y="1510"/>
                  </a:lnTo>
                  <a:lnTo>
                    <a:pt x="880" y="1510"/>
                  </a:lnTo>
                  <a:lnTo>
                    <a:pt x="834" y="1508"/>
                  </a:lnTo>
                  <a:lnTo>
                    <a:pt x="790" y="1506"/>
                  </a:lnTo>
                  <a:lnTo>
                    <a:pt x="745" y="1503"/>
                  </a:lnTo>
                  <a:lnTo>
                    <a:pt x="703" y="1498"/>
                  </a:lnTo>
                  <a:lnTo>
                    <a:pt x="661" y="1491"/>
                  </a:lnTo>
                  <a:lnTo>
                    <a:pt x="621" y="1482"/>
                  </a:lnTo>
                  <a:lnTo>
                    <a:pt x="580" y="1473"/>
                  </a:lnTo>
                  <a:lnTo>
                    <a:pt x="542" y="1462"/>
                  </a:lnTo>
                  <a:lnTo>
                    <a:pt x="504" y="1449"/>
                  </a:lnTo>
                  <a:lnTo>
                    <a:pt x="468" y="1435"/>
                  </a:lnTo>
                  <a:lnTo>
                    <a:pt x="433" y="1421"/>
                  </a:lnTo>
                  <a:lnTo>
                    <a:pt x="399" y="1404"/>
                  </a:lnTo>
                  <a:lnTo>
                    <a:pt x="365" y="1385"/>
                  </a:lnTo>
                  <a:lnTo>
                    <a:pt x="333" y="1366"/>
                  </a:lnTo>
                  <a:lnTo>
                    <a:pt x="303" y="1346"/>
                  </a:lnTo>
                  <a:lnTo>
                    <a:pt x="273" y="1324"/>
                  </a:lnTo>
                  <a:lnTo>
                    <a:pt x="273" y="1324"/>
                  </a:lnTo>
                  <a:lnTo>
                    <a:pt x="242" y="1298"/>
                  </a:lnTo>
                  <a:lnTo>
                    <a:pt x="213" y="1272"/>
                  </a:lnTo>
                  <a:lnTo>
                    <a:pt x="187" y="1245"/>
                  </a:lnTo>
                  <a:lnTo>
                    <a:pt x="162" y="1221"/>
                  </a:lnTo>
                  <a:lnTo>
                    <a:pt x="141" y="1194"/>
                  </a:lnTo>
                  <a:lnTo>
                    <a:pt x="121" y="1168"/>
                  </a:lnTo>
                  <a:lnTo>
                    <a:pt x="104" y="1142"/>
                  </a:lnTo>
                  <a:lnTo>
                    <a:pt x="88" y="1115"/>
                  </a:lnTo>
                  <a:lnTo>
                    <a:pt x="88" y="1115"/>
                  </a:lnTo>
                  <a:lnTo>
                    <a:pt x="78" y="1094"/>
                  </a:lnTo>
                  <a:lnTo>
                    <a:pt x="68" y="1071"/>
                  </a:lnTo>
                  <a:lnTo>
                    <a:pt x="60" y="1051"/>
                  </a:lnTo>
                  <a:lnTo>
                    <a:pt x="52" y="1028"/>
                  </a:lnTo>
                  <a:lnTo>
                    <a:pt x="37" y="984"/>
                  </a:lnTo>
                  <a:lnTo>
                    <a:pt x="26" y="941"/>
                  </a:lnTo>
                  <a:lnTo>
                    <a:pt x="26" y="941"/>
                  </a:lnTo>
                  <a:lnTo>
                    <a:pt x="7" y="878"/>
                  </a:lnTo>
                  <a:lnTo>
                    <a:pt x="7" y="878"/>
                  </a:lnTo>
                  <a:lnTo>
                    <a:pt x="3" y="866"/>
                  </a:lnTo>
                  <a:lnTo>
                    <a:pt x="1" y="853"/>
                  </a:lnTo>
                  <a:lnTo>
                    <a:pt x="1" y="839"/>
                  </a:lnTo>
                  <a:lnTo>
                    <a:pt x="0" y="824"/>
                  </a:lnTo>
                  <a:lnTo>
                    <a:pt x="1" y="796"/>
                  </a:lnTo>
                  <a:lnTo>
                    <a:pt x="2" y="767"/>
                  </a:lnTo>
                  <a:lnTo>
                    <a:pt x="2" y="767"/>
                  </a:lnTo>
                  <a:lnTo>
                    <a:pt x="3" y="734"/>
                  </a:lnTo>
                  <a:lnTo>
                    <a:pt x="3" y="734"/>
                  </a:lnTo>
                  <a:lnTo>
                    <a:pt x="6" y="707"/>
                  </a:lnTo>
                  <a:lnTo>
                    <a:pt x="9" y="679"/>
                  </a:lnTo>
                  <a:lnTo>
                    <a:pt x="13" y="649"/>
                  </a:lnTo>
                  <a:lnTo>
                    <a:pt x="18" y="618"/>
                  </a:lnTo>
                  <a:lnTo>
                    <a:pt x="18" y="618"/>
                  </a:lnTo>
                  <a:lnTo>
                    <a:pt x="23" y="590"/>
                  </a:lnTo>
                  <a:lnTo>
                    <a:pt x="31" y="564"/>
                  </a:lnTo>
                  <a:lnTo>
                    <a:pt x="39" y="537"/>
                  </a:lnTo>
                  <a:lnTo>
                    <a:pt x="47" y="509"/>
                  </a:lnTo>
                  <a:lnTo>
                    <a:pt x="57" y="482"/>
                  </a:lnTo>
                  <a:lnTo>
                    <a:pt x="69" y="453"/>
                  </a:lnTo>
                  <a:lnTo>
                    <a:pt x="82" y="424"/>
                  </a:lnTo>
                  <a:lnTo>
                    <a:pt x="98" y="394"/>
                  </a:lnTo>
                  <a:lnTo>
                    <a:pt x="98" y="394"/>
                  </a:lnTo>
                  <a:lnTo>
                    <a:pt x="111" y="368"/>
                  </a:lnTo>
                  <a:lnTo>
                    <a:pt x="124" y="343"/>
                  </a:lnTo>
                  <a:lnTo>
                    <a:pt x="140" y="317"/>
                  </a:lnTo>
                  <a:lnTo>
                    <a:pt x="157" y="292"/>
                  </a:lnTo>
                  <a:lnTo>
                    <a:pt x="175" y="267"/>
                  </a:lnTo>
                  <a:lnTo>
                    <a:pt x="196" y="245"/>
                  </a:lnTo>
                  <a:lnTo>
                    <a:pt x="218" y="225"/>
                  </a:lnTo>
                  <a:lnTo>
                    <a:pt x="230" y="215"/>
                  </a:lnTo>
                  <a:lnTo>
                    <a:pt x="243" y="207"/>
                  </a:lnTo>
                  <a:lnTo>
                    <a:pt x="243" y="207"/>
                  </a:lnTo>
                  <a:lnTo>
                    <a:pt x="270" y="189"/>
                  </a:lnTo>
                  <a:lnTo>
                    <a:pt x="270" y="189"/>
                  </a:lnTo>
                  <a:lnTo>
                    <a:pt x="316" y="159"/>
                  </a:lnTo>
                  <a:lnTo>
                    <a:pt x="365" y="129"/>
                  </a:lnTo>
                  <a:lnTo>
                    <a:pt x="388" y="115"/>
                  </a:lnTo>
                  <a:lnTo>
                    <a:pt x="413" y="102"/>
                  </a:lnTo>
                  <a:lnTo>
                    <a:pt x="438" y="92"/>
                  </a:lnTo>
                  <a:lnTo>
                    <a:pt x="463" y="81"/>
                  </a:lnTo>
                  <a:lnTo>
                    <a:pt x="463" y="81"/>
                  </a:lnTo>
                  <a:lnTo>
                    <a:pt x="501" y="70"/>
                  </a:lnTo>
                  <a:lnTo>
                    <a:pt x="537" y="58"/>
                  </a:lnTo>
                  <a:lnTo>
                    <a:pt x="574" y="47"/>
                  </a:lnTo>
                  <a:lnTo>
                    <a:pt x="609" y="40"/>
                  </a:lnTo>
                  <a:lnTo>
                    <a:pt x="643" y="32"/>
                  </a:lnTo>
                  <a:lnTo>
                    <a:pt x="676" y="27"/>
                  </a:lnTo>
                  <a:lnTo>
                    <a:pt x="710" y="21"/>
                  </a:lnTo>
                  <a:lnTo>
                    <a:pt x="743" y="19"/>
                  </a:lnTo>
                  <a:lnTo>
                    <a:pt x="743" y="19"/>
                  </a:lnTo>
                  <a:lnTo>
                    <a:pt x="780" y="15"/>
                  </a:lnTo>
                  <a:lnTo>
                    <a:pt x="780" y="15"/>
                  </a:lnTo>
                  <a:lnTo>
                    <a:pt x="831" y="10"/>
                  </a:lnTo>
                  <a:lnTo>
                    <a:pt x="856" y="8"/>
                  </a:lnTo>
                  <a:lnTo>
                    <a:pt x="881" y="8"/>
                  </a:lnTo>
                  <a:lnTo>
                    <a:pt x="888" y="7"/>
                  </a:lnTo>
                  <a:lnTo>
                    <a:pt x="888" y="7"/>
                  </a:lnTo>
                  <a:lnTo>
                    <a:pt x="920" y="8"/>
                  </a:lnTo>
                  <a:lnTo>
                    <a:pt x="920" y="8"/>
                  </a:lnTo>
                  <a:lnTo>
                    <a:pt x="954" y="10"/>
                  </a:lnTo>
                  <a:lnTo>
                    <a:pt x="954" y="10"/>
                  </a:lnTo>
                  <a:lnTo>
                    <a:pt x="977" y="8"/>
                  </a:lnTo>
                  <a:lnTo>
                    <a:pt x="996" y="7"/>
                  </a:lnTo>
                  <a:lnTo>
                    <a:pt x="996" y="7"/>
                  </a:lnTo>
                  <a:lnTo>
                    <a:pt x="1004" y="2"/>
                  </a:lnTo>
                  <a:lnTo>
                    <a:pt x="1012" y="0"/>
                  </a:lnTo>
                  <a:lnTo>
                    <a:pt x="1012" y="0"/>
                  </a:lnTo>
                  <a:lnTo>
                    <a:pt x="1017" y="2"/>
                  </a:lnTo>
                  <a:lnTo>
                    <a:pt x="1017" y="2"/>
                  </a:lnTo>
                  <a:lnTo>
                    <a:pt x="1026" y="0"/>
                  </a:lnTo>
                  <a:lnTo>
                    <a:pt x="1026" y="0"/>
                  </a:lnTo>
                  <a:lnTo>
                    <a:pt x="1034" y="2"/>
                  </a:lnTo>
                  <a:lnTo>
                    <a:pt x="1041" y="6"/>
                  </a:lnTo>
                  <a:lnTo>
                    <a:pt x="1041" y="6"/>
                  </a:lnTo>
                  <a:lnTo>
                    <a:pt x="1041" y="6"/>
                  </a:lnTo>
                  <a:lnTo>
                    <a:pt x="1041" y="6"/>
                  </a:lnTo>
                  <a:lnTo>
                    <a:pt x="1106" y="21"/>
                  </a:lnTo>
                  <a:lnTo>
                    <a:pt x="1173" y="38"/>
                  </a:lnTo>
                  <a:lnTo>
                    <a:pt x="1207" y="47"/>
                  </a:lnTo>
                  <a:lnTo>
                    <a:pt x="1241" y="59"/>
                  </a:lnTo>
                  <a:lnTo>
                    <a:pt x="1274" y="71"/>
                  </a:lnTo>
                  <a:lnTo>
                    <a:pt x="1308" y="84"/>
                  </a:lnTo>
                  <a:lnTo>
                    <a:pt x="1340" y="98"/>
                  </a:lnTo>
                  <a:lnTo>
                    <a:pt x="1373" y="114"/>
                  </a:lnTo>
                  <a:lnTo>
                    <a:pt x="1404" y="131"/>
                  </a:lnTo>
                  <a:lnTo>
                    <a:pt x="1436" y="149"/>
                  </a:lnTo>
                  <a:lnTo>
                    <a:pt x="1467" y="170"/>
                  </a:lnTo>
                  <a:lnTo>
                    <a:pt x="1497" y="193"/>
                  </a:lnTo>
                  <a:lnTo>
                    <a:pt x="1526" y="217"/>
                  </a:lnTo>
                  <a:lnTo>
                    <a:pt x="1554" y="244"/>
                  </a:lnTo>
                  <a:lnTo>
                    <a:pt x="1554" y="244"/>
                  </a:lnTo>
                  <a:lnTo>
                    <a:pt x="1568" y="258"/>
                  </a:lnTo>
                  <a:lnTo>
                    <a:pt x="1581" y="274"/>
                  </a:lnTo>
                  <a:lnTo>
                    <a:pt x="1607" y="306"/>
                  </a:lnTo>
                  <a:lnTo>
                    <a:pt x="1632" y="342"/>
                  </a:lnTo>
                  <a:lnTo>
                    <a:pt x="1654" y="378"/>
                  </a:lnTo>
                  <a:lnTo>
                    <a:pt x="1675" y="415"/>
                  </a:lnTo>
                  <a:lnTo>
                    <a:pt x="1695" y="453"/>
                  </a:lnTo>
                  <a:lnTo>
                    <a:pt x="1713" y="489"/>
                  </a:lnTo>
                  <a:lnTo>
                    <a:pt x="1730" y="523"/>
                  </a:lnTo>
                  <a:lnTo>
                    <a:pt x="1730" y="523"/>
                  </a:lnTo>
                  <a:lnTo>
                    <a:pt x="1745" y="559"/>
                  </a:lnTo>
                  <a:lnTo>
                    <a:pt x="1756" y="591"/>
                  </a:lnTo>
                  <a:lnTo>
                    <a:pt x="1767" y="624"/>
                  </a:lnTo>
                  <a:lnTo>
                    <a:pt x="1773" y="656"/>
                  </a:lnTo>
                  <a:lnTo>
                    <a:pt x="1777" y="687"/>
                  </a:lnTo>
                  <a:lnTo>
                    <a:pt x="1781" y="718"/>
                  </a:lnTo>
                  <a:lnTo>
                    <a:pt x="1782" y="752"/>
                  </a:lnTo>
                  <a:lnTo>
                    <a:pt x="1782" y="788"/>
                  </a:lnTo>
                  <a:lnTo>
                    <a:pt x="1782" y="797"/>
                  </a:lnTo>
                  <a:lnTo>
                    <a:pt x="1782" y="797"/>
                  </a:lnTo>
                  <a:lnTo>
                    <a:pt x="1782" y="852"/>
                  </a:lnTo>
                  <a:lnTo>
                    <a:pt x="1781" y="878"/>
                  </a:lnTo>
                  <a:lnTo>
                    <a:pt x="1779" y="904"/>
                  </a:lnTo>
                  <a:lnTo>
                    <a:pt x="1775" y="929"/>
                  </a:lnTo>
                  <a:lnTo>
                    <a:pt x="1769" y="955"/>
                  </a:lnTo>
                  <a:lnTo>
                    <a:pt x="1762" y="980"/>
                  </a:lnTo>
                  <a:lnTo>
                    <a:pt x="1751" y="1006"/>
                  </a:lnTo>
                  <a:lnTo>
                    <a:pt x="1751" y="1006"/>
                  </a:lnTo>
                  <a:lnTo>
                    <a:pt x="1737" y="1036"/>
                  </a:lnTo>
                  <a:lnTo>
                    <a:pt x="1721" y="1065"/>
                  </a:lnTo>
                  <a:lnTo>
                    <a:pt x="1705" y="1092"/>
                  </a:lnTo>
                  <a:lnTo>
                    <a:pt x="1688" y="1119"/>
                  </a:lnTo>
                  <a:lnTo>
                    <a:pt x="1688" y="1119"/>
                  </a:lnTo>
                  <a:lnTo>
                    <a:pt x="1678" y="1136"/>
                  </a:lnTo>
                  <a:lnTo>
                    <a:pt x="1669" y="1154"/>
                  </a:lnTo>
                  <a:lnTo>
                    <a:pt x="1669" y="1154"/>
                  </a:lnTo>
                  <a:lnTo>
                    <a:pt x="1656" y="1177"/>
                  </a:lnTo>
                  <a:lnTo>
                    <a:pt x="1648" y="1189"/>
                  </a:lnTo>
                  <a:lnTo>
                    <a:pt x="1641" y="1200"/>
                  </a:lnTo>
                  <a:lnTo>
                    <a:pt x="1641" y="1200"/>
                  </a:lnTo>
                  <a:lnTo>
                    <a:pt x="1619" y="1226"/>
                  </a:lnTo>
                  <a:lnTo>
                    <a:pt x="1598" y="1252"/>
                  </a:lnTo>
                  <a:lnTo>
                    <a:pt x="1574" y="1275"/>
                  </a:lnTo>
                  <a:lnTo>
                    <a:pt x="1551" y="1299"/>
                  </a:lnTo>
                  <a:lnTo>
                    <a:pt x="1550" y="1299"/>
                  </a:lnTo>
                  <a:lnTo>
                    <a:pt x="1551" y="1300"/>
                  </a:lnTo>
                  <a:lnTo>
                    <a:pt x="1551" y="1300"/>
                  </a:lnTo>
                  <a:lnTo>
                    <a:pt x="1552" y="1304"/>
                  </a:lnTo>
                  <a:lnTo>
                    <a:pt x="1555" y="1308"/>
                  </a:lnTo>
                  <a:lnTo>
                    <a:pt x="1564" y="1316"/>
                  </a:lnTo>
                  <a:lnTo>
                    <a:pt x="1590" y="1336"/>
                  </a:lnTo>
                  <a:lnTo>
                    <a:pt x="1590" y="1336"/>
                  </a:lnTo>
                  <a:lnTo>
                    <a:pt x="1597" y="1341"/>
                  </a:lnTo>
                  <a:lnTo>
                    <a:pt x="1597" y="1341"/>
                  </a:lnTo>
                  <a:lnTo>
                    <a:pt x="1614" y="1354"/>
                  </a:lnTo>
                  <a:lnTo>
                    <a:pt x="1628" y="1368"/>
                  </a:lnTo>
                  <a:lnTo>
                    <a:pt x="1658" y="1400"/>
                  </a:lnTo>
                  <a:lnTo>
                    <a:pt x="1661" y="1404"/>
                  </a:lnTo>
                  <a:lnTo>
                    <a:pt x="1661" y="1404"/>
                  </a:lnTo>
                  <a:lnTo>
                    <a:pt x="1679" y="1425"/>
                  </a:lnTo>
                  <a:lnTo>
                    <a:pt x="1679" y="1425"/>
                  </a:lnTo>
                  <a:lnTo>
                    <a:pt x="1690" y="1438"/>
                  </a:lnTo>
                  <a:lnTo>
                    <a:pt x="1701" y="1451"/>
                  </a:lnTo>
                  <a:lnTo>
                    <a:pt x="1714" y="1462"/>
                  </a:lnTo>
                  <a:lnTo>
                    <a:pt x="1728" y="1473"/>
                  </a:lnTo>
                  <a:lnTo>
                    <a:pt x="1728" y="1473"/>
                  </a:lnTo>
                  <a:lnTo>
                    <a:pt x="1741" y="1482"/>
                  </a:lnTo>
                  <a:lnTo>
                    <a:pt x="1752" y="1493"/>
                  </a:lnTo>
                  <a:lnTo>
                    <a:pt x="1765" y="1506"/>
                  </a:lnTo>
                  <a:lnTo>
                    <a:pt x="1777" y="1519"/>
                  </a:lnTo>
                  <a:lnTo>
                    <a:pt x="1777" y="1519"/>
                  </a:lnTo>
                  <a:lnTo>
                    <a:pt x="1788" y="1533"/>
                  </a:lnTo>
                  <a:lnTo>
                    <a:pt x="1797" y="1547"/>
                  </a:lnTo>
                  <a:lnTo>
                    <a:pt x="1805" y="1563"/>
                  </a:lnTo>
                  <a:lnTo>
                    <a:pt x="1810" y="1579"/>
                  </a:lnTo>
                  <a:lnTo>
                    <a:pt x="1814" y="1595"/>
                  </a:lnTo>
                  <a:lnTo>
                    <a:pt x="1816" y="1612"/>
                  </a:lnTo>
                  <a:lnTo>
                    <a:pt x="1816" y="1627"/>
                  </a:lnTo>
                  <a:lnTo>
                    <a:pt x="1815" y="1644"/>
                  </a:lnTo>
                  <a:lnTo>
                    <a:pt x="1815" y="1644"/>
                  </a:lnTo>
                  <a:lnTo>
                    <a:pt x="1811" y="1660"/>
                  </a:lnTo>
                  <a:lnTo>
                    <a:pt x="1807" y="1674"/>
                  </a:lnTo>
                  <a:lnTo>
                    <a:pt x="1801" y="1689"/>
                  </a:lnTo>
                  <a:lnTo>
                    <a:pt x="1793" y="1703"/>
                  </a:lnTo>
                  <a:lnTo>
                    <a:pt x="1782" y="1715"/>
                  </a:lnTo>
                  <a:lnTo>
                    <a:pt x="1772" y="1728"/>
                  </a:lnTo>
                  <a:lnTo>
                    <a:pt x="1759" y="1738"/>
                  </a:lnTo>
                  <a:lnTo>
                    <a:pt x="1746" y="1749"/>
                  </a:lnTo>
                  <a:lnTo>
                    <a:pt x="1746" y="1749"/>
                  </a:lnTo>
                  <a:lnTo>
                    <a:pt x="1714" y="1767"/>
                  </a:lnTo>
                  <a:lnTo>
                    <a:pt x="1699" y="1776"/>
                  </a:lnTo>
                  <a:lnTo>
                    <a:pt x="1682" y="1784"/>
                  </a:lnTo>
                  <a:lnTo>
                    <a:pt x="1666" y="1791"/>
                  </a:lnTo>
                  <a:lnTo>
                    <a:pt x="1650" y="1796"/>
                  </a:lnTo>
                  <a:lnTo>
                    <a:pt x="1633" y="1800"/>
                  </a:lnTo>
                  <a:lnTo>
                    <a:pt x="1618" y="1801"/>
                  </a:lnTo>
                  <a:lnTo>
                    <a:pt x="1618" y="1801"/>
                  </a:lnTo>
                  <a:close/>
                  <a:moveTo>
                    <a:pt x="1510" y="1334"/>
                  </a:moveTo>
                  <a:lnTo>
                    <a:pt x="1510" y="1334"/>
                  </a:lnTo>
                  <a:lnTo>
                    <a:pt x="1488" y="1351"/>
                  </a:lnTo>
                  <a:lnTo>
                    <a:pt x="1465" y="1368"/>
                  </a:lnTo>
                  <a:lnTo>
                    <a:pt x="1440" y="1384"/>
                  </a:lnTo>
                  <a:lnTo>
                    <a:pt x="1416" y="1400"/>
                  </a:lnTo>
                  <a:lnTo>
                    <a:pt x="1391" y="1413"/>
                  </a:lnTo>
                  <a:lnTo>
                    <a:pt x="1366" y="1425"/>
                  </a:lnTo>
                  <a:lnTo>
                    <a:pt x="1340" y="1436"/>
                  </a:lnTo>
                  <a:lnTo>
                    <a:pt x="1315" y="1445"/>
                  </a:lnTo>
                  <a:lnTo>
                    <a:pt x="1313" y="1447"/>
                  </a:lnTo>
                  <a:lnTo>
                    <a:pt x="1314" y="1448"/>
                  </a:lnTo>
                  <a:lnTo>
                    <a:pt x="1314" y="1448"/>
                  </a:lnTo>
                  <a:lnTo>
                    <a:pt x="1317" y="1456"/>
                  </a:lnTo>
                  <a:lnTo>
                    <a:pt x="1321" y="1464"/>
                  </a:lnTo>
                  <a:lnTo>
                    <a:pt x="1332" y="1481"/>
                  </a:lnTo>
                  <a:lnTo>
                    <a:pt x="1347" y="1496"/>
                  </a:lnTo>
                  <a:lnTo>
                    <a:pt x="1361" y="1512"/>
                  </a:lnTo>
                  <a:lnTo>
                    <a:pt x="1361" y="1512"/>
                  </a:lnTo>
                  <a:lnTo>
                    <a:pt x="1378" y="1529"/>
                  </a:lnTo>
                  <a:lnTo>
                    <a:pt x="1378" y="1529"/>
                  </a:lnTo>
                  <a:lnTo>
                    <a:pt x="1435" y="1595"/>
                  </a:lnTo>
                  <a:lnTo>
                    <a:pt x="1488" y="1653"/>
                  </a:lnTo>
                  <a:lnTo>
                    <a:pt x="1488" y="1653"/>
                  </a:lnTo>
                  <a:lnTo>
                    <a:pt x="1501" y="1666"/>
                  </a:lnTo>
                  <a:lnTo>
                    <a:pt x="1501" y="1666"/>
                  </a:lnTo>
                  <a:lnTo>
                    <a:pt x="1526" y="1694"/>
                  </a:lnTo>
                  <a:lnTo>
                    <a:pt x="1540" y="1707"/>
                  </a:lnTo>
                  <a:lnTo>
                    <a:pt x="1556" y="1720"/>
                  </a:lnTo>
                  <a:lnTo>
                    <a:pt x="1572" y="1732"/>
                  </a:lnTo>
                  <a:lnTo>
                    <a:pt x="1588" y="1741"/>
                  </a:lnTo>
                  <a:lnTo>
                    <a:pt x="1595" y="1744"/>
                  </a:lnTo>
                  <a:lnTo>
                    <a:pt x="1605" y="1746"/>
                  </a:lnTo>
                  <a:lnTo>
                    <a:pt x="1612" y="1748"/>
                  </a:lnTo>
                  <a:lnTo>
                    <a:pt x="1622" y="1749"/>
                  </a:lnTo>
                  <a:lnTo>
                    <a:pt x="1622" y="1749"/>
                  </a:lnTo>
                  <a:lnTo>
                    <a:pt x="1628" y="1749"/>
                  </a:lnTo>
                  <a:lnTo>
                    <a:pt x="1636" y="1748"/>
                  </a:lnTo>
                  <a:lnTo>
                    <a:pt x="1643" y="1745"/>
                  </a:lnTo>
                  <a:lnTo>
                    <a:pt x="1649" y="1742"/>
                  </a:lnTo>
                  <a:lnTo>
                    <a:pt x="1661" y="1737"/>
                  </a:lnTo>
                  <a:lnTo>
                    <a:pt x="1661" y="1737"/>
                  </a:lnTo>
                  <a:lnTo>
                    <a:pt x="1691" y="1723"/>
                  </a:lnTo>
                  <a:lnTo>
                    <a:pt x="1705" y="1714"/>
                  </a:lnTo>
                  <a:lnTo>
                    <a:pt x="1718" y="1706"/>
                  </a:lnTo>
                  <a:lnTo>
                    <a:pt x="1731" y="1695"/>
                  </a:lnTo>
                  <a:lnTo>
                    <a:pt x="1743" y="1683"/>
                  </a:lnTo>
                  <a:lnTo>
                    <a:pt x="1752" y="1670"/>
                  </a:lnTo>
                  <a:lnTo>
                    <a:pt x="1762" y="1655"/>
                  </a:lnTo>
                  <a:lnTo>
                    <a:pt x="1762" y="1655"/>
                  </a:lnTo>
                  <a:lnTo>
                    <a:pt x="1765" y="1644"/>
                  </a:lnTo>
                  <a:lnTo>
                    <a:pt x="1767" y="1634"/>
                  </a:lnTo>
                  <a:lnTo>
                    <a:pt x="1768" y="1622"/>
                  </a:lnTo>
                  <a:lnTo>
                    <a:pt x="1767" y="1612"/>
                  </a:lnTo>
                  <a:lnTo>
                    <a:pt x="1764" y="1601"/>
                  </a:lnTo>
                  <a:lnTo>
                    <a:pt x="1760" y="1591"/>
                  </a:lnTo>
                  <a:lnTo>
                    <a:pt x="1755" y="1580"/>
                  </a:lnTo>
                  <a:lnTo>
                    <a:pt x="1750" y="1570"/>
                  </a:lnTo>
                  <a:lnTo>
                    <a:pt x="1737" y="1550"/>
                  </a:lnTo>
                  <a:lnTo>
                    <a:pt x="1721" y="1533"/>
                  </a:lnTo>
                  <a:lnTo>
                    <a:pt x="1705" y="1519"/>
                  </a:lnTo>
                  <a:lnTo>
                    <a:pt x="1691" y="1508"/>
                  </a:lnTo>
                  <a:lnTo>
                    <a:pt x="1691" y="1508"/>
                  </a:lnTo>
                  <a:lnTo>
                    <a:pt x="1679" y="1499"/>
                  </a:lnTo>
                  <a:lnTo>
                    <a:pt x="1667" y="1487"/>
                  </a:lnTo>
                  <a:lnTo>
                    <a:pt x="1658" y="1477"/>
                  </a:lnTo>
                  <a:lnTo>
                    <a:pt x="1649" y="1465"/>
                  </a:lnTo>
                  <a:lnTo>
                    <a:pt x="1649" y="1465"/>
                  </a:lnTo>
                  <a:lnTo>
                    <a:pt x="1637" y="1451"/>
                  </a:lnTo>
                  <a:lnTo>
                    <a:pt x="1627" y="1438"/>
                  </a:lnTo>
                  <a:lnTo>
                    <a:pt x="1627" y="1438"/>
                  </a:lnTo>
                  <a:lnTo>
                    <a:pt x="1586" y="1398"/>
                  </a:lnTo>
                  <a:lnTo>
                    <a:pt x="1537" y="1354"/>
                  </a:lnTo>
                  <a:lnTo>
                    <a:pt x="1531" y="1350"/>
                  </a:lnTo>
                  <a:lnTo>
                    <a:pt x="1531" y="1350"/>
                  </a:lnTo>
                  <a:lnTo>
                    <a:pt x="1522" y="1342"/>
                  </a:lnTo>
                  <a:lnTo>
                    <a:pt x="1514" y="1334"/>
                  </a:lnTo>
                  <a:lnTo>
                    <a:pt x="1513" y="1332"/>
                  </a:lnTo>
                  <a:lnTo>
                    <a:pt x="1510" y="1334"/>
                  </a:lnTo>
                  <a:close/>
                  <a:moveTo>
                    <a:pt x="886" y="57"/>
                  </a:moveTo>
                  <a:lnTo>
                    <a:pt x="886" y="57"/>
                  </a:lnTo>
                  <a:lnTo>
                    <a:pt x="858" y="58"/>
                  </a:lnTo>
                  <a:lnTo>
                    <a:pt x="858" y="58"/>
                  </a:lnTo>
                  <a:lnTo>
                    <a:pt x="795" y="62"/>
                  </a:lnTo>
                  <a:lnTo>
                    <a:pt x="795" y="62"/>
                  </a:lnTo>
                  <a:lnTo>
                    <a:pt x="753" y="64"/>
                  </a:lnTo>
                  <a:lnTo>
                    <a:pt x="711" y="67"/>
                  </a:lnTo>
                  <a:lnTo>
                    <a:pt x="671" y="72"/>
                  </a:lnTo>
                  <a:lnTo>
                    <a:pt x="650" y="76"/>
                  </a:lnTo>
                  <a:lnTo>
                    <a:pt x="630" y="81"/>
                  </a:lnTo>
                  <a:lnTo>
                    <a:pt x="630" y="81"/>
                  </a:lnTo>
                  <a:lnTo>
                    <a:pt x="584" y="95"/>
                  </a:lnTo>
                  <a:lnTo>
                    <a:pt x="541" y="109"/>
                  </a:lnTo>
                  <a:lnTo>
                    <a:pt x="499" y="123"/>
                  </a:lnTo>
                  <a:lnTo>
                    <a:pt x="460" y="139"/>
                  </a:lnTo>
                  <a:lnTo>
                    <a:pt x="422" y="156"/>
                  </a:lnTo>
                  <a:lnTo>
                    <a:pt x="387" y="173"/>
                  </a:lnTo>
                  <a:lnTo>
                    <a:pt x="354" y="191"/>
                  </a:lnTo>
                  <a:lnTo>
                    <a:pt x="323" y="211"/>
                  </a:lnTo>
                  <a:lnTo>
                    <a:pt x="294" y="231"/>
                  </a:lnTo>
                  <a:lnTo>
                    <a:pt x="268" y="253"/>
                  </a:lnTo>
                  <a:lnTo>
                    <a:pt x="243" y="275"/>
                  </a:lnTo>
                  <a:lnTo>
                    <a:pt x="219" y="299"/>
                  </a:lnTo>
                  <a:lnTo>
                    <a:pt x="198" y="322"/>
                  </a:lnTo>
                  <a:lnTo>
                    <a:pt x="180" y="347"/>
                  </a:lnTo>
                  <a:lnTo>
                    <a:pt x="163" y="373"/>
                  </a:lnTo>
                  <a:lnTo>
                    <a:pt x="149" y="401"/>
                  </a:lnTo>
                  <a:lnTo>
                    <a:pt x="149" y="401"/>
                  </a:lnTo>
                  <a:lnTo>
                    <a:pt x="132" y="435"/>
                  </a:lnTo>
                  <a:lnTo>
                    <a:pt x="116" y="469"/>
                  </a:lnTo>
                  <a:lnTo>
                    <a:pt x="102" y="504"/>
                  </a:lnTo>
                  <a:lnTo>
                    <a:pt x="88" y="539"/>
                  </a:lnTo>
                  <a:lnTo>
                    <a:pt x="77" y="576"/>
                  </a:lnTo>
                  <a:lnTo>
                    <a:pt x="66" y="614"/>
                  </a:lnTo>
                  <a:lnTo>
                    <a:pt x="60" y="652"/>
                  </a:lnTo>
                  <a:lnTo>
                    <a:pt x="57" y="671"/>
                  </a:lnTo>
                  <a:lnTo>
                    <a:pt x="56" y="691"/>
                  </a:lnTo>
                  <a:lnTo>
                    <a:pt x="56" y="691"/>
                  </a:lnTo>
                  <a:lnTo>
                    <a:pt x="54" y="721"/>
                  </a:lnTo>
                  <a:lnTo>
                    <a:pt x="53" y="751"/>
                  </a:lnTo>
                  <a:lnTo>
                    <a:pt x="53" y="811"/>
                  </a:lnTo>
                  <a:lnTo>
                    <a:pt x="53" y="831"/>
                  </a:lnTo>
                  <a:lnTo>
                    <a:pt x="53" y="831"/>
                  </a:lnTo>
                  <a:lnTo>
                    <a:pt x="53" y="843"/>
                  </a:lnTo>
                  <a:lnTo>
                    <a:pt x="54" y="856"/>
                  </a:lnTo>
                  <a:lnTo>
                    <a:pt x="60" y="881"/>
                  </a:lnTo>
                  <a:lnTo>
                    <a:pt x="65" y="905"/>
                  </a:lnTo>
                  <a:lnTo>
                    <a:pt x="73" y="930"/>
                  </a:lnTo>
                  <a:lnTo>
                    <a:pt x="73" y="930"/>
                  </a:lnTo>
                  <a:lnTo>
                    <a:pt x="81" y="960"/>
                  </a:lnTo>
                  <a:lnTo>
                    <a:pt x="81" y="960"/>
                  </a:lnTo>
                  <a:lnTo>
                    <a:pt x="87" y="983"/>
                  </a:lnTo>
                  <a:lnTo>
                    <a:pt x="94" y="1003"/>
                  </a:lnTo>
                  <a:lnTo>
                    <a:pt x="102" y="1023"/>
                  </a:lnTo>
                  <a:lnTo>
                    <a:pt x="109" y="1044"/>
                  </a:lnTo>
                  <a:lnTo>
                    <a:pt x="119" y="1064"/>
                  </a:lnTo>
                  <a:lnTo>
                    <a:pt x="128" y="1083"/>
                  </a:lnTo>
                  <a:lnTo>
                    <a:pt x="138" y="1102"/>
                  </a:lnTo>
                  <a:lnTo>
                    <a:pt x="149" y="1120"/>
                  </a:lnTo>
                  <a:lnTo>
                    <a:pt x="160" y="1138"/>
                  </a:lnTo>
                  <a:lnTo>
                    <a:pt x="172" y="1155"/>
                  </a:lnTo>
                  <a:lnTo>
                    <a:pt x="184" y="1172"/>
                  </a:lnTo>
                  <a:lnTo>
                    <a:pt x="197" y="1188"/>
                  </a:lnTo>
                  <a:lnTo>
                    <a:pt x="211" y="1204"/>
                  </a:lnTo>
                  <a:lnTo>
                    <a:pt x="225" y="1218"/>
                  </a:lnTo>
                  <a:lnTo>
                    <a:pt x="239" y="1232"/>
                  </a:lnTo>
                  <a:lnTo>
                    <a:pt x="255" y="1245"/>
                  </a:lnTo>
                  <a:lnTo>
                    <a:pt x="261" y="1251"/>
                  </a:lnTo>
                  <a:lnTo>
                    <a:pt x="261" y="1251"/>
                  </a:lnTo>
                  <a:lnTo>
                    <a:pt x="315" y="1295"/>
                  </a:lnTo>
                  <a:lnTo>
                    <a:pt x="344" y="1317"/>
                  </a:lnTo>
                  <a:lnTo>
                    <a:pt x="372" y="1340"/>
                  </a:lnTo>
                  <a:lnTo>
                    <a:pt x="404" y="1359"/>
                  </a:lnTo>
                  <a:lnTo>
                    <a:pt x="435" y="1376"/>
                  </a:lnTo>
                  <a:lnTo>
                    <a:pt x="451" y="1384"/>
                  </a:lnTo>
                  <a:lnTo>
                    <a:pt x="467" y="1391"/>
                  </a:lnTo>
                  <a:lnTo>
                    <a:pt x="484" y="1396"/>
                  </a:lnTo>
                  <a:lnTo>
                    <a:pt x="499" y="1401"/>
                  </a:lnTo>
                  <a:lnTo>
                    <a:pt x="499" y="1401"/>
                  </a:lnTo>
                  <a:lnTo>
                    <a:pt x="566" y="1417"/>
                  </a:lnTo>
                  <a:lnTo>
                    <a:pt x="638" y="1432"/>
                  </a:lnTo>
                  <a:lnTo>
                    <a:pt x="675" y="1439"/>
                  </a:lnTo>
                  <a:lnTo>
                    <a:pt x="711" y="1444"/>
                  </a:lnTo>
                  <a:lnTo>
                    <a:pt x="750" y="1449"/>
                  </a:lnTo>
                  <a:lnTo>
                    <a:pt x="788" y="1452"/>
                  </a:lnTo>
                  <a:lnTo>
                    <a:pt x="809" y="1453"/>
                  </a:lnTo>
                  <a:lnTo>
                    <a:pt x="809" y="1453"/>
                  </a:lnTo>
                  <a:lnTo>
                    <a:pt x="873" y="1456"/>
                  </a:lnTo>
                  <a:lnTo>
                    <a:pt x="939" y="1457"/>
                  </a:lnTo>
                  <a:lnTo>
                    <a:pt x="939" y="1457"/>
                  </a:lnTo>
                  <a:lnTo>
                    <a:pt x="968" y="1457"/>
                  </a:lnTo>
                  <a:lnTo>
                    <a:pt x="996" y="1456"/>
                  </a:lnTo>
                  <a:lnTo>
                    <a:pt x="1022" y="1453"/>
                  </a:lnTo>
                  <a:lnTo>
                    <a:pt x="1047" y="1451"/>
                  </a:lnTo>
                  <a:lnTo>
                    <a:pt x="1047" y="1451"/>
                  </a:lnTo>
                  <a:lnTo>
                    <a:pt x="1100" y="1444"/>
                  </a:lnTo>
                  <a:lnTo>
                    <a:pt x="1148" y="1435"/>
                  </a:lnTo>
                  <a:lnTo>
                    <a:pt x="1194" y="1426"/>
                  </a:lnTo>
                  <a:lnTo>
                    <a:pt x="1238" y="1415"/>
                  </a:lnTo>
                  <a:lnTo>
                    <a:pt x="1280" y="1404"/>
                  </a:lnTo>
                  <a:lnTo>
                    <a:pt x="1318" y="1391"/>
                  </a:lnTo>
                  <a:lnTo>
                    <a:pt x="1355" y="1376"/>
                  </a:lnTo>
                  <a:lnTo>
                    <a:pt x="1389" y="1360"/>
                  </a:lnTo>
                  <a:lnTo>
                    <a:pt x="1421" y="1345"/>
                  </a:lnTo>
                  <a:lnTo>
                    <a:pt x="1450" y="1326"/>
                  </a:lnTo>
                  <a:lnTo>
                    <a:pt x="1476" y="1308"/>
                  </a:lnTo>
                  <a:lnTo>
                    <a:pt x="1501" y="1289"/>
                  </a:lnTo>
                  <a:lnTo>
                    <a:pt x="1523" y="1268"/>
                  </a:lnTo>
                  <a:lnTo>
                    <a:pt x="1543" y="1245"/>
                  </a:lnTo>
                  <a:lnTo>
                    <a:pt x="1560" y="1222"/>
                  </a:lnTo>
                  <a:lnTo>
                    <a:pt x="1576" y="1197"/>
                  </a:lnTo>
                  <a:lnTo>
                    <a:pt x="1576" y="1197"/>
                  </a:lnTo>
                  <a:lnTo>
                    <a:pt x="1582" y="1188"/>
                  </a:lnTo>
                  <a:lnTo>
                    <a:pt x="1591" y="1179"/>
                  </a:lnTo>
                  <a:lnTo>
                    <a:pt x="1591" y="1179"/>
                  </a:lnTo>
                  <a:lnTo>
                    <a:pt x="1601" y="1168"/>
                  </a:lnTo>
                  <a:lnTo>
                    <a:pt x="1605" y="1162"/>
                  </a:lnTo>
                  <a:lnTo>
                    <a:pt x="1608" y="1155"/>
                  </a:lnTo>
                  <a:lnTo>
                    <a:pt x="1608" y="1155"/>
                  </a:lnTo>
                  <a:lnTo>
                    <a:pt x="1620" y="1133"/>
                  </a:lnTo>
                  <a:lnTo>
                    <a:pt x="1633" y="1112"/>
                  </a:lnTo>
                  <a:lnTo>
                    <a:pt x="1633" y="1112"/>
                  </a:lnTo>
                  <a:lnTo>
                    <a:pt x="1648" y="1091"/>
                  </a:lnTo>
                  <a:lnTo>
                    <a:pt x="1648" y="1091"/>
                  </a:lnTo>
                  <a:lnTo>
                    <a:pt x="1677" y="1047"/>
                  </a:lnTo>
                  <a:lnTo>
                    <a:pt x="1690" y="1024"/>
                  </a:lnTo>
                  <a:lnTo>
                    <a:pt x="1700" y="1001"/>
                  </a:lnTo>
                  <a:lnTo>
                    <a:pt x="1700" y="1001"/>
                  </a:lnTo>
                  <a:lnTo>
                    <a:pt x="1712" y="972"/>
                  </a:lnTo>
                  <a:lnTo>
                    <a:pt x="1720" y="945"/>
                  </a:lnTo>
                  <a:lnTo>
                    <a:pt x="1726" y="916"/>
                  </a:lnTo>
                  <a:lnTo>
                    <a:pt x="1730" y="887"/>
                  </a:lnTo>
                  <a:lnTo>
                    <a:pt x="1733" y="858"/>
                  </a:lnTo>
                  <a:lnTo>
                    <a:pt x="1733" y="830"/>
                  </a:lnTo>
                  <a:lnTo>
                    <a:pt x="1734" y="771"/>
                  </a:lnTo>
                  <a:lnTo>
                    <a:pt x="1734" y="771"/>
                  </a:lnTo>
                  <a:lnTo>
                    <a:pt x="1734" y="745"/>
                  </a:lnTo>
                  <a:lnTo>
                    <a:pt x="1734" y="745"/>
                  </a:lnTo>
                  <a:lnTo>
                    <a:pt x="1733" y="726"/>
                  </a:lnTo>
                  <a:lnTo>
                    <a:pt x="1731" y="708"/>
                  </a:lnTo>
                  <a:lnTo>
                    <a:pt x="1730" y="691"/>
                  </a:lnTo>
                  <a:lnTo>
                    <a:pt x="1728" y="673"/>
                  </a:lnTo>
                  <a:lnTo>
                    <a:pt x="1720" y="639"/>
                  </a:lnTo>
                  <a:lnTo>
                    <a:pt x="1709" y="606"/>
                  </a:lnTo>
                  <a:lnTo>
                    <a:pt x="1697" y="572"/>
                  </a:lnTo>
                  <a:lnTo>
                    <a:pt x="1682" y="539"/>
                  </a:lnTo>
                  <a:lnTo>
                    <a:pt x="1665" y="505"/>
                  </a:lnTo>
                  <a:lnTo>
                    <a:pt x="1645" y="471"/>
                  </a:lnTo>
                  <a:lnTo>
                    <a:pt x="1645" y="471"/>
                  </a:lnTo>
                  <a:lnTo>
                    <a:pt x="1631" y="445"/>
                  </a:lnTo>
                  <a:lnTo>
                    <a:pt x="1631" y="445"/>
                  </a:lnTo>
                  <a:lnTo>
                    <a:pt x="1601" y="393"/>
                  </a:lnTo>
                  <a:lnTo>
                    <a:pt x="1585" y="368"/>
                  </a:lnTo>
                  <a:lnTo>
                    <a:pt x="1568" y="343"/>
                  </a:lnTo>
                  <a:lnTo>
                    <a:pt x="1551" y="319"/>
                  </a:lnTo>
                  <a:lnTo>
                    <a:pt x="1533" y="296"/>
                  </a:lnTo>
                  <a:lnTo>
                    <a:pt x="1513" y="272"/>
                  </a:lnTo>
                  <a:lnTo>
                    <a:pt x="1492" y="251"/>
                  </a:lnTo>
                  <a:lnTo>
                    <a:pt x="1492" y="251"/>
                  </a:lnTo>
                  <a:lnTo>
                    <a:pt x="1465" y="228"/>
                  </a:lnTo>
                  <a:lnTo>
                    <a:pt x="1437" y="206"/>
                  </a:lnTo>
                  <a:lnTo>
                    <a:pt x="1407" y="185"/>
                  </a:lnTo>
                  <a:lnTo>
                    <a:pt x="1374" y="166"/>
                  </a:lnTo>
                  <a:lnTo>
                    <a:pt x="1339" y="148"/>
                  </a:lnTo>
                  <a:lnTo>
                    <a:pt x="1302" y="132"/>
                  </a:lnTo>
                  <a:lnTo>
                    <a:pt x="1262" y="117"/>
                  </a:lnTo>
                  <a:lnTo>
                    <a:pt x="1220" y="102"/>
                  </a:lnTo>
                  <a:lnTo>
                    <a:pt x="1220" y="102"/>
                  </a:lnTo>
                  <a:lnTo>
                    <a:pt x="1204" y="98"/>
                  </a:lnTo>
                  <a:lnTo>
                    <a:pt x="1187" y="95"/>
                  </a:lnTo>
                  <a:lnTo>
                    <a:pt x="1156" y="89"/>
                  </a:lnTo>
                  <a:lnTo>
                    <a:pt x="1156" y="89"/>
                  </a:lnTo>
                  <a:lnTo>
                    <a:pt x="1134" y="85"/>
                  </a:lnTo>
                  <a:lnTo>
                    <a:pt x="1111" y="80"/>
                  </a:lnTo>
                  <a:lnTo>
                    <a:pt x="1111" y="80"/>
                  </a:lnTo>
                  <a:lnTo>
                    <a:pt x="1087" y="74"/>
                  </a:lnTo>
                  <a:lnTo>
                    <a:pt x="1063" y="66"/>
                  </a:lnTo>
                  <a:lnTo>
                    <a:pt x="1063" y="66"/>
                  </a:lnTo>
                  <a:lnTo>
                    <a:pt x="1041" y="59"/>
                  </a:lnTo>
                  <a:lnTo>
                    <a:pt x="1019" y="53"/>
                  </a:lnTo>
                  <a:lnTo>
                    <a:pt x="1019" y="53"/>
                  </a:lnTo>
                  <a:lnTo>
                    <a:pt x="1004" y="55"/>
                  </a:lnTo>
                  <a:lnTo>
                    <a:pt x="990" y="57"/>
                  </a:lnTo>
                  <a:lnTo>
                    <a:pt x="974" y="58"/>
                  </a:lnTo>
                  <a:lnTo>
                    <a:pt x="957" y="58"/>
                  </a:lnTo>
                  <a:lnTo>
                    <a:pt x="957" y="58"/>
                  </a:lnTo>
                  <a:lnTo>
                    <a:pt x="922" y="58"/>
                  </a:lnTo>
                  <a:lnTo>
                    <a:pt x="922" y="58"/>
                  </a:lnTo>
                  <a:lnTo>
                    <a:pt x="886" y="57"/>
                  </a:lnTo>
                  <a:lnTo>
                    <a:pt x="886" y="57"/>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39" name="chenying0907 1036"/>
            <p:cNvSpPr>
              <a:spLocks noEditPoints="1"/>
            </p:cNvSpPr>
            <p:nvPr/>
          </p:nvSpPr>
          <p:spPr bwMode="auto">
            <a:xfrm>
              <a:off x="2146301" y="4154488"/>
              <a:ext cx="530225" cy="461963"/>
            </a:xfrm>
            <a:custGeom>
              <a:avLst/>
              <a:gdLst/>
              <a:ahLst/>
              <a:cxnLst>
                <a:cxn ang="0">
                  <a:pos x="620" y="1162"/>
                </a:cxn>
                <a:cxn ang="0">
                  <a:pos x="430" y="1138"/>
                </a:cxn>
                <a:cxn ang="0">
                  <a:pos x="248" y="1061"/>
                </a:cxn>
                <a:cxn ang="0">
                  <a:pos x="93" y="939"/>
                </a:cxn>
                <a:cxn ang="0">
                  <a:pos x="52" y="853"/>
                </a:cxn>
                <a:cxn ang="0">
                  <a:pos x="4" y="754"/>
                </a:cxn>
                <a:cxn ang="0">
                  <a:pos x="1" y="637"/>
                </a:cxn>
                <a:cxn ang="0">
                  <a:pos x="9" y="469"/>
                </a:cxn>
                <a:cxn ang="0">
                  <a:pos x="21" y="402"/>
                </a:cxn>
                <a:cxn ang="0">
                  <a:pos x="80" y="263"/>
                </a:cxn>
                <a:cxn ang="0">
                  <a:pos x="133" y="185"/>
                </a:cxn>
                <a:cxn ang="0">
                  <a:pos x="269" y="83"/>
                </a:cxn>
                <a:cxn ang="0">
                  <a:pos x="494" y="16"/>
                </a:cxn>
                <a:cxn ang="0">
                  <a:pos x="668" y="0"/>
                </a:cxn>
                <a:cxn ang="0">
                  <a:pos x="742" y="10"/>
                </a:cxn>
                <a:cxn ang="0">
                  <a:pos x="855" y="21"/>
                </a:cxn>
                <a:cxn ang="0">
                  <a:pos x="967" y="63"/>
                </a:cxn>
                <a:cxn ang="0">
                  <a:pos x="1082" y="135"/>
                </a:cxn>
                <a:cxn ang="0">
                  <a:pos x="1160" y="208"/>
                </a:cxn>
                <a:cxn ang="0">
                  <a:pos x="1243" y="297"/>
                </a:cxn>
                <a:cxn ang="0">
                  <a:pos x="1282" y="372"/>
                </a:cxn>
                <a:cxn ang="0">
                  <a:pos x="1333" y="520"/>
                </a:cxn>
                <a:cxn ang="0">
                  <a:pos x="1329" y="679"/>
                </a:cxn>
                <a:cxn ang="0">
                  <a:pos x="1291" y="807"/>
                </a:cxn>
                <a:cxn ang="0">
                  <a:pos x="1230" y="909"/>
                </a:cxn>
                <a:cxn ang="0">
                  <a:pos x="1144" y="1009"/>
                </a:cxn>
                <a:cxn ang="0">
                  <a:pos x="1014" y="1096"/>
                </a:cxn>
                <a:cxn ang="0">
                  <a:pos x="845" y="1154"/>
                </a:cxn>
                <a:cxn ang="0">
                  <a:pos x="658" y="50"/>
                </a:cxn>
                <a:cxn ang="0">
                  <a:pos x="466" y="72"/>
                </a:cxn>
                <a:cxn ang="0">
                  <a:pos x="281" y="134"/>
                </a:cxn>
                <a:cxn ang="0">
                  <a:pos x="186" y="194"/>
                </a:cxn>
                <a:cxn ang="0">
                  <a:pos x="97" y="351"/>
                </a:cxn>
                <a:cxn ang="0">
                  <a:pos x="63" y="450"/>
                </a:cxn>
                <a:cxn ang="0">
                  <a:pos x="51" y="586"/>
                </a:cxn>
                <a:cxn ang="0">
                  <a:pos x="52" y="738"/>
                </a:cxn>
                <a:cxn ang="0">
                  <a:pos x="95" y="823"/>
                </a:cxn>
                <a:cxn ang="0">
                  <a:pos x="131" y="899"/>
                </a:cxn>
                <a:cxn ang="0">
                  <a:pos x="256" y="1007"/>
                </a:cxn>
                <a:cxn ang="0">
                  <a:pos x="407" y="1075"/>
                </a:cxn>
                <a:cxn ang="0">
                  <a:pos x="552" y="1108"/>
                </a:cxn>
                <a:cxn ang="0">
                  <a:pos x="646" y="1115"/>
                </a:cxn>
                <a:cxn ang="0">
                  <a:pos x="768" y="1113"/>
                </a:cxn>
                <a:cxn ang="0">
                  <a:pos x="965" y="1062"/>
                </a:cxn>
                <a:cxn ang="0">
                  <a:pos x="1082" y="992"/>
                </a:cxn>
                <a:cxn ang="0">
                  <a:pos x="1176" y="905"/>
                </a:cxn>
                <a:cxn ang="0">
                  <a:pos x="1252" y="771"/>
                </a:cxn>
                <a:cxn ang="0">
                  <a:pos x="1283" y="619"/>
                </a:cxn>
                <a:cxn ang="0">
                  <a:pos x="1270" y="469"/>
                </a:cxn>
                <a:cxn ang="0">
                  <a:pos x="1194" y="318"/>
                </a:cxn>
                <a:cxn ang="0">
                  <a:pos x="1061" y="186"/>
                </a:cxn>
                <a:cxn ang="0">
                  <a:pos x="993" y="131"/>
                </a:cxn>
                <a:cxn ang="0">
                  <a:pos x="850" y="76"/>
                </a:cxn>
                <a:cxn ang="0">
                  <a:pos x="719" y="55"/>
                </a:cxn>
              </a:cxnLst>
              <a:rect l="0" t="0" r="r" b="b"/>
              <a:pathLst>
                <a:path w="1334" h="1167">
                  <a:moveTo>
                    <a:pt x="702" y="1167"/>
                  </a:moveTo>
                  <a:lnTo>
                    <a:pt x="702" y="1167"/>
                  </a:lnTo>
                  <a:lnTo>
                    <a:pt x="681" y="1167"/>
                  </a:lnTo>
                  <a:lnTo>
                    <a:pt x="661" y="1166"/>
                  </a:lnTo>
                  <a:lnTo>
                    <a:pt x="640" y="1164"/>
                  </a:lnTo>
                  <a:lnTo>
                    <a:pt x="620" y="1162"/>
                  </a:lnTo>
                  <a:lnTo>
                    <a:pt x="620" y="1162"/>
                  </a:lnTo>
                  <a:lnTo>
                    <a:pt x="579" y="1156"/>
                  </a:lnTo>
                  <a:lnTo>
                    <a:pt x="541" y="1154"/>
                  </a:lnTo>
                  <a:lnTo>
                    <a:pt x="541" y="1154"/>
                  </a:lnTo>
                  <a:lnTo>
                    <a:pt x="504" y="1150"/>
                  </a:lnTo>
                  <a:lnTo>
                    <a:pt x="467" y="1146"/>
                  </a:lnTo>
                  <a:lnTo>
                    <a:pt x="449" y="1142"/>
                  </a:lnTo>
                  <a:lnTo>
                    <a:pt x="430" y="1138"/>
                  </a:lnTo>
                  <a:lnTo>
                    <a:pt x="412" y="1133"/>
                  </a:lnTo>
                  <a:lnTo>
                    <a:pt x="394" y="1126"/>
                  </a:lnTo>
                  <a:lnTo>
                    <a:pt x="394" y="1126"/>
                  </a:lnTo>
                  <a:lnTo>
                    <a:pt x="349" y="1108"/>
                  </a:lnTo>
                  <a:lnTo>
                    <a:pt x="299" y="1087"/>
                  </a:lnTo>
                  <a:lnTo>
                    <a:pt x="275" y="1074"/>
                  </a:lnTo>
                  <a:lnTo>
                    <a:pt x="248" y="1061"/>
                  </a:lnTo>
                  <a:lnTo>
                    <a:pt x="224" y="1048"/>
                  </a:lnTo>
                  <a:lnTo>
                    <a:pt x="199" y="1032"/>
                  </a:lnTo>
                  <a:lnTo>
                    <a:pt x="174" y="1017"/>
                  </a:lnTo>
                  <a:lnTo>
                    <a:pt x="152" y="998"/>
                  </a:lnTo>
                  <a:lnTo>
                    <a:pt x="131" y="980"/>
                  </a:lnTo>
                  <a:lnTo>
                    <a:pt x="111" y="960"/>
                  </a:lnTo>
                  <a:lnTo>
                    <a:pt x="93" y="939"/>
                  </a:lnTo>
                  <a:lnTo>
                    <a:pt x="78" y="917"/>
                  </a:lnTo>
                  <a:lnTo>
                    <a:pt x="72" y="905"/>
                  </a:lnTo>
                  <a:lnTo>
                    <a:pt x="67" y="894"/>
                  </a:lnTo>
                  <a:lnTo>
                    <a:pt x="61" y="882"/>
                  </a:lnTo>
                  <a:lnTo>
                    <a:pt x="57" y="869"/>
                  </a:lnTo>
                  <a:lnTo>
                    <a:pt x="57" y="869"/>
                  </a:lnTo>
                  <a:lnTo>
                    <a:pt x="52" y="853"/>
                  </a:lnTo>
                  <a:lnTo>
                    <a:pt x="46" y="840"/>
                  </a:lnTo>
                  <a:lnTo>
                    <a:pt x="31" y="813"/>
                  </a:lnTo>
                  <a:lnTo>
                    <a:pt x="31" y="813"/>
                  </a:lnTo>
                  <a:lnTo>
                    <a:pt x="22" y="798"/>
                  </a:lnTo>
                  <a:lnTo>
                    <a:pt x="14" y="784"/>
                  </a:lnTo>
                  <a:lnTo>
                    <a:pt x="8" y="769"/>
                  </a:lnTo>
                  <a:lnTo>
                    <a:pt x="4" y="754"/>
                  </a:lnTo>
                  <a:lnTo>
                    <a:pt x="4" y="754"/>
                  </a:lnTo>
                  <a:lnTo>
                    <a:pt x="1" y="733"/>
                  </a:lnTo>
                  <a:lnTo>
                    <a:pt x="0" y="713"/>
                  </a:lnTo>
                  <a:lnTo>
                    <a:pt x="0" y="692"/>
                  </a:lnTo>
                  <a:lnTo>
                    <a:pt x="1" y="671"/>
                  </a:lnTo>
                  <a:lnTo>
                    <a:pt x="1" y="671"/>
                  </a:lnTo>
                  <a:lnTo>
                    <a:pt x="1" y="637"/>
                  </a:lnTo>
                  <a:lnTo>
                    <a:pt x="1" y="637"/>
                  </a:lnTo>
                  <a:lnTo>
                    <a:pt x="3" y="585"/>
                  </a:lnTo>
                  <a:lnTo>
                    <a:pt x="6" y="534"/>
                  </a:lnTo>
                  <a:lnTo>
                    <a:pt x="6" y="534"/>
                  </a:lnTo>
                  <a:lnTo>
                    <a:pt x="9" y="493"/>
                  </a:lnTo>
                  <a:lnTo>
                    <a:pt x="9" y="493"/>
                  </a:lnTo>
                  <a:lnTo>
                    <a:pt x="9" y="469"/>
                  </a:lnTo>
                  <a:lnTo>
                    <a:pt x="9" y="469"/>
                  </a:lnTo>
                  <a:lnTo>
                    <a:pt x="9" y="452"/>
                  </a:lnTo>
                  <a:lnTo>
                    <a:pt x="10" y="433"/>
                  </a:lnTo>
                  <a:lnTo>
                    <a:pt x="14" y="418"/>
                  </a:lnTo>
                  <a:lnTo>
                    <a:pt x="17" y="408"/>
                  </a:lnTo>
                  <a:lnTo>
                    <a:pt x="21" y="402"/>
                  </a:lnTo>
                  <a:lnTo>
                    <a:pt x="21" y="402"/>
                  </a:lnTo>
                  <a:lnTo>
                    <a:pt x="35" y="376"/>
                  </a:lnTo>
                  <a:lnTo>
                    <a:pt x="50" y="346"/>
                  </a:lnTo>
                  <a:lnTo>
                    <a:pt x="64" y="312"/>
                  </a:lnTo>
                  <a:lnTo>
                    <a:pt x="69" y="296"/>
                  </a:lnTo>
                  <a:lnTo>
                    <a:pt x="74" y="279"/>
                  </a:lnTo>
                  <a:lnTo>
                    <a:pt x="74" y="279"/>
                  </a:lnTo>
                  <a:lnTo>
                    <a:pt x="80" y="263"/>
                  </a:lnTo>
                  <a:lnTo>
                    <a:pt x="86" y="249"/>
                  </a:lnTo>
                  <a:lnTo>
                    <a:pt x="94" y="237"/>
                  </a:lnTo>
                  <a:lnTo>
                    <a:pt x="103" y="225"/>
                  </a:lnTo>
                  <a:lnTo>
                    <a:pt x="103" y="225"/>
                  </a:lnTo>
                  <a:lnTo>
                    <a:pt x="116" y="206"/>
                  </a:lnTo>
                  <a:lnTo>
                    <a:pt x="116" y="206"/>
                  </a:lnTo>
                  <a:lnTo>
                    <a:pt x="133" y="185"/>
                  </a:lnTo>
                  <a:lnTo>
                    <a:pt x="149" y="165"/>
                  </a:lnTo>
                  <a:lnTo>
                    <a:pt x="167" y="148"/>
                  </a:lnTo>
                  <a:lnTo>
                    <a:pt x="186" y="132"/>
                  </a:lnTo>
                  <a:lnTo>
                    <a:pt x="205" y="118"/>
                  </a:lnTo>
                  <a:lnTo>
                    <a:pt x="225" y="106"/>
                  </a:lnTo>
                  <a:lnTo>
                    <a:pt x="247" y="95"/>
                  </a:lnTo>
                  <a:lnTo>
                    <a:pt x="269" y="83"/>
                  </a:lnTo>
                  <a:lnTo>
                    <a:pt x="269" y="83"/>
                  </a:lnTo>
                  <a:lnTo>
                    <a:pt x="305" y="67"/>
                  </a:lnTo>
                  <a:lnTo>
                    <a:pt x="344" y="53"/>
                  </a:lnTo>
                  <a:lnTo>
                    <a:pt x="387" y="40"/>
                  </a:lnTo>
                  <a:lnTo>
                    <a:pt x="433" y="29"/>
                  </a:lnTo>
                  <a:lnTo>
                    <a:pt x="433" y="29"/>
                  </a:lnTo>
                  <a:lnTo>
                    <a:pt x="494" y="16"/>
                  </a:lnTo>
                  <a:lnTo>
                    <a:pt x="524" y="12"/>
                  </a:lnTo>
                  <a:lnTo>
                    <a:pt x="553" y="8"/>
                  </a:lnTo>
                  <a:lnTo>
                    <a:pt x="583" y="4"/>
                  </a:lnTo>
                  <a:lnTo>
                    <a:pt x="611" y="3"/>
                  </a:lnTo>
                  <a:lnTo>
                    <a:pt x="640" y="2"/>
                  </a:lnTo>
                  <a:lnTo>
                    <a:pt x="668" y="0"/>
                  </a:lnTo>
                  <a:lnTo>
                    <a:pt x="668" y="0"/>
                  </a:lnTo>
                  <a:lnTo>
                    <a:pt x="675" y="2"/>
                  </a:lnTo>
                  <a:lnTo>
                    <a:pt x="681" y="6"/>
                  </a:lnTo>
                  <a:lnTo>
                    <a:pt x="683" y="6"/>
                  </a:lnTo>
                  <a:lnTo>
                    <a:pt x="683" y="6"/>
                  </a:lnTo>
                  <a:lnTo>
                    <a:pt x="683" y="6"/>
                  </a:lnTo>
                  <a:lnTo>
                    <a:pt x="713" y="7"/>
                  </a:lnTo>
                  <a:lnTo>
                    <a:pt x="742" y="10"/>
                  </a:lnTo>
                  <a:lnTo>
                    <a:pt x="742" y="10"/>
                  </a:lnTo>
                  <a:lnTo>
                    <a:pt x="777" y="13"/>
                  </a:lnTo>
                  <a:lnTo>
                    <a:pt x="811" y="15"/>
                  </a:lnTo>
                  <a:lnTo>
                    <a:pt x="811" y="15"/>
                  </a:lnTo>
                  <a:lnTo>
                    <a:pt x="823" y="15"/>
                  </a:lnTo>
                  <a:lnTo>
                    <a:pt x="833" y="16"/>
                  </a:lnTo>
                  <a:lnTo>
                    <a:pt x="855" y="21"/>
                  </a:lnTo>
                  <a:lnTo>
                    <a:pt x="878" y="29"/>
                  </a:lnTo>
                  <a:lnTo>
                    <a:pt x="899" y="38"/>
                  </a:lnTo>
                  <a:lnTo>
                    <a:pt x="899" y="38"/>
                  </a:lnTo>
                  <a:lnTo>
                    <a:pt x="934" y="51"/>
                  </a:lnTo>
                  <a:lnTo>
                    <a:pt x="934" y="51"/>
                  </a:lnTo>
                  <a:lnTo>
                    <a:pt x="951" y="57"/>
                  </a:lnTo>
                  <a:lnTo>
                    <a:pt x="967" y="63"/>
                  </a:lnTo>
                  <a:lnTo>
                    <a:pt x="981" y="70"/>
                  </a:lnTo>
                  <a:lnTo>
                    <a:pt x="997" y="79"/>
                  </a:lnTo>
                  <a:lnTo>
                    <a:pt x="1028" y="97"/>
                  </a:lnTo>
                  <a:lnTo>
                    <a:pt x="1062" y="121"/>
                  </a:lnTo>
                  <a:lnTo>
                    <a:pt x="1062" y="121"/>
                  </a:lnTo>
                  <a:lnTo>
                    <a:pt x="1082" y="135"/>
                  </a:lnTo>
                  <a:lnTo>
                    <a:pt x="1082" y="135"/>
                  </a:lnTo>
                  <a:lnTo>
                    <a:pt x="1100" y="148"/>
                  </a:lnTo>
                  <a:lnTo>
                    <a:pt x="1118" y="163"/>
                  </a:lnTo>
                  <a:lnTo>
                    <a:pt x="1135" y="178"/>
                  </a:lnTo>
                  <a:lnTo>
                    <a:pt x="1143" y="186"/>
                  </a:lnTo>
                  <a:lnTo>
                    <a:pt x="1148" y="194"/>
                  </a:lnTo>
                  <a:lnTo>
                    <a:pt x="1148" y="194"/>
                  </a:lnTo>
                  <a:lnTo>
                    <a:pt x="1160" y="208"/>
                  </a:lnTo>
                  <a:lnTo>
                    <a:pt x="1172" y="221"/>
                  </a:lnTo>
                  <a:lnTo>
                    <a:pt x="1198" y="248"/>
                  </a:lnTo>
                  <a:lnTo>
                    <a:pt x="1198" y="248"/>
                  </a:lnTo>
                  <a:lnTo>
                    <a:pt x="1216" y="266"/>
                  </a:lnTo>
                  <a:lnTo>
                    <a:pt x="1235" y="285"/>
                  </a:lnTo>
                  <a:lnTo>
                    <a:pt x="1235" y="285"/>
                  </a:lnTo>
                  <a:lnTo>
                    <a:pt x="1243" y="297"/>
                  </a:lnTo>
                  <a:lnTo>
                    <a:pt x="1249" y="309"/>
                  </a:lnTo>
                  <a:lnTo>
                    <a:pt x="1261" y="333"/>
                  </a:lnTo>
                  <a:lnTo>
                    <a:pt x="1261" y="333"/>
                  </a:lnTo>
                  <a:lnTo>
                    <a:pt x="1270" y="352"/>
                  </a:lnTo>
                  <a:lnTo>
                    <a:pt x="1275" y="363"/>
                  </a:lnTo>
                  <a:lnTo>
                    <a:pt x="1282" y="372"/>
                  </a:lnTo>
                  <a:lnTo>
                    <a:pt x="1282" y="372"/>
                  </a:lnTo>
                  <a:lnTo>
                    <a:pt x="1294" y="391"/>
                  </a:lnTo>
                  <a:lnTo>
                    <a:pt x="1303" y="411"/>
                  </a:lnTo>
                  <a:lnTo>
                    <a:pt x="1312" y="432"/>
                  </a:lnTo>
                  <a:lnTo>
                    <a:pt x="1320" y="453"/>
                  </a:lnTo>
                  <a:lnTo>
                    <a:pt x="1326" y="475"/>
                  </a:lnTo>
                  <a:lnTo>
                    <a:pt x="1330" y="497"/>
                  </a:lnTo>
                  <a:lnTo>
                    <a:pt x="1333" y="520"/>
                  </a:lnTo>
                  <a:lnTo>
                    <a:pt x="1334" y="542"/>
                  </a:lnTo>
                  <a:lnTo>
                    <a:pt x="1334" y="551"/>
                  </a:lnTo>
                  <a:lnTo>
                    <a:pt x="1334" y="551"/>
                  </a:lnTo>
                  <a:lnTo>
                    <a:pt x="1334" y="602"/>
                  </a:lnTo>
                  <a:lnTo>
                    <a:pt x="1333" y="628"/>
                  </a:lnTo>
                  <a:lnTo>
                    <a:pt x="1332" y="654"/>
                  </a:lnTo>
                  <a:lnTo>
                    <a:pt x="1329" y="679"/>
                  </a:lnTo>
                  <a:lnTo>
                    <a:pt x="1325" y="705"/>
                  </a:lnTo>
                  <a:lnTo>
                    <a:pt x="1318" y="730"/>
                  </a:lnTo>
                  <a:lnTo>
                    <a:pt x="1311" y="754"/>
                  </a:lnTo>
                  <a:lnTo>
                    <a:pt x="1311" y="754"/>
                  </a:lnTo>
                  <a:lnTo>
                    <a:pt x="1304" y="771"/>
                  </a:lnTo>
                  <a:lnTo>
                    <a:pt x="1304" y="771"/>
                  </a:lnTo>
                  <a:lnTo>
                    <a:pt x="1291" y="807"/>
                  </a:lnTo>
                  <a:lnTo>
                    <a:pt x="1283" y="824"/>
                  </a:lnTo>
                  <a:lnTo>
                    <a:pt x="1274" y="843"/>
                  </a:lnTo>
                  <a:lnTo>
                    <a:pt x="1274" y="843"/>
                  </a:lnTo>
                  <a:lnTo>
                    <a:pt x="1253" y="874"/>
                  </a:lnTo>
                  <a:lnTo>
                    <a:pt x="1253" y="874"/>
                  </a:lnTo>
                  <a:lnTo>
                    <a:pt x="1237" y="898"/>
                  </a:lnTo>
                  <a:lnTo>
                    <a:pt x="1230" y="909"/>
                  </a:lnTo>
                  <a:lnTo>
                    <a:pt x="1223" y="922"/>
                  </a:lnTo>
                  <a:lnTo>
                    <a:pt x="1223" y="922"/>
                  </a:lnTo>
                  <a:lnTo>
                    <a:pt x="1211" y="942"/>
                  </a:lnTo>
                  <a:lnTo>
                    <a:pt x="1197" y="960"/>
                  </a:lnTo>
                  <a:lnTo>
                    <a:pt x="1181" y="977"/>
                  </a:lnTo>
                  <a:lnTo>
                    <a:pt x="1163" y="993"/>
                  </a:lnTo>
                  <a:lnTo>
                    <a:pt x="1144" y="1009"/>
                  </a:lnTo>
                  <a:lnTo>
                    <a:pt x="1125" y="1024"/>
                  </a:lnTo>
                  <a:lnTo>
                    <a:pt x="1084" y="1052"/>
                  </a:lnTo>
                  <a:lnTo>
                    <a:pt x="1084" y="1052"/>
                  </a:lnTo>
                  <a:lnTo>
                    <a:pt x="1059" y="1069"/>
                  </a:lnTo>
                  <a:lnTo>
                    <a:pt x="1059" y="1069"/>
                  </a:lnTo>
                  <a:lnTo>
                    <a:pt x="1037" y="1083"/>
                  </a:lnTo>
                  <a:lnTo>
                    <a:pt x="1014" y="1096"/>
                  </a:lnTo>
                  <a:lnTo>
                    <a:pt x="988" y="1109"/>
                  </a:lnTo>
                  <a:lnTo>
                    <a:pt x="960" y="1121"/>
                  </a:lnTo>
                  <a:lnTo>
                    <a:pt x="931" y="1132"/>
                  </a:lnTo>
                  <a:lnTo>
                    <a:pt x="903" y="1141"/>
                  </a:lnTo>
                  <a:lnTo>
                    <a:pt x="874" y="1147"/>
                  </a:lnTo>
                  <a:lnTo>
                    <a:pt x="845" y="1154"/>
                  </a:lnTo>
                  <a:lnTo>
                    <a:pt x="845" y="1154"/>
                  </a:lnTo>
                  <a:lnTo>
                    <a:pt x="806" y="1159"/>
                  </a:lnTo>
                  <a:lnTo>
                    <a:pt x="770" y="1164"/>
                  </a:lnTo>
                  <a:lnTo>
                    <a:pt x="735" y="1167"/>
                  </a:lnTo>
                  <a:lnTo>
                    <a:pt x="702" y="1167"/>
                  </a:lnTo>
                  <a:lnTo>
                    <a:pt x="702" y="1167"/>
                  </a:lnTo>
                  <a:close/>
                  <a:moveTo>
                    <a:pt x="658" y="50"/>
                  </a:moveTo>
                  <a:lnTo>
                    <a:pt x="658" y="50"/>
                  </a:lnTo>
                  <a:lnTo>
                    <a:pt x="630" y="51"/>
                  </a:lnTo>
                  <a:lnTo>
                    <a:pt x="603" y="53"/>
                  </a:lnTo>
                  <a:lnTo>
                    <a:pt x="575" y="55"/>
                  </a:lnTo>
                  <a:lnTo>
                    <a:pt x="548" y="58"/>
                  </a:lnTo>
                  <a:lnTo>
                    <a:pt x="521" y="62"/>
                  </a:lnTo>
                  <a:lnTo>
                    <a:pt x="493" y="67"/>
                  </a:lnTo>
                  <a:lnTo>
                    <a:pt x="466" y="72"/>
                  </a:lnTo>
                  <a:lnTo>
                    <a:pt x="439" y="79"/>
                  </a:lnTo>
                  <a:lnTo>
                    <a:pt x="412" y="87"/>
                  </a:lnTo>
                  <a:lnTo>
                    <a:pt x="386" y="95"/>
                  </a:lnTo>
                  <a:lnTo>
                    <a:pt x="360" y="104"/>
                  </a:lnTo>
                  <a:lnTo>
                    <a:pt x="333" y="113"/>
                  </a:lnTo>
                  <a:lnTo>
                    <a:pt x="307" y="123"/>
                  </a:lnTo>
                  <a:lnTo>
                    <a:pt x="281" y="134"/>
                  </a:lnTo>
                  <a:lnTo>
                    <a:pt x="256" y="147"/>
                  </a:lnTo>
                  <a:lnTo>
                    <a:pt x="231" y="159"/>
                  </a:lnTo>
                  <a:lnTo>
                    <a:pt x="231" y="159"/>
                  </a:lnTo>
                  <a:lnTo>
                    <a:pt x="220" y="166"/>
                  </a:lnTo>
                  <a:lnTo>
                    <a:pt x="208" y="174"/>
                  </a:lnTo>
                  <a:lnTo>
                    <a:pt x="197" y="183"/>
                  </a:lnTo>
                  <a:lnTo>
                    <a:pt x="186" y="194"/>
                  </a:lnTo>
                  <a:lnTo>
                    <a:pt x="175" y="204"/>
                  </a:lnTo>
                  <a:lnTo>
                    <a:pt x="166" y="216"/>
                  </a:lnTo>
                  <a:lnTo>
                    <a:pt x="146" y="242"/>
                  </a:lnTo>
                  <a:lnTo>
                    <a:pt x="131" y="268"/>
                  </a:lnTo>
                  <a:lnTo>
                    <a:pt x="116" y="297"/>
                  </a:lnTo>
                  <a:lnTo>
                    <a:pt x="106" y="325"/>
                  </a:lnTo>
                  <a:lnTo>
                    <a:pt x="97" y="351"/>
                  </a:lnTo>
                  <a:lnTo>
                    <a:pt x="97" y="351"/>
                  </a:lnTo>
                  <a:lnTo>
                    <a:pt x="90" y="374"/>
                  </a:lnTo>
                  <a:lnTo>
                    <a:pt x="81" y="397"/>
                  </a:lnTo>
                  <a:lnTo>
                    <a:pt x="81" y="397"/>
                  </a:lnTo>
                  <a:lnTo>
                    <a:pt x="73" y="414"/>
                  </a:lnTo>
                  <a:lnTo>
                    <a:pt x="67" y="432"/>
                  </a:lnTo>
                  <a:lnTo>
                    <a:pt x="63" y="450"/>
                  </a:lnTo>
                  <a:lnTo>
                    <a:pt x="60" y="470"/>
                  </a:lnTo>
                  <a:lnTo>
                    <a:pt x="60" y="470"/>
                  </a:lnTo>
                  <a:lnTo>
                    <a:pt x="56" y="516"/>
                  </a:lnTo>
                  <a:lnTo>
                    <a:pt x="56" y="516"/>
                  </a:lnTo>
                  <a:lnTo>
                    <a:pt x="52" y="550"/>
                  </a:lnTo>
                  <a:lnTo>
                    <a:pt x="51" y="586"/>
                  </a:lnTo>
                  <a:lnTo>
                    <a:pt x="51" y="586"/>
                  </a:lnTo>
                  <a:lnTo>
                    <a:pt x="50" y="633"/>
                  </a:lnTo>
                  <a:lnTo>
                    <a:pt x="50" y="633"/>
                  </a:lnTo>
                  <a:lnTo>
                    <a:pt x="50" y="682"/>
                  </a:lnTo>
                  <a:lnTo>
                    <a:pt x="50" y="705"/>
                  </a:lnTo>
                  <a:lnTo>
                    <a:pt x="51" y="730"/>
                  </a:lnTo>
                  <a:lnTo>
                    <a:pt x="51" y="730"/>
                  </a:lnTo>
                  <a:lnTo>
                    <a:pt x="52" y="738"/>
                  </a:lnTo>
                  <a:lnTo>
                    <a:pt x="54" y="746"/>
                  </a:lnTo>
                  <a:lnTo>
                    <a:pt x="60" y="762"/>
                  </a:lnTo>
                  <a:lnTo>
                    <a:pt x="68" y="776"/>
                  </a:lnTo>
                  <a:lnTo>
                    <a:pt x="77" y="790"/>
                  </a:lnTo>
                  <a:lnTo>
                    <a:pt x="77" y="790"/>
                  </a:lnTo>
                  <a:lnTo>
                    <a:pt x="89" y="813"/>
                  </a:lnTo>
                  <a:lnTo>
                    <a:pt x="95" y="823"/>
                  </a:lnTo>
                  <a:lnTo>
                    <a:pt x="99" y="836"/>
                  </a:lnTo>
                  <a:lnTo>
                    <a:pt x="99" y="836"/>
                  </a:lnTo>
                  <a:lnTo>
                    <a:pt x="103" y="849"/>
                  </a:lnTo>
                  <a:lnTo>
                    <a:pt x="110" y="864"/>
                  </a:lnTo>
                  <a:lnTo>
                    <a:pt x="115" y="875"/>
                  </a:lnTo>
                  <a:lnTo>
                    <a:pt x="123" y="888"/>
                  </a:lnTo>
                  <a:lnTo>
                    <a:pt x="131" y="899"/>
                  </a:lnTo>
                  <a:lnTo>
                    <a:pt x="139" y="909"/>
                  </a:lnTo>
                  <a:lnTo>
                    <a:pt x="157" y="930"/>
                  </a:lnTo>
                  <a:lnTo>
                    <a:pt x="178" y="949"/>
                  </a:lnTo>
                  <a:lnTo>
                    <a:pt x="199" y="966"/>
                  </a:lnTo>
                  <a:lnTo>
                    <a:pt x="222" y="983"/>
                  </a:lnTo>
                  <a:lnTo>
                    <a:pt x="246" y="1000"/>
                  </a:lnTo>
                  <a:lnTo>
                    <a:pt x="256" y="1007"/>
                  </a:lnTo>
                  <a:lnTo>
                    <a:pt x="256" y="1007"/>
                  </a:lnTo>
                  <a:lnTo>
                    <a:pt x="280" y="1022"/>
                  </a:lnTo>
                  <a:lnTo>
                    <a:pt x="305" y="1035"/>
                  </a:lnTo>
                  <a:lnTo>
                    <a:pt x="330" y="1047"/>
                  </a:lnTo>
                  <a:lnTo>
                    <a:pt x="354" y="1057"/>
                  </a:lnTo>
                  <a:lnTo>
                    <a:pt x="381" y="1066"/>
                  </a:lnTo>
                  <a:lnTo>
                    <a:pt x="407" y="1075"/>
                  </a:lnTo>
                  <a:lnTo>
                    <a:pt x="459" y="1091"/>
                  </a:lnTo>
                  <a:lnTo>
                    <a:pt x="459" y="1091"/>
                  </a:lnTo>
                  <a:lnTo>
                    <a:pt x="484" y="1099"/>
                  </a:lnTo>
                  <a:lnTo>
                    <a:pt x="484" y="1099"/>
                  </a:lnTo>
                  <a:lnTo>
                    <a:pt x="505" y="1104"/>
                  </a:lnTo>
                  <a:lnTo>
                    <a:pt x="528" y="1107"/>
                  </a:lnTo>
                  <a:lnTo>
                    <a:pt x="552" y="1108"/>
                  </a:lnTo>
                  <a:lnTo>
                    <a:pt x="575" y="1109"/>
                  </a:lnTo>
                  <a:lnTo>
                    <a:pt x="575" y="1109"/>
                  </a:lnTo>
                  <a:lnTo>
                    <a:pt x="609" y="1111"/>
                  </a:lnTo>
                  <a:lnTo>
                    <a:pt x="609" y="1111"/>
                  </a:lnTo>
                  <a:lnTo>
                    <a:pt x="628" y="1112"/>
                  </a:lnTo>
                  <a:lnTo>
                    <a:pt x="646" y="1115"/>
                  </a:lnTo>
                  <a:lnTo>
                    <a:pt x="646" y="1115"/>
                  </a:lnTo>
                  <a:lnTo>
                    <a:pt x="671" y="1117"/>
                  </a:lnTo>
                  <a:lnTo>
                    <a:pt x="696" y="1119"/>
                  </a:lnTo>
                  <a:lnTo>
                    <a:pt x="696" y="1119"/>
                  </a:lnTo>
                  <a:lnTo>
                    <a:pt x="701" y="1119"/>
                  </a:lnTo>
                  <a:lnTo>
                    <a:pt x="701" y="1119"/>
                  </a:lnTo>
                  <a:lnTo>
                    <a:pt x="735" y="1117"/>
                  </a:lnTo>
                  <a:lnTo>
                    <a:pt x="768" y="1113"/>
                  </a:lnTo>
                  <a:lnTo>
                    <a:pt x="799" y="1108"/>
                  </a:lnTo>
                  <a:lnTo>
                    <a:pt x="831" y="1102"/>
                  </a:lnTo>
                  <a:lnTo>
                    <a:pt x="861" y="1095"/>
                  </a:lnTo>
                  <a:lnTo>
                    <a:pt x="891" y="1086"/>
                  </a:lnTo>
                  <a:lnTo>
                    <a:pt x="950" y="1069"/>
                  </a:lnTo>
                  <a:lnTo>
                    <a:pt x="950" y="1069"/>
                  </a:lnTo>
                  <a:lnTo>
                    <a:pt x="965" y="1062"/>
                  </a:lnTo>
                  <a:lnTo>
                    <a:pt x="980" y="1057"/>
                  </a:lnTo>
                  <a:lnTo>
                    <a:pt x="994" y="1049"/>
                  </a:lnTo>
                  <a:lnTo>
                    <a:pt x="1007" y="1043"/>
                  </a:lnTo>
                  <a:lnTo>
                    <a:pt x="1033" y="1026"/>
                  </a:lnTo>
                  <a:lnTo>
                    <a:pt x="1059" y="1007"/>
                  </a:lnTo>
                  <a:lnTo>
                    <a:pt x="1059" y="1007"/>
                  </a:lnTo>
                  <a:lnTo>
                    <a:pt x="1082" y="992"/>
                  </a:lnTo>
                  <a:lnTo>
                    <a:pt x="1082" y="992"/>
                  </a:lnTo>
                  <a:lnTo>
                    <a:pt x="1108" y="973"/>
                  </a:lnTo>
                  <a:lnTo>
                    <a:pt x="1135" y="952"/>
                  </a:lnTo>
                  <a:lnTo>
                    <a:pt x="1148" y="941"/>
                  </a:lnTo>
                  <a:lnTo>
                    <a:pt x="1159" y="929"/>
                  </a:lnTo>
                  <a:lnTo>
                    <a:pt x="1169" y="917"/>
                  </a:lnTo>
                  <a:lnTo>
                    <a:pt x="1176" y="905"/>
                  </a:lnTo>
                  <a:lnTo>
                    <a:pt x="1176" y="905"/>
                  </a:lnTo>
                  <a:lnTo>
                    <a:pt x="1193" y="875"/>
                  </a:lnTo>
                  <a:lnTo>
                    <a:pt x="1210" y="847"/>
                  </a:lnTo>
                  <a:lnTo>
                    <a:pt x="1210" y="847"/>
                  </a:lnTo>
                  <a:lnTo>
                    <a:pt x="1228" y="816"/>
                  </a:lnTo>
                  <a:lnTo>
                    <a:pt x="1244" y="786"/>
                  </a:lnTo>
                  <a:lnTo>
                    <a:pt x="1252" y="771"/>
                  </a:lnTo>
                  <a:lnTo>
                    <a:pt x="1258" y="754"/>
                  </a:lnTo>
                  <a:lnTo>
                    <a:pt x="1264" y="737"/>
                  </a:lnTo>
                  <a:lnTo>
                    <a:pt x="1267" y="718"/>
                  </a:lnTo>
                  <a:lnTo>
                    <a:pt x="1267" y="718"/>
                  </a:lnTo>
                  <a:lnTo>
                    <a:pt x="1277" y="670"/>
                  </a:lnTo>
                  <a:lnTo>
                    <a:pt x="1281" y="644"/>
                  </a:lnTo>
                  <a:lnTo>
                    <a:pt x="1283" y="619"/>
                  </a:lnTo>
                  <a:lnTo>
                    <a:pt x="1284" y="593"/>
                  </a:lnTo>
                  <a:lnTo>
                    <a:pt x="1284" y="567"/>
                  </a:lnTo>
                  <a:lnTo>
                    <a:pt x="1283" y="539"/>
                  </a:lnTo>
                  <a:lnTo>
                    <a:pt x="1279" y="512"/>
                  </a:lnTo>
                  <a:lnTo>
                    <a:pt x="1279" y="512"/>
                  </a:lnTo>
                  <a:lnTo>
                    <a:pt x="1275" y="491"/>
                  </a:lnTo>
                  <a:lnTo>
                    <a:pt x="1270" y="469"/>
                  </a:lnTo>
                  <a:lnTo>
                    <a:pt x="1264" y="446"/>
                  </a:lnTo>
                  <a:lnTo>
                    <a:pt x="1254" y="424"/>
                  </a:lnTo>
                  <a:lnTo>
                    <a:pt x="1245" y="403"/>
                  </a:lnTo>
                  <a:lnTo>
                    <a:pt x="1233" y="381"/>
                  </a:lnTo>
                  <a:lnTo>
                    <a:pt x="1222" y="360"/>
                  </a:lnTo>
                  <a:lnTo>
                    <a:pt x="1209" y="339"/>
                  </a:lnTo>
                  <a:lnTo>
                    <a:pt x="1194" y="318"/>
                  </a:lnTo>
                  <a:lnTo>
                    <a:pt x="1179" y="297"/>
                  </a:lnTo>
                  <a:lnTo>
                    <a:pt x="1162" y="278"/>
                  </a:lnTo>
                  <a:lnTo>
                    <a:pt x="1143" y="258"/>
                  </a:lnTo>
                  <a:lnTo>
                    <a:pt x="1124" y="240"/>
                  </a:lnTo>
                  <a:lnTo>
                    <a:pt x="1104" y="221"/>
                  </a:lnTo>
                  <a:lnTo>
                    <a:pt x="1083" y="203"/>
                  </a:lnTo>
                  <a:lnTo>
                    <a:pt x="1061" y="186"/>
                  </a:lnTo>
                  <a:lnTo>
                    <a:pt x="1061" y="186"/>
                  </a:lnTo>
                  <a:lnTo>
                    <a:pt x="1046" y="174"/>
                  </a:lnTo>
                  <a:lnTo>
                    <a:pt x="1033" y="163"/>
                  </a:lnTo>
                  <a:lnTo>
                    <a:pt x="1033" y="163"/>
                  </a:lnTo>
                  <a:lnTo>
                    <a:pt x="1020" y="152"/>
                  </a:lnTo>
                  <a:lnTo>
                    <a:pt x="1007" y="140"/>
                  </a:lnTo>
                  <a:lnTo>
                    <a:pt x="993" y="131"/>
                  </a:lnTo>
                  <a:lnTo>
                    <a:pt x="978" y="123"/>
                  </a:lnTo>
                  <a:lnTo>
                    <a:pt x="978" y="123"/>
                  </a:lnTo>
                  <a:lnTo>
                    <a:pt x="959" y="114"/>
                  </a:lnTo>
                  <a:lnTo>
                    <a:pt x="939" y="106"/>
                  </a:lnTo>
                  <a:lnTo>
                    <a:pt x="899" y="93"/>
                  </a:lnTo>
                  <a:lnTo>
                    <a:pt x="899" y="93"/>
                  </a:lnTo>
                  <a:lnTo>
                    <a:pt x="850" y="76"/>
                  </a:lnTo>
                  <a:lnTo>
                    <a:pt x="850" y="76"/>
                  </a:lnTo>
                  <a:lnTo>
                    <a:pt x="829" y="70"/>
                  </a:lnTo>
                  <a:lnTo>
                    <a:pt x="808" y="64"/>
                  </a:lnTo>
                  <a:lnTo>
                    <a:pt x="787" y="61"/>
                  </a:lnTo>
                  <a:lnTo>
                    <a:pt x="765" y="58"/>
                  </a:lnTo>
                  <a:lnTo>
                    <a:pt x="743" y="57"/>
                  </a:lnTo>
                  <a:lnTo>
                    <a:pt x="719" y="55"/>
                  </a:lnTo>
                  <a:lnTo>
                    <a:pt x="672" y="54"/>
                  </a:lnTo>
                  <a:lnTo>
                    <a:pt x="672" y="54"/>
                  </a:lnTo>
                  <a:lnTo>
                    <a:pt x="666" y="54"/>
                  </a:lnTo>
                  <a:lnTo>
                    <a:pt x="659" y="50"/>
                  </a:lnTo>
                  <a:lnTo>
                    <a:pt x="658" y="50"/>
                  </a:lnTo>
                  <a:lnTo>
                    <a:pt x="658" y="50"/>
                  </a:lnTo>
                  <a:close/>
                </a:path>
              </a:pathLst>
            </a:custGeom>
            <a:grpFill/>
            <a:ln w="9525">
              <a:noFill/>
              <a:round/>
            </a:ln>
          </p:spPr>
          <p:txBody>
            <a:bodyPr vert="horz" wrap="square" lIns="121920" tIns="60960" rIns="121920" bIns="60960" numCol="1" anchor="t" anchorCtr="0" compatLnSpc="1"/>
            <a:lstStyle/>
            <a:p>
              <a:endParaRPr lang="zh-CN" altLang="en-US" sz="2400"/>
            </a:p>
          </p:txBody>
        </p:sp>
      </p:grpSp>
      <p:grpSp>
        <p:nvGrpSpPr>
          <p:cNvPr id="240" name="chenying0907 239"/>
          <p:cNvGrpSpPr/>
          <p:nvPr/>
        </p:nvGrpSpPr>
        <p:grpSpPr>
          <a:xfrm>
            <a:off x="6934985" y="4120808"/>
            <a:ext cx="754591" cy="725859"/>
            <a:chOff x="4151313" y="4052888"/>
            <a:chExt cx="792163" cy="762000"/>
          </a:xfrm>
          <a:solidFill>
            <a:srgbClr val="005188"/>
          </a:solidFill>
        </p:grpSpPr>
        <p:sp>
          <p:nvSpPr>
            <p:cNvPr id="241" name="chenying0907 1037"/>
            <p:cNvSpPr/>
            <p:nvPr/>
          </p:nvSpPr>
          <p:spPr bwMode="auto">
            <a:xfrm>
              <a:off x="4249738" y="4081463"/>
              <a:ext cx="201613" cy="147638"/>
            </a:xfrm>
            <a:custGeom>
              <a:avLst/>
              <a:gdLst/>
              <a:ahLst/>
              <a:cxnLst>
                <a:cxn ang="0">
                  <a:pos x="500" y="1"/>
                </a:cxn>
                <a:cxn ang="0">
                  <a:pos x="477" y="18"/>
                </a:cxn>
                <a:cxn ang="0">
                  <a:pos x="454" y="37"/>
                </a:cxn>
                <a:cxn ang="0">
                  <a:pos x="448" y="43"/>
                </a:cxn>
                <a:cxn ang="0">
                  <a:pos x="422" y="61"/>
                </a:cxn>
                <a:cxn ang="0">
                  <a:pos x="388" y="81"/>
                </a:cxn>
                <a:cxn ang="0">
                  <a:pos x="318" y="123"/>
                </a:cxn>
                <a:cxn ang="0">
                  <a:pos x="254" y="170"/>
                </a:cxn>
                <a:cxn ang="0">
                  <a:pos x="220" y="196"/>
                </a:cxn>
                <a:cxn ang="0">
                  <a:pos x="114" y="269"/>
                </a:cxn>
                <a:cxn ang="0">
                  <a:pos x="98" y="281"/>
                </a:cxn>
                <a:cxn ang="0">
                  <a:pos x="70" y="306"/>
                </a:cxn>
                <a:cxn ang="0">
                  <a:pos x="54" y="316"/>
                </a:cxn>
                <a:cxn ang="0">
                  <a:pos x="36" y="328"/>
                </a:cxn>
                <a:cxn ang="0">
                  <a:pos x="30" y="333"/>
                </a:cxn>
                <a:cxn ang="0">
                  <a:pos x="20" y="349"/>
                </a:cxn>
                <a:cxn ang="0">
                  <a:pos x="15" y="356"/>
                </a:cxn>
                <a:cxn ang="0">
                  <a:pos x="4" y="361"/>
                </a:cxn>
                <a:cxn ang="0">
                  <a:pos x="3" y="361"/>
                </a:cxn>
                <a:cxn ang="0">
                  <a:pos x="0" y="367"/>
                </a:cxn>
                <a:cxn ang="0">
                  <a:pos x="6" y="371"/>
                </a:cxn>
                <a:cxn ang="0">
                  <a:pos x="8" y="371"/>
                </a:cxn>
                <a:cxn ang="0">
                  <a:pos x="24" y="362"/>
                </a:cxn>
                <a:cxn ang="0">
                  <a:pos x="37" y="347"/>
                </a:cxn>
                <a:cxn ang="0">
                  <a:pos x="41" y="340"/>
                </a:cxn>
                <a:cxn ang="0">
                  <a:pos x="62" y="323"/>
                </a:cxn>
                <a:cxn ang="0">
                  <a:pos x="92" y="303"/>
                </a:cxn>
                <a:cxn ang="0">
                  <a:pos x="127" y="276"/>
                </a:cxn>
                <a:cxn ang="0">
                  <a:pos x="201" y="224"/>
                </a:cxn>
                <a:cxn ang="0">
                  <a:pos x="237" y="197"/>
                </a:cxn>
                <a:cxn ang="0">
                  <a:pos x="286" y="158"/>
                </a:cxn>
                <a:cxn ang="0">
                  <a:pos x="301" y="146"/>
                </a:cxn>
                <a:cxn ang="0">
                  <a:pos x="342" y="120"/>
                </a:cxn>
                <a:cxn ang="0">
                  <a:pos x="384" y="95"/>
                </a:cxn>
                <a:cxn ang="0">
                  <a:pos x="448" y="56"/>
                </a:cxn>
                <a:cxn ang="0">
                  <a:pos x="462" y="46"/>
                </a:cxn>
                <a:cxn ang="0">
                  <a:pos x="491" y="22"/>
                </a:cxn>
                <a:cxn ang="0">
                  <a:pos x="505" y="12"/>
                </a:cxn>
                <a:cxn ang="0">
                  <a:pos x="509" y="8"/>
                </a:cxn>
                <a:cxn ang="0">
                  <a:pos x="504" y="1"/>
                </a:cxn>
                <a:cxn ang="0">
                  <a:pos x="500" y="1"/>
                </a:cxn>
              </a:cxnLst>
              <a:rect l="0" t="0" r="r" b="b"/>
              <a:pathLst>
                <a:path w="509" h="371">
                  <a:moveTo>
                    <a:pt x="500" y="1"/>
                  </a:moveTo>
                  <a:lnTo>
                    <a:pt x="500" y="1"/>
                  </a:lnTo>
                  <a:lnTo>
                    <a:pt x="487" y="9"/>
                  </a:lnTo>
                  <a:lnTo>
                    <a:pt x="477" y="18"/>
                  </a:lnTo>
                  <a:lnTo>
                    <a:pt x="465" y="27"/>
                  </a:lnTo>
                  <a:lnTo>
                    <a:pt x="454" y="37"/>
                  </a:lnTo>
                  <a:lnTo>
                    <a:pt x="454" y="37"/>
                  </a:lnTo>
                  <a:lnTo>
                    <a:pt x="448" y="43"/>
                  </a:lnTo>
                  <a:lnTo>
                    <a:pt x="440" y="50"/>
                  </a:lnTo>
                  <a:lnTo>
                    <a:pt x="422" y="61"/>
                  </a:lnTo>
                  <a:lnTo>
                    <a:pt x="388" y="81"/>
                  </a:lnTo>
                  <a:lnTo>
                    <a:pt x="388" y="81"/>
                  </a:lnTo>
                  <a:lnTo>
                    <a:pt x="352" y="102"/>
                  </a:lnTo>
                  <a:lnTo>
                    <a:pt x="318" y="123"/>
                  </a:lnTo>
                  <a:lnTo>
                    <a:pt x="286" y="145"/>
                  </a:lnTo>
                  <a:lnTo>
                    <a:pt x="254" y="170"/>
                  </a:lnTo>
                  <a:lnTo>
                    <a:pt x="254" y="170"/>
                  </a:lnTo>
                  <a:lnTo>
                    <a:pt x="220" y="196"/>
                  </a:lnTo>
                  <a:lnTo>
                    <a:pt x="185" y="221"/>
                  </a:lnTo>
                  <a:lnTo>
                    <a:pt x="114" y="269"/>
                  </a:lnTo>
                  <a:lnTo>
                    <a:pt x="114" y="269"/>
                  </a:lnTo>
                  <a:lnTo>
                    <a:pt x="98" y="281"/>
                  </a:lnTo>
                  <a:lnTo>
                    <a:pt x="84" y="293"/>
                  </a:lnTo>
                  <a:lnTo>
                    <a:pt x="70" y="306"/>
                  </a:lnTo>
                  <a:lnTo>
                    <a:pt x="54" y="316"/>
                  </a:lnTo>
                  <a:lnTo>
                    <a:pt x="54" y="316"/>
                  </a:lnTo>
                  <a:lnTo>
                    <a:pt x="42" y="324"/>
                  </a:lnTo>
                  <a:lnTo>
                    <a:pt x="36" y="328"/>
                  </a:lnTo>
                  <a:lnTo>
                    <a:pt x="30" y="333"/>
                  </a:lnTo>
                  <a:lnTo>
                    <a:pt x="30" y="333"/>
                  </a:lnTo>
                  <a:lnTo>
                    <a:pt x="25" y="341"/>
                  </a:lnTo>
                  <a:lnTo>
                    <a:pt x="20" y="349"/>
                  </a:lnTo>
                  <a:lnTo>
                    <a:pt x="17" y="353"/>
                  </a:lnTo>
                  <a:lnTo>
                    <a:pt x="15" y="356"/>
                  </a:lnTo>
                  <a:lnTo>
                    <a:pt x="11" y="358"/>
                  </a:lnTo>
                  <a:lnTo>
                    <a:pt x="4" y="361"/>
                  </a:lnTo>
                  <a:lnTo>
                    <a:pt x="4" y="361"/>
                  </a:lnTo>
                  <a:lnTo>
                    <a:pt x="3" y="361"/>
                  </a:lnTo>
                  <a:lnTo>
                    <a:pt x="2" y="364"/>
                  </a:lnTo>
                  <a:lnTo>
                    <a:pt x="0" y="367"/>
                  </a:lnTo>
                  <a:lnTo>
                    <a:pt x="3" y="370"/>
                  </a:lnTo>
                  <a:lnTo>
                    <a:pt x="6" y="371"/>
                  </a:lnTo>
                  <a:lnTo>
                    <a:pt x="8" y="371"/>
                  </a:lnTo>
                  <a:lnTo>
                    <a:pt x="8" y="371"/>
                  </a:lnTo>
                  <a:lnTo>
                    <a:pt x="17" y="367"/>
                  </a:lnTo>
                  <a:lnTo>
                    <a:pt x="24" y="362"/>
                  </a:lnTo>
                  <a:lnTo>
                    <a:pt x="30" y="354"/>
                  </a:lnTo>
                  <a:lnTo>
                    <a:pt x="37" y="347"/>
                  </a:lnTo>
                  <a:lnTo>
                    <a:pt x="37" y="347"/>
                  </a:lnTo>
                  <a:lnTo>
                    <a:pt x="41" y="340"/>
                  </a:lnTo>
                  <a:lnTo>
                    <a:pt x="47" y="333"/>
                  </a:lnTo>
                  <a:lnTo>
                    <a:pt x="62" y="323"/>
                  </a:lnTo>
                  <a:lnTo>
                    <a:pt x="78" y="314"/>
                  </a:lnTo>
                  <a:lnTo>
                    <a:pt x="92" y="303"/>
                  </a:lnTo>
                  <a:lnTo>
                    <a:pt x="92" y="303"/>
                  </a:lnTo>
                  <a:lnTo>
                    <a:pt x="127" y="276"/>
                  </a:lnTo>
                  <a:lnTo>
                    <a:pt x="164" y="250"/>
                  </a:lnTo>
                  <a:lnTo>
                    <a:pt x="201" y="224"/>
                  </a:lnTo>
                  <a:lnTo>
                    <a:pt x="237" y="197"/>
                  </a:lnTo>
                  <a:lnTo>
                    <a:pt x="237" y="197"/>
                  </a:lnTo>
                  <a:lnTo>
                    <a:pt x="269" y="171"/>
                  </a:lnTo>
                  <a:lnTo>
                    <a:pt x="286" y="158"/>
                  </a:lnTo>
                  <a:lnTo>
                    <a:pt x="301" y="146"/>
                  </a:lnTo>
                  <a:lnTo>
                    <a:pt x="301" y="146"/>
                  </a:lnTo>
                  <a:lnTo>
                    <a:pt x="322" y="133"/>
                  </a:lnTo>
                  <a:lnTo>
                    <a:pt x="342" y="120"/>
                  </a:lnTo>
                  <a:lnTo>
                    <a:pt x="384" y="95"/>
                  </a:lnTo>
                  <a:lnTo>
                    <a:pt x="384" y="95"/>
                  </a:lnTo>
                  <a:lnTo>
                    <a:pt x="416" y="77"/>
                  </a:lnTo>
                  <a:lnTo>
                    <a:pt x="448" y="56"/>
                  </a:lnTo>
                  <a:lnTo>
                    <a:pt x="448" y="56"/>
                  </a:lnTo>
                  <a:lnTo>
                    <a:pt x="462" y="46"/>
                  </a:lnTo>
                  <a:lnTo>
                    <a:pt x="477" y="34"/>
                  </a:lnTo>
                  <a:lnTo>
                    <a:pt x="491" y="22"/>
                  </a:lnTo>
                  <a:lnTo>
                    <a:pt x="505" y="12"/>
                  </a:lnTo>
                  <a:lnTo>
                    <a:pt x="505" y="12"/>
                  </a:lnTo>
                  <a:lnTo>
                    <a:pt x="508" y="9"/>
                  </a:lnTo>
                  <a:lnTo>
                    <a:pt x="509" y="8"/>
                  </a:lnTo>
                  <a:lnTo>
                    <a:pt x="508" y="4"/>
                  </a:lnTo>
                  <a:lnTo>
                    <a:pt x="504" y="1"/>
                  </a:lnTo>
                  <a:lnTo>
                    <a:pt x="503" y="0"/>
                  </a:lnTo>
                  <a:lnTo>
                    <a:pt x="500" y="1"/>
                  </a:lnTo>
                  <a:lnTo>
                    <a:pt x="500"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42" name="chenying0907 1038"/>
            <p:cNvSpPr/>
            <p:nvPr/>
          </p:nvSpPr>
          <p:spPr bwMode="auto">
            <a:xfrm>
              <a:off x="4222751" y="4070350"/>
              <a:ext cx="276225" cy="206375"/>
            </a:xfrm>
            <a:custGeom>
              <a:avLst/>
              <a:gdLst/>
              <a:ahLst/>
              <a:cxnLst>
                <a:cxn ang="0">
                  <a:pos x="687" y="1"/>
                </a:cxn>
                <a:cxn ang="0">
                  <a:pos x="665" y="17"/>
                </a:cxn>
                <a:cxn ang="0">
                  <a:pos x="643" y="28"/>
                </a:cxn>
                <a:cxn ang="0">
                  <a:pos x="620" y="44"/>
                </a:cxn>
                <a:cxn ang="0">
                  <a:pos x="599" y="60"/>
                </a:cxn>
                <a:cxn ang="0">
                  <a:pos x="552" y="95"/>
                </a:cxn>
                <a:cxn ang="0">
                  <a:pos x="507" y="130"/>
                </a:cxn>
                <a:cxn ang="0">
                  <a:pos x="415" y="194"/>
                </a:cxn>
                <a:cxn ang="0">
                  <a:pos x="322" y="257"/>
                </a:cxn>
                <a:cxn ang="0">
                  <a:pos x="236" y="321"/>
                </a:cxn>
                <a:cxn ang="0">
                  <a:pos x="152" y="387"/>
                </a:cxn>
                <a:cxn ang="0">
                  <a:pos x="108" y="418"/>
                </a:cxn>
                <a:cxn ang="0">
                  <a:pos x="64" y="452"/>
                </a:cxn>
                <a:cxn ang="0">
                  <a:pos x="51" y="466"/>
                </a:cxn>
                <a:cxn ang="0">
                  <a:pos x="38" y="481"/>
                </a:cxn>
                <a:cxn ang="0">
                  <a:pos x="20" y="495"/>
                </a:cxn>
                <a:cxn ang="0">
                  <a:pos x="2" y="508"/>
                </a:cxn>
                <a:cxn ang="0">
                  <a:pos x="0" y="512"/>
                </a:cxn>
                <a:cxn ang="0">
                  <a:pos x="2" y="516"/>
                </a:cxn>
                <a:cxn ang="0">
                  <a:pos x="8" y="517"/>
                </a:cxn>
                <a:cxn ang="0">
                  <a:pos x="10" y="517"/>
                </a:cxn>
                <a:cxn ang="0">
                  <a:pos x="54" y="479"/>
                </a:cxn>
                <a:cxn ang="0">
                  <a:pos x="68" y="465"/>
                </a:cxn>
                <a:cxn ang="0">
                  <a:pos x="87" y="447"/>
                </a:cxn>
                <a:cxn ang="0">
                  <a:pos x="131" y="417"/>
                </a:cxn>
                <a:cxn ang="0">
                  <a:pos x="152" y="401"/>
                </a:cxn>
                <a:cxn ang="0">
                  <a:pos x="296" y="290"/>
                </a:cxn>
                <a:cxn ang="0">
                  <a:pos x="344" y="256"/>
                </a:cxn>
                <a:cxn ang="0">
                  <a:pos x="484" y="160"/>
                </a:cxn>
                <a:cxn ang="0">
                  <a:pos x="529" y="128"/>
                </a:cxn>
                <a:cxn ang="0">
                  <a:pos x="623" y="57"/>
                </a:cxn>
                <a:cxn ang="0">
                  <a:pos x="641" y="45"/>
                </a:cxn>
                <a:cxn ang="0">
                  <a:pos x="678" y="23"/>
                </a:cxn>
                <a:cxn ang="0">
                  <a:pos x="695" y="9"/>
                </a:cxn>
                <a:cxn ang="0">
                  <a:pos x="696" y="5"/>
                </a:cxn>
                <a:cxn ang="0">
                  <a:pos x="691" y="0"/>
                </a:cxn>
                <a:cxn ang="0">
                  <a:pos x="687" y="1"/>
                </a:cxn>
              </a:cxnLst>
              <a:rect l="0" t="0" r="r" b="b"/>
              <a:pathLst>
                <a:path w="696" h="519">
                  <a:moveTo>
                    <a:pt x="687" y="1"/>
                  </a:moveTo>
                  <a:lnTo>
                    <a:pt x="687" y="1"/>
                  </a:lnTo>
                  <a:lnTo>
                    <a:pt x="677" y="9"/>
                  </a:lnTo>
                  <a:lnTo>
                    <a:pt x="665" y="17"/>
                  </a:lnTo>
                  <a:lnTo>
                    <a:pt x="643" y="28"/>
                  </a:lnTo>
                  <a:lnTo>
                    <a:pt x="643" y="28"/>
                  </a:lnTo>
                  <a:lnTo>
                    <a:pt x="631" y="36"/>
                  </a:lnTo>
                  <a:lnTo>
                    <a:pt x="620" y="44"/>
                  </a:lnTo>
                  <a:lnTo>
                    <a:pt x="599" y="60"/>
                  </a:lnTo>
                  <a:lnTo>
                    <a:pt x="599" y="60"/>
                  </a:lnTo>
                  <a:lnTo>
                    <a:pt x="576" y="77"/>
                  </a:lnTo>
                  <a:lnTo>
                    <a:pt x="552" y="95"/>
                  </a:lnTo>
                  <a:lnTo>
                    <a:pt x="507" y="130"/>
                  </a:lnTo>
                  <a:lnTo>
                    <a:pt x="507" y="130"/>
                  </a:lnTo>
                  <a:lnTo>
                    <a:pt x="461" y="163"/>
                  </a:lnTo>
                  <a:lnTo>
                    <a:pt x="415" y="194"/>
                  </a:lnTo>
                  <a:lnTo>
                    <a:pt x="322" y="257"/>
                  </a:lnTo>
                  <a:lnTo>
                    <a:pt x="322" y="257"/>
                  </a:lnTo>
                  <a:lnTo>
                    <a:pt x="279" y="289"/>
                  </a:lnTo>
                  <a:lnTo>
                    <a:pt x="236" y="321"/>
                  </a:lnTo>
                  <a:lnTo>
                    <a:pt x="152" y="387"/>
                  </a:lnTo>
                  <a:lnTo>
                    <a:pt x="152" y="387"/>
                  </a:lnTo>
                  <a:lnTo>
                    <a:pt x="130" y="402"/>
                  </a:lnTo>
                  <a:lnTo>
                    <a:pt x="108" y="418"/>
                  </a:lnTo>
                  <a:lnTo>
                    <a:pt x="85" y="434"/>
                  </a:lnTo>
                  <a:lnTo>
                    <a:pt x="64" y="452"/>
                  </a:lnTo>
                  <a:lnTo>
                    <a:pt x="64" y="452"/>
                  </a:lnTo>
                  <a:lnTo>
                    <a:pt x="51" y="466"/>
                  </a:lnTo>
                  <a:lnTo>
                    <a:pt x="38" y="481"/>
                  </a:lnTo>
                  <a:lnTo>
                    <a:pt x="38" y="481"/>
                  </a:lnTo>
                  <a:lnTo>
                    <a:pt x="29" y="489"/>
                  </a:lnTo>
                  <a:lnTo>
                    <a:pt x="20" y="495"/>
                  </a:lnTo>
                  <a:lnTo>
                    <a:pt x="2" y="508"/>
                  </a:lnTo>
                  <a:lnTo>
                    <a:pt x="2" y="508"/>
                  </a:lnTo>
                  <a:lnTo>
                    <a:pt x="0" y="511"/>
                  </a:lnTo>
                  <a:lnTo>
                    <a:pt x="0" y="512"/>
                  </a:lnTo>
                  <a:lnTo>
                    <a:pt x="0" y="515"/>
                  </a:lnTo>
                  <a:lnTo>
                    <a:pt x="2" y="516"/>
                  </a:lnTo>
                  <a:lnTo>
                    <a:pt x="6" y="519"/>
                  </a:lnTo>
                  <a:lnTo>
                    <a:pt x="8" y="517"/>
                  </a:lnTo>
                  <a:lnTo>
                    <a:pt x="10" y="517"/>
                  </a:lnTo>
                  <a:lnTo>
                    <a:pt x="10" y="517"/>
                  </a:lnTo>
                  <a:lnTo>
                    <a:pt x="40" y="493"/>
                  </a:lnTo>
                  <a:lnTo>
                    <a:pt x="54" y="479"/>
                  </a:lnTo>
                  <a:lnTo>
                    <a:pt x="68" y="465"/>
                  </a:lnTo>
                  <a:lnTo>
                    <a:pt x="68" y="465"/>
                  </a:lnTo>
                  <a:lnTo>
                    <a:pt x="76" y="456"/>
                  </a:lnTo>
                  <a:lnTo>
                    <a:pt x="87" y="447"/>
                  </a:lnTo>
                  <a:lnTo>
                    <a:pt x="108" y="431"/>
                  </a:lnTo>
                  <a:lnTo>
                    <a:pt x="131" y="417"/>
                  </a:lnTo>
                  <a:lnTo>
                    <a:pt x="152" y="401"/>
                  </a:lnTo>
                  <a:lnTo>
                    <a:pt x="152" y="401"/>
                  </a:lnTo>
                  <a:lnTo>
                    <a:pt x="248" y="326"/>
                  </a:lnTo>
                  <a:lnTo>
                    <a:pt x="296" y="290"/>
                  </a:lnTo>
                  <a:lnTo>
                    <a:pt x="344" y="256"/>
                  </a:lnTo>
                  <a:lnTo>
                    <a:pt x="344" y="256"/>
                  </a:lnTo>
                  <a:lnTo>
                    <a:pt x="439" y="193"/>
                  </a:lnTo>
                  <a:lnTo>
                    <a:pt x="484" y="160"/>
                  </a:lnTo>
                  <a:lnTo>
                    <a:pt x="529" y="128"/>
                  </a:lnTo>
                  <a:lnTo>
                    <a:pt x="529" y="128"/>
                  </a:lnTo>
                  <a:lnTo>
                    <a:pt x="576" y="92"/>
                  </a:lnTo>
                  <a:lnTo>
                    <a:pt x="623" y="57"/>
                  </a:lnTo>
                  <a:lnTo>
                    <a:pt x="623" y="57"/>
                  </a:lnTo>
                  <a:lnTo>
                    <a:pt x="641" y="45"/>
                  </a:lnTo>
                  <a:lnTo>
                    <a:pt x="660" y="35"/>
                  </a:lnTo>
                  <a:lnTo>
                    <a:pt x="678" y="23"/>
                  </a:lnTo>
                  <a:lnTo>
                    <a:pt x="695" y="9"/>
                  </a:lnTo>
                  <a:lnTo>
                    <a:pt x="695" y="9"/>
                  </a:lnTo>
                  <a:lnTo>
                    <a:pt x="696" y="7"/>
                  </a:lnTo>
                  <a:lnTo>
                    <a:pt x="696" y="5"/>
                  </a:lnTo>
                  <a:lnTo>
                    <a:pt x="695" y="1"/>
                  </a:lnTo>
                  <a:lnTo>
                    <a:pt x="691" y="0"/>
                  </a:lnTo>
                  <a:lnTo>
                    <a:pt x="688" y="0"/>
                  </a:lnTo>
                  <a:lnTo>
                    <a:pt x="687" y="1"/>
                  </a:lnTo>
                  <a:lnTo>
                    <a:pt x="687"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43" name="chenying0907 1039"/>
            <p:cNvSpPr/>
            <p:nvPr/>
          </p:nvSpPr>
          <p:spPr bwMode="auto">
            <a:xfrm>
              <a:off x="4219576" y="4067175"/>
              <a:ext cx="323850" cy="247650"/>
            </a:xfrm>
            <a:custGeom>
              <a:avLst/>
              <a:gdLst/>
              <a:ahLst/>
              <a:cxnLst>
                <a:cxn ang="0">
                  <a:pos x="806" y="3"/>
                </a:cxn>
                <a:cxn ang="0">
                  <a:pos x="759" y="39"/>
                </a:cxn>
                <a:cxn ang="0">
                  <a:pos x="712" y="76"/>
                </a:cxn>
                <a:cxn ang="0">
                  <a:pos x="661" y="119"/>
                </a:cxn>
                <a:cxn ang="0">
                  <a:pos x="608" y="161"/>
                </a:cxn>
                <a:cxn ang="0">
                  <a:pos x="584" y="180"/>
                </a:cxn>
                <a:cxn ang="0">
                  <a:pos x="535" y="221"/>
                </a:cxn>
                <a:cxn ang="0">
                  <a:pos x="510" y="241"/>
                </a:cxn>
                <a:cxn ang="0">
                  <a:pos x="463" y="272"/>
                </a:cxn>
                <a:cxn ang="0">
                  <a:pos x="415" y="301"/>
                </a:cxn>
                <a:cxn ang="0">
                  <a:pos x="364" y="339"/>
                </a:cxn>
                <a:cxn ang="0">
                  <a:pos x="263" y="417"/>
                </a:cxn>
                <a:cxn ang="0">
                  <a:pos x="211" y="454"/>
                </a:cxn>
                <a:cxn ang="0">
                  <a:pos x="160" y="486"/>
                </a:cxn>
                <a:cxn ang="0">
                  <a:pos x="111" y="522"/>
                </a:cxn>
                <a:cxn ang="0">
                  <a:pos x="88" y="541"/>
                </a:cxn>
                <a:cxn ang="0">
                  <a:pos x="64" y="561"/>
                </a:cxn>
                <a:cxn ang="0">
                  <a:pos x="38" y="591"/>
                </a:cxn>
                <a:cxn ang="0">
                  <a:pos x="21" y="604"/>
                </a:cxn>
                <a:cxn ang="0">
                  <a:pos x="5" y="611"/>
                </a:cxn>
                <a:cxn ang="0">
                  <a:pos x="3" y="612"/>
                </a:cxn>
                <a:cxn ang="0">
                  <a:pos x="0" y="617"/>
                </a:cxn>
                <a:cxn ang="0">
                  <a:pos x="1" y="621"/>
                </a:cxn>
                <a:cxn ang="0">
                  <a:pos x="5" y="622"/>
                </a:cxn>
                <a:cxn ang="0">
                  <a:pos x="15" y="620"/>
                </a:cxn>
                <a:cxn ang="0">
                  <a:pos x="32" y="611"/>
                </a:cxn>
                <a:cxn ang="0">
                  <a:pos x="52" y="590"/>
                </a:cxn>
                <a:cxn ang="0">
                  <a:pos x="66" y="577"/>
                </a:cxn>
                <a:cxn ang="0">
                  <a:pos x="120" y="530"/>
                </a:cxn>
                <a:cxn ang="0">
                  <a:pos x="179" y="488"/>
                </a:cxn>
                <a:cxn ang="0">
                  <a:pos x="209" y="468"/>
                </a:cxn>
                <a:cxn ang="0">
                  <a:pos x="293" y="405"/>
                </a:cxn>
                <a:cxn ang="0">
                  <a:pos x="406" y="322"/>
                </a:cxn>
                <a:cxn ang="0">
                  <a:pos x="430" y="305"/>
                </a:cxn>
                <a:cxn ang="0">
                  <a:pos x="508" y="256"/>
                </a:cxn>
                <a:cxn ang="0">
                  <a:pos x="534" y="238"/>
                </a:cxn>
                <a:cxn ang="0">
                  <a:pos x="582" y="197"/>
                </a:cxn>
                <a:cxn ang="0">
                  <a:pos x="607" y="177"/>
                </a:cxn>
                <a:cxn ang="0">
                  <a:pos x="686" y="114"/>
                </a:cxn>
                <a:cxn ang="0">
                  <a:pos x="712" y="90"/>
                </a:cxn>
                <a:cxn ang="0">
                  <a:pos x="763" y="51"/>
                </a:cxn>
                <a:cxn ang="0">
                  <a:pos x="802" y="21"/>
                </a:cxn>
                <a:cxn ang="0">
                  <a:pos x="814" y="10"/>
                </a:cxn>
                <a:cxn ang="0">
                  <a:pos x="816" y="7"/>
                </a:cxn>
                <a:cxn ang="0">
                  <a:pos x="810" y="0"/>
                </a:cxn>
                <a:cxn ang="0">
                  <a:pos x="806" y="3"/>
                </a:cxn>
              </a:cxnLst>
              <a:rect l="0" t="0" r="r" b="b"/>
              <a:pathLst>
                <a:path w="816" h="622">
                  <a:moveTo>
                    <a:pt x="806" y="3"/>
                  </a:moveTo>
                  <a:lnTo>
                    <a:pt x="806" y="3"/>
                  </a:lnTo>
                  <a:lnTo>
                    <a:pt x="784" y="21"/>
                  </a:lnTo>
                  <a:lnTo>
                    <a:pt x="759" y="39"/>
                  </a:lnTo>
                  <a:lnTo>
                    <a:pt x="735" y="56"/>
                  </a:lnTo>
                  <a:lnTo>
                    <a:pt x="712" y="76"/>
                  </a:lnTo>
                  <a:lnTo>
                    <a:pt x="712" y="76"/>
                  </a:lnTo>
                  <a:lnTo>
                    <a:pt x="661" y="119"/>
                  </a:lnTo>
                  <a:lnTo>
                    <a:pt x="635" y="141"/>
                  </a:lnTo>
                  <a:lnTo>
                    <a:pt x="608" y="161"/>
                  </a:lnTo>
                  <a:lnTo>
                    <a:pt x="608" y="161"/>
                  </a:lnTo>
                  <a:lnTo>
                    <a:pt x="584" y="180"/>
                  </a:lnTo>
                  <a:lnTo>
                    <a:pt x="559" y="201"/>
                  </a:lnTo>
                  <a:lnTo>
                    <a:pt x="535" y="221"/>
                  </a:lnTo>
                  <a:lnTo>
                    <a:pt x="510" y="241"/>
                  </a:lnTo>
                  <a:lnTo>
                    <a:pt x="510" y="241"/>
                  </a:lnTo>
                  <a:lnTo>
                    <a:pt x="487" y="256"/>
                  </a:lnTo>
                  <a:lnTo>
                    <a:pt x="463" y="272"/>
                  </a:lnTo>
                  <a:lnTo>
                    <a:pt x="438" y="286"/>
                  </a:lnTo>
                  <a:lnTo>
                    <a:pt x="415" y="301"/>
                  </a:lnTo>
                  <a:lnTo>
                    <a:pt x="415" y="301"/>
                  </a:lnTo>
                  <a:lnTo>
                    <a:pt x="364" y="339"/>
                  </a:lnTo>
                  <a:lnTo>
                    <a:pt x="314" y="379"/>
                  </a:lnTo>
                  <a:lnTo>
                    <a:pt x="263" y="417"/>
                  </a:lnTo>
                  <a:lnTo>
                    <a:pt x="237" y="437"/>
                  </a:lnTo>
                  <a:lnTo>
                    <a:pt x="211" y="454"/>
                  </a:lnTo>
                  <a:lnTo>
                    <a:pt x="211" y="454"/>
                  </a:lnTo>
                  <a:lnTo>
                    <a:pt x="160" y="486"/>
                  </a:lnTo>
                  <a:lnTo>
                    <a:pt x="135" y="503"/>
                  </a:lnTo>
                  <a:lnTo>
                    <a:pt x="111" y="522"/>
                  </a:lnTo>
                  <a:lnTo>
                    <a:pt x="111" y="522"/>
                  </a:lnTo>
                  <a:lnTo>
                    <a:pt x="88" y="541"/>
                  </a:lnTo>
                  <a:lnTo>
                    <a:pt x="64" y="561"/>
                  </a:lnTo>
                  <a:lnTo>
                    <a:pt x="64" y="561"/>
                  </a:lnTo>
                  <a:lnTo>
                    <a:pt x="52" y="574"/>
                  </a:lnTo>
                  <a:lnTo>
                    <a:pt x="38" y="591"/>
                  </a:lnTo>
                  <a:lnTo>
                    <a:pt x="29" y="598"/>
                  </a:lnTo>
                  <a:lnTo>
                    <a:pt x="21" y="604"/>
                  </a:lnTo>
                  <a:lnTo>
                    <a:pt x="13" y="609"/>
                  </a:lnTo>
                  <a:lnTo>
                    <a:pt x="5" y="611"/>
                  </a:lnTo>
                  <a:lnTo>
                    <a:pt x="5" y="611"/>
                  </a:lnTo>
                  <a:lnTo>
                    <a:pt x="3" y="612"/>
                  </a:lnTo>
                  <a:lnTo>
                    <a:pt x="1" y="613"/>
                  </a:lnTo>
                  <a:lnTo>
                    <a:pt x="0" y="617"/>
                  </a:lnTo>
                  <a:lnTo>
                    <a:pt x="0" y="620"/>
                  </a:lnTo>
                  <a:lnTo>
                    <a:pt x="1" y="621"/>
                  </a:lnTo>
                  <a:lnTo>
                    <a:pt x="3" y="622"/>
                  </a:lnTo>
                  <a:lnTo>
                    <a:pt x="5" y="622"/>
                  </a:lnTo>
                  <a:lnTo>
                    <a:pt x="5" y="622"/>
                  </a:lnTo>
                  <a:lnTo>
                    <a:pt x="15" y="620"/>
                  </a:lnTo>
                  <a:lnTo>
                    <a:pt x="22" y="616"/>
                  </a:lnTo>
                  <a:lnTo>
                    <a:pt x="32" y="611"/>
                  </a:lnTo>
                  <a:lnTo>
                    <a:pt x="38" y="604"/>
                  </a:lnTo>
                  <a:lnTo>
                    <a:pt x="52" y="590"/>
                  </a:lnTo>
                  <a:lnTo>
                    <a:pt x="66" y="577"/>
                  </a:lnTo>
                  <a:lnTo>
                    <a:pt x="66" y="577"/>
                  </a:lnTo>
                  <a:lnTo>
                    <a:pt x="92" y="552"/>
                  </a:lnTo>
                  <a:lnTo>
                    <a:pt x="120" y="530"/>
                  </a:lnTo>
                  <a:lnTo>
                    <a:pt x="149" y="509"/>
                  </a:lnTo>
                  <a:lnTo>
                    <a:pt x="179" y="488"/>
                  </a:lnTo>
                  <a:lnTo>
                    <a:pt x="179" y="488"/>
                  </a:lnTo>
                  <a:lnTo>
                    <a:pt x="209" y="468"/>
                  </a:lnTo>
                  <a:lnTo>
                    <a:pt x="238" y="449"/>
                  </a:lnTo>
                  <a:lnTo>
                    <a:pt x="293" y="405"/>
                  </a:lnTo>
                  <a:lnTo>
                    <a:pt x="349" y="364"/>
                  </a:lnTo>
                  <a:lnTo>
                    <a:pt x="406" y="322"/>
                  </a:lnTo>
                  <a:lnTo>
                    <a:pt x="406" y="322"/>
                  </a:lnTo>
                  <a:lnTo>
                    <a:pt x="430" y="305"/>
                  </a:lnTo>
                  <a:lnTo>
                    <a:pt x="457" y="289"/>
                  </a:lnTo>
                  <a:lnTo>
                    <a:pt x="508" y="256"/>
                  </a:lnTo>
                  <a:lnTo>
                    <a:pt x="508" y="256"/>
                  </a:lnTo>
                  <a:lnTo>
                    <a:pt x="534" y="238"/>
                  </a:lnTo>
                  <a:lnTo>
                    <a:pt x="559" y="218"/>
                  </a:lnTo>
                  <a:lnTo>
                    <a:pt x="582" y="197"/>
                  </a:lnTo>
                  <a:lnTo>
                    <a:pt x="607" y="177"/>
                  </a:lnTo>
                  <a:lnTo>
                    <a:pt x="607" y="177"/>
                  </a:lnTo>
                  <a:lnTo>
                    <a:pt x="661" y="135"/>
                  </a:lnTo>
                  <a:lnTo>
                    <a:pt x="686" y="114"/>
                  </a:lnTo>
                  <a:lnTo>
                    <a:pt x="712" y="90"/>
                  </a:lnTo>
                  <a:lnTo>
                    <a:pt x="712" y="90"/>
                  </a:lnTo>
                  <a:lnTo>
                    <a:pt x="737" y="69"/>
                  </a:lnTo>
                  <a:lnTo>
                    <a:pt x="763" y="51"/>
                  </a:lnTo>
                  <a:lnTo>
                    <a:pt x="789" y="31"/>
                  </a:lnTo>
                  <a:lnTo>
                    <a:pt x="802" y="21"/>
                  </a:lnTo>
                  <a:lnTo>
                    <a:pt x="814" y="10"/>
                  </a:lnTo>
                  <a:lnTo>
                    <a:pt x="814" y="10"/>
                  </a:lnTo>
                  <a:lnTo>
                    <a:pt x="815" y="8"/>
                  </a:lnTo>
                  <a:lnTo>
                    <a:pt x="816" y="7"/>
                  </a:lnTo>
                  <a:lnTo>
                    <a:pt x="814" y="3"/>
                  </a:lnTo>
                  <a:lnTo>
                    <a:pt x="810" y="0"/>
                  </a:lnTo>
                  <a:lnTo>
                    <a:pt x="809" y="1"/>
                  </a:lnTo>
                  <a:lnTo>
                    <a:pt x="806" y="3"/>
                  </a:lnTo>
                  <a:lnTo>
                    <a:pt x="806"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44" name="chenying0907 1040"/>
            <p:cNvSpPr/>
            <p:nvPr/>
          </p:nvSpPr>
          <p:spPr bwMode="auto">
            <a:xfrm>
              <a:off x="4208463" y="4256088"/>
              <a:ext cx="136525" cy="101600"/>
            </a:xfrm>
            <a:custGeom>
              <a:avLst/>
              <a:gdLst/>
              <a:ahLst/>
              <a:cxnLst>
                <a:cxn ang="0">
                  <a:pos x="332" y="2"/>
                </a:cxn>
                <a:cxn ang="0">
                  <a:pos x="326" y="9"/>
                </a:cxn>
                <a:cxn ang="0">
                  <a:pos x="309" y="17"/>
                </a:cxn>
                <a:cxn ang="0">
                  <a:pos x="301" y="21"/>
                </a:cxn>
                <a:cxn ang="0">
                  <a:pos x="263" y="45"/>
                </a:cxn>
                <a:cxn ang="0">
                  <a:pos x="212" y="78"/>
                </a:cxn>
                <a:cxn ang="0">
                  <a:pos x="160" y="108"/>
                </a:cxn>
                <a:cxn ang="0">
                  <a:pos x="115" y="137"/>
                </a:cxn>
                <a:cxn ang="0">
                  <a:pos x="73" y="170"/>
                </a:cxn>
                <a:cxn ang="0">
                  <a:pos x="64" y="179"/>
                </a:cxn>
                <a:cxn ang="0">
                  <a:pos x="38" y="209"/>
                </a:cxn>
                <a:cxn ang="0">
                  <a:pos x="12" y="238"/>
                </a:cxn>
                <a:cxn ang="0">
                  <a:pos x="3" y="247"/>
                </a:cxn>
                <a:cxn ang="0">
                  <a:pos x="0" y="251"/>
                </a:cxn>
                <a:cxn ang="0">
                  <a:pos x="3" y="253"/>
                </a:cxn>
                <a:cxn ang="0">
                  <a:pos x="8" y="256"/>
                </a:cxn>
                <a:cxn ang="0">
                  <a:pos x="10" y="255"/>
                </a:cxn>
                <a:cxn ang="0">
                  <a:pos x="29" y="236"/>
                </a:cxn>
                <a:cxn ang="0">
                  <a:pos x="63" y="197"/>
                </a:cxn>
                <a:cxn ang="0">
                  <a:pos x="81" y="179"/>
                </a:cxn>
                <a:cxn ang="0">
                  <a:pos x="106" y="158"/>
                </a:cxn>
                <a:cxn ang="0">
                  <a:pos x="184" y="107"/>
                </a:cxn>
                <a:cxn ang="0">
                  <a:pos x="234" y="74"/>
                </a:cxn>
                <a:cxn ang="0">
                  <a:pos x="285" y="47"/>
                </a:cxn>
                <a:cxn ang="0">
                  <a:pos x="296" y="40"/>
                </a:cxn>
                <a:cxn ang="0">
                  <a:pos x="314" y="27"/>
                </a:cxn>
                <a:cxn ang="0">
                  <a:pos x="324" y="22"/>
                </a:cxn>
                <a:cxn ang="0">
                  <a:pos x="335" y="17"/>
                </a:cxn>
                <a:cxn ang="0">
                  <a:pos x="343" y="8"/>
                </a:cxn>
                <a:cxn ang="0">
                  <a:pos x="344" y="5"/>
                </a:cxn>
                <a:cxn ang="0">
                  <a:pos x="343" y="2"/>
                </a:cxn>
                <a:cxn ang="0">
                  <a:pos x="336" y="0"/>
                </a:cxn>
                <a:cxn ang="0">
                  <a:pos x="332" y="2"/>
                </a:cxn>
              </a:cxnLst>
              <a:rect l="0" t="0" r="r" b="b"/>
              <a:pathLst>
                <a:path w="344" h="256">
                  <a:moveTo>
                    <a:pt x="332" y="2"/>
                  </a:moveTo>
                  <a:lnTo>
                    <a:pt x="332" y="2"/>
                  </a:lnTo>
                  <a:lnTo>
                    <a:pt x="330" y="5"/>
                  </a:lnTo>
                  <a:lnTo>
                    <a:pt x="326" y="9"/>
                  </a:lnTo>
                  <a:lnTo>
                    <a:pt x="318" y="13"/>
                  </a:lnTo>
                  <a:lnTo>
                    <a:pt x="309" y="17"/>
                  </a:lnTo>
                  <a:lnTo>
                    <a:pt x="301" y="21"/>
                  </a:lnTo>
                  <a:lnTo>
                    <a:pt x="301" y="21"/>
                  </a:lnTo>
                  <a:lnTo>
                    <a:pt x="281" y="32"/>
                  </a:lnTo>
                  <a:lnTo>
                    <a:pt x="263" y="45"/>
                  </a:lnTo>
                  <a:lnTo>
                    <a:pt x="263" y="45"/>
                  </a:lnTo>
                  <a:lnTo>
                    <a:pt x="212" y="78"/>
                  </a:lnTo>
                  <a:lnTo>
                    <a:pt x="160" y="108"/>
                  </a:lnTo>
                  <a:lnTo>
                    <a:pt x="160" y="108"/>
                  </a:lnTo>
                  <a:lnTo>
                    <a:pt x="137" y="123"/>
                  </a:lnTo>
                  <a:lnTo>
                    <a:pt x="115" y="137"/>
                  </a:lnTo>
                  <a:lnTo>
                    <a:pt x="94" y="153"/>
                  </a:lnTo>
                  <a:lnTo>
                    <a:pt x="73" y="170"/>
                  </a:lnTo>
                  <a:lnTo>
                    <a:pt x="73" y="170"/>
                  </a:lnTo>
                  <a:lnTo>
                    <a:pt x="64" y="179"/>
                  </a:lnTo>
                  <a:lnTo>
                    <a:pt x="55" y="189"/>
                  </a:lnTo>
                  <a:lnTo>
                    <a:pt x="38" y="209"/>
                  </a:lnTo>
                  <a:lnTo>
                    <a:pt x="21" y="229"/>
                  </a:lnTo>
                  <a:lnTo>
                    <a:pt x="12" y="238"/>
                  </a:lnTo>
                  <a:lnTo>
                    <a:pt x="3" y="247"/>
                  </a:lnTo>
                  <a:lnTo>
                    <a:pt x="3" y="247"/>
                  </a:lnTo>
                  <a:lnTo>
                    <a:pt x="1" y="248"/>
                  </a:lnTo>
                  <a:lnTo>
                    <a:pt x="0" y="251"/>
                  </a:lnTo>
                  <a:lnTo>
                    <a:pt x="1" y="252"/>
                  </a:lnTo>
                  <a:lnTo>
                    <a:pt x="3" y="253"/>
                  </a:lnTo>
                  <a:lnTo>
                    <a:pt x="7" y="256"/>
                  </a:lnTo>
                  <a:lnTo>
                    <a:pt x="8" y="256"/>
                  </a:lnTo>
                  <a:lnTo>
                    <a:pt x="10" y="255"/>
                  </a:lnTo>
                  <a:lnTo>
                    <a:pt x="10" y="255"/>
                  </a:lnTo>
                  <a:lnTo>
                    <a:pt x="21" y="246"/>
                  </a:lnTo>
                  <a:lnTo>
                    <a:pt x="29" y="236"/>
                  </a:lnTo>
                  <a:lnTo>
                    <a:pt x="47" y="217"/>
                  </a:lnTo>
                  <a:lnTo>
                    <a:pt x="63" y="197"/>
                  </a:lnTo>
                  <a:lnTo>
                    <a:pt x="81" y="179"/>
                  </a:lnTo>
                  <a:lnTo>
                    <a:pt x="81" y="179"/>
                  </a:lnTo>
                  <a:lnTo>
                    <a:pt x="93" y="168"/>
                  </a:lnTo>
                  <a:lnTo>
                    <a:pt x="106" y="158"/>
                  </a:lnTo>
                  <a:lnTo>
                    <a:pt x="131" y="141"/>
                  </a:lnTo>
                  <a:lnTo>
                    <a:pt x="184" y="107"/>
                  </a:lnTo>
                  <a:lnTo>
                    <a:pt x="184" y="107"/>
                  </a:lnTo>
                  <a:lnTo>
                    <a:pt x="234" y="74"/>
                  </a:lnTo>
                  <a:lnTo>
                    <a:pt x="259" y="59"/>
                  </a:lnTo>
                  <a:lnTo>
                    <a:pt x="285" y="47"/>
                  </a:lnTo>
                  <a:lnTo>
                    <a:pt x="285" y="47"/>
                  </a:lnTo>
                  <a:lnTo>
                    <a:pt x="296" y="40"/>
                  </a:lnTo>
                  <a:lnTo>
                    <a:pt x="305" y="34"/>
                  </a:lnTo>
                  <a:lnTo>
                    <a:pt x="314" y="27"/>
                  </a:lnTo>
                  <a:lnTo>
                    <a:pt x="324" y="22"/>
                  </a:lnTo>
                  <a:lnTo>
                    <a:pt x="324" y="22"/>
                  </a:lnTo>
                  <a:lnTo>
                    <a:pt x="330" y="19"/>
                  </a:lnTo>
                  <a:lnTo>
                    <a:pt x="335" y="17"/>
                  </a:lnTo>
                  <a:lnTo>
                    <a:pt x="339" y="13"/>
                  </a:lnTo>
                  <a:lnTo>
                    <a:pt x="343" y="8"/>
                  </a:lnTo>
                  <a:lnTo>
                    <a:pt x="343" y="8"/>
                  </a:lnTo>
                  <a:lnTo>
                    <a:pt x="344" y="5"/>
                  </a:lnTo>
                  <a:lnTo>
                    <a:pt x="344" y="4"/>
                  </a:lnTo>
                  <a:lnTo>
                    <a:pt x="343" y="2"/>
                  </a:lnTo>
                  <a:lnTo>
                    <a:pt x="341" y="1"/>
                  </a:lnTo>
                  <a:lnTo>
                    <a:pt x="336" y="0"/>
                  </a:lnTo>
                  <a:lnTo>
                    <a:pt x="335" y="0"/>
                  </a:lnTo>
                  <a:lnTo>
                    <a:pt x="332" y="2"/>
                  </a:lnTo>
                  <a:lnTo>
                    <a:pt x="332"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45" name="chenying0907 1041"/>
            <p:cNvSpPr/>
            <p:nvPr/>
          </p:nvSpPr>
          <p:spPr bwMode="auto">
            <a:xfrm>
              <a:off x="4217988" y="4303713"/>
              <a:ext cx="107950" cy="90488"/>
            </a:xfrm>
            <a:custGeom>
              <a:avLst/>
              <a:gdLst/>
              <a:ahLst/>
              <a:cxnLst>
                <a:cxn ang="0">
                  <a:pos x="266" y="0"/>
                </a:cxn>
                <a:cxn ang="0">
                  <a:pos x="266" y="0"/>
                </a:cxn>
                <a:cxn ang="0">
                  <a:pos x="257" y="2"/>
                </a:cxn>
                <a:cxn ang="0">
                  <a:pos x="249" y="6"/>
                </a:cxn>
                <a:cxn ang="0">
                  <a:pos x="240" y="10"/>
                </a:cxn>
                <a:cxn ang="0">
                  <a:pos x="232" y="17"/>
                </a:cxn>
                <a:cxn ang="0">
                  <a:pos x="215" y="28"/>
                </a:cxn>
                <a:cxn ang="0">
                  <a:pos x="201" y="39"/>
                </a:cxn>
                <a:cxn ang="0">
                  <a:pos x="201" y="39"/>
                </a:cxn>
                <a:cxn ang="0">
                  <a:pos x="177" y="55"/>
                </a:cxn>
                <a:cxn ang="0">
                  <a:pos x="154" y="72"/>
                </a:cxn>
                <a:cxn ang="0">
                  <a:pos x="108" y="103"/>
                </a:cxn>
                <a:cxn ang="0">
                  <a:pos x="108" y="103"/>
                </a:cxn>
                <a:cxn ang="0">
                  <a:pos x="89" y="119"/>
                </a:cxn>
                <a:cxn ang="0">
                  <a:pos x="69" y="136"/>
                </a:cxn>
                <a:cxn ang="0">
                  <a:pos x="32" y="171"/>
                </a:cxn>
                <a:cxn ang="0">
                  <a:pos x="32" y="171"/>
                </a:cxn>
                <a:cxn ang="0">
                  <a:pos x="21" y="183"/>
                </a:cxn>
                <a:cxn ang="0">
                  <a:pos x="10" y="193"/>
                </a:cxn>
                <a:cxn ang="0">
                  <a:pos x="6" y="200"/>
                </a:cxn>
                <a:cxn ang="0">
                  <a:pos x="4" y="206"/>
                </a:cxn>
                <a:cxn ang="0">
                  <a:pos x="1" y="214"/>
                </a:cxn>
                <a:cxn ang="0">
                  <a:pos x="0" y="222"/>
                </a:cxn>
                <a:cxn ang="0">
                  <a:pos x="0" y="222"/>
                </a:cxn>
                <a:cxn ang="0">
                  <a:pos x="0" y="225"/>
                </a:cxn>
                <a:cxn ang="0">
                  <a:pos x="1" y="227"/>
                </a:cxn>
                <a:cxn ang="0">
                  <a:pos x="5" y="229"/>
                </a:cxn>
                <a:cxn ang="0">
                  <a:pos x="9" y="227"/>
                </a:cxn>
                <a:cxn ang="0">
                  <a:pos x="10" y="225"/>
                </a:cxn>
                <a:cxn ang="0">
                  <a:pos x="11" y="222"/>
                </a:cxn>
                <a:cxn ang="0">
                  <a:pos x="11" y="222"/>
                </a:cxn>
                <a:cxn ang="0">
                  <a:pos x="13" y="213"/>
                </a:cxn>
                <a:cxn ang="0">
                  <a:pos x="17" y="204"/>
                </a:cxn>
                <a:cxn ang="0">
                  <a:pos x="23" y="195"/>
                </a:cxn>
                <a:cxn ang="0">
                  <a:pos x="30" y="187"/>
                </a:cxn>
                <a:cxn ang="0">
                  <a:pos x="47" y="171"/>
                </a:cxn>
                <a:cxn ang="0">
                  <a:pos x="61" y="158"/>
                </a:cxn>
                <a:cxn ang="0">
                  <a:pos x="61" y="158"/>
                </a:cxn>
                <a:cxn ang="0">
                  <a:pos x="81" y="141"/>
                </a:cxn>
                <a:cxn ang="0">
                  <a:pos x="99" y="125"/>
                </a:cxn>
                <a:cxn ang="0">
                  <a:pos x="138" y="95"/>
                </a:cxn>
                <a:cxn ang="0">
                  <a:pos x="138" y="95"/>
                </a:cxn>
                <a:cxn ang="0">
                  <a:pos x="155" y="83"/>
                </a:cxn>
                <a:cxn ang="0">
                  <a:pos x="172" y="72"/>
                </a:cxn>
                <a:cxn ang="0">
                  <a:pos x="206" y="49"/>
                </a:cxn>
                <a:cxn ang="0">
                  <a:pos x="206" y="49"/>
                </a:cxn>
                <a:cxn ang="0">
                  <a:pos x="221" y="39"/>
                </a:cxn>
                <a:cxn ang="0">
                  <a:pos x="238" y="27"/>
                </a:cxn>
                <a:cxn ang="0">
                  <a:pos x="253" y="17"/>
                </a:cxn>
                <a:cxn ang="0">
                  <a:pos x="261" y="13"/>
                </a:cxn>
                <a:cxn ang="0">
                  <a:pos x="269" y="11"/>
                </a:cxn>
                <a:cxn ang="0">
                  <a:pos x="269" y="11"/>
                </a:cxn>
                <a:cxn ang="0">
                  <a:pos x="272" y="10"/>
                </a:cxn>
                <a:cxn ang="0">
                  <a:pos x="273" y="9"/>
                </a:cxn>
                <a:cxn ang="0">
                  <a:pos x="274" y="8"/>
                </a:cxn>
                <a:cxn ang="0">
                  <a:pos x="273" y="5"/>
                </a:cxn>
                <a:cxn ang="0">
                  <a:pos x="272" y="1"/>
                </a:cxn>
                <a:cxn ang="0">
                  <a:pos x="269" y="1"/>
                </a:cxn>
                <a:cxn ang="0">
                  <a:pos x="266" y="0"/>
                </a:cxn>
                <a:cxn ang="0">
                  <a:pos x="266" y="0"/>
                </a:cxn>
              </a:cxnLst>
              <a:rect l="0" t="0" r="r" b="b"/>
              <a:pathLst>
                <a:path w="274" h="229">
                  <a:moveTo>
                    <a:pt x="266" y="0"/>
                  </a:moveTo>
                  <a:lnTo>
                    <a:pt x="266" y="0"/>
                  </a:lnTo>
                  <a:lnTo>
                    <a:pt x="257" y="2"/>
                  </a:lnTo>
                  <a:lnTo>
                    <a:pt x="249" y="6"/>
                  </a:lnTo>
                  <a:lnTo>
                    <a:pt x="240" y="10"/>
                  </a:lnTo>
                  <a:lnTo>
                    <a:pt x="232" y="17"/>
                  </a:lnTo>
                  <a:lnTo>
                    <a:pt x="215" y="28"/>
                  </a:lnTo>
                  <a:lnTo>
                    <a:pt x="201" y="39"/>
                  </a:lnTo>
                  <a:lnTo>
                    <a:pt x="201" y="39"/>
                  </a:lnTo>
                  <a:lnTo>
                    <a:pt x="177" y="55"/>
                  </a:lnTo>
                  <a:lnTo>
                    <a:pt x="154" y="72"/>
                  </a:lnTo>
                  <a:lnTo>
                    <a:pt x="108" y="103"/>
                  </a:lnTo>
                  <a:lnTo>
                    <a:pt x="108" y="103"/>
                  </a:lnTo>
                  <a:lnTo>
                    <a:pt x="89" y="119"/>
                  </a:lnTo>
                  <a:lnTo>
                    <a:pt x="69" y="136"/>
                  </a:lnTo>
                  <a:lnTo>
                    <a:pt x="32" y="171"/>
                  </a:lnTo>
                  <a:lnTo>
                    <a:pt x="32" y="171"/>
                  </a:lnTo>
                  <a:lnTo>
                    <a:pt x="21" y="183"/>
                  </a:lnTo>
                  <a:lnTo>
                    <a:pt x="10" y="193"/>
                  </a:lnTo>
                  <a:lnTo>
                    <a:pt x="6" y="200"/>
                  </a:lnTo>
                  <a:lnTo>
                    <a:pt x="4" y="206"/>
                  </a:lnTo>
                  <a:lnTo>
                    <a:pt x="1" y="214"/>
                  </a:lnTo>
                  <a:lnTo>
                    <a:pt x="0" y="222"/>
                  </a:lnTo>
                  <a:lnTo>
                    <a:pt x="0" y="222"/>
                  </a:lnTo>
                  <a:lnTo>
                    <a:pt x="0" y="225"/>
                  </a:lnTo>
                  <a:lnTo>
                    <a:pt x="1" y="227"/>
                  </a:lnTo>
                  <a:lnTo>
                    <a:pt x="5" y="229"/>
                  </a:lnTo>
                  <a:lnTo>
                    <a:pt x="9" y="227"/>
                  </a:lnTo>
                  <a:lnTo>
                    <a:pt x="10" y="225"/>
                  </a:lnTo>
                  <a:lnTo>
                    <a:pt x="11" y="222"/>
                  </a:lnTo>
                  <a:lnTo>
                    <a:pt x="11" y="222"/>
                  </a:lnTo>
                  <a:lnTo>
                    <a:pt x="13" y="213"/>
                  </a:lnTo>
                  <a:lnTo>
                    <a:pt x="17" y="204"/>
                  </a:lnTo>
                  <a:lnTo>
                    <a:pt x="23" y="195"/>
                  </a:lnTo>
                  <a:lnTo>
                    <a:pt x="30" y="187"/>
                  </a:lnTo>
                  <a:lnTo>
                    <a:pt x="47" y="171"/>
                  </a:lnTo>
                  <a:lnTo>
                    <a:pt x="61" y="158"/>
                  </a:lnTo>
                  <a:lnTo>
                    <a:pt x="61" y="158"/>
                  </a:lnTo>
                  <a:lnTo>
                    <a:pt x="81" y="141"/>
                  </a:lnTo>
                  <a:lnTo>
                    <a:pt x="99" y="125"/>
                  </a:lnTo>
                  <a:lnTo>
                    <a:pt x="138" y="95"/>
                  </a:lnTo>
                  <a:lnTo>
                    <a:pt x="138" y="95"/>
                  </a:lnTo>
                  <a:lnTo>
                    <a:pt x="155" y="83"/>
                  </a:lnTo>
                  <a:lnTo>
                    <a:pt x="172" y="72"/>
                  </a:lnTo>
                  <a:lnTo>
                    <a:pt x="206" y="49"/>
                  </a:lnTo>
                  <a:lnTo>
                    <a:pt x="206" y="49"/>
                  </a:lnTo>
                  <a:lnTo>
                    <a:pt x="221" y="39"/>
                  </a:lnTo>
                  <a:lnTo>
                    <a:pt x="238" y="27"/>
                  </a:lnTo>
                  <a:lnTo>
                    <a:pt x="253" y="17"/>
                  </a:lnTo>
                  <a:lnTo>
                    <a:pt x="261" y="13"/>
                  </a:lnTo>
                  <a:lnTo>
                    <a:pt x="269" y="11"/>
                  </a:lnTo>
                  <a:lnTo>
                    <a:pt x="269" y="11"/>
                  </a:lnTo>
                  <a:lnTo>
                    <a:pt x="272" y="10"/>
                  </a:lnTo>
                  <a:lnTo>
                    <a:pt x="273" y="9"/>
                  </a:lnTo>
                  <a:lnTo>
                    <a:pt x="274" y="8"/>
                  </a:lnTo>
                  <a:lnTo>
                    <a:pt x="273" y="5"/>
                  </a:lnTo>
                  <a:lnTo>
                    <a:pt x="272" y="1"/>
                  </a:lnTo>
                  <a:lnTo>
                    <a:pt x="269" y="1"/>
                  </a:lnTo>
                  <a:lnTo>
                    <a:pt x="266" y="0"/>
                  </a:lnTo>
                  <a:lnTo>
                    <a:pt x="266"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46" name="chenying0907 1042"/>
            <p:cNvSpPr/>
            <p:nvPr/>
          </p:nvSpPr>
          <p:spPr bwMode="auto">
            <a:xfrm>
              <a:off x="4203701" y="4341813"/>
              <a:ext cx="117475" cy="92075"/>
            </a:xfrm>
            <a:custGeom>
              <a:avLst/>
              <a:gdLst/>
              <a:ahLst/>
              <a:cxnLst>
                <a:cxn ang="0">
                  <a:pos x="289" y="2"/>
                </a:cxn>
                <a:cxn ang="0">
                  <a:pos x="274" y="10"/>
                </a:cxn>
                <a:cxn ang="0">
                  <a:pos x="249" y="31"/>
                </a:cxn>
                <a:cxn ang="0">
                  <a:pos x="235" y="38"/>
                </a:cxn>
                <a:cxn ang="0">
                  <a:pos x="223" y="42"/>
                </a:cxn>
                <a:cxn ang="0">
                  <a:pos x="192" y="59"/>
                </a:cxn>
                <a:cxn ang="0">
                  <a:pos x="154" y="88"/>
                </a:cxn>
                <a:cxn ang="0">
                  <a:pos x="113" y="120"/>
                </a:cxn>
                <a:cxn ang="0">
                  <a:pos x="77" y="155"/>
                </a:cxn>
                <a:cxn ang="0">
                  <a:pos x="60" y="173"/>
                </a:cxn>
                <a:cxn ang="0">
                  <a:pos x="32" y="203"/>
                </a:cxn>
                <a:cxn ang="0">
                  <a:pos x="13" y="219"/>
                </a:cxn>
                <a:cxn ang="0">
                  <a:pos x="2" y="224"/>
                </a:cxn>
                <a:cxn ang="0">
                  <a:pos x="0" y="228"/>
                </a:cxn>
                <a:cxn ang="0">
                  <a:pos x="0" y="232"/>
                </a:cxn>
                <a:cxn ang="0">
                  <a:pos x="6" y="235"/>
                </a:cxn>
                <a:cxn ang="0">
                  <a:pos x="7" y="235"/>
                </a:cxn>
                <a:cxn ang="0">
                  <a:pos x="24" y="224"/>
                </a:cxn>
                <a:cxn ang="0">
                  <a:pos x="64" y="185"/>
                </a:cxn>
                <a:cxn ang="0">
                  <a:pos x="106" y="142"/>
                </a:cxn>
                <a:cxn ang="0">
                  <a:pos x="151" y="103"/>
                </a:cxn>
                <a:cxn ang="0">
                  <a:pos x="171" y="88"/>
                </a:cxn>
                <a:cxn ang="0">
                  <a:pos x="214" y="59"/>
                </a:cxn>
                <a:cxn ang="0">
                  <a:pos x="238" y="49"/>
                </a:cxn>
                <a:cxn ang="0">
                  <a:pos x="245" y="46"/>
                </a:cxn>
                <a:cxn ang="0">
                  <a:pos x="265" y="31"/>
                </a:cxn>
                <a:cxn ang="0">
                  <a:pos x="285" y="16"/>
                </a:cxn>
                <a:cxn ang="0">
                  <a:pos x="293" y="12"/>
                </a:cxn>
                <a:cxn ang="0">
                  <a:pos x="295" y="10"/>
                </a:cxn>
                <a:cxn ang="0">
                  <a:pos x="295" y="3"/>
                </a:cxn>
                <a:cxn ang="0">
                  <a:pos x="291" y="0"/>
                </a:cxn>
                <a:cxn ang="0">
                  <a:pos x="289" y="2"/>
                </a:cxn>
              </a:cxnLst>
              <a:rect l="0" t="0" r="r" b="b"/>
              <a:pathLst>
                <a:path w="295" h="235">
                  <a:moveTo>
                    <a:pt x="289" y="2"/>
                  </a:moveTo>
                  <a:lnTo>
                    <a:pt x="289" y="2"/>
                  </a:lnTo>
                  <a:lnTo>
                    <a:pt x="282" y="4"/>
                  </a:lnTo>
                  <a:lnTo>
                    <a:pt x="274" y="10"/>
                  </a:lnTo>
                  <a:lnTo>
                    <a:pt x="262" y="20"/>
                  </a:lnTo>
                  <a:lnTo>
                    <a:pt x="249" y="31"/>
                  </a:lnTo>
                  <a:lnTo>
                    <a:pt x="243" y="34"/>
                  </a:lnTo>
                  <a:lnTo>
                    <a:pt x="235" y="38"/>
                  </a:lnTo>
                  <a:lnTo>
                    <a:pt x="235" y="38"/>
                  </a:lnTo>
                  <a:lnTo>
                    <a:pt x="223" y="42"/>
                  </a:lnTo>
                  <a:lnTo>
                    <a:pt x="213" y="48"/>
                  </a:lnTo>
                  <a:lnTo>
                    <a:pt x="192" y="59"/>
                  </a:lnTo>
                  <a:lnTo>
                    <a:pt x="154" y="88"/>
                  </a:lnTo>
                  <a:lnTo>
                    <a:pt x="154" y="88"/>
                  </a:lnTo>
                  <a:lnTo>
                    <a:pt x="133" y="103"/>
                  </a:lnTo>
                  <a:lnTo>
                    <a:pt x="113" y="120"/>
                  </a:lnTo>
                  <a:lnTo>
                    <a:pt x="95" y="137"/>
                  </a:lnTo>
                  <a:lnTo>
                    <a:pt x="77" y="155"/>
                  </a:lnTo>
                  <a:lnTo>
                    <a:pt x="77" y="155"/>
                  </a:lnTo>
                  <a:lnTo>
                    <a:pt x="60" y="173"/>
                  </a:lnTo>
                  <a:lnTo>
                    <a:pt x="41" y="193"/>
                  </a:lnTo>
                  <a:lnTo>
                    <a:pt x="32" y="203"/>
                  </a:lnTo>
                  <a:lnTo>
                    <a:pt x="23" y="211"/>
                  </a:lnTo>
                  <a:lnTo>
                    <a:pt x="13" y="219"/>
                  </a:lnTo>
                  <a:lnTo>
                    <a:pt x="2" y="224"/>
                  </a:lnTo>
                  <a:lnTo>
                    <a:pt x="2" y="224"/>
                  </a:lnTo>
                  <a:lnTo>
                    <a:pt x="1" y="225"/>
                  </a:lnTo>
                  <a:lnTo>
                    <a:pt x="0" y="228"/>
                  </a:lnTo>
                  <a:lnTo>
                    <a:pt x="0" y="229"/>
                  </a:lnTo>
                  <a:lnTo>
                    <a:pt x="0" y="232"/>
                  </a:lnTo>
                  <a:lnTo>
                    <a:pt x="3" y="235"/>
                  </a:lnTo>
                  <a:lnTo>
                    <a:pt x="6" y="235"/>
                  </a:lnTo>
                  <a:lnTo>
                    <a:pt x="7" y="235"/>
                  </a:lnTo>
                  <a:lnTo>
                    <a:pt x="7" y="235"/>
                  </a:lnTo>
                  <a:lnTo>
                    <a:pt x="17" y="229"/>
                  </a:lnTo>
                  <a:lnTo>
                    <a:pt x="24" y="224"/>
                  </a:lnTo>
                  <a:lnTo>
                    <a:pt x="38" y="212"/>
                  </a:lnTo>
                  <a:lnTo>
                    <a:pt x="64" y="185"/>
                  </a:lnTo>
                  <a:lnTo>
                    <a:pt x="64" y="185"/>
                  </a:lnTo>
                  <a:lnTo>
                    <a:pt x="106" y="142"/>
                  </a:lnTo>
                  <a:lnTo>
                    <a:pt x="128" y="122"/>
                  </a:lnTo>
                  <a:lnTo>
                    <a:pt x="151" y="103"/>
                  </a:lnTo>
                  <a:lnTo>
                    <a:pt x="151" y="103"/>
                  </a:lnTo>
                  <a:lnTo>
                    <a:pt x="171" y="88"/>
                  </a:lnTo>
                  <a:lnTo>
                    <a:pt x="192" y="72"/>
                  </a:lnTo>
                  <a:lnTo>
                    <a:pt x="214" y="59"/>
                  </a:lnTo>
                  <a:lnTo>
                    <a:pt x="226" y="54"/>
                  </a:lnTo>
                  <a:lnTo>
                    <a:pt x="238" y="49"/>
                  </a:lnTo>
                  <a:lnTo>
                    <a:pt x="238" y="49"/>
                  </a:lnTo>
                  <a:lnTo>
                    <a:pt x="245" y="46"/>
                  </a:lnTo>
                  <a:lnTo>
                    <a:pt x="252" y="41"/>
                  </a:lnTo>
                  <a:lnTo>
                    <a:pt x="265" y="31"/>
                  </a:lnTo>
                  <a:lnTo>
                    <a:pt x="278" y="20"/>
                  </a:lnTo>
                  <a:lnTo>
                    <a:pt x="285" y="16"/>
                  </a:lnTo>
                  <a:lnTo>
                    <a:pt x="293" y="12"/>
                  </a:lnTo>
                  <a:lnTo>
                    <a:pt x="293" y="12"/>
                  </a:lnTo>
                  <a:lnTo>
                    <a:pt x="294" y="11"/>
                  </a:lnTo>
                  <a:lnTo>
                    <a:pt x="295" y="10"/>
                  </a:lnTo>
                  <a:lnTo>
                    <a:pt x="295" y="4"/>
                  </a:lnTo>
                  <a:lnTo>
                    <a:pt x="295" y="3"/>
                  </a:lnTo>
                  <a:lnTo>
                    <a:pt x="294" y="2"/>
                  </a:lnTo>
                  <a:lnTo>
                    <a:pt x="291" y="0"/>
                  </a:lnTo>
                  <a:lnTo>
                    <a:pt x="289" y="2"/>
                  </a:lnTo>
                  <a:lnTo>
                    <a:pt x="289"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47" name="chenying0907 1043"/>
            <p:cNvSpPr/>
            <p:nvPr/>
          </p:nvSpPr>
          <p:spPr bwMode="auto">
            <a:xfrm>
              <a:off x="4210051" y="4378325"/>
              <a:ext cx="104775" cy="80963"/>
            </a:xfrm>
            <a:custGeom>
              <a:avLst/>
              <a:gdLst/>
              <a:ahLst/>
              <a:cxnLst>
                <a:cxn ang="0">
                  <a:pos x="253" y="1"/>
                </a:cxn>
                <a:cxn ang="0">
                  <a:pos x="253" y="1"/>
                </a:cxn>
                <a:cxn ang="0">
                  <a:pos x="213" y="30"/>
                </a:cxn>
                <a:cxn ang="0">
                  <a:pos x="174" y="60"/>
                </a:cxn>
                <a:cxn ang="0">
                  <a:pos x="134" y="92"/>
                </a:cxn>
                <a:cxn ang="0">
                  <a:pos x="94" y="122"/>
                </a:cxn>
                <a:cxn ang="0">
                  <a:pos x="94" y="122"/>
                </a:cxn>
                <a:cxn ang="0">
                  <a:pos x="62" y="143"/>
                </a:cxn>
                <a:cxn ang="0">
                  <a:pos x="32" y="166"/>
                </a:cxn>
                <a:cxn ang="0">
                  <a:pos x="32" y="166"/>
                </a:cxn>
                <a:cxn ang="0">
                  <a:pos x="14" y="181"/>
                </a:cxn>
                <a:cxn ang="0">
                  <a:pos x="5" y="188"/>
                </a:cxn>
                <a:cxn ang="0">
                  <a:pos x="2" y="194"/>
                </a:cxn>
                <a:cxn ang="0">
                  <a:pos x="0" y="199"/>
                </a:cxn>
                <a:cxn ang="0">
                  <a:pos x="0" y="199"/>
                </a:cxn>
                <a:cxn ang="0">
                  <a:pos x="0" y="201"/>
                </a:cxn>
                <a:cxn ang="0">
                  <a:pos x="1" y="203"/>
                </a:cxn>
                <a:cxn ang="0">
                  <a:pos x="3" y="205"/>
                </a:cxn>
                <a:cxn ang="0">
                  <a:pos x="7" y="205"/>
                </a:cxn>
                <a:cxn ang="0">
                  <a:pos x="10" y="204"/>
                </a:cxn>
                <a:cxn ang="0">
                  <a:pos x="11" y="201"/>
                </a:cxn>
                <a:cxn ang="0">
                  <a:pos x="11" y="201"/>
                </a:cxn>
                <a:cxn ang="0">
                  <a:pos x="13" y="195"/>
                </a:cxn>
                <a:cxn ang="0">
                  <a:pos x="15" y="190"/>
                </a:cxn>
                <a:cxn ang="0">
                  <a:pos x="18" y="188"/>
                </a:cxn>
                <a:cxn ang="0">
                  <a:pos x="19" y="188"/>
                </a:cxn>
                <a:cxn ang="0">
                  <a:pos x="22" y="188"/>
                </a:cxn>
                <a:cxn ang="0">
                  <a:pos x="24" y="188"/>
                </a:cxn>
                <a:cxn ang="0">
                  <a:pos x="27" y="187"/>
                </a:cxn>
                <a:cxn ang="0">
                  <a:pos x="27" y="187"/>
                </a:cxn>
                <a:cxn ang="0">
                  <a:pos x="44" y="171"/>
                </a:cxn>
                <a:cxn ang="0">
                  <a:pos x="62" y="157"/>
                </a:cxn>
                <a:cxn ang="0">
                  <a:pos x="62" y="157"/>
                </a:cxn>
                <a:cxn ang="0">
                  <a:pos x="126" y="111"/>
                </a:cxn>
                <a:cxn ang="0">
                  <a:pos x="126" y="111"/>
                </a:cxn>
                <a:cxn ang="0">
                  <a:pos x="192" y="60"/>
                </a:cxn>
                <a:cxn ang="0">
                  <a:pos x="225" y="35"/>
                </a:cxn>
                <a:cxn ang="0">
                  <a:pos x="260" y="11"/>
                </a:cxn>
                <a:cxn ang="0">
                  <a:pos x="260" y="11"/>
                </a:cxn>
                <a:cxn ang="0">
                  <a:pos x="261" y="9"/>
                </a:cxn>
                <a:cxn ang="0">
                  <a:pos x="262" y="7"/>
                </a:cxn>
                <a:cxn ang="0">
                  <a:pos x="261" y="3"/>
                </a:cxn>
                <a:cxn ang="0">
                  <a:pos x="259" y="0"/>
                </a:cxn>
                <a:cxn ang="0">
                  <a:pos x="256" y="0"/>
                </a:cxn>
                <a:cxn ang="0">
                  <a:pos x="253" y="1"/>
                </a:cxn>
                <a:cxn ang="0">
                  <a:pos x="253" y="1"/>
                </a:cxn>
              </a:cxnLst>
              <a:rect l="0" t="0" r="r" b="b"/>
              <a:pathLst>
                <a:path w="262" h="205">
                  <a:moveTo>
                    <a:pt x="253" y="1"/>
                  </a:moveTo>
                  <a:lnTo>
                    <a:pt x="253" y="1"/>
                  </a:lnTo>
                  <a:lnTo>
                    <a:pt x="213" y="30"/>
                  </a:lnTo>
                  <a:lnTo>
                    <a:pt x="174" y="60"/>
                  </a:lnTo>
                  <a:lnTo>
                    <a:pt x="134" y="92"/>
                  </a:lnTo>
                  <a:lnTo>
                    <a:pt x="94" y="122"/>
                  </a:lnTo>
                  <a:lnTo>
                    <a:pt x="94" y="122"/>
                  </a:lnTo>
                  <a:lnTo>
                    <a:pt x="62" y="143"/>
                  </a:lnTo>
                  <a:lnTo>
                    <a:pt x="32" y="166"/>
                  </a:lnTo>
                  <a:lnTo>
                    <a:pt x="32" y="166"/>
                  </a:lnTo>
                  <a:lnTo>
                    <a:pt x="14" y="181"/>
                  </a:lnTo>
                  <a:lnTo>
                    <a:pt x="5" y="188"/>
                  </a:lnTo>
                  <a:lnTo>
                    <a:pt x="2" y="194"/>
                  </a:lnTo>
                  <a:lnTo>
                    <a:pt x="0" y="199"/>
                  </a:lnTo>
                  <a:lnTo>
                    <a:pt x="0" y="199"/>
                  </a:lnTo>
                  <a:lnTo>
                    <a:pt x="0" y="201"/>
                  </a:lnTo>
                  <a:lnTo>
                    <a:pt x="1" y="203"/>
                  </a:lnTo>
                  <a:lnTo>
                    <a:pt x="3" y="205"/>
                  </a:lnTo>
                  <a:lnTo>
                    <a:pt x="7" y="205"/>
                  </a:lnTo>
                  <a:lnTo>
                    <a:pt x="10" y="204"/>
                  </a:lnTo>
                  <a:lnTo>
                    <a:pt x="11" y="201"/>
                  </a:lnTo>
                  <a:lnTo>
                    <a:pt x="11" y="201"/>
                  </a:lnTo>
                  <a:lnTo>
                    <a:pt x="13" y="195"/>
                  </a:lnTo>
                  <a:lnTo>
                    <a:pt x="15" y="190"/>
                  </a:lnTo>
                  <a:lnTo>
                    <a:pt x="18" y="188"/>
                  </a:lnTo>
                  <a:lnTo>
                    <a:pt x="19" y="188"/>
                  </a:lnTo>
                  <a:lnTo>
                    <a:pt x="22" y="188"/>
                  </a:lnTo>
                  <a:lnTo>
                    <a:pt x="24" y="188"/>
                  </a:lnTo>
                  <a:lnTo>
                    <a:pt x="27" y="187"/>
                  </a:lnTo>
                  <a:lnTo>
                    <a:pt x="27" y="187"/>
                  </a:lnTo>
                  <a:lnTo>
                    <a:pt x="44" y="171"/>
                  </a:lnTo>
                  <a:lnTo>
                    <a:pt x="62" y="157"/>
                  </a:lnTo>
                  <a:lnTo>
                    <a:pt x="62" y="157"/>
                  </a:lnTo>
                  <a:lnTo>
                    <a:pt x="126" y="111"/>
                  </a:lnTo>
                  <a:lnTo>
                    <a:pt x="126" y="111"/>
                  </a:lnTo>
                  <a:lnTo>
                    <a:pt x="192" y="60"/>
                  </a:lnTo>
                  <a:lnTo>
                    <a:pt x="225" y="35"/>
                  </a:lnTo>
                  <a:lnTo>
                    <a:pt x="260" y="11"/>
                  </a:lnTo>
                  <a:lnTo>
                    <a:pt x="260" y="11"/>
                  </a:lnTo>
                  <a:lnTo>
                    <a:pt x="261" y="9"/>
                  </a:lnTo>
                  <a:lnTo>
                    <a:pt x="262" y="7"/>
                  </a:lnTo>
                  <a:lnTo>
                    <a:pt x="261" y="3"/>
                  </a:lnTo>
                  <a:lnTo>
                    <a:pt x="259" y="0"/>
                  </a:lnTo>
                  <a:lnTo>
                    <a:pt x="256" y="0"/>
                  </a:lnTo>
                  <a:lnTo>
                    <a:pt x="253" y="1"/>
                  </a:lnTo>
                  <a:lnTo>
                    <a:pt x="253"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48" name="chenying0907 1044"/>
            <p:cNvSpPr/>
            <p:nvPr/>
          </p:nvSpPr>
          <p:spPr bwMode="auto">
            <a:xfrm>
              <a:off x="4254501" y="4410075"/>
              <a:ext cx="46038" cy="38100"/>
            </a:xfrm>
            <a:custGeom>
              <a:avLst/>
              <a:gdLst/>
              <a:ahLst/>
              <a:cxnLst>
                <a:cxn ang="0">
                  <a:pos x="111" y="1"/>
                </a:cxn>
                <a:cxn ang="0">
                  <a:pos x="111" y="1"/>
                </a:cxn>
                <a:cxn ang="0">
                  <a:pos x="97" y="10"/>
                </a:cxn>
                <a:cxn ang="0">
                  <a:pos x="84" y="19"/>
                </a:cxn>
                <a:cxn ang="0">
                  <a:pos x="71" y="31"/>
                </a:cxn>
                <a:cxn ang="0">
                  <a:pos x="58" y="43"/>
                </a:cxn>
                <a:cxn ang="0">
                  <a:pos x="58" y="43"/>
                </a:cxn>
                <a:cxn ang="0">
                  <a:pos x="46" y="55"/>
                </a:cxn>
                <a:cxn ang="0">
                  <a:pos x="33" y="67"/>
                </a:cxn>
                <a:cxn ang="0">
                  <a:pos x="20" y="78"/>
                </a:cxn>
                <a:cxn ang="0">
                  <a:pos x="12" y="82"/>
                </a:cxn>
                <a:cxn ang="0">
                  <a:pos x="4" y="86"/>
                </a:cxn>
                <a:cxn ang="0">
                  <a:pos x="4" y="86"/>
                </a:cxn>
                <a:cxn ang="0">
                  <a:pos x="3" y="87"/>
                </a:cxn>
                <a:cxn ang="0">
                  <a:pos x="1" y="89"/>
                </a:cxn>
                <a:cxn ang="0">
                  <a:pos x="0" y="94"/>
                </a:cxn>
                <a:cxn ang="0">
                  <a:pos x="1" y="95"/>
                </a:cxn>
                <a:cxn ang="0">
                  <a:pos x="3" y="97"/>
                </a:cxn>
                <a:cxn ang="0">
                  <a:pos x="5" y="98"/>
                </a:cxn>
                <a:cxn ang="0">
                  <a:pos x="7" y="97"/>
                </a:cxn>
                <a:cxn ang="0">
                  <a:pos x="7" y="97"/>
                </a:cxn>
                <a:cxn ang="0">
                  <a:pos x="22" y="89"/>
                </a:cxn>
                <a:cxn ang="0">
                  <a:pos x="37" y="80"/>
                </a:cxn>
                <a:cxn ang="0">
                  <a:pos x="50" y="68"/>
                </a:cxn>
                <a:cxn ang="0">
                  <a:pos x="63" y="56"/>
                </a:cxn>
                <a:cxn ang="0">
                  <a:pos x="89" y="31"/>
                </a:cxn>
                <a:cxn ang="0">
                  <a:pos x="102" y="21"/>
                </a:cxn>
                <a:cxn ang="0">
                  <a:pos x="117" y="12"/>
                </a:cxn>
                <a:cxn ang="0">
                  <a:pos x="117" y="12"/>
                </a:cxn>
                <a:cxn ang="0">
                  <a:pos x="119" y="9"/>
                </a:cxn>
                <a:cxn ang="0">
                  <a:pos x="119" y="8"/>
                </a:cxn>
                <a:cxn ang="0">
                  <a:pos x="119" y="4"/>
                </a:cxn>
                <a:cxn ang="0">
                  <a:pos x="115" y="1"/>
                </a:cxn>
                <a:cxn ang="0">
                  <a:pos x="114" y="0"/>
                </a:cxn>
                <a:cxn ang="0">
                  <a:pos x="111" y="1"/>
                </a:cxn>
                <a:cxn ang="0">
                  <a:pos x="111" y="1"/>
                </a:cxn>
              </a:cxnLst>
              <a:rect l="0" t="0" r="r" b="b"/>
              <a:pathLst>
                <a:path w="119" h="98">
                  <a:moveTo>
                    <a:pt x="111" y="1"/>
                  </a:moveTo>
                  <a:lnTo>
                    <a:pt x="111" y="1"/>
                  </a:lnTo>
                  <a:lnTo>
                    <a:pt x="97" y="10"/>
                  </a:lnTo>
                  <a:lnTo>
                    <a:pt x="84" y="19"/>
                  </a:lnTo>
                  <a:lnTo>
                    <a:pt x="71" y="31"/>
                  </a:lnTo>
                  <a:lnTo>
                    <a:pt x="58" y="43"/>
                  </a:lnTo>
                  <a:lnTo>
                    <a:pt x="58" y="43"/>
                  </a:lnTo>
                  <a:lnTo>
                    <a:pt x="46" y="55"/>
                  </a:lnTo>
                  <a:lnTo>
                    <a:pt x="33" y="67"/>
                  </a:lnTo>
                  <a:lnTo>
                    <a:pt x="20" y="78"/>
                  </a:lnTo>
                  <a:lnTo>
                    <a:pt x="12" y="82"/>
                  </a:lnTo>
                  <a:lnTo>
                    <a:pt x="4" y="86"/>
                  </a:lnTo>
                  <a:lnTo>
                    <a:pt x="4" y="86"/>
                  </a:lnTo>
                  <a:lnTo>
                    <a:pt x="3" y="87"/>
                  </a:lnTo>
                  <a:lnTo>
                    <a:pt x="1" y="89"/>
                  </a:lnTo>
                  <a:lnTo>
                    <a:pt x="0" y="94"/>
                  </a:lnTo>
                  <a:lnTo>
                    <a:pt x="1" y="95"/>
                  </a:lnTo>
                  <a:lnTo>
                    <a:pt x="3" y="97"/>
                  </a:lnTo>
                  <a:lnTo>
                    <a:pt x="5" y="98"/>
                  </a:lnTo>
                  <a:lnTo>
                    <a:pt x="7" y="97"/>
                  </a:lnTo>
                  <a:lnTo>
                    <a:pt x="7" y="97"/>
                  </a:lnTo>
                  <a:lnTo>
                    <a:pt x="22" y="89"/>
                  </a:lnTo>
                  <a:lnTo>
                    <a:pt x="37" y="80"/>
                  </a:lnTo>
                  <a:lnTo>
                    <a:pt x="50" y="68"/>
                  </a:lnTo>
                  <a:lnTo>
                    <a:pt x="63" y="56"/>
                  </a:lnTo>
                  <a:lnTo>
                    <a:pt x="89" y="31"/>
                  </a:lnTo>
                  <a:lnTo>
                    <a:pt x="102" y="21"/>
                  </a:lnTo>
                  <a:lnTo>
                    <a:pt x="117" y="12"/>
                  </a:lnTo>
                  <a:lnTo>
                    <a:pt x="117" y="12"/>
                  </a:lnTo>
                  <a:lnTo>
                    <a:pt x="119" y="9"/>
                  </a:lnTo>
                  <a:lnTo>
                    <a:pt x="119" y="8"/>
                  </a:lnTo>
                  <a:lnTo>
                    <a:pt x="119" y="4"/>
                  </a:lnTo>
                  <a:lnTo>
                    <a:pt x="115" y="1"/>
                  </a:lnTo>
                  <a:lnTo>
                    <a:pt x="114" y="0"/>
                  </a:lnTo>
                  <a:lnTo>
                    <a:pt x="111" y="1"/>
                  </a:lnTo>
                  <a:lnTo>
                    <a:pt x="111"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49" name="chenying0907 1045"/>
            <p:cNvSpPr/>
            <p:nvPr/>
          </p:nvSpPr>
          <p:spPr bwMode="auto">
            <a:xfrm>
              <a:off x="4459288" y="4070350"/>
              <a:ext cx="133350" cy="103188"/>
            </a:xfrm>
            <a:custGeom>
              <a:avLst/>
              <a:gdLst/>
              <a:ahLst/>
              <a:cxnLst>
                <a:cxn ang="0">
                  <a:pos x="331" y="0"/>
                </a:cxn>
                <a:cxn ang="0">
                  <a:pos x="313" y="5"/>
                </a:cxn>
                <a:cxn ang="0">
                  <a:pos x="299" y="15"/>
                </a:cxn>
                <a:cxn ang="0">
                  <a:pos x="271" y="41"/>
                </a:cxn>
                <a:cxn ang="0">
                  <a:pos x="244" y="62"/>
                </a:cxn>
                <a:cxn ang="0">
                  <a:pos x="218" y="86"/>
                </a:cxn>
                <a:cxn ang="0">
                  <a:pos x="191" y="105"/>
                </a:cxn>
                <a:cxn ang="0">
                  <a:pos x="164" y="125"/>
                </a:cxn>
                <a:cxn ang="0">
                  <a:pos x="135" y="149"/>
                </a:cxn>
                <a:cxn ang="0">
                  <a:pos x="74" y="192"/>
                </a:cxn>
                <a:cxn ang="0">
                  <a:pos x="41" y="211"/>
                </a:cxn>
                <a:cxn ang="0">
                  <a:pos x="19" y="224"/>
                </a:cxn>
                <a:cxn ang="0">
                  <a:pos x="7" y="235"/>
                </a:cxn>
                <a:cxn ang="0">
                  <a:pos x="0" y="248"/>
                </a:cxn>
                <a:cxn ang="0">
                  <a:pos x="0" y="257"/>
                </a:cxn>
                <a:cxn ang="0">
                  <a:pos x="3" y="261"/>
                </a:cxn>
                <a:cxn ang="0">
                  <a:pos x="7" y="261"/>
                </a:cxn>
                <a:cxn ang="0">
                  <a:pos x="12" y="257"/>
                </a:cxn>
                <a:cxn ang="0">
                  <a:pos x="12" y="255"/>
                </a:cxn>
                <a:cxn ang="0">
                  <a:pos x="14" y="245"/>
                </a:cxn>
                <a:cxn ang="0">
                  <a:pos x="21" y="236"/>
                </a:cxn>
                <a:cxn ang="0">
                  <a:pos x="45" y="219"/>
                </a:cxn>
                <a:cxn ang="0">
                  <a:pos x="92" y="194"/>
                </a:cxn>
                <a:cxn ang="0">
                  <a:pos x="114" y="180"/>
                </a:cxn>
                <a:cxn ang="0">
                  <a:pos x="153" y="150"/>
                </a:cxn>
                <a:cxn ang="0">
                  <a:pos x="173" y="133"/>
                </a:cxn>
                <a:cxn ang="0">
                  <a:pos x="210" y="103"/>
                </a:cxn>
                <a:cxn ang="0">
                  <a:pos x="248" y="74"/>
                </a:cxn>
                <a:cxn ang="0">
                  <a:pos x="266" y="60"/>
                </a:cxn>
                <a:cxn ang="0">
                  <a:pos x="284" y="45"/>
                </a:cxn>
                <a:cxn ang="0">
                  <a:pos x="305" y="24"/>
                </a:cxn>
                <a:cxn ang="0">
                  <a:pos x="317" y="15"/>
                </a:cxn>
                <a:cxn ang="0">
                  <a:pos x="331" y="10"/>
                </a:cxn>
                <a:cxn ang="0">
                  <a:pos x="334" y="10"/>
                </a:cxn>
                <a:cxn ang="0">
                  <a:pos x="337" y="5"/>
                </a:cxn>
                <a:cxn ang="0">
                  <a:pos x="335" y="1"/>
                </a:cxn>
                <a:cxn ang="0">
                  <a:pos x="331" y="0"/>
                </a:cxn>
              </a:cxnLst>
              <a:rect l="0" t="0" r="r" b="b"/>
              <a:pathLst>
                <a:path w="337" h="261">
                  <a:moveTo>
                    <a:pt x="331" y="0"/>
                  </a:moveTo>
                  <a:lnTo>
                    <a:pt x="331" y="0"/>
                  </a:lnTo>
                  <a:lnTo>
                    <a:pt x="322" y="1"/>
                  </a:lnTo>
                  <a:lnTo>
                    <a:pt x="313" y="5"/>
                  </a:lnTo>
                  <a:lnTo>
                    <a:pt x="305" y="10"/>
                  </a:lnTo>
                  <a:lnTo>
                    <a:pt x="299" y="15"/>
                  </a:lnTo>
                  <a:lnTo>
                    <a:pt x="284" y="28"/>
                  </a:lnTo>
                  <a:lnTo>
                    <a:pt x="271" y="41"/>
                  </a:lnTo>
                  <a:lnTo>
                    <a:pt x="271" y="41"/>
                  </a:lnTo>
                  <a:lnTo>
                    <a:pt x="244" y="62"/>
                  </a:lnTo>
                  <a:lnTo>
                    <a:pt x="218" y="86"/>
                  </a:lnTo>
                  <a:lnTo>
                    <a:pt x="218" y="86"/>
                  </a:lnTo>
                  <a:lnTo>
                    <a:pt x="205" y="96"/>
                  </a:lnTo>
                  <a:lnTo>
                    <a:pt x="191" y="105"/>
                  </a:lnTo>
                  <a:lnTo>
                    <a:pt x="177" y="115"/>
                  </a:lnTo>
                  <a:lnTo>
                    <a:pt x="164" y="125"/>
                  </a:lnTo>
                  <a:lnTo>
                    <a:pt x="164" y="125"/>
                  </a:lnTo>
                  <a:lnTo>
                    <a:pt x="135" y="149"/>
                  </a:lnTo>
                  <a:lnTo>
                    <a:pt x="105" y="171"/>
                  </a:lnTo>
                  <a:lnTo>
                    <a:pt x="74" y="192"/>
                  </a:lnTo>
                  <a:lnTo>
                    <a:pt x="41" y="211"/>
                  </a:lnTo>
                  <a:lnTo>
                    <a:pt x="41" y="211"/>
                  </a:lnTo>
                  <a:lnTo>
                    <a:pt x="27" y="219"/>
                  </a:lnTo>
                  <a:lnTo>
                    <a:pt x="19" y="224"/>
                  </a:lnTo>
                  <a:lnTo>
                    <a:pt x="12" y="228"/>
                  </a:lnTo>
                  <a:lnTo>
                    <a:pt x="7" y="235"/>
                  </a:lnTo>
                  <a:lnTo>
                    <a:pt x="3" y="241"/>
                  </a:lnTo>
                  <a:lnTo>
                    <a:pt x="0" y="248"/>
                  </a:lnTo>
                  <a:lnTo>
                    <a:pt x="0" y="257"/>
                  </a:lnTo>
                  <a:lnTo>
                    <a:pt x="0" y="257"/>
                  </a:lnTo>
                  <a:lnTo>
                    <a:pt x="2" y="260"/>
                  </a:lnTo>
                  <a:lnTo>
                    <a:pt x="3" y="261"/>
                  </a:lnTo>
                  <a:lnTo>
                    <a:pt x="4" y="261"/>
                  </a:lnTo>
                  <a:lnTo>
                    <a:pt x="7" y="261"/>
                  </a:lnTo>
                  <a:lnTo>
                    <a:pt x="11" y="258"/>
                  </a:lnTo>
                  <a:lnTo>
                    <a:pt x="12" y="257"/>
                  </a:lnTo>
                  <a:lnTo>
                    <a:pt x="12" y="255"/>
                  </a:lnTo>
                  <a:lnTo>
                    <a:pt x="12" y="255"/>
                  </a:lnTo>
                  <a:lnTo>
                    <a:pt x="12" y="251"/>
                  </a:lnTo>
                  <a:lnTo>
                    <a:pt x="14" y="245"/>
                  </a:lnTo>
                  <a:lnTo>
                    <a:pt x="16" y="241"/>
                  </a:lnTo>
                  <a:lnTo>
                    <a:pt x="21" y="236"/>
                  </a:lnTo>
                  <a:lnTo>
                    <a:pt x="32" y="228"/>
                  </a:lnTo>
                  <a:lnTo>
                    <a:pt x="45" y="219"/>
                  </a:lnTo>
                  <a:lnTo>
                    <a:pt x="72" y="205"/>
                  </a:lnTo>
                  <a:lnTo>
                    <a:pt x="92" y="194"/>
                  </a:lnTo>
                  <a:lnTo>
                    <a:pt x="92" y="194"/>
                  </a:lnTo>
                  <a:lnTo>
                    <a:pt x="114" y="180"/>
                  </a:lnTo>
                  <a:lnTo>
                    <a:pt x="134" y="166"/>
                  </a:lnTo>
                  <a:lnTo>
                    <a:pt x="153" y="150"/>
                  </a:lnTo>
                  <a:lnTo>
                    <a:pt x="173" y="133"/>
                  </a:lnTo>
                  <a:lnTo>
                    <a:pt x="173" y="133"/>
                  </a:lnTo>
                  <a:lnTo>
                    <a:pt x="190" y="117"/>
                  </a:lnTo>
                  <a:lnTo>
                    <a:pt x="210" y="103"/>
                  </a:lnTo>
                  <a:lnTo>
                    <a:pt x="229" y="88"/>
                  </a:lnTo>
                  <a:lnTo>
                    <a:pt x="248" y="74"/>
                  </a:lnTo>
                  <a:lnTo>
                    <a:pt x="248" y="74"/>
                  </a:lnTo>
                  <a:lnTo>
                    <a:pt x="266" y="60"/>
                  </a:lnTo>
                  <a:lnTo>
                    <a:pt x="284" y="45"/>
                  </a:lnTo>
                  <a:lnTo>
                    <a:pt x="284" y="45"/>
                  </a:lnTo>
                  <a:lnTo>
                    <a:pt x="295" y="35"/>
                  </a:lnTo>
                  <a:lnTo>
                    <a:pt x="305" y="24"/>
                  </a:lnTo>
                  <a:lnTo>
                    <a:pt x="312" y="19"/>
                  </a:lnTo>
                  <a:lnTo>
                    <a:pt x="317" y="15"/>
                  </a:lnTo>
                  <a:lnTo>
                    <a:pt x="325" y="13"/>
                  </a:lnTo>
                  <a:lnTo>
                    <a:pt x="331" y="10"/>
                  </a:lnTo>
                  <a:lnTo>
                    <a:pt x="331" y="10"/>
                  </a:lnTo>
                  <a:lnTo>
                    <a:pt x="334" y="10"/>
                  </a:lnTo>
                  <a:lnTo>
                    <a:pt x="335" y="9"/>
                  </a:lnTo>
                  <a:lnTo>
                    <a:pt x="337" y="5"/>
                  </a:lnTo>
                  <a:lnTo>
                    <a:pt x="337" y="2"/>
                  </a:lnTo>
                  <a:lnTo>
                    <a:pt x="335" y="1"/>
                  </a:lnTo>
                  <a:lnTo>
                    <a:pt x="334" y="0"/>
                  </a:lnTo>
                  <a:lnTo>
                    <a:pt x="331" y="0"/>
                  </a:lnTo>
                  <a:lnTo>
                    <a:pt x="331"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50" name="chenying0907 1046"/>
            <p:cNvSpPr/>
            <p:nvPr/>
          </p:nvSpPr>
          <p:spPr bwMode="auto">
            <a:xfrm>
              <a:off x="4522788" y="4064000"/>
              <a:ext cx="117475" cy="96838"/>
            </a:xfrm>
            <a:custGeom>
              <a:avLst/>
              <a:gdLst/>
              <a:ahLst/>
              <a:cxnLst>
                <a:cxn ang="0">
                  <a:pos x="290" y="0"/>
                </a:cxn>
                <a:cxn ang="0">
                  <a:pos x="281" y="3"/>
                </a:cxn>
                <a:cxn ang="0">
                  <a:pos x="273" y="11"/>
                </a:cxn>
                <a:cxn ang="0">
                  <a:pos x="243" y="41"/>
                </a:cxn>
                <a:cxn ang="0">
                  <a:pos x="232" y="51"/>
                </a:cxn>
                <a:cxn ang="0">
                  <a:pos x="170" y="98"/>
                </a:cxn>
                <a:cxn ang="0">
                  <a:pos x="150" y="115"/>
                </a:cxn>
                <a:cxn ang="0">
                  <a:pos x="101" y="158"/>
                </a:cxn>
                <a:cxn ang="0">
                  <a:pos x="48" y="198"/>
                </a:cxn>
                <a:cxn ang="0">
                  <a:pos x="21" y="215"/>
                </a:cxn>
                <a:cxn ang="0">
                  <a:pos x="8" y="224"/>
                </a:cxn>
                <a:cxn ang="0">
                  <a:pos x="0" y="238"/>
                </a:cxn>
                <a:cxn ang="0">
                  <a:pos x="0" y="240"/>
                </a:cxn>
                <a:cxn ang="0">
                  <a:pos x="5" y="244"/>
                </a:cxn>
                <a:cxn ang="0">
                  <a:pos x="11" y="243"/>
                </a:cxn>
                <a:cxn ang="0">
                  <a:pos x="12" y="240"/>
                </a:cxn>
                <a:cxn ang="0">
                  <a:pos x="16" y="234"/>
                </a:cxn>
                <a:cxn ang="0">
                  <a:pos x="34" y="223"/>
                </a:cxn>
                <a:cxn ang="0">
                  <a:pos x="42" y="218"/>
                </a:cxn>
                <a:cxn ang="0">
                  <a:pos x="64" y="201"/>
                </a:cxn>
                <a:cxn ang="0">
                  <a:pos x="107" y="166"/>
                </a:cxn>
                <a:cxn ang="0">
                  <a:pos x="150" y="130"/>
                </a:cxn>
                <a:cxn ang="0">
                  <a:pos x="208" y="82"/>
                </a:cxn>
                <a:cxn ang="0">
                  <a:pos x="229" y="66"/>
                </a:cxn>
                <a:cxn ang="0">
                  <a:pos x="260" y="43"/>
                </a:cxn>
                <a:cxn ang="0">
                  <a:pos x="268" y="35"/>
                </a:cxn>
                <a:cxn ang="0">
                  <a:pos x="285" y="15"/>
                </a:cxn>
                <a:cxn ang="0">
                  <a:pos x="293" y="10"/>
                </a:cxn>
                <a:cxn ang="0">
                  <a:pos x="296" y="9"/>
                </a:cxn>
                <a:cxn ang="0">
                  <a:pos x="297" y="3"/>
                </a:cxn>
                <a:cxn ang="0">
                  <a:pos x="293" y="0"/>
                </a:cxn>
                <a:cxn ang="0">
                  <a:pos x="290" y="0"/>
                </a:cxn>
              </a:cxnLst>
              <a:rect l="0" t="0" r="r" b="b"/>
              <a:pathLst>
                <a:path w="297" h="244">
                  <a:moveTo>
                    <a:pt x="290" y="0"/>
                  </a:moveTo>
                  <a:lnTo>
                    <a:pt x="290" y="0"/>
                  </a:lnTo>
                  <a:lnTo>
                    <a:pt x="285" y="1"/>
                  </a:lnTo>
                  <a:lnTo>
                    <a:pt x="281" y="3"/>
                  </a:lnTo>
                  <a:lnTo>
                    <a:pt x="273" y="11"/>
                  </a:lnTo>
                  <a:lnTo>
                    <a:pt x="273" y="11"/>
                  </a:lnTo>
                  <a:lnTo>
                    <a:pt x="254" y="32"/>
                  </a:lnTo>
                  <a:lnTo>
                    <a:pt x="243" y="41"/>
                  </a:lnTo>
                  <a:lnTo>
                    <a:pt x="232" y="51"/>
                  </a:lnTo>
                  <a:lnTo>
                    <a:pt x="232" y="51"/>
                  </a:lnTo>
                  <a:lnTo>
                    <a:pt x="190" y="82"/>
                  </a:lnTo>
                  <a:lnTo>
                    <a:pt x="170" y="98"/>
                  </a:lnTo>
                  <a:lnTo>
                    <a:pt x="150" y="115"/>
                  </a:lnTo>
                  <a:lnTo>
                    <a:pt x="150" y="115"/>
                  </a:lnTo>
                  <a:lnTo>
                    <a:pt x="127" y="137"/>
                  </a:lnTo>
                  <a:lnTo>
                    <a:pt x="101" y="158"/>
                  </a:lnTo>
                  <a:lnTo>
                    <a:pt x="48" y="198"/>
                  </a:lnTo>
                  <a:lnTo>
                    <a:pt x="48" y="198"/>
                  </a:lnTo>
                  <a:lnTo>
                    <a:pt x="37" y="206"/>
                  </a:lnTo>
                  <a:lnTo>
                    <a:pt x="21" y="215"/>
                  </a:lnTo>
                  <a:lnTo>
                    <a:pt x="14" y="219"/>
                  </a:lnTo>
                  <a:lnTo>
                    <a:pt x="8" y="224"/>
                  </a:lnTo>
                  <a:lnTo>
                    <a:pt x="4" y="231"/>
                  </a:lnTo>
                  <a:lnTo>
                    <a:pt x="0" y="238"/>
                  </a:lnTo>
                  <a:lnTo>
                    <a:pt x="0" y="238"/>
                  </a:lnTo>
                  <a:lnTo>
                    <a:pt x="0" y="240"/>
                  </a:lnTo>
                  <a:lnTo>
                    <a:pt x="1" y="241"/>
                  </a:lnTo>
                  <a:lnTo>
                    <a:pt x="5" y="244"/>
                  </a:lnTo>
                  <a:lnTo>
                    <a:pt x="9" y="244"/>
                  </a:lnTo>
                  <a:lnTo>
                    <a:pt x="11" y="243"/>
                  </a:lnTo>
                  <a:lnTo>
                    <a:pt x="12" y="240"/>
                  </a:lnTo>
                  <a:lnTo>
                    <a:pt x="12" y="240"/>
                  </a:lnTo>
                  <a:lnTo>
                    <a:pt x="13" y="238"/>
                  </a:lnTo>
                  <a:lnTo>
                    <a:pt x="16" y="234"/>
                  </a:lnTo>
                  <a:lnTo>
                    <a:pt x="21" y="230"/>
                  </a:lnTo>
                  <a:lnTo>
                    <a:pt x="34" y="223"/>
                  </a:lnTo>
                  <a:lnTo>
                    <a:pt x="34" y="223"/>
                  </a:lnTo>
                  <a:lnTo>
                    <a:pt x="42" y="218"/>
                  </a:lnTo>
                  <a:lnTo>
                    <a:pt x="50" y="213"/>
                  </a:lnTo>
                  <a:lnTo>
                    <a:pt x="64" y="201"/>
                  </a:lnTo>
                  <a:lnTo>
                    <a:pt x="64" y="201"/>
                  </a:lnTo>
                  <a:lnTo>
                    <a:pt x="107" y="166"/>
                  </a:lnTo>
                  <a:lnTo>
                    <a:pt x="150" y="130"/>
                  </a:lnTo>
                  <a:lnTo>
                    <a:pt x="150" y="130"/>
                  </a:lnTo>
                  <a:lnTo>
                    <a:pt x="188" y="98"/>
                  </a:lnTo>
                  <a:lnTo>
                    <a:pt x="208" y="82"/>
                  </a:lnTo>
                  <a:lnTo>
                    <a:pt x="229" y="66"/>
                  </a:lnTo>
                  <a:lnTo>
                    <a:pt x="229" y="66"/>
                  </a:lnTo>
                  <a:lnTo>
                    <a:pt x="245" y="56"/>
                  </a:lnTo>
                  <a:lnTo>
                    <a:pt x="260" y="43"/>
                  </a:lnTo>
                  <a:lnTo>
                    <a:pt x="260" y="43"/>
                  </a:lnTo>
                  <a:lnTo>
                    <a:pt x="268" y="35"/>
                  </a:lnTo>
                  <a:lnTo>
                    <a:pt x="276" y="24"/>
                  </a:lnTo>
                  <a:lnTo>
                    <a:pt x="285" y="15"/>
                  </a:lnTo>
                  <a:lnTo>
                    <a:pt x="289" y="13"/>
                  </a:lnTo>
                  <a:lnTo>
                    <a:pt x="293" y="10"/>
                  </a:lnTo>
                  <a:lnTo>
                    <a:pt x="293" y="10"/>
                  </a:lnTo>
                  <a:lnTo>
                    <a:pt x="296" y="9"/>
                  </a:lnTo>
                  <a:lnTo>
                    <a:pt x="297" y="7"/>
                  </a:lnTo>
                  <a:lnTo>
                    <a:pt x="297" y="3"/>
                  </a:lnTo>
                  <a:lnTo>
                    <a:pt x="294" y="0"/>
                  </a:lnTo>
                  <a:lnTo>
                    <a:pt x="293" y="0"/>
                  </a:lnTo>
                  <a:lnTo>
                    <a:pt x="290" y="0"/>
                  </a:lnTo>
                  <a:lnTo>
                    <a:pt x="290"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51" name="chenying0907 1047"/>
            <p:cNvSpPr/>
            <p:nvPr/>
          </p:nvSpPr>
          <p:spPr bwMode="auto">
            <a:xfrm>
              <a:off x="4562476" y="4076700"/>
              <a:ext cx="109538" cy="84138"/>
            </a:xfrm>
            <a:custGeom>
              <a:avLst/>
              <a:gdLst/>
              <a:ahLst/>
              <a:cxnLst>
                <a:cxn ang="0">
                  <a:pos x="274" y="0"/>
                </a:cxn>
                <a:cxn ang="0">
                  <a:pos x="257" y="3"/>
                </a:cxn>
                <a:cxn ang="0">
                  <a:pos x="242" y="13"/>
                </a:cxn>
                <a:cxn ang="0">
                  <a:pos x="213" y="35"/>
                </a:cxn>
                <a:cxn ang="0">
                  <a:pos x="192" y="49"/>
                </a:cxn>
                <a:cxn ang="0">
                  <a:pos x="152" y="81"/>
                </a:cxn>
                <a:cxn ang="0">
                  <a:pos x="132" y="98"/>
                </a:cxn>
                <a:cxn ang="0">
                  <a:pos x="90" y="134"/>
                </a:cxn>
                <a:cxn ang="0">
                  <a:pos x="45" y="166"/>
                </a:cxn>
                <a:cxn ang="0">
                  <a:pos x="33" y="173"/>
                </a:cxn>
                <a:cxn ang="0">
                  <a:pos x="12" y="187"/>
                </a:cxn>
                <a:cxn ang="0">
                  <a:pos x="3" y="197"/>
                </a:cxn>
                <a:cxn ang="0">
                  <a:pos x="0" y="204"/>
                </a:cxn>
                <a:cxn ang="0">
                  <a:pos x="0" y="207"/>
                </a:cxn>
                <a:cxn ang="0">
                  <a:pos x="8" y="210"/>
                </a:cxn>
                <a:cxn ang="0">
                  <a:pos x="11" y="206"/>
                </a:cxn>
                <a:cxn ang="0">
                  <a:pos x="12" y="202"/>
                </a:cxn>
                <a:cxn ang="0">
                  <a:pos x="22" y="194"/>
                </a:cxn>
                <a:cxn ang="0">
                  <a:pos x="37" y="185"/>
                </a:cxn>
                <a:cxn ang="0">
                  <a:pos x="68" y="164"/>
                </a:cxn>
                <a:cxn ang="0">
                  <a:pos x="126" y="120"/>
                </a:cxn>
                <a:cxn ang="0">
                  <a:pos x="160" y="90"/>
                </a:cxn>
                <a:cxn ang="0">
                  <a:pos x="194" y="62"/>
                </a:cxn>
                <a:cxn ang="0">
                  <a:pos x="228" y="39"/>
                </a:cxn>
                <a:cxn ang="0">
                  <a:pos x="238" y="30"/>
                </a:cxn>
                <a:cxn ang="0">
                  <a:pos x="254" y="18"/>
                </a:cxn>
                <a:cxn ang="0">
                  <a:pos x="267" y="13"/>
                </a:cxn>
                <a:cxn ang="0">
                  <a:pos x="274" y="11"/>
                </a:cxn>
                <a:cxn ang="0">
                  <a:pos x="277" y="9"/>
                </a:cxn>
                <a:cxn ang="0">
                  <a:pos x="279" y="2"/>
                </a:cxn>
                <a:cxn ang="0">
                  <a:pos x="276" y="0"/>
                </a:cxn>
                <a:cxn ang="0">
                  <a:pos x="274" y="0"/>
                </a:cxn>
              </a:cxnLst>
              <a:rect l="0" t="0" r="r" b="b"/>
              <a:pathLst>
                <a:path w="279" h="210">
                  <a:moveTo>
                    <a:pt x="274" y="0"/>
                  </a:moveTo>
                  <a:lnTo>
                    <a:pt x="274" y="0"/>
                  </a:lnTo>
                  <a:lnTo>
                    <a:pt x="264" y="1"/>
                  </a:lnTo>
                  <a:lnTo>
                    <a:pt x="257" y="3"/>
                  </a:lnTo>
                  <a:lnTo>
                    <a:pt x="249" y="7"/>
                  </a:lnTo>
                  <a:lnTo>
                    <a:pt x="242" y="13"/>
                  </a:lnTo>
                  <a:lnTo>
                    <a:pt x="228" y="23"/>
                  </a:lnTo>
                  <a:lnTo>
                    <a:pt x="213" y="35"/>
                  </a:lnTo>
                  <a:lnTo>
                    <a:pt x="213" y="35"/>
                  </a:lnTo>
                  <a:lnTo>
                    <a:pt x="192" y="49"/>
                  </a:lnTo>
                  <a:lnTo>
                    <a:pt x="172" y="65"/>
                  </a:lnTo>
                  <a:lnTo>
                    <a:pt x="152" y="81"/>
                  </a:lnTo>
                  <a:lnTo>
                    <a:pt x="132" y="98"/>
                  </a:lnTo>
                  <a:lnTo>
                    <a:pt x="132" y="98"/>
                  </a:lnTo>
                  <a:lnTo>
                    <a:pt x="111" y="116"/>
                  </a:lnTo>
                  <a:lnTo>
                    <a:pt x="90" y="134"/>
                  </a:lnTo>
                  <a:lnTo>
                    <a:pt x="68" y="150"/>
                  </a:lnTo>
                  <a:lnTo>
                    <a:pt x="45" y="166"/>
                  </a:lnTo>
                  <a:lnTo>
                    <a:pt x="45" y="166"/>
                  </a:lnTo>
                  <a:lnTo>
                    <a:pt x="33" y="173"/>
                  </a:lnTo>
                  <a:lnTo>
                    <a:pt x="18" y="181"/>
                  </a:lnTo>
                  <a:lnTo>
                    <a:pt x="12" y="187"/>
                  </a:lnTo>
                  <a:lnTo>
                    <a:pt x="7" y="190"/>
                  </a:lnTo>
                  <a:lnTo>
                    <a:pt x="3" y="197"/>
                  </a:lnTo>
                  <a:lnTo>
                    <a:pt x="0" y="204"/>
                  </a:lnTo>
                  <a:lnTo>
                    <a:pt x="0" y="204"/>
                  </a:lnTo>
                  <a:lnTo>
                    <a:pt x="0" y="206"/>
                  </a:lnTo>
                  <a:lnTo>
                    <a:pt x="0" y="207"/>
                  </a:lnTo>
                  <a:lnTo>
                    <a:pt x="4" y="210"/>
                  </a:lnTo>
                  <a:lnTo>
                    <a:pt x="8" y="210"/>
                  </a:lnTo>
                  <a:lnTo>
                    <a:pt x="9" y="209"/>
                  </a:lnTo>
                  <a:lnTo>
                    <a:pt x="11" y="206"/>
                  </a:lnTo>
                  <a:lnTo>
                    <a:pt x="11" y="206"/>
                  </a:lnTo>
                  <a:lnTo>
                    <a:pt x="12" y="202"/>
                  </a:lnTo>
                  <a:lnTo>
                    <a:pt x="15" y="200"/>
                  </a:lnTo>
                  <a:lnTo>
                    <a:pt x="22" y="194"/>
                  </a:lnTo>
                  <a:lnTo>
                    <a:pt x="37" y="185"/>
                  </a:lnTo>
                  <a:lnTo>
                    <a:pt x="37" y="185"/>
                  </a:lnTo>
                  <a:lnTo>
                    <a:pt x="68" y="164"/>
                  </a:lnTo>
                  <a:lnTo>
                    <a:pt x="68" y="164"/>
                  </a:lnTo>
                  <a:lnTo>
                    <a:pt x="97" y="142"/>
                  </a:lnTo>
                  <a:lnTo>
                    <a:pt x="126" y="120"/>
                  </a:lnTo>
                  <a:lnTo>
                    <a:pt x="126" y="120"/>
                  </a:lnTo>
                  <a:lnTo>
                    <a:pt x="160" y="90"/>
                  </a:lnTo>
                  <a:lnTo>
                    <a:pt x="177" y="75"/>
                  </a:lnTo>
                  <a:lnTo>
                    <a:pt x="194" y="62"/>
                  </a:lnTo>
                  <a:lnTo>
                    <a:pt x="194" y="62"/>
                  </a:lnTo>
                  <a:lnTo>
                    <a:pt x="228" y="39"/>
                  </a:lnTo>
                  <a:lnTo>
                    <a:pt x="228" y="39"/>
                  </a:lnTo>
                  <a:lnTo>
                    <a:pt x="238" y="30"/>
                  </a:lnTo>
                  <a:lnTo>
                    <a:pt x="249" y="22"/>
                  </a:lnTo>
                  <a:lnTo>
                    <a:pt x="254" y="18"/>
                  </a:lnTo>
                  <a:lnTo>
                    <a:pt x="260" y="14"/>
                  </a:lnTo>
                  <a:lnTo>
                    <a:pt x="267" y="13"/>
                  </a:lnTo>
                  <a:lnTo>
                    <a:pt x="274" y="11"/>
                  </a:lnTo>
                  <a:lnTo>
                    <a:pt x="274" y="11"/>
                  </a:lnTo>
                  <a:lnTo>
                    <a:pt x="276" y="10"/>
                  </a:lnTo>
                  <a:lnTo>
                    <a:pt x="277" y="9"/>
                  </a:lnTo>
                  <a:lnTo>
                    <a:pt x="279" y="5"/>
                  </a:lnTo>
                  <a:lnTo>
                    <a:pt x="279" y="2"/>
                  </a:lnTo>
                  <a:lnTo>
                    <a:pt x="277" y="1"/>
                  </a:lnTo>
                  <a:lnTo>
                    <a:pt x="276" y="0"/>
                  </a:lnTo>
                  <a:lnTo>
                    <a:pt x="274" y="0"/>
                  </a:lnTo>
                  <a:lnTo>
                    <a:pt x="274"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52" name="chenying0907 1048"/>
            <p:cNvSpPr/>
            <p:nvPr/>
          </p:nvSpPr>
          <p:spPr bwMode="auto">
            <a:xfrm>
              <a:off x="4597401" y="4083050"/>
              <a:ext cx="109538" cy="74613"/>
            </a:xfrm>
            <a:custGeom>
              <a:avLst/>
              <a:gdLst/>
              <a:ahLst/>
              <a:cxnLst>
                <a:cxn ang="0">
                  <a:pos x="267" y="0"/>
                </a:cxn>
                <a:cxn ang="0">
                  <a:pos x="267" y="0"/>
                </a:cxn>
                <a:cxn ang="0">
                  <a:pos x="261" y="2"/>
                </a:cxn>
                <a:cxn ang="0">
                  <a:pos x="253" y="5"/>
                </a:cxn>
                <a:cxn ang="0">
                  <a:pos x="240" y="13"/>
                </a:cxn>
                <a:cxn ang="0">
                  <a:pos x="214" y="32"/>
                </a:cxn>
                <a:cxn ang="0">
                  <a:pos x="214" y="32"/>
                </a:cxn>
                <a:cxn ang="0">
                  <a:pos x="195" y="43"/>
                </a:cxn>
                <a:cxn ang="0">
                  <a:pos x="177" y="54"/>
                </a:cxn>
                <a:cxn ang="0">
                  <a:pos x="138" y="75"/>
                </a:cxn>
                <a:cxn ang="0">
                  <a:pos x="138" y="75"/>
                </a:cxn>
                <a:cxn ang="0">
                  <a:pos x="121" y="85"/>
                </a:cxn>
                <a:cxn ang="0">
                  <a:pos x="104" y="95"/>
                </a:cxn>
                <a:cxn ang="0">
                  <a:pos x="71" y="119"/>
                </a:cxn>
                <a:cxn ang="0">
                  <a:pos x="38" y="145"/>
                </a:cxn>
                <a:cxn ang="0">
                  <a:pos x="10" y="172"/>
                </a:cxn>
                <a:cxn ang="0">
                  <a:pos x="10" y="172"/>
                </a:cxn>
                <a:cxn ang="0">
                  <a:pos x="8" y="172"/>
                </a:cxn>
                <a:cxn ang="0">
                  <a:pos x="3" y="177"/>
                </a:cxn>
                <a:cxn ang="0">
                  <a:pos x="3" y="177"/>
                </a:cxn>
                <a:cxn ang="0">
                  <a:pos x="2" y="180"/>
                </a:cxn>
                <a:cxn ang="0">
                  <a:pos x="0" y="183"/>
                </a:cxn>
                <a:cxn ang="0">
                  <a:pos x="3" y="187"/>
                </a:cxn>
                <a:cxn ang="0">
                  <a:pos x="7" y="188"/>
                </a:cxn>
                <a:cxn ang="0">
                  <a:pos x="8" y="188"/>
                </a:cxn>
                <a:cxn ang="0">
                  <a:pos x="11" y="187"/>
                </a:cxn>
                <a:cxn ang="0">
                  <a:pos x="11" y="187"/>
                </a:cxn>
                <a:cxn ang="0">
                  <a:pos x="25" y="172"/>
                </a:cxn>
                <a:cxn ang="0">
                  <a:pos x="41" y="158"/>
                </a:cxn>
                <a:cxn ang="0">
                  <a:pos x="74" y="132"/>
                </a:cxn>
                <a:cxn ang="0">
                  <a:pos x="109" y="107"/>
                </a:cxn>
                <a:cxn ang="0">
                  <a:pos x="143" y="85"/>
                </a:cxn>
                <a:cxn ang="0">
                  <a:pos x="143" y="85"/>
                </a:cxn>
                <a:cxn ang="0">
                  <a:pos x="159" y="75"/>
                </a:cxn>
                <a:cxn ang="0">
                  <a:pos x="174" y="68"/>
                </a:cxn>
                <a:cxn ang="0">
                  <a:pos x="190" y="60"/>
                </a:cxn>
                <a:cxn ang="0">
                  <a:pos x="206" y="51"/>
                </a:cxn>
                <a:cxn ang="0">
                  <a:pos x="206" y="51"/>
                </a:cxn>
                <a:cxn ang="0">
                  <a:pos x="236" y="32"/>
                </a:cxn>
                <a:cxn ang="0">
                  <a:pos x="236" y="32"/>
                </a:cxn>
                <a:cxn ang="0">
                  <a:pos x="252" y="19"/>
                </a:cxn>
                <a:cxn ang="0">
                  <a:pos x="261" y="14"/>
                </a:cxn>
                <a:cxn ang="0">
                  <a:pos x="266" y="11"/>
                </a:cxn>
                <a:cxn ang="0">
                  <a:pos x="271" y="10"/>
                </a:cxn>
                <a:cxn ang="0">
                  <a:pos x="271" y="10"/>
                </a:cxn>
                <a:cxn ang="0">
                  <a:pos x="272" y="10"/>
                </a:cxn>
                <a:cxn ang="0">
                  <a:pos x="274" y="9"/>
                </a:cxn>
                <a:cxn ang="0">
                  <a:pos x="275" y="6"/>
                </a:cxn>
                <a:cxn ang="0">
                  <a:pos x="275" y="3"/>
                </a:cxn>
                <a:cxn ang="0">
                  <a:pos x="272" y="1"/>
                </a:cxn>
                <a:cxn ang="0">
                  <a:pos x="270" y="0"/>
                </a:cxn>
                <a:cxn ang="0">
                  <a:pos x="267" y="0"/>
                </a:cxn>
                <a:cxn ang="0">
                  <a:pos x="267" y="0"/>
                </a:cxn>
              </a:cxnLst>
              <a:rect l="0" t="0" r="r" b="b"/>
              <a:pathLst>
                <a:path w="275" h="188">
                  <a:moveTo>
                    <a:pt x="267" y="0"/>
                  </a:moveTo>
                  <a:lnTo>
                    <a:pt x="267" y="0"/>
                  </a:lnTo>
                  <a:lnTo>
                    <a:pt x="261" y="2"/>
                  </a:lnTo>
                  <a:lnTo>
                    <a:pt x="253" y="5"/>
                  </a:lnTo>
                  <a:lnTo>
                    <a:pt x="240" y="13"/>
                  </a:lnTo>
                  <a:lnTo>
                    <a:pt x="214" y="32"/>
                  </a:lnTo>
                  <a:lnTo>
                    <a:pt x="214" y="32"/>
                  </a:lnTo>
                  <a:lnTo>
                    <a:pt x="195" y="43"/>
                  </a:lnTo>
                  <a:lnTo>
                    <a:pt x="177" y="54"/>
                  </a:lnTo>
                  <a:lnTo>
                    <a:pt x="138" y="75"/>
                  </a:lnTo>
                  <a:lnTo>
                    <a:pt x="138" y="75"/>
                  </a:lnTo>
                  <a:lnTo>
                    <a:pt x="121" y="85"/>
                  </a:lnTo>
                  <a:lnTo>
                    <a:pt x="104" y="95"/>
                  </a:lnTo>
                  <a:lnTo>
                    <a:pt x="71" y="119"/>
                  </a:lnTo>
                  <a:lnTo>
                    <a:pt x="38" y="145"/>
                  </a:lnTo>
                  <a:lnTo>
                    <a:pt x="10" y="172"/>
                  </a:lnTo>
                  <a:lnTo>
                    <a:pt x="10" y="172"/>
                  </a:lnTo>
                  <a:lnTo>
                    <a:pt x="8" y="172"/>
                  </a:lnTo>
                  <a:lnTo>
                    <a:pt x="3" y="177"/>
                  </a:lnTo>
                  <a:lnTo>
                    <a:pt x="3" y="177"/>
                  </a:lnTo>
                  <a:lnTo>
                    <a:pt x="2" y="180"/>
                  </a:lnTo>
                  <a:lnTo>
                    <a:pt x="0" y="183"/>
                  </a:lnTo>
                  <a:lnTo>
                    <a:pt x="3" y="187"/>
                  </a:lnTo>
                  <a:lnTo>
                    <a:pt x="7" y="188"/>
                  </a:lnTo>
                  <a:lnTo>
                    <a:pt x="8" y="188"/>
                  </a:lnTo>
                  <a:lnTo>
                    <a:pt x="11" y="187"/>
                  </a:lnTo>
                  <a:lnTo>
                    <a:pt x="11" y="187"/>
                  </a:lnTo>
                  <a:lnTo>
                    <a:pt x="25" y="172"/>
                  </a:lnTo>
                  <a:lnTo>
                    <a:pt x="41" y="158"/>
                  </a:lnTo>
                  <a:lnTo>
                    <a:pt x="74" y="132"/>
                  </a:lnTo>
                  <a:lnTo>
                    <a:pt x="109" y="107"/>
                  </a:lnTo>
                  <a:lnTo>
                    <a:pt x="143" y="85"/>
                  </a:lnTo>
                  <a:lnTo>
                    <a:pt x="143" y="85"/>
                  </a:lnTo>
                  <a:lnTo>
                    <a:pt x="159" y="75"/>
                  </a:lnTo>
                  <a:lnTo>
                    <a:pt x="174" y="68"/>
                  </a:lnTo>
                  <a:lnTo>
                    <a:pt x="190" y="60"/>
                  </a:lnTo>
                  <a:lnTo>
                    <a:pt x="206" y="51"/>
                  </a:lnTo>
                  <a:lnTo>
                    <a:pt x="206" y="51"/>
                  </a:lnTo>
                  <a:lnTo>
                    <a:pt x="236" y="32"/>
                  </a:lnTo>
                  <a:lnTo>
                    <a:pt x="236" y="32"/>
                  </a:lnTo>
                  <a:lnTo>
                    <a:pt x="252" y="19"/>
                  </a:lnTo>
                  <a:lnTo>
                    <a:pt x="261" y="14"/>
                  </a:lnTo>
                  <a:lnTo>
                    <a:pt x="266" y="11"/>
                  </a:lnTo>
                  <a:lnTo>
                    <a:pt x="271" y="10"/>
                  </a:lnTo>
                  <a:lnTo>
                    <a:pt x="271" y="10"/>
                  </a:lnTo>
                  <a:lnTo>
                    <a:pt x="272" y="10"/>
                  </a:lnTo>
                  <a:lnTo>
                    <a:pt x="274" y="9"/>
                  </a:lnTo>
                  <a:lnTo>
                    <a:pt x="275" y="6"/>
                  </a:lnTo>
                  <a:lnTo>
                    <a:pt x="275" y="3"/>
                  </a:lnTo>
                  <a:lnTo>
                    <a:pt x="272" y="1"/>
                  </a:lnTo>
                  <a:lnTo>
                    <a:pt x="270" y="0"/>
                  </a:lnTo>
                  <a:lnTo>
                    <a:pt x="267" y="0"/>
                  </a:lnTo>
                  <a:lnTo>
                    <a:pt x="267"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53" name="chenying0907 1049"/>
            <p:cNvSpPr/>
            <p:nvPr/>
          </p:nvSpPr>
          <p:spPr bwMode="auto">
            <a:xfrm>
              <a:off x="4627563" y="4092575"/>
              <a:ext cx="101600" cy="73025"/>
            </a:xfrm>
            <a:custGeom>
              <a:avLst/>
              <a:gdLst/>
              <a:ahLst/>
              <a:cxnLst>
                <a:cxn ang="0">
                  <a:pos x="250" y="0"/>
                </a:cxn>
                <a:cxn ang="0">
                  <a:pos x="235" y="6"/>
                </a:cxn>
                <a:cxn ang="0">
                  <a:pos x="224" y="15"/>
                </a:cxn>
                <a:cxn ang="0">
                  <a:pos x="207" y="30"/>
                </a:cxn>
                <a:cxn ang="0">
                  <a:pos x="200" y="34"/>
                </a:cxn>
                <a:cxn ang="0">
                  <a:pos x="137" y="69"/>
                </a:cxn>
                <a:cxn ang="0">
                  <a:pos x="118" y="82"/>
                </a:cxn>
                <a:cxn ang="0">
                  <a:pos x="63" y="119"/>
                </a:cxn>
                <a:cxn ang="0">
                  <a:pos x="46" y="132"/>
                </a:cxn>
                <a:cxn ang="0">
                  <a:pos x="20" y="150"/>
                </a:cxn>
                <a:cxn ang="0">
                  <a:pos x="7" y="162"/>
                </a:cxn>
                <a:cxn ang="0">
                  <a:pos x="0" y="175"/>
                </a:cxn>
                <a:cxn ang="0">
                  <a:pos x="0" y="178"/>
                </a:cxn>
                <a:cxn ang="0">
                  <a:pos x="5" y="183"/>
                </a:cxn>
                <a:cxn ang="0">
                  <a:pos x="10" y="180"/>
                </a:cxn>
                <a:cxn ang="0">
                  <a:pos x="12" y="179"/>
                </a:cxn>
                <a:cxn ang="0">
                  <a:pos x="16" y="171"/>
                </a:cxn>
                <a:cxn ang="0">
                  <a:pos x="31" y="158"/>
                </a:cxn>
                <a:cxn ang="0">
                  <a:pos x="39" y="151"/>
                </a:cxn>
                <a:cxn ang="0">
                  <a:pos x="58" y="137"/>
                </a:cxn>
                <a:cxn ang="0">
                  <a:pos x="77" y="123"/>
                </a:cxn>
                <a:cxn ang="0">
                  <a:pos x="127" y="89"/>
                </a:cxn>
                <a:cxn ang="0">
                  <a:pos x="144" y="80"/>
                </a:cxn>
                <a:cxn ang="0">
                  <a:pos x="175" y="63"/>
                </a:cxn>
                <a:cxn ang="0">
                  <a:pos x="205" y="44"/>
                </a:cxn>
                <a:cxn ang="0">
                  <a:pos x="212" y="40"/>
                </a:cxn>
                <a:cxn ang="0">
                  <a:pos x="229" y="26"/>
                </a:cxn>
                <a:cxn ang="0">
                  <a:pos x="246" y="13"/>
                </a:cxn>
                <a:cxn ang="0">
                  <a:pos x="252" y="12"/>
                </a:cxn>
                <a:cxn ang="0">
                  <a:pos x="256" y="9"/>
                </a:cxn>
                <a:cxn ang="0">
                  <a:pos x="256" y="5"/>
                </a:cxn>
                <a:cxn ang="0">
                  <a:pos x="252" y="1"/>
                </a:cxn>
                <a:cxn ang="0">
                  <a:pos x="250" y="0"/>
                </a:cxn>
              </a:cxnLst>
              <a:rect l="0" t="0" r="r" b="b"/>
              <a:pathLst>
                <a:path w="256" h="183">
                  <a:moveTo>
                    <a:pt x="250" y="0"/>
                  </a:moveTo>
                  <a:lnTo>
                    <a:pt x="250" y="0"/>
                  </a:lnTo>
                  <a:lnTo>
                    <a:pt x="242" y="2"/>
                  </a:lnTo>
                  <a:lnTo>
                    <a:pt x="235" y="6"/>
                  </a:lnTo>
                  <a:lnTo>
                    <a:pt x="229" y="10"/>
                  </a:lnTo>
                  <a:lnTo>
                    <a:pt x="224" y="15"/>
                  </a:lnTo>
                  <a:lnTo>
                    <a:pt x="212" y="25"/>
                  </a:lnTo>
                  <a:lnTo>
                    <a:pt x="207" y="30"/>
                  </a:lnTo>
                  <a:lnTo>
                    <a:pt x="200" y="34"/>
                  </a:lnTo>
                  <a:lnTo>
                    <a:pt x="200" y="34"/>
                  </a:lnTo>
                  <a:lnTo>
                    <a:pt x="158" y="56"/>
                  </a:lnTo>
                  <a:lnTo>
                    <a:pt x="137" y="69"/>
                  </a:lnTo>
                  <a:lnTo>
                    <a:pt x="118" y="82"/>
                  </a:lnTo>
                  <a:lnTo>
                    <a:pt x="118" y="82"/>
                  </a:lnTo>
                  <a:lnTo>
                    <a:pt x="81" y="106"/>
                  </a:lnTo>
                  <a:lnTo>
                    <a:pt x="63" y="119"/>
                  </a:lnTo>
                  <a:lnTo>
                    <a:pt x="46" y="132"/>
                  </a:lnTo>
                  <a:lnTo>
                    <a:pt x="46" y="132"/>
                  </a:lnTo>
                  <a:lnTo>
                    <a:pt x="33" y="141"/>
                  </a:lnTo>
                  <a:lnTo>
                    <a:pt x="20" y="150"/>
                  </a:lnTo>
                  <a:lnTo>
                    <a:pt x="13" y="155"/>
                  </a:lnTo>
                  <a:lnTo>
                    <a:pt x="7" y="162"/>
                  </a:lnTo>
                  <a:lnTo>
                    <a:pt x="3" y="168"/>
                  </a:lnTo>
                  <a:lnTo>
                    <a:pt x="0" y="175"/>
                  </a:lnTo>
                  <a:lnTo>
                    <a:pt x="0" y="175"/>
                  </a:lnTo>
                  <a:lnTo>
                    <a:pt x="0" y="178"/>
                  </a:lnTo>
                  <a:lnTo>
                    <a:pt x="1" y="180"/>
                  </a:lnTo>
                  <a:lnTo>
                    <a:pt x="5" y="183"/>
                  </a:lnTo>
                  <a:lnTo>
                    <a:pt x="9" y="183"/>
                  </a:lnTo>
                  <a:lnTo>
                    <a:pt x="10" y="180"/>
                  </a:lnTo>
                  <a:lnTo>
                    <a:pt x="12" y="179"/>
                  </a:lnTo>
                  <a:lnTo>
                    <a:pt x="12" y="179"/>
                  </a:lnTo>
                  <a:lnTo>
                    <a:pt x="13" y="175"/>
                  </a:lnTo>
                  <a:lnTo>
                    <a:pt x="16" y="171"/>
                  </a:lnTo>
                  <a:lnTo>
                    <a:pt x="24" y="165"/>
                  </a:lnTo>
                  <a:lnTo>
                    <a:pt x="31" y="158"/>
                  </a:lnTo>
                  <a:lnTo>
                    <a:pt x="39" y="151"/>
                  </a:lnTo>
                  <a:lnTo>
                    <a:pt x="39" y="151"/>
                  </a:lnTo>
                  <a:lnTo>
                    <a:pt x="48" y="144"/>
                  </a:lnTo>
                  <a:lnTo>
                    <a:pt x="58" y="137"/>
                  </a:lnTo>
                  <a:lnTo>
                    <a:pt x="77" y="123"/>
                  </a:lnTo>
                  <a:lnTo>
                    <a:pt x="77" y="123"/>
                  </a:lnTo>
                  <a:lnTo>
                    <a:pt x="110" y="100"/>
                  </a:lnTo>
                  <a:lnTo>
                    <a:pt x="127" y="89"/>
                  </a:lnTo>
                  <a:lnTo>
                    <a:pt x="144" y="80"/>
                  </a:lnTo>
                  <a:lnTo>
                    <a:pt x="144" y="80"/>
                  </a:lnTo>
                  <a:lnTo>
                    <a:pt x="160" y="72"/>
                  </a:lnTo>
                  <a:lnTo>
                    <a:pt x="175" y="63"/>
                  </a:lnTo>
                  <a:lnTo>
                    <a:pt x="190" y="52"/>
                  </a:lnTo>
                  <a:lnTo>
                    <a:pt x="205" y="44"/>
                  </a:lnTo>
                  <a:lnTo>
                    <a:pt x="205" y="44"/>
                  </a:lnTo>
                  <a:lnTo>
                    <a:pt x="212" y="40"/>
                  </a:lnTo>
                  <a:lnTo>
                    <a:pt x="217" y="35"/>
                  </a:lnTo>
                  <a:lnTo>
                    <a:pt x="229" y="26"/>
                  </a:lnTo>
                  <a:lnTo>
                    <a:pt x="241" y="17"/>
                  </a:lnTo>
                  <a:lnTo>
                    <a:pt x="246" y="13"/>
                  </a:lnTo>
                  <a:lnTo>
                    <a:pt x="252" y="12"/>
                  </a:lnTo>
                  <a:lnTo>
                    <a:pt x="252" y="12"/>
                  </a:lnTo>
                  <a:lnTo>
                    <a:pt x="255" y="10"/>
                  </a:lnTo>
                  <a:lnTo>
                    <a:pt x="256" y="9"/>
                  </a:lnTo>
                  <a:lnTo>
                    <a:pt x="256" y="8"/>
                  </a:lnTo>
                  <a:lnTo>
                    <a:pt x="256" y="5"/>
                  </a:lnTo>
                  <a:lnTo>
                    <a:pt x="254" y="1"/>
                  </a:lnTo>
                  <a:lnTo>
                    <a:pt x="252" y="1"/>
                  </a:lnTo>
                  <a:lnTo>
                    <a:pt x="250" y="0"/>
                  </a:lnTo>
                  <a:lnTo>
                    <a:pt x="250"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54" name="chenying0907 1050"/>
            <p:cNvSpPr/>
            <p:nvPr/>
          </p:nvSpPr>
          <p:spPr bwMode="auto">
            <a:xfrm>
              <a:off x="4645026" y="4103688"/>
              <a:ext cx="114300" cy="68263"/>
            </a:xfrm>
            <a:custGeom>
              <a:avLst/>
              <a:gdLst/>
              <a:ahLst/>
              <a:cxnLst>
                <a:cxn ang="0">
                  <a:pos x="278" y="0"/>
                </a:cxn>
                <a:cxn ang="0">
                  <a:pos x="278" y="0"/>
                </a:cxn>
                <a:cxn ang="0">
                  <a:pos x="268" y="5"/>
                </a:cxn>
                <a:cxn ang="0">
                  <a:pos x="259" y="9"/>
                </a:cxn>
                <a:cxn ang="0">
                  <a:pos x="242" y="20"/>
                </a:cxn>
                <a:cxn ang="0">
                  <a:pos x="208" y="44"/>
                </a:cxn>
                <a:cxn ang="0">
                  <a:pos x="208" y="44"/>
                </a:cxn>
                <a:cxn ang="0">
                  <a:pos x="185" y="58"/>
                </a:cxn>
                <a:cxn ang="0">
                  <a:pos x="162" y="73"/>
                </a:cxn>
                <a:cxn ang="0">
                  <a:pos x="140" y="85"/>
                </a:cxn>
                <a:cxn ang="0">
                  <a:pos x="115" y="96"/>
                </a:cxn>
                <a:cxn ang="0">
                  <a:pos x="115" y="96"/>
                </a:cxn>
                <a:cxn ang="0">
                  <a:pos x="97" y="105"/>
                </a:cxn>
                <a:cxn ang="0">
                  <a:pos x="77" y="116"/>
                </a:cxn>
                <a:cxn ang="0">
                  <a:pos x="59" y="126"/>
                </a:cxn>
                <a:cxn ang="0">
                  <a:pos x="39" y="136"/>
                </a:cxn>
                <a:cxn ang="0">
                  <a:pos x="39" y="136"/>
                </a:cxn>
                <a:cxn ang="0">
                  <a:pos x="29" y="141"/>
                </a:cxn>
                <a:cxn ang="0">
                  <a:pos x="17" y="146"/>
                </a:cxn>
                <a:cxn ang="0">
                  <a:pos x="10" y="150"/>
                </a:cxn>
                <a:cxn ang="0">
                  <a:pos x="6" y="154"/>
                </a:cxn>
                <a:cxn ang="0">
                  <a:pos x="2" y="158"/>
                </a:cxn>
                <a:cxn ang="0">
                  <a:pos x="0" y="164"/>
                </a:cxn>
                <a:cxn ang="0">
                  <a:pos x="0" y="164"/>
                </a:cxn>
                <a:cxn ang="0">
                  <a:pos x="0" y="166"/>
                </a:cxn>
                <a:cxn ang="0">
                  <a:pos x="1" y="168"/>
                </a:cxn>
                <a:cxn ang="0">
                  <a:pos x="4" y="171"/>
                </a:cxn>
                <a:cxn ang="0">
                  <a:pos x="8" y="171"/>
                </a:cxn>
                <a:cxn ang="0">
                  <a:pos x="10" y="170"/>
                </a:cxn>
                <a:cxn ang="0">
                  <a:pos x="12" y="167"/>
                </a:cxn>
                <a:cxn ang="0">
                  <a:pos x="12" y="167"/>
                </a:cxn>
                <a:cxn ang="0">
                  <a:pos x="13" y="162"/>
                </a:cxn>
                <a:cxn ang="0">
                  <a:pos x="18" y="158"/>
                </a:cxn>
                <a:cxn ang="0">
                  <a:pos x="23" y="154"/>
                </a:cxn>
                <a:cxn ang="0">
                  <a:pos x="30" y="151"/>
                </a:cxn>
                <a:cxn ang="0">
                  <a:pos x="53" y="142"/>
                </a:cxn>
                <a:cxn ang="0">
                  <a:pos x="53" y="142"/>
                </a:cxn>
                <a:cxn ang="0">
                  <a:pos x="73" y="132"/>
                </a:cxn>
                <a:cxn ang="0">
                  <a:pos x="91" y="122"/>
                </a:cxn>
                <a:cxn ang="0">
                  <a:pos x="110" y="112"/>
                </a:cxn>
                <a:cxn ang="0">
                  <a:pos x="129" y="103"/>
                </a:cxn>
                <a:cxn ang="0">
                  <a:pos x="129" y="103"/>
                </a:cxn>
                <a:cxn ang="0">
                  <a:pos x="149" y="94"/>
                </a:cxn>
                <a:cxn ang="0">
                  <a:pos x="168" y="83"/>
                </a:cxn>
                <a:cxn ang="0">
                  <a:pos x="187" y="71"/>
                </a:cxn>
                <a:cxn ang="0">
                  <a:pos x="205" y="60"/>
                </a:cxn>
                <a:cxn ang="0">
                  <a:pos x="205" y="60"/>
                </a:cxn>
                <a:cxn ang="0">
                  <a:pos x="242" y="34"/>
                </a:cxn>
                <a:cxn ang="0">
                  <a:pos x="261" y="20"/>
                </a:cxn>
                <a:cxn ang="0">
                  <a:pos x="271" y="15"/>
                </a:cxn>
                <a:cxn ang="0">
                  <a:pos x="281" y="11"/>
                </a:cxn>
                <a:cxn ang="0">
                  <a:pos x="281" y="11"/>
                </a:cxn>
                <a:cxn ang="0">
                  <a:pos x="284" y="10"/>
                </a:cxn>
                <a:cxn ang="0">
                  <a:pos x="285" y="7"/>
                </a:cxn>
                <a:cxn ang="0">
                  <a:pos x="285" y="3"/>
                </a:cxn>
                <a:cxn ang="0">
                  <a:pos x="284" y="2"/>
                </a:cxn>
                <a:cxn ang="0">
                  <a:pos x="282" y="0"/>
                </a:cxn>
                <a:cxn ang="0">
                  <a:pos x="281" y="0"/>
                </a:cxn>
                <a:cxn ang="0">
                  <a:pos x="278" y="0"/>
                </a:cxn>
                <a:cxn ang="0">
                  <a:pos x="278" y="0"/>
                </a:cxn>
              </a:cxnLst>
              <a:rect l="0" t="0" r="r" b="b"/>
              <a:pathLst>
                <a:path w="285" h="171">
                  <a:moveTo>
                    <a:pt x="278" y="0"/>
                  </a:moveTo>
                  <a:lnTo>
                    <a:pt x="278" y="0"/>
                  </a:lnTo>
                  <a:lnTo>
                    <a:pt x="268" y="5"/>
                  </a:lnTo>
                  <a:lnTo>
                    <a:pt x="259" y="9"/>
                  </a:lnTo>
                  <a:lnTo>
                    <a:pt x="242" y="20"/>
                  </a:lnTo>
                  <a:lnTo>
                    <a:pt x="208" y="44"/>
                  </a:lnTo>
                  <a:lnTo>
                    <a:pt x="208" y="44"/>
                  </a:lnTo>
                  <a:lnTo>
                    <a:pt x="185" y="58"/>
                  </a:lnTo>
                  <a:lnTo>
                    <a:pt x="162" y="73"/>
                  </a:lnTo>
                  <a:lnTo>
                    <a:pt x="140" y="85"/>
                  </a:lnTo>
                  <a:lnTo>
                    <a:pt x="115" y="96"/>
                  </a:lnTo>
                  <a:lnTo>
                    <a:pt x="115" y="96"/>
                  </a:lnTo>
                  <a:lnTo>
                    <a:pt x="97" y="105"/>
                  </a:lnTo>
                  <a:lnTo>
                    <a:pt x="77" y="116"/>
                  </a:lnTo>
                  <a:lnTo>
                    <a:pt x="59" y="126"/>
                  </a:lnTo>
                  <a:lnTo>
                    <a:pt x="39" y="136"/>
                  </a:lnTo>
                  <a:lnTo>
                    <a:pt x="39" y="136"/>
                  </a:lnTo>
                  <a:lnTo>
                    <a:pt x="29" y="141"/>
                  </a:lnTo>
                  <a:lnTo>
                    <a:pt x="17" y="146"/>
                  </a:lnTo>
                  <a:lnTo>
                    <a:pt x="10" y="150"/>
                  </a:lnTo>
                  <a:lnTo>
                    <a:pt x="6" y="154"/>
                  </a:lnTo>
                  <a:lnTo>
                    <a:pt x="2" y="158"/>
                  </a:lnTo>
                  <a:lnTo>
                    <a:pt x="0" y="164"/>
                  </a:lnTo>
                  <a:lnTo>
                    <a:pt x="0" y="164"/>
                  </a:lnTo>
                  <a:lnTo>
                    <a:pt x="0" y="166"/>
                  </a:lnTo>
                  <a:lnTo>
                    <a:pt x="1" y="168"/>
                  </a:lnTo>
                  <a:lnTo>
                    <a:pt x="4" y="171"/>
                  </a:lnTo>
                  <a:lnTo>
                    <a:pt x="8" y="171"/>
                  </a:lnTo>
                  <a:lnTo>
                    <a:pt x="10" y="170"/>
                  </a:lnTo>
                  <a:lnTo>
                    <a:pt x="12" y="167"/>
                  </a:lnTo>
                  <a:lnTo>
                    <a:pt x="12" y="167"/>
                  </a:lnTo>
                  <a:lnTo>
                    <a:pt x="13" y="162"/>
                  </a:lnTo>
                  <a:lnTo>
                    <a:pt x="18" y="158"/>
                  </a:lnTo>
                  <a:lnTo>
                    <a:pt x="23" y="154"/>
                  </a:lnTo>
                  <a:lnTo>
                    <a:pt x="30" y="151"/>
                  </a:lnTo>
                  <a:lnTo>
                    <a:pt x="53" y="142"/>
                  </a:lnTo>
                  <a:lnTo>
                    <a:pt x="53" y="142"/>
                  </a:lnTo>
                  <a:lnTo>
                    <a:pt x="73" y="132"/>
                  </a:lnTo>
                  <a:lnTo>
                    <a:pt x="91" y="122"/>
                  </a:lnTo>
                  <a:lnTo>
                    <a:pt x="110" y="112"/>
                  </a:lnTo>
                  <a:lnTo>
                    <a:pt x="129" y="103"/>
                  </a:lnTo>
                  <a:lnTo>
                    <a:pt x="129" y="103"/>
                  </a:lnTo>
                  <a:lnTo>
                    <a:pt x="149" y="94"/>
                  </a:lnTo>
                  <a:lnTo>
                    <a:pt x="168" y="83"/>
                  </a:lnTo>
                  <a:lnTo>
                    <a:pt x="187" y="71"/>
                  </a:lnTo>
                  <a:lnTo>
                    <a:pt x="205" y="60"/>
                  </a:lnTo>
                  <a:lnTo>
                    <a:pt x="205" y="60"/>
                  </a:lnTo>
                  <a:lnTo>
                    <a:pt x="242" y="34"/>
                  </a:lnTo>
                  <a:lnTo>
                    <a:pt x="261" y="20"/>
                  </a:lnTo>
                  <a:lnTo>
                    <a:pt x="271" y="15"/>
                  </a:lnTo>
                  <a:lnTo>
                    <a:pt x="281" y="11"/>
                  </a:lnTo>
                  <a:lnTo>
                    <a:pt x="281" y="11"/>
                  </a:lnTo>
                  <a:lnTo>
                    <a:pt x="284" y="10"/>
                  </a:lnTo>
                  <a:lnTo>
                    <a:pt x="285" y="7"/>
                  </a:lnTo>
                  <a:lnTo>
                    <a:pt x="285" y="3"/>
                  </a:lnTo>
                  <a:lnTo>
                    <a:pt x="284" y="2"/>
                  </a:lnTo>
                  <a:lnTo>
                    <a:pt x="282" y="0"/>
                  </a:lnTo>
                  <a:lnTo>
                    <a:pt x="281" y="0"/>
                  </a:lnTo>
                  <a:lnTo>
                    <a:pt x="278" y="0"/>
                  </a:lnTo>
                  <a:lnTo>
                    <a:pt x="278"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55" name="chenying0907 1051"/>
            <p:cNvSpPr/>
            <p:nvPr/>
          </p:nvSpPr>
          <p:spPr bwMode="auto">
            <a:xfrm>
              <a:off x="4689476" y="4114800"/>
              <a:ext cx="96838" cy="68263"/>
            </a:xfrm>
            <a:custGeom>
              <a:avLst/>
              <a:gdLst/>
              <a:ahLst/>
              <a:cxnLst>
                <a:cxn ang="0">
                  <a:pos x="234" y="4"/>
                </a:cxn>
                <a:cxn ang="0">
                  <a:pos x="234" y="4"/>
                </a:cxn>
                <a:cxn ang="0">
                  <a:pos x="232" y="11"/>
                </a:cxn>
                <a:cxn ang="0">
                  <a:pos x="225" y="19"/>
                </a:cxn>
                <a:cxn ang="0">
                  <a:pos x="217" y="25"/>
                </a:cxn>
                <a:cxn ang="0">
                  <a:pos x="208" y="30"/>
                </a:cxn>
                <a:cxn ang="0">
                  <a:pos x="189" y="41"/>
                </a:cxn>
                <a:cxn ang="0">
                  <a:pos x="173" y="49"/>
                </a:cxn>
                <a:cxn ang="0">
                  <a:pos x="173" y="49"/>
                </a:cxn>
                <a:cxn ang="0">
                  <a:pos x="112" y="85"/>
                </a:cxn>
                <a:cxn ang="0">
                  <a:pos x="112" y="85"/>
                </a:cxn>
                <a:cxn ang="0">
                  <a:pos x="83" y="102"/>
                </a:cxn>
                <a:cxn ang="0">
                  <a:pos x="55" y="121"/>
                </a:cxn>
                <a:cxn ang="0">
                  <a:pos x="28" y="140"/>
                </a:cxn>
                <a:cxn ang="0">
                  <a:pos x="2" y="161"/>
                </a:cxn>
                <a:cxn ang="0">
                  <a:pos x="2" y="161"/>
                </a:cxn>
                <a:cxn ang="0">
                  <a:pos x="0" y="164"/>
                </a:cxn>
                <a:cxn ang="0">
                  <a:pos x="0" y="166"/>
                </a:cxn>
                <a:cxn ang="0">
                  <a:pos x="2" y="169"/>
                </a:cxn>
                <a:cxn ang="0">
                  <a:pos x="6" y="172"/>
                </a:cxn>
                <a:cxn ang="0">
                  <a:pos x="8" y="172"/>
                </a:cxn>
                <a:cxn ang="0">
                  <a:pos x="9" y="170"/>
                </a:cxn>
                <a:cxn ang="0">
                  <a:pos x="9" y="170"/>
                </a:cxn>
                <a:cxn ang="0">
                  <a:pos x="26" y="156"/>
                </a:cxn>
                <a:cxn ang="0">
                  <a:pos x="43" y="143"/>
                </a:cxn>
                <a:cxn ang="0">
                  <a:pos x="62" y="131"/>
                </a:cxn>
                <a:cxn ang="0">
                  <a:pos x="80" y="119"/>
                </a:cxn>
                <a:cxn ang="0">
                  <a:pos x="117" y="97"/>
                </a:cxn>
                <a:cxn ang="0">
                  <a:pos x="135" y="87"/>
                </a:cxn>
                <a:cxn ang="0">
                  <a:pos x="153" y="74"/>
                </a:cxn>
                <a:cxn ang="0">
                  <a:pos x="153" y="74"/>
                </a:cxn>
                <a:cxn ang="0">
                  <a:pos x="170" y="63"/>
                </a:cxn>
                <a:cxn ang="0">
                  <a:pos x="187" y="54"/>
                </a:cxn>
                <a:cxn ang="0">
                  <a:pos x="203" y="45"/>
                </a:cxn>
                <a:cxn ang="0">
                  <a:pos x="220" y="34"/>
                </a:cxn>
                <a:cxn ang="0">
                  <a:pos x="220" y="34"/>
                </a:cxn>
                <a:cxn ang="0">
                  <a:pos x="229" y="28"/>
                </a:cxn>
                <a:cxn ang="0">
                  <a:pos x="236" y="24"/>
                </a:cxn>
                <a:cxn ang="0">
                  <a:pos x="240" y="20"/>
                </a:cxn>
                <a:cxn ang="0">
                  <a:pos x="242" y="17"/>
                </a:cxn>
                <a:cxn ang="0">
                  <a:pos x="244" y="13"/>
                </a:cxn>
                <a:cxn ang="0">
                  <a:pos x="245" y="7"/>
                </a:cxn>
                <a:cxn ang="0">
                  <a:pos x="245" y="7"/>
                </a:cxn>
                <a:cxn ang="0">
                  <a:pos x="245" y="6"/>
                </a:cxn>
                <a:cxn ang="0">
                  <a:pos x="245" y="3"/>
                </a:cxn>
                <a:cxn ang="0">
                  <a:pos x="241" y="0"/>
                </a:cxn>
                <a:cxn ang="0">
                  <a:pos x="237" y="0"/>
                </a:cxn>
                <a:cxn ang="0">
                  <a:pos x="236" y="2"/>
                </a:cxn>
                <a:cxn ang="0">
                  <a:pos x="234" y="4"/>
                </a:cxn>
                <a:cxn ang="0">
                  <a:pos x="234" y="4"/>
                </a:cxn>
              </a:cxnLst>
              <a:rect l="0" t="0" r="r" b="b"/>
              <a:pathLst>
                <a:path w="245" h="172">
                  <a:moveTo>
                    <a:pt x="234" y="4"/>
                  </a:moveTo>
                  <a:lnTo>
                    <a:pt x="234" y="4"/>
                  </a:lnTo>
                  <a:lnTo>
                    <a:pt x="232" y="11"/>
                  </a:lnTo>
                  <a:lnTo>
                    <a:pt x="225" y="19"/>
                  </a:lnTo>
                  <a:lnTo>
                    <a:pt x="217" y="25"/>
                  </a:lnTo>
                  <a:lnTo>
                    <a:pt x="208" y="30"/>
                  </a:lnTo>
                  <a:lnTo>
                    <a:pt x="189" y="41"/>
                  </a:lnTo>
                  <a:lnTo>
                    <a:pt x="173" y="49"/>
                  </a:lnTo>
                  <a:lnTo>
                    <a:pt x="173" y="49"/>
                  </a:lnTo>
                  <a:lnTo>
                    <a:pt x="112" y="85"/>
                  </a:lnTo>
                  <a:lnTo>
                    <a:pt x="112" y="85"/>
                  </a:lnTo>
                  <a:lnTo>
                    <a:pt x="83" y="102"/>
                  </a:lnTo>
                  <a:lnTo>
                    <a:pt x="55" y="121"/>
                  </a:lnTo>
                  <a:lnTo>
                    <a:pt x="28" y="140"/>
                  </a:lnTo>
                  <a:lnTo>
                    <a:pt x="2" y="161"/>
                  </a:lnTo>
                  <a:lnTo>
                    <a:pt x="2" y="161"/>
                  </a:lnTo>
                  <a:lnTo>
                    <a:pt x="0" y="164"/>
                  </a:lnTo>
                  <a:lnTo>
                    <a:pt x="0" y="166"/>
                  </a:lnTo>
                  <a:lnTo>
                    <a:pt x="2" y="169"/>
                  </a:lnTo>
                  <a:lnTo>
                    <a:pt x="6" y="172"/>
                  </a:lnTo>
                  <a:lnTo>
                    <a:pt x="8" y="172"/>
                  </a:lnTo>
                  <a:lnTo>
                    <a:pt x="9" y="170"/>
                  </a:lnTo>
                  <a:lnTo>
                    <a:pt x="9" y="170"/>
                  </a:lnTo>
                  <a:lnTo>
                    <a:pt x="26" y="156"/>
                  </a:lnTo>
                  <a:lnTo>
                    <a:pt x="43" y="143"/>
                  </a:lnTo>
                  <a:lnTo>
                    <a:pt x="62" y="131"/>
                  </a:lnTo>
                  <a:lnTo>
                    <a:pt x="80" y="119"/>
                  </a:lnTo>
                  <a:lnTo>
                    <a:pt x="117" y="97"/>
                  </a:lnTo>
                  <a:lnTo>
                    <a:pt x="135" y="87"/>
                  </a:lnTo>
                  <a:lnTo>
                    <a:pt x="153" y="74"/>
                  </a:lnTo>
                  <a:lnTo>
                    <a:pt x="153" y="74"/>
                  </a:lnTo>
                  <a:lnTo>
                    <a:pt x="170" y="63"/>
                  </a:lnTo>
                  <a:lnTo>
                    <a:pt x="187" y="54"/>
                  </a:lnTo>
                  <a:lnTo>
                    <a:pt x="203" y="45"/>
                  </a:lnTo>
                  <a:lnTo>
                    <a:pt x="220" y="34"/>
                  </a:lnTo>
                  <a:lnTo>
                    <a:pt x="220" y="34"/>
                  </a:lnTo>
                  <a:lnTo>
                    <a:pt x="229" y="28"/>
                  </a:lnTo>
                  <a:lnTo>
                    <a:pt x="236" y="24"/>
                  </a:lnTo>
                  <a:lnTo>
                    <a:pt x="240" y="20"/>
                  </a:lnTo>
                  <a:lnTo>
                    <a:pt x="242" y="17"/>
                  </a:lnTo>
                  <a:lnTo>
                    <a:pt x="244" y="13"/>
                  </a:lnTo>
                  <a:lnTo>
                    <a:pt x="245" y="7"/>
                  </a:lnTo>
                  <a:lnTo>
                    <a:pt x="245" y="7"/>
                  </a:lnTo>
                  <a:lnTo>
                    <a:pt x="245" y="6"/>
                  </a:lnTo>
                  <a:lnTo>
                    <a:pt x="245" y="3"/>
                  </a:lnTo>
                  <a:lnTo>
                    <a:pt x="241" y="0"/>
                  </a:lnTo>
                  <a:lnTo>
                    <a:pt x="237" y="0"/>
                  </a:lnTo>
                  <a:lnTo>
                    <a:pt x="236" y="2"/>
                  </a:lnTo>
                  <a:lnTo>
                    <a:pt x="234" y="4"/>
                  </a:lnTo>
                  <a:lnTo>
                    <a:pt x="234"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56" name="chenying0907 1052"/>
            <p:cNvSpPr/>
            <p:nvPr/>
          </p:nvSpPr>
          <p:spPr bwMode="auto">
            <a:xfrm>
              <a:off x="4718051" y="4133850"/>
              <a:ext cx="90488" cy="55563"/>
            </a:xfrm>
            <a:custGeom>
              <a:avLst/>
              <a:gdLst/>
              <a:ahLst/>
              <a:cxnLst>
                <a:cxn ang="0">
                  <a:pos x="218" y="1"/>
                </a:cxn>
                <a:cxn ang="0">
                  <a:pos x="218" y="1"/>
                </a:cxn>
                <a:cxn ang="0">
                  <a:pos x="207" y="12"/>
                </a:cxn>
                <a:cxn ang="0">
                  <a:pos x="195" y="21"/>
                </a:cxn>
                <a:cxn ang="0">
                  <a:pos x="182" y="30"/>
                </a:cxn>
                <a:cxn ang="0">
                  <a:pos x="169" y="38"/>
                </a:cxn>
                <a:cxn ang="0">
                  <a:pos x="141" y="52"/>
                </a:cxn>
                <a:cxn ang="0">
                  <a:pos x="114" y="65"/>
                </a:cxn>
                <a:cxn ang="0">
                  <a:pos x="114" y="65"/>
                </a:cxn>
                <a:cxn ang="0">
                  <a:pos x="98" y="73"/>
                </a:cxn>
                <a:cxn ang="0">
                  <a:pos x="85" y="81"/>
                </a:cxn>
                <a:cxn ang="0">
                  <a:pos x="57" y="98"/>
                </a:cxn>
                <a:cxn ang="0">
                  <a:pos x="30" y="116"/>
                </a:cxn>
                <a:cxn ang="0">
                  <a:pos x="17" y="124"/>
                </a:cxn>
                <a:cxn ang="0">
                  <a:pos x="2" y="132"/>
                </a:cxn>
                <a:cxn ang="0">
                  <a:pos x="2" y="132"/>
                </a:cxn>
                <a:cxn ang="0">
                  <a:pos x="0" y="133"/>
                </a:cxn>
                <a:cxn ang="0">
                  <a:pos x="0" y="135"/>
                </a:cxn>
                <a:cxn ang="0">
                  <a:pos x="0" y="140"/>
                </a:cxn>
                <a:cxn ang="0">
                  <a:pos x="4" y="143"/>
                </a:cxn>
                <a:cxn ang="0">
                  <a:pos x="5" y="143"/>
                </a:cxn>
                <a:cxn ang="0">
                  <a:pos x="8" y="141"/>
                </a:cxn>
                <a:cxn ang="0">
                  <a:pos x="8" y="141"/>
                </a:cxn>
                <a:cxn ang="0">
                  <a:pos x="22" y="135"/>
                </a:cxn>
                <a:cxn ang="0">
                  <a:pos x="37" y="126"/>
                </a:cxn>
                <a:cxn ang="0">
                  <a:pos x="63" y="107"/>
                </a:cxn>
                <a:cxn ang="0">
                  <a:pos x="90" y="90"/>
                </a:cxn>
                <a:cxn ang="0">
                  <a:pos x="105" y="82"/>
                </a:cxn>
                <a:cxn ang="0">
                  <a:pos x="119" y="76"/>
                </a:cxn>
                <a:cxn ang="0">
                  <a:pos x="119" y="76"/>
                </a:cxn>
                <a:cxn ang="0">
                  <a:pos x="148" y="63"/>
                </a:cxn>
                <a:cxn ang="0">
                  <a:pos x="175" y="47"/>
                </a:cxn>
                <a:cxn ang="0">
                  <a:pos x="188" y="39"/>
                </a:cxn>
                <a:cxn ang="0">
                  <a:pos x="201" y="30"/>
                </a:cxn>
                <a:cxn ang="0">
                  <a:pos x="214" y="20"/>
                </a:cxn>
                <a:cxn ang="0">
                  <a:pos x="226" y="9"/>
                </a:cxn>
                <a:cxn ang="0">
                  <a:pos x="226" y="9"/>
                </a:cxn>
                <a:cxn ang="0">
                  <a:pos x="227" y="8"/>
                </a:cxn>
                <a:cxn ang="0">
                  <a:pos x="227" y="5"/>
                </a:cxn>
                <a:cxn ang="0">
                  <a:pos x="226" y="1"/>
                </a:cxn>
                <a:cxn ang="0">
                  <a:pos x="222" y="0"/>
                </a:cxn>
                <a:cxn ang="0">
                  <a:pos x="220" y="0"/>
                </a:cxn>
                <a:cxn ang="0">
                  <a:pos x="218" y="1"/>
                </a:cxn>
                <a:cxn ang="0">
                  <a:pos x="218" y="1"/>
                </a:cxn>
              </a:cxnLst>
              <a:rect l="0" t="0" r="r" b="b"/>
              <a:pathLst>
                <a:path w="227" h="143">
                  <a:moveTo>
                    <a:pt x="218" y="1"/>
                  </a:moveTo>
                  <a:lnTo>
                    <a:pt x="218" y="1"/>
                  </a:lnTo>
                  <a:lnTo>
                    <a:pt x="207" y="12"/>
                  </a:lnTo>
                  <a:lnTo>
                    <a:pt x="195" y="21"/>
                  </a:lnTo>
                  <a:lnTo>
                    <a:pt x="182" y="30"/>
                  </a:lnTo>
                  <a:lnTo>
                    <a:pt x="169" y="38"/>
                  </a:lnTo>
                  <a:lnTo>
                    <a:pt x="141" y="52"/>
                  </a:lnTo>
                  <a:lnTo>
                    <a:pt x="114" y="65"/>
                  </a:lnTo>
                  <a:lnTo>
                    <a:pt x="114" y="65"/>
                  </a:lnTo>
                  <a:lnTo>
                    <a:pt x="98" y="73"/>
                  </a:lnTo>
                  <a:lnTo>
                    <a:pt x="85" y="81"/>
                  </a:lnTo>
                  <a:lnTo>
                    <a:pt x="57" y="98"/>
                  </a:lnTo>
                  <a:lnTo>
                    <a:pt x="30" y="116"/>
                  </a:lnTo>
                  <a:lnTo>
                    <a:pt x="17" y="124"/>
                  </a:lnTo>
                  <a:lnTo>
                    <a:pt x="2" y="132"/>
                  </a:lnTo>
                  <a:lnTo>
                    <a:pt x="2" y="132"/>
                  </a:lnTo>
                  <a:lnTo>
                    <a:pt x="0" y="133"/>
                  </a:lnTo>
                  <a:lnTo>
                    <a:pt x="0" y="135"/>
                  </a:lnTo>
                  <a:lnTo>
                    <a:pt x="0" y="140"/>
                  </a:lnTo>
                  <a:lnTo>
                    <a:pt x="4" y="143"/>
                  </a:lnTo>
                  <a:lnTo>
                    <a:pt x="5" y="143"/>
                  </a:lnTo>
                  <a:lnTo>
                    <a:pt x="8" y="141"/>
                  </a:lnTo>
                  <a:lnTo>
                    <a:pt x="8" y="141"/>
                  </a:lnTo>
                  <a:lnTo>
                    <a:pt x="22" y="135"/>
                  </a:lnTo>
                  <a:lnTo>
                    <a:pt x="37" y="126"/>
                  </a:lnTo>
                  <a:lnTo>
                    <a:pt x="63" y="107"/>
                  </a:lnTo>
                  <a:lnTo>
                    <a:pt x="90" y="90"/>
                  </a:lnTo>
                  <a:lnTo>
                    <a:pt x="105" y="82"/>
                  </a:lnTo>
                  <a:lnTo>
                    <a:pt x="119" y="76"/>
                  </a:lnTo>
                  <a:lnTo>
                    <a:pt x="119" y="76"/>
                  </a:lnTo>
                  <a:lnTo>
                    <a:pt x="148" y="63"/>
                  </a:lnTo>
                  <a:lnTo>
                    <a:pt x="175" y="47"/>
                  </a:lnTo>
                  <a:lnTo>
                    <a:pt x="188" y="39"/>
                  </a:lnTo>
                  <a:lnTo>
                    <a:pt x="201" y="30"/>
                  </a:lnTo>
                  <a:lnTo>
                    <a:pt x="214" y="20"/>
                  </a:lnTo>
                  <a:lnTo>
                    <a:pt x="226" y="9"/>
                  </a:lnTo>
                  <a:lnTo>
                    <a:pt x="226" y="9"/>
                  </a:lnTo>
                  <a:lnTo>
                    <a:pt x="227" y="8"/>
                  </a:lnTo>
                  <a:lnTo>
                    <a:pt x="227" y="5"/>
                  </a:lnTo>
                  <a:lnTo>
                    <a:pt x="226" y="1"/>
                  </a:lnTo>
                  <a:lnTo>
                    <a:pt x="222" y="0"/>
                  </a:lnTo>
                  <a:lnTo>
                    <a:pt x="220" y="0"/>
                  </a:lnTo>
                  <a:lnTo>
                    <a:pt x="218" y="1"/>
                  </a:lnTo>
                  <a:lnTo>
                    <a:pt x="218"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57" name="chenying0907 1053"/>
            <p:cNvSpPr/>
            <p:nvPr/>
          </p:nvSpPr>
          <p:spPr bwMode="auto">
            <a:xfrm>
              <a:off x="4733926" y="4146550"/>
              <a:ext cx="100013" cy="63500"/>
            </a:xfrm>
            <a:custGeom>
              <a:avLst/>
              <a:gdLst/>
              <a:ahLst/>
              <a:cxnLst>
                <a:cxn ang="0">
                  <a:pos x="241" y="3"/>
                </a:cxn>
                <a:cxn ang="0">
                  <a:pos x="241" y="3"/>
                </a:cxn>
                <a:cxn ang="0">
                  <a:pos x="240" y="5"/>
                </a:cxn>
                <a:cxn ang="0">
                  <a:pos x="237" y="8"/>
                </a:cxn>
                <a:cxn ang="0">
                  <a:pos x="230" y="13"/>
                </a:cxn>
                <a:cxn ang="0">
                  <a:pos x="222" y="16"/>
                </a:cxn>
                <a:cxn ang="0">
                  <a:pos x="216" y="17"/>
                </a:cxn>
                <a:cxn ang="0">
                  <a:pos x="216" y="17"/>
                </a:cxn>
                <a:cxn ang="0">
                  <a:pos x="209" y="20"/>
                </a:cxn>
                <a:cxn ang="0">
                  <a:pos x="203" y="24"/>
                </a:cxn>
                <a:cxn ang="0">
                  <a:pos x="191" y="31"/>
                </a:cxn>
                <a:cxn ang="0">
                  <a:pos x="191" y="31"/>
                </a:cxn>
                <a:cxn ang="0">
                  <a:pos x="174" y="41"/>
                </a:cxn>
                <a:cxn ang="0">
                  <a:pos x="157" y="48"/>
                </a:cxn>
                <a:cxn ang="0">
                  <a:pos x="140" y="56"/>
                </a:cxn>
                <a:cxn ang="0">
                  <a:pos x="123" y="64"/>
                </a:cxn>
                <a:cxn ang="0">
                  <a:pos x="123" y="64"/>
                </a:cxn>
                <a:cxn ang="0">
                  <a:pos x="90" y="82"/>
                </a:cxn>
                <a:cxn ang="0">
                  <a:pos x="59" y="102"/>
                </a:cxn>
                <a:cxn ang="0">
                  <a:pos x="30" y="126"/>
                </a:cxn>
                <a:cxn ang="0">
                  <a:pos x="1" y="150"/>
                </a:cxn>
                <a:cxn ang="0">
                  <a:pos x="1" y="150"/>
                </a:cxn>
                <a:cxn ang="0">
                  <a:pos x="0" y="152"/>
                </a:cxn>
                <a:cxn ang="0">
                  <a:pos x="0" y="154"/>
                </a:cxn>
                <a:cxn ang="0">
                  <a:pos x="3" y="158"/>
                </a:cxn>
                <a:cxn ang="0">
                  <a:pos x="5" y="160"/>
                </a:cxn>
                <a:cxn ang="0">
                  <a:pos x="8" y="160"/>
                </a:cxn>
                <a:cxn ang="0">
                  <a:pos x="11" y="158"/>
                </a:cxn>
                <a:cxn ang="0">
                  <a:pos x="11" y="158"/>
                </a:cxn>
                <a:cxn ang="0">
                  <a:pos x="26" y="143"/>
                </a:cxn>
                <a:cxn ang="0">
                  <a:pos x="43" y="130"/>
                </a:cxn>
                <a:cxn ang="0">
                  <a:pos x="60" y="116"/>
                </a:cxn>
                <a:cxn ang="0">
                  <a:pos x="79" y="103"/>
                </a:cxn>
                <a:cxn ang="0">
                  <a:pos x="97" y="93"/>
                </a:cxn>
                <a:cxn ang="0">
                  <a:pos x="115" y="82"/>
                </a:cxn>
                <a:cxn ang="0">
                  <a:pos x="135" y="72"/>
                </a:cxn>
                <a:cxn ang="0">
                  <a:pos x="156" y="63"/>
                </a:cxn>
                <a:cxn ang="0">
                  <a:pos x="156" y="63"/>
                </a:cxn>
                <a:cxn ang="0">
                  <a:pos x="171" y="55"/>
                </a:cxn>
                <a:cxn ang="0">
                  <a:pos x="188" y="43"/>
                </a:cxn>
                <a:cxn ang="0">
                  <a:pos x="205" y="34"/>
                </a:cxn>
                <a:cxn ang="0">
                  <a:pos x="213" y="30"/>
                </a:cxn>
                <a:cxn ang="0">
                  <a:pos x="222" y="28"/>
                </a:cxn>
                <a:cxn ang="0">
                  <a:pos x="222" y="28"/>
                </a:cxn>
                <a:cxn ang="0">
                  <a:pos x="230" y="25"/>
                </a:cxn>
                <a:cxn ang="0">
                  <a:pos x="238" y="21"/>
                </a:cxn>
                <a:cxn ang="0">
                  <a:pos x="246" y="16"/>
                </a:cxn>
                <a:cxn ang="0">
                  <a:pos x="251" y="9"/>
                </a:cxn>
                <a:cxn ang="0">
                  <a:pos x="251" y="9"/>
                </a:cxn>
                <a:cxn ang="0">
                  <a:pos x="251" y="7"/>
                </a:cxn>
                <a:cxn ang="0">
                  <a:pos x="251" y="4"/>
                </a:cxn>
                <a:cxn ang="0">
                  <a:pos x="249" y="1"/>
                </a:cxn>
                <a:cxn ang="0">
                  <a:pos x="246" y="0"/>
                </a:cxn>
                <a:cxn ang="0">
                  <a:pos x="245" y="0"/>
                </a:cxn>
                <a:cxn ang="0">
                  <a:pos x="242" y="1"/>
                </a:cxn>
                <a:cxn ang="0">
                  <a:pos x="241" y="3"/>
                </a:cxn>
                <a:cxn ang="0">
                  <a:pos x="241" y="3"/>
                </a:cxn>
              </a:cxnLst>
              <a:rect l="0" t="0" r="r" b="b"/>
              <a:pathLst>
                <a:path w="251" h="160">
                  <a:moveTo>
                    <a:pt x="241" y="3"/>
                  </a:moveTo>
                  <a:lnTo>
                    <a:pt x="241" y="3"/>
                  </a:lnTo>
                  <a:lnTo>
                    <a:pt x="240" y="5"/>
                  </a:lnTo>
                  <a:lnTo>
                    <a:pt x="237" y="8"/>
                  </a:lnTo>
                  <a:lnTo>
                    <a:pt x="230" y="13"/>
                  </a:lnTo>
                  <a:lnTo>
                    <a:pt x="222" y="16"/>
                  </a:lnTo>
                  <a:lnTo>
                    <a:pt x="216" y="17"/>
                  </a:lnTo>
                  <a:lnTo>
                    <a:pt x="216" y="17"/>
                  </a:lnTo>
                  <a:lnTo>
                    <a:pt x="209" y="20"/>
                  </a:lnTo>
                  <a:lnTo>
                    <a:pt x="203" y="24"/>
                  </a:lnTo>
                  <a:lnTo>
                    <a:pt x="191" y="31"/>
                  </a:lnTo>
                  <a:lnTo>
                    <a:pt x="191" y="31"/>
                  </a:lnTo>
                  <a:lnTo>
                    <a:pt x="174" y="41"/>
                  </a:lnTo>
                  <a:lnTo>
                    <a:pt x="157" y="48"/>
                  </a:lnTo>
                  <a:lnTo>
                    <a:pt x="140" y="56"/>
                  </a:lnTo>
                  <a:lnTo>
                    <a:pt x="123" y="64"/>
                  </a:lnTo>
                  <a:lnTo>
                    <a:pt x="123" y="64"/>
                  </a:lnTo>
                  <a:lnTo>
                    <a:pt x="90" y="82"/>
                  </a:lnTo>
                  <a:lnTo>
                    <a:pt x="59" y="102"/>
                  </a:lnTo>
                  <a:lnTo>
                    <a:pt x="30" y="126"/>
                  </a:lnTo>
                  <a:lnTo>
                    <a:pt x="1" y="150"/>
                  </a:lnTo>
                  <a:lnTo>
                    <a:pt x="1" y="150"/>
                  </a:lnTo>
                  <a:lnTo>
                    <a:pt x="0" y="152"/>
                  </a:lnTo>
                  <a:lnTo>
                    <a:pt x="0" y="154"/>
                  </a:lnTo>
                  <a:lnTo>
                    <a:pt x="3" y="158"/>
                  </a:lnTo>
                  <a:lnTo>
                    <a:pt x="5" y="160"/>
                  </a:lnTo>
                  <a:lnTo>
                    <a:pt x="8" y="160"/>
                  </a:lnTo>
                  <a:lnTo>
                    <a:pt x="11" y="158"/>
                  </a:lnTo>
                  <a:lnTo>
                    <a:pt x="11" y="158"/>
                  </a:lnTo>
                  <a:lnTo>
                    <a:pt x="26" y="143"/>
                  </a:lnTo>
                  <a:lnTo>
                    <a:pt x="43" y="130"/>
                  </a:lnTo>
                  <a:lnTo>
                    <a:pt x="60" y="116"/>
                  </a:lnTo>
                  <a:lnTo>
                    <a:pt x="79" y="103"/>
                  </a:lnTo>
                  <a:lnTo>
                    <a:pt x="97" y="93"/>
                  </a:lnTo>
                  <a:lnTo>
                    <a:pt x="115" y="82"/>
                  </a:lnTo>
                  <a:lnTo>
                    <a:pt x="135" y="72"/>
                  </a:lnTo>
                  <a:lnTo>
                    <a:pt x="156" y="63"/>
                  </a:lnTo>
                  <a:lnTo>
                    <a:pt x="156" y="63"/>
                  </a:lnTo>
                  <a:lnTo>
                    <a:pt x="171" y="55"/>
                  </a:lnTo>
                  <a:lnTo>
                    <a:pt x="188" y="43"/>
                  </a:lnTo>
                  <a:lnTo>
                    <a:pt x="205" y="34"/>
                  </a:lnTo>
                  <a:lnTo>
                    <a:pt x="213" y="30"/>
                  </a:lnTo>
                  <a:lnTo>
                    <a:pt x="222" y="28"/>
                  </a:lnTo>
                  <a:lnTo>
                    <a:pt x="222" y="28"/>
                  </a:lnTo>
                  <a:lnTo>
                    <a:pt x="230" y="25"/>
                  </a:lnTo>
                  <a:lnTo>
                    <a:pt x="238" y="21"/>
                  </a:lnTo>
                  <a:lnTo>
                    <a:pt x="246" y="16"/>
                  </a:lnTo>
                  <a:lnTo>
                    <a:pt x="251" y="9"/>
                  </a:lnTo>
                  <a:lnTo>
                    <a:pt x="251" y="9"/>
                  </a:lnTo>
                  <a:lnTo>
                    <a:pt x="251" y="7"/>
                  </a:lnTo>
                  <a:lnTo>
                    <a:pt x="251" y="4"/>
                  </a:lnTo>
                  <a:lnTo>
                    <a:pt x="249" y="1"/>
                  </a:lnTo>
                  <a:lnTo>
                    <a:pt x="246" y="0"/>
                  </a:lnTo>
                  <a:lnTo>
                    <a:pt x="245" y="0"/>
                  </a:lnTo>
                  <a:lnTo>
                    <a:pt x="242" y="1"/>
                  </a:lnTo>
                  <a:lnTo>
                    <a:pt x="241" y="3"/>
                  </a:lnTo>
                  <a:lnTo>
                    <a:pt x="241"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58" name="chenying0907 1054"/>
            <p:cNvSpPr/>
            <p:nvPr/>
          </p:nvSpPr>
          <p:spPr bwMode="auto">
            <a:xfrm>
              <a:off x="4759326" y="4181475"/>
              <a:ext cx="79375" cy="47625"/>
            </a:xfrm>
            <a:custGeom>
              <a:avLst/>
              <a:gdLst/>
              <a:ahLst/>
              <a:cxnLst>
                <a:cxn ang="0">
                  <a:pos x="195" y="0"/>
                </a:cxn>
                <a:cxn ang="0">
                  <a:pos x="195" y="0"/>
                </a:cxn>
                <a:cxn ang="0">
                  <a:pos x="180" y="0"/>
                </a:cxn>
                <a:cxn ang="0">
                  <a:pos x="167" y="4"/>
                </a:cxn>
                <a:cxn ang="0">
                  <a:pos x="154" y="10"/>
                </a:cxn>
                <a:cxn ang="0">
                  <a:pos x="142" y="16"/>
                </a:cxn>
                <a:cxn ang="0">
                  <a:pos x="119" y="30"/>
                </a:cxn>
                <a:cxn ang="0">
                  <a:pos x="95" y="46"/>
                </a:cxn>
                <a:cxn ang="0">
                  <a:pos x="95" y="46"/>
                </a:cxn>
                <a:cxn ang="0">
                  <a:pos x="48" y="76"/>
                </a:cxn>
                <a:cxn ang="0">
                  <a:pos x="23" y="92"/>
                </a:cxn>
                <a:cxn ang="0">
                  <a:pos x="1" y="110"/>
                </a:cxn>
                <a:cxn ang="0">
                  <a:pos x="1" y="110"/>
                </a:cxn>
                <a:cxn ang="0">
                  <a:pos x="0" y="112"/>
                </a:cxn>
                <a:cxn ang="0">
                  <a:pos x="0" y="114"/>
                </a:cxn>
                <a:cxn ang="0">
                  <a:pos x="0" y="115"/>
                </a:cxn>
                <a:cxn ang="0">
                  <a:pos x="1" y="118"/>
                </a:cxn>
                <a:cxn ang="0">
                  <a:pos x="5" y="119"/>
                </a:cxn>
                <a:cxn ang="0">
                  <a:pos x="8" y="119"/>
                </a:cxn>
                <a:cxn ang="0">
                  <a:pos x="10" y="118"/>
                </a:cxn>
                <a:cxn ang="0">
                  <a:pos x="10" y="118"/>
                </a:cxn>
                <a:cxn ang="0">
                  <a:pos x="30" y="102"/>
                </a:cxn>
                <a:cxn ang="0">
                  <a:pos x="51" y="89"/>
                </a:cxn>
                <a:cxn ang="0">
                  <a:pos x="93" y="62"/>
                </a:cxn>
                <a:cxn ang="0">
                  <a:pos x="93" y="62"/>
                </a:cxn>
                <a:cxn ang="0">
                  <a:pos x="116" y="46"/>
                </a:cxn>
                <a:cxn ang="0">
                  <a:pos x="141" y="29"/>
                </a:cxn>
                <a:cxn ang="0">
                  <a:pos x="154" y="23"/>
                </a:cxn>
                <a:cxn ang="0">
                  <a:pos x="167" y="16"/>
                </a:cxn>
                <a:cxn ang="0">
                  <a:pos x="180" y="12"/>
                </a:cxn>
                <a:cxn ang="0">
                  <a:pos x="195" y="11"/>
                </a:cxn>
                <a:cxn ang="0">
                  <a:pos x="195" y="11"/>
                </a:cxn>
                <a:cxn ang="0">
                  <a:pos x="196" y="11"/>
                </a:cxn>
                <a:cxn ang="0">
                  <a:pos x="199" y="10"/>
                </a:cxn>
                <a:cxn ang="0">
                  <a:pos x="200" y="6"/>
                </a:cxn>
                <a:cxn ang="0">
                  <a:pos x="199" y="2"/>
                </a:cxn>
                <a:cxn ang="0">
                  <a:pos x="196" y="0"/>
                </a:cxn>
                <a:cxn ang="0">
                  <a:pos x="195" y="0"/>
                </a:cxn>
                <a:cxn ang="0">
                  <a:pos x="195" y="0"/>
                </a:cxn>
              </a:cxnLst>
              <a:rect l="0" t="0" r="r" b="b"/>
              <a:pathLst>
                <a:path w="200" h="119">
                  <a:moveTo>
                    <a:pt x="195" y="0"/>
                  </a:moveTo>
                  <a:lnTo>
                    <a:pt x="195" y="0"/>
                  </a:lnTo>
                  <a:lnTo>
                    <a:pt x="180" y="0"/>
                  </a:lnTo>
                  <a:lnTo>
                    <a:pt x="167" y="4"/>
                  </a:lnTo>
                  <a:lnTo>
                    <a:pt x="154" y="10"/>
                  </a:lnTo>
                  <a:lnTo>
                    <a:pt x="142" y="16"/>
                  </a:lnTo>
                  <a:lnTo>
                    <a:pt x="119" y="30"/>
                  </a:lnTo>
                  <a:lnTo>
                    <a:pt x="95" y="46"/>
                  </a:lnTo>
                  <a:lnTo>
                    <a:pt x="95" y="46"/>
                  </a:lnTo>
                  <a:lnTo>
                    <a:pt x="48" y="76"/>
                  </a:lnTo>
                  <a:lnTo>
                    <a:pt x="23" y="92"/>
                  </a:lnTo>
                  <a:lnTo>
                    <a:pt x="1" y="110"/>
                  </a:lnTo>
                  <a:lnTo>
                    <a:pt x="1" y="110"/>
                  </a:lnTo>
                  <a:lnTo>
                    <a:pt x="0" y="112"/>
                  </a:lnTo>
                  <a:lnTo>
                    <a:pt x="0" y="114"/>
                  </a:lnTo>
                  <a:lnTo>
                    <a:pt x="0" y="115"/>
                  </a:lnTo>
                  <a:lnTo>
                    <a:pt x="1" y="118"/>
                  </a:lnTo>
                  <a:lnTo>
                    <a:pt x="5" y="119"/>
                  </a:lnTo>
                  <a:lnTo>
                    <a:pt x="8" y="119"/>
                  </a:lnTo>
                  <a:lnTo>
                    <a:pt x="10" y="118"/>
                  </a:lnTo>
                  <a:lnTo>
                    <a:pt x="10" y="118"/>
                  </a:lnTo>
                  <a:lnTo>
                    <a:pt x="30" y="102"/>
                  </a:lnTo>
                  <a:lnTo>
                    <a:pt x="51" y="89"/>
                  </a:lnTo>
                  <a:lnTo>
                    <a:pt x="93" y="62"/>
                  </a:lnTo>
                  <a:lnTo>
                    <a:pt x="93" y="62"/>
                  </a:lnTo>
                  <a:lnTo>
                    <a:pt x="116" y="46"/>
                  </a:lnTo>
                  <a:lnTo>
                    <a:pt x="141" y="29"/>
                  </a:lnTo>
                  <a:lnTo>
                    <a:pt x="154" y="23"/>
                  </a:lnTo>
                  <a:lnTo>
                    <a:pt x="167" y="16"/>
                  </a:lnTo>
                  <a:lnTo>
                    <a:pt x="180" y="12"/>
                  </a:lnTo>
                  <a:lnTo>
                    <a:pt x="195" y="11"/>
                  </a:lnTo>
                  <a:lnTo>
                    <a:pt x="195" y="11"/>
                  </a:lnTo>
                  <a:lnTo>
                    <a:pt x="196" y="11"/>
                  </a:lnTo>
                  <a:lnTo>
                    <a:pt x="199" y="10"/>
                  </a:lnTo>
                  <a:lnTo>
                    <a:pt x="200" y="6"/>
                  </a:lnTo>
                  <a:lnTo>
                    <a:pt x="199" y="2"/>
                  </a:lnTo>
                  <a:lnTo>
                    <a:pt x="196" y="0"/>
                  </a:lnTo>
                  <a:lnTo>
                    <a:pt x="195" y="0"/>
                  </a:lnTo>
                  <a:lnTo>
                    <a:pt x="195"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59" name="chenying0907 1055"/>
            <p:cNvSpPr/>
            <p:nvPr/>
          </p:nvSpPr>
          <p:spPr bwMode="auto">
            <a:xfrm>
              <a:off x="4786313" y="4189413"/>
              <a:ext cx="90488" cy="57150"/>
            </a:xfrm>
            <a:custGeom>
              <a:avLst/>
              <a:gdLst/>
              <a:ahLst/>
              <a:cxnLst>
                <a:cxn ang="0">
                  <a:pos x="223" y="0"/>
                </a:cxn>
                <a:cxn ang="0">
                  <a:pos x="223" y="0"/>
                </a:cxn>
                <a:cxn ang="0">
                  <a:pos x="210" y="2"/>
                </a:cxn>
                <a:cxn ang="0">
                  <a:pos x="198" y="7"/>
                </a:cxn>
                <a:cxn ang="0">
                  <a:pos x="176" y="21"/>
                </a:cxn>
                <a:cxn ang="0">
                  <a:pos x="176" y="21"/>
                </a:cxn>
                <a:cxn ang="0">
                  <a:pos x="157" y="31"/>
                </a:cxn>
                <a:cxn ang="0">
                  <a:pos x="139" y="41"/>
                </a:cxn>
                <a:cxn ang="0">
                  <a:pos x="121" y="49"/>
                </a:cxn>
                <a:cxn ang="0">
                  <a:pos x="101" y="57"/>
                </a:cxn>
                <a:cxn ang="0">
                  <a:pos x="101" y="57"/>
                </a:cxn>
                <a:cxn ang="0">
                  <a:pos x="87" y="62"/>
                </a:cxn>
                <a:cxn ang="0">
                  <a:pos x="72" y="69"/>
                </a:cxn>
                <a:cxn ang="0">
                  <a:pos x="58" y="78"/>
                </a:cxn>
                <a:cxn ang="0">
                  <a:pos x="45" y="87"/>
                </a:cxn>
                <a:cxn ang="0">
                  <a:pos x="32" y="98"/>
                </a:cxn>
                <a:cxn ang="0">
                  <a:pos x="20" y="109"/>
                </a:cxn>
                <a:cxn ang="0">
                  <a:pos x="9" y="121"/>
                </a:cxn>
                <a:cxn ang="0">
                  <a:pos x="0" y="134"/>
                </a:cxn>
                <a:cxn ang="0">
                  <a:pos x="0" y="134"/>
                </a:cxn>
                <a:cxn ang="0">
                  <a:pos x="0" y="136"/>
                </a:cxn>
                <a:cxn ang="0">
                  <a:pos x="0" y="138"/>
                </a:cxn>
                <a:cxn ang="0">
                  <a:pos x="3" y="141"/>
                </a:cxn>
                <a:cxn ang="0">
                  <a:pos x="7" y="142"/>
                </a:cxn>
                <a:cxn ang="0">
                  <a:pos x="8" y="141"/>
                </a:cxn>
                <a:cxn ang="0">
                  <a:pos x="11" y="140"/>
                </a:cxn>
                <a:cxn ang="0">
                  <a:pos x="11" y="140"/>
                </a:cxn>
                <a:cxn ang="0">
                  <a:pos x="19" y="126"/>
                </a:cxn>
                <a:cxn ang="0">
                  <a:pos x="29" y="115"/>
                </a:cxn>
                <a:cxn ang="0">
                  <a:pos x="42" y="104"/>
                </a:cxn>
                <a:cxn ang="0">
                  <a:pos x="55" y="94"/>
                </a:cxn>
                <a:cxn ang="0">
                  <a:pos x="70" y="85"/>
                </a:cxn>
                <a:cxn ang="0">
                  <a:pos x="84" y="77"/>
                </a:cxn>
                <a:cxn ang="0">
                  <a:pos x="98" y="70"/>
                </a:cxn>
                <a:cxn ang="0">
                  <a:pos x="113" y="65"/>
                </a:cxn>
                <a:cxn ang="0">
                  <a:pos x="113" y="65"/>
                </a:cxn>
                <a:cxn ang="0">
                  <a:pos x="135" y="56"/>
                </a:cxn>
                <a:cxn ang="0">
                  <a:pos x="157" y="44"/>
                </a:cxn>
                <a:cxn ang="0">
                  <a:pos x="157" y="44"/>
                </a:cxn>
                <a:cxn ang="0">
                  <a:pos x="173" y="35"/>
                </a:cxn>
                <a:cxn ang="0">
                  <a:pos x="189" y="24"/>
                </a:cxn>
                <a:cxn ang="0">
                  <a:pos x="206" y="17"/>
                </a:cxn>
                <a:cxn ang="0">
                  <a:pos x="213" y="13"/>
                </a:cxn>
                <a:cxn ang="0">
                  <a:pos x="223" y="11"/>
                </a:cxn>
                <a:cxn ang="0">
                  <a:pos x="223" y="11"/>
                </a:cxn>
                <a:cxn ang="0">
                  <a:pos x="225" y="10"/>
                </a:cxn>
                <a:cxn ang="0">
                  <a:pos x="227" y="9"/>
                </a:cxn>
                <a:cxn ang="0">
                  <a:pos x="228" y="5"/>
                </a:cxn>
                <a:cxn ang="0">
                  <a:pos x="228" y="2"/>
                </a:cxn>
                <a:cxn ang="0">
                  <a:pos x="227" y="1"/>
                </a:cxn>
                <a:cxn ang="0">
                  <a:pos x="225" y="0"/>
                </a:cxn>
                <a:cxn ang="0">
                  <a:pos x="223" y="0"/>
                </a:cxn>
                <a:cxn ang="0">
                  <a:pos x="223" y="0"/>
                </a:cxn>
              </a:cxnLst>
              <a:rect l="0" t="0" r="r" b="b"/>
              <a:pathLst>
                <a:path w="228" h="142">
                  <a:moveTo>
                    <a:pt x="223" y="0"/>
                  </a:moveTo>
                  <a:lnTo>
                    <a:pt x="223" y="0"/>
                  </a:lnTo>
                  <a:lnTo>
                    <a:pt x="210" y="2"/>
                  </a:lnTo>
                  <a:lnTo>
                    <a:pt x="198" y="7"/>
                  </a:lnTo>
                  <a:lnTo>
                    <a:pt x="176" y="21"/>
                  </a:lnTo>
                  <a:lnTo>
                    <a:pt x="176" y="21"/>
                  </a:lnTo>
                  <a:lnTo>
                    <a:pt x="157" y="31"/>
                  </a:lnTo>
                  <a:lnTo>
                    <a:pt x="139" y="41"/>
                  </a:lnTo>
                  <a:lnTo>
                    <a:pt x="121" y="49"/>
                  </a:lnTo>
                  <a:lnTo>
                    <a:pt x="101" y="57"/>
                  </a:lnTo>
                  <a:lnTo>
                    <a:pt x="101" y="57"/>
                  </a:lnTo>
                  <a:lnTo>
                    <a:pt x="87" y="62"/>
                  </a:lnTo>
                  <a:lnTo>
                    <a:pt x="72" y="69"/>
                  </a:lnTo>
                  <a:lnTo>
                    <a:pt x="58" y="78"/>
                  </a:lnTo>
                  <a:lnTo>
                    <a:pt x="45" y="87"/>
                  </a:lnTo>
                  <a:lnTo>
                    <a:pt x="32" y="98"/>
                  </a:lnTo>
                  <a:lnTo>
                    <a:pt x="20" y="109"/>
                  </a:lnTo>
                  <a:lnTo>
                    <a:pt x="9" y="121"/>
                  </a:lnTo>
                  <a:lnTo>
                    <a:pt x="0" y="134"/>
                  </a:lnTo>
                  <a:lnTo>
                    <a:pt x="0" y="134"/>
                  </a:lnTo>
                  <a:lnTo>
                    <a:pt x="0" y="136"/>
                  </a:lnTo>
                  <a:lnTo>
                    <a:pt x="0" y="138"/>
                  </a:lnTo>
                  <a:lnTo>
                    <a:pt x="3" y="141"/>
                  </a:lnTo>
                  <a:lnTo>
                    <a:pt x="7" y="142"/>
                  </a:lnTo>
                  <a:lnTo>
                    <a:pt x="8" y="141"/>
                  </a:lnTo>
                  <a:lnTo>
                    <a:pt x="11" y="140"/>
                  </a:lnTo>
                  <a:lnTo>
                    <a:pt x="11" y="140"/>
                  </a:lnTo>
                  <a:lnTo>
                    <a:pt x="19" y="126"/>
                  </a:lnTo>
                  <a:lnTo>
                    <a:pt x="29" y="115"/>
                  </a:lnTo>
                  <a:lnTo>
                    <a:pt x="42" y="104"/>
                  </a:lnTo>
                  <a:lnTo>
                    <a:pt x="55" y="94"/>
                  </a:lnTo>
                  <a:lnTo>
                    <a:pt x="70" y="85"/>
                  </a:lnTo>
                  <a:lnTo>
                    <a:pt x="84" y="77"/>
                  </a:lnTo>
                  <a:lnTo>
                    <a:pt x="98" y="70"/>
                  </a:lnTo>
                  <a:lnTo>
                    <a:pt x="113" y="65"/>
                  </a:lnTo>
                  <a:lnTo>
                    <a:pt x="113" y="65"/>
                  </a:lnTo>
                  <a:lnTo>
                    <a:pt x="135" y="56"/>
                  </a:lnTo>
                  <a:lnTo>
                    <a:pt x="157" y="44"/>
                  </a:lnTo>
                  <a:lnTo>
                    <a:pt x="157" y="44"/>
                  </a:lnTo>
                  <a:lnTo>
                    <a:pt x="173" y="35"/>
                  </a:lnTo>
                  <a:lnTo>
                    <a:pt x="189" y="24"/>
                  </a:lnTo>
                  <a:lnTo>
                    <a:pt x="206" y="17"/>
                  </a:lnTo>
                  <a:lnTo>
                    <a:pt x="213" y="13"/>
                  </a:lnTo>
                  <a:lnTo>
                    <a:pt x="223" y="11"/>
                  </a:lnTo>
                  <a:lnTo>
                    <a:pt x="223" y="11"/>
                  </a:lnTo>
                  <a:lnTo>
                    <a:pt x="225" y="10"/>
                  </a:lnTo>
                  <a:lnTo>
                    <a:pt x="227" y="9"/>
                  </a:lnTo>
                  <a:lnTo>
                    <a:pt x="228" y="5"/>
                  </a:lnTo>
                  <a:lnTo>
                    <a:pt x="228" y="2"/>
                  </a:lnTo>
                  <a:lnTo>
                    <a:pt x="227" y="1"/>
                  </a:lnTo>
                  <a:lnTo>
                    <a:pt x="225" y="0"/>
                  </a:lnTo>
                  <a:lnTo>
                    <a:pt x="223" y="0"/>
                  </a:lnTo>
                  <a:lnTo>
                    <a:pt x="223"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60" name="chenying0907 1056"/>
            <p:cNvSpPr/>
            <p:nvPr/>
          </p:nvSpPr>
          <p:spPr bwMode="auto">
            <a:xfrm>
              <a:off x="4797426" y="4221163"/>
              <a:ext cx="88900" cy="47625"/>
            </a:xfrm>
            <a:custGeom>
              <a:avLst/>
              <a:gdLst/>
              <a:ahLst/>
              <a:cxnLst>
                <a:cxn ang="0">
                  <a:pos x="213" y="2"/>
                </a:cxn>
                <a:cxn ang="0">
                  <a:pos x="213" y="2"/>
                </a:cxn>
                <a:cxn ang="0">
                  <a:pos x="202" y="10"/>
                </a:cxn>
                <a:cxn ang="0">
                  <a:pos x="191" y="15"/>
                </a:cxn>
                <a:cxn ang="0">
                  <a:pos x="167" y="25"/>
                </a:cxn>
                <a:cxn ang="0">
                  <a:pos x="167" y="25"/>
                </a:cxn>
                <a:cxn ang="0">
                  <a:pos x="151" y="33"/>
                </a:cxn>
                <a:cxn ang="0">
                  <a:pos x="134" y="40"/>
                </a:cxn>
                <a:cxn ang="0">
                  <a:pos x="102" y="53"/>
                </a:cxn>
                <a:cxn ang="0">
                  <a:pos x="102" y="53"/>
                </a:cxn>
                <a:cxn ang="0">
                  <a:pos x="90" y="58"/>
                </a:cxn>
                <a:cxn ang="0">
                  <a:pos x="80" y="64"/>
                </a:cxn>
                <a:cxn ang="0">
                  <a:pos x="68" y="72"/>
                </a:cxn>
                <a:cxn ang="0">
                  <a:pos x="57" y="79"/>
                </a:cxn>
                <a:cxn ang="0">
                  <a:pos x="57" y="79"/>
                </a:cxn>
                <a:cxn ang="0">
                  <a:pos x="31" y="93"/>
                </a:cxn>
                <a:cxn ang="0">
                  <a:pos x="31" y="93"/>
                </a:cxn>
                <a:cxn ang="0">
                  <a:pos x="25" y="97"/>
                </a:cxn>
                <a:cxn ang="0">
                  <a:pos x="19" y="102"/>
                </a:cxn>
                <a:cxn ang="0">
                  <a:pos x="13" y="106"/>
                </a:cxn>
                <a:cxn ang="0">
                  <a:pos x="5" y="109"/>
                </a:cxn>
                <a:cxn ang="0">
                  <a:pos x="5" y="109"/>
                </a:cxn>
                <a:cxn ang="0">
                  <a:pos x="2" y="110"/>
                </a:cxn>
                <a:cxn ang="0">
                  <a:pos x="1" y="112"/>
                </a:cxn>
                <a:cxn ang="0">
                  <a:pos x="0" y="114"/>
                </a:cxn>
                <a:cxn ang="0">
                  <a:pos x="1" y="115"/>
                </a:cxn>
                <a:cxn ang="0">
                  <a:pos x="2" y="119"/>
                </a:cxn>
                <a:cxn ang="0">
                  <a:pos x="5" y="121"/>
                </a:cxn>
                <a:cxn ang="0">
                  <a:pos x="8" y="121"/>
                </a:cxn>
                <a:cxn ang="0">
                  <a:pos x="8" y="121"/>
                </a:cxn>
                <a:cxn ang="0">
                  <a:pos x="13" y="118"/>
                </a:cxn>
                <a:cxn ang="0">
                  <a:pos x="18" y="117"/>
                </a:cxn>
                <a:cxn ang="0">
                  <a:pos x="27" y="110"/>
                </a:cxn>
                <a:cxn ang="0">
                  <a:pos x="36" y="104"/>
                </a:cxn>
                <a:cxn ang="0">
                  <a:pos x="45" y="98"/>
                </a:cxn>
                <a:cxn ang="0">
                  <a:pos x="45" y="98"/>
                </a:cxn>
                <a:cxn ang="0">
                  <a:pos x="65" y="88"/>
                </a:cxn>
                <a:cxn ang="0">
                  <a:pos x="83" y="76"/>
                </a:cxn>
                <a:cxn ang="0">
                  <a:pos x="102" y="66"/>
                </a:cxn>
                <a:cxn ang="0">
                  <a:pos x="120" y="57"/>
                </a:cxn>
                <a:cxn ang="0">
                  <a:pos x="120" y="57"/>
                </a:cxn>
                <a:cxn ang="0">
                  <a:pos x="146" y="47"/>
                </a:cxn>
                <a:cxn ang="0">
                  <a:pos x="172" y="37"/>
                </a:cxn>
                <a:cxn ang="0">
                  <a:pos x="185" y="32"/>
                </a:cxn>
                <a:cxn ang="0">
                  <a:pos x="199" y="25"/>
                </a:cxn>
                <a:cxn ang="0">
                  <a:pos x="210" y="19"/>
                </a:cxn>
                <a:cxn ang="0">
                  <a:pos x="221" y="11"/>
                </a:cxn>
                <a:cxn ang="0">
                  <a:pos x="221" y="11"/>
                </a:cxn>
                <a:cxn ang="0">
                  <a:pos x="223" y="8"/>
                </a:cxn>
                <a:cxn ang="0">
                  <a:pos x="223" y="7"/>
                </a:cxn>
                <a:cxn ang="0">
                  <a:pos x="222" y="4"/>
                </a:cxn>
                <a:cxn ang="0">
                  <a:pos x="222" y="3"/>
                </a:cxn>
                <a:cxn ang="0">
                  <a:pos x="218" y="0"/>
                </a:cxn>
                <a:cxn ang="0">
                  <a:pos x="216" y="0"/>
                </a:cxn>
                <a:cxn ang="0">
                  <a:pos x="213" y="2"/>
                </a:cxn>
                <a:cxn ang="0">
                  <a:pos x="213" y="2"/>
                </a:cxn>
              </a:cxnLst>
              <a:rect l="0" t="0" r="r" b="b"/>
              <a:pathLst>
                <a:path w="223" h="121">
                  <a:moveTo>
                    <a:pt x="213" y="2"/>
                  </a:moveTo>
                  <a:lnTo>
                    <a:pt x="213" y="2"/>
                  </a:lnTo>
                  <a:lnTo>
                    <a:pt x="202" y="10"/>
                  </a:lnTo>
                  <a:lnTo>
                    <a:pt x="191" y="15"/>
                  </a:lnTo>
                  <a:lnTo>
                    <a:pt x="167" y="25"/>
                  </a:lnTo>
                  <a:lnTo>
                    <a:pt x="167" y="25"/>
                  </a:lnTo>
                  <a:lnTo>
                    <a:pt x="151" y="33"/>
                  </a:lnTo>
                  <a:lnTo>
                    <a:pt x="134" y="40"/>
                  </a:lnTo>
                  <a:lnTo>
                    <a:pt x="102" y="53"/>
                  </a:lnTo>
                  <a:lnTo>
                    <a:pt x="102" y="53"/>
                  </a:lnTo>
                  <a:lnTo>
                    <a:pt x="90" y="58"/>
                  </a:lnTo>
                  <a:lnTo>
                    <a:pt x="80" y="64"/>
                  </a:lnTo>
                  <a:lnTo>
                    <a:pt x="68" y="72"/>
                  </a:lnTo>
                  <a:lnTo>
                    <a:pt x="57" y="79"/>
                  </a:lnTo>
                  <a:lnTo>
                    <a:pt x="57" y="79"/>
                  </a:lnTo>
                  <a:lnTo>
                    <a:pt x="31" y="93"/>
                  </a:lnTo>
                  <a:lnTo>
                    <a:pt x="31" y="93"/>
                  </a:lnTo>
                  <a:lnTo>
                    <a:pt x="25" y="97"/>
                  </a:lnTo>
                  <a:lnTo>
                    <a:pt x="19" y="102"/>
                  </a:lnTo>
                  <a:lnTo>
                    <a:pt x="13" y="106"/>
                  </a:lnTo>
                  <a:lnTo>
                    <a:pt x="5" y="109"/>
                  </a:lnTo>
                  <a:lnTo>
                    <a:pt x="5" y="109"/>
                  </a:lnTo>
                  <a:lnTo>
                    <a:pt x="2" y="110"/>
                  </a:lnTo>
                  <a:lnTo>
                    <a:pt x="1" y="112"/>
                  </a:lnTo>
                  <a:lnTo>
                    <a:pt x="0" y="114"/>
                  </a:lnTo>
                  <a:lnTo>
                    <a:pt x="1" y="115"/>
                  </a:lnTo>
                  <a:lnTo>
                    <a:pt x="2" y="119"/>
                  </a:lnTo>
                  <a:lnTo>
                    <a:pt x="5" y="121"/>
                  </a:lnTo>
                  <a:lnTo>
                    <a:pt x="8" y="121"/>
                  </a:lnTo>
                  <a:lnTo>
                    <a:pt x="8" y="121"/>
                  </a:lnTo>
                  <a:lnTo>
                    <a:pt x="13" y="118"/>
                  </a:lnTo>
                  <a:lnTo>
                    <a:pt x="18" y="117"/>
                  </a:lnTo>
                  <a:lnTo>
                    <a:pt x="27" y="110"/>
                  </a:lnTo>
                  <a:lnTo>
                    <a:pt x="36" y="104"/>
                  </a:lnTo>
                  <a:lnTo>
                    <a:pt x="45" y="98"/>
                  </a:lnTo>
                  <a:lnTo>
                    <a:pt x="45" y="98"/>
                  </a:lnTo>
                  <a:lnTo>
                    <a:pt x="65" y="88"/>
                  </a:lnTo>
                  <a:lnTo>
                    <a:pt x="83" y="76"/>
                  </a:lnTo>
                  <a:lnTo>
                    <a:pt x="102" y="66"/>
                  </a:lnTo>
                  <a:lnTo>
                    <a:pt x="120" y="57"/>
                  </a:lnTo>
                  <a:lnTo>
                    <a:pt x="120" y="57"/>
                  </a:lnTo>
                  <a:lnTo>
                    <a:pt x="146" y="47"/>
                  </a:lnTo>
                  <a:lnTo>
                    <a:pt x="172" y="37"/>
                  </a:lnTo>
                  <a:lnTo>
                    <a:pt x="185" y="32"/>
                  </a:lnTo>
                  <a:lnTo>
                    <a:pt x="199" y="25"/>
                  </a:lnTo>
                  <a:lnTo>
                    <a:pt x="210" y="19"/>
                  </a:lnTo>
                  <a:lnTo>
                    <a:pt x="221" y="11"/>
                  </a:lnTo>
                  <a:lnTo>
                    <a:pt x="221" y="11"/>
                  </a:lnTo>
                  <a:lnTo>
                    <a:pt x="223" y="8"/>
                  </a:lnTo>
                  <a:lnTo>
                    <a:pt x="223" y="7"/>
                  </a:lnTo>
                  <a:lnTo>
                    <a:pt x="222" y="4"/>
                  </a:lnTo>
                  <a:lnTo>
                    <a:pt x="222" y="3"/>
                  </a:lnTo>
                  <a:lnTo>
                    <a:pt x="218" y="0"/>
                  </a:lnTo>
                  <a:lnTo>
                    <a:pt x="216" y="0"/>
                  </a:lnTo>
                  <a:lnTo>
                    <a:pt x="213" y="2"/>
                  </a:lnTo>
                  <a:lnTo>
                    <a:pt x="213"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61" name="chenying0907 1057"/>
            <p:cNvSpPr/>
            <p:nvPr/>
          </p:nvSpPr>
          <p:spPr bwMode="auto">
            <a:xfrm>
              <a:off x="4805363" y="4244975"/>
              <a:ext cx="92075" cy="49213"/>
            </a:xfrm>
            <a:custGeom>
              <a:avLst/>
              <a:gdLst/>
              <a:ahLst/>
              <a:cxnLst>
                <a:cxn ang="0">
                  <a:pos x="228" y="0"/>
                </a:cxn>
                <a:cxn ang="0">
                  <a:pos x="228" y="0"/>
                </a:cxn>
                <a:cxn ang="0">
                  <a:pos x="221" y="0"/>
                </a:cxn>
                <a:cxn ang="0">
                  <a:pos x="213" y="3"/>
                </a:cxn>
                <a:cxn ang="0">
                  <a:pos x="199" y="8"/>
                </a:cxn>
                <a:cxn ang="0">
                  <a:pos x="171" y="21"/>
                </a:cxn>
                <a:cxn ang="0">
                  <a:pos x="171" y="21"/>
                </a:cxn>
                <a:cxn ang="0">
                  <a:pos x="105" y="50"/>
                </a:cxn>
                <a:cxn ang="0">
                  <a:pos x="105" y="50"/>
                </a:cxn>
                <a:cxn ang="0">
                  <a:pos x="76" y="61"/>
                </a:cxn>
                <a:cxn ang="0">
                  <a:pos x="63" y="69"/>
                </a:cxn>
                <a:cxn ang="0">
                  <a:pos x="48" y="77"/>
                </a:cxn>
                <a:cxn ang="0">
                  <a:pos x="35" y="85"/>
                </a:cxn>
                <a:cxn ang="0">
                  <a:pos x="24" y="94"/>
                </a:cxn>
                <a:cxn ang="0">
                  <a:pos x="12" y="105"/>
                </a:cxn>
                <a:cxn ang="0">
                  <a:pos x="1" y="115"/>
                </a:cxn>
                <a:cxn ang="0">
                  <a:pos x="1" y="115"/>
                </a:cxn>
                <a:cxn ang="0">
                  <a:pos x="0" y="118"/>
                </a:cxn>
                <a:cxn ang="0">
                  <a:pos x="0" y="120"/>
                </a:cxn>
                <a:cxn ang="0">
                  <a:pos x="1" y="124"/>
                </a:cxn>
                <a:cxn ang="0">
                  <a:pos x="5" y="125"/>
                </a:cxn>
                <a:cxn ang="0">
                  <a:pos x="7" y="125"/>
                </a:cxn>
                <a:cxn ang="0">
                  <a:pos x="9" y="124"/>
                </a:cxn>
                <a:cxn ang="0">
                  <a:pos x="9" y="124"/>
                </a:cxn>
                <a:cxn ang="0">
                  <a:pos x="20" y="112"/>
                </a:cxn>
                <a:cxn ang="0">
                  <a:pos x="33" y="102"/>
                </a:cxn>
                <a:cxn ang="0">
                  <a:pos x="44" y="93"/>
                </a:cxn>
                <a:cxn ang="0">
                  <a:pos x="59" y="84"/>
                </a:cxn>
                <a:cxn ang="0">
                  <a:pos x="72" y="77"/>
                </a:cxn>
                <a:cxn ang="0">
                  <a:pos x="86" y="69"/>
                </a:cxn>
                <a:cxn ang="0">
                  <a:pos x="116" y="57"/>
                </a:cxn>
                <a:cxn ang="0">
                  <a:pos x="116" y="57"/>
                </a:cxn>
                <a:cxn ang="0">
                  <a:pos x="158" y="39"/>
                </a:cxn>
                <a:cxn ang="0">
                  <a:pos x="158" y="39"/>
                </a:cxn>
                <a:cxn ang="0">
                  <a:pos x="192" y="22"/>
                </a:cxn>
                <a:cxn ang="0">
                  <a:pos x="211" y="14"/>
                </a:cxn>
                <a:cxn ang="0">
                  <a:pos x="220" y="12"/>
                </a:cxn>
                <a:cxn ang="0">
                  <a:pos x="228" y="10"/>
                </a:cxn>
                <a:cxn ang="0">
                  <a:pos x="228" y="10"/>
                </a:cxn>
                <a:cxn ang="0">
                  <a:pos x="230" y="10"/>
                </a:cxn>
                <a:cxn ang="0">
                  <a:pos x="232" y="9"/>
                </a:cxn>
                <a:cxn ang="0">
                  <a:pos x="233" y="5"/>
                </a:cxn>
                <a:cxn ang="0">
                  <a:pos x="232" y="1"/>
                </a:cxn>
                <a:cxn ang="0">
                  <a:pos x="230" y="0"/>
                </a:cxn>
                <a:cxn ang="0">
                  <a:pos x="228" y="0"/>
                </a:cxn>
                <a:cxn ang="0">
                  <a:pos x="228" y="0"/>
                </a:cxn>
              </a:cxnLst>
              <a:rect l="0" t="0" r="r" b="b"/>
              <a:pathLst>
                <a:path w="233" h="125">
                  <a:moveTo>
                    <a:pt x="228" y="0"/>
                  </a:moveTo>
                  <a:lnTo>
                    <a:pt x="228" y="0"/>
                  </a:lnTo>
                  <a:lnTo>
                    <a:pt x="221" y="0"/>
                  </a:lnTo>
                  <a:lnTo>
                    <a:pt x="213" y="3"/>
                  </a:lnTo>
                  <a:lnTo>
                    <a:pt x="199" y="8"/>
                  </a:lnTo>
                  <a:lnTo>
                    <a:pt x="171" y="21"/>
                  </a:lnTo>
                  <a:lnTo>
                    <a:pt x="171" y="21"/>
                  </a:lnTo>
                  <a:lnTo>
                    <a:pt x="105" y="50"/>
                  </a:lnTo>
                  <a:lnTo>
                    <a:pt x="105" y="50"/>
                  </a:lnTo>
                  <a:lnTo>
                    <a:pt x="76" y="61"/>
                  </a:lnTo>
                  <a:lnTo>
                    <a:pt x="63" y="69"/>
                  </a:lnTo>
                  <a:lnTo>
                    <a:pt x="48" y="77"/>
                  </a:lnTo>
                  <a:lnTo>
                    <a:pt x="35" y="85"/>
                  </a:lnTo>
                  <a:lnTo>
                    <a:pt x="24" y="94"/>
                  </a:lnTo>
                  <a:lnTo>
                    <a:pt x="12" y="105"/>
                  </a:lnTo>
                  <a:lnTo>
                    <a:pt x="1" y="115"/>
                  </a:lnTo>
                  <a:lnTo>
                    <a:pt x="1" y="115"/>
                  </a:lnTo>
                  <a:lnTo>
                    <a:pt x="0" y="118"/>
                  </a:lnTo>
                  <a:lnTo>
                    <a:pt x="0" y="120"/>
                  </a:lnTo>
                  <a:lnTo>
                    <a:pt x="1" y="124"/>
                  </a:lnTo>
                  <a:lnTo>
                    <a:pt x="5" y="125"/>
                  </a:lnTo>
                  <a:lnTo>
                    <a:pt x="7" y="125"/>
                  </a:lnTo>
                  <a:lnTo>
                    <a:pt x="9" y="124"/>
                  </a:lnTo>
                  <a:lnTo>
                    <a:pt x="9" y="124"/>
                  </a:lnTo>
                  <a:lnTo>
                    <a:pt x="20" y="112"/>
                  </a:lnTo>
                  <a:lnTo>
                    <a:pt x="33" y="102"/>
                  </a:lnTo>
                  <a:lnTo>
                    <a:pt x="44" y="93"/>
                  </a:lnTo>
                  <a:lnTo>
                    <a:pt x="59" y="84"/>
                  </a:lnTo>
                  <a:lnTo>
                    <a:pt x="72" y="77"/>
                  </a:lnTo>
                  <a:lnTo>
                    <a:pt x="86" y="69"/>
                  </a:lnTo>
                  <a:lnTo>
                    <a:pt x="116" y="57"/>
                  </a:lnTo>
                  <a:lnTo>
                    <a:pt x="116" y="57"/>
                  </a:lnTo>
                  <a:lnTo>
                    <a:pt x="158" y="39"/>
                  </a:lnTo>
                  <a:lnTo>
                    <a:pt x="158" y="39"/>
                  </a:lnTo>
                  <a:lnTo>
                    <a:pt x="192" y="22"/>
                  </a:lnTo>
                  <a:lnTo>
                    <a:pt x="211" y="14"/>
                  </a:lnTo>
                  <a:lnTo>
                    <a:pt x="220" y="12"/>
                  </a:lnTo>
                  <a:lnTo>
                    <a:pt x="228" y="10"/>
                  </a:lnTo>
                  <a:lnTo>
                    <a:pt x="228" y="10"/>
                  </a:lnTo>
                  <a:lnTo>
                    <a:pt x="230" y="10"/>
                  </a:lnTo>
                  <a:lnTo>
                    <a:pt x="232" y="9"/>
                  </a:lnTo>
                  <a:lnTo>
                    <a:pt x="233" y="5"/>
                  </a:lnTo>
                  <a:lnTo>
                    <a:pt x="232" y="1"/>
                  </a:lnTo>
                  <a:lnTo>
                    <a:pt x="230" y="0"/>
                  </a:lnTo>
                  <a:lnTo>
                    <a:pt x="228" y="0"/>
                  </a:lnTo>
                  <a:lnTo>
                    <a:pt x="228"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62" name="chenying0907 1058"/>
            <p:cNvSpPr/>
            <p:nvPr/>
          </p:nvSpPr>
          <p:spPr bwMode="auto">
            <a:xfrm>
              <a:off x="4822826" y="4260850"/>
              <a:ext cx="85725" cy="53975"/>
            </a:xfrm>
            <a:custGeom>
              <a:avLst/>
              <a:gdLst/>
              <a:ahLst/>
              <a:cxnLst>
                <a:cxn ang="0">
                  <a:pos x="210" y="1"/>
                </a:cxn>
                <a:cxn ang="0">
                  <a:pos x="210" y="1"/>
                </a:cxn>
                <a:cxn ang="0">
                  <a:pos x="182" y="16"/>
                </a:cxn>
                <a:cxn ang="0">
                  <a:pos x="156" y="29"/>
                </a:cxn>
                <a:cxn ang="0">
                  <a:pos x="101" y="58"/>
                </a:cxn>
                <a:cxn ang="0">
                  <a:pos x="75" y="73"/>
                </a:cxn>
                <a:cxn ang="0">
                  <a:pos x="49" y="89"/>
                </a:cxn>
                <a:cxn ang="0">
                  <a:pos x="25" y="107"/>
                </a:cxn>
                <a:cxn ang="0">
                  <a:pos x="3" y="128"/>
                </a:cxn>
                <a:cxn ang="0">
                  <a:pos x="3" y="128"/>
                </a:cxn>
                <a:cxn ang="0">
                  <a:pos x="2" y="130"/>
                </a:cxn>
                <a:cxn ang="0">
                  <a:pos x="0" y="132"/>
                </a:cxn>
                <a:cxn ang="0">
                  <a:pos x="3" y="136"/>
                </a:cxn>
                <a:cxn ang="0">
                  <a:pos x="7" y="137"/>
                </a:cxn>
                <a:cxn ang="0">
                  <a:pos x="8" y="137"/>
                </a:cxn>
                <a:cxn ang="0">
                  <a:pos x="11" y="136"/>
                </a:cxn>
                <a:cxn ang="0">
                  <a:pos x="11" y="136"/>
                </a:cxn>
                <a:cxn ang="0">
                  <a:pos x="33" y="115"/>
                </a:cxn>
                <a:cxn ang="0">
                  <a:pos x="57" y="98"/>
                </a:cxn>
                <a:cxn ang="0">
                  <a:pos x="83" y="81"/>
                </a:cxn>
                <a:cxn ang="0">
                  <a:pos x="109" y="67"/>
                </a:cxn>
                <a:cxn ang="0">
                  <a:pos x="163" y="39"/>
                </a:cxn>
                <a:cxn ang="0">
                  <a:pos x="189" y="25"/>
                </a:cxn>
                <a:cxn ang="0">
                  <a:pos x="215" y="11"/>
                </a:cxn>
                <a:cxn ang="0">
                  <a:pos x="215" y="11"/>
                </a:cxn>
                <a:cxn ang="0">
                  <a:pos x="218" y="9"/>
                </a:cxn>
                <a:cxn ang="0">
                  <a:pos x="218" y="8"/>
                </a:cxn>
                <a:cxn ang="0">
                  <a:pos x="218" y="4"/>
                </a:cxn>
                <a:cxn ang="0">
                  <a:pos x="214" y="1"/>
                </a:cxn>
                <a:cxn ang="0">
                  <a:pos x="212" y="0"/>
                </a:cxn>
                <a:cxn ang="0">
                  <a:pos x="210" y="1"/>
                </a:cxn>
                <a:cxn ang="0">
                  <a:pos x="210" y="1"/>
                </a:cxn>
              </a:cxnLst>
              <a:rect l="0" t="0" r="r" b="b"/>
              <a:pathLst>
                <a:path w="218" h="137">
                  <a:moveTo>
                    <a:pt x="210" y="1"/>
                  </a:moveTo>
                  <a:lnTo>
                    <a:pt x="210" y="1"/>
                  </a:lnTo>
                  <a:lnTo>
                    <a:pt x="182" y="16"/>
                  </a:lnTo>
                  <a:lnTo>
                    <a:pt x="156" y="29"/>
                  </a:lnTo>
                  <a:lnTo>
                    <a:pt x="101" y="58"/>
                  </a:lnTo>
                  <a:lnTo>
                    <a:pt x="75" y="73"/>
                  </a:lnTo>
                  <a:lnTo>
                    <a:pt x="49" y="89"/>
                  </a:lnTo>
                  <a:lnTo>
                    <a:pt x="25" y="107"/>
                  </a:lnTo>
                  <a:lnTo>
                    <a:pt x="3" y="128"/>
                  </a:lnTo>
                  <a:lnTo>
                    <a:pt x="3" y="128"/>
                  </a:lnTo>
                  <a:lnTo>
                    <a:pt x="2" y="130"/>
                  </a:lnTo>
                  <a:lnTo>
                    <a:pt x="0" y="132"/>
                  </a:lnTo>
                  <a:lnTo>
                    <a:pt x="3" y="136"/>
                  </a:lnTo>
                  <a:lnTo>
                    <a:pt x="7" y="137"/>
                  </a:lnTo>
                  <a:lnTo>
                    <a:pt x="8" y="137"/>
                  </a:lnTo>
                  <a:lnTo>
                    <a:pt x="11" y="136"/>
                  </a:lnTo>
                  <a:lnTo>
                    <a:pt x="11" y="136"/>
                  </a:lnTo>
                  <a:lnTo>
                    <a:pt x="33" y="115"/>
                  </a:lnTo>
                  <a:lnTo>
                    <a:pt x="57" y="98"/>
                  </a:lnTo>
                  <a:lnTo>
                    <a:pt x="83" y="81"/>
                  </a:lnTo>
                  <a:lnTo>
                    <a:pt x="109" y="67"/>
                  </a:lnTo>
                  <a:lnTo>
                    <a:pt x="163" y="39"/>
                  </a:lnTo>
                  <a:lnTo>
                    <a:pt x="189" y="25"/>
                  </a:lnTo>
                  <a:lnTo>
                    <a:pt x="215" y="11"/>
                  </a:lnTo>
                  <a:lnTo>
                    <a:pt x="215" y="11"/>
                  </a:lnTo>
                  <a:lnTo>
                    <a:pt x="218" y="9"/>
                  </a:lnTo>
                  <a:lnTo>
                    <a:pt x="218" y="8"/>
                  </a:lnTo>
                  <a:lnTo>
                    <a:pt x="218" y="4"/>
                  </a:lnTo>
                  <a:lnTo>
                    <a:pt x="214" y="1"/>
                  </a:lnTo>
                  <a:lnTo>
                    <a:pt x="212" y="0"/>
                  </a:lnTo>
                  <a:lnTo>
                    <a:pt x="210" y="1"/>
                  </a:lnTo>
                  <a:lnTo>
                    <a:pt x="210"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63" name="chenying0907 1059"/>
            <p:cNvSpPr/>
            <p:nvPr/>
          </p:nvSpPr>
          <p:spPr bwMode="auto">
            <a:xfrm>
              <a:off x="4814888" y="4289425"/>
              <a:ext cx="93663" cy="69850"/>
            </a:xfrm>
            <a:custGeom>
              <a:avLst/>
              <a:gdLst/>
              <a:ahLst/>
              <a:cxnLst>
                <a:cxn ang="0">
                  <a:pos x="228" y="0"/>
                </a:cxn>
                <a:cxn ang="0">
                  <a:pos x="228" y="0"/>
                </a:cxn>
                <a:cxn ang="0">
                  <a:pos x="214" y="6"/>
                </a:cxn>
                <a:cxn ang="0">
                  <a:pos x="199" y="14"/>
                </a:cxn>
                <a:cxn ang="0">
                  <a:pos x="173" y="31"/>
                </a:cxn>
                <a:cxn ang="0">
                  <a:pos x="122" y="69"/>
                </a:cxn>
                <a:cxn ang="0">
                  <a:pos x="122" y="69"/>
                </a:cxn>
                <a:cxn ang="0">
                  <a:pos x="91" y="91"/>
                </a:cxn>
                <a:cxn ang="0">
                  <a:pos x="61" y="116"/>
                </a:cxn>
                <a:cxn ang="0">
                  <a:pos x="31" y="141"/>
                </a:cxn>
                <a:cxn ang="0">
                  <a:pos x="3" y="167"/>
                </a:cxn>
                <a:cxn ang="0">
                  <a:pos x="3" y="167"/>
                </a:cxn>
                <a:cxn ang="0">
                  <a:pos x="2" y="168"/>
                </a:cxn>
                <a:cxn ang="0">
                  <a:pos x="0" y="171"/>
                </a:cxn>
                <a:cxn ang="0">
                  <a:pos x="3" y="175"/>
                </a:cxn>
                <a:cxn ang="0">
                  <a:pos x="7" y="176"/>
                </a:cxn>
                <a:cxn ang="0">
                  <a:pos x="8" y="176"/>
                </a:cxn>
                <a:cxn ang="0">
                  <a:pos x="11" y="175"/>
                </a:cxn>
                <a:cxn ang="0">
                  <a:pos x="11" y="175"/>
                </a:cxn>
                <a:cxn ang="0">
                  <a:pos x="36" y="153"/>
                </a:cxn>
                <a:cxn ang="0">
                  <a:pos x="62" y="132"/>
                </a:cxn>
                <a:cxn ang="0">
                  <a:pos x="88" y="111"/>
                </a:cxn>
                <a:cxn ang="0">
                  <a:pos x="114" y="89"/>
                </a:cxn>
                <a:cxn ang="0">
                  <a:pos x="114" y="89"/>
                </a:cxn>
                <a:cxn ang="0">
                  <a:pos x="129" y="77"/>
                </a:cxn>
                <a:cxn ang="0">
                  <a:pos x="144" y="66"/>
                </a:cxn>
                <a:cxn ang="0">
                  <a:pos x="176" y="45"/>
                </a:cxn>
                <a:cxn ang="0">
                  <a:pos x="176" y="45"/>
                </a:cxn>
                <a:cxn ang="0">
                  <a:pos x="202" y="27"/>
                </a:cxn>
                <a:cxn ang="0">
                  <a:pos x="216" y="18"/>
                </a:cxn>
                <a:cxn ang="0">
                  <a:pos x="231" y="11"/>
                </a:cxn>
                <a:cxn ang="0">
                  <a:pos x="231" y="11"/>
                </a:cxn>
                <a:cxn ang="0">
                  <a:pos x="233" y="10"/>
                </a:cxn>
                <a:cxn ang="0">
                  <a:pos x="235" y="8"/>
                </a:cxn>
                <a:cxn ang="0">
                  <a:pos x="235" y="4"/>
                </a:cxn>
                <a:cxn ang="0">
                  <a:pos x="233" y="1"/>
                </a:cxn>
                <a:cxn ang="0">
                  <a:pos x="232" y="0"/>
                </a:cxn>
                <a:cxn ang="0">
                  <a:pos x="231" y="0"/>
                </a:cxn>
                <a:cxn ang="0">
                  <a:pos x="228" y="0"/>
                </a:cxn>
                <a:cxn ang="0">
                  <a:pos x="228" y="0"/>
                </a:cxn>
              </a:cxnLst>
              <a:rect l="0" t="0" r="r" b="b"/>
              <a:pathLst>
                <a:path w="235" h="176">
                  <a:moveTo>
                    <a:pt x="228" y="0"/>
                  </a:moveTo>
                  <a:lnTo>
                    <a:pt x="228" y="0"/>
                  </a:lnTo>
                  <a:lnTo>
                    <a:pt x="214" y="6"/>
                  </a:lnTo>
                  <a:lnTo>
                    <a:pt x="199" y="14"/>
                  </a:lnTo>
                  <a:lnTo>
                    <a:pt x="173" y="31"/>
                  </a:lnTo>
                  <a:lnTo>
                    <a:pt x="122" y="69"/>
                  </a:lnTo>
                  <a:lnTo>
                    <a:pt x="122" y="69"/>
                  </a:lnTo>
                  <a:lnTo>
                    <a:pt x="91" y="91"/>
                  </a:lnTo>
                  <a:lnTo>
                    <a:pt x="61" y="116"/>
                  </a:lnTo>
                  <a:lnTo>
                    <a:pt x="31" y="141"/>
                  </a:lnTo>
                  <a:lnTo>
                    <a:pt x="3" y="167"/>
                  </a:lnTo>
                  <a:lnTo>
                    <a:pt x="3" y="167"/>
                  </a:lnTo>
                  <a:lnTo>
                    <a:pt x="2" y="168"/>
                  </a:lnTo>
                  <a:lnTo>
                    <a:pt x="0" y="171"/>
                  </a:lnTo>
                  <a:lnTo>
                    <a:pt x="3" y="175"/>
                  </a:lnTo>
                  <a:lnTo>
                    <a:pt x="7" y="176"/>
                  </a:lnTo>
                  <a:lnTo>
                    <a:pt x="8" y="176"/>
                  </a:lnTo>
                  <a:lnTo>
                    <a:pt x="11" y="175"/>
                  </a:lnTo>
                  <a:lnTo>
                    <a:pt x="11" y="175"/>
                  </a:lnTo>
                  <a:lnTo>
                    <a:pt x="36" y="153"/>
                  </a:lnTo>
                  <a:lnTo>
                    <a:pt x="62" y="132"/>
                  </a:lnTo>
                  <a:lnTo>
                    <a:pt x="88" y="111"/>
                  </a:lnTo>
                  <a:lnTo>
                    <a:pt x="114" y="89"/>
                  </a:lnTo>
                  <a:lnTo>
                    <a:pt x="114" y="89"/>
                  </a:lnTo>
                  <a:lnTo>
                    <a:pt x="129" y="77"/>
                  </a:lnTo>
                  <a:lnTo>
                    <a:pt x="144" y="66"/>
                  </a:lnTo>
                  <a:lnTo>
                    <a:pt x="176" y="45"/>
                  </a:lnTo>
                  <a:lnTo>
                    <a:pt x="176" y="45"/>
                  </a:lnTo>
                  <a:lnTo>
                    <a:pt x="202" y="27"/>
                  </a:lnTo>
                  <a:lnTo>
                    <a:pt x="216" y="18"/>
                  </a:lnTo>
                  <a:lnTo>
                    <a:pt x="231" y="11"/>
                  </a:lnTo>
                  <a:lnTo>
                    <a:pt x="231" y="11"/>
                  </a:lnTo>
                  <a:lnTo>
                    <a:pt x="233" y="10"/>
                  </a:lnTo>
                  <a:lnTo>
                    <a:pt x="235" y="8"/>
                  </a:lnTo>
                  <a:lnTo>
                    <a:pt x="235" y="4"/>
                  </a:lnTo>
                  <a:lnTo>
                    <a:pt x="233" y="1"/>
                  </a:lnTo>
                  <a:lnTo>
                    <a:pt x="232" y="0"/>
                  </a:lnTo>
                  <a:lnTo>
                    <a:pt x="231" y="0"/>
                  </a:lnTo>
                  <a:lnTo>
                    <a:pt x="228" y="0"/>
                  </a:lnTo>
                  <a:lnTo>
                    <a:pt x="228"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64" name="chenying0907 1060"/>
            <p:cNvSpPr/>
            <p:nvPr/>
          </p:nvSpPr>
          <p:spPr bwMode="auto">
            <a:xfrm>
              <a:off x="4819651" y="4319588"/>
              <a:ext cx="98425" cy="66675"/>
            </a:xfrm>
            <a:custGeom>
              <a:avLst/>
              <a:gdLst/>
              <a:ahLst/>
              <a:cxnLst>
                <a:cxn ang="0">
                  <a:pos x="236" y="2"/>
                </a:cxn>
                <a:cxn ang="0">
                  <a:pos x="236" y="2"/>
                </a:cxn>
                <a:cxn ang="0">
                  <a:pos x="221" y="13"/>
                </a:cxn>
                <a:cxn ang="0">
                  <a:pos x="207" y="22"/>
                </a:cxn>
                <a:cxn ang="0">
                  <a:pos x="174" y="41"/>
                </a:cxn>
                <a:cxn ang="0">
                  <a:pos x="174" y="41"/>
                </a:cxn>
                <a:cxn ang="0">
                  <a:pos x="101" y="84"/>
                </a:cxn>
                <a:cxn ang="0">
                  <a:pos x="101" y="84"/>
                </a:cxn>
                <a:cxn ang="0">
                  <a:pos x="75" y="102"/>
                </a:cxn>
                <a:cxn ang="0">
                  <a:pos x="50" y="121"/>
                </a:cxn>
                <a:cxn ang="0">
                  <a:pos x="2" y="161"/>
                </a:cxn>
                <a:cxn ang="0">
                  <a:pos x="2" y="161"/>
                </a:cxn>
                <a:cxn ang="0">
                  <a:pos x="0" y="164"/>
                </a:cxn>
                <a:cxn ang="0">
                  <a:pos x="0" y="165"/>
                </a:cxn>
                <a:cxn ang="0">
                  <a:pos x="0" y="168"/>
                </a:cxn>
                <a:cxn ang="0">
                  <a:pos x="2" y="169"/>
                </a:cxn>
                <a:cxn ang="0">
                  <a:pos x="5" y="170"/>
                </a:cxn>
                <a:cxn ang="0">
                  <a:pos x="8" y="170"/>
                </a:cxn>
                <a:cxn ang="0">
                  <a:pos x="11" y="169"/>
                </a:cxn>
                <a:cxn ang="0">
                  <a:pos x="11" y="169"/>
                </a:cxn>
                <a:cxn ang="0">
                  <a:pos x="37" y="147"/>
                </a:cxn>
                <a:cxn ang="0">
                  <a:pos x="64" y="124"/>
                </a:cxn>
                <a:cxn ang="0">
                  <a:pos x="93" y="104"/>
                </a:cxn>
                <a:cxn ang="0">
                  <a:pos x="108" y="93"/>
                </a:cxn>
                <a:cxn ang="0">
                  <a:pos x="123" y="85"/>
                </a:cxn>
                <a:cxn ang="0">
                  <a:pos x="123" y="85"/>
                </a:cxn>
                <a:cxn ang="0">
                  <a:pos x="157" y="66"/>
                </a:cxn>
                <a:cxn ang="0">
                  <a:pos x="190" y="45"/>
                </a:cxn>
                <a:cxn ang="0">
                  <a:pos x="190" y="45"/>
                </a:cxn>
                <a:cxn ang="0">
                  <a:pos x="217" y="29"/>
                </a:cxn>
                <a:cxn ang="0">
                  <a:pos x="232" y="20"/>
                </a:cxn>
                <a:cxn ang="0">
                  <a:pos x="244" y="9"/>
                </a:cxn>
                <a:cxn ang="0">
                  <a:pos x="244" y="9"/>
                </a:cxn>
                <a:cxn ang="0">
                  <a:pos x="246" y="8"/>
                </a:cxn>
                <a:cxn ang="0">
                  <a:pos x="246" y="5"/>
                </a:cxn>
                <a:cxn ang="0">
                  <a:pos x="245" y="2"/>
                </a:cxn>
                <a:cxn ang="0">
                  <a:pos x="241" y="0"/>
                </a:cxn>
                <a:cxn ang="0">
                  <a:pos x="238" y="0"/>
                </a:cxn>
                <a:cxn ang="0">
                  <a:pos x="236" y="2"/>
                </a:cxn>
                <a:cxn ang="0">
                  <a:pos x="236" y="2"/>
                </a:cxn>
              </a:cxnLst>
              <a:rect l="0" t="0" r="r" b="b"/>
              <a:pathLst>
                <a:path w="246" h="170">
                  <a:moveTo>
                    <a:pt x="236" y="2"/>
                  </a:moveTo>
                  <a:lnTo>
                    <a:pt x="236" y="2"/>
                  </a:lnTo>
                  <a:lnTo>
                    <a:pt x="221" y="13"/>
                  </a:lnTo>
                  <a:lnTo>
                    <a:pt x="207" y="22"/>
                  </a:lnTo>
                  <a:lnTo>
                    <a:pt x="174" y="41"/>
                  </a:lnTo>
                  <a:lnTo>
                    <a:pt x="174" y="41"/>
                  </a:lnTo>
                  <a:lnTo>
                    <a:pt x="101" y="84"/>
                  </a:lnTo>
                  <a:lnTo>
                    <a:pt x="101" y="84"/>
                  </a:lnTo>
                  <a:lnTo>
                    <a:pt x="75" y="102"/>
                  </a:lnTo>
                  <a:lnTo>
                    <a:pt x="50" y="121"/>
                  </a:lnTo>
                  <a:lnTo>
                    <a:pt x="2" y="161"/>
                  </a:lnTo>
                  <a:lnTo>
                    <a:pt x="2" y="161"/>
                  </a:lnTo>
                  <a:lnTo>
                    <a:pt x="0" y="164"/>
                  </a:lnTo>
                  <a:lnTo>
                    <a:pt x="0" y="165"/>
                  </a:lnTo>
                  <a:lnTo>
                    <a:pt x="0" y="168"/>
                  </a:lnTo>
                  <a:lnTo>
                    <a:pt x="2" y="169"/>
                  </a:lnTo>
                  <a:lnTo>
                    <a:pt x="5" y="170"/>
                  </a:lnTo>
                  <a:lnTo>
                    <a:pt x="8" y="170"/>
                  </a:lnTo>
                  <a:lnTo>
                    <a:pt x="11" y="169"/>
                  </a:lnTo>
                  <a:lnTo>
                    <a:pt x="11" y="169"/>
                  </a:lnTo>
                  <a:lnTo>
                    <a:pt x="37" y="147"/>
                  </a:lnTo>
                  <a:lnTo>
                    <a:pt x="64" y="124"/>
                  </a:lnTo>
                  <a:lnTo>
                    <a:pt x="93" y="104"/>
                  </a:lnTo>
                  <a:lnTo>
                    <a:pt x="108" y="93"/>
                  </a:lnTo>
                  <a:lnTo>
                    <a:pt x="123" y="85"/>
                  </a:lnTo>
                  <a:lnTo>
                    <a:pt x="123" y="85"/>
                  </a:lnTo>
                  <a:lnTo>
                    <a:pt x="157" y="66"/>
                  </a:lnTo>
                  <a:lnTo>
                    <a:pt x="190" y="45"/>
                  </a:lnTo>
                  <a:lnTo>
                    <a:pt x="190" y="45"/>
                  </a:lnTo>
                  <a:lnTo>
                    <a:pt x="217" y="29"/>
                  </a:lnTo>
                  <a:lnTo>
                    <a:pt x="232" y="20"/>
                  </a:lnTo>
                  <a:lnTo>
                    <a:pt x="244" y="9"/>
                  </a:lnTo>
                  <a:lnTo>
                    <a:pt x="244" y="9"/>
                  </a:lnTo>
                  <a:lnTo>
                    <a:pt x="246" y="8"/>
                  </a:lnTo>
                  <a:lnTo>
                    <a:pt x="246" y="5"/>
                  </a:lnTo>
                  <a:lnTo>
                    <a:pt x="245" y="2"/>
                  </a:lnTo>
                  <a:lnTo>
                    <a:pt x="241" y="0"/>
                  </a:lnTo>
                  <a:lnTo>
                    <a:pt x="238" y="0"/>
                  </a:lnTo>
                  <a:lnTo>
                    <a:pt x="236" y="2"/>
                  </a:lnTo>
                  <a:lnTo>
                    <a:pt x="236"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65" name="chenying0907 1061"/>
            <p:cNvSpPr/>
            <p:nvPr/>
          </p:nvSpPr>
          <p:spPr bwMode="auto">
            <a:xfrm>
              <a:off x="4827588" y="4351338"/>
              <a:ext cx="95250" cy="65088"/>
            </a:xfrm>
            <a:custGeom>
              <a:avLst/>
              <a:gdLst/>
              <a:ahLst/>
              <a:cxnLst>
                <a:cxn ang="0">
                  <a:pos x="230" y="1"/>
                </a:cxn>
                <a:cxn ang="0">
                  <a:pos x="230" y="1"/>
                </a:cxn>
                <a:cxn ang="0">
                  <a:pos x="224" y="7"/>
                </a:cxn>
                <a:cxn ang="0">
                  <a:pos x="217" y="12"/>
                </a:cxn>
                <a:cxn ang="0">
                  <a:pos x="202" y="22"/>
                </a:cxn>
                <a:cxn ang="0">
                  <a:pos x="186" y="31"/>
                </a:cxn>
                <a:cxn ang="0">
                  <a:pos x="170" y="41"/>
                </a:cxn>
                <a:cxn ang="0">
                  <a:pos x="170" y="41"/>
                </a:cxn>
                <a:cxn ang="0">
                  <a:pos x="152" y="52"/>
                </a:cxn>
                <a:cxn ang="0">
                  <a:pos x="132" y="64"/>
                </a:cxn>
                <a:cxn ang="0">
                  <a:pos x="114" y="75"/>
                </a:cxn>
                <a:cxn ang="0">
                  <a:pos x="94" y="86"/>
                </a:cxn>
                <a:cxn ang="0">
                  <a:pos x="94" y="86"/>
                </a:cxn>
                <a:cxn ang="0">
                  <a:pos x="60" y="109"/>
                </a:cxn>
                <a:cxn ang="0">
                  <a:pos x="26" y="132"/>
                </a:cxn>
                <a:cxn ang="0">
                  <a:pos x="26" y="132"/>
                </a:cxn>
                <a:cxn ang="0">
                  <a:pos x="19" y="137"/>
                </a:cxn>
                <a:cxn ang="0">
                  <a:pos x="11" y="143"/>
                </a:cxn>
                <a:cxn ang="0">
                  <a:pos x="4" y="149"/>
                </a:cxn>
                <a:cxn ang="0">
                  <a:pos x="3" y="153"/>
                </a:cxn>
                <a:cxn ang="0">
                  <a:pos x="0" y="158"/>
                </a:cxn>
                <a:cxn ang="0">
                  <a:pos x="0" y="158"/>
                </a:cxn>
                <a:cxn ang="0">
                  <a:pos x="0" y="161"/>
                </a:cxn>
                <a:cxn ang="0">
                  <a:pos x="2" y="162"/>
                </a:cxn>
                <a:cxn ang="0">
                  <a:pos x="6" y="165"/>
                </a:cxn>
                <a:cxn ang="0">
                  <a:pos x="9" y="165"/>
                </a:cxn>
                <a:cxn ang="0">
                  <a:pos x="11" y="164"/>
                </a:cxn>
                <a:cxn ang="0">
                  <a:pos x="12" y="161"/>
                </a:cxn>
                <a:cxn ang="0">
                  <a:pos x="12" y="161"/>
                </a:cxn>
                <a:cxn ang="0">
                  <a:pos x="15" y="154"/>
                </a:cxn>
                <a:cxn ang="0">
                  <a:pos x="20" y="149"/>
                </a:cxn>
                <a:cxn ang="0">
                  <a:pos x="28" y="143"/>
                </a:cxn>
                <a:cxn ang="0">
                  <a:pos x="36" y="137"/>
                </a:cxn>
                <a:cxn ang="0">
                  <a:pos x="53" y="127"/>
                </a:cxn>
                <a:cxn ang="0">
                  <a:pos x="66" y="119"/>
                </a:cxn>
                <a:cxn ang="0">
                  <a:pos x="66" y="119"/>
                </a:cxn>
                <a:cxn ang="0">
                  <a:pos x="100" y="97"/>
                </a:cxn>
                <a:cxn ang="0">
                  <a:pos x="118" y="86"/>
                </a:cxn>
                <a:cxn ang="0">
                  <a:pos x="136" y="76"/>
                </a:cxn>
                <a:cxn ang="0">
                  <a:pos x="136" y="76"/>
                </a:cxn>
                <a:cxn ang="0">
                  <a:pos x="151" y="68"/>
                </a:cxn>
                <a:cxn ang="0">
                  <a:pos x="165" y="59"/>
                </a:cxn>
                <a:cxn ang="0">
                  <a:pos x="191" y="39"/>
                </a:cxn>
                <a:cxn ang="0">
                  <a:pos x="191" y="39"/>
                </a:cxn>
                <a:cxn ang="0">
                  <a:pos x="203" y="31"/>
                </a:cxn>
                <a:cxn ang="0">
                  <a:pos x="216" y="25"/>
                </a:cxn>
                <a:cxn ang="0">
                  <a:pos x="228" y="18"/>
                </a:cxn>
                <a:cxn ang="0">
                  <a:pos x="238" y="9"/>
                </a:cxn>
                <a:cxn ang="0">
                  <a:pos x="238" y="9"/>
                </a:cxn>
                <a:cxn ang="0">
                  <a:pos x="240" y="8"/>
                </a:cxn>
                <a:cxn ang="0">
                  <a:pos x="241" y="5"/>
                </a:cxn>
                <a:cxn ang="0">
                  <a:pos x="238" y="1"/>
                </a:cxn>
                <a:cxn ang="0">
                  <a:pos x="234" y="0"/>
                </a:cxn>
                <a:cxn ang="0">
                  <a:pos x="233" y="0"/>
                </a:cxn>
                <a:cxn ang="0">
                  <a:pos x="230" y="1"/>
                </a:cxn>
                <a:cxn ang="0">
                  <a:pos x="230" y="1"/>
                </a:cxn>
              </a:cxnLst>
              <a:rect l="0" t="0" r="r" b="b"/>
              <a:pathLst>
                <a:path w="241" h="165">
                  <a:moveTo>
                    <a:pt x="230" y="1"/>
                  </a:moveTo>
                  <a:lnTo>
                    <a:pt x="230" y="1"/>
                  </a:lnTo>
                  <a:lnTo>
                    <a:pt x="224" y="7"/>
                  </a:lnTo>
                  <a:lnTo>
                    <a:pt x="217" y="12"/>
                  </a:lnTo>
                  <a:lnTo>
                    <a:pt x="202" y="22"/>
                  </a:lnTo>
                  <a:lnTo>
                    <a:pt x="186" y="31"/>
                  </a:lnTo>
                  <a:lnTo>
                    <a:pt x="170" y="41"/>
                  </a:lnTo>
                  <a:lnTo>
                    <a:pt x="170" y="41"/>
                  </a:lnTo>
                  <a:lnTo>
                    <a:pt x="152" y="52"/>
                  </a:lnTo>
                  <a:lnTo>
                    <a:pt x="132" y="64"/>
                  </a:lnTo>
                  <a:lnTo>
                    <a:pt x="114" y="75"/>
                  </a:lnTo>
                  <a:lnTo>
                    <a:pt x="94" y="86"/>
                  </a:lnTo>
                  <a:lnTo>
                    <a:pt x="94" y="86"/>
                  </a:lnTo>
                  <a:lnTo>
                    <a:pt x="60" y="109"/>
                  </a:lnTo>
                  <a:lnTo>
                    <a:pt x="26" y="132"/>
                  </a:lnTo>
                  <a:lnTo>
                    <a:pt x="26" y="132"/>
                  </a:lnTo>
                  <a:lnTo>
                    <a:pt x="19" y="137"/>
                  </a:lnTo>
                  <a:lnTo>
                    <a:pt x="11" y="143"/>
                  </a:lnTo>
                  <a:lnTo>
                    <a:pt x="4" y="149"/>
                  </a:lnTo>
                  <a:lnTo>
                    <a:pt x="3" y="153"/>
                  </a:lnTo>
                  <a:lnTo>
                    <a:pt x="0" y="158"/>
                  </a:lnTo>
                  <a:lnTo>
                    <a:pt x="0" y="158"/>
                  </a:lnTo>
                  <a:lnTo>
                    <a:pt x="0" y="161"/>
                  </a:lnTo>
                  <a:lnTo>
                    <a:pt x="2" y="162"/>
                  </a:lnTo>
                  <a:lnTo>
                    <a:pt x="6" y="165"/>
                  </a:lnTo>
                  <a:lnTo>
                    <a:pt x="9" y="165"/>
                  </a:lnTo>
                  <a:lnTo>
                    <a:pt x="11" y="164"/>
                  </a:lnTo>
                  <a:lnTo>
                    <a:pt x="12" y="161"/>
                  </a:lnTo>
                  <a:lnTo>
                    <a:pt x="12" y="161"/>
                  </a:lnTo>
                  <a:lnTo>
                    <a:pt x="15" y="154"/>
                  </a:lnTo>
                  <a:lnTo>
                    <a:pt x="20" y="149"/>
                  </a:lnTo>
                  <a:lnTo>
                    <a:pt x="28" y="143"/>
                  </a:lnTo>
                  <a:lnTo>
                    <a:pt x="36" y="137"/>
                  </a:lnTo>
                  <a:lnTo>
                    <a:pt x="53" y="127"/>
                  </a:lnTo>
                  <a:lnTo>
                    <a:pt x="66" y="119"/>
                  </a:lnTo>
                  <a:lnTo>
                    <a:pt x="66" y="119"/>
                  </a:lnTo>
                  <a:lnTo>
                    <a:pt x="100" y="97"/>
                  </a:lnTo>
                  <a:lnTo>
                    <a:pt x="118" y="86"/>
                  </a:lnTo>
                  <a:lnTo>
                    <a:pt x="136" y="76"/>
                  </a:lnTo>
                  <a:lnTo>
                    <a:pt x="136" y="76"/>
                  </a:lnTo>
                  <a:lnTo>
                    <a:pt x="151" y="68"/>
                  </a:lnTo>
                  <a:lnTo>
                    <a:pt x="165" y="59"/>
                  </a:lnTo>
                  <a:lnTo>
                    <a:pt x="191" y="39"/>
                  </a:lnTo>
                  <a:lnTo>
                    <a:pt x="191" y="39"/>
                  </a:lnTo>
                  <a:lnTo>
                    <a:pt x="203" y="31"/>
                  </a:lnTo>
                  <a:lnTo>
                    <a:pt x="216" y="25"/>
                  </a:lnTo>
                  <a:lnTo>
                    <a:pt x="228" y="18"/>
                  </a:lnTo>
                  <a:lnTo>
                    <a:pt x="238" y="9"/>
                  </a:lnTo>
                  <a:lnTo>
                    <a:pt x="238" y="9"/>
                  </a:lnTo>
                  <a:lnTo>
                    <a:pt x="240" y="8"/>
                  </a:lnTo>
                  <a:lnTo>
                    <a:pt x="241" y="5"/>
                  </a:lnTo>
                  <a:lnTo>
                    <a:pt x="238" y="1"/>
                  </a:lnTo>
                  <a:lnTo>
                    <a:pt x="234" y="0"/>
                  </a:lnTo>
                  <a:lnTo>
                    <a:pt x="233" y="0"/>
                  </a:lnTo>
                  <a:lnTo>
                    <a:pt x="230" y="1"/>
                  </a:lnTo>
                  <a:lnTo>
                    <a:pt x="230"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66" name="chenying0907 1062"/>
            <p:cNvSpPr/>
            <p:nvPr/>
          </p:nvSpPr>
          <p:spPr bwMode="auto">
            <a:xfrm>
              <a:off x="4822826" y="4378325"/>
              <a:ext cx="101600" cy="68263"/>
            </a:xfrm>
            <a:custGeom>
              <a:avLst/>
              <a:gdLst/>
              <a:ahLst/>
              <a:cxnLst>
                <a:cxn ang="0">
                  <a:pos x="249" y="1"/>
                </a:cxn>
                <a:cxn ang="0">
                  <a:pos x="249" y="1"/>
                </a:cxn>
                <a:cxn ang="0">
                  <a:pos x="219" y="17"/>
                </a:cxn>
                <a:cxn ang="0">
                  <a:pos x="188" y="33"/>
                </a:cxn>
                <a:cxn ang="0">
                  <a:pos x="157" y="51"/>
                </a:cxn>
                <a:cxn ang="0">
                  <a:pos x="129" y="69"/>
                </a:cxn>
                <a:cxn ang="0">
                  <a:pos x="129" y="69"/>
                </a:cxn>
                <a:cxn ang="0">
                  <a:pos x="99" y="89"/>
                </a:cxn>
                <a:cxn ang="0">
                  <a:pos x="69" y="111"/>
                </a:cxn>
                <a:cxn ang="0">
                  <a:pos x="69" y="111"/>
                </a:cxn>
                <a:cxn ang="0">
                  <a:pos x="54" y="124"/>
                </a:cxn>
                <a:cxn ang="0">
                  <a:pos x="40" y="140"/>
                </a:cxn>
                <a:cxn ang="0">
                  <a:pos x="31" y="147"/>
                </a:cxn>
                <a:cxn ang="0">
                  <a:pos x="23" y="153"/>
                </a:cxn>
                <a:cxn ang="0">
                  <a:pos x="14" y="158"/>
                </a:cxn>
                <a:cxn ang="0">
                  <a:pos x="6" y="161"/>
                </a:cxn>
                <a:cxn ang="0">
                  <a:pos x="6" y="161"/>
                </a:cxn>
                <a:cxn ang="0">
                  <a:pos x="3" y="161"/>
                </a:cxn>
                <a:cxn ang="0">
                  <a:pos x="2" y="164"/>
                </a:cxn>
                <a:cxn ang="0">
                  <a:pos x="0" y="165"/>
                </a:cxn>
                <a:cxn ang="0">
                  <a:pos x="2" y="167"/>
                </a:cxn>
                <a:cxn ang="0">
                  <a:pos x="3" y="170"/>
                </a:cxn>
                <a:cxn ang="0">
                  <a:pos x="6" y="171"/>
                </a:cxn>
                <a:cxn ang="0">
                  <a:pos x="8" y="171"/>
                </a:cxn>
                <a:cxn ang="0">
                  <a:pos x="8" y="171"/>
                </a:cxn>
                <a:cxn ang="0">
                  <a:pos x="14" y="170"/>
                </a:cxn>
                <a:cxn ang="0">
                  <a:pos x="20" y="167"/>
                </a:cxn>
                <a:cxn ang="0">
                  <a:pos x="29" y="162"/>
                </a:cxn>
                <a:cxn ang="0">
                  <a:pos x="38" y="154"/>
                </a:cxn>
                <a:cxn ang="0">
                  <a:pos x="46" y="147"/>
                </a:cxn>
                <a:cxn ang="0">
                  <a:pos x="46" y="147"/>
                </a:cxn>
                <a:cxn ang="0">
                  <a:pos x="66" y="130"/>
                </a:cxn>
                <a:cxn ang="0">
                  <a:pos x="86" y="114"/>
                </a:cxn>
                <a:cxn ang="0">
                  <a:pos x="126" y="85"/>
                </a:cxn>
                <a:cxn ang="0">
                  <a:pos x="126" y="85"/>
                </a:cxn>
                <a:cxn ang="0">
                  <a:pos x="140" y="75"/>
                </a:cxn>
                <a:cxn ang="0">
                  <a:pos x="156" y="64"/>
                </a:cxn>
                <a:cxn ang="0">
                  <a:pos x="189" y="45"/>
                </a:cxn>
                <a:cxn ang="0">
                  <a:pos x="222" y="28"/>
                </a:cxn>
                <a:cxn ang="0">
                  <a:pos x="256" y="11"/>
                </a:cxn>
                <a:cxn ang="0">
                  <a:pos x="256" y="11"/>
                </a:cxn>
                <a:cxn ang="0">
                  <a:pos x="257" y="9"/>
                </a:cxn>
                <a:cxn ang="0">
                  <a:pos x="258" y="8"/>
                </a:cxn>
                <a:cxn ang="0">
                  <a:pos x="257" y="4"/>
                </a:cxn>
                <a:cxn ang="0">
                  <a:pos x="254" y="1"/>
                </a:cxn>
                <a:cxn ang="0">
                  <a:pos x="252" y="0"/>
                </a:cxn>
                <a:cxn ang="0">
                  <a:pos x="249" y="1"/>
                </a:cxn>
                <a:cxn ang="0">
                  <a:pos x="249" y="1"/>
                </a:cxn>
              </a:cxnLst>
              <a:rect l="0" t="0" r="r" b="b"/>
              <a:pathLst>
                <a:path w="258" h="171">
                  <a:moveTo>
                    <a:pt x="249" y="1"/>
                  </a:moveTo>
                  <a:lnTo>
                    <a:pt x="249" y="1"/>
                  </a:lnTo>
                  <a:lnTo>
                    <a:pt x="219" y="17"/>
                  </a:lnTo>
                  <a:lnTo>
                    <a:pt x="188" y="33"/>
                  </a:lnTo>
                  <a:lnTo>
                    <a:pt x="157" y="51"/>
                  </a:lnTo>
                  <a:lnTo>
                    <a:pt x="129" y="69"/>
                  </a:lnTo>
                  <a:lnTo>
                    <a:pt x="129" y="69"/>
                  </a:lnTo>
                  <a:lnTo>
                    <a:pt x="99" y="89"/>
                  </a:lnTo>
                  <a:lnTo>
                    <a:pt x="69" y="111"/>
                  </a:lnTo>
                  <a:lnTo>
                    <a:pt x="69" y="111"/>
                  </a:lnTo>
                  <a:lnTo>
                    <a:pt x="54" y="124"/>
                  </a:lnTo>
                  <a:lnTo>
                    <a:pt x="40" y="140"/>
                  </a:lnTo>
                  <a:lnTo>
                    <a:pt x="31" y="147"/>
                  </a:lnTo>
                  <a:lnTo>
                    <a:pt x="23" y="153"/>
                  </a:lnTo>
                  <a:lnTo>
                    <a:pt x="14" y="158"/>
                  </a:lnTo>
                  <a:lnTo>
                    <a:pt x="6" y="161"/>
                  </a:lnTo>
                  <a:lnTo>
                    <a:pt x="6" y="161"/>
                  </a:lnTo>
                  <a:lnTo>
                    <a:pt x="3" y="161"/>
                  </a:lnTo>
                  <a:lnTo>
                    <a:pt x="2" y="164"/>
                  </a:lnTo>
                  <a:lnTo>
                    <a:pt x="0" y="165"/>
                  </a:lnTo>
                  <a:lnTo>
                    <a:pt x="2" y="167"/>
                  </a:lnTo>
                  <a:lnTo>
                    <a:pt x="3" y="170"/>
                  </a:lnTo>
                  <a:lnTo>
                    <a:pt x="6" y="171"/>
                  </a:lnTo>
                  <a:lnTo>
                    <a:pt x="8" y="171"/>
                  </a:lnTo>
                  <a:lnTo>
                    <a:pt x="8" y="171"/>
                  </a:lnTo>
                  <a:lnTo>
                    <a:pt x="14" y="170"/>
                  </a:lnTo>
                  <a:lnTo>
                    <a:pt x="20" y="167"/>
                  </a:lnTo>
                  <a:lnTo>
                    <a:pt x="29" y="162"/>
                  </a:lnTo>
                  <a:lnTo>
                    <a:pt x="38" y="154"/>
                  </a:lnTo>
                  <a:lnTo>
                    <a:pt x="46" y="147"/>
                  </a:lnTo>
                  <a:lnTo>
                    <a:pt x="46" y="147"/>
                  </a:lnTo>
                  <a:lnTo>
                    <a:pt x="66" y="130"/>
                  </a:lnTo>
                  <a:lnTo>
                    <a:pt x="86" y="114"/>
                  </a:lnTo>
                  <a:lnTo>
                    <a:pt x="126" y="85"/>
                  </a:lnTo>
                  <a:lnTo>
                    <a:pt x="126" y="85"/>
                  </a:lnTo>
                  <a:lnTo>
                    <a:pt x="140" y="75"/>
                  </a:lnTo>
                  <a:lnTo>
                    <a:pt x="156" y="64"/>
                  </a:lnTo>
                  <a:lnTo>
                    <a:pt x="189" y="45"/>
                  </a:lnTo>
                  <a:lnTo>
                    <a:pt x="222" y="28"/>
                  </a:lnTo>
                  <a:lnTo>
                    <a:pt x="256" y="11"/>
                  </a:lnTo>
                  <a:lnTo>
                    <a:pt x="256" y="11"/>
                  </a:lnTo>
                  <a:lnTo>
                    <a:pt x="257" y="9"/>
                  </a:lnTo>
                  <a:lnTo>
                    <a:pt x="258" y="8"/>
                  </a:lnTo>
                  <a:lnTo>
                    <a:pt x="257" y="4"/>
                  </a:lnTo>
                  <a:lnTo>
                    <a:pt x="254" y="1"/>
                  </a:lnTo>
                  <a:lnTo>
                    <a:pt x="252" y="0"/>
                  </a:lnTo>
                  <a:lnTo>
                    <a:pt x="249" y="1"/>
                  </a:lnTo>
                  <a:lnTo>
                    <a:pt x="249"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67" name="chenying0907 1063"/>
            <p:cNvSpPr/>
            <p:nvPr/>
          </p:nvSpPr>
          <p:spPr bwMode="auto">
            <a:xfrm>
              <a:off x="4827588" y="4410075"/>
              <a:ext cx="85725" cy="63500"/>
            </a:xfrm>
            <a:custGeom>
              <a:avLst/>
              <a:gdLst/>
              <a:ahLst/>
              <a:cxnLst>
                <a:cxn ang="0">
                  <a:pos x="208" y="1"/>
                </a:cxn>
                <a:cxn ang="0">
                  <a:pos x="208" y="1"/>
                </a:cxn>
                <a:cxn ang="0">
                  <a:pos x="155" y="34"/>
                </a:cxn>
                <a:cxn ang="0">
                  <a:pos x="127" y="52"/>
                </a:cxn>
                <a:cxn ang="0">
                  <a:pos x="101" y="69"/>
                </a:cxn>
                <a:cxn ang="0">
                  <a:pos x="75" y="89"/>
                </a:cxn>
                <a:cxn ang="0">
                  <a:pos x="50" y="108"/>
                </a:cxn>
                <a:cxn ang="0">
                  <a:pos x="25" y="129"/>
                </a:cxn>
                <a:cxn ang="0">
                  <a:pos x="2" y="150"/>
                </a:cxn>
                <a:cxn ang="0">
                  <a:pos x="2" y="150"/>
                </a:cxn>
                <a:cxn ang="0">
                  <a:pos x="0" y="153"/>
                </a:cxn>
                <a:cxn ang="0">
                  <a:pos x="0" y="154"/>
                </a:cxn>
                <a:cxn ang="0">
                  <a:pos x="2" y="158"/>
                </a:cxn>
                <a:cxn ang="0">
                  <a:pos x="6" y="161"/>
                </a:cxn>
                <a:cxn ang="0">
                  <a:pos x="8" y="159"/>
                </a:cxn>
                <a:cxn ang="0">
                  <a:pos x="11" y="158"/>
                </a:cxn>
                <a:cxn ang="0">
                  <a:pos x="11" y="158"/>
                </a:cxn>
                <a:cxn ang="0">
                  <a:pos x="33" y="137"/>
                </a:cxn>
                <a:cxn ang="0">
                  <a:pos x="58" y="116"/>
                </a:cxn>
                <a:cxn ang="0">
                  <a:pos x="83" y="98"/>
                </a:cxn>
                <a:cxn ang="0">
                  <a:pos x="108" y="78"/>
                </a:cxn>
                <a:cxn ang="0">
                  <a:pos x="134" y="61"/>
                </a:cxn>
                <a:cxn ang="0">
                  <a:pos x="161" y="43"/>
                </a:cxn>
                <a:cxn ang="0">
                  <a:pos x="215" y="12"/>
                </a:cxn>
                <a:cxn ang="0">
                  <a:pos x="215" y="12"/>
                </a:cxn>
                <a:cxn ang="0">
                  <a:pos x="216" y="9"/>
                </a:cxn>
                <a:cxn ang="0">
                  <a:pos x="217" y="8"/>
                </a:cxn>
                <a:cxn ang="0">
                  <a:pos x="216" y="4"/>
                </a:cxn>
                <a:cxn ang="0">
                  <a:pos x="213" y="1"/>
                </a:cxn>
                <a:cxn ang="0">
                  <a:pos x="211" y="0"/>
                </a:cxn>
                <a:cxn ang="0">
                  <a:pos x="208" y="1"/>
                </a:cxn>
                <a:cxn ang="0">
                  <a:pos x="208" y="1"/>
                </a:cxn>
              </a:cxnLst>
              <a:rect l="0" t="0" r="r" b="b"/>
              <a:pathLst>
                <a:path w="217" h="161">
                  <a:moveTo>
                    <a:pt x="208" y="1"/>
                  </a:moveTo>
                  <a:lnTo>
                    <a:pt x="208" y="1"/>
                  </a:lnTo>
                  <a:lnTo>
                    <a:pt x="155" y="34"/>
                  </a:lnTo>
                  <a:lnTo>
                    <a:pt x="127" y="52"/>
                  </a:lnTo>
                  <a:lnTo>
                    <a:pt x="101" y="69"/>
                  </a:lnTo>
                  <a:lnTo>
                    <a:pt x="75" y="89"/>
                  </a:lnTo>
                  <a:lnTo>
                    <a:pt x="50" y="108"/>
                  </a:lnTo>
                  <a:lnTo>
                    <a:pt x="25" y="129"/>
                  </a:lnTo>
                  <a:lnTo>
                    <a:pt x="2" y="150"/>
                  </a:lnTo>
                  <a:lnTo>
                    <a:pt x="2" y="150"/>
                  </a:lnTo>
                  <a:lnTo>
                    <a:pt x="0" y="153"/>
                  </a:lnTo>
                  <a:lnTo>
                    <a:pt x="0" y="154"/>
                  </a:lnTo>
                  <a:lnTo>
                    <a:pt x="2" y="158"/>
                  </a:lnTo>
                  <a:lnTo>
                    <a:pt x="6" y="161"/>
                  </a:lnTo>
                  <a:lnTo>
                    <a:pt x="8" y="159"/>
                  </a:lnTo>
                  <a:lnTo>
                    <a:pt x="11" y="158"/>
                  </a:lnTo>
                  <a:lnTo>
                    <a:pt x="11" y="158"/>
                  </a:lnTo>
                  <a:lnTo>
                    <a:pt x="33" y="137"/>
                  </a:lnTo>
                  <a:lnTo>
                    <a:pt x="58" y="116"/>
                  </a:lnTo>
                  <a:lnTo>
                    <a:pt x="83" y="98"/>
                  </a:lnTo>
                  <a:lnTo>
                    <a:pt x="108" y="78"/>
                  </a:lnTo>
                  <a:lnTo>
                    <a:pt x="134" y="61"/>
                  </a:lnTo>
                  <a:lnTo>
                    <a:pt x="161" y="43"/>
                  </a:lnTo>
                  <a:lnTo>
                    <a:pt x="215" y="12"/>
                  </a:lnTo>
                  <a:lnTo>
                    <a:pt x="215" y="12"/>
                  </a:lnTo>
                  <a:lnTo>
                    <a:pt x="216" y="9"/>
                  </a:lnTo>
                  <a:lnTo>
                    <a:pt x="217" y="8"/>
                  </a:lnTo>
                  <a:lnTo>
                    <a:pt x="216" y="4"/>
                  </a:lnTo>
                  <a:lnTo>
                    <a:pt x="213" y="1"/>
                  </a:lnTo>
                  <a:lnTo>
                    <a:pt x="211" y="0"/>
                  </a:lnTo>
                  <a:lnTo>
                    <a:pt x="208" y="1"/>
                  </a:lnTo>
                  <a:lnTo>
                    <a:pt x="208"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68" name="chenying0907 1064"/>
            <p:cNvSpPr/>
            <p:nvPr/>
          </p:nvSpPr>
          <p:spPr bwMode="auto">
            <a:xfrm>
              <a:off x="4806951" y="4443413"/>
              <a:ext cx="107950" cy="73025"/>
            </a:xfrm>
            <a:custGeom>
              <a:avLst/>
              <a:gdLst/>
              <a:ahLst/>
              <a:cxnLst>
                <a:cxn ang="0">
                  <a:pos x="266" y="0"/>
                </a:cxn>
                <a:cxn ang="0">
                  <a:pos x="266" y="0"/>
                </a:cxn>
                <a:cxn ang="0">
                  <a:pos x="232" y="25"/>
                </a:cxn>
                <a:cxn ang="0">
                  <a:pos x="195" y="49"/>
                </a:cxn>
                <a:cxn ang="0">
                  <a:pos x="123" y="94"/>
                </a:cxn>
                <a:cxn ang="0">
                  <a:pos x="123" y="94"/>
                </a:cxn>
                <a:cxn ang="0">
                  <a:pos x="62" y="131"/>
                </a:cxn>
                <a:cxn ang="0">
                  <a:pos x="30" y="152"/>
                </a:cxn>
                <a:cxn ang="0">
                  <a:pos x="16" y="162"/>
                </a:cxn>
                <a:cxn ang="0">
                  <a:pos x="2" y="173"/>
                </a:cxn>
                <a:cxn ang="0">
                  <a:pos x="2" y="173"/>
                </a:cxn>
                <a:cxn ang="0">
                  <a:pos x="0" y="175"/>
                </a:cxn>
                <a:cxn ang="0">
                  <a:pos x="0" y="179"/>
                </a:cxn>
                <a:cxn ang="0">
                  <a:pos x="3" y="182"/>
                </a:cxn>
                <a:cxn ang="0">
                  <a:pos x="5" y="183"/>
                </a:cxn>
                <a:cxn ang="0">
                  <a:pos x="12" y="183"/>
                </a:cxn>
                <a:cxn ang="0">
                  <a:pos x="12" y="183"/>
                </a:cxn>
                <a:cxn ang="0">
                  <a:pos x="16" y="182"/>
                </a:cxn>
                <a:cxn ang="0">
                  <a:pos x="17" y="179"/>
                </a:cxn>
                <a:cxn ang="0">
                  <a:pos x="19" y="178"/>
                </a:cxn>
                <a:cxn ang="0">
                  <a:pos x="17" y="175"/>
                </a:cxn>
                <a:cxn ang="0">
                  <a:pos x="17" y="175"/>
                </a:cxn>
                <a:cxn ang="0">
                  <a:pos x="46" y="154"/>
                </a:cxn>
                <a:cxn ang="0">
                  <a:pos x="77" y="135"/>
                </a:cxn>
                <a:cxn ang="0">
                  <a:pos x="138" y="98"/>
                </a:cxn>
                <a:cxn ang="0">
                  <a:pos x="138" y="98"/>
                </a:cxn>
                <a:cxn ang="0">
                  <a:pos x="206" y="56"/>
                </a:cxn>
                <a:cxn ang="0">
                  <a:pos x="238" y="34"/>
                </a:cxn>
                <a:cxn ang="0">
                  <a:pos x="271" y="11"/>
                </a:cxn>
                <a:cxn ang="0">
                  <a:pos x="271" y="11"/>
                </a:cxn>
                <a:cxn ang="0">
                  <a:pos x="272" y="9"/>
                </a:cxn>
                <a:cxn ang="0">
                  <a:pos x="274" y="7"/>
                </a:cxn>
                <a:cxn ang="0">
                  <a:pos x="272" y="3"/>
                </a:cxn>
                <a:cxn ang="0">
                  <a:pos x="271" y="0"/>
                </a:cxn>
                <a:cxn ang="0">
                  <a:pos x="270" y="0"/>
                </a:cxn>
                <a:cxn ang="0">
                  <a:pos x="267" y="0"/>
                </a:cxn>
                <a:cxn ang="0">
                  <a:pos x="266" y="0"/>
                </a:cxn>
                <a:cxn ang="0">
                  <a:pos x="266" y="0"/>
                </a:cxn>
              </a:cxnLst>
              <a:rect l="0" t="0" r="r" b="b"/>
              <a:pathLst>
                <a:path w="274" h="183">
                  <a:moveTo>
                    <a:pt x="266" y="0"/>
                  </a:moveTo>
                  <a:lnTo>
                    <a:pt x="266" y="0"/>
                  </a:lnTo>
                  <a:lnTo>
                    <a:pt x="232" y="25"/>
                  </a:lnTo>
                  <a:lnTo>
                    <a:pt x="195" y="49"/>
                  </a:lnTo>
                  <a:lnTo>
                    <a:pt x="123" y="94"/>
                  </a:lnTo>
                  <a:lnTo>
                    <a:pt x="123" y="94"/>
                  </a:lnTo>
                  <a:lnTo>
                    <a:pt x="62" y="131"/>
                  </a:lnTo>
                  <a:lnTo>
                    <a:pt x="30" y="152"/>
                  </a:lnTo>
                  <a:lnTo>
                    <a:pt x="16" y="162"/>
                  </a:lnTo>
                  <a:lnTo>
                    <a:pt x="2" y="173"/>
                  </a:lnTo>
                  <a:lnTo>
                    <a:pt x="2" y="173"/>
                  </a:lnTo>
                  <a:lnTo>
                    <a:pt x="0" y="175"/>
                  </a:lnTo>
                  <a:lnTo>
                    <a:pt x="0" y="179"/>
                  </a:lnTo>
                  <a:lnTo>
                    <a:pt x="3" y="182"/>
                  </a:lnTo>
                  <a:lnTo>
                    <a:pt x="5" y="183"/>
                  </a:lnTo>
                  <a:lnTo>
                    <a:pt x="12" y="183"/>
                  </a:lnTo>
                  <a:lnTo>
                    <a:pt x="12" y="183"/>
                  </a:lnTo>
                  <a:lnTo>
                    <a:pt x="16" y="182"/>
                  </a:lnTo>
                  <a:lnTo>
                    <a:pt x="17" y="179"/>
                  </a:lnTo>
                  <a:lnTo>
                    <a:pt x="19" y="178"/>
                  </a:lnTo>
                  <a:lnTo>
                    <a:pt x="17" y="175"/>
                  </a:lnTo>
                  <a:lnTo>
                    <a:pt x="17" y="175"/>
                  </a:lnTo>
                  <a:lnTo>
                    <a:pt x="46" y="154"/>
                  </a:lnTo>
                  <a:lnTo>
                    <a:pt x="77" y="135"/>
                  </a:lnTo>
                  <a:lnTo>
                    <a:pt x="138" y="98"/>
                  </a:lnTo>
                  <a:lnTo>
                    <a:pt x="138" y="98"/>
                  </a:lnTo>
                  <a:lnTo>
                    <a:pt x="206" y="56"/>
                  </a:lnTo>
                  <a:lnTo>
                    <a:pt x="238" y="34"/>
                  </a:lnTo>
                  <a:lnTo>
                    <a:pt x="271" y="11"/>
                  </a:lnTo>
                  <a:lnTo>
                    <a:pt x="271" y="11"/>
                  </a:lnTo>
                  <a:lnTo>
                    <a:pt x="272" y="9"/>
                  </a:lnTo>
                  <a:lnTo>
                    <a:pt x="274" y="7"/>
                  </a:lnTo>
                  <a:lnTo>
                    <a:pt x="272" y="3"/>
                  </a:lnTo>
                  <a:lnTo>
                    <a:pt x="271" y="0"/>
                  </a:lnTo>
                  <a:lnTo>
                    <a:pt x="270" y="0"/>
                  </a:lnTo>
                  <a:lnTo>
                    <a:pt x="267" y="0"/>
                  </a:lnTo>
                  <a:lnTo>
                    <a:pt x="266" y="0"/>
                  </a:lnTo>
                  <a:lnTo>
                    <a:pt x="266"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69" name="chenying0907 1065"/>
            <p:cNvSpPr/>
            <p:nvPr/>
          </p:nvSpPr>
          <p:spPr bwMode="auto">
            <a:xfrm>
              <a:off x="4784726" y="4462463"/>
              <a:ext cx="139700" cy="87313"/>
            </a:xfrm>
            <a:custGeom>
              <a:avLst/>
              <a:gdLst/>
              <a:ahLst/>
              <a:cxnLst>
                <a:cxn ang="0">
                  <a:pos x="343" y="3"/>
                </a:cxn>
                <a:cxn ang="0">
                  <a:pos x="339" y="4"/>
                </a:cxn>
                <a:cxn ang="0">
                  <a:pos x="334" y="6"/>
                </a:cxn>
                <a:cxn ang="0">
                  <a:pos x="317" y="17"/>
                </a:cxn>
                <a:cxn ang="0">
                  <a:pos x="301" y="30"/>
                </a:cxn>
                <a:cxn ang="0">
                  <a:pos x="250" y="67"/>
                </a:cxn>
                <a:cxn ang="0">
                  <a:pos x="196" y="98"/>
                </a:cxn>
                <a:cxn ang="0">
                  <a:pos x="147" y="123"/>
                </a:cxn>
                <a:cxn ang="0">
                  <a:pos x="98" y="150"/>
                </a:cxn>
                <a:cxn ang="0">
                  <a:pos x="75" y="167"/>
                </a:cxn>
                <a:cxn ang="0">
                  <a:pos x="29" y="199"/>
                </a:cxn>
                <a:cxn ang="0">
                  <a:pos x="3" y="210"/>
                </a:cxn>
                <a:cxn ang="0">
                  <a:pos x="1" y="212"/>
                </a:cxn>
                <a:cxn ang="0">
                  <a:pos x="0" y="218"/>
                </a:cxn>
                <a:cxn ang="0">
                  <a:pos x="1" y="222"/>
                </a:cxn>
                <a:cxn ang="0">
                  <a:pos x="7" y="222"/>
                </a:cxn>
                <a:cxn ang="0">
                  <a:pos x="18" y="217"/>
                </a:cxn>
                <a:cxn ang="0">
                  <a:pos x="52" y="195"/>
                </a:cxn>
                <a:cxn ang="0">
                  <a:pos x="84" y="173"/>
                </a:cxn>
                <a:cxn ang="0">
                  <a:pos x="95" y="166"/>
                </a:cxn>
                <a:cxn ang="0">
                  <a:pos x="119" y="150"/>
                </a:cxn>
                <a:cxn ang="0">
                  <a:pos x="143" y="135"/>
                </a:cxn>
                <a:cxn ang="0">
                  <a:pos x="171" y="120"/>
                </a:cxn>
                <a:cxn ang="0">
                  <a:pos x="201" y="107"/>
                </a:cxn>
                <a:cxn ang="0">
                  <a:pos x="254" y="78"/>
                </a:cxn>
                <a:cxn ang="0">
                  <a:pos x="301" y="44"/>
                </a:cxn>
                <a:cxn ang="0">
                  <a:pos x="320" y="29"/>
                </a:cxn>
                <a:cxn ang="0">
                  <a:pos x="337" y="17"/>
                </a:cxn>
                <a:cxn ang="0">
                  <a:pos x="340" y="16"/>
                </a:cxn>
                <a:cxn ang="0">
                  <a:pos x="348" y="14"/>
                </a:cxn>
                <a:cxn ang="0">
                  <a:pos x="352" y="8"/>
                </a:cxn>
                <a:cxn ang="0">
                  <a:pos x="353" y="4"/>
                </a:cxn>
                <a:cxn ang="0">
                  <a:pos x="351" y="1"/>
                </a:cxn>
                <a:cxn ang="0">
                  <a:pos x="344" y="1"/>
                </a:cxn>
                <a:cxn ang="0">
                  <a:pos x="343" y="3"/>
                </a:cxn>
              </a:cxnLst>
              <a:rect l="0" t="0" r="r" b="b"/>
              <a:pathLst>
                <a:path w="353" h="222">
                  <a:moveTo>
                    <a:pt x="343" y="3"/>
                  </a:moveTo>
                  <a:lnTo>
                    <a:pt x="343" y="3"/>
                  </a:lnTo>
                  <a:lnTo>
                    <a:pt x="341" y="4"/>
                  </a:lnTo>
                  <a:lnTo>
                    <a:pt x="339" y="4"/>
                  </a:lnTo>
                  <a:lnTo>
                    <a:pt x="334" y="6"/>
                  </a:lnTo>
                  <a:lnTo>
                    <a:pt x="334" y="6"/>
                  </a:lnTo>
                  <a:lnTo>
                    <a:pt x="324" y="10"/>
                  </a:lnTo>
                  <a:lnTo>
                    <a:pt x="317" y="17"/>
                  </a:lnTo>
                  <a:lnTo>
                    <a:pt x="301" y="30"/>
                  </a:lnTo>
                  <a:lnTo>
                    <a:pt x="301" y="30"/>
                  </a:lnTo>
                  <a:lnTo>
                    <a:pt x="276" y="50"/>
                  </a:lnTo>
                  <a:lnTo>
                    <a:pt x="250" y="67"/>
                  </a:lnTo>
                  <a:lnTo>
                    <a:pt x="224" y="82"/>
                  </a:lnTo>
                  <a:lnTo>
                    <a:pt x="196" y="98"/>
                  </a:lnTo>
                  <a:lnTo>
                    <a:pt x="196" y="98"/>
                  </a:lnTo>
                  <a:lnTo>
                    <a:pt x="147" y="123"/>
                  </a:lnTo>
                  <a:lnTo>
                    <a:pt x="122" y="136"/>
                  </a:lnTo>
                  <a:lnTo>
                    <a:pt x="98" y="150"/>
                  </a:lnTo>
                  <a:lnTo>
                    <a:pt x="98" y="150"/>
                  </a:lnTo>
                  <a:lnTo>
                    <a:pt x="75" y="167"/>
                  </a:lnTo>
                  <a:lnTo>
                    <a:pt x="52" y="184"/>
                  </a:lnTo>
                  <a:lnTo>
                    <a:pt x="29" y="199"/>
                  </a:lnTo>
                  <a:lnTo>
                    <a:pt x="16" y="205"/>
                  </a:lnTo>
                  <a:lnTo>
                    <a:pt x="3" y="210"/>
                  </a:lnTo>
                  <a:lnTo>
                    <a:pt x="3" y="210"/>
                  </a:lnTo>
                  <a:lnTo>
                    <a:pt x="1" y="212"/>
                  </a:lnTo>
                  <a:lnTo>
                    <a:pt x="0" y="214"/>
                  </a:lnTo>
                  <a:lnTo>
                    <a:pt x="0" y="218"/>
                  </a:lnTo>
                  <a:lnTo>
                    <a:pt x="0" y="221"/>
                  </a:lnTo>
                  <a:lnTo>
                    <a:pt x="1" y="222"/>
                  </a:lnTo>
                  <a:lnTo>
                    <a:pt x="4" y="222"/>
                  </a:lnTo>
                  <a:lnTo>
                    <a:pt x="7" y="222"/>
                  </a:lnTo>
                  <a:lnTo>
                    <a:pt x="7" y="222"/>
                  </a:lnTo>
                  <a:lnTo>
                    <a:pt x="18" y="217"/>
                  </a:lnTo>
                  <a:lnTo>
                    <a:pt x="30" y="210"/>
                  </a:lnTo>
                  <a:lnTo>
                    <a:pt x="52" y="195"/>
                  </a:lnTo>
                  <a:lnTo>
                    <a:pt x="73" y="180"/>
                  </a:lnTo>
                  <a:lnTo>
                    <a:pt x="84" y="173"/>
                  </a:lnTo>
                  <a:lnTo>
                    <a:pt x="95" y="166"/>
                  </a:lnTo>
                  <a:lnTo>
                    <a:pt x="95" y="166"/>
                  </a:lnTo>
                  <a:lnTo>
                    <a:pt x="107" y="158"/>
                  </a:lnTo>
                  <a:lnTo>
                    <a:pt x="119" y="150"/>
                  </a:lnTo>
                  <a:lnTo>
                    <a:pt x="143" y="135"/>
                  </a:lnTo>
                  <a:lnTo>
                    <a:pt x="143" y="135"/>
                  </a:lnTo>
                  <a:lnTo>
                    <a:pt x="156" y="127"/>
                  </a:lnTo>
                  <a:lnTo>
                    <a:pt x="171" y="120"/>
                  </a:lnTo>
                  <a:lnTo>
                    <a:pt x="201" y="107"/>
                  </a:lnTo>
                  <a:lnTo>
                    <a:pt x="201" y="107"/>
                  </a:lnTo>
                  <a:lnTo>
                    <a:pt x="228" y="94"/>
                  </a:lnTo>
                  <a:lnTo>
                    <a:pt x="254" y="78"/>
                  </a:lnTo>
                  <a:lnTo>
                    <a:pt x="277" y="63"/>
                  </a:lnTo>
                  <a:lnTo>
                    <a:pt x="301" y="44"/>
                  </a:lnTo>
                  <a:lnTo>
                    <a:pt x="301" y="44"/>
                  </a:lnTo>
                  <a:lnTo>
                    <a:pt x="320" y="29"/>
                  </a:lnTo>
                  <a:lnTo>
                    <a:pt x="332" y="20"/>
                  </a:lnTo>
                  <a:lnTo>
                    <a:pt x="337" y="17"/>
                  </a:lnTo>
                  <a:lnTo>
                    <a:pt x="340" y="16"/>
                  </a:lnTo>
                  <a:lnTo>
                    <a:pt x="340" y="16"/>
                  </a:lnTo>
                  <a:lnTo>
                    <a:pt x="344" y="16"/>
                  </a:lnTo>
                  <a:lnTo>
                    <a:pt x="348" y="14"/>
                  </a:lnTo>
                  <a:lnTo>
                    <a:pt x="352" y="8"/>
                  </a:lnTo>
                  <a:lnTo>
                    <a:pt x="352" y="8"/>
                  </a:lnTo>
                  <a:lnTo>
                    <a:pt x="353" y="6"/>
                  </a:lnTo>
                  <a:lnTo>
                    <a:pt x="353" y="4"/>
                  </a:lnTo>
                  <a:lnTo>
                    <a:pt x="352" y="3"/>
                  </a:lnTo>
                  <a:lnTo>
                    <a:pt x="351" y="1"/>
                  </a:lnTo>
                  <a:lnTo>
                    <a:pt x="347" y="0"/>
                  </a:lnTo>
                  <a:lnTo>
                    <a:pt x="344" y="1"/>
                  </a:lnTo>
                  <a:lnTo>
                    <a:pt x="343" y="3"/>
                  </a:lnTo>
                  <a:lnTo>
                    <a:pt x="343"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70" name="chenying0907 1066"/>
            <p:cNvSpPr/>
            <p:nvPr/>
          </p:nvSpPr>
          <p:spPr bwMode="auto">
            <a:xfrm>
              <a:off x="4519613" y="4484688"/>
              <a:ext cx="400050" cy="227013"/>
            </a:xfrm>
            <a:custGeom>
              <a:avLst/>
              <a:gdLst/>
              <a:ahLst/>
              <a:cxnLst>
                <a:cxn ang="0">
                  <a:pos x="1000" y="3"/>
                </a:cxn>
                <a:cxn ang="0">
                  <a:pos x="973" y="26"/>
                </a:cxn>
                <a:cxn ang="0">
                  <a:pos x="914" y="68"/>
                </a:cxn>
                <a:cxn ang="0">
                  <a:pos x="884" y="86"/>
                </a:cxn>
                <a:cxn ang="0">
                  <a:pos x="791" y="144"/>
                </a:cxn>
                <a:cxn ang="0">
                  <a:pos x="760" y="162"/>
                </a:cxn>
                <a:cxn ang="0">
                  <a:pos x="699" y="192"/>
                </a:cxn>
                <a:cxn ang="0">
                  <a:pos x="638" y="224"/>
                </a:cxn>
                <a:cxn ang="0">
                  <a:pos x="607" y="241"/>
                </a:cxn>
                <a:cxn ang="0">
                  <a:pos x="544" y="273"/>
                </a:cxn>
                <a:cxn ang="0">
                  <a:pos x="510" y="287"/>
                </a:cxn>
                <a:cxn ang="0">
                  <a:pos x="447" y="314"/>
                </a:cxn>
                <a:cxn ang="0">
                  <a:pos x="385" y="348"/>
                </a:cxn>
                <a:cxn ang="0">
                  <a:pos x="327" y="386"/>
                </a:cxn>
                <a:cxn ang="0">
                  <a:pos x="270" y="424"/>
                </a:cxn>
                <a:cxn ang="0">
                  <a:pos x="236" y="442"/>
                </a:cxn>
                <a:cxn ang="0">
                  <a:pos x="201" y="458"/>
                </a:cxn>
                <a:cxn ang="0">
                  <a:pos x="170" y="476"/>
                </a:cxn>
                <a:cxn ang="0">
                  <a:pos x="138" y="494"/>
                </a:cxn>
                <a:cxn ang="0">
                  <a:pos x="74" y="531"/>
                </a:cxn>
                <a:cxn ang="0">
                  <a:pos x="58" y="540"/>
                </a:cxn>
                <a:cxn ang="0">
                  <a:pos x="32" y="553"/>
                </a:cxn>
                <a:cxn ang="0">
                  <a:pos x="14" y="559"/>
                </a:cxn>
                <a:cxn ang="0">
                  <a:pos x="5" y="560"/>
                </a:cxn>
                <a:cxn ang="0">
                  <a:pos x="1" y="562"/>
                </a:cxn>
                <a:cxn ang="0">
                  <a:pos x="1" y="570"/>
                </a:cxn>
                <a:cxn ang="0">
                  <a:pos x="5" y="572"/>
                </a:cxn>
                <a:cxn ang="0">
                  <a:pos x="10" y="572"/>
                </a:cxn>
                <a:cxn ang="0">
                  <a:pos x="14" y="570"/>
                </a:cxn>
                <a:cxn ang="0">
                  <a:pos x="39" y="564"/>
                </a:cxn>
                <a:cxn ang="0">
                  <a:pos x="62" y="552"/>
                </a:cxn>
                <a:cxn ang="0">
                  <a:pos x="108" y="526"/>
                </a:cxn>
                <a:cxn ang="0">
                  <a:pos x="176" y="487"/>
                </a:cxn>
                <a:cxn ang="0">
                  <a:pos x="247" y="449"/>
                </a:cxn>
                <a:cxn ang="0">
                  <a:pos x="264" y="440"/>
                </a:cxn>
                <a:cxn ang="0">
                  <a:pos x="315" y="408"/>
                </a:cxn>
                <a:cxn ang="0">
                  <a:pos x="382" y="366"/>
                </a:cxn>
                <a:cxn ang="0">
                  <a:pos x="416" y="347"/>
                </a:cxn>
                <a:cxn ang="0">
                  <a:pos x="485" y="310"/>
                </a:cxn>
                <a:cxn ang="0">
                  <a:pos x="522" y="294"/>
                </a:cxn>
                <a:cxn ang="0">
                  <a:pos x="552" y="283"/>
                </a:cxn>
                <a:cxn ang="0">
                  <a:pos x="608" y="254"/>
                </a:cxn>
                <a:cxn ang="0">
                  <a:pos x="637" y="238"/>
                </a:cxn>
                <a:cxn ang="0">
                  <a:pos x="701" y="204"/>
                </a:cxn>
                <a:cxn ang="0">
                  <a:pos x="766" y="171"/>
                </a:cxn>
                <a:cxn ang="0">
                  <a:pos x="799" y="153"/>
                </a:cxn>
                <a:cxn ang="0">
                  <a:pos x="898" y="92"/>
                </a:cxn>
                <a:cxn ang="0">
                  <a:pos x="928" y="73"/>
                </a:cxn>
                <a:cxn ang="0">
                  <a:pos x="983" y="33"/>
                </a:cxn>
                <a:cxn ang="0">
                  <a:pos x="1008" y="11"/>
                </a:cxn>
                <a:cxn ang="0">
                  <a:pos x="1009" y="8"/>
                </a:cxn>
                <a:cxn ang="0">
                  <a:pos x="1008" y="3"/>
                </a:cxn>
                <a:cxn ang="0">
                  <a:pos x="1002" y="1"/>
                </a:cxn>
                <a:cxn ang="0">
                  <a:pos x="1000" y="3"/>
                </a:cxn>
              </a:cxnLst>
              <a:rect l="0" t="0" r="r" b="b"/>
              <a:pathLst>
                <a:path w="1009" h="572">
                  <a:moveTo>
                    <a:pt x="1000" y="3"/>
                  </a:moveTo>
                  <a:lnTo>
                    <a:pt x="1000" y="3"/>
                  </a:lnTo>
                  <a:lnTo>
                    <a:pt x="987" y="15"/>
                  </a:lnTo>
                  <a:lnTo>
                    <a:pt x="973" y="26"/>
                  </a:lnTo>
                  <a:lnTo>
                    <a:pt x="944" y="49"/>
                  </a:lnTo>
                  <a:lnTo>
                    <a:pt x="914" y="68"/>
                  </a:lnTo>
                  <a:lnTo>
                    <a:pt x="884" y="86"/>
                  </a:lnTo>
                  <a:lnTo>
                    <a:pt x="884" y="86"/>
                  </a:lnTo>
                  <a:lnTo>
                    <a:pt x="822" y="124"/>
                  </a:lnTo>
                  <a:lnTo>
                    <a:pt x="791" y="144"/>
                  </a:lnTo>
                  <a:lnTo>
                    <a:pt x="760" y="162"/>
                  </a:lnTo>
                  <a:lnTo>
                    <a:pt x="760" y="162"/>
                  </a:lnTo>
                  <a:lnTo>
                    <a:pt x="729" y="178"/>
                  </a:lnTo>
                  <a:lnTo>
                    <a:pt x="699" y="192"/>
                  </a:lnTo>
                  <a:lnTo>
                    <a:pt x="668" y="207"/>
                  </a:lnTo>
                  <a:lnTo>
                    <a:pt x="638" y="224"/>
                  </a:lnTo>
                  <a:lnTo>
                    <a:pt x="638" y="224"/>
                  </a:lnTo>
                  <a:lnTo>
                    <a:pt x="607" y="241"/>
                  </a:lnTo>
                  <a:lnTo>
                    <a:pt x="575" y="258"/>
                  </a:lnTo>
                  <a:lnTo>
                    <a:pt x="544" y="273"/>
                  </a:lnTo>
                  <a:lnTo>
                    <a:pt x="510" y="287"/>
                  </a:lnTo>
                  <a:lnTo>
                    <a:pt x="510" y="287"/>
                  </a:lnTo>
                  <a:lnTo>
                    <a:pt x="478" y="300"/>
                  </a:lnTo>
                  <a:lnTo>
                    <a:pt x="447" y="314"/>
                  </a:lnTo>
                  <a:lnTo>
                    <a:pt x="416" y="330"/>
                  </a:lnTo>
                  <a:lnTo>
                    <a:pt x="385" y="348"/>
                  </a:lnTo>
                  <a:lnTo>
                    <a:pt x="357" y="366"/>
                  </a:lnTo>
                  <a:lnTo>
                    <a:pt x="327" y="386"/>
                  </a:lnTo>
                  <a:lnTo>
                    <a:pt x="270" y="424"/>
                  </a:lnTo>
                  <a:lnTo>
                    <a:pt x="270" y="424"/>
                  </a:lnTo>
                  <a:lnTo>
                    <a:pt x="253" y="433"/>
                  </a:lnTo>
                  <a:lnTo>
                    <a:pt x="236" y="442"/>
                  </a:lnTo>
                  <a:lnTo>
                    <a:pt x="201" y="458"/>
                  </a:lnTo>
                  <a:lnTo>
                    <a:pt x="201" y="458"/>
                  </a:lnTo>
                  <a:lnTo>
                    <a:pt x="185" y="467"/>
                  </a:lnTo>
                  <a:lnTo>
                    <a:pt x="170" y="476"/>
                  </a:lnTo>
                  <a:lnTo>
                    <a:pt x="138" y="494"/>
                  </a:lnTo>
                  <a:lnTo>
                    <a:pt x="138" y="494"/>
                  </a:lnTo>
                  <a:lnTo>
                    <a:pt x="107" y="513"/>
                  </a:lnTo>
                  <a:lnTo>
                    <a:pt x="74" y="531"/>
                  </a:lnTo>
                  <a:lnTo>
                    <a:pt x="74" y="531"/>
                  </a:lnTo>
                  <a:lnTo>
                    <a:pt x="58" y="540"/>
                  </a:lnTo>
                  <a:lnTo>
                    <a:pt x="41" y="549"/>
                  </a:lnTo>
                  <a:lnTo>
                    <a:pt x="32" y="553"/>
                  </a:lnTo>
                  <a:lnTo>
                    <a:pt x="23" y="556"/>
                  </a:lnTo>
                  <a:lnTo>
                    <a:pt x="14" y="559"/>
                  </a:lnTo>
                  <a:lnTo>
                    <a:pt x="5" y="560"/>
                  </a:lnTo>
                  <a:lnTo>
                    <a:pt x="5" y="560"/>
                  </a:lnTo>
                  <a:lnTo>
                    <a:pt x="2" y="561"/>
                  </a:lnTo>
                  <a:lnTo>
                    <a:pt x="1" y="562"/>
                  </a:lnTo>
                  <a:lnTo>
                    <a:pt x="0" y="566"/>
                  </a:lnTo>
                  <a:lnTo>
                    <a:pt x="1" y="570"/>
                  </a:lnTo>
                  <a:lnTo>
                    <a:pt x="2" y="572"/>
                  </a:lnTo>
                  <a:lnTo>
                    <a:pt x="5" y="572"/>
                  </a:lnTo>
                  <a:lnTo>
                    <a:pt x="10" y="572"/>
                  </a:lnTo>
                  <a:lnTo>
                    <a:pt x="10" y="572"/>
                  </a:lnTo>
                  <a:lnTo>
                    <a:pt x="14" y="570"/>
                  </a:lnTo>
                  <a:lnTo>
                    <a:pt x="14" y="570"/>
                  </a:lnTo>
                  <a:lnTo>
                    <a:pt x="26" y="568"/>
                  </a:lnTo>
                  <a:lnTo>
                    <a:pt x="39" y="564"/>
                  </a:lnTo>
                  <a:lnTo>
                    <a:pt x="51" y="559"/>
                  </a:lnTo>
                  <a:lnTo>
                    <a:pt x="62" y="552"/>
                  </a:lnTo>
                  <a:lnTo>
                    <a:pt x="86" y="539"/>
                  </a:lnTo>
                  <a:lnTo>
                    <a:pt x="108" y="526"/>
                  </a:lnTo>
                  <a:lnTo>
                    <a:pt x="108" y="526"/>
                  </a:lnTo>
                  <a:lnTo>
                    <a:pt x="176" y="487"/>
                  </a:lnTo>
                  <a:lnTo>
                    <a:pt x="211" y="467"/>
                  </a:lnTo>
                  <a:lnTo>
                    <a:pt x="247" y="449"/>
                  </a:lnTo>
                  <a:lnTo>
                    <a:pt x="247" y="449"/>
                  </a:lnTo>
                  <a:lnTo>
                    <a:pt x="264" y="440"/>
                  </a:lnTo>
                  <a:lnTo>
                    <a:pt x="281" y="429"/>
                  </a:lnTo>
                  <a:lnTo>
                    <a:pt x="315" y="408"/>
                  </a:lnTo>
                  <a:lnTo>
                    <a:pt x="348" y="386"/>
                  </a:lnTo>
                  <a:lnTo>
                    <a:pt x="382" y="366"/>
                  </a:lnTo>
                  <a:lnTo>
                    <a:pt x="382" y="366"/>
                  </a:lnTo>
                  <a:lnTo>
                    <a:pt x="416" y="347"/>
                  </a:lnTo>
                  <a:lnTo>
                    <a:pt x="451" y="327"/>
                  </a:lnTo>
                  <a:lnTo>
                    <a:pt x="485" y="310"/>
                  </a:lnTo>
                  <a:lnTo>
                    <a:pt x="503" y="302"/>
                  </a:lnTo>
                  <a:lnTo>
                    <a:pt x="522" y="294"/>
                  </a:lnTo>
                  <a:lnTo>
                    <a:pt x="522" y="294"/>
                  </a:lnTo>
                  <a:lnTo>
                    <a:pt x="552" y="283"/>
                  </a:lnTo>
                  <a:lnTo>
                    <a:pt x="580" y="270"/>
                  </a:lnTo>
                  <a:lnTo>
                    <a:pt x="608" y="254"/>
                  </a:lnTo>
                  <a:lnTo>
                    <a:pt x="637" y="238"/>
                  </a:lnTo>
                  <a:lnTo>
                    <a:pt x="637" y="238"/>
                  </a:lnTo>
                  <a:lnTo>
                    <a:pt x="668" y="221"/>
                  </a:lnTo>
                  <a:lnTo>
                    <a:pt x="701" y="204"/>
                  </a:lnTo>
                  <a:lnTo>
                    <a:pt x="733" y="188"/>
                  </a:lnTo>
                  <a:lnTo>
                    <a:pt x="766" y="171"/>
                  </a:lnTo>
                  <a:lnTo>
                    <a:pt x="766" y="171"/>
                  </a:lnTo>
                  <a:lnTo>
                    <a:pt x="799" y="153"/>
                  </a:lnTo>
                  <a:lnTo>
                    <a:pt x="833" y="132"/>
                  </a:lnTo>
                  <a:lnTo>
                    <a:pt x="898" y="92"/>
                  </a:lnTo>
                  <a:lnTo>
                    <a:pt x="898" y="92"/>
                  </a:lnTo>
                  <a:lnTo>
                    <a:pt x="928" y="73"/>
                  </a:lnTo>
                  <a:lnTo>
                    <a:pt x="956" y="54"/>
                  </a:lnTo>
                  <a:lnTo>
                    <a:pt x="983" y="33"/>
                  </a:lnTo>
                  <a:lnTo>
                    <a:pt x="995" y="22"/>
                  </a:lnTo>
                  <a:lnTo>
                    <a:pt x="1008" y="11"/>
                  </a:lnTo>
                  <a:lnTo>
                    <a:pt x="1008" y="11"/>
                  </a:lnTo>
                  <a:lnTo>
                    <a:pt x="1009" y="8"/>
                  </a:lnTo>
                  <a:lnTo>
                    <a:pt x="1009" y="7"/>
                  </a:lnTo>
                  <a:lnTo>
                    <a:pt x="1008" y="3"/>
                  </a:lnTo>
                  <a:lnTo>
                    <a:pt x="1004" y="0"/>
                  </a:lnTo>
                  <a:lnTo>
                    <a:pt x="1002" y="1"/>
                  </a:lnTo>
                  <a:lnTo>
                    <a:pt x="1000" y="3"/>
                  </a:lnTo>
                  <a:lnTo>
                    <a:pt x="1000"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71" name="chenying0907 1067"/>
            <p:cNvSpPr/>
            <p:nvPr/>
          </p:nvSpPr>
          <p:spPr bwMode="auto">
            <a:xfrm>
              <a:off x="4546601" y="4522788"/>
              <a:ext cx="357188" cy="195263"/>
            </a:xfrm>
            <a:custGeom>
              <a:avLst/>
              <a:gdLst/>
              <a:ahLst/>
              <a:cxnLst>
                <a:cxn ang="0">
                  <a:pos x="892" y="3"/>
                </a:cxn>
                <a:cxn ang="0">
                  <a:pos x="883" y="10"/>
                </a:cxn>
                <a:cxn ang="0">
                  <a:pos x="849" y="26"/>
                </a:cxn>
                <a:cxn ang="0">
                  <a:pos x="835" y="33"/>
                </a:cxn>
                <a:cxn ang="0">
                  <a:pos x="798" y="56"/>
                </a:cxn>
                <a:cxn ang="0">
                  <a:pos x="740" y="91"/>
                </a:cxn>
                <a:cxn ang="0">
                  <a:pos x="685" y="131"/>
                </a:cxn>
                <a:cxn ang="0">
                  <a:pos x="659" y="149"/>
                </a:cxn>
                <a:cxn ang="0">
                  <a:pos x="604" y="184"/>
                </a:cxn>
                <a:cxn ang="0">
                  <a:pos x="520" y="231"/>
                </a:cxn>
                <a:cxn ang="0">
                  <a:pos x="463" y="261"/>
                </a:cxn>
                <a:cxn ang="0">
                  <a:pos x="357" y="322"/>
                </a:cxn>
                <a:cxn ang="0">
                  <a:pos x="328" y="337"/>
                </a:cxn>
                <a:cxn ang="0">
                  <a:pos x="242" y="382"/>
                </a:cxn>
                <a:cxn ang="0">
                  <a:pos x="184" y="409"/>
                </a:cxn>
                <a:cxn ang="0">
                  <a:pos x="124" y="433"/>
                </a:cxn>
                <a:cxn ang="0">
                  <a:pos x="100" y="442"/>
                </a:cxn>
                <a:cxn ang="0">
                  <a:pos x="75" y="451"/>
                </a:cxn>
                <a:cxn ang="0">
                  <a:pos x="41" y="468"/>
                </a:cxn>
                <a:cxn ang="0">
                  <a:pos x="14" y="479"/>
                </a:cxn>
                <a:cxn ang="0">
                  <a:pos x="5" y="480"/>
                </a:cxn>
                <a:cxn ang="0">
                  <a:pos x="1" y="482"/>
                </a:cxn>
                <a:cxn ang="0">
                  <a:pos x="0" y="489"/>
                </a:cxn>
                <a:cxn ang="0">
                  <a:pos x="2" y="492"/>
                </a:cxn>
                <a:cxn ang="0">
                  <a:pos x="5" y="492"/>
                </a:cxn>
                <a:cxn ang="0">
                  <a:pos x="32" y="485"/>
                </a:cxn>
                <a:cxn ang="0">
                  <a:pos x="57" y="475"/>
                </a:cxn>
                <a:cxn ang="0">
                  <a:pos x="96" y="455"/>
                </a:cxn>
                <a:cxn ang="0">
                  <a:pos x="108" y="450"/>
                </a:cxn>
                <a:cxn ang="0">
                  <a:pos x="193" y="417"/>
                </a:cxn>
                <a:cxn ang="0">
                  <a:pos x="221" y="404"/>
                </a:cxn>
                <a:cxn ang="0">
                  <a:pos x="308" y="363"/>
                </a:cxn>
                <a:cxn ang="0">
                  <a:pos x="336" y="348"/>
                </a:cxn>
                <a:cxn ang="0">
                  <a:pos x="429" y="293"/>
                </a:cxn>
                <a:cxn ang="0">
                  <a:pos x="460" y="276"/>
                </a:cxn>
                <a:cxn ang="0">
                  <a:pos x="578" y="213"/>
                </a:cxn>
                <a:cxn ang="0">
                  <a:pos x="635" y="179"/>
                </a:cxn>
                <a:cxn ang="0">
                  <a:pos x="690" y="140"/>
                </a:cxn>
                <a:cxn ang="0">
                  <a:pos x="718" y="120"/>
                </a:cxn>
                <a:cxn ang="0">
                  <a:pos x="803" y="67"/>
                </a:cxn>
                <a:cxn ang="0">
                  <a:pos x="834" y="47"/>
                </a:cxn>
                <a:cxn ang="0">
                  <a:pos x="867" y="31"/>
                </a:cxn>
                <a:cxn ang="0">
                  <a:pos x="876" y="27"/>
                </a:cxn>
                <a:cxn ang="0">
                  <a:pos x="893" y="18"/>
                </a:cxn>
                <a:cxn ang="0">
                  <a:pos x="900" y="10"/>
                </a:cxn>
                <a:cxn ang="0">
                  <a:pos x="901" y="6"/>
                </a:cxn>
                <a:cxn ang="0">
                  <a:pos x="898" y="1"/>
                </a:cxn>
                <a:cxn ang="0">
                  <a:pos x="894" y="1"/>
                </a:cxn>
                <a:cxn ang="0">
                  <a:pos x="892" y="3"/>
                </a:cxn>
              </a:cxnLst>
              <a:rect l="0" t="0" r="r" b="b"/>
              <a:pathLst>
                <a:path w="901" h="492">
                  <a:moveTo>
                    <a:pt x="892" y="3"/>
                  </a:moveTo>
                  <a:lnTo>
                    <a:pt x="892" y="3"/>
                  </a:lnTo>
                  <a:lnTo>
                    <a:pt x="888" y="6"/>
                  </a:lnTo>
                  <a:lnTo>
                    <a:pt x="883" y="10"/>
                  </a:lnTo>
                  <a:lnTo>
                    <a:pt x="872" y="17"/>
                  </a:lnTo>
                  <a:lnTo>
                    <a:pt x="849" y="26"/>
                  </a:lnTo>
                  <a:lnTo>
                    <a:pt x="849" y="26"/>
                  </a:lnTo>
                  <a:lnTo>
                    <a:pt x="835" y="33"/>
                  </a:lnTo>
                  <a:lnTo>
                    <a:pt x="822" y="40"/>
                  </a:lnTo>
                  <a:lnTo>
                    <a:pt x="798" y="56"/>
                  </a:lnTo>
                  <a:lnTo>
                    <a:pt x="798" y="56"/>
                  </a:lnTo>
                  <a:lnTo>
                    <a:pt x="740" y="91"/>
                  </a:lnTo>
                  <a:lnTo>
                    <a:pt x="713" y="111"/>
                  </a:lnTo>
                  <a:lnTo>
                    <a:pt x="685" y="131"/>
                  </a:lnTo>
                  <a:lnTo>
                    <a:pt x="685" y="131"/>
                  </a:lnTo>
                  <a:lnTo>
                    <a:pt x="659" y="149"/>
                  </a:lnTo>
                  <a:lnTo>
                    <a:pt x="631" y="167"/>
                  </a:lnTo>
                  <a:lnTo>
                    <a:pt x="604" y="184"/>
                  </a:lnTo>
                  <a:lnTo>
                    <a:pt x="576" y="200"/>
                  </a:lnTo>
                  <a:lnTo>
                    <a:pt x="520" y="231"/>
                  </a:lnTo>
                  <a:lnTo>
                    <a:pt x="463" y="261"/>
                  </a:lnTo>
                  <a:lnTo>
                    <a:pt x="463" y="261"/>
                  </a:lnTo>
                  <a:lnTo>
                    <a:pt x="409" y="290"/>
                  </a:lnTo>
                  <a:lnTo>
                    <a:pt x="357" y="322"/>
                  </a:lnTo>
                  <a:lnTo>
                    <a:pt x="357" y="322"/>
                  </a:lnTo>
                  <a:lnTo>
                    <a:pt x="328" y="337"/>
                  </a:lnTo>
                  <a:lnTo>
                    <a:pt x="300" y="353"/>
                  </a:lnTo>
                  <a:lnTo>
                    <a:pt x="242" y="382"/>
                  </a:lnTo>
                  <a:lnTo>
                    <a:pt x="242" y="382"/>
                  </a:lnTo>
                  <a:lnTo>
                    <a:pt x="184" y="409"/>
                  </a:lnTo>
                  <a:lnTo>
                    <a:pt x="154" y="421"/>
                  </a:lnTo>
                  <a:lnTo>
                    <a:pt x="124" y="433"/>
                  </a:lnTo>
                  <a:lnTo>
                    <a:pt x="124" y="433"/>
                  </a:lnTo>
                  <a:lnTo>
                    <a:pt x="100" y="442"/>
                  </a:lnTo>
                  <a:lnTo>
                    <a:pt x="75" y="451"/>
                  </a:lnTo>
                  <a:lnTo>
                    <a:pt x="75" y="451"/>
                  </a:lnTo>
                  <a:lnTo>
                    <a:pt x="58" y="459"/>
                  </a:lnTo>
                  <a:lnTo>
                    <a:pt x="41" y="468"/>
                  </a:lnTo>
                  <a:lnTo>
                    <a:pt x="23" y="476"/>
                  </a:lnTo>
                  <a:lnTo>
                    <a:pt x="14" y="479"/>
                  </a:lnTo>
                  <a:lnTo>
                    <a:pt x="5" y="480"/>
                  </a:lnTo>
                  <a:lnTo>
                    <a:pt x="5" y="480"/>
                  </a:lnTo>
                  <a:lnTo>
                    <a:pt x="2" y="481"/>
                  </a:lnTo>
                  <a:lnTo>
                    <a:pt x="1" y="482"/>
                  </a:lnTo>
                  <a:lnTo>
                    <a:pt x="0" y="486"/>
                  </a:lnTo>
                  <a:lnTo>
                    <a:pt x="0" y="489"/>
                  </a:lnTo>
                  <a:lnTo>
                    <a:pt x="1" y="490"/>
                  </a:lnTo>
                  <a:lnTo>
                    <a:pt x="2" y="492"/>
                  </a:lnTo>
                  <a:lnTo>
                    <a:pt x="5" y="492"/>
                  </a:lnTo>
                  <a:lnTo>
                    <a:pt x="5" y="492"/>
                  </a:lnTo>
                  <a:lnTo>
                    <a:pt x="19" y="489"/>
                  </a:lnTo>
                  <a:lnTo>
                    <a:pt x="32" y="485"/>
                  </a:lnTo>
                  <a:lnTo>
                    <a:pt x="45" y="480"/>
                  </a:lnTo>
                  <a:lnTo>
                    <a:pt x="57" y="475"/>
                  </a:lnTo>
                  <a:lnTo>
                    <a:pt x="83" y="462"/>
                  </a:lnTo>
                  <a:lnTo>
                    <a:pt x="96" y="455"/>
                  </a:lnTo>
                  <a:lnTo>
                    <a:pt x="108" y="450"/>
                  </a:lnTo>
                  <a:lnTo>
                    <a:pt x="108" y="450"/>
                  </a:lnTo>
                  <a:lnTo>
                    <a:pt x="166" y="429"/>
                  </a:lnTo>
                  <a:lnTo>
                    <a:pt x="193" y="417"/>
                  </a:lnTo>
                  <a:lnTo>
                    <a:pt x="221" y="404"/>
                  </a:lnTo>
                  <a:lnTo>
                    <a:pt x="221" y="404"/>
                  </a:lnTo>
                  <a:lnTo>
                    <a:pt x="280" y="378"/>
                  </a:lnTo>
                  <a:lnTo>
                    <a:pt x="308" y="363"/>
                  </a:lnTo>
                  <a:lnTo>
                    <a:pt x="336" y="348"/>
                  </a:lnTo>
                  <a:lnTo>
                    <a:pt x="336" y="348"/>
                  </a:lnTo>
                  <a:lnTo>
                    <a:pt x="397" y="311"/>
                  </a:lnTo>
                  <a:lnTo>
                    <a:pt x="429" y="293"/>
                  </a:lnTo>
                  <a:lnTo>
                    <a:pt x="460" y="276"/>
                  </a:lnTo>
                  <a:lnTo>
                    <a:pt x="460" y="276"/>
                  </a:lnTo>
                  <a:lnTo>
                    <a:pt x="519" y="246"/>
                  </a:lnTo>
                  <a:lnTo>
                    <a:pt x="578" y="213"/>
                  </a:lnTo>
                  <a:lnTo>
                    <a:pt x="607" y="196"/>
                  </a:lnTo>
                  <a:lnTo>
                    <a:pt x="635" y="179"/>
                  </a:lnTo>
                  <a:lnTo>
                    <a:pt x="663" y="159"/>
                  </a:lnTo>
                  <a:lnTo>
                    <a:pt x="690" y="140"/>
                  </a:lnTo>
                  <a:lnTo>
                    <a:pt x="690" y="140"/>
                  </a:lnTo>
                  <a:lnTo>
                    <a:pt x="718" y="120"/>
                  </a:lnTo>
                  <a:lnTo>
                    <a:pt x="745" y="102"/>
                  </a:lnTo>
                  <a:lnTo>
                    <a:pt x="803" y="67"/>
                  </a:lnTo>
                  <a:lnTo>
                    <a:pt x="803" y="67"/>
                  </a:lnTo>
                  <a:lnTo>
                    <a:pt x="834" y="47"/>
                  </a:lnTo>
                  <a:lnTo>
                    <a:pt x="850" y="38"/>
                  </a:lnTo>
                  <a:lnTo>
                    <a:pt x="867" y="31"/>
                  </a:lnTo>
                  <a:lnTo>
                    <a:pt x="867" y="31"/>
                  </a:lnTo>
                  <a:lnTo>
                    <a:pt x="876" y="27"/>
                  </a:lnTo>
                  <a:lnTo>
                    <a:pt x="885" y="23"/>
                  </a:lnTo>
                  <a:lnTo>
                    <a:pt x="893" y="18"/>
                  </a:lnTo>
                  <a:lnTo>
                    <a:pt x="900" y="10"/>
                  </a:lnTo>
                  <a:lnTo>
                    <a:pt x="900" y="10"/>
                  </a:lnTo>
                  <a:lnTo>
                    <a:pt x="901" y="8"/>
                  </a:lnTo>
                  <a:lnTo>
                    <a:pt x="901" y="6"/>
                  </a:lnTo>
                  <a:lnTo>
                    <a:pt x="900" y="3"/>
                  </a:lnTo>
                  <a:lnTo>
                    <a:pt x="898" y="1"/>
                  </a:lnTo>
                  <a:lnTo>
                    <a:pt x="896" y="0"/>
                  </a:lnTo>
                  <a:lnTo>
                    <a:pt x="894" y="1"/>
                  </a:lnTo>
                  <a:lnTo>
                    <a:pt x="892" y="3"/>
                  </a:lnTo>
                  <a:lnTo>
                    <a:pt x="892"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72" name="chenying0907 1068"/>
            <p:cNvSpPr/>
            <p:nvPr/>
          </p:nvSpPr>
          <p:spPr bwMode="auto">
            <a:xfrm>
              <a:off x="4610101" y="4557713"/>
              <a:ext cx="282575" cy="153988"/>
            </a:xfrm>
            <a:custGeom>
              <a:avLst/>
              <a:gdLst/>
              <a:ahLst/>
              <a:cxnLst>
                <a:cxn ang="0">
                  <a:pos x="704" y="2"/>
                </a:cxn>
                <a:cxn ang="0">
                  <a:pos x="688" y="9"/>
                </a:cxn>
                <a:cxn ang="0">
                  <a:pos x="673" y="16"/>
                </a:cxn>
                <a:cxn ang="0">
                  <a:pos x="663" y="21"/>
                </a:cxn>
                <a:cxn ang="0">
                  <a:pos x="637" y="41"/>
                </a:cxn>
                <a:cxn ang="0">
                  <a:pos x="616" y="55"/>
                </a:cxn>
                <a:cxn ang="0">
                  <a:pos x="577" y="85"/>
                </a:cxn>
                <a:cxn ang="0">
                  <a:pos x="555" y="98"/>
                </a:cxn>
                <a:cxn ang="0">
                  <a:pos x="462" y="148"/>
                </a:cxn>
                <a:cxn ang="0">
                  <a:pos x="438" y="162"/>
                </a:cxn>
                <a:cxn ang="0">
                  <a:pos x="390" y="192"/>
                </a:cxn>
                <a:cxn ang="0">
                  <a:pos x="365" y="206"/>
                </a:cxn>
                <a:cxn ang="0">
                  <a:pos x="340" y="216"/>
                </a:cxn>
                <a:cxn ang="0">
                  <a:pos x="270" y="253"/>
                </a:cxn>
                <a:cxn ang="0">
                  <a:pos x="174" y="302"/>
                </a:cxn>
                <a:cxn ang="0">
                  <a:pos x="132" y="321"/>
                </a:cxn>
                <a:cxn ang="0">
                  <a:pos x="89" y="340"/>
                </a:cxn>
                <a:cxn ang="0">
                  <a:pos x="70" y="352"/>
                </a:cxn>
                <a:cxn ang="0">
                  <a:pos x="26" y="372"/>
                </a:cxn>
                <a:cxn ang="0">
                  <a:pos x="4" y="377"/>
                </a:cxn>
                <a:cxn ang="0">
                  <a:pos x="3" y="378"/>
                </a:cxn>
                <a:cxn ang="0">
                  <a:pos x="0" y="382"/>
                </a:cxn>
                <a:cxn ang="0">
                  <a:pos x="3" y="387"/>
                </a:cxn>
                <a:cxn ang="0">
                  <a:pos x="8" y="389"/>
                </a:cxn>
                <a:cxn ang="0">
                  <a:pos x="24" y="385"/>
                </a:cxn>
                <a:cxn ang="0">
                  <a:pos x="70" y="364"/>
                </a:cxn>
                <a:cxn ang="0">
                  <a:pos x="115" y="342"/>
                </a:cxn>
                <a:cxn ang="0">
                  <a:pos x="161" y="321"/>
                </a:cxn>
                <a:cxn ang="0">
                  <a:pos x="212" y="297"/>
                </a:cxn>
                <a:cxn ang="0">
                  <a:pos x="312" y="245"/>
                </a:cxn>
                <a:cxn ang="0">
                  <a:pos x="361" y="219"/>
                </a:cxn>
                <a:cxn ang="0">
                  <a:pos x="411" y="192"/>
                </a:cxn>
                <a:cxn ang="0">
                  <a:pos x="459" y="164"/>
                </a:cxn>
                <a:cxn ang="0">
                  <a:pos x="510" y="135"/>
                </a:cxn>
                <a:cxn ang="0">
                  <a:pos x="561" y="107"/>
                </a:cxn>
                <a:cxn ang="0">
                  <a:pos x="607" y="77"/>
                </a:cxn>
                <a:cxn ang="0">
                  <a:pos x="652" y="45"/>
                </a:cxn>
                <a:cxn ang="0">
                  <a:pos x="670" y="32"/>
                </a:cxn>
                <a:cxn ang="0">
                  <a:pos x="691" y="20"/>
                </a:cxn>
                <a:cxn ang="0">
                  <a:pos x="701" y="16"/>
                </a:cxn>
                <a:cxn ang="0">
                  <a:pos x="712" y="11"/>
                </a:cxn>
                <a:cxn ang="0">
                  <a:pos x="714" y="8"/>
                </a:cxn>
                <a:cxn ang="0">
                  <a:pos x="713" y="3"/>
                </a:cxn>
                <a:cxn ang="0">
                  <a:pos x="707" y="0"/>
                </a:cxn>
                <a:cxn ang="0">
                  <a:pos x="704" y="2"/>
                </a:cxn>
              </a:cxnLst>
              <a:rect l="0" t="0" r="r" b="b"/>
              <a:pathLst>
                <a:path w="714" h="389">
                  <a:moveTo>
                    <a:pt x="704" y="2"/>
                  </a:moveTo>
                  <a:lnTo>
                    <a:pt x="704" y="2"/>
                  </a:lnTo>
                  <a:lnTo>
                    <a:pt x="697" y="7"/>
                  </a:lnTo>
                  <a:lnTo>
                    <a:pt x="688" y="9"/>
                  </a:lnTo>
                  <a:lnTo>
                    <a:pt x="680" y="13"/>
                  </a:lnTo>
                  <a:lnTo>
                    <a:pt x="673" y="16"/>
                  </a:lnTo>
                  <a:lnTo>
                    <a:pt x="673" y="16"/>
                  </a:lnTo>
                  <a:lnTo>
                    <a:pt x="663" y="21"/>
                  </a:lnTo>
                  <a:lnTo>
                    <a:pt x="654" y="28"/>
                  </a:lnTo>
                  <a:lnTo>
                    <a:pt x="637" y="41"/>
                  </a:lnTo>
                  <a:lnTo>
                    <a:pt x="637" y="41"/>
                  </a:lnTo>
                  <a:lnTo>
                    <a:pt x="616" y="55"/>
                  </a:lnTo>
                  <a:lnTo>
                    <a:pt x="597" y="70"/>
                  </a:lnTo>
                  <a:lnTo>
                    <a:pt x="577" y="85"/>
                  </a:lnTo>
                  <a:lnTo>
                    <a:pt x="555" y="98"/>
                  </a:lnTo>
                  <a:lnTo>
                    <a:pt x="555" y="98"/>
                  </a:lnTo>
                  <a:lnTo>
                    <a:pt x="509" y="124"/>
                  </a:lnTo>
                  <a:lnTo>
                    <a:pt x="462" y="148"/>
                  </a:lnTo>
                  <a:lnTo>
                    <a:pt x="462" y="148"/>
                  </a:lnTo>
                  <a:lnTo>
                    <a:pt x="438" y="162"/>
                  </a:lnTo>
                  <a:lnTo>
                    <a:pt x="414" y="178"/>
                  </a:lnTo>
                  <a:lnTo>
                    <a:pt x="390" y="192"/>
                  </a:lnTo>
                  <a:lnTo>
                    <a:pt x="377" y="199"/>
                  </a:lnTo>
                  <a:lnTo>
                    <a:pt x="365" y="206"/>
                  </a:lnTo>
                  <a:lnTo>
                    <a:pt x="365" y="206"/>
                  </a:lnTo>
                  <a:lnTo>
                    <a:pt x="340" y="216"/>
                  </a:lnTo>
                  <a:lnTo>
                    <a:pt x="317" y="228"/>
                  </a:lnTo>
                  <a:lnTo>
                    <a:pt x="270" y="253"/>
                  </a:lnTo>
                  <a:lnTo>
                    <a:pt x="223" y="277"/>
                  </a:lnTo>
                  <a:lnTo>
                    <a:pt x="174" y="302"/>
                  </a:lnTo>
                  <a:lnTo>
                    <a:pt x="174" y="302"/>
                  </a:lnTo>
                  <a:lnTo>
                    <a:pt x="132" y="321"/>
                  </a:lnTo>
                  <a:lnTo>
                    <a:pt x="110" y="331"/>
                  </a:lnTo>
                  <a:lnTo>
                    <a:pt x="89" y="340"/>
                  </a:lnTo>
                  <a:lnTo>
                    <a:pt x="89" y="340"/>
                  </a:lnTo>
                  <a:lnTo>
                    <a:pt x="70" y="352"/>
                  </a:lnTo>
                  <a:lnTo>
                    <a:pt x="49" y="362"/>
                  </a:lnTo>
                  <a:lnTo>
                    <a:pt x="26" y="372"/>
                  </a:lnTo>
                  <a:lnTo>
                    <a:pt x="16" y="376"/>
                  </a:lnTo>
                  <a:lnTo>
                    <a:pt x="4" y="377"/>
                  </a:lnTo>
                  <a:lnTo>
                    <a:pt x="4" y="377"/>
                  </a:lnTo>
                  <a:lnTo>
                    <a:pt x="3" y="378"/>
                  </a:lnTo>
                  <a:lnTo>
                    <a:pt x="1" y="379"/>
                  </a:lnTo>
                  <a:lnTo>
                    <a:pt x="0" y="382"/>
                  </a:lnTo>
                  <a:lnTo>
                    <a:pt x="0" y="383"/>
                  </a:lnTo>
                  <a:lnTo>
                    <a:pt x="3" y="387"/>
                  </a:lnTo>
                  <a:lnTo>
                    <a:pt x="5" y="389"/>
                  </a:lnTo>
                  <a:lnTo>
                    <a:pt x="8" y="389"/>
                  </a:lnTo>
                  <a:lnTo>
                    <a:pt x="8" y="389"/>
                  </a:lnTo>
                  <a:lnTo>
                    <a:pt x="24" y="385"/>
                  </a:lnTo>
                  <a:lnTo>
                    <a:pt x="39" y="378"/>
                  </a:lnTo>
                  <a:lnTo>
                    <a:pt x="70" y="364"/>
                  </a:lnTo>
                  <a:lnTo>
                    <a:pt x="70" y="364"/>
                  </a:lnTo>
                  <a:lnTo>
                    <a:pt x="115" y="342"/>
                  </a:lnTo>
                  <a:lnTo>
                    <a:pt x="161" y="321"/>
                  </a:lnTo>
                  <a:lnTo>
                    <a:pt x="161" y="321"/>
                  </a:lnTo>
                  <a:lnTo>
                    <a:pt x="187" y="309"/>
                  </a:lnTo>
                  <a:lnTo>
                    <a:pt x="212" y="297"/>
                  </a:lnTo>
                  <a:lnTo>
                    <a:pt x="262" y="271"/>
                  </a:lnTo>
                  <a:lnTo>
                    <a:pt x="312" y="245"/>
                  </a:lnTo>
                  <a:lnTo>
                    <a:pt x="361" y="219"/>
                  </a:lnTo>
                  <a:lnTo>
                    <a:pt x="361" y="219"/>
                  </a:lnTo>
                  <a:lnTo>
                    <a:pt x="386" y="207"/>
                  </a:lnTo>
                  <a:lnTo>
                    <a:pt x="411" y="192"/>
                  </a:lnTo>
                  <a:lnTo>
                    <a:pt x="459" y="164"/>
                  </a:lnTo>
                  <a:lnTo>
                    <a:pt x="459" y="164"/>
                  </a:lnTo>
                  <a:lnTo>
                    <a:pt x="484" y="149"/>
                  </a:lnTo>
                  <a:lnTo>
                    <a:pt x="510" y="135"/>
                  </a:lnTo>
                  <a:lnTo>
                    <a:pt x="561" y="107"/>
                  </a:lnTo>
                  <a:lnTo>
                    <a:pt x="561" y="107"/>
                  </a:lnTo>
                  <a:lnTo>
                    <a:pt x="585" y="93"/>
                  </a:lnTo>
                  <a:lnTo>
                    <a:pt x="607" y="77"/>
                  </a:lnTo>
                  <a:lnTo>
                    <a:pt x="629" y="60"/>
                  </a:lnTo>
                  <a:lnTo>
                    <a:pt x="652" y="45"/>
                  </a:lnTo>
                  <a:lnTo>
                    <a:pt x="652" y="45"/>
                  </a:lnTo>
                  <a:lnTo>
                    <a:pt x="670" y="32"/>
                  </a:lnTo>
                  <a:lnTo>
                    <a:pt x="680" y="25"/>
                  </a:lnTo>
                  <a:lnTo>
                    <a:pt x="691" y="20"/>
                  </a:lnTo>
                  <a:lnTo>
                    <a:pt x="691" y="20"/>
                  </a:lnTo>
                  <a:lnTo>
                    <a:pt x="701" y="16"/>
                  </a:lnTo>
                  <a:lnTo>
                    <a:pt x="708" y="13"/>
                  </a:lnTo>
                  <a:lnTo>
                    <a:pt x="712" y="11"/>
                  </a:lnTo>
                  <a:lnTo>
                    <a:pt x="712" y="11"/>
                  </a:lnTo>
                  <a:lnTo>
                    <a:pt x="714" y="8"/>
                  </a:lnTo>
                  <a:lnTo>
                    <a:pt x="714" y="5"/>
                  </a:lnTo>
                  <a:lnTo>
                    <a:pt x="713" y="3"/>
                  </a:lnTo>
                  <a:lnTo>
                    <a:pt x="709" y="0"/>
                  </a:lnTo>
                  <a:lnTo>
                    <a:pt x="707" y="0"/>
                  </a:lnTo>
                  <a:lnTo>
                    <a:pt x="704" y="2"/>
                  </a:lnTo>
                  <a:lnTo>
                    <a:pt x="704"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73" name="chenying0907 1069"/>
            <p:cNvSpPr/>
            <p:nvPr/>
          </p:nvSpPr>
          <p:spPr bwMode="auto">
            <a:xfrm>
              <a:off x="4657726" y="4584700"/>
              <a:ext cx="220663" cy="123825"/>
            </a:xfrm>
            <a:custGeom>
              <a:avLst/>
              <a:gdLst/>
              <a:ahLst/>
              <a:cxnLst>
                <a:cxn ang="0">
                  <a:pos x="552" y="0"/>
                </a:cxn>
                <a:cxn ang="0">
                  <a:pos x="537" y="3"/>
                </a:cxn>
                <a:cxn ang="0">
                  <a:pos x="510" y="19"/>
                </a:cxn>
                <a:cxn ang="0">
                  <a:pos x="497" y="27"/>
                </a:cxn>
                <a:cxn ang="0">
                  <a:pos x="442" y="56"/>
                </a:cxn>
                <a:cxn ang="0">
                  <a:pos x="423" y="66"/>
                </a:cxn>
                <a:cxn ang="0">
                  <a:pos x="362" y="109"/>
                </a:cxn>
                <a:cxn ang="0">
                  <a:pos x="342" y="120"/>
                </a:cxn>
                <a:cxn ang="0">
                  <a:pos x="303" y="141"/>
                </a:cxn>
                <a:cxn ang="0">
                  <a:pos x="283" y="151"/>
                </a:cxn>
                <a:cxn ang="0">
                  <a:pos x="248" y="175"/>
                </a:cxn>
                <a:cxn ang="0">
                  <a:pos x="213" y="200"/>
                </a:cxn>
                <a:cxn ang="0">
                  <a:pos x="175" y="222"/>
                </a:cxn>
                <a:cxn ang="0">
                  <a:pos x="136" y="241"/>
                </a:cxn>
                <a:cxn ang="0">
                  <a:pos x="64" y="274"/>
                </a:cxn>
                <a:cxn ang="0">
                  <a:pos x="31" y="286"/>
                </a:cxn>
                <a:cxn ang="0">
                  <a:pos x="7" y="298"/>
                </a:cxn>
                <a:cxn ang="0">
                  <a:pos x="1" y="303"/>
                </a:cxn>
                <a:cxn ang="0">
                  <a:pos x="0" y="307"/>
                </a:cxn>
                <a:cxn ang="0">
                  <a:pos x="1" y="311"/>
                </a:cxn>
                <a:cxn ang="0">
                  <a:pos x="7" y="312"/>
                </a:cxn>
                <a:cxn ang="0">
                  <a:pos x="9" y="311"/>
                </a:cxn>
                <a:cxn ang="0">
                  <a:pos x="23" y="303"/>
                </a:cxn>
                <a:cxn ang="0">
                  <a:pos x="69" y="283"/>
                </a:cxn>
                <a:cxn ang="0">
                  <a:pos x="105" y="268"/>
                </a:cxn>
                <a:cxn ang="0">
                  <a:pos x="141" y="251"/>
                </a:cxn>
                <a:cxn ang="0">
                  <a:pos x="211" y="211"/>
                </a:cxn>
                <a:cxn ang="0">
                  <a:pos x="281" y="167"/>
                </a:cxn>
                <a:cxn ang="0">
                  <a:pos x="313" y="147"/>
                </a:cxn>
                <a:cxn ang="0">
                  <a:pos x="381" y="108"/>
                </a:cxn>
                <a:cxn ang="0">
                  <a:pos x="414" y="87"/>
                </a:cxn>
                <a:cxn ang="0">
                  <a:pos x="482" y="47"/>
                </a:cxn>
                <a:cxn ang="0">
                  <a:pos x="521" y="27"/>
                </a:cxn>
                <a:cxn ang="0">
                  <a:pos x="537" y="17"/>
                </a:cxn>
                <a:cxn ang="0">
                  <a:pos x="554" y="10"/>
                </a:cxn>
                <a:cxn ang="0">
                  <a:pos x="557" y="9"/>
                </a:cxn>
                <a:cxn ang="0">
                  <a:pos x="558" y="6"/>
                </a:cxn>
                <a:cxn ang="0">
                  <a:pos x="555" y="0"/>
                </a:cxn>
                <a:cxn ang="0">
                  <a:pos x="552" y="0"/>
                </a:cxn>
              </a:cxnLst>
              <a:rect l="0" t="0" r="r" b="b"/>
              <a:pathLst>
                <a:path w="558" h="312">
                  <a:moveTo>
                    <a:pt x="552" y="0"/>
                  </a:moveTo>
                  <a:lnTo>
                    <a:pt x="552" y="0"/>
                  </a:lnTo>
                  <a:lnTo>
                    <a:pt x="544" y="1"/>
                  </a:lnTo>
                  <a:lnTo>
                    <a:pt x="537" y="3"/>
                  </a:lnTo>
                  <a:lnTo>
                    <a:pt x="523" y="11"/>
                  </a:lnTo>
                  <a:lnTo>
                    <a:pt x="510" y="19"/>
                  </a:lnTo>
                  <a:lnTo>
                    <a:pt x="497" y="27"/>
                  </a:lnTo>
                  <a:lnTo>
                    <a:pt x="497" y="27"/>
                  </a:lnTo>
                  <a:lnTo>
                    <a:pt x="460" y="45"/>
                  </a:lnTo>
                  <a:lnTo>
                    <a:pt x="442" y="56"/>
                  </a:lnTo>
                  <a:lnTo>
                    <a:pt x="423" y="66"/>
                  </a:lnTo>
                  <a:lnTo>
                    <a:pt x="423" y="66"/>
                  </a:lnTo>
                  <a:lnTo>
                    <a:pt x="392" y="88"/>
                  </a:lnTo>
                  <a:lnTo>
                    <a:pt x="362" y="109"/>
                  </a:lnTo>
                  <a:lnTo>
                    <a:pt x="362" y="109"/>
                  </a:lnTo>
                  <a:lnTo>
                    <a:pt x="342" y="120"/>
                  </a:lnTo>
                  <a:lnTo>
                    <a:pt x="323" y="130"/>
                  </a:lnTo>
                  <a:lnTo>
                    <a:pt x="303" y="141"/>
                  </a:lnTo>
                  <a:lnTo>
                    <a:pt x="283" y="151"/>
                  </a:lnTo>
                  <a:lnTo>
                    <a:pt x="283" y="151"/>
                  </a:lnTo>
                  <a:lnTo>
                    <a:pt x="265" y="163"/>
                  </a:lnTo>
                  <a:lnTo>
                    <a:pt x="248" y="175"/>
                  </a:lnTo>
                  <a:lnTo>
                    <a:pt x="213" y="200"/>
                  </a:lnTo>
                  <a:lnTo>
                    <a:pt x="213" y="200"/>
                  </a:lnTo>
                  <a:lnTo>
                    <a:pt x="194" y="211"/>
                  </a:lnTo>
                  <a:lnTo>
                    <a:pt x="175" y="222"/>
                  </a:lnTo>
                  <a:lnTo>
                    <a:pt x="136" y="241"/>
                  </a:lnTo>
                  <a:lnTo>
                    <a:pt x="136" y="241"/>
                  </a:lnTo>
                  <a:lnTo>
                    <a:pt x="99" y="258"/>
                  </a:lnTo>
                  <a:lnTo>
                    <a:pt x="64" y="274"/>
                  </a:lnTo>
                  <a:lnTo>
                    <a:pt x="64" y="274"/>
                  </a:lnTo>
                  <a:lnTo>
                    <a:pt x="31" y="286"/>
                  </a:lnTo>
                  <a:lnTo>
                    <a:pt x="15" y="294"/>
                  </a:lnTo>
                  <a:lnTo>
                    <a:pt x="7" y="298"/>
                  </a:lnTo>
                  <a:lnTo>
                    <a:pt x="1" y="303"/>
                  </a:lnTo>
                  <a:lnTo>
                    <a:pt x="1" y="303"/>
                  </a:lnTo>
                  <a:lnTo>
                    <a:pt x="0" y="304"/>
                  </a:lnTo>
                  <a:lnTo>
                    <a:pt x="0" y="307"/>
                  </a:lnTo>
                  <a:lnTo>
                    <a:pt x="0" y="309"/>
                  </a:lnTo>
                  <a:lnTo>
                    <a:pt x="1" y="311"/>
                  </a:lnTo>
                  <a:lnTo>
                    <a:pt x="5" y="312"/>
                  </a:lnTo>
                  <a:lnTo>
                    <a:pt x="7" y="312"/>
                  </a:lnTo>
                  <a:lnTo>
                    <a:pt x="9" y="311"/>
                  </a:lnTo>
                  <a:lnTo>
                    <a:pt x="9" y="311"/>
                  </a:lnTo>
                  <a:lnTo>
                    <a:pt x="15" y="307"/>
                  </a:lnTo>
                  <a:lnTo>
                    <a:pt x="23" y="303"/>
                  </a:lnTo>
                  <a:lnTo>
                    <a:pt x="37" y="295"/>
                  </a:lnTo>
                  <a:lnTo>
                    <a:pt x="69" y="283"/>
                  </a:lnTo>
                  <a:lnTo>
                    <a:pt x="69" y="283"/>
                  </a:lnTo>
                  <a:lnTo>
                    <a:pt x="105" y="268"/>
                  </a:lnTo>
                  <a:lnTo>
                    <a:pt x="141" y="251"/>
                  </a:lnTo>
                  <a:lnTo>
                    <a:pt x="141" y="251"/>
                  </a:lnTo>
                  <a:lnTo>
                    <a:pt x="177" y="232"/>
                  </a:lnTo>
                  <a:lnTo>
                    <a:pt x="211" y="211"/>
                  </a:lnTo>
                  <a:lnTo>
                    <a:pt x="247" y="189"/>
                  </a:lnTo>
                  <a:lnTo>
                    <a:pt x="281" y="167"/>
                  </a:lnTo>
                  <a:lnTo>
                    <a:pt x="281" y="167"/>
                  </a:lnTo>
                  <a:lnTo>
                    <a:pt x="313" y="147"/>
                  </a:lnTo>
                  <a:lnTo>
                    <a:pt x="347" y="128"/>
                  </a:lnTo>
                  <a:lnTo>
                    <a:pt x="381" y="108"/>
                  </a:lnTo>
                  <a:lnTo>
                    <a:pt x="414" y="87"/>
                  </a:lnTo>
                  <a:lnTo>
                    <a:pt x="414" y="87"/>
                  </a:lnTo>
                  <a:lnTo>
                    <a:pt x="447" y="65"/>
                  </a:lnTo>
                  <a:lnTo>
                    <a:pt x="482" y="47"/>
                  </a:lnTo>
                  <a:lnTo>
                    <a:pt x="482" y="47"/>
                  </a:lnTo>
                  <a:lnTo>
                    <a:pt x="521" y="27"/>
                  </a:lnTo>
                  <a:lnTo>
                    <a:pt x="521" y="27"/>
                  </a:lnTo>
                  <a:lnTo>
                    <a:pt x="537" y="17"/>
                  </a:lnTo>
                  <a:lnTo>
                    <a:pt x="545" y="13"/>
                  </a:lnTo>
                  <a:lnTo>
                    <a:pt x="554" y="10"/>
                  </a:lnTo>
                  <a:lnTo>
                    <a:pt x="554" y="10"/>
                  </a:lnTo>
                  <a:lnTo>
                    <a:pt x="557" y="9"/>
                  </a:lnTo>
                  <a:lnTo>
                    <a:pt x="558" y="7"/>
                  </a:lnTo>
                  <a:lnTo>
                    <a:pt x="558" y="6"/>
                  </a:lnTo>
                  <a:lnTo>
                    <a:pt x="558" y="3"/>
                  </a:lnTo>
                  <a:lnTo>
                    <a:pt x="555" y="0"/>
                  </a:lnTo>
                  <a:lnTo>
                    <a:pt x="554" y="0"/>
                  </a:lnTo>
                  <a:lnTo>
                    <a:pt x="552" y="0"/>
                  </a:lnTo>
                  <a:lnTo>
                    <a:pt x="552"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74" name="chenying0907 1070"/>
            <p:cNvSpPr/>
            <p:nvPr/>
          </p:nvSpPr>
          <p:spPr bwMode="auto">
            <a:xfrm>
              <a:off x="4524376" y="4616450"/>
              <a:ext cx="53975" cy="33338"/>
            </a:xfrm>
            <a:custGeom>
              <a:avLst/>
              <a:gdLst/>
              <a:ahLst/>
              <a:cxnLst>
                <a:cxn ang="0">
                  <a:pos x="127" y="0"/>
                </a:cxn>
                <a:cxn ang="0">
                  <a:pos x="127" y="0"/>
                </a:cxn>
                <a:cxn ang="0">
                  <a:pos x="91" y="23"/>
                </a:cxn>
                <a:cxn ang="0">
                  <a:pos x="53" y="43"/>
                </a:cxn>
                <a:cxn ang="0">
                  <a:pos x="53" y="43"/>
                </a:cxn>
                <a:cxn ang="0">
                  <a:pos x="41" y="51"/>
                </a:cxn>
                <a:cxn ang="0">
                  <a:pos x="29" y="60"/>
                </a:cxn>
                <a:cxn ang="0">
                  <a:pos x="16" y="68"/>
                </a:cxn>
                <a:cxn ang="0">
                  <a:pos x="10" y="72"/>
                </a:cxn>
                <a:cxn ang="0">
                  <a:pos x="4" y="74"/>
                </a:cxn>
                <a:cxn ang="0">
                  <a:pos x="4" y="74"/>
                </a:cxn>
                <a:cxn ang="0">
                  <a:pos x="2" y="75"/>
                </a:cxn>
                <a:cxn ang="0">
                  <a:pos x="0" y="77"/>
                </a:cxn>
                <a:cxn ang="0">
                  <a:pos x="0" y="81"/>
                </a:cxn>
                <a:cxn ang="0">
                  <a:pos x="2" y="84"/>
                </a:cxn>
                <a:cxn ang="0">
                  <a:pos x="4" y="85"/>
                </a:cxn>
                <a:cxn ang="0">
                  <a:pos x="7" y="85"/>
                </a:cxn>
                <a:cxn ang="0">
                  <a:pos x="7" y="85"/>
                </a:cxn>
                <a:cxn ang="0">
                  <a:pos x="13" y="83"/>
                </a:cxn>
                <a:cxn ang="0">
                  <a:pos x="19" y="80"/>
                </a:cxn>
                <a:cxn ang="0">
                  <a:pos x="29" y="72"/>
                </a:cxn>
                <a:cxn ang="0">
                  <a:pos x="40" y="64"/>
                </a:cxn>
                <a:cxn ang="0">
                  <a:pos x="51" y="58"/>
                </a:cxn>
                <a:cxn ang="0">
                  <a:pos x="51" y="58"/>
                </a:cxn>
                <a:cxn ang="0">
                  <a:pos x="93" y="34"/>
                </a:cxn>
                <a:cxn ang="0">
                  <a:pos x="134" y="11"/>
                </a:cxn>
                <a:cxn ang="0">
                  <a:pos x="134" y="11"/>
                </a:cxn>
                <a:cxn ang="0">
                  <a:pos x="135" y="8"/>
                </a:cxn>
                <a:cxn ang="0">
                  <a:pos x="136" y="7"/>
                </a:cxn>
                <a:cxn ang="0">
                  <a:pos x="135" y="3"/>
                </a:cxn>
                <a:cxn ang="0">
                  <a:pos x="132" y="0"/>
                </a:cxn>
                <a:cxn ang="0">
                  <a:pos x="130" y="0"/>
                </a:cxn>
                <a:cxn ang="0">
                  <a:pos x="127" y="0"/>
                </a:cxn>
                <a:cxn ang="0">
                  <a:pos x="127" y="0"/>
                </a:cxn>
              </a:cxnLst>
              <a:rect l="0" t="0" r="r" b="b"/>
              <a:pathLst>
                <a:path w="136" h="85">
                  <a:moveTo>
                    <a:pt x="127" y="0"/>
                  </a:moveTo>
                  <a:lnTo>
                    <a:pt x="127" y="0"/>
                  </a:lnTo>
                  <a:lnTo>
                    <a:pt x="91" y="23"/>
                  </a:lnTo>
                  <a:lnTo>
                    <a:pt x="53" y="43"/>
                  </a:lnTo>
                  <a:lnTo>
                    <a:pt x="53" y="43"/>
                  </a:lnTo>
                  <a:lnTo>
                    <a:pt x="41" y="51"/>
                  </a:lnTo>
                  <a:lnTo>
                    <a:pt x="29" y="60"/>
                  </a:lnTo>
                  <a:lnTo>
                    <a:pt x="16" y="68"/>
                  </a:lnTo>
                  <a:lnTo>
                    <a:pt x="10" y="72"/>
                  </a:lnTo>
                  <a:lnTo>
                    <a:pt x="4" y="74"/>
                  </a:lnTo>
                  <a:lnTo>
                    <a:pt x="4" y="74"/>
                  </a:lnTo>
                  <a:lnTo>
                    <a:pt x="2" y="75"/>
                  </a:lnTo>
                  <a:lnTo>
                    <a:pt x="0" y="77"/>
                  </a:lnTo>
                  <a:lnTo>
                    <a:pt x="0" y="81"/>
                  </a:lnTo>
                  <a:lnTo>
                    <a:pt x="2" y="84"/>
                  </a:lnTo>
                  <a:lnTo>
                    <a:pt x="4" y="85"/>
                  </a:lnTo>
                  <a:lnTo>
                    <a:pt x="7" y="85"/>
                  </a:lnTo>
                  <a:lnTo>
                    <a:pt x="7" y="85"/>
                  </a:lnTo>
                  <a:lnTo>
                    <a:pt x="13" y="83"/>
                  </a:lnTo>
                  <a:lnTo>
                    <a:pt x="19" y="80"/>
                  </a:lnTo>
                  <a:lnTo>
                    <a:pt x="29" y="72"/>
                  </a:lnTo>
                  <a:lnTo>
                    <a:pt x="40" y="64"/>
                  </a:lnTo>
                  <a:lnTo>
                    <a:pt x="51" y="58"/>
                  </a:lnTo>
                  <a:lnTo>
                    <a:pt x="51" y="58"/>
                  </a:lnTo>
                  <a:lnTo>
                    <a:pt x="93" y="34"/>
                  </a:lnTo>
                  <a:lnTo>
                    <a:pt x="134" y="11"/>
                  </a:lnTo>
                  <a:lnTo>
                    <a:pt x="134" y="11"/>
                  </a:lnTo>
                  <a:lnTo>
                    <a:pt x="135" y="8"/>
                  </a:lnTo>
                  <a:lnTo>
                    <a:pt x="136" y="7"/>
                  </a:lnTo>
                  <a:lnTo>
                    <a:pt x="135" y="3"/>
                  </a:lnTo>
                  <a:lnTo>
                    <a:pt x="132" y="0"/>
                  </a:lnTo>
                  <a:lnTo>
                    <a:pt x="130" y="0"/>
                  </a:lnTo>
                  <a:lnTo>
                    <a:pt x="127" y="0"/>
                  </a:lnTo>
                  <a:lnTo>
                    <a:pt x="127"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75" name="chenying0907 1071"/>
            <p:cNvSpPr/>
            <p:nvPr/>
          </p:nvSpPr>
          <p:spPr bwMode="auto">
            <a:xfrm>
              <a:off x="4522788" y="4618038"/>
              <a:ext cx="84138" cy="57150"/>
            </a:xfrm>
            <a:custGeom>
              <a:avLst/>
              <a:gdLst/>
              <a:ahLst/>
              <a:cxnLst>
                <a:cxn ang="0">
                  <a:pos x="203" y="1"/>
                </a:cxn>
                <a:cxn ang="0">
                  <a:pos x="203" y="1"/>
                </a:cxn>
                <a:cxn ang="0">
                  <a:pos x="147" y="34"/>
                </a:cxn>
                <a:cxn ang="0">
                  <a:pos x="119" y="51"/>
                </a:cxn>
                <a:cxn ang="0">
                  <a:pos x="93" y="68"/>
                </a:cxn>
                <a:cxn ang="0">
                  <a:pos x="93" y="68"/>
                </a:cxn>
                <a:cxn ang="0">
                  <a:pos x="72" y="82"/>
                </a:cxn>
                <a:cxn ang="0">
                  <a:pos x="52" y="96"/>
                </a:cxn>
                <a:cxn ang="0">
                  <a:pos x="52" y="96"/>
                </a:cxn>
                <a:cxn ang="0">
                  <a:pos x="30" y="116"/>
                </a:cxn>
                <a:cxn ang="0">
                  <a:pos x="17" y="125"/>
                </a:cxn>
                <a:cxn ang="0">
                  <a:pos x="12" y="129"/>
                </a:cxn>
                <a:cxn ang="0">
                  <a:pos x="5" y="130"/>
                </a:cxn>
                <a:cxn ang="0">
                  <a:pos x="5" y="130"/>
                </a:cxn>
                <a:cxn ang="0">
                  <a:pos x="3" y="132"/>
                </a:cxn>
                <a:cxn ang="0">
                  <a:pos x="1" y="133"/>
                </a:cxn>
                <a:cxn ang="0">
                  <a:pos x="0" y="136"/>
                </a:cxn>
                <a:cxn ang="0">
                  <a:pos x="1" y="137"/>
                </a:cxn>
                <a:cxn ang="0">
                  <a:pos x="3" y="141"/>
                </a:cxn>
                <a:cxn ang="0">
                  <a:pos x="5" y="142"/>
                </a:cxn>
                <a:cxn ang="0">
                  <a:pos x="8" y="142"/>
                </a:cxn>
                <a:cxn ang="0">
                  <a:pos x="8" y="142"/>
                </a:cxn>
                <a:cxn ang="0">
                  <a:pos x="16" y="139"/>
                </a:cxn>
                <a:cxn ang="0">
                  <a:pos x="24" y="134"/>
                </a:cxn>
                <a:cxn ang="0">
                  <a:pos x="38" y="124"/>
                </a:cxn>
                <a:cxn ang="0">
                  <a:pos x="38" y="124"/>
                </a:cxn>
                <a:cxn ang="0">
                  <a:pos x="51" y="115"/>
                </a:cxn>
                <a:cxn ang="0">
                  <a:pos x="63" y="104"/>
                </a:cxn>
                <a:cxn ang="0">
                  <a:pos x="76" y="94"/>
                </a:cxn>
                <a:cxn ang="0">
                  <a:pos x="89" y="85"/>
                </a:cxn>
                <a:cxn ang="0">
                  <a:pos x="89" y="85"/>
                </a:cxn>
                <a:cxn ang="0">
                  <a:pos x="148" y="47"/>
                </a:cxn>
                <a:cxn ang="0">
                  <a:pos x="209" y="10"/>
                </a:cxn>
                <a:cxn ang="0">
                  <a:pos x="209" y="10"/>
                </a:cxn>
                <a:cxn ang="0">
                  <a:pos x="211" y="9"/>
                </a:cxn>
                <a:cxn ang="0">
                  <a:pos x="212" y="6"/>
                </a:cxn>
                <a:cxn ang="0">
                  <a:pos x="211" y="2"/>
                </a:cxn>
                <a:cxn ang="0">
                  <a:pos x="208" y="0"/>
                </a:cxn>
                <a:cxn ang="0">
                  <a:pos x="205" y="0"/>
                </a:cxn>
                <a:cxn ang="0">
                  <a:pos x="203" y="1"/>
                </a:cxn>
                <a:cxn ang="0">
                  <a:pos x="203" y="1"/>
                </a:cxn>
              </a:cxnLst>
              <a:rect l="0" t="0" r="r" b="b"/>
              <a:pathLst>
                <a:path w="212" h="142">
                  <a:moveTo>
                    <a:pt x="203" y="1"/>
                  </a:moveTo>
                  <a:lnTo>
                    <a:pt x="203" y="1"/>
                  </a:lnTo>
                  <a:lnTo>
                    <a:pt x="147" y="34"/>
                  </a:lnTo>
                  <a:lnTo>
                    <a:pt x="119" y="51"/>
                  </a:lnTo>
                  <a:lnTo>
                    <a:pt x="93" y="68"/>
                  </a:lnTo>
                  <a:lnTo>
                    <a:pt x="93" y="68"/>
                  </a:lnTo>
                  <a:lnTo>
                    <a:pt x="72" y="82"/>
                  </a:lnTo>
                  <a:lnTo>
                    <a:pt x="52" y="96"/>
                  </a:lnTo>
                  <a:lnTo>
                    <a:pt x="52" y="96"/>
                  </a:lnTo>
                  <a:lnTo>
                    <a:pt x="30" y="116"/>
                  </a:lnTo>
                  <a:lnTo>
                    <a:pt x="17" y="125"/>
                  </a:lnTo>
                  <a:lnTo>
                    <a:pt x="12" y="129"/>
                  </a:lnTo>
                  <a:lnTo>
                    <a:pt x="5" y="130"/>
                  </a:lnTo>
                  <a:lnTo>
                    <a:pt x="5" y="130"/>
                  </a:lnTo>
                  <a:lnTo>
                    <a:pt x="3" y="132"/>
                  </a:lnTo>
                  <a:lnTo>
                    <a:pt x="1" y="133"/>
                  </a:lnTo>
                  <a:lnTo>
                    <a:pt x="0" y="136"/>
                  </a:lnTo>
                  <a:lnTo>
                    <a:pt x="1" y="137"/>
                  </a:lnTo>
                  <a:lnTo>
                    <a:pt x="3" y="141"/>
                  </a:lnTo>
                  <a:lnTo>
                    <a:pt x="5" y="142"/>
                  </a:lnTo>
                  <a:lnTo>
                    <a:pt x="8" y="142"/>
                  </a:lnTo>
                  <a:lnTo>
                    <a:pt x="8" y="142"/>
                  </a:lnTo>
                  <a:lnTo>
                    <a:pt x="16" y="139"/>
                  </a:lnTo>
                  <a:lnTo>
                    <a:pt x="24" y="134"/>
                  </a:lnTo>
                  <a:lnTo>
                    <a:pt x="38" y="124"/>
                  </a:lnTo>
                  <a:lnTo>
                    <a:pt x="38" y="124"/>
                  </a:lnTo>
                  <a:lnTo>
                    <a:pt x="51" y="115"/>
                  </a:lnTo>
                  <a:lnTo>
                    <a:pt x="63" y="104"/>
                  </a:lnTo>
                  <a:lnTo>
                    <a:pt x="76" y="94"/>
                  </a:lnTo>
                  <a:lnTo>
                    <a:pt x="89" y="85"/>
                  </a:lnTo>
                  <a:lnTo>
                    <a:pt x="89" y="85"/>
                  </a:lnTo>
                  <a:lnTo>
                    <a:pt x="148" y="47"/>
                  </a:lnTo>
                  <a:lnTo>
                    <a:pt x="209" y="10"/>
                  </a:lnTo>
                  <a:lnTo>
                    <a:pt x="209" y="10"/>
                  </a:lnTo>
                  <a:lnTo>
                    <a:pt x="211" y="9"/>
                  </a:lnTo>
                  <a:lnTo>
                    <a:pt x="212" y="6"/>
                  </a:lnTo>
                  <a:lnTo>
                    <a:pt x="211" y="2"/>
                  </a:lnTo>
                  <a:lnTo>
                    <a:pt x="208" y="0"/>
                  </a:lnTo>
                  <a:lnTo>
                    <a:pt x="205" y="0"/>
                  </a:lnTo>
                  <a:lnTo>
                    <a:pt x="203" y="1"/>
                  </a:lnTo>
                  <a:lnTo>
                    <a:pt x="203"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76" name="chenying0907 1072"/>
            <p:cNvSpPr/>
            <p:nvPr/>
          </p:nvSpPr>
          <p:spPr bwMode="auto">
            <a:xfrm>
              <a:off x="4506913" y="4606925"/>
              <a:ext cx="138113" cy="92075"/>
            </a:xfrm>
            <a:custGeom>
              <a:avLst/>
              <a:gdLst/>
              <a:ahLst/>
              <a:cxnLst>
                <a:cxn ang="0">
                  <a:pos x="340" y="0"/>
                </a:cxn>
                <a:cxn ang="0">
                  <a:pos x="340" y="0"/>
                </a:cxn>
                <a:cxn ang="0">
                  <a:pos x="331" y="2"/>
                </a:cxn>
                <a:cxn ang="0">
                  <a:pos x="323" y="8"/>
                </a:cxn>
                <a:cxn ang="0">
                  <a:pos x="314" y="13"/>
                </a:cxn>
                <a:cxn ang="0">
                  <a:pos x="306" y="19"/>
                </a:cxn>
                <a:cxn ang="0">
                  <a:pos x="292" y="34"/>
                </a:cxn>
                <a:cxn ang="0">
                  <a:pos x="284" y="40"/>
                </a:cxn>
                <a:cxn ang="0">
                  <a:pos x="276" y="46"/>
                </a:cxn>
                <a:cxn ang="0">
                  <a:pos x="276" y="46"/>
                </a:cxn>
                <a:cxn ang="0">
                  <a:pos x="229" y="77"/>
                </a:cxn>
                <a:cxn ang="0">
                  <a:pos x="182" y="108"/>
                </a:cxn>
                <a:cxn ang="0">
                  <a:pos x="182" y="108"/>
                </a:cxn>
                <a:cxn ang="0">
                  <a:pos x="136" y="137"/>
                </a:cxn>
                <a:cxn ang="0">
                  <a:pos x="90" y="166"/>
                </a:cxn>
                <a:cxn ang="0">
                  <a:pos x="90" y="166"/>
                </a:cxn>
                <a:cxn ang="0">
                  <a:pos x="47" y="197"/>
                </a:cxn>
                <a:cxn ang="0">
                  <a:pos x="26" y="212"/>
                </a:cxn>
                <a:cxn ang="0">
                  <a:pos x="14" y="218"/>
                </a:cxn>
                <a:cxn ang="0">
                  <a:pos x="2" y="223"/>
                </a:cxn>
                <a:cxn ang="0">
                  <a:pos x="2" y="223"/>
                </a:cxn>
                <a:cxn ang="0">
                  <a:pos x="0" y="225"/>
                </a:cxn>
                <a:cxn ang="0">
                  <a:pos x="0" y="226"/>
                </a:cxn>
                <a:cxn ang="0">
                  <a:pos x="0" y="229"/>
                </a:cxn>
                <a:cxn ang="0">
                  <a:pos x="0" y="230"/>
                </a:cxn>
                <a:cxn ang="0">
                  <a:pos x="4" y="234"/>
                </a:cxn>
                <a:cxn ang="0">
                  <a:pos x="5" y="234"/>
                </a:cxn>
                <a:cxn ang="0">
                  <a:pos x="8" y="233"/>
                </a:cxn>
                <a:cxn ang="0">
                  <a:pos x="8" y="233"/>
                </a:cxn>
                <a:cxn ang="0">
                  <a:pos x="19" y="227"/>
                </a:cxn>
                <a:cxn ang="0">
                  <a:pos x="29" y="222"/>
                </a:cxn>
                <a:cxn ang="0">
                  <a:pos x="50" y="209"/>
                </a:cxn>
                <a:cxn ang="0">
                  <a:pos x="68" y="195"/>
                </a:cxn>
                <a:cxn ang="0">
                  <a:pos x="87" y="182"/>
                </a:cxn>
                <a:cxn ang="0">
                  <a:pos x="87" y="182"/>
                </a:cxn>
                <a:cxn ang="0">
                  <a:pos x="133" y="153"/>
                </a:cxn>
                <a:cxn ang="0">
                  <a:pos x="178" y="124"/>
                </a:cxn>
                <a:cxn ang="0">
                  <a:pos x="178" y="124"/>
                </a:cxn>
                <a:cxn ang="0">
                  <a:pos x="222" y="97"/>
                </a:cxn>
                <a:cxn ang="0">
                  <a:pos x="265" y="68"/>
                </a:cxn>
                <a:cxn ang="0">
                  <a:pos x="265" y="68"/>
                </a:cxn>
                <a:cxn ang="0">
                  <a:pos x="284" y="56"/>
                </a:cxn>
                <a:cxn ang="0">
                  <a:pos x="293" y="51"/>
                </a:cxn>
                <a:cxn ang="0">
                  <a:pos x="301" y="44"/>
                </a:cxn>
                <a:cxn ang="0">
                  <a:pos x="301" y="44"/>
                </a:cxn>
                <a:cxn ang="0">
                  <a:pos x="310" y="34"/>
                </a:cxn>
                <a:cxn ang="0">
                  <a:pos x="319" y="23"/>
                </a:cxn>
                <a:cxn ang="0">
                  <a:pos x="324" y="19"/>
                </a:cxn>
                <a:cxn ang="0">
                  <a:pos x="331" y="15"/>
                </a:cxn>
                <a:cxn ang="0">
                  <a:pos x="337" y="13"/>
                </a:cxn>
                <a:cxn ang="0">
                  <a:pos x="344" y="12"/>
                </a:cxn>
                <a:cxn ang="0">
                  <a:pos x="344" y="12"/>
                </a:cxn>
                <a:cxn ang="0">
                  <a:pos x="346" y="10"/>
                </a:cxn>
                <a:cxn ang="0">
                  <a:pos x="348" y="9"/>
                </a:cxn>
                <a:cxn ang="0">
                  <a:pos x="348" y="6"/>
                </a:cxn>
                <a:cxn ang="0">
                  <a:pos x="348" y="5"/>
                </a:cxn>
                <a:cxn ang="0">
                  <a:pos x="345" y="1"/>
                </a:cxn>
                <a:cxn ang="0">
                  <a:pos x="343" y="0"/>
                </a:cxn>
                <a:cxn ang="0">
                  <a:pos x="340" y="0"/>
                </a:cxn>
                <a:cxn ang="0">
                  <a:pos x="340" y="0"/>
                </a:cxn>
              </a:cxnLst>
              <a:rect l="0" t="0" r="r" b="b"/>
              <a:pathLst>
                <a:path w="348" h="234">
                  <a:moveTo>
                    <a:pt x="340" y="0"/>
                  </a:moveTo>
                  <a:lnTo>
                    <a:pt x="340" y="0"/>
                  </a:lnTo>
                  <a:lnTo>
                    <a:pt x="331" y="2"/>
                  </a:lnTo>
                  <a:lnTo>
                    <a:pt x="323" y="8"/>
                  </a:lnTo>
                  <a:lnTo>
                    <a:pt x="314" y="13"/>
                  </a:lnTo>
                  <a:lnTo>
                    <a:pt x="306" y="19"/>
                  </a:lnTo>
                  <a:lnTo>
                    <a:pt x="292" y="34"/>
                  </a:lnTo>
                  <a:lnTo>
                    <a:pt x="284" y="40"/>
                  </a:lnTo>
                  <a:lnTo>
                    <a:pt x="276" y="46"/>
                  </a:lnTo>
                  <a:lnTo>
                    <a:pt x="276" y="46"/>
                  </a:lnTo>
                  <a:lnTo>
                    <a:pt x="229" y="77"/>
                  </a:lnTo>
                  <a:lnTo>
                    <a:pt x="182" y="108"/>
                  </a:lnTo>
                  <a:lnTo>
                    <a:pt x="182" y="108"/>
                  </a:lnTo>
                  <a:lnTo>
                    <a:pt x="136" y="137"/>
                  </a:lnTo>
                  <a:lnTo>
                    <a:pt x="90" y="166"/>
                  </a:lnTo>
                  <a:lnTo>
                    <a:pt x="90" y="166"/>
                  </a:lnTo>
                  <a:lnTo>
                    <a:pt x="47" y="197"/>
                  </a:lnTo>
                  <a:lnTo>
                    <a:pt x="26" y="212"/>
                  </a:lnTo>
                  <a:lnTo>
                    <a:pt x="14" y="218"/>
                  </a:lnTo>
                  <a:lnTo>
                    <a:pt x="2" y="223"/>
                  </a:lnTo>
                  <a:lnTo>
                    <a:pt x="2" y="223"/>
                  </a:lnTo>
                  <a:lnTo>
                    <a:pt x="0" y="225"/>
                  </a:lnTo>
                  <a:lnTo>
                    <a:pt x="0" y="226"/>
                  </a:lnTo>
                  <a:lnTo>
                    <a:pt x="0" y="229"/>
                  </a:lnTo>
                  <a:lnTo>
                    <a:pt x="0" y="230"/>
                  </a:lnTo>
                  <a:lnTo>
                    <a:pt x="4" y="234"/>
                  </a:lnTo>
                  <a:lnTo>
                    <a:pt x="5" y="234"/>
                  </a:lnTo>
                  <a:lnTo>
                    <a:pt x="8" y="233"/>
                  </a:lnTo>
                  <a:lnTo>
                    <a:pt x="8" y="233"/>
                  </a:lnTo>
                  <a:lnTo>
                    <a:pt x="19" y="227"/>
                  </a:lnTo>
                  <a:lnTo>
                    <a:pt x="29" y="222"/>
                  </a:lnTo>
                  <a:lnTo>
                    <a:pt x="50" y="209"/>
                  </a:lnTo>
                  <a:lnTo>
                    <a:pt x="68" y="195"/>
                  </a:lnTo>
                  <a:lnTo>
                    <a:pt x="87" y="182"/>
                  </a:lnTo>
                  <a:lnTo>
                    <a:pt x="87" y="182"/>
                  </a:lnTo>
                  <a:lnTo>
                    <a:pt x="133" y="153"/>
                  </a:lnTo>
                  <a:lnTo>
                    <a:pt x="178" y="124"/>
                  </a:lnTo>
                  <a:lnTo>
                    <a:pt x="178" y="124"/>
                  </a:lnTo>
                  <a:lnTo>
                    <a:pt x="222" y="97"/>
                  </a:lnTo>
                  <a:lnTo>
                    <a:pt x="265" y="68"/>
                  </a:lnTo>
                  <a:lnTo>
                    <a:pt x="265" y="68"/>
                  </a:lnTo>
                  <a:lnTo>
                    <a:pt x="284" y="56"/>
                  </a:lnTo>
                  <a:lnTo>
                    <a:pt x="293" y="51"/>
                  </a:lnTo>
                  <a:lnTo>
                    <a:pt x="301" y="44"/>
                  </a:lnTo>
                  <a:lnTo>
                    <a:pt x="301" y="44"/>
                  </a:lnTo>
                  <a:lnTo>
                    <a:pt x="310" y="34"/>
                  </a:lnTo>
                  <a:lnTo>
                    <a:pt x="319" y="23"/>
                  </a:lnTo>
                  <a:lnTo>
                    <a:pt x="324" y="19"/>
                  </a:lnTo>
                  <a:lnTo>
                    <a:pt x="331" y="15"/>
                  </a:lnTo>
                  <a:lnTo>
                    <a:pt x="337" y="13"/>
                  </a:lnTo>
                  <a:lnTo>
                    <a:pt x="344" y="12"/>
                  </a:lnTo>
                  <a:lnTo>
                    <a:pt x="344" y="12"/>
                  </a:lnTo>
                  <a:lnTo>
                    <a:pt x="346" y="10"/>
                  </a:lnTo>
                  <a:lnTo>
                    <a:pt x="348" y="9"/>
                  </a:lnTo>
                  <a:lnTo>
                    <a:pt x="348" y="6"/>
                  </a:lnTo>
                  <a:lnTo>
                    <a:pt x="348" y="5"/>
                  </a:lnTo>
                  <a:lnTo>
                    <a:pt x="345" y="1"/>
                  </a:lnTo>
                  <a:lnTo>
                    <a:pt x="343" y="0"/>
                  </a:lnTo>
                  <a:lnTo>
                    <a:pt x="340" y="0"/>
                  </a:lnTo>
                  <a:lnTo>
                    <a:pt x="340"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77" name="chenying0907 1073"/>
            <p:cNvSpPr/>
            <p:nvPr/>
          </p:nvSpPr>
          <p:spPr bwMode="auto">
            <a:xfrm>
              <a:off x="4246563" y="4513263"/>
              <a:ext cx="49213" cy="77788"/>
            </a:xfrm>
            <a:custGeom>
              <a:avLst/>
              <a:gdLst/>
              <a:ahLst/>
              <a:cxnLst>
                <a:cxn ang="0">
                  <a:pos x="116" y="1"/>
                </a:cxn>
                <a:cxn ang="0">
                  <a:pos x="116" y="1"/>
                </a:cxn>
                <a:cxn ang="0">
                  <a:pos x="97" y="21"/>
                </a:cxn>
                <a:cxn ang="0">
                  <a:pos x="78" y="41"/>
                </a:cxn>
                <a:cxn ang="0">
                  <a:pos x="61" y="62"/>
                </a:cxn>
                <a:cxn ang="0">
                  <a:pos x="46" y="84"/>
                </a:cxn>
                <a:cxn ang="0">
                  <a:pos x="46" y="84"/>
                </a:cxn>
                <a:cxn ang="0">
                  <a:pos x="39" y="94"/>
                </a:cxn>
                <a:cxn ang="0">
                  <a:pos x="34" y="105"/>
                </a:cxn>
                <a:cxn ang="0">
                  <a:pos x="25" y="127"/>
                </a:cxn>
                <a:cxn ang="0">
                  <a:pos x="25" y="127"/>
                </a:cxn>
                <a:cxn ang="0">
                  <a:pos x="19" y="141"/>
                </a:cxn>
                <a:cxn ang="0">
                  <a:pos x="16" y="158"/>
                </a:cxn>
                <a:cxn ang="0">
                  <a:pos x="9" y="174"/>
                </a:cxn>
                <a:cxn ang="0">
                  <a:pos x="6" y="181"/>
                </a:cxn>
                <a:cxn ang="0">
                  <a:pos x="1" y="187"/>
                </a:cxn>
                <a:cxn ang="0">
                  <a:pos x="1" y="187"/>
                </a:cxn>
                <a:cxn ang="0">
                  <a:pos x="0" y="188"/>
                </a:cxn>
                <a:cxn ang="0">
                  <a:pos x="0" y="191"/>
                </a:cxn>
                <a:cxn ang="0">
                  <a:pos x="2" y="195"/>
                </a:cxn>
                <a:cxn ang="0">
                  <a:pos x="4" y="196"/>
                </a:cxn>
                <a:cxn ang="0">
                  <a:pos x="5" y="196"/>
                </a:cxn>
                <a:cxn ang="0">
                  <a:pos x="8" y="196"/>
                </a:cxn>
                <a:cxn ang="0">
                  <a:pos x="9" y="195"/>
                </a:cxn>
                <a:cxn ang="0">
                  <a:pos x="9" y="195"/>
                </a:cxn>
                <a:cxn ang="0">
                  <a:pos x="17" y="186"/>
                </a:cxn>
                <a:cxn ang="0">
                  <a:pos x="22" y="175"/>
                </a:cxn>
                <a:cxn ang="0">
                  <a:pos x="26" y="164"/>
                </a:cxn>
                <a:cxn ang="0">
                  <a:pos x="30" y="152"/>
                </a:cxn>
                <a:cxn ang="0">
                  <a:pos x="38" y="128"/>
                </a:cxn>
                <a:cxn ang="0">
                  <a:pos x="42" y="116"/>
                </a:cxn>
                <a:cxn ang="0">
                  <a:pos x="46" y="106"/>
                </a:cxn>
                <a:cxn ang="0">
                  <a:pos x="46" y="106"/>
                </a:cxn>
                <a:cxn ang="0">
                  <a:pos x="53" y="92"/>
                </a:cxn>
                <a:cxn ang="0">
                  <a:pos x="63" y="79"/>
                </a:cxn>
                <a:cxn ang="0">
                  <a:pos x="81" y="55"/>
                </a:cxn>
                <a:cxn ang="0">
                  <a:pos x="102" y="31"/>
                </a:cxn>
                <a:cxn ang="0">
                  <a:pos x="124" y="9"/>
                </a:cxn>
                <a:cxn ang="0">
                  <a:pos x="124" y="9"/>
                </a:cxn>
                <a:cxn ang="0">
                  <a:pos x="125" y="8"/>
                </a:cxn>
                <a:cxn ang="0">
                  <a:pos x="125" y="5"/>
                </a:cxn>
                <a:cxn ang="0">
                  <a:pos x="124" y="1"/>
                </a:cxn>
                <a:cxn ang="0">
                  <a:pos x="120" y="0"/>
                </a:cxn>
                <a:cxn ang="0">
                  <a:pos x="118" y="0"/>
                </a:cxn>
                <a:cxn ang="0">
                  <a:pos x="116" y="1"/>
                </a:cxn>
                <a:cxn ang="0">
                  <a:pos x="116" y="1"/>
                </a:cxn>
              </a:cxnLst>
              <a:rect l="0" t="0" r="r" b="b"/>
              <a:pathLst>
                <a:path w="125" h="196">
                  <a:moveTo>
                    <a:pt x="116" y="1"/>
                  </a:moveTo>
                  <a:lnTo>
                    <a:pt x="116" y="1"/>
                  </a:lnTo>
                  <a:lnTo>
                    <a:pt x="97" y="21"/>
                  </a:lnTo>
                  <a:lnTo>
                    <a:pt x="78" y="41"/>
                  </a:lnTo>
                  <a:lnTo>
                    <a:pt x="61" y="62"/>
                  </a:lnTo>
                  <a:lnTo>
                    <a:pt x="46" y="84"/>
                  </a:lnTo>
                  <a:lnTo>
                    <a:pt x="46" y="84"/>
                  </a:lnTo>
                  <a:lnTo>
                    <a:pt x="39" y="94"/>
                  </a:lnTo>
                  <a:lnTo>
                    <a:pt x="34" y="105"/>
                  </a:lnTo>
                  <a:lnTo>
                    <a:pt x="25" y="127"/>
                  </a:lnTo>
                  <a:lnTo>
                    <a:pt x="25" y="127"/>
                  </a:lnTo>
                  <a:lnTo>
                    <a:pt x="19" y="141"/>
                  </a:lnTo>
                  <a:lnTo>
                    <a:pt x="16" y="158"/>
                  </a:lnTo>
                  <a:lnTo>
                    <a:pt x="9" y="174"/>
                  </a:lnTo>
                  <a:lnTo>
                    <a:pt x="6" y="181"/>
                  </a:lnTo>
                  <a:lnTo>
                    <a:pt x="1" y="187"/>
                  </a:lnTo>
                  <a:lnTo>
                    <a:pt x="1" y="187"/>
                  </a:lnTo>
                  <a:lnTo>
                    <a:pt x="0" y="188"/>
                  </a:lnTo>
                  <a:lnTo>
                    <a:pt x="0" y="191"/>
                  </a:lnTo>
                  <a:lnTo>
                    <a:pt x="2" y="195"/>
                  </a:lnTo>
                  <a:lnTo>
                    <a:pt x="4" y="196"/>
                  </a:lnTo>
                  <a:lnTo>
                    <a:pt x="5" y="196"/>
                  </a:lnTo>
                  <a:lnTo>
                    <a:pt x="8" y="196"/>
                  </a:lnTo>
                  <a:lnTo>
                    <a:pt x="9" y="195"/>
                  </a:lnTo>
                  <a:lnTo>
                    <a:pt x="9" y="195"/>
                  </a:lnTo>
                  <a:lnTo>
                    <a:pt x="17" y="186"/>
                  </a:lnTo>
                  <a:lnTo>
                    <a:pt x="22" y="175"/>
                  </a:lnTo>
                  <a:lnTo>
                    <a:pt x="26" y="164"/>
                  </a:lnTo>
                  <a:lnTo>
                    <a:pt x="30" y="152"/>
                  </a:lnTo>
                  <a:lnTo>
                    <a:pt x="38" y="128"/>
                  </a:lnTo>
                  <a:lnTo>
                    <a:pt x="42" y="116"/>
                  </a:lnTo>
                  <a:lnTo>
                    <a:pt x="46" y="106"/>
                  </a:lnTo>
                  <a:lnTo>
                    <a:pt x="46" y="106"/>
                  </a:lnTo>
                  <a:lnTo>
                    <a:pt x="53" y="92"/>
                  </a:lnTo>
                  <a:lnTo>
                    <a:pt x="63" y="79"/>
                  </a:lnTo>
                  <a:lnTo>
                    <a:pt x="81" y="55"/>
                  </a:lnTo>
                  <a:lnTo>
                    <a:pt x="102" y="31"/>
                  </a:lnTo>
                  <a:lnTo>
                    <a:pt x="124" y="9"/>
                  </a:lnTo>
                  <a:lnTo>
                    <a:pt x="124" y="9"/>
                  </a:lnTo>
                  <a:lnTo>
                    <a:pt x="125" y="8"/>
                  </a:lnTo>
                  <a:lnTo>
                    <a:pt x="125" y="5"/>
                  </a:lnTo>
                  <a:lnTo>
                    <a:pt x="124" y="1"/>
                  </a:lnTo>
                  <a:lnTo>
                    <a:pt x="120" y="0"/>
                  </a:lnTo>
                  <a:lnTo>
                    <a:pt x="118" y="0"/>
                  </a:lnTo>
                  <a:lnTo>
                    <a:pt x="116" y="1"/>
                  </a:lnTo>
                  <a:lnTo>
                    <a:pt x="116"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78" name="chenying0907 1074"/>
            <p:cNvSpPr/>
            <p:nvPr/>
          </p:nvSpPr>
          <p:spPr bwMode="auto">
            <a:xfrm>
              <a:off x="4256088" y="4479925"/>
              <a:ext cx="82550" cy="133350"/>
            </a:xfrm>
            <a:custGeom>
              <a:avLst/>
              <a:gdLst/>
              <a:ahLst/>
              <a:cxnLst>
                <a:cxn ang="0">
                  <a:pos x="198" y="2"/>
                </a:cxn>
                <a:cxn ang="0">
                  <a:pos x="198" y="2"/>
                </a:cxn>
                <a:cxn ang="0">
                  <a:pos x="165" y="44"/>
                </a:cxn>
                <a:cxn ang="0">
                  <a:pos x="149" y="65"/>
                </a:cxn>
                <a:cxn ang="0">
                  <a:pos x="135" y="87"/>
                </a:cxn>
                <a:cxn ang="0">
                  <a:pos x="135" y="87"/>
                </a:cxn>
                <a:cxn ang="0">
                  <a:pos x="110" y="130"/>
                </a:cxn>
                <a:cxn ang="0">
                  <a:pos x="97" y="151"/>
                </a:cxn>
                <a:cxn ang="0">
                  <a:pos x="83" y="172"/>
                </a:cxn>
                <a:cxn ang="0">
                  <a:pos x="83" y="172"/>
                </a:cxn>
                <a:cxn ang="0">
                  <a:pos x="55" y="213"/>
                </a:cxn>
                <a:cxn ang="0">
                  <a:pos x="42" y="234"/>
                </a:cxn>
                <a:cxn ang="0">
                  <a:pos x="29" y="255"/>
                </a:cxn>
                <a:cxn ang="0">
                  <a:pos x="29" y="255"/>
                </a:cxn>
                <a:cxn ang="0">
                  <a:pos x="20" y="273"/>
                </a:cxn>
                <a:cxn ang="0">
                  <a:pos x="12" y="291"/>
                </a:cxn>
                <a:cxn ang="0">
                  <a:pos x="12" y="291"/>
                </a:cxn>
                <a:cxn ang="0">
                  <a:pos x="10" y="299"/>
                </a:cxn>
                <a:cxn ang="0">
                  <a:pos x="7" y="308"/>
                </a:cxn>
                <a:cxn ang="0">
                  <a:pos x="4" y="316"/>
                </a:cxn>
                <a:cxn ang="0">
                  <a:pos x="2" y="323"/>
                </a:cxn>
                <a:cxn ang="0">
                  <a:pos x="2" y="323"/>
                </a:cxn>
                <a:cxn ang="0">
                  <a:pos x="0" y="325"/>
                </a:cxn>
                <a:cxn ang="0">
                  <a:pos x="0" y="328"/>
                </a:cxn>
                <a:cxn ang="0">
                  <a:pos x="2" y="332"/>
                </a:cxn>
                <a:cxn ang="0">
                  <a:pos x="3" y="333"/>
                </a:cxn>
                <a:cxn ang="0">
                  <a:pos x="6" y="333"/>
                </a:cxn>
                <a:cxn ang="0">
                  <a:pos x="7" y="333"/>
                </a:cxn>
                <a:cxn ang="0">
                  <a:pos x="10" y="331"/>
                </a:cxn>
                <a:cxn ang="0">
                  <a:pos x="10" y="331"/>
                </a:cxn>
                <a:cxn ang="0">
                  <a:pos x="13" y="324"/>
                </a:cxn>
                <a:cxn ang="0">
                  <a:pos x="16" y="316"/>
                </a:cxn>
                <a:cxn ang="0">
                  <a:pos x="16" y="316"/>
                </a:cxn>
                <a:cxn ang="0">
                  <a:pos x="24" y="293"/>
                </a:cxn>
                <a:cxn ang="0">
                  <a:pos x="34" y="269"/>
                </a:cxn>
                <a:cxn ang="0">
                  <a:pos x="34" y="269"/>
                </a:cxn>
                <a:cxn ang="0">
                  <a:pos x="46" y="247"/>
                </a:cxn>
                <a:cxn ang="0">
                  <a:pos x="59" y="226"/>
                </a:cxn>
                <a:cxn ang="0">
                  <a:pos x="87" y="185"/>
                </a:cxn>
                <a:cxn ang="0">
                  <a:pos x="87" y="185"/>
                </a:cxn>
                <a:cxn ang="0">
                  <a:pos x="115" y="145"/>
                </a:cxn>
                <a:cxn ang="0">
                  <a:pos x="140" y="102"/>
                </a:cxn>
                <a:cxn ang="0">
                  <a:pos x="140" y="102"/>
                </a:cxn>
                <a:cxn ang="0">
                  <a:pos x="156" y="77"/>
                </a:cxn>
                <a:cxn ang="0">
                  <a:pos x="172" y="53"/>
                </a:cxn>
                <a:cxn ang="0">
                  <a:pos x="207" y="8"/>
                </a:cxn>
                <a:cxn ang="0">
                  <a:pos x="207" y="8"/>
                </a:cxn>
                <a:cxn ang="0">
                  <a:pos x="208" y="5"/>
                </a:cxn>
                <a:cxn ang="0">
                  <a:pos x="208" y="4"/>
                </a:cxn>
                <a:cxn ang="0">
                  <a:pos x="207" y="1"/>
                </a:cxn>
                <a:cxn ang="0">
                  <a:pos x="206" y="0"/>
                </a:cxn>
                <a:cxn ang="0">
                  <a:pos x="202" y="0"/>
                </a:cxn>
                <a:cxn ang="0">
                  <a:pos x="199" y="0"/>
                </a:cxn>
                <a:cxn ang="0">
                  <a:pos x="198" y="2"/>
                </a:cxn>
                <a:cxn ang="0">
                  <a:pos x="198" y="2"/>
                </a:cxn>
              </a:cxnLst>
              <a:rect l="0" t="0" r="r" b="b"/>
              <a:pathLst>
                <a:path w="208" h="333">
                  <a:moveTo>
                    <a:pt x="198" y="2"/>
                  </a:moveTo>
                  <a:lnTo>
                    <a:pt x="198" y="2"/>
                  </a:lnTo>
                  <a:lnTo>
                    <a:pt x="165" y="44"/>
                  </a:lnTo>
                  <a:lnTo>
                    <a:pt x="149" y="65"/>
                  </a:lnTo>
                  <a:lnTo>
                    <a:pt x="135" y="87"/>
                  </a:lnTo>
                  <a:lnTo>
                    <a:pt x="135" y="87"/>
                  </a:lnTo>
                  <a:lnTo>
                    <a:pt x="110" y="130"/>
                  </a:lnTo>
                  <a:lnTo>
                    <a:pt x="97" y="151"/>
                  </a:lnTo>
                  <a:lnTo>
                    <a:pt x="83" y="172"/>
                  </a:lnTo>
                  <a:lnTo>
                    <a:pt x="83" y="172"/>
                  </a:lnTo>
                  <a:lnTo>
                    <a:pt x="55" y="213"/>
                  </a:lnTo>
                  <a:lnTo>
                    <a:pt x="42" y="234"/>
                  </a:lnTo>
                  <a:lnTo>
                    <a:pt x="29" y="255"/>
                  </a:lnTo>
                  <a:lnTo>
                    <a:pt x="29" y="255"/>
                  </a:lnTo>
                  <a:lnTo>
                    <a:pt x="20" y="273"/>
                  </a:lnTo>
                  <a:lnTo>
                    <a:pt x="12" y="291"/>
                  </a:lnTo>
                  <a:lnTo>
                    <a:pt x="12" y="291"/>
                  </a:lnTo>
                  <a:lnTo>
                    <a:pt x="10" y="299"/>
                  </a:lnTo>
                  <a:lnTo>
                    <a:pt x="7" y="308"/>
                  </a:lnTo>
                  <a:lnTo>
                    <a:pt x="4" y="316"/>
                  </a:lnTo>
                  <a:lnTo>
                    <a:pt x="2" y="323"/>
                  </a:lnTo>
                  <a:lnTo>
                    <a:pt x="2" y="323"/>
                  </a:lnTo>
                  <a:lnTo>
                    <a:pt x="0" y="325"/>
                  </a:lnTo>
                  <a:lnTo>
                    <a:pt x="0" y="328"/>
                  </a:lnTo>
                  <a:lnTo>
                    <a:pt x="2" y="332"/>
                  </a:lnTo>
                  <a:lnTo>
                    <a:pt x="3" y="333"/>
                  </a:lnTo>
                  <a:lnTo>
                    <a:pt x="6" y="333"/>
                  </a:lnTo>
                  <a:lnTo>
                    <a:pt x="7" y="333"/>
                  </a:lnTo>
                  <a:lnTo>
                    <a:pt x="10" y="331"/>
                  </a:lnTo>
                  <a:lnTo>
                    <a:pt x="10" y="331"/>
                  </a:lnTo>
                  <a:lnTo>
                    <a:pt x="13" y="324"/>
                  </a:lnTo>
                  <a:lnTo>
                    <a:pt x="16" y="316"/>
                  </a:lnTo>
                  <a:lnTo>
                    <a:pt x="16" y="316"/>
                  </a:lnTo>
                  <a:lnTo>
                    <a:pt x="24" y="293"/>
                  </a:lnTo>
                  <a:lnTo>
                    <a:pt x="34" y="269"/>
                  </a:lnTo>
                  <a:lnTo>
                    <a:pt x="34" y="269"/>
                  </a:lnTo>
                  <a:lnTo>
                    <a:pt x="46" y="247"/>
                  </a:lnTo>
                  <a:lnTo>
                    <a:pt x="59" y="226"/>
                  </a:lnTo>
                  <a:lnTo>
                    <a:pt x="87" y="185"/>
                  </a:lnTo>
                  <a:lnTo>
                    <a:pt x="87" y="185"/>
                  </a:lnTo>
                  <a:lnTo>
                    <a:pt x="115" y="145"/>
                  </a:lnTo>
                  <a:lnTo>
                    <a:pt x="140" y="102"/>
                  </a:lnTo>
                  <a:lnTo>
                    <a:pt x="140" y="102"/>
                  </a:lnTo>
                  <a:lnTo>
                    <a:pt x="156" y="77"/>
                  </a:lnTo>
                  <a:lnTo>
                    <a:pt x="172" y="53"/>
                  </a:lnTo>
                  <a:lnTo>
                    <a:pt x="207" y="8"/>
                  </a:lnTo>
                  <a:lnTo>
                    <a:pt x="207" y="8"/>
                  </a:lnTo>
                  <a:lnTo>
                    <a:pt x="208" y="5"/>
                  </a:lnTo>
                  <a:lnTo>
                    <a:pt x="208" y="4"/>
                  </a:lnTo>
                  <a:lnTo>
                    <a:pt x="207" y="1"/>
                  </a:lnTo>
                  <a:lnTo>
                    <a:pt x="206" y="0"/>
                  </a:lnTo>
                  <a:lnTo>
                    <a:pt x="202" y="0"/>
                  </a:lnTo>
                  <a:lnTo>
                    <a:pt x="199" y="0"/>
                  </a:lnTo>
                  <a:lnTo>
                    <a:pt x="198" y="2"/>
                  </a:lnTo>
                  <a:lnTo>
                    <a:pt x="198"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79" name="chenying0907 1075"/>
            <p:cNvSpPr/>
            <p:nvPr/>
          </p:nvSpPr>
          <p:spPr bwMode="auto">
            <a:xfrm>
              <a:off x="4267201" y="4479925"/>
              <a:ext cx="92075" cy="133350"/>
            </a:xfrm>
            <a:custGeom>
              <a:avLst/>
              <a:gdLst/>
              <a:ahLst/>
              <a:cxnLst>
                <a:cxn ang="0">
                  <a:pos x="224" y="1"/>
                </a:cxn>
                <a:cxn ang="0">
                  <a:pos x="224" y="1"/>
                </a:cxn>
                <a:cxn ang="0">
                  <a:pos x="216" y="7"/>
                </a:cxn>
                <a:cxn ang="0">
                  <a:pos x="208" y="13"/>
                </a:cxn>
                <a:cxn ang="0">
                  <a:pos x="197" y="26"/>
                </a:cxn>
                <a:cxn ang="0">
                  <a:pos x="186" y="41"/>
                </a:cxn>
                <a:cxn ang="0">
                  <a:pos x="176" y="56"/>
                </a:cxn>
                <a:cxn ang="0">
                  <a:pos x="176" y="56"/>
                </a:cxn>
                <a:cxn ang="0">
                  <a:pos x="146" y="106"/>
                </a:cxn>
                <a:cxn ang="0">
                  <a:pos x="116" y="154"/>
                </a:cxn>
                <a:cxn ang="0">
                  <a:pos x="116" y="154"/>
                </a:cxn>
                <a:cxn ang="0">
                  <a:pos x="88" y="199"/>
                </a:cxn>
                <a:cxn ang="0">
                  <a:pos x="59" y="242"/>
                </a:cxn>
                <a:cxn ang="0">
                  <a:pos x="59" y="242"/>
                </a:cxn>
                <a:cxn ang="0">
                  <a:pos x="45" y="262"/>
                </a:cxn>
                <a:cxn ang="0">
                  <a:pos x="29" y="281"/>
                </a:cxn>
                <a:cxn ang="0">
                  <a:pos x="15" y="302"/>
                </a:cxn>
                <a:cxn ang="0">
                  <a:pos x="2" y="323"/>
                </a:cxn>
                <a:cxn ang="0">
                  <a:pos x="2" y="323"/>
                </a:cxn>
                <a:cxn ang="0">
                  <a:pos x="0" y="327"/>
                </a:cxn>
                <a:cxn ang="0">
                  <a:pos x="2" y="330"/>
                </a:cxn>
                <a:cxn ang="0">
                  <a:pos x="4" y="331"/>
                </a:cxn>
                <a:cxn ang="0">
                  <a:pos x="8" y="332"/>
                </a:cxn>
                <a:cxn ang="0">
                  <a:pos x="8" y="332"/>
                </a:cxn>
                <a:cxn ang="0">
                  <a:pos x="20" y="328"/>
                </a:cxn>
                <a:cxn ang="0">
                  <a:pos x="20" y="328"/>
                </a:cxn>
                <a:cxn ang="0">
                  <a:pos x="21" y="328"/>
                </a:cxn>
                <a:cxn ang="0">
                  <a:pos x="23" y="327"/>
                </a:cxn>
                <a:cxn ang="0">
                  <a:pos x="24" y="323"/>
                </a:cxn>
                <a:cxn ang="0">
                  <a:pos x="23" y="319"/>
                </a:cxn>
                <a:cxn ang="0">
                  <a:pos x="19" y="318"/>
                </a:cxn>
                <a:cxn ang="0">
                  <a:pos x="19" y="318"/>
                </a:cxn>
                <a:cxn ang="0">
                  <a:pos x="28" y="303"/>
                </a:cxn>
                <a:cxn ang="0">
                  <a:pos x="38" y="290"/>
                </a:cxn>
                <a:cxn ang="0">
                  <a:pos x="59" y="263"/>
                </a:cxn>
                <a:cxn ang="0">
                  <a:pos x="59" y="263"/>
                </a:cxn>
                <a:cxn ang="0">
                  <a:pos x="85" y="225"/>
                </a:cxn>
                <a:cxn ang="0">
                  <a:pos x="110" y="186"/>
                </a:cxn>
                <a:cxn ang="0">
                  <a:pos x="110" y="186"/>
                </a:cxn>
                <a:cxn ang="0">
                  <a:pos x="163" y="98"/>
                </a:cxn>
                <a:cxn ang="0">
                  <a:pos x="163" y="98"/>
                </a:cxn>
                <a:cxn ang="0">
                  <a:pos x="177" y="75"/>
                </a:cxn>
                <a:cxn ang="0">
                  <a:pos x="191" y="51"/>
                </a:cxn>
                <a:cxn ang="0">
                  <a:pos x="199" y="39"/>
                </a:cxn>
                <a:cxn ang="0">
                  <a:pos x="208" y="29"/>
                </a:cxn>
                <a:cxn ang="0">
                  <a:pos x="219" y="20"/>
                </a:cxn>
                <a:cxn ang="0">
                  <a:pos x="229" y="12"/>
                </a:cxn>
                <a:cxn ang="0">
                  <a:pos x="229" y="12"/>
                </a:cxn>
                <a:cxn ang="0">
                  <a:pos x="231" y="9"/>
                </a:cxn>
                <a:cxn ang="0">
                  <a:pos x="232" y="8"/>
                </a:cxn>
                <a:cxn ang="0">
                  <a:pos x="231" y="4"/>
                </a:cxn>
                <a:cxn ang="0">
                  <a:pos x="228" y="1"/>
                </a:cxn>
                <a:cxn ang="0">
                  <a:pos x="225" y="0"/>
                </a:cxn>
                <a:cxn ang="0">
                  <a:pos x="224" y="1"/>
                </a:cxn>
                <a:cxn ang="0">
                  <a:pos x="224" y="1"/>
                </a:cxn>
              </a:cxnLst>
              <a:rect l="0" t="0" r="r" b="b"/>
              <a:pathLst>
                <a:path w="232" h="332">
                  <a:moveTo>
                    <a:pt x="224" y="1"/>
                  </a:moveTo>
                  <a:lnTo>
                    <a:pt x="224" y="1"/>
                  </a:lnTo>
                  <a:lnTo>
                    <a:pt x="216" y="7"/>
                  </a:lnTo>
                  <a:lnTo>
                    <a:pt x="208" y="13"/>
                  </a:lnTo>
                  <a:lnTo>
                    <a:pt x="197" y="26"/>
                  </a:lnTo>
                  <a:lnTo>
                    <a:pt x="186" y="41"/>
                  </a:lnTo>
                  <a:lnTo>
                    <a:pt x="176" y="56"/>
                  </a:lnTo>
                  <a:lnTo>
                    <a:pt x="176" y="56"/>
                  </a:lnTo>
                  <a:lnTo>
                    <a:pt x="146" y="106"/>
                  </a:lnTo>
                  <a:lnTo>
                    <a:pt x="116" y="154"/>
                  </a:lnTo>
                  <a:lnTo>
                    <a:pt x="116" y="154"/>
                  </a:lnTo>
                  <a:lnTo>
                    <a:pt x="88" y="199"/>
                  </a:lnTo>
                  <a:lnTo>
                    <a:pt x="59" y="242"/>
                  </a:lnTo>
                  <a:lnTo>
                    <a:pt x="59" y="242"/>
                  </a:lnTo>
                  <a:lnTo>
                    <a:pt x="45" y="262"/>
                  </a:lnTo>
                  <a:lnTo>
                    <a:pt x="29" y="281"/>
                  </a:lnTo>
                  <a:lnTo>
                    <a:pt x="15" y="302"/>
                  </a:lnTo>
                  <a:lnTo>
                    <a:pt x="2" y="323"/>
                  </a:lnTo>
                  <a:lnTo>
                    <a:pt x="2" y="323"/>
                  </a:lnTo>
                  <a:lnTo>
                    <a:pt x="0" y="327"/>
                  </a:lnTo>
                  <a:lnTo>
                    <a:pt x="2" y="330"/>
                  </a:lnTo>
                  <a:lnTo>
                    <a:pt x="4" y="331"/>
                  </a:lnTo>
                  <a:lnTo>
                    <a:pt x="8" y="332"/>
                  </a:lnTo>
                  <a:lnTo>
                    <a:pt x="8" y="332"/>
                  </a:lnTo>
                  <a:lnTo>
                    <a:pt x="20" y="328"/>
                  </a:lnTo>
                  <a:lnTo>
                    <a:pt x="20" y="328"/>
                  </a:lnTo>
                  <a:lnTo>
                    <a:pt x="21" y="328"/>
                  </a:lnTo>
                  <a:lnTo>
                    <a:pt x="23" y="327"/>
                  </a:lnTo>
                  <a:lnTo>
                    <a:pt x="24" y="323"/>
                  </a:lnTo>
                  <a:lnTo>
                    <a:pt x="23" y="319"/>
                  </a:lnTo>
                  <a:lnTo>
                    <a:pt x="19" y="318"/>
                  </a:lnTo>
                  <a:lnTo>
                    <a:pt x="19" y="318"/>
                  </a:lnTo>
                  <a:lnTo>
                    <a:pt x="28" y="303"/>
                  </a:lnTo>
                  <a:lnTo>
                    <a:pt x="38" y="290"/>
                  </a:lnTo>
                  <a:lnTo>
                    <a:pt x="59" y="263"/>
                  </a:lnTo>
                  <a:lnTo>
                    <a:pt x="59" y="263"/>
                  </a:lnTo>
                  <a:lnTo>
                    <a:pt x="85" y="225"/>
                  </a:lnTo>
                  <a:lnTo>
                    <a:pt x="110" y="186"/>
                  </a:lnTo>
                  <a:lnTo>
                    <a:pt x="110" y="186"/>
                  </a:lnTo>
                  <a:lnTo>
                    <a:pt x="163" y="98"/>
                  </a:lnTo>
                  <a:lnTo>
                    <a:pt x="163" y="98"/>
                  </a:lnTo>
                  <a:lnTo>
                    <a:pt x="177" y="75"/>
                  </a:lnTo>
                  <a:lnTo>
                    <a:pt x="191" y="51"/>
                  </a:lnTo>
                  <a:lnTo>
                    <a:pt x="199" y="39"/>
                  </a:lnTo>
                  <a:lnTo>
                    <a:pt x="208" y="29"/>
                  </a:lnTo>
                  <a:lnTo>
                    <a:pt x="219" y="20"/>
                  </a:lnTo>
                  <a:lnTo>
                    <a:pt x="229" y="12"/>
                  </a:lnTo>
                  <a:lnTo>
                    <a:pt x="229" y="12"/>
                  </a:lnTo>
                  <a:lnTo>
                    <a:pt x="231" y="9"/>
                  </a:lnTo>
                  <a:lnTo>
                    <a:pt x="232" y="8"/>
                  </a:lnTo>
                  <a:lnTo>
                    <a:pt x="231" y="4"/>
                  </a:lnTo>
                  <a:lnTo>
                    <a:pt x="228" y="1"/>
                  </a:lnTo>
                  <a:lnTo>
                    <a:pt x="225" y="0"/>
                  </a:lnTo>
                  <a:lnTo>
                    <a:pt x="224" y="1"/>
                  </a:lnTo>
                  <a:lnTo>
                    <a:pt x="224"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80" name="chenying0907 1076"/>
            <p:cNvSpPr/>
            <p:nvPr/>
          </p:nvSpPr>
          <p:spPr bwMode="auto">
            <a:xfrm>
              <a:off x="4287838" y="4484688"/>
              <a:ext cx="90488" cy="136525"/>
            </a:xfrm>
            <a:custGeom>
              <a:avLst/>
              <a:gdLst/>
              <a:ahLst/>
              <a:cxnLst>
                <a:cxn ang="0">
                  <a:pos x="217" y="2"/>
                </a:cxn>
                <a:cxn ang="0">
                  <a:pos x="217" y="2"/>
                </a:cxn>
                <a:cxn ang="0">
                  <a:pos x="206" y="23"/>
                </a:cxn>
                <a:cxn ang="0">
                  <a:pos x="192" y="43"/>
                </a:cxn>
                <a:cxn ang="0">
                  <a:pos x="179" y="61"/>
                </a:cxn>
                <a:cxn ang="0">
                  <a:pos x="166" y="80"/>
                </a:cxn>
                <a:cxn ang="0">
                  <a:pos x="166" y="80"/>
                </a:cxn>
                <a:cxn ang="0">
                  <a:pos x="136" y="128"/>
                </a:cxn>
                <a:cxn ang="0">
                  <a:pos x="106" y="175"/>
                </a:cxn>
                <a:cxn ang="0">
                  <a:pos x="106" y="175"/>
                </a:cxn>
                <a:cxn ang="0">
                  <a:pos x="80" y="216"/>
                </a:cxn>
                <a:cxn ang="0">
                  <a:pos x="51" y="253"/>
                </a:cxn>
                <a:cxn ang="0">
                  <a:pos x="51" y="253"/>
                </a:cxn>
                <a:cxn ang="0">
                  <a:pos x="39" y="273"/>
                </a:cxn>
                <a:cxn ang="0">
                  <a:pos x="26" y="293"/>
                </a:cxn>
                <a:cxn ang="0">
                  <a:pos x="26" y="293"/>
                </a:cxn>
                <a:cxn ang="0">
                  <a:pos x="21" y="302"/>
                </a:cxn>
                <a:cxn ang="0">
                  <a:pos x="16" y="314"/>
                </a:cxn>
                <a:cxn ang="0">
                  <a:pos x="9" y="325"/>
                </a:cxn>
                <a:cxn ang="0">
                  <a:pos x="5" y="329"/>
                </a:cxn>
                <a:cxn ang="0">
                  <a:pos x="3" y="332"/>
                </a:cxn>
                <a:cxn ang="0">
                  <a:pos x="3" y="332"/>
                </a:cxn>
                <a:cxn ang="0">
                  <a:pos x="0" y="333"/>
                </a:cxn>
                <a:cxn ang="0">
                  <a:pos x="0" y="336"/>
                </a:cxn>
                <a:cxn ang="0">
                  <a:pos x="0" y="340"/>
                </a:cxn>
                <a:cxn ang="0">
                  <a:pos x="4" y="342"/>
                </a:cxn>
                <a:cxn ang="0">
                  <a:pos x="5" y="342"/>
                </a:cxn>
                <a:cxn ang="0">
                  <a:pos x="8" y="342"/>
                </a:cxn>
                <a:cxn ang="0">
                  <a:pos x="8" y="342"/>
                </a:cxn>
                <a:cxn ang="0">
                  <a:pos x="12" y="340"/>
                </a:cxn>
                <a:cxn ang="0">
                  <a:pos x="15" y="336"/>
                </a:cxn>
                <a:cxn ang="0">
                  <a:pos x="20" y="328"/>
                </a:cxn>
                <a:cxn ang="0">
                  <a:pos x="20" y="328"/>
                </a:cxn>
                <a:cxn ang="0">
                  <a:pos x="25" y="316"/>
                </a:cxn>
                <a:cxn ang="0">
                  <a:pos x="33" y="304"/>
                </a:cxn>
                <a:cxn ang="0">
                  <a:pos x="47" y="282"/>
                </a:cxn>
                <a:cxn ang="0">
                  <a:pos x="47" y="282"/>
                </a:cxn>
                <a:cxn ang="0">
                  <a:pos x="76" y="240"/>
                </a:cxn>
                <a:cxn ang="0">
                  <a:pos x="105" y="199"/>
                </a:cxn>
                <a:cxn ang="0">
                  <a:pos x="105" y="199"/>
                </a:cxn>
                <a:cxn ang="0">
                  <a:pos x="121" y="175"/>
                </a:cxn>
                <a:cxn ang="0">
                  <a:pos x="135" y="151"/>
                </a:cxn>
                <a:cxn ang="0">
                  <a:pos x="165" y="103"/>
                </a:cxn>
                <a:cxn ang="0">
                  <a:pos x="165" y="103"/>
                </a:cxn>
                <a:cxn ang="0">
                  <a:pos x="181" y="80"/>
                </a:cxn>
                <a:cxn ang="0">
                  <a:pos x="198" y="57"/>
                </a:cxn>
                <a:cxn ang="0">
                  <a:pos x="213" y="34"/>
                </a:cxn>
                <a:cxn ang="0">
                  <a:pos x="220" y="22"/>
                </a:cxn>
                <a:cxn ang="0">
                  <a:pos x="228" y="9"/>
                </a:cxn>
                <a:cxn ang="0">
                  <a:pos x="228" y="9"/>
                </a:cxn>
                <a:cxn ang="0">
                  <a:pos x="228" y="6"/>
                </a:cxn>
                <a:cxn ang="0">
                  <a:pos x="228" y="4"/>
                </a:cxn>
                <a:cxn ang="0">
                  <a:pos x="225" y="1"/>
                </a:cxn>
                <a:cxn ang="0">
                  <a:pos x="223" y="0"/>
                </a:cxn>
                <a:cxn ang="0">
                  <a:pos x="220" y="0"/>
                </a:cxn>
                <a:cxn ang="0">
                  <a:pos x="219" y="1"/>
                </a:cxn>
                <a:cxn ang="0">
                  <a:pos x="217" y="2"/>
                </a:cxn>
                <a:cxn ang="0">
                  <a:pos x="217" y="2"/>
                </a:cxn>
              </a:cxnLst>
              <a:rect l="0" t="0" r="r" b="b"/>
              <a:pathLst>
                <a:path w="228" h="342">
                  <a:moveTo>
                    <a:pt x="217" y="2"/>
                  </a:moveTo>
                  <a:lnTo>
                    <a:pt x="217" y="2"/>
                  </a:lnTo>
                  <a:lnTo>
                    <a:pt x="206" y="23"/>
                  </a:lnTo>
                  <a:lnTo>
                    <a:pt x="192" y="43"/>
                  </a:lnTo>
                  <a:lnTo>
                    <a:pt x="179" y="61"/>
                  </a:lnTo>
                  <a:lnTo>
                    <a:pt x="166" y="80"/>
                  </a:lnTo>
                  <a:lnTo>
                    <a:pt x="166" y="80"/>
                  </a:lnTo>
                  <a:lnTo>
                    <a:pt x="136" y="128"/>
                  </a:lnTo>
                  <a:lnTo>
                    <a:pt x="106" y="175"/>
                  </a:lnTo>
                  <a:lnTo>
                    <a:pt x="106" y="175"/>
                  </a:lnTo>
                  <a:lnTo>
                    <a:pt x="80" y="216"/>
                  </a:lnTo>
                  <a:lnTo>
                    <a:pt x="51" y="253"/>
                  </a:lnTo>
                  <a:lnTo>
                    <a:pt x="51" y="253"/>
                  </a:lnTo>
                  <a:lnTo>
                    <a:pt x="39" y="273"/>
                  </a:lnTo>
                  <a:lnTo>
                    <a:pt x="26" y="293"/>
                  </a:lnTo>
                  <a:lnTo>
                    <a:pt x="26" y="293"/>
                  </a:lnTo>
                  <a:lnTo>
                    <a:pt x="21" y="302"/>
                  </a:lnTo>
                  <a:lnTo>
                    <a:pt x="16" y="314"/>
                  </a:lnTo>
                  <a:lnTo>
                    <a:pt x="9" y="325"/>
                  </a:lnTo>
                  <a:lnTo>
                    <a:pt x="5" y="329"/>
                  </a:lnTo>
                  <a:lnTo>
                    <a:pt x="3" y="332"/>
                  </a:lnTo>
                  <a:lnTo>
                    <a:pt x="3" y="332"/>
                  </a:lnTo>
                  <a:lnTo>
                    <a:pt x="0" y="333"/>
                  </a:lnTo>
                  <a:lnTo>
                    <a:pt x="0" y="336"/>
                  </a:lnTo>
                  <a:lnTo>
                    <a:pt x="0" y="340"/>
                  </a:lnTo>
                  <a:lnTo>
                    <a:pt x="4" y="342"/>
                  </a:lnTo>
                  <a:lnTo>
                    <a:pt x="5" y="342"/>
                  </a:lnTo>
                  <a:lnTo>
                    <a:pt x="8" y="342"/>
                  </a:lnTo>
                  <a:lnTo>
                    <a:pt x="8" y="342"/>
                  </a:lnTo>
                  <a:lnTo>
                    <a:pt x="12" y="340"/>
                  </a:lnTo>
                  <a:lnTo>
                    <a:pt x="15" y="336"/>
                  </a:lnTo>
                  <a:lnTo>
                    <a:pt x="20" y="328"/>
                  </a:lnTo>
                  <a:lnTo>
                    <a:pt x="20" y="328"/>
                  </a:lnTo>
                  <a:lnTo>
                    <a:pt x="25" y="316"/>
                  </a:lnTo>
                  <a:lnTo>
                    <a:pt x="33" y="304"/>
                  </a:lnTo>
                  <a:lnTo>
                    <a:pt x="47" y="282"/>
                  </a:lnTo>
                  <a:lnTo>
                    <a:pt x="47" y="282"/>
                  </a:lnTo>
                  <a:lnTo>
                    <a:pt x="76" y="240"/>
                  </a:lnTo>
                  <a:lnTo>
                    <a:pt x="105" y="199"/>
                  </a:lnTo>
                  <a:lnTo>
                    <a:pt x="105" y="199"/>
                  </a:lnTo>
                  <a:lnTo>
                    <a:pt x="121" y="175"/>
                  </a:lnTo>
                  <a:lnTo>
                    <a:pt x="135" y="151"/>
                  </a:lnTo>
                  <a:lnTo>
                    <a:pt x="165" y="103"/>
                  </a:lnTo>
                  <a:lnTo>
                    <a:pt x="165" y="103"/>
                  </a:lnTo>
                  <a:lnTo>
                    <a:pt x="181" y="80"/>
                  </a:lnTo>
                  <a:lnTo>
                    <a:pt x="198" y="57"/>
                  </a:lnTo>
                  <a:lnTo>
                    <a:pt x="213" y="34"/>
                  </a:lnTo>
                  <a:lnTo>
                    <a:pt x="220" y="22"/>
                  </a:lnTo>
                  <a:lnTo>
                    <a:pt x="228" y="9"/>
                  </a:lnTo>
                  <a:lnTo>
                    <a:pt x="228" y="9"/>
                  </a:lnTo>
                  <a:lnTo>
                    <a:pt x="228" y="6"/>
                  </a:lnTo>
                  <a:lnTo>
                    <a:pt x="228" y="4"/>
                  </a:lnTo>
                  <a:lnTo>
                    <a:pt x="225" y="1"/>
                  </a:lnTo>
                  <a:lnTo>
                    <a:pt x="223" y="0"/>
                  </a:lnTo>
                  <a:lnTo>
                    <a:pt x="220" y="0"/>
                  </a:lnTo>
                  <a:lnTo>
                    <a:pt x="219" y="1"/>
                  </a:lnTo>
                  <a:lnTo>
                    <a:pt x="217" y="2"/>
                  </a:lnTo>
                  <a:lnTo>
                    <a:pt x="217"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81" name="chenying0907 1077"/>
            <p:cNvSpPr/>
            <p:nvPr/>
          </p:nvSpPr>
          <p:spPr bwMode="auto">
            <a:xfrm>
              <a:off x="4359276" y="4505325"/>
              <a:ext cx="38100" cy="53975"/>
            </a:xfrm>
            <a:custGeom>
              <a:avLst/>
              <a:gdLst/>
              <a:ahLst/>
              <a:cxnLst>
                <a:cxn ang="0">
                  <a:pos x="88" y="3"/>
                </a:cxn>
                <a:cxn ang="0">
                  <a:pos x="88" y="3"/>
                </a:cxn>
                <a:cxn ang="0">
                  <a:pos x="75" y="18"/>
                </a:cxn>
                <a:cxn ang="0">
                  <a:pos x="62" y="35"/>
                </a:cxn>
                <a:cxn ang="0">
                  <a:pos x="51" y="52"/>
                </a:cxn>
                <a:cxn ang="0">
                  <a:pos x="40" y="69"/>
                </a:cxn>
                <a:cxn ang="0">
                  <a:pos x="40" y="69"/>
                </a:cxn>
                <a:cxn ang="0">
                  <a:pos x="17" y="98"/>
                </a:cxn>
                <a:cxn ang="0">
                  <a:pos x="8" y="114"/>
                </a:cxn>
                <a:cxn ang="0">
                  <a:pos x="0" y="131"/>
                </a:cxn>
                <a:cxn ang="0">
                  <a:pos x="0" y="131"/>
                </a:cxn>
                <a:cxn ang="0">
                  <a:pos x="0" y="132"/>
                </a:cxn>
                <a:cxn ang="0">
                  <a:pos x="0" y="135"/>
                </a:cxn>
                <a:cxn ang="0">
                  <a:pos x="2" y="136"/>
                </a:cxn>
                <a:cxn ang="0">
                  <a:pos x="4" y="137"/>
                </a:cxn>
                <a:cxn ang="0">
                  <a:pos x="8" y="137"/>
                </a:cxn>
                <a:cxn ang="0">
                  <a:pos x="11" y="136"/>
                </a:cxn>
                <a:cxn ang="0">
                  <a:pos x="12" y="134"/>
                </a:cxn>
                <a:cxn ang="0">
                  <a:pos x="12" y="134"/>
                </a:cxn>
                <a:cxn ang="0">
                  <a:pos x="15" y="126"/>
                </a:cxn>
                <a:cxn ang="0">
                  <a:pos x="20" y="117"/>
                </a:cxn>
                <a:cxn ang="0">
                  <a:pos x="30" y="101"/>
                </a:cxn>
                <a:cxn ang="0">
                  <a:pos x="53" y="71"/>
                </a:cxn>
                <a:cxn ang="0">
                  <a:pos x="53" y="71"/>
                </a:cxn>
                <a:cxn ang="0">
                  <a:pos x="63" y="55"/>
                </a:cxn>
                <a:cxn ang="0">
                  <a:pos x="74" y="39"/>
                </a:cxn>
                <a:cxn ang="0">
                  <a:pos x="84" y="25"/>
                </a:cxn>
                <a:cxn ang="0">
                  <a:pos x="96" y="11"/>
                </a:cxn>
                <a:cxn ang="0">
                  <a:pos x="96" y="11"/>
                </a:cxn>
                <a:cxn ang="0">
                  <a:pos x="97" y="8"/>
                </a:cxn>
                <a:cxn ang="0">
                  <a:pos x="97" y="7"/>
                </a:cxn>
                <a:cxn ang="0">
                  <a:pos x="96" y="3"/>
                </a:cxn>
                <a:cxn ang="0">
                  <a:pos x="92" y="0"/>
                </a:cxn>
                <a:cxn ang="0">
                  <a:pos x="89" y="1"/>
                </a:cxn>
                <a:cxn ang="0">
                  <a:pos x="88" y="3"/>
                </a:cxn>
                <a:cxn ang="0">
                  <a:pos x="88" y="3"/>
                </a:cxn>
              </a:cxnLst>
              <a:rect l="0" t="0" r="r" b="b"/>
              <a:pathLst>
                <a:path w="97" h="137">
                  <a:moveTo>
                    <a:pt x="88" y="3"/>
                  </a:moveTo>
                  <a:lnTo>
                    <a:pt x="88" y="3"/>
                  </a:lnTo>
                  <a:lnTo>
                    <a:pt x="75" y="18"/>
                  </a:lnTo>
                  <a:lnTo>
                    <a:pt x="62" y="35"/>
                  </a:lnTo>
                  <a:lnTo>
                    <a:pt x="51" y="52"/>
                  </a:lnTo>
                  <a:lnTo>
                    <a:pt x="40" y="69"/>
                  </a:lnTo>
                  <a:lnTo>
                    <a:pt x="40" y="69"/>
                  </a:lnTo>
                  <a:lnTo>
                    <a:pt x="17" y="98"/>
                  </a:lnTo>
                  <a:lnTo>
                    <a:pt x="8" y="114"/>
                  </a:lnTo>
                  <a:lnTo>
                    <a:pt x="0" y="131"/>
                  </a:lnTo>
                  <a:lnTo>
                    <a:pt x="0" y="131"/>
                  </a:lnTo>
                  <a:lnTo>
                    <a:pt x="0" y="132"/>
                  </a:lnTo>
                  <a:lnTo>
                    <a:pt x="0" y="135"/>
                  </a:lnTo>
                  <a:lnTo>
                    <a:pt x="2" y="136"/>
                  </a:lnTo>
                  <a:lnTo>
                    <a:pt x="4" y="137"/>
                  </a:lnTo>
                  <a:lnTo>
                    <a:pt x="8" y="137"/>
                  </a:lnTo>
                  <a:lnTo>
                    <a:pt x="11" y="136"/>
                  </a:lnTo>
                  <a:lnTo>
                    <a:pt x="12" y="134"/>
                  </a:lnTo>
                  <a:lnTo>
                    <a:pt x="12" y="134"/>
                  </a:lnTo>
                  <a:lnTo>
                    <a:pt x="15" y="126"/>
                  </a:lnTo>
                  <a:lnTo>
                    <a:pt x="20" y="117"/>
                  </a:lnTo>
                  <a:lnTo>
                    <a:pt x="30" y="101"/>
                  </a:lnTo>
                  <a:lnTo>
                    <a:pt x="53" y="71"/>
                  </a:lnTo>
                  <a:lnTo>
                    <a:pt x="53" y="71"/>
                  </a:lnTo>
                  <a:lnTo>
                    <a:pt x="63" y="55"/>
                  </a:lnTo>
                  <a:lnTo>
                    <a:pt x="74" y="39"/>
                  </a:lnTo>
                  <a:lnTo>
                    <a:pt x="84" y="25"/>
                  </a:lnTo>
                  <a:lnTo>
                    <a:pt x="96" y="11"/>
                  </a:lnTo>
                  <a:lnTo>
                    <a:pt x="96" y="11"/>
                  </a:lnTo>
                  <a:lnTo>
                    <a:pt x="97" y="8"/>
                  </a:lnTo>
                  <a:lnTo>
                    <a:pt x="97" y="7"/>
                  </a:lnTo>
                  <a:lnTo>
                    <a:pt x="96" y="3"/>
                  </a:lnTo>
                  <a:lnTo>
                    <a:pt x="92" y="0"/>
                  </a:lnTo>
                  <a:lnTo>
                    <a:pt x="89" y="1"/>
                  </a:lnTo>
                  <a:lnTo>
                    <a:pt x="88" y="3"/>
                  </a:lnTo>
                  <a:lnTo>
                    <a:pt x="88"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82" name="chenying0907 1078"/>
            <p:cNvSpPr/>
            <p:nvPr/>
          </p:nvSpPr>
          <p:spPr bwMode="auto">
            <a:xfrm>
              <a:off x="4375151" y="4513263"/>
              <a:ext cx="39688" cy="50800"/>
            </a:xfrm>
            <a:custGeom>
              <a:avLst/>
              <a:gdLst/>
              <a:ahLst/>
              <a:cxnLst>
                <a:cxn ang="0">
                  <a:pos x="86" y="1"/>
                </a:cxn>
                <a:cxn ang="0">
                  <a:pos x="86" y="1"/>
                </a:cxn>
                <a:cxn ang="0">
                  <a:pos x="74" y="14"/>
                </a:cxn>
                <a:cxn ang="0">
                  <a:pos x="62" y="29"/>
                </a:cxn>
                <a:cxn ang="0">
                  <a:pos x="41" y="59"/>
                </a:cxn>
                <a:cxn ang="0">
                  <a:pos x="0" y="119"/>
                </a:cxn>
                <a:cxn ang="0">
                  <a:pos x="0" y="119"/>
                </a:cxn>
                <a:cxn ang="0">
                  <a:pos x="0" y="122"/>
                </a:cxn>
                <a:cxn ang="0">
                  <a:pos x="0" y="124"/>
                </a:cxn>
                <a:cxn ang="0">
                  <a:pos x="0" y="126"/>
                </a:cxn>
                <a:cxn ang="0">
                  <a:pos x="2" y="127"/>
                </a:cxn>
                <a:cxn ang="0">
                  <a:pos x="6" y="128"/>
                </a:cxn>
                <a:cxn ang="0">
                  <a:pos x="7" y="127"/>
                </a:cxn>
                <a:cxn ang="0">
                  <a:pos x="10" y="126"/>
                </a:cxn>
                <a:cxn ang="0">
                  <a:pos x="10" y="126"/>
                </a:cxn>
                <a:cxn ang="0">
                  <a:pos x="51" y="65"/>
                </a:cxn>
                <a:cxn ang="0">
                  <a:pos x="71" y="37"/>
                </a:cxn>
                <a:cxn ang="0">
                  <a:pos x="82" y="22"/>
                </a:cxn>
                <a:cxn ang="0">
                  <a:pos x="95" y="9"/>
                </a:cxn>
                <a:cxn ang="0">
                  <a:pos x="95" y="9"/>
                </a:cxn>
                <a:cxn ang="0">
                  <a:pos x="96" y="8"/>
                </a:cxn>
                <a:cxn ang="0">
                  <a:pos x="96" y="5"/>
                </a:cxn>
                <a:cxn ang="0">
                  <a:pos x="95" y="1"/>
                </a:cxn>
                <a:cxn ang="0">
                  <a:pos x="91" y="0"/>
                </a:cxn>
                <a:cxn ang="0">
                  <a:pos x="88" y="0"/>
                </a:cxn>
                <a:cxn ang="0">
                  <a:pos x="86" y="1"/>
                </a:cxn>
                <a:cxn ang="0">
                  <a:pos x="86" y="1"/>
                </a:cxn>
              </a:cxnLst>
              <a:rect l="0" t="0" r="r" b="b"/>
              <a:pathLst>
                <a:path w="96" h="128">
                  <a:moveTo>
                    <a:pt x="86" y="1"/>
                  </a:moveTo>
                  <a:lnTo>
                    <a:pt x="86" y="1"/>
                  </a:lnTo>
                  <a:lnTo>
                    <a:pt x="74" y="14"/>
                  </a:lnTo>
                  <a:lnTo>
                    <a:pt x="62" y="29"/>
                  </a:lnTo>
                  <a:lnTo>
                    <a:pt x="41" y="59"/>
                  </a:lnTo>
                  <a:lnTo>
                    <a:pt x="0" y="119"/>
                  </a:lnTo>
                  <a:lnTo>
                    <a:pt x="0" y="119"/>
                  </a:lnTo>
                  <a:lnTo>
                    <a:pt x="0" y="122"/>
                  </a:lnTo>
                  <a:lnTo>
                    <a:pt x="0" y="124"/>
                  </a:lnTo>
                  <a:lnTo>
                    <a:pt x="0" y="126"/>
                  </a:lnTo>
                  <a:lnTo>
                    <a:pt x="2" y="127"/>
                  </a:lnTo>
                  <a:lnTo>
                    <a:pt x="6" y="128"/>
                  </a:lnTo>
                  <a:lnTo>
                    <a:pt x="7" y="127"/>
                  </a:lnTo>
                  <a:lnTo>
                    <a:pt x="10" y="126"/>
                  </a:lnTo>
                  <a:lnTo>
                    <a:pt x="10" y="126"/>
                  </a:lnTo>
                  <a:lnTo>
                    <a:pt x="51" y="65"/>
                  </a:lnTo>
                  <a:lnTo>
                    <a:pt x="71" y="37"/>
                  </a:lnTo>
                  <a:lnTo>
                    <a:pt x="82" y="22"/>
                  </a:lnTo>
                  <a:lnTo>
                    <a:pt x="95" y="9"/>
                  </a:lnTo>
                  <a:lnTo>
                    <a:pt x="95" y="9"/>
                  </a:lnTo>
                  <a:lnTo>
                    <a:pt x="96" y="8"/>
                  </a:lnTo>
                  <a:lnTo>
                    <a:pt x="96" y="5"/>
                  </a:lnTo>
                  <a:lnTo>
                    <a:pt x="95" y="1"/>
                  </a:lnTo>
                  <a:lnTo>
                    <a:pt x="91" y="0"/>
                  </a:lnTo>
                  <a:lnTo>
                    <a:pt x="88" y="0"/>
                  </a:lnTo>
                  <a:lnTo>
                    <a:pt x="86" y="1"/>
                  </a:lnTo>
                  <a:lnTo>
                    <a:pt x="86"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83" name="chenying0907 1079"/>
            <p:cNvSpPr/>
            <p:nvPr/>
          </p:nvSpPr>
          <p:spPr bwMode="auto">
            <a:xfrm>
              <a:off x="4391026" y="4516438"/>
              <a:ext cx="47625" cy="53975"/>
            </a:xfrm>
            <a:custGeom>
              <a:avLst/>
              <a:gdLst/>
              <a:ahLst/>
              <a:cxnLst>
                <a:cxn ang="0">
                  <a:pos x="111" y="1"/>
                </a:cxn>
                <a:cxn ang="0">
                  <a:pos x="111" y="1"/>
                </a:cxn>
                <a:cxn ang="0">
                  <a:pos x="95" y="14"/>
                </a:cxn>
                <a:cxn ang="0">
                  <a:pos x="80" y="28"/>
                </a:cxn>
                <a:cxn ang="0">
                  <a:pos x="65" y="43"/>
                </a:cxn>
                <a:cxn ang="0">
                  <a:pos x="51" y="58"/>
                </a:cxn>
                <a:cxn ang="0">
                  <a:pos x="25" y="91"/>
                </a:cxn>
                <a:cxn ang="0">
                  <a:pos x="1" y="125"/>
                </a:cxn>
                <a:cxn ang="0">
                  <a:pos x="1" y="125"/>
                </a:cxn>
                <a:cxn ang="0">
                  <a:pos x="0" y="128"/>
                </a:cxn>
                <a:cxn ang="0">
                  <a:pos x="0" y="130"/>
                </a:cxn>
                <a:cxn ang="0">
                  <a:pos x="1" y="132"/>
                </a:cxn>
                <a:cxn ang="0">
                  <a:pos x="2" y="133"/>
                </a:cxn>
                <a:cxn ang="0">
                  <a:pos x="6" y="134"/>
                </a:cxn>
                <a:cxn ang="0">
                  <a:pos x="9" y="133"/>
                </a:cxn>
                <a:cxn ang="0">
                  <a:pos x="10" y="132"/>
                </a:cxn>
                <a:cxn ang="0">
                  <a:pos x="10" y="132"/>
                </a:cxn>
                <a:cxn ang="0">
                  <a:pos x="34" y="98"/>
                </a:cxn>
                <a:cxn ang="0">
                  <a:pos x="59" y="66"/>
                </a:cxn>
                <a:cxn ang="0">
                  <a:pos x="72" y="51"/>
                </a:cxn>
                <a:cxn ang="0">
                  <a:pos x="86" y="36"/>
                </a:cxn>
                <a:cxn ang="0">
                  <a:pos x="101" y="23"/>
                </a:cxn>
                <a:cxn ang="0">
                  <a:pos x="118" y="11"/>
                </a:cxn>
                <a:cxn ang="0">
                  <a:pos x="118" y="11"/>
                </a:cxn>
                <a:cxn ang="0">
                  <a:pos x="119" y="9"/>
                </a:cxn>
                <a:cxn ang="0">
                  <a:pos x="120" y="7"/>
                </a:cxn>
                <a:cxn ang="0">
                  <a:pos x="119" y="2"/>
                </a:cxn>
                <a:cxn ang="0">
                  <a:pos x="118" y="1"/>
                </a:cxn>
                <a:cxn ang="0">
                  <a:pos x="116" y="0"/>
                </a:cxn>
                <a:cxn ang="0">
                  <a:pos x="114" y="0"/>
                </a:cxn>
                <a:cxn ang="0">
                  <a:pos x="111" y="1"/>
                </a:cxn>
                <a:cxn ang="0">
                  <a:pos x="111" y="1"/>
                </a:cxn>
              </a:cxnLst>
              <a:rect l="0" t="0" r="r" b="b"/>
              <a:pathLst>
                <a:path w="120" h="134">
                  <a:moveTo>
                    <a:pt x="111" y="1"/>
                  </a:moveTo>
                  <a:lnTo>
                    <a:pt x="111" y="1"/>
                  </a:lnTo>
                  <a:lnTo>
                    <a:pt x="95" y="14"/>
                  </a:lnTo>
                  <a:lnTo>
                    <a:pt x="80" y="28"/>
                  </a:lnTo>
                  <a:lnTo>
                    <a:pt x="65" y="43"/>
                  </a:lnTo>
                  <a:lnTo>
                    <a:pt x="51" y="58"/>
                  </a:lnTo>
                  <a:lnTo>
                    <a:pt x="25" y="91"/>
                  </a:lnTo>
                  <a:lnTo>
                    <a:pt x="1" y="125"/>
                  </a:lnTo>
                  <a:lnTo>
                    <a:pt x="1" y="125"/>
                  </a:lnTo>
                  <a:lnTo>
                    <a:pt x="0" y="128"/>
                  </a:lnTo>
                  <a:lnTo>
                    <a:pt x="0" y="130"/>
                  </a:lnTo>
                  <a:lnTo>
                    <a:pt x="1" y="132"/>
                  </a:lnTo>
                  <a:lnTo>
                    <a:pt x="2" y="133"/>
                  </a:lnTo>
                  <a:lnTo>
                    <a:pt x="6" y="134"/>
                  </a:lnTo>
                  <a:lnTo>
                    <a:pt x="9" y="133"/>
                  </a:lnTo>
                  <a:lnTo>
                    <a:pt x="10" y="132"/>
                  </a:lnTo>
                  <a:lnTo>
                    <a:pt x="10" y="132"/>
                  </a:lnTo>
                  <a:lnTo>
                    <a:pt x="34" y="98"/>
                  </a:lnTo>
                  <a:lnTo>
                    <a:pt x="59" y="66"/>
                  </a:lnTo>
                  <a:lnTo>
                    <a:pt x="72" y="51"/>
                  </a:lnTo>
                  <a:lnTo>
                    <a:pt x="86" y="36"/>
                  </a:lnTo>
                  <a:lnTo>
                    <a:pt x="101" y="23"/>
                  </a:lnTo>
                  <a:lnTo>
                    <a:pt x="118" y="11"/>
                  </a:lnTo>
                  <a:lnTo>
                    <a:pt x="118" y="11"/>
                  </a:lnTo>
                  <a:lnTo>
                    <a:pt x="119" y="9"/>
                  </a:lnTo>
                  <a:lnTo>
                    <a:pt x="120" y="7"/>
                  </a:lnTo>
                  <a:lnTo>
                    <a:pt x="119" y="2"/>
                  </a:lnTo>
                  <a:lnTo>
                    <a:pt x="118" y="1"/>
                  </a:lnTo>
                  <a:lnTo>
                    <a:pt x="116" y="0"/>
                  </a:lnTo>
                  <a:lnTo>
                    <a:pt x="114" y="0"/>
                  </a:lnTo>
                  <a:lnTo>
                    <a:pt x="111" y="1"/>
                  </a:lnTo>
                  <a:lnTo>
                    <a:pt x="111"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84" name="chenying0907 1080"/>
            <p:cNvSpPr/>
            <p:nvPr/>
          </p:nvSpPr>
          <p:spPr bwMode="auto">
            <a:xfrm>
              <a:off x="4402138" y="4527550"/>
              <a:ext cx="47625" cy="60325"/>
            </a:xfrm>
            <a:custGeom>
              <a:avLst/>
              <a:gdLst/>
              <a:ahLst/>
              <a:cxnLst>
                <a:cxn ang="0">
                  <a:pos x="114" y="1"/>
                </a:cxn>
                <a:cxn ang="0">
                  <a:pos x="114" y="1"/>
                </a:cxn>
                <a:cxn ang="0">
                  <a:pos x="110" y="4"/>
                </a:cxn>
                <a:cxn ang="0">
                  <a:pos x="106" y="8"/>
                </a:cxn>
                <a:cxn ang="0">
                  <a:pos x="99" y="15"/>
                </a:cxn>
                <a:cxn ang="0">
                  <a:pos x="99" y="15"/>
                </a:cxn>
                <a:cxn ang="0">
                  <a:pos x="82" y="38"/>
                </a:cxn>
                <a:cxn ang="0">
                  <a:pos x="64" y="60"/>
                </a:cxn>
                <a:cxn ang="0">
                  <a:pos x="64" y="60"/>
                </a:cxn>
                <a:cxn ang="0">
                  <a:pos x="50" y="78"/>
                </a:cxn>
                <a:cxn ang="0">
                  <a:pos x="42" y="87"/>
                </a:cxn>
                <a:cxn ang="0">
                  <a:pos x="35" y="96"/>
                </a:cxn>
                <a:cxn ang="0">
                  <a:pos x="35" y="96"/>
                </a:cxn>
                <a:cxn ang="0">
                  <a:pos x="30" y="104"/>
                </a:cxn>
                <a:cxn ang="0">
                  <a:pos x="25" y="110"/>
                </a:cxn>
                <a:cxn ang="0">
                  <a:pos x="13" y="121"/>
                </a:cxn>
                <a:cxn ang="0">
                  <a:pos x="13" y="121"/>
                </a:cxn>
                <a:cxn ang="0">
                  <a:pos x="9" y="127"/>
                </a:cxn>
                <a:cxn ang="0">
                  <a:pos x="4" y="136"/>
                </a:cxn>
                <a:cxn ang="0">
                  <a:pos x="0" y="141"/>
                </a:cxn>
                <a:cxn ang="0">
                  <a:pos x="0" y="142"/>
                </a:cxn>
                <a:cxn ang="0">
                  <a:pos x="1" y="141"/>
                </a:cxn>
                <a:cxn ang="0">
                  <a:pos x="1" y="141"/>
                </a:cxn>
                <a:cxn ang="0">
                  <a:pos x="0" y="144"/>
                </a:cxn>
                <a:cxn ang="0">
                  <a:pos x="0" y="146"/>
                </a:cxn>
                <a:cxn ang="0">
                  <a:pos x="3" y="150"/>
                </a:cxn>
                <a:cxn ang="0">
                  <a:pos x="4" y="150"/>
                </a:cxn>
                <a:cxn ang="0">
                  <a:pos x="5" y="151"/>
                </a:cxn>
                <a:cxn ang="0">
                  <a:pos x="8" y="151"/>
                </a:cxn>
                <a:cxn ang="0">
                  <a:pos x="9" y="149"/>
                </a:cxn>
                <a:cxn ang="0">
                  <a:pos x="9" y="149"/>
                </a:cxn>
                <a:cxn ang="0">
                  <a:pos x="33" y="120"/>
                </a:cxn>
                <a:cxn ang="0">
                  <a:pos x="55" y="90"/>
                </a:cxn>
                <a:cxn ang="0">
                  <a:pos x="55" y="90"/>
                </a:cxn>
                <a:cxn ang="0">
                  <a:pos x="86" y="49"/>
                </a:cxn>
                <a:cxn ang="0">
                  <a:pos x="86" y="49"/>
                </a:cxn>
                <a:cxn ang="0">
                  <a:pos x="102" y="28"/>
                </a:cxn>
                <a:cxn ang="0">
                  <a:pos x="111" y="18"/>
                </a:cxn>
                <a:cxn ang="0">
                  <a:pos x="115" y="14"/>
                </a:cxn>
                <a:cxn ang="0">
                  <a:pos x="120" y="10"/>
                </a:cxn>
                <a:cxn ang="0">
                  <a:pos x="120" y="10"/>
                </a:cxn>
                <a:cxn ang="0">
                  <a:pos x="122" y="9"/>
                </a:cxn>
                <a:cxn ang="0">
                  <a:pos x="123" y="6"/>
                </a:cxn>
                <a:cxn ang="0">
                  <a:pos x="122" y="2"/>
                </a:cxn>
                <a:cxn ang="0">
                  <a:pos x="119" y="0"/>
                </a:cxn>
                <a:cxn ang="0">
                  <a:pos x="116" y="0"/>
                </a:cxn>
                <a:cxn ang="0">
                  <a:pos x="114" y="1"/>
                </a:cxn>
                <a:cxn ang="0">
                  <a:pos x="114" y="1"/>
                </a:cxn>
              </a:cxnLst>
              <a:rect l="0" t="0" r="r" b="b"/>
              <a:pathLst>
                <a:path w="123" h="151">
                  <a:moveTo>
                    <a:pt x="114" y="1"/>
                  </a:moveTo>
                  <a:lnTo>
                    <a:pt x="114" y="1"/>
                  </a:lnTo>
                  <a:lnTo>
                    <a:pt x="110" y="4"/>
                  </a:lnTo>
                  <a:lnTo>
                    <a:pt x="106" y="8"/>
                  </a:lnTo>
                  <a:lnTo>
                    <a:pt x="99" y="15"/>
                  </a:lnTo>
                  <a:lnTo>
                    <a:pt x="99" y="15"/>
                  </a:lnTo>
                  <a:lnTo>
                    <a:pt x="82" y="38"/>
                  </a:lnTo>
                  <a:lnTo>
                    <a:pt x="64" y="60"/>
                  </a:lnTo>
                  <a:lnTo>
                    <a:pt x="64" y="60"/>
                  </a:lnTo>
                  <a:lnTo>
                    <a:pt x="50" y="78"/>
                  </a:lnTo>
                  <a:lnTo>
                    <a:pt x="42" y="87"/>
                  </a:lnTo>
                  <a:lnTo>
                    <a:pt x="35" y="96"/>
                  </a:lnTo>
                  <a:lnTo>
                    <a:pt x="35" y="96"/>
                  </a:lnTo>
                  <a:lnTo>
                    <a:pt x="30" y="104"/>
                  </a:lnTo>
                  <a:lnTo>
                    <a:pt x="25" y="110"/>
                  </a:lnTo>
                  <a:lnTo>
                    <a:pt x="13" y="121"/>
                  </a:lnTo>
                  <a:lnTo>
                    <a:pt x="13" y="121"/>
                  </a:lnTo>
                  <a:lnTo>
                    <a:pt x="9" y="127"/>
                  </a:lnTo>
                  <a:lnTo>
                    <a:pt x="4" y="136"/>
                  </a:lnTo>
                  <a:lnTo>
                    <a:pt x="0" y="141"/>
                  </a:lnTo>
                  <a:lnTo>
                    <a:pt x="0" y="142"/>
                  </a:lnTo>
                  <a:lnTo>
                    <a:pt x="1" y="141"/>
                  </a:lnTo>
                  <a:lnTo>
                    <a:pt x="1" y="141"/>
                  </a:lnTo>
                  <a:lnTo>
                    <a:pt x="0" y="144"/>
                  </a:lnTo>
                  <a:lnTo>
                    <a:pt x="0" y="146"/>
                  </a:lnTo>
                  <a:lnTo>
                    <a:pt x="3" y="150"/>
                  </a:lnTo>
                  <a:lnTo>
                    <a:pt x="4" y="150"/>
                  </a:lnTo>
                  <a:lnTo>
                    <a:pt x="5" y="151"/>
                  </a:lnTo>
                  <a:lnTo>
                    <a:pt x="8" y="151"/>
                  </a:lnTo>
                  <a:lnTo>
                    <a:pt x="9" y="149"/>
                  </a:lnTo>
                  <a:lnTo>
                    <a:pt x="9" y="149"/>
                  </a:lnTo>
                  <a:lnTo>
                    <a:pt x="33" y="120"/>
                  </a:lnTo>
                  <a:lnTo>
                    <a:pt x="55" y="90"/>
                  </a:lnTo>
                  <a:lnTo>
                    <a:pt x="55" y="90"/>
                  </a:lnTo>
                  <a:lnTo>
                    <a:pt x="86" y="49"/>
                  </a:lnTo>
                  <a:lnTo>
                    <a:pt x="86" y="49"/>
                  </a:lnTo>
                  <a:lnTo>
                    <a:pt x="102" y="28"/>
                  </a:lnTo>
                  <a:lnTo>
                    <a:pt x="111" y="18"/>
                  </a:lnTo>
                  <a:lnTo>
                    <a:pt x="115" y="14"/>
                  </a:lnTo>
                  <a:lnTo>
                    <a:pt x="120" y="10"/>
                  </a:lnTo>
                  <a:lnTo>
                    <a:pt x="120" y="10"/>
                  </a:lnTo>
                  <a:lnTo>
                    <a:pt x="122" y="9"/>
                  </a:lnTo>
                  <a:lnTo>
                    <a:pt x="123" y="6"/>
                  </a:lnTo>
                  <a:lnTo>
                    <a:pt x="122" y="2"/>
                  </a:lnTo>
                  <a:lnTo>
                    <a:pt x="119" y="0"/>
                  </a:lnTo>
                  <a:lnTo>
                    <a:pt x="116" y="0"/>
                  </a:lnTo>
                  <a:lnTo>
                    <a:pt x="114" y="1"/>
                  </a:lnTo>
                  <a:lnTo>
                    <a:pt x="114"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85" name="chenying0907 1081"/>
            <p:cNvSpPr/>
            <p:nvPr/>
          </p:nvSpPr>
          <p:spPr bwMode="auto">
            <a:xfrm>
              <a:off x="4421188" y="4543425"/>
              <a:ext cx="36513" cy="50800"/>
            </a:xfrm>
            <a:custGeom>
              <a:avLst/>
              <a:gdLst/>
              <a:ahLst/>
              <a:cxnLst>
                <a:cxn ang="0">
                  <a:pos x="81" y="2"/>
                </a:cxn>
                <a:cxn ang="0">
                  <a:pos x="81" y="2"/>
                </a:cxn>
                <a:cxn ang="0">
                  <a:pos x="70" y="15"/>
                </a:cxn>
                <a:cxn ang="0">
                  <a:pos x="59" y="29"/>
                </a:cxn>
                <a:cxn ang="0">
                  <a:pos x="49" y="43"/>
                </a:cxn>
                <a:cxn ang="0">
                  <a:pos x="38" y="59"/>
                </a:cxn>
                <a:cxn ang="0">
                  <a:pos x="20" y="89"/>
                </a:cxn>
                <a:cxn ang="0">
                  <a:pos x="2" y="119"/>
                </a:cxn>
                <a:cxn ang="0">
                  <a:pos x="2" y="119"/>
                </a:cxn>
                <a:cxn ang="0">
                  <a:pos x="0" y="122"/>
                </a:cxn>
                <a:cxn ang="0">
                  <a:pos x="0" y="124"/>
                </a:cxn>
                <a:cxn ang="0">
                  <a:pos x="2" y="126"/>
                </a:cxn>
                <a:cxn ang="0">
                  <a:pos x="3" y="127"/>
                </a:cxn>
                <a:cxn ang="0">
                  <a:pos x="7" y="128"/>
                </a:cxn>
                <a:cxn ang="0">
                  <a:pos x="10" y="127"/>
                </a:cxn>
                <a:cxn ang="0">
                  <a:pos x="11" y="126"/>
                </a:cxn>
                <a:cxn ang="0">
                  <a:pos x="11" y="126"/>
                </a:cxn>
                <a:cxn ang="0">
                  <a:pos x="30" y="96"/>
                </a:cxn>
                <a:cxn ang="0">
                  <a:pos x="47" y="66"/>
                </a:cxn>
                <a:cxn ang="0">
                  <a:pos x="58" y="51"/>
                </a:cxn>
                <a:cxn ang="0">
                  <a:pos x="67" y="37"/>
                </a:cxn>
                <a:cxn ang="0">
                  <a:pos x="79" y="22"/>
                </a:cxn>
                <a:cxn ang="0">
                  <a:pos x="91" y="9"/>
                </a:cxn>
                <a:cxn ang="0">
                  <a:pos x="91" y="9"/>
                </a:cxn>
                <a:cxn ang="0">
                  <a:pos x="92" y="7"/>
                </a:cxn>
                <a:cxn ang="0">
                  <a:pos x="92" y="5"/>
                </a:cxn>
                <a:cxn ang="0">
                  <a:pos x="89" y="2"/>
                </a:cxn>
                <a:cxn ang="0">
                  <a:pos x="87" y="0"/>
                </a:cxn>
                <a:cxn ang="0">
                  <a:pos x="84" y="0"/>
                </a:cxn>
                <a:cxn ang="0">
                  <a:pos x="81" y="2"/>
                </a:cxn>
                <a:cxn ang="0">
                  <a:pos x="81" y="2"/>
                </a:cxn>
              </a:cxnLst>
              <a:rect l="0" t="0" r="r" b="b"/>
              <a:pathLst>
                <a:path w="92" h="128">
                  <a:moveTo>
                    <a:pt x="81" y="2"/>
                  </a:moveTo>
                  <a:lnTo>
                    <a:pt x="81" y="2"/>
                  </a:lnTo>
                  <a:lnTo>
                    <a:pt x="70" y="15"/>
                  </a:lnTo>
                  <a:lnTo>
                    <a:pt x="59" y="29"/>
                  </a:lnTo>
                  <a:lnTo>
                    <a:pt x="49" y="43"/>
                  </a:lnTo>
                  <a:lnTo>
                    <a:pt x="38" y="59"/>
                  </a:lnTo>
                  <a:lnTo>
                    <a:pt x="20" y="89"/>
                  </a:lnTo>
                  <a:lnTo>
                    <a:pt x="2" y="119"/>
                  </a:lnTo>
                  <a:lnTo>
                    <a:pt x="2" y="119"/>
                  </a:lnTo>
                  <a:lnTo>
                    <a:pt x="0" y="122"/>
                  </a:lnTo>
                  <a:lnTo>
                    <a:pt x="0" y="124"/>
                  </a:lnTo>
                  <a:lnTo>
                    <a:pt x="2" y="126"/>
                  </a:lnTo>
                  <a:lnTo>
                    <a:pt x="3" y="127"/>
                  </a:lnTo>
                  <a:lnTo>
                    <a:pt x="7" y="128"/>
                  </a:lnTo>
                  <a:lnTo>
                    <a:pt x="10" y="127"/>
                  </a:lnTo>
                  <a:lnTo>
                    <a:pt x="11" y="126"/>
                  </a:lnTo>
                  <a:lnTo>
                    <a:pt x="11" y="126"/>
                  </a:lnTo>
                  <a:lnTo>
                    <a:pt x="30" y="96"/>
                  </a:lnTo>
                  <a:lnTo>
                    <a:pt x="47" y="66"/>
                  </a:lnTo>
                  <a:lnTo>
                    <a:pt x="58" y="51"/>
                  </a:lnTo>
                  <a:lnTo>
                    <a:pt x="67" y="37"/>
                  </a:lnTo>
                  <a:lnTo>
                    <a:pt x="79" y="22"/>
                  </a:lnTo>
                  <a:lnTo>
                    <a:pt x="91" y="9"/>
                  </a:lnTo>
                  <a:lnTo>
                    <a:pt x="91" y="9"/>
                  </a:lnTo>
                  <a:lnTo>
                    <a:pt x="92" y="7"/>
                  </a:lnTo>
                  <a:lnTo>
                    <a:pt x="92" y="5"/>
                  </a:lnTo>
                  <a:lnTo>
                    <a:pt x="89" y="2"/>
                  </a:lnTo>
                  <a:lnTo>
                    <a:pt x="87" y="0"/>
                  </a:lnTo>
                  <a:lnTo>
                    <a:pt x="84" y="0"/>
                  </a:lnTo>
                  <a:lnTo>
                    <a:pt x="81" y="2"/>
                  </a:lnTo>
                  <a:lnTo>
                    <a:pt x="81"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86" name="chenying0907 1082"/>
            <p:cNvSpPr/>
            <p:nvPr/>
          </p:nvSpPr>
          <p:spPr bwMode="auto">
            <a:xfrm>
              <a:off x="4308476" y="4591050"/>
              <a:ext cx="20638" cy="39688"/>
            </a:xfrm>
            <a:custGeom>
              <a:avLst/>
              <a:gdLst/>
              <a:ahLst/>
              <a:cxnLst>
                <a:cxn ang="0">
                  <a:pos x="43" y="3"/>
                </a:cxn>
                <a:cxn ang="0">
                  <a:pos x="43" y="3"/>
                </a:cxn>
                <a:cxn ang="0">
                  <a:pos x="30" y="25"/>
                </a:cxn>
                <a:cxn ang="0">
                  <a:pos x="17" y="47"/>
                </a:cxn>
                <a:cxn ang="0">
                  <a:pos x="11" y="58"/>
                </a:cxn>
                <a:cxn ang="0">
                  <a:pos x="7" y="70"/>
                </a:cxn>
                <a:cxn ang="0">
                  <a:pos x="3" y="83"/>
                </a:cxn>
                <a:cxn ang="0">
                  <a:pos x="0" y="94"/>
                </a:cxn>
                <a:cxn ang="0">
                  <a:pos x="0" y="94"/>
                </a:cxn>
                <a:cxn ang="0">
                  <a:pos x="0" y="97"/>
                </a:cxn>
                <a:cxn ang="0">
                  <a:pos x="1" y="98"/>
                </a:cxn>
                <a:cxn ang="0">
                  <a:pos x="3" y="100"/>
                </a:cxn>
                <a:cxn ang="0">
                  <a:pos x="5" y="100"/>
                </a:cxn>
                <a:cxn ang="0">
                  <a:pos x="9" y="98"/>
                </a:cxn>
                <a:cxn ang="0">
                  <a:pos x="11" y="97"/>
                </a:cxn>
                <a:cxn ang="0">
                  <a:pos x="12" y="94"/>
                </a:cxn>
                <a:cxn ang="0">
                  <a:pos x="12" y="94"/>
                </a:cxn>
                <a:cxn ang="0">
                  <a:pos x="13" y="83"/>
                </a:cxn>
                <a:cxn ang="0">
                  <a:pos x="17" y="72"/>
                </a:cxn>
                <a:cxn ang="0">
                  <a:pos x="22" y="60"/>
                </a:cxn>
                <a:cxn ang="0">
                  <a:pos x="28" y="50"/>
                </a:cxn>
                <a:cxn ang="0">
                  <a:pos x="41" y="29"/>
                </a:cxn>
                <a:cxn ang="0">
                  <a:pos x="54" y="9"/>
                </a:cxn>
                <a:cxn ang="0">
                  <a:pos x="54" y="9"/>
                </a:cxn>
                <a:cxn ang="0">
                  <a:pos x="54" y="7"/>
                </a:cxn>
                <a:cxn ang="0">
                  <a:pos x="54" y="4"/>
                </a:cxn>
                <a:cxn ang="0">
                  <a:pos x="51" y="2"/>
                </a:cxn>
                <a:cxn ang="0">
                  <a:pos x="47" y="0"/>
                </a:cxn>
                <a:cxn ang="0">
                  <a:pos x="45" y="2"/>
                </a:cxn>
                <a:cxn ang="0">
                  <a:pos x="43" y="3"/>
                </a:cxn>
                <a:cxn ang="0">
                  <a:pos x="43" y="3"/>
                </a:cxn>
              </a:cxnLst>
              <a:rect l="0" t="0" r="r" b="b"/>
              <a:pathLst>
                <a:path w="54" h="100">
                  <a:moveTo>
                    <a:pt x="43" y="3"/>
                  </a:moveTo>
                  <a:lnTo>
                    <a:pt x="43" y="3"/>
                  </a:lnTo>
                  <a:lnTo>
                    <a:pt x="30" y="25"/>
                  </a:lnTo>
                  <a:lnTo>
                    <a:pt x="17" y="47"/>
                  </a:lnTo>
                  <a:lnTo>
                    <a:pt x="11" y="58"/>
                  </a:lnTo>
                  <a:lnTo>
                    <a:pt x="7" y="70"/>
                  </a:lnTo>
                  <a:lnTo>
                    <a:pt x="3" y="83"/>
                  </a:lnTo>
                  <a:lnTo>
                    <a:pt x="0" y="94"/>
                  </a:lnTo>
                  <a:lnTo>
                    <a:pt x="0" y="94"/>
                  </a:lnTo>
                  <a:lnTo>
                    <a:pt x="0" y="97"/>
                  </a:lnTo>
                  <a:lnTo>
                    <a:pt x="1" y="98"/>
                  </a:lnTo>
                  <a:lnTo>
                    <a:pt x="3" y="100"/>
                  </a:lnTo>
                  <a:lnTo>
                    <a:pt x="5" y="100"/>
                  </a:lnTo>
                  <a:lnTo>
                    <a:pt x="9" y="98"/>
                  </a:lnTo>
                  <a:lnTo>
                    <a:pt x="11" y="97"/>
                  </a:lnTo>
                  <a:lnTo>
                    <a:pt x="12" y="94"/>
                  </a:lnTo>
                  <a:lnTo>
                    <a:pt x="12" y="94"/>
                  </a:lnTo>
                  <a:lnTo>
                    <a:pt x="13" y="83"/>
                  </a:lnTo>
                  <a:lnTo>
                    <a:pt x="17" y="72"/>
                  </a:lnTo>
                  <a:lnTo>
                    <a:pt x="22" y="60"/>
                  </a:lnTo>
                  <a:lnTo>
                    <a:pt x="28" y="50"/>
                  </a:lnTo>
                  <a:lnTo>
                    <a:pt x="41" y="29"/>
                  </a:lnTo>
                  <a:lnTo>
                    <a:pt x="54" y="9"/>
                  </a:lnTo>
                  <a:lnTo>
                    <a:pt x="54" y="9"/>
                  </a:lnTo>
                  <a:lnTo>
                    <a:pt x="54" y="7"/>
                  </a:lnTo>
                  <a:lnTo>
                    <a:pt x="54" y="4"/>
                  </a:lnTo>
                  <a:lnTo>
                    <a:pt x="51" y="2"/>
                  </a:lnTo>
                  <a:lnTo>
                    <a:pt x="47" y="0"/>
                  </a:lnTo>
                  <a:lnTo>
                    <a:pt x="45" y="2"/>
                  </a:lnTo>
                  <a:lnTo>
                    <a:pt x="43" y="3"/>
                  </a:lnTo>
                  <a:lnTo>
                    <a:pt x="43"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87" name="chenying0907 1083"/>
            <p:cNvSpPr/>
            <p:nvPr/>
          </p:nvSpPr>
          <p:spPr bwMode="auto">
            <a:xfrm>
              <a:off x="4319588" y="4605338"/>
              <a:ext cx="23813" cy="34925"/>
            </a:xfrm>
            <a:custGeom>
              <a:avLst/>
              <a:gdLst/>
              <a:ahLst/>
              <a:cxnLst>
                <a:cxn ang="0">
                  <a:pos x="45" y="2"/>
                </a:cxn>
                <a:cxn ang="0">
                  <a:pos x="45" y="2"/>
                </a:cxn>
                <a:cxn ang="0">
                  <a:pos x="32" y="22"/>
                </a:cxn>
                <a:cxn ang="0">
                  <a:pos x="19" y="43"/>
                </a:cxn>
                <a:cxn ang="0">
                  <a:pos x="19" y="43"/>
                </a:cxn>
                <a:cxn ang="0">
                  <a:pos x="9" y="62"/>
                </a:cxn>
                <a:cxn ang="0">
                  <a:pos x="4" y="73"/>
                </a:cxn>
                <a:cxn ang="0">
                  <a:pos x="0" y="83"/>
                </a:cxn>
                <a:cxn ang="0">
                  <a:pos x="0" y="83"/>
                </a:cxn>
                <a:cxn ang="0">
                  <a:pos x="0" y="86"/>
                </a:cxn>
                <a:cxn ang="0">
                  <a:pos x="0" y="87"/>
                </a:cxn>
                <a:cxn ang="0">
                  <a:pos x="4" y="90"/>
                </a:cxn>
                <a:cxn ang="0">
                  <a:pos x="7" y="90"/>
                </a:cxn>
                <a:cxn ang="0">
                  <a:pos x="9" y="88"/>
                </a:cxn>
                <a:cxn ang="0">
                  <a:pos x="10" y="86"/>
                </a:cxn>
                <a:cxn ang="0">
                  <a:pos x="10" y="86"/>
                </a:cxn>
                <a:cxn ang="0">
                  <a:pos x="15" y="75"/>
                </a:cxn>
                <a:cxn ang="0">
                  <a:pos x="21" y="64"/>
                </a:cxn>
                <a:cxn ang="0">
                  <a:pos x="32" y="44"/>
                </a:cxn>
                <a:cxn ang="0">
                  <a:pos x="32" y="44"/>
                </a:cxn>
                <a:cxn ang="0">
                  <a:pos x="43" y="26"/>
                </a:cxn>
                <a:cxn ang="0">
                  <a:pos x="56" y="7"/>
                </a:cxn>
                <a:cxn ang="0">
                  <a:pos x="56" y="7"/>
                </a:cxn>
                <a:cxn ang="0">
                  <a:pos x="57" y="5"/>
                </a:cxn>
                <a:cxn ang="0">
                  <a:pos x="56" y="3"/>
                </a:cxn>
                <a:cxn ang="0">
                  <a:pos x="56" y="1"/>
                </a:cxn>
                <a:cxn ang="0">
                  <a:pos x="53" y="0"/>
                </a:cxn>
                <a:cxn ang="0">
                  <a:pos x="49" y="0"/>
                </a:cxn>
                <a:cxn ang="0">
                  <a:pos x="48" y="0"/>
                </a:cxn>
                <a:cxn ang="0">
                  <a:pos x="45" y="2"/>
                </a:cxn>
                <a:cxn ang="0">
                  <a:pos x="45" y="2"/>
                </a:cxn>
              </a:cxnLst>
              <a:rect l="0" t="0" r="r" b="b"/>
              <a:pathLst>
                <a:path w="57" h="90">
                  <a:moveTo>
                    <a:pt x="45" y="2"/>
                  </a:moveTo>
                  <a:lnTo>
                    <a:pt x="45" y="2"/>
                  </a:lnTo>
                  <a:lnTo>
                    <a:pt x="32" y="22"/>
                  </a:lnTo>
                  <a:lnTo>
                    <a:pt x="19" y="43"/>
                  </a:lnTo>
                  <a:lnTo>
                    <a:pt x="19" y="43"/>
                  </a:lnTo>
                  <a:lnTo>
                    <a:pt x="9" y="62"/>
                  </a:lnTo>
                  <a:lnTo>
                    <a:pt x="4" y="73"/>
                  </a:lnTo>
                  <a:lnTo>
                    <a:pt x="0" y="83"/>
                  </a:lnTo>
                  <a:lnTo>
                    <a:pt x="0" y="83"/>
                  </a:lnTo>
                  <a:lnTo>
                    <a:pt x="0" y="86"/>
                  </a:lnTo>
                  <a:lnTo>
                    <a:pt x="0" y="87"/>
                  </a:lnTo>
                  <a:lnTo>
                    <a:pt x="4" y="90"/>
                  </a:lnTo>
                  <a:lnTo>
                    <a:pt x="7" y="90"/>
                  </a:lnTo>
                  <a:lnTo>
                    <a:pt x="9" y="88"/>
                  </a:lnTo>
                  <a:lnTo>
                    <a:pt x="10" y="86"/>
                  </a:lnTo>
                  <a:lnTo>
                    <a:pt x="10" y="86"/>
                  </a:lnTo>
                  <a:lnTo>
                    <a:pt x="15" y="75"/>
                  </a:lnTo>
                  <a:lnTo>
                    <a:pt x="21" y="64"/>
                  </a:lnTo>
                  <a:lnTo>
                    <a:pt x="32" y="44"/>
                  </a:lnTo>
                  <a:lnTo>
                    <a:pt x="32" y="44"/>
                  </a:lnTo>
                  <a:lnTo>
                    <a:pt x="43" y="26"/>
                  </a:lnTo>
                  <a:lnTo>
                    <a:pt x="56" y="7"/>
                  </a:lnTo>
                  <a:lnTo>
                    <a:pt x="56" y="7"/>
                  </a:lnTo>
                  <a:lnTo>
                    <a:pt x="57" y="5"/>
                  </a:lnTo>
                  <a:lnTo>
                    <a:pt x="56" y="3"/>
                  </a:lnTo>
                  <a:lnTo>
                    <a:pt x="56" y="1"/>
                  </a:lnTo>
                  <a:lnTo>
                    <a:pt x="53" y="0"/>
                  </a:lnTo>
                  <a:lnTo>
                    <a:pt x="49" y="0"/>
                  </a:lnTo>
                  <a:lnTo>
                    <a:pt x="48" y="0"/>
                  </a:lnTo>
                  <a:lnTo>
                    <a:pt x="45" y="2"/>
                  </a:lnTo>
                  <a:lnTo>
                    <a:pt x="45"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88" name="chenying0907 1084"/>
            <p:cNvSpPr/>
            <p:nvPr/>
          </p:nvSpPr>
          <p:spPr bwMode="auto">
            <a:xfrm>
              <a:off x="4338638" y="4610100"/>
              <a:ext cx="26988" cy="36513"/>
            </a:xfrm>
            <a:custGeom>
              <a:avLst/>
              <a:gdLst/>
              <a:ahLst/>
              <a:cxnLst>
                <a:cxn ang="0">
                  <a:pos x="59" y="2"/>
                </a:cxn>
                <a:cxn ang="0">
                  <a:pos x="59" y="2"/>
                </a:cxn>
                <a:cxn ang="0">
                  <a:pos x="40" y="21"/>
                </a:cxn>
                <a:cxn ang="0">
                  <a:pos x="30" y="30"/>
                </a:cxn>
                <a:cxn ang="0">
                  <a:pos x="23" y="40"/>
                </a:cxn>
                <a:cxn ang="0">
                  <a:pos x="15" y="51"/>
                </a:cxn>
                <a:cxn ang="0">
                  <a:pos x="10" y="61"/>
                </a:cxn>
                <a:cxn ang="0">
                  <a:pos x="4" y="74"/>
                </a:cxn>
                <a:cxn ang="0">
                  <a:pos x="0" y="87"/>
                </a:cxn>
                <a:cxn ang="0">
                  <a:pos x="0" y="87"/>
                </a:cxn>
                <a:cxn ang="0">
                  <a:pos x="0" y="90"/>
                </a:cxn>
                <a:cxn ang="0">
                  <a:pos x="0" y="91"/>
                </a:cxn>
                <a:cxn ang="0">
                  <a:pos x="4" y="94"/>
                </a:cxn>
                <a:cxn ang="0">
                  <a:pos x="8" y="94"/>
                </a:cxn>
                <a:cxn ang="0">
                  <a:pos x="11" y="92"/>
                </a:cxn>
                <a:cxn ang="0">
                  <a:pos x="11" y="90"/>
                </a:cxn>
                <a:cxn ang="0">
                  <a:pos x="11" y="90"/>
                </a:cxn>
                <a:cxn ang="0">
                  <a:pos x="15" y="78"/>
                </a:cxn>
                <a:cxn ang="0">
                  <a:pos x="20" y="66"/>
                </a:cxn>
                <a:cxn ang="0">
                  <a:pos x="25" y="56"/>
                </a:cxn>
                <a:cxn ang="0">
                  <a:pos x="32" y="45"/>
                </a:cxn>
                <a:cxn ang="0">
                  <a:pos x="40" y="36"/>
                </a:cxn>
                <a:cxn ang="0">
                  <a:pos x="49" y="27"/>
                </a:cxn>
                <a:cxn ang="0">
                  <a:pos x="67" y="10"/>
                </a:cxn>
                <a:cxn ang="0">
                  <a:pos x="67" y="10"/>
                </a:cxn>
                <a:cxn ang="0">
                  <a:pos x="68" y="7"/>
                </a:cxn>
                <a:cxn ang="0">
                  <a:pos x="68" y="6"/>
                </a:cxn>
                <a:cxn ang="0">
                  <a:pos x="67" y="2"/>
                </a:cxn>
                <a:cxn ang="0">
                  <a:pos x="63" y="0"/>
                </a:cxn>
                <a:cxn ang="0">
                  <a:pos x="61" y="1"/>
                </a:cxn>
                <a:cxn ang="0">
                  <a:pos x="59" y="2"/>
                </a:cxn>
                <a:cxn ang="0">
                  <a:pos x="59" y="2"/>
                </a:cxn>
              </a:cxnLst>
              <a:rect l="0" t="0" r="r" b="b"/>
              <a:pathLst>
                <a:path w="68" h="94">
                  <a:moveTo>
                    <a:pt x="59" y="2"/>
                  </a:moveTo>
                  <a:lnTo>
                    <a:pt x="59" y="2"/>
                  </a:lnTo>
                  <a:lnTo>
                    <a:pt x="40" y="21"/>
                  </a:lnTo>
                  <a:lnTo>
                    <a:pt x="30" y="30"/>
                  </a:lnTo>
                  <a:lnTo>
                    <a:pt x="23" y="40"/>
                  </a:lnTo>
                  <a:lnTo>
                    <a:pt x="15" y="51"/>
                  </a:lnTo>
                  <a:lnTo>
                    <a:pt x="10" y="61"/>
                  </a:lnTo>
                  <a:lnTo>
                    <a:pt x="4" y="74"/>
                  </a:lnTo>
                  <a:lnTo>
                    <a:pt x="0" y="87"/>
                  </a:lnTo>
                  <a:lnTo>
                    <a:pt x="0" y="87"/>
                  </a:lnTo>
                  <a:lnTo>
                    <a:pt x="0" y="90"/>
                  </a:lnTo>
                  <a:lnTo>
                    <a:pt x="0" y="91"/>
                  </a:lnTo>
                  <a:lnTo>
                    <a:pt x="4" y="94"/>
                  </a:lnTo>
                  <a:lnTo>
                    <a:pt x="8" y="94"/>
                  </a:lnTo>
                  <a:lnTo>
                    <a:pt x="11" y="92"/>
                  </a:lnTo>
                  <a:lnTo>
                    <a:pt x="11" y="90"/>
                  </a:lnTo>
                  <a:lnTo>
                    <a:pt x="11" y="90"/>
                  </a:lnTo>
                  <a:lnTo>
                    <a:pt x="15" y="78"/>
                  </a:lnTo>
                  <a:lnTo>
                    <a:pt x="20" y="66"/>
                  </a:lnTo>
                  <a:lnTo>
                    <a:pt x="25" y="56"/>
                  </a:lnTo>
                  <a:lnTo>
                    <a:pt x="32" y="45"/>
                  </a:lnTo>
                  <a:lnTo>
                    <a:pt x="40" y="36"/>
                  </a:lnTo>
                  <a:lnTo>
                    <a:pt x="49" y="27"/>
                  </a:lnTo>
                  <a:lnTo>
                    <a:pt x="67" y="10"/>
                  </a:lnTo>
                  <a:lnTo>
                    <a:pt x="67" y="10"/>
                  </a:lnTo>
                  <a:lnTo>
                    <a:pt x="68" y="7"/>
                  </a:lnTo>
                  <a:lnTo>
                    <a:pt x="68" y="6"/>
                  </a:lnTo>
                  <a:lnTo>
                    <a:pt x="67" y="2"/>
                  </a:lnTo>
                  <a:lnTo>
                    <a:pt x="63" y="0"/>
                  </a:lnTo>
                  <a:lnTo>
                    <a:pt x="61" y="1"/>
                  </a:lnTo>
                  <a:lnTo>
                    <a:pt x="59" y="2"/>
                  </a:lnTo>
                  <a:lnTo>
                    <a:pt x="59"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89" name="chenying0907 1085"/>
            <p:cNvSpPr/>
            <p:nvPr/>
          </p:nvSpPr>
          <p:spPr bwMode="auto">
            <a:xfrm>
              <a:off x="4359276" y="4614863"/>
              <a:ext cx="26988" cy="36513"/>
            </a:xfrm>
            <a:custGeom>
              <a:avLst/>
              <a:gdLst/>
              <a:ahLst/>
              <a:cxnLst>
                <a:cxn ang="0">
                  <a:pos x="56" y="2"/>
                </a:cxn>
                <a:cxn ang="0">
                  <a:pos x="56" y="2"/>
                </a:cxn>
                <a:cxn ang="0">
                  <a:pos x="39" y="21"/>
                </a:cxn>
                <a:cxn ang="0">
                  <a:pos x="25" y="41"/>
                </a:cxn>
                <a:cxn ang="0">
                  <a:pos x="13" y="62"/>
                </a:cxn>
                <a:cxn ang="0">
                  <a:pos x="1" y="83"/>
                </a:cxn>
                <a:cxn ang="0">
                  <a:pos x="1" y="83"/>
                </a:cxn>
                <a:cxn ang="0">
                  <a:pos x="0" y="85"/>
                </a:cxn>
                <a:cxn ang="0">
                  <a:pos x="1" y="88"/>
                </a:cxn>
                <a:cxn ang="0">
                  <a:pos x="4" y="91"/>
                </a:cxn>
                <a:cxn ang="0">
                  <a:pos x="8" y="92"/>
                </a:cxn>
                <a:cxn ang="0">
                  <a:pos x="9" y="91"/>
                </a:cxn>
                <a:cxn ang="0">
                  <a:pos x="10" y="89"/>
                </a:cxn>
                <a:cxn ang="0">
                  <a:pos x="10" y="89"/>
                </a:cxn>
                <a:cxn ang="0">
                  <a:pos x="22" y="68"/>
                </a:cxn>
                <a:cxn ang="0">
                  <a:pos x="34" y="47"/>
                </a:cxn>
                <a:cxn ang="0">
                  <a:pos x="48" y="28"/>
                </a:cxn>
                <a:cxn ang="0">
                  <a:pos x="64" y="11"/>
                </a:cxn>
                <a:cxn ang="0">
                  <a:pos x="64" y="11"/>
                </a:cxn>
                <a:cxn ang="0">
                  <a:pos x="65" y="8"/>
                </a:cxn>
                <a:cxn ang="0">
                  <a:pos x="65" y="6"/>
                </a:cxn>
                <a:cxn ang="0">
                  <a:pos x="64" y="2"/>
                </a:cxn>
                <a:cxn ang="0">
                  <a:pos x="60" y="0"/>
                </a:cxn>
                <a:cxn ang="0">
                  <a:pos x="58" y="0"/>
                </a:cxn>
                <a:cxn ang="0">
                  <a:pos x="56" y="2"/>
                </a:cxn>
                <a:cxn ang="0">
                  <a:pos x="56" y="2"/>
                </a:cxn>
              </a:cxnLst>
              <a:rect l="0" t="0" r="r" b="b"/>
              <a:pathLst>
                <a:path w="65" h="92">
                  <a:moveTo>
                    <a:pt x="56" y="2"/>
                  </a:moveTo>
                  <a:lnTo>
                    <a:pt x="56" y="2"/>
                  </a:lnTo>
                  <a:lnTo>
                    <a:pt x="39" y="21"/>
                  </a:lnTo>
                  <a:lnTo>
                    <a:pt x="25" y="41"/>
                  </a:lnTo>
                  <a:lnTo>
                    <a:pt x="13" y="62"/>
                  </a:lnTo>
                  <a:lnTo>
                    <a:pt x="1" y="83"/>
                  </a:lnTo>
                  <a:lnTo>
                    <a:pt x="1" y="83"/>
                  </a:lnTo>
                  <a:lnTo>
                    <a:pt x="0" y="85"/>
                  </a:lnTo>
                  <a:lnTo>
                    <a:pt x="1" y="88"/>
                  </a:lnTo>
                  <a:lnTo>
                    <a:pt x="4" y="91"/>
                  </a:lnTo>
                  <a:lnTo>
                    <a:pt x="8" y="92"/>
                  </a:lnTo>
                  <a:lnTo>
                    <a:pt x="9" y="91"/>
                  </a:lnTo>
                  <a:lnTo>
                    <a:pt x="10" y="89"/>
                  </a:lnTo>
                  <a:lnTo>
                    <a:pt x="10" y="89"/>
                  </a:lnTo>
                  <a:lnTo>
                    <a:pt x="22" y="68"/>
                  </a:lnTo>
                  <a:lnTo>
                    <a:pt x="34" y="47"/>
                  </a:lnTo>
                  <a:lnTo>
                    <a:pt x="48" y="28"/>
                  </a:lnTo>
                  <a:lnTo>
                    <a:pt x="64" y="11"/>
                  </a:lnTo>
                  <a:lnTo>
                    <a:pt x="64" y="11"/>
                  </a:lnTo>
                  <a:lnTo>
                    <a:pt x="65" y="8"/>
                  </a:lnTo>
                  <a:lnTo>
                    <a:pt x="65" y="6"/>
                  </a:lnTo>
                  <a:lnTo>
                    <a:pt x="64" y="2"/>
                  </a:lnTo>
                  <a:lnTo>
                    <a:pt x="60" y="0"/>
                  </a:lnTo>
                  <a:lnTo>
                    <a:pt x="58" y="0"/>
                  </a:lnTo>
                  <a:lnTo>
                    <a:pt x="56" y="2"/>
                  </a:lnTo>
                  <a:lnTo>
                    <a:pt x="56"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90" name="chenying0907 1086"/>
            <p:cNvSpPr/>
            <p:nvPr/>
          </p:nvSpPr>
          <p:spPr bwMode="auto">
            <a:xfrm>
              <a:off x="4368801" y="4624388"/>
              <a:ext cx="26988" cy="41275"/>
            </a:xfrm>
            <a:custGeom>
              <a:avLst/>
              <a:gdLst/>
              <a:ahLst/>
              <a:cxnLst>
                <a:cxn ang="0">
                  <a:pos x="56" y="5"/>
                </a:cxn>
                <a:cxn ang="0">
                  <a:pos x="56" y="5"/>
                </a:cxn>
                <a:cxn ang="0">
                  <a:pos x="54" y="10"/>
                </a:cxn>
                <a:cxn ang="0">
                  <a:pos x="53" y="16"/>
                </a:cxn>
                <a:cxn ang="0">
                  <a:pos x="47" y="27"/>
                </a:cxn>
                <a:cxn ang="0">
                  <a:pos x="34" y="47"/>
                </a:cxn>
                <a:cxn ang="0">
                  <a:pos x="34" y="47"/>
                </a:cxn>
                <a:cxn ang="0">
                  <a:pos x="18" y="72"/>
                </a:cxn>
                <a:cxn ang="0">
                  <a:pos x="1" y="95"/>
                </a:cxn>
                <a:cxn ang="0">
                  <a:pos x="1" y="95"/>
                </a:cxn>
                <a:cxn ang="0">
                  <a:pos x="0" y="98"/>
                </a:cxn>
                <a:cxn ang="0">
                  <a:pos x="0" y="99"/>
                </a:cxn>
                <a:cxn ang="0">
                  <a:pos x="1" y="103"/>
                </a:cxn>
                <a:cxn ang="0">
                  <a:pos x="3" y="105"/>
                </a:cxn>
                <a:cxn ang="0">
                  <a:pos x="5" y="105"/>
                </a:cxn>
                <a:cxn ang="0">
                  <a:pos x="7" y="105"/>
                </a:cxn>
                <a:cxn ang="0">
                  <a:pos x="9" y="103"/>
                </a:cxn>
                <a:cxn ang="0">
                  <a:pos x="9" y="103"/>
                </a:cxn>
                <a:cxn ang="0">
                  <a:pos x="19" y="90"/>
                </a:cxn>
                <a:cxn ang="0">
                  <a:pos x="28" y="76"/>
                </a:cxn>
                <a:cxn ang="0">
                  <a:pos x="47" y="47"/>
                </a:cxn>
                <a:cxn ang="0">
                  <a:pos x="47" y="47"/>
                </a:cxn>
                <a:cxn ang="0">
                  <a:pos x="60" y="27"/>
                </a:cxn>
                <a:cxn ang="0">
                  <a:pos x="65" y="17"/>
                </a:cxn>
                <a:cxn ang="0">
                  <a:pos x="66" y="12"/>
                </a:cxn>
                <a:cxn ang="0">
                  <a:pos x="68" y="5"/>
                </a:cxn>
                <a:cxn ang="0">
                  <a:pos x="68" y="5"/>
                </a:cxn>
                <a:cxn ang="0">
                  <a:pos x="68" y="3"/>
                </a:cxn>
                <a:cxn ang="0">
                  <a:pos x="66" y="1"/>
                </a:cxn>
                <a:cxn ang="0">
                  <a:pos x="65" y="0"/>
                </a:cxn>
                <a:cxn ang="0">
                  <a:pos x="62" y="0"/>
                </a:cxn>
                <a:cxn ang="0">
                  <a:pos x="58" y="1"/>
                </a:cxn>
                <a:cxn ang="0">
                  <a:pos x="57" y="3"/>
                </a:cxn>
                <a:cxn ang="0">
                  <a:pos x="56" y="5"/>
                </a:cxn>
                <a:cxn ang="0">
                  <a:pos x="56" y="5"/>
                </a:cxn>
              </a:cxnLst>
              <a:rect l="0" t="0" r="r" b="b"/>
              <a:pathLst>
                <a:path w="68" h="105">
                  <a:moveTo>
                    <a:pt x="56" y="5"/>
                  </a:moveTo>
                  <a:lnTo>
                    <a:pt x="56" y="5"/>
                  </a:lnTo>
                  <a:lnTo>
                    <a:pt x="54" y="10"/>
                  </a:lnTo>
                  <a:lnTo>
                    <a:pt x="53" y="16"/>
                  </a:lnTo>
                  <a:lnTo>
                    <a:pt x="47" y="27"/>
                  </a:lnTo>
                  <a:lnTo>
                    <a:pt x="34" y="47"/>
                  </a:lnTo>
                  <a:lnTo>
                    <a:pt x="34" y="47"/>
                  </a:lnTo>
                  <a:lnTo>
                    <a:pt x="18" y="72"/>
                  </a:lnTo>
                  <a:lnTo>
                    <a:pt x="1" y="95"/>
                  </a:lnTo>
                  <a:lnTo>
                    <a:pt x="1" y="95"/>
                  </a:lnTo>
                  <a:lnTo>
                    <a:pt x="0" y="98"/>
                  </a:lnTo>
                  <a:lnTo>
                    <a:pt x="0" y="99"/>
                  </a:lnTo>
                  <a:lnTo>
                    <a:pt x="1" y="103"/>
                  </a:lnTo>
                  <a:lnTo>
                    <a:pt x="3" y="105"/>
                  </a:lnTo>
                  <a:lnTo>
                    <a:pt x="5" y="105"/>
                  </a:lnTo>
                  <a:lnTo>
                    <a:pt x="7" y="105"/>
                  </a:lnTo>
                  <a:lnTo>
                    <a:pt x="9" y="103"/>
                  </a:lnTo>
                  <a:lnTo>
                    <a:pt x="9" y="103"/>
                  </a:lnTo>
                  <a:lnTo>
                    <a:pt x="19" y="90"/>
                  </a:lnTo>
                  <a:lnTo>
                    <a:pt x="28" y="76"/>
                  </a:lnTo>
                  <a:lnTo>
                    <a:pt x="47" y="47"/>
                  </a:lnTo>
                  <a:lnTo>
                    <a:pt x="47" y="47"/>
                  </a:lnTo>
                  <a:lnTo>
                    <a:pt x="60" y="27"/>
                  </a:lnTo>
                  <a:lnTo>
                    <a:pt x="65" y="17"/>
                  </a:lnTo>
                  <a:lnTo>
                    <a:pt x="66" y="12"/>
                  </a:lnTo>
                  <a:lnTo>
                    <a:pt x="68" y="5"/>
                  </a:lnTo>
                  <a:lnTo>
                    <a:pt x="68" y="5"/>
                  </a:lnTo>
                  <a:lnTo>
                    <a:pt x="68" y="3"/>
                  </a:lnTo>
                  <a:lnTo>
                    <a:pt x="66" y="1"/>
                  </a:lnTo>
                  <a:lnTo>
                    <a:pt x="65" y="0"/>
                  </a:lnTo>
                  <a:lnTo>
                    <a:pt x="62" y="0"/>
                  </a:lnTo>
                  <a:lnTo>
                    <a:pt x="58" y="1"/>
                  </a:lnTo>
                  <a:lnTo>
                    <a:pt x="57" y="3"/>
                  </a:lnTo>
                  <a:lnTo>
                    <a:pt x="56" y="5"/>
                  </a:lnTo>
                  <a:lnTo>
                    <a:pt x="56"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91" name="chenying0907 1087"/>
            <p:cNvSpPr/>
            <p:nvPr/>
          </p:nvSpPr>
          <p:spPr bwMode="auto">
            <a:xfrm>
              <a:off x="4319588" y="4630738"/>
              <a:ext cx="101600" cy="128588"/>
            </a:xfrm>
            <a:custGeom>
              <a:avLst/>
              <a:gdLst/>
              <a:ahLst/>
              <a:cxnLst>
                <a:cxn ang="0">
                  <a:pos x="247" y="1"/>
                </a:cxn>
                <a:cxn ang="0">
                  <a:pos x="247" y="1"/>
                </a:cxn>
                <a:cxn ang="0">
                  <a:pos x="228" y="22"/>
                </a:cxn>
                <a:cxn ang="0">
                  <a:pos x="208" y="43"/>
                </a:cxn>
                <a:cxn ang="0">
                  <a:pos x="171" y="86"/>
                </a:cxn>
                <a:cxn ang="0">
                  <a:pos x="136" y="131"/>
                </a:cxn>
                <a:cxn ang="0">
                  <a:pos x="101" y="175"/>
                </a:cxn>
                <a:cxn ang="0">
                  <a:pos x="101" y="175"/>
                </a:cxn>
                <a:cxn ang="0">
                  <a:pos x="69" y="213"/>
                </a:cxn>
                <a:cxn ang="0">
                  <a:pos x="55" y="233"/>
                </a:cxn>
                <a:cxn ang="0">
                  <a:pos x="41" y="254"/>
                </a:cxn>
                <a:cxn ang="0">
                  <a:pos x="41" y="254"/>
                </a:cxn>
                <a:cxn ang="0">
                  <a:pos x="35" y="261"/>
                </a:cxn>
                <a:cxn ang="0">
                  <a:pos x="30" y="269"/>
                </a:cxn>
                <a:cxn ang="0">
                  <a:pos x="17" y="285"/>
                </a:cxn>
                <a:cxn ang="0">
                  <a:pos x="12" y="293"/>
                </a:cxn>
                <a:cxn ang="0">
                  <a:pos x="7" y="301"/>
                </a:cxn>
                <a:cxn ang="0">
                  <a:pos x="3" y="309"/>
                </a:cxn>
                <a:cxn ang="0">
                  <a:pos x="0" y="318"/>
                </a:cxn>
                <a:cxn ang="0">
                  <a:pos x="0" y="318"/>
                </a:cxn>
                <a:cxn ang="0">
                  <a:pos x="0" y="320"/>
                </a:cxn>
                <a:cxn ang="0">
                  <a:pos x="1" y="322"/>
                </a:cxn>
                <a:cxn ang="0">
                  <a:pos x="4" y="324"/>
                </a:cxn>
                <a:cxn ang="0">
                  <a:pos x="7" y="324"/>
                </a:cxn>
                <a:cxn ang="0">
                  <a:pos x="8" y="324"/>
                </a:cxn>
                <a:cxn ang="0">
                  <a:pos x="10" y="323"/>
                </a:cxn>
                <a:cxn ang="0">
                  <a:pos x="10" y="320"/>
                </a:cxn>
                <a:cxn ang="0">
                  <a:pos x="10" y="320"/>
                </a:cxn>
                <a:cxn ang="0">
                  <a:pos x="12" y="315"/>
                </a:cxn>
                <a:cxn ang="0">
                  <a:pos x="14" y="310"/>
                </a:cxn>
                <a:cxn ang="0">
                  <a:pos x="20" y="302"/>
                </a:cxn>
                <a:cxn ang="0">
                  <a:pos x="26" y="295"/>
                </a:cxn>
                <a:cxn ang="0">
                  <a:pos x="33" y="288"/>
                </a:cxn>
                <a:cxn ang="0">
                  <a:pos x="33" y="288"/>
                </a:cxn>
                <a:cxn ang="0">
                  <a:pos x="44" y="271"/>
                </a:cxn>
                <a:cxn ang="0">
                  <a:pos x="55" y="252"/>
                </a:cxn>
                <a:cxn ang="0">
                  <a:pos x="55" y="252"/>
                </a:cxn>
                <a:cxn ang="0">
                  <a:pos x="71" y="230"/>
                </a:cxn>
                <a:cxn ang="0">
                  <a:pos x="88" y="208"/>
                </a:cxn>
                <a:cxn ang="0">
                  <a:pos x="123" y="166"/>
                </a:cxn>
                <a:cxn ang="0">
                  <a:pos x="123" y="166"/>
                </a:cxn>
                <a:cxn ang="0">
                  <a:pos x="187" y="86"/>
                </a:cxn>
                <a:cxn ang="0">
                  <a:pos x="220" y="47"/>
                </a:cxn>
                <a:cxn ang="0">
                  <a:pos x="237" y="27"/>
                </a:cxn>
                <a:cxn ang="0">
                  <a:pos x="255" y="9"/>
                </a:cxn>
                <a:cxn ang="0">
                  <a:pos x="255" y="9"/>
                </a:cxn>
                <a:cxn ang="0">
                  <a:pos x="256" y="6"/>
                </a:cxn>
                <a:cxn ang="0">
                  <a:pos x="256" y="5"/>
                </a:cxn>
                <a:cxn ang="0">
                  <a:pos x="255" y="1"/>
                </a:cxn>
                <a:cxn ang="0">
                  <a:pos x="251" y="0"/>
                </a:cxn>
                <a:cxn ang="0">
                  <a:pos x="248" y="0"/>
                </a:cxn>
                <a:cxn ang="0">
                  <a:pos x="247" y="1"/>
                </a:cxn>
                <a:cxn ang="0">
                  <a:pos x="247" y="1"/>
                </a:cxn>
              </a:cxnLst>
              <a:rect l="0" t="0" r="r" b="b"/>
              <a:pathLst>
                <a:path w="256" h="324">
                  <a:moveTo>
                    <a:pt x="247" y="1"/>
                  </a:moveTo>
                  <a:lnTo>
                    <a:pt x="247" y="1"/>
                  </a:lnTo>
                  <a:lnTo>
                    <a:pt x="228" y="22"/>
                  </a:lnTo>
                  <a:lnTo>
                    <a:pt x="208" y="43"/>
                  </a:lnTo>
                  <a:lnTo>
                    <a:pt x="171" y="86"/>
                  </a:lnTo>
                  <a:lnTo>
                    <a:pt x="136" y="131"/>
                  </a:lnTo>
                  <a:lnTo>
                    <a:pt x="101" y="175"/>
                  </a:lnTo>
                  <a:lnTo>
                    <a:pt x="101" y="175"/>
                  </a:lnTo>
                  <a:lnTo>
                    <a:pt x="69" y="213"/>
                  </a:lnTo>
                  <a:lnTo>
                    <a:pt x="55" y="233"/>
                  </a:lnTo>
                  <a:lnTo>
                    <a:pt x="41" y="254"/>
                  </a:lnTo>
                  <a:lnTo>
                    <a:pt x="41" y="254"/>
                  </a:lnTo>
                  <a:lnTo>
                    <a:pt x="35" y="261"/>
                  </a:lnTo>
                  <a:lnTo>
                    <a:pt x="30" y="269"/>
                  </a:lnTo>
                  <a:lnTo>
                    <a:pt x="17" y="285"/>
                  </a:lnTo>
                  <a:lnTo>
                    <a:pt x="12" y="293"/>
                  </a:lnTo>
                  <a:lnTo>
                    <a:pt x="7" y="301"/>
                  </a:lnTo>
                  <a:lnTo>
                    <a:pt x="3" y="309"/>
                  </a:lnTo>
                  <a:lnTo>
                    <a:pt x="0" y="318"/>
                  </a:lnTo>
                  <a:lnTo>
                    <a:pt x="0" y="318"/>
                  </a:lnTo>
                  <a:lnTo>
                    <a:pt x="0" y="320"/>
                  </a:lnTo>
                  <a:lnTo>
                    <a:pt x="1" y="322"/>
                  </a:lnTo>
                  <a:lnTo>
                    <a:pt x="4" y="324"/>
                  </a:lnTo>
                  <a:lnTo>
                    <a:pt x="7" y="324"/>
                  </a:lnTo>
                  <a:lnTo>
                    <a:pt x="8" y="324"/>
                  </a:lnTo>
                  <a:lnTo>
                    <a:pt x="10" y="323"/>
                  </a:lnTo>
                  <a:lnTo>
                    <a:pt x="10" y="320"/>
                  </a:lnTo>
                  <a:lnTo>
                    <a:pt x="10" y="320"/>
                  </a:lnTo>
                  <a:lnTo>
                    <a:pt x="12" y="315"/>
                  </a:lnTo>
                  <a:lnTo>
                    <a:pt x="14" y="310"/>
                  </a:lnTo>
                  <a:lnTo>
                    <a:pt x="20" y="302"/>
                  </a:lnTo>
                  <a:lnTo>
                    <a:pt x="26" y="295"/>
                  </a:lnTo>
                  <a:lnTo>
                    <a:pt x="33" y="288"/>
                  </a:lnTo>
                  <a:lnTo>
                    <a:pt x="33" y="288"/>
                  </a:lnTo>
                  <a:lnTo>
                    <a:pt x="44" y="271"/>
                  </a:lnTo>
                  <a:lnTo>
                    <a:pt x="55" y="252"/>
                  </a:lnTo>
                  <a:lnTo>
                    <a:pt x="55" y="252"/>
                  </a:lnTo>
                  <a:lnTo>
                    <a:pt x="71" y="230"/>
                  </a:lnTo>
                  <a:lnTo>
                    <a:pt x="88" y="208"/>
                  </a:lnTo>
                  <a:lnTo>
                    <a:pt x="123" y="166"/>
                  </a:lnTo>
                  <a:lnTo>
                    <a:pt x="123" y="166"/>
                  </a:lnTo>
                  <a:lnTo>
                    <a:pt x="187" y="86"/>
                  </a:lnTo>
                  <a:lnTo>
                    <a:pt x="220" y="47"/>
                  </a:lnTo>
                  <a:lnTo>
                    <a:pt x="237" y="27"/>
                  </a:lnTo>
                  <a:lnTo>
                    <a:pt x="255" y="9"/>
                  </a:lnTo>
                  <a:lnTo>
                    <a:pt x="255" y="9"/>
                  </a:lnTo>
                  <a:lnTo>
                    <a:pt x="256" y="6"/>
                  </a:lnTo>
                  <a:lnTo>
                    <a:pt x="256" y="5"/>
                  </a:lnTo>
                  <a:lnTo>
                    <a:pt x="255" y="1"/>
                  </a:lnTo>
                  <a:lnTo>
                    <a:pt x="251" y="0"/>
                  </a:lnTo>
                  <a:lnTo>
                    <a:pt x="248" y="0"/>
                  </a:lnTo>
                  <a:lnTo>
                    <a:pt x="247" y="1"/>
                  </a:lnTo>
                  <a:lnTo>
                    <a:pt x="247"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92" name="chenying0907 1088"/>
            <p:cNvSpPr/>
            <p:nvPr/>
          </p:nvSpPr>
          <p:spPr bwMode="auto">
            <a:xfrm>
              <a:off x="4338638" y="4643438"/>
              <a:ext cx="96838" cy="127000"/>
            </a:xfrm>
            <a:custGeom>
              <a:avLst/>
              <a:gdLst/>
              <a:ahLst/>
              <a:cxnLst>
                <a:cxn ang="0">
                  <a:pos x="233" y="2"/>
                </a:cxn>
                <a:cxn ang="0">
                  <a:pos x="233" y="2"/>
                </a:cxn>
                <a:cxn ang="0">
                  <a:pos x="230" y="6"/>
                </a:cxn>
                <a:cxn ang="0">
                  <a:pos x="229" y="9"/>
                </a:cxn>
                <a:cxn ang="0">
                  <a:pos x="229" y="9"/>
                </a:cxn>
                <a:cxn ang="0">
                  <a:pos x="222" y="17"/>
                </a:cxn>
                <a:cxn ang="0">
                  <a:pos x="216" y="25"/>
                </a:cxn>
                <a:cxn ang="0">
                  <a:pos x="201" y="38"/>
                </a:cxn>
                <a:cxn ang="0">
                  <a:pos x="201" y="38"/>
                </a:cxn>
                <a:cxn ang="0">
                  <a:pos x="182" y="60"/>
                </a:cxn>
                <a:cxn ang="0">
                  <a:pos x="162" y="83"/>
                </a:cxn>
                <a:cxn ang="0">
                  <a:pos x="162" y="83"/>
                </a:cxn>
                <a:cxn ang="0">
                  <a:pos x="128" y="125"/>
                </a:cxn>
                <a:cxn ang="0">
                  <a:pos x="111" y="147"/>
                </a:cxn>
                <a:cxn ang="0">
                  <a:pos x="94" y="169"/>
                </a:cxn>
                <a:cxn ang="0">
                  <a:pos x="94" y="169"/>
                </a:cxn>
                <a:cxn ang="0">
                  <a:pos x="68" y="208"/>
                </a:cxn>
                <a:cxn ang="0">
                  <a:pos x="43" y="247"/>
                </a:cxn>
                <a:cxn ang="0">
                  <a:pos x="43" y="247"/>
                </a:cxn>
                <a:cxn ang="0">
                  <a:pos x="31" y="264"/>
                </a:cxn>
                <a:cxn ang="0">
                  <a:pos x="20" y="279"/>
                </a:cxn>
                <a:cxn ang="0">
                  <a:pos x="8" y="295"/>
                </a:cxn>
                <a:cxn ang="0">
                  <a:pos x="4" y="302"/>
                </a:cxn>
                <a:cxn ang="0">
                  <a:pos x="0" y="313"/>
                </a:cxn>
                <a:cxn ang="0">
                  <a:pos x="0" y="313"/>
                </a:cxn>
                <a:cxn ang="0">
                  <a:pos x="0" y="314"/>
                </a:cxn>
                <a:cxn ang="0">
                  <a:pos x="0" y="317"/>
                </a:cxn>
                <a:cxn ang="0">
                  <a:pos x="4" y="319"/>
                </a:cxn>
                <a:cxn ang="0">
                  <a:pos x="8" y="318"/>
                </a:cxn>
                <a:cxn ang="0">
                  <a:pos x="10" y="317"/>
                </a:cxn>
                <a:cxn ang="0">
                  <a:pos x="10" y="315"/>
                </a:cxn>
                <a:cxn ang="0">
                  <a:pos x="10" y="315"/>
                </a:cxn>
                <a:cxn ang="0">
                  <a:pos x="14" y="306"/>
                </a:cxn>
                <a:cxn ang="0">
                  <a:pos x="20" y="297"/>
                </a:cxn>
                <a:cxn ang="0">
                  <a:pos x="33" y="280"/>
                </a:cxn>
                <a:cxn ang="0">
                  <a:pos x="46" y="263"/>
                </a:cxn>
                <a:cxn ang="0">
                  <a:pos x="58" y="246"/>
                </a:cxn>
                <a:cxn ang="0">
                  <a:pos x="58" y="246"/>
                </a:cxn>
                <a:cxn ang="0">
                  <a:pos x="84" y="206"/>
                </a:cxn>
                <a:cxn ang="0">
                  <a:pos x="110" y="166"/>
                </a:cxn>
                <a:cxn ang="0">
                  <a:pos x="110" y="166"/>
                </a:cxn>
                <a:cxn ang="0">
                  <a:pos x="128" y="143"/>
                </a:cxn>
                <a:cxn ang="0">
                  <a:pos x="146" y="121"/>
                </a:cxn>
                <a:cxn ang="0">
                  <a:pos x="183" y="76"/>
                </a:cxn>
                <a:cxn ang="0">
                  <a:pos x="183" y="76"/>
                </a:cxn>
                <a:cxn ang="0">
                  <a:pos x="199" y="59"/>
                </a:cxn>
                <a:cxn ang="0">
                  <a:pos x="216" y="43"/>
                </a:cxn>
                <a:cxn ang="0">
                  <a:pos x="224" y="34"/>
                </a:cxn>
                <a:cxn ang="0">
                  <a:pos x="232" y="26"/>
                </a:cxn>
                <a:cxn ang="0">
                  <a:pos x="237" y="16"/>
                </a:cxn>
                <a:cxn ang="0">
                  <a:pos x="242" y="7"/>
                </a:cxn>
                <a:cxn ang="0">
                  <a:pos x="242" y="7"/>
                </a:cxn>
                <a:cxn ang="0">
                  <a:pos x="243" y="6"/>
                </a:cxn>
                <a:cxn ang="0">
                  <a:pos x="242" y="3"/>
                </a:cxn>
                <a:cxn ang="0">
                  <a:pos x="239" y="0"/>
                </a:cxn>
                <a:cxn ang="0">
                  <a:pos x="235" y="0"/>
                </a:cxn>
                <a:cxn ang="0">
                  <a:pos x="234" y="0"/>
                </a:cxn>
                <a:cxn ang="0">
                  <a:pos x="233" y="2"/>
                </a:cxn>
                <a:cxn ang="0">
                  <a:pos x="233" y="2"/>
                </a:cxn>
              </a:cxnLst>
              <a:rect l="0" t="0" r="r" b="b"/>
              <a:pathLst>
                <a:path w="243" h="319">
                  <a:moveTo>
                    <a:pt x="233" y="2"/>
                  </a:moveTo>
                  <a:lnTo>
                    <a:pt x="233" y="2"/>
                  </a:lnTo>
                  <a:lnTo>
                    <a:pt x="230" y="6"/>
                  </a:lnTo>
                  <a:lnTo>
                    <a:pt x="229" y="9"/>
                  </a:lnTo>
                  <a:lnTo>
                    <a:pt x="229" y="9"/>
                  </a:lnTo>
                  <a:lnTo>
                    <a:pt x="222" y="17"/>
                  </a:lnTo>
                  <a:lnTo>
                    <a:pt x="216" y="25"/>
                  </a:lnTo>
                  <a:lnTo>
                    <a:pt x="201" y="38"/>
                  </a:lnTo>
                  <a:lnTo>
                    <a:pt x="201" y="38"/>
                  </a:lnTo>
                  <a:lnTo>
                    <a:pt x="182" y="60"/>
                  </a:lnTo>
                  <a:lnTo>
                    <a:pt x="162" y="83"/>
                  </a:lnTo>
                  <a:lnTo>
                    <a:pt x="162" y="83"/>
                  </a:lnTo>
                  <a:lnTo>
                    <a:pt x="128" y="125"/>
                  </a:lnTo>
                  <a:lnTo>
                    <a:pt x="111" y="147"/>
                  </a:lnTo>
                  <a:lnTo>
                    <a:pt x="94" y="169"/>
                  </a:lnTo>
                  <a:lnTo>
                    <a:pt x="94" y="169"/>
                  </a:lnTo>
                  <a:lnTo>
                    <a:pt x="68" y="208"/>
                  </a:lnTo>
                  <a:lnTo>
                    <a:pt x="43" y="247"/>
                  </a:lnTo>
                  <a:lnTo>
                    <a:pt x="43" y="247"/>
                  </a:lnTo>
                  <a:lnTo>
                    <a:pt x="31" y="264"/>
                  </a:lnTo>
                  <a:lnTo>
                    <a:pt x="20" y="279"/>
                  </a:lnTo>
                  <a:lnTo>
                    <a:pt x="8" y="295"/>
                  </a:lnTo>
                  <a:lnTo>
                    <a:pt x="4" y="302"/>
                  </a:lnTo>
                  <a:lnTo>
                    <a:pt x="0" y="313"/>
                  </a:lnTo>
                  <a:lnTo>
                    <a:pt x="0" y="313"/>
                  </a:lnTo>
                  <a:lnTo>
                    <a:pt x="0" y="314"/>
                  </a:lnTo>
                  <a:lnTo>
                    <a:pt x="0" y="317"/>
                  </a:lnTo>
                  <a:lnTo>
                    <a:pt x="4" y="319"/>
                  </a:lnTo>
                  <a:lnTo>
                    <a:pt x="8" y="318"/>
                  </a:lnTo>
                  <a:lnTo>
                    <a:pt x="10" y="317"/>
                  </a:lnTo>
                  <a:lnTo>
                    <a:pt x="10" y="315"/>
                  </a:lnTo>
                  <a:lnTo>
                    <a:pt x="10" y="315"/>
                  </a:lnTo>
                  <a:lnTo>
                    <a:pt x="14" y="306"/>
                  </a:lnTo>
                  <a:lnTo>
                    <a:pt x="20" y="297"/>
                  </a:lnTo>
                  <a:lnTo>
                    <a:pt x="33" y="280"/>
                  </a:lnTo>
                  <a:lnTo>
                    <a:pt x="46" y="263"/>
                  </a:lnTo>
                  <a:lnTo>
                    <a:pt x="58" y="246"/>
                  </a:lnTo>
                  <a:lnTo>
                    <a:pt x="58" y="246"/>
                  </a:lnTo>
                  <a:lnTo>
                    <a:pt x="84" y="206"/>
                  </a:lnTo>
                  <a:lnTo>
                    <a:pt x="110" y="166"/>
                  </a:lnTo>
                  <a:lnTo>
                    <a:pt x="110" y="166"/>
                  </a:lnTo>
                  <a:lnTo>
                    <a:pt x="128" y="143"/>
                  </a:lnTo>
                  <a:lnTo>
                    <a:pt x="146" y="121"/>
                  </a:lnTo>
                  <a:lnTo>
                    <a:pt x="183" y="76"/>
                  </a:lnTo>
                  <a:lnTo>
                    <a:pt x="183" y="76"/>
                  </a:lnTo>
                  <a:lnTo>
                    <a:pt x="199" y="59"/>
                  </a:lnTo>
                  <a:lnTo>
                    <a:pt x="216" y="43"/>
                  </a:lnTo>
                  <a:lnTo>
                    <a:pt x="224" y="34"/>
                  </a:lnTo>
                  <a:lnTo>
                    <a:pt x="232" y="26"/>
                  </a:lnTo>
                  <a:lnTo>
                    <a:pt x="237" y="16"/>
                  </a:lnTo>
                  <a:lnTo>
                    <a:pt x="242" y="7"/>
                  </a:lnTo>
                  <a:lnTo>
                    <a:pt x="242" y="7"/>
                  </a:lnTo>
                  <a:lnTo>
                    <a:pt x="243" y="6"/>
                  </a:lnTo>
                  <a:lnTo>
                    <a:pt x="242" y="3"/>
                  </a:lnTo>
                  <a:lnTo>
                    <a:pt x="239" y="0"/>
                  </a:lnTo>
                  <a:lnTo>
                    <a:pt x="235" y="0"/>
                  </a:lnTo>
                  <a:lnTo>
                    <a:pt x="234" y="0"/>
                  </a:lnTo>
                  <a:lnTo>
                    <a:pt x="233" y="2"/>
                  </a:lnTo>
                  <a:lnTo>
                    <a:pt x="233"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93" name="chenying0907 1089"/>
            <p:cNvSpPr/>
            <p:nvPr/>
          </p:nvSpPr>
          <p:spPr bwMode="auto">
            <a:xfrm>
              <a:off x="4359276" y="4652963"/>
              <a:ext cx="90488" cy="117475"/>
            </a:xfrm>
            <a:custGeom>
              <a:avLst/>
              <a:gdLst/>
              <a:ahLst/>
              <a:cxnLst>
                <a:cxn ang="0">
                  <a:pos x="217" y="2"/>
                </a:cxn>
                <a:cxn ang="0">
                  <a:pos x="217" y="2"/>
                </a:cxn>
                <a:cxn ang="0">
                  <a:pos x="212" y="12"/>
                </a:cxn>
                <a:cxn ang="0">
                  <a:pos x="204" y="21"/>
                </a:cxn>
                <a:cxn ang="0">
                  <a:pos x="190" y="36"/>
                </a:cxn>
                <a:cxn ang="0">
                  <a:pos x="190" y="36"/>
                </a:cxn>
                <a:cxn ang="0">
                  <a:pos x="161" y="73"/>
                </a:cxn>
                <a:cxn ang="0">
                  <a:pos x="161" y="73"/>
                </a:cxn>
                <a:cxn ang="0">
                  <a:pos x="133" y="108"/>
                </a:cxn>
                <a:cxn ang="0">
                  <a:pos x="106" y="144"/>
                </a:cxn>
                <a:cxn ang="0">
                  <a:pos x="106" y="144"/>
                </a:cxn>
                <a:cxn ang="0">
                  <a:pos x="90" y="165"/>
                </a:cxn>
                <a:cxn ang="0">
                  <a:pos x="76" y="186"/>
                </a:cxn>
                <a:cxn ang="0">
                  <a:pos x="47" y="227"/>
                </a:cxn>
                <a:cxn ang="0">
                  <a:pos x="47" y="227"/>
                </a:cxn>
                <a:cxn ang="0">
                  <a:pos x="33" y="250"/>
                </a:cxn>
                <a:cxn ang="0">
                  <a:pos x="25" y="261"/>
                </a:cxn>
                <a:cxn ang="0">
                  <a:pos x="16" y="273"/>
                </a:cxn>
                <a:cxn ang="0">
                  <a:pos x="16" y="273"/>
                </a:cxn>
                <a:cxn ang="0">
                  <a:pos x="12" y="277"/>
                </a:cxn>
                <a:cxn ang="0">
                  <a:pos x="8" y="281"/>
                </a:cxn>
                <a:cxn ang="0">
                  <a:pos x="4" y="285"/>
                </a:cxn>
                <a:cxn ang="0">
                  <a:pos x="0" y="291"/>
                </a:cxn>
                <a:cxn ang="0">
                  <a:pos x="0" y="291"/>
                </a:cxn>
                <a:cxn ang="0">
                  <a:pos x="0" y="294"/>
                </a:cxn>
                <a:cxn ang="0">
                  <a:pos x="1" y="295"/>
                </a:cxn>
                <a:cxn ang="0">
                  <a:pos x="3" y="297"/>
                </a:cxn>
                <a:cxn ang="0">
                  <a:pos x="4" y="298"/>
                </a:cxn>
                <a:cxn ang="0">
                  <a:pos x="8" y="298"/>
                </a:cxn>
                <a:cxn ang="0">
                  <a:pos x="10" y="297"/>
                </a:cxn>
                <a:cxn ang="0">
                  <a:pos x="12" y="294"/>
                </a:cxn>
                <a:cxn ang="0">
                  <a:pos x="12" y="294"/>
                </a:cxn>
                <a:cxn ang="0">
                  <a:pos x="14" y="289"/>
                </a:cxn>
                <a:cxn ang="0">
                  <a:pos x="21" y="284"/>
                </a:cxn>
                <a:cxn ang="0">
                  <a:pos x="26" y="278"/>
                </a:cxn>
                <a:cxn ang="0">
                  <a:pos x="31" y="273"/>
                </a:cxn>
                <a:cxn ang="0">
                  <a:pos x="31" y="273"/>
                </a:cxn>
                <a:cxn ang="0">
                  <a:pos x="44" y="252"/>
                </a:cxn>
                <a:cxn ang="0">
                  <a:pos x="58" y="233"/>
                </a:cxn>
                <a:cxn ang="0">
                  <a:pos x="58" y="233"/>
                </a:cxn>
                <a:cxn ang="0">
                  <a:pos x="72" y="212"/>
                </a:cxn>
                <a:cxn ang="0">
                  <a:pos x="86" y="191"/>
                </a:cxn>
                <a:cxn ang="0">
                  <a:pos x="101" y="170"/>
                </a:cxn>
                <a:cxn ang="0">
                  <a:pos x="115" y="150"/>
                </a:cxn>
                <a:cxn ang="0">
                  <a:pos x="115" y="150"/>
                </a:cxn>
                <a:cxn ang="0">
                  <a:pos x="145" y="111"/>
                </a:cxn>
                <a:cxn ang="0">
                  <a:pos x="177" y="72"/>
                </a:cxn>
                <a:cxn ang="0">
                  <a:pos x="177" y="72"/>
                </a:cxn>
                <a:cxn ang="0">
                  <a:pos x="190" y="56"/>
                </a:cxn>
                <a:cxn ang="0">
                  <a:pos x="204" y="40"/>
                </a:cxn>
                <a:cxn ang="0">
                  <a:pos x="218" y="23"/>
                </a:cxn>
                <a:cxn ang="0">
                  <a:pos x="224" y="14"/>
                </a:cxn>
                <a:cxn ang="0">
                  <a:pos x="229" y="6"/>
                </a:cxn>
                <a:cxn ang="0">
                  <a:pos x="229" y="6"/>
                </a:cxn>
                <a:cxn ang="0">
                  <a:pos x="229" y="4"/>
                </a:cxn>
                <a:cxn ang="0">
                  <a:pos x="229" y="1"/>
                </a:cxn>
                <a:cxn ang="0">
                  <a:pos x="226" y="0"/>
                </a:cxn>
                <a:cxn ang="0">
                  <a:pos x="225" y="0"/>
                </a:cxn>
                <a:cxn ang="0">
                  <a:pos x="221" y="0"/>
                </a:cxn>
                <a:cxn ang="0">
                  <a:pos x="218" y="1"/>
                </a:cxn>
                <a:cxn ang="0">
                  <a:pos x="217" y="2"/>
                </a:cxn>
                <a:cxn ang="0">
                  <a:pos x="217" y="2"/>
                </a:cxn>
              </a:cxnLst>
              <a:rect l="0" t="0" r="r" b="b"/>
              <a:pathLst>
                <a:path w="229" h="298">
                  <a:moveTo>
                    <a:pt x="217" y="2"/>
                  </a:moveTo>
                  <a:lnTo>
                    <a:pt x="217" y="2"/>
                  </a:lnTo>
                  <a:lnTo>
                    <a:pt x="212" y="12"/>
                  </a:lnTo>
                  <a:lnTo>
                    <a:pt x="204" y="21"/>
                  </a:lnTo>
                  <a:lnTo>
                    <a:pt x="190" y="36"/>
                  </a:lnTo>
                  <a:lnTo>
                    <a:pt x="190" y="36"/>
                  </a:lnTo>
                  <a:lnTo>
                    <a:pt x="161" y="73"/>
                  </a:lnTo>
                  <a:lnTo>
                    <a:pt x="161" y="73"/>
                  </a:lnTo>
                  <a:lnTo>
                    <a:pt x="133" y="108"/>
                  </a:lnTo>
                  <a:lnTo>
                    <a:pt x="106" y="144"/>
                  </a:lnTo>
                  <a:lnTo>
                    <a:pt x="106" y="144"/>
                  </a:lnTo>
                  <a:lnTo>
                    <a:pt x="90" y="165"/>
                  </a:lnTo>
                  <a:lnTo>
                    <a:pt x="76" y="186"/>
                  </a:lnTo>
                  <a:lnTo>
                    <a:pt x="47" y="227"/>
                  </a:lnTo>
                  <a:lnTo>
                    <a:pt x="47" y="227"/>
                  </a:lnTo>
                  <a:lnTo>
                    <a:pt x="33" y="250"/>
                  </a:lnTo>
                  <a:lnTo>
                    <a:pt x="25" y="261"/>
                  </a:lnTo>
                  <a:lnTo>
                    <a:pt x="16" y="273"/>
                  </a:lnTo>
                  <a:lnTo>
                    <a:pt x="16" y="273"/>
                  </a:lnTo>
                  <a:lnTo>
                    <a:pt x="12" y="277"/>
                  </a:lnTo>
                  <a:lnTo>
                    <a:pt x="8" y="281"/>
                  </a:lnTo>
                  <a:lnTo>
                    <a:pt x="4" y="285"/>
                  </a:lnTo>
                  <a:lnTo>
                    <a:pt x="0" y="291"/>
                  </a:lnTo>
                  <a:lnTo>
                    <a:pt x="0" y="291"/>
                  </a:lnTo>
                  <a:lnTo>
                    <a:pt x="0" y="294"/>
                  </a:lnTo>
                  <a:lnTo>
                    <a:pt x="1" y="295"/>
                  </a:lnTo>
                  <a:lnTo>
                    <a:pt x="3" y="297"/>
                  </a:lnTo>
                  <a:lnTo>
                    <a:pt x="4" y="298"/>
                  </a:lnTo>
                  <a:lnTo>
                    <a:pt x="8" y="298"/>
                  </a:lnTo>
                  <a:lnTo>
                    <a:pt x="10" y="297"/>
                  </a:lnTo>
                  <a:lnTo>
                    <a:pt x="12" y="294"/>
                  </a:lnTo>
                  <a:lnTo>
                    <a:pt x="12" y="294"/>
                  </a:lnTo>
                  <a:lnTo>
                    <a:pt x="14" y="289"/>
                  </a:lnTo>
                  <a:lnTo>
                    <a:pt x="21" y="284"/>
                  </a:lnTo>
                  <a:lnTo>
                    <a:pt x="26" y="278"/>
                  </a:lnTo>
                  <a:lnTo>
                    <a:pt x="31" y="273"/>
                  </a:lnTo>
                  <a:lnTo>
                    <a:pt x="31" y="273"/>
                  </a:lnTo>
                  <a:lnTo>
                    <a:pt x="44" y="252"/>
                  </a:lnTo>
                  <a:lnTo>
                    <a:pt x="58" y="233"/>
                  </a:lnTo>
                  <a:lnTo>
                    <a:pt x="58" y="233"/>
                  </a:lnTo>
                  <a:lnTo>
                    <a:pt x="72" y="212"/>
                  </a:lnTo>
                  <a:lnTo>
                    <a:pt x="86" y="191"/>
                  </a:lnTo>
                  <a:lnTo>
                    <a:pt x="101" y="170"/>
                  </a:lnTo>
                  <a:lnTo>
                    <a:pt x="115" y="150"/>
                  </a:lnTo>
                  <a:lnTo>
                    <a:pt x="115" y="150"/>
                  </a:lnTo>
                  <a:lnTo>
                    <a:pt x="145" y="111"/>
                  </a:lnTo>
                  <a:lnTo>
                    <a:pt x="177" y="72"/>
                  </a:lnTo>
                  <a:lnTo>
                    <a:pt x="177" y="72"/>
                  </a:lnTo>
                  <a:lnTo>
                    <a:pt x="190" y="56"/>
                  </a:lnTo>
                  <a:lnTo>
                    <a:pt x="204" y="40"/>
                  </a:lnTo>
                  <a:lnTo>
                    <a:pt x="218" y="23"/>
                  </a:lnTo>
                  <a:lnTo>
                    <a:pt x="224" y="14"/>
                  </a:lnTo>
                  <a:lnTo>
                    <a:pt x="229" y="6"/>
                  </a:lnTo>
                  <a:lnTo>
                    <a:pt x="229" y="6"/>
                  </a:lnTo>
                  <a:lnTo>
                    <a:pt x="229" y="4"/>
                  </a:lnTo>
                  <a:lnTo>
                    <a:pt x="229" y="1"/>
                  </a:lnTo>
                  <a:lnTo>
                    <a:pt x="226" y="0"/>
                  </a:lnTo>
                  <a:lnTo>
                    <a:pt x="225" y="0"/>
                  </a:lnTo>
                  <a:lnTo>
                    <a:pt x="221" y="0"/>
                  </a:lnTo>
                  <a:lnTo>
                    <a:pt x="218" y="1"/>
                  </a:lnTo>
                  <a:lnTo>
                    <a:pt x="217" y="2"/>
                  </a:lnTo>
                  <a:lnTo>
                    <a:pt x="217"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94" name="chenying0907 1090"/>
            <p:cNvSpPr/>
            <p:nvPr/>
          </p:nvSpPr>
          <p:spPr bwMode="auto">
            <a:xfrm>
              <a:off x="4403726" y="4670425"/>
              <a:ext cx="50800" cy="63500"/>
            </a:xfrm>
            <a:custGeom>
              <a:avLst/>
              <a:gdLst/>
              <a:ahLst/>
              <a:cxnLst>
                <a:cxn ang="0">
                  <a:pos x="118" y="4"/>
                </a:cxn>
                <a:cxn ang="0">
                  <a:pos x="118" y="4"/>
                </a:cxn>
                <a:cxn ang="0">
                  <a:pos x="117" y="8"/>
                </a:cxn>
                <a:cxn ang="0">
                  <a:pos x="114" y="13"/>
                </a:cxn>
                <a:cxn ang="0">
                  <a:pos x="107" y="21"/>
                </a:cxn>
                <a:cxn ang="0">
                  <a:pos x="101" y="28"/>
                </a:cxn>
                <a:cxn ang="0">
                  <a:pos x="94" y="36"/>
                </a:cxn>
                <a:cxn ang="0">
                  <a:pos x="94" y="36"/>
                </a:cxn>
                <a:cxn ang="0">
                  <a:pos x="64" y="77"/>
                </a:cxn>
                <a:cxn ang="0">
                  <a:pos x="64" y="77"/>
                </a:cxn>
                <a:cxn ang="0">
                  <a:pos x="49" y="97"/>
                </a:cxn>
                <a:cxn ang="0">
                  <a:pos x="32" y="115"/>
                </a:cxn>
                <a:cxn ang="0">
                  <a:pos x="16" y="135"/>
                </a:cxn>
                <a:cxn ang="0">
                  <a:pos x="1" y="155"/>
                </a:cxn>
                <a:cxn ang="0">
                  <a:pos x="1" y="155"/>
                </a:cxn>
                <a:cxn ang="0">
                  <a:pos x="0" y="157"/>
                </a:cxn>
                <a:cxn ang="0">
                  <a:pos x="0" y="159"/>
                </a:cxn>
                <a:cxn ang="0">
                  <a:pos x="3" y="162"/>
                </a:cxn>
                <a:cxn ang="0">
                  <a:pos x="7" y="162"/>
                </a:cxn>
                <a:cxn ang="0">
                  <a:pos x="9" y="162"/>
                </a:cxn>
                <a:cxn ang="0">
                  <a:pos x="11" y="160"/>
                </a:cxn>
                <a:cxn ang="0">
                  <a:pos x="11" y="160"/>
                </a:cxn>
                <a:cxn ang="0">
                  <a:pos x="26" y="140"/>
                </a:cxn>
                <a:cxn ang="0">
                  <a:pos x="42" y="121"/>
                </a:cxn>
                <a:cxn ang="0">
                  <a:pos x="58" y="102"/>
                </a:cxn>
                <a:cxn ang="0">
                  <a:pos x="73" y="83"/>
                </a:cxn>
                <a:cxn ang="0">
                  <a:pos x="73" y="83"/>
                </a:cxn>
                <a:cxn ang="0">
                  <a:pos x="94" y="54"/>
                </a:cxn>
                <a:cxn ang="0">
                  <a:pos x="105" y="41"/>
                </a:cxn>
                <a:cxn ang="0">
                  <a:pos x="115" y="28"/>
                </a:cxn>
                <a:cxn ang="0">
                  <a:pos x="115" y="28"/>
                </a:cxn>
                <a:cxn ang="0">
                  <a:pos x="123" y="19"/>
                </a:cxn>
                <a:cxn ang="0">
                  <a:pos x="127" y="13"/>
                </a:cxn>
                <a:cxn ang="0">
                  <a:pos x="128" y="8"/>
                </a:cxn>
                <a:cxn ang="0">
                  <a:pos x="128" y="8"/>
                </a:cxn>
                <a:cxn ang="0">
                  <a:pos x="130" y="6"/>
                </a:cxn>
                <a:cxn ang="0">
                  <a:pos x="128" y="3"/>
                </a:cxn>
                <a:cxn ang="0">
                  <a:pos x="124" y="0"/>
                </a:cxn>
                <a:cxn ang="0">
                  <a:pos x="121" y="2"/>
                </a:cxn>
                <a:cxn ang="0">
                  <a:pos x="119" y="3"/>
                </a:cxn>
                <a:cxn ang="0">
                  <a:pos x="118" y="4"/>
                </a:cxn>
                <a:cxn ang="0">
                  <a:pos x="118" y="4"/>
                </a:cxn>
              </a:cxnLst>
              <a:rect l="0" t="0" r="r" b="b"/>
              <a:pathLst>
                <a:path w="130" h="162">
                  <a:moveTo>
                    <a:pt x="118" y="4"/>
                  </a:moveTo>
                  <a:lnTo>
                    <a:pt x="118" y="4"/>
                  </a:lnTo>
                  <a:lnTo>
                    <a:pt x="117" y="8"/>
                  </a:lnTo>
                  <a:lnTo>
                    <a:pt x="114" y="13"/>
                  </a:lnTo>
                  <a:lnTo>
                    <a:pt x="107" y="21"/>
                  </a:lnTo>
                  <a:lnTo>
                    <a:pt x="101" y="28"/>
                  </a:lnTo>
                  <a:lnTo>
                    <a:pt x="94" y="36"/>
                  </a:lnTo>
                  <a:lnTo>
                    <a:pt x="94" y="36"/>
                  </a:lnTo>
                  <a:lnTo>
                    <a:pt x="64" y="77"/>
                  </a:lnTo>
                  <a:lnTo>
                    <a:pt x="64" y="77"/>
                  </a:lnTo>
                  <a:lnTo>
                    <a:pt x="49" y="97"/>
                  </a:lnTo>
                  <a:lnTo>
                    <a:pt x="32" y="115"/>
                  </a:lnTo>
                  <a:lnTo>
                    <a:pt x="16" y="135"/>
                  </a:lnTo>
                  <a:lnTo>
                    <a:pt x="1" y="155"/>
                  </a:lnTo>
                  <a:lnTo>
                    <a:pt x="1" y="155"/>
                  </a:lnTo>
                  <a:lnTo>
                    <a:pt x="0" y="157"/>
                  </a:lnTo>
                  <a:lnTo>
                    <a:pt x="0" y="159"/>
                  </a:lnTo>
                  <a:lnTo>
                    <a:pt x="3" y="162"/>
                  </a:lnTo>
                  <a:lnTo>
                    <a:pt x="7" y="162"/>
                  </a:lnTo>
                  <a:lnTo>
                    <a:pt x="9" y="162"/>
                  </a:lnTo>
                  <a:lnTo>
                    <a:pt x="11" y="160"/>
                  </a:lnTo>
                  <a:lnTo>
                    <a:pt x="11" y="160"/>
                  </a:lnTo>
                  <a:lnTo>
                    <a:pt x="26" y="140"/>
                  </a:lnTo>
                  <a:lnTo>
                    <a:pt x="42" y="121"/>
                  </a:lnTo>
                  <a:lnTo>
                    <a:pt x="58" y="102"/>
                  </a:lnTo>
                  <a:lnTo>
                    <a:pt x="73" y="83"/>
                  </a:lnTo>
                  <a:lnTo>
                    <a:pt x="73" y="83"/>
                  </a:lnTo>
                  <a:lnTo>
                    <a:pt x="94" y="54"/>
                  </a:lnTo>
                  <a:lnTo>
                    <a:pt x="105" y="41"/>
                  </a:lnTo>
                  <a:lnTo>
                    <a:pt x="115" y="28"/>
                  </a:lnTo>
                  <a:lnTo>
                    <a:pt x="115" y="28"/>
                  </a:lnTo>
                  <a:lnTo>
                    <a:pt x="123" y="19"/>
                  </a:lnTo>
                  <a:lnTo>
                    <a:pt x="127" y="13"/>
                  </a:lnTo>
                  <a:lnTo>
                    <a:pt x="128" y="8"/>
                  </a:lnTo>
                  <a:lnTo>
                    <a:pt x="128" y="8"/>
                  </a:lnTo>
                  <a:lnTo>
                    <a:pt x="130" y="6"/>
                  </a:lnTo>
                  <a:lnTo>
                    <a:pt x="128" y="3"/>
                  </a:lnTo>
                  <a:lnTo>
                    <a:pt x="124" y="0"/>
                  </a:lnTo>
                  <a:lnTo>
                    <a:pt x="121" y="2"/>
                  </a:lnTo>
                  <a:lnTo>
                    <a:pt x="119" y="3"/>
                  </a:lnTo>
                  <a:lnTo>
                    <a:pt x="118" y="4"/>
                  </a:lnTo>
                  <a:lnTo>
                    <a:pt x="118"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95" name="chenying0907 1091"/>
            <p:cNvSpPr/>
            <p:nvPr/>
          </p:nvSpPr>
          <p:spPr bwMode="auto">
            <a:xfrm>
              <a:off x="4246563" y="4664075"/>
              <a:ext cx="17463" cy="44450"/>
            </a:xfrm>
            <a:custGeom>
              <a:avLst/>
              <a:gdLst/>
              <a:ahLst/>
              <a:cxnLst>
                <a:cxn ang="0">
                  <a:pos x="34" y="4"/>
                </a:cxn>
                <a:cxn ang="0">
                  <a:pos x="34" y="4"/>
                </a:cxn>
                <a:cxn ang="0">
                  <a:pos x="23" y="32"/>
                </a:cxn>
                <a:cxn ang="0">
                  <a:pos x="14" y="59"/>
                </a:cxn>
                <a:cxn ang="0">
                  <a:pos x="14" y="59"/>
                </a:cxn>
                <a:cxn ang="0">
                  <a:pos x="10" y="71"/>
                </a:cxn>
                <a:cxn ang="0">
                  <a:pos x="8" y="83"/>
                </a:cxn>
                <a:cxn ang="0">
                  <a:pos x="5" y="94"/>
                </a:cxn>
                <a:cxn ang="0">
                  <a:pos x="1" y="106"/>
                </a:cxn>
                <a:cxn ang="0">
                  <a:pos x="1" y="106"/>
                </a:cxn>
                <a:cxn ang="0">
                  <a:pos x="0" y="108"/>
                </a:cxn>
                <a:cxn ang="0">
                  <a:pos x="0" y="110"/>
                </a:cxn>
                <a:cxn ang="0">
                  <a:pos x="4" y="114"/>
                </a:cxn>
                <a:cxn ang="0">
                  <a:pos x="5" y="114"/>
                </a:cxn>
                <a:cxn ang="0">
                  <a:pos x="8" y="114"/>
                </a:cxn>
                <a:cxn ang="0">
                  <a:pos x="9" y="114"/>
                </a:cxn>
                <a:cxn ang="0">
                  <a:pos x="10" y="111"/>
                </a:cxn>
                <a:cxn ang="0">
                  <a:pos x="10" y="111"/>
                </a:cxn>
                <a:cxn ang="0">
                  <a:pos x="14" y="101"/>
                </a:cxn>
                <a:cxn ang="0">
                  <a:pos x="17" y="91"/>
                </a:cxn>
                <a:cxn ang="0">
                  <a:pos x="22" y="70"/>
                </a:cxn>
                <a:cxn ang="0">
                  <a:pos x="22" y="70"/>
                </a:cxn>
                <a:cxn ang="0">
                  <a:pos x="33" y="38"/>
                </a:cxn>
                <a:cxn ang="0">
                  <a:pos x="46" y="7"/>
                </a:cxn>
                <a:cxn ang="0">
                  <a:pos x="46" y="7"/>
                </a:cxn>
                <a:cxn ang="0">
                  <a:pos x="46" y="6"/>
                </a:cxn>
                <a:cxn ang="0">
                  <a:pos x="46" y="3"/>
                </a:cxn>
                <a:cxn ang="0">
                  <a:pos x="44" y="2"/>
                </a:cxn>
                <a:cxn ang="0">
                  <a:pos x="42" y="0"/>
                </a:cxn>
                <a:cxn ang="0">
                  <a:pos x="38" y="2"/>
                </a:cxn>
                <a:cxn ang="0">
                  <a:pos x="35" y="3"/>
                </a:cxn>
                <a:cxn ang="0">
                  <a:pos x="34" y="4"/>
                </a:cxn>
                <a:cxn ang="0">
                  <a:pos x="34" y="4"/>
                </a:cxn>
              </a:cxnLst>
              <a:rect l="0" t="0" r="r" b="b"/>
              <a:pathLst>
                <a:path w="46" h="114">
                  <a:moveTo>
                    <a:pt x="34" y="4"/>
                  </a:moveTo>
                  <a:lnTo>
                    <a:pt x="34" y="4"/>
                  </a:lnTo>
                  <a:lnTo>
                    <a:pt x="23" y="32"/>
                  </a:lnTo>
                  <a:lnTo>
                    <a:pt x="14" y="59"/>
                  </a:lnTo>
                  <a:lnTo>
                    <a:pt x="14" y="59"/>
                  </a:lnTo>
                  <a:lnTo>
                    <a:pt x="10" y="71"/>
                  </a:lnTo>
                  <a:lnTo>
                    <a:pt x="8" y="83"/>
                  </a:lnTo>
                  <a:lnTo>
                    <a:pt x="5" y="94"/>
                  </a:lnTo>
                  <a:lnTo>
                    <a:pt x="1" y="106"/>
                  </a:lnTo>
                  <a:lnTo>
                    <a:pt x="1" y="106"/>
                  </a:lnTo>
                  <a:lnTo>
                    <a:pt x="0" y="108"/>
                  </a:lnTo>
                  <a:lnTo>
                    <a:pt x="0" y="110"/>
                  </a:lnTo>
                  <a:lnTo>
                    <a:pt x="4" y="114"/>
                  </a:lnTo>
                  <a:lnTo>
                    <a:pt x="5" y="114"/>
                  </a:lnTo>
                  <a:lnTo>
                    <a:pt x="8" y="114"/>
                  </a:lnTo>
                  <a:lnTo>
                    <a:pt x="9" y="114"/>
                  </a:lnTo>
                  <a:lnTo>
                    <a:pt x="10" y="111"/>
                  </a:lnTo>
                  <a:lnTo>
                    <a:pt x="10" y="111"/>
                  </a:lnTo>
                  <a:lnTo>
                    <a:pt x="14" y="101"/>
                  </a:lnTo>
                  <a:lnTo>
                    <a:pt x="17" y="91"/>
                  </a:lnTo>
                  <a:lnTo>
                    <a:pt x="22" y="70"/>
                  </a:lnTo>
                  <a:lnTo>
                    <a:pt x="22" y="70"/>
                  </a:lnTo>
                  <a:lnTo>
                    <a:pt x="33" y="38"/>
                  </a:lnTo>
                  <a:lnTo>
                    <a:pt x="46" y="7"/>
                  </a:lnTo>
                  <a:lnTo>
                    <a:pt x="46" y="7"/>
                  </a:lnTo>
                  <a:lnTo>
                    <a:pt x="46" y="6"/>
                  </a:lnTo>
                  <a:lnTo>
                    <a:pt x="46" y="3"/>
                  </a:lnTo>
                  <a:lnTo>
                    <a:pt x="44" y="2"/>
                  </a:lnTo>
                  <a:lnTo>
                    <a:pt x="42" y="0"/>
                  </a:lnTo>
                  <a:lnTo>
                    <a:pt x="38" y="2"/>
                  </a:lnTo>
                  <a:lnTo>
                    <a:pt x="35" y="3"/>
                  </a:lnTo>
                  <a:lnTo>
                    <a:pt x="34" y="4"/>
                  </a:lnTo>
                  <a:lnTo>
                    <a:pt x="34"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96" name="chenying0907 1092"/>
            <p:cNvSpPr/>
            <p:nvPr/>
          </p:nvSpPr>
          <p:spPr bwMode="auto">
            <a:xfrm>
              <a:off x="4252913" y="4662488"/>
              <a:ext cx="34925" cy="61913"/>
            </a:xfrm>
            <a:custGeom>
              <a:avLst/>
              <a:gdLst/>
              <a:ahLst/>
              <a:cxnLst>
                <a:cxn ang="0">
                  <a:pos x="76" y="1"/>
                </a:cxn>
                <a:cxn ang="0">
                  <a:pos x="76" y="1"/>
                </a:cxn>
                <a:cxn ang="0">
                  <a:pos x="68" y="9"/>
                </a:cxn>
                <a:cxn ang="0">
                  <a:pos x="61" y="18"/>
                </a:cxn>
                <a:cxn ang="0">
                  <a:pos x="48" y="36"/>
                </a:cxn>
                <a:cxn ang="0">
                  <a:pos x="36" y="56"/>
                </a:cxn>
                <a:cxn ang="0">
                  <a:pos x="26" y="77"/>
                </a:cxn>
                <a:cxn ang="0">
                  <a:pos x="26" y="77"/>
                </a:cxn>
                <a:cxn ang="0">
                  <a:pos x="18" y="94"/>
                </a:cxn>
                <a:cxn ang="0">
                  <a:pos x="10" y="112"/>
                </a:cxn>
                <a:cxn ang="0">
                  <a:pos x="4" y="132"/>
                </a:cxn>
                <a:cxn ang="0">
                  <a:pos x="0" y="150"/>
                </a:cxn>
                <a:cxn ang="0">
                  <a:pos x="0" y="150"/>
                </a:cxn>
                <a:cxn ang="0">
                  <a:pos x="0" y="153"/>
                </a:cxn>
                <a:cxn ang="0">
                  <a:pos x="1" y="155"/>
                </a:cxn>
                <a:cxn ang="0">
                  <a:pos x="2" y="155"/>
                </a:cxn>
                <a:cxn ang="0">
                  <a:pos x="5" y="157"/>
                </a:cxn>
                <a:cxn ang="0">
                  <a:pos x="9" y="155"/>
                </a:cxn>
                <a:cxn ang="0">
                  <a:pos x="10" y="153"/>
                </a:cxn>
                <a:cxn ang="0">
                  <a:pos x="12" y="150"/>
                </a:cxn>
                <a:cxn ang="0">
                  <a:pos x="12" y="150"/>
                </a:cxn>
                <a:cxn ang="0">
                  <a:pos x="13" y="141"/>
                </a:cxn>
                <a:cxn ang="0">
                  <a:pos x="16" y="132"/>
                </a:cxn>
                <a:cxn ang="0">
                  <a:pos x="23" y="111"/>
                </a:cxn>
                <a:cxn ang="0">
                  <a:pos x="31" y="91"/>
                </a:cxn>
                <a:cxn ang="0">
                  <a:pos x="40" y="74"/>
                </a:cxn>
                <a:cxn ang="0">
                  <a:pos x="40" y="74"/>
                </a:cxn>
                <a:cxn ang="0">
                  <a:pos x="50" y="57"/>
                </a:cxn>
                <a:cxn ang="0">
                  <a:pos x="60" y="40"/>
                </a:cxn>
                <a:cxn ang="0">
                  <a:pos x="70" y="25"/>
                </a:cxn>
                <a:cxn ang="0">
                  <a:pos x="84" y="9"/>
                </a:cxn>
                <a:cxn ang="0">
                  <a:pos x="84" y="9"/>
                </a:cxn>
                <a:cxn ang="0">
                  <a:pos x="85" y="8"/>
                </a:cxn>
                <a:cxn ang="0">
                  <a:pos x="86" y="5"/>
                </a:cxn>
                <a:cxn ang="0">
                  <a:pos x="84" y="1"/>
                </a:cxn>
                <a:cxn ang="0">
                  <a:pos x="80" y="0"/>
                </a:cxn>
                <a:cxn ang="0">
                  <a:pos x="78" y="0"/>
                </a:cxn>
                <a:cxn ang="0">
                  <a:pos x="76" y="1"/>
                </a:cxn>
                <a:cxn ang="0">
                  <a:pos x="76" y="1"/>
                </a:cxn>
              </a:cxnLst>
              <a:rect l="0" t="0" r="r" b="b"/>
              <a:pathLst>
                <a:path w="86" h="157">
                  <a:moveTo>
                    <a:pt x="76" y="1"/>
                  </a:moveTo>
                  <a:lnTo>
                    <a:pt x="76" y="1"/>
                  </a:lnTo>
                  <a:lnTo>
                    <a:pt x="68" y="9"/>
                  </a:lnTo>
                  <a:lnTo>
                    <a:pt x="61" y="18"/>
                  </a:lnTo>
                  <a:lnTo>
                    <a:pt x="48" y="36"/>
                  </a:lnTo>
                  <a:lnTo>
                    <a:pt x="36" y="56"/>
                  </a:lnTo>
                  <a:lnTo>
                    <a:pt x="26" y="77"/>
                  </a:lnTo>
                  <a:lnTo>
                    <a:pt x="26" y="77"/>
                  </a:lnTo>
                  <a:lnTo>
                    <a:pt x="18" y="94"/>
                  </a:lnTo>
                  <a:lnTo>
                    <a:pt x="10" y="112"/>
                  </a:lnTo>
                  <a:lnTo>
                    <a:pt x="4" y="132"/>
                  </a:lnTo>
                  <a:lnTo>
                    <a:pt x="0" y="150"/>
                  </a:lnTo>
                  <a:lnTo>
                    <a:pt x="0" y="150"/>
                  </a:lnTo>
                  <a:lnTo>
                    <a:pt x="0" y="153"/>
                  </a:lnTo>
                  <a:lnTo>
                    <a:pt x="1" y="155"/>
                  </a:lnTo>
                  <a:lnTo>
                    <a:pt x="2" y="155"/>
                  </a:lnTo>
                  <a:lnTo>
                    <a:pt x="5" y="157"/>
                  </a:lnTo>
                  <a:lnTo>
                    <a:pt x="9" y="155"/>
                  </a:lnTo>
                  <a:lnTo>
                    <a:pt x="10" y="153"/>
                  </a:lnTo>
                  <a:lnTo>
                    <a:pt x="12" y="150"/>
                  </a:lnTo>
                  <a:lnTo>
                    <a:pt x="12" y="150"/>
                  </a:lnTo>
                  <a:lnTo>
                    <a:pt x="13" y="141"/>
                  </a:lnTo>
                  <a:lnTo>
                    <a:pt x="16" y="132"/>
                  </a:lnTo>
                  <a:lnTo>
                    <a:pt x="23" y="111"/>
                  </a:lnTo>
                  <a:lnTo>
                    <a:pt x="31" y="91"/>
                  </a:lnTo>
                  <a:lnTo>
                    <a:pt x="40" y="74"/>
                  </a:lnTo>
                  <a:lnTo>
                    <a:pt x="40" y="74"/>
                  </a:lnTo>
                  <a:lnTo>
                    <a:pt x="50" y="57"/>
                  </a:lnTo>
                  <a:lnTo>
                    <a:pt x="60" y="40"/>
                  </a:lnTo>
                  <a:lnTo>
                    <a:pt x="70" y="25"/>
                  </a:lnTo>
                  <a:lnTo>
                    <a:pt x="84" y="9"/>
                  </a:lnTo>
                  <a:lnTo>
                    <a:pt x="84" y="9"/>
                  </a:lnTo>
                  <a:lnTo>
                    <a:pt x="85" y="8"/>
                  </a:lnTo>
                  <a:lnTo>
                    <a:pt x="86" y="5"/>
                  </a:lnTo>
                  <a:lnTo>
                    <a:pt x="84" y="1"/>
                  </a:lnTo>
                  <a:lnTo>
                    <a:pt x="80" y="0"/>
                  </a:lnTo>
                  <a:lnTo>
                    <a:pt x="78" y="0"/>
                  </a:lnTo>
                  <a:lnTo>
                    <a:pt x="76" y="1"/>
                  </a:lnTo>
                  <a:lnTo>
                    <a:pt x="76"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97" name="chenying0907 1093"/>
            <p:cNvSpPr/>
            <p:nvPr/>
          </p:nvSpPr>
          <p:spPr bwMode="auto">
            <a:xfrm>
              <a:off x="4271963" y="4672013"/>
              <a:ext cx="33338" cy="58738"/>
            </a:xfrm>
            <a:custGeom>
              <a:avLst/>
              <a:gdLst/>
              <a:ahLst/>
              <a:cxnLst>
                <a:cxn ang="0">
                  <a:pos x="75" y="2"/>
                </a:cxn>
                <a:cxn ang="0">
                  <a:pos x="75" y="2"/>
                </a:cxn>
                <a:cxn ang="0">
                  <a:pos x="53" y="31"/>
                </a:cxn>
                <a:cxn ang="0">
                  <a:pos x="43" y="47"/>
                </a:cxn>
                <a:cxn ang="0">
                  <a:pos x="32" y="64"/>
                </a:cxn>
                <a:cxn ang="0">
                  <a:pos x="23" y="81"/>
                </a:cxn>
                <a:cxn ang="0">
                  <a:pos x="14" y="98"/>
                </a:cxn>
                <a:cxn ang="0">
                  <a:pos x="7" y="115"/>
                </a:cxn>
                <a:cxn ang="0">
                  <a:pos x="1" y="133"/>
                </a:cxn>
                <a:cxn ang="0">
                  <a:pos x="1" y="133"/>
                </a:cxn>
                <a:cxn ang="0">
                  <a:pos x="0" y="134"/>
                </a:cxn>
                <a:cxn ang="0">
                  <a:pos x="0" y="137"/>
                </a:cxn>
                <a:cxn ang="0">
                  <a:pos x="0" y="139"/>
                </a:cxn>
                <a:cxn ang="0">
                  <a:pos x="0" y="139"/>
                </a:cxn>
                <a:cxn ang="0">
                  <a:pos x="0" y="142"/>
                </a:cxn>
                <a:cxn ang="0">
                  <a:pos x="1" y="143"/>
                </a:cxn>
                <a:cxn ang="0">
                  <a:pos x="5" y="146"/>
                </a:cxn>
                <a:cxn ang="0">
                  <a:pos x="9" y="145"/>
                </a:cxn>
                <a:cxn ang="0">
                  <a:pos x="10" y="143"/>
                </a:cxn>
                <a:cxn ang="0">
                  <a:pos x="11" y="141"/>
                </a:cxn>
                <a:cxn ang="0">
                  <a:pos x="11" y="141"/>
                </a:cxn>
                <a:cxn ang="0">
                  <a:pos x="17" y="124"/>
                </a:cxn>
                <a:cxn ang="0">
                  <a:pos x="23" y="107"/>
                </a:cxn>
                <a:cxn ang="0">
                  <a:pos x="31" y="88"/>
                </a:cxn>
                <a:cxn ang="0">
                  <a:pos x="40" y="71"/>
                </a:cxn>
                <a:cxn ang="0">
                  <a:pos x="51" y="56"/>
                </a:cxn>
                <a:cxn ang="0">
                  <a:pos x="61" y="39"/>
                </a:cxn>
                <a:cxn ang="0">
                  <a:pos x="83" y="10"/>
                </a:cxn>
                <a:cxn ang="0">
                  <a:pos x="83" y="10"/>
                </a:cxn>
                <a:cxn ang="0">
                  <a:pos x="85" y="7"/>
                </a:cxn>
                <a:cxn ang="0">
                  <a:pos x="85" y="5"/>
                </a:cxn>
                <a:cxn ang="0">
                  <a:pos x="83" y="1"/>
                </a:cxn>
                <a:cxn ang="0">
                  <a:pos x="81" y="1"/>
                </a:cxn>
                <a:cxn ang="0">
                  <a:pos x="79" y="0"/>
                </a:cxn>
                <a:cxn ang="0">
                  <a:pos x="77" y="0"/>
                </a:cxn>
                <a:cxn ang="0">
                  <a:pos x="75" y="2"/>
                </a:cxn>
                <a:cxn ang="0">
                  <a:pos x="75" y="2"/>
                </a:cxn>
              </a:cxnLst>
              <a:rect l="0" t="0" r="r" b="b"/>
              <a:pathLst>
                <a:path w="85" h="146">
                  <a:moveTo>
                    <a:pt x="75" y="2"/>
                  </a:moveTo>
                  <a:lnTo>
                    <a:pt x="75" y="2"/>
                  </a:lnTo>
                  <a:lnTo>
                    <a:pt x="53" y="31"/>
                  </a:lnTo>
                  <a:lnTo>
                    <a:pt x="43" y="47"/>
                  </a:lnTo>
                  <a:lnTo>
                    <a:pt x="32" y="64"/>
                  </a:lnTo>
                  <a:lnTo>
                    <a:pt x="23" y="81"/>
                  </a:lnTo>
                  <a:lnTo>
                    <a:pt x="14" y="98"/>
                  </a:lnTo>
                  <a:lnTo>
                    <a:pt x="7" y="115"/>
                  </a:lnTo>
                  <a:lnTo>
                    <a:pt x="1" y="133"/>
                  </a:lnTo>
                  <a:lnTo>
                    <a:pt x="1" y="133"/>
                  </a:lnTo>
                  <a:lnTo>
                    <a:pt x="0" y="134"/>
                  </a:lnTo>
                  <a:lnTo>
                    <a:pt x="0" y="137"/>
                  </a:lnTo>
                  <a:lnTo>
                    <a:pt x="0" y="139"/>
                  </a:lnTo>
                  <a:lnTo>
                    <a:pt x="0" y="139"/>
                  </a:lnTo>
                  <a:lnTo>
                    <a:pt x="0" y="142"/>
                  </a:lnTo>
                  <a:lnTo>
                    <a:pt x="1" y="143"/>
                  </a:lnTo>
                  <a:lnTo>
                    <a:pt x="5" y="146"/>
                  </a:lnTo>
                  <a:lnTo>
                    <a:pt x="9" y="145"/>
                  </a:lnTo>
                  <a:lnTo>
                    <a:pt x="10" y="143"/>
                  </a:lnTo>
                  <a:lnTo>
                    <a:pt x="11" y="141"/>
                  </a:lnTo>
                  <a:lnTo>
                    <a:pt x="11" y="141"/>
                  </a:lnTo>
                  <a:lnTo>
                    <a:pt x="17" y="124"/>
                  </a:lnTo>
                  <a:lnTo>
                    <a:pt x="23" y="107"/>
                  </a:lnTo>
                  <a:lnTo>
                    <a:pt x="31" y="88"/>
                  </a:lnTo>
                  <a:lnTo>
                    <a:pt x="40" y="71"/>
                  </a:lnTo>
                  <a:lnTo>
                    <a:pt x="51" y="56"/>
                  </a:lnTo>
                  <a:lnTo>
                    <a:pt x="61" y="39"/>
                  </a:lnTo>
                  <a:lnTo>
                    <a:pt x="83" y="10"/>
                  </a:lnTo>
                  <a:lnTo>
                    <a:pt x="83" y="10"/>
                  </a:lnTo>
                  <a:lnTo>
                    <a:pt x="85" y="7"/>
                  </a:lnTo>
                  <a:lnTo>
                    <a:pt x="85" y="5"/>
                  </a:lnTo>
                  <a:lnTo>
                    <a:pt x="83" y="1"/>
                  </a:lnTo>
                  <a:lnTo>
                    <a:pt x="81" y="1"/>
                  </a:lnTo>
                  <a:lnTo>
                    <a:pt x="79" y="0"/>
                  </a:lnTo>
                  <a:lnTo>
                    <a:pt x="77" y="0"/>
                  </a:lnTo>
                  <a:lnTo>
                    <a:pt x="75" y="2"/>
                  </a:lnTo>
                  <a:lnTo>
                    <a:pt x="75"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98" name="chenying0907 1094"/>
            <p:cNvSpPr/>
            <p:nvPr/>
          </p:nvSpPr>
          <p:spPr bwMode="auto">
            <a:xfrm>
              <a:off x="4287838" y="4687888"/>
              <a:ext cx="30163" cy="50800"/>
            </a:xfrm>
            <a:custGeom>
              <a:avLst/>
              <a:gdLst/>
              <a:ahLst/>
              <a:cxnLst>
                <a:cxn ang="0">
                  <a:pos x="66" y="4"/>
                </a:cxn>
                <a:cxn ang="0">
                  <a:pos x="66" y="4"/>
                </a:cxn>
                <a:cxn ang="0">
                  <a:pos x="63" y="11"/>
                </a:cxn>
                <a:cxn ang="0">
                  <a:pos x="59" y="16"/>
                </a:cxn>
                <a:cxn ang="0">
                  <a:pos x="51" y="25"/>
                </a:cxn>
                <a:cxn ang="0">
                  <a:pos x="51" y="25"/>
                </a:cxn>
                <a:cxn ang="0">
                  <a:pos x="30" y="63"/>
                </a:cxn>
                <a:cxn ang="0">
                  <a:pos x="30" y="63"/>
                </a:cxn>
                <a:cxn ang="0">
                  <a:pos x="13" y="92"/>
                </a:cxn>
                <a:cxn ang="0">
                  <a:pos x="5" y="108"/>
                </a:cxn>
                <a:cxn ang="0">
                  <a:pos x="1" y="116"/>
                </a:cxn>
                <a:cxn ang="0">
                  <a:pos x="0" y="125"/>
                </a:cxn>
                <a:cxn ang="0">
                  <a:pos x="0" y="125"/>
                </a:cxn>
                <a:cxn ang="0">
                  <a:pos x="0" y="127"/>
                </a:cxn>
                <a:cxn ang="0">
                  <a:pos x="0" y="129"/>
                </a:cxn>
                <a:cxn ang="0">
                  <a:pos x="4" y="131"/>
                </a:cxn>
                <a:cxn ang="0">
                  <a:pos x="8" y="131"/>
                </a:cxn>
                <a:cxn ang="0">
                  <a:pos x="9" y="130"/>
                </a:cxn>
                <a:cxn ang="0">
                  <a:pos x="11" y="127"/>
                </a:cxn>
                <a:cxn ang="0">
                  <a:pos x="11" y="127"/>
                </a:cxn>
                <a:cxn ang="0">
                  <a:pos x="13" y="118"/>
                </a:cxn>
                <a:cxn ang="0">
                  <a:pos x="17" y="109"/>
                </a:cxn>
                <a:cxn ang="0">
                  <a:pos x="25" y="93"/>
                </a:cxn>
                <a:cxn ang="0">
                  <a:pos x="35" y="76"/>
                </a:cxn>
                <a:cxn ang="0">
                  <a:pos x="45" y="61"/>
                </a:cxn>
                <a:cxn ang="0">
                  <a:pos x="45" y="61"/>
                </a:cxn>
                <a:cxn ang="0">
                  <a:pos x="52" y="48"/>
                </a:cxn>
                <a:cxn ang="0">
                  <a:pos x="62" y="34"/>
                </a:cxn>
                <a:cxn ang="0">
                  <a:pos x="71" y="21"/>
                </a:cxn>
                <a:cxn ang="0">
                  <a:pos x="75" y="15"/>
                </a:cxn>
                <a:cxn ang="0">
                  <a:pos x="76" y="7"/>
                </a:cxn>
                <a:cxn ang="0">
                  <a:pos x="76" y="7"/>
                </a:cxn>
                <a:cxn ang="0">
                  <a:pos x="76" y="4"/>
                </a:cxn>
                <a:cxn ang="0">
                  <a:pos x="76" y="3"/>
                </a:cxn>
                <a:cxn ang="0">
                  <a:pos x="72" y="0"/>
                </a:cxn>
                <a:cxn ang="0">
                  <a:pos x="68" y="0"/>
                </a:cxn>
                <a:cxn ang="0">
                  <a:pos x="67" y="2"/>
                </a:cxn>
                <a:cxn ang="0">
                  <a:pos x="66" y="4"/>
                </a:cxn>
                <a:cxn ang="0">
                  <a:pos x="66" y="4"/>
                </a:cxn>
              </a:cxnLst>
              <a:rect l="0" t="0" r="r" b="b"/>
              <a:pathLst>
                <a:path w="76" h="131">
                  <a:moveTo>
                    <a:pt x="66" y="4"/>
                  </a:moveTo>
                  <a:lnTo>
                    <a:pt x="66" y="4"/>
                  </a:lnTo>
                  <a:lnTo>
                    <a:pt x="63" y="11"/>
                  </a:lnTo>
                  <a:lnTo>
                    <a:pt x="59" y="16"/>
                  </a:lnTo>
                  <a:lnTo>
                    <a:pt x="51" y="25"/>
                  </a:lnTo>
                  <a:lnTo>
                    <a:pt x="51" y="25"/>
                  </a:lnTo>
                  <a:lnTo>
                    <a:pt x="30" y="63"/>
                  </a:lnTo>
                  <a:lnTo>
                    <a:pt x="30" y="63"/>
                  </a:lnTo>
                  <a:lnTo>
                    <a:pt x="13" y="92"/>
                  </a:lnTo>
                  <a:lnTo>
                    <a:pt x="5" y="108"/>
                  </a:lnTo>
                  <a:lnTo>
                    <a:pt x="1" y="116"/>
                  </a:lnTo>
                  <a:lnTo>
                    <a:pt x="0" y="125"/>
                  </a:lnTo>
                  <a:lnTo>
                    <a:pt x="0" y="125"/>
                  </a:lnTo>
                  <a:lnTo>
                    <a:pt x="0" y="127"/>
                  </a:lnTo>
                  <a:lnTo>
                    <a:pt x="0" y="129"/>
                  </a:lnTo>
                  <a:lnTo>
                    <a:pt x="4" y="131"/>
                  </a:lnTo>
                  <a:lnTo>
                    <a:pt x="8" y="131"/>
                  </a:lnTo>
                  <a:lnTo>
                    <a:pt x="9" y="130"/>
                  </a:lnTo>
                  <a:lnTo>
                    <a:pt x="11" y="127"/>
                  </a:lnTo>
                  <a:lnTo>
                    <a:pt x="11" y="127"/>
                  </a:lnTo>
                  <a:lnTo>
                    <a:pt x="13" y="118"/>
                  </a:lnTo>
                  <a:lnTo>
                    <a:pt x="17" y="109"/>
                  </a:lnTo>
                  <a:lnTo>
                    <a:pt x="25" y="93"/>
                  </a:lnTo>
                  <a:lnTo>
                    <a:pt x="35" y="76"/>
                  </a:lnTo>
                  <a:lnTo>
                    <a:pt x="45" y="61"/>
                  </a:lnTo>
                  <a:lnTo>
                    <a:pt x="45" y="61"/>
                  </a:lnTo>
                  <a:lnTo>
                    <a:pt x="52" y="48"/>
                  </a:lnTo>
                  <a:lnTo>
                    <a:pt x="62" y="34"/>
                  </a:lnTo>
                  <a:lnTo>
                    <a:pt x="71" y="21"/>
                  </a:lnTo>
                  <a:lnTo>
                    <a:pt x="75" y="15"/>
                  </a:lnTo>
                  <a:lnTo>
                    <a:pt x="76" y="7"/>
                  </a:lnTo>
                  <a:lnTo>
                    <a:pt x="76" y="7"/>
                  </a:lnTo>
                  <a:lnTo>
                    <a:pt x="76" y="4"/>
                  </a:lnTo>
                  <a:lnTo>
                    <a:pt x="76" y="3"/>
                  </a:lnTo>
                  <a:lnTo>
                    <a:pt x="72" y="0"/>
                  </a:lnTo>
                  <a:lnTo>
                    <a:pt x="68" y="0"/>
                  </a:lnTo>
                  <a:lnTo>
                    <a:pt x="67" y="2"/>
                  </a:lnTo>
                  <a:lnTo>
                    <a:pt x="66" y="4"/>
                  </a:lnTo>
                  <a:lnTo>
                    <a:pt x="66"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99" name="chenying0907 1095"/>
            <p:cNvSpPr/>
            <p:nvPr/>
          </p:nvSpPr>
          <p:spPr bwMode="auto">
            <a:xfrm>
              <a:off x="4308476" y="4694238"/>
              <a:ext cx="30163" cy="47625"/>
            </a:xfrm>
            <a:custGeom>
              <a:avLst/>
              <a:gdLst/>
              <a:ahLst/>
              <a:cxnLst>
                <a:cxn ang="0">
                  <a:pos x="66" y="4"/>
                </a:cxn>
                <a:cxn ang="0">
                  <a:pos x="66" y="4"/>
                </a:cxn>
                <a:cxn ang="0">
                  <a:pos x="63" y="10"/>
                </a:cxn>
                <a:cxn ang="0">
                  <a:pos x="59" y="16"/>
                </a:cxn>
                <a:cxn ang="0">
                  <a:pos x="51" y="27"/>
                </a:cxn>
                <a:cxn ang="0">
                  <a:pos x="51" y="27"/>
                </a:cxn>
                <a:cxn ang="0">
                  <a:pos x="42" y="41"/>
                </a:cxn>
                <a:cxn ang="0">
                  <a:pos x="32" y="54"/>
                </a:cxn>
                <a:cxn ang="0">
                  <a:pos x="32" y="54"/>
                </a:cxn>
                <a:cxn ang="0">
                  <a:pos x="24" y="68"/>
                </a:cxn>
                <a:cxn ang="0">
                  <a:pos x="16" y="83"/>
                </a:cxn>
                <a:cxn ang="0">
                  <a:pos x="0" y="112"/>
                </a:cxn>
                <a:cxn ang="0">
                  <a:pos x="0" y="112"/>
                </a:cxn>
                <a:cxn ang="0">
                  <a:pos x="0" y="114"/>
                </a:cxn>
                <a:cxn ang="0">
                  <a:pos x="0" y="116"/>
                </a:cxn>
                <a:cxn ang="0">
                  <a:pos x="3" y="119"/>
                </a:cxn>
                <a:cxn ang="0">
                  <a:pos x="7" y="119"/>
                </a:cxn>
                <a:cxn ang="0">
                  <a:pos x="9" y="119"/>
                </a:cxn>
                <a:cxn ang="0">
                  <a:pos x="11" y="117"/>
                </a:cxn>
                <a:cxn ang="0">
                  <a:pos x="11" y="117"/>
                </a:cxn>
                <a:cxn ang="0">
                  <a:pos x="28" y="84"/>
                </a:cxn>
                <a:cxn ang="0">
                  <a:pos x="37" y="68"/>
                </a:cxn>
                <a:cxn ang="0">
                  <a:pos x="47" y="53"/>
                </a:cxn>
                <a:cxn ang="0">
                  <a:pos x="47" y="53"/>
                </a:cxn>
                <a:cxn ang="0">
                  <a:pos x="56" y="40"/>
                </a:cxn>
                <a:cxn ang="0">
                  <a:pos x="64" y="25"/>
                </a:cxn>
                <a:cxn ang="0">
                  <a:pos x="64" y="25"/>
                </a:cxn>
                <a:cxn ang="0">
                  <a:pos x="71" y="17"/>
                </a:cxn>
                <a:cxn ang="0">
                  <a:pos x="75" y="12"/>
                </a:cxn>
                <a:cxn ang="0">
                  <a:pos x="77" y="7"/>
                </a:cxn>
                <a:cxn ang="0">
                  <a:pos x="77" y="7"/>
                </a:cxn>
                <a:cxn ang="0">
                  <a:pos x="77" y="4"/>
                </a:cxn>
                <a:cxn ang="0">
                  <a:pos x="76" y="3"/>
                </a:cxn>
                <a:cxn ang="0">
                  <a:pos x="73" y="0"/>
                </a:cxn>
                <a:cxn ang="0">
                  <a:pos x="68" y="0"/>
                </a:cxn>
                <a:cxn ang="0">
                  <a:pos x="67" y="2"/>
                </a:cxn>
                <a:cxn ang="0">
                  <a:pos x="66" y="4"/>
                </a:cxn>
                <a:cxn ang="0">
                  <a:pos x="66" y="4"/>
                </a:cxn>
              </a:cxnLst>
              <a:rect l="0" t="0" r="r" b="b"/>
              <a:pathLst>
                <a:path w="77" h="119">
                  <a:moveTo>
                    <a:pt x="66" y="4"/>
                  </a:moveTo>
                  <a:lnTo>
                    <a:pt x="66" y="4"/>
                  </a:lnTo>
                  <a:lnTo>
                    <a:pt x="63" y="10"/>
                  </a:lnTo>
                  <a:lnTo>
                    <a:pt x="59" y="16"/>
                  </a:lnTo>
                  <a:lnTo>
                    <a:pt x="51" y="27"/>
                  </a:lnTo>
                  <a:lnTo>
                    <a:pt x="51" y="27"/>
                  </a:lnTo>
                  <a:lnTo>
                    <a:pt x="42" y="41"/>
                  </a:lnTo>
                  <a:lnTo>
                    <a:pt x="32" y="54"/>
                  </a:lnTo>
                  <a:lnTo>
                    <a:pt x="32" y="54"/>
                  </a:lnTo>
                  <a:lnTo>
                    <a:pt x="24" y="68"/>
                  </a:lnTo>
                  <a:lnTo>
                    <a:pt x="16" y="83"/>
                  </a:lnTo>
                  <a:lnTo>
                    <a:pt x="0" y="112"/>
                  </a:lnTo>
                  <a:lnTo>
                    <a:pt x="0" y="112"/>
                  </a:lnTo>
                  <a:lnTo>
                    <a:pt x="0" y="114"/>
                  </a:lnTo>
                  <a:lnTo>
                    <a:pt x="0" y="116"/>
                  </a:lnTo>
                  <a:lnTo>
                    <a:pt x="3" y="119"/>
                  </a:lnTo>
                  <a:lnTo>
                    <a:pt x="7" y="119"/>
                  </a:lnTo>
                  <a:lnTo>
                    <a:pt x="9" y="119"/>
                  </a:lnTo>
                  <a:lnTo>
                    <a:pt x="11" y="117"/>
                  </a:lnTo>
                  <a:lnTo>
                    <a:pt x="11" y="117"/>
                  </a:lnTo>
                  <a:lnTo>
                    <a:pt x="28" y="84"/>
                  </a:lnTo>
                  <a:lnTo>
                    <a:pt x="37" y="68"/>
                  </a:lnTo>
                  <a:lnTo>
                    <a:pt x="47" y="53"/>
                  </a:lnTo>
                  <a:lnTo>
                    <a:pt x="47" y="53"/>
                  </a:lnTo>
                  <a:lnTo>
                    <a:pt x="56" y="40"/>
                  </a:lnTo>
                  <a:lnTo>
                    <a:pt x="64" y="25"/>
                  </a:lnTo>
                  <a:lnTo>
                    <a:pt x="64" y="25"/>
                  </a:lnTo>
                  <a:lnTo>
                    <a:pt x="71" y="17"/>
                  </a:lnTo>
                  <a:lnTo>
                    <a:pt x="75" y="12"/>
                  </a:lnTo>
                  <a:lnTo>
                    <a:pt x="77" y="7"/>
                  </a:lnTo>
                  <a:lnTo>
                    <a:pt x="77" y="7"/>
                  </a:lnTo>
                  <a:lnTo>
                    <a:pt x="77" y="4"/>
                  </a:lnTo>
                  <a:lnTo>
                    <a:pt x="76" y="3"/>
                  </a:lnTo>
                  <a:lnTo>
                    <a:pt x="73" y="0"/>
                  </a:lnTo>
                  <a:lnTo>
                    <a:pt x="68" y="0"/>
                  </a:lnTo>
                  <a:lnTo>
                    <a:pt x="67" y="2"/>
                  </a:lnTo>
                  <a:lnTo>
                    <a:pt x="66" y="4"/>
                  </a:lnTo>
                  <a:lnTo>
                    <a:pt x="66"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00" name="chenying0907 1096"/>
            <p:cNvSpPr/>
            <p:nvPr/>
          </p:nvSpPr>
          <p:spPr bwMode="auto">
            <a:xfrm>
              <a:off x="4184651" y="4686300"/>
              <a:ext cx="15875" cy="25400"/>
            </a:xfrm>
            <a:custGeom>
              <a:avLst/>
              <a:gdLst/>
              <a:ahLst/>
              <a:cxnLst>
                <a:cxn ang="0">
                  <a:pos x="28" y="4"/>
                </a:cxn>
                <a:cxn ang="0">
                  <a:pos x="28" y="4"/>
                </a:cxn>
                <a:cxn ang="0">
                  <a:pos x="16" y="31"/>
                </a:cxn>
                <a:cxn ang="0">
                  <a:pos x="9" y="43"/>
                </a:cxn>
                <a:cxn ang="0">
                  <a:pos x="1" y="56"/>
                </a:cxn>
                <a:cxn ang="0">
                  <a:pos x="1" y="56"/>
                </a:cxn>
                <a:cxn ang="0">
                  <a:pos x="0" y="57"/>
                </a:cxn>
                <a:cxn ang="0">
                  <a:pos x="0" y="60"/>
                </a:cxn>
                <a:cxn ang="0">
                  <a:pos x="1" y="61"/>
                </a:cxn>
                <a:cxn ang="0">
                  <a:pos x="3" y="63"/>
                </a:cxn>
                <a:cxn ang="0">
                  <a:pos x="8" y="64"/>
                </a:cxn>
                <a:cxn ang="0">
                  <a:pos x="9" y="63"/>
                </a:cxn>
                <a:cxn ang="0">
                  <a:pos x="12" y="61"/>
                </a:cxn>
                <a:cxn ang="0">
                  <a:pos x="12" y="61"/>
                </a:cxn>
                <a:cxn ang="0">
                  <a:pos x="20" y="48"/>
                </a:cxn>
                <a:cxn ang="0">
                  <a:pos x="26" y="35"/>
                </a:cxn>
                <a:cxn ang="0">
                  <a:pos x="38" y="6"/>
                </a:cxn>
                <a:cxn ang="0">
                  <a:pos x="38" y="6"/>
                </a:cxn>
                <a:cxn ang="0">
                  <a:pos x="39" y="5"/>
                </a:cxn>
                <a:cxn ang="0">
                  <a:pos x="38" y="2"/>
                </a:cxn>
                <a:cxn ang="0">
                  <a:pos x="37" y="1"/>
                </a:cxn>
                <a:cxn ang="0">
                  <a:pos x="35" y="0"/>
                </a:cxn>
                <a:cxn ang="0">
                  <a:pos x="32" y="1"/>
                </a:cxn>
                <a:cxn ang="0">
                  <a:pos x="29" y="1"/>
                </a:cxn>
                <a:cxn ang="0">
                  <a:pos x="28" y="4"/>
                </a:cxn>
                <a:cxn ang="0">
                  <a:pos x="28" y="4"/>
                </a:cxn>
              </a:cxnLst>
              <a:rect l="0" t="0" r="r" b="b"/>
              <a:pathLst>
                <a:path w="39" h="64">
                  <a:moveTo>
                    <a:pt x="28" y="4"/>
                  </a:moveTo>
                  <a:lnTo>
                    <a:pt x="28" y="4"/>
                  </a:lnTo>
                  <a:lnTo>
                    <a:pt x="16" y="31"/>
                  </a:lnTo>
                  <a:lnTo>
                    <a:pt x="9" y="43"/>
                  </a:lnTo>
                  <a:lnTo>
                    <a:pt x="1" y="56"/>
                  </a:lnTo>
                  <a:lnTo>
                    <a:pt x="1" y="56"/>
                  </a:lnTo>
                  <a:lnTo>
                    <a:pt x="0" y="57"/>
                  </a:lnTo>
                  <a:lnTo>
                    <a:pt x="0" y="60"/>
                  </a:lnTo>
                  <a:lnTo>
                    <a:pt x="1" y="61"/>
                  </a:lnTo>
                  <a:lnTo>
                    <a:pt x="3" y="63"/>
                  </a:lnTo>
                  <a:lnTo>
                    <a:pt x="8" y="64"/>
                  </a:lnTo>
                  <a:lnTo>
                    <a:pt x="9" y="63"/>
                  </a:lnTo>
                  <a:lnTo>
                    <a:pt x="12" y="61"/>
                  </a:lnTo>
                  <a:lnTo>
                    <a:pt x="12" y="61"/>
                  </a:lnTo>
                  <a:lnTo>
                    <a:pt x="20" y="48"/>
                  </a:lnTo>
                  <a:lnTo>
                    <a:pt x="26" y="35"/>
                  </a:lnTo>
                  <a:lnTo>
                    <a:pt x="38" y="6"/>
                  </a:lnTo>
                  <a:lnTo>
                    <a:pt x="38" y="6"/>
                  </a:lnTo>
                  <a:lnTo>
                    <a:pt x="39" y="5"/>
                  </a:lnTo>
                  <a:lnTo>
                    <a:pt x="38" y="2"/>
                  </a:lnTo>
                  <a:lnTo>
                    <a:pt x="37" y="1"/>
                  </a:lnTo>
                  <a:lnTo>
                    <a:pt x="35" y="0"/>
                  </a:lnTo>
                  <a:lnTo>
                    <a:pt x="32" y="1"/>
                  </a:lnTo>
                  <a:lnTo>
                    <a:pt x="29" y="1"/>
                  </a:lnTo>
                  <a:lnTo>
                    <a:pt x="28" y="4"/>
                  </a:lnTo>
                  <a:lnTo>
                    <a:pt x="28"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01" name="chenying0907 1097"/>
            <p:cNvSpPr/>
            <p:nvPr/>
          </p:nvSpPr>
          <p:spPr bwMode="auto">
            <a:xfrm>
              <a:off x="4206876" y="4713288"/>
              <a:ext cx="12700" cy="25400"/>
            </a:xfrm>
            <a:custGeom>
              <a:avLst/>
              <a:gdLst/>
              <a:ahLst/>
              <a:cxnLst>
                <a:cxn ang="0">
                  <a:pos x="19" y="6"/>
                </a:cxn>
                <a:cxn ang="0">
                  <a:pos x="19" y="6"/>
                </a:cxn>
                <a:cxn ang="0">
                  <a:pos x="17" y="19"/>
                </a:cxn>
                <a:cxn ang="0">
                  <a:pos x="13" y="33"/>
                </a:cxn>
                <a:cxn ang="0">
                  <a:pos x="6" y="44"/>
                </a:cxn>
                <a:cxn ang="0">
                  <a:pos x="1" y="56"/>
                </a:cxn>
                <a:cxn ang="0">
                  <a:pos x="1" y="56"/>
                </a:cxn>
                <a:cxn ang="0">
                  <a:pos x="0" y="59"/>
                </a:cxn>
                <a:cxn ang="0">
                  <a:pos x="0" y="61"/>
                </a:cxn>
                <a:cxn ang="0">
                  <a:pos x="4" y="64"/>
                </a:cxn>
                <a:cxn ang="0">
                  <a:pos x="8" y="65"/>
                </a:cxn>
                <a:cxn ang="0">
                  <a:pos x="9" y="64"/>
                </a:cxn>
                <a:cxn ang="0">
                  <a:pos x="10" y="63"/>
                </a:cxn>
                <a:cxn ang="0">
                  <a:pos x="10" y="63"/>
                </a:cxn>
                <a:cxn ang="0">
                  <a:pos x="18" y="48"/>
                </a:cxn>
                <a:cxn ang="0">
                  <a:pos x="23" y="35"/>
                </a:cxn>
                <a:cxn ang="0">
                  <a:pos x="29" y="21"/>
                </a:cxn>
                <a:cxn ang="0">
                  <a:pos x="30" y="13"/>
                </a:cxn>
                <a:cxn ang="0">
                  <a:pos x="30" y="6"/>
                </a:cxn>
                <a:cxn ang="0">
                  <a:pos x="30" y="6"/>
                </a:cxn>
                <a:cxn ang="0">
                  <a:pos x="30" y="4"/>
                </a:cxn>
                <a:cxn ang="0">
                  <a:pos x="29" y="1"/>
                </a:cxn>
                <a:cxn ang="0">
                  <a:pos x="25" y="0"/>
                </a:cxn>
                <a:cxn ang="0">
                  <a:pos x="21" y="1"/>
                </a:cxn>
                <a:cxn ang="0">
                  <a:pos x="19" y="4"/>
                </a:cxn>
                <a:cxn ang="0">
                  <a:pos x="19" y="6"/>
                </a:cxn>
                <a:cxn ang="0">
                  <a:pos x="19" y="6"/>
                </a:cxn>
              </a:cxnLst>
              <a:rect l="0" t="0" r="r" b="b"/>
              <a:pathLst>
                <a:path w="30" h="65">
                  <a:moveTo>
                    <a:pt x="19" y="6"/>
                  </a:moveTo>
                  <a:lnTo>
                    <a:pt x="19" y="6"/>
                  </a:lnTo>
                  <a:lnTo>
                    <a:pt x="17" y="19"/>
                  </a:lnTo>
                  <a:lnTo>
                    <a:pt x="13" y="33"/>
                  </a:lnTo>
                  <a:lnTo>
                    <a:pt x="6" y="44"/>
                  </a:lnTo>
                  <a:lnTo>
                    <a:pt x="1" y="56"/>
                  </a:lnTo>
                  <a:lnTo>
                    <a:pt x="1" y="56"/>
                  </a:lnTo>
                  <a:lnTo>
                    <a:pt x="0" y="59"/>
                  </a:lnTo>
                  <a:lnTo>
                    <a:pt x="0" y="61"/>
                  </a:lnTo>
                  <a:lnTo>
                    <a:pt x="4" y="64"/>
                  </a:lnTo>
                  <a:lnTo>
                    <a:pt x="8" y="65"/>
                  </a:lnTo>
                  <a:lnTo>
                    <a:pt x="9" y="64"/>
                  </a:lnTo>
                  <a:lnTo>
                    <a:pt x="10" y="63"/>
                  </a:lnTo>
                  <a:lnTo>
                    <a:pt x="10" y="63"/>
                  </a:lnTo>
                  <a:lnTo>
                    <a:pt x="18" y="48"/>
                  </a:lnTo>
                  <a:lnTo>
                    <a:pt x="23" y="35"/>
                  </a:lnTo>
                  <a:lnTo>
                    <a:pt x="29" y="21"/>
                  </a:lnTo>
                  <a:lnTo>
                    <a:pt x="30" y="13"/>
                  </a:lnTo>
                  <a:lnTo>
                    <a:pt x="30" y="6"/>
                  </a:lnTo>
                  <a:lnTo>
                    <a:pt x="30" y="6"/>
                  </a:lnTo>
                  <a:lnTo>
                    <a:pt x="30" y="4"/>
                  </a:lnTo>
                  <a:lnTo>
                    <a:pt x="29" y="1"/>
                  </a:lnTo>
                  <a:lnTo>
                    <a:pt x="25" y="0"/>
                  </a:lnTo>
                  <a:lnTo>
                    <a:pt x="21" y="1"/>
                  </a:lnTo>
                  <a:lnTo>
                    <a:pt x="19" y="4"/>
                  </a:lnTo>
                  <a:lnTo>
                    <a:pt x="19" y="6"/>
                  </a:lnTo>
                  <a:lnTo>
                    <a:pt x="19" y="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02" name="chenying0907 1098"/>
            <p:cNvSpPr/>
            <p:nvPr/>
          </p:nvSpPr>
          <p:spPr bwMode="auto">
            <a:xfrm>
              <a:off x="4235451" y="4743450"/>
              <a:ext cx="11113" cy="25400"/>
            </a:xfrm>
            <a:custGeom>
              <a:avLst/>
              <a:gdLst/>
              <a:ahLst/>
              <a:cxnLst>
                <a:cxn ang="0">
                  <a:pos x="15" y="5"/>
                </a:cxn>
                <a:cxn ang="0">
                  <a:pos x="15" y="5"/>
                </a:cxn>
                <a:cxn ang="0">
                  <a:pos x="15" y="13"/>
                </a:cxn>
                <a:cxn ang="0">
                  <a:pos x="13" y="22"/>
                </a:cxn>
                <a:cxn ang="0">
                  <a:pos x="10" y="30"/>
                </a:cxn>
                <a:cxn ang="0">
                  <a:pos x="6" y="37"/>
                </a:cxn>
                <a:cxn ang="0">
                  <a:pos x="6" y="37"/>
                </a:cxn>
                <a:cxn ang="0">
                  <a:pos x="2" y="47"/>
                </a:cxn>
                <a:cxn ang="0">
                  <a:pos x="0" y="59"/>
                </a:cxn>
                <a:cxn ang="0">
                  <a:pos x="0" y="59"/>
                </a:cxn>
                <a:cxn ang="0">
                  <a:pos x="1" y="60"/>
                </a:cxn>
                <a:cxn ang="0">
                  <a:pos x="2" y="63"/>
                </a:cxn>
                <a:cxn ang="0">
                  <a:pos x="6" y="64"/>
                </a:cxn>
                <a:cxn ang="0">
                  <a:pos x="10" y="63"/>
                </a:cxn>
                <a:cxn ang="0">
                  <a:pos x="11" y="60"/>
                </a:cxn>
                <a:cxn ang="0">
                  <a:pos x="11" y="59"/>
                </a:cxn>
                <a:cxn ang="0">
                  <a:pos x="11" y="59"/>
                </a:cxn>
                <a:cxn ang="0">
                  <a:pos x="13" y="51"/>
                </a:cxn>
                <a:cxn ang="0">
                  <a:pos x="15" y="44"/>
                </a:cxn>
                <a:cxn ang="0">
                  <a:pos x="22" y="33"/>
                </a:cxn>
                <a:cxn ang="0">
                  <a:pos x="22" y="33"/>
                </a:cxn>
                <a:cxn ang="0">
                  <a:pos x="26" y="20"/>
                </a:cxn>
                <a:cxn ang="0">
                  <a:pos x="27" y="5"/>
                </a:cxn>
                <a:cxn ang="0">
                  <a:pos x="27" y="5"/>
                </a:cxn>
                <a:cxn ang="0">
                  <a:pos x="26" y="3"/>
                </a:cxn>
                <a:cxn ang="0">
                  <a:pos x="25" y="1"/>
                </a:cxn>
                <a:cxn ang="0">
                  <a:pos x="21" y="0"/>
                </a:cxn>
                <a:cxn ang="0">
                  <a:pos x="17" y="1"/>
                </a:cxn>
                <a:cxn ang="0">
                  <a:pos x="15" y="3"/>
                </a:cxn>
                <a:cxn ang="0">
                  <a:pos x="15" y="5"/>
                </a:cxn>
                <a:cxn ang="0">
                  <a:pos x="15" y="5"/>
                </a:cxn>
              </a:cxnLst>
              <a:rect l="0" t="0" r="r" b="b"/>
              <a:pathLst>
                <a:path w="27" h="64">
                  <a:moveTo>
                    <a:pt x="15" y="5"/>
                  </a:moveTo>
                  <a:lnTo>
                    <a:pt x="15" y="5"/>
                  </a:lnTo>
                  <a:lnTo>
                    <a:pt x="15" y="13"/>
                  </a:lnTo>
                  <a:lnTo>
                    <a:pt x="13" y="22"/>
                  </a:lnTo>
                  <a:lnTo>
                    <a:pt x="10" y="30"/>
                  </a:lnTo>
                  <a:lnTo>
                    <a:pt x="6" y="37"/>
                  </a:lnTo>
                  <a:lnTo>
                    <a:pt x="6" y="37"/>
                  </a:lnTo>
                  <a:lnTo>
                    <a:pt x="2" y="47"/>
                  </a:lnTo>
                  <a:lnTo>
                    <a:pt x="0" y="59"/>
                  </a:lnTo>
                  <a:lnTo>
                    <a:pt x="0" y="59"/>
                  </a:lnTo>
                  <a:lnTo>
                    <a:pt x="1" y="60"/>
                  </a:lnTo>
                  <a:lnTo>
                    <a:pt x="2" y="63"/>
                  </a:lnTo>
                  <a:lnTo>
                    <a:pt x="6" y="64"/>
                  </a:lnTo>
                  <a:lnTo>
                    <a:pt x="10" y="63"/>
                  </a:lnTo>
                  <a:lnTo>
                    <a:pt x="11" y="60"/>
                  </a:lnTo>
                  <a:lnTo>
                    <a:pt x="11" y="59"/>
                  </a:lnTo>
                  <a:lnTo>
                    <a:pt x="11" y="59"/>
                  </a:lnTo>
                  <a:lnTo>
                    <a:pt x="13" y="51"/>
                  </a:lnTo>
                  <a:lnTo>
                    <a:pt x="15" y="44"/>
                  </a:lnTo>
                  <a:lnTo>
                    <a:pt x="22" y="33"/>
                  </a:lnTo>
                  <a:lnTo>
                    <a:pt x="22" y="33"/>
                  </a:lnTo>
                  <a:lnTo>
                    <a:pt x="26" y="20"/>
                  </a:lnTo>
                  <a:lnTo>
                    <a:pt x="27" y="5"/>
                  </a:lnTo>
                  <a:lnTo>
                    <a:pt x="27" y="5"/>
                  </a:lnTo>
                  <a:lnTo>
                    <a:pt x="26" y="3"/>
                  </a:lnTo>
                  <a:lnTo>
                    <a:pt x="25" y="1"/>
                  </a:lnTo>
                  <a:lnTo>
                    <a:pt x="21" y="0"/>
                  </a:lnTo>
                  <a:lnTo>
                    <a:pt x="17" y="1"/>
                  </a:lnTo>
                  <a:lnTo>
                    <a:pt x="15" y="3"/>
                  </a:lnTo>
                  <a:lnTo>
                    <a:pt x="15" y="5"/>
                  </a:lnTo>
                  <a:lnTo>
                    <a:pt x="15"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03" name="chenying0907 1099"/>
            <p:cNvSpPr/>
            <p:nvPr/>
          </p:nvSpPr>
          <p:spPr bwMode="auto">
            <a:xfrm>
              <a:off x="4262438" y="4760913"/>
              <a:ext cx="12700" cy="23813"/>
            </a:xfrm>
            <a:custGeom>
              <a:avLst/>
              <a:gdLst/>
              <a:ahLst/>
              <a:cxnLst>
                <a:cxn ang="0">
                  <a:pos x="24" y="4"/>
                </a:cxn>
                <a:cxn ang="0">
                  <a:pos x="24" y="4"/>
                </a:cxn>
                <a:cxn ang="0">
                  <a:pos x="12" y="23"/>
                </a:cxn>
                <a:cxn ang="0">
                  <a:pos x="12" y="23"/>
                </a:cxn>
                <a:cxn ang="0">
                  <a:pos x="5" y="36"/>
                </a:cxn>
                <a:cxn ang="0">
                  <a:pos x="1" y="49"/>
                </a:cxn>
                <a:cxn ang="0">
                  <a:pos x="1" y="49"/>
                </a:cxn>
                <a:cxn ang="0">
                  <a:pos x="0" y="51"/>
                </a:cxn>
                <a:cxn ang="0">
                  <a:pos x="0" y="54"/>
                </a:cxn>
                <a:cxn ang="0">
                  <a:pos x="4" y="57"/>
                </a:cxn>
                <a:cxn ang="0">
                  <a:pos x="5" y="58"/>
                </a:cxn>
                <a:cxn ang="0">
                  <a:pos x="8" y="58"/>
                </a:cxn>
                <a:cxn ang="0">
                  <a:pos x="9" y="57"/>
                </a:cxn>
                <a:cxn ang="0">
                  <a:pos x="11" y="55"/>
                </a:cxn>
                <a:cxn ang="0">
                  <a:pos x="11" y="55"/>
                </a:cxn>
                <a:cxn ang="0">
                  <a:pos x="21" y="31"/>
                </a:cxn>
                <a:cxn ang="0">
                  <a:pos x="21" y="31"/>
                </a:cxn>
                <a:cxn ang="0">
                  <a:pos x="26" y="20"/>
                </a:cxn>
                <a:cxn ang="0">
                  <a:pos x="33" y="10"/>
                </a:cxn>
                <a:cxn ang="0">
                  <a:pos x="33" y="10"/>
                </a:cxn>
                <a:cxn ang="0">
                  <a:pos x="34" y="7"/>
                </a:cxn>
                <a:cxn ang="0">
                  <a:pos x="34" y="4"/>
                </a:cxn>
                <a:cxn ang="0">
                  <a:pos x="31" y="2"/>
                </a:cxn>
                <a:cxn ang="0">
                  <a:pos x="28" y="0"/>
                </a:cxn>
                <a:cxn ang="0">
                  <a:pos x="25" y="2"/>
                </a:cxn>
                <a:cxn ang="0">
                  <a:pos x="24" y="4"/>
                </a:cxn>
                <a:cxn ang="0">
                  <a:pos x="24" y="4"/>
                </a:cxn>
              </a:cxnLst>
              <a:rect l="0" t="0" r="r" b="b"/>
              <a:pathLst>
                <a:path w="34" h="58">
                  <a:moveTo>
                    <a:pt x="24" y="4"/>
                  </a:moveTo>
                  <a:lnTo>
                    <a:pt x="24" y="4"/>
                  </a:lnTo>
                  <a:lnTo>
                    <a:pt x="12" y="23"/>
                  </a:lnTo>
                  <a:lnTo>
                    <a:pt x="12" y="23"/>
                  </a:lnTo>
                  <a:lnTo>
                    <a:pt x="5" y="36"/>
                  </a:lnTo>
                  <a:lnTo>
                    <a:pt x="1" y="49"/>
                  </a:lnTo>
                  <a:lnTo>
                    <a:pt x="1" y="49"/>
                  </a:lnTo>
                  <a:lnTo>
                    <a:pt x="0" y="51"/>
                  </a:lnTo>
                  <a:lnTo>
                    <a:pt x="0" y="54"/>
                  </a:lnTo>
                  <a:lnTo>
                    <a:pt x="4" y="57"/>
                  </a:lnTo>
                  <a:lnTo>
                    <a:pt x="5" y="58"/>
                  </a:lnTo>
                  <a:lnTo>
                    <a:pt x="8" y="58"/>
                  </a:lnTo>
                  <a:lnTo>
                    <a:pt x="9" y="57"/>
                  </a:lnTo>
                  <a:lnTo>
                    <a:pt x="11" y="55"/>
                  </a:lnTo>
                  <a:lnTo>
                    <a:pt x="11" y="55"/>
                  </a:lnTo>
                  <a:lnTo>
                    <a:pt x="21" y="31"/>
                  </a:lnTo>
                  <a:lnTo>
                    <a:pt x="21" y="31"/>
                  </a:lnTo>
                  <a:lnTo>
                    <a:pt x="26" y="20"/>
                  </a:lnTo>
                  <a:lnTo>
                    <a:pt x="33" y="10"/>
                  </a:lnTo>
                  <a:lnTo>
                    <a:pt x="33" y="10"/>
                  </a:lnTo>
                  <a:lnTo>
                    <a:pt x="34" y="7"/>
                  </a:lnTo>
                  <a:lnTo>
                    <a:pt x="34" y="4"/>
                  </a:lnTo>
                  <a:lnTo>
                    <a:pt x="31" y="2"/>
                  </a:lnTo>
                  <a:lnTo>
                    <a:pt x="28" y="0"/>
                  </a:lnTo>
                  <a:lnTo>
                    <a:pt x="25" y="2"/>
                  </a:lnTo>
                  <a:lnTo>
                    <a:pt x="24" y="4"/>
                  </a:lnTo>
                  <a:lnTo>
                    <a:pt x="24"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04" name="chenying0907 1100"/>
            <p:cNvSpPr/>
            <p:nvPr/>
          </p:nvSpPr>
          <p:spPr bwMode="auto">
            <a:xfrm>
              <a:off x="4297363" y="4778375"/>
              <a:ext cx="9525" cy="23813"/>
            </a:xfrm>
            <a:custGeom>
              <a:avLst/>
              <a:gdLst/>
              <a:ahLst/>
              <a:cxnLst>
                <a:cxn ang="0">
                  <a:pos x="14" y="5"/>
                </a:cxn>
                <a:cxn ang="0">
                  <a:pos x="14" y="5"/>
                </a:cxn>
                <a:cxn ang="0">
                  <a:pos x="13" y="10"/>
                </a:cxn>
                <a:cxn ang="0">
                  <a:pos x="10" y="15"/>
                </a:cxn>
                <a:cxn ang="0">
                  <a:pos x="8" y="22"/>
                </a:cxn>
                <a:cxn ang="0">
                  <a:pos x="5" y="27"/>
                </a:cxn>
                <a:cxn ang="0">
                  <a:pos x="5" y="27"/>
                </a:cxn>
                <a:cxn ang="0">
                  <a:pos x="2" y="40"/>
                </a:cxn>
                <a:cxn ang="0">
                  <a:pos x="0" y="52"/>
                </a:cxn>
                <a:cxn ang="0">
                  <a:pos x="0" y="52"/>
                </a:cxn>
                <a:cxn ang="0">
                  <a:pos x="0" y="55"/>
                </a:cxn>
                <a:cxn ang="0">
                  <a:pos x="0" y="57"/>
                </a:cxn>
                <a:cxn ang="0">
                  <a:pos x="4" y="60"/>
                </a:cxn>
                <a:cxn ang="0">
                  <a:pos x="8" y="58"/>
                </a:cxn>
                <a:cxn ang="0">
                  <a:pos x="10" y="57"/>
                </a:cxn>
                <a:cxn ang="0">
                  <a:pos x="10" y="56"/>
                </a:cxn>
                <a:cxn ang="0">
                  <a:pos x="10" y="56"/>
                </a:cxn>
                <a:cxn ang="0">
                  <a:pos x="14" y="40"/>
                </a:cxn>
                <a:cxn ang="0">
                  <a:pos x="15" y="34"/>
                </a:cxn>
                <a:cxn ang="0">
                  <a:pos x="18" y="26"/>
                </a:cxn>
                <a:cxn ang="0">
                  <a:pos x="18" y="26"/>
                </a:cxn>
                <a:cxn ang="0">
                  <a:pos x="23" y="15"/>
                </a:cxn>
                <a:cxn ang="0">
                  <a:pos x="25" y="10"/>
                </a:cxn>
                <a:cxn ang="0">
                  <a:pos x="26" y="5"/>
                </a:cxn>
                <a:cxn ang="0">
                  <a:pos x="26" y="5"/>
                </a:cxn>
                <a:cxn ang="0">
                  <a:pos x="26" y="2"/>
                </a:cxn>
                <a:cxn ang="0">
                  <a:pos x="25" y="1"/>
                </a:cxn>
                <a:cxn ang="0">
                  <a:pos x="23" y="0"/>
                </a:cxn>
                <a:cxn ang="0">
                  <a:pos x="21" y="0"/>
                </a:cxn>
                <a:cxn ang="0">
                  <a:pos x="17" y="1"/>
                </a:cxn>
                <a:cxn ang="0">
                  <a:pos x="15" y="2"/>
                </a:cxn>
                <a:cxn ang="0">
                  <a:pos x="14" y="5"/>
                </a:cxn>
                <a:cxn ang="0">
                  <a:pos x="14" y="5"/>
                </a:cxn>
              </a:cxnLst>
              <a:rect l="0" t="0" r="r" b="b"/>
              <a:pathLst>
                <a:path w="26" h="60">
                  <a:moveTo>
                    <a:pt x="14" y="5"/>
                  </a:moveTo>
                  <a:lnTo>
                    <a:pt x="14" y="5"/>
                  </a:lnTo>
                  <a:lnTo>
                    <a:pt x="13" y="10"/>
                  </a:lnTo>
                  <a:lnTo>
                    <a:pt x="10" y="15"/>
                  </a:lnTo>
                  <a:lnTo>
                    <a:pt x="8" y="22"/>
                  </a:lnTo>
                  <a:lnTo>
                    <a:pt x="5" y="27"/>
                  </a:lnTo>
                  <a:lnTo>
                    <a:pt x="5" y="27"/>
                  </a:lnTo>
                  <a:lnTo>
                    <a:pt x="2" y="40"/>
                  </a:lnTo>
                  <a:lnTo>
                    <a:pt x="0" y="52"/>
                  </a:lnTo>
                  <a:lnTo>
                    <a:pt x="0" y="52"/>
                  </a:lnTo>
                  <a:lnTo>
                    <a:pt x="0" y="55"/>
                  </a:lnTo>
                  <a:lnTo>
                    <a:pt x="0" y="57"/>
                  </a:lnTo>
                  <a:lnTo>
                    <a:pt x="4" y="60"/>
                  </a:lnTo>
                  <a:lnTo>
                    <a:pt x="8" y="58"/>
                  </a:lnTo>
                  <a:lnTo>
                    <a:pt x="10" y="57"/>
                  </a:lnTo>
                  <a:lnTo>
                    <a:pt x="10" y="56"/>
                  </a:lnTo>
                  <a:lnTo>
                    <a:pt x="10" y="56"/>
                  </a:lnTo>
                  <a:lnTo>
                    <a:pt x="14" y="40"/>
                  </a:lnTo>
                  <a:lnTo>
                    <a:pt x="15" y="34"/>
                  </a:lnTo>
                  <a:lnTo>
                    <a:pt x="18" y="26"/>
                  </a:lnTo>
                  <a:lnTo>
                    <a:pt x="18" y="26"/>
                  </a:lnTo>
                  <a:lnTo>
                    <a:pt x="23" y="15"/>
                  </a:lnTo>
                  <a:lnTo>
                    <a:pt x="25" y="10"/>
                  </a:lnTo>
                  <a:lnTo>
                    <a:pt x="26" y="5"/>
                  </a:lnTo>
                  <a:lnTo>
                    <a:pt x="26" y="5"/>
                  </a:lnTo>
                  <a:lnTo>
                    <a:pt x="26" y="2"/>
                  </a:lnTo>
                  <a:lnTo>
                    <a:pt x="25" y="1"/>
                  </a:lnTo>
                  <a:lnTo>
                    <a:pt x="23" y="0"/>
                  </a:lnTo>
                  <a:lnTo>
                    <a:pt x="21" y="0"/>
                  </a:lnTo>
                  <a:lnTo>
                    <a:pt x="17" y="1"/>
                  </a:lnTo>
                  <a:lnTo>
                    <a:pt x="15" y="2"/>
                  </a:lnTo>
                  <a:lnTo>
                    <a:pt x="14" y="5"/>
                  </a:lnTo>
                  <a:lnTo>
                    <a:pt x="14"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05" name="chenying0907 1101"/>
            <p:cNvSpPr/>
            <p:nvPr/>
          </p:nvSpPr>
          <p:spPr bwMode="auto">
            <a:xfrm>
              <a:off x="4332288" y="4787900"/>
              <a:ext cx="9525" cy="19050"/>
            </a:xfrm>
            <a:custGeom>
              <a:avLst/>
              <a:gdLst/>
              <a:ahLst/>
              <a:cxnLst>
                <a:cxn ang="0">
                  <a:pos x="15" y="5"/>
                </a:cxn>
                <a:cxn ang="0">
                  <a:pos x="15" y="5"/>
                </a:cxn>
                <a:cxn ang="0">
                  <a:pos x="13" y="14"/>
                </a:cxn>
                <a:cxn ang="0">
                  <a:pos x="10" y="23"/>
                </a:cxn>
                <a:cxn ang="0">
                  <a:pos x="0" y="40"/>
                </a:cxn>
                <a:cxn ang="0">
                  <a:pos x="0" y="40"/>
                </a:cxn>
                <a:cxn ang="0">
                  <a:pos x="0" y="43"/>
                </a:cxn>
                <a:cxn ang="0">
                  <a:pos x="0" y="46"/>
                </a:cxn>
                <a:cxn ang="0">
                  <a:pos x="3" y="48"/>
                </a:cxn>
                <a:cxn ang="0">
                  <a:pos x="7" y="50"/>
                </a:cxn>
                <a:cxn ang="0">
                  <a:pos x="10" y="48"/>
                </a:cxn>
                <a:cxn ang="0">
                  <a:pos x="11" y="46"/>
                </a:cxn>
                <a:cxn ang="0">
                  <a:pos x="11" y="46"/>
                </a:cxn>
                <a:cxn ang="0">
                  <a:pos x="21" y="26"/>
                </a:cxn>
                <a:cxn ang="0">
                  <a:pos x="25" y="16"/>
                </a:cxn>
                <a:cxn ang="0">
                  <a:pos x="27" y="5"/>
                </a:cxn>
                <a:cxn ang="0">
                  <a:pos x="27" y="5"/>
                </a:cxn>
                <a:cxn ang="0">
                  <a:pos x="27" y="2"/>
                </a:cxn>
                <a:cxn ang="0">
                  <a:pos x="25" y="1"/>
                </a:cxn>
                <a:cxn ang="0">
                  <a:pos x="21" y="0"/>
                </a:cxn>
                <a:cxn ang="0">
                  <a:pos x="17" y="1"/>
                </a:cxn>
                <a:cxn ang="0">
                  <a:pos x="16" y="2"/>
                </a:cxn>
                <a:cxn ang="0">
                  <a:pos x="15" y="5"/>
                </a:cxn>
                <a:cxn ang="0">
                  <a:pos x="15" y="5"/>
                </a:cxn>
              </a:cxnLst>
              <a:rect l="0" t="0" r="r" b="b"/>
              <a:pathLst>
                <a:path w="27" h="50">
                  <a:moveTo>
                    <a:pt x="15" y="5"/>
                  </a:moveTo>
                  <a:lnTo>
                    <a:pt x="15" y="5"/>
                  </a:lnTo>
                  <a:lnTo>
                    <a:pt x="13" y="14"/>
                  </a:lnTo>
                  <a:lnTo>
                    <a:pt x="10" y="23"/>
                  </a:lnTo>
                  <a:lnTo>
                    <a:pt x="0" y="40"/>
                  </a:lnTo>
                  <a:lnTo>
                    <a:pt x="0" y="40"/>
                  </a:lnTo>
                  <a:lnTo>
                    <a:pt x="0" y="43"/>
                  </a:lnTo>
                  <a:lnTo>
                    <a:pt x="0" y="46"/>
                  </a:lnTo>
                  <a:lnTo>
                    <a:pt x="3" y="48"/>
                  </a:lnTo>
                  <a:lnTo>
                    <a:pt x="7" y="50"/>
                  </a:lnTo>
                  <a:lnTo>
                    <a:pt x="10" y="48"/>
                  </a:lnTo>
                  <a:lnTo>
                    <a:pt x="11" y="46"/>
                  </a:lnTo>
                  <a:lnTo>
                    <a:pt x="11" y="46"/>
                  </a:lnTo>
                  <a:lnTo>
                    <a:pt x="21" y="26"/>
                  </a:lnTo>
                  <a:lnTo>
                    <a:pt x="25" y="16"/>
                  </a:lnTo>
                  <a:lnTo>
                    <a:pt x="27" y="5"/>
                  </a:lnTo>
                  <a:lnTo>
                    <a:pt x="27" y="5"/>
                  </a:lnTo>
                  <a:lnTo>
                    <a:pt x="27" y="2"/>
                  </a:lnTo>
                  <a:lnTo>
                    <a:pt x="25" y="1"/>
                  </a:lnTo>
                  <a:lnTo>
                    <a:pt x="21" y="0"/>
                  </a:lnTo>
                  <a:lnTo>
                    <a:pt x="17" y="1"/>
                  </a:lnTo>
                  <a:lnTo>
                    <a:pt x="16" y="2"/>
                  </a:lnTo>
                  <a:lnTo>
                    <a:pt x="15" y="5"/>
                  </a:lnTo>
                  <a:lnTo>
                    <a:pt x="15"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06" name="chenying0907 1102"/>
            <p:cNvSpPr/>
            <p:nvPr/>
          </p:nvSpPr>
          <p:spPr bwMode="auto">
            <a:xfrm>
              <a:off x="4371976" y="4779963"/>
              <a:ext cx="11113" cy="26988"/>
            </a:xfrm>
            <a:custGeom>
              <a:avLst/>
              <a:gdLst/>
              <a:ahLst/>
              <a:cxnLst>
                <a:cxn ang="0">
                  <a:pos x="16" y="7"/>
                </a:cxn>
                <a:cxn ang="0">
                  <a:pos x="16" y="7"/>
                </a:cxn>
                <a:cxn ang="0">
                  <a:pos x="15" y="13"/>
                </a:cxn>
                <a:cxn ang="0">
                  <a:pos x="13" y="21"/>
                </a:cxn>
                <a:cxn ang="0">
                  <a:pos x="8" y="34"/>
                </a:cxn>
                <a:cxn ang="0">
                  <a:pos x="3" y="49"/>
                </a:cxn>
                <a:cxn ang="0">
                  <a:pos x="2" y="56"/>
                </a:cxn>
                <a:cxn ang="0">
                  <a:pos x="0" y="63"/>
                </a:cxn>
                <a:cxn ang="0">
                  <a:pos x="0" y="63"/>
                </a:cxn>
                <a:cxn ang="0">
                  <a:pos x="2" y="66"/>
                </a:cxn>
                <a:cxn ang="0">
                  <a:pos x="3" y="67"/>
                </a:cxn>
                <a:cxn ang="0">
                  <a:pos x="7" y="68"/>
                </a:cxn>
                <a:cxn ang="0">
                  <a:pos x="11" y="67"/>
                </a:cxn>
                <a:cxn ang="0">
                  <a:pos x="12" y="66"/>
                </a:cxn>
                <a:cxn ang="0">
                  <a:pos x="12" y="63"/>
                </a:cxn>
                <a:cxn ang="0">
                  <a:pos x="12" y="63"/>
                </a:cxn>
                <a:cxn ang="0">
                  <a:pos x="13" y="56"/>
                </a:cxn>
                <a:cxn ang="0">
                  <a:pos x="15" y="49"/>
                </a:cxn>
                <a:cxn ang="0">
                  <a:pos x="20" y="36"/>
                </a:cxn>
                <a:cxn ang="0">
                  <a:pos x="25" y="21"/>
                </a:cxn>
                <a:cxn ang="0">
                  <a:pos x="27" y="13"/>
                </a:cxn>
                <a:cxn ang="0">
                  <a:pos x="28" y="7"/>
                </a:cxn>
                <a:cxn ang="0">
                  <a:pos x="28" y="7"/>
                </a:cxn>
                <a:cxn ang="0">
                  <a:pos x="27" y="4"/>
                </a:cxn>
                <a:cxn ang="0">
                  <a:pos x="25" y="2"/>
                </a:cxn>
                <a:cxn ang="0">
                  <a:pos x="21" y="0"/>
                </a:cxn>
                <a:cxn ang="0">
                  <a:pos x="17" y="2"/>
                </a:cxn>
                <a:cxn ang="0">
                  <a:pos x="16" y="4"/>
                </a:cxn>
                <a:cxn ang="0">
                  <a:pos x="16" y="7"/>
                </a:cxn>
                <a:cxn ang="0">
                  <a:pos x="16" y="7"/>
                </a:cxn>
              </a:cxnLst>
              <a:rect l="0" t="0" r="r" b="b"/>
              <a:pathLst>
                <a:path w="28" h="68">
                  <a:moveTo>
                    <a:pt x="16" y="7"/>
                  </a:moveTo>
                  <a:lnTo>
                    <a:pt x="16" y="7"/>
                  </a:lnTo>
                  <a:lnTo>
                    <a:pt x="15" y="13"/>
                  </a:lnTo>
                  <a:lnTo>
                    <a:pt x="13" y="21"/>
                  </a:lnTo>
                  <a:lnTo>
                    <a:pt x="8" y="34"/>
                  </a:lnTo>
                  <a:lnTo>
                    <a:pt x="3" y="49"/>
                  </a:lnTo>
                  <a:lnTo>
                    <a:pt x="2" y="56"/>
                  </a:lnTo>
                  <a:lnTo>
                    <a:pt x="0" y="63"/>
                  </a:lnTo>
                  <a:lnTo>
                    <a:pt x="0" y="63"/>
                  </a:lnTo>
                  <a:lnTo>
                    <a:pt x="2" y="66"/>
                  </a:lnTo>
                  <a:lnTo>
                    <a:pt x="3" y="67"/>
                  </a:lnTo>
                  <a:lnTo>
                    <a:pt x="7" y="68"/>
                  </a:lnTo>
                  <a:lnTo>
                    <a:pt x="11" y="67"/>
                  </a:lnTo>
                  <a:lnTo>
                    <a:pt x="12" y="66"/>
                  </a:lnTo>
                  <a:lnTo>
                    <a:pt x="12" y="63"/>
                  </a:lnTo>
                  <a:lnTo>
                    <a:pt x="12" y="63"/>
                  </a:lnTo>
                  <a:lnTo>
                    <a:pt x="13" y="56"/>
                  </a:lnTo>
                  <a:lnTo>
                    <a:pt x="15" y="49"/>
                  </a:lnTo>
                  <a:lnTo>
                    <a:pt x="20" y="36"/>
                  </a:lnTo>
                  <a:lnTo>
                    <a:pt x="25" y="21"/>
                  </a:lnTo>
                  <a:lnTo>
                    <a:pt x="27" y="13"/>
                  </a:lnTo>
                  <a:lnTo>
                    <a:pt x="28" y="7"/>
                  </a:lnTo>
                  <a:lnTo>
                    <a:pt x="28" y="7"/>
                  </a:lnTo>
                  <a:lnTo>
                    <a:pt x="27" y="4"/>
                  </a:lnTo>
                  <a:lnTo>
                    <a:pt x="25" y="2"/>
                  </a:lnTo>
                  <a:lnTo>
                    <a:pt x="21" y="0"/>
                  </a:lnTo>
                  <a:lnTo>
                    <a:pt x="17" y="2"/>
                  </a:lnTo>
                  <a:lnTo>
                    <a:pt x="16" y="4"/>
                  </a:lnTo>
                  <a:lnTo>
                    <a:pt x="16" y="7"/>
                  </a:lnTo>
                  <a:lnTo>
                    <a:pt x="16" y="7"/>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07" name="chenying0907 1103"/>
            <p:cNvSpPr/>
            <p:nvPr/>
          </p:nvSpPr>
          <p:spPr bwMode="auto">
            <a:xfrm>
              <a:off x="4406901" y="4765675"/>
              <a:ext cx="9525" cy="26988"/>
            </a:xfrm>
            <a:custGeom>
              <a:avLst/>
              <a:gdLst/>
              <a:ahLst/>
              <a:cxnLst>
                <a:cxn ang="0">
                  <a:pos x="12" y="5"/>
                </a:cxn>
                <a:cxn ang="0">
                  <a:pos x="12" y="5"/>
                </a:cxn>
                <a:cxn ang="0">
                  <a:pos x="10" y="20"/>
                </a:cxn>
                <a:cxn ang="0">
                  <a:pos x="9" y="34"/>
                </a:cxn>
                <a:cxn ang="0">
                  <a:pos x="7" y="47"/>
                </a:cxn>
                <a:cxn ang="0">
                  <a:pos x="1" y="60"/>
                </a:cxn>
                <a:cxn ang="0">
                  <a:pos x="1" y="60"/>
                </a:cxn>
                <a:cxn ang="0">
                  <a:pos x="0" y="63"/>
                </a:cxn>
                <a:cxn ang="0">
                  <a:pos x="1" y="64"/>
                </a:cxn>
                <a:cxn ang="0">
                  <a:pos x="4" y="68"/>
                </a:cxn>
                <a:cxn ang="0">
                  <a:pos x="5" y="68"/>
                </a:cxn>
                <a:cxn ang="0">
                  <a:pos x="8" y="68"/>
                </a:cxn>
                <a:cxn ang="0">
                  <a:pos x="9" y="68"/>
                </a:cxn>
                <a:cxn ang="0">
                  <a:pos x="10" y="66"/>
                </a:cxn>
                <a:cxn ang="0">
                  <a:pos x="10" y="66"/>
                </a:cxn>
                <a:cxn ang="0">
                  <a:pos x="17" y="51"/>
                </a:cxn>
                <a:cxn ang="0">
                  <a:pos x="20" y="37"/>
                </a:cxn>
                <a:cxn ang="0">
                  <a:pos x="22" y="21"/>
                </a:cxn>
                <a:cxn ang="0">
                  <a:pos x="24" y="5"/>
                </a:cxn>
                <a:cxn ang="0">
                  <a:pos x="24" y="5"/>
                </a:cxn>
                <a:cxn ang="0">
                  <a:pos x="22" y="4"/>
                </a:cxn>
                <a:cxn ang="0">
                  <a:pos x="21" y="2"/>
                </a:cxn>
                <a:cxn ang="0">
                  <a:pos x="17" y="0"/>
                </a:cxn>
                <a:cxn ang="0">
                  <a:pos x="13" y="2"/>
                </a:cxn>
                <a:cxn ang="0">
                  <a:pos x="12" y="4"/>
                </a:cxn>
                <a:cxn ang="0">
                  <a:pos x="12" y="5"/>
                </a:cxn>
                <a:cxn ang="0">
                  <a:pos x="12" y="5"/>
                </a:cxn>
              </a:cxnLst>
              <a:rect l="0" t="0" r="r" b="b"/>
              <a:pathLst>
                <a:path w="24" h="68">
                  <a:moveTo>
                    <a:pt x="12" y="5"/>
                  </a:moveTo>
                  <a:lnTo>
                    <a:pt x="12" y="5"/>
                  </a:lnTo>
                  <a:lnTo>
                    <a:pt x="10" y="20"/>
                  </a:lnTo>
                  <a:lnTo>
                    <a:pt x="9" y="34"/>
                  </a:lnTo>
                  <a:lnTo>
                    <a:pt x="7" y="47"/>
                  </a:lnTo>
                  <a:lnTo>
                    <a:pt x="1" y="60"/>
                  </a:lnTo>
                  <a:lnTo>
                    <a:pt x="1" y="60"/>
                  </a:lnTo>
                  <a:lnTo>
                    <a:pt x="0" y="63"/>
                  </a:lnTo>
                  <a:lnTo>
                    <a:pt x="1" y="64"/>
                  </a:lnTo>
                  <a:lnTo>
                    <a:pt x="4" y="68"/>
                  </a:lnTo>
                  <a:lnTo>
                    <a:pt x="5" y="68"/>
                  </a:lnTo>
                  <a:lnTo>
                    <a:pt x="8" y="68"/>
                  </a:lnTo>
                  <a:lnTo>
                    <a:pt x="9" y="68"/>
                  </a:lnTo>
                  <a:lnTo>
                    <a:pt x="10" y="66"/>
                  </a:lnTo>
                  <a:lnTo>
                    <a:pt x="10" y="66"/>
                  </a:lnTo>
                  <a:lnTo>
                    <a:pt x="17" y="51"/>
                  </a:lnTo>
                  <a:lnTo>
                    <a:pt x="20" y="37"/>
                  </a:lnTo>
                  <a:lnTo>
                    <a:pt x="22" y="21"/>
                  </a:lnTo>
                  <a:lnTo>
                    <a:pt x="24" y="5"/>
                  </a:lnTo>
                  <a:lnTo>
                    <a:pt x="24" y="5"/>
                  </a:lnTo>
                  <a:lnTo>
                    <a:pt x="22" y="4"/>
                  </a:lnTo>
                  <a:lnTo>
                    <a:pt x="21" y="2"/>
                  </a:lnTo>
                  <a:lnTo>
                    <a:pt x="17" y="0"/>
                  </a:lnTo>
                  <a:lnTo>
                    <a:pt x="13" y="2"/>
                  </a:lnTo>
                  <a:lnTo>
                    <a:pt x="12" y="4"/>
                  </a:lnTo>
                  <a:lnTo>
                    <a:pt x="12" y="5"/>
                  </a:lnTo>
                  <a:lnTo>
                    <a:pt x="12"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08" name="chenying0907 1104"/>
            <p:cNvSpPr/>
            <p:nvPr/>
          </p:nvSpPr>
          <p:spPr bwMode="auto">
            <a:xfrm>
              <a:off x="4437063" y="4759325"/>
              <a:ext cx="6350" cy="25400"/>
            </a:xfrm>
            <a:custGeom>
              <a:avLst/>
              <a:gdLst/>
              <a:ahLst/>
              <a:cxnLst>
                <a:cxn ang="0">
                  <a:pos x="9" y="2"/>
                </a:cxn>
                <a:cxn ang="0">
                  <a:pos x="9" y="2"/>
                </a:cxn>
                <a:cxn ang="0">
                  <a:pos x="7" y="1"/>
                </a:cxn>
                <a:cxn ang="0">
                  <a:pos x="5" y="0"/>
                </a:cxn>
                <a:cxn ang="0">
                  <a:pos x="3" y="1"/>
                </a:cxn>
                <a:cxn ang="0">
                  <a:pos x="2" y="2"/>
                </a:cxn>
                <a:cxn ang="0">
                  <a:pos x="0" y="6"/>
                </a:cxn>
                <a:cxn ang="0">
                  <a:pos x="0" y="7"/>
                </a:cxn>
                <a:cxn ang="0">
                  <a:pos x="2" y="10"/>
                </a:cxn>
                <a:cxn ang="0">
                  <a:pos x="2" y="10"/>
                </a:cxn>
                <a:cxn ang="0">
                  <a:pos x="3" y="14"/>
                </a:cxn>
                <a:cxn ang="0">
                  <a:pos x="4" y="19"/>
                </a:cxn>
                <a:cxn ang="0">
                  <a:pos x="3" y="28"/>
                </a:cxn>
                <a:cxn ang="0">
                  <a:pos x="3" y="56"/>
                </a:cxn>
                <a:cxn ang="0">
                  <a:pos x="3" y="56"/>
                </a:cxn>
                <a:cxn ang="0">
                  <a:pos x="4" y="57"/>
                </a:cxn>
                <a:cxn ang="0">
                  <a:pos x="5" y="60"/>
                </a:cxn>
                <a:cxn ang="0">
                  <a:pos x="9" y="61"/>
                </a:cxn>
                <a:cxn ang="0">
                  <a:pos x="13" y="60"/>
                </a:cxn>
                <a:cxn ang="0">
                  <a:pos x="15" y="57"/>
                </a:cxn>
                <a:cxn ang="0">
                  <a:pos x="15" y="56"/>
                </a:cxn>
                <a:cxn ang="0">
                  <a:pos x="15" y="20"/>
                </a:cxn>
                <a:cxn ang="0">
                  <a:pos x="15" y="20"/>
                </a:cxn>
                <a:cxn ang="0">
                  <a:pos x="13" y="11"/>
                </a:cxn>
                <a:cxn ang="0">
                  <a:pos x="12" y="6"/>
                </a:cxn>
                <a:cxn ang="0">
                  <a:pos x="9" y="2"/>
                </a:cxn>
                <a:cxn ang="0">
                  <a:pos x="9" y="2"/>
                </a:cxn>
              </a:cxnLst>
              <a:rect l="0" t="0" r="r" b="b"/>
              <a:pathLst>
                <a:path w="15" h="61">
                  <a:moveTo>
                    <a:pt x="9" y="2"/>
                  </a:moveTo>
                  <a:lnTo>
                    <a:pt x="9" y="2"/>
                  </a:lnTo>
                  <a:lnTo>
                    <a:pt x="7" y="1"/>
                  </a:lnTo>
                  <a:lnTo>
                    <a:pt x="5" y="0"/>
                  </a:lnTo>
                  <a:lnTo>
                    <a:pt x="3" y="1"/>
                  </a:lnTo>
                  <a:lnTo>
                    <a:pt x="2" y="2"/>
                  </a:lnTo>
                  <a:lnTo>
                    <a:pt x="0" y="6"/>
                  </a:lnTo>
                  <a:lnTo>
                    <a:pt x="0" y="7"/>
                  </a:lnTo>
                  <a:lnTo>
                    <a:pt x="2" y="10"/>
                  </a:lnTo>
                  <a:lnTo>
                    <a:pt x="2" y="10"/>
                  </a:lnTo>
                  <a:lnTo>
                    <a:pt x="3" y="14"/>
                  </a:lnTo>
                  <a:lnTo>
                    <a:pt x="4" y="19"/>
                  </a:lnTo>
                  <a:lnTo>
                    <a:pt x="3" y="28"/>
                  </a:lnTo>
                  <a:lnTo>
                    <a:pt x="3" y="56"/>
                  </a:lnTo>
                  <a:lnTo>
                    <a:pt x="3" y="56"/>
                  </a:lnTo>
                  <a:lnTo>
                    <a:pt x="4" y="57"/>
                  </a:lnTo>
                  <a:lnTo>
                    <a:pt x="5" y="60"/>
                  </a:lnTo>
                  <a:lnTo>
                    <a:pt x="9" y="61"/>
                  </a:lnTo>
                  <a:lnTo>
                    <a:pt x="13" y="60"/>
                  </a:lnTo>
                  <a:lnTo>
                    <a:pt x="15" y="57"/>
                  </a:lnTo>
                  <a:lnTo>
                    <a:pt x="15" y="56"/>
                  </a:lnTo>
                  <a:lnTo>
                    <a:pt x="15" y="20"/>
                  </a:lnTo>
                  <a:lnTo>
                    <a:pt x="15" y="20"/>
                  </a:lnTo>
                  <a:lnTo>
                    <a:pt x="13" y="11"/>
                  </a:lnTo>
                  <a:lnTo>
                    <a:pt x="12" y="6"/>
                  </a:lnTo>
                  <a:lnTo>
                    <a:pt x="9" y="2"/>
                  </a:lnTo>
                  <a:lnTo>
                    <a:pt x="9"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09" name="chenying0907 1105"/>
            <p:cNvSpPr/>
            <p:nvPr/>
          </p:nvSpPr>
          <p:spPr bwMode="auto">
            <a:xfrm>
              <a:off x="4471988" y="4741863"/>
              <a:ext cx="7938" cy="19050"/>
            </a:xfrm>
            <a:custGeom>
              <a:avLst/>
              <a:gdLst/>
              <a:ahLst/>
              <a:cxnLst>
                <a:cxn ang="0">
                  <a:pos x="7" y="5"/>
                </a:cxn>
                <a:cxn ang="0">
                  <a:pos x="7" y="5"/>
                </a:cxn>
                <a:cxn ang="0">
                  <a:pos x="6" y="14"/>
                </a:cxn>
                <a:cxn ang="0">
                  <a:pos x="3" y="24"/>
                </a:cxn>
                <a:cxn ang="0">
                  <a:pos x="1" y="34"/>
                </a:cxn>
                <a:cxn ang="0">
                  <a:pos x="0" y="43"/>
                </a:cxn>
                <a:cxn ang="0">
                  <a:pos x="0" y="43"/>
                </a:cxn>
                <a:cxn ang="0">
                  <a:pos x="1" y="46"/>
                </a:cxn>
                <a:cxn ang="0">
                  <a:pos x="2" y="47"/>
                </a:cxn>
                <a:cxn ang="0">
                  <a:pos x="6" y="48"/>
                </a:cxn>
                <a:cxn ang="0">
                  <a:pos x="10" y="47"/>
                </a:cxn>
                <a:cxn ang="0">
                  <a:pos x="11" y="46"/>
                </a:cxn>
                <a:cxn ang="0">
                  <a:pos x="11" y="43"/>
                </a:cxn>
                <a:cxn ang="0">
                  <a:pos x="11" y="43"/>
                </a:cxn>
                <a:cxn ang="0">
                  <a:pos x="13" y="34"/>
                </a:cxn>
                <a:cxn ang="0">
                  <a:pos x="15" y="24"/>
                </a:cxn>
                <a:cxn ang="0">
                  <a:pos x="18" y="14"/>
                </a:cxn>
                <a:cxn ang="0">
                  <a:pos x="19" y="5"/>
                </a:cxn>
                <a:cxn ang="0">
                  <a:pos x="19" y="5"/>
                </a:cxn>
                <a:cxn ang="0">
                  <a:pos x="19" y="3"/>
                </a:cxn>
                <a:cxn ang="0">
                  <a:pos x="18" y="1"/>
                </a:cxn>
                <a:cxn ang="0">
                  <a:pos x="14" y="0"/>
                </a:cxn>
                <a:cxn ang="0">
                  <a:pos x="10" y="1"/>
                </a:cxn>
                <a:cxn ang="0">
                  <a:pos x="9" y="3"/>
                </a:cxn>
                <a:cxn ang="0">
                  <a:pos x="7" y="5"/>
                </a:cxn>
                <a:cxn ang="0">
                  <a:pos x="7" y="5"/>
                </a:cxn>
              </a:cxnLst>
              <a:rect l="0" t="0" r="r" b="b"/>
              <a:pathLst>
                <a:path w="19" h="48">
                  <a:moveTo>
                    <a:pt x="7" y="5"/>
                  </a:moveTo>
                  <a:lnTo>
                    <a:pt x="7" y="5"/>
                  </a:lnTo>
                  <a:lnTo>
                    <a:pt x="6" y="14"/>
                  </a:lnTo>
                  <a:lnTo>
                    <a:pt x="3" y="24"/>
                  </a:lnTo>
                  <a:lnTo>
                    <a:pt x="1" y="34"/>
                  </a:lnTo>
                  <a:lnTo>
                    <a:pt x="0" y="43"/>
                  </a:lnTo>
                  <a:lnTo>
                    <a:pt x="0" y="43"/>
                  </a:lnTo>
                  <a:lnTo>
                    <a:pt x="1" y="46"/>
                  </a:lnTo>
                  <a:lnTo>
                    <a:pt x="2" y="47"/>
                  </a:lnTo>
                  <a:lnTo>
                    <a:pt x="6" y="48"/>
                  </a:lnTo>
                  <a:lnTo>
                    <a:pt x="10" y="47"/>
                  </a:lnTo>
                  <a:lnTo>
                    <a:pt x="11" y="46"/>
                  </a:lnTo>
                  <a:lnTo>
                    <a:pt x="11" y="43"/>
                  </a:lnTo>
                  <a:lnTo>
                    <a:pt x="11" y="43"/>
                  </a:lnTo>
                  <a:lnTo>
                    <a:pt x="13" y="34"/>
                  </a:lnTo>
                  <a:lnTo>
                    <a:pt x="15" y="24"/>
                  </a:lnTo>
                  <a:lnTo>
                    <a:pt x="18" y="14"/>
                  </a:lnTo>
                  <a:lnTo>
                    <a:pt x="19" y="5"/>
                  </a:lnTo>
                  <a:lnTo>
                    <a:pt x="19" y="5"/>
                  </a:lnTo>
                  <a:lnTo>
                    <a:pt x="19" y="3"/>
                  </a:lnTo>
                  <a:lnTo>
                    <a:pt x="18" y="1"/>
                  </a:lnTo>
                  <a:lnTo>
                    <a:pt x="14" y="0"/>
                  </a:lnTo>
                  <a:lnTo>
                    <a:pt x="10" y="1"/>
                  </a:lnTo>
                  <a:lnTo>
                    <a:pt x="9" y="3"/>
                  </a:lnTo>
                  <a:lnTo>
                    <a:pt x="7" y="5"/>
                  </a:lnTo>
                  <a:lnTo>
                    <a:pt x="7"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10" name="chenying0907 1106"/>
            <p:cNvSpPr/>
            <p:nvPr/>
          </p:nvSpPr>
          <p:spPr bwMode="auto">
            <a:xfrm>
              <a:off x="4457701" y="4371975"/>
              <a:ext cx="25400" cy="34925"/>
            </a:xfrm>
            <a:custGeom>
              <a:avLst/>
              <a:gdLst/>
              <a:ahLst/>
              <a:cxnLst>
                <a:cxn ang="0">
                  <a:pos x="54" y="3"/>
                </a:cxn>
                <a:cxn ang="0">
                  <a:pos x="54" y="3"/>
                </a:cxn>
                <a:cxn ang="0">
                  <a:pos x="39" y="21"/>
                </a:cxn>
                <a:cxn ang="0">
                  <a:pos x="23" y="40"/>
                </a:cxn>
                <a:cxn ang="0">
                  <a:pos x="15" y="49"/>
                </a:cxn>
                <a:cxn ang="0">
                  <a:pos x="10" y="59"/>
                </a:cxn>
                <a:cxn ang="0">
                  <a:pos x="3" y="70"/>
                </a:cxn>
                <a:cxn ang="0">
                  <a:pos x="0" y="81"/>
                </a:cxn>
                <a:cxn ang="0">
                  <a:pos x="0" y="81"/>
                </a:cxn>
                <a:cxn ang="0">
                  <a:pos x="0" y="84"/>
                </a:cxn>
                <a:cxn ang="0">
                  <a:pos x="1" y="85"/>
                </a:cxn>
                <a:cxn ang="0">
                  <a:pos x="3" y="88"/>
                </a:cxn>
                <a:cxn ang="0">
                  <a:pos x="9" y="88"/>
                </a:cxn>
                <a:cxn ang="0">
                  <a:pos x="10" y="87"/>
                </a:cxn>
                <a:cxn ang="0">
                  <a:pos x="11" y="84"/>
                </a:cxn>
                <a:cxn ang="0">
                  <a:pos x="11" y="84"/>
                </a:cxn>
                <a:cxn ang="0">
                  <a:pos x="15" y="74"/>
                </a:cxn>
                <a:cxn ang="0">
                  <a:pos x="20" y="63"/>
                </a:cxn>
                <a:cxn ang="0">
                  <a:pos x="26" y="54"/>
                </a:cxn>
                <a:cxn ang="0">
                  <a:pos x="32" y="45"/>
                </a:cxn>
                <a:cxn ang="0">
                  <a:pos x="48" y="28"/>
                </a:cxn>
                <a:cxn ang="0">
                  <a:pos x="62" y="11"/>
                </a:cxn>
                <a:cxn ang="0">
                  <a:pos x="62" y="11"/>
                </a:cxn>
                <a:cxn ang="0">
                  <a:pos x="64" y="8"/>
                </a:cxn>
                <a:cxn ang="0">
                  <a:pos x="64" y="7"/>
                </a:cxn>
                <a:cxn ang="0">
                  <a:pos x="62" y="3"/>
                </a:cxn>
                <a:cxn ang="0">
                  <a:pos x="61" y="2"/>
                </a:cxn>
                <a:cxn ang="0">
                  <a:pos x="58" y="0"/>
                </a:cxn>
                <a:cxn ang="0">
                  <a:pos x="57" y="2"/>
                </a:cxn>
                <a:cxn ang="0">
                  <a:pos x="54" y="3"/>
                </a:cxn>
                <a:cxn ang="0">
                  <a:pos x="54" y="3"/>
                </a:cxn>
              </a:cxnLst>
              <a:rect l="0" t="0" r="r" b="b"/>
              <a:pathLst>
                <a:path w="64" h="88">
                  <a:moveTo>
                    <a:pt x="54" y="3"/>
                  </a:moveTo>
                  <a:lnTo>
                    <a:pt x="54" y="3"/>
                  </a:lnTo>
                  <a:lnTo>
                    <a:pt x="39" y="21"/>
                  </a:lnTo>
                  <a:lnTo>
                    <a:pt x="23" y="40"/>
                  </a:lnTo>
                  <a:lnTo>
                    <a:pt x="15" y="49"/>
                  </a:lnTo>
                  <a:lnTo>
                    <a:pt x="10" y="59"/>
                  </a:lnTo>
                  <a:lnTo>
                    <a:pt x="3" y="70"/>
                  </a:lnTo>
                  <a:lnTo>
                    <a:pt x="0" y="81"/>
                  </a:lnTo>
                  <a:lnTo>
                    <a:pt x="0" y="81"/>
                  </a:lnTo>
                  <a:lnTo>
                    <a:pt x="0" y="84"/>
                  </a:lnTo>
                  <a:lnTo>
                    <a:pt x="1" y="85"/>
                  </a:lnTo>
                  <a:lnTo>
                    <a:pt x="3" y="88"/>
                  </a:lnTo>
                  <a:lnTo>
                    <a:pt x="9" y="88"/>
                  </a:lnTo>
                  <a:lnTo>
                    <a:pt x="10" y="87"/>
                  </a:lnTo>
                  <a:lnTo>
                    <a:pt x="11" y="84"/>
                  </a:lnTo>
                  <a:lnTo>
                    <a:pt x="11" y="84"/>
                  </a:lnTo>
                  <a:lnTo>
                    <a:pt x="15" y="74"/>
                  </a:lnTo>
                  <a:lnTo>
                    <a:pt x="20" y="63"/>
                  </a:lnTo>
                  <a:lnTo>
                    <a:pt x="26" y="54"/>
                  </a:lnTo>
                  <a:lnTo>
                    <a:pt x="32" y="45"/>
                  </a:lnTo>
                  <a:lnTo>
                    <a:pt x="48" y="28"/>
                  </a:lnTo>
                  <a:lnTo>
                    <a:pt x="62" y="11"/>
                  </a:lnTo>
                  <a:lnTo>
                    <a:pt x="62" y="11"/>
                  </a:lnTo>
                  <a:lnTo>
                    <a:pt x="64" y="8"/>
                  </a:lnTo>
                  <a:lnTo>
                    <a:pt x="64" y="7"/>
                  </a:lnTo>
                  <a:lnTo>
                    <a:pt x="62" y="3"/>
                  </a:lnTo>
                  <a:lnTo>
                    <a:pt x="61" y="2"/>
                  </a:lnTo>
                  <a:lnTo>
                    <a:pt x="58" y="0"/>
                  </a:lnTo>
                  <a:lnTo>
                    <a:pt x="57" y="2"/>
                  </a:lnTo>
                  <a:lnTo>
                    <a:pt x="54" y="3"/>
                  </a:lnTo>
                  <a:lnTo>
                    <a:pt x="54"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11" name="chenying0907 1107"/>
            <p:cNvSpPr/>
            <p:nvPr/>
          </p:nvSpPr>
          <p:spPr bwMode="auto">
            <a:xfrm>
              <a:off x="4483101" y="4367213"/>
              <a:ext cx="26988" cy="41275"/>
            </a:xfrm>
            <a:custGeom>
              <a:avLst/>
              <a:gdLst/>
              <a:ahLst/>
              <a:cxnLst>
                <a:cxn ang="0">
                  <a:pos x="59" y="1"/>
                </a:cxn>
                <a:cxn ang="0">
                  <a:pos x="59" y="1"/>
                </a:cxn>
                <a:cxn ang="0">
                  <a:pos x="50" y="12"/>
                </a:cxn>
                <a:cxn ang="0">
                  <a:pos x="43" y="22"/>
                </a:cxn>
                <a:cxn ang="0">
                  <a:pos x="29" y="43"/>
                </a:cxn>
                <a:cxn ang="0">
                  <a:pos x="29" y="43"/>
                </a:cxn>
                <a:cxn ang="0">
                  <a:pos x="13" y="68"/>
                </a:cxn>
                <a:cxn ang="0">
                  <a:pos x="5" y="81"/>
                </a:cxn>
                <a:cxn ang="0">
                  <a:pos x="0" y="95"/>
                </a:cxn>
                <a:cxn ang="0">
                  <a:pos x="0" y="95"/>
                </a:cxn>
                <a:cxn ang="0">
                  <a:pos x="0" y="98"/>
                </a:cxn>
                <a:cxn ang="0">
                  <a:pos x="0" y="99"/>
                </a:cxn>
                <a:cxn ang="0">
                  <a:pos x="4" y="102"/>
                </a:cxn>
                <a:cxn ang="0">
                  <a:pos x="8" y="102"/>
                </a:cxn>
                <a:cxn ang="0">
                  <a:pos x="9" y="101"/>
                </a:cxn>
                <a:cxn ang="0">
                  <a:pos x="10" y="98"/>
                </a:cxn>
                <a:cxn ang="0">
                  <a:pos x="10" y="98"/>
                </a:cxn>
                <a:cxn ang="0">
                  <a:pos x="16" y="86"/>
                </a:cxn>
                <a:cxn ang="0">
                  <a:pos x="22" y="74"/>
                </a:cxn>
                <a:cxn ang="0">
                  <a:pos x="37" y="54"/>
                </a:cxn>
                <a:cxn ang="0">
                  <a:pos x="37" y="54"/>
                </a:cxn>
                <a:cxn ang="0">
                  <a:pos x="51" y="31"/>
                </a:cxn>
                <a:cxn ang="0">
                  <a:pos x="58" y="20"/>
                </a:cxn>
                <a:cxn ang="0">
                  <a:pos x="67" y="9"/>
                </a:cxn>
                <a:cxn ang="0">
                  <a:pos x="67" y="9"/>
                </a:cxn>
                <a:cxn ang="0">
                  <a:pos x="68" y="8"/>
                </a:cxn>
                <a:cxn ang="0">
                  <a:pos x="68" y="5"/>
                </a:cxn>
                <a:cxn ang="0">
                  <a:pos x="67" y="1"/>
                </a:cxn>
                <a:cxn ang="0">
                  <a:pos x="63" y="0"/>
                </a:cxn>
                <a:cxn ang="0">
                  <a:pos x="60" y="0"/>
                </a:cxn>
                <a:cxn ang="0">
                  <a:pos x="59" y="1"/>
                </a:cxn>
                <a:cxn ang="0">
                  <a:pos x="59" y="1"/>
                </a:cxn>
              </a:cxnLst>
              <a:rect l="0" t="0" r="r" b="b"/>
              <a:pathLst>
                <a:path w="68" h="102">
                  <a:moveTo>
                    <a:pt x="59" y="1"/>
                  </a:moveTo>
                  <a:lnTo>
                    <a:pt x="59" y="1"/>
                  </a:lnTo>
                  <a:lnTo>
                    <a:pt x="50" y="12"/>
                  </a:lnTo>
                  <a:lnTo>
                    <a:pt x="43" y="22"/>
                  </a:lnTo>
                  <a:lnTo>
                    <a:pt x="29" y="43"/>
                  </a:lnTo>
                  <a:lnTo>
                    <a:pt x="29" y="43"/>
                  </a:lnTo>
                  <a:lnTo>
                    <a:pt x="13" y="68"/>
                  </a:lnTo>
                  <a:lnTo>
                    <a:pt x="5" y="81"/>
                  </a:lnTo>
                  <a:lnTo>
                    <a:pt x="0" y="95"/>
                  </a:lnTo>
                  <a:lnTo>
                    <a:pt x="0" y="95"/>
                  </a:lnTo>
                  <a:lnTo>
                    <a:pt x="0" y="98"/>
                  </a:lnTo>
                  <a:lnTo>
                    <a:pt x="0" y="99"/>
                  </a:lnTo>
                  <a:lnTo>
                    <a:pt x="4" y="102"/>
                  </a:lnTo>
                  <a:lnTo>
                    <a:pt x="8" y="102"/>
                  </a:lnTo>
                  <a:lnTo>
                    <a:pt x="9" y="101"/>
                  </a:lnTo>
                  <a:lnTo>
                    <a:pt x="10" y="98"/>
                  </a:lnTo>
                  <a:lnTo>
                    <a:pt x="10" y="98"/>
                  </a:lnTo>
                  <a:lnTo>
                    <a:pt x="16" y="86"/>
                  </a:lnTo>
                  <a:lnTo>
                    <a:pt x="22" y="74"/>
                  </a:lnTo>
                  <a:lnTo>
                    <a:pt x="37" y="54"/>
                  </a:lnTo>
                  <a:lnTo>
                    <a:pt x="37" y="54"/>
                  </a:lnTo>
                  <a:lnTo>
                    <a:pt x="51" y="31"/>
                  </a:lnTo>
                  <a:lnTo>
                    <a:pt x="58" y="20"/>
                  </a:lnTo>
                  <a:lnTo>
                    <a:pt x="67" y="9"/>
                  </a:lnTo>
                  <a:lnTo>
                    <a:pt x="67" y="9"/>
                  </a:lnTo>
                  <a:lnTo>
                    <a:pt x="68" y="8"/>
                  </a:lnTo>
                  <a:lnTo>
                    <a:pt x="68" y="5"/>
                  </a:lnTo>
                  <a:lnTo>
                    <a:pt x="67" y="1"/>
                  </a:lnTo>
                  <a:lnTo>
                    <a:pt x="63" y="0"/>
                  </a:lnTo>
                  <a:lnTo>
                    <a:pt x="60" y="0"/>
                  </a:lnTo>
                  <a:lnTo>
                    <a:pt x="59" y="1"/>
                  </a:lnTo>
                  <a:lnTo>
                    <a:pt x="59"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12" name="chenying0907 1108"/>
            <p:cNvSpPr/>
            <p:nvPr/>
          </p:nvSpPr>
          <p:spPr bwMode="auto">
            <a:xfrm>
              <a:off x="4508501" y="4364038"/>
              <a:ext cx="28575" cy="44450"/>
            </a:xfrm>
            <a:custGeom>
              <a:avLst/>
              <a:gdLst/>
              <a:ahLst/>
              <a:cxnLst>
                <a:cxn ang="0">
                  <a:pos x="62" y="3"/>
                </a:cxn>
                <a:cxn ang="0">
                  <a:pos x="62" y="3"/>
                </a:cxn>
                <a:cxn ang="0">
                  <a:pos x="47" y="29"/>
                </a:cxn>
                <a:cxn ang="0">
                  <a:pos x="31" y="52"/>
                </a:cxn>
                <a:cxn ang="0">
                  <a:pos x="16" y="77"/>
                </a:cxn>
                <a:cxn ang="0">
                  <a:pos x="1" y="102"/>
                </a:cxn>
                <a:cxn ang="0">
                  <a:pos x="1" y="102"/>
                </a:cxn>
                <a:cxn ang="0">
                  <a:pos x="0" y="105"/>
                </a:cxn>
                <a:cxn ang="0">
                  <a:pos x="1" y="106"/>
                </a:cxn>
                <a:cxn ang="0">
                  <a:pos x="4" y="110"/>
                </a:cxn>
                <a:cxn ang="0">
                  <a:pos x="8" y="110"/>
                </a:cxn>
                <a:cxn ang="0">
                  <a:pos x="9" y="110"/>
                </a:cxn>
                <a:cxn ang="0">
                  <a:pos x="11" y="107"/>
                </a:cxn>
                <a:cxn ang="0">
                  <a:pos x="11" y="107"/>
                </a:cxn>
                <a:cxn ang="0">
                  <a:pos x="25" y="82"/>
                </a:cxn>
                <a:cxn ang="0">
                  <a:pos x="42" y="59"/>
                </a:cxn>
                <a:cxn ang="0">
                  <a:pos x="58" y="34"/>
                </a:cxn>
                <a:cxn ang="0">
                  <a:pos x="72" y="9"/>
                </a:cxn>
                <a:cxn ang="0">
                  <a:pos x="72" y="9"/>
                </a:cxn>
                <a:cxn ang="0">
                  <a:pos x="72" y="7"/>
                </a:cxn>
                <a:cxn ang="0">
                  <a:pos x="72" y="4"/>
                </a:cxn>
                <a:cxn ang="0">
                  <a:pos x="69" y="1"/>
                </a:cxn>
                <a:cxn ang="0">
                  <a:pos x="66" y="0"/>
                </a:cxn>
                <a:cxn ang="0">
                  <a:pos x="64" y="1"/>
                </a:cxn>
                <a:cxn ang="0">
                  <a:pos x="62" y="3"/>
                </a:cxn>
                <a:cxn ang="0">
                  <a:pos x="62" y="3"/>
                </a:cxn>
              </a:cxnLst>
              <a:rect l="0" t="0" r="r" b="b"/>
              <a:pathLst>
                <a:path w="72" h="110">
                  <a:moveTo>
                    <a:pt x="62" y="3"/>
                  </a:moveTo>
                  <a:lnTo>
                    <a:pt x="62" y="3"/>
                  </a:lnTo>
                  <a:lnTo>
                    <a:pt x="47" y="29"/>
                  </a:lnTo>
                  <a:lnTo>
                    <a:pt x="31" y="52"/>
                  </a:lnTo>
                  <a:lnTo>
                    <a:pt x="16" y="77"/>
                  </a:lnTo>
                  <a:lnTo>
                    <a:pt x="1" y="102"/>
                  </a:lnTo>
                  <a:lnTo>
                    <a:pt x="1" y="102"/>
                  </a:lnTo>
                  <a:lnTo>
                    <a:pt x="0" y="105"/>
                  </a:lnTo>
                  <a:lnTo>
                    <a:pt x="1" y="106"/>
                  </a:lnTo>
                  <a:lnTo>
                    <a:pt x="4" y="110"/>
                  </a:lnTo>
                  <a:lnTo>
                    <a:pt x="8" y="110"/>
                  </a:lnTo>
                  <a:lnTo>
                    <a:pt x="9" y="110"/>
                  </a:lnTo>
                  <a:lnTo>
                    <a:pt x="11" y="107"/>
                  </a:lnTo>
                  <a:lnTo>
                    <a:pt x="11" y="107"/>
                  </a:lnTo>
                  <a:lnTo>
                    <a:pt x="25" y="82"/>
                  </a:lnTo>
                  <a:lnTo>
                    <a:pt x="42" y="59"/>
                  </a:lnTo>
                  <a:lnTo>
                    <a:pt x="58" y="34"/>
                  </a:lnTo>
                  <a:lnTo>
                    <a:pt x="72" y="9"/>
                  </a:lnTo>
                  <a:lnTo>
                    <a:pt x="72" y="9"/>
                  </a:lnTo>
                  <a:lnTo>
                    <a:pt x="72" y="7"/>
                  </a:lnTo>
                  <a:lnTo>
                    <a:pt x="72" y="4"/>
                  </a:lnTo>
                  <a:lnTo>
                    <a:pt x="69" y="1"/>
                  </a:lnTo>
                  <a:lnTo>
                    <a:pt x="66" y="0"/>
                  </a:lnTo>
                  <a:lnTo>
                    <a:pt x="64" y="1"/>
                  </a:lnTo>
                  <a:lnTo>
                    <a:pt x="62" y="3"/>
                  </a:lnTo>
                  <a:lnTo>
                    <a:pt x="62"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13" name="chenying0907 1109"/>
            <p:cNvSpPr/>
            <p:nvPr/>
          </p:nvSpPr>
          <p:spPr bwMode="auto">
            <a:xfrm>
              <a:off x="4533901" y="4365625"/>
              <a:ext cx="23813" cy="42863"/>
            </a:xfrm>
            <a:custGeom>
              <a:avLst/>
              <a:gdLst/>
              <a:ahLst/>
              <a:cxnLst>
                <a:cxn ang="0">
                  <a:pos x="49" y="3"/>
                </a:cxn>
                <a:cxn ang="0">
                  <a:pos x="49" y="3"/>
                </a:cxn>
                <a:cxn ang="0">
                  <a:pos x="0" y="98"/>
                </a:cxn>
                <a:cxn ang="0">
                  <a:pos x="0" y="98"/>
                </a:cxn>
                <a:cxn ang="0">
                  <a:pos x="0" y="101"/>
                </a:cxn>
                <a:cxn ang="0">
                  <a:pos x="0" y="102"/>
                </a:cxn>
                <a:cxn ang="0">
                  <a:pos x="2" y="106"/>
                </a:cxn>
                <a:cxn ang="0">
                  <a:pos x="6" y="106"/>
                </a:cxn>
                <a:cxn ang="0">
                  <a:pos x="9" y="106"/>
                </a:cxn>
                <a:cxn ang="0">
                  <a:pos x="10" y="103"/>
                </a:cxn>
                <a:cxn ang="0">
                  <a:pos x="10" y="103"/>
                </a:cxn>
                <a:cxn ang="0">
                  <a:pos x="60" y="9"/>
                </a:cxn>
                <a:cxn ang="0">
                  <a:pos x="60" y="9"/>
                </a:cxn>
                <a:cxn ang="0">
                  <a:pos x="60" y="6"/>
                </a:cxn>
                <a:cxn ang="0">
                  <a:pos x="60" y="4"/>
                </a:cxn>
                <a:cxn ang="0">
                  <a:pos x="57" y="1"/>
                </a:cxn>
                <a:cxn ang="0">
                  <a:pos x="53" y="0"/>
                </a:cxn>
                <a:cxn ang="0">
                  <a:pos x="51" y="1"/>
                </a:cxn>
                <a:cxn ang="0">
                  <a:pos x="49" y="3"/>
                </a:cxn>
                <a:cxn ang="0">
                  <a:pos x="49" y="3"/>
                </a:cxn>
              </a:cxnLst>
              <a:rect l="0" t="0" r="r" b="b"/>
              <a:pathLst>
                <a:path w="60" h="106">
                  <a:moveTo>
                    <a:pt x="49" y="3"/>
                  </a:moveTo>
                  <a:lnTo>
                    <a:pt x="49" y="3"/>
                  </a:lnTo>
                  <a:lnTo>
                    <a:pt x="0" y="98"/>
                  </a:lnTo>
                  <a:lnTo>
                    <a:pt x="0" y="98"/>
                  </a:lnTo>
                  <a:lnTo>
                    <a:pt x="0" y="101"/>
                  </a:lnTo>
                  <a:lnTo>
                    <a:pt x="0" y="102"/>
                  </a:lnTo>
                  <a:lnTo>
                    <a:pt x="2" y="106"/>
                  </a:lnTo>
                  <a:lnTo>
                    <a:pt x="6" y="106"/>
                  </a:lnTo>
                  <a:lnTo>
                    <a:pt x="9" y="106"/>
                  </a:lnTo>
                  <a:lnTo>
                    <a:pt x="10" y="103"/>
                  </a:lnTo>
                  <a:lnTo>
                    <a:pt x="10" y="103"/>
                  </a:lnTo>
                  <a:lnTo>
                    <a:pt x="60" y="9"/>
                  </a:lnTo>
                  <a:lnTo>
                    <a:pt x="60" y="9"/>
                  </a:lnTo>
                  <a:lnTo>
                    <a:pt x="60" y="6"/>
                  </a:lnTo>
                  <a:lnTo>
                    <a:pt x="60" y="4"/>
                  </a:lnTo>
                  <a:lnTo>
                    <a:pt x="57" y="1"/>
                  </a:lnTo>
                  <a:lnTo>
                    <a:pt x="53" y="0"/>
                  </a:lnTo>
                  <a:lnTo>
                    <a:pt x="51" y="1"/>
                  </a:lnTo>
                  <a:lnTo>
                    <a:pt x="49" y="3"/>
                  </a:lnTo>
                  <a:lnTo>
                    <a:pt x="49"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14" name="chenying0907 1110"/>
            <p:cNvSpPr/>
            <p:nvPr/>
          </p:nvSpPr>
          <p:spPr bwMode="auto">
            <a:xfrm>
              <a:off x="4557713" y="4368800"/>
              <a:ext cx="22225" cy="38100"/>
            </a:xfrm>
            <a:custGeom>
              <a:avLst/>
              <a:gdLst/>
              <a:ahLst/>
              <a:cxnLst>
                <a:cxn ang="0">
                  <a:pos x="44" y="1"/>
                </a:cxn>
                <a:cxn ang="0">
                  <a:pos x="44" y="1"/>
                </a:cxn>
                <a:cxn ang="0">
                  <a:pos x="38" y="9"/>
                </a:cxn>
                <a:cxn ang="0">
                  <a:pos x="32" y="17"/>
                </a:cxn>
                <a:cxn ang="0">
                  <a:pos x="25" y="34"/>
                </a:cxn>
                <a:cxn ang="0">
                  <a:pos x="25" y="34"/>
                </a:cxn>
                <a:cxn ang="0">
                  <a:pos x="13" y="60"/>
                </a:cxn>
                <a:cxn ang="0">
                  <a:pos x="1" y="86"/>
                </a:cxn>
                <a:cxn ang="0">
                  <a:pos x="1" y="86"/>
                </a:cxn>
                <a:cxn ang="0">
                  <a:pos x="0" y="89"/>
                </a:cxn>
                <a:cxn ang="0">
                  <a:pos x="1" y="90"/>
                </a:cxn>
                <a:cxn ang="0">
                  <a:pos x="4" y="94"/>
                </a:cxn>
                <a:cxn ang="0">
                  <a:pos x="8" y="95"/>
                </a:cxn>
                <a:cxn ang="0">
                  <a:pos x="9" y="94"/>
                </a:cxn>
                <a:cxn ang="0">
                  <a:pos x="10" y="91"/>
                </a:cxn>
                <a:cxn ang="0">
                  <a:pos x="10" y="91"/>
                </a:cxn>
                <a:cxn ang="0">
                  <a:pos x="21" y="70"/>
                </a:cxn>
                <a:cxn ang="0">
                  <a:pos x="31" y="48"/>
                </a:cxn>
                <a:cxn ang="0">
                  <a:pos x="31" y="48"/>
                </a:cxn>
                <a:cxn ang="0">
                  <a:pos x="40" y="27"/>
                </a:cxn>
                <a:cxn ang="0">
                  <a:pos x="45" y="18"/>
                </a:cxn>
                <a:cxn ang="0">
                  <a:pos x="52" y="9"/>
                </a:cxn>
                <a:cxn ang="0">
                  <a:pos x="52" y="9"/>
                </a:cxn>
                <a:cxn ang="0">
                  <a:pos x="53" y="8"/>
                </a:cxn>
                <a:cxn ang="0">
                  <a:pos x="53" y="5"/>
                </a:cxn>
                <a:cxn ang="0">
                  <a:pos x="51" y="1"/>
                </a:cxn>
                <a:cxn ang="0">
                  <a:pos x="49" y="0"/>
                </a:cxn>
                <a:cxn ang="0">
                  <a:pos x="48" y="0"/>
                </a:cxn>
                <a:cxn ang="0">
                  <a:pos x="45" y="0"/>
                </a:cxn>
                <a:cxn ang="0">
                  <a:pos x="44" y="1"/>
                </a:cxn>
                <a:cxn ang="0">
                  <a:pos x="44" y="1"/>
                </a:cxn>
              </a:cxnLst>
              <a:rect l="0" t="0" r="r" b="b"/>
              <a:pathLst>
                <a:path w="53" h="95">
                  <a:moveTo>
                    <a:pt x="44" y="1"/>
                  </a:moveTo>
                  <a:lnTo>
                    <a:pt x="44" y="1"/>
                  </a:lnTo>
                  <a:lnTo>
                    <a:pt x="38" y="9"/>
                  </a:lnTo>
                  <a:lnTo>
                    <a:pt x="32" y="17"/>
                  </a:lnTo>
                  <a:lnTo>
                    <a:pt x="25" y="34"/>
                  </a:lnTo>
                  <a:lnTo>
                    <a:pt x="25" y="34"/>
                  </a:lnTo>
                  <a:lnTo>
                    <a:pt x="13" y="60"/>
                  </a:lnTo>
                  <a:lnTo>
                    <a:pt x="1" y="86"/>
                  </a:lnTo>
                  <a:lnTo>
                    <a:pt x="1" y="86"/>
                  </a:lnTo>
                  <a:lnTo>
                    <a:pt x="0" y="89"/>
                  </a:lnTo>
                  <a:lnTo>
                    <a:pt x="1" y="90"/>
                  </a:lnTo>
                  <a:lnTo>
                    <a:pt x="4" y="94"/>
                  </a:lnTo>
                  <a:lnTo>
                    <a:pt x="8" y="95"/>
                  </a:lnTo>
                  <a:lnTo>
                    <a:pt x="9" y="94"/>
                  </a:lnTo>
                  <a:lnTo>
                    <a:pt x="10" y="91"/>
                  </a:lnTo>
                  <a:lnTo>
                    <a:pt x="10" y="91"/>
                  </a:lnTo>
                  <a:lnTo>
                    <a:pt x="21" y="70"/>
                  </a:lnTo>
                  <a:lnTo>
                    <a:pt x="31" y="48"/>
                  </a:lnTo>
                  <a:lnTo>
                    <a:pt x="31" y="48"/>
                  </a:lnTo>
                  <a:lnTo>
                    <a:pt x="40" y="27"/>
                  </a:lnTo>
                  <a:lnTo>
                    <a:pt x="45" y="18"/>
                  </a:lnTo>
                  <a:lnTo>
                    <a:pt x="52" y="9"/>
                  </a:lnTo>
                  <a:lnTo>
                    <a:pt x="52" y="9"/>
                  </a:lnTo>
                  <a:lnTo>
                    <a:pt x="53" y="8"/>
                  </a:lnTo>
                  <a:lnTo>
                    <a:pt x="53" y="5"/>
                  </a:lnTo>
                  <a:lnTo>
                    <a:pt x="51" y="1"/>
                  </a:lnTo>
                  <a:lnTo>
                    <a:pt x="49" y="0"/>
                  </a:lnTo>
                  <a:lnTo>
                    <a:pt x="48" y="0"/>
                  </a:lnTo>
                  <a:lnTo>
                    <a:pt x="45" y="0"/>
                  </a:lnTo>
                  <a:lnTo>
                    <a:pt x="44" y="1"/>
                  </a:lnTo>
                  <a:lnTo>
                    <a:pt x="44"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15" name="chenying0907 1111"/>
            <p:cNvSpPr/>
            <p:nvPr/>
          </p:nvSpPr>
          <p:spPr bwMode="auto">
            <a:xfrm>
              <a:off x="4576763" y="4373563"/>
              <a:ext cx="17463" cy="33338"/>
            </a:xfrm>
            <a:custGeom>
              <a:avLst/>
              <a:gdLst/>
              <a:ahLst/>
              <a:cxnLst>
                <a:cxn ang="0">
                  <a:pos x="36" y="2"/>
                </a:cxn>
                <a:cxn ang="0">
                  <a:pos x="36" y="2"/>
                </a:cxn>
                <a:cxn ang="0">
                  <a:pos x="19" y="38"/>
                </a:cxn>
                <a:cxn ang="0">
                  <a:pos x="2" y="74"/>
                </a:cxn>
                <a:cxn ang="0">
                  <a:pos x="2" y="74"/>
                </a:cxn>
                <a:cxn ang="0">
                  <a:pos x="0" y="77"/>
                </a:cxn>
                <a:cxn ang="0">
                  <a:pos x="2" y="79"/>
                </a:cxn>
                <a:cxn ang="0">
                  <a:pos x="4" y="82"/>
                </a:cxn>
                <a:cxn ang="0">
                  <a:pos x="6" y="83"/>
                </a:cxn>
                <a:cxn ang="0">
                  <a:pos x="8" y="83"/>
                </a:cxn>
                <a:cxn ang="0">
                  <a:pos x="10" y="82"/>
                </a:cxn>
                <a:cxn ang="0">
                  <a:pos x="11" y="79"/>
                </a:cxn>
                <a:cxn ang="0">
                  <a:pos x="11" y="79"/>
                </a:cxn>
                <a:cxn ang="0">
                  <a:pos x="28" y="44"/>
                </a:cxn>
                <a:cxn ang="0">
                  <a:pos x="45" y="7"/>
                </a:cxn>
                <a:cxn ang="0">
                  <a:pos x="45" y="7"/>
                </a:cxn>
                <a:cxn ang="0">
                  <a:pos x="46" y="5"/>
                </a:cxn>
                <a:cxn ang="0">
                  <a:pos x="46" y="4"/>
                </a:cxn>
                <a:cxn ang="0">
                  <a:pos x="44" y="0"/>
                </a:cxn>
                <a:cxn ang="0">
                  <a:pos x="40" y="0"/>
                </a:cxn>
                <a:cxn ang="0">
                  <a:pos x="37" y="0"/>
                </a:cxn>
                <a:cxn ang="0">
                  <a:pos x="36" y="2"/>
                </a:cxn>
                <a:cxn ang="0">
                  <a:pos x="36" y="2"/>
                </a:cxn>
              </a:cxnLst>
              <a:rect l="0" t="0" r="r" b="b"/>
              <a:pathLst>
                <a:path w="46" h="83">
                  <a:moveTo>
                    <a:pt x="36" y="2"/>
                  </a:moveTo>
                  <a:lnTo>
                    <a:pt x="36" y="2"/>
                  </a:lnTo>
                  <a:lnTo>
                    <a:pt x="19" y="38"/>
                  </a:lnTo>
                  <a:lnTo>
                    <a:pt x="2" y="74"/>
                  </a:lnTo>
                  <a:lnTo>
                    <a:pt x="2" y="74"/>
                  </a:lnTo>
                  <a:lnTo>
                    <a:pt x="0" y="77"/>
                  </a:lnTo>
                  <a:lnTo>
                    <a:pt x="2" y="79"/>
                  </a:lnTo>
                  <a:lnTo>
                    <a:pt x="4" y="82"/>
                  </a:lnTo>
                  <a:lnTo>
                    <a:pt x="6" y="83"/>
                  </a:lnTo>
                  <a:lnTo>
                    <a:pt x="8" y="83"/>
                  </a:lnTo>
                  <a:lnTo>
                    <a:pt x="10" y="82"/>
                  </a:lnTo>
                  <a:lnTo>
                    <a:pt x="11" y="79"/>
                  </a:lnTo>
                  <a:lnTo>
                    <a:pt x="11" y="79"/>
                  </a:lnTo>
                  <a:lnTo>
                    <a:pt x="28" y="44"/>
                  </a:lnTo>
                  <a:lnTo>
                    <a:pt x="45" y="7"/>
                  </a:lnTo>
                  <a:lnTo>
                    <a:pt x="45" y="7"/>
                  </a:lnTo>
                  <a:lnTo>
                    <a:pt x="46" y="5"/>
                  </a:lnTo>
                  <a:lnTo>
                    <a:pt x="46" y="4"/>
                  </a:lnTo>
                  <a:lnTo>
                    <a:pt x="44" y="0"/>
                  </a:lnTo>
                  <a:lnTo>
                    <a:pt x="40" y="0"/>
                  </a:lnTo>
                  <a:lnTo>
                    <a:pt x="37" y="0"/>
                  </a:lnTo>
                  <a:lnTo>
                    <a:pt x="36" y="2"/>
                  </a:lnTo>
                  <a:lnTo>
                    <a:pt x="36"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16" name="chenying0907 1112"/>
            <p:cNvSpPr/>
            <p:nvPr/>
          </p:nvSpPr>
          <p:spPr bwMode="auto">
            <a:xfrm>
              <a:off x="4611688" y="4338638"/>
              <a:ext cx="9525" cy="42863"/>
            </a:xfrm>
            <a:custGeom>
              <a:avLst/>
              <a:gdLst/>
              <a:ahLst/>
              <a:cxnLst>
                <a:cxn ang="0">
                  <a:pos x="26" y="99"/>
                </a:cxn>
                <a:cxn ang="0">
                  <a:pos x="26" y="99"/>
                </a:cxn>
                <a:cxn ang="0">
                  <a:pos x="25" y="89"/>
                </a:cxn>
                <a:cxn ang="0">
                  <a:pos x="25" y="77"/>
                </a:cxn>
                <a:cxn ang="0">
                  <a:pos x="24" y="67"/>
                </a:cxn>
                <a:cxn ang="0">
                  <a:pos x="22" y="57"/>
                </a:cxn>
                <a:cxn ang="0">
                  <a:pos x="22" y="57"/>
                </a:cxn>
                <a:cxn ang="0">
                  <a:pos x="12" y="4"/>
                </a:cxn>
                <a:cxn ang="0">
                  <a:pos x="12" y="4"/>
                </a:cxn>
                <a:cxn ang="0">
                  <a:pos x="11" y="1"/>
                </a:cxn>
                <a:cxn ang="0">
                  <a:pos x="9" y="0"/>
                </a:cxn>
                <a:cxn ang="0">
                  <a:pos x="5" y="0"/>
                </a:cxn>
                <a:cxn ang="0">
                  <a:pos x="1" y="3"/>
                </a:cxn>
                <a:cxn ang="0">
                  <a:pos x="0" y="4"/>
                </a:cxn>
                <a:cxn ang="0">
                  <a:pos x="0" y="6"/>
                </a:cxn>
                <a:cxn ang="0">
                  <a:pos x="0" y="6"/>
                </a:cxn>
                <a:cxn ang="0">
                  <a:pos x="11" y="54"/>
                </a:cxn>
                <a:cxn ang="0">
                  <a:pos x="11" y="54"/>
                </a:cxn>
                <a:cxn ang="0">
                  <a:pos x="12" y="65"/>
                </a:cxn>
                <a:cxn ang="0">
                  <a:pos x="13" y="77"/>
                </a:cxn>
                <a:cxn ang="0">
                  <a:pos x="13" y="90"/>
                </a:cxn>
                <a:cxn ang="0">
                  <a:pos x="16" y="102"/>
                </a:cxn>
                <a:cxn ang="0">
                  <a:pos x="16" y="102"/>
                </a:cxn>
                <a:cxn ang="0">
                  <a:pos x="17" y="105"/>
                </a:cxn>
                <a:cxn ang="0">
                  <a:pos x="18" y="106"/>
                </a:cxn>
                <a:cxn ang="0">
                  <a:pos x="22" y="106"/>
                </a:cxn>
                <a:cxn ang="0">
                  <a:pos x="26" y="103"/>
                </a:cxn>
                <a:cxn ang="0">
                  <a:pos x="26" y="101"/>
                </a:cxn>
                <a:cxn ang="0">
                  <a:pos x="26" y="99"/>
                </a:cxn>
                <a:cxn ang="0">
                  <a:pos x="26" y="99"/>
                </a:cxn>
              </a:cxnLst>
              <a:rect l="0" t="0" r="r" b="b"/>
              <a:pathLst>
                <a:path w="26" h="106">
                  <a:moveTo>
                    <a:pt x="26" y="99"/>
                  </a:moveTo>
                  <a:lnTo>
                    <a:pt x="26" y="99"/>
                  </a:lnTo>
                  <a:lnTo>
                    <a:pt x="25" y="89"/>
                  </a:lnTo>
                  <a:lnTo>
                    <a:pt x="25" y="77"/>
                  </a:lnTo>
                  <a:lnTo>
                    <a:pt x="24" y="67"/>
                  </a:lnTo>
                  <a:lnTo>
                    <a:pt x="22" y="57"/>
                  </a:lnTo>
                  <a:lnTo>
                    <a:pt x="22" y="57"/>
                  </a:lnTo>
                  <a:lnTo>
                    <a:pt x="12" y="4"/>
                  </a:lnTo>
                  <a:lnTo>
                    <a:pt x="12" y="4"/>
                  </a:lnTo>
                  <a:lnTo>
                    <a:pt x="11" y="1"/>
                  </a:lnTo>
                  <a:lnTo>
                    <a:pt x="9" y="0"/>
                  </a:lnTo>
                  <a:lnTo>
                    <a:pt x="5" y="0"/>
                  </a:lnTo>
                  <a:lnTo>
                    <a:pt x="1" y="3"/>
                  </a:lnTo>
                  <a:lnTo>
                    <a:pt x="0" y="4"/>
                  </a:lnTo>
                  <a:lnTo>
                    <a:pt x="0" y="6"/>
                  </a:lnTo>
                  <a:lnTo>
                    <a:pt x="0" y="6"/>
                  </a:lnTo>
                  <a:lnTo>
                    <a:pt x="11" y="54"/>
                  </a:lnTo>
                  <a:lnTo>
                    <a:pt x="11" y="54"/>
                  </a:lnTo>
                  <a:lnTo>
                    <a:pt x="12" y="65"/>
                  </a:lnTo>
                  <a:lnTo>
                    <a:pt x="13" y="77"/>
                  </a:lnTo>
                  <a:lnTo>
                    <a:pt x="13" y="90"/>
                  </a:lnTo>
                  <a:lnTo>
                    <a:pt x="16" y="102"/>
                  </a:lnTo>
                  <a:lnTo>
                    <a:pt x="16" y="102"/>
                  </a:lnTo>
                  <a:lnTo>
                    <a:pt x="17" y="105"/>
                  </a:lnTo>
                  <a:lnTo>
                    <a:pt x="18" y="106"/>
                  </a:lnTo>
                  <a:lnTo>
                    <a:pt x="22" y="106"/>
                  </a:lnTo>
                  <a:lnTo>
                    <a:pt x="26" y="103"/>
                  </a:lnTo>
                  <a:lnTo>
                    <a:pt x="26" y="101"/>
                  </a:lnTo>
                  <a:lnTo>
                    <a:pt x="26" y="99"/>
                  </a:lnTo>
                  <a:lnTo>
                    <a:pt x="26" y="99"/>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17" name="chenying0907 1113"/>
            <p:cNvSpPr/>
            <p:nvPr/>
          </p:nvSpPr>
          <p:spPr bwMode="auto">
            <a:xfrm>
              <a:off x="4622801" y="4319588"/>
              <a:ext cx="17463" cy="50800"/>
            </a:xfrm>
            <a:custGeom>
              <a:avLst/>
              <a:gdLst/>
              <a:ahLst/>
              <a:cxnLst>
                <a:cxn ang="0">
                  <a:pos x="46" y="121"/>
                </a:cxn>
                <a:cxn ang="0">
                  <a:pos x="46" y="121"/>
                </a:cxn>
                <a:cxn ang="0">
                  <a:pos x="39" y="107"/>
                </a:cxn>
                <a:cxn ang="0">
                  <a:pos x="36" y="93"/>
                </a:cxn>
                <a:cxn ang="0">
                  <a:pos x="32" y="80"/>
                </a:cxn>
                <a:cxn ang="0">
                  <a:pos x="29" y="64"/>
                </a:cxn>
                <a:cxn ang="0">
                  <a:pos x="29" y="64"/>
                </a:cxn>
                <a:cxn ang="0">
                  <a:pos x="25" y="50"/>
                </a:cxn>
                <a:cxn ang="0">
                  <a:pos x="20" y="36"/>
                </a:cxn>
                <a:cxn ang="0">
                  <a:pos x="15" y="21"/>
                </a:cxn>
                <a:cxn ang="0">
                  <a:pos x="13" y="13"/>
                </a:cxn>
                <a:cxn ang="0">
                  <a:pos x="12" y="5"/>
                </a:cxn>
                <a:cxn ang="0">
                  <a:pos x="12" y="5"/>
                </a:cxn>
                <a:cxn ang="0">
                  <a:pos x="12" y="3"/>
                </a:cxn>
                <a:cxn ang="0">
                  <a:pos x="11" y="2"/>
                </a:cxn>
                <a:cxn ang="0">
                  <a:pos x="5" y="0"/>
                </a:cxn>
                <a:cxn ang="0">
                  <a:pos x="3" y="2"/>
                </a:cxn>
                <a:cxn ang="0">
                  <a:pos x="2" y="3"/>
                </a:cxn>
                <a:cxn ang="0">
                  <a:pos x="0" y="5"/>
                </a:cxn>
                <a:cxn ang="0">
                  <a:pos x="0" y="5"/>
                </a:cxn>
                <a:cxn ang="0">
                  <a:pos x="2" y="13"/>
                </a:cxn>
                <a:cxn ang="0">
                  <a:pos x="3" y="22"/>
                </a:cxn>
                <a:cxn ang="0">
                  <a:pos x="8" y="37"/>
                </a:cxn>
                <a:cxn ang="0">
                  <a:pos x="13" y="53"/>
                </a:cxn>
                <a:cxn ang="0">
                  <a:pos x="19" y="68"/>
                </a:cxn>
                <a:cxn ang="0">
                  <a:pos x="19" y="68"/>
                </a:cxn>
                <a:cxn ang="0">
                  <a:pos x="25" y="97"/>
                </a:cxn>
                <a:cxn ang="0">
                  <a:pos x="29" y="111"/>
                </a:cxn>
                <a:cxn ang="0">
                  <a:pos x="36" y="127"/>
                </a:cxn>
                <a:cxn ang="0">
                  <a:pos x="36" y="127"/>
                </a:cxn>
                <a:cxn ang="0">
                  <a:pos x="37" y="128"/>
                </a:cxn>
                <a:cxn ang="0">
                  <a:pos x="39" y="130"/>
                </a:cxn>
                <a:cxn ang="0">
                  <a:pos x="43" y="128"/>
                </a:cxn>
                <a:cxn ang="0">
                  <a:pos x="46" y="126"/>
                </a:cxn>
                <a:cxn ang="0">
                  <a:pos x="46" y="123"/>
                </a:cxn>
                <a:cxn ang="0">
                  <a:pos x="46" y="121"/>
                </a:cxn>
                <a:cxn ang="0">
                  <a:pos x="46" y="121"/>
                </a:cxn>
              </a:cxnLst>
              <a:rect l="0" t="0" r="r" b="b"/>
              <a:pathLst>
                <a:path w="46" h="130">
                  <a:moveTo>
                    <a:pt x="46" y="121"/>
                  </a:moveTo>
                  <a:lnTo>
                    <a:pt x="46" y="121"/>
                  </a:lnTo>
                  <a:lnTo>
                    <a:pt x="39" y="107"/>
                  </a:lnTo>
                  <a:lnTo>
                    <a:pt x="36" y="93"/>
                  </a:lnTo>
                  <a:lnTo>
                    <a:pt x="32" y="80"/>
                  </a:lnTo>
                  <a:lnTo>
                    <a:pt x="29" y="64"/>
                  </a:lnTo>
                  <a:lnTo>
                    <a:pt x="29" y="64"/>
                  </a:lnTo>
                  <a:lnTo>
                    <a:pt x="25" y="50"/>
                  </a:lnTo>
                  <a:lnTo>
                    <a:pt x="20" y="36"/>
                  </a:lnTo>
                  <a:lnTo>
                    <a:pt x="15" y="21"/>
                  </a:lnTo>
                  <a:lnTo>
                    <a:pt x="13" y="13"/>
                  </a:lnTo>
                  <a:lnTo>
                    <a:pt x="12" y="5"/>
                  </a:lnTo>
                  <a:lnTo>
                    <a:pt x="12" y="5"/>
                  </a:lnTo>
                  <a:lnTo>
                    <a:pt x="12" y="3"/>
                  </a:lnTo>
                  <a:lnTo>
                    <a:pt x="11" y="2"/>
                  </a:lnTo>
                  <a:lnTo>
                    <a:pt x="5" y="0"/>
                  </a:lnTo>
                  <a:lnTo>
                    <a:pt x="3" y="2"/>
                  </a:lnTo>
                  <a:lnTo>
                    <a:pt x="2" y="3"/>
                  </a:lnTo>
                  <a:lnTo>
                    <a:pt x="0" y="5"/>
                  </a:lnTo>
                  <a:lnTo>
                    <a:pt x="0" y="5"/>
                  </a:lnTo>
                  <a:lnTo>
                    <a:pt x="2" y="13"/>
                  </a:lnTo>
                  <a:lnTo>
                    <a:pt x="3" y="22"/>
                  </a:lnTo>
                  <a:lnTo>
                    <a:pt x="8" y="37"/>
                  </a:lnTo>
                  <a:lnTo>
                    <a:pt x="13" y="53"/>
                  </a:lnTo>
                  <a:lnTo>
                    <a:pt x="19" y="68"/>
                  </a:lnTo>
                  <a:lnTo>
                    <a:pt x="19" y="68"/>
                  </a:lnTo>
                  <a:lnTo>
                    <a:pt x="25" y="97"/>
                  </a:lnTo>
                  <a:lnTo>
                    <a:pt x="29" y="111"/>
                  </a:lnTo>
                  <a:lnTo>
                    <a:pt x="36" y="127"/>
                  </a:lnTo>
                  <a:lnTo>
                    <a:pt x="36" y="127"/>
                  </a:lnTo>
                  <a:lnTo>
                    <a:pt x="37" y="128"/>
                  </a:lnTo>
                  <a:lnTo>
                    <a:pt x="39" y="130"/>
                  </a:lnTo>
                  <a:lnTo>
                    <a:pt x="43" y="128"/>
                  </a:lnTo>
                  <a:lnTo>
                    <a:pt x="46" y="126"/>
                  </a:lnTo>
                  <a:lnTo>
                    <a:pt x="46" y="123"/>
                  </a:lnTo>
                  <a:lnTo>
                    <a:pt x="46" y="121"/>
                  </a:lnTo>
                  <a:lnTo>
                    <a:pt x="46" y="12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18" name="chenying0907 1114"/>
            <p:cNvSpPr/>
            <p:nvPr/>
          </p:nvSpPr>
          <p:spPr bwMode="auto">
            <a:xfrm>
              <a:off x="4633913" y="4305300"/>
              <a:ext cx="17463" cy="44450"/>
            </a:xfrm>
            <a:custGeom>
              <a:avLst/>
              <a:gdLst/>
              <a:ahLst/>
              <a:cxnLst>
                <a:cxn ang="0">
                  <a:pos x="35" y="53"/>
                </a:cxn>
                <a:cxn ang="0">
                  <a:pos x="35" y="53"/>
                </a:cxn>
                <a:cxn ang="0">
                  <a:pos x="30" y="41"/>
                </a:cxn>
                <a:cxn ang="0">
                  <a:pos x="22" y="29"/>
                </a:cxn>
                <a:cxn ang="0">
                  <a:pos x="22" y="29"/>
                </a:cxn>
                <a:cxn ang="0">
                  <a:pos x="14" y="19"/>
                </a:cxn>
                <a:cxn ang="0">
                  <a:pos x="11" y="13"/>
                </a:cxn>
                <a:cxn ang="0">
                  <a:pos x="10" y="9"/>
                </a:cxn>
                <a:cxn ang="0">
                  <a:pos x="10" y="7"/>
                </a:cxn>
                <a:cxn ang="0">
                  <a:pos x="10" y="7"/>
                </a:cxn>
                <a:cxn ang="0">
                  <a:pos x="10" y="4"/>
                </a:cxn>
                <a:cxn ang="0">
                  <a:pos x="9" y="3"/>
                </a:cxn>
                <a:cxn ang="0">
                  <a:pos x="6" y="0"/>
                </a:cxn>
                <a:cxn ang="0">
                  <a:pos x="4" y="0"/>
                </a:cxn>
                <a:cxn ang="0">
                  <a:pos x="2" y="0"/>
                </a:cxn>
                <a:cxn ang="0">
                  <a:pos x="0" y="2"/>
                </a:cxn>
                <a:cxn ang="0">
                  <a:pos x="0" y="4"/>
                </a:cxn>
                <a:cxn ang="0">
                  <a:pos x="0" y="4"/>
                </a:cxn>
                <a:cxn ang="0">
                  <a:pos x="0" y="8"/>
                </a:cxn>
                <a:cxn ang="0">
                  <a:pos x="0" y="13"/>
                </a:cxn>
                <a:cxn ang="0">
                  <a:pos x="2" y="21"/>
                </a:cxn>
                <a:cxn ang="0">
                  <a:pos x="8" y="28"/>
                </a:cxn>
                <a:cxn ang="0">
                  <a:pos x="13" y="36"/>
                </a:cxn>
                <a:cxn ang="0">
                  <a:pos x="13" y="36"/>
                </a:cxn>
                <a:cxn ang="0">
                  <a:pos x="18" y="43"/>
                </a:cxn>
                <a:cxn ang="0">
                  <a:pos x="22" y="51"/>
                </a:cxn>
                <a:cxn ang="0">
                  <a:pos x="26" y="59"/>
                </a:cxn>
                <a:cxn ang="0">
                  <a:pos x="28" y="68"/>
                </a:cxn>
                <a:cxn ang="0">
                  <a:pos x="32" y="87"/>
                </a:cxn>
                <a:cxn ang="0">
                  <a:pos x="34" y="105"/>
                </a:cxn>
                <a:cxn ang="0">
                  <a:pos x="34" y="105"/>
                </a:cxn>
                <a:cxn ang="0">
                  <a:pos x="34" y="106"/>
                </a:cxn>
                <a:cxn ang="0">
                  <a:pos x="35" y="109"/>
                </a:cxn>
                <a:cxn ang="0">
                  <a:pos x="39" y="110"/>
                </a:cxn>
                <a:cxn ang="0">
                  <a:pos x="43" y="109"/>
                </a:cxn>
                <a:cxn ang="0">
                  <a:pos x="44" y="106"/>
                </a:cxn>
                <a:cxn ang="0">
                  <a:pos x="45" y="105"/>
                </a:cxn>
                <a:cxn ang="0">
                  <a:pos x="45" y="105"/>
                </a:cxn>
                <a:cxn ang="0">
                  <a:pos x="44" y="90"/>
                </a:cxn>
                <a:cxn ang="0">
                  <a:pos x="43" y="77"/>
                </a:cxn>
                <a:cxn ang="0">
                  <a:pos x="40" y="64"/>
                </a:cxn>
                <a:cxn ang="0">
                  <a:pos x="35" y="53"/>
                </a:cxn>
                <a:cxn ang="0">
                  <a:pos x="35" y="53"/>
                </a:cxn>
              </a:cxnLst>
              <a:rect l="0" t="0" r="r" b="b"/>
              <a:pathLst>
                <a:path w="45" h="110">
                  <a:moveTo>
                    <a:pt x="35" y="53"/>
                  </a:moveTo>
                  <a:lnTo>
                    <a:pt x="35" y="53"/>
                  </a:lnTo>
                  <a:lnTo>
                    <a:pt x="30" y="41"/>
                  </a:lnTo>
                  <a:lnTo>
                    <a:pt x="22" y="29"/>
                  </a:lnTo>
                  <a:lnTo>
                    <a:pt x="22" y="29"/>
                  </a:lnTo>
                  <a:lnTo>
                    <a:pt x="14" y="19"/>
                  </a:lnTo>
                  <a:lnTo>
                    <a:pt x="11" y="13"/>
                  </a:lnTo>
                  <a:lnTo>
                    <a:pt x="10" y="9"/>
                  </a:lnTo>
                  <a:lnTo>
                    <a:pt x="10" y="7"/>
                  </a:lnTo>
                  <a:lnTo>
                    <a:pt x="10" y="7"/>
                  </a:lnTo>
                  <a:lnTo>
                    <a:pt x="10" y="4"/>
                  </a:lnTo>
                  <a:lnTo>
                    <a:pt x="9" y="3"/>
                  </a:lnTo>
                  <a:lnTo>
                    <a:pt x="6" y="0"/>
                  </a:lnTo>
                  <a:lnTo>
                    <a:pt x="4" y="0"/>
                  </a:lnTo>
                  <a:lnTo>
                    <a:pt x="2" y="0"/>
                  </a:lnTo>
                  <a:lnTo>
                    <a:pt x="0" y="2"/>
                  </a:lnTo>
                  <a:lnTo>
                    <a:pt x="0" y="4"/>
                  </a:lnTo>
                  <a:lnTo>
                    <a:pt x="0" y="4"/>
                  </a:lnTo>
                  <a:lnTo>
                    <a:pt x="0" y="8"/>
                  </a:lnTo>
                  <a:lnTo>
                    <a:pt x="0" y="13"/>
                  </a:lnTo>
                  <a:lnTo>
                    <a:pt x="2" y="21"/>
                  </a:lnTo>
                  <a:lnTo>
                    <a:pt x="8" y="28"/>
                  </a:lnTo>
                  <a:lnTo>
                    <a:pt x="13" y="36"/>
                  </a:lnTo>
                  <a:lnTo>
                    <a:pt x="13" y="36"/>
                  </a:lnTo>
                  <a:lnTo>
                    <a:pt x="18" y="43"/>
                  </a:lnTo>
                  <a:lnTo>
                    <a:pt x="22" y="51"/>
                  </a:lnTo>
                  <a:lnTo>
                    <a:pt x="26" y="59"/>
                  </a:lnTo>
                  <a:lnTo>
                    <a:pt x="28" y="68"/>
                  </a:lnTo>
                  <a:lnTo>
                    <a:pt x="32" y="87"/>
                  </a:lnTo>
                  <a:lnTo>
                    <a:pt x="34" y="105"/>
                  </a:lnTo>
                  <a:lnTo>
                    <a:pt x="34" y="105"/>
                  </a:lnTo>
                  <a:lnTo>
                    <a:pt x="34" y="106"/>
                  </a:lnTo>
                  <a:lnTo>
                    <a:pt x="35" y="109"/>
                  </a:lnTo>
                  <a:lnTo>
                    <a:pt x="39" y="110"/>
                  </a:lnTo>
                  <a:lnTo>
                    <a:pt x="43" y="109"/>
                  </a:lnTo>
                  <a:lnTo>
                    <a:pt x="44" y="106"/>
                  </a:lnTo>
                  <a:lnTo>
                    <a:pt x="45" y="105"/>
                  </a:lnTo>
                  <a:lnTo>
                    <a:pt x="45" y="105"/>
                  </a:lnTo>
                  <a:lnTo>
                    <a:pt x="44" y="90"/>
                  </a:lnTo>
                  <a:lnTo>
                    <a:pt x="43" y="77"/>
                  </a:lnTo>
                  <a:lnTo>
                    <a:pt x="40" y="64"/>
                  </a:lnTo>
                  <a:lnTo>
                    <a:pt x="35" y="53"/>
                  </a:lnTo>
                  <a:lnTo>
                    <a:pt x="35" y="5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19" name="chenying0907 1115"/>
            <p:cNvSpPr/>
            <p:nvPr/>
          </p:nvSpPr>
          <p:spPr bwMode="auto">
            <a:xfrm>
              <a:off x="4651376" y="4284663"/>
              <a:ext cx="17463" cy="46038"/>
            </a:xfrm>
            <a:custGeom>
              <a:avLst/>
              <a:gdLst/>
              <a:ahLst/>
              <a:cxnLst>
                <a:cxn ang="0">
                  <a:pos x="32" y="51"/>
                </a:cxn>
                <a:cxn ang="0">
                  <a:pos x="32" y="51"/>
                </a:cxn>
                <a:cxn ang="0">
                  <a:pos x="27" y="27"/>
                </a:cxn>
                <a:cxn ang="0">
                  <a:pos x="27" y="27"/>
                </a:cxn>
                <a:cxn ang="0">
                  <a:pos x="24" y="21"/>
                </a:cxn>
                <a:cxn ang="0">
                  <a:pos x="19" y="14"/>
                </a:cxn>
                <a:cxn ang="0">
                  <a:pos x="11" y="2"/>
                </a:cxn>
                <a:cxn ang="0">
                  <a:pos x="11" y="2"/>
                </a:cxn>
                <a:cxn ang="0">
                  <a:pos x="8" y="1"/>
                </a:cxn>
                <a:cxn ang="0">
                  <a:pos x="7" y="0"/>
                </a:cxn>
                <a:cxn ang="0">
                  <a:pos x="3" y="1"/>
                </a:cxn>
                <a:cxn ang="0">
                  <a:pos x="0" y="4"/>
                </a:cxn>
                <a:cxn ang="0">
                  <a:pos x="0" y="6"/>
                </a:cxn>
                <a:cxn ang="0">
                  <a:pos x="0" y="7"/>
                </a:cxn>
                <a:cxn ang="0">
                  <a:pos x="0" y="7"/>
                </a:cxn>
                <a:cxn ang="0">
                  <a:pos x="14" y="30"/>
                </a:cxn>
                <a:cxn ang="0">
                  <a:pos x="17" y="41"/>
                </a:cxn>
                <a:cxn ang="0">
                  <a:pos x="21" y="53"/>
                </a:cxn>
                <a:cxn ang="0">
                  <a:pos x="21" y="53"/>
                </a:cxn>
                <a:cxn ang="0">
                  <a:pos x="27" y="82"/>
                </a:cxn>
                <a:cxn ang="0">
                  <a:pos x="29" y="96"/>
                </a:cxn>
                <a:cxn ang="0">
                  <a:pos x="31" y="112"/>
                </a:cxn>
                <a:cxn ang="0">
                  <a:pos x="31" y="112"/>
                </a:cxn>
                <a:cxn ang="0">
                  <a:pos x="31" y="115"/>
                </a:cxn>
                <a:cxn ang="0">
                  <a:pos x="32" y="116"/>
                </a:cxn>
                <a:cxn ang="0">
                  <a:pos x="36" y="117"/>
                </a:cxn>
                <a:cxn ang="0">
                  <a:pos x="40" y="116"/>
                </a:cxn>
                <a:cxn ang="0">
                  <a:pos x="41" y="115"/>
                </a:cxn>
                <a:cxn ang="0">
                  <a:pos x="42" y="112"/>
                </a:cxn>
                <a:cxn ang="0">
                  <a:pos x="42" y="112"/>
                </a:cxn>
                <a:cxn ang="0">
                  <a:pos x="41" y="96"/>
                </a:cxn>
                <a:cxn ang="0">
                  <a:pos x="38" y="81"/>
                </a:cxn>
                <a:cxn ang="0">
                  <a:pos x="36" y="65"/>
                </a:cxn>
                <a:cxn ang="0">
                  <a:pos x="32" y="51"/>
                </a:cxn>
                <a:cxn ang="0">
                  <a:pos x="32" y="51"/>
                </a:cxn>
              </a:cxnLst>
              <a:rect l="0" t="0" r="r" b="b"/>
              <a:pathLst>
                <a:path w="42" h="117">
                  <a:moveTo>
                    <a:pt x="32" y="51"/>
                  </a:moveTo>
                  <a:lnTo>
                    <a:pt x="32" y="51"/>
                  </a:lnTo>
                  <a:lnTo>
                    <a:pt x="27" y="27"/>
                  </a:lnTo>
                  <a:lnTo>
                    <a:pt x="27" y="27"/>
                  </a:lnTo>
                  <a:lnTo>
                    <a:pt x="24" y="21"/>
                  </a:lnTo>
                  <a:lnTo>
                    <a:pt x="19" y="14"/>
                  </a:lnTo>
                  <a:lnTo>
                    <a:pt x="11" y="2"/>
                  </a:lnTo>
                  <a:lnTo>
                    <a:pt x="11" y="2"/>
                  </a:lnTo>
                  <a:lnTo>
                    <a:pt x="8" y="1"/>
                  </a:lnTo>
                  <a:lnTo>
                    <a:pt x="7" y="0"/>
                  </a:lnTo>
                  <a:lnTo>
                    <a:pt x="3" y="1"/>
                  </a:lnTo>
                  <a:lnTo>
                    <a:pt x="0" y="4"/>
                  </a:lnTo>
                  <a:lnTo>
                    <a:pt x="0" y="6"/>
                  </a:lnTo>
                  <a:lnTo>
                    <a:pt x="0" y="7"/>
                  </a:lnTo>
                  <a:lnTo>
                    <a:pt x="0" y="7"/>
                  </a:lnTo>
                  <a:lnTo>
                    <a:pt x="14" y="30"/>
                  </a:lnTo>
                  <a:lnTo>
                    <a:pt x="17" y="41"/>
                  </a:lnTo>
                  <a:lnTo>
                    <a:pt x="21" y="53"/>
                  </a:lnTo>
                  <a:lnTo>
                    <a:pt x="21" y="53"/>
                  </a:lnTo>
                  <a:lnTo>
                    <a:pt x="27" y="82"/>
                  </a:lnTo>
                  <a:lnTo>
                    <a:pt x="29" y="96"/>
                  </a:lnTo>
                  <a:lnTo>
                    <a:pt x="31" y="112"/>
                  </a:lnTo>
                  <a:lnTo>
                    <a:pt x="31" y="112"/>
                  </a:lnTo>
                  <a:lnTo>
                    <a:pt x="31" y="115"/>
                  </a:lnTo>
                  <a:lnTo>
                    <a:pt x="32" y="116"/>
                  </a:lnTo>
                  <a:lnTo>
                    <a:pt x="36" y="117"/>
                  </a:lnTo>
                  <a:lnTo>
                    <a:pt x="40" y="116"/>
                  </a:lnTo>
                  <a:lnTo>
                    <a:pt x="41" y="115"/>
                  </a:lnTo>
                  <a:lnTo>
                    <a:pt x="42" y="112"/>
                  </a:lnTo>
                  <a:lnTo>
                    <a:pt x="42" y="112"/>
                  </a:lnTo>
                  <a:lnTo>
                    <a:pt x="41" y="96"/>
                  </a:lnTo>
                  <a:lnTo>
                    <a:pt x="38" y="81"/>
                  </a:lnTo>
                  <a:lnTo>
                    <a:pt x="36" y="65"/>
                  </a:lnTo>
                  <a:lnTo>
                    <a:pt x="32" y="51"/>
                  </a:lnTo>
                  <a:lnTo>
                    <a:pt x="32" y="5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20" name="chenying0907 1116"/>
            <p:cNvSpPr/>
            <p:nvPr/>
          </p:nvSpPr>
          <p:spPr bwMode="auto">
            <a:xfrm>
              <a:off x="4673601" y="4270375"/>
              <a:ext cx="14288" cy="47625"/>
            </a:xfrm>
            <a:custGeom>
              <a:avLst/>
              <a:gdLst/>
              <a:ahLst/>
              <a:cxnLst>
                <a:cxn ang="0">
                  <a:pos x="11" y="4"/>
                </a:cxn>
                <a:cxn ang="0">
                  <a:pos x="11" y="4"/>
                </a:cxn>
                <a:cxn ang="0">
                  <a:pos x="9" y="1"/>
                </a:cxn>
                <a:cxn ang="0">
                  <a:pos x="8" y="0"/>
                </a:cxn>
                <a:cxn ang="0">
                  <a:pos x="7" y="0"/>
                </a:cxn>
                <a:cxn ang="0">
                  <a:pos x="4" y="0"/>
                </a:cxn>
                <a:cxn ang="0">
                  <a:pos x="0" y="2"/>
                </a:cxn>
                <a:cxn ang="0">
                  <a:pos x="0" y="4"/>
                </a:cxn>
                <a:cxn ang="0">
                  <a:pos x="0" y="6"/>
                </a:cxn>
                <a:cxn ang="0">
                  <a:pos x="0" y="6"/>
                </a:cxn>
                <a:cxn ang="0">
                  <a:pos x="3" y="19"/>
                </a:cxn>
                <a:cxn ang="0">
                  <a:pos x="5" y="32"/>
                </a:cxn>
                <a:cxn ang="0">
                  <a:pos x="14" y="58"/>
                </a:cxn>
                <a:cxn ang="0">
                  <a:pos x="22" y="85"/>
                </a:cxn>
                <a:cxn ang="0">
                  <a:pos x="25" y="98"/>
                </a:cxn>
                <a:cxn ang="0">
                  <a:pos x="26" y="112"/>
                </a:cxn>
                <a:cxn ang="0">
                  <a:pos x="26" y="112"/>
                </a:cxn>
                <a:cxn ang="0">
                  <a:pos x="26" y="113"/>
                </a:cxn>
                <a:cxn ang="0">
                  <a:pos x="28" y="116"/>
                </a:cxn>
                <a:cxn ang="0">
                  <a:pos x="31" y="117"/>
                </a:cxn>
                <a:cxn ang="0">
                  <a:pos x="35" y="116"/>
                </a:cxn>
                <a:cxn ang="0">
                  <a:pos x="37" y="113"/>
                </a:cxn>
                <a:cxn ang="0">
                  <a:pos x="37" y="112"/>
                </a:cxn>
                <a:cxn ang="0">
                  <a:pos x="37" y="112"/>
                </a:cxn>
                <a:cxn ang="0">
                  <a:pos x="35" y="98"/>
                </a:cxn>
                <a:cxn ang="0">
                  <a:pos x="33" y="83"/>
                </a:cxn>
                <a:cxn ang="0">
                  <a:pos x="25" y="57"/>
                </a:cxn>
                <a:cxn ang="0">
                  <a:pos x="17" y="31"/>
                </a:cxn>
                <a:cxn ang="0">
                  <a:pos x="13" y="17"/>
                </a:cxn>
                <a:cxn ang="0">
                  <a:pos x="11" y="4"/>
                </a:cxn>
                <a:cxn ang="0">
                  <a:pos x="11" y="4"/>
                </a:cxn>
              </a:cxnLst>
              <a:rect l="0" t="0" r="r" b="b"/>
              <a:pathLst>
                <a:path w="37" h="117">
                  <a:moveTo>
                    <a:pt x="11" y="4"/>
                  </a:moveTo>
                  <a:lnTo>
                    <a:pt x="11" y="4"/>
                  </a:lnTo>
                  <a:lnTo>
                    <a:pt x="9" y="1"/>
                  </a:lnTo>
                  <a:lnTo>
                    <a:pt x="8" y="0"/>
                  </a:lnTo>
                  <a:lnTo>
                    <a:pt x="7" y="0"/>
                  </a:lnTo>
                  <a:lnTo>
                    <a:pt x="4" y="0"/>
                  </a:lnTo>
                  <a:lnTo>
                    <a:pt x="0" y="2"/>
                  </a:lnTo>
                  <a:lnTo>
                    <a:pt x="0" y="4"/>
                  </a:lnTo>
                  <a:lnTo>
                    <a:pt x="0" y="6"/>
                  </a:lnTo>
                  <a:lnTo>
                    <a:pt x="0" y="6"/>
                  </a:lnTo>
                  <a:lnTo>
                    <a:pt x="3" y="19"/>
                  </a:lnTo>
                  <a:lnTo>
                    <a:pt x="5" y="32"/>
                  </a:lnTo>
                  <a:lnTo>
                    <a:pt x="14" y="58"/>
                  </a:lnTo>
                  <a:lnTo>
                    <a:pt x="22" y="85"/>
                  </a:lnTo>
                  <a:lnTo>
                    <a:pt x="25" y="98"/>
                  </a:lnTo>
                  <a:lnTo>
                    <a:pt x="26" y="112"/>
                  </a:lnTo>
                  <a:lnTo>
                    <a:pt x="26" y="112"/>
                  </a:lnTo>
                  <a:lnTo>
                    <a:pt x="26" y="113"/>
                  </a:lnTo>
                  <a:lnTo>
                    <a:pt x="28" y="116"/>
                  </a:lnTo>
                  <a:lnTo>
                    <a:pt x="31" y="117"/>
                  </a:lnTo>
                  <a:lnTo>
                    <a:pt x="35" y="116"/>
                  </a:lnTo>
                  <a:lnTo>
                    <a:pt x="37" y="113"/>
                  </a:lnTo>
                  <a:lnTo>
                    <a:pt x="37" y="112"/>
                  </a:lnTo>
                  <a:lnTo>
                    <a:pt x="37" y="112"/>
                  </a:lnTo>
                  <a:lnTo>
                    <a:pt x="35" y="98"/>
                  </a:lnTo>
                  <a:lnTo>
                    <a:pt x="33" y="83"/>
                  </a:lnTo>
                  <a:lnTo>
                    <a:pt x="25" y="57"/>
                  </a:lnTo>
                  <a:lnTo>
                    <a:pt x="17" y="31"/>
                  </a:lnTo>
                  <a:lnTo>
                    <a:pt x="13" y="17"/>
                  </a:lnTo>
                  <a:lnTo>
                    <a:pt x="11" y="4"/>
                  </a:lnTo>
                  <a:lnTo>
                    <a:pt x="11"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21" name="chenying0907 1117"/>
            <p:cNvSpPr/>
            <p:nvPr/>
          </p:nvSpPr>
          <p:spPr bwMode="auto">
            <a:xfrm>
              <a:off x="4687888" y="4262438"/>
              <a:ext cx="11113" cy="36513"/>
            </a:xfrm>
            <a:custGeom>
              <a:avLst/>
              <a:gdLst/>
              <a:ahLst/>
              <a:cxnLst>
                <a:cxn ang="0">
                  <a:pos x="23" y="50"/>
                </a:cxn>
                <a:cxn ang="0">
                  <a:pos x="23" y="50"/>
                </a:cxn>
                <a:cxn ang="0">
                  <a:pos x="21" y="39"/>
                </a:cxn>
                <a:cxn ang="0">
                  <a:pos x="17" y="28"/>
                </a:cxn>
                <a:cxn ang="0">
                  <a:pos x="14" y="17"/>
                </a:cxn>
                <a:cxn ang="0">
                  <a:pos x="11" y="7"/>
                </a:cxn>
                <a:cxn ang="0">
                  <a:pos x="11" y="7"/>
                </a:cxn>
                <a:cxn ang="0">
                  <a:pos x="11" y="4"/>
                </a:cxn>
                <a:cxn ang="0">
                  <a:pos x="10" y="1"/>
                </a:cxn>
                <a:cxn ang="0">
                  <a:pos x="6" y="0"/>
                </a:cxn>
                <a:cxn ang="0">
                  <a:pos x="4" y="1"/>
                </a:cxn>
                <a:cxn ang="0">
                  <a:pos x="2" y="1"/>
                </a:cxn>
                <a:cxn ang="0">
                  <a:pos x="1" y="4"/>
                </a:cxn>
                <a:cxn ang="0">
                  <a:pos x="0" y="7"/>
                </a:cxn>
                <a:cxn ang="0">
                  <a:pos x="0" y="7"/>
                </a:cxn>
                <a:cxn ang="0">
                  <a:pos x="2" y="20"/>
                </a:cxn>
                <a:cxn ang="0">
                  <a:pos x="6" y="31"/>
                </a:cxn>
                <a:cxn ang="0">
                  <a:pos x="6" y="31"/>
                </a:cxn>
                <a:cxn ang="0">
                  <a:pos x="11" y="45"/>
                </a:cxn>
                <a:cxn ang="0">
                  <a:pos x="14" y="60"/>
                </a:cxn>
                <a:cxn ang="0">
                  <a:pos x="15" y="76"/>
                </a:cxn>
                <a:cxn ang="0">
                  <a:pos x="15" y="90"/>
                </a:cxn>
                <a:cxn ang="0">
                  <a:pos x="15" y="90"/>
                </a:cxn>
                <a:cxn ang="0">
                  <a:pos x="17" y="92"/>
                </a:cxn>
                <a:cxn ang="0">
                  <a:pos x="18" y="94"/>
                </a:cxn>
                <a:cxn ang="0">
                  <a:pos x="22" y="96"/>
                </a:cxn>
                <a:cxn ang="0">
                  <a:pos x="26" y="94"/>
                </a:cxn>
                <a:cxn ang="0">
                  <a:pos x="26" y="92"/>
                </a:cxn>
                <a:cxn ang="0">
                  <a:pos x="27" y="90"/>
                </a:cxn>
                <a:cxn ang="0">
                  <a:pos x="27" y="90"/>
                </a:cxn>
                <a:cxn ang="0">
                  <a:pos x="26" y="69"/>
                </a:cxn>
                <a:cxn ang="0">
                  <a:pos x="23" y="50"/>
                </a:cxn>
                <a:cxn ang="0">
                  <a:pos x="23" y="50"/>
                </a:cxn>
              </a:cxnLst>
              <a:rect l="0" t="0" r="r" b="b"/>
              <a:pathLst>
                <a:path w="27" h="96">
                  <a:moveTo>
                    <a:pt x="23" y="50"/>
                  </a:moveTo>
                  <a:lnTo>
                    <a:pt x="23" y="50"/>
                  </a:lnTo>
                  <a:lnTo>
                    <a:pt x="21" y="39"/>
                  </a:lnTo>
                  <a:lnTo>
                    <a:pt x="17" y="28"/>
                  </a:lnTo>
                  <a:lnTo>
                    <a:pt x="14" y="17"/>
                  </a:lnTo>
                  <a:lnTo>
                    <a:pt x="11" y="7"/>
                  </a:lnTo>
                  <a:lnTo>
                    <a:pt x="11" y="7"/>
                  </a:lnTo>
                  <a:lnTo>
                    <a:pt x="11" y="4"/>
                  </a:lnTo>
                  <a:lnTo>
                    <a:pt x="10" y="1"/>
                  </a:lnTo>
                  <a:lnTo>
                    <a:pt x="6" y="0"/>
                  </a:lnTo>
                  <a:lnTo>
                    <a:pt x="4" y="1"/>
                  </a:lnTo>
                  <a:lnTo>
                    <a:pt x="2" y="1"/>
                  </a:lnTo>
                  <a:lnTo>
                    <a:pt x="1" y="4"/>
                  </a:lnTo>
                  <a:lnTo>
                    <a:pt x="0" y="7"/>
                  </a:lnTo>
                  <a:lnTo>
                    <a:pt x="0" y="7"/>
                  </a:lnTo>
                  <a:lnTo>
                    <a:pt x="2" y="20"/>
                  </a:lnTo>
                  <a:lnTo>
                    <a:pt x="6" y="31"/>
                  </a:lnTo>
                  <a:lnTo>
                    <a:pt x="6" y="31"/>
                  </a:lnTo>
                  <a:lnTo>
                    <a:pt x="11" y="45"/>
                  </a:lnTo>
                  <a:lnTo>
                    <a:pt x="14" y="60"/>
                  </a:lnTo>
                  <a:lnTo>
                    <a:pt x="15" y="76"/>
                  </a:lnTo>
                  <a:lnTo>
                    <a:pt x="15" y="90"/>
                  </a:lnTo>
                  <a:lnTo>
                    <a:pt x="15" y="90"/>
                  </a:lnTo>
                  <a:lnTo>
                    <a:pt x="17" y="92"/>
                  </a:lnTo>
                  <a:lnTo>
                    <a:pt x="18" y="94"/>
                  </a:lnTo>
                  <a:lnTo>
                    <a:pt x="22" y="96"/>
                  </a:lnTo>
                  <a:lnTo>
                    <a:pt x="26" y="94"/>
                  </a:lnTo>
                  <a:lnTo>
                    <a:pt x="26" y="92"/>
                  </a:lnTo>
                  <a:lnTo>
                    <a:pt x="27" y="90"/>
                  </a:lnTo>
                  <a:lnTo>
                    <a:pt x="27" y="90"/>
                  </a:lnTo>
                  <a:lnTo>
                    <a:pt x="26" y="69"/>
                  </a:lnTo>
                  <a:lnTo>
                    <a:pt x="23" y="50"/>
                  </a:lnTo>
                  <a:lnTo>
                    <a:pt x="23" y="5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22" name="chenying0907 1118"/>
            <p:cNvSpPr/>
            <p:nvPr/>
          </p:nvSpPr>
          <p:spPr bwMode="auto">
            <a:xfrm>
              <a:off x="4699001" y="4244975"/>
              <a:ext cx="7938" cy="31750"/>
            </a:xfrm>
            <a:custGeom>
              <a:avLst/>
              <a:gdLst/>
              <a:ahLst/>
              <a:cxnLst>
                <a:cxn ang="0">
                  <a:pos x="11" y="4"/>
                </a:cxn>
                <a:cxn ang="0">
                  <a:pos x="11" y="4"/>
                </a:cxn>
                <a:cxn ang="0">
                  <a:pos x="11" y="3"/>
                </a:cxn>
                <a:cxn ang="0">
                  <a:pos x="9" y="2"/>
                </a:cxn>
                <a:cxn ang="0">
                  <a:pos x="7" y="0"/>
                </a:cxn>
                <a:cxn ang="0">
                  <a:pos x="4" y="0"/>
                </a:cxn>
                <a:cxn ang="0">
                  <a:pos x="1" y="3"/>
                </a:cxn>
                <a:cxn ang="0">
                  <a:pos x="0" y="5"/>
                </a:cxn>
                <a:cxn ang="0">
                  <a:pos x="0" y="8"/>
                </a:cxn>
                <a:cxn ang="0">
                  <a:pos x="0" y="8"/>
                </a:cxn>
                <a:cxn ang="0">
                  <a:pos x="7" y="41"/>
                </a:cxn>
                <a:cxn ang="0">
                  <a:pos x="9" y="58"/>
                </a:cxn>
                <a:cxn ang="0">
                  <a:pos x="12" y="75"/>
                </a:cxn>
                <a:cxn ang="0">
                  <a:pos x="12" y="75"/>
                </a:cxn>
                <a:cxn ang="0">
                  <a:pos x="12" y="77"/>
                </a:cxn>
                <a:cxn ang="0">
                  <a:pos x="13" y="79"/>
                </a:cxn>
                <a:cxn ang="0">
                  <a:pos x="17" y="80"/>
                </a:cxn>
                <a:cxn ang="0">
                  <a:pos x="21" y="79"/>
                </a:cxn>
                <a:cxn ang="0">
                  <a:pos x="22" y="77"/>
                </a:cxn>
                <a:cxn ang="0">
                  <a:pos x="22" y="75"/>
                </a:cxn>
                <a:cxn ang="0">
                  <a:pos x="22" y="75"/>
                </a:cxn>
                <a:cxn ang="0">
                  <a:pos x="21" y="56"/>
                </a:cxn>
                <a:cxn ang="0">
                  <a:pos x="18" y="39"/>
                </a:cxn>
                <a:cxn ang="0">
                  <a:pos x="11" y="4"/>
                </a:cxn>
                <a:cxn ang="0">
                  <a:pos x="11" y="4"/>
                </a:cxn>
              </a:cxnLst>
              <a:rect l="0" t="0" r="r" b="b"/>
              <a:pathLst>
                <a:path w="22" h="80">
                  <a:moveTo>
                    <a:pt x="11" y="4"/>
                  </a:moveTo>
                  <a:lnTo>
                    <a:pt x="11" y="4"/>
                  </a:lnTo>
                  <a:lnTo>
                    <a:pt x="11" y="3"/>
                  </a:lnTo>
                  <a:lnTo>
                    <a:pt x="9" y="2"/>
                  </a:lnTo>
                  <a:lnTo>
                    <a:pt x="7" y="0"/>
                  </a:lnTo>
                  <a:lnTo>
                    <a:pt x="4" y="0"/>
                  </a:lnTo>
                  <a:lnTo>
                    <a:pt x="1" y="3"/>
                  </a:lnTo>
                  <a:lnTo>
                    <a:pt x="0" y="5"/>
                  </a:lnTo>
                  <a:lnTo>
                    <a:pt x="0" y="8"/>
                  </a:lnTo>
                  <a:lnTo>
                    <a:pt x="0" y="8"/>
                  </a:lnTo>
                  <a:lnTo>
                    <a:pt x="7" y="41"/>
                  </a:lnTo>
                  <a:lnTo>
                    <a:pt x="9" y="58"/>
                  </a:lnTo>
                  <a:lnTo>
                    <a:pt x="12" y="75"/>
                  </a:lnTo>
                  <a:lnTo>
                    <a:pt x="12" y="75"/>
                  </a:lnTo>
                  <a:lnTo>
                    <a:pt x="12" y="77"/>
                  </a:lnTo>
                  <a:lnTo>
                    <a:pt x="13" y="79"/>
                  </a:lnTo>
                  <a:lnTo>
                    <a:pt x="17" y="80"/>
                  </a:lnTo>
                  <a:lnTo>
                    <a:pt x="21" y="79"/>
                  </a:lnTo>
                  <a:lnTo>
                    <a:pt x="22" y="77"/>
                  </a:lnTo>
                  <a:lnTo>
                    <a:pt x="22" y="75"/>
                  </a:lnTo>
                  <a:lnTo>
                    <a:pt x="22" y="75"/>
                  </a:lnTo>
                  <a:lnTo>
                    <a:pt x="21" y="56"/>
                  </a:lnTo>
                  <a:lnTo>
                    <a:pt x="18" y="39"/>
                  </a:lnTo>
                  <a:lnTo>
                    <a:pt x="11" y="4"/>
                  </a:lnTo>
                  <a:lnTo>
                    <a:pt x="11"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23" name="chenying0907 1119"/>
            <p:cNvSpPr/>
            <p:nvPr/>
          </p:nvSpPr>
          <p:spPr bwMode="auto">
            <a:xfrm>
              <a:off x="4197351" y="4052888"/>
              <a:ext cx="746125" cy="676275"/>
            </a:xfrm>
            <a:custGeom>
              <a:avLst/>
              <a:gdLst/>
              <a:ahLst/>
              <a:cxnLst>
                <a:cxn ang="0">
                  <a:pos x="1865" y="753"/>
                </a:cxn>
                <a:cxn ang="0">
                  <a:pos x="1836" y="535"/>
                </a:cxn>
                <a:cxn ang="0">
                  <a:pos x="1792" y="437"/>
                </a:cxn>
                <a:cxn ang="0">
                  <a:pos x="1652" y="245"/>
                </a:cxn>
                <a:cxn ang="0">
                  <a:pos x="1526" y="145"/>
                </a:cxn>
                <a:cxn ang="0">
                  <a:pos x="1313" y="54"/>
                </a:cxn>
                <a:cxn ang="0">
                  <a:pos x="1153" y="17"/>
                </a:cxn>
                <a:cxn ang="0">
                  <a:pos x="1026" y="5"/>
                </a:cxn>
                <a:cxn ang="0">
                  <a:pos x="954" y="0"/>
                </a:cxn>
                <a:cxn ang="0">
                  <a:pos x="937" y="1"/>
                </a:cxn>
                <a:cxn ang="0">
                  <a:pos x="913" y="4"/>
                </a:cxn>
                <a:cxn ang="0">
                  <a:pos x="782" y="9"/>
                </a:cxn>
                <a:cxn ang="0">
                  <a:pos x="643" y="37"/>
                </a:cxn>
                <a:cxn ang="0">
                  <a:pos x="463" y="88"/>
                </a:cxn>
                <a:cxn ang="0">
                  <a:pos x="281" y="199"/>
                </a:cxn>
                <a:cxn ang="0">
                  <a:pos x="158" y="332"/>
                </a:cxn>
                <a:cxn ang="0">
                  <a:pos x="65" y="485"/>
                </a:cxn>
                <a:cxn ang="0">
                  <a:pos x="26" y="642"/>
                </a:cxn>
                <a:cxn ang="0">
                  <a:pos x="10" y="850"/>
                </a:cxn>
                <a:cxn ang="0">
                  <a:pos x="0" y="984"/>
                </a:cxn>
                <a:cxn ang="0">
                  <a:pos x="34" y="1048"/>
                </a:cxn>
                <a:cxn ang="0">
                  <a:pos x="53" y="931"/>
                </a:cxn>
                <a:cxn ang="0">
                  <a:pos x="66" y="747"/>
                </a:cxn>
                <a:cxn ang="0">
                  <a:pos x="108" y="507"/>
                </a:cxn>
                <a:cxn ang="0">
                  <a:pos x="194" y="362"/>
                </a:cxn>
                <a:cxn ang="0">
                  <a:pos x="344" y="211"/>
                </a:cxn>
                <a:cxn ang="0">
                  <a:pos x="544" y="111"/>
                </a:cxn>
                <a:cxn ang="0">
                  <a:pos x="681" y="77"/>
                </a:cxn>
                <a:cxn ang="0">
                  <a:pos x="838" y="55"/>
                </a:cxn>
                <a:cxn ang="0">
                  <a:pos x="941" y="50"/>
                </a:cxn>
                <a:cxn ang="0">
                  <a:pos x="1075" y="55"/>
                </a:cxn>
                <a:cxn ang="0">
                  <a:pos x="1200" y="77"/>
                </a:cxn>
                <a:cxn ang="0">
                  <a:pos x="1374" y="123"/>
                </a:cxn>
                <a:cxn ang="0">
                  <a:pos x="1538" y="211"/>
                </a:cxn>
                <a:cxn ang="0">
                  <a:pos x="1713" y="399"/>
                </a:cxn>
                <a:cxn ang="0">
                  <a:pos x="1785" y="540"/>
                </a:cxn>
                <a:cxn ang="0">
                  <a:pos x="1815" y="747"/>
                </a:cxn>
                <a:cxn ang="0">
                  <a:pos x="1830" y="955"/>
                </a:cxn>
                <a:cxn ang="0">
                  <a:pos x="1798" y="1155"/>
                </a:cxn>
                <a:cxn ang="0">
                  <a:pos x="1755" y="1280"/>
                </a:cxn>
                <a:cxn ang="0">
                  <a:pos x="1700" y="1364"/>
                </a:cxn>
                <a:cxn ang="0">
                  <a:pos x="1620" y="1454"/>
                </a:cxn>
                <a:cxn ang="0">
                  <a:pos x="1408" y="1576"/>
                </a:cxn>
                <a:cxn ang="0">
                  <a:pos x="1144" y="1645"/>
                </a:cxn>
                <a:cxn ang="0">
                  <a:pos x="940" y="1661"/>
                </a:cxn>
                <a:cxn ang="0">
                  <a:pos x="830" y="1656"/>
                </a:cxn>
                <a:cxn ang="0">
                  <a:pos x="821" y="1701"/>
                </a:cxn>
                <a:cxn ang="0">
                  <a:pos x="941" y="1705"/>
                </a:cxn>
                <a:cxn ang="0">
                  <a:pos x="1152" y="1688"/>
                </a:cxn>
                <a:cxn ang="0">
                  <a:pos x="1284" y="1666"/>
                </a:cxn>
                <a:cxn ang="0">
                  <a:pos x="1393" y="1630"/>
                </a:cxn>
                <a:cxn ang="0">
                  <a:pos x="1624" y="1513"/>
                </a:cxn>
                <a:cxn ang="0">
                  <a:pos x="1705" y="1436"/>
                </a:cxn>
                <a:cxn ang="0">
                  <a:pos x="1799" y="1301"/>
                </a:cxn>
                <a:cxn ang="0">
                  <a:pos x="1837" y="1190"/>
                </a:cxn>
                <a:cxn ang="0">
                  <a:pos x="1874" y="1040"/>
                </a:cxn>
                <a:cxn ang="0">
                  <a:pos x="1879" y="906"/>
                </a:cxn>
              </a:cxnLst>
              <a:rect l="0" t="0" r="r" b="b"/>
              <a:pathLst>
                <a:path w="1882" h="1707">
                  <a:moveTo>
                    <a:pt x="1875" y="876"/>
                  </a:moveTo>
                  <a:lnTo>
                    <a:pt x="1875" y="876"/>
                  </a:lnTo>
                  <a:lnTo>
                    <a:pt x="1871" y="850"/>
                  </a:lnTo>
                  <a:lnTo>
                    <a:pt x="1869" y="825"/>
                  </a:lnTo>
                  <a:lnTo>
                    <a:pt x="1869" y="825"/>
                  </a:lnTo>
                  <a:lnTo>
                    <a:pt x="1865" y="753"/>
                  </a:lnTo>
                  <a:lnTo>
                    <a:pt x="1865" y="753"/>
                  </a:lnTo>
                  <a:lnTo>
                    <a:pt x="1860" y="679"/>
                  </a:lnTo>
                  <a:lnTo>
                    <a:pt x="1856" y="642"/>
                  </a:lnTo>
                  <a:lnTo>
                    <a:pt x="1851" y="606"/>
                  </a:lnTo>
                  <a:lnTo>
                    <a:pt x="1844" y="569"/>
                  </a:lnTo>
                  <a:lnTo>
                    <a:pt x="1836" y="535"/>
                  </a:lnTo>
                  <a:lnTo>
                    <a:pt x="1830" y="518"/>
                  </a:lnTo>
                  <a:lnTo>
                    <a:pt x="1824" y="501"/>
                  </a:lnTo>
                  <a:lnTo>
                    <a:pt x="1816" y="485"/>
                  </a:lnTo>
                  <a:lnTo>
                    <a:pt x="1809" y="470"/>
                  </a:lnTo>
                  <a:lnTo>
                    <a:pt x="1809" y="470"/>
                  </a:lnTo>
                  <a:lnTo>
                    <a:pt x="1792" y="437"/>
                  </a:lnTo>
                  <a:lnTo>
                    <a:pt x="1772" y="403"/>
                  </a:lnTo>
                  <a:lnTo>
                    <a:pt x="1750" y="368"/>
                  </a:lnTo>
                  <a:lnTo>
                    <a:pt x="1725" y="332"/>
                  </a:lnTo>
                  <a:lnTo>
                    <a:pt x="1697" y="296"/>
                  </a:lnTo>
                  <a:lnTo>
                    <a:pt x="1667" y="262"/>
                  </a:lnTo>
                  <a:lnTo>
                    <a:pt x="1652" y="245"/>
                  </a:lnTo>
                  <a:lnTo>
                    <a:pt x="1635" y="229"/>
                  </a:lnTo>
                  <a:lnTo>
                    <a:pt x="1618" y="213"/>
                  </a:lnTo>
                  <a:lnTo>
                    <a:pt x="1601" y="199"/>
                  </a:lnTo>
                  <a:lnTo>
                    <a:pt x="1601" y="199"/>
                  </a:lnTo>
                  <a:lnTo>
                    <a:pt x="1563" y="170"/>
                  </a:lnTo>
                  <a:lnTo>
                    <a:pt x="1526" y="145"/>
                  </a:lnTo>
                  <a:lnTo>
                    <a:pt x="1489" y="123"/>
                  </a:lnTo>
                  <a:lnTo>
                    <a:pt x="1454" y="103"/>
                  </a:lnTo>
                  <a:lnTo>
                    <a:pt x="1419" y="88"/>
                  </a:lnTo>
                  <a:lnTo>
                    <a:pt x="1384" y="73"/>
                  </a:lnTo>
                  <a:lnTo>
                    <a:pt x="1348" y="62"/>
                  </a:lnTo>
                  <a:lnTo>
                    <a:pt x="1313" y="54"/>
                  </a:lnTo>
                  <a:lnTo>
                    <a:pt x="1313" y="54"/>
                  </a:lnTo>
                  <a:lnTo>
                    <a:pt x="1275" y="45"/>
                  </a:lnTo>
                  <a:lnTo>
                    <a:pt x="1238" y="37"/>
                  </a:lnTo>
                  <a:lnTo>
                    <a:pt x="1238" y="37"/>
                  </a:lnTo>
                  <a:lnTo>
                    <a:pt x="1182" y="22"/>
                  </a:lnTo>
                  <a:lnTo>
                    <a:pt x="1153" y="17"/>
                  </a:lnTo>
                  <a:lnTo>
                    <a:pt x="1125" y="12"/>
                  </a:lnTo>
                  <a:lnTo>
                    <a:pt x="1125" y="12"/>
                  </a:lnTo>
                  <a:lnTo>
                    <a:pt x="1100" y="9"/>
                  </a:lnTo>
                  <a:lnTo>
                    <a:pt x="1075" y="7"/>
                  </a:lnTo>
                  <a:lnTo>
                    <a:pt x="1026" y="5"/>
                  </a:lnTo>
                  <a:lnTo>
                    <a:pt x="1026" y="5"/>
                  </a:lnTo>
                  <a:lnTo>
                    <a:pt x="998" y="5"/>
                  </a:lnTo>
                  <a:lnTo>
                    <a:pt x="969" y="4"/>
                  </a:lnTo>
                  <a:lnTo>
                    <a:pt x="969" y="4"/>
                  </a:lnTo>
                  <a:lnTo>
                    <a:pt x="962" y="1"/>
                  </a:lnTo>
                  <a:lnTo>
                    <a:pt x="954" y="0"/>
                  </a:lnTo>
                  <a:lnTo>
                    <a:pt x="954" y="0"/>
                  </a:lnTo>
                  <a:lnTo>
                    <a:pt x="952" y="0"/>
                  </a:lnTo>
                  <a:lnTo>
                    <a:pt x="952" y="0"/>
                  </a:lnTo>
                  <a:lnTo>
                    <a:pt x="945" y="1"/>
                  </a:lnTo>
                  <a:lnTo>
                    <a:pt x="941" y="1"/>
                  </a:lnTo>
                  <a:lnTo>
                    <a:pt x="937" y="1"/>
                  </a:lnTo>
                  <a:lnTo>
                    <a:pt x="937" y="1"/>
                  </a:lnTo>
                  <a:lnTo>
                    <a:pt x="931" y="0"/>
                  </a:lnTo>
                  <a:lnTo>
                    <a:pt x="931" y="0"/>
                  </a:lnTo>
                  <a:lnTo>
                    <a:pt x="927" y="0"/>
                  </a:lnTo>
                  <a:lnTo>
                    <a:pt x="927" y="0"/>
                  </a:lnTo>
                  <a:lnTo>
                    <a:pt x="920" y="1"/>
                  </a:lnTo>
                  <a:lnTo>
                    <a:pt x="913" y="4"/>
                  </a:lnTo>
                  <a:lnTo>
                    <a:pt x="913" y="4"/>
                  </a:lnTo>
                  <a:lnTo>
                    <a:pt x="884" y="5"/>
                  </a:lnTo>
                  <a:lnTo>
                    <a:pt x="855" y="5"/>
                  </a:lnTo>
                  <a:lnTo>
                    <a:pt x="855" y="5"/>
                  </a:lnTo>
                  <a:lnTo>
                    <a:pt x="807" y="7"/>
                  </a:lnTo>
                  <a:lnTo>
                    <a:pt x="782" y="9"/>
                  </a:lnTo>
                  <a:lnTo>
                    <a:pt x="757" y="12"/>
                  </a:lnTo>
                  <a:lnTo>
                    <a:pt x="757" y="12"/>
                  </a:lnTo>
                  <a:lnTo>
                    <a:pt x="728" y="17"/>
                  </a:lnTo>
                  <a:lnTo>
                    <a:pt x="699" y="22"/>
                  </a:lnTo>
                  <a:lnTo>
                    <a:pt x="643" y="37"/>
                  </a:lnTo>
                  <a:lnTo>
                    <a:pt x="643" y="37"/>
                  </a:lnTo>
                  <a:lnTo>
                    <a:pt x="607" y="45"/>
                  </a:lnTo>
                  <a:lnTo>
                    <a:pt x="569" y="54"/>
                  </a:lnTo>
                  <a:lnTo>
                    <a:pt x="569" y="54"/>
                  </a:lnTo>
                  <a:lnTo>
                    <a:pt x="533" y="62"/>
                  </a:lnTo>
                  <a:lnTo>
                    <a:pt x="498" y="73"/>
                  </a:lnTo>
                  <a:lnTo>
                    <a:pt x="463" y="88"/>
                  </a:lnTo>
                  <a:lnTo>
                    <a:pt x="427" y="103"/>
                  </a:lnTo>
                  <a:lnTo>
                    <a:pt x="392" y="123"/>
                  </a:lnTo>
                  <a:lnTo>
                    <a:pt x="355" y="145"/>
                  </a:lnTo>
                  <a:lnTo>
                    <a:pt x="319" y="170"/>
                  </a:lnTo>
                  <a:lnTo>
                    <a:pt x="281" y="199"/>
                  </a:lnTo>
                  <a:lnTo>
                    <a:pt x="281" y="199"/>
                  </a:lnTo>
                  <a:lnTo>
                    <a:pt x="264" y="213"/>
                  </a:lnTo>
                  <a:lnTo>
                    <a:pt x="247" y="229"/>
                  </a:lnTo>
                  <a:lnTo>
                    <a:pt x="230" y="245"/>
                  </a:lnTo>
                  <a:lnTo>
                    <a:pt x="214" y="262"/>
                  </a:lnTo>
                  <a:lnTo>
                    <a:pt x="185" y="296"/>
                  </a:lnTo>
                  <a:lnTo>
                    <a:pt x="158" y="332"/>
                  </a:lnTo>
                  <a:lnTo>
                    <a:pt x="133" y="368"/>
                  </a:lnTo>
                  <a:lnTo>
                    <a:pt x="109" y="403"/>
                  </a:lnTo>
                  <a:lnTo>
                    <a:pt x="90" y="437"/>
                  </a:lnTo>
                  <a:lnTo>
                    <a:pt x="73" y="470"/>
                  </a:lnTo>
                  <a:lnTo>
                    <a:pt x="73" y="470"/>
                  </a:lnTo>
                  <a:lnTo>
                    <a:pt x="65" y="485"/>
                  </a:lnTo>
                  <a:lnTo>
                    <a:pt x="58" y="501"/>
                  </a:lnTo>
                  <a:lnTo>
                    <a:pt x="52" y="518"/>
                  </a:lnTo>
                  <a:lnTo>
                    <a:pt x="47" y="535"/>
                  </a:lnTo>
                  <a:lnTo>
                    <a:pt x="37" y="569"/>
                  </a:lnTo>
                  <a:lnTo>
                    <a:pt x="31" y="606"/>
                  </a:lnTo>
                  <a:lnTo>
                    <a:pt x="26" y="642"/>
                  </a:lnTo>
                  <a:lnTo>
                    <a:pt x="22" y="679"/>
                  </a:lnTo>
                  <a:lnTo>
                    <a:pt x="18" y="753"/>
                  </a:lnTo>
                  <a:lnTo>
                    <a:pt x="18" y="753"/>
                  </a:lnTo>
                  <a:lnTo>
                    <a:pt x="13" y="825"/>
                  </a:lnTo>
                  <a:lnTo>
                    <a:pt x="13" y="825"/>
                  </a:lnTo>
                  <a:lnTo>
                    <a:pt x="10" y="850"/>
                  </a:lnTo>
                  <a:lnTo>
                    <a:pt x="7" y="876"/>
                  </a:lnTo>
                  <a:lnTo>
                    <a:pt x="7" y="876"/>
                  </a:lnTo>
                  <a:lnTo>
                    <a:pt x="2" y="906"/>
                  </a:lnTo>
                  <a:lnTo>
                    <a:pt x="0" y="938"/>
                  </a:lnTo>
                  <a:lnTo>
                    <a:pt x="0" y="969"/>
                  </a:lnTo>
                  <a:lnTo>
                    <a:pt x="0" y="984"/>
                  </a:lnTo>
                  <a:lnTo>
                    <a:pt x="2" y="999"/>
                  </a:lnTo>
                  <a:lnTo>
                    <a:pt x="2" y="999"/>
                  </a:lnTo>
                  <a:lnTo>
                    <a:pt x="13" y="1069"/>
                  </a:lnTo>
                  <a:lnTo>
                    <a:pt x="13" y="1069"/>
                  </a:lnTo>
                  <a:lnTo>
                    <a:pt x="23" y="1057"/>
                  </a:lnTo>
                  <a:lnTo>
                    <a:pt x="34" y="1048"/>
                  </a:lnTo>
                  <a:lnTo>
                    <a:pt x="45" y="1038"/>
                  </a:lnTo>
                  <a:lnTo>
                    <a:pt x="57" y="1029"/>
                  </a:lnTo>
                  <a:lnTo>
                    <a:pt x="57" y="1029"/>
                  </a:lnTo>
                  <a:lnTo>
                    <a:pt x="55" y="1006"/>
                  </a:lnTo>
                  <a:lnTo>
                    <a:pt x="53" y="981"/>
                  </a:lnTo>
                  <a:lnTo>
                    <a:pt x="53" y="931"/>
                  </a:lnTo>
                  <a:lnTo>
                    <a:pt x="56" y="879"/>
                  </a:lnTo>
                  <a:lnTo>
                    <a:pt x="61" y="824"/>
                  </a:lnTo>
                  <a:lnTo>
                    <a:pt x="61" y="824"/>
                  </a:lnTo>
                  <a:lnTo>
                    <a:pt x="64" y="786"/>
                  </a:lnTo>
                  <a:lnTo>
                    <a:pt x="66" y="747"/>
                  </a:lnTo>
                  <a:lnTo>
                    <a:pt x="66" y="747"/>
                  </a:lnTo>
                  <a:lnTo>
                    <a:pt x="72" y="676"/>
                  </a:lnTo>
                  <a:lnTo>
                    <a:pt x="75" y="642"/>
                  </a:lnTo>
                  <a:lnTo>
                    <a:pt x="81" y="607"/>
                  </a:lnTo>
                  <a:lnTo>
                    <a:pt x="87" y="573"/>
                  </a:lnTo>
                  <a:lnTo>
                    <a:pt x="96" y="540"/>
                  </a:lnTo>
                  <a:lnTo>
                    <a:pt x="108" y="507"/>
                  </a:lnTo>
                  <a:lnTo>
                    <a:pt x="115" y="492"/>
                  </a:lnTo>
                  <a:lnTo>
                    <a:pt x="123" y="476"/>
                  </a:lnTo>
                  <a:lnTo>
                    <a:pt x="123" y="476"/>
                  </a:lnTo>
                  <a:lnTo>
                    <a:pt x="145" y="437"/>
                  </a:lnTo>
                  <a:lnTo>
                    <a:pt x="168" y="399"/>
                  </a:lnTo>
                  <a:lnTo>
                    <a:pt x="194" y="362"/>
                  </a:lnTo>
                  <a:lnTo>
                    <a:pt x="222" y="327"/>
                  </a:lnTo>
                  <a:lnTo>
                    <a:pt x="251" y="294"/>
                  </a:lnTo>
                  <a:lnTo>
                    <a:pt x="281" y="264"/>
                  </a:lnTo>
                  <a:lnTo>
                    <a:pt x="312" y="237"/>
                  </a:lnTo>
                  <a:lnTo>
                    <a:pt x="344" y="211"/>
                  </a:lnTo>
                  <a:lnTo>
                    <a:pt x="344" y="211"/>
                  </a:lnTo>
                  <a:lnTo>
                    <a:pt x="375" y="190"/>
                  </a:lnTo>
                  <a:lnTo>
                    <a:pt x="406" y="170"/>
                  </a:lnTo>
                  <a:lnTo>
                    <a:pt x="439" y="153"/>
                  </a:lnTo>
                  <a:lnTo>
                    <a:pt x="473" y="136"/>
                  </a:lnTo>
                  <a:lnTo>
                    <a:pt x="508" y="123"/>
                  </a:lnTo>
                  <a:lnTo>
                    <a:pt x="544" y="111"/>
                  </a:lnTo>
                  <a:lnTo>
                    <a:pt x="582" y="101"/>
                  </a:lnTo>
                  <a:lnTo>
                    <a:pt x="621" y="92"/>
                  </a:lnTo>
                  <a:lnTo>
                    <a:pt x="621" y="92"/>
                  </a:lnTo>
                  <a:lnTo>
                    <a:pt x="651" y="85"/>
                  </a:lnTo>
                  <a:lnTo>
                    <a:pt x="681" y="77"/>
                  </a:lnTo>
                  <a:lnTo>
                    <a:pt x="681" y="77"/>
                  </a:lnTo>
                  <a:lnTo>
                    <a:pt x="712" y="71"/>
                  </a:lnTo>
                  <a:lnTo>
                    <a:pt x="743" y="63"/>
                  </a:lnTo>
                  <a:lnTo>
                    <a:pt x="775" y="58"/>
                  </a:lnTo>
                  <a:lnTo>
                    <a:pt x="808" y="55"/>
                  </a:lnTo>
                  <a:lnTo>
                    <a:pt x="808" y="55"/>
                  </a:lnTo>
                  <a:lnTo>
                    <a:pt x="838" y="55"/>
                  </a:lnTo>
                  <a:lnTo>
                    <a:pt x="838" y="55"/>
                  </a:lnTo>
                  <a:lnTo>
                    <a:pt x="889" y="52"/>
                  </a:lnTo>
                  <a:lnTo>
                    <a:pt x="915" y="51"/>
                  </a:lnTo>
                  <a:lnTo>
                    <a:pt x="941" y="50"/>
                  </a:lnTo>
                  <a:lnTo>
                    <a:pt x="941" y="50"/>
                  </a:lnTo>
                  <a:lnTo>
                    <a:pt x="941" y="50"/>
                  </a:lnTo>
                  <a:lnTo>
                    <a:pt x="941" y="50"/>
                  </a:lnTo>
                  <a:lnTo>
                    <a:pt x="966" y="51"/>
                  </a:lnTo>
                  <a:lnTo>
                    <a:pt x="992" y="52"/>
                  </a:lnTo>
                  <a:lnTo>
                    <a:pt x="1043" y="55"/>
                  </a:lnTo>
                  <a:lnTo>
                    <a:pt x="1043" y="55"/>
                  </a:lnTo>
                  <a:lnTo>
                    <a:pt x="1075" y="55"/>
                  </a:lnTo>
                  <a:lnTo>
                    <a:pt x="1075" y="55"/>
                  </a:lnTo>
                  <a:lnTo>
                    <a:pt x="1106" y="58"/>
                  </a:lnTo>
                  <a:lnTo>
                    <a:pt x="1139" y="63"/>
                  </a:lnTo>
                  <a:lnTo>
                    <a:pt x="1170" y="71"/>
                  </a:lnTo>
                  <a:lnTo>
                    <a:pt x="1200" y="77"/>
                  </a:lnTo>
                  <a:lnTo>
                    <a:pt x="1200" y="77"/>
                  </a:lnTo>
                  <a:lnTo>
                    <a:pt x="1230" y="85"/>
                  </a:lnTo>
                  <a:lnTo>
                    <a:pt x="1262" y="92"/>
                  </a:lnTo>
                  <a:lnTo>
                    <a:pt x="1262" y="92"/>
                  </a:lnTo>
                  <a:lnTo>
                    <a:pt x="1300" y="101"/>
                  </a:lnTo>
                  <a:lnTo>
                    <a:pt x="1338" y="111"/>
                  </a:lnTo>
                  <a:lnTo>
                    <a:pt x="1374" y="123"/>
                  </a:lnTo>
                  <a:lnTo>
                    <a:pt x="1408" y="136"/>
                  </a:lnTo>
                  <a:lnTo>
                    <a:pt x="1442" y="153"/>
                  </a:lnTo>
                  <a:lnTo>
                    <a:pt x="1475" y="170"/>
                  </a:lnTo>
                  <a:lnTo>
                    <a:pt x="1506" y="190"/>
                  </a:lnTo>
                  <a:lnTo>
                    <a:pt x="1538" y="211"/>
                  </a:lnTo>
                  <a:lnTo>
                    <a:pt x="1538" y="211"/>
                  </a:lnTo>
                  <a:lnTo>
                    <a:pt x="1569" y="237"/>
                  </a:lnTo>
                  <a:lnTo>
                    <a:pt x="1601" y="264"/>
                  </a:lnTo>
                  <a:lnTo>
                    <a:pt x="1631" y="294"/>
                  </a:lnTo>
                  <a:lnTo>
                    <a:pt x="1660" y="327"/>
                  </a:lnTo>
                  <a:lnTo>
                    <a:pt x="1687" y="362"/>
                  </a:lnTo>
                  <a:lnTo>
                    <a:pt x="1713" y="399"/>
                  </a:lnTo>
                  <a:lnTo>
                    <a:pt x="1737" y="437"/>
                  </a:lnTo>
                  <a:lnTo>
                    <a:pt x="1759" y="476"/>
                  </a:lnTo>
                  <a:lnTo>
                    <a:pt x="1759" y="476"/>
                  </a:lnTo>
                  <a:lnTo>
                    <a:pt x="1767" y="492"/>
                  </a:lnTo>
                  <a:lnTo>
                    <a:pt x="1773" y="507"/>
                  </a:lnTo>
                  <a:lnTo>
                    <a:pt x="1785" y="540"/>
                  </a:lnTo>
                  <a:lnTo>
                    <a:pt x="1794" y="573"/>
                  </a:lnTo>
                  <a:lnTo>
                    <a:pt x="1801" y="607"/>
                  </a:lnTo>
                  <a:lnTo>
                    <a:pt x="1806" y="642"/>
                  </a:lnTo>
                  <a:lnTo>
                    <a:pt x="1810" y="676"/>
                  </a:lnTo>
                  <a:lnTo>
                    <a:pt x="1815" y="747"/>
                  </a:lnTo>
                  <a:lnTo>
                    <a:pt x="1815" y="747"/>
                  </a:lnTo>
                  <a:lnTo>
                    <a:pt x="1818" y="786"/>
                  </a:lnTo>
                  <a:lnTo>
                    <a:pt x="1822" y="824"/>
                  </a:lnTo>
                  <a:lnTo>
                    <a:pt x="1822" y="824"/>
                  </a:lnTo>
                  <a:lnTo>
                    <a:pt x="1826" y="870"/>
                  </a:lnTo>
                  <a:lnTo>
                    <a:pt x="1828" y="913"/>
                  </a:lnTo>
                  <a:lnTo>
                    <a:pt x="1830" y="955"/>
                  </a:lnTo>
                  <a:lnTo>
                    <a:pt x="1828" y="995"/>
                  </a:lnTo>
                  <a:lnTo>
                    <a:pt x="1824" y="1035"/>
                  </a:lnTo>
                  <a:lnTo>
                    <a:pt x="1819" y="1075"/>
                  </a:lnTo>
                  <a:lnTo>
                    <a:pt x="1810" y="1114"/>
                  </a:lnTo>
                  <a:lnTo>
                    <a:pt x="1798" y="1155"/>
                  </a:lnTo>
                  <a:lnTo>
                    <a:pt x="1798" y="1155"/>
                  </a:lnTo>
                  <a:lnTo>
                    <a:pt x="1785" y="1194"/>
                  </a:lnTo>
                  <a:lnTo>
                    <a:pt x="1785" y="1194"/>
                  </a:lnTo>
                  <a:lnTo>
                    <a:pt x="1777" y="1223"/>
                  </a:lnTo>
                  <a:lnTo>
                    <a:pt x="1767" y="1252"/>
                  </a:lnTo>
                  <a:lnTo>
                    <a:pt x="1762" y="1266"/>
                  </a:lnTo>
                  <a:lnTo>
                    <a:pt x="1755" y="1280"/>
                  </a:lnTo>
                  <a:lnTo>
                    <a:pt x="1747" y="1293"/>
                  </a:lnTo>
                  <a:lnTo>
                    <a:pt x="1739" y="1307"/>
                  </a:lnTo>
                  <a:lnTo>
                    <a:pt x="1739" y="1307"/>
                  </a:lnTo>
                  <a:lnTo>
                    <a:pt x="1722" y="1331"/>
                  </a:lnTo>
                  <a:lnTo>
                    <a:pt x="1722" y="1331"/>
                  </a:lnTo>
                  <a:lnTo>
                    <a:pt x="1700" y="1364"/>
                  </a:lnTo>
                  <a:lnTo>
                    <a:pt x="1677" y="1397"/>
                  </a:lnTo>
                  <a:lnTo>
                    <a:pt x="1663" y="1412"/>
                  </a:lnTo>
                  <a:lnTo>
                    <a:pt x="1650" y="1427"/>
                  </a:lnTo>
                  <a:lnTo>
                    <a:pt x="1636" y="1441"/>
                  </a:lnTo>
                  <a:lnTo>
                    <a:pt x="1620" y="1454"/>
                  </a:lnTo>
                  <a:lnTo>
                    <a:pt x="1620" y="1454"/>
                  </a:lnTo>
                  <a:lnTo>
                    <a:pt x="1589" y="1478"/>
                  </a:lnTo>
                  <a:lnTo>
                    <a:pt x="1556" y="1500"/>
                  </a:lnTo>
                  <a:lnTo>
                    <a:pt x="1522" y="1521"/>
                  </a:lnTo>
                  <a:lnTo>
                    <a:pt x="1486" y="1541"/>
                  </a:lnTo>
                  <a:lnTo>
                    <a:pt x="1448" y="1559"/>
                  </a:lnTo>
                  <a:lnTo>
                    <a:pt x="1408" y="1576"/>
                  </a:lnTo>
                  <a:lnTo>
                    <a:pt x="1367" y="1592"/>
                  </a:lnTo>
                  <a:lnTo>
                    <a:pt x="1325" y="1606"/>
                  </a:lnTo>
                  <a:lnTo>
                    <a:pt x="1281" y="1618"/>
                  </a:lnTo>
                  <a:lnTo>
                    <a:pt x="1237" y="1628"/>
                  </a:lnTo>
                  <a:lnTo>
                    <a:pt x="1191" y="1637"/>
                  </a:lnTo>
                  <a:lnTo>
                    <a:pt x="1144" y="1645"/>
                  </a:lnTo>
                  <a:lnTo>
                    <a:pt x="1096" y="1652"/>
                  </a:lnTo>
                  <a:lnTo>
                    <a:pt x="1047" y="1656"/>
                  </a:lnTo>
                  <a:lnTo>
                    <a:pt x="999" y="1658"/>
                  </a:lnTo>
                  <a:lnTo>
                    <a:pt x="949" y="1660"/>
                  </a:lnTo>
                  <a:lnTo>
                    <a:pt x="949" y="1660"/>
                  </a:lnTo>
                  <a:lnTo>
                    <a:pt x="940" y="1661"/>
                  </a:lnTo>
                  <a:lnTo>
                    <a:pt x="940" y="1661"/>
                  </a:lnTo>
                  <a:lnTo>
                    <a:pt x="932" y="1660"/>
                  </a:lnTo>
                  <a:lnTo>
                    <a:pt x="932" y="1660"/>
                  </a:lnTo>
                  <a:lnTo>
                    <a:pt x="898" y="1658"/>
                  </a:lnTo>
                  <a:lnTo>
                    <a:pt x="864" y="1657"/>
                  </a:lnTo>
                  <a:lnTo>
                    <a:pt x="830" y="1656"/>
                  </a:lnTo>
                  <a:lnTo>
                    <a:pt x="797" y="1652"/>
                  </a:lnTo>
                  <a:lnTo>
                    <a:pt x="797" y="1652"/>
                  </a:lnTo>
                  <a:lnTo>
                    <a:pt x="792" y="1675"/>
                  </a:lnTo>
                  <a:lnTo>
                    <a:pt x="787" y="1698"/>
                  </a:lnTo>
                  <a:lnTo>
                    <a:pt x="787" y="1698"/>
                  </a:lnTo>
                  <a:lnTo>
                    <a:pt x="821" y="1701"/>
                  </a:lnTo>
                  <a:lnTo>
                    <a:pt x="856" y="1704"/>
                  </a:lnTo>
                  <a:lnTo>
                    <a:pt x="893" y="1707"/>
                  </a:lnTo>
                  <a:lnTo>
                    <a:pt x="932" y="1707"/>
                  </a:lnTo>
                  <a:lnTo>
                    <a:pt x="932" y="1707"/>
                  </a:lnTo>
                  <a:lnTo>
                    <a:pt x="941" y="1705"/>
                  </a:lnTo>
                  <a:lnTo>
                    <a:pt x="941" y="1705"/>
                  </a:lnTo>
                  <a:lnTo>
                    <a:pt x="949" y="1707"/>
                  </a:lnTo>
                  <a:lnTo>
                    <a:pt x="949" y="1707"/>
                  </a:lnTo>
                  <a:lnTo>
                    <a:pt x="1004" y="1705"/>
                  </a:lnTo>
                  <a:lnTo>
                    <a:pt x="1056" y="1703"/>
                  </a:lnTo>
                  <a:lnTo>
                    <a:pt x="1105" y="1696"/>
                  </a:lnTo>
                  <a:lnTo>
                    <a:pt x="1152" y="1688"/>
                  </a:lnTo>
                  <a:lnTo>
                    <a:pt x="1152" y="1688"/>
                  </a:lnTo>
                  <a:lnTo>
                    <a:pt x="1183" y="1682"/>
                  </a:lnTo>
                  <a:lnTo>
                    <a:pt x="1216" y="1677"/>
                  </a:lnTo>
                  <a:lnTo>
                    <a:pt x="1216" y="1677"/>
                  </a:lnTo>
                  <a:lnTo>
                    <a:pt x="1250" y="1671"/>
                  </a:lnTo>
                  <a:lnTo>
                    <a:pt x="1284" y="1666"/>
                  </a:lnTo>
                  <a:lnTo>
                    <a:pt x="1318" y="1657"/>
                  </a:lnTo>
                  <a:lnTo>
                    <a:pt x="1334" y="1652"/>
                  </a:lnTo>
                  <a:lnTo>
                    <a:pt x="1350" y="1647"/>
                  </a:lnTo>
                  <a:lnTo>
                    <a:pt x="1350" y="1647"/>
                  </a:lnTo>
                  <a:lnTo>
                    <a:pt x="1393" y="1630"/>
                  </a:lnTo>
                  <a:lnTo>
                    <a:pt x="1393" y="1630"/>
                  </a:lnTo>
                  <a:lnTo>
                    <a:pt x="1466" y="1599"/>
                  </a:lnTo>
                  <a:lnTo>
                    <a:pt x="1503" y="1582"/>
                  </a:lnTo>
                  <a:lnTo>
                    <a:pt x="1539" y="1565"/>
                  </a:lnTo>
                  <a:lnTo>
                    <a:pt x="1573" y="1546"/>
                  </a:lnTo>
                  <a:lnTo>
                    <a:pt x="1607" y="1525"/>
                  </a:lnTo>
                  <a:lnTo>
                    <a:pt x="1624" y="1513"/>
                  </a:lnTo>
                  <a:lnTo>
                    <a:pt x="1640" y="1501"/>
                  </a:lnTo>
                  <a:lnTo>
                    <a:pt x="1654" y="1488"/>
                  </a:lnTo>
                  <a:lnTo>
                    <a:pt x="1670" y="1474"/>
                  </a:lnTo>
                  <a:lnTo>
                    <a:pt x="1670" y="1474"/>
                  </a:lnTo>
                  <a:lnTo>
                    <a:pt x="1688" y="1456"/>
                  </a:lnTo>
                  <a:lnTo>
                    <a:pt x="1705" y="1436"/>
                  </a:lnTo>
                  <a:lnTo>
                    <a:pt x="1722" y="1415"/>
                  </a:lnTo>
                  <a:lnTo>
                    <a:pt x="1738" y="1394"/>
                  </a:lnTo>
                  <a:lnTo>
                    <a:pt x="1767" y="1354"/>
                  </a:lnTo>
                  <a:lnTo>
                    <a:pt x="1793" y="1313"/>
                  </a:lnTo>
                  <a:lnTo>
                    <a:pt x="1793" y="1313"/>
                  </a:lnTo>
                  <a:lnTo>
                    <a:pt x="1799" y="1301"/>
                  </a:lnTo>
                  <a:lnTo>
                    <a:pt x="1805" y="1290"/>
                  </a:lnTo>
                  <a:lnTo>
                    <a:pt x="1815" y="1265"/>
                  </a:lnTo>
                  <a:lnTo>
                    <a:pt x="1823" y="1239"/>
                  </a:lnTo>
                  <a:lnTo>
                    <a:pt x="1831" y="1212"/>
                  </a:lnTo>
                  <a:lnTo>
                    <a:pt x="1831" y="1212"/>
                  </a:lnTo>
                  <a:lnTo>
                    <a:pt x="1837" y="1190"/>
                  </a:lnTo>
                  <a:lnTo>
                    <a:pt x="1844" y="1168"/>
                  </a:lnTo>
                  <a:lnTo>
                    <a:pt x="1844" y="1168"/>
                  </a:lnTo>
                  <a:lnTo>
                    <a:pt x="1851" y="1146"/>
                  </a:lnTo>
                  <a:lnTo>
                    <a:pt x="1857" y="1125"/>
                  </a:lnTo>
                  <a:lnTo>
                    <a:pt x="1866" y="1082"/>
                  </a:lnTo>
                  <a:lnTo>
                    <a:pt x="1874" y="1040"/>
                  </a:lnTo>
                  <a:lnTo>
                    <a:pt x="1881" y="999"/>
                  </a:lnTo>
                  <a:lnTo>
                    <a:pt x="1881" y="999"/>
                  </a:lnTo>
                  <a:lnTo>
                    <a:pt x="1882" y="984"/>
                  </a:lnTo>
                  <a:lnTo>
                    <a:pt x="1882" y="969"/>
                  </a:lnTo>
                  <a:lnTo>
                    <a:pt x="1882" y="938"/>
                  </a:lnTo>
                  <a:lnTo>
                    <a:pt x="1879" y="906"/>
                  </a:lnTo>
                  <a:lnTo>
                    <a:pt x="1875" y="876"/>
                  </a:lnTo>
                  <a:lnTo>
                    <a:pt x="1875" y="87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24" name="chenying0907 1120"/>
            <p:cNvSpPr/>
            <p:nvPr/>
          </p:nvSpPr>
          <p:spPr bwMode="auto">
            <a:xfrm>
              <a:off x="4311651" y="4149725"/>
              <a:ext cx="523875" cy="473075"/>
            </a:xfrm>
            <a:custGeom>
              <a:avLst/>
              <a:gdLst/>
              <a:ahLst/>
              <a:cxnLst>
                <a:cxn ang="0">
                  <a:pos x="1260" y="339"/>
                </a:cxn>
                <a:cxn ang="0">
                  <a:pos x="1222" y="252"/>
                </a:cxn>
                <a:cxn ang="0">
                  <a:pos x="1166" y="183"/>
                </a:cxn>
                <a:cxn ang="0">
                  <a:pos x="1103" y="141"/>
                </a:cxn>
                <a:cxn ang="0">
                  <a:pos x="1001" y="74"/>
                </a:cxn>
                <a:cxn ang="0">
                  <a:pos x="943" y="46"/>
                </a:cxn>
                <a:cxn ang="0">
                  <a:pos x="840" y="20"/>
                </a:cxn>
                <a:cxn ang="0">
                  <a:pos x="712" y="1"/>
                </a:cxn>
                <a:cxn ang="0">
                  <a:pos x="555" y="6"/>
                </a:cxn>
                <a:cxn ang="0">
                  <a:pos x="394" y="30"/>
                </a:cxn>
                <a:cxn ang="0">
                  <a:pos x="268" y="86"/>
                </a:cxn>
                <a:cxn ang="0">
                  <a:pos x="158" y="170"/>
                </a:cxn>
                <a:cxn ang="0">
                  <a:pos x="69" y="268"/>
                </a:cxn>
                <a:cxn ang="0">
                  <a:pos x="28" y="360"/>
                </a:cxn>
                <a:cxn ang="0">
                  <a:pos x="14" y="412"/>
                </a:cxn>
                <a:cxn ang="0">
                  <a:pos x="3" y="518"/>
                </a:cxn>
                <a:cxn ang="0">
                  <a:pos x="1" y="685"/>
                </a:cxn>
                <a:cxn ang="0">
                  <a:pos x="37" y="732"/>
                </a:cxn>
                <a:cxn ang="0">
                  <a:pos x="47" y="673"/>
                </a:cxn>
                <a:cxn ang="0">
                  <a:pos x="51" y="507"/>
                </a:cxn>
                <a:cxn ang="0">
                  <a:pos x="77" y="371"/>
                </a:cxn>
                <a:cxn ang="0">
                  <a:pos x="141" y="247"/>
                </a:cxn>
                <a:cxn ang="0">
                  <a:pos x="205" y="187"/>
                </a:cxn>
                <a:cxn ang="0">
                  <a:pos x="298" y="120"/>
                </a:cxn>
                <a:cxn ang="0">
                  <a:pos x="381" y="80"/>
                </a:cxn>
                <a:cxn ang="0">
                  <a:pos x="502" y="56"/>
                </a:cxn>
                <a:cxn ang="0">
                  <a:pos x="667" y="47"/>
                </a:cxn>
                <a:cxn ang="0">
                  <a:pos x="777" y="52"/>
                </a:cxn>
                <a:cxn ang="0">
                  <a:pos x="862" y="76"/>
                </a:cxn>
                <a:cxn ang="0">
                  <a:pos x="934" y="94"/>
                </a:cxn>
                <a:cxn ang="0">
                  <a:pos x="986" y="123"/>
                </a:cxn>
                <a:cxn ang="0">
                  <a:pos x="1045" y="162"/>
                </a:cxn>
                <a:cxn ang="0">
                  <a:pos x="1147" y="231"/>
                </a:cxn>
                <a:cxn ang="0">
                  <a:pos x="1203" y="316"/>
                </a:cxn>
                <a:cxn ang="0">
                  <a:pos x="1257" y="509"/>
                </a:cxn>
                <a:cxn ang="0">
                  <a:pos x="1277" y="629"/>
                </a:cxn>
                <a:cxn ang="0">
                  <a:pos x="1269" y="783"/>
                </a:cxn>
                <a:cxn ang="0">
                  <a:pos x="1218" y="926"/>
                </a:cxn>
                <a:cxn ang="0">
                  <a:pos x="1142" y="1019"/>
                </a:cxn>
                <a:cxn ang="0">
                  <a:pos x="1014" y="1091"/>
                </a:cxn>
                <a:cxn ang="0">
                  <a:pos x="866" y="1129"/>
                </a:cxn>
                <a:cxn ang="0">
                  <a:pos x="697" y="1146"/>
                </a:cxn>
                <a:cxn ang="0">
                  <a:pos x="531" y="1131"/>
                </a:cxn>
                <a:cxn ang="0">
                  <a:pos x="597" y="1186"/>
                </a:cxn>
                <a:cxn ang="0">
                  <a:pos x="748" y="1190"/>
                </a:cxn>
                <a:cxn ang="0">
                  <a:pos x="819" y="1180"/>
                </a:cxn>
                <a:cxn ang="0">
                  <a:pos x="916" y="1166"/>
                </a:cxn>
                <a:cxn ang="0">
                  <a:pos x="1039" y="1130"/>
                </a:cxn>
                <a:cxn ang="0">
                  <a:pos x="1154" y="1063"/>
                </a:cxn>
                <a:cxn ang="0">
                  <a:pos x="1231" y="991"/>
                </a:cxn>
                <a:cxn ang="0">
                  <a:pos x="1290" y="880"/>
                </a:cxn>
                <a:cxn ang="0">
                  <a:pos x="1317" y="756"/>
                </a:cxn>
                <a:cxn ang="0">
                  <a:pos x="1321" y="622"/>
                </a:cxn>
                <a:cxn ang="0">
                  <a:pos x="1294" y="462"/>
                </a:cxn>
              </a:cxnLst>
              <a:rect l="0" t="0" r="r" b="b"/>
              <a:pathLst>
                <a:path w="1323" h="1190">
                  <a:moveTo>
                    <a:pt x="1294" y="462"/>
                  </a:moveTo>
                  <a:lnTo>
                    <a:pt x="1294" y="462"/>
                  </a:lnTo>
                  <a:lnTo>
                    <a:pt x="1282" y="413"/>
                  </a:lnTo>
                  <a:lnTo>
                    <a:pt x="1268" y="363"/>
                  </a:lnTo>
                  <a:lnTo>
                    <a:pt x="1260" y="339"/>
                  </a:lnTo>
                  <a:lnTo>
                    <a:pt x="1251" y="314"/>
                  </a:lnTo>
                  <a:lnTo>
                    <a:pt x="1241" y="290"/>
                  </a:lnTo>
                  <a:lnTo>
                    <a:pt x="1231" y="268"/>
                  </a:lnTo>
                  <a:lnTo>
                    <a:pt x="1231" y="268"/>
                  </a:lnTo>
                  <a:lnTo>
                    <a:pt x="1222" y="252"/>
                  </a:lnTo>
                  <a:lnTo>
                    <a:pt x="1213" y="237"/>
                  </a:lnTo>
                  <a:lnTo>
                    <a:pt x="1202" y="222"/>
                  </a:lnTo>
                  <a:lnTo>
                    <a:pt x="1192" y="208"/>
                  </a:lnTo>
                  <a:lnTo>
                    <a:pt x="1179" y="195"/>
                  </a:lnTo>
                  <a:lnTo>
                    <a:pt x="1166" y="183"/>
                  </a:lnTo>
                  <a:lnTo>
                    <a:pt x="1152" y="173"/>
                  </a:lnTo>
                  <a:lnTo>
                    <a:pt x="1137" y="162"/>
                  </a:lnTo>
                  <a:lnTo>
                    <a:pt x="1137" y="162"/>
                  </a:lnTo>
                  <a:lnTo>
                    <a:pt x="1120" y="152"/>
                  </a:lnTo>
                  <a:lnTo>
                    <a:pt x="1103" y="141"/>
                  </a:lnTo>
                  <a:lnTo>
                    <a:pt x="1070" y="116"/>
                  </a:lnTo>
                  <a:lnTo>
                    <a:pt x="1053" y="105"/>
                  </a:lnTo>
                  <a:lnTo>
                    <a:pt x="1036" y="93"/>
                  </a:lnTo>
                  <a:lnTo>
                    <a:pt x="1018" y="84"/>
                  </a:lnTo>
                  <a:lnTo>
                    <a:pt x="1001" y="74"/>
                  </a:lnTo>
                  <a:lnTo>
                    <a:pt x="1001" y="74"/>
                  </a:lnTo>
                  <a:lnTo>
                    <a:pt x="984" y="67"/>
                  </a:lnTo>
                  <a:lnTo>
                    <a:pt x="968" y="57"/>
                  </a:lnTo>
                  <a:lnTo>
                    <a:pt x="952" y="50"/>
                  </a:lnTo>
                  <a:lnTo>
                    <a:pt x="943" y="46"/>
                  </a:lnTo>
                  <a:lnTo>
                    <a:pt x="935" y="43"/>
                  </a:lnTo>
                  <a:lnTo>
                    <a:pt x="935" y="43"/>
                  </a:lnTo>
                  <a:lnTo>
                    <a:pt x="887" y="31"/>
                  </a:lnTo>
                  <a:lnTo>
                    <a:pt x="840" y="20"/>
                  </a:lnTo>
                  <a:lnTo>
                    <a:pt x="840" y="20"/>
                  </a:lnTo>
                  <a:lnTo>
                    <a:pt x="819" y="14"/>
                  </a:lnTo>
                  <a:lnTo>
                    <a:pt x="798" y="10"/>
                  </a:lnTo>
                  <a:lnTo>
                    <a:pt x="776" y="6"/>
                  </a:lnTo>
                  <a:lnTo>
                    <a:pt x="755" y="4"/>
                  </a:lnTo>
                  <a:lnTo>
                    <a:pt x="712" y="1"/>
                  </a:lnTo>
                  <a:lnTo>
                    <a:pt x="668" y="0"/>
                  </a:lnTo>
                  <a:lnTo>
                    <a:pt x="668" y="0"/>
                  </a:lnTo>
                  <a:lnTo>
                    <a:pt x="648" y="0"/>
                  </a:lnTo>
                  <a:lnTo>
                    <a:pt x="620" y="1"/>
                  </a:lnTo>
                  <a:lnTo>
                    <a:pt x="555" y="6"/>
                  </a:lnTo>
                  <a:lnTo>
                    <a:pt x="485" y="14"/>
                  </a:lnTo>
                  <a:lnTo>
                    <a:pt x="453" y="18"/>
                  </a:lnTo>
                  <a:lnTo>
                    <a:pt x="423" y="23"/>
                  </a:lnTo>
                  <a:lnTo>
                    <a:pt x="423" y="23"/>
                  </a:lnTo>
                  <a:lnTo>
                    <a:pt x="394" y="30"/>
                  </a:lnTo>
                  <a:lnTo>
                    <a:pt x="368" y="38"/>
                  </a:lnTo>
                  <a:lnTo>
                    <a:pt x="341" y="47"/>
                  </a:lnTo>
                  <a:lnTo>
                    <a:pt x="317" y="59"/>
                  </a:lnTo>
                  <a:lnTo>
                    <a:pt x="292" y="72"/>
                  </a:lnTo>
                  <a:lnTo>
                    <a:pt x="268" y="86"/>
                  </a:lnTo>
                  <a:lnTo>
                    <a:pt x="245" y="102"/>
                  </a:lnTo>
                  <a:lnTo>
                    <a:pt x="222" y="120"/>
                  </a:lnTo>
                  <a:lnTo>
                    <a:pt x="222" y="120"/>
                  </a:lnTo>
                  <a:lnTo>
                    <a:pt x="179" y="153"/>
                  </a:lnTo>
                  <a:lnTo>
                    <a:pt x="158" y="170"/>
                  </a:lnTo>
                  <a:lnTo>
                    <a:pt x="139" y="187"/>
                  </a:lnTo>
                  <a:lnTo>
                    <a:pt x="119" y="204"/>
                  </a:lnTo>
                  <a:lnTo>
                    <a:pt x="101" y="224"/>
                  </a:lnTo>
                  <a:lnTo>
                    <a:pt x="84" y="244"/>
                  </a:lnTo>
                  <a:lnTo>
                    <a:pt x="69" y="268"/>
                  </a:lnTo>
                  <a:lnTo>
                    <a:pt x="69" y="268"/>
                  </a:lnTo>
                  <a:lnTo>
                    <a:pt x="58" y="290"/>
                  </a:lnTo>
                  <a:lnTo>
                    <a:pt x="47" y="312"/>
                  </a:lnTo>
                  <a:lnTo>
                    <a:pt x="38" y="336"/>
                  </a:lnTo>
                  <a:lnTo>
                    <a:pt x="28" y="360"/>
                  </a:lnTo>
                  <a:lnTo>
                    <a:pt x="28" y="360"/>
                  </a:lnTo>
                  <a:lnTo>
                    <a:pt x="22" y="371"/>
                  </a:lnTo>
                  <a:lnTo>
                    <a:pt x="18" y="384"/>
                  </a:lnTo>
                  <a:lnTo>
                    <a:pt x="16" y="399"/>
                  </a:lnTo>
                  <a:lnTo>
                    <a:pt x="14" y="412"/>
                  </a:lnTo>
                  <a:lnTo>
                    <a:pt x="12" y="441"/>
                  </a:lnTo>
                  <a:lnTo>
                    <a:pt x="9" y="468"/>
                  </a:lnTo>
                  <a:lnTo>
                    <a:pt x="9" y="468"/>
                  </a:lnTo>
                  <a:lnTo>
                    <a:pt x="5" y="492"/>
                  </a:lnTo>
                  <a:lnTo>
                    <a:pt x="3" y="518"/>
                  </a:lnTo>
                  <a:lnTo>
                    <a:pt x="0" y="568"/>
                  </a:lnTo>
                  <a:lnTo>
                    <a:pt x="0" y="617"/>
                  </a:lnTo>
                  <a:lnTo>
                    <a:pt x="0" y="668"/>
                  </a:lnTo>
                  <a:lnTo>
                    <a:pt x="0" y="668"/>
                  </a:lnTo>
                  <a:lnTo>
                    <a:pt x="1" y="685"/>
                  </a:lnTo>
                  <a:lnTo>
                    <a:pt x="3" y="701"/>
                  </a:lnTo>
                  <a:lnTo>
                    <a:pt x="7" y="717"/>
                  </a:lnTo>
                  <a:lnTo>
                    <a:pt x="10" y="731"/>
                  </a:lnTo>
                  <a:lnTo>
                    <a:pt x="10" y="731"/>
                  </a:lnTo>
                  <a:lnTo>
                    <a:pt x="37" y="732"/>
                  </a:lnTo>
                  <a:lnTo>
                    <a:pt x="62" y="735"/>
                  </a:lnTo>
                  <a:lnTo>
                    <a:pt x="62" y="735"/>
                  </a:lnTo>
                  <a:lnTo>
                    <a:pt x="55" y="714"/>
                  </a:lnTo>
                  <a:lnTo>
                    <a:pt x="51" y="694"/>
                  </a:lnTo>
                  <a:lnTo>
                    <a:pt x="47" y="673"/>
                  </a:lnTo>
                  <a:lnTo>
                    <a:pt x="46" y="650"/>
                  </a:lnTo>
                  <a:lnTo>
                    <a:pt x="46" y="650"/>
                  </a:lnTo>
                  <a:lnTo>
                    <a:pt x="47" y="592"/>
                  </a:lnTo>
                  <a:lnTo>
                    <a:pt x="48" y="536"/>
                  </a:lnTo>
                  <a:lnTo>
                    <a:pt x="51" y="507"/>
                  </a:lnTo>
                  <a:lnTo>
                    <a:pt x="54" y="480"/>
                  </a:lnTo>
                  <a:lnTo>
                    <a:pt x="58" y="452"/>
                  </a:lnTo>
                  <a:lnTo>
                    <a:pt x="63" y="425"/>
                  </a:lnTo>
                  <a:lnTo>
                    <a:pt x="69" y="399"/>
                  </a:lnTo>
                  <a:lnTo>
                    <a:pt x="77" y="371"/>
                  </a:lnTo>
                  <a:lnTo>
                    <a:pt x="86" y="346"/>
                  </a:lnTo>
                  <a:lnTo>
                    <a:pt x="97" y="320"/>
                  </a:lnTo>
                  <a:lnTo>
                    <a:pt x="110" y="295"/>
                  </a:lnTo>
                  <a:lnTo>
                    <a:pt x="124" y="272"/>
                  </a:lnTo>
                  <a:lnTo>
                    <a:pt x="141" y="247"/>
                  </a:lnTo>
                  <a:lnTo>
                    <a:pt x="161" y="225"/>
                  </a:lnTo>
                  <a:lnTo>
                    <a:pt x="161" y="225"/>
                  </a:lnTo>
                  <a:lnTo>
                    <a:pt x="170" y="214"/>
                  </a:lnTo>
                  <a:lnTo>
                    <a:pt x="182" y="204"/>
                  </a:lnTo>
                  <a:lnTo>
                    <a:pt x="205" y="187"/>
                  </a:lnTo>
                  <a:lnTo>
                    <a:pt x="230" y="170"/>
                  </a:lnTo>
                  <a:lnTo>
                    <a:pt x="254" y="153"/>
                  </a:lnTo>
                  <a:lnTo>
                    <a:pt x="254" y="153"/>
                  </a:lnTo>
                  <a:lnTo>
                    <a:pt x="284" y="131"/>
                  </a:lnTo>
                  <a:lnTo>
                    <a:pt x="298" y="120"/>
                  </a:lnTo>
                  <a:lnTo>
                    <a:pt x="314" y="111"/>
                  </a:lnTo>
                  <a:lnTo>
                    <a:pt x="330" y="102"/>
                  </a:lnTo>
                  <a:lnTo>
                    <a:pt x="347" y="94"/>
                  </a:lnTo>
                  <a:lnTo>
                    <a:pt x="362" y="86"/>
                  </a:lnTo>
                  <a:lnTo>
                    <a:pt x="381" y="80"/>
                  </a:lnTo>
                  <a:lnTo>
                    <a:pt x="381" y="80"/>
                  </a:lnTo>
                  <a:lnTo>
                    <a:pt x="398" y="74"/>
                  </a:lnTo>
                  <a:lnTo>
                    <a:pt x="417" y="71"/>
                  </a:lnTo>
                  <a:lnTo>
                    <a:pt x="459" y="63"/>
                  </a:lnTo>
                  <a:lnTo>
                    <a:pt x="502" y="56"/>
                  </a:lnTo>
                  <a:lnTo>
                    <a:pt x="546" y="52"/>
                  </a:lnTo>
                  <a:lnTo>
                    <a:pt x="585" y="50"/>
                  </a:lnTo>
                  <a:lnTo>
                    <a:pt x="620" y="47"/>
                  </a:lnTo>
                  <a:lnTo>
                    <a:pt x="649" y="47"/>
                  </a:lnTo>
                  <a:lnTo>
                    <a:pt x="667" y="47"/>
                  </a:lnTo>
                  <a:lnTo>
                    <a:pt x="667" y="47"/>
                  </a:lnTo>
                  <a:lnTo>
                    <a:pt x="723" y="50"/>
                  </a:lnTo>
                  <a:lnTo>
                    <a:pt x="752" y="51"/>
                  </a:lnTo>
                  <a:lnTo>
                    <a:pt x="777" y="52"/>
                  </a:lnTo>
                  <a:lnTo>
                    <a:pt x="777" y="52"/>
                  </a:lnTo>
                  <a:lnTo>
                    <a:pt x="789" y="55"/>
                  </a:lnTo>
                  <a:lnTo>
                    <a:pt x="802" y="57"/>
                  </a:lnTo>
                  <a:lnTo>
                    <a:pt x="825" y="65"/>
                  </a:lnTo>
                  <a:lnTo>
                    <a:pt x="850" y="73"/>
                  </a:lnTo>
                  <a:lnTo>
                    <a:pt x="862" y="76"/>
                  </a:lnTo>
                  <a:lnTo>
                    <a:pt x="874" y="78"/>
                  </a:lnTo>
                  <a:lnTo>
                    <a:pt x="874" y="78"/>
                  </a:lnTo>
                  <a:lnTo>
                    <a:pt x="900" y="84"/>
                  </a:lnTo>
                  <a:lnTo>
                    <a:pt x="922" y="90"/>
                  </a:lnTo>
                  <a:lnTo>
                    <a:pt x="934" y="94"/>
                  </a:lnTo>
                  <a:lnTo>
                    <a:pt x="946" y="98"/>
                  </a:lnTo>
                  <a:lnTo>
                    <a:pt x="956" y="103"/>
                  </a:lnTo>
                  <a:lnTo>
                    <a:pt x="968" y="111"/>
                  </a:lnTo>
                  <a:lnTo>
                    <a:pt x="968" y="111"/>
                  </a:lnTo>
                  <a:lnTo>
                    <a:pt x="986" y="123"/>
                  </a:lnTo>
                  <a:lnTo>
                    <a:pt x="1006" y="137"/>
                  </a:lnTo>
                  <a:lnTo>
                    <a:pt x="1026" y="152"/>
                  </a:lnTo>
                  <a:lnTo>
                    <a:pt x="1036" y="157"/>
                  </a:lnTo>
                  <a:lnTo>
                    <a:pt x="1045" y="162"/>
                  </a:lnTo>
                  <a:lnTo>
                    <a:pt x="1045" y="162"/>
                  </a:lnTo>
                  <a:lnTo>
                    <a:pt x="1067" y="173"/>
                  </a:lnTo>
                  <a:lnTo>
                    <a:pt x="1088" y="186"/>
                  </a:lnTo>
                  <a:lnTo>
                    <a:pt x="1109" y="199"/>
                  </a:lnTo>
                  <a:lnTo>
                    <a:pt x="1129" y="214"/>
                  </a:lnTo>
                  <a:lnTo>
                    <a:pt x="1147" y="231"/>
                  </a:lnTo>
                  <a:lnTo>
                    <a:pt x="1164" y="250"/>
                  </a:lnTo>
                  <a:lnTo>
                    <a:pt x="1179" y="269"/>
                  </a:lnTo>
                  <a:lnTo>
                    <a:pt x="1192" y="292"/>
                  </a:lnTo>
                  <a:lnTo>
                    <a:pt x="1192" y="292"/>
                  </a:lnTo>
                  <a:lnTo>
                    <a:pt x="1203" y="316"/>
                  </a:lnTo>
                  <a:lnTo>
                    <a:pt x="1213" y="343"/>
                  </a:lnTo>
                  <a:lnTo>
                    <a:pt x="1222" y="370"/>
                  </a:lnTo>
                  <a:lnTo>
                    <a:pt x="1231" y="397"/>
                  </a:lnTo>
                  <a:lnTo>
                    <a:pt x="1244" y="454"/>
                  </a:lnTo>
                  <a:lnTo>
                    <a:pt x="1257" y="509"/>
                  </a:lnTo>
                  <a:lnTo>
                    <a:pt x="1257" y="509"/>
                  </a:lnTo>
                  <a:lnTo>
                    <a:pt x="1264" y="539"/>
                  </a:lnTo>
                  <a:lnTo>
                    <a:pt x="1269" y="569"/>
                  </a:lnTo>
                  <a:lnTo>
                    <a:pt x="1273" y="599"/>
                  </a:lnTo>
                  <a:lnTo>
                    <a:pt x="1277" y="629"/>
                  </a:lnTo>
                  <a:lnTo>
                    <a:pt x="1278" y="660"/>
                  </a:lnTo>
                  <a:lnTo>
                    <a:pt x="1278" y="692"/>
                  </a:lnTo>
                  <a:lnTo>
                    <a:pt x="1277" y="722"/>
                  </a:lnTo>
                  <a:lnTo>
                    <a:pt x="1273" y="753"/>
                  </a:lnTo>
                  <a:lnTo>
                    <a:pt x="1269" y="783"/>
                  </a:lnTo>
                  <a:lnTo>
                    <a:pt x="1262" y="813"/>
                  </a:lnTo>
                  <a:lnTo>
                    <a:pt x="1254" y="843"/>
                  </a:lnTo>
                  <a:lnTo>
                    <a:pt x="1244" y="872"/>
                  </a:lnTo>
                  <a:lnTo>
                    <a:pt x="1232" y="900"/>
                  </a:lnTo>
                  <a:lnTo>
                    <a:pt x="1218" y="926"/>
                  </a:lnTo>
                  <a:lnTo>
                    <a:pt x="1202" y="952"/>
                  </a:lnTo>
                  <a:lnTo>
                    <a:pt x="1184" y="977"/>
                  </a:lnTo>
                  <a:lnTo>
                    <a:pt x="1184" y="977"/>
                  </a:lnTo>
                  <a:lnTo>
                    <a:pt x="1164" y="999"/>
                  </a:lnTo>
                  <a:lnTo>
                    <a:pt x="1142" y="1019"/>
                  </a:lnTo>
                  <a:lnTo>
                    <a:pt x="1118" y="1037"/>
                  </a:lnTo>
                  <a:lnTo>
                    <a:pt x="1095" y="1053"/>
                  </a:lnTo>
                  <a:lnTo>
                    <a:pt x="1069" y="1067"/>
                  </a:lnTo>
                  <a:lnTo>
                    <a:pt x="1041" y="1080"/>
                  </a:lnTo>
                  <a:lnTo>
                    <a:pt x="1014" y="1091"/>
                  </a:lnTo>
                  <a:lnTo>
                    <a:pt x="985" y="1101"/>
                  </a:lnTo>
                  <a:lnTo>
                    <a:pt x="956" y="1109"/>
                  </a:lnTo>
                  <a:lnTo>
                    <a:pt x="926" y="1117"/>
                  </a:lnTo>
                  <a:lnTo>
                    <a:pt x="896" y="1123"/>
                  </a:lnTo>
                  <a:lnTo>
                    <a:pt x="866" y="1129"/>
                  </a:lnTo>
                  <a:lnTo>
                    <a:pt x="808" y="1138"/>
                  </a:lnTo>
                  <a:lnTo>
                    <a:pt x="751" y="1143"/>
                  </a:lnTo>
                  <a:lnTo>
                    <a:pt x="751" y="1143"/>
                  </a:lnTo>
                  <a:lnTo>
                    <a:pt x="725" y="1146"/>
                  </a:lnTo>
                  <a:lnTo>
                    <a:pt x="697" y="1146"/>
                  </a:lnTo>
                  <a:lnTo>
                    <a:pt x="670" y="1146"/>
                  </a:lnTo>
                  <a:lnTo>
                    <a:pt x="641" y="1144"/>
                  </a:lnTo>
                  <a:lnTo>
                    <a:pt x="586" y="1138"/>
                  </a:lnTo>
                  <a:lnTo>
                    <a:pt x="531" y="1131"/>
                  </a:lnTo>
                  <a:lnTo>
                    <a:pt x="531" y="1131"/>
                  </a:lnTo>
                  <a:lnTo>
                    <a:pt x="531" y="1177"/>
                  </a:lnTo>
                  <a:lnTo>
                    <a:pt x="531" y="1177"/>
                  </a:lnTo>
                  <a:lnTo>
                    <a:pt x="572" y="1183"/>
                  </a:lnTo>
                  <a:lnTo>
                    <a:pt x="572" y="1183"/>
                  </a:lnTo>
                  <a:lnTo>
                    <a:pt x="597" y="1186"/>
                  </a:lnTo>
                  <a:lnTo>
                    <a:pt x="621" y="1187"/>
                  </a:lnTo>
                  <a:lnTo>
                    <a:pt x="671" y="1187"/>
                  </a:lnTo>
                  <a:lnTo>
                    <a:pt x="671" y="1187"/>
                  </a:lnTo>
                  <a:lnTo>
                    <a:pt x="734" y="1190"/>
                  </a:lnTo>
                  <a:lnTo>
                    <a:pt x="748" y="1190"/>
                  </a:lnTo>
                  <a:lnTo>
                    <a:pt x="764" y="1189"/>
                  </a:lnTo>
                  <a:lnTo>
                    <a:pt x="780" y="1187"/>
                  </a:lnTo>
                  <a:lnTo>
                    <a:pt x="794" y="1185"/>
                  </a:lnTo>
                  <a:lnTo>
                    <a:pt x="794" y="1185"/>
                  </a:lnTo>
                  <a:lnTo>
                    <a:pt x="819" y="1180"/>
                  </a:lnTo>
                  <a:lnTo>
                    <a:pt x="842" y="1177"/>
                  </a:lnTo>
                  <a:lnTo>
                    <a:pt x="867" y="1176"/>
                  </a:lnTo>
                  <a:lnTo>
                    <a:pt x="891" y="1172"/>
                  </a:lnTo>
                  <a:lnTo>
                    <a:pt x="891" y="1172"/>
                  </a:lnTo>
                  <a:lnTo>
                    <a:pt x="916" y="1166"/>
                  </a:lnTo>
                  <a:lnTo>
                    <a:pt x="941" y="1160"/>
                  </a:lnTo>
                  <a:lnTo>
                    <a:pt x="989" y="1147"/>
                  </a:lnTo>
                  <a:lnTo>
                    <a:pt x="989" y="1147"/>
                  </a:lnTo>
                  <a:lnTo>
                    <a:pt x="1014" y="1139"/>
                  </a:lnTo>
                  <a:lnTo>
                    <a:pt x="1039" y="1130"/>
                  </a:lnTo>
                  <a:lnTo>
                    <a:pt x="1064" y="1119"/>
                  </a:lnTo>
                  <a:lnTo>
                    <a:pt x="1087" y="1106"/>
                  </a:lnTo>
                  <a:lnTo>
                    <a:pt x="1111" y="1093"/>
                  </a:lnTo>
                  <a:lnTo>
                    <a:pt x="1133" y="1079"/>
                  </a:lnTo>
                  <a:lnTo>
                    <a:pt x="1154" y="1063"/>
                  </a:lnTo>
                  <a:lnTo>
                    <a:pt x="1175" y="1047"/>
                  </a:lnTo>
                  <a:lnTo>
                    <a:pt x="1175" y="1047"/>
                  </a:lnTo>
                  <a:lnTo>
                    <a:pt x="1196" y="1030"/>
                  </a:lnTo>
                  <a:lnTo>
                    <a:pt x="1214" y="1011"/>
                  </a:lnTo>
                  <a:lnTo>
                    <a:pt x="1231" y="991"/>
                  </a:lnTo>
                  <a:lnTo>
                    <a:pt x="1247" y="970"/>
                  </a:lnTo>
                  <a:lnTo>
                    <a:pt x="1260" y="949"/>
                  </a:lnTo>
                  <a:lnTo>
                    <a:pt x="1271" y="927"/>
                  </a:lnTo>
                  <a:lnTo>
                    <a:pt x="1282" y="904"/>
                  </a:lnTo>
                  <a:lnTo>
                    <a:pt x="1290" y="880"/>
                  </a:lnTo>
                  <a:lnTo>
                    <a:pt x="1298" y="857"/>
                  </a:lnTo>
                  <a:lnTo>
                    <a:pt x="1304" y="832"/>
                  </a:lnTo>
                  <a:lnTo>
                    <a:pt x="1309" y="807"/>
                  </a:lnTo>
                  <a:lnTo>
                    <a:pt x="1313" y="782"/>
                  </a:lnTo>
                  <a:lnTo>
                    <a:pt x="1317" y="756"/>
                  </a:lnTo>
                  <a:lnTo>
                    <a:pt x="1320" y="730"/>
                  </a:lnTo>
                  <a:lnTo>
                    <a:pt x="1323" y="677"/>
                  </a:lnTo>
                  <a:lnTo>
                    <a:pt x="1323" y="677"/>
                  </a:lnTo>
                  <a:lnTo>
                    <a:pt x="1323" y="650"/>
                  </a:lnTo>
                  <a:lnTo>
                    <a:pt x="1321" y="622"/>
                  </a:lnTo>
                  <a:lnTo>
                    <a:pt x="1319" y="596"/>
                  </a:lnTo>
                  <a:lnTo>
                    <a:pt x="1315" y="569"/>
                  </a:lnTo>
                  <a:lnTo>
                    <a:pt x="1306" y="515"/>
                  </a:lnTo>
                  <a:lnTo>
                    <a:pt x="1294" y="462"/>
                  </a:lnTo>
                  <a:lnTo>
                    <a:pt x="1294" y="46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25" name="chenying0907 1121"/>
            <p:cNvSpPr>
              <a:spLocks noEditPoints="1"/>
            </p:cNvSpPr>
            <p:nvPr/>
          </p:nvSpPr>
          <p:spPr bwMode="auto">
            <a:xfrm>
              <a:off x="4541838" y="4183063"/>
              <a:ext cx="63500" cy="57150"/>
            </a:xfrm>
            <a:custGeom>
              <a:avLst/>
              <a:gdLst/>
              <a:ahLst/>
              <a:cxnLst>
                <a:cxn ang="0">
                  <a:pos x="75" y="0"/>
                </a:cxn>
                <a:cxn ang="0">
                  <a:pos x="48" y="7"/>
                </a:cxn>
                <a:cxn ang="0">
                  <a:pos x="21" y="23"/>
                </a:cxn>
                <a:cxn ang="0">
                  <a:pos x="11" y="32"/>
                </a:cxn>
                <a:cxn ang="0">
                  <a:pos x="4" y="45"/>
                </a:cxn>
                <a:cxn ang="0">
                  <a:pos x="0" y="58"/>
                </a:cxn>
                <a:cxn ang="0">
                  <a:pos x="2" y="74"/>
                </a:cxn>
                <a:cxn ang="0">
                  <a:pos x="6" y="87"/>
                </a:cxn>
                <a:cxn ang="0">
                  <a:pos x="17" y="111"/>
                </a:cxn>
                <a:cxn ang="0">
                  <a:pos x="27" y="122"/>
                </a:cxn>
                <a:cxn ang="0">
                  <a:pos x="50" y="140"/>
                </a:cxn>
                <a:cxn ang="0">
                  <a:pos x="78" y="145"/>
                </a:cxn>
                <a:cxn ang="0">
                  <a:pos x="83" y="145"/>
                </a:cxn>
                <a:cxn ang="0">
                  <a:pos x="83" y="145"/>
                </a:cxn>
                <a:cxn ang="0">
                  <a:pos x="85" y="145"/>
                </a:cxn>
                <a:cxn ang="0">
                  <a:pos x="93" y="144"/>
                </a:cxn>
                <a:cxn ang="0">
                  <a:pos x="105" y="142"/>
                </a:cxn>
                <a:cxn ang="0">
                  <a:pos x="127" y="132"/>
                </a:cxn>
                <a:cxn ang="0">
                  <a:pos x="138" y="126"/>
                </a:cxn>
                <a:cxn ang="0">
                  <a:pos x="150" y="113"/>
                </a:cxn>
                <a:cxn ang="0">
                  <a:pos x="155" y="98"/>
                </a:cxn>
                <a:cxn ang="0">
                  <a:pos x="157" y="66"/>
                </a:cxn>
                <a:cxn ang="0">
                  <a:pos x="159" y="59"/>
                </a:cxn>
                <a:cxn ang="0">
                  <a:pos x="155" y="45"/>
                </a:cxn>
                <a:cxn ang="0">
                  <a:pos x="148" y="33"/>
                </a:cxn>
                <a:cxn ang="0">
                  <a:pos x="131" y="17"/>
                </a:cxn>
                <a:cxn ang="0">
                  <a:pos x="104" y="4"/>
                </a:cxn>
                <a:cxn ang="0">
                  <a:pos x="75" y="0"/>
                </a:cxn>
                <a:cxn ang="0">
                  <a:pos x="110" y="89"/>
                </a:cxn>
                <a:cxn ang="0">
                  <a:pos x="105" y="93"/>
                </a:cxn>
                <a:cxn ang="0">
                  <a:pos x="91" y="100"/>
                </a:cxn>
                <a:cxn ang="0">
                  <a:pos x="84" y="100"/>
                </a:cxn>
                <a:cxn ang="0">
                  <a:pos x="71" y="98"/>
                </a:cxn>
                <a:cxn ang="0">
                  <a:pos x="62" y="93"/>
                </a:cxn>
                <a:cxn ang="0">
                  <a:pos x="54" y="84"/>
                </a:cxn>
                <a:cxn ang="0">
                  <a:pos x="49" y="72"/>
                </a:cxn>
                <a:cxn ang="0">
                  <a:pos x="48" y="60"/>
                </a:cxn>
                <a:cxn ang="0">
                  <a:pos x="54" y="54"/>
                </a:cxn>
                <a:cxn ang="0">
                  <a:pos x="76" y="46"/>
                </a:cxn>
                <a:cxn ang="0">
                  <a:pos x="82" y="46"/>
                </a:cxn>
                <a:cxn ang="0">
                  <a:pos x="92" y="47"/>
                </a:cxn>
                <a:cxn ang="0">
                  <a:pos x="104" y="54"/>
                </a:cxn>
                <a:cxn ang="0">
                  <a:pos x="112" y="62"/>
                </a:cxn>
                <a:cxn ang="0">
                  <a:pos x="113" y="66"/>
                </a:cxn>
                <a:cxn ang="0">
                  <a:pos x="112" y="85"/>
                </a:cxn>
                <a:cxn ang="0">
                  <a:pos x="110" y="89"/>
                </a:cxn>
              </a:cxnLst>
              <a:rect l="0" t="0" r="r" b="b"/>
              <a:pathLst>
                <a:path w="159" h="145">
                  <a:moveTo>
                    <a:pt x="75" y="0"/>
                  </a:moveTo>
                  <a:lnTo>
                    <a:pt x="75" y="0"/>
                  </a:lnTo>
                  <a:lnTo>
                    <a:pt x="62" y="3"/>
                  </a:lnTo>
                  <a:lnTo>
                    <a:pt x="48" y="7"/>
                  </a:lnTo>
                  <a:lnTo>
                    <a:pt x="33" y="13"/>
                  </a:lnTo>
                  <a:lnTo>
                    <a:pt x="21" y="23"/>
                  </a:lnTo>
                  <a:lnTo>
                    <a:pt x="16" y="26"/>
                  </a:lnTo>
                  <a:lnTo>
                    <a:pt x="11" y="32"/>
                  </a:lnTo>
                  <a:lnTo>
                    <a:pt x="7" y="38"/>
                  </a:lnTo>
                  <a:lnTo>
                    <a:pt x="4" y="45"/>
                  </a:lnTo>
                  <a:lnTo>
                    <a:pt x="2" y="51"/>
                  </a:lnTo>
                  <a:lnTo>
                    <a:pt x="0" y="58"/>
                  </a:lnTo>
                  <a:lnTo>
                    <a:pt x="0" y="66"/>
                  </a:lnTo>
                  <a:lnTo>
                    <a:pt x="2" y="74"/>
                  </a:lnTo>
                  <a:lnTo>
                    <a:pt x="2" y="74"/>
                  </a:lnTo>
                  <a:lnTo>
                    <a:pt x="6" y="87"/>
                  </a:lnTo>
                  <a:lnTo>
                    <a:pt x="11" y="100"/>
                  </a:lnTo>
                  <a:lnTo>
                    <a:pt x="17" y="111"/>
                  </a:lnTo>
                  <a:lnTo>
                    <a:pt x="27" y="122"/>
                  </a:lnTo>
                  <a:lnTo>
                    <a:pt x="27" y="122"/>
                  </a:lnTo>
                  <a:lnTo>
                    <a:pt x="38" y="132"/>
                  </a:lnTo>
                  <a:lnTo>
                    <a:pt x="50" y="140"/>
                  </a:lnTo>
                  <a:lnTo>
                    <a:pt x="63" y="144"/>
                  </a:lnTo>
                  <a:lnTo>
                    <a:pt x="78" y="145"/>
                  </a:lnTo>
                  <a:lnTo>
                    <a:pt x="78" y="145"/>
                  </a:lnTo>
                  <a:lnTo>
                    <a:pt x="83" y="145"/>
                  </a:lnTo>
                  <a:lnTo>
                    <a:pt x="83" y="145"/>
                  </a:lnTo>
                  <a:lnTo>
                    <a:pt x="83" y="145"/>
                  </a:lnTo>
                  <a:lnTo>
                    <a:pt x="83" y="145"/>
                  </a:lnTo>
                  <a:lnTo>
                    <a:pt x="85" y="145"/>
                  </a:lnTo>
                  <a:lnTo>
                    <a:pt x="85" y="145"/>
                  </a:lnTo>
                  <a:lnTo>
                    <a:pt x="93" y="144"/>
                  </a:lnTo>
                  <a:lnTo>
                    <a:pt x="93" y="144"/>
                  </a:lnTo>
                  <a:lnTo>
                    <a:pt x="105" y="142"/>
                  </a:lnTo>
                  <a:lnTo>
                    <a:pt x="117" y="138"/>
                  </a:lnTo>
                  <a:lnTo>
                    <a:pt x="127" y="132"/>
                  </a:lnTo>
                  <a:lnTo>
                    <a:pt x="138" y="126"/>
                  </a:lnTo>
                  <a:lnTo>
                    <a:pt x="138" y="126"/>
                  </a:lnTo>
                  <a:lnTo>
                    <a:pt x="144" y="119"/>
                  </a:lnTo>
                  <a:lnTo>
                    <a:pt x="150" y="113"/>
                  </a:lnTo>
                  <a:lnTo>
                    <a:pt x="152" y="106"/>
                  </a:lnTo>
                  <a:lnTo>
                    <a:pt x="155" y="98"/>
                  </a:lnTo>
                  <a:lnTo>
                    <a:pt x="156" y="83"/>
                  </a:lnTo>
                  <a:lnTo>
                    <a:pt x="157" y="66"/>
                  </a:lnTo>
                  <a:lnTo>
                    <a:pt x="157" y="66"/>
                  </a:lnTo>
                  <a:lnTo>
                    <a:pt x="159" y="59"/>
                  </a:lnTo>
                  <a:lnTo>
                    <a:pt x="157" y="51"/>
                  </a:lnTo>
                  <a:lnTo>
                    <a:pt x="155" y="45"/>
                  </a:lnTo>
                  <a:lnTo>
                    <a:pt x="152" y="38"/>
                  </a:lnTo>
                  <a:lnTo>
                    <a:pt x="148" y="33"/>
                  </a:lnTo>
                  <a:lnTo>
                    <a:pt x="143" y="26"/>
                  </a:lnTo>
                  <a:lnTo>
                    <a:pt x="131" y="17"/>
                  </a:lnTo>
                  <a:lnTo>
                    <a:pt x="118" y="9"/>
                  </a:lnTo>
                  <a:lnTo>
                    <a:pt x="104" y="4"/>
                  </a:lnTo>
                  <a:lnTo>
                    <a:pt x="89" y="2"/>
                  </a:lnTo>
                  <a:lnTo>
                    <a:pt x="75" y="0"/>
                  </a:lnTo>
                  <a:lnTo>
                    <a:pt x="75" y="0"/>
                  </a:lnTo>
                  <a:close/>
                  <a:moveTo>
                    <a:pt x="110" y="89"/>
                  </a:moveTo>
                  <a:lnTo>
                    <a:pt x="110" y="89"/>
                  </a:lnTo>
                  <a:lnTo>
                    <a:pt x="105" y="93"/>
                  </a:lnTo>
                  <a:lnTo>
                    <a:pt x="99" y="97"/>
                  </a:lnTo>
                  <a:lnTo>
                    <a:pt x="91" y="100"/>
                  </a:lnTo>
                  <a:lnTo>
                    <a:pt x="84" y="100"/>
                  </a:lnTo>
                  <a:lnTo>
                    <a:pt x="84" y="100"/>
                  </a:lnTo>
                  <a:lnTo>
                    <a:pt x="76" y="100"/>
                  </a:lnTo>
                  <a:lnTo>
                    <a:pt x="71" y="98"/>
                  </a:lnTo>
                  <a:lnTo>
                    <a:pt x="66" y="96"/>
                  </a:lnTo>
                  <a:lnTo>
                    <a:pt x="62" y="93"/>
                  </a:lnTo>
                  <a:lnTo>
                    <a:pt x="58" y="89"/>
                  </a:lnTo>
                  <a:lnTo>
                    <a:pt x="54" y="84"/>
                  </a:lnTo>
                  <a:lnTo>
                    <a:pt x="49" y="72"/>
                  </a:lnTo>
                  <a:lnTo>
                    <a:pt x="49" y="72"/>
                  </a:lnTo>
                  <a:lnTo>
                    <a:pt x="46" y="66"/>
                  </a:lnTo>
                  <a:lnTo>
                    <a:pt x="48" y="60"/>
                  </a:lnTo>
                  <a:lnTo>
                    <a:pt x="50" y="57"/>
                  </a:lnTo>
                  <a:lnTo>
                    <a:pt x="54" y="54"/>
                  </a:lnTo>
                  <a:lnTo>
                    <a:pt x="66" y="50"/>
                  </a:lnTo>
                  <a:lnTo>
                    <a:pt x="76" y="46"/>
                  </a:lnTo>
                  <a:lnTo>
                    <a:pt x="76" y="46"/>
                  </a:lnTo>
                  <a:lnTo>
                    <a:pt x="82" y="46"/>
                  </a:lnTo>
                  <a:lnTo>
                    <a:pt x="87" y="46"/>
                  </a:lnTo>
                  <a:lnTo>
                    <a:pt x="92" y="47"/>
                  </a:lnTo>
                  <a:lnTo>
                    <a:pt x="99" y="50"/>
                  </a:lnTo>
                  <a:lnTo>
                    <a:pt x="104" y="54"/>
                  </a:lnTo>
                  <a:lnTo>
                    <a:pt x="109" y="58"/>
                  </a:lnTo>
                  <a:lnTo>
                    <a:pt x="112" y="62"/>
                  </a:lnTo>
                  <a:lnTo>
                    <a:pt x="113" y="66"/>
                  </a:lnTo>
                  <a:lnTo>
                    <a:pt x="113" y="66"/>
                  </a:lnTo>
                  <a:lnTo>
                    <a:pt x="112" y="79"/>
                  </a:lnTo>
                  <a:lnTo>
                    <a:pt x="112" y="85"/>
                  </a:lnTo>
                  <a:lnTo>
                    <a:pt x="110" y="89"/>
                  </a:lnTo>
                  <a:lnTo>
                    <a:pt x="110" y="89"/>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26" name="chenying0907 1122"/>
            <p:cNvSpPr>
              <a:spLocks noEditPoints="1"/>
            </p:cNvSpPr>
            <p:nvPr/>
          </p:nvSpPr>
          <p:spPr bwMode="auto">
            <a:xfrm>
              <a:off x="4341813" y="4359275"/>
              <a:ext cx="60325" cy="53975"/>
            </a:xfrm>
            <a:custGeom>
              <a:avLst/>
              <a:gdLst/>
              <a:ahLst/>
              <a:cxnLst>
                <a:cxn ang="0">
                  <a:pos x="81" y="0"/>
                </a:cxn>
                <a:cxn ang="0">
                  <a:pos x="52" y="3"/>
                </a:cxn>
                <a:cxn ang="0">
                  <a:pos x="27" y="15"/>
                </a:cxn>
                <a:cxn ang="0">
                  <a:pos x="8" y="34"/>
                </a:cxn>
                <a:cxn ang="0">
                  <a:pos x="2" y="46"/>
                </a:cxn>
                <a:cxn ang="0">
                  <a:pos x="0" y="60"/>
                </a:cxn>
                <a:cxn ang="0">
                  <a:pos x="0" y="74"/>
                </a:cxn>
                <a:cxn ang="0">
                  <a:pos x="8" y="101"/>
                </a:cxn>
                <a:cxn ang="0">
                  <a:pos x="16" y="111"/>
                </a:cxn>
                <a:cxn ang="0">
                  <a:pos x="31" y="125"/>
                </a:cxn>
                <a:cxn ang="0">
                  <a:pos x="51" y="130"/>
                </a:cxn>
                <a:cxn ang="0">
                  <a:pos x="53" y="132"/>
                </a:cxn>
                <a:cxn ang="0">
                  <a:pos x="61" y="136"/>
                </a:cxn>
                <a:cxn ang="0">
                  <a:pos x="67" y="136"/>
                </a:cxn>
                <a:cxn ang="0">
                  <a:pos x="97" y="135"/>
                </a:cxn>
                <a:cxn ang="0">
                  <a:pos x="110" y="130"/>
                </a:cxn>
                <a:cxn ang="0">
                  <a:pos x="123" y="121"/>
                </a:cxn>
                <a:cxn ang="0">
                  <a:pos x="133" y="111"/>
                </a:cxn>
                <a:cxn ang="0">
                  <a:pos x="146" y="94"/>
                </a:cxn>
                <a:cxn ang="0">
                  <a:pos x="150" y="81"/>
                </a:cxn>
                <a:cxn ang="0">
                  <a:pos x="152" y="74"/>
                </a:cxn>
                <a:cxn ang="0">
                  <a:pos x="152" y="59"/>
                </a:cxn>
                <a:cxn ang="0">
                  <a:pos x="148" y="46"/>
                </a:cxn>
                <a:cxn ang="0">
                  <a:pos x="132" y="22"/>
                </a:cxn>
                <a:cxn ang="0">
                  <a:pos x="108" y="7"/>
                </a:cxn>
                <a:cxn ang="0">
                  <a:pos x="81" y="0"/>
                </a:cxn>
                <a:cxn ang="0">
                  <a:pos x="90" y="88"/>
                </a:cxn>
                <a:cxn ang="0">
                  <a:pos x="84" y="91"/>
                </a:cxn>
                <a:cxn ang="0">
                  <a:pos x="77" y="87"/>
                </a:cxn>
                <a:cxn ang="0">
                  <a:pos x="69" y="85"/>
                </a:cxn>
                <a:cxn ang="0">
                  <a:pos x="57" y="85"/>
                </a:cxn>
                <a:cxn ang="0">
                  <a:pos x="48" y="80"/>
                </a:cxn>
                <a:cxn ang="0">
                  <a:pos x="47" y="76"/>
                </a:cxn>
                <a:cxn ang="0">
                  <a:pos x="46" y="60"/>
                </a:cxn>
                <a:cxn ang="0">
                  <a:pos x="47" y="57"/>
                </a:cxn>
                <a:cxn ang="0">
                  <a:pos x="55" y="51"/>
                </a:cxn>
                <a:cxn ang="0">
                  <a:pos x="72" y="46"/>
                </a:cxn>
                <a:cxn ang="0">
                  <a:pos x="81" y="46"/>
                </a:cxn>
                <a:cxn ang="0">
                  <a:pos x="90" y="47"/>
                </a:cxn>
                <a:cxn ang="0">
                  <a:pos x="99" y="54"/>
                </a:cxn>
                <a:cxn ang="0">
                  <a:pos x="104" y="63"/>
                </a:cxn>
                <a:cxn ang="0">
                  <a:pos x="106" y="72"/>
                </a:cxn>
                <a:cxn ang="0">
                  <a:pos x="104" y="77"/>
                </a:cxn>
                <a:cxn ang="0">
                  <a:pos x="90" y="88"/>
                </a:cxn>
              </a:cxnLst>
              <a:rect l="0" t="0" r="r" b="b"/>
              <a:pathLst>
                <a:path w="152" h="136">
                  <a:moveTo>
                    <a:pt x="81" y="0"/>
                  </a:moveTo>
                  <a:lnTo>
                    <a:pt x="81" y="0"/>
                  </a:lnTo>
                  <a:lnTo>
                    <a:pt x="67" y="0"/>
                  </a:lnTo>
                  <a:lnTo>
                    <a:pt x="52" y="3"/>
                  </a:lnTo>
                  <a:lnTo>
                    <a:pt x="39" y="8"/>
                  </a:lnTo>
                  <a:lnTo>
                    <a:pt x="27" y="15"/>
                  </a:lnTo>
                  <a:lnTo>
                    <a:pt x="17" y="24"/>
                  </a:lnTo>
                  <a:lnTo>
                    <a:pt x="8" y="34"/>
                  </a:lnTo>
                  <a:lnTo>
                    <a:pt x="5" y="40"/>
                  </a:lnTo>
                  <a:lnTo>
                    <a:pt x="2" y="46"/>
                  </a:lnTo>
                  <a:lnTo>
                    <a:pt x="1" y="53"/>
                  </a:lnTo>
                  <a:lnTo>
                    <a:pt x="0" y="60"/>
                  </a:lnTo>
                  <a:lnTo>
                    <a:pt x="0" y="60"/>
                  </a:lnTo>
                  <a:lnTo>
                    <a:pt x="0" y="74"/>
                  </a:lnTo>
                  <a:lnTo>
                    <a:pt x="2" y="88"/>
                  </a:lnTo>
                  <a:lnTo>
                    <a:pt x="8" y="101"/>
                  </a:lnTo>
                  <a:lnTo>
                    <a:pt x="16" y="111"/>
                  </a:lnTo>
                  <a:lnTo>
                    <a:pt x="16" y="111"/>
                  </a:lnTo>
                  <a:lnTo>
                    <a:pt x="23" y="119"/>
                  </a:lnTo>
                  <a:lnTo>
                    <a:pt x="31" y="125"/>
                  </a:lnTo>
                  <a:lnTo>
                    <a:pt x="40" y="128"/>
                  </a:lnTo>
                  <a:lnTo>
                    <a:pt x="51" y="130"/>
                  </a:lnTo>
                  <a:lnTo>
                    <a:pt x="51" y="130"/>
                  </a:lnTo>
                  <a:lnTo>
                    <a:pt x="53" y="132"/>
                  </a:lnTo>
                  <a:lnTo>
                    <a:pt x="57" y="135"/>
                  </a:lnTo>
                  <a:lnTo>
                    <a:pt x="61" y="136"/>
                  </a:lnTo>
                  <a:lnTo>
                    <a:pt x="67" y="136"/>
                  </a:lnTo>
                  <a:lnTo>
                    <a:pt x="67" y="136"/>
                  </a:lnTo>
                  <a:lnTo>
                    <a:pt x="82" y="136"/>
                  </a:lnTo>
                  <a:lnTo>
                    <a:pt x="97" y="135"/>
                  </a:lnTo>
                  <a:lnTo>
                    <a:pt x="103" y="132"/>
                  </a:lnTo>
                  <a:lnTo>
                    <a:pt x="110" y="130"/>
                  </a:lnTo>
                  <a:lnTo>
                    <a:pt x="116" y="126"/>
                  </a:lnTo>
                  <a:lnTo>
                    <a:pt x="123" y="121"/>
                  </a:lnTo>
                  <a:lnTo>
                    <a:pt x="123" y="121"/>
                  </a:lnTo>
                  <a:lnTo>
                    <a:pt x="133" y="111"/>
                  </a:lnTo>
                  <a:lnTo>
                    <a:pt x="142" y="101"/>
                  </a:lnTo>
                  <a:lnTo>
                    <a:pt x="146" y="94"/>
                  </a:lnTo>
                  <a:lnTo>
                    <a:pt x="149" y="88"/>
                  </a:lnTo>
                  <a:lnTo>
                    <a:pt x="150" y="81"/>
                  </a:lnTo>
                  <a:lnTo>
                    <a:pt x="152" y="74"/>
                  </a:lnTo>
                  <a:lnTo>
                    <a:pt x="152" y="74"/>
                  </a:lnTo>
                  <a:lnTo>
                    <a:pt x="152" y="67"/>
                  </a:lnTo>
                  <a:lnTo>
                    <a:pt x="152" y="59"/>
                  </a:lnTo>
                  <a:lnTo>
                    <a:pt x="149" y="53"/>
                  </a:lnTo>
                  <a:lnTo>
                    <a:pt x="148" y="46"/>
                  </a:lnTo>
                  <a:lnTo>
                    <a:pt x="140" y="33"/>
                  </a:lnTo>
                  <a:lnTo>
                    <a:pt x="132" y="22"/>
                  </a:lnTo>
                  <a:lnTo>
                    <a:pt x="120" y="13"/>
                  </a:lnTo>
                  <a:lnTo>
                    <a:pt x="108" y="7"/>
                  </a:lnTo>
                  <a:lnTo>
                    <a:pt x="94" y="2"/>
                  </a:lnTo>
                  <a:lnTo>
                    <a:pt x="81" y="0"/>
                  </a:lnTo>
                  <a:lnTo>
                    <a:pt x="81" y="0"/>
                  </a:lnTo>
                  <a:close/>
                  <a:moveTo>
                    <a:pt x="90" y="88"/>
                  </a:moveTo>
                  <a:lnTo>
                    <a:pt x="90" y="88"/>
                  </a:lnTo>
                  <a:lnTo>
                    <a:pt x="84" y="91"/>
                  </a:lnTo>
                  <a:lnTo>
                    <a:pt x="84" y="91"/>
                  </a:lnTo>
                  <a:lnTo>
                    <a:pt x="77" y="87"/>
                  </a:lnTo>
                  <a:lnTo>
                    <a:pt x="73" y="85"/>
                  </a:lnTo>
                  <a:lnTo>
                    <a:pt x="69" y="85"/>
                  </a:lnTo>
                  <a:lnTo>
                    <a:pt x="69" y="85"/>
                  </a:lnTo>
                  <a:lnTo>
                    <a:pt x="57" y="85"/>
                  </a:lnTo>
                  <a:lnTo>
                    <a:pt x="52" y="84"/>
                  </a:lnTo>
                  <a:lnTo>
                    <a:pt x="48" y="80"/>
                  </a:lnTo>
                  <a:lnTo>
                    <a:pt x="48" y="80"/>
                  </a:lnTo>
                  <a:lnTo>
                    <a:pt x="47" y="76"/>
                  </a:lnTo>
                  <a:lnTo>
                    <a:pt x="46" y="71"/>
                  </a:lnTo>
                  <a:lnTo>
                    <a:pt x="46" y="60"/>
                  </a:lnTo>
                  <a:lnTo>
                    <a:pt x="46" y="60"/>
                  </a:lnTo>
                  <a:lnTo>
                    <a:pt x="47" y="57"/>
                  </a:lnTo>
                  <a:lnTo>
                    <a:pt x="50" y="54"/>
                  </a:lnTo>
                  <a:lnTo>
                    <a:pt x="55" y="51"/>
                  </a:lnTo>
                  <a:lnTo>
                    <a:pt x="60" y="49"/>
                  </a:lnTo>
                  <a:lnTo>
                    <a:pt x="72" y="46"/>
                  </a:lnTo>
                  <a:lnTo>
                    <a:pt x="81" y="46"/>
                  </a:lnTo>
                  <a:lnTo>
                    <a:pt x="81" y="46"/>
                  </a:lnTo>
                  <a:lnTo>
                    <a:pt x="85" y="46"/>
                  </a:lnTo>
                  <a:lnTo>
                    <a:pt x="90" y="47"/>
                  </a:lnTo>
                  <a:lnTo>
                    <a:pt x="94" y="50"/>
                  </a:lnTo>
                  <a:lnTo>
                    <a:pt x="99" y="54"/>
                  </a:lnTo>
                  <a:lnTo>
                    <a:pt x="102" y="58"/>
                  </a:lnTo>
                  <a:lnTo>
                    <a:pt x="104" y="63"/>
                  </a:lnTo>
                  <a:lnTo>
                    <a:pt x="106" y="68"/>
                  </a:lnTo>
                  <a:lnTo>
                    <a:pt x="106" y="72"/>
                  </a:lnTo>
                  <a:lnTo>
                    <a:pt x="106" y="72"/>
                  </a:lnTo>
                  <a:lnTo>
                    <a:pt x="104" y="77"/>
                  </a:lnTo>
                  <a:lnTo>
                    <a:pt x="99" y="81"/>
                  </a:lnTo>
                  <a:lnTo>
                    <a:pt x="90" y="88"/>
                  </a:lnTo>
                  <a:lnTo>
                    <a:pt x="90" y="88"/>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27" name="chenying0907 1123"/>
            <p:cNvSpPr>
              <a:spLocks noEditPoints="1"/>
            </p:cNvSpPr>
            <p:nvPr/>
          </p:nvSpPr>
          <p:spPr bwMode="auto">
            <a:xfrm>
              <a:off x="4740276" y="4354513"/>
              <a:ext cx="58738" cy="55563"/>
            </a:xfrm>
            <a:custGeom>
              <a:avLst/>
              <a:gdLst/>
              <a:ahLst/>
              <a:cxnLst>
                <a:cxn ang="0">
                  <a:pos x="80" y="0"/>
                </a:cxn>
                <a:cxn ang="0">
                  <a:pos x="67" y="0"/>
                </a:cxn>
                <a:cxn ang="0">
                  <a:pos x="39" y="10"/>
                </a:cxn>
                <a:cxn ang="0">
                  <a:pos x="17" y="28"/>
                </a:cxn>
                <a:cxn ang="0">
                  <a:pos x="2" y="52"/>
                </a:cxn>
                <a:cxn ang="0">
                  <a:pos x="0" y="65"/>
                </a:cxn>
                <a:cxn ang="0">
                  <a:pos x="0" y="80"/>
                </a:cxn>
                <a:cxn ang="0">
                  <a:pos x="8" y="105"/>
                </a:cxn>
                <a:cxn ang="0">
                  <a:pos x="23" y="125"/>
                </a:cxn>
                <a:cxn ang="0">
                  <a:pos x="48" y="135"/>
                </a:cxn>
                <a:cxn ang="0">
                  <a:pos x="64" y="138"/>
                </a:cxn>
                <a:cxn ang="0">
                  <a:pos x="65" y="138"/>
                </a:cxn>
                <a:cxn ang="0">
                  <a:pos x="67" y="138"/>
                </a:cxn>
                <a:cxn ang="0">
                  <a:pos x="94" y="137"/>
                </a:cxn>
                <a:cxn ang="0">
                  <a:pos x="112" y="129"/>
                </a:cxn>
                <a:cxn ang="0">
                  <a:pos x="118" y="125"/>
                </a:cxn>
                <a:cxn ang="0">
                  <a:pos x="137" y="105"/>
                </a:cxn>
                <a:cxn ang="0">
                  <a:pos x="142" y="93"/>
                </a:cxn>
                <a:cxn ang="0">
                  <a:pos x="146" y="80"/>
                </a:cxn>
                <a:cxn ang="0">
                  <a:pos x="146" y="74"/>
                </a:cxn>
                <a:cxn ang="0">
                  <a:pos x="141" y="53"/>
                </a:cxn>
                <a:cxn ang="0">
                  <a:pos x="127" y="29"/>
                </a:cxn>
                <a:cxn ang="0">
                  <a:pos x="104" y="11"/>
                </a:cxn>
                <a:cxn ang="0">
                  <a:pos x="80" y="0"/>
                </a:cxn>
                <a:cxn ang="0">
                  <a:pos x="67" y="92"/>
                </a:cxn>
                <a:cxn ang="0">
                  <a:pos x="64" y="92"/>
                </a:cxn>
                <a:cxn ang="0">
                  <a:pos x="64" y="92"/>
                </a:cxn>
                <a:cxn ang="0">
                  <a:pos x="57" y="91"/>
                </a:cxn>
                <a:cxn ang="0">
                  <a:pos x="48" y="87"/>
                </a:cxn>
                <a:cxn ang="0">
                  <a:pos x="44" y="79"/>
                </a:cxn>
                <a:cxn ang="0">
                  <a:pos x="46" y="70"/>
                </a:cxn>
                <a:cxn ang="0">
                  <a:pos x="53" y="57"/>
                </a:cxn>
                <a:cxn ang="0">
                  <a:pos x="60" y="50"/>
                </a:cxn>
                <a:cxn ang="0">
                  <a:pos x="69" y="46"/>
                </a:cxn>
                <a:cxn ang="0">
                  <a:pos x="77" y="49"/>
                </a:cxn>
                <a:cxn ang="0">
                  <a:pos x="85" y="53"/>
                </a:cxn>
                <a:cxn ang="0">
                  <a:pos x="98" y="66"/>
                </a:cxn>
                <a:cxn ang="0">
                  <a:pos x="101" y="75"/>
                </a:cxn>
                <a:cxn ang="0">
                  <a:pos x="99" y="80"/>
                </a:cxn>
                <a:cxn ang="0">
                  <a:pos x="93" y="88"/>
                </a:cxn>
                <a:cxn ang="0">
                  <a:pos x="77" y="92"/>
                </a:cxn>
                <a:cxn ang="0">
                  <a:pos x="67" y="92"/>
                </a:cxn>
              </a:cxnLst>
              <a:rect l="0" t="0" r="r" b="b"/>
              <a:pathLst>
                <a:path w="146" h="138">
                  <a:moveTo>
                    <a:pt x="80" y="0"/>
                  </a:moveTo>
                  <a:lnTo>
                    <a:pt x="80" y="0"/>
                  </a:lnTo>
                  <a:lnTo>
                    <a:pt x="73" y="0"/>
                  </a:lnTo>
                  <a:lnTo>
                    <a:pt x="67" y="0"/>
                  </a:lnTo>
                  <a:lnTo>
                    <a:pt x="52" y="4"/>
                  </a:lnTo>
                  <a:lnTo>
                    <a:pt x="39" y="10"/>
                  </a:lnTo>
                  <a:lnTo>
                    <a:pt x="27" y="17"/>
                  </a:lnTo>
                  <a:lnTo>
                    <a:pt x="17" y="28"/>
                  </a:lnTo>
                  <a:lnTo>
                    <a:pt x="8" y="40"/>
                  </a:lnTo>
                  <a:lnTo>
                    <a:pt x="2" y="52"/>
                  </a:lnTo>
                  <a:lnTo>
                    <a:pt x="0" y="58"/>
                  </a:lnTo>
                  <a:lnTo>
                    <a:pt x="0" y="65"/>
                  </a:lnTo>
                  <a:lnTo>
                    <a:pt x="0" y="65"/>
                  </a:lnTo>
                  <a:lnTo>
                    <a:pt x="0" y="80"/>
                  </a:lnTo>
                  <a:lnTo>
                    <a:pt x="2" y="93"/>
                  </a:lnTo>
                  <a:lnTo>
                    <a:pt x="8" y="105"/>
                  </a:lnTo>
                  <a:lnTo>
                    <a:pt x="14" y="117"/>
                  </a:lnTo>
                  <a:lnTo>
                    <a:pt x="23" y="125"/>
                  </a:lnTo>
                  <a:lnTo>
                    <a:pt x="35" y="131"/>
                  </a:lnTo>
                  <a:lnTo>
                    <a:pt x="48" y="135"/>
                  </a:lnTo>
                  <a:lnTo>
                    <a:pt x="64" y="138"/>
                  </a:lnTo>
                  <a:lnTo>
                    <a:pt x="64" y="138"/>
                  </a:lnTo>
                  <a:lnTo>
                    <a:pt x="65" y="138"/>
                  </a:lnTo>
                  <a:lnTo>
                    <a:pt x="65" y="138"/>
                  </a:lnTo>
                  <a:lnTo>
                    <a:pt x="67" y="138"/>
                  </a:lnTo>
                  <a:lnTo>
                    <a:pt x="67" y="138"/>
                  </a:lnTo>
                  <a:lnTo>
                    <a:pt x="81" y="138"/>
                  </a:lnTo>
                  <a:lnTo>
                    <a:pt x="94" y="137"/>
                  </a:lnTo>
                  <a:lnTo>
                    <a:pt x="106" y="133"/>
                  </a:lnTo>
                  <a:lnTo>
                    <a:pt x="112" y="129"/>
                  </a:lnTo>
                  <a:lnTo>
                    <a:pt x="118" y="125"/>
                  </a:lnTo>
                  <a:lnTo>
                    <a:pt x="118" y="125"/>
                  </a:lnTo>
                  <a:lnTo>
                    <a:pt x="128" y="116"/>
                  </a:lnTo>
                  <a:lnTo>
                    <a:pt x="137" y="105"/>
                  </a:lnTo>
                  <a:lnTo>
                    <a:pt x="140" y="100"/>
                  </a:lnTo>
                  <a:lnTo>
                    <a:pt x="142" y="93"/>
                  </a:lnTo>
                  <a:lnTo>
                    <a:pt x="145" y="87"/>
                  </a:lnTo>
                  <a:lnTo>
                    <a:pt x="146" y="80"/>
                  </a:lnTo>
                  <a:lnTo>
                    <a:pt x="146" y="80"/>
                  </a:lnTo>
                  <a:lnTo>
                    <a:pt x="146" y="74"/>
                  </a:lnTo>
                  <a:lnTo>
                    <a:pt x="145" y="66"/>
                  </a:lnTo>
                  <a:lnTo>
                    <a:pt x="141" y="53"/>
                  </a:lnTo>
                  <a:lnTo>
                    <a:pt x="136" y="41"/>
                  </a:lnTo>
                  <a:lnTo>
                    <a:pt x="127" y="29"/>
                  </a:lnTo>
                  <a:lnTo>
                    <a:pt x="116" y="19"/>
                  </a:lnTo>
                  <a:lnTo>
                    <a:pt x="104" y="11"/>
                  </a:lnTo>
                  <a:lnTo>
                    <a:pt x="93" y="4"/>
                  </a:lnTo>
                  <a:lnTo>
                    <a:pt x="80" y="0"/>
                  </a:lnTo>
                  <a:lnTo>
                    <a:pt x="80" y="0"/>
                  </a:lnTo>
                  <a:close/>
                  <a:moveTo>
                    <a:pt x="67" y="92"/>
                  </a:moveTo>
                  <a:lnTo>
                    <a:pt x="67" y="92"/>
                  </a:lnTo>
                  <a:lnTo>
                    <a:pt x="64" y="92"/>
                  </a:lnTo>
                  <a:lnTo>
                    <a:pt x="64" y="92"/>
                  </a:lnTo>
                  <a:lnTo>
                    <a:pt x="64" y="92"/>
                  </a:lnTo>
                  <a:lnTo>
                    <a:pt x="64" y="92"/>
                  </a:lnTo>
                  <a:lnTo>
                    <a:pt x="57" y="91"/>
                  </a:lnTo>
                  <a:lnTo>
                    <a:pt x="52" y="89"/>
                  </a:lnTo>
                  <a:lnTo>
                    <a:pt x="48" y="87"/>
                  </a:lnTo>
                  <a:lnTo>
                    <a:pt x="46" y="83"/>
                  </a:lnTo>
                  <a:lnTo>
                    <a:pt x="44" y="79"/>
                  </a:lnTo>
                  <a:lnTo>
                    <a:pt x="44" y="74"/>
                  </a:lnTo>
                  <a:lnTo>
                    <a:pt x="46" y="70"/>
                  </a:lnTo>
                  <a:lnTo>
                    <a:pt x="47" y="65"/>
                  </a:lnTo>
                  <a:lnTo>
                    <a:pt x="53" y="57"/>
                  </a:lnTo>
                  <a:lnTo>
                    <a:pt x="56" y="53"/>
                  </a:lnTo>
                  <a:lnTo>
                    <a:pt x="60" y="50"/>
                  </a:lnTo>
                  <a:lnTo>
                    <a:pt x="65" y="48"/>
                  </a:lnTo>
                  <a:lnTo>
                    <a:pt x="69" y="46"/>
                  </a:lnTo>
                  <a:lnTo>
                    <a:pt x="73" y="48"/>
                  </a:lnTo>
                  <a:lnTo>
                    <a:pt x="77" y="49"/>
                  </a:lnTo>
                  <a:lnTo>
                    <a:pt x="77" y="49"/>
                  </a:lnTo>
                  <a:lnTo>
                    <a:pt x="85" y="53"/>
                  </a:lnTo>
                  <a:lnTo>
                    <a:pt x="93" y="59"/>
                  </a:lnTo>
                  <a:lnTo>
                    <a:pt x="98" y="66"/>
                  </a:lnTo>
                  <a:lnTo>
                    <a:pt x="99" y="70"/>
                  </a:lnTo>
                  <a:lnTo>
                    <a:pt x="101" y="75"/>
                  </a:lnTo>
                  <a:lnTo>
                    <a:pt x="101" y="75"/>
                  </a:lnTo>
                  <a:lnTo>
                    <a:pt x="99" y="80"/>
                  </a:lnTo>
                  <a:lnTo>
                    <a:pt x="97" y="86"/>
                  </a:lnTo>
                  <a:lnTo>
                    <a:pt x="93" y="88"/>
                  </a:lnTo>
                  <a:lnTo>
                    <a:pt x="87" y="89"/>
                  </a:lnTo>
                  <a:lnTo>
                    <a:pt x="77" y="92"/>
                  </a:lnTo>
                  <a:lnTo>
                    <a:pt x="67" y="92"/>
                  </a:lnTo>
                  <a:lnTo>
                    <a:pt x="67" y="9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28" name="chenying0907 1124"/>
            <p:cNvSpPr>
              <a:spLocks noEditPoints="1"/>
            </p:cNvSpPr>
            <p:nvPr/>
          </p:nvSpPr>
          <p:spPr bwMode="auto">
            <a:xfrm>
              <a:off x="4543426" y="4533900"/>
              <a:ext cx="63500" cy="55563"/>
            </a:xfrm>
            <a:custGeom>
              <a:avLst/>
              <a:gdLst/>
              <a:ahLst/>
              <a:cxnLst>
                <a:cxn ang="0">
                  <a:pos x="160" y="65"/>
                </a:cxn>
                <a:cxn ang="0">
                  <a:pos x="157" y="47"/>
                </a:cxn>
                <a:cxn ang="0">
                  <a:pos x="152" y="31"/>
                </a:cxn>
                <a:cxn ang="0">
                  <a:pos x="143" y="20"/>
                </a:cxn>
                <a:cxn ang="0">
                  <a:pos x="131" y="11"/>
                </a:cxn>
                <a:cxn ang="0">
                  <a:pos x="118" y="4"/>
                </a:cxn>
                <a:cxn ang="0">
                  <a:pos x="86" y="0"/>
                </a:cxn>
                <a:cxn ang="0">
                  <a:pos x="68" y="1"/>
                </a:cxn>
                <a:cxn ang="0">
                  <a:pos x="38" y="8"/>
                </a:cxn>
                <a:cxn ang="0">
                  <a:pos x="24" y="14"/>
                </a:cxn>
                <a:cxn ang="0">
                  <a:pos x="12" y="24"/>
                </a:cxn>
                <a:cxn ang="0">
                  <a:pos x="7" y="30"/>
                </a:cxn>
                <a:cxn ang="0">
                  <a:pos x="1" y="46"/>
                </a:cxn>
                <a:cxn ang="0">
                  <a:pos x="0" y="62"/>
                </a:cxn>
                <a:cxn ang="0">
                  <a:pos x="5" y="85"/>
                </a:cxn>
                <a:cxn ang="0">
                  <a:pos x="8" y="92"/>
                </a:cxn>
                <a:cxn ang="0">
                  <a:pos x="21" y="113"/>
                </a:cxn>
                <a:cxn ang="0">
                  <a:pos x="46" y="133"/>
                </a:cxn>
                <a:cxn ang="0">
                  <a:pos x="62" y="140"/>
                </a:cxn>
                <a:cxn ang="0">
                  <a:pos x="77" y="144"/>
                </a:cxn>
                <a:cxn ang="0">
                  <a:pos x="93" y="144"/>
                </a:cxn>
                <a:cxn ang="0">
                  <a:pos x="109" y="139"/>
                </a:cxn>
                <a:cxn ang="0">
                  <a:pos x="113" y="136"/>
                </a:cxn>
                <a:cxn ang="0">
                  <a:pos x="116" y="133"/>
                </a:cxn>
                <a:cxn ang="0">
                  <a:pos x="132" y="128"/>
                </a:cxn>
                <a:cxn ang="0">
                  <a:pos x="145" y="119"/>
                </a:cxn>
                <a:cxn ang="0">
                  <a:pos x="150" y="113"/>
                </a:cxn>
                <a:cxn ang="0">
                  <a:pos x="157" y="101"/>
                </a:cxn>
                <a:cxn ang="0">
                  <a:pos x="160" y="80"/>
                </a:cxn>
                <a:cxn ang="0">
                  <a:pos x="160" y="65"/>
                </a:cxn>
                <a:cxn ang="0">
                  <a:pos x="50" y="72"/>
                </a:cxn>
                <a:cxn ang="0">
                  <a:pos x="46" y="62"/>
                </a:cxn>
                <a:cxn ang="0">
                  <a:pos x="47" y="54"/>
                </a:cxn>
                <a:cxn ang="0">
                  <a:pos x="50" y="52"/>
                </a:cxn>
                <a:cxn ang="0">
                  <a:pos x="62" y="48"/>
                </a:cxn>
                <a:cxn ang="0">
                  <a:pos x="75" y="46"/>
                </a:cxn>
                <a:cxn ang="0">
                  <a:pos x="94" y="45"/>
                </a:cxn>
                <a:cxn ang="0">
                  <a:pos x="106" y="48"/>
                </a:cxn>
                <a:cxn ang="0">
                  <a:pos x="113" y="58"/>
                </a:cxn>
                <a:cxn ang="0">
                  <a:pos x="114" y="65"/>
                </a:cxn>
                <a:cxn ang="0">
                  <a:pos x="114" y="85"/>
                </a:cxn>
                <a:cxn ang="0">
                  <a:pos x="113" y="86"/>
                </a:cxn>
                <a:cxn ang="0">
                  <a:pos x="102" y="90"/>
                </a:cxn>
                <a:cxn ang="0">
                  <a:pos x="88" y="90"/>
                </a:cxn>
                <a:cxn ang="0">
                  <a:pos x="79" y="93"/>
                </a:cxn>
                <a:cxn ang="0">
                  <a:pos x="72" y="97"/>
                </a:cxn>
                <a:cxn ang="0">
                  <a:pos x="65" y="92"/>
                </a:cxn>
                <a:cxn ang="0">
                  <a:pos x="50" y="72"/>
                </a:cxn>
              </a:cxnLst>
              <a:rect l="0" t="0" r="r" b="b"/>
              <a:pathLst>
                <a:path w="160" h="144">
                  <a:moveTo>
                    <a:pt x="160" y="65"/>
                  </a:moveTo>
                  <a:lnTo>
                    <a:pt x="160" y="65"/>
                  </a:lnTo>
                  <a:lnTo>
                    <a:pt x="160" y="55"/>
                  </a:lnTo>
                  <a:lnTo>
                    <a:pt x="157" y="47"/>
                  </a:lnTo>
                  <a:lnTo>
                    <a:pt x="154" y="39"/>
                  </a:lnTo>
                  <a:lnTo>
                    <a:pt x="152" y="31"/>
                  </a:lnTo>
                  <a:lnTo>
                    <a:pt x="148" y="25"/>
                  </a:lnTo>
                  <a:lnTo>
                    <a:pt x="143" y="20"/>
                  </a:lnTo>
                  <a:lnTo>
                    <a:pt x="137" y="14"/>
                  </a:lnTo>
                  <a:lnTo>
                    <a:pt x="131" y="11"/>
                  </a:lnTo>
                  <a:lnTo>
                    <a:pt x="124" y="7"/>
                  </a:lnTo>
                  <a:lnTo>
                    <a:pt x="118" y="4"/>
                  </a:lnTo>
                  <a:lnTo>
                    <a:pt x="102" y="0"/>
                  </a:lnTo>
                  <a:lnTo>
                    <a:pt x="86" y="0"/>
                  </a:lnTo>
                  <a:lnTo>
                    <a:pt x="68" y="1"/>
                  </a:lnTo>
                  <a:lnTo>
                    <a:pt x="68" y="1"/>
                  </a:lnTo>
                  <a:lnTo>
                    <a:pt x="52" y="4"/>
                  </a:lnTo>
                  <a:lnTo>
                    <a:pt x="38" y="8"/>
                  </a:lnTo>
                  <a:lnTo>
                    <a:pt x="30" y="11"/>
                  </a:lnTo>
                  <a:lnTo>
                    <a:pt x="24" y="14"/>
                  </a:lnTo>
                  <a:lnTo>
                    <a:pt x="17" y="18"/>
                  </a:lnTo>
                  <a:lnTo>
                    <a:pt x="12" y="24"/>
                  </a:lnTo>
                  <a:lnTo>
                    <a:pt x="12" y="24"/>
                  </a:lnTo>
                  <a:lnTo>
                    <a:pt x="7" y="30"/>
                  </a:lnTo>
                  <a:lnTo>
                    <a:pt x="3" y="38"/>
                  </a:lnTo>
                  <a:lnTo>
                    <a:pt x="1" y="46"/>
                  </a:lnTo>
                  <a:lnTo>
                    <a:pt x="0" y="54"/>
                  </a:lnTo>
                  <a:lnTo>
                    <a:pt x="0" y="62"/>
                  </a:lnTo>
                  <a:lnTo>
                    <a:pt x="1" y="69"/>
                  </a:lnTo>
                  <a:lnTo>
                    <a:pt x="5" y="85"/>
                  </a:lnTo>
                  <a:lnTo>
                    <a:pt x="5" y="85"/>
                  </a:lnTo>
                  <a:lnTo>
                    <a:pt x="8" y="92"/>
                  </a:lnTo>
                  <a:lnTo>
                    <a:pt x="12" y="99"/>
                  </a:lnTo>
                  <a:lnTo>
                    <a:pt x="21" y="113"/>
                  </a:lnTo>
                  <a:lnTo>
                    <a:pt x="33" y="124"/>
                  </a:lnTo>
                  <a:lnTo>
                    <a:pt x="46" y="133"/>
                  </a:lnTo>
                  <a:lnTo>
                    <a:pt x="54" y="137"/>
                  </a:lnTo>
                  <a:lnTo>
                    <a:pt x="62" y="140"/>
                  </a:lnTo>
                  <a:lnTo>
                    <a:pt x="69" y="143"/>
                  </a:lnTo>
                  <a:lnTo>
                    <a:pt x="77" y="144"/>
                  </a:lnTo>
                  <a:lnTo>
                    <a:pt x="85" y="144"/>
                  </a:lnTo>
                  <a:lnTo>
                    <a:pt x="93" y="144"/>
                  </a:lnTo>
                  <a:lnTo>
                    <a:pt x="101" y="141"/>
                  </a:lnTo>
                  <a:lnTo>
                    <a:pt x="109" y="139"/>
                  </a:lnTo>
                  <a:lnTo>
                    <a:pt x="109" y="139"/>
                  </a:lnTo>
                  <a:lnTo>
                    <a:pt x="113" y="136"/>
                  </a:lnTo>
                  <a:lnTo>
                    <a:pt x="116" y="133"/>
                  </a:lnTo>
                  <a:lnTo>
                    <a:pt x="116" y="133"/>
                  </a:lnTo>
                  <a:lnTo>
                    <a:pt x="124" y="131"/>
                  </a:lnTo>
                  <a:lnTo>
                    <a:pt x="132" y="128"/>
                  </a:lnTo>
                  <a:lnTo>
                    <a:pt x="140" y="124"/>
                  </a:lnTo>
                  <a:lnTo>
                    <a:pt x="145" y="119"/>
                  </a:lnTo>
                  <a:lnTo>
                    <a:pt x="145" y="119"/>
                  </a:lnTo>
                  <a:lnTo>
                    <a:pt x="150" y="113"/>
                  </a:lnTo>
                  <a:lnTo>
                    <a:pt x="154" y="106"/>
                  </a:lnTo>
                  <a:lnTo>
                    <a:pt x="157" y="101"/>
                  </a:lnTo>
                  <a:lnTo>
                    <a:pt x="158" y="94"/>
                  </a:lnTo>
                  <a:lnTo>
                    <a:pt x="160" y="80"/>
                  </a:lnTo>
                  <a:lnTo>
                    <a:pt x="160" y="65"/>
                  </a:lnTo>
                  <a:lnTo>
                    <a:pt x="160" y="65"/>
                  </a:lnTo>
                  <a:close/>
                  <a:moveTo>
                    <a:pt x="50" y="72"/>
                  </a:moveTo>
                  <a:lnTo>
                    <a:pt x="50" y="72"/>
                  </a:lnTo>
                  <a:lnTo>
                    <a:pt x="47" y="67"/>
                  </a:lnTo>
                  <a:lnTo>
                    <a:pt x="46" y="62"/>
                  </a:lnTo>
                  <a:lnTo>
                    <a:pt x="46" y="56"/>
                  </a:lnTo>
                  <a:lnTo>
                    <a:pt x="47" y="54"/>
                  </a:lnTo>
                  <a:lnTo>
                    <a:pt x="50" y="52"/>
                  </a:lnTo>
                  <a:lnTo>
                    <a:pt x="50" y="52"/>
                  </a:lnTo>
                  <a:lnTo>
                    <a:pt x="55" y="50"/>
                  </a:lnTo>
                  <a:lnTo>
                    <a:pt x="62" y="48"/>
                  </a:lnTo>
                  <a:lnTo>
                    <a:pt x="75" y="46"/>
                  </a:lnTo>
                  <a:lnTo>
                    <a:pt x="75" y="46"/>
                  </a:lnTo>
                  <a:lnTo>
                    <a:pt x="88" y="45"/>
                  </a:lnTo>
                  <a:lnTo>
                    <a:pt x="94" y="45"/>
                  </a:lnTo>
                  <a:lnTo>
                    <a:pt x="101" y="46"/>
                  </a:lnTo>
                  <a:lnTo>
                    <a:pt x="106" y="48"/>
                  </a:lnTo>
                  <a:lnTo>
                    <a:pt x="110" y="52"/>
                  </a:lnTo>
                  <a:lnTo>
                    <a:pt x="113" y="58"/>
                  </a:lnTo>
                  <a:lnTo>
                    <a:pt x="114" y="65"/>
                  </a:lnTo>
                  <a:lnTo>
                    <a:pt x="114" y="65"/>
                  </a:lnTo>
                  <a:lnTo>
                    <a:pt x="114" y="75"/>
                  </a:lnTo>
                  <a:lnTo>
                    <a:pt x="114" y="85"/>
                  </a:lnTo>
                  <a:lnTo>
                    <a:pt x="114" y="85"/>
                  </a:lnTo>
                  <a:lnTo>
                    <a:pt x="113" y="86"/>
                  </a:lnTo>
                  <a:lnTo>
                    <a:pt x="110" y="89"/>
                  </a:lnTo>
                  <a:lnTo>
                    <a:pt x="102" y="90"/>
                  </a:lnTo>
                  <a:lnTo>
                    <a:pt x="88" y="90"/>
                  </a:lnTo>
                  <a:lnTo>
                    <a:pt x="88" y="90"/>
                  </a:lnTo>
                  <a:lnTo>
                    <a:pt x="84" y="92"/>
                  </a:lnTo>
                  <a:lnTo>
                    <a:pt x="79" y="93"/>
                  </a:lnTo>
                  <a:lnTo>
                    <a:pt x="76" y="94"/>
                  </a:lnTo>
                  <a:lnTo>
                    <a:pt x="72" y="97"/>
                  </a:lnTo>
                  <a:lnTo>
                    <a:pt x="72" y="97"/>
                  </a:lnTo>
                  <a:lnTo>
                    <a:pt x="65" y="92"/>
                  </a:lnTo>
                  <a:lnTo>
                    <a:pt x="59" y="85"/>
                  </a:lnTo>
                  <a:lnTo>
                    <a:pt x="50" y="72"/>
                  </a:lnTo>
                  <a:lnTo>
                    <a:pt x="50" y="7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29" name="chenying0907 1125"/>
            <p:cNvSpPr>
              <a:spLocks noEditPoints="1"/>
            </p:cNvSpPr>
            <p:nvPr/>
          </p:nvSpPr>
          <p:spPr bwMode="auto">
            <a:xfrm>
              <a:off x="4443413" y="4356100"/>
              <a:ext cx="173038" cy="66675"/>
            </a:xfrm>
            <a:custGeom>
              <a:avLst/>
              <a:gdLst/>
              <a:ahLst/>
              <a:cxnLst>
                <a:cxn ang="0">
                  <a:pos x="404" y="24"/>
                </a:cxn>
                <a:cxn ang="0">
                  <a:pos x="381" y="12"/>
                </a:cxn>
                <a:cxn ang="0">
                  <a:pos x="345" y="9"/>
                </a:cxn>
                <a:cxn ang="0">
                  <a:pos x="333" y="5"/>
                </a:cxn>
                <a:cxn ang="0">
                  <a:pos x="152" y="3"/>
                </a:cxn>
                <a:cxn ang="0">
                  <a:pos x="85" y="1"/>
                </a:cxn>
                <a:cxn ang="0">
                  <a:pos x="61" y="1"/>
                </a:cxn>
                <a:cxn ang="0">
                  <a:pos x="33" y="13"/>
                </a:cxn>
                <a:cxn ang="0">
                  <a:pos x="16" y="29"/>
                </a:cxn>
                <a:cxn ang="0">
                  <a:pos x="1" y="63"/>
                </a:cxn>
                <a:cxn ang="0">
                  <a:pos x="0" y="97"/>
                </a:cxn>
                <a:cxn ang="0">
                  <a:pos x="6" y="127"/>
                </a:cxn>
                <a:cxn ang="0">
                  <a:pos x="17" y="139"/>
                </a:cxn>
                <a:cxn ang="0">
                  <a:pos x="52" y="156"/>
                </a:cxn>
                <a:cxn ang="0">
                  <a:pos x="71" y="160"/>
                </a:cxn>
                <a:cxn ang="0">
                  <a:pos x="272" y="168"/>
                </a:cxn>
                <a:cxn ang="0">
                  <a:pos x="345" y="168"/>
                </a:cxn>
                <a:cxn ang="0">
                  <a:pos x="365" y="166"/>
                </a:cxn>
                <a:cxn ang="0">
                  <a:pos x="392" y="162"/>
                </a:cxn>
                <a:cxn ang="0">
                  <a:pos x="405" y="154"/>
                </a:cxn>
                <a:cxn ang="0">
                  <a:pos x="421" y="135"/>
                </a:cxn>
                <a:cxn ang="0">
                  <a:pos x="432" y="111"/>
                </a:cxn>
                <a:cxn ang="0">
                  <a:pos x="434" y="85"/>
                </a:cxn>
                <a:cxn ang="0">
                  <a:pos x="429" y="60"/>
                </a:cxn>
                <a:cxn ang="0">
                  <a:pos x="411" y="30"/>
                </a:cxn>
                <a:cxn ang="0">
                  <a:pos x="374" y="120"/>
                </a:cxn>
                <a:cxn ang="0">
                  <a:pos x="336" y="120"/>
                </a:cxn>
                <a:cxn ang="0">
                  <a:pos x="326" y="123"/>
                </a:cxn>
                <a:cxn ang="0">
                  <a:pos x="207" y="120"/>
                </a:cxn>
                <a:cxn ang="0">
                  <a:pos x="82" y="114"/>
                </a:cxn>
                <a:cxn ang="0">
                  <a:pos x="61" y="113"/>
                </a:cxn>
                <a:cxn ang="0">
                  <a:pos x="51" y="106"/>
                </a:cxn>
                <a:cxn ang="0">
                  <a:pos x="46" y="97"/>
                </a:cxn>
                <a:cxn ang="0">
                  <a:pos x="46" y="80"/>
                </a:cxn>
                <a:cxn ang="0">
                  <a:pos x="50" y="58"/>
                </a:cxn>
                <a:cxn ang="0">
                  <a:pos x="60" y="50"/>
                </a:cxn>
                <a:cxn ang="0">
                  <a:pos x="74" y="49"/>
                </a:cxn>
                <a:cxn ang="0">
                  <a:pos x="200" y="49"/>
                </a:cxn>
                <a:cxn ang="0">
                  <a:pos x="331" y="54"/>
                </a:cxn>
                <a:cxn ang="0">
                  <a:pos x="356" y="54"/>
                </a:cxn>
                <a:cxn ang="0">
                  <a:pos x="373" y="58"/>
                </a:cxn>
                <a:cxn ang="0">
                  <a:pos x="384" y="71"/>
                </a:cxn>
                <a:cxn ang="0">
                  <a:pos x="388" y="88"/>
                </a:cxn>
                <a:cxn ang="0">
                  <a:pos x="382" y="111"/>
                </a:cxn>
              </a:cxnLst>
              <a:rect l="0" t="0" r="r" b="b"/>
              <a:pathLst>
                <a:path w="434" h="169">
                  <a:moveTo>
                    <a:pt x="411" y="30"/>
                  </a:moveTo>
                  <a:lnTo>
                    <a:pt x="411" y="30"/>
                  </a:lnTo>
                  <a:lnTo>
                    <a:pt x="404" y="24"/>
                  </a:lnTo>
                  <a:lnTo>
                    <a:pt x="396" y="18"/>
                  </a:lnTo>
                  <a:lnTo>
                    <a:pt x="388" y="14"/>
                  </a:lnTo>
                  <a:lnTo>
                    <a:pt x="381" y="12"/>
                  </a:lnTo>
                  <a:lnTo>
                    <a:pt x="371" y="9"/>
                  </a:lnTo>
                  <a:lnTo>
                    <a:pt x="362" y="9"/>
                  </a:lnTo>
                  <a:lnTo>
                    <a:pt x="345" y="9"/>
                  </a:lnTo>
                  <a:lnTo>
                    <a:pt x="345" y="9"/>
                  </a:lnTo>
                  <a:lnTo>
                    <a:pt x="340" y="7"/>
                  </a:lnTo>
                  <a:lnTo>
                    <a:pt x="333" y="5"/>
                  </a:lnTo>
                  <a:lnTo>
                    <a:pt x="333" y="5"/>
                  </a:lnTo>
                  <a:lnTo>
                    <a:pt x="212" y="4"/>
                  </a:lnTo>
                  <a:lnTo>
                    <a:pt x="152" y="3"/>
                  </a:lnTo>
                  <a:lnTo>
                    <a:pt x="90" y="3"/>
                  </a:lnTo>
                  <a:lnTo>
                    <a:pt x="90" y="3"/>
                  </a:lnTo>
                  <a:lnTo>
                    <a:pt x="85" y="1"/>
                  </a:lnTo>
                  <a:lnTo>
                    <a:pt x="80" y="0"/>
                  </a:lnTo>
                  <a:lnTo>
                    <a:pt x="80" y="0"/>
                  </a:lnTo>
                  <a:lnTo>
                    <a:pt x="61" y="1"/>
                  </a:lnTo>
                  <a:lnTo>
                    <a:pt x="46" y="7"/>
                  </a:lnTo>
                  <a:lnTo>
                    <a:pt x="39" y="9"/>
                  </a:lnTo>
                  <a:lnTo>
                    <a:pt x="33" y="13"/>
                  </a:lnTo>
                  <a:lnTo>
                    <a:pt x="26" y="17"/>
                  </a:lnTo>
                  <a:lnTo>
                    <a:pt x="21" y="22"/>
                  </a:lnTo>
                  <a:lnTo>
                    <a:pt x="16" y="29"/>
                  </a:lnTo>
                  <a:lnTo>
                    <a:pt x="12" y="34"/>
                  </a:lnTo>
                  <a:lnTo>
                    <a:pt x="5" y="47"/>
                  </a:lnTo>
                  <a:lnTo>
                    <a:pt x="1" y="63"/>
                  </a:lnTo>
                  <a:lnTo>
                    <a:pt x="0" y="80"/>
                  </a:lnTo>
                  <a:lnTo>
                    <a:pt x="0" y="80"/>
                  </a:lnTo>
                  <a:lnTo>
                    <a:pt x="0" y="97"/>
                  </a:lnTo>
                  <a:lnTo>
                    <a:pt x="1" y="113"/>
                  </a:lnTo>
                  <a:lnTo>
                    <a:pt x="3" y="119"/>
                  </a:lnTo>
                  <a:lnTo>
                    <a:pt x="6" y="127"/>
                  </a:lnTo>
                  <a:lnTo>
                    <a:pt x="10" y="134"/>
                  </a:lnTo>
                  <a:lnTo>
                    <a:pt x="17" y="139"/>
                  </a:lnTo>
                  <a:lnTo>
                    <a:pt x="17" y="139"/>
                  </a:lnTo>
                  <a:lnTo>
                    <a:pt x="29" y="147"/>
                  </a:lnTo>
                  <a:lnTo>
                    <a:pt x="40" y="152"/>
                  </a:lnTo>
                  <a:lnTo>
                    <a:pt x="52" y="156"/>
                  </a:lnTo>
                  <a:lnTo>
                    <a:pt x="65" y="158"/>
                  </a:lnTo>
                  <a:lnTo>
                    <a:pt x="65" y="158"/>
                  </a:lnTo>
                  <a:lnTo>
                    <a:pt x="71" y="160"/>
                  </a:lnTo>
                  <a:lnTo>
                    <a:pt x="71" y="160"/>
                  </a:lnTo>
                  <a:lnTo>
                    <a:pt x="205" y="166"/>
                  </a:lnTo>
                  <a:lnTo>
                    <a:pt x="272" y="168"/>
                  </a:lnTo>
                  <a:lnTo>
                    <a:pt x="339" y="169"/>
                  </a:lnTo>
                  <a:lnTo>
                    <a:pt x="339" y="169"/>
                  </a:lnTo>
                  <a:lnTo>
                    <a:pt x="345" y="168"/>
                  </a:lnTo>
                  <a:lnTo>
                    <a:pt x="349" y="166"/>
                  </a:lnTo>
                  <a:lnTo>
                    <a:pt x="349" y="166"/>
                  </a:lnTo>
                  <a:lnTo>
                    <a:pt x="365" y="166"/>
                  </a:lnTo>
                  <a:lnTo>
                    <a:pt x="379" y="165"/>
                  </a:lnTo>
                  <a:lnTo>
                    <a:pt x="386" y="164"/>
                  </a:lnTo>
                  <a:lnTo>
                    <a:pt x="392" y="162"/>
                  </a:lnTo>
                  <a:lnTo>
                    <a:pt x="399" y="158"/>
                  </a:lnTo>
                  <a:lnTo>
                    <a:pt x="405" y="154"/>
                  </a:lnTo>
                  <a:lnTo>
                    <a:pt x="405" y="154"/>
                  </a:lnTo>
                  <a:lnTo>
                    <a:pt x="412" y="148"/>
                  </a:lnTo>
                  <a:lnTo>
                    <a:pt x="417" y="141"/>
                  </a:lnTo>
                  <a:lnTo>
                    <a:pt x="421" y="135"/>
                  </a:lnTo>
                  <a:lnTo>
                    <a:pt x="425" y="127"/>
                  </a:lnTo>
                  <a:lnTo>
                    <a:pt x="429" y="119"/>
                  </a:lnTo>
                  <a:lnTo>
                    <a:pt x="432" y="111"/>
                  </a:lnTo>
                  <a:lnTo>
                    <a:pt x="434" y="94"/>
                  </a:lnTo>
                  <a:lnTo>
                    <a:pt x="434" y="94"/>
                  </a:lnTo>
                  <a:lnTo>
                    <a:pt x="434" y="85"/>
                  </a:lnTo>
                  <a:lnTo>
                    <a:pt x="433" y="76"/>
                  </a:lnTo>
                  <a:lnTo>
                    <a:pt x="432" y="68"/>
                  </a:lnTo>
                  <a:lnTo>
                    <a:pt x="429" y="60"/>
                  </a:lnTo>
                  <a:lnTo>
                    <a:pt x="421" y="45"/>
                  </a:lnTo>
                  <a:lnTo>
                    <a:pt x="411" y="30"/>
                  </a:lnTo>
                  <a:lnTo>
                    <a:pt x="411" y="30"/>
                  </a:lnTo>
                  <a:close/>
                  <a:moveTo>
                    <a:pt x="378" y="118"/>
                  </a:moveTo>
                  <a:lnTo>
                    <a:pt x="378" y="118"/>
                  </a:lnTo>
                  <a:lnTo>
                    <a:pt x="374" y="120"/>
                  </a:lnTo>
                  <a:lnTo>
                    <a:pt x="369" y="122"/>
                  </a:lnTo>
                  <a:lnTo>
                    <a:pt x="358" y="122"/>
                  </a:lnTo>
                  <a:lnTo>
                    <a:pt x="336" y="120"/>
                  </a:lnTo>
                  <a:lnTo>
                    <a:pt x="336" y="120"/>
                  </a:lnTo>
                  <a:lnTo>
                    <a:pt x="331" y="120"/>
                  </a:lnTo>
                  <a:lnTo>
                    <a:pt x="326" y="123"/>
                  </a:lnTo>
                  <a:lnTo>
                    <a:pt x="326" y="123"/>
                  </a:lnTo>
                  <a:lnTo>
                    <a:pt x="265" y="122"/>
                  </a:lnTo>
                  <a:lnTo>
                    <a:pt x="207" y="120"/>
                  </a:lnTo>
                  <a:lnTo>
                    <a:pt x="89" y="115"/>
                  </a:lnTo>
                  <a:lnTo>
                    <a:pt x="89" y="115"/>
                  </a:lnTo>
                  <a:lnTo>
                    <a:pt x="82" y="114"/>
                  </a:lnTo>
                  <a:lnTo>
                    <a:pt x="82" y="114"/>
                  </a:lnTo>
                  <a:lnTo>
                    <a:pt x="68" y="114"/>
                  </a:lnTo>
                  <a:lnTo>
                    <a:pt x="61" y="113"/>
                  </a:lnTo>
                  <a:lnTo>
                    <a:pt x="55" y="109"/>
                  </a:lnTo>
                  <a:lnTo>
                    <a:pt x="55" y="109"/>
                  </a:lnTo>
                  <a:lnTo>
                    <a:pt x="51" y="106"/>
                  </a:lnTo>
                  <a:lnTo>
                    <a:pt x="48" y="103"/>
                  </a:lnTo>
                  <a:lnTo>
                    <a:pt x="46" y="101"/>
                  </a:lnTo>
                  <a:lnTo>
                    <a:pt x="46" y="97"/>
                  </a:lnTo>
                  <a:lnTo>
                    <a:pt x="44" y="89"/>
                  </a:lnTo>
                  <a:lnTo>
                    <a:pt x="46" y="80"/>
                  </a:lnTo>
                  <a:lnTo>
                    <a:pt x="46" y="80"/>
                  </a:lnTo>
                  <a:lnTo>
                    <a:pt x="47" y="68"/>
                  </a:lnTo>
                  <a:lnTo>
                    <a:pt x="48" y="63"/>
                  </a:lnTo>
                  <a:lnTo>
                    <a:pt x="50" y="58"/>
                  </a:lnTo>
                  <a:lnTo>
                    <a:pt x="52" y="55"/>
                  </a:lnTo>
                  <a:lnTo>
                    <a:pt x="56" y="51"/>
                  </a:lnTo>
                  <a:lnTo>
                    <a:pt x="60" y="50"/>
                  </a:lnTo>
                  <a:lnTo>
                    <a:pt x="65" y="47"/>
                  </a:lnTo>
                  <a:lnTo>
                    <a:pt x="65" y="47"/>
                  </a:lnTo>
                  <a:lnTo>
                    <a:pt x="74" y="49"/>
                  </a:lnTo>
                  <a:lnTo>
                    <a:pt x="74" y="49"/>
                  </a:lnTo>
                  <a:lnTo>
                    <a:pt x="137" y="49"/>
                  </a:lnTo>
                  <a:lnTo>
                    <a:pt x="200" y="49"/>
                  </a:lnTo>
                  <a:lnTo>
                    <a:pt x="326" y="51"/>
                  </a:lnTo>
                  <a:lnTo>
                    <a:pt x="326" y="51"/>
                  </a:lnTo>
                  <a:lnTo>
                    <a:pt x="331" y="54"/>
                  </a:lnTo>
                  <a:lnTo>
                    <a:pt x="336" y="55"/>
                  </a:lnTo>
                  <a:lnTo>
                    <a:pt x="336" y="55"/>
                  </a:lnTo>
                  <a:lnTo>
                    <a:pt x="356" y="54"/>
                  </a:lnTo>
                  <a:lnTo>
                    <a:pt x="365" y="54"/>
                  </a:lnTo>
                  <a:lnTo>
                    <a:pt x="370" y="55"/>
                  </a:lnTo>
                  <a:lnTo>
                    <a:pt x="373" y="58"/>
                  </a:lnTo>
                  <a:lnTo>
                    <a:pt x="373" y="58"/>
                  </a:lnTo>
                  <a:lnTo>
                    <a:pt x="379" y="64"/>
                  </a:lnTo>
                  <a:lnTo>
                    <a:pt x="384" y="71"/>
                  </a:lnTo>
                  <a:lnTo>
                    <a:pt x="387" y="80"/>
                  </a:lnTo>
                  <a:lnTo>
                    <a:pt x="388" y="88"/>
                  </a:lnTo>
                  <a:lnTo>
                    <a:pt x="388" y="88"/>
                  </a:lnTo>
                  <a:lnTo>
                    <a:pt x="388" y="96"/>
                  </a:lnTo>
                  <a:lnTo>
                    <a:pt x="386" y="105"/>
                  </a:lnTo>
                  <a:lnTo>
                    <a:pt x="382" y="111"/>
                  </a:lnTo>
                  <a:lnTo>
                    <a:pt x="378" y="118"/>
                  </a:lnTo>
                  <a:lnTo>
                    <a:pt x="378" y="118"/>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30" name="chenying0907 1126"/>
            <p:cNvSpPr/>
            <p:nvPr/>
          </p:nvSpPr>
          <p:spPr bwMode="auto">
            <a:xfrm>
              <a:off x="4570413" y="4238625"/>
              <a:ext cx="163513" cy="174625"/>
            </a:xfrm>
            <a:custGeom>
              <a:avLst/>
              <a:gdLst/>
              <a:ahLst/>
              <a:cxnLst>
                <a:cxn ang="0">
                  <a:pos x="386" y="25"/>
                </a:cxn>
                <a:cxn ang="0">
                  <a:pos x="373" y="13"/>
                </a:cxn>
                <a:cxn ang="0">
                  <a:pos x="357" y="6"/>
                </a:cxn>
                <a:cxn ang="0">
                  <a:pos x="323" y="0"/>
                </a:cxn>
                <a:cxn ang="0">
                  <a:pos x="314" y="0"/>
                </a:cxn>
                <a:cxn ang="0">
                  <a:pos x="297" y="5"/>
                </a:cxn>
                <a:cxn ang="0">
                  <a:pos x="283" y="14"/>
                </a:cxn>
                <a:cxn ang="0">
                  <a:pos x="263" y="34"/>
                </a:cxn>
                <a:cxn ang="0">
                  <a:pos x="259" y="36"/>
                </a:cxn>
                <a:cxn ang="0">
                  <a:pos x="254" y="40"/>
                </a:cxn>
                <a:cxn ang="0">
                  <a:pos x="59" y="248"/>
                </a:cxn>
                <a:cxn ang="0">
                  <a:pos x="6" y="308"/>
                </a:cxn>
                <a:cxn ang="0">
                  <a:pos x="0" y="311"/>
                </a:cxn>
                <a:cxn ang="0">
                  <a:pos x="29" y="312"/>
                </a:cxn>
                <a:cxn ang="0">
                  <a:pos x="57" y="319"/>
                </a:cxn>
                <a:cxn ang="0">
                  <a:pos x="113" y="257"/>
                </a:cxn>
                <a:cxn ang="0">
                  <a:pos x="282" y="77"/>
                </a:cxn>
                <a:cxn ang="0">
                  <a:pos x="287" y="74"/>
                </a:cxn>
                <a:cxn ang="0">
                  <a:pos x="292" y="70"/>
                </a:cxn>
                <a:cxn ang="0">
                  <a:pos x="312" y="48"/>
                </a:cxn>
                <a:cxn ang="0">
                  <a:pos x="320" y="46"/>
                </a:cxn>
                <a:cxn ang="0">
                  <a:pos x="327" y="44"/>
                </a:cxn>
                <a:cxn ang="0">
                  <a:pos x="344" y="50"/>
                </a:cxn>
                <a:cxn ang="0">
                  <a:pos x="352" y="55"/>
                </a:cxn>
                <a:cxn ang="0">
                  <a:pos x="361" y="68"/>
                </a:cxn>
                <a:cxn ang="0">
                  <a:pos x="367" y="84"/>
                </a:cxn>
                <a:cxn ang="0">
                  <a:pos x="367" y="87"/>
                </a:cxn>
                <a:cxn ang="0">
                  <a:pos x="356" y="101"/>
                </a:cxn>
                <a:cxn ang="0">
                  <a:pos x="340" y="115"/>
                </a:cxn>
                <a:cxn ang="0">
                  <a:pos x="335" y="125"/>
                </a:cxn>
                <a:cxn ang="0">
                  <a:pos x="223" y="244"/>
                </a:cxn>
                <a:cxn ang="0">
                  <a:pos x="101" y="371"/>
                </a:cxn>
                <a:cxn ang="0">
                  <a:pos x="101" y="379"/>
                </a:cxn>
                <a:cxn ang="0">
                  <a:pos x="102" y="392"/>
                </a:cxn>
                <a:cxn ang="0">
                  <a:pos x="100" y="422"/>
                </a:cxn>
                <a:cxn ang="0">
                  <a:pos x="96" y="438"/>
                </a:cxn>
                <a:cxn ang="0">
                  <a:pos x="104" y="431"/>
                </a:cxn>
                <a:cxn ang="0">
                  <a:pos x="109" y="429"/>
                </a:cxn>
                <a:cxn ang="0">
                  <a:pos x="245" y="288"/>
                </a:cxn>
                <a:cxn ang="0">
                  <a:pos x="378" y="145"/>
                </a:cxn>
                <a:cxn ang="0">
                  <a:pos x="381" y="141"/>
                </a:cxn>
                <a:cxn ang="0">
                  <a:pos x="384" y="136"/>
                </a:cxn>
                <a:cxn ang="0">
                  <a:pos x="402" y="114"/>
                </a:cxn>
                <a:cxn ang="0">
                  <a:pos x="409" y="102"/>
                </a:cxn>
                <a:cxn ang="0">
                  <a:pos x="412" y="87"/>
                </a:cxn>
                <a:cxn ang="0">
                  <a:pos x="412" y="78"/>
                </a:cxn>
                <a:cxn ang="0">
                  <a:pos x="409" y="61"/>
                </a:cxn>
                <a:cxn ang="0">
                  <a:pos x="402" y="46"/>
                </a:cxn>
                <a:cxn ang="0">
                  <a:pos x="386" y="25"/>
                </a:cxn>
              </a:cxnLst>
              <a:rect l="0" t="0" r="r" b="b"/>
              <a:pathLst>
                <a:path w="412" h="438">
                  <a:moveTo>
                    <a:pt x="386" y="25"/>
                  </a:moveTo>
                  <a:lnTo>
                    <a:pt x="386" y="25"/>
                  </a:lnTo>
                  <a:lnTo>
                    <a:pt x="380" y="18"/>
                  </a:lnTo>
                  <a:lnTo>
                    <a:pt x="373" y="13"/>
                  </a:lnTo>
                  <a:lnTo>
                    <a:pt x="365" y="9"/>
                  </a:lnTo>
                  <a:lnTo>
                    <a:pt x="357" y="6"/>
                  </a:lnTo>
                  <a:lnTo>
                    <a:pt x="342" y="1"/>
                  </a:lnTo>
                  <a:lnTo>
                    <a:pt x="323" y="0"/>
                  </a:lnTo>
                  <a:lnTo>
                    <a:pt x="323" y="0"/>
                  </a:lnTo>
                  <a:lnTo>
                    <a:pt x="314" y="0"/>
                  </a:lnTo>
                  <a:lnTo>
                    <a:pt x="305" y="1"/>
                  </a:lnTo>
                  <a:lnTo>
                    <a:pt x="297" y="5"/>
                  </a:lnTo>
                  <a:lnTo>
                    <a:pt x="289" y="9"/>
                  </a:lnTo>
                  <a:lnTo>
                    <a:pt x="283" y="14"/>
                  </a:lnTo>
                  <a:lnTo>
                    <a:pt x="276" y="21"/>
                  </a:lnTo>
                  <a:lnTo>
                    <a:pt x="263" y="34"/>
                  </a:lnTo>
                  <a:lnTo>
                    <a:pt x="263" y="34"/>
                  </a:lnTo>
                  <a:lnTo>
                    <a:pt x="259" y="36"/>
                  </a:lnTo>
                  <a:lnTo>
                    <a:pt x="254" y="40"/>
                  </a:lnTo>
                  <a:lnTo>
                    <a:pt x="254" y="40"/>
                  </a:lnTo>
                  <a:lnTo>
                    <a:pt x="130" y="174"/>
                  </a:lnTo>
                  <a:lnTo>
                    <a:pt x="59" y="248"/>
                  </a:lnTo>
                  <a:lnTo>
                    <a:pt x="6" y="308"/>
                  </a:lnTo>
                  <a:lnTo>
                    <a:pt x="6" y="308"/>
                  </a:lnTo>
                  <a:lnTo>
                    <a:pt x="0" y="311"/>
                  </a:lnTo>
                  <a:lnTo>
                    <a:pt x="0" y="311"/>
                  </a:lnTo>
                  <a:lnTo>
                    <a:pt x="15" y="311"/>
                  </a:lnTo>
                  <a:lnTo>
                    <a:pt x="29" y="312"/>
                  </a:lnTo>
                  <a:lnTo>
                    <a:pt x="44" y="315"/>
                  </a:lnTo>
                  <a:lnTo>
                    <a:pt x="57" y="319"/>
                  </a:lnTo>
                  <a:lnTo>
                    <a:pt x="57" y="319"/>
                  </a:lnTo>
                  <a:lnTo>
                    <a:pt x="113" y="257"/>
                  </a:lnTo>
                  <a:lnTo>
                    <a:pt x="176" y="191"/>
                  </a:lnTo>
                  <a:lnTo>
                    <a:pt x="282" y="77"/>
                  </a:lnTo>
                  <a:lnTo>
                    <a:pt x="282" y="77"/>
                  </a:lnTo>
                  <a:lnTo>
                    <a:pt x="287" y="74"/>
                  </a:lnTo>
                  <a:lnTo>
                    <a:pt x="292" y="70"/>
                  </a:lnTo>
                  <a:lnTo>
                    <a:pt x="292" y="70"/>
                  </a:lnTo>
                  <a:lnTo>
                    <a:pt x="304" y="56"/>
                  </a:lnTo>
                  <a:lnTo>
                    <a:pt x="312" y="48"/>
                  </a:lnTo>
                  <a:lnTo>
                    <a:pt x="316" y="47"/>
                  </a:lnTo>
                  <a:lnTo>
                    <a:pt x="320" y="46"/>
                  </a:lnTo>
                  <a:lnTo>
                    <a:pt x="320" y="46"/>
                  </a:lnTo>
                  <a:lnTo>
                    <a:pt x="327" y="44"/>
                  </a:lnTo>
                  <a:lnTo>
                    <a:pt x="337" y="47"/>
                  </a:lnTo>
                  <a:lnTo>
                    <a:pt x="344" y="50"/>
                  </a:lnTo>
                  <a:lnTo>
                    <a:pt x="352" y="55"/>
                  </a:lnTo>
                  <a:lnTo>
                    <a:pt x="352" y="55"/>
                  </a:lnTo>
                  <a:lnTo>
                    <a:pt x="357" y="60"/>
                  </a:lnTo>
                  <a:lnTo>
                    <a:pt x="361" y="68"/>
                  </a:lnTo>
                  <a:lnTo>
                    <a:pt x="365" y="76"/>
                  </a:lnTo>
                  <a:lnTo>
                    <a:pt x="367" y="84"/>
                  </a:lnTo>
                  <a:lnTo>
                    <a:pt x="367" y="84"/>
                  </a:lnTo>
                  <a:lnTo>
                    <a:pt x="367" y="87"/>
                  </a:lnTo>
                  <a:lnTo>
                    <a:pt x="364" y="91"/>
                  </a:lnTo>
                  <a:lnTo>
                    <a:pt x="356" y="101"/>
                  </a:lnTo>
                  <a:lnTo>
                    <a:pt x="340" y="115"/>
                  </a:lnTo>
                  <a:lnTo>
                    <a:pt x="340" y="115"/>
                  </a:lnTo>
                  <a:lnTo>
                    <a:pt x="337" y="120"/>
                  </a:lnTo>
                  <a:lnTo>
                    <a:pt x="335" y="125"/>
                  </a:lnTo>
                  <a:lnTo>
                    <a:pt x="335" y="125"/>
                  </a:lnTo>
                  <a:lnTo>
                    <a:pt x="223" y="244"/>
                  </a:lnTo>
                  <a:lnTo>
                    <a:pt x="156" y="314"/>
                  </a:lnTo>
                  <a:lnTo>
                    <a:pt x="101" y="371"/>
                  </a:lnTo>
                  <a:lnTo>
                    <a:pt x="101" y="371"/>
                  </a:lnTo>
                  <a:lnTo>
                    <a:pt x="101" y="379"/>
                  </a:lnTo>
                  <a:lnTo>
                    <a:pt x="101" y="379"/>
                  </a:lnTo>
                  <a:lnTo>
                    <a:pt x="102" y="392"/>
                  </a:lnTo>
                  <a:lnTo>
                    <a:pt x="101" y="408"/>
                  </a:lnTo>
                  <a:lnTo>
                    <a:pt x="100" y="422"/>
                  </a:lnTo>
                  <a:lnTo>
                    <a:pt x="96" y="438"/>
                  </a:lnTo>
                  <a:lnTo>
                    <a:pt x="96" y="438"/>
                  </a:lnTo>
                  <a:lnTo>
                    <a:pt x="104" y="431"/>
                  </a:lnTo>
                  <a:lnTo>
                    <a:pt x="104" y="431"/>
                  </a:lnTo>
                  <a:lnTo>
                    <a:pt x="109" y="429"/>
                  </a:lnTo>
                  <a:lnTo>
                    <a:pt x="109" y="429"/>
                  </a:lnTo>
                  <a:lnTo>
                    <a:pt x="169" y="367"/>
                  </a:lnTo>
                  <a:lnTo>
                    <a:pt x="245" y="288"/>
                  </a:lnTo>
                  <a:lnTo>
                    <a:pt x="320" y="209"/>
                  </a:lnTo>
                  <a:lnTo>
                    <a:pt x="378" y="145"/>
                  </a:lnTo>
                  <a:lnTo>
                    <a:pt x="378" y="145"/>
                  </a:lnTo>
                  <a:lnTo>
                    <a:pt x="381" y="141"/>
                  </a:lnTo>
                  <a:lnTo>
                    <a:pt x="384" y="136"/>
                  </a:lnTo>
                  <a:lnTo>
                    <a:pt x="384" y="136"/>
                  </a:lnTo>
                  <a:lnTo>
                    <a:pt x="394" y="125"/>
                  </a:lnTo>
                  <a:lnTo>
                    <a:pt x="402" y="114"/>
                  </a:lnTo>
                  <a:lnTo>
                    <a:pt x="406" y="108"/>
                  </a:lnTo>
                  <a:lnTo>
                    <a:pt x="409" y="102"/>
                  </a:lnTo>
                  <a:lnTo>
                    <a:pt x="411" y="94"/>
                  </a:lnTo>
                  <a:lnTo>
                    <a:pt x="412" y="87"/>
                  </a:lnTo>
                  <a:lnTo>
                    <a:pt x="412" y="87"/>
                  </a:lnTo>
                  <a:lnTo>
                    <a:pt x="412" y="78"/>
                  </a:lnTo>
                  <a:lnTo>
                    <a:pt x="411" y="70"/>
                  </a:lnTo>
                  <a:lnTo>
                    <a:pt x="409" y="61"/>
                  </a:lnTo>
                  <a:lnTo>
                    <a:pt x="406" y="53"/>
                  </a:lnTo>
                  <a:lnTo>
                    <a:pt x="402" y="46"/>
                  </a:lnTo>
                  <a:lnTo>
                    <a:pt x="398" y="38"/>
                  </a:lnTo>
                  <a:lnTo>
                    <a:pt x="386" y="25"/>
                  </a:lnTo>
                  <a:lnTo>
                    <a:pt x="386" y="2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31" name="chenying0907 1127"/>
            <p:cNvSpPr/>
            <p:nvPr/>
          </p:nvSpPr>
          <p:spPr bwMode="auto">
            <a:xfrm>
              <a:off x="4305301" y="4733925"/>
              <a:ext cx="90488" cy="55563"/>
            </a:xfrm>
            <a:custGeom>
              <a:avLst/>
              <a:gdLst/>
              <a:ahLst/>
              <a:cxnLst>
                <a:cxn ang="0">
                  <a:pos x="228" y="29"/>
                </a:cxn>
                <a:cxn ang="0">
                  <a:pos x="226" y="18"/>
                </a:cxn>
                <a:cxn ang="0">
                  <a:pos x="221" y="12"/>
                </a:cxn>
                <a:cxn ang="0">
                  <a:pos x="213" y="8"/>
                </a:cxn>
                <a:cxn ang="0">
                  <a:pos x="196" y="8"/>
                </a:cxn>
                <a:cxn ang="0">
                  <a:pos x="190" y="12"/>
                </a:cxn>
                <a:cxn ang="0">
                  <a:pos x="184" y="18"/>
                </a:cxn>
                <a:cxn ang="0">
                  <a:pos x="182" y="29"/>
                </a:cxn>
                <a:cxn ang="0">
                  <a:pos x="183" y="45"/>
                </a:cxn>
                <a:cxn ang="0">
                  <a:pos x="179" y="67"/>
                </a:cxn>
                <a:cxn ang="0">
                  <a:pos x="173" y="81"/>
                </a:cxn>
                <a:cxn ang="0">
                  <a:pos x="166" y="86"/>
                </a:cxn>
                <a:cxn ang="0">
                  <a:pos x="153" y="92"/>
                </a:cxn>
                <a:cxn ang="0">
                  <a:pos x="126" y="94"/>
                </a:cxn>
                <a:cxn ang="0">
                  <a:pos x="112" y="94"/>
                </a:cxn>
                <a:cxn ang="0">
                  <a:pos x="82" y="89"/>
                </a:cxn>
                <a:cxn ang="0">
                  <a:pos x="61" y="75"/>
                </a:cxn>
                <a:cxn ang="0">
                  <a:pos x="50" y="52"/>
                </a:cxn>
                <a:cxn ang="0">
                  <a:pos x="46" y="22"/>
                </a:cxn>
                <a:cxn ang="0">
                  <a:pos x="44" y="17"/>
                </a:cxn>
                <a:cxn ang="0">
                  <a:pos x="41" y="9"/>
                </a:cxn>
                <a:cxn ang="0">
                  <a:pos x="35" y="4"/>
                </a:cxn>
                <a:cxn ang="0">
                  <a:pos x="22" y="0"/>
                </a:cxn>
                <a:cxn ang="0">
                  <a:pos x="10" y="4"/>
                </a:cxn>
                <a:cxn ang="0">
                  <a:pos x="4" y="9"/>
                </a:cxn>
                <a:cxn ang="0">
                  <a:pos x="0" y="17"/>
                </a:cxn>
                <a:cxn ang="0">
                  <a:pos x="0" y="22"/>
                </a:cxn>
                <a:cxn ang="0">
                  <a:pos x="1" y="46"/>
                </a:cxn>
                <a:cxn ang="0">
                  <a:pos x="6" y="67"/>
                </a:cxn>
                <a:cxn ang="0">
                  <a:pos x="14" y="86"/>
                </a:cxn>
                <a:cxn ang="0">
                  <a:pos x="26" y="103"/>
                </a:cxn>
                <a:cxn ang="0">
                  <a:pos x="41" y="119"/>
                </a:cxn>
                <a:cxn ang="0">
                  <a:pos x="58" y="130"/>
                </a:cxn>
                <a:cxn ang="0">
                  <a:pos x="78" y="137"/>
                </a:cxn>
                <a:cxn ang="0">
                  <a:pos x="102" y="140"/>
                </a:cxn>
                <a:cxn ang="0">
                  <a:pos x="127" y="140"/>
                </a:cxn>
                <a:cxn ang="0">
                  <a:pos x="152" y="137"/>
                </a:cxn>
                <a:cxn ang="0">
                  <a:pos x="174" y="132"/>
                </a:cxn>
                <a:cxn ang="0">
                  <a:pos x="196" y="120"/>
                </a:cxn>
                <a:cxn ang="0">
                  <a:pos x="207" y="111"/>
                </a:cxn>
                <a:cxn ang="0">
                  <a:pos x="220" y="90"/>
                </a:cxn>
                <a:cxn ang="0">
                  <a:pos x="226" y="67"/>
                </a:cxn>
                <a:cxn ang="0">
                  <a:pos x="228" y="29"/>
                </a:cxn>
              </a:cxnLst>
              <a:rect l="0" t="0" r="r" b="b"/>
              <a:pathLst>
                <a:path w="228" h="140">
                  <a:moveTo>
                    <a:pt x="228" y="29"/>
                  </a:moveTo>
                  <a:lnTo>
                    <a:pt x="228" y="29"/>
                  </a:lnTo>
                  <a:lnTo>
                    <a:pt x="228" y="24"/>
                  </a:lnTo>
                  <a:lnTo>
                    <a:pt x="226" y="18"/>
                  </a:lnTo>
                  <a:lnTo>
                    <a:pt x="224" y="15"/>
                  </a:lnTo>
                  <a:lnTo>
                    <a:pt x="221" y="12"/>
                  </a:lnTo>
                  <a:lnTo>
                    <a:pt x="217" y="9"/>
                  </a:lnTo>
                  <a:lnTo>
                    <a:pt x="213" y="8"/>
                  </a:lnTo>
                  <a:lnTo>
                    <a:pt x="205" y="7"/>
                  </a:lnTo>
                  <a:lnTo>
                    <a:pt x="196" y="8"/>
                  </a:lnTo>
                  <a:lnTo>
                    <a:pt x="192" y="9"/>
                  </a:lnTo>
                  <a:lnTo>
                    <a:pt x="190" y="12"/>
                  </a:lnTo>
                  <a:lnTo>
                    <a:pt x="187" y="15"/>
                  </a:lnTo>
                  <a:lnTo>
                    <a:pt x="184" y="18"/>
                  </a:lnTo>
                  <a:lnTo>
                    <a:pt x="183" y="24"/>
                  </a:lnTo>
                  <a:lnTo>
                    <a:pt x="182" y="29"/>
                  </a:lnTo>
                  <a:lnTo>
                    <a:pt x="182" y="29"/>
                  </a:lnTo>
                  <a:lnTo>
                    <a:pt x="183" y="45"/>
                  </a:lnTo>
                  <a:lnTo>
                    <a:pt x="182" y="60"/>
                  </a:lnTo>
                  <a:lnTo>
                    <a:pt x="179" y="67"/>
                  </a:lnTo>
                  <a:lnTo>
                    <a:pt x="177" y="75"/>
                  </a:lnTo>
                  <a:lnTo>
                    <a:pt x="173" y="81"/>
                  </a:lnTo>
                  <a:lnTo>
                    <a:pt x="166" y="86"/>
                  </a:lnTo>
                  <a:lnTo>
                    <a:pt x="166" y="86"/>
                  </a:lnTo>
                  <a:lnTo>
                    <a:pt x="160" y="90"/>
                  </a:lnTo>
                  <a:lnTo>
                    <a:pt x="153" y="92"/>
                  </a:lnTo>
                  <a:lnTo>
                    <a:pt x="140" y="94"/>
                  </a:lnTo>
                  <a:lnTo>
                    <a:pt x="126" y="94"/>
                  </a:lnTo>
                  <a:lnTo>
                    <a:pt x="112" y="94"/>
                  </a:lnTo>
                  <a:lnTo>
                    <a:pt x="112" y="94"/>
                  </a:lnTo>
                  <a:lnTo>
                    <a:pt x="97" y="93"/>
                  </a:lnTo>
                  <a:lnTo>
                    <a:pt x="82" y="89"/>
                  </a:lnTo>
                  <a:lnTo>
                    <a:pt x="71" y="83"/>
                  </a:lnTo>
                  <a:lnTo>
                    <a:pt x="61" y="75"/>
                  </a:lnTo>
                  <a:lnTo>
                    <a:pt x="55" y="64"/>
                  </a:lnTo>
                  <a:lnTo>
                    <a:pt x="50" y="52"/>
                  </a:lnTo>
                  <a:lnTo>
                    <a:pt x="46" y="38"/>
                  </a:lnTo>
                  <a:lnTo>
                    <a:pt x="46" y="22"/>
                  </a:lnTo>
                  <a:lnTo>
                    <a:pt x="46" y="22"/>
                  </a:lnTo>
                  <a:lnTo>
                    <a:pt x="44" y="17"/>
                  </a:lnTo>
                  <a:lnTo>
                    <a:pt x="43" y="13"/>
                  </a:lnTo>
                  <a:lnTo>
                    <a:pt x="41" y="9"/>
                  </a:lnTo>
                  <a:lnTo>
                    <a:pt x="38" y="7"/>
                  </a:lnTo>
                  <a:lnTo>
                    <a:pt x="35" y="4"/>
                  </a:lnTo>
                  <a:lnTo>
                    <a:pt x="31" y="3"/>
                  </a:lnTo>
                  <a:lnTo>
                    <a:pt x="22" y="0"/>
                  </a:lnTo>
                  <a:lnTo>
                    <a:pt x="14" y="3"/>
                  </a:lnTo>
                  <a:lnTo>
                    <a:pt x="10" y="4"/>
                  </a:lnTo>
                  <a:lnTo>
                    <a:pt x="6" y="7"/>
                  </a:lnTo>
                  <a:lnTo>
                    <a:pt x="4" y="9"/>
                  </a:lnTo>
                  <a:lnTo>
                    <a:pt x="1" y="13"/>
                  </a:lnTo>
                  <a:lnTo>
                    <a:pt x="0" y="17"/>
                  </a:lnTo>
                  <a:lnTo>
                    <a:pt x="0" y="22"/>
                  </a:lnTo>
                  <a:lnTo>
                    <a:pt x="0" y="22"/>
                  </a:lnTo>
                  <a:lnTo>
                    <a:pt x="0" y="34"/>
                  </a:lnTo>
                  <a:lnTo>
                    <a:pt x="1" y="46"/>
                  </a:lnTo>
                  <a:lnTo>
                    <a:pt x="4" y="56"/>
                  </a:lnTo>
                  <a:lnTo>
                    <a:pt x="6" y="67"/>
                  </a:lnTo>
                  <a:lnTo>
                    <a:pt x="10" y="77"/>
                  </a:lnTo>
                  <a:lnTo>
                    <a:pt x="14" y="86"/>
                  </a:lnTo>
                  <a:lnTo>
                    <a:pt x="20" y="96"/>
                  </a:lnTo>
                  <a:lnTo>
                    <a:pt x="26" y="103"/>
                  </a:lnTo>
                  <a:lnTo>
                    <a:pt x="33" y="111"/>
                  </a:lnTo>
                  <a:lnTo>
                    <a:pt x="41" y="119"/>
                  </a:lnTo>
                  <a:lnTo>
                    <a:pt x="48" y="124"/>
                  </a:lnTo>
                  <a:lnTo>
                    <a:pt x="58" y="130"/>
                  </a:lnTo>
                  <a:lnTo>
                    <a:pt x="68" y="134"/>
                  </a:lnTo>
                  <a:lnTo>
                    <a:pt x="78" y="137"/>
                  </a:lnTo>
                  <a:lnTo>
                    <a:pt x="90" y="139"/>
                  </a:lnTo>
                  <a:lnTo>
                    <a:pt x="102" y="140"/>
                  </a:lnTo>
                  <a:lnTo>
                    <a:pt x="102" y="140"/>
                  </a:lnTo>
                  <a:lnTo>
                    <a:pt x="127" y="140"/>
                  </a:lnTo>
                  <a:lnTo>
                    <a:pt x="139" y="139"/>
                  </a:lnTo>
                  <a:lnTo>
                    <a:pt x="152" y="137"/>
                  </a:lnTo>
                  <a:lnTo>
                    <a:pt x="163" y="136"/>
                  </a:lnTo>
                  <a:lnTo>
                    <a:pt x="174" y="132"/>
                  </a:lnTo>
                  <a:lnTo>
                    <a:pt x="186" y="127"/>
                  </a:lnTo>
                  <a:lnTo>
                    <a:pt x="196" y="120"/>
                  </a:lnTo>
                  <a:lnTo>
                    <a:pt x="196" y="120"/>
                  </a:lnTo>
                  <a:lnTo>
                    <a:pt x="207" y="111"/>
                  </a:lnTo>
                  <a:lnTo>
                    <a:pt x="213" y="102"/>
                  </a:lnTo>
                  <a:lnTo>
                    <a:pt x="220" y="90"/>
                  </a:lnTo>
                  <a:lnTo>
                    <a:pt x="224" y="79"/>
                  </a:lnTo>
                  <a:lnTo>
                    <a:pt x="226" y="67"/>
                  </a:lnTo>
                  <a:lnTo>
                    <a:pt x="228" y="54"/>
                  </a:lnTo>
                  <a:lnTo>
                    <a:pt x="228" y="29"/>
                  </a:lnTo>
                  <a:lnTo>
                    <a:pt x="228" y="29"/>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32" name="chenying0907 1128"/>
            <p:cNvSpPr/>
            <p:nvPr/>
          </p:nvSpPr>
          <p:spPr bwMode="auto">
            <a:xfrm>
              <a:off x="4418013" y="4641850"/>
              <a:ext cx="3175" cy="1588"/>
            </a:xfrm>
            <a:custGeom>
              <a:avLst/>
              <a:gdLst/>
              <a:ahLst/>
              <a:cxnLst>
                <a:cxn ang="0">
                  <a:pos x="2" y="0"/>
                </a:cxn>
                <a:cxn ang="0">
                  <a:pos x="2" y="0"/>
                </a:cxn>
                <a:cxn ang="0">
                  <a:pos x="0" y="0"/>
                </a:cxn>
                <a:cxn ang="0">
                  <a:pos x="8" y="2"/>
                </a:cxn>
                <a:cxn ang="0">
                  <a:pos x="8" y="2"/>
                </a:cxn>
                <a:cxn ang="0">
                  <a:pos x="6" y="0"/>
                </a:cxn>
                <a:cxn ang="0">
                  <a:pos x="6" y="0"/>
                </a:cxn>
                <a:cxn ang="0">
                  <a:pos x="2" y="0"/>
                </a:cxn>
                <a:cxn ang="0">
                  <a:pos x="2" y="0"/>
                </a:cxn>
              </a:cxnLst>
              <a:rect l="0" t="0" r="r" b="b"/>
              <a:pathLst>
                <a:path w="8" h="2">
                  <a:moveTo>
                    <a:pt x="2" y="0"/>
                  </a:moveTo>
                  <a:lnTo>
                    <a:pt x="2" y="0"/>
                  </a:lnTo>
                  <a:lnTo>
                    <a:pt x="0" y="0"/>
                  </a:lnTo>
                  <a:lnTo>
                    <a:pt x="8" y="2"/>
                  </a:lnTo>
                  <a:lnTo>
                    <a:pt x="8" y="2"/>
                  </a:lnTo>
                  <a:lnTo>
                    <a:pt x="6" y="0"/>
                  </a:lnTo>
                  <a:lnTo>
                    <a:pt x="6" y="0"/>
                  </a:lnTo>
                  <a:lnTo>
                    <a:pt x="2" y="0"/>
                  </a:lnTo>
                  <a:lnTo>
                    <a:pt x="2"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33" name="chenying0907 1129"/>
            <p:cNvSpPr/>
            <p:nvPr/>
          </p:nvSpPr>
          <p:spPr bwMode="auto">
            <a:xfrm>
              <a:off x="4316413" y="4500563"/>
              <a:ext cx="153988" cy="254000"/>
            </a:xfrm>
            <a:custGeom>
              <a:avLst/>
              <a:gdLst/>
              <a:ahLst/>
              <a:cxnLst>
                <a:cxn ang="0">
                  <a:pos x="126" y="175"/>
                </a:cxn>
                <a:cxn ang="0">
                  <a:pos x="173" y="200"/>
                </a:cxn>
                <a:cxn ang="0">
                  <a:pos x="180" y="218"/>
                </a:cxn>
                <a:cxn ang="0">
                  <a:pos x="199" y="244"/>
                </a:cxn>
                <a:cxn ang="0">
                  <a:pos x="246" y="265"/>
                </a:cxn>
                <a:cxn ang="0">
                  <a:pos x="334" y="264"/>
                </a:cxn>
                <a:cxn ang="0">
                  <a:pos x="378" y="235"/>
                </a:cxn>
                <a:cxn ang="0">
                  <a:pos x="389" y="184"/>
                </a:cxn>
                <a:cxn ang="0">
                  <a:pos x="369" y="91"/>
                </a:cxn>
                <a:cxn ang="0">
                  <a:pos x="327" y="43"/>
                </a:cxn>
                <a:cxn ang="0">
                  <a:pos x="233" y="8"/>
                </a:cxn>
                <a:cxn ang="0">
                  <a:pos x="156" y="1"/>
                </a:cxn>
                <a:cxn ang="0">
                  <a:pos x="140" y="14"/>
                </a:cxn>
                <a:cxn ang="0">
                  <a:pos x="148" y="42"/>
                </a:cxn>
                <a:cxn ang="0">
                  <a:pos x="185" y="47"/>
                </a:cxn>
                <a:cxn ang="0">
                  <a:pos x="286" y="73"/>
                </a:cxn>
                <a:cxn ang="0">
                  <a:pos x="335" y="117"/>
                </a:cxn>
                <a:cxn ang="0">
                  <a:pos x="344" y="175"/>
                </a:cxn>
                <a:cxn ang="0">
                  <a:pos x="337" y="206"/>
                </a:cxn>
                <a:cxn ang="0">
                  <a:pos x="282" y="222"/>
                </a:cxn>
                <a:cxn ang="0">
                  <a:pos x="232" y="214"/>
                </a:cxn>
                <a:cxn ang="0">
                  <a:pos x="223" y="204"/>
                </a:cxn>
                <a:cxn ang="0">
                  <a:pos x="216" y="184"/>
                </a:cxn>
                <a:cxn ang="0">
                  <a:pos x="181" y="146"/>
                </a:cxn>
                <a:cxn ang="0">
                  <a:pos x="122" y="129"/>
                </a:cxn>
                <a:cxn ang="0">
                  <a:pos x="61" y="134"/>
                </a:cxn>
                <a:cxn ang="0">
                  <a:pos x="17" y="164"/>
                </a:cxn>
                <a:cxn ang="0">
                  <a:pos x="2" y="209"/>
                </a:cxn>
                <a:cxn ang="0">
                  <a:pos x="11" y="244"/>
                </a:cxn>
                <a:cxn ang="0">
                  <a:pos x="83" y="287"/>
                </a:cxn>
                <a:cxn ang="0">
                  <a:pos x="216" y="337"/>
                </a:cxn>
                <a:cxn ang="0">
                  <a:pos x="257" y="355"/>
                </a:cxn>
                <a:cxn ang="0">
                  <a:pos x="267" y="357"/>
                </a:cxn>
                <a:cxn ang="0">
                  <a:pos x="286" y="375"/>
                </a:cxn>
                <a:cxn ang="0">
                  <a:pos x="327" y="418"/>
                </a:cxn>
                <a:cxn ang="0">
                  <a:pos x="338" y="472"/>
                </a:cxn>
                <a:cxn ang="0">
                  <a:pos x="325" y="525"/>
                </a:cxn>
                <a:cxn ang="0">
                  <a:pos x="295" y="561"/>
                </a:cxn>
                <a:cxn ang="0">
                  <a:pos x="223" y="589"/>
                </a:cxn>
                <a:cxn ang="0">
                  <a:pos x="182" y="592"/>
                </a:cxn>
                <a:cxn ang="0">
                  <a:pos x="161" y="608"/>
                </a:cxn>
                <a:cxn ang="0">
                  <a:pos x="163" y="625"/>
                </a:cxn>
                <a:cxn ang="0">
                  <a:pos x="180" y="639"/>
                </a:cxn>
                <a:cxn ang="0">
                  <a:pos x="244" y="633"/>
                </a:cxn>
                <a:cxn ang="0">
                  <a:pos x="330" y="589"/>
                </a:cxn>
                <a:cxn ang="0">
                  <a:pos x="381" y="512"/>
                </a:cxn>
                <a:cxn ang="0">
                  <a:pos x="380" y="436"/>
                </a:cxn>
                <a:cxn ang="0">
                  <a:pos x="354" y="376"/>
                </a:cxn>
                <a:cxn ang="0">
                  <a:pos x="301" y="328"/>
                </a:cxn>
                <a:cxn ang="0">
                  <a:pos x="221" y="290"/>
                </a:cxn>
                <a:cxn ang="0">
                  <a:pos x="108" y="248"/>
                </a:cxn>
                <a:cxn ang="0">
                  <a:pos x="58" y="222"/>
                </a:cxn>
                <a:cxn ang="0">
                  <a:pos x="54" y="198"/>
                </a:cxn>
                <a:cxn ang="0">
                  <a:pos x="72" y="180"/>
                </a:cxn>
              </a:cxnLst>
              <a:rect l="0" t="0" r="r" b="b"/>
              <a:pathLst>
                <a:path w="389" h="639">
                  <a:moveTo>
                    <a:pt x="92" y="174"/>
                  </a:moveTo>
                  <a:lnTo>
                    <a:pt x="92" y="174"/>
                  </a:lnTo>
                  <a:lnTo>
                    <a:pt x="102" y="174"/>
                  </a:lnTo>
                  <a:lnTo>
                    <a:pt x="114" y="174"/>
                  </a:lnTo>
                  <a:lnTo>
                    <a:pt x="126" y="175"/>
                  </a:lnTo>
                  <a:lnTo>
                    <a:pt x="139" y="179"/>
                  </a:lnTo>
                  <a:lnTo>
                    <a:pt x="151" y="183"/>
                  </a:lnTo>
                  <a:lnTo>
                    <a:pt x="161" y="188"/>
                  </a:lnTo>
                  <a:lnTo>
                    <a:pt x="169" y="196"/>
                  </a:lnTo>
                  <a:lnTo>
                    <a:pt x="173" y="200"/>
                  </a:lnTo>
                  <a:lnTo>
                    <a:pt x="176" y="204"/>
                  </a:lnTo>
                  <a:lnTo>
                    <a:pt x="176" y="204"/>
                  </a:lnTo>
                  <a:lnTo>
                    <a:pt x="177" y="212"/>
                  </a:lnTo>
                  <a:lnTo>
                    <a:pt x="180" y="218"/>
                  </a:lnTo>
                  <a:lnTo>
                    <a:pt x="180" y="218"/>
                  </a:lnTo>
                  <a:lnTo>
                    <a:pt x="182" y="225"/>
                  </a:lnTo>
                  <a:lnTo>
                    <a:pt x="187" y="231"/>
                  </a:lnTo>
                  <a:lnTo>
                    <a:pt x="187" y="231"/>
                  </a:lnTo>
                  <a:lnTo>
                    <a:pt x="193" y="238"/>
                  </a:lnTo>
                  <a:lnTo>
                    <a:pt x="199" y="244"/>
                  </a:lnTo>
                  <a:lnTo>
                    <a:pt x="206" y="249"/>
                  </a:lnTo>
                  <a:lnTo>
                    <a:pt x="214" y="253"/>
                  </a:lnTo>
                  <a:lnTo>
                    <a:pt x="229" y="260"/>
                  </a:lnTo>
                  <a:lnTo>
                    <a:pt x="246" y="265"/>
                  </a:lnTo>
                  <a:lnTo>
                    <a:pt x="246" y="265"/>
                  </a:lnTo>
                  <a:lnTo>
                    <a:pt x="266" y="268"/>
                  </a:lnTo>
                  <a:lnTo>
                    <a:pt x="288" y="269"/>
                  </a:lnTo>
                  <a:lnTo>
                    <a:pt x="312" y="268"/>
                  </a:lnTo>
                  <a:lnTo>
                    <a:pt x="322" y="266"/>
                  </a:lnTo>
                  <a:lnTo>
                    <a:pt x="334" y="264"/>
                  </a:lnTo>
                  <a:lnTo>
                    <a:pt x="344" y="260"/>
                  </a:lnTo>
                  <a:lnTo>
                    <a:pt x="355" y="255"/>
                  </a:lnTo>
                  <a:lnTo>
                    <a:pt x="364" y="249"/>
                  </a:lnTo>
                  <a:lnTo>
                    <a:pt x="372" y="243"/>
                  </a:lnTo>
                  <a:lnTo>
                    <a:pt x="378" y="235"/>
                  </a:lnTo>
                  <a:lnTo>
                    <a:pt x="384" y="226"/>
                  </a:lnTo>
                  <a:lnTo>
                    <a:pt x="388" y="215"/>
                  </a:lnTo>
                  <a:lnTo>
                    <a:pt x="389" y="204"/>
                  </a:lnTo>
                  <a:lnTo>
                    <a:pt x="389" y="204"/>
                  </a:lnTo>
                  <a:lnTo>
                    <a:pt x="389" y="184"/>
                  </a:lnTo>
                  <a:lnTo>
                    <a:pt x="388" y="163"/>
                  </a:lnTo>
                  <a:lnTo>
                    <a:pt x="386" y="145"/>
                  </a:lnTo>
                  <a:lnTo>
                    <a:pt x="382" y="127"/>
                  </a:lnTo>
                  <a:lnTo>
                    <a:pt x="377" y="108"/>
                  </a:lnTo>
                  <a:lnTo>
                    <a:pt x="369" y="91"/>
                  </a:lnTo>
                  <a:lnTo>
                    <a:pt x="359" y="74"/>
                  </a:lnTo>
                  <a:lnTo>
                    <a:pt x="344" y="59"/>
                  </a:lnTo>
                  <a:lnTo>
                    <a:pt x="344" y="59"/>
                  </a:lnTo>
                  <a:lnTo>
                    <a:pt x="337" y="51"/>
                  </a:lnTo>
                  <a:lnTo>
                    <a:pt x="327" y="43"/>
                  </a:lnTo>
                  <a:lnTo>
                    <a:pt x="317" y="36"/>
                  </a:lnTo>
                  <a:lnTo>
                    <a:pt x="307" y="31"/>
                  </a:lnTo>
                  <a:lnTo>
                    <a:pt x="283" y="21"/>
                  </a:lnTo>
                  <a:lnTo>
                    <a:pt x="259" y="13"/>
                  </a:lnTo>
                  <a:lnTo>
                    <a:pt x="233" y="8"/>
                  </a:lnTo>
                  <a:lnTo>
                    <a:pt x="208" y="4"/>
                  </a:lnTo>
                  <a:lnTo>
                    <a:pt x="184" y="1"/>
                  </a:lnTo>
                  <a:lnTo>
                    <a:pt x="161" y="0"/>
                  </a:lnTo>
                  <a:lnTo>
                    <a:pt x="161" y="0"/>
                  </a:lnTo>
                  <a:lnTo>
                    <a:pt x="156" y="1"/>
                  </a:lnTo>
                  <a:lnTo>
                    <a:pt x="151" y="2"/>
                  </a:lnTo>
                  <a:lnTo>
                    <a:pt x="148" y="5"/>
                  </a:lnTo>
                  <a:lnTo>
                    <a:pt x="144" y="8"/>
                  </a:lnTo>
                  <a:lnTo>
                    <a:pt x="142" y="10"/>
                  </a:lnTo>
                  <a:lnTo>
                    <a:pt x="140" y="14"/>
                  </a:lnTo>
                  <a:lnTo>
                    <a:pt x="139" y="23"/>
                  </a:lnTo>
                  <a:lnTo>
                    <a:pt x="140" y="31"/>
                  </a:lnTo>
                  <a:lnTo>
                    <a:pt x="142" y="35"/>
                  </a:lnTo>
                  <a:lnTo>
                    <a:pt x="144" y="39"/>
                  </a:lnTo>
                  <a:lnTo>
                    <a:pt x="148" y="42"/>
                  </a:lnTo>
                  <a:lnTo>
                    <a:pt x="151" y="44"/>
                  </a:lnTo>
                  <a:lnTo>
                    <a:pt x="156" y="45"/>
                  </a:lnTo>
                  <a:lnTo>
                    <a:pt x="161" y="45"/>
                  </a:lnTo>
                  <a:lnTo>
                    <a:pt x="161" y="45"/>
                  </a:lnTo>
                  <a:lnTo>
                    <a:pt x="185" y="47"/>
                  </a:lnTo>
                  <a:lnTo>
                    <a:pt x="214" y="51"/>
                  </a:lnTo>
                  <a:lnTo>
                    <a:pt x="242" y="57"/>
                  </a:lnTo>
                  <a:lnTo>
                    <a:pt x="257" y="61"/>
                  </a:lnTo>
                  <a:lnTo>
                    <a:pt x="271" y="66"/>
                  </a:lnTo>
                  <a:lnTo>
                    <a:pt x="286" y="73"/>
                  </a:lnTo>
                  <a:lnTo>
                    <a:pt x="299" y="79"/>
                  </a:lnTo>
                  <a:lnTo>
                    <a:pt x="310" y="87"/>
                  </a:lnTo>
                  <a:lnTo>
                    <a:pt x="320" y="96"/>
                  </a:lnTo>
                  <a:lnTo>
                    <a:pt x="329" y="107"/>
                  </a:lnTo>
                  <a:lnTo>
                    <a:pt x="335" y="117"/>
                  </a:lnTo>
                  <a:lnTo>
                    <a:pt x="339" y="130"/>
                  </a:lnTo>
                  <a:lnTo>
                    <a:pt x="342" y="145"/>
                  </a:lnTo>
                  <a:lnTo>
                    <a:pt x="342" y="145"/>
                  </a:lnTo>
                  <a:lnTo>
                    <a:pt x="343" y="164"/>
                  </a:lnTo>
                  <a:lnTo>
                    <a:pt x="344" y="175"/>
                  </a:lnTo>
                  <a:lnTo>
                    <a:pt x="343" y="185"/>
                  </a:lnTo>
                  <a:lnTo>
                    <a:pt x="343" y="185"/>
                  </a:lnTo>
                  <a:lnTo>
                    <a:pt x="343" y="192"/>
                  </a:lnTo>
                  <a:lnTo>
                    <a:pt x="342" y="197"/>
                  </a:lnTo>
                  <a:lnTo>
                    <a:pt x="337" y="206"/>
                  </a:lnTo>
                  <a:lnTo>
                    <a:pt x="330" y="212"/>
                  </a:lnTo>
                  <a:lnTo>
                    <a:pt x="321" y="217"/>
                  </a:lnTo>
                  <a:lnTo>
                    <a:pt x="312" y="219"/>
                  </a:lnTo>
                  <a:lnTo>
                    <a:pt x="303" y="221"/>
                  </a:lnTo>
                  <a:lnTo>
                    <a:pt x="282" y="222"/>
                  </a:lnTo>
                  <a:lnTo>
                    <a:pt x="282" y="222"/>
                  </a:lnTo>
                  <a:lnTo>
                    <a:pt x="270" y="221"/>
                  </a:lnTo>
                  <a:lnTo>
                    <a:pt x="250" y="219"/>
                  </a:lnTo>
                  <a:lnTo>
                    <a:pt x="241" y="217"/>
                  </a:lnTo>
                  <a:lnTo>
                    <a:pt x="232" y="214"/>
                  </a:lnTo>
                  <a:lnTo>
                    <a:pt x="227" y="212"/>
                  </a:lnTo>
                  <a:lnTo>
                    <a:pt x="224" y="210"/>
                  </a:lnTo>
                  <a:lnTo>
                    <a:pt x="224" y="209"/>
                  </a:lnTo>
                  <a:lnTo>
                    <a:pt x="224" y="209"/>
                  </a:lnTo>
                  <a:lnTo>
                    <a:pt x="223" y="204"/>
                  </a:lnTo>
                  <a:lnTo>
                    <a:pt x="221" y="200"/>
                  </a:lnTo>
                  <a:lnTo>
                    <a:pt x="221" y="200"/>
                  </a:lnTo>
                  <a:lnTo>
                    <a:pt x="220" y="193"/>
                  </a:lnTo>
                  <a:lnTo>
                    <a:pt x="220" y="193"/>
                  </a:lnTo>
                  <a:lnTo>
                    <a:pt x="216" y="184"/>
                  </a:lnTo>
                  <a:lnTo>
                    <a:pt x="211" y="175"/>
                  </a:lnTo>
                  <a:lnTo>
                    <a:pt x="204" y="166"/>
                  </a:lnTo>
                  <a:lnTo>
                    <a:pt x="198" y="159"/>
                  </a:lnTo>
                  <a:lnTo>
                    <a:pt x="190" y="153"/>
                  </a:lnTo>
                  <a:lnTo>
                    <a:pt x="181" y="146"/>
                  </a:lnTo>
                  <a:lnTo>
                    <a:pt x="173" y="142"/>
                  </a:lnTo>
                  <a:lnTo>
                    <a:pt x="163" y="138"/>
                  </a:lnTo>
                  <a:lnTo>
                    <a:pt x="153" y="134"/>
                  </a:lnTo>
                  <a:lnTo>
                    <a:pt x="143" y="132"/>
                  </a:lnTo>
                  <a:lnTo>
                    <a:pt x="122" y="129"/>
                  </a:lnTo>
                  <a:lnTo>
                    <a:pt x="100" y="129"/>
                  </a:lnTo>
                  <a:lnTo>
                    <a:pt x="80" y="130"/>
                  </a:lnTo>
                  <a:lnTo>
                    <a:pt x="80" y="130"/>
                  </a:lnTo>
                  <a:lnTo>
                    <a:pt x="71" y="132"/>
                  </a:lnTo>
                  <a:lnTo>
                    <a:pt x="61" y="134"/>
                  </a:lnTo>
                  <a:lnTo>
                    <a:pt x="51" y="140"/>
                  </a:lnTo>
                  <a:lnTo>
                    <a:pt x="41" y="145"/>
                  </a:lnTo>
                  <a:lnTo>
                    <a:pt x="33" y="150"/>
                  </a:lnTo>
                  <a:lnTo>
                    <a:pt x="25" y="157"/>
                  </a:lnTo>
                  <a:lnTo>
                    <a:pt x="17" y="164"/>
                  </a:lnTo>
                  <a:lnTo>
                    <a:pt x="14" y="172"/>
                  </a:lnTo>
                  <a:lnTo>
                    <a:pt x="14" y="172"/>
                  </a:lnTo>
                  <a:lnTo>
                    <a:pt x="6" y="189"/>
                  </a:lnTo>
                  <a:lnTo>
                    <a:pt x="3" y="198"/>
                  </a:lnTo>
                  <a:lnTo>
                    <a:pt x="2" y="209"/>
                  </a:lnTo>
                  <a:lnTo>
                    <a:pt x="0" y="219"/>
                  </a:lnTo>
                  <a:lnTo>
                    <a:pt x="2" y="229"/>
                  </a:lnTo>
                  <a:lnTo>
                    <a:pt x="4" y="238"/>
                  </a:lnTo>
                  <a:lnTo>
                    <a:pt x="7" y="242"/>
                  </a:lnTo>
                  <a:lnTo>
                    <a:pt x="11" y="244"/>
                  </a:lnTo>
                  <a:lnTo>
                    <a:pt x="11" y="244"/>
                  </a:lnTo>
                  <a:lnTo>
                    <a:pt x="21" y="253"/>
                  </a:lnTo>
                  <a:lnTo>
                    <a:pt x="33" y="261"/>
                  </a:lnTo>
                  <a:lnTo>
                    <a:pt x="58" y="276"/>
                  </a:lnTo>
                  <a:lnTo>
                    <a:pt x="83" y="287"/>
                  </a:lnTo>
                  <a:lnTo>
                    <a:pt x="110" y="298"/>
                  </a:lnTo>
                  <a:lnTo>
                    <a:pt x="164" y="316"/>
                  </a:lnTo>
                  <a:lnTo>
                    <a:pt x="190" y="327"/>
                  </a:lnTo>
                  <a:lnTo>
                    <a:pt x="216" y="337"/>
                  </a:lnTo>
                  <a:lnTo>
                    <a:pt x="216" y="337"/>
                  </a:lnTo>
                  <a:lnTo>
                    <a:pt x="220" y="341"/>
                  </a:lnTo>
                  <a:lnTo>
                    <a:pt x="227" y="345"/>
                  </a:lnTo>
                  <a:lnTo>
                    <a:pt x="227" y="345"/>
                  </a:lnTo>
                  <a:lnTo>
                    <a:pt x="241" y="350"/>
                  </a:lnTo>
                  <a:lnTo>
                    <a:pt x="257" y="355"/>
                  </a:lnTo>
                  <a:lnTo>
                    <a:pt x="257" y="355"/>
                  </a:lnTo>
                  <a:lnTo>
                    <a:pt x="261" y="355"/>
                  </a:lnTo>
                  <a:lnTo>
                    <a:pt x="261" y="355"/>
                  </a:lnTo>
                  <a:lnTo>
                    <a:pt x="267" y="357"/>
                  </a:lnTo>
                  <a:lnTo>
                    <a:pt x="267" y="357"/>
                  </a:lnTo>
                  <a:lnTo>
                    <a:pt x="263" y="357"/>
                  </a:lnTo>
                  <a:lnTo>
                    <a:pt x="263" y="357"/>
                  </a:lnTo>
                  <a:lnTo>
                    <a:pt x="267" y="359"/>
                  </a:lnTo>
                  <a:lnTo>
                    <a:pt x="267" y="359"/>
                  </a:lnTo>
                  <a:lnTo>
                    <a:pt x="286" y="375"/>
                  </a:lnTo>
                  <a:lnTo>
                    <a:pt x="308" y="393"/>
                  </a:lnTo>
                  <a:lnTo>
                    <a:pt x="308" y="393"/>
                  </a:lnTo>
                  <a:lnTo>
                    <a:pt x="316" y="401"/>
                  </a:lnTo>
                  <a:lnTo>
                    <a:pt x="322" y="409"/>
                  </a:lnTo>
                  <a:lnTo>
                    <a:pt x="327" y="418"/>
                  </a:lnTo>
                  <a:lnTo>
                    <a:pt x="333" y="429"/>
                  </a:lnTo>
                  <a:lnTo>
                    <a:pt x="335" y="439"/>
                  </a:lnTo>
                  <a:lnTo>
                    <a:pt x="338" y="450"/>
                  </a:lnTo>
                  <a:lnTo>
                    <a:pt x="339" y="461"/>
                  </a:lnTo>
                  <a:lnTo>
                    <a:pt x="338" y="472"/>
                  </a:lnTo>
                  <a:lnTo>
                    <a:pt x="338" y="484"/>
                  </a:lnTo>
                  <a:lnTo>
                    <a:pt x="335" y="494"/>
                  </a:lnTo>
                  <a:lnTo>
                    <a:pt x="333" y="506"/>
                  </a:lnTo>
                  <a:lnTo>
                    <a:pt x="329" y="516"/>
                  </a:lnTo>
                  <a:lnTo>
                    <a:pt x="325" y="525"/>
                  </a:lnTo>
                  <a:lnTo>
                    <a:pt x="320" y="535"/>
                  </a:lnTo>
                  <a:lnTo>
                    <a:pt x="313" y="544"/>
                  </a:lnTo>
                  <a:lnTo>
                    <a:pt x="307" y="552"/>
                  </a:lnTo>
                  <a:lnTo>
                    <a:pt x="307" y="552"/>
                  </a:lnTo>
                  <a:lnTo>
                    <a:pt x="295" y="561"/>
                  </a:lnTo>
                  <a:lnTo>
                    <a:pt x="283" y="569"/>
                  </a:lnTo>
                  <a:lnTo>
                    <a:pt x="269" y="575"/>
                  </a:lnTo>
                  <a:lnTo>
                    <a:pt x="254" y="582"/>
                  </a:lnTo>
                  <a:lnTo>
                    <a:pt x="238" y="586"/>
                  </a:lnTo>
                  <a:lnTo>
                    <a:pt x="223" y="589"/>
                  </a:lnTo>
                  <a:lnTo>
                    <a:pt x="208" y="592"/>
                  </a:lnTo>
                  <a:lnTo>
                    <a:pt x="193" y="593"/>
                  </a:lnTo>
                  <a:lnTo>
                    <a:pt x="193" y="593"/>
                  </a:lnTo>
                  <a:lnTo>
                    <a:pt x="187" y="592"/>
                  </a:lnTo>
                  <a:lnTo>
                    <a:pt x="182" y="592"/>
                  </a:lnTo>
                  <a:lnTo>
                    <a:pt x="177" y="592"/>
                  </a:lnTo>
                  <a:lnTo>
                    <a:pt x="172" y="595"/>
                  </a:lnTo>
                  <a:lnTo>
                    <a:pt x="168" y="597"/>
                  </a:lnTo>
                  <a:lnTo>
                    <a:pt x="164" y="601"/>
                  </a:lnTo>
                  <a:lnTo>
                    <a:pt x="161" y="608"/>
                  </a:lnTo>
                  <a:lnTo>
                    <a:pt x="161" y="614"/>
                  </a:lnTo>
                  <a:lnTo>
                    <a:pt x="161" y="617"/>
                  </a:lnTo>
                  <a:lnTo>
                    <a:pt x="161" y="617"/>
                  </a:lnTo>
                  <a:lnTo>
                    <a:pt x="161" y="621"/>
                  </a:lnTo>
                  <a:lnTo>
                    <a:pt x="163" y="625"/>
                  </a:lnTo>
                  <a:lnTo>
                    <a:pt x="165" y="629"/>
                  </a:lnTo>
                  <a:lnTo>
                    <a:pt x="168" y="633"/>
                  </a:lnTo>
                  <a:lnTo>
                    <a:pt x="172" y="635"/>
                  </a:lnTo>
                  <a:lnTo>
                    <a:pt x="176" y="638"/>
                  </a:lnTo>
                  <a:lnTo>
                    <a:pt x="180" y="639"/>
                  </a:lnTo>
                  <a:lnTo>
                    <a:pt x="184" y="639"/>
                  </a:lnTo>
                  <a:lnTo>
                    <a:pt x="184" y="639"/>
                  </a:lnTo>
                  <a:lnTo>
                    <a:pt x="204" y="639"/>
                  </a:lnTo>
                  <a:lnTo>
                    <a:pt x="224" y="637"/>
                  </a:lnTo>
                  <a:lnTo>
                    <a:pt x="244" y="633"/>
                  </a:lnTo>
                  <a:lnTo>
                    <a:pt x="262" y="626"/>
                  </a:lnTo>
                  <a:lnTo>
                    <a:pt x="282" y="620"/>
                  </a:lnTo>
                  <a:lnTo>
                    <a:pt x="299" y="610"/>
                  </a:lnTo>
                  <a:lnTo>
                    <a:pt x="316" y="601"/>
                  </a:lnTo>
                  <a:lnTo>
                    <a:pt x="330" y="589"/>
                  </a:lnTo>
                  <a:lnTo>
                    <a:pt x="344" y="576"/>
                  </a:lnTo>
                  <a:lnTo>
                    <a:pt x="356" y="562"/>
                  </a:lnTo>
                  <a:lnTo>
                    <a:pt x="367" y="546"/>
                  </a:lnTo>
                  <a:lnTo>
                    <a:pt x="375" y="529"/>
                  </a:lnTo>
                  <a:lnTo>
                    <a:pt x="381" y="512"/>
                  </a:lnTo>
                  <a:lnTo>
                    <a:pt x="385" y="493"/>
                  </a:lnTo>
                  <a:lnTo>
                    <a:pt x="385" y="472"/>
                  </a:lnTo>
                  <a:lnTo>
                    <a:pt x="382" y="451"/>
                  </a:lnTo>
                  <a:lnTo>
                    <a:pt x="382" y="451"/>
                  </a:lnTo>
                  <a:lnTo>
                    <a:pt x="380" y="436"/>
                  </a:lnTo>
                  <a:lnTo>
                    <a:pt x="376" y="422"/>
                  </a:lnTo>
                  <a:lnTo>
                    <a:pt x="372" y="409"/>
                  </a:lnTo>
                  <a:lnTo>
                    <a:pt x="367" y="397"/>
                  </a:lnTo>
                  <a:lnTo>
                    <a:pt x="360" y="387"/>
                  </a:lnTo>
                  <a:lnTo>
                    <a:pt x="354" y="376"/>
                  </a:lnTo>
                  <a:lnTo>
                    <a:pt x="346" y="366"/>
                  </a:lnTo>
                  <a:lnTo>
                    <a:pt x="338" y="358"/>
                  </a:lnTo>
                  <a:lnTo>
                    <a:pt x="330" y="349"/>
                  </a:lnTo>
                  <a:lnTo>
                    <a:pt x="321" y="342"/>
                  </a:lnTo>
                  <a:lnTo>
                    <a:pt x="301" y="328"/>
                  </a:lnTo>
                  <a:lnTo>
                    <a:pt x="279" y="317"/>
                  </a:lnTo>
                  <a:lnTo>
                    <a:pt x="257" y="307"/>
                  </a:lnTo>
                  <a:lnTo>
                    <a:pt x="257" y="307"/>
                  </a:lnTo>
                  <a:lnTo>
                    <a:pt x="233" y="295"/>
                  </a:lnTo>
                  <a:lnTo>
                    <a:pt x="221" y="290"/>
                  </a:lnTo>
                  <a:lnTo>
                    <a:pt x="210" y="286"/>
                  </a:lnTo>
                  <a:lnTo>
                    <a:pt x="210" y="286"/>
                  </a:lnTo>
                  <a:lnTo>
                    <a:pt x="176" y="276"/>
                  </a:lnTo>
                  <a:lnTo>
                    <a:pt x="142" y="263"/>
                  </a:lnTo>
                  <a:lnTo>
                    <a:pt x="108" y="248"/>
                  </a:lnTo>
                  <a:lnTo>
                    <a:pt x="75" y="234"/>
                  </a:lnTo>
                  <a:lnTo>
                    <a:pt x="75" y="234"/>
                  </a:lnTo>
                  <a:lnTo>
                    <a:pt x="68" y="230"/>
                  </a:lnTo>
                  <a:lnTo>
                    <a:pt x="63" y="226"/>
                  </a:lnTo>
                  <a:lnTo>
                    <a:pt x="58" y="222"/>
                  </a:lnTo>
                  <a:lnTo>
                    <a:pt x="55" y="218"/>
                  </a:lnTo>
                  <a:lnTo>
                    <a:pt x="54" y="213"/>
                  </a:lnTo>
                  <a:lnTo>
                    <a:pt x="53" y="208"/>
                  </a:lnTo>
                  <a:lnTo>
                    <a:pt x="53" y="204"/>
                  </a:lnTo>
                  <a:lnTo>
                    <a:pt x="54" y="198"/>
                  </a:lnTo>
                  <a:lnTo>
                    <a:pt x="55" y="195"/>
                  </a:lnTo>
                  <a:lnTo>
                    <a:pt x="59" y="191"/>
                  </a:lnTo>
                  <a:lnTo>
                    <a:pt x="63" y="187"/>
                  </a:lnTo>
                  <a:lnTo>
                    <a:pt x="67" y="183"/>
                  </a:lnTo>
                  <a:lnTo>
                    <a:pt x="72" y="180"/>
                  </a:lnTo>
                  <a:lnTo>
                    <a:pt x="79" y="178"/>
                  </a:lnTo>
                  <a:lnTo>
                    <a:pt x="85" y="175"/>
                  </a:lnTo>
                  <a:lnTo>
                    <a:pt x="92" y="174"/>
                  </a:lnTo>
                  <a:lnTo>
                    <a:pt x="92" y="17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34" name="chenying0907 1130"/>
            <p:cNvSpPr/>
            <p:nvPr/>
          </p:nvSpPr>
          <p:spPr bwMode="auto">
            <a:xfrm>
              <a:off x="4273551" y="4613275"/>
              <a:ext cx="3175" cy="1588"/>
            </a:xfrm>
            <a:custGeom>
              <a:avLst/>
              <a:gdLst/>
              <a:ahLst/>
              <a:cxnLst>
                <a:cxn ang="0">
                  <a:pos x="5" y="2"/>
                </a:cxn>
                <a:cxn ang="0">
                  <a:pos x="5" y="2"/>
                </a:cxn>
                <a:cxn ang="0">
                  <a:pos x="7" y="2"/>
                </a:cxn>
                <a:cxn ang="0">
                  <a:pos x="0" y="0"/>
                </a:cxn>
                <a:cxn ang="0">
                  <a:pos x="0" y="0"/>
                </a:cxn>
                <a:cxn ang="0">
                  <a:pos x="1" y="0"/>
                </a:cxn>
                <a:cxn ang="0">
                  <a:pos x="1" y="0"/>
                </a:cxn>
                <a:cxn ang="0">
                  <a:pos x="5" y="2"/>
                </a:cxn>
                <a:cxn ang="0">
                  <a:pos x="5" y="2"/>
                </a:cxn>
              </a:cxnLst>
              <a:rect l="0" t="0" r="r" b="b"/>
              <a:pathLst>
                <a:path w="7" h="2">
                  <a:moveTo>
                    <a:pt x="5" y="2"/>
                  </a:moveTo>
                  <a:lnTo>
                    <a:pt x="5" y="2"/>
                  </a:lnTo>
                  <a:lnTo>
                    <a:pt x="7" y="2"/>
                  </a:lnTo>
                  <a:lnTo>
                    <a:pt x="0" y="0"/>
                  </a:lnTo>
                  <a:lnTo>
                    <a:pt x="0" y="0"/>
                  </a:lnTo>
                  <a:lnTo>
                    <a:pt x="1" y="0"/>
                  </a:lnTo>
                  <a:lnTo>
                    <a:pt x="1" y="0"/>
                  </a:lnTo>
                  <a:lnTo>
                    <a:pt x="5" y="2"/>
                  </a:lnTo>
                  <a:lnTo>
                    <a:pt x="5"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35" name="chenying0907 1131"/>
            <p:cNvSpPr/>
            <p:nvPr/>
          </p:nvSpPr>
          <p:spPr bwMode="auto">
            <a:xfrm>
              <a:off x="4224338" y="4500563"/>
              <a:ext cx="153988" cy="254000"/>
            </a:xfrm>
            <a:custGeom>
              <a:avLst/>
              <a:gdLst/>
              <a:ahLst/>
              <a:cxnLst>
                <a:cxn ang="0">
                  <a:pos x="261" y="464"/>
                </a:cxn>
                <a:cxn ang="0">
                  <a:pos x="214" y="440"/>
                </a:cxn>
                <a:cxn ang="0">
                  <a:pos x="209" y="422"/>
                </a:cxn>
                <a:cxn ang="0">
                  <a:pos x="189" y="396"/>
                </a:cxn>
                <a:cxn ang="0">
                  <a:pos x="141" y="375"/>
                </a:cxn>
                <a:cxn ang="0">
                  <a:pos x="53" y="376"/>
                </a:cxn>
                <a:cxn ang="0">
                  <a:pos x="9" y="404"/>
                </a:cxn>
                <a:cxn ang="0">
                  <a:pos x="0" y="456"/>
                </a:cxn>
                <a:cxn ang="0">
                  <a:pos x="18" y="548"/>
                </a:cxn>
                <a:cxn ang="0">
                  <a:pos x="61" y="596"/>
                </a:cxn>
                <a:cxn ang="0">
                  <a:pos x="154" y="633"/>
                </a:cxn>
                <a:cxn ang="0">
                  <a:pos x="232" y="639"/>
                </a:cxn>
                <a:cxn ang="0">
                  <a:pos x="247" y="625"/>
                </a:cxn>
                <a:cxn ang="0">
                  <a:pos x="240" y="599"/>
                </a:cxn>
                <a:cxn ang="0">
                  <a:pos x="202" y="592"/>
                </a:cxn>
                <a:cxn ang="0">
                  <a:pos x="103" y="567"/>
                </a:cxn>
                <a:cxn ang="0">
                  <a:pos x="53" y="521"/>
                </a:cxn>
                <a:cxn ang="0">
                  <a:pos x="44" y="465"/>
                </a:cxn>
                <a:cxn ang="0">
                  <a:pos x="52" y="434"/>
                </a:cxn>
                <a:cxn ang="0">
                  <a:pos x="106" y="418"/>
                </a:cxn>
                <a:cxn ang="0">
                  <a:pos x="155" y="425"/>
                </a:cxn>
                <a:cxn ang="0">
                  <a:pos x="164" y="435"/>
                </a:cxn>
                <a:cxn ang="0">
                  <a:pos x="172" y="456"/>
                </a:cxn>
                <a:cxn ang="0">
                  <a:pos x="206" y="493"/>
                </a:cxn>
                <a:cxn ang="0">
                  <a:pos x="266" y="510"/>
                </a:cxn>
                <a:cxn ang="0">
                  <a:pos x="327" y="504"/>
                </a:cxn>
                <a:cxn ang="0">
                  <a:pos x="370" y="474"/>
                </a:cxn>
                <a:cxn ang="0">
                  <a:pos x="387" y="430"/>
                </a:cxn>
                <a:cxn ang="0">
                  <a:pos x="378" y="395"/>
                </a:cxn>
                <a:cxn ang="0">
                  <a:pos x="304" y="351"/>
                </a:cxn>
                <a:cxn ang="0">
                  <a:pos x="172" y="302"/>
                </a:cxn>
                <a:cxn ang="0">
                  <a:pos x="130" y="285"/>
                </a:cxn>
                <a:cxn ang="0">
                  <a:pos x="121" y="282"/>
                </a:cxn>
                <a:cxn ang="0">
                  <a:pos x="102" y="264"/>
                </a:cxn>
                <a:cxn ang="0">
                  <a:pos x="60" y="221"/>
                </a:cxn>
                <a:cxn ang="0">
                  <a:pos x="49" y="167"/>
                </a:cxn>
                <a:cxn ang="0">
                  <a:pos x="64" y="113"/>
                </a:cxn>
                <a:cxn ang="0">
                  <a:pos x="92" y="79"/>
                </a:cxn>
                <a:cxn ang="0">
                  <a:pos x="164" y="49"/>
                </a:cxn>
                <a:cxn ang="0">
                  <a:pos x="205" y="48"/>
                </a:cxn>
                <a:cxn ang="0">
                  <a:pos x="226" y="32"/>
                </a:cxn>
                <a:cxn ang="0">
                  <a:pos x="225" y="14"/>
                </a:cxn>
                <a:cxn ang="0">
                  <a:pos x="209" y="1"/>
                </a:cxn>
                <a:cxn ang="0">
                  <a:pos x="145" y="8"/>
                </a:cxn>
                <a:cxn ang="0">
                  <a:pos x="57" y="51"/>
                </a:cxn>
                <a:cxn ang="0">
                  <a:pos x="7" y="128"/>
                </a:cxn>
                <a:cxn ang="0">
                  <a:pos x="7" y="204"/>
                </a:cxn>
                <a:cxn ang="0">
                  <a:pos x="35" y="264"/>
                </a:cxn>
                <a:cxn ang="0">
                  <a:pos x="87" y="311"/>
                </a:cxn>
                <a:cxn ang="0">
                  <a:pos x="166" y="349"/>
                </a:cxn>
                <a:cxn ang="0">
                  <a:pos x="280" y="391"/>
                </a:cxn>
                <a:cxn ang="0">
                  <a:pos x="329" y="418"/>
                </a:cxn>
                <a:cxn ang="0">
                  <a:pos x="334" y="440"/>
                </a:cxn>
                <a:cxn ang="0">
                  <a:pos x="315" y="460"/>
                </a:cxn>
              </a:cxnLst>
              <a:rect l="0" t="0" r="r" b="b"/>
              <a:pathLst>
                <a:path w="387" h="639">
                  <a:moveTo>
                    <a:pt x="295" y="465"/>
                  </a:moveTo>
                  <a:lnTo>
                    <a:pt x="295" y="465"/>
                  </a:lnTo>
                  <a:lnTo>
                    <a:pt x="286" y="465"/>
                  </a:lnTo>
                  <a:lnTo>
                    <a:pt x="274" y="465"/>
                  </a:lnTo>
                  <a:lnTo>
                    <a:pt x="261" y="464"/>
                  </a:lnTo>
                  <a:lnTo>
                    <a:pt x="249" y="461"/>
                  </a:lnTo>
                  <a:lnTo>
                    <a:pt x="238" y="457"/>
                  </a:lnTo>
                  <a:lnTo>
                    <a:pt x="226" y="451"/>
                  </a:lnTo>
                  <a:lnTo>
                    <a:pt x="218" y="444"/>
                  </a:lnTo>
                  <a:lnTo>
                    <a:pt x="214" y="440"/>
                  </a:lnTo>
                  <a:lnTo>
                    <a:pt x="213" y="435"/>
                  </a:lnTo>
                  <a:lnTo>
                    <a:pt x="213" y="435"/>
                  </a:lnTo>
                  <a:lnTo>
                    <a:pt x="211" y="427"/>
                  </a:lnTo>
                  <a:lnTo>
                    <a:pt x="209" y="422"/>
                  </a:lnTo>
                  <a:lnTo>
                    <a:pt x="209" y="422"/>
                  </a:lnTo>
                  <a:lnTo>
                    <a:pt x="205" y="414"/>
                  </a:lnTo>
                  <a:lnTo>
                    <a:pt x="201" y="408"/>
                  </a:lnTo>
                  <a:lnTo>
                    <a:pt x="201" y="408"/>
                  </a:lnTo>
                  <a:lnTo>
                    <a:pt x="196" y="401"/>
                  </a:lnTo>
                  <a:lnTo>
                    <a:pt x="189" y="396"/>
                  </a:lnTo>
                  <a:lnTo>
                    <a:pt x="181" y="391"/>
                  </a:lnTo>
                  <a:lnTo>
                    <a:pt x="175" y="387"/>
                  </a:lnTo>
                  <a:lnTo>
                    <a:pt x="158" y="379"/>
                  </a:lnTo>
                  <a:lnTo>
                    <a:pt x="141" y="375"/>
                  </a:lnTo>
                  <a:lnTo>
                    <a:pt x="141" y="375"/>
                  </a:lnTo>
                  <a:lnTo>
                    <a:pt x="123" y="371"/>
                  </a:lnTo>
                  <a:lnTo>
                    <a:pt x="100" y="370"/>
                  </a:lnTo>
                  <a:lnTo>
                    <a:pt x="77" y="371"/>
                  </a:lnTo>
                  <a:lnTo>
                    <a:pt x="65" y="374"/>
                  </a:lnTo>
                  <a:lnTo>
                    <a:pt x="53" y="376"/>
                  </a:lnTo>
                  <a:lnTo>
                    <a:pt x="43" y="380"/>
                  </a:lnTo>
                  <a:lnTo>
                    <a:pt x="32" y="384"/>
                  </a:lnTo>
                  <a:lnTo>
                    <a:pt x="23" y="389"/>
                  </a:lnTo>
                  <a:lnTo>
                    <a:pt x="15" y="396"/>
                  </a:lnTo>
                  <a:lnTo>
                    <a:pt x="9" y="404"/>
                  </a:lnTo>
                  <a:lnTo>
                    <a:pt x="4" y="413"/>
                  </a:lnTo>
                  <a:lnTo>
                    <a:pt x="1" y="423"/>
                  </a:lnTo>
                  <a:lnTo>
                    <a:pt x="0" y="435"/>
                  </a:lnTo>
                  <a:lnTo>
                    <a:pt x="0" y="435"/>
                  </a:lnTo>
                  <a:lnTo>
                    <a:pt x="0" y="456"/>
                  </a:lnTo>
                  <a:lnTo>
                    <a:pt x="0" y="476"/>
                  </a:lnTo>
                  <a:lnTo>
                    <a:pt x="2" y="495"/>
                  </a:lnTo>
                  <a:lnTo>
                    <a:pt x="5" y="514"/>
                  </a:lnTo>
                  <a:lnTo>
                    <a:pt x="10" y="531"/>
                  </a:lnTo>
                  <a:lnTo>
                    <a:pt x="18" y="548"/>
                  </a:lnTo>
                  <a:lnTo>
                    <a:pt x="30" y="565"/>
                  </a:lnTo>
                  <a:lnTo>
                    <a:pt x="43" y="582"/>
                  </a:lnTo>
                  <a:lnTo>
                    <a:pt x="43" y="582"/>
                  </a:lnTo>
                  <a:lnTo>
                    <a:pt x="52" y="589"/>
                  </a:lnTo>
                  <a:lnTo>
                    <a:pt x="61" y="596"/>
                  </a:lnTo>
                  <a:lnTo>
                    <a:pt x="70" y="603"/>
                  </a:lnTo>
                  <a:lnTo>
                    <a:pt x="82" y="609"/>
                  </a:lnTo>
                  <a:lnTo>
                    <a:pt x="104" y="620"/>
                  </a:lnTo>
                  <a:lnTo>
                    <a:pt x="129" y="627"/>
                  </a:lnTo>
                  <a:lnTo>
                    <a:pt x="154" y="633"/>
                  </a:lnTo>
                  <a:lnTo>
                    <a:pt x="179" y="637"/>
                  </a:lnTo>
                  <a:lnTo>
                    <a:pt x="204" y="639"/>
                  </a:lnTo>
                  <a:lnTo>
                    <a:pt x="227" y="639"/>
                  </a:lnTo>
                  <a:lnTo>
                    <a:pt x="227" y="639"/>
                  </a:lnTo>
                  <a:lnTo>
                    <a:pt x="232" y="639"/>
                  </a:lnTo>
                  <a:lnTo>
                    <a:pt x="236" y="638"/>
                  </a:lnTo>
                  <a:lnTo>
                    <a:pt x="240" y="635"/>
                  </a:lnTo>
                  <a:lnTo>
                    <a:pt x="243" y="633"/>
                  </a:lnTo>
                  <a:lnTo>
                    <a:pt x="246" y="629"/>
                  </a:lnTo>
                  <a:lnTo>
                    <a:pt x="247" y="625"/>
                  </a:lnTo>
                  <a:lnTo>
                    <a:pt x="249" y="617"/>
                  </a:lnTo>
                  <a:lnTo>
                    <a:pt x="247" y="608"/>
                  </a:lnTo>
                  <a:lnTo>
                    <a:pt x="246" y="604"/>
                  </a:lnTo>
                  <a:lnTo>
                    <a:pt x="243" y="601"/>
                  </a:lnTo>
                  <a:lnTo>
                    <a:pt x="240" y="599"/>
                  </a:lnTo>
                  <a:lnTo>
                    <a:pt x="236" y="596"/>
                  </a:lnTo>
                  <a:lnTo>
                    <a:pt x="232" y="595"/>
                  </a:lnTo>
                  <a:lnTo>
                    <a:pt x="227" y="593"/>
                  </a:lnTo>
                  <a:lnTo>
                    <a:pt x="227" y="593"/>
                  </a:lnTo>
                  <a:lnTo>
                    <a:pt x="202" y="592"/>
                  </a:lnTo>
                  <a:lnTo>
                    <a:pt x="175" y="589"/>
                  </a:lnTo>
                  <a:lnTo>
                    <a:pt x="145" y="583"/>
                  </a:lnTo>
                  <a:lnTo>
                    <a:pt x="130" y="579"/>
                  </a:lnTo>
                  <a:lnTo>
                    <a:pt x="116" y="574"/>
                  </a:lnTo>
                  <a:lnTo>
                    <a:pt x="103" y="567"/>
                  </a:lnTo>
                  <a:lnTo>
                    <a:pt x="90" y="561"/>
                  </a:lnTo>
                  <a:lnTo>
                    <a:pt x="78" y="552"/>
                  </a:lnTo>
                  <a:lnTo>
                    <a:pt x="68" y="542"/>
                  </a:lnTo>
                  <a:lnTo>
                    <a:pt x="60" y="533"/>
                  </a:lnTo>
                  <a:lnTo>
                    <a:pt x="53" y="521"/>
                  </a:lnTo>
                  <a:lnTo>
                    <a:pt x="48" y="508"/>
                  </a:lnTo>
                  <a:lnTo>
                    <a:pt x="47" y="495"/>
                  </a:lnTo>
                  <a:lnTo>
                    <a:pt x="47" y="495"/>
                  </a:lnTo>
                  <a:lnTo>
                    <a:pt x="44" y="474"/>
                  </a:lnTo>
                  <a:lnTo>
                    <a:pt x="44" y="465"/>
                  </a:lnTo>
                  <a:lnTo>
                    <a:pt x="44" y="453"/>
                  </a:lnTo>
                  <a:lnTo>
                    <a:pt x="44" y="453"/>
                  </a:lnTo>
                  <a:lnTo>
                    <a:pt x="45" y="448"/>
                  </a:lnTo>
                  <a:lnTo>
                    <a:pt x="47" y="443"/>
                  </a:lnTo>
                  <a:lnTo>
                    <a:pt x="52" y="434"/>
                  </a:lnTo>
                  <a:lnTo>
                    <a:pt x="58" y="427"/>
                  </a:lnTo>
                  <a:lnTo>
                    <a:pt x="66" y="423"/>
                  </a:lnTo>
                  <a:lnTo>
                    <a:pt x="75" y="419"/>
                  </a:lnTo>
                  <a:lnTo>
                    <a:pt x="86" y="418"/>
                  </a:lnTo>
                  <a:lnTo>
                    <a:pt x="106" y="418"/>
                  </a:lnTo>
                  <a:lnTo>
                    <a:pt x="106" y="418"/>
                  </a:lnTo>
                  <a:lnTo>
                    <a:pt x="117" y="418"/>
                  </a:lnTo>
                  <a:lnTo>
                    <a:pt x="137" y="421"/>
                  </a:lnTo>
                  <a:lnTo>
                    <a:pt x="147" y="422"/>
                  </a:lnTo>
                  <a:lnTo>
                    <a:pt x="155" y="425"/>
                  </a:lnTo>
                  <a:lnTo>
                    <a:pt x="162" y="427"/>
                  </a:lnTo>
                  <a:lnTo>
                    <a:pt x="163" y="429"/>
                  </a:lnTo>
                  <a:lnTo>
                    <a:pt x="164" y="431"/>
                  </a:lnTo>
                  <a:lnTo>
                    <a:pt x="164" y="431"/>
                  </a:lnTo>
                  <a:lnTo>
                    <a:pt x="164" y="435"/>
                  </a:lnTo>
                  <a:lnTo>
                    <a:pt x="167" y="440"/>
                  </a:lnTo>
                  <a:lnTo>
                    <a:pt x="167" y="440"/>
                  </a:lnTo>
                  <a:lnTo>
                    <a:pt x="167" y="446"/>
                  </a:lnTo>
                  <a:lnTo>
                    <a:pt x="167" y="446"/>
                  </a:lnTo>
                  <a:lnTo>
                    <a:pt x="172" y="456"/>
                  </a:lnTo>
                  <a:lnTo>
                    <a:pt x="177" y="465"/>
                  </a:lnTo>
                  <a:lnTo>
                    <a:pt x="183" y="473"/>
                  </a:lnTo>
                  <a:lnTo>
                    <a:pt x="191" y="481"/>
                  </a:lnTo>
                  <a:lnTo>
                    <a:pt x="198" y="487"/>
                  </a:lnTo>
                  <a:lnTo>
                    <a:pt x="206" y="493"/>
                  </a:lnTo>
                  <a:lnTo>
                    <a:pt x="215" y="498"/>
                  </a:lnTo>
                  <a:lnTo>
                    <a:pt x="225" y="502"/>
                  </a:lnTo>
                  <a:lnTo>
                    <a:pt x="235" y="504"/>
                  </a:lnTo>
                  <a:lnTo>
                    <a:pt x="246" y="507"/>
                  </a:lnTo>
                  <a:lnTo>
                    <a:pt x="266" y="510"/>
                  </a:lnTo>
                  <a:lnTo>
                    <a:pt x="287" y="511"/>
                  </a:lnTo>
                  <a:lnTo>
                    <a:pt x="308" y="510"/>
                  </a:lnTo>
                  <a:lnTo>
                    <a:pt x="308" y="510"/>
                  </a:lnTo>
                  <a:lnTo>
                    <a:pt x="317" y="507"/>
                  </a:lnTo>
                  <a:lnTo>
                    <a:pt x="327" y="504"/>
                  </a:lnTo>
                  <a:lnTo>
                    <a:pt x="337" y="501"/>
                  </a:lnTo>
                  <a:lnTo>
                    <a:pt x="346" y="495"/>
                  </a:lnTo>
                  <a:lnTo>
                    <a:pt x="355" y="489"/>
                  </a:lnTo>
                  <a:lnTo>
                    <a:pt x="363" y="482"/>
                  </a:lnTo>
                  <a:lnTo>
                    <a:pt x="370" y="474"/>
                  </a:lnTo>
                  <a:lnTo>
                    <a:pt x="375" y="467"/>
                  </a:lnTo>
                  <a:lnTo>
                    <a:pt x="375" y="467"/>
                  </a:lnTo>
                  <a:lnTo>
                    <a:pt x="382" y="450"/>
                  </a:lnTo>
                  <a:lnTo>
                    <a:pt x="384" y="440"/>
                  </a:lnTo>
                  <a:lnTo>
                    <a:pt x="387" y="430"/>
                  </a:lnTo>
                  <a:lnTo>
                    <a:pt x="387" y="421"/>
                  </a:lnTo>
                  <a:lnTo>
                    <a:pt x="387" y="410"/>
                  </a:lnTo>
                  <a:lnTo>
                    <a:pt x="383" y="402"/>
                  </a:lnTo>
                  <a:lnTo>
                    <a:pt x="380" y="399"/>
                  </a:lnTo>
                  <a:lnTo>
                    <a:pt x="378" y="395"/>
                  </a:lnTo>
                  <a:lnTo>
                    <a:pt x="378" y="395"/>
                  </a:lnTo>
                  <a:lnTo>
                    <a:pt x="366" y="385"/>
                  </a:lnTo>
                  <a:lnTo>
                    <a:pt x="354" y="378"/>
                  </a:lnTo>
                  <a:lnTo>
                    <a:pt x="329" y="363"/>
                  </a:lnTo>
                  <a:lnTo>
                    <a:pt x="304" y="351"/>
                  </a:lnTo>
                  <a:lnTo>
                    <a:pt x="278" y="342"/>
                  </a:lnTo>
                  <a:lnTo>
                    <a:pt x="225" y="323"/>
                  </a:lnTo>
                  <a:lnTo>
                    <a:pt x="198" y="314"/>
                  </a:lnTo>
                  <a:lnTo>
                    <a:pt x="172" y="302"/>
                  </a:lnTo>
                  <a:lnTo>
                    <a:pt x="172" y="302"/>
                  </a:lnTo>
                  <a:lnTo>
                    <a:pt x="167" y="298"/>
                  </a:lnTo>
                  <a:lnTo>
                    <a:pt x="162" y="295"/>
                  </a:lnTo>
                  <a:lnTo>
                    <a:pt x="162" y="295"/>
                  </a:lnTo>
                  <a:lnTo>
                    <a:pt x="146" y="290"/>
                  </a:lnTo>
                  <a:lnTo>
                    <a:pt x="130" y="285"/>
                  </a:lnTo>
                  <a:lnTo>
                    <a:pt x="130" y="285"/>
                  </a:lnTo>
                  <a:lnTo>
                    <a:pt x="126" y="283"/>
                  </a:lnTo>
                  <a:lnTo>
                    <a:pt x="126" y="283"/>
                  </a:lnTo>
                  <a:lnTo>
                    <a:pt x="121" y="282"/>
                  </a:lnTo>
                  <a:lnTo>
                    <a:pt x="121" y="282"/>
                  </a:lnTo>
                  <a:lnTo>
                    <a:pt x="125" y="283"/>
                  </a:lnTo>
                  <a:lnTo>
                    <a:pt x="125" y="283"/>
                  </a:lnTo>
                  <a:lnTo>
                    <a:pt x="120" y="281"/>
                  </a:lnTo>
                  <a:lnTo>
                    <a:pt x="120" y="281"/>
                  </a:lnTo>
                  <a:lnTo>
                    <a:pt x="102" y="264"/>
                  </a:lnTo>
                  <a:lnTo>
                    <a:pt x="81" y="246"/>
                  </a:lnTo>
                  <a:lnTo>
                    <a:pt x="81" y="246"/>
                  </a:lnTo>
                  <a:lnTo>
                    <a:pt x="73" y="239"/>
                  </a:lnTo>
                  <a:lnTo>
                    <a:pt x="65" y="230"/>
                  </a:lnTo>
                  <a:lnTo>
                    <a:pt x="60" y="221"/>
                  </a:lnTo>
                  <a:lnTo>
                    <a:pt x="56" y="210"/>
                  </a:lnTo>
                  <a:lnTo>
                    <a:pt x="52" y="201"/>
                  </a:lnTo>
                  <a:lnTo>
                    <a:pt x="51" y="189"/>
                  </a:lnTo>
                  <a:lnTo>
                    <a:pt x="49" y="179"/>
                  </a:lnTo>
                  <a:lnTo>
                    <a:pt x="49" y="167"/>
                  </a:lnTo>
                  <a:lnTo>
                    <a:pt x="51" y="157"/>
                  </a:lnTo>
                  <a:lnTo>
                    <a:pt x="52" y="145"/>
                  </a:lnTo>
                  <a:lnTo>
                    <a:pt x="55" y="134"/>
                  </a:lnTo>
                  <a:lnTo>
                    <a:pt x="58" y="124"/>
                  </a:lnTo>
                  <a:lnTo>
                    <a:pt x="64" y="113"/>
                  </a:lnTo>
                  <a:lnTo>
                    <a:pt x="69" y="104"/>
                  </a:lnTo>
                  <a:lnTo>
                    <a:pt x="75" y="96"/>
                  </a:lnTo>
                  <a:lnTo>
                    <a:pt x="82" y="89"/>
                  </a:lnTo>
                  <a:lnTo>
                    <a:pt x="82" y="89"/>
                  </a:lnTo>
                  <a:lnTo>
                    <a:pt x="92" y="79"/>
                  </a:lnTo>
                  <a:lnTo>
                    <a:pt x="106" y="70"/>
                  </a:lnTo>
                  <a:lnTo>
                    <a:pt x="119" y="64"/>
                  </a:lnTo>
                  <a:lnTo>
                    <a:pt x="133" y="59"/>
                  </a:lnTo>
                  <a:lnTo>
                    <a:pt x="149" y="53"/>
                  </a:lnTo>
                  <a:lnTo>
                    <a:pt x="164" y="49"/>
                  </a:lnTo>
                  <a:lnTo>
                    <a:pt x="180" y="48"/>
                  </a:lnTo>
                  <a:lnTo>
                    <a:pt x="194" y="47"/>
                  </a:lnTo>
                  <a:lnTo>
                    <a:pt x="194" y="47"/>
                  </a:lnTo>
                  <a:lnTo>
                    <a:pt x="200" y="48"/>
                  </a:lnTo>
                  <a:lnTo>
                    <a:pt x="205" y="48"/>
                  </a:lnTo>
                  <a:lnTo>
                    <a:pt x="210" y="47"/>
                  </a:lnTo>
                  <a:lnTo>
                    <a:pt x="215" y="45"/>
                  </a:lnTo>
                  <a:lnTo>
                    <a:pt x="221" y="42"/>
                  </a:lnTo>
                  <a:lnTo>
                    <a:pt x="223" y="38"/>
                  </a:lnTo>
                  <a:lnTo>
                    <a:pt x="226" y="32"/>
                  </a:lnTo>
                  <a:lnTo>
                    <a:pt x="227" y="26"/>
                  </a:lnTo>
                  <a:lnTo>
                    <a:pt x="227" y="23"/>
                  </a:lnTo>
                  <a:lnTo>
                    <a:pt x="227" y="23"/>
                  </a:lnTo>
                  <a:lnTo>
                    <a:pt x="226" y="18"/>
                  </a:lnTo>
                  <a:lnTo>
                    <a:pt x="225" y="14"/>
                  </a:lnTo>
                  <a:lnTo>
                    <a:pt x="223" y="10"/>
                  </a:lnTo>
                  <a:lnTo>
                    <a:pt x="219" y="6"/>
                  </a:lnTo>
                  <a:lnTo>
                    <a:pt x="217" y="4"/>
                  </a:lnTo>
                  <a:lnTo>
                    <a:pt x="213" y="2"/>
                  </a:lnTo>
                  <a:lnTo>
                    <a:pt x="209" y="1"/>
                  </a:lnTo>
                  <a:lnTo>
                    <a:pt x="204" y="0"/>
                  </a:lnTo>
                  <a:lnTo>
                    <a:pt x="204" y="0"/>
                  </a:lnTo>
                  <a:lnTo>
                    <a:pt x="184" y="1"/>
                  </a:lnTo>
                  <a:lnTo>
                    <a:pt x="164" y="4"/>
                  </a:lnTo>
                  <a:lnTo>
                    <a:pt x="145" y="8"/>
                  </a:lnTo>
                  <a:lnTo>
                    <a:pt x="125" y="13"/>
                  </a:lnTo>
                  <a:lnTo>
                    <a:pt x="107" y="21"/>
                  </a:lnTo>
                  <a:lnTo>
                    <a:pt x="89" y="28"/>
                  </a:lnTo>
                  <a:lnTo>
                    <a:pt x="73" y="39"/>
                  </a:lnTo>
                  <a:lnTo>
                    <a:pt x="57" y="51"/>
                  </a:lnTo>
                  <a:lnTo>
                    <a:pt x="43" y="62"/>
                  </a:lnTo>
                  <a:lnTo>
                    <a:pt x="31" y="77"/>
                  </a:lnTo>
                  <a:lnTo>
                    <a:pt x="21" y="93"/>
                  </a:lnTo>
                  <a:lnTo>
                    <a:pt x="13" y="110"/>
                  </a:lnTo>
                  <a:lnTo>
                    <a:pt x="7" y="128"/>
                  </a:lnTo>
                  <a:lnTo>
                    <a:pt x="4" y="147"/>
                  </a:lnTo>
                  <a:lnTo>
                    <a:pt x="2" y="167"/>
                  </a:lnTo>
                  <a:lnTo>
                    <a:pt x="5" y="189"/>
                  </a:lnTo>
                  <a:lnTo>
                    <a:pt x="5" y="189"/>
                  </a:lnTo>
                  <a:lnTo>
                    <a:pt x="7" y="204"/>
                  </a:lnTo>
                  <a:lnTo>
                    <a:pt x="11" y="217"/>
                  </a:lnTo>
                  <a:lnTo>
                    <a:pt x="17" y="230"/>
                  </a:lnTo>
                  <a:lnTo>
                    <a:pt x="22" y="242"/>
                  </a:lnTo>
                  <a:lnTo>
                    <a:pt x="27" y="253"/>
                  </a:lnTo>
                  <a:lnTo>
                    <a:pt x="35" y="264"/>
                  </a:lnTo>
                  <a:lnTo>
                    <a:pt x="41" y="273"/>
                  </a:lnTo>
                  <a:lnTo>
                    <a:pt x="49" y="282"/>
                  </a:lnTo>
                  <a:lnTo>
                    <a:pt x="58" y="290"/>
                  </a:lnTo>
                  <a:lnTo>
                    <a:pt x="68" y="298"/>
                  </a:lnTo>
                  <a:lnTo>
                    <a:pt x="87" y="311"/>
                  </a:lnTo>
                  <a:lnTo>
                    <a:pt x="108" y="323"/>
                  </a:lnTo>
                  <a:lnTo>
                    <a:pt x="132" y="332"/>
                  </a:lnTo>
                  <a:lnTo>
                    <a:pt x="132" y="332"/>
                  </a:lnTo>
                  <a:lnTo>
                    <a:pt x="154" y="345"/>
                  </a:lnTo>
                  <a:lnTo>
                    <a:pt x="166" y="349"/>
                  </a:lnTo>
                  <a:lnTo>
                    <a:pt x="177" y="353"/>
                  </a:lnTo>
                  <a:lnTo>
                    <a:pt x="177" y="353"/>
                  </a:lnTo>
                  <a:lnTo>
                    <a:pt x="213" y="365"/>
                  </a:lnTo>
                  <a:lnTo>
                    <a:pt x="247" y="378"/>
                  </a:lnTo>
                  <a:lnTo>
                    <a:pt x="280" y="391"/>
                  </a:lnTo>
                  <a:lnTo>
                    <a:pt x="314" y="406"/>
                  </a:lnTo>
                  <a:lnTo>
                    <a:pt x="314" y="406"/>
                  </a:lnTo>
                  <a:lnTo>
                    <a:pt x="320" y="409"/>
                  </a:lnTo>
                  <a:lnTo>
                    <a:pt x="325" y="413"/>
                  </a:lnTo>
                  <a:lnTo>
                    <a:pt x="329" y="418"/>
                  </a:lnTo>
                  <a:lnTo>
                    <a:pt x="332" y="422"/>
                  </a:lnTo>
                  <a:lnTo>
                    <a:pt x="334" y="426"/>
                  </a:lnTo>
                  <a:lnTo>
                    <a:pt x="336" y="431"/>
                  </a:lnTo>
                  <a:lnTo>
                    <a:pt x="334" y="436"/>
                  </a:lnTo>
                  <a:lnTo>
                    <a:pt x="334" y="440"/>
                  </a:lnTo>
                  <a:lnTo>
                    <a:pt x="332" y="444"/>
                  </a:lnTo>
                  <a:lnTo>
                    <a:pt x="329" y="450"/>
                  </a:lnTo>
                  <a:lnTo>
                    <a:pt x="325" y="453"/>
                  </a:lnTo>
                  <a:lnTo>
                    <a:pt x="320" y="456"/>
                  </a:lnTo>
                  <a:lnTo>
                    <a:pt x="315" y="460"/>
                  </a:lnTo>
                  <a:lnTo>
                    <a:pt x="310" y="463"/>
                  </a:lnTo>
                  <a:lnTo>
                    <a:pt x="303" y="464"/>
                  </a:lnTo>
                  <a:lnTo>
                    <a:pt x="295" y="465"/>
                  </a:lnTo>
                  <a:lnTo>
                    <a:pt x="295" y="46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36" name="chenying0907 1132"/>
            <p:cNvSpPr/>
            <p:nvPr/>
          </p:nvSpPr>
          <p:spPr bwMode="auto">
            <a:xfrm>
              <a:off x="4295776" y="4462463"/>
              <a:ext cx="95250" cy="55563"/>
            </a:xfrm>
            <a:custGeom>
              <a:avLst/>
              <a:gdLst/>
              <a:ahLst/>
              <a:cxnLst>
                <a:cxn ang="0">
                  <a:pos x="242" y="113"/>
                </a:cxn>
                <a:cxn ang="0">
                  <a:pos x="238" y="69"/>
                </a:cxn>
                <a:cxn ang="0">
                  <a:pos x="231" y="49"/>
                </a:cxn>
                <a:cxn ang="0">
                  <a:pos x="218" y="31"/>
                </a:cxn>
                <a:cxn ang="0">
                  <a:pos x="208" y="22"/>
                </a:cxn>
                <a:cxn ang="0">
                  <a:pos x="186" y="10"/>
                </a:cxn>
                <a:cxn ang="0">
                  <a:pos x="159" y="3"/>
                </a:cxn>
                <a:cxn ang="0">
                  <a:pos x="133" y="1"/>
                </a:cxn>
                <a:cxn ang="0">
                  <a:pos x="120" y="0"/>
                </a:cxn>
                <a:cxn ang="0">
                  <a:pos x="82" y="3"/>
                </a:cxn>
                <a:cxn ang="0">
                  <a:pos x="56" y="10"/>
                </a:cxn>
                <a:cxn ang="0">
                  <a:pos x="32" y="20"/>
                </a:cxn>
                <a:cxn ang="0">
                  <a:pos x="22" y="28"/>
                </a:cxn>
                <a:cxn ang="0">
                  <a:pos x="10" y="47"/>
                </a:cxn>
                <a:cxn ang="0">
                  <a:pos x="4" y="69"/>
                </a:cxn>
                <a:cxn ang="0">
                  <a:pos x="1" y="94"/>
                </a:cxn>
                <a:cxn ang="0">
                  <a:pos x="0" y="116"/>
                </a:cxn>
                <a:cxn ang="0">
                  <a:pos x="2" y="125"/>
                </a:cxn>
                <a:cxn ang="0">
                  <a:pos x="8" y="132"/>
                </a:cxn>
                <a:cxn ang="0">
                  <a:pos x="14" y="137"/>
                </a:cxn>
                <a:cxn ang="0">
                  <a:pos x="31" y="137"/>
                </a:cxn>
                <a:cxn ang="0">
                  <a:pos x="39" y="132"/>
                </a:cxn>
                <a:cxn ang="0">
                  <a:pos x="44" y="125"/>
                </a:cxn>
                <a:cxn ang="0">
                  <a:pos x="46" y="116"/>
                </a:cxn>
                <a:cxn ang="0">
                  <a:pos x="47" y="99"/>
                </a:cxn>
                <a:cxn ang="0">
                  <a:pos x="53" y="74"/>
                </a:cxn>
                <a:cxn ang="0">
                  <a:pos x="68" y="57"/>
                </a:cxn>
                <a:cxn ang="0">
                  <a:pos x="93" y="48"/>
                </a:cxn>
                <a:cxn ang="0">
                  <a:pos x="110" y="47"/>
                </a:cxn>
                <a:cxn ang="0">
                  <a:pos x="152" y="48"/>
                </a:cxn>
                <a:cxn ang="0">
                  <a:pos x="167" y="52"/>
                </a:cxn>
                <a:cxn ang="0">
                  <a:pos x="183" y="62"/>
                </a:cxn>
                <a:cxn ang="0">
                  <a:pos x="191" y="77"/>
                </a:cxn>
                <a:cxn ang="0">
                  <a:pos x="195" y="94"/>
                </a:cxn>
                <a:cxn ang="0">
                  <a:pos x="196" y="113"/>
                </a:cxn>
                <a:cxn ang="0">
                  <a:pos x="199" y="122"/>
                </a:cxn>
                <a:cxn ang="0">
                  <a:pos x="204" y="129"/>
                </a:cxn>
                <a:cxn ang="0">
                  <a:pos x="221" y="134"/>
                </a:cxn>
                <a:cxn ang="0">
                  <a:pos x="233" y="132"/>
                </a:cxn>
                <a:cxn ang="0">
                  <a:pos x="238" y="126"/>
                </a:cxn>
                <a:cxn ang="0">
                  <a:pos x="242" y="117"/>
                </a:cxn>
                <a:cxn ang="0">
                  <a:pos x="242" y="113"/>
                </a:cxn>
              </a:cxnLst>
              <a:rect l="0" t="0" r="r" b="b"/>
              <a:pathLst>
                <a:path w="242" h="138">
                  <a:moveTo>
                    <a:pt x="242" y="113"/>
                  </a:moveTo>
                  <a:lnTo>
                    <a:pt x="242" y="113"/>
                  </a:lnTo>
                  <a:lnTo>
                    <a:pt x="239" y="91"/>
                  </a:lnTo>
                  <a:lnTo>
                    <a:pt x="238" y="69"/>
                  </a:lnTo>
                  <a:lnTo>
                    <a:pt x="235" y="58"/>
                  </a:lnTo>
                  <a:lnTo>
                    <a:pt x="231" y="49"/>
                  </a:lnTo>
                  <a:lnTo>
                    <a:pt x="226" y="40"/>
                  </a:lnTo>
                  <a:lnTo>
                    <a:pt x="218" y="31"/>
                  </a:lnTo>
                  <a:lnTo>
                    <a:pt x="218" y="31"/>
                  </a:lnTo>
                  <a:lnTo>
                    <a:pt x="208" y="22"/>
                  </a:lnTo>
                  <a:lnTo>
                    <a:pt x="197" y="15"/>
                  </a:lnTo>
                  <a:lnTo>
                    <a:pt x="186" y="10"/>
                  </a:lnTo>
                  <a:lnTo>
                    <a:pt x="172" y="6"/>
                  </a:lnTo>
                  <a:lnTo>
                    <a:pt x="159" y="3"/>
                  </a:lnTo>
                  <a:lnTo>
                    <a:pt x="146" y="1"/>
                  </a:lnTo>
                  <a:lnTo>
                    <a:pt x="133" y="1"/>
                  </a:lnTo>
                  <a:lnTo>
                    <a:pt x="120" y="0"/>
                  </a:lnTo>
                  <a:lnTo>
                    <a:pt x="120" y="0"/>
                  </a:lnTo>
                  <a:lnTo>
                    <a:pt x="95" y="2"/>
                  </a:lnTo>
                  <a:lnTo>
                    <a:pt x="82" y="3"/>
                  </a:lnTo>
                  <a:lnTo>
                    <a:pt x="69" y="6"/>
                  </a:lnTo>
                  <a:lnTo>
                    <a:pt x="56" y="10"/>
                  </a:lnTo>
                  <a:lnTo>
                    <a:pt x="43" y="14"/>
                  </a:lnTo>
                  <a:lnTo>
                    <a:pt x="32" y="20"/>
                  </a:lnTo>
                  <a:lnTo>
                    <a:pt x="22" y="28"/>
                  </a:lnTo>
                  <a:lnTo>
                    <a:pt x="22" y="28"/>
                  </a:lnTo>
                  <a:lnTo>
                    <a:pt x="15" y="36"/>
                  </a:lnTo>
                  <a:lnTo>
                    <a:pt x="10" y="47"/>
                  </a:lnTo>
                  <a:lnTo>
                    <a:pt x="6" y="57"/>
                  </a:lnTo>
                  <a:lnTo>
                    <a:pt x="4" y="69"/>
                  </a:lnTo>
                  <a:lnTo>
                    <a:pt x="1" y="81"/>
                  </a:lnTo>
                  <a:lnTo>
                    <a:pt x="1" y="94"/>
                  </a:lnTo>
                  <a:lnTo>
                    <a:pt x="0" y="116"/>
                  </a:lnTo>
                  <a:lnTo>
                    <a:pt x="0" y="116"/>
                  </a:lnTo>
                  <a:lnTo>
                    <a:pt x="1" y="121"/>
                  </a:lnTo>
                  <a:lnTo>
                    <a:pt x="2" y="125"/>
                  </a:lnTo>
                  <a:lnTo>
                    <a:pt x="4" y="129"/>
                  </a:lnTo>
                  <a:lnTo>
                    <a:pt x="8" y="132"/>
                  </a:lnTo>
                  <a:lnTo>
                    <a:pt x="10" y="134"/>
                  </a:lnTo>
                  <a:lnTo>
                    <a:pt x="14" y="137"/>
                  </a:lnTo>
                  <a:lnTo>
                    <a:pt x="23" y="138"/>
                  </a:lnTo>
                  <a:lnTo>
                    <a:pt x="31" y="137"/>
                  </a:lnTo>
                  <a:lnTo>
                    <a:pt x="35" y="134"/>
                  </a:lnTo>
                  <a:lnTo>
                    <a:pt x="39" y="132"/>
                  </a:lnTo>
                  <a:lnTo>
                    <a:pt x="42" y="129"/>
                  </a:lnTo>
                  <a:lnTo>
                    <a:pt x="44" y="125"/>
                  </a:lnTo>
                  <a:lnTo>
                    <a:pt x="46" y="121"/>
                  </a:lnTo>
                  <a:lnTo>
                    <a:pt x="46" y="116"/>
                  </a:lnTo>
                  <a:lnTo>
                    <a:pt x="46" y="116"/>
                  </a:lnTo>
                  <a:lnTo>
                    <a:pt x="47" y="99"/>
                  </a:lnTo>
                  <a:lnTo>
                    <a:pt x="49" y="86"/>
                  </a:lnTo>
                  <a:lnTo>
                    <a:pt x="53" y="74"/>
                  </a:lnTo>
                  <a:lnTo>
                    <a:pt x="60" y="65"/>
                  </a:lnTo>
                  <a:lnTo>
                    <a:pt x="68" y="57"/>
                  </a:lnTo>
                  <a:lnTo>
                    <a:pt x="80" y="52"/>
                  </a:lnTo>
                  <a:lnTo>
                    <a:pt x="93" y="48"/>
                  </a:lnTo>
                  <a:lnTo>
                    <a:pt x="110" y="47"/>
                  </a:lnTo>
                  <a:lnTo>
                    <a:pt x="110" y="47"/>
                  </a:lnTo>
                  <a:lnTo>
                    <a:pt x="138" y="47"/>
                  </a:lnTo>
                  <a:lnTo>
                    <a:pt x="152" y="48"/>
                  </a:lnTo>
                  <a:lnTo>
                    <a:pt x="167" y="52"/>
                  </a:lnTo>
                  <a:lnTo>
                    <a:pt x="167" y="52"/>
                  </a:lnTo>
                  <a:lnTo>
                    <a:pt x="176" y="56"/>
                  </a:lnTo>
                  <a:lnTo>
                    <a:pt x="183" y="62"/>
                  </a:lnTo>
                  <a:lnTo>
                    <a:pt x="188" y="69"/>
                  </a:lnTo>
                  <a:lnTo>
                    <a:pt x="191" y="77"/>
                  </a:lnTo>
                  <a:lnTo>
                    <a:pt x="193" y="85"/>
                  </a:lnTo>
                  <a:lnTo>
                    <a:pt x="195" y="94"/>
                  </a:lnTo>
                  <a:lnTo>
                    <a:pt x="196" y="113"/>
                  </a:lnTo>
                  <a:lnTo>
                    <a:pt x="196" y="113"/>
                  </a:lnTo>
                  <a:lnTo>
                    <a:pt x="196" y="117"/>
                  </a:lnTo>
                  <a:lnTo>
                    <a:pt x="199" y="122"/>
                  </a:lnTo>
                  <a:lnTo>
                    <a:pt x="201" y="126"/>
                  </a:lnTo>
                  <a:lnTo>
                    <a:pt x="204" y="129"/>
                  </a:lnTo>
                  <a:lnTo>
                    <a:pt x="212" y="133"/>
                  </a:lnTo>
                  <a:lnTo>
                    <a:pt x="221" y="134"/>
                  </a:lnTo>
                  <a:lnTo>
                    <a:pt x="229" y="133"/>
                  </a:lnTo>
                  <a:lnTo>
                    <a:pt x="233" y="132"/>
                  </a:lnTo>
                  <a:lnTo>
                    <a:pt x="235" y="129"/>
                  </a:lnTo>
                  <a:lnTo>
                    <a:pt x="238" y="126"/>
                  </a:lnTo>
                  <a:lnTo>
                    <a:pt x="240" y="122"/>
                  </a:lnTo>
                  <a:lnTo>
                    <a:pt x="242" y="117"/>
                  </a:lnTo>
                  <a:lnTo>
                    <a:pt x="242" y="113"/>
                  </a:lnTo>
                  <a:lnTo>
                    <a:pt x="242" y="11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37" name="chenying0907 1133"/>
            <p:cNvSpPr>
              <a:spLocks noEditPoints="1"/>
            </p:cNvSpPr>
            <p:nvPr/>
          </p:nvSpPr>
          <p:spPr bwMode="auto">
            <a:xfrm>
              <a:off x="4151313" y="4432300"/>
              <a:ext cx="385763" cy="382588"/>
            </a:xfrm>
            <a:custGeom>
              <a:avLst/>
              <a:gdLst/>
              <a:ahLst/>
              <a:cxnLst>
                <a:cxn ang="0">
                  <a:pos x="822" y="97"/>
                </a:cxn>
                <a:cxn ang="0">
                  <a:pos x="713" y="47"/>
                </a:cxn>
                <a:cxn ang="0">
                  <a:pos x="508" y="2"/>
                </a:cxn>
                <a:cxn ang="0">
                  <a:pos x="410" y="7"/>
                </a:cxn>
                <a:cxn ang="0">
                  <a:pos x="266" y="28"/>
                </a:cxn>
                <a:cxn ang="0">
                  <a:pos x="160" y="78"/>
                </a:cxn>
                <a:cxn ang="0">
                  <a:pos x="92" y="148"/>
                </a:cxn>
                <a:cxn ang="0">
                  <a:pos x="34" y="259"/>
                </a:cxn>
                <a:cxn ang="0">
                  <a:pos x="7" y="381"/>
                </a:cxn>
                <a:cxn ang="0">
                  <a:pos x="0" y="531"/>
                </a:cxn>
                <a:cxn ang="0">
                  <a:pos x="28" y="650"/>
                </a:cxn>
                <a:cxn ang="0">
                  <a:pos x="88" y="760"/>
                </a:cxn>
                <a:cxn ang="0">
                  <a:pos x="173" y="846"/>
                </a:cxn>
                <a:cxn ang="0">
                  <a:pos x="293" y="918"/>
                </a:cxn>
                <a:cxn ang="0">
                  <a:pos x="389" y="950"/>
                </a:cxn>
                <a:cxn ang="0">
                  <a:pos x="551" y="964"/>
                </a:cxn>
                <a:cxn ang="0">
                  <a:pos x="620" y="955"/>
                </a:cxn>
                <a:cxn ang="0">
                  <a:pos x="731" y="925"/>
                </a:cxn>
                <a:cxn ang="0">
                  <a:pos x="836" y="875"/>
                </a:cxn>
                <a:cxn ang="0">
                  <a:pos x="896" y="807"/>
                </a:cxn>
                <a:cxn ang="0">
                  <a:pos x="938" y="696"/>
                </a:cxn>
                <a:cxn ang="0">
                  <a:pos x="972" y="462"/>
                </a:cxn>
                <a:cxn ang="0">
                  <a:pos x="975" y="377"/>
                </a:cxn>
                <a:cxn ang="0">
                  <a:pos x="955" y="270"/>
                </a:cxn>
                <a:cxn ang="0">
                  <a:pos x="908" y="173"/>
                </a:cxn>
                <a:cxn ang="0">
                  <a:pos x="922" y="475"/>
                </a:cxn>
                <a:cxn ang="0">
                  <a:pos x="914" y="555"/>
                </a:cxn>
                <a:cxn ang="0">
                  <a:pos x="890" y="695"/>
                </a:cxn>
                <a:cxn ang="0">
                  <a:pos x="835" y="810"/>
                </a:cxn>
                <a:cxn ang="0">
                  <a:pos x="754" y="869"/>
                </a:cxn>
                <a:cxn ang="0">
                  <a:pos x="633" y="903"/>
                </a:cxn>
                <a:cxn ang="0">
                  <a:pos x="555" y="920"/>
                </a:cxn>
                <a:cxn ang="0">
                  <a:pos x="428" y="912"/>
                </a:cxn>
                <a:cxn ang="0">
                  <a:pos x="311" y="875"/>
                </a:cxn>
                <a:cxn ang="0">
                  <a:pos x="211" y="811"/>
                </a:cxn>
                <a:cxn ang="0">
                  <a:pos x="126" y="731"/>
                </a:cxn>
                <a:cxn ang="0">
                  <a:pos x="73" y="641"/>
                </a:cxn>
                <a:cxn ang="0">
                  <a:pos x="46" y="540"/>
                </a:cxn>
                <a:cxn ang="0">
                  <a:pos x="50" y="372"/>
                </a:cxn>
                <a:cxn ang="0">
                  <a:pos x="81" y="254"/>
                </a:cxn>
                <a:cxn ang="0">
                  <a:pos x="130" y="174"/>
                </a:cxn>
                <a:cxn ang="0">
                  <a:pos x="219" y="101"/>
                </a:cxn>
                <a:cxn ang="0">
                  <a:pos x="319" y="63"/>
                </a:cxn>
                <a:cxn ang="0">
                  <a:pos x="455" y="51"/>
                </a:cxn>
                <a:cxn ang="0">
                  <a:pos x="475" y="50"/>
                </a:cxn>
                <a:cxn ang="0">
                  <a:pos x="527" y="49"/>
                </a:cxn>
                <a:cxn ang="0">
                  <a:pos x="637" y="70"/>
                </a:cxn>
                <a:cxn ang="0">
                  <a:pos x="768" y="118"/>
                </a:cxn>
                <a:cxn ang="0">
                  <a:pos x="863" y="193"/>
                </a:cxn>
                <a:cxn ang="0">
                  <a:pos x="907" y="271"/>
                </a:cxn>
                <a:cxn ang="0">
                  <a:pos x="930" y="393"/>
                </a:cxn>
                <a:cxn ang="0">
                  <a:pos x="922" y="475"/>
                </a:cxn>
              </a:cxnLst>
              <a:rect l="0" t="0" r="r" b="b"/>
              <a:pathLst>
                <a:path w="975" h="964">
                  <a:moveTo>
                    <a:pt x="879" y="142"/>
                  </a:moveTo>
                  <a:lnTo>
                    <a:pt x="879" y="142"/>
                  </a:lnTo>
                  <a:lnTo>
                    <a:pt x="861" y="125"/>
                  </a:lnTo>
                  <a:lnTo>
                    <a:pt x="843" y="110"/>
                  </a:lnTo>
                  <a:lnTo>
                    <a:pt x="822" y="97"/>
                  </a:lnTo>
                  <a:lnTo>
                    <a:pt x="801" y="84"/>
                  </a:lnTo>
                  <a:lnTo>
                    <a:pt x="780" y="74"/>
                  </a:lnTo>
                  <a:lnTo>
                    <a:pt x="758" y="64"/>
                  </a:lnTo>
                  <a:lnTo>
                    <a:pt x="735" y="55"/>
                  </a:lnTo>
                  <a:lnTo>
                    <a:pt x="713" y="47"/>
                  </a:lnTo>
                  <a:lnTo>
                    <a:pt x="667" y="34"/>
                  </a:lnTo>
                  <a:lnTo>
                    <a:pt x="619" y="23"/>
                  </a:lnTo>
                  <a:lnTo>
                    <a:pt x="525" y="4"/>
                  </a:lnTo>
                  <a:lnTo>
                    <a:pt x="525" y="4"/>
                  </a:lnTo>
                  <a:lnTo>
                    <a:pt x="508" y="2"/>
                  </a:lnTo>
                  <a:lnTo>
                    <a:pt x="491" y="0"/>
                  </a:lnTo>
                  <a:lnTo>
                    <a:pt x="474" y="2"/>
                  </a:lnTo>
                  <a:lnTo>
                    <a:pt x="457" y="6"/>
                  </a:lnTo>
                  <a:lnTo>
                    <a:pt x="457" y="6"/>
                  </a:lnTo>
                  <a:lnTo>
                    <a:pt x="410" y="7"/>
                  </a:lnTo>
                  <a:lnTo>
                    <a:pt x="361" y="10"/>
                  </a:lnTo>
                  <a:lnTo>
                    <a:pt x="336" y="13"/>
                  </a:lnTo>
                  <a:lnTo>
                    <a:pt x="313" y="17"/>
                  </a:lnTo>
                  <a:lnTo>
                    <a:pt x="289" y="21"/>
                  </a:lnTo>
                  <a:lnTo>
                    <a:pt x="266" y="28"/>
                  </a:lnTo>
                  <a:lnTo>
                    <a:pt x="243" y="34"/>
                  </a:lnTo>
                  <a:lnTo>
                    <a:pt x="221" y="44"/>
                  </a:lnTo>
                  <a:lnTo>
                    <a:pt x="200" y="53"/>
                  </a:lnTo>
                  <a:lnTo>
                    <a:pt x="179" y="64"/>
                  </a:lnTo>
                  <a:lnTo>
                    <a:pt x="160" y="78"/>
                  </a:lnTo>
                  <a:lnTo>
                    <a:pt x="140" y="92"/>
                  </a:lnTo>
                  <a:lnTo>
                    <a:pt x="123" y="109"/>
                  </a:lnTo>
                  <a:lnTo>
                    <a:pt x="107" y="127"/>
                  </a:lnTo>
                  <a:lnTo>
                    <a:pt x="107" y="127"/>
                  </a:lnTo>
                  <a:lnTo>
                    <a:pt x="92" y="148"/>
                  </a:lnTo>
                  <a:lnTo>
                    <a:pt x="77" y="169"/>
                  </a:lnTo>
                  <a:lnTo>
                    <a:pt x="64" y="191"/>
                  </a:lnTo>
                  <a:lnTo>
                    <a:pt x="52" y="214"/>
                  </a:lnTo>
                  <a:lnTo>
                    <a:pt x="43" y="237"/>
                  </a:lnTo>
                  <a:lnTo>
                    <a:pt x="34" y="259"/>
                  </a:lnTo>
                  <a:lnTo>
                    <a:pt x="26" y="283"/>
                  </a:lnTo>
                  <a:lnTo>
                    <a:pt x="20" y="306"/>
                  </a:lnTo>
                  <a:lnTo>
                    <a:pt x="15" y="331"/>
                  </a:lnTo>
                  <a:lnTo>
                    <a:pt x="11" y="356"/>
                  </a:lnTo>
                  <a:lnTo>
                    <a:pt x="7" y="381"/>
                  </a:lnTo>
                  <a:lnTo>
                    <a:pt x="4" y="406"/>
                  </a:lnTo>
                  <a:lnTo>
                    <a:pt x="0" y="455"/>
                  </a:lnTo>
                  <a:lnTo>
                    <a:pt x="0" y="508"/>
                  </a:lnTo>
                  <a:lnTo>
                    <a:pt x="0" y="508"/>
                  </a:lnTo>
                  <a:lnTo>
                    <a:pt x="0" y="531"/>
                  </a:lnTo>
                  <a:lnTo>
                    <a:pt x="3" y="555"/>
                  </a:lnTo>
                  <a:lnTo>
                    <a:pt x="7" y="578"/>
                  </a:lnTo>
                  <a:lnTo>
                    <a:pt x="12" y="602"/>
                  </a:lnTo>
                  <a:lnTo>
                    <a:pt x="20" y="627"/>
                  </a:lnTo>
                  <a:lnTo>
                    <a:pt x="28" y="650"/>
                  </a:lnTo>
                  <a:lnTo>
                    <a:pt x="37" y="674"/>
                  </a:lnTo>
                  <a:lnTo>
                    <a:pt x="49" y="696"/>
                  </a:lnTo>
                  <a:lnTo>
                    <a:pt x="60" y="718"/>
                  </a:lnTo>
                  <a:lnTo>
                    <a:pt x="73" y="741"/>
                  </a:lnTo>
                  <a:lnTo>
                    <a:pt x="88" y="760"/>
                  </a:lnTo>
                  <a:lnTo>
                    <a:pt x="103" y="781"/>
                  </a:lnTo>
                  <a:lnTo>
                    <a:pt x="119" y="799"/>
                  </a:lnTo>
                  <a:lnTo>
                    <a:pt x="136" y="816"/>
                  </a:lnTo>
                  <a:lnTo>
                    <a:pt x="154" y="832"/>
                  </a:lnTo>
                  <a:lnTo>
                    <a:pt x="173" y="846"/>
                  </a:lnTo>
                  <a:lnTo>
                    <a:pt x="173" y="846"/>
                  </a:lnTo>
                  <a:lnTo>
                    <a:pt x="211" y="873"/>
                  </a:lnTo>
                  <a:lnTo>
                    <a:pt x="251" y="896"/>
                  </a:lnTo>
                  <a:lnTo>
                    <a:pt x="272" y="908"/>
                  </a:lnTo>
                  <a:lnTo>
                    <a:pt x="293" y="918"/>
                  </a:lnTo>
                  <a:lnTo>
                    <a:pt x="315" y="928"/>
                  </a:lnTo>
                  <a:lnTo>
                    <a:pt x="336" y="935"/>
                  </a:lnTo>
                  <a:lnTo>
                    <a:pt x="336" y="935"/>
                  </a:lnTo>
                  <a:lnTo>
                    <a:pt x="362" y="945"/>
                  </a:lnTo>
                  <a:lnTo>
                    <a:pt x="389" y="950"/>
                  </a:lnTo>
                  <a:lnTo>
                    <a:pt x="416" y="955"/>
                  </a:lnTo>
                  <a:lnTo>
                    <a:pt x="442" y="958"/>
                  </a:lnTo>
                  <a:lnTo>
                    <a:pt x="470" y="960"/>
                  </a:lnTo>
                  <a:lnTo>
                    <a:pt x="497" y="962"/>
                  </a:lnTo>
                  <a:lnTo>
                    <a:pt x="551" y="964"/>
                  </a:lnTo>
                  <a:lnTo>
                    <a:pt x="551" y="964"/>
                  </a:lnTo>
                  <a:lnTo>
                    <a:pt x="564" y="964"/>
                  </a:lnTo>
                  <a:lnTo>
                    <a:pt x="574" y="964"/>
                  </a:lnTo>
                  <a:lnTo>
                    <a:pt x="598" y="960"/>
                  </a:lnTo>
                  <a:lnTo>
                    <a:pt x="620" y="955"/>
                  </a:lnTo>
                  <a:lnTo>
                    <a:pt x="642" y="948"/>
                  </a:lnTo>
                  <a:lnTo>
                    <a:pt x="687" y="934"/>
                  </a:lnTo>
                  <a:lnTo>
                    <a:pt x="709" y="929"/>
                  </a:lnTo>
                  <a:lnTo>
                    <a:pt x="731" y="925"/>
                  </a:lnTo>
                  <a:lnTo>
                    <a:pt x="731" y="925"/>
                  </a:lnTo>
                  <a:lnTo>
                    <a:pt x="752" y="920"/>
                  </a:lnTo>
                  <a:lnTo>
                    <a:pt x="773" y="912"/>
                  </a:lnTo>
                  <a:lnTo>
                    <a:pt x="795" y="903"/>
                  </a:lnTo>
                  <a:lnTo>
                    <a:pt x="816" y="890"/>
                  </a:lnTo>
                  <a:lnTo>
                    <a:pt x="836" y="875"/>
                  </a:lnTo>
                  <a:lnTo>
                    <a:pt x="854" y="861"/>
                  </a:lnTo>
                  <a:lnTo>
                    <a:pt x="870" y="844"/>
                  </a:lnTo>
                  <a:lnTo>
                    <a:pt x="883" y="827"/>
                  </a:lnTo>
                  <a:lnTo>
                    <a:pt x="883" y="827"/>
                  </a:lnTo>
                  <a:lnTo>
                    <a:pt x="896" y="807"/>
                  </a:lnTo>
                  <a:lnTo>
                    <a:pt x="907" y="785"/>
                  </a:lnTo>
                  <a:lnTo>
                    <a:pt x="916" y="764"/>
                  </a:lnTo>
                  <a:lnTo>
                    <a:pt x="925" y="742"/>
                  </a:lnTo>
                  <a:lnTo>
                    <a:pt x="931" y="720"/>
                  </a:lnTo>
                  <a:lnTo>
                    <a:pt x="938" y="696"/>
                  </a:lnTo>
                  <a:lnTo>
                    <a:pt x="943" y="674"/>
                  </a:lnTo>
                  <a:lnTo>
                    <a:pt x="949" y="650"/>
                  </a:lnTo>
                  <a:lnTo>
                    <a:pt x="956" y="603"/>
                  </a:lnTo>
                  <a:lnTo>
                    <a:pt x="962" y="556"/>
                  </a:lnTo>
                  <a:lnTo>
                    <a:pt x="972" y="462"/>
                  </a:lnTo>
                  <a:lnTo>
                    <a:pt x="972" y="462"/>
                  </a:lnTo>
                  <a:lnTo>
                    <a:pt x="973" y="441"/>
                  </a:lnTo>
                  <a:lnTo>
                    <a:pt x="975" y="420"/>
                  </a:lnTo>
                  <a:lnTo>
                    <a:pt x="975" y="399"/>
                  </a:lnTo>
                  <a:lnTo>
                    <a:pt x="975" y="377"/>
                  </a:lnTo>
                  <a:lnTo>
                    <a:pt x="972" y="355"/>
                  </a:lnTo>
                  <a:lnTo>
                    <a:pt x="969" y="334"/>
                  </a:lnTo>
                  <a:lnTo>
                    <a:pt x="966" y="312"/>
                  </a:lnTo>
                  <a:lnTo>
                    <a:pt x="962" y="291"/>
                  </a:lnTo>
                  <a:lnTo>
                    <a:pt x="955" y="270"/>
                  </a:lnTo>
                  <a:lnTo>
                    <a:pt x="949" y="249"/>
                  </a:lnTo>
                  <a:lnTo>
                    <a:pt x="939" y="229"/>
                  </a:lnTo>
                  <a:lnTo>
                    <a:pt x="930" y="210"/>
                  </a:lnTo>
                  <a:lnTo>
                    <a:pt x="920" y="191"/>
                  </a:lnTo>
                  <a:lnTo>
                    <a:pt x="908" y="173"/>
                  </a:lnTo>
                  <a:lnTo>
                    <a:pt x="895" y="157"/>
                  </a:lnTo>
                  <a:lnTo>
                    <a:pt x="879" y="142"/>
                  </a:lnTo>
                  <a:lnTo>
                    <a:pt x="879" y="142"/>
                  </a:lnTo>
                  <a:close/>
                  <a:moveTo>
                    <a:pt x="922" y="475"/>
                  </a:moveTo>
                  <a:lnTo>
                    <a:pt x="922" y="475"/>
                  </a:lnTo>
                  <a:lnTo>
                    <a:pt x="920" y="486"/>
                  </a:lnTo>
                  <a:lnTo>
                    <a:pt x="918" y="495"/>
                  </a:lnTo>
                  <a:lnTo>
                    <a:pt x="918" y="514"/>
                  </a:lnTo>
                  <a:lnTo>
                    <a:pt x="917" y="534"/>
                  </a:lnTo>
                  <a:lnTo>
                    <a:pt x="914" y="555"/>
                  </a:lnTo>
                  <a:lnTo>
                    <a:pt x="914" y="555"/>
                  </a:lnTo>
                  <a:lnTo>
                    <a:pt x="904" y="624"/>
                  </a:lnTo>
                  <a:lnTo>
                    <a:pt x="897" y="659"/>
                  </a:lnTo>
                  <a:lnTo>
                    <a:pt x="890" y="695"/>
                  </a:lnTo>
                  <a:lnTo>
                    <a:pt x="890" y="695"/>
                  </a:lnTo>
                  <a:lnTo>
                    <a:pt x="882" y="721"/>
                  </a:lnTo>
                  <a:lnTo>
                    <a:pt x="873" y="746"/>
                  </a:lnTo>
                  <a:lnTo>
                    <a:pt x="862" y="769"/>
                  </a:lnTo>
                  <a:lnTo>
                    <a:pt x="849" y="790"/>
                  </a:lnTo>
                  <a:lnTo>
                    <a:pt x="835" y="810"/>
                  </a:lnTo>
                  <a:lnTo>
                    <a:pt x="816" y="828"/>
                  </a:lnTo>
                  <a:lnTo>
                    <a:pt x="797" y="845"/>
                  </a:lnTo>
                  <a:lnTo>
                    <a:pt x="772" y="860"/>
                  </a:lnTo>
                  <a:lnTo>
                    <a:pt x="772" y="860"/>
                  </a:lnTo>
                  <a:lnTo>
                    <a:pt x="754" y="869"/>
                  </a:lnTo>
                  <a:lnTo>
                    <a:pt x="735" y="877"/>
                  </a:lnTo>
                  <a:lnTo>
                    <a:pt x="714" y="883"/>
                  </a:lnTo>
                  <a:lnTo>
                    <a:pt x="695" y="888"/>
                  </a:lnTo>
                  <a:lnTo>
                    <a:pt x="654" y="897"/>
                  </a:lnTo>
                  <a:lnTo>
                    <a:pt x="633" y="903"/>
                  </a:lnTo>
                  <a:lnTo>
                    <a:pt x="614" y="909"/>
                  </a:lnTo>
                  <a:lnTo>
                    <a:pt x="614" y="909"/>
                  </a:lnTo>
                  <a:lnTo>
                    <a:pt x="595" y="916"/>
                  </a:lnTo>
                  <a:lnTo>
                    <a:pt x="576" y="918"/>
                  </a:lnTo>
                  <a:lnTo>
                    <a:pt x="555" y="920"/>
                  </a:lnTo>
                  <a:lnTo>
                    <a:pt x="534" y="920"/>
                  </a:lnTo>
                  <a:lnTo>
                    <a:pt x="493" y="917"/>
                  </a:lnTo>
                  <a:lnTo>
                    <a:pt x="453" y="913"/>
                  </a:lnTo>
                  <a:lnTo>
                    <a:pt x="453" y="913"/>
                  </a:lnTo>
                  <a:lnTo>
                    <a:pt x="428" y="912"/>
                  </a:lnTo>
                  <a:lnTo>
                    <a:pt x="404" y="908"/>
                  </a:lnTo>
                  <a:lnTo>
                    <a:pt x="379" y="901"/>
                  </a:lnTo>
                  <a:lnTo>
                    <a:pt x="356" y="895"/>
                  </a:lnTo>
                  <a:lnTo>
                    <a:pt x="334" y="886"/>
                  </a:lnTo>
                  <a:lnTo>
                    <a:pt x="311" y="875"/>
                  </a:lnTo>
                  <a:lnTo>
                    <a:pt x="291" y="863"/>
                  </a:lnTo>
                  <a:lnTo>
                    <a:pt x="268" y="850"/>
                  </a:lnTo>
                  <a:lnTo>
                    <a:pt x="268" y="850"/>
                  </a:lnTo>
                  <a:lnTo>
                    <a:pt x="229" y="824"/>
                  </a:lnTo>
                  <a:lnTo>
                    <a:pt x="211" y="811"/>
                  </a:lnTo>
                  <a:lnTo>
                    <a:pt x="192" y="798"/>
                  </a:lnTo>
                  <a:lnTo>
                    <a:pt x="174" y="784"/>
                  </a:lnTo>
                  <a:lnTo>
                    <a:pt x="157" y="768"/>
                  </a:lnTo>
                  <a:lnTo>
                    <a:pt x="141" y="751"/>
                  </a:lnTo>
                  <a:lnTo>
                    <a:pt x="126" y="731"/>
                  </a:lnTo>
                  <a:lnTo>
                    <a:pt x="126" y="731"/>
                  </a:lnTo>
                  <a:lnTo>
                    <a:pt x="111" y="712"/>
                  </a:lnTo>
                  <a:lnTo>
                    <a:pt x="98" y="690"/>
                  </a:lnTo>
                  <a:lnTo>
                    <a:pt x="85" y="666"/>
                  </a:lnTo>
                  <a:lnTo>
                    <a:pt x="73" y="641"/>
                  </a:lnTo>
                  <a:lnTo>
                    <a:pt x="63" y="615"/>
                  </a:lnTo>
                  <a:lnTo>
                    <a:pt x="55" y="590"/>
                  </a:lnTo>
                  <a:lnTo>
                    <a:pt x="49" y="564"/>
                  </a:lnTo>
                  <a:lnTo>
                    <a:pt x="46" y="540"/>
                  </a:lnTo>
                  <a:lnTo>
                    <a:pt x="46" y="540"/>
                  </a:lnTo>
                  <a:lnTo>
                    <a:pt x="43" y="495"/>
                  </a:lnTo>
                  <a:lnTo>
                    <a:pt x="45" y="446"/>
                  </a:lnTo>
                  <a:lnTo>
                    <a:pt x="46" y="421"/>
                  </a:lnTo>
                  <a:lnTo>
                    <a:pt x="47" y="397"/>
                  </a:lnTo>
                  <a:lnTo>
                    <a:pt x="50" y="372"/>
                  </a:lnTo>
                  <a:lnTo>
                    <a:pt x="55" y="348"/>
                  </a:lnTo>
                  <a:lnTo>
                    <a:pt x="59" y="323"/>
                  </a:lnTo>
                  <a:lnTo>
                    <a:pt x="66" y="300"/>
                  </a:lnTo>
                  <a:lnTo>
                    <a:pt x="73" y="276"/>
                  </a:lnTo>
                  <a:lnTo>
                    <a:pt x="81" y="254"/>
                  </a:lnTo>
                  <a:lnTo>
                    <a:pt x="92" y="232"/>
                  </a:lnTo>
                  <a:lnTo>
                    <a:pt x="103" y="211"/>
                  </a:lnTo>
                  <a:lnTo>
                    <a:pt x="115" y="191"/>
                  </a:lnTo>
                  <a:lnTo>
                    <a:pt x="130" y="174"/>
                  </a:lnTo>
                  <a:lnTo>
                    <a:pt x="130" y="174"/>
                  </a:lnTo>
                  <a:lnTo>
                    <a:pt x="147" y="156"/>
                  </a:lnTo>
                  <a:lnTo>
                    <a:pt x="164" y="139"/>
                  </a:lnTo>
                  <a:lnTo>
                    <a:pt x="182" y="125"/>
                  </a:lnTo>
                  <a:lnTo>
                    <a:pt x="199" y="112"/>
                  </a:lnTo>
                  <a:lnTo>
                    <a:pt x="219" y="101"/>
                  </a:lnTo>
                  <a:lnTo>
                    <a:pt x="238" y="91"/>
                  </a:lnTo>
                  <a:lnTo>
                    <a:pt x="258" y="81"/>
                  </a:lnTo>
                  <a:lnTo>
                    <a:pt x="277" y="75"/>
                  </a:lnTo>
                  <a:lnTo>
                    <a:pt x="298" y="68"/>
                  </a:lnTo>
                  <a:lnTo>
                    <a:pt x="319" y="63"/>
                  </a:lnTo>
                  <a:lnTo>
                    <a:pt x="342" y="59"/>
                  </a:lnTo>
                  <a:lnTo>
                    <a:pt x="362" y="57"/>
                  </a:lnTo>
                  <a:lnTo>
                    <a:pt x="408" y="53"/>
                  </a:lnTo>
                  <a:lnTo>
                    <a:pt x="455" y="51"/>
                  </a:lnTo>
                  <a:lnTo>
                    <a:pt x="455" y="51"/>
                  </a:lnTo>
                  <a:lnTo>
                    <a:pt x="462" y="51"/>
                  </a:lnTo>
                  <a:lnTo>
                    <a:pt x="462" y="51"/>
                  </a:lnTo>
                  <a:lnTo>
                    <a:pt x="467" y="51"/>
                  </a:lnTo>
                  <a:lnTo>
                    <a:pt x="467" y="51"/>
                  </a:lnTo>
                  <a:lnTo>
                    <a:pt x="475" y="50"/>
                  </a:lnTo>
                  <a:lnTo>
                    <a:pt x="480" y="47"/>
                  </a:lnTo>
                  <a:lnTo>
                    <a:pt x="480" y="47"/>
                  </a:lnTo>
                  <a:lnTo>
                    <a:pt x="492" y="46"/>
                  </a:lnTo>
                  <a:lnTo>
                    <a:pt x="504" y="46"/>
                  </a:lnTo>
                  <a:lnTo>
                    <a:pt x="527" y="49"/>
                  </a:lnTo>
                  <a:lnTo>
                    <a:pt x="572" y="55"/>
                  </a:lnTo>
                  <a:lnTo>
                    <a:pt x="572" y="55"/>
                  </a:lnTo>
                  <a:lnTo>
                    <a:pt x="594" y="58"/>
                  </a:lnTo>
                  <a:lnTo>
                    <a:pt x="615" y="63"/>
                  </a:lnTo>
                  <a:lnTo>
                    <a:pt x="637" y="70"/>
                  </a:lnTo>
                  <a:lnTo>
                    <a:pt x="661" y="76"/>
                  </a:lnTo>
                  <a:lnTo>
                    <a:pt x="704" y="91"/>
                  </a:lnTo>
                  <a:lnTo>
                    <a:pt x="746" y="108"/>
                  </a:lnTo>
                  <a:lnTo>
                    <a:pt x="746" y="108"/>
                  </a:lnTo>
                  <a:lnTo>
                    <a:pt x="768" y="118"/>
                  </a:lnTo>
                  <a:lnTo>
                    <a:pt x="789" y="130"/>
                  </a:lnTo>
                  <a:lnTo>
                    <a:pt x="810" y="143"/>
                  </a:lnTo>
                  <a:lnTo>
                    <a:pt x="829" y="159"/>
                  </a:lnTo>
                  <a:lnTo>
                    <a:pt x="848" y="174"/>
                  </a:lnTo>
                  <a:lnTo>
                    <a:pt x="863" y="193"/>
                  </a:lnTo>
                  <a:lnTo>
                    <a:pt x="879" y="212"/>
                  </a:lnTo>
                  <a:lnTo>
                    <a:pt x="891" y="233"/>
                  </a:lnTo>
                  <a:lnTo>
                    <a:pt x="891" y="233"/>
                  </a:lnTo>
                  <a:lnTo>
                    <a:pt x="900" y="251"/>
                  </a:lnTo>
                  <a:lnTo>
                    <a:pt x="907" y="271"/>
                  </a:lnTo>
                  <a:lnTo>
                    <a:pt x="913" y="291"/>
                  </a:lnTo>
                  <a:lnTo>
                    <a:pt x="918" y="312"/>
                  </a:lnTo>
                  <a:lnTo>
                    <a:pt x="922" y="333"/>
                  </a:lnTo>
                  <a:lnTo>
                    <a:pt x="925" y="352"/>
                  </a:lnTo>
                  <a:lnTo>
                    <a:pt x="930" y="393"/>
                  </a:lnTo>
                  <a:lnTo>
                    <a:pt x="930" y="393"/>
                  </a:lnTo>
                  <a:lnTo>
                    <a:pt x="930" y="414"/>
                  </a:lnTo>
                  <a:lnTo>
                    <a:pt x="929" y="435"/>
                  </a:lnTo>
                  <a:lnTo>
                    <a:pt x="926" y="455"/>
                  </a:lnTo>
                  <a:lnTo>
                    <a:pt x="922" y="475"/>
                  </a:lnTo>
                  <a:lnTo>
                    <a:pt x="922" y="475"/>
                  </a:lnTo>
                  <a:close/>
                </a:path>
              </a:pathLst>
            </a:custGeom>
            <a:grpFill/>
            <a:ln w="9525">
              <a:noFill/>
              <a:round/>
            </a:ln>
          </p:spPr>
          <p:txBody>
            <a:bodyPr vert="horz" wrap="square" lIns="121920" tIns="60960" rIns="121920" bIns="60960" numCol="1" anchor="t" anchorCtr="0" compatLnSpc="1"/>
            <a:lstStyle/>
            <a:p>
              <a:endParaRPr lang="zh-CN" altLang="en-US" sz="2400"/>
            </a:p>
          </p:txBody>
        </p:sp>
      </p:grpSp>
    </p:spTree>
    <p:extLst>
      <p:ext uri="{BB962C8B-B14F-4D97-AF65-F5344CB8AC3E}">
        <p14:creationId xmlns:p14="http://schemas.microsoft.com/office/powerpoint/2010/main" val="324909326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iterate type="lt">
                                    <p:tmPct val="10000"/>
                                  </p:iterate>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par>
                          <p:cTn id="9" fill="hold">
                            <p:stCondLst>
                              <p:cond delay="650"/>
                            </p:stCondLst>
                            <p:childTnLst>
                              <p:par>
                                <p:cTn id="10" presetID="2" presetClass="entr" presetSubtype="2" decel="100000" fill="hold" grpId="0" nodeType="afterEffect">
                                  <p:stCondLst>
                                    <p:cond delay="0"/>
                                  </p:stCondLst>
                                  <p:iterate type="lt">
                                    <p:tmPct val="10000"/>
                                  </p:iterate>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par>
                          <p:cTn id="14" fill="hold">
                            <p:stCondLst>
                              <p:cond delay="1300"/>
                            </p:stCondLst>
                            <p:childTnLst>
                              <p:par>
                                <p:cTn id="15" presetID="22" presetClass="entr" presetSubtype="8"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left)">
                                      <p:cBhvr>
                                        <p:cTn id="17" dur="500"/>
                                        <p:tgtEl>
                                          <p:spTgt spid="8"/>
                                        </p:tgtEl>
                                      </p:cBhvr>
                                    </p:animEffect>
                                  </p:childTnLst>
                                </p:cTn>
                              </p:par>
                              <p:par>
                                <p:cTn id="18" presetID="22" presetClass="entr" presetSubtype="8" fill="hold" nodeType="with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wipe(left)">
                                      <p:cBhvr>
                                        <p:cTn id="20" dur="500"/>
                                        <p:tgtEl>
                                          <p:spTgt spid="9"/>
                                        </p:tgtEl>
                                      </p:cBhvr>
                                    </p:animEffect>
                                  </p:childTnLst>
                                </p:cTn>
                              </p:par>
                              <p:par>
                                <p:cTn id="21" presetID="22" presetClass="entr" presetSubtype="8" fill="hold" nodeType="with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wipe(left)">
                                      <p:cBhvr>
                                        <p:cTn id="23" dur="500"/>
                                        <p:tgtEl>
                                          <p:spTgt spid="10"/>
                                        </p:tgtEl>
                                      </p:cBhvr>
                                    </p:animEffect>
                                  </p:childTnLst>
                                </p:cTn>
                              </p:par>
                              <p:par>
                                <p:cTn id="24" presetID="22" presetClass="entr" presetSubtype="8" fill="hold" nodeType="with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wipe(left)">
                                      <p:cBhvr>
                                        <p:cTn id="26" dur="500"/>
                                        <p:tgtEl>
                                          <p:spTgt spid="11"/>
                                        </p:tgtEl>
                                      </p:cBhvr>
                                    </p:animEffect>
                                  </p:childTnLst>
                                </p:cTn>
                              </p:par>
                            </p:childTnLst>
                          </p:cTn>
                        </p:par>
                        <p:par>
                          <p:cTn id="27" fill="hold">
                            <p:stCondLst>
                              <p:cond delay="1800"/>
                            </p:stCondLst>
                            <p:childTnLst>
                              <p:par>
                                <p:cTn id="28" presetID="12" presetClass="entr" presetSubtype="4" fill="hold" grpId="0" nodeType="afterEffect">
                                  <p:stCondLst>
                                    <p:cond delay="0"/>
                                  </p:stCondLst>
                                  <p:iterate type="lt">
                                    <p:tmPct val="50000"/>
                                  </p:iterate>
                                  <p:childTnLst>
                                    <p:set>
                                      <p:cBhvr>
                                        <p:cTn id="29" dur="1" fill="hold">
                                          <p:stCondLst>
                                            <p:cond delay="0"/>
                                          </p:stCondLst>
                                        </p:cTn>
                                        <p:tgtEl>
                                          <p:spTgt spid="12"/>
                                        </p:tgtEl>
                                        <p:attrNameLst>
                                          <p:attrName>style.visibility</p:attrName>
                                        </p:attrNameLst>
                                      </p:cBhvr>
                                      <p:to>
                                        <p:strVal val="visible"/>
                                      </p:to>
                                    </p:set>
                                    <p:anim calcmode="lin" valueType="num">
                                      <p:cBhvr additive="base">
                                        <p:cTn id="30" dur="300"/>
                                        <p:tgtEl>
                                          <p:spTgt spid="12"/>
                                        </p:tgtEl>
                                        <p:attrNameLst>
                                          <p:attrName>ppt_y</p:attrName>
                                        </p:attrNameLst>
                                      </p:cBhvr>
                                      <p:tavLst>
                                        <p:tav tm="0">
                                          <p:val>
                                            <p:strVal val="#ppt_y+#ppt_h*1.125000"/>
                                          </p:val>
                                        </p:tav>
                                        <p:tav tm="100000">
                                          <p:val>
                                            <p:strVal val="#ppt_y"/>
                                          </p:val>
                                        </p:tav>
                                      </p:tavLst>
                                    </p:anim>
                                    <p:animEffect transition="in" filter="wipe(up)">
                                      <p:cBhvr>
                                        <p:cTn id="31" dur="300"/>
                                        <p:tgtEl>
                                          <p:spTgt spid="12"/>
                                        </p:tgtEl>
                                      </p:cBhvr>
                                    </p:animEffect>
                                  </p:childTnLst>
                                </p:cTn>
                              </p:par>
                              <p:par>
                                <p:cTn id="32" presetID="12" presetClass="entr" presetSubtype="4" fill="hold" grpId="0" nodeType="withEffect">
                                  <p:stCondLst>
                                    <p:cond delay="0"/>
                                  </p:stCondLst>
                                  <p:iterate type="lt">
                                    <p:tmPct val="50000"/>
                                  </p:iterate>
                                  <p:childTnLst>
                                    <p:set>
                                      <p:cBhvr>
                                        <p:cTn id="33" dur="1" fill="hold">
                                          <p:stCondLst>
                                            <p:cond delay="0"/>
                                          </p:stCondLst>
                                        </p:cTn>
                                        <p:tgtEl>
                                          <p:spTgt spid="13"/>
                                        </p:tgtEl>
                                        <p:attrNameLst>
                                          <p:attrName>style.visibility</p:attrName>
                                        </p:attrNameLst>
                                      </p:cBhvr>
                                      <p:to>
                                        <p:strVal val="visible"/>
                                      </p:to>
                                    </p:set>
                                    <p:anim calcmode="lin" valueType="num">
                                      <p:cBhvr additive="base">
                                        <p:cTn id="34" dur="300"/>
                                        <p:tgtEl>
                                          <p:spTgt spid="13"/>
                                        </p:tgtEl>
                                        <p:attrNameLst>
                                          <p:attrName>ppt_y</p:attrName>
                                        </p:attrNameLst>
                                      </p:cBhvr>
                                      <p:tavLst>
                                        <p:tav tm="0">
                                          <p:val>
                                            <p:strVal val="#ppt_y+#ppt_h*1.125000"/>
                                          </p:val>
                                        </p:tav>
                                        <p:tav tm="100000">
                                          <p:val>
                                            <p:strVal val="#ppt_y"/>
                                          </p:val>
                                        </p:tav>
                                      </p:tavLst>
                                    </p:anim>
                                    <p:animEffect transition="in" filter="wipe(up)">
                                      <p:cBhvr>
                                        <p:cTn id="35" dur="300"/>
                                        <p:tgtEl>
                                          <p:spTgt spid="13"/>
                                        </p:tgtEl>
                                      </p:cBhvr>
                                    </p:animEffect>
                                  </p:childTnLst>
                                </p:cTn>
                              </p:par>
                              <p:par>
                                <p:cTn id="36" presetID="12" presetClass="entr" presetSubtype="4" fill="hold" grpId="0" nodeType="withEffect">
                                  <p:stCondLst>
                                    <p:cond delay="0"/>
                                  </p:stCondLst>
                                  <p:iterate type="lt">
                                    <p:tmPct val="50000"/>
                                  </p:iterate>
                                  <p:childTnLst>
                                    <p:set>
                                      <p:cBhvr>
                                        <p:cTn id="37" dur="1" fill="hold">
                                          <p:stCondLst>
                                            <p:cond delay="0"/>
                                          </p:stCondLst>
                                        </p:cTn>
                                        <p:tgtEl>
                                          <p:spTgt spid="14"/>
                                        </p:tgtEl>
                                        <p:attrNameLst>
                                          <p:attrName>style.visibility</p:attrName>
                                        </p:attrNameLst>
                                      </p:cBhvr>
                                      <p:to>
                                        <p:strVal val="visible"/>
                                      </p:to>
                                    </p:set>
                                    <p:anim calcmode="lin" valueType="num">
                                      <p:cBhvr additive="base">
                                        <p:cTn id="38" dur="300"/>
                                        <p:tgtEl>
                                          <p:spTgt spid="14"/>
                                        </p:tgtEl>
                                        <p:attrNameLst>
                                          <p:attrName>ppt_y</p:attrName>
                                        </p:attrNameLst>
                                      </p:cBhvr>
                                      <p:tavLst>
                                        <p:tav tm="0">
                                          <p:val>
                                            <p:strVal val="#ppt_y+#ppt_h*1.125000"/>
                                          </p:val>
                                        </p:tav>
                                        <p:tav tm="100000">
                                          <p:val>
                                            <p:strVal val="#ppt_y"/>
                                          </p:val>
                                        </p:tav>
                                      </p:tavLst>
                                    </p:anim>
                                    <p:animEffect transition="in" filter="wipe(up)">
                                      <p:cBhvr>
                                        <p:cTn id="39" dur="300"/>
                                        <p:tgtEl>
                                          <p:spTgt spid="14"/>
                                        </p:tgtEl>
                                      </p:cBhvr>
                                    </p:animEffect>
                                  </p:childTnLst>
                                </p:cTn>
                              </p:par>
                              <p:par>
                                <p:cTn id="40" presetID="12" presetClass="entr" presetSubtype="4" fill="hold" grpId="0" nodeType="withEffect">
                                  <p:stCondLst>
                                    <p:cond delay="0"/>
                                  </p:stCondLst>
                                  <p:iterate type="lt">
                                    <p:tmPct val="50000"/>
                                  </p:iterate>
                                  <p:childTnLst>
                                    <p:set>
                                      <p:cBhvr>
                                        <p:cTn id="41" dur="1" fill="hold">
                                          <p:stCondLst>
                                            <p:cond delay="0"/>
                                          </p:stCondLst>
                                        </p:cTn>
                                        <p:tgtEl>
                                          <p:spTgt spid="15"/>
                                        </p:tgtEl>
                                        <p:attrNameLst>
                                          <p:attrName>style.visibility</p:attrName>
                                        </p:attrNameLst>
                                      </p:cBhvr>
                                      <p:to>
                                        <p:strVal val="visible"/>
                                      </p:to>
                                    </p:set>
                                    <p:anim calcmode="lin" valueType="num">
                                      <p:cBhvr additive="base">
                                        <p:cTn id="42" dur="300"/>
                                        <p:tgtEl>
                                          <p:spTgt spid="15"/>
                                        </p:tgtEl>
                                        <p:attrNameLst>
                                          <p:attrName>ppt_y</p:attrName>
                                        </p:attrNameLst>
                                      </p:cBhvr>
                                      <p:tavLst>
                                        <p:tav tm="0">
                                          <p:val>
                                            <p:strVal val="#ppt_y+#ppt_h*1.125000"/>
                                          </p:val>
                                        </p:tav>
                                        <p:tav tm="100000">
                                          <p:val>
                                            <p:strVal val="#ppt_y"/>
                                          </p:val>
                                        </p:tav>
                                      </p:tavLst>
                                    </p:anim>
                                    <p:animEffect transition="in" filter="wipe(up)">
                                      <p:cBhvr>
                                        <p:cTn id="43" dur="300"/>
                                        <p:tgtEl>
                                          <p:spTgt spid="15"/>
                                        </p:tgtEl>
                                      </p:cBhvr>
                                    </p:animEffect>
                                  </p:childTnLst>
                                </p:cTn>
                              </p:par>
                              <p:par>
                                <p:cTn id="44" presetID="10" presetClass="entr" presetSubtype="0" fill="hold" grpId="0" nodeType="withEffect">
                                  <p:stCondLst>
                                    <p:cond delay="1000"/>
                                  </p:stCondLst>
                                  <p:iterate type="lt">
                                    <p:tmPct val="10000"/>
                                  </p:iterate>
                                  <p:childTnLst>
                                    <p:set>
                                      <p:cBhvr>
                                        <p:cTn id="45" dur="1" fill="hold">
                                          <p:stCondLst>
                                            <p:cond delay="0"/>
                                          </p:stCondLst>
                                        </p:cTn>
                                        <p:tgtEl>
                                          <p:spTgt spid="16"/>
                                        </p:tgtEl>
                                        <p:attrNameLst>
                                          <p:attrName>style.visibility</p:attrName>
                                        </p:attrNameLst>
                                      </p:cBhvr>
                                      <p:to>
                                        <p:strVal val="visible"/>
                                      </p:to>
                                    </p:set>
                                    <p:animEffect transition="in" filter="fade">
                                      <p:cBhvr>
                                        <p:cTn id="46" dur="100"/>
                                        <p:tgtEl>
                                          <p:spTgt spid="16"/>
                                        </p:tgtEl>
                                      </p:cBhvr>
                                    </p:animEffect>
                                  </p:childTnLst>
                                </p:cTn>
                              </p:par>
                              <p:par>
                                <p:cTn id="47" presetID="10" presetClass="entr" presetSubtype="0" fill="hold" grpId="0" nodeType="withEffect">
                                  <p:stCondLst>
                                    <p:cond delay="1000"/>
                                  </p:stCondLst>
                                  <p:iterate type="lt">
                                    <p:tmPct val="10000"/>
                                  </p:iterate>
                                  <p:childTnLst>
                                    <p:set>
                                      <p:cBhvr>
                                        <p:cTn id="48" dur="1" fill="hold">
                                          <p:stCondLst>
                                            <p:cond delay="0"/>
                                          </p:stCondLst>
                                        </p:cTn>
                                        <p:tgtEl>
                                          <p:spTgt spid="17"/>
                                        </p:tgtEl>
                                        <p:attrNameLst>
                                          <p:attrName>style.visibility</p:attrName>
                                        </p:attrNameLst>
                                      </p:cBhvr>
                                      <p:to>
                                        <p:strVal val="visible"/>
                                      </p:to>
                                    </p:set>
                                    <p:animEffect transition="in" filter="fade">
                                      <p:cBhvr>
                                        <p:cTn id="49" dur="100"/>
                                        <p:tgtEl>
                                          <p:spTgt spid="17"/>
                                        </p:tgtEl>
                                      </p:cBhvr>
                                    </p:animEffect>
                                  </p:childTnLst>
                                </p:cTn>
                              </p:par>
                              <p:par>
                                <p:cTn id="50" presetID="10" presetClass="entr" presetSubtype="0" fill="hold" grpId="0" nodeType="withEffect">
                                  <p:stCondLst>
                                    <p:cond delay="1000"/>
                                  </p:stCondLst>
                                  <p:iterate type="lt">
                                    <p:tmPct val="10000"/>
                                  </p:iterate>
                                  <p:childTnLst>
                                    <p:set>
                                      <p:cBhvr>
                                        <p:cTn id="51" dur="1" fill="hold">
                                          <p:stCondLst>
                                            <p:cond delay="0"/>
                                          </p:stCondLst>
                                        </p:cTn>
                                        <p:tgtEl>
                                          <p:spTgt spid="18"/>
                                        </p:tgtEl>
                                        <p:attrNameLst>
                                          <p:attrName>style.visibility</p:attrName>
                                        </p:attrNameLst>
                                      </p:cBhvr>
                                      <p:to>
                                        <p:strVal val="visible"/>
                                      </p:to>
                                    </p:set>
                                    <p:animEffect transition="in" filter="fade">
                                      <p:cBhvr>
                                        <p:cTn id="52" dur="100"/>
                                        <p:tgtEl>
                                          <p:spTgt spid="18"/>
                                        </p:tgtEl>
                                      </p:cBhvr>
                                    </p:animEffect>
                                  </p:childTnLst>
                                </p:cTn>
                              </p:par>
                              <p:par>
                                <p:cTn id="53" presetID="10" presetClass="entr" presetSubtype="0" fill="hold" grpId="0" nodeType="withEffect">
                                  <p:stCondLst>
                                    <p:cond delay="1000"/>
                                  </p:stCondLst>
                                  <p:iterate type="lt">
                                    <p:tmPct val="10000"/>
                                  </p:iterate>
                                  <p:childTnLst>
                                    <p:set>
                                      <p:cBhvr>
                                        <p:cTn id="54" dur="1" fill="hold">
                                          <p:stCondLst>
                                            <p:cond delay="0"/>
                                          </p:stCondLst>
                                        </p:cTn>
                                        <p:tgtEl>
                                          <p:spTgt spid="19"/>
                                        </p:tgtEl>
                                        <p:attrNameLst>
                                          <p:attrName>style.visibility</p:attrName>
                                        </p:attrNameLst>
                                      </p:cBhvr>
                                      <p:to>
                                        <p:strVal val="visible"/>
                                      </p:to>
                                    </p:set>
                                    <p:animEffect transition="in" filter="fade">
                                      <p:cBhvr>
                                        <p:cTn id="55" dur="100"/>
                                        <p:tgtEl>
                                          <p:spTgt spid="19"/>
                                        </p:tgtEl>
                                      </p:cBhvr>
                                    </p:animEffect>
                                  </p:childTnLst>
                                </p:cTn>
                              </p:par>
                            </p:childTnLst>
                          </p:cTn>
                        </p:par>
                        <p:par>
                          <p:cTn id="56" fill="hold">
                            <p:stCondLst>
                              <p:cond delay="3420"/>
                            </p:stCondLst>
                            <p:childTnLst>
                              <p:par>
                                <p:cTn id="57" presetID="53" presetClass="entr" presetSubtype="16" fill="hold" nodeType="afterEffect">
                                  <p:stCondLst>
                                    <p:cond delay="0"/>
                                  </p:stCondLst>
                                  <p:childTnLst>
                                    <p:set>
                                      <p:cBhvr>
                                        <p:cTn id="58" dur="1" fill="hold">
                                          <p:stCondLst>
                                            <p:cond delay="0"/>
                                          </p:stCondLst>
                                        </p:cTn>
                                        <p:tgtEl>
                                          <p:spTgt spid="20"/>
                                        </p:tgtEl>
                                        <p:attrNameLst>
                                          <p:attrName>style.visibility</p:attrName>
                                        </p:attrNameLst>
                                      </p:cBhvr>
                                      <p:to>
                                        <p:strVal val="visible"/>
                                      </p:to>
                                    </p:set>
                                    <p:anim calcmode="lin" valueType="num">
                                      <p:cBhvr>
                                        <p:cTn id="59" dur="500" fill="hold"/>
                                        <p:tgtEl>
                                          <p:spTgt spid="20"/>
                                        </p:tgtEl>
                                        <p:attrNameLst>
                                          <p:attrName>ppt_w</p:attrName>
                                        </p:attrNameLst>
                                      </p:cBhvr>
                                      <p:tavLst>
                                        <p:tav tm="0">
                                          <p:val>
                                            <p:fltVal val="0"/>
                                          </p:val>
                                        </p:tav>
                                        <p:tav tm="100000">
                                          <p:val>
                                            <p:strVal val="#ppt_w"/>
                                          </p:val>
                                        </p:tav>
                                      </p:tavLst>
                                    </p:anim>
                                    <p:anim calcmode="lin" valueType="num">
                                      <p:cBhvr>
                                        <p:cTn id="60" dur="500" fill="hold"/>
                                        <p:tgtEl>
                                          <p:spTgt spid="20"/>
                                        </p:tgtEl>
                                        <p:attrNameLst>
                                          <p:attrName>ppt_h</p:attrName>
                                        </p:attrNameLst>
                                      </p:cBhvr>
                                      <p:tavLst>
                                        <p:tav tm="0">
                                          <p:val>
                                            <p:fltVal val="0"/>
                                          </p:val>
                                        </p:tav>
                                        <p:tav tm="100000">
                                          <p:val>
                                            <p:strVal val="#ppt_h"/>
                                          </p:val>
                                        </p:tav>
                                      </p:tavLst>
                                    </p:anim>
                                    <p:animEffect transition="in" filter="fade">
                                      <p:cBhvr>
                                        <p:cTn id="61" dur="500"/>
                                        <p:tgtEl>
                                          <p:spTgt spid="20"/>
                                        </p:tgtEl>
                                      </p:cBhvr>
                                    </p:animEffect>
                                  </p:childTnLst>
                                </p:cTn>
                              </p:par>
                            </p:childTnLst>
                          </p:cTn>
                        </p:par>
                        <p:par>
                          <p:cTn id="62" fill="hold">
                            <p:stCondLst>
                              <p:cond delay="3920"/>
                            </p:stCondLst>
                            <p:childTnLst>
                              <p:par>
                                <p:cTn id="63" presetID="53" presetClass="entr" presetSubtype="16" fill="hold" nodeType="afterEffect">
                                  <p:stCondLst>
                                    <p:cond delay="0"/>
                                  </p:stCondLst>
                                  <p:childTnLst>
                                    <p:set>
                                      <p:cBhvr>
                                        <p:cTn id="64" dur="1" fill="hold">
                                          <p:stCondLst>
                                            <p:cond delay="0"/>
                                          </p:stCondLst>
                                        </p:cTn>
                                        <p:tgtEl>
                                          <p:spTgt spid="177"/>
                                        </p:tgtEl>
                                        <p:attrNameLst>
                                          <p:attrName>style.visibility</p:attrName>
                                        </p:attrNameLst>
                                      </p:cBhvr>
                                      <p:to>
                                        <p:strVal val="visible"/>
                                      </p:to>
                                    </p:set>
                                    <p:anim calcmode="lin" valueType="num">
                                      <p:cBhvr>
                                        <p:cTn id="65" dur="500" fill="hold"/>
                                        <p:tgtEl>
                                          <p:spTgt spid="177"/>
                                        </p:tgtEl>
                                        <p:attrNameLst>
                                          <p:attrName>ppt_w</p:attrName>
                                        </p:attrNameLst>
                                      </p:cBhvr>
                                      <p:tavLst>
                                        <p:tav tm="0">
                                          <p:val>
                                            <p:fltVal val="0"/>
                                          </p:val>
                                        </p:tav>
                                        <p:tav tm="100000">
                                          <p:val>
                                            <p:strVal val="#ppt_w"/>
                                          </p:val>
                                        </p:tav>
                                      </p:tavLst>
                                    </p:anim>
                                    <p:anim calcmode="lin" valueType="num">
                                      <p:cBhvr>
                                        <p:cTn id="66" dur="500" fill="hold"/>
                                        <p:tgtEl>
                                          <p:spTgt spid="177"/>
                                        </p:tgtEl>
                                        <p:attrNameLst>
                                          <p:attrName>ppt_h</p:attrName>
                                        </p:attrNameLst>
                                      </p:cBhvr>
                                      <p:tavLst>
                                        <p:tav tm="0">
                                          <p:val>
                                            <p:fltVal val="0"/>
                                          </p:val>
                                        </p:tav>
                                        <p:tav tm="100000">
                                          <p:val>
                                            <p:strVal val="#ppt_h"/>
                                          </p:val>
                                        </p:tav>
                                      </p:tavLst>
                                    </p:anim>
                                    <p:animEffect transition="in" filter="fade">
                                      <p:cBhvr>
                                        <p:cTn id="67" dur="500"/>
                                        <p:tgtEl>
                                          <p:spTgt spid="177"/>
                                        </p:tgtEl>
                                      </p:cBhvr>
                                    </p:animEffect>
                                  </p:childTnLst>
                                </p:cTn>
                              </p:par>
                            </p:childTnLst>
                          </p:cTn>
                        </p:par>
                        <p:par>
                          <p:cTn id="68" fill="hold">
                            <p:stCondLst>
                              <p:cond delay="4420"/>
                            </p:stCondLst>
                            <p:childTnLst>
                              <p:par>
                                <p:cTn id="69" presetID="53" presetClass="entr" presetSubtype="16" fill="hold" nodeType="afterEffect">
                                  <p:stCondLst>
                                    <p:cond delay="0"/>
                                  </p:stCondLst>
                                  <p:childTnLst>
                                    <p:set>
                                      <p:cBhvr>
                                        <p:cTn id="70" dur="1" fill="hold">
                                          <p:stCondLst>
                                            <p:cond delay="0"/>
                                          </p:stCondLst>
                                        </p:cTn>
                                        <p:tgtEl>
                                          <p:spTgt spid="95"/>
                                        </p:tgtEl>
                                        <p:attrNameLst>
                                          <p:attrName>style.visibility</p:attrName>
                                        </p:attrNameLst>
                                      </p:cBhvr>
                                      <p:to>
                                        <p:strVal val="visible"/>
                                      </p:to>
                                    </p:set>
                                    <p:anim calcmode="lin" valueType="num">
                                      <p:cBhvr>
                                        <p:cTn id="71" dur="500" fill="hold"/>
                                        <p:tgtEl>
                                          <p:spTgt spid="95"/>
                                        </p:tgtEl>
                                        <p:attrNameLst>
                                          <p:attrName>ppt_w</p:attrName>
                                        </p:attrNameLst>
                                      </p:cBhvr>
                                      <p:tavLst>
                                        <p:tav tm="0">
                                          <p:val>
                                            <p:fltVal val="0"/>
                                          </p:val>
                                        </p:tav>
                                        <p:tav tm="100000">
                                          <p:val>
                                            <p:strVal val="#ppt_w"/>
                                          </p:val>
                                        </p:tav>
                                      </p:tavLst>
                                    </p:anim>
                                    <p:anim calcmode="lin" valueType="num">
                                      <p:cBhvr>
                                        <p:cTn id="72" dur="500" fill="hold"/>
                                        <p:tgtEl>
                                          <p:spTgt spid="95"/>
                                        </p:tgtEl>
                                        <p:attrNameLst>
                                          <p:attrName>ppt_h</p:attrName>
                                        </p:attrNameLst>
                                      </p:cBhvr>
                                      <p:tavLst>
                                        <p:tav tm="0">
                                          <p:val>
                                            <p:fltVal val="0"/>
                                          </p:val>
                                        </p:tav>
                                        <p:tav tm="100000">
                                          <p:val>
                                            <p:strVal val="#ppt_h"/>
                                          </p:val>
                                        </p:tav>
                                      </p:tavLst>
                                    </p:anim>
                                    <p:animEffect transition="in" filter="fade">
                                      <p:cBhvr>
                                        <p:cTn id="73" dur="500"/>
                                        <p:tgtEl>
                                          <p:spTgt spid="95"/>
                                        </p:tgtEl>
                                      </p:cBhvr>
                                    </p:animEffect>
                                  </p:childTnLst>
                                </p:cTn>
                              </p:par>
                            </p:childTnLst>
                          </p:cTn>
                        </p:par>
                        <p:par>
                          <p:cTn id="74" fill="hold">
                            <p:stCondLst>
                              <p:cond delay="4920"/>
                            </p:stCondLst>
                            <p:childTnLst>
                              <p:par>
                                <p:cTn id="75" presetID="53" presetClass="entr" presetSubtype="16" fill="hold" nodeType="afterEffect">
                                  <p:stCondLst>
                                    <p:cond delay="0"/>
                                  </p:stCondLst>
                                  <p:childTnLst>
                                    <p:set>
                                      <p:cBhvr>
                                        <p:cTn id="76" dur="1" fill="hold">
                                          <p:stCondLst>
                                            <p:cond delay="0"/>
                                          </p:stCondLst>
                                        </p:cTn>
                                        <p:tgtEl>
                                          <p:spTgt spid="240"/>
                                        </p:tgtEl>
                                        <p:attrNameLst>
                                          <p:attrName>style.visibility</p:attrName>
                                        </p:attrNameLst>
                                      </p:cBhvr>
                                      <p:to>
                                        <p:strVal val="visible"/>
                                      </p:to>
                                    </p:set>
                                    <p:anim calcmode="lin" valueType="num">
                                      <p:cBhvr>
                                        <p:cTn id="77" dur="500" fill="hold"/>
                                        <p:tgtEl>
                                          <p:spTgt spid="240"/>
                                        </p:tgtEl>
                                        <p:attrNameLst>
                                          <p:attrName>ppt_w</p:attrName>
                                        </p:attrNameLst>
                                      </p:cBhvr>
                                      <p:tavLst>
                                        <p:tav tm="0">
                                          <p:val>
                                            <p:fltVal val="0"/>
                                          </p:val>
                                        </p:tav>
                                        <p:tav tm="100000">
                                          <p:val>
                                            <p:strVal val="#ppt_w"/>
                                          </p:val>
                                        </p:tav>
                                      </p:tavLst>
                                    </p:anim>
                                    <p:anim calcmode="lin" valueType="num">
                                      <p:cBhvr>
                                        <p:cTn id="78" dur="500" fill="hold"/>
                                        <p:tgtEl>
                                          <p:spTgt spid="240"/>
                                        </p:tgtEl>
                                        <p:attrNameLst>
                                          <p:attrName>ppt_h</p:attrName>
                                        </p:attrNameLst>
                                      </p:cBhvr>
                                      <p:tavLst>
                                        <p:tav tm="0">
                                          <p:val>
                                            <p:fltVal val="0"/>
                                          </p:val>
                                        </p:tav>
                                        <p:tav tm="100000">
                                          <p:val>
                                            <p:strVal val="#ppt_h"/>
                                          </p:val>
                                        </p:tav>
                                      </p:tavLst>
                                    </p:anim>
                                    <p:animEffect transition="in" filter="fade">
                                      <p:cBhvr>
                                        <p:cTn id="79" dur="500"/>
                                        <p:tgtEl>
                                          <p:spTgt spid="2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2"/>
                        </p:tgtEl>
                        <p:attrNameLst>
                          <p:attrName>style.visibility</p:attrName>
                        </p:attrNameLst>
                      </p:cBhvr>
                      <p:to>
                        <p:strVal val="visible"/>
                      </p:to>
                    </p:set>
                    <p:anim calcmode="lin" valueType="num">
                      <p:cBhvr additive="base">
                        <p:cTn dur="500" fill="hold"/>
                        <p:tgtEl>
                          <p:spTgt spid="2"/>
                        </p:tgtEl>
                        <p:attrNameLst>
                          <p:attrName>ppt_x</p:attrName>
                        </p:attrNameLst>
                      </p:cBhvr>
                      <p:tavLst>
                        <p:tav tm="0">
                          <p:val>
                            <p:strVal val="1+#ppt_w/2"/>
                          </p:val>
                        </p:tav>
                        <p:tav tm="100000">
                          <p:val>
                            <p:strVal val="#ppt_x"/>
                          </p:val>
                        </p:tav>
                      </p:tavLst>
                    </p:anim>
                    <p:anim calcmode="lin" valueType="num">
                      <p:cBhvr additive="base">
                        <p:cTn dur="500" fill="hold"/>
                        <p:tgtEl>
                          <p:spTgt spid="2"/>
                        </p:tgtEl>
                        <p:attrNameLst>
                          <p:attrName>ppt_y</p:attrName>
                        </p:attrNameLst>
                      </p:cBhvr>
                      <p:tavLst>
                        <p:tav tm="0">
                          <p:val>
                            <p:strVal val="#ppt_y"/>
                          </p:val>
                        </p:tav>
                        <p:tav tm="100000">
                          <p:val>
                            <p:strVal val="#ppt_y"/>
                          </p:val>
                        </p:tav>
                      </p:tavLst>
                    </p:anim>
                  </p:childTnLst>
                </p:cTn>
              </p:par>
            </p:tnLst>
          </p:tmpl>
        </p:tmplLst>
      </p:bldP>
      <p:bldP spid="3"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1+#ppt_w/2"/>
                          </p:val>
                        </p:tav>
                        <p:tav tm="100000">
                          <p:val>
                            <p:strVal val="#ppt_x"/>
                          </p:val>
                        </p:tav>
                      </p:tavLst>
                    </p:anim>
                    <p:anim calcmode="lin" valueType="num">
                      <p:cBhvr additive="base">
                        <p:cTn dur="500" fill="hold"/>
                        <p:tgtEl>
                          <p:spTgt spid="3"/>
                        </p:tgtEl>
                        <p:attrNameLst>
                          <p:attrName>ppt_y</p:attrName>
                        </p:attrNameLst>
                      </p:cBhvr>
                      <p:tavLst>
                        <p:tav tm="0">
                          <p:val>
                            <p:strVal val="#ppt_y"/>
                          </p:val>
                        </p:tav>
                        <p:tav tm="100000">
                          <p:val>
                            <p:strVal val="#ppt_y"/>
                          </p:val>
                        </p:tav>
                      </p:tavLst>
                    </p:anim>
                  </p:childTnLst>
                </p:cTn>
              </p:par>
            </p:tnLst>
          </p:tmpl>
        </p:tmplLst>
      </p:bldP>
      <p:bldP spid="12" grpId="0" animBg="1"/>
      <p:bldP spid="13" grpId="0" animBg="1"/>
      <p:bldP spid="14" grpId="0" animBg="1"/>
      <p:bldP spid="15" grpId="0" animBg="1"/>
      <p:bldP spid="16" grpId="0"/>
      <p:bldP spid="17" grpId="0"/>
      <p:bldP spid="18" grpId="0"/>
      <p:bldP spid="1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2"/>
          <p:cNvSpPr txBox="1">
            <a:spLocks/>
          </p:cNvSpPr>
          <p:nvPr/>
        </p:nvSpPr>
        <p:spPr>
          <a:xfrm>
            <a:off x="1192479" y="292682"/>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教学过程</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3" name="文本占位符 2"/>
          <p:cNvSpPr txBox="1">
            <a:spLocks/>
          </p:cNvSpPr>
          <p:nvPr/>
        </p:nvSpPr>
        <p:spPr>
          <a:xfrm>
            <a:off x="8994696" y="292681"/>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课前准备</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grpSp>
        <p:nvGrpSpPr>
          <p:cNvPr id="4" name="chenying0907 3"/>
          <p:cNvGrpSpPr/>
          <p:nvPr/>
        </p:nvGrpSpPr>
        <p:grpSpPr>
          <a:xfrm>
            <a:off x="6574892" y="3994023"/>
            <a:ext cx="1735234" cy="1296724"/>
            <a:chOff x="6574892" y="3994023"/>
            <a:chExt cx="1735234" cy="1296724"/>
          </a:xfrm>
          <a:solidFill>
            <a:srgbClr val="005188"/>
          </a:solidFill>
        </p:grpSpPr>
        <p:sp>
          <p:nvSpPr>
            <p:cNvPr id="5" name="椭圆 31"/>
            <p:cNvSpPr/>
            <p:nvPr/>
          </p:nvSpPr>
          <p:spPr>
            <a:xfrm rot="16200000">
              <a:off x="6794147" y="3774768"/>
              <a:ext cx="1296724" cy="1735234"/>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591" y="connsiteY0-592"/>
                </a:cxn>
                <a:cxn ang="0">
                  <a:pos x="connsiteX1-593" y="connsiteY1-594"/>
                </a:cxn>
                <a:cxn ang="0">
                  <a:pos x="connsiteX2-595" y="connsiteY2-596"/>
                </a:cxn>
                <a:cxn ang="0">
                  <a:pos x="connsiteX3-597" y="connsiteY3-598"/>
                </a:cxn>
                <a:cxn ang="0">
                  <a:pos x="connsiteX4-599" y="connsiteY4-60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5400" cap="rnd">
              <a:solidFill>
                <a:srgbClr val="005188"/>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2000">
                <a:solidFill>
                  <a:srgbClr val="605448"/>
                </a:solidFill>
                <a:latin typeface="方正静蕾简体" pitchFamily="2" charset="-122"/>
                <a:ea typeface="方正静蕾简体" pitchFamily="2" charset="-122"/>
              </a:endParaRPr>
            </a:p>
          </p:txBody>
        </p:sp>
        <p:grpSp>
          <p:nvGrpSpPr>
            <p:cNvPr id="6" name="chenying0907 5"/>
            <p:cNvGrpSpPr/>
            <p:nvPr/>
          </p:nvGrpSpPr>
          <p:grpSpPr>
            <a:xfrm>
              <a:off x="7164286" y="4286651"/>
              <a:ext cx="674484" cy="711466"/>
              <a:chOff x="4197350" y="2182813"/>
              <a:chExt cx="608013" cy="641350"/>
            </a:xfrm>
            <a:grpFill/>
          </p:grpSpPr>
          <p:sp>
            <p:nvSpPr>
              <p:cNvPr id="7" name="chenying0907 166"/>
              <p:cNvSpPr/>
              <p:nvPr/>
            </p:nvSpPr>
            <p:spPr bwMode="auto">
              <a:xfrm>
                <a:off x="4229100" y="2211388"/>
                <a:ext cx="39688" cy="157163"/>
              </a:xfrm>
              <a:custGeom>
                <a:avLst/>
                <a:gdLst/>
                <a:ahLst/>
                <a:cxnLst>
                  <a:cxn ang="0">
                    <a:pos x="63" y="2"/>
                  </a:cxn>
                  <a:cxn ang="0">
                    <a:pos x="63" y="2"/>
                  </a:cxn>
                  <a:cxn ang="0">
                    <a:pos x="58" y="14"/>
                  </a:cxn>
                  <a:cxn ang="0">
                    <a:pos x="54" y="25"/>
                  </a:cxn>
                  <a:cxn ang="0">
                    <a:pos x="47" y="49"/>
                  </a:cxn>
                  <a:cxn ang="0">
                    <a:pos x="34" y="96"/>
                  </a:cxn>
                  <a:cxn ang="0">
                    <a:pos x="34" y="96"/>
                  </a:cxn>
                  <a:cxn ang="0">
                    <a:pos x="27" y="122"/>
                  </a:cxn>
                  <a:cxn ang="0">
                    <a:pos x="21" y="149"/>
                  </a:cxn>
                  <a:cxn ang="0">
                    <a:pos x="10" y="203"/>
                  </a:cxn>
                  <a:cxn ang="0">
                    <a:pos x="10" y="203"/>
                  </a:cxn>
                  <a:cxn ang="0">
                    <a:pos x="6" y="222"/>
                  </a:cxn>
                  <a:cxn ang="0">
                    <a:pos x="3" y="243"/>
                  </a:cxn>
                  <a:cxn ang="0">
                    <a:pos x="1" y="263"/>
                  </a:cxn>
                  <a:cxn ang="0">
                    <a:pos x="0" y="283"/>
                  </a:cxn>
                  <a:cxn ang="0">
                    <a:pos x="0" y="283"/>
                  </a:cxn>
                  <a:cxn ang="0">
                    <a:pos x="1" y="290"/>
                  </a:cxn>
                  <a:cxn ang="0">
                    <a:pos x="2" y="292"/>
                  </a:cxn>
                  <a:cxn ang="0">
                    <a:pos x="3" y="294"/>
                  </a:cxn>
                  <a:cxn ang="0">
                    <a:pos x="6" y="296"/>
                  </a:cxn>
                  <a:cxn ang="0">
                    <a:pos x="8" y="296"/>
                  </a:cxn>
                  <a:cxn ang="0">
                    <a:pos x="11" y="296"/>
                  </a:cxn>
                  <a:cxn ang="0">
                    <a:pos x="14" y="294"/>
                  </a:cxn>
                  <a:cxn ang="0">
                    <a:pos x="14" y="294"/>
                  </a:cxn>
                  <a:cxn ang="0">
                    <a:pos x="15" y="293"/>
                  </a:cxn>
                  <a:cxn ang="0">
                    <a:pos x="16" y="291"/>
                  </a:cxn>
                  <a:cxn ang="0">
                    <a:pos x="15" y="287"/>
                  </a:cxn>
                  <a:cxn ang="0">
                    <a:pos x="14" y="285"/>
                  </a:cxn>
                  <a:cxn ang="0">
                    <a:pos x="12" y="285"/>
                  </a:cxn>
                  <a:cxn ang="0">
                    <a:pos x="11" y="284"/>
                  </a:cxn>
                  <a:cxn ang="0">
                    <a:pos x="9" y="285"/>
                  </a:cxn>
                  <a:cxn ang="0">
                    <a:pos x="9" y="285"/>
                  </a:cxn>
                  <a:cxn ang="0">
                    <a:pos x="11" y="282"/>
                  </a:cxn>
                  <a:cxn ang="0">
                    <a:pos x="12" y="276"/>
                  </a:cxn>
                  <a:cxn ang="0">
                    <a:pos x="14" y="259"/>
                  </a:cxn>
                  <a:cxn ang="0">
                    <a:pos x="14" y="232"/>
                  </a:cxn>
                  <a:cxn ang="0">
                    <a:pos x="14" y="232"/>
                  </a:cxn>
                  <a:cxn ang="0">
                    <a:pos x="17" y="212"/>
                  </a:cxn>
                  <a:cxn ang="0">
                    <a:pos x="21" y="193"/>
                  </a:cxn>
                  <a:cxn ang="0">
                    <a:pos x="29" y="155"/>
                  </a:cxn>
                  <a:cxn ang="0">
                    <a:pos x="29" y="155"/>
                  </a:cxn>
                  <a:cxn ang="0">
                    <a:pos x="38" y="119"/>
                  </a:cxn>
                  <a:cxn ang="0">
                    <a:pos x="48" y="83"/>
                  </a:cxn>
                  <a:cxn ang="0">
                    <a:pos x="48" y="83"/>
                  </a:cxn>
                  <a:cxn ang="0">
                    <a:pos x="58" y="45"/>
                  </a:cxn>
                  <a:cxn ang="0">
                    <a:pos x="64" y="25"/>
                  </a:cxn>
                  <a:cxn ang="0">
                    <a:pos x="68" y="16"/>
                  </a:cxn>
                  <a:cxn ang="0">
                    <a:pos x="72" y="8"/>
                  </a:cxn>
                  <a:cxn ang="0">
                    <a:pos x="72" y="8"/>
                  </a:cxn>
                  <a:cxn ang="0">
                    <a:pos x="73" y="5"/>
                  </a:cxn>
                  <a:cxn ang="0">
                    <a:pos x="73" y="3"/>
                  </a:cxn>
                  <a:cxn ang="0">
                    <a:pos x="72" y="2"/>
                  </a:cxn>
                  <a:cxn ang="0">
                    <a:pos x="71" y="1"/>
                  </a:cxn>
                  <a:cxn ang="0">
                    <a:pos x="69" y="0"/>
                  </a:cxn>
                  <a:cxn ang="0">
                    <a:pos x="67" y="0"/>
                  </a:cxn>
                  <a:cxn ang="0">
                    <a:pos x="65" y="1"/>
                  </a:cxn>
                  <a:cxn ang="0">
                    <a:pos x="63" y="2"/>
                  </a:cxn>
                  <a:cxn ang="0">
                    <a:pos x="63" y="2"/>
                  </a:cxn>
                </a:cxnLst>
                <a:rect l="0" t="0" r="r" b="b"/>
                <a:pathLst>
                  <a:path w="73" h="296">
                    <a:moveTo>
                      <a:pt x="63" y="2"/>
                    </a:moveTo>
                    <a:lnTo>
                      <a:pt x="63" y="2"/>
                    </a:lnTo>
                    <a:lnTo>
                      <a:pt x="58" y="14"/>
                    </a:lnTo>
                    <a:lnTo>
                      <a:pt x="54" y="25"/>
                    </a:lnTo>
                    <a:lnTo>
                      <a:pt x="47" y="49"/>
                    </a:lnTo>
                    <a:lnTo>
                      <a:pt x="34" y="96"/>
                    </a:lnTo>
                    <a:lnTo>
                      <a:pt x="34" y="96"/>
                    </a:lnTo>
                    <a:lnTo>
                      <a:pt x="27" y="122"/>
                    </a:lnTo>
                    <a:lnTo>
                      <a:pt x="21" y="149"/>
                    </a:lnTo>
                    <a:lnTo>
                      <a:pt x="10" y="203"/>
                    </a:lnTo>
                    <a:lnTo>
                      <a:pt x="10" y="203"/>
                    </a:lnTo>
                    <a:lnTo>
                      <a:pt x="6" y="222"/>
                    </a:lnTo>
                    <a:lnTo>
                      <a:pt x="3" y="243"/>
                    </a:lnTo>
                    <a:lnTo>
                      <a:pt x="1" y="263"/>
                    </a:lnTo>
                    <a:lnTo>
                      <a:pt x="0" y="283"/>
                    </a:lnTo>
                    <a:lnTo>
                      <a:pt x="0" y="283"/>
                    </a:lnTo>
                    <a:lnTo>
                      <a:pt x="1" y="290"/>
                    </a:lnTo>
                    <a:lnTo>
                      <a:pt x="2" y="292"/>
                    </a:lnTo>
                    <a:lnTo>
                      <a:pt x="3" y="294"/>
                    </a:lnTo>
                    <a:lnTo>
                      <a:pt x="6" y="296"/>
                    </a:lnTo>
                    <a:lnTo>
                      <a:pt x="8" y="296"/>
                    </a:lnTo>
                    <a:lnTo>
                      <a:pt x="11" y="296"/>
                    </a:lnTo>
                    <a:lnTo>
                      <a:pt x="14" y="294"/>
                    </a:lnTo>
                    <a:lnTo>
                      <a:pt x="14" y="294"/>
                    </a:lnTo>
                    <a:lnTo>
                      <a:pt x="15" y="293"/>
                    </a:lnTo>
                    <a:lnTo>
                      <a:pt x="16" y="291"/>
                    </a:lnTo>
                    <a:lnTo>
                      <a:pt x="15" y="287"/>
                    </a:lnTo>
                    <a:lnTo>
                      <a:pt x="14" y="285"/>
                    </a:lnTo>
                    <a:lnTo>
                      <a:pt x="12" y="285"/>
                    </a:lnTo>
                    <a:lnTo>
                      <a:pt x="11" y="284"/>
                    </a:lnTo>
                    <a:lnTo>
                      <a:pt x="9" y="285"/>
                    </a:lnTo>
                    <a:lnTo>
                      <a:pt x="9" y="285"/>
                    </a:lnTo>
                    <a:lnTo>
                      <a:pt x="11" y="282"/>
                    </a:lnTo>
                    <a:lnTo>
                      <a:pt x="12" y="276"/>
                    </a:lnTo>
                    <a:lnTo>
                      <a:pt x="14" y="259"/>
                    </a:lnTo>
                    <a:lnTo>
                      <a:pt x="14" y="232"/>
                    </a:lnTo>
                    <a:lnTo>
                      <a:pt x="14" y="232"/>
                    </a:lnTo>
                    <a:lnTo>
                      <a:pt x="17" y="212"/>
                    </a:lnTo>
                    <a:lnTo>
                      <a:pt x="21" y="193"/>
                    </a:lnTo>
                    <a:lnTo>
                      <a:pt x="29" y="155"/>
                    </a:lnTo>
                    <a:lnTo>
                      <a:pt x="29" y="155"/>
                    </a:lnTo>
                    <a:lnTo>
                      <a:pt x="38" y="119"/>
                    </a:lnTo>
                    <a:lnTo>
                      <a:pt x="48" y="83"/>
                    </a:lnTo>
                    <a:lnTo>
                      <a:pt x="48" y="83"/>
                    </a:lnTo>
                    <a:lnTo>
                      <a:pt x="58" y="45"/>
                    </a:lnTo>
                    <a:lnTo>
                      <a:pt x="64" y="25"/>
                    </a:lnTo>
                    <a:lnTo>
                      <a:pt x="68" y="16"/>
                    </a:lnTo>
                    <a:lnTo>
                      <a:pt x="72" y="8"/>
                    </a:lnTo>
                    <a:lnTo>
                      <a:pt x="72" y="8"/>
                    </a:lnTo>
                    <a:lnTo>
                      <a:pt x="73" y="5"/>
                    </a:lnTo>
                    <a:lnTo>
                      <a:pt x="73" y="3"/>
                    </a:lnTo>
                    <a:lnTo>
                      <a:pt x="72" y="2"/>
                    </a:lnTo>
                    <a:lnTo>
                      <a:pt x="71" y="1"/>
                    </a:lnTo>
                    <a:lnTo>
                      <a:pt x="69" y="0"/>
                    </a:lnTo>
                    <a:lnTo>
                      <a:pt x="67" y="0"/>
                    </a:lnTo>
                    <a:lnTo>
                      <a:pt x="65" y="1"/>
                    </a:lnTo>
                    <a:lnTo>
                      <a:pt x="63" y="2"/>
                    </a:lnTo>
                    <a:lnTo>
                      <a:pt x="63" y="2"/>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8" name="chenying0907 167"/>
              <p:cNvSpPr/>
              <p:nvPr/>
            </p:nvSpPr>
            <p:spPr bwMode="auto">
              <a:xfrm>
                <a:off x="4251325" y="2206625"/>
                <a:ext cx="39688" cy="177800"/>
              </a:xfrm>
              <a:custGeom>
                <a:avLst/>
                <a:gdLst/>
                <a:ahLst/>
                <a:cxnLst>
                  <a:cxn ang="0">
                    <a:pos x="66" y="3"/>
                  </a:cxn>
                  <a:cxn ang="0">
                    <a:pos x="66" y="3"/>
                  </a:cxn>
                  <a:cxn ang="0">
                    <a:pos x="51" y="40"/>
                  </a:cxn>
                  <a:cxn ang="0">
                    <a:pos x="44" y="59"/>
                  </a:cxn>
                  <a:cxn ang="0">
                    <a:pos x="38" y="78"/>
                  </a:cxn>
                  <a:cxn ang="0">
                    <a:pos x="38" y="78"/>
                  </a:cxn>
                  <a:cxn ang="0">
                    <a:pos x="33" y="101"/>
                  </a:cxn>
                  <a:cxn ang="0">
                    <a:pos x="29" y="124"/>
                  </a:cxn>
                  <a:cxn ang="0">
                    <a:pos x="20" y="170"/>
                  </a:cxn>
                  <a:cxn ang="0">
                    <a:pos x="20" y="170"/>
                  </a:cxn>
                  <a:cxn ang="0">
                    <a:pos x="5" y="249"/>
                  </a:cxn>
                  <a:cxn ang="0">
                    <a:pos x="5" y="249"/>
                  </a:cxn>
                  <a:cxn ang="0">
                    <a:pos x="2" y="270"/>
                  </a:cxn>
                  <a:cxn ang="0">
                    <a:pos x="1" y="290"/>
                  </a:cxn>
                  <a:cxn ang="0">
                    <a:pos x="0" y="311"/>
                  </a:cxn>
                  <a:cxn ang="0">
                    <a:pos x="0" y="332"/>
                  </a:cxn>
                  <a:cxn ang="0">
                    <a:pos x="0" y="332"/>
                  </a:cxn>
                  <a:cxn ang="0">
                    <a:pos x="0" y="334"/>
                  </a:cxn>
                  <a:cxn ang="0">
                    <a:pos x="1" y="336"/>
                  </a:cxn>
                  <a:cxn ang="0">
                    <a:pos x="3" y="336"/>
                  </a:cxn>
                  <a:cxn ang="0">
                    <a:pos x="5" y="337"/>
                  </a:cxn>
                  <a:cxn ang="0">
                    <a:pos x="6" y="336"/>
                  </a:cxn>
                  <a:cxn ang="0">
                    <a:pos x="8" y="336"/>
                  </a:cxn>
                  <a:cxn ang="0">
                    <a:pos x="9" y="334"/>
                  </a:cxn>
                  <a:cxn ang="0">
                    <a:pos x="9" y="332"/>
                  </a:cxn>
                  <a:cxn ang="0">
                    <a:pos x="9" y="332"/>
                  </a:cxn>
                  <a:cxn ang="0">
                    <a:pos x="9" y="310"/>
                  </a:cxn>
                  <a:cxn ang="0">
                    <a:pos x="10" y="288"/>
                  </a:cxn>
                  <a:cxn ang="0">
                    <a:pos x="12" y="265"/>
                  </a:cxn>
                  <a:cxn ang="0">
                    <a:pos x="16" y="244"/>
                  </a:cxn>
                  <a:cxn ang="0">
                    <a:pos x="16" y="244"/>
                  </a:cxn>
                  <a:cxn ang="0">
                    <a:pos x="32" y="164"/>
                  </a:cxn>
                  <a:cxn ang="0">
                    <a:pos x="32" y="164"/>
                  </a:cxn>
                  <a:cxn ang="0">
                    <a:pos x="39" y="122"/>
                  </a:cxn>
                  <a:cxn ang="0">
                    <a:pos x="47" y="81"/>
                  </a:cxn>
                  <a:cxn ang="0">
                    <a:pos x="47" y="81"/>
                  </a:cxn>
                  <a:cxn ang="0">
                    <a:pos x="52" y="61"/>
                  </a:cxn>
                  <a:cxn ang="0">
                    <a:pos x="60" y="43"/>
                  </a:cxn>
                  <a:cxn ang="0">
                    <a:pos x="75" y="6"/>
                  </a:cxn>
                  <a:cxn ang="0">
                    <a:pos x="75" y="6"/>
                  </a:cxn>
                  <a:cxn ang="0">
                    <a:pos x="76" y="4"/>
                  </a:cxn>
                  <a:cxn ang="0">
                    <a:pos x="75" y="2"/>
                  </a:cxn>
                  <a:cxn ang="0">
                    <a:pos x="74" y="1"/>
                  </a:cxn>
                  <a:cxn ang="0">
                    <a:pos x="72" y="0"/>
                  </a:cxn>
                  <a:cxn ang="0">
                    <a:pos x="69" y="1"/>
                  </a:cxn>
                  <a:cxn ang="0">
                    <a:pos x="67" y="2"/>
                  </a:cxn>
                  <a:cxn ang="0">
                    <a:pos x="66" y="3"/>
                  </a:cxn>
                  <a:cxn ang="0">
                    <a:pos x="66" y="3"/>
                  </a:cxn>
                </a:cxnLst>
                <a:rect l="0" t="0" r="r" b="b"/>
                <a:pathLst>
                  <a:path w="76" h="337">
                    <a:moveTo>
                      <a:pt x="66" y="3"/>
                    </a:moveTo>
                    <a:lnTo>
                      <a:pt x="66" y="3"/>
                    </a:lnTo>
                    <a:lnTo>
                      <a:pt x="51" y="40"/>
                    </a:lnTo>
                    <a:lnTo>
                      <a:pt x="44" y="59"/>
                    </a:lnTo>
                    <a:lnTo>
                      <a:pt x="38" y="78"/>
                    </a:lnTo>
                    <a:lnTo>
                      <a:pt x="38" y="78"/>
                    </a:lnTo>
                    <a:lnTo>
                      <a:pt x="33" y="101"/>
                    </a:lnTo>
                    <a:lnTo>
                      <a:pt x="29" y="124"/>
                    </a:lnTo>
                    <a:lnTo>
                      <a:pt x="20" y="170"/>
                    </a:lnTo>
                    <a:lnTo>
                      <a:pt x="20" y="170"/>
                    </a:lnTo>
                    <a:lnTo>
                      <a:pt x="5" y="249"/>
                    </a:lnTo>
                    <a:lnTo>
                      <a:pt x="5" y="249"/>
                    </a:lnTo>
                    <a:lnTo>
                      <a:pt x="2" y="270"/>
                    </a:lnTo>
                    <a:lnTo>
                      <a:pt x="1" y="290"/>
                    </a:lnTo>
                    <a:lnTo>
                      <a:pt x="0" y="311"/>
                    </a:lnTo>
                    <a:lnTo>
                      <a:pt x="0" y="332"/>
                    </a:lnTo>
                    <a:lnTo>
                      <a:pt x="0" y="332"/>
                    </a:lnTo>
                    <a:lnTo>
                      <a:pt x="0" y="334"/>
                    </a:lnTo>
                    <a:lnTo>
                      <a:pt x="1" y="336"/>
                    </a:lnTo>
                    <a:lnTo>
                      <a:pt x="3" y="336"/>
                    </a:lnTo>
                    <a:lnTo>
                      <a:pt x="5" y="337"/>
                    </a:lnTo>
                    <a:lnTo>
                      <a:pt x="6" y="336"/>
                    </a:lnTo>
                    <a:lnTo>
                      <a:pt x="8" y="336"/>
                    </a:lnTo>
                    <a:lnTo>
                      <a:pt x="9" y="334"/>
                    </a:lnTo>
                    <a:lnTo>
                      <a:pt x="9" y="332"/>
                    </a:lnTo>
                    <a:lnTo>
                      <a:pt x="9" y="332"/>
                    </a:lnTo>
                    <a:lnTo>
                      <a:pt x="9" y="310"/>
                    </a:lnTo>
                    <a:lnTo>
                      <a:pt x="10" y="288"/>
                    </a:lnTo>
                    <a:lnTo>
                      <a:pt x="12" y="265"/>
                    </a:lnTo>
                    <a:lnTo>
                      <a:pt x="16" y="244"/>
                    </a:lnTo>
                    <a:lnTo>
                      <a:pt x="16" y="244"/>
                    </a:lnTo>
                    <a:lnTo>
                      <a:pt x="32" y="164"/>
                    </a:lnTo>
                    <a:lnTo>
                      <a:pt x="32" y="164"/>
                    </a:lnTo>
                    <a:lnTo>
                      <a:pt x="39" y="122"/>
                    </a:lnTo>
                    <a:lnTo>
                      <a:pt x="47" y="81"/>
                    </a:lnTo>
                    <a:lnTo>
                      <a:pt x="47" y="81"/>
                    </a:lnTo>
                    <a:lnTo>
                      <a:pt x="52" y="61"/>
                    </a:lnTo>
                    <a:lnTo>
                      <a:pt x="60" y="43"/>
                    </a:lnTo>
                    <a:lnTo>
                      <a:pt x="75" y="6"/>
                    </a:lnTo>
                    <a:lnTo>
                      <a:pt x="75" y="6"/>
                    </a:lnTo>
                    <a:lnTo>
                      <a:pt x="76" y="4"/>
                    </a:lnTo>
                    <a:lnTo>
                      <a:pt x="75" y="2"/>
                    </a:lnTo>
                    <a:lnTo>
                      <a:pt x="74" y="1"/>
                    </a:lnTo>
                    <a:lnTo>
                      <a:pt x="72" y="0"/>
                    </a:lnTo>
                    <a:lnTo>
                      <a:pt x="69" y="1"/>
                    </a:lnTo>
                    <a:lnTo>
                      <a:pt x="67" y="2"/>
                    </a:lnTo>
                    <a:lnTo>
                      <a:pt x="66" y="3"/>
                    </a:lnTo>
                    <a:lnTo>
                      <a:pt x="66" y="3"/>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9" name="chenying0907 168"/>
              <p:cNvSpPr/>
              <p:nvPr/>
            </p:nvSpPr>
            <p:spPr bwMode="auto">
              <a:xfrm>
                <a:off x="4271963" y="2197100"/>
                <a:ext cx="55563" cy="195263"/>
              </a:xfrm>
              <a:custGeom>
                <a:avLst/>
                <a:gdLst/>
                <a:ahLst/>
                <a:cxnLst>
                  <a:cxn ang="0">
                    <a:pos x="98" y="2"/>
                  </a:cxn>
                  <a:cxn ang="0">
                    <a:pos x="98" y="2"/>
                  </a:cxn>
                  <a:cxn ang="0">
                    <a:pos x="84" y="26"/>
                  </a:cxn>
                  <a:cxn ang="0">
                    <a:pos x="71" y="51"/>
                  </a:cxn>
                  <a:cxn ang="0">
                    <a:pos x="61" y="77"/>
                  </a:cxn>
                  <a:cxn ang="0">
                    <a:pos x="51" y="103"/>
                  </a:cxn>
                  <a:cxn ang="0">
                    <a:pos x="42" y="128"/>
                  </a:cxn>
                  <a:cxn ang="0">
                    <a:pos x="34" y="155"/>
                  </a:cxn>
                  <a:cxn ang="0">
                    <a:pos x="27" y="182"/>
                  </a:cxn>
                  <a:cxn ang="0">
                    <a:pos x="21" y="209"/>
                  </a:cxn>
                  <a:cxn ang="0">
                    <a:pos x="21" y="209"/>
                  </a:cxn>
                  <a:cxn ang="0">
                    <a:pos x="14" y="234"/>
                  </a:cxn>
                  <a:cxn ang="0">
                    <a:pos x="9" y="259"/>
                  </a:cxn>
                  <a:cxn ang="0">
                    <a:pos x="6" y="283"/>
                  </a:cxn>
                  <a:cxn ang="0">
                    <a:pos x="3" y="308"/>
                  </a:cxn>
                  <a:cxn ang="0">
                    <a:pos x="3" y="308"/>
                  </a:cxn>
                  <a:cxn ang="0">
                    <a:pos x="1" y="323"/>
                  </a:cxn>
                  <a:cxn ang="0">
                    <a:pos x="0" y="340"/>
                  </a:cxn>
                  <a:cxn ang="0">
                    <a:pos x="0" y="349"/>
                  </a:cxn>
                  <a:cxn ang="0">
                    <a:pos x="1" y="356"/>
                  </a:cxn>
                  <a:cxn ang="0">
                    <a:pos x="4" y="363"/>
                  </a:cxn>
                  <a:cxn ang="0">
                    <a:pos x="6" y="366"/>
                  </a:cxn>
                  <a:cxn ang="0">
                    <a:pos x="8" y="368"/>
                  </a:cxn>
                  <a:cxn ang="0">
                    <a:pos x="8" y="368"/>
                  </a:cxn>
                  <a:cxn ang="0">
                    <a:pos x="11" y="370"/>
                  </a:cxn>
                  <a:cxn ang="0">
                    <a:pos x="13" y="369"/>
                  </a:cxn>
                  <a:cxn ang="0">
                    <a:pos x="15" y="368"/>
                  </a:cxn>
                  <a:cxn ang="0">
                    <a:pos x="16" y="365"/>
                  </a:cxn>
                  <a:cxn ang="0">
                    <a:pos x="16" y="361"/>
                  </a:cxn>
                  <a:cxn ang="0">
                    <a:pos x="16" y="361"/>
                  </a:cxn>
                  <a:cxn ang="0">
                    <a:pos x="16" y="359"/>
                  </a:cxn>
                  <a:cxn ang="0">
                    <a:pos x="15" y="357"/>
                  </a:cxn>
                  <a:cxn ang="0">
                    <a:pos x="13" y="356"/>
                  </a:cxn>
                  <a:cxn ang="0">
                    <a:pos x="11" y="356"/>
                  </a:cxn>
                  <a:cxn ang="0">
                    <a:pos x="11" y="356"/>
                  </a:cxn>
                  <a:cxn ang="0">
                    <a:pos x="10" y="349"/>
                  </a:cxn>
                  <a:cxn ang="0">
                    <a:pos x="10" y="339"/>
                  </a:cxn>
                  <a:cxn ang="0">
                    <a:pos x="11" y="324"/>
                  </a:cxn>
                  <a:cxn ang="0">
                    <a:pos x="11" y="324"/>
                  </a:cxn>
                  <a:cxn ang="0">
                    <a:pos x="12" y="304"/>
                  </a:cxn>
                  <a:cxn ang="0">
                    <a:pos x="14" y="283"/>
                  </a:cxn>
                  <a:cxn ang="0">
                    <a:pos x="14" y="283"/>
                  </a:cxn>
                  <a:cxn ang="0">
                    <a:pos x="19" y="259"/>
                  </a:cxn>
                  <a:cxn ang="0">
                    <a:pos x="24" y="235"/>
                  </a:cxn>
                  <a:cxn ang="0">
                    <a:pos x="35" y="185"/>
                  </a:cxn>
                  <a:cxn ang="0">
                    <a:pos x="35" y="185"/>
                  </a:cxn>
                  <a:cxn ang="0">
                    <a:pos x="47" y="143"/>
                  </a:cxn>
                  <a:cxn ang="0">
                    <a:pos x="61" y="102"/>
                  </a:cxn>
                  <a:cxn ang="0">
                    <a:pos x="61" y="102"/>
                  </a:cxn>
                  <a:cxn ang="0">
                    <a:pos x="70" y="77"/>
                  </a:cxn>
                  <a:cxn ang="0">
                    <a:pos x="80" y="53"/>
                  </a:cxn>
                  <a:cxn ang="0">
                    <a:pos x="93" y="30"/>
                  </a:cxn>
                  <a:cxn ang="0">
                    <a:pos x="106" y="8"/>
                  </a:cxn>
                  <a:cxn ang="0">
                    <a:pos x="106" y="8"/>
                  </a:cxn>
                  <a:cxn ang="0">
                    <a:pos x="106" y="6"/>
                  </a:cxn>
                  <a:cxn ang="0">
                    <a:pos x="106" y="3"/>
                  </a:cxn>
                  <a:cxn ang="0">
                    <a:pos x="105" y="2"/>
                  </a:cxn>
                  <a:cxn ang="0">
                    <a:pos x="104" y="0"/>
                  </a:cxn>
                  <a:cxn ang="0">
                    <a:pos x="102" y="0"/>
                  </a:cxn>
                  <a:cxn ang="0">
                    <a:pos x="101" y="0"/>
                  </a:cxn>
                  <a:cxn ang="0">
                    <a:pos x="99" y="0"/>
                  </a:cxn>
                  <a:cxn ang="0">
                    <a:pos x="98" y="2"/>
                  </a:cxn>
                  <a:cxn ang="0">
                    <a:pos x="98" y="2"/>
                  </a:cxn>
                </a:cxnLst>
                <a:rect l="0" t="0" r="r" b="b"/>
                <a:pathLst>
                  <a:path w="106" h="370">
                    <a:moveTo>
                      <a:pt x="98" y="2"/>
                    </a:moveTo>
                    <a:lnTo>
                      <a:pt x="98" y="2"/>
                    </a:lnTo>
                    <a:lnTo>
                      <a:pt x="84" y="26"/>
                    </a:lnTo>
                    <a:lnTo>
                      <a:pt x="71" y="51"/>
                    </a:lnTo>
                    <a:lnTo>
                      <a:pt x="61" y="77"/>
                    </a:lnTo>
                    <a:lnTo>
                      <a:pt x="51" y="103"/>
                    </a:lnTo>
                    <a:lnTo>
                      <a:pt x="42" y="128"/>
                    </a:lnTo>
                    <a:lnTo>
                      <a:pt x="34" y="155"/>
                    </a:lnTo>
                    <a:lnTo>
                      <a:pt x="27" y="182"/>
                    </a:lnTo>
                    <a:lnTo>
                      <a:pt x="21" y="209"/>
                    </a:lnTo>
                    <a:lnTo>
                      <a:pt x="21" y="209"/>
                    </a:lnTo>
                    <a:lnTo>
                      <a:pt x="14" y="234"/>
                    </a:lnTo>
                    <a:lnTo>
                      <a:pt x="9" y="259"/>
                    </a:lnTo>
                    <a:lnTo>
                      <a:pt x="6" y="283"/>
                    </a:lnTo>
                    <a:lnTo>
                      <a:pt x="3" y="308"/>
                    </a:lnTo>
                    <a:lnTo>
                      <a:pt x="3" y="308"/>
                    </a:lnTo>
                    <a:lnTo>
                      <a:pt x="1" y="323"/>
                    </a:lnTo>
                    <a:lnTo>
                      <a:pt x="0" y="340"/>
                    </a:lnTo>
                    <a:lnTo>
                      <a:pt x="0" y="349"/>
                    </a:lnTo>
                    <a:lnTo>
                      <a:pt x="1" y="356"/>
                    </a:lnTo>
                    <a:lnTo>
                      <a:pt x="4" y="363"/>
                    </a:lnTo>
                    <a:lnTo>
                      <a:pt x="6" y="366"/>
                    </a:lnTo>
                    <a:lnTo>
                      <a:pt x="8" y="368"/>
                    </a:lnTo>
                    <a:lnTo>
                      <a:pt x="8" y="368"/>
                    </a:lnTo>
                    <a:lnTo>
                      <a:pt x="11" y="370"/>
                    </a:lnTo>
                    <a:lnTo>
                      <a:pt x="13" y="369"/>
                    </a:lnTo>
                    <a:lnTo>
                      <a:pt x="15" y="368"/>
                    </a:lnTo>
                    <a:lnTo>
                      <a:pt x="16" y="365"/>
                    </a:lnTo>
                    <a:lnTo>
                      <a:pt x="16" y="361"/>
                    </a:lnTo>
                    <a:lnTo>
                      <a:pt x="16" y="361"/>
                    </a:lnTo>
                    <a:lnTo>
                      <a:pt x="16" y="359"/>
                    </a:lnTo>
                    <a:lnTo>
                      <a:pt x="15" y="357"/>
                    </a:lnTo>
                    <a:lnTo>
                      <a:pt x="13" y="356"/>
                    </a:lnTo>
                    <a:lnTo>
                      <a:pt x="11" y="356"/>
                    </a:lnTo>
                    <a:lnTo>
                      <a:pt x="11" y="356"/>
                    </a:lnTo>
                    <a:lnTo>
                      <a:pt x="10" y="349"/>
                    </a:lnTo>
                    <a:lnTo>
                      <a:pt x="10" y="339"/>
                    </a:lnTo>
                    <a:lnTo>
                      <a:pt x="11" y="324"/>
                    </a:lnTo>
                    <a:lnTo>
                      <a:pt x="11" y="324"/>
                    </a:lnTo>
                    <a:lnTo>
                      <a:pt x="12" y="304"/>
                    </a:lnTo>
                    <a:lnTo>
                      <a:pt x="14" y="283"/>
                    </a:lnTo>
                    <a:lnTo>
                      <a:pt x="14" y="283"/>
                    </a:lnTo>
                    <a:lnTo>
                      <a:pt x="19" y="259"/>
                    </a:lnTo>
                    <a:lnTo>
                      <a:pt x="24" y="235"/>
                    </a:lnTo>
                    <a:lnTo>
                      <a:pt x="35" y="185"/>
                    </a:lnTo>
                    <a:lnTo>
                      <a:pt x="35" y="185"/>
                    </a:lnTo>
                    <a:lnTo>
                      <a:pt x="47" y="143"/>
                    </a:lnTo>
                    <a:lnTo>
                      <a:pt x="61" y="102"/>
                    </a:lnTo>
                    <a:lnTo>
                      <a:pt x="61" y="102"/>
                    </a:lnTo>
                    <a:lnTo>
                      <a:pt x="70" y="77"/>
                    </a:lnTo>
                    <a:lnTo>
                      <a:pt x="80" y="53"/>
                    </a:lnTo>
                    <a:lnTo>
                      <a:pt x="93" y="30"/>
                    </a:lnTo>
                    <a:lnTo>
                      <a:pt x="106" y="8"/>
                    </a:lnTo>
                    <a:lnTo>
                      <a:pt x="106" y="8"/>
                    </a:lnTo>
                    <a:lnTo>
                      <a:pt x="106" y="6"/>
                    </a:lnTo>
                    <a:lnTo>
                      <a:pt x="106" y="3"/>
                    </a:lnTo>
                    <a:lnTo>
                      <a:pt x="105" y="2"/>
                    </a:lnTo>
                    <a:lnTo>
                      <a:pt x="104" y="0"/>
                    </a:lnTo>
                    <a:lnTo>
                      <a:pt x="102" y="0"/>
                    </a:lnTo>
                    <a:lnTo>
                      <a:pt x="101" y="0"/>
                    </a:lnTo>
                    <a:lnTo>
                      <a:pt x="99" y="0"/>
                    </a:lnTo>
                    <a:lnTo>
                      <a:pt x="98" y="2"/>
                    </a:lnTo>
                    <a:lnTo>
                      <a:pt x="98" y="2"/>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0" name="chenying0907 169"/>
              <p:cNvSpPr/>
              <p:nvPr/>
            </p:nvSpPr>
            <p:spPr bwMode="auto">
              <a:xfrm>
                <a:off x="4305300" y="2198688"/>
                <a:ext cx="39688" cy="146050"/>
              </a:xfrm>
              <a:custGeom>
                <a:avLst/>
                <a:gdLst/>
                <a:ahLst/>
                <a:cxnLst>
                  <a:cxn ang="0">
                    <a:pos x="68" y="2"/>
                  </a:cxn>
                  <a:cxn ang="0">
                    <a:pos x="68" y="2"/>
                  </a:cxn>
                  <a:cxn ang="0">
                    <a:pos x="62" y="10"/>
                  </a:cxn>
                  <a:cxn ang="0">
                    <a:pos x="57" y="20"/>
                  </a:cxn>
                  <a:cxn ang="0">
                    <a:pos x="54" y="31"/>
                  </a:cxn>
                  <a:cxn ang="0">
                    <a:pos x="53" y="41"/>
                  </a:cxn>
                  <a:cxn ang="0">
                    <a:pos x="53" y="41"/>
                  </a:cxn>
                  <a:cxn ang="0">
                    <a:pos x="51" y="51"/>
                  </a:cxn>
                  <a:cxn ang="0">
                    <a:pos x="49" y="60"/>
                  </a:cxn>
                  <a:cxn ang="0">
                    <a:pos x="42" y="80"/>
                  </a:cxn>
                  <a:cxn ang="0">
                    <a:pos x="37" y="101"/>
                  </a:cxn>
                  <a:cxn ang="0">
                    <a:pos x="32" y="120"/>
                  </a:cxn>
                  <a:cxn ang="0">
                    <a:pos x="32" y="120"/>
                  </a:cxn>
                  <a:cxn ang="0">
                    <a:pos x="14" y="191"/>
                  </a:cxn>
                  <a:cxn ang="0">
                    <a:pos x="7" y="227"/>
                  </a:cxn>
                  <a:cxn ang="0">
                    <a:pos x="3" y="244"/>
                  </a:cxn>
                  <a:cxn ang="0">
                    <a:pos x="1" y="263"/>
                  </a:cxn>
                  <a:cxn ang="0">
                    <a:pos x="1" y="263"/>
                  </a:cxn>
                  <a:cxn ang="0">
                    <a:pos x="0" y="265"/>
                  </a:cxn>
                  <a:cxn ang="0">
                    <a:pos x="0" y="270"/>
                  </a:cxn>
                  <a:cxn ang="0">
                    <a:pos x="0" y="270"/>
                  </a:cxn>
                  <a:cxn ang="0">
                    <a:pos x="0" y="272"/>
                  </a:cxn>
                  <a:cxn ang="0">
                    <a:pos x="1" y="273"/>
                  </a:cxn>
                  <a:cxn ang="0">
                    <a:pos x="3" y="274"/>
                  </a:cxn>
                  <a:cxn ang="0">
                    <a:pos x="4" y="274"/>
                  </a:cxn>
                  <a:cxn ang="0">
                    <a:pos x="7" y="273"/>
                  </a:cxn>
                  <a:cxn ang="0">
                    <a:pos x="8" y="272"/>
                  </a:cxn>
                  <a:cxn ang="0">
                    <a:pos x="9" y="270"/>
                  </a:cxn>
                  <a:cxn ang="0">
                    <a:pos x="9" y="270"/>
                  </a:cxn>
                  <a:cxn ang="0">
                    <a:pos x="11" y="254"/>
                  </a:cxn>
                  <a:cxn ang="0">
                    <a:pos x="14" y="237"/>
                  </a:cxn>
                  <a:cxn ang="0">
                    <a:pos x="22" y="204"/>
                  </a:cxn>
                  <a:cxn ang="0">
                    <a:pos x="37" y="139"/>
                  </a:cxn>
                  <a:cxn ang="0">
                    <a:pos x="37" y="139"/>
                  </a:cxn>
                  <a:cxn ang="0">
                    <a:pos x="45" y="106"/>
                  </a:cxn>
                  <a:cxn ang="0">
                    <a:pos x="54" y="73"/>
                  </a:cxn>
                  <a:cxn ang="0">
                    <a:pos x="54" y="73"/>
                  </a:cxn>
                  <a:cxn ang="0">
                    <a:pos x="58" y="56"/>
                  </a:cxn>
                  <a:cxn ang="0">
                    <a:pos x="61" y="39"/>
                  </a:cxn>
                  <a:cxn ang="0">
                    <a:pos x="64" y="31"/>
                  </a:cxn>
                  <a:cxn ang="0">
                    <a:pos x="66" y="22"/>
                  </a:cxn>
                  <a:cxn ang="0">
                    <a:pos x="70" y="14"/>
                  </a:cxn>
                  <a:cxn ang="0">
                    <a:pos x="74" y="8"/>
                  </a:cxn>
                  <a:cxn ang="0">
                    <a:pos x="74" y="8"/>
                  </a:cxn>
                  <a:cxn ang="0">
                    <a:pos x="75" y="6"/>
                  </a:cxn>
                  <a:cxn ang="0">
                    <a:pos x="75" y="5"/>
                  </a:cxn>
                  <a:cxn ang="0">
                    <a:pos x="74" y="1"/>
                  </a:cxn>
                  <a:cxn ang="0">
                    <a:pos x="72" y="0"/>
                  </a:cxn>
                  <a:cxn ang="0">
                    <a:pos x="71" y="0"/>
                  </a:cxn>
                  <a:cxn ang="0">
                    <a:pos x="69" y="0"/>
                  </a:cxn>
                  <a:cxn ang="0">
                    <a:pos x="68" y="2"/>
                  </a:cxn>
                  <a:cxn ang="0">
                    <a:pos x="68" y="2"/>
                  </a:cxn>
                </a:cxnLst>
                <a:rect l="0" t="0" r="r" b="b"/>
                <a:pathLst>
                  <a:path w="75" h="274">
                    <a:moveTo>
                      <a:pt x="68" y="2"/>
                    </a:moveTo>
                    <a:lnTo>
                      <a:pt x="68" y="2"/>
                    </a:lnTo>
                    <a:lnTo>
                      <a:pt x="62" y="10"/>
                    </a:lnTo>
                    <a:lnTo>
                      <a:pt x="57" y="20"/>
                    </a:lnTo>
                    <a:lnTo>
                      <a:pt x="54" y="31"/>
                    </a:lnTo>
                    <a:lnTo>
                      <a:pt x="53" y="41"/>
                    </a:lnTo>
                    <a:lnTo>
                      <a:pt x="53" y="41"/>
                    </a:lnTo>
                    <a:lnTo>
                      <a:pt x="51" y="51"/>
                    </a:lnTo>
                    <a:lnTo>
                      <a:pt x="49" y="60"/>
                    </a:lnTo>
                    <a:lnTo>
                      <a:pt x="42" y="80"/>
                    </a:lnTo>
                    <a:lnTo>
                      <a:pt x="37" y="101"/>
                    </a:lnTo>
                    <a:lnTo>
                      <a:pt x="32" y="120"/>
                    </a:lnTo>
                    <a:lnTo>
                      <a:pt x="32" y="120"/>
                    </a:lnTo>
                    <a:lnTo>
                      <a:pt x="14" y="191"/>
                    </a:lnTo>
                    <a:lnTo>
                      <a:pt x="7" y="227"/>
                    </a:lnTo>
                    <a:lnTo>
                      <a:pt x="3" y="244"/>
                    </a:lnTo>
                    <a:lnTo>
                      <a:pt x="1" y="263"/>
                    </a:lnTo>
                    <a:lnTo>
                      <a:pt x="1" y="263"/>
                    </a:lnTo>
                    <a:lnTo>
                      <a:pt x="0" y="265"/>
                    </a:lnTo>
                    <a:lnTo>
                      <a:pt x="0" y="270"/>
                    </a:lnTo>
                    <a:lnTo>
                      <a:pt x="0" y="270"/>
                    </a:lnTo>
                    <a:lnTo>
                      <a:pt x="0" y="272"/>
                    </a:lnTo>
                    <a:lnTo>
                      <a:pt x="1" y="273"/>
                    </a:lnTo>
                    <a:lnTo>
                      <a:pt x="3" y="274"/>
                    </a:lnTo>
                    <a:lnTo>
                      <a:pt x="4" y="274"/>
                    </a:lnTo>
                    <a:lnTo>
                      <a:pt x="7" y="273"/>
                    </a:lnTo>
                    <a:lnTo>
                      <a:pt x="8" y="272"/>
                    </a:lnTo>
                    <a:lnTo>
                      <a:pt x="9" y="270"/>
                    </a:lnTo>
                    <a:lnTo>
                      <a:pt x="9" y="270"/>
                    </a:lnTo>
                    <a:lnTo>
                      <a:pt x="11" y="254"/>
                    </a:lnTo>
                    <a:lnTo>
                      <a:pt x="14" y="237"/>
                    </a:lnTo>
                    <a:lnTo>
                      <a:pt x="22" y="204"/>
                    </a:lnTo>
                    <a:lnTo>
                      <a:pt x="37" y="139"/>
                    </a:lnTo>
                    <a:lnTo>
                      <a:pt x="37" y="139"/>
                    </a:lnTo>
                    <a:lnTo>
                      <a:pt x="45" y="106"/>
                    </a:lnTo>
                    <a:lnTo>
                      <a:pt x="54" y="73"/>
                    </a:lnTo>
                    <a:lnTo>
                      <a:pt x="54" y="73"/>
                    </a:lnTo>
                    <a:lnTo>
                      <a:pt x="58" y="56"/>
                    </a:lnTo>
                    <a:lnTo>
                      <a:pt x="61" y="39"/>
                    </a:lnTo>
                    <a:lnTo>
                      <a:pt x="64" y="31"/>
                    </a:lnTo>
                    <a:lnTo>
                      <a:pt x="66" y="22"/>
                    </a:lnTo>
                    <a:lnTo>
                      <a:pt x="70" y="14"/>
                    </a:lnTo>
                    <a:lnTo>
                      <a:pt x="74" y="8"/>
                    </a:lnTo>
                    <a:lnTo>
                      <a:pt x="74" y="8"/>
                    </a:lnTo>
                    <a:lnTo>
                      <a:pt x="75" y="6"/>
                    </a:lnTo>
                    <a:lnTo>
                      <a:pt x="75" y="5"/>
                    </a:lnTo>
                    <a:lnTo>
                      <a:pt x="74" y="1"/>
                    </a:lnTo>
                    <a:lnTo>
                      <a:pt x="72" y="0"/>
                    </a:lnTo>
                    <a:lnTo>
                      <a:pt x="71" y="0"/>
                    </a:lnTo>
                    <a:lnTo>
                      <a:pt x="69" y="0"/>
                    </a:lnTo>
                    <a:lnTo>
                      <a:pt x="68" y="2"/>
                    </a:lnTo>
                    <a:lnTo>
                      <a:pt x="68" y="2"/>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1" name="chenying0907 170"/>
              <p:cNvSpPr/>
              <p:nvPr/>
            </p:nvSpPr>
            <p:spPr bwMode="auto">
              <a:xfrm>
                <a:off x="4338638" y="2201863"/>
                <a:ext cx="31750" cy="112713"/>
              </a:xfrm>
              <a:custGeom>
                <a:avLst/>
                <a:gdLst/>
                <a:ahLst/>
                <a:cxnLst>
                  <a:cxn ang="0">
                    <a:pos x="52" y="4"/>
                  </a:cxn>
                  <a:cxn ang="0">
                    <a:pos x="52" y="4"/>
                  </a:cxn>
                  <a:cxn ang="0">
                    <a:pos x="51" y="10"/>
                  </a:cxn>
                  <a:cxn ang="0">
                    <a:pos x="48" y="16"/>
                  </a:cxn>
                  <a:cxn ang="0">
                    <a:pos x="43" y="29"/>
                  </a:cxn>
                  <a:cxn ang="0">
                    <a:pos x="38" y="41"/>
                  </a:cxn>
                  <a:cxn ang="0">
                    <a:pos x="36" y="47"/>
                  </a:cxn>
                  <a:cxn ang="0">
                    <a:pos x="34" y="54"/>
                  </a:cxn>
                  <a:cxn ang="0">
                    <a:pos x="34" y="54"/>
                  </a:cxn>
                  <a:cxn ang="0">
                    <a:pos x="25" y="103"/>
                  </a:cxn>
                  <a:cxn ang="0">
                    <a:pos x="25" y="103"/>
                  </a:cxn>
                  <a:cxn ang="0">
                    <a:pos x="23" y="116"/>
                  </a:cxn>
                  <a:cxn ang="0">
                    <a:pos x="19" y="129"/>
                  </a:cxn>
                  <a:cxn ang="0">
                    <a:pos x="10" y="156"/>
                  </a:cxn>
                  <a:cxn ang="0">
                    <a:pos x="3" y="181"/>
                  </a:cxn>
                  <a:cxn ang="0">
                    <a:pos x="1" y="195"/>
                  </a:cxn>
                  <a:cxn ang="0">
                    <a:pos x="0" y="208"/>
                  </a:cxn>
                  <a:cxn ang="0">
                    <a:pos x="0" y="208"/>
                  </a:cxn>
                  <a:cxn ang="0">
                    <a:pos x="0" y="210"/>
                  </a:cxn>
                  <a:cxn ang="0">
                    <a:pos x="1" y="211"/>
                  </a:cxn>
                  <a:cxn ang="0">
                    <a:pos x="2" y="212"/>
                  </a:cxn>
                  <a:cxn ang="0">
                    <a:pos x="4" y="212"/>
                  </a:cxn>
                  <a:cxn ang="0">
                    <a:pos x="6" y="212"/>
                  </a:cxn>
                  <a:cxn ang="0">
                    <a:pos x="7" y="211"/>
                  </a:cxn>
                  <a:cxn ang="0">
                    <a:pos x="8" y="210"/>
                  </a:cxn>
                  <a:cxn ang="0">
                    <a:pos x="9" y="208"/>
                  </a:cxn>
                  <a:cxn ang="0">
                    <a:pos x="9" y="208"/>
                  </a:cxn>
                  <a:cxn ang="0">
                    <a:pos x="10" y="200"/>
                  </a:cxn>
                  <a:cxn ang="0">
                    <a:pos x="11" y="192"/>
                  </a:cxn>
                  <a:cxn ang="0">
                    <a:pos x="15" y="176"/>
                  </a:cxn>
                  <a:cxn ang="0">
                    <a:pos x="26" y="144"/>
                  </a:cxn>
                  <a:cxn ang="0">
                    <a:pos x="26" y="144"/>
                  </a:cxn>
                  <a:cxn ang="0">
                    <a:pos x="29" y="131"/>
                  </a:cxn>
                  <a:cxn ang="0">
                    <a:pos x="32" y="117"/>
                  </a:cxn>
                  <a:cxn ang="0">
                    <a:pos x="37" y="91"/>
                  </a:cxn>
                  <a:cxn ang="0">
                    <a:pos x="37" y="91"/>
                  </a:cxn>
                  <a:cxn ang="0">
                    <a:pos x="41" y="67"/>
                  </a:cxn>
                  <a:cxn ang="0">
                    <a:pos x="46" y="42"/>
                  </a:cxn>
                  <a:cxn ang="0">
                    <a:pos x="46" y="42"/>
                  </a:cxn>
                  <a:cxn ang="0">
                    <a:pos x="50" y="33"/>
                  </a:cxn>
                  <a:cxn ang="0">
                    <a:pos x="55" y="23"/>
                  </a:cxn>
                  <a:cxn ang="0">
                    <a:pos x="59" y="14"/>
                  </a:cxn>
                  <a:cxn ang="0">
                    <a:pos x="60" y="9"/>
                  </a:cxn>
                  <a:cxn ang="0">
                    <a:pos x="61" y="4"/>
                  </a:cxn>
                  <a:cxn ang="0">
                    <a:pos x="61" y="4"/>
                  </a:cxn>
                  <a:cxn ang="0">
                    <a:pos x="61" y="3"/>
                  </a:cxn>
                  <a:cxn ang="0">
                    <a:pos x="60" y="1"/>
                  </a:cxn>
                  <a:cxn ang="0">
                    <a:pos x="59" y="0"/>
                  </a:cxn>
                  <a:cxn ang="0">
                    <a:pos x="57" y="0"/>
                  </a:cxn>
                  <a:cxn ang="0">
                    <a:pos x="54" y="1"/>
                  </a:cxn>
                  <a:cxn ang="0">
                    <a:pos x="53" y="3"/>
                  </a:cxn>
                  <a:cxn ang="0">
                    <a:pos x="52" y="4"/>
                  </a:cxn>
                  <a:cxn ang="0">
                    <a:pos x="52" y="4"/>
                  </a:cxn>
                </a:cxnLst>
                <a:rect l="0" t="0" r="r" b="b"/>
                <a:pathLst>
                  <a:path w="61" h="212">
                    <a:moveTo>
                      <a:pt x="52" y="4"/>
                    </a:moveTo>
                    <a:lnTo>
                      <a:pt x="52" y="4"/>
                    </a:lnTo>
                    <a:lnTo>
                      <a:pt x="51" y="10"/>
                    </a:lnTo>
                    <a:lnTo>
                      <a:pt x="48" y="16"/>
                    </a:lnTo>
                    <a:lnTo>
                      <a:pt x="43" y="29"/>
                    </a:lnTo>
                    <a:lnTo>
                      <a:pt x="38" y="41"/>
                    </a:lnTo>
                    <a:lnTo>
                      <a:pt x="36" y="47"/>
                    </a:lnTo>
                    <a:lnTo>
                      <a:pt x="34" y="54"/>
                    </a:lnTo>
                    <a:lnTo>
                      <a:pt x="34" y="54"/>
                    </a:lnTo>
                    <a:lnTo>
                      <a:pt x="25" y="103"/>
                    </a:lnTo>
                    <a:lnTo>
                      <a:pt x="25" y="103"/>
                    </a:lnTo>
                    <a:lnTo>
                      <a:pt x="23" y="116"/>
                    </a:lnTo>
                    <a:lnTo>
                      <a:pt x="19" y="129"/>
                    </a:lnTo>
                    <a:lnTo>
                      <a:pt x="10" y="156"/>
                    </a:lnTo>
                    <a:lnTo>
                      <a:pt x="3" y="181"/>
                    </a:lnTo>
                    <a:lnTo>
                      <a:pt x="1" y="195"/>
                    </a:lnTo>
                    <a:lnTo>
                      <a:pt x="0" y="208"/>
                    </a:lnTo>
                    <a:lnTo>
                      <a:pt x="0" y="208"/>
                    </a:lnTo>
                    <a:lnTo>
                      <a:pt x="0" y="210"/>
                    </a:lnTo>
                    <a:lnTo>
                      <a:pt x="1" y="211"/>
                    </a:lnTo>
                    <a:lnTo>
                      <a:pt x="2" y="212"/>
                    </a:lnTo>
                    <a:lnTo>
                      <a:pt x="4" y="212"/>
                    </a:lnTo>
                    <a:lnTo>
                      <a:pt x="6" y="212"/>
                    </a:lnTo>
                    <a:lnTo>
                      <a:pt x="7" y="211"/>
                    </a:lnTo>
                    <a:lnTo>
                      <a:pt x="8" y="210"/>
                    </a:lnTo>
                    <a:lnTo>
                      <a:pt x="9" y="208"/>
                    </a:lnTo>
                    <a:lnTo>
                      <a:pt x="9" y="208"/>
                    </a:lnTo>
                    <a:lnTo>
                      <a:pt x="10" y="200"/>
                    </a:lnTo>
                    <a:lnTo>
                      <a:pt x="11" y="192"/>
                    </a:lnTo>
                    <a:lnTo>
                      <a:pt x="15" y="176"/>
                    </a:lnTo>
                    <a:lnTo>
                      <a:pt x="26" y="144"/>
                    </a:lnTo>
                    <a:lnTo>
                      <a:pt x="26" y="144"/>
                    </a:lnTo>
                    <a:lnTo>
                      <a:pt x="29" y="131"/>
                    </a:lnTo>
                    <a:lnTo>
                      <a:pt x="32" y="117"/>
                    </a:lnTo>
                    <a:lnTo>
                      <a:pt x="37" y="91"/>
                    </a:lnTo>
                    <a:lnTo>
                      <a:pt x="37" y="91"/>
                    </a:lnTo>
                    <a:lnTo>
                      <a:pt x="41" y="67"/>
                    </a:lnTo>
                    <a:lnTo>
                      <a:pt x="46" y="42"/>
                    </a:lnTo>
                    <a:lnTo>
                      <a:pt x="46" y="42"/>
                    </a:lnTo>
                    <a:lnTo>
                      <a:pt x="50" y="33"/>
                    </a:lnTo>
                    <a:lnTo>
                      <a:pt x="55" y="23"/>
                    </a:lnTo>
                    <a:lnTo>
                      <a:pt x="59" y="14"/>
                    </a:lnTo>
                    <a:lnTo>
                      <a:pt x="60" y="9"/>
                    </a:lnTo>
                    <a:lnTo>
                      <a:pt x="61" y="4"/>
                    </a:lnTo>
                    <a:lnTo>
                      <a:pt x="61" y="4"/>
                    </a:lnTo>
                    <a:lnTo>
                      <a:pt x="61" y="3"/>
                    </a:lnTo>
                    <a:lnTo>
                      <a:pt x="60" y="1"/>
                    </a:lnTo>
                    <a:lnTo>
                      <a:pt x="59" y="0"/>
                    </a:lnTo>
                    <a:lnTo>
                      <a:pt x="57" y="0"/>
                    </a:lnTo>
                    <a:lnTo>
                      <a:pt x="54" y="1"/>
                    </a:lnTo>
                    <a:lnTo>
                      <a:pt x="53" y="3"/>
                    </a:lnTo>
                    <a:lnTo>
                      <a:pt x="52" y="4"/>
                    </a:lnTo>
                    <a:lnTo>
                      <a:pt x="52"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2" name="chenying0907 171"/>
              <p:cNvSpPr/>
              <p:nvPr/>
            </p:nvSpPr>
            <p:spPr bwMode="auto">
              <a:xfrm>
                <a:off x="4357688" y="2209800"/>
                <a:ext cx="36513" cy="90488"/>
              </a:xfrm>
              <a:custGeom>
                <a:avLst/>
                <a:gdLst/>
                <a:ahLst/>
                <a:cxnLst>
                  <a:cxn ang="0">
                    <a:pos x="60" y="1"/>
                  </a:cxn>
                  <a:cxn ang="0">
                    <a:pos x="60" y="1"/>
                  </a:cxn>
                  <a:cxn ang="0">
                    <a:pos x="51" y="10"/>
                  </a:cxn>
                  <a:cxn ang="0">
                    <a:pos x="43" y="22"/>
                  </a:cxn>
                  <a:cxn ang="0">
                    <a:pos x="37" y="34"/>
                  </a:cxn>
                  <a:cxn ang="0">
                    <a:pos x="33" y="48"/>
                  </a:cxn>
                  <a:cxn ang="0">
                    <a:pos x="29" y="61"/>
                  </a:cxn>
                  <a:cxn ang="0">
                    <a:pos x="25" y="75"/>
                  </a:cxn>
                  <a:cxn ang="0">
                    <a:pos x="20" y="100"/>
                  </a:cxn>
                  <a:cxn ang="0">
                    <a:pos x="20" y="100"/>
                  </a:cxn>
                  <a:cxn ang="0">
                    <a:pos x="15" y="115"/>
                  </a:cxn>
                  <a:cxn ang="0">
                    <a:pos x="6" y="135"/>
                  </a:cxn>
                  <a:cxn ang="0">
                    <a:pos x="3" y="147"/>
                  </a:cxn>
                  <a:cxn ang="0">
                    <a:pos x="0" y="156"/>
                  </a:cxn>
                  <a:cxn ang="0">
                    <a:pos x="0" y="164"/>
                  </a:cxn>
                  <a:cxn ang="0">
                    <a:pos x="1" y="166"/>
                  </a:cxn>
                  <a:cxn ang="0">
                    <a:pos x="3" y="170"/>
                  </a:cxn>
                  <a:cxn ang="0">
                    <a:pos x="3" y="170"/>
                  </a:cxn>
                  <a:cxn ang="0">
                    <a:pos x="4" y="170"/>
                  </a:cxn>
                  <a:cxn ang="0">
                    <a:pos x="6" y="171"/>
                  </a:cxn>
                  <a:cxn ang="0">
                    <a:pos x="9" y="169"/>
                  </a:cxn>
                  <a:cxn ang="0">
                    <a:pos x="10" y="167"/>
                  </a:cxn>
                  <a:cxn ang="0">
                    <a:pos x="11" y="165"/>
                  </a:cxn>
                  <a:cxn ang="0">
                    <a:pos x="10" y="164"/>
                  </a:cxn>
                  <a:cxn ang="0">
                    <a:pos x="9" y="162"/>
                  </a:cxn>
                  <a:cxn ang="0">
                    <a:pos x="9" y="162"/>
                  </a:cxn>
                  <a:cxn ang="0">
                    <a:pos x="10" y="159"/>
                  </a:cxn>
                  <a:cxn ang="0">
                    <a:pos x="14" y="152"/>
                  </a:cxn>
                  <a:cxn ang="0">
                    <a:pos x="18" y="138"/>
                  </a:cxn>
                  <a:cxn ang="0">
                    <a:pos x="18" y="138"/>
                  </a:cxn>
                  <a:cxn ang="0">
                    <a:pos x="24" y="119"/>
                  </a:cxn>
                  <a:cxn ang="0">
                    <a:pos x="29" y="100"/>
                  </a:cxn>
                  <a:cxn ang="0">
                    <a:pos x="29" y="100"/>
                  </a:cxn>
                  <a:cxn ang="0">
                    <a:pos x="34" y="76"/>
                  </a:cxn>
                  <a:cxn ang="0">
                    <a:pos x="38" y="63"/>
                  </a:cxn>
                  <a:cxn ang="0">
                    <a:pos x="41" y="51"/>
                  </a:cxn>
                  <a:cxn ang="0">
                    <a:pos x="47" y="38"/>
                  </a:cxn>
                  <a:cxn ang="0">
                    <a:pos x="52" y="27"/>
                  </a:cxn>
                  <a:cxn ang="0">
                    <a:pos x="58" y="17"/>
                  </a:cxn>
                  <a:cxn ang="0">
                    <a:pos x="66" y="7"/>
                  </a:cxn>
                  <a:cxn ang="0">
                    <a:pos x="66" y="7"/>
                  </a:cxn>
                  <a:cxn ang="0">
                    <a:pos x="67" y="6"/>
                  </a:cxn>
                  <a:cxn ang="0">
                    <a:pos x="68" y="4"/>
                  </a:cxn>
                  <a:cxn ang="0">
                    <a:pos x="67" y="3"/>
                  </a:cxn>
                  <a:cxn ang="0">
                    <a:pos x="66" y="1"/>
                  </a:cxn>
                  <a:cxn ang="0">
                    <a:pos x="65" y="0"/>
                  </a:cxn>
                  <a:cxn ang="0">
                    <a:pos x="63" y="0"/>
                  </a:cxn>
                  <a:cxn ang="0">
                    <a:pos x="61" y="0"/>
                  </a:cxn>
                  <a:cxn ang="0">
                    <a:pos x="60" y="1"/>
                  </a:cxn>
                  <a:cxn ang="0">
                    <a:pos x="60" y="1"/>
                  </a:cxn>
                </a:cxnLst>
                <a:rect l="0" t="0" r="r" b="b"/>
                <a:pathLst>
                  <a:path w="68" h="171">
                    <a:moveTo>
                      <a:pt x="60" y="1"/>
                    </a:moveTo>
                    <a:lnTo>
                      <a:pt x="60" y="1"/>
                    </a:lnTo>
                    <a:lnTo>
                      <a:pt x="51" y="10"/>
                    </a:lnTo>
                    <a:lnTo>
                      <a:pt x="43" y="22"/>
                    </a:lnTo>
                    <a:lnTo>
                      <a:pt x="37" y="34"/>
                    </a:lnTo>
                    <a:lnTo>
                      <a:pt x="33" y="48"/>
                    </a:lnTo>
                    <a:lnTo>
                      <a:pt x="29" y="61"/>
                    </a:lnTo>
                    <a:lnTo>
                      <a:pt x="25" y="75"/>
                    </a:lnTo>
                    <a:lnTo>
                      <a:pt x="20" y="100"/>
                    </a:lnTo>
                    <a:lnTo>
                      <a:pt x="20" y="100"/>
                    </a:lnTo>
                    <a:lnTo>
                      <a:pt x="15" y="115"/>
                    </a:lnTo>
                    <a:lnTo>
                      <a:pt x="6" y="135"/>
                    </a:lnTo>
                    <a:lnTo>
                      <a:pt x="3" y="147"/>
                    </a:lnTo>
                    <a:lnTo>
                      <a:pt x="0" y="156"/>
                    </a:lnTo>
                    <a:lnTo>
                      <a:pt x="0" y="164"/>
                    </a:lnTo>
                    <a:lnTo>
                      <a:pt x="1" y="166"/>
                    </a:lnTo>
                    <a:lnTo>
                      <a:pt x="3" y="170"/>
                    </a:lnTo>
                    <a:lnTo>
                      <a:pt x="3" y="170"/>
                    </a:lnTo>
                    <a:lnTo>
                      <a:pt x="4" y="170"/>
                    </a:lnTo>
                    <a:lnTo>
                      <a:pt x="6" y="171"/>
                    </a:lnTo>
                    <a:lnTo>
                      <a:pt x="9" y="169"/>
                    </a:lnTo>
                    <a:lnTo>
                      <a:pt x="10" y="167"/>
                    </a:lnTo>
                    <a:lnTo>
                      <a:pt x="11" y="165"/>
                    </a:lnTo>
                    <a:lnTo>
                      <a:pt x="10" y="164"/>
                    </a:lnTo>
                    <a:lnTo>
                      <a:pt x="9" y="162"/>
                    </a:lnTo>
                    <a:lnTo>
                      <a:pt x="9" y="162"/>
                    </a:lnTo>
                    <a:lnTo>
                      <a:pt x="10" y="159"/>
                    </a:lnTo>
                    <a:lnTo>
                      <a:pt x="14" y="152"/>
                    </a:lnTo>
                    <a:lnTo>
                      <a:pt x="18" y="138"/>
                    </a:lnTo>
                    <a:lnTo>
                      <a:pt x="18" y="138"/>
                    </a:lnTo>
                    <a:lnTo>
                      <a:pt x="24" y="119"/>
                    </a:lnTo>
                    <a:lnTo>
                      <a:pt x="29" y="100"/>
                    </a:lnTo>
                    <a:lnTo>
                      <a:pt x="29" y="100"/>
                    </a:lnTo>
                    <a:lnTo>
                      <a:pt x="34" y="76"/>
                    </a:lnTo>
                    <a:lnTo>
                      <a:pt x="38" y="63"/>
                    </a:lnTo>
                    <a:lnTo>
                      <a:pt x="41" y="51"/>
                    </a:lnTo>
                    <a:lnTo>
                      <a:pt x="47" y="38"/>
                    </a:lnTo>
                    <a:lnTo>
                      <a:pt x="52" y="27"/>
                    </a:lnTo>
                    <a:lnTo>
                      <a:pt x="58" y="17"/>
                    </a:lnTo>
                    <a:lnTo>
                      <a:pt x="66" y="7"/>
                    </a:lnTo>
                    <a:lnTo>
                      <a:pt x="66" y="7"/>
                    </a:lnTo>
                    <a:lnTo>
                      <a:pt x="67" y="6"/>
                    </a:lnTo>
                    <a:lnTo>
                      <a:pt x="68" y="4"/>
                    </a:lnTo>
                    <a:lnTo>
                      <a:pt x="67" y="3"/>
                    </a:lnTo>
                    <a:lnTo>
                      <a:pt x="66" y="1"/>
                    </a:lnTo>
                    <a:lnTo>
                      <a:pt x="65" y="0"/>
                    </a:lnTo>
                    <a:lnTo>
                      <a:pt x="63" y="0"/>
                    </a:lnTo>
                    <a:lnTo>
                      <a:pt x="61" y="0"/>
                    </a:lnTo>
                    <a:lnTo>
                      <a:pt x="60" y="1"/>
                    </a:lnTo>
                    <a:lnTo>
                      <a:pt x="60" y="1"/>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3" name="chenying0907 172"/>
              <p:cNvSpPr/>
              <p:nvPr/>
            </p:nvSpPr>
            <p:spPr bwMode="auto">
              <a:xfrm>
                <a:off x="4383088" y="2219325"/>
                <a:ext cx="33338" cy="63500"/>
              </a:xfrm>
              <a:custGeom>
                <a:avLst/>
                <a:gdLst/>
                <a:ahLst/>
                <a:cxnLst>
                  <a:cxn ang="0">
                    <a:pos x="55" y="0"/>
                  </a:cxn>
                  <a:cxn ang="0">
                    <a:pos x="55" y="0"/>
                  </a:cxn>
                  <a:cxn ang="0">
                    <a:pos x="50" y="2"/>
                  </a:cxn>
                  <a:cxn ang="0">
                    <a:pos x="46" y="5"/>
                  </a:cxn>
                  <a:cxn ang="0">
                    <a:pos x="42" y="8"/>
                  </a:cxn>
                  <a:cxn ang="0">
                    <a:pos x="39" y="11"/>
                  </a:cxn>
                  <a:cxn ang="0">
                    <a:pos x="33" y="19"/>
                  </a:cxn>
                  <a:cxn ang="0">
                    <a:pos x="29" y="30"/>
                  </a:cxn>
                  <a:cxn ang="0">
                    <a:pos x="29" y="30"/>
                  </a:cxn>
                  <a:cxn ang="0">
                    <a:pos x="13" y="70"/>
                  </a:cxn>
                  <a:cxn ang="0">
                    <a:pos x="6" y="91"/>
                  </a:cxn>
                  <a:cxn ang="0">
                    <a:pos x="0" y="112"/>
                  </a:cxn>
                  <a:cxn ang="0">
                    <a:pos x="0" y="112"/>
                  </a:cxn>
                  <a:cxn ang="0">
                    <a:pos x="0" y="114"/>
                  </a:cxn>
                  <a:cxn ang="0">
                    <a:pos x="1" y="116"/>
                  </a:cxn>
                  <a:cxn ang="0">
                    <a:pos x="2" y="118"/>
                  </a:cxn>
                  <a:cxn ang="0">
                    <a:pos x="4" y="118"/>
                  </a:cxn>
                  <a:cxn ang="0">
                    <a:pos x="6" y="119"/>
                  </a:cxn>
                  <a:cxn ang="0">
                    <a:pos x="7" y="118"/>
                  </a:cxn>
                  <a:cxn ang="0">
                    <a:pos x="8" y="116"/>
                  </a:cxn>
                  <a:cxn ang="0">
                    <a:pos x="9" y="114"/>
                  </a:cxn>
                  <a:cxn ang="0">
                    <a:pos x="9" y="114"/>
                  </a:cxn>
                  <a:cxn ang="0">
                    <a:pos x="13" y="100"/>
                  </a:cxn>
                  <a:cxn ang="0">
                    <a:pos x="17" y="84"/>
                  </a:cxn>
                  <a:cxn ang="0">
                    <a:pos x="23" y="70"/>
                  </a:cxn>
                  <a:cxn ang="0">
                    <a:pos x="30" y="56"/>
                  </a:cxn>
                  <a:cxn ang="0">
                    <a:pos x="30" y="56"/>
                  </a:cxn>
                  <a:cxn ang="0">
                    <a:pos x="34" y="42"/>
                  </a:cxn>
                  <a:cxn ang="0">
                    <a:pos x="39" y="29"/>
                  </a:cxn>
                  <a:cxn ang="0">
                    <a:pos x="42" y="22"/>
                  </a:cxn>
                  <a:cxn ang="0">
                    <a:pos x="46" y="17"/>
                  </a:cxn>
                  <a:cxn ang="0">
                    <a:pos x="51" y="12"/>
                  </a:cxn>
                  <a:cxn ang="0">
                    <a:pos x="57" y="9"/>
                  </a:cxn>
                  <a:cxn ang="0">
                    <a:pos x="57" y="9"/>
                  </a:cxn>
                  <a:cxn ang="0">
                    <a:pos x="60" y="8"/>
                  </a:cxn>
                  <a:cxn ang="0">
                    <a:pos x="61" y="7"/>
                  </a:cxn>
                  <a:cxn ang="0">
                    <a:pos x="62" y="5"/>
                  </a:cxn>
                  <a:cxn ang="0">
                    <a:pos x="61" y="3"/>
                  </a:cxn>
                  <a:cxn ang="0">
                    <a:pos x="61" y="2"/>
                  </a:cxn>
                  <a:cxn ang="0">
                    <a:pos x="60" y="0"/>
                  </a:cxn>
                  <a:cxn ang="0">
                    <a:pos x="57" y="0"/>
                  </a:cxn>
                  <a:cxn ang="0">
                    <a:pos x="55" y="0"/>
                  </a:cxn>
                  <a:cxn ang="0">
                    <a:pos x="55" y="0"/>
                  </a:cxn>
                </a:cxnLst>
                <a:rect l="0" t="0" r="r" b="b"/>
                <a:pathLst>
                  <a:path w="62" h="119">
                    <a:moveTo>
                      <a:pt x="55" y="0"/>
                    </a:moveTo>
                    <a:lnTo>
                      <a:pt x="55" y="0"/>
                    </a:lnTo>
                    <a:lnTo>
                      <a:pt x="50" y="2"/>
                    </a:lnTo>
                    <a:lnTo>
                      <a:pt x="46" y="5"/>
                    </a:lnTo>
                    <a:lnTo>
                      <a:pt x="42" y="8"/>
                    </a:lnTo>
                    <a:lnTo>
                      <a:pt x="39" y="11"/>
                    </a:lnTo>
                    <a:lnTo>
                      <a:pt x="33" y="19"/>
                    </a:lnTo>
                    <a:lnTo>
                      <a:pt x="29" y="30"/>
                    </a:lnTo>
                    <a:lnTo>
                      <a:pt x="29" y="30"/>
                    </a:lnTo>
                    <a:lnTo>
                      <a:pt x="13" y="70"/>
                    </a:lnTo>
                    <a:lnTo>
                      <a:pt x="6" y="91"/>
                    </a:lnTo>
                    <a:lnTo>
                      <a:pt x="0" y="112"/>
                    </a:lnTo>
                    <a:lnTo>
                      <a:pt x="0" y="112"/>
                    </a:lnTo>
                    <a:lnTo>
                      <a:pt x="0" y="114"/>
                    </a:lnTo>
                    <a:lnTo>
                      <a:pt x="1" y="116"/>
                    </a:lnTo>
                    <a:lnTo>
                      <a:pt x="2" y="118"/>
                    </a:lnTo>
                    <a:lnTo>
                      <a:pt x="4" y="118"/>
                    </a:lnTo>
                    <a:lnTo>
                      <a:pt x="6" y="119"/>
                    </a:lnTo>
                    <a:lnTo>
                      <a:pt x="7" y="118"/>
                    </a:lnTo>
                    <a:lnTo>
                      <a:pt x="8" y="116"/>
                    </a:lnTo>
                    <a:lnTo>
                      <a:pt x="9" y="114"/>
                    </a:lnTo>
                    <a:lnTo>
                      <a:pt x="9" y="114"/>
                    </a:lnTo>
                    <a:lnTo>
                      <a:pt x="13" y="100"/>
                    </a:lnTo>
                    <a:lnTo>
                      <a:pt x="17" y="84"/>
                    </a:lnTo>
                    <a:lnTo>
                      <a:pt x="23" y="70"/>
                    </a:lnTo>
                    <a:lnTo>
                      <a:pt x="30" y="56"/>
                    </a:lnTo>
                    <a:lnTo>
                      <a:pt x="30" y="56"/>
                    </a:lnTo>
                    <a:lnTo>
                      <a:pt x="34" y="42"/>
                    </a:lnTo>
                    <a:lnTo>
                      <a:pt x="39" y="29"/>
                    </a:lnTo>
                    <a:lnTo>
                      <a:pt x="42" y="22"/>
                    </a:lnTo>
                    <a:lnTo>
                      <a:pt x="46" y="17"/>
                    </a:lnTo>
                    <a:lnTo>
                      <a:pt x="51" y="12"/>
                    </a:lnTo>
                    <a:lnTo>
                      <a:pt x="57" y="9"/>
                    </a:lnTo>
                    <a:lnTo>
                      <a:pt x="57" y="9"/>
                    </a:lnTo>
                    <a:lnTo>
                      <a:pt x="60" y="8"/>
                    </a:lnTo>
                    <a:lnTo>
                      <a:pt x="61" y="7"/>
                    </a:lnTo>
                    <a:lnTo>
                      <a:pt x="62" y="5"/>
                    </a:lnTo>
                    <a:lnTo>
                      <a:pt x="61" y="3"/>
                    </a:lnTo>
                    <a:lnTo>
                      <a:pt x="61" y="2"/>
                    </a:lnTo>
                    <a:lnTo>
                      <a:pt x="60" y="0"/>
                    </a:lnTo>
                    <a:lnTo>
                      <a:pt x="57" y="0"/>
                    </a:lnTo>
                    <a:lnTo>
                      <a:pt x="55" y="0"/>
                    </a:lnTo>
                    <a:lnTo>
                      <a:pt x="55" y="0"/>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4" name="chenying0907 173"/>
              <p:cNvSpPr/>
              <p:nvPr/>
            </p:nvSpPr>
            <p:spPr bwMode="auto">
              <a:xfrm>
                <a:off x="4403725" y="2228850"/>
                <a:ext cx="17463" cy="52388"/>
              </a:xfrm>
              <a:custGeom>
                <a:avLst/>
                <a:gdLst/>
                <a:ahLst/>
                <a:cxnLst>
                  <a:cxn ang="0">
                    <a:pos x="27" y="1"/>
                  </a:cxn>
                  <a:cxn ang="0">
                    <a:pos x="27" y="1"/>
                  </a:cxn>
                  <a:cxn ang="0">
                    <a:pos x="24" y="2"/>
                  </a:cxn>
                  <a:cxn ang="0">
                    <a:pos x="22" y="6"/>
                  </a:cxn>
                  <a:cxn ang="0">
                    <a:pos x="17" y="12"/>
                  </a:cxn>
                  <a:cxn ang="0">
                    <a:pos x="15" y="20"/>
                  </a:cxn>
                  <a:cxn ang="0">
                    <a:pos x="14" y="27"/>
                  </a:cxn>
                  <a:cxn ang="0">
                    <a:pos x="14" y="27"/>
                  </a:cxn>
                  <a:cxn ang="0">
                    <a:pos x="12" y="45"/>
                  </a:cxn>
                  <a:cxn ang="0">
                    <a:pos x="10" y="61"/>
                  </a:cxn>
                  <a:cxn ang="0">
                    <a:pos x="6" y="78"/>
                  </a:cxn>
                  <a:cxn ang="0">
                    <a:pos x="0" y="94"/>
                  </a:cxn>
                  <a:cxn ang="0">
                    <a:pos x="0" y="94"/>
                  </a:cxn>
                  <a:cxn ang="0">
                    <a:pos x="0" y="96"/>
                  </a:cxn>
                  <a:cxn ang="0">
                    <a:pos x="0" y="97"/>
                  </a:cxn>
                  <a:cxn ang="0">
                    <a:pos x="1" y="100"/>
                  </a:cxn>
                  <a:cxn ang="0">
                    <a:pos x="3" y="100"/>
                  </a:cxn>
                  <a:cxn ang="0">
                    <a:pos x="6" y="100"/>
                  </a:cxn>
                  <a:cxn ang="0">
                    <a:pos x="8" y="98"/>
                  </a:cxn>
                  <a:cxn ang="0">
                    <a:pos x="9" y="96"/>
                  </a:cxn>
                  <a:cxn ang="0">
                    <a:pos x="9" y="96"/>
                  </a:cxn>
                  <a:cxn ang="0">
                    <a:pos x="13" y="85"/>
                  </a:cxn>
                  <a:cxn ang="0">
                    <a:pos x="15" y="80"/>
                  </a:cxn>
                  <a:cxn ang="0">
                    <a:pos x="18" y="75"/>
                  </a:cxn>
                  <a:cxn ang="0">
                    <a:pos x="18" y="75"/>
                  </a:cxn>
                  <a:cxn ang="0">
                    <a:pos x="19" y="72"/>
                  </a:cxn>
                  <a:cxn ang="0">
                    <a:pos x="21" y="69"/>
                  </a:cxn>
                  <a:cxn ang="0">
                    <a:pos x="21" y="62"/>
                  </a:cxn>
                  <a:cxn ang="0">
                    <a:pos x="22" y="49"/>
                  </a:cxn>
                  <a:cxn ang="0">
                    <a:pos x="22" y="49"/>
                  </a:cxn>
                  <a:cxn ang="0">
                    <a:pos x="23" y="28"/>
                  </a:cxn>
                  <a:cxn ang="0">
                    <a:pos x="24" y="22"/>
                  </a:cxn>
                  <a:cxn ang="0">
                    <a:pos x="25" y="17"/>
                  </a:cxn>
                  <a:cxn ang="0">
                    <a:pos x="27" y="13"/>
                  </a:cxn>
                  <a:cxn ang="0">
                    <a:pos x="30" y="10"/>
                  </a:cxn>
                  <a:cxn ang="0">
                    <a:pos x="30" y="10"/>
                  </a:cxn>
                  <a:cxn ang="0">
                    <a:pos x="31" y="9"/>
                  </a:cxn>
                  <a:cxn ang="0">
                    <a:pos x="32" y="8"/>
                  </a:cxn>
                  <a:cxn ang="0">
                    <a:pos x="33" y="3"/>
                  </a:cxn>
                  <a:cxn ang="0">
                    <a:pos x="32" y="2"/>
                  </a:cxn>
                  <a:cxn ang="0">
                    <a:pos x="31" y="1"/>
                  </a:cxn>
                  <a:cxn ang="0">
                    <a:pos x="29" y="0"/>
                  </a:cxn>
                  <a:cxn ang="0">
                    <a:pos x="27" y="1"/>
                  </a:cxn>
                  <a:cxn ang="0">
                    <a:pos x="27" y="1"/>
                  </a:cxn>
                </a:cxnLst>
                <a:rect l="0" t="0" r="r" b="b"/>
                <a:pathLst>
                  <a:path w="33" h="100">
                    <a:moveTo>
                      <a:pt x="27" y="1"/>
                    </a:moveTo>
                    <a:lnTo>
                      <a:pt x="27" y="1"/>
                    </a:lnTo>
                    <a:lnTo>
                      <a:pt x="24" y="2"/>
                    </a:lnTo>
                    <a:lnTo>
                      <a:pt x="22" y="6"/>
                    </a:lnTo>
                    <a:lnTo>
                      <a:pt x="17" y="12"/>
                    </a:lnTo>
                    <a:lnTo>
                      <a:pt x="15" y="20"/>
                    </a:lnTo>
                    <a:lnTo>
                      <a:pt x="14" y="27"/>
                    </a:lnTo>
                    <a:lnTo>
                      <a:pt x="14" y="27"/>
                    </a:lnTo>
                    <a:lnTo>
                      <a:pt x="12" y="45"/>
                    </a:lnTo>
                    <a:lnTo>
                      <a:pt x="10" y="61"/>
                    </a:lnTo>
                    <a:lnTo>
                      <a:pt x="6" y="78"/>
                    </a:lnTo>
                    <a:lnTo>
                      <a:pt x="0" y="94"/>
                    </a:lnTo>
                    <a:lnTo>
                      <a:pt x="0" y="94"/>
                    </a:lnTo>
                    <a:lnTo>
                      <a:pt x="0" y="96"/>
                    </a:lnTo>
                    <a:lnTo>
                      <a:pt x="0" y="97"/>
                    </a:lnTo>
                    <a:lnTo>
                      <a:pt x="1" y="100"/>
                    </a:lnTo>
                    <a:lnTo>
                      <a:pt x="3" y="100"/>
                    </a:lnTo>
                    <a:lnTo>
                      <a:pt x="6" y="100"/>
                    </a:lnTo>
                    <a:lnTo>
                      <a:pt x="8" y="98"/>
                    </a:lnTo>
                    <a:lnTo>
                      <a:pt x="9" y="96"/>
                    </a:lnTo>
                    <a:lnTo>
                      <a:pt x="9" y="96"/>
                    </a:lnTo>
                    <a:lnTo>
                      <a:pt x="13" y="85"/>
                    </a:lnTo>
                    <a:lnTo>
                      <a:pt x="15" y="80"/>
                    </a:lnTo>
                    <a:lnTo>
                      <a:pt x="18" y="75"/>
                    </a:lnTo>
                    <a:lnTo>
                      <a:pt x="18" y="75"/>
                    </a:lnTo>
                    <a:lnTo>
                      <a:pt x="19" y="72"/>
                    </a:lnTo>
                    <a:lnTo>
                      <a:pt x="21" y="69"/>
                    </a:lnTo>
                    <a:lnTo>
                      <a:pt x="21" y="62"/>
                    </a:lnTo>
                    <a:lnTo>
                      <a:pt x="22" y="49"/>
                    </a:lnTo>
                    <a:lnTo>
                      <a:pt x="22" y="49"/>
                    </a:lnTo>
                    <a:lnTo>
                      <a:pt x="23" y="28"/>
                    </a:lnTo>
                    <a:lnTo>
                      <a:pt x="24" y="22"/>
                    </a:lnTo>
                    <a:lnTo>
                      <a:pt x="25" y="17"/>
                    </a:lnTo>
                    <a:lnTo>
                      <a:pt x="27" y="13"/>
                    </a:lnTo>
                    <a:lnTo>
                      <a:pt x="30" y="10"/>
                    </a:lnTo>
                    <a:lnTo>
                      <a:pt x="30" y="10"/>
                    </a:lnTo>
                    <a:lnTo>
                      <a:pt x="31" y="9"/>
                    </a:lnTo>
                    <a:lnTo>
                      <a:pt x="32" y="8"/>
                    </a:lnTo>
                    <a:lnTo>
                      <a:pt x="33" y="3"/>
                    </a:lnTo>
                    <a:lnTo>
                      <a:pt x="32" y="2"/>
                    </a:lnTo>
                    <a:lnTo>
                      <a:pt x="31" y="1"/>
                    </a:lnTo>
                    <a:lnTo>
                      <a:pt x="29" y="0"/>
                    </a:lnTo>
                    <a:lnTo>
                      <a:pt x="27" y="1"/>
                    </a:lnTo>
                    <a:lnTo>
                      <a:pt x="27" y="1"/>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5" name="chenying0907 174"/>
              <p:cNvSpPr/>
              <p:nvPr/>
            </p:nvSpPr>
            <p:spPr bwMode="auto">
              <a:xfrm>
                <a:off x="4340225" y="2436813"/>
                <a:ext cx="4763" cy="42863"/>
              </a:xfrm>
              <a:custGeom>
                <a:avLst/>
                <a:gdLst/>
                <a:ahLst/>
                <a:cxnLst>
                  <a:cxn ang="0">
                    <a:pos x="0" y="5"/>
                  </a:cxn>
                  <a:cxn ang="0">
                    <a:pos x="0" y="76"/>
                  </a:cxn>
                  <a:cxn ang="0">
                    <a:pos x="0" y="76"/>
                  </a:cxn>
                  <a:cxn ang="0">
                    <a:pos x="1" y="78"/>
                  </a:cxn>
                  <a:cxn ang="0">
                    <a:pos x="2" y="79"/>
                  </a:cxn>
                  <a:cxn ang="0">
                    <a:pos x="3" y="80"/>
                  </a:cxn>
                  <a:cxn ang="0">
                    <a:pos x="5" y="80"/>
                  </a:cxn>
                  <a:cxn ang="0">
                    <a:pos x="6" y="80"/>
                  </a:cxn>
                  <a:cxn ang="0">
                    <a:pos x="8" y="79"/>
                  </a:cxn>
                  <a:cxn ang="0">
                    <a:pos x="9" y="78"/>
                  </a:cxn>
                  <a:cxn ang="0">
                    <a:pos x="9" y="76"/>
                  </a:cxn>
                  <a:cxn ang="0">
                    <a:pos x="9" y="5"/>
                  </a:cxn>
                  <a:cxn ang="0">
                    <a:pos x="9" y="5"/>
                  </a:cxn>
                  <a:cxn ang="0">
                    <a:pos x="9" y="3"/>
                  </a:cxn>
                  <a:cxn ang="0">
                    <a:pos x="8" y="2"/>
                  </a:cxn>
                  <a:cxn ang="0">
                    <a:pos x="6" y="1"/>
                  </a:cxn>
                  <a:cxn ang="0">
                    <a:pos x="5" y="0"/>
                  </a:cxn>
                  <a:cxn ang="0">
                    <a:pos x="3" y="1"/>
                  </a:cxn>
                  <a:cxn ang="0">
                    <a:pos x="2" y="2"/>
                  </a:cxn>
                  <a:cxn ang="0">
                    <a:pos x="1" y="3"/>
                  </a:cxn>
                  <a:cxn ang="0">
                    <a:pos x="0" y="5"/>
                  </a:cxn>
                  <a:cxn ang="0">
                    <a:pos x="0" y="5"/>
                  </a:cxn>
                </a:cxnLst>
                <a:rect l="0" t="0" r="r" b="b"/>
                <a:pathLst>
                  <a:path w="9" h="80">
                    <a:moveTo>
                      <a:pt x="0" y="5"/>
                    </a:moveTo>
                    <a:lnTo>
                      <a:pt x="0" y="76"/>
                    </a:lnTo>
                    <a:lnTo>
                      <a:pt x="0" y="76"/>
                    </a:lnTo>
                    <a:lnTo>
                      <a:pt x="1" y="78"/>
                    </a:lnTo>
                    <a:lnTo>
                      <a:pt x="2" y="79"/>
                    </a:lnTo>
                    <a:lnTo>
                      <a:pt x="3" y="80"/>
                    </a:lnTo>
                    <a:lnTo>
                      <a:pt x="5" y="80"/>
                    </a:lnTo>
                    <a:lnTo>
                      <a:pt x="6" y="80"/>
                    </a:lnTo>
                    <a:lnTo>
                      <a:pt x="8" y="79"/>
                    </a:lnTo>
                    <a:lnTo>
                      <a:pt x="9" y="78"/>
                    </a:lnTo>
                    <a:lnTo>
                      <a:pt x="9" y="76"/>
                    </a:lnTo>
                    <a:lnTo>
                      <a:pt x="9" y="5"/>
                    </a:lnTo>
                    <a:lnTo>
                      <a:pt x="9" y="5"/>
                    </a:lnTo>
                    <a:lnTo>
                      <a:pt x="9" y="3"/>
                    </a:lnTo>
                    <a:lnTo>
                      <a:pt x="8" y="2"/>
                    </a:lnTo>
                    <a:lnTo>
                      <a:pt x="6" y="1"/>
                    </a:lnTo>
                    <a:lnTo>
                      <a:pt x="5" y="0"/>
                    </a:lnTo>
                    <a:lnTo>
                      <a:pt x="3" y="1"/>
                    </a:lnTo>
                    <a:lnTo>
                      <a:pt x="2" y="2"/>
                    </a:lnTo>
                    <a:lnTo>
                      <a:pt x="1" y="3"/>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6" name="chenying0907 175"/>
              <p:cNvSpPr/>
              <p:nvPr/>
            </p:nvSpPr>
            <p:spPr bwMode="auto">
              <a:xfrm>
                <a:off x="4370388" y="2460625"/>
                <a:ext cx="11113" cy="65088"/>
              </a:xfrm>
              <a:custGeom>
                <a:avLst/>
                <a:gdLst/>
                <a:ahLst/>
                <a:cxnLst>
                  <a:cxn ang="0">
                    <a:pos x="12" y="2"/>
                  </a:cxn>
                  <a:cxn ang="0">
                    <a:pos x="12" y="2"/>
                  </a:cxn>
                  <a:cxn ang="0">
                    <a:pos x="9" y="9"/>
                  </a:cxn>
                  <a:cxn ang="0">
                    <a:pos x="7" y="15"/>
                  </a:cxn>
                  <a:cxn ang="0">
                    <a:pos x="3" y="29"/>
                  </a:cxn>
                  <a:cxn ang="0">
                    <a:pos x="1" y="44"/>
                  </a:cxn>
                  <a:cxn ang="0">
                    <a:pos x="0" y="59"/>
                  </a:cxn>
                  <a:cxn ang="0">
                    <a:pos x="1" y="90"/>
                  </a:cxn>
                  <a:cxn ang="0">
                    <a:pos x="2" y="118"/>
                  </a:cxn>
                  <a:cxn ang="0">
                    <a:pos x="2" y="118"/>
                  </a:cxn>
                  <a:cxn ang="0">
                    <a:pos x="3" y="120"/>
                  </a:cxn>
                  <a:cxn ang="0">
                    <a:pos x="4" y="122"/>
                  </a:cxn>
                  <a:cxn ang="0">
                    <a:pos x="5" y="123"/>
                  </a:cxn>
                  <a:cxn ang="0">
                    <a:pos x="7" y="123"/>
                  </a:cxn>
                  <a:cxn ang="0">
                    <a:pos x="9" y="123"/>
                  </a:cxn>
                  <a:cxn ang="0">
                    <a:pos x="10" y="122"/>
                  </a:cxn>
                  <a:cxn ang="0">
                    <a:pos x="11" y="120"/>
                  </a:cxn>
                  <a:cxn ang="0">
                    <a:pos x="11" y="118"/>
                  </a:cxn>
                  <a:cxn ang="0">
                    <a:pos x="11" y="118"/>
                  </a:cxn>
                  <a:cxn ang="0">
                    <a:pos x="10" y="91"/>
                  </a:cxn>
                  <a:cxn ang="0">
                    <a:pos x="10" y="61"/>
                  </a:cxn>
                  <a:cxn ang="0">
                    <a:pos x="10" y="47"/>
                  </a:cxn>
                  <a:cxn ang="0">
                    <a:pos x="12" y="32"/>
                  </a:cxn>
                  <a:cxn ang="0">
                    <a:pos x="15" y="19"/>
                  </a:cxn>
                  <a:cxn ang="0">
                    <a:pos x="17" y="13"/>
                  </a:cxn>
                  <a:cxn ang="0">
                    <a:pos x="20" y="8"/>
                  </a:cxn>
                  <a:cxn ang="0">
                    <a:pos x="20" y="8"/>
                  </a:cxn>
                  <a:cxn ang="0">
                    <a:pos x="22" y="5"/>
                  </a:cxn>
                  <a:cxn ang="0">
                    <a:pos x="20" y="3"/>
                  </a:cxn>
                  <a:cxn ang="0">
                    <a:pos x="19" y="1"/>
                  </a:cxn>
                  <a:cxn ang="0">
                    <a:pos x="18" y="0"/>
                  </a:cxn>
                  <a:cxn ang="0">
                    <a:pos x="17" y="0"/>
                  </a:cxn>
                  <a:cxn ang="0">
                    <a:pos x="15" y="0"/>
                  </a:cxn>
                  <a:cxn ang="0">
                    <a:pos x="13" y="0"/>
                  </a:cxn>
                  <a:cxn ang="0">
                    <a:pos x="12" y="2"/>
                  </a:cxn>
                  <a:cxn ang="0">
                    <a:pos x="12" y="2"/>
                  </a:cxn>
                </a:cxnLst>
                <a:rect l="0" t="0" r="r" b="b"/>
                <a:pathLst>
                  <a:path w="22" h="123">
                    <a:moveTo>
                      <a:pt x="12" y="2"/>
                    </a:moveTo>
                    <a:lnTo>
                      <a:pt x="12" y="2"/>
                    </a:lnTo>
                    <a:lnTo>
                      <a:pt x="9" y="9"/>
                    </a:lnTo>
                    <a:lnTo>
                      <a:pt x="7" y="15"/>
                    </a:lnTo>
                    <a:lnTo>
                      <a:pt x="3" y="29"/>
                    </a:lnTo>
                    <a:lnTo>
                      <a:pt x="1" y="44"/>
                    </a:lnTo>
                    <a:lnTo>
                      <a:pt x="0" y="59"/>
                    </a:lnTo>
                    <a:lnTo>
                      <a:pt x="1" y="90"/>
                    </a:lnTo>
                    <a:lnTo>
                      <a:pt x="2" y="118"/>
                    </a:lnTo>
                    <a:lnTo>
                      <a:pt x="2" y="118"/>
                    </a:lnTo>
                    <a:lnTo>
                      <a:pt x="3" y="120"/>
                    </a:lnTo>
                    <a:lnTo>
                      <a:pt x="4" y="122"/>
                    </a:lnTo>
                    <a:lnTo>
                      <a:pt x="5" y="123"/>
                    </a:lnTo>
                    <a:lnTo>
                      <a:pt x="7" y="123"/>
                    </a:lnTo>
                    <a:lnTo>
                      <a:pt x="9" y="123"/>
                    </a:lnTo>
                    <a:lnTo>
                      <a:pt x="10" y="122"/>
                    </a:lnTo>
                    <a:lnTo>
                      <a:pt x="11" y="120"/>
                    </a:lnTo>
                    <a:lnTo>
                      <a:pt x="11" y="118"/>
                    </a:lnTo>
                    <a:lnTo>
                      <a:pt x="11" y="118"/>
                    </a:lnTo>
                    <a:lnTo>
                      <a:pt x="10" y="91"/>
                    </a:lnTo>
                    <a:lnTo>
                      <a:pt x="10" y="61"/>
                    </a:lnTo>
                    <a:lnTo>
                      <a:pt x="10" y="47"/>
                    </a:lnTo>
                    <a:lnTo>
                      <a:pt x="12" y="32"/>
                    </a:lnTo>
                    <a:lnTo>
                      <a:pt x="15" y="19"/>
                    </a:lnTo>
                    <a:lnTo>
                      <a:pt x="17" y="13"/>
                    </a:lnTo>
                    <a:lnTo>
                      <a:pt x="20" y="8"/>
                    </a:lnTo>
                    <a:lnTo>
                      <a:pt x="20" y="8"/>
                    </a:lnTo>
                    <a:lnTo>
                      <a:pt x="22" y="5"/>
                    </a:lnTo>
                    <a:lnTo>
                      <a:pt x="20" y="3"/>
                    </a:lnTo>
                    <a:lnTo>
                      <a:pt x="19" y="1"/>
                    </a:lnTo>
                    <a:lnTo>
                      <a:pt x="18" y="0"/>
                    </a:lnTo>
                    <a:lnTo>
                      <a:pt x="17" y="0"/>
                    </a:lnTo>
                    <a:lnTo>
                      <a:pt x="15" y="0"/>
                    </a:lnTo>
                    <a:lnTo>
                      <a:pt x="13" y="0"/>
                    </a:lnTo>
                    <a:lnTo>
                      <a:pt x="12" y="2"/>
                    </a:lnTo>
                    <a:lnTo>
                      <a:pt x="12" y="2"/>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7" name="chenying0907 176"/>
              <p:cNvSpPr/>
              <p:nvPr/>
            </p:nvSpPr>
            <p:spPr bwMode="auto">
              <a:xfrm>
                <a:off x="4395788" y="2492375"/>
                <a:ext cx="7938" cy="55563"/>
              </a:xfrm>
              <a:custGeom>
                <a:avLst/>
                <a:gdLst/>
                <a:ahLst/>
                <a:cxnLst>
                  <a:cxn ang="0">
                    <a:pos x="6" y="5"/>
                  </a:cxn>
                  <a:cxn ang="0">
                    <a:pos x="6" y="5"/>
                  </a:cxn>
                  <a:cxn ang="0">
                    <a:pos x="5" y="29"/>
                  </a:cxn>
                  <a:cxn ang="0">
                    <a:pos x="2" y="53"/>
                  </a:cxn>
                  <a:cxn ang="0">
                    <a:pos x="1" y="77"/>
                  </a:cxn>
                  <a:cxn ang="0">
                    <a:pos x="0" y="100"/>
                  </a:cxn>
                  <a:cxn ang="0">
                    <a:pos x="0" y="100"/>
                  </a:cxn>
                  <a:cxn ang="0">
                    <a:pos x="1" y="102"/>
                  </a:cxn>
                  <a:cxn ang="0">
                    <a:pos x="2" y="104"/>
                  </a:cxn>
                  <a:cxn ang="0">
                    <a:pos x="4" y="105"/>
                  </a:cxn>
                  <a:cxn ang="0">
                    <a:pos x="6" y="105"/>
                  </a:cxn>
                  <a:cxn ang="0">
                    <a:pos x="7" y="105"/>
                  </a:cxn>
                  <a:cxn ang="0">
                    <a:pos x="9" y="104"/>
                  </a:cxn>
                  <a:cxn ang="0">
                    <a:pos x="10" y="102"/>
                  </a:cxn>
                  <a:cxn ang="0">
                    <a:pos x="10" y="100"/>
                  </a:cxn>
                  <a:cxn ang="0">
                    <a:pos x="10" y="100"/>
                  </a:cxn>
                  <a:cxn ang="0">
                    <a:pos x="11" y="77"/>
                  </a:cxn>
                  <a:cxn ang="0">
                    <a:pos x="13" y="53"/>
                  </a:cxn>
                  <a:cxn ang="0">
                    <a:pos x="14" y="29"/>
                  </a:cxn>
                  <a:cxn ang="0">
                    <a:pos x="15" y="5"/>
                  </a:cxn>
                  <a:cxn ang="0">
                    <a:pos x="15" y="5"/>
                  </a:cxn>
                  <a:cxn ang="0">
                    <a:pos x="15" y="3"/>
                  </a:cxn>
                  <a:cxn ang="0">
                    <a:pos x="14" y="2"/>
                  </a:cxn>
                  <a:cxn ang="0">
                    <a:pos x="12" y="1"/>
                  </a:cxn>
                  <a:cxn ang="0">
                    <a:pos x="10" y="0"/>
                  </a:cxn>
                  <a:cxn ang="0">
                    <a:pos x="9" y="1"/>
                  </a:cxn>
                  <a:cxn ang="0">
                    <a:pos x="7" y="2"/>
                  </a:cxn>
                  <a:cxn ang="0">
                    <a:pos x="6" y="3"/>
                  </a:cxn>
                  <a:cxn ang="0">
                    <a:pos x="6" y="5"/>
                  </a:cxn>
                  <a:cxn ang="0">
                    <a:pos x="6" y="5"/>
                  </a:cxn>
                </a:cxnLst>
                <a:rect l="0" t="0" r="r" b="b"/>
                <a:pathLst>
                  <a:path w="15" h="105">
                    <a:moveTo>
                      <a:pt x="6" y="5"/>
                    </a:moveTo>
                    <a:lnTo>
                      <a:pt x="6" y="5"/>
                    </a:lnTo>
                    <a:lnTo>
                      <a:pt x="5" y="29"/>
                    </a:lnTo>
                    <a:lnTo>
                      <a:pt x="2" y="53"/>
                    </a:lnTo>
                    <a:lnTo>
                      <a:pt x="1" y="77"/>
                    </a:lnTo>
                    <a:lnTo>
                      <a:pt x="0" y="100"/>
                    </a:lnTo>
                    <a:lnTo>
                      <a:pt x="0" y="100"/>
                    </a:lnTo>
                    <a:lnTo>
                      <a:pt x="1" y="102"/>
                    </a:lnTo>
                    <a:lnTo>
                      <a:pt x="2" y="104"/>
                    </a:lnTo>
                    <a:lnTo>
                      <a:pt x="4" y="105"/>
                    </a:lnTo>
                    <a:lnTo>
                      <a:pt x="6" y="105"/>
                    </a:lnTo>
                    <a:lnTo>
                      <a:pt x="7" y="105"/>
                    </a:lnTo>
                    <a:lnTo>
                      <a:pt x="9" y="104"/>
                    </a:lnTo>
                    <a:lnTo>
                      <a:pt x="10" y="102"/>
                    </a:lnTo>
                    <a:lnTo>
                      <a:pt x="10" y="100"/>
                    </a:lnTo>
                    <a:lnTo>
                      <a:pt x="10" y="100"/>
                    </a:lnTo>
                    <a:lnTo>
                      <a:pt x="11" y="77"/>
                    </a:lnTo>
                    <a:lnTo>
                      <a:pt x="13" y="53"/>
                    </a:lnTo>
                    <a:lnTo>
                      <a:pt x="14" y="29"/>
                    </a:lnTo>
                    <a:lnTo>
                      <a:pt x="15" y="5"/>
                    </a:lnTo>
                    <a:lnTo>
                      <a:pt x="15" y="5"/>
                    </a:lnTo>
                    <a:lnTo>
                      <a:pt x="15" y="3"/>
                    </a:lnTo>
                    <a:lnTo>
                      <a:pt x="14" y="2"/>
                    </a:lnTo>
                    <a:lnTo>
                      <a:pt x="12" y="1"/>
                    </a:lnTo>
                    <a:lnTo>
                      <a:pt x="10" y="0"/>
                    </a:lnTo>
                    <a:lnTo>
                      <a:pt x="9" y="1"/>
                    </a:lnTo>
                    <a:lnTo>
                      <a:pt x="7" y="2"/>
                    </a:lnTo>
                    <a:lnTo>
                      <a:pt x="6" y="3"/>
                    </a:lnTo>
                    <a:lnTo>
                      <a:pt x="6" y="5"/>
                    </a:lnTo>
                    <a:lnTo>
                      <a:pt x="6"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8" name="chenying0907 177"/>
              <p:cNvSpPr/>
              <p:nvPr/>
            </p:nvSpPr>
            <p:spPr bwMode="auto">
              <a:xfrm>
                <a:off x="4424363" y="2520950"/>
                <a:ext cx="4763" cy="71438"/>
              </a:xfrm>
              <a:custGeom>
                <a:avLst/>
                <a:gdLst/>
                <a:ahLst/>
                <a:cxnLst>
                  <a:cxn ang="0">
                    <a:pos x="0" y="4"/>
                  </a:cxn>
                  <a:cxn ang="0">
                    <a:pos x="0" y="132"/>
                  </a:cxn>
                  <a:cxn ang="0">
                    <a:pos x="0" y="132"/>
                  </a:cxn>
                  <a:cxn ang="0">
                    <a:pos x="0" y="134"/>
                  </a:cxn>
                  <a:cxn ang="0">
                    <a:pos x="1" y="136"/>
                  </a:cxn>
                  <a:cxn ang="0">
                    <a:pos x="3" y="136"/>
                  </a:cxn>
                  <a:cxn ang="0">
                    <a:pos x="4" y="137"/>
                  </a:cxn>
                  <a:cxn ang="0">
                    <a:pos x="6" y="136"/>
                  </a:cxn>
                  <a:cxn ang="0">
                    <a:pos x="7" y="136"/>
                  </a:cxn>
                  <a:cxn ang="0">
                    <a:pos x="8" y="134"/>
                  </a:cxn>
                  <a:cxn ang="0">
                    <a:pos x="9" y="132"/>
                  </a:cxn>
                  <a:cxn ang="0">
                    <a:pos x="9" y="4"/>
                  </a:cxn>
                  <a:cxn ang="0">
                    <a:pos x="9" y="4"/>
                  </a:cxn>
                  <a:cxn ang="0">
                    <a:pos x="8" y="2"/>
                  </a:cxn>
                  <a:cxn ang="0">
                    <a:pos x="7" y="1"/>
                  </a:cxn>
                  <a:cxn ang="0">
                    <a:pos x="6" y="0"/>
                  </a:cxn>
                  <a:cxn ang="0">
                    <a:pos x="4" y="0"/>
                  </a:cxn>
                  <a:cxn ang="0">
                    <a:pos x="3" y="0"/>
                  </a:cxn>
                  <a:cxn ang="0">
                    <a:pos x="1" y="1"/>
                  </a:cxn>
                  <a:cxn ang="0">
                    <a:pos x="0" y="2"/>
                  </a:cxn>
                  <a:cxn ang="0">
                    <a:pos x="0" y="4"/>
                  </a:cxn>
                  <a:cxn ang="0">
                    <a:pos x="0" y="4"/>
                  </a:cxn>
                </a:cxnLst>
                <a:rect l="0" t="0" r="r" b="b"/>
                <a:pathLst>
                  <a:path w="9" h="137">
                    <a:moveTo>
                      <a:pt x="0" y="4"/>
                    </a:moveTo>
                    <a:lnTo>
                      <a:pt x="0" y="132"/>
                    </a:lnTo>
                    <a:lnTo>
                      <a:pt x="0" y="132"/>
                    </a:lnTo>
                    <a:lnTo>
                      <a:pt x="0" y="134"/>
                    </a:lnTo>
                    <a:lnTo>
                      <a:pt x="1" y="136"/>
                    </a:lnTo>
                    <a:lnTo>
                      <a:pt x="3" y="136"/>
                    </a:lnTo>
                    <a:lnTo>
                      <a:pt x="4" y="137"/>
                    </a:lnTo>
                    <a:lnTo>
                      <a:pt x="6" y="136"/>
                    </a:lnTo>
                    <a:lnTo>
                      <a:pt x="7" y="136"/>
                    </a:lnTo>
                    <a:lnTo>
                      <a:pt x="8" y="134"/>
                    </a:lnTo>
                    <a:lnTo>
                      <a:pt x="9" y="132"/>
                    </a:lnTo>
                    <a:lnTo>
                      <a:pt x="9" y="4"/>
                    </a:lnTo>
                    <a:lnTo>
                      <a:pt x="9" y="4"/>
                    </a:lnTo>
                    <a:lnTo>
                      <a:pt x="8" y="2"/>
                    </a:lnTo>
                    <a:lnTo>
                      <a:pt x="7" y="1"/>
                    </a:lnTo>
                    <a:lnTo>
                      <a:pt x="6" y="0"/>
                    </a:lnTo>
                    <a:lnTo>
                      <a:pt x="4" y="0"/>
                    </a:lnTo>
                    <a:lnTo>
                      <a:pt x="3" y="0"/>
                    </a:lnTo>
                    <a:lnTo>
                      <a:pt x="1" y="1"/>
                    </a:lnTo>
                    <a:lnTo>
                      <a:pt x="0" y="2"/>
                    </a:lnTo>
                    <a:lnTo>
                      <a:pt x="0" y="4"/>
                    </a:lnTo>
                    <a:lnTo>
                      <a:pt x="0" y="4"/>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9" name="chenying0907 178"/>
              <p:cNvSpPr/>
              <p:nvPr/>
            </p:nvSpPr>
            <p:spPr bwMode="auto">
              <a:xfrm>
                <a:off x="4451350" y="2547938"/>
                <a:ext cx="7938" cy="68263"/>
              </a:xfrm>
              <a:custGeom>
                <a:avLst/>
                <a:gdLst/>
                <a:ahLst/>
                <a:cxnLst>
                  <a:cxn ang="0">
                    <a:pos x="5" y="5"/>
                  </a:cxn>
                  <a:cxn ang="0">
                    <a:pos x="5" y="5"/>
                  </a:cxn>
                  <a:cxn ang="0">
                    <a:pos x="2" y="33"/>
                  </a:cxn>
                  <a:cxn ang="0">
                    <a:pos x="1" y="47"/>
                  </a:cxn>
                  <a:cxn ang="0">
                    <a:pos x="0" y="62"/>
                  </a:cxn>
                  <a:cxn ang="0">
                    <a:pos x="0" y="124"/>
                  </a:cxn>
                  <a:cxn ang="0">
                    <a:pos x="0" y="124"/>
                  </a:cxn>
                  <a:cxn ang="0">
                    <a:pos x="1" y="126"/>
                  </a:cxn>
                  <a:cxn ang="0">
                    <a:pos x="2" y="127"/>
                  </a:cxn>
                  <a:cxn ang="0">
                    <a:pos x="3" y="128"/>
                  </a:cxn>
                  <a:cxn ang="0">
                    <a:pos x="5" y="128"/>
                  </a:cxn>
                  <a:cxn ang="0">
                    <a:pos x="6" y="128"/>
                  </a:cxn>
                  <a:cxn ang="0">
                    <a:pos x="8" y="127"/>
                  </a:cxn>
                  <a:cxn ang="0">
                    <a:pos x="9" y="126"/>
                  </a:cxn>
                  <a:cxn ang="0">
                    <a:pos x="9" y="124"/>
                  </a:cxn>
                  <a:cxn ang="0">
                    <a:pos x="9" y="69"/>
                  </a:cxn>
                  <a:cxn ang="0">
                    <a:pos x="9" y="69"/>
                  </a:cxn>
                  <a:cxn ang="0">
                    <a:pos x="10" y="52"/>
                  </a:cxn>
                  <a:cxn ang="0">
                    <a:pos x="11" y="37"/>
                  </a:cxn>
                  <a:cxn ang="0">
                    <a:pos x="14" y="5"/>
                  </a:cxn>
                  <a:cxn ang="0">
                    <a:pos x="14" y="5"/>
                  </a:cxn>
                  <a:cxn ang="0">
                    <a:pos x="14" y="3"/>
                  </a:cxn>
                  <a:cxn ang="0">
                    <a:pos x="13" y="2"/>
                  </a:cxn>
                  <a:cxn ang="0">
                    <a:pos x="11" y="1"/>
                  </a:cxn>
                  <a:cxn ang="0">
                    <a:pos x="10" y="0"/>
                  </a:cxn>
                  <a:cxn ang="0">
                    <a:pos x="6" y="2"/>
                  </a:cxn>
                  <a:cxn ang="0">
                    <a:pos x="5" y="3"/>
                  </a:cxn>
                  <a:cxn ang="0">
                    <a:pos x="5" y="5"/>
                  </a:cxn>
                  <a:cxn ang="0">
                    <a:pos x="5" y="5"/>
                  </a:cxn>
                </a:cxnLst>
                <a:rect l="0" t="0" r="r" b="b"/>
                <a:pathLst>
                  <a:path w="14" h="128">
                    <a:moveTo>
                      <a:pt x="5" y="5"/>
                    </a:moveTo>
                    <a:lnTo>
                      <a:pt x="5" y="5"/>
                    </a:lnTo>
                    <a:lnTo>
                      <a:pt x="2" y="33"/>
                    </a:lnTo>
                    <a:lnTo>
                      <a:pt x="1" y="47"/>
                    </a:lnTo>
                    <a:lnTo>
                      <a:pt x="0" y="62"/>
                    </a:lnTo>
                    <a:lnTo>
                      <a:pt x="0" y="124"/>
                    </a:lnTo>
                    <a:lnTo>
                      <a:pt x="0" y="124"/>
                    </a:lnTo>
                    <a:lnTo>
                      <a:pt x="1" y="126"/>
                    </a:lnTo>
                    <a:lnTo>
                      <a:pt x="2" y="127"/>
                    </a:lnTo>
                    <a:lnTo>
                      <a:pt x="3" y="128"/>
                    </a:lnTo>
                    <a:lnTo>
                      <a:pt x="5" y="128"/>
                    </a:lnTo>
                    <a:lnTo>
                      <a:pt x="6" y="128"/>
                    </a:lnTo>
                    <a:lnTo>
                      <a:pt x="8" y="127"/>
                    </a:lnTo>
                    <a:lnTo>
                      <a:pt x="9" y="126"/>
                    </a:lnTo>
                    <a:lnTo>
                      <a:pt x="9" y="124"/>
                    </a:lnTo>
                    <a:lnTo>
                      <a:pt x="9" y="69"/>
                    </a:lnTo>
                    <a:lnTo>
                      <a:pt x="9" y="69"/>
                    </a:lnTo>
                    <a:lnTo>
                      <a:pt x="10" y="52"/>
                    </a:lnTo>
                    <a:lnTo>
                      <a:pt x="11" y="37"/>
                    </a:lnTo>
                    <a:lnTo>
                      <a:pt x="14" y="5"/>
                    </a:lnTo>
                    <a:lnTo>
                      <a:pt x="14" y="5"/>
                    </a:lnTo>
                    <a:lnTo>
                      <a:pt x="14" y="3"/>
                    </a:lnTo>
                    <a:lnTo>
                      <a:pt x="13" y="2"/>
                    </a:lnTo>
                    <a:lnTo>
                      <a:pt x="11" y="1"/>
                    </a:lnTo>
                    <a:lnTo>
                      <a:pt x="10" y="0"/>
                    </a:lnTo>
                    <a:lnTo>
                      <a:pt x="6" y="2"/>
                    </a:lnTo>
                    <a:lnTo>
                      <a:pt x="5" y="3"/>
                    </a:lnTo>
                    <a:lnTo>
                      <a:pt x="5" y="5"/>
                    </a:lnTo>
                    <a:lnTo>
                      <a:pt x="5" y="5"/>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0" name="chenying0907 179"/>
              <p:cNvSpPr/>
              <p:nvPr/>
            </p:nvSpPr>
            <p:spPr bwMode="auto">
              <a:xfrm>
                <a:off x="4478338" y="2578100"/>
                <a:ext cx="6350" cy="55563"/>
              </a:xfrm>
              <a:custGeom>
                <a:avLst/>
                <a:gdLst/>
                <a:ahLst/>
                <a:cxnLst>
                  <a:cxn ang="0">
                    <a:pos x="0" y="5"/>
                  </a:cxn>
                  <a:cxn ang="0">
                    <a:pos x="0" y="100"/>
                  </a:cxn>
                  <a:cxn ang="0">
                    <a:pos x="0" y="100"/>
                  </a:cxn>
                  <a:cxn ang="0">
                    <a:pos x="0" y="102"/>
                  </a:cxn>
                  <a:cxn ang="0">
                    <a:pos x="1" y="103"/>
                  </a:cxn>
                  <a:cxn ang="0">
                    <a:pos x="4" y="104"/>
                  </a:cxn>
                  <a:cxn ang="0">
                    <a:pos x="5" y="104"/>
                  </a:cxn>
                  <a:cxn ang="0">
                    <a:pos x="7" y="104"/>
                  </a:cxn>
                  <a:cxn ang="0">
                    <a:pos x="8" y="103"/>
                  </a:cxn>
                  <a:cxn ang="0">
                    <a:pos x="9" y="102"/>
                  </a:cxn>
                  <a:cxn ang="0">
                    <a:pos x="10" y="100"/>
                  </a:cxn>
                  <a:cxn ang="0">
                    <a:pos x="10" y="5"/>
                  </a:cxn>
                  <a:cxn ang="0">
                    <a:pos x="10" y="5"/>
                  </a:cxn>
                  <a:cxn ang="0">
                    <a:pos x="9" y="2"/>
                  </a:cxn>
                  <a:cxn ang="0">
                    <a:pos x="8" y="1"/>
                  </a:cxn>
                  <a:cxn ang="0">
                    <a:pos x="7" y="0"/>
                  </a:cxn>
                  <a:cxn ang="0">
                    <a:pos x="5" y="0"/>
                  </a:cxn>
                  <a:cxn ang="0">
                    <a:pos x="4" y="0"/>
                  </a:cxn>
                  <a:cxn ang="0">
                    <a:pos x="1" y="1"/>
                  </a:cxn>
                  <a:cxn ang="0">
                    <a:pos x="0" y="2"/>
                  </a:cxn>
                  <a:cxn ang="0">
                    <a:pos x="0" y="5"/>
                  </a:cxn>
                  <a:cxn ang="0">
                    <a:pos x="0" y="5"/>
                  </a:cxn>
                </a:cxnLst>
                <a:rect l="0" t="0" r="r" b="b"/>
                <a:pathLst>
                  <a:path w="10" h="104">
                    <a:moveTo>
                      <a:pt x="0" y="5"/>
                    </a:moveTo>
                    <a:lnTo>
                      <a:pt x="0" y="100"/>
                    </a:lnTo>
                    <a:lnTo>
                      <a:pt x="0" y="100"/>
                    </a:lnTo>
                    <a:lnTo>
                      <a:pt x="0" y="102"/>
                    </a:lnTo>
                    <a:lnTo>
                      <a:pt x="1" y="103"/>
                    </a:lnTo>
                    <a:lnTo>
                      <a:pt x="4" y="104"/>
                    </a:lnTo>
                    <a:lnTo>
                      <a:pt x="5" y="104"/>
                    </a:lnTo>
                    <a:lnTo>
                      <a:pt x="7" y="104"/>
                    </a:lnTo>
                    <a:lnTo>
                      <a:pt x="8" y="103"/>
                    </a:lnTo>
                    <a:lnTo>
                      <a:pt x="9" y="102"/>
                    </a:lnTo>
                    <a:lnTo>
                      <a:pt x="10" y="100"/>
                    </a:lnTo>
                    <a:lnTo>
                      <a:pt x="10" y="5"/>
                    </a:lnTo>
                    <a:lnTo>
                      <a:pt x="10" y="5"/>
                    </a:lnTo>
                    <a:lnTo>
                      <a:pt x="9" y="2"/>
                    </a:lnTo>
                    <a:lnTo>
                      <a:pt x="8" y="1"/>
                    </a:lnTo>
                    <a:lnTo>
                      <a:pt x="7" y="0"/>
                    </a:lnTo>
                    <a:lnTo>
                      <a:pt x="5" y="0"/>
                    </a:lnTo>
                    <a:lnTo>
                      <a:pt x="4" y="0"/>
                    </a:lnTo>
                    <a:lnTo>
                      <a:pt x="1" y="1"/>
                    </a:lnTo>
                    <a:lnTo>
                      <a:pt x="0" y="2"/>
                    </a:lnTo>
                    <a:lnTo>
                      <a:pt x="0" y="5"/>
                    </a:lnTo>
                    <a:lnTo>
                      <a:pt x="0" y="5"/>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1" name="chenying0907 180"/>
              <p:cNvSpPr/>
              <p:nvPr/>
            </p:nvSpPr>
            <p:spPr bwMode="auto">
              <a:xfrm>
                <a:off x="4500563" y="2608263"/>
                <a:ext cx="7938" cy="49213"/>
              </a:xfrm>
              <a:custGeom>
                <a:avLst/>
                <a:gdLst/>
                <a:ahLst/>
                <a:cxnLst>
                  <a:cxn ang="0">
                    <a:pos x="15" y="88"/>
                  </a:cxn>
                  <a:cxn ang="0">
                    <a:pos x="15" y="88"/>
                  </a:cxn>
                  <a:cxn ang="0">
                    <a:pos x="12" y="79"/>
                  </a:cxn>
                  <a:cxn ang="0">
                    <a:pos x="10" y="68"/>
                  </a:cxn>
                  <a:cxn ang="0">
                    <a:pos x="9" y="57"/>
                  </a:cxn>
                  <a:cxn ang="0">
                    <a:pos x="9" y="47"/>
                  </a:cxn>
                  <a:cxn ang="0">
                    <a:pos x="9" y="25"/>
                  </a:cxn>
                  <a:cxn ang="0">
                    <a:pos x="10" y="4"/>
                  </a:cxn>
                  <a:cxn ang="0">
                    <a:pos x="10" y="4"/>
                  </a:cxn>
                  <a:cxn ang="0">
                    <a:pos x="10" y="2"/>
                  </a:cxn>
                  <a:cxn ang="0">
                    <a:pos x="9" y="1"/>
                  </a:cxn>
                  <a:cxn ang="0">
                    <a:pos x="7" y="0"/>
                  </a:cxn>
                  <a:cxn ang="0">
                    <a:pos x="6" y="0"/>
                  </a:cxn>
                  <a:cxn ang="0">
                    <a:pos x="4" y="0"/>
                  </a:cxn>
                  <a:cxn ang="0">
                    <a:pos x="2" y="1"/>
                  </a:cxn>
                  <a:cxn ang="0">
                    <a:pos x="1" y="2"/>
                  </a:cxn>
                  <a:cxn ang="0">
                    <a:pos x="1" y="4"/>
                  </a:cxn>
                  <a:cxn ang="0">
                    <a:pos x="1" y="4"/>
                  </a:cxn>
                  <a:cxn ang="0">
                    <a:pos x="0" y="26"/>
                  </a:cxn>
                  <a:cxn ang="0">
                    <a:pos x="0" y="48"/>
                  </a:cxn>
                  <a:cxn ang="0">
                    <a:pos x="0" y="59"/>
                  </a:cxn>
                  <a:cxn ang="0">
                    <a:pos x="1" y="69"/>
                  </a:cxn>
                  <a:cxn ang="0">
                    <a:pos x="3" y="81"/>
                  </a:cxn>
                  <a:cxn ang="0">
                    <a:pos x="6" y="91"/>
                  </a:cxn>
                  <a:cxn ang="0">
                    <a:pos x="6" y="91"/>
                  </a:cxn>
                  <a:cxn ang="0">
                    <a:pos x="7" y="93"/>
                  </a:cxn>
                  <a:cxn ang="0">
                    <a:pos x="8" y="94"/>
                  </a:cxn>
                  <a:cxn ang="0">
                    <a:pos x="10" y="94"/>
                  </a:cxn>
                  <a:cxn ang="0">
                    <a:pos x="12" y="94"/>
                  </a:cxn>
                  <a:cxn ang="0">
                    <a:pos x="13" y="93"/>
                  </a:cxn>
                  <a:cxn ang="0">
                    <a:pos x="14" y="92"/>
                  </a:cxn>
                  <a:cxn ang="0">
                    <a:pos x="15" y="90"/>
                  </a:cxn>
                  <a:cxn ang="0">
                    <a:pos x="15" y="88"/>
                  </a:cxn>
                  <a:cxn ang="0">
                    <a:pos x="15" y="88"/>
                  </a:cxn>
                </a:cxnLst>
                <a:rect l="0" t="0" r="r" b="b"/>
                <a:pathLst>
                  <a:path w="15" h="94">
                    <a:moveTo>
                      <a:pt x="15" y="88"/>
                    </a:moveTo>
                    <a:lnTo>
                      <a:pt x="15" y="88"/>
                    </a:lnTo>
                    <a:lnTo>
                      <a:pt x="12" y="79"/>
                    </a:lnTo>
                    <a:lnTo>
                      <a:pt x="10" y="68"/>
                    </a:lnTo>
                    <a:lnTo>
                      <a:pt x="9" y="57"/>
                    </a:lnTo>
                    <a:lnTo>
                      <a:pt x="9" y="47"/>
                    </a:lnTo>
                    <a:lnTo>
                      <a:pt x="9" y="25"/>
                    </a:lnTo>
                    <a:lnTo>
                      <a:pt x="10" y="4"/>
                    </a:lnTo>
                    <a:lnTo>
                      <a:pt x="10" y="4"/>
                    </a:lnTo>
                    <a:lnTo>
                      <a:pt x="10" y="2"/>
                    </a:lnTo>
                    <a:lnTo>
                      <a:pt x="9" y="1"/>
                    </a:lnTo>
                    <a:lnTo>
                      <a:pt x="7" y="0"/>
                    </a:lnTo>
                    <a:lnTo>
                      <a:pt x="6" y="0"/>
                    </a:lnTo>
                    <a:lnTo>
                      <a:pt x="4" y="0"/>
                    </a:lnTo>
                    <a:lnTo>
                      <a:pt x="2" y="1"/>
                    </a:lnTo>
                    <a:lnTo>
                      <a:pt x="1" y="2"/>
                    </a:lnTo>
                    <a:lnTo>
                      <a:pt x="1" y="4"/>
                    </a:lnTo>
                    <a:lnTo>
                      <a:pt x="1" y="4"/>
                    </a:lnTo>
                    <a:lnTo>
                      <a:pt x="0" y="26"/>
                    </a:lnTo>
                    <a:lnTo>
                      <a:pt x="0" y="48"/>
                    </a:lnTo>
                    <a:lnTo>
                      <a:pt x="0" y="59"/>
                    </a:lnTo>
                    <a:lnTo>
                      <a:pt x="1" y="69"/>
                    </a:lnTo>
                    <a:lnTo>
                      <a:pt x="3" y="81"/>
                    </a:lnTo>
                    <a:lnTo>
                      <a:pt x="6" y="91"/>
                    </a:lnTo>
                    <a:lnTo>
                      <a:pt x="6" y="91"/>
                    </a:lnTo>
                    <a:lnTo>
                      <a:pt x="7" y="93"/>
                    </a:lnTo>
                    <a:lnTo>
                      <a:pt x="8" y="94"/>
                    </a:lnTo>
                    <a:lnTo>
                      <a:pt x="10" y="94"/>
                    </a:lnTo>
                    <a:lnTo>
                      <a:pt x="12" y="94"/>
                    </a:lnTo>
                    <a:lnTo>
                      <a:pt x="13" y="93"/>
                    </a:lnTo>
                    <a:lnTo>
                      <a:pt x="14" y="92"/>
                    </a:lnTo>
                    <a:lnTo>
                      <a:pt x="15" y="90"/>
                    </a:lnTo>
                    <a:lnTo>
                      <a:pt x="15" y="88"/>
                    </a:lnTo>
                    <a:lnTo>
                      <a:pt x="15" y="88"/>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2" name="chenying0907 181"/>
              <p:cNvSpPr/>
              <p:nvPr/>
            </p:nvSpPr>
            <p:spPr bwMode="auto">
              <a:xfrm>
                <a:off x="4529138" y="2622550"/>
                <a:ext cx="7938" cy="63500"/>
              </a:xfrm>
              <a:custGeom>
                <a:avLst/>
                <a:gdLst/>
                <a:ahLst/>
                <a:cxnLst>
                  <a:cxn ang="0">
                    <a:pos x="6" y="5"/>
                  </a:cxn>
                  <a:cxn ang="0">
                    <a:pos x="6" y="5"/>
                  </a:cxn>
                  <a:cxn ang="0">
                    <a:pos x="5" y="18"/>
                  </a:cxn>
                  <a:cxn ang="0">
                    <a:pos x="3" y="31"/>
                  </a:cxn>
                  <a:cxn ang="0">
                    <a:pos x="1" y="43"/>
                  </a:cxn>
                  <a:cxn ang="0">
                    <a:pos x="0" y="57"/>
                  </a:cxn>
                  <a:cxn ang="0">
                    <a:pos x="0" y="57"/>
                  </a:cxn>
                  <a:cxn ang="0">
                    <a:pos x="0" y="86"/>
                  </a:cxn>
                  <a:cxn ang="0">
                    <a:pos x="0" y="114"/>
                  </a:cxn>
                  <a:cxn ang="0">
                    <a:pos x="0" y="114"/>
                  </a:cxn>
                  <a:cxn ang="0">
                    <a:pos x="1" y="116"/>
                  </a:cxn>
                  <a:cxn ang="0">
                    <a:pos x="2" y="117"/>
                  </a:cxn>
                  <a:cxn ang="0">
                    <a:pos x="3" y="118"/>
                  </a:cxn>
                  <a:cxn ang="0">
                    <a:pos x="6" y="119"/>
                  </a:cxn>
                  <a:cxn ang="0">
                    <a:pos x="8" y="118"/>
                  </a:cxn>
                  <a:cxn ang="0">
                    <a:pos x="9" y="117"/>
                  </a:cxn>
                  <a:cxn ang="0">
                    <a:pos x="10" y="116"/>
                  </a:cxn>
                  <a:cxn ang="0">
                    <a:pos x="11" y="114"/>
                  </a:cxn>
                  <a:cxn ang="0">
                    <a:pos x="11" y="57"/>
                  </a:cxn>
                  <a:cxn ang="0">
                    <a:pos x="11" y="57"/>
                  </a:cxn>
                  <a:cxn ang="0">
                    <a:pos x="11" y="43"/>
                  </a:cxn>
                  <a:cxn ang="0">
                    <a:pos x="13" y="31"/>
                  </a:cxn>
                  <a:cxn ang="0">
                    <a:pos x="14" y="18"/>
                  </a:cxn>
                  <a:cxn ang="0">
                    <a:pos x="15" y="5"/>
                  </a:cxn>
                  <a:cxn ang="0">
                    <a:pos x="15" y="5"/>
                  </a:cxn>
                  <a:cxn ang="0">
                    <a:pos x="15" y="3"/>
                  </a:cxn>
                  <a:cxn ang="0">
                    <a:pos x="14" y="1"/>
                  </a:cxn>
                  <a:cxn ang="0">
                    <a:pos x="12" y="0"/>
                  </a:cxn>
                  <a:cxn ang="0">
                    <a:pos x="11" y="0"/>
                  </a:cxn>
                  <a:cxn ang="0">
                    <a:pos x="9" y="0"/>
                  </a:cxn>
                  <a:cxn ang="0">
                    <a:pos x="8" y="1"/>
                  </a:cxn>
                  <a:cxn ang="0">
                    <a:pos x="6" y="3"/>
                  </a:cxn>
                  <a:cxn ang="0">
                    <a:pos x="6" y="5"/>
                  </a:cxn>
                  <a:cxn ang="0">
                    <a:pos x="6" y="5"/>
                  </a:cxn>
                </a:cxnLst>
                <a:rect l="0" t="0" r="r" b="b"/>
                <a:pathLst>
                  <a:path w="15" h="119">
                    <a:moveTo>
                      <a:pt x="6" y="5"/>
                    </a:moveTo>
                    <a:lnTo>
                      <a:pt x="6" y="5"/>
                    </a:lnTo>
                    <a:lnTo>
                      <a:pt x="5" y="18"/>
                    </a:lnTo>
                    <a:lnTo>
                      <a:pt x="3" y="31"/>
                    </a:lnTo>
                    <a:lnTo>
                      <a:pt x="1" y="43"/>
                    </a:lnTo>
                    <a:lnTo>
                      <a:pt x="0" y="57"/>
                    </a:lnTo>
                    <a:lnTo>
                      <a:pt x="0" y="57"/>
                    </a:lnTo>
                    <a:lnTo>
                      <a:pt x="0" y="86"/>
                    </a:lnTo>
                    <a:lnTo>
                      <a:pt x="0" y="114"/>
                    </a:lnTo>
                    <a:lnTo>
                      <a:pt x="0" y="114"/>
                    </a:lnTo>
                    <a:lnTo>
                      <a:pt x="1" y="116"/>
                    </a:lnTo>
                    <a:lnTo>
                      <a:pt x="2" y="117"/>
                    </a:lnTo>
                    <a:lnTo>
                      <a:pt x="3" y="118"/>
                    </a:lnTo>
                    <a:lnTo>
                      <a:pt x="6" y="119"/>
                    </a:lnTo>
                    <a:lnTo>
                      <a:pt x="8" y="118"/>
                    </a:lnTo>
                    <a:lnTo>
                      <a:pt x="9" y="117"/>
                    </a:lnTo>
                    <a:lnTo>
                      <a:pt x="10" y="116"/>
                    </a:lnTo>
                    <a:lnTo>
                      <a:pt x="11" y="114"/>
                    </a:lnTo>
                    <a:lnTo>
                      <a:pt x="11" y="57"/>
                    </a:lnTo>
                    <a:lnTo>
                      <a:pt x="11" y="57"/>
                    </a:lnTo>
                    <a:lnTo>
                      <a:pt x="11" y="43"/>
                    </a:lnTo>
                    <a:lnTo>
                      <a:pt x="13" y="31"/>
                    </a:lnTo>
                    <a:lnTo>
                      <a:pt x="14" y="18"/>
                    </a:lnTo>
                    <a:lnTo>
                      <a:pt x="15" y="5"/>
                    </a:lnTo>
                    <a:lnTo>
                      <a:pt x="15" y="5"/>
                    </a:lnTo>
                    <a:lnTo>
                      <a:pt x="15" y="3"/>
                    </a:lnTo>
                    <a:lnTo>
                      <a:pt x="14" y="1"/>
                    </a:lnTo>
                    <a:lnTo>
                      <a:pt x="12" y="0"/>
                    </a:lnTo>
                    <a:lnTo>
                      <a:pt x="11" y="0"/>
                    </a:lnTo>
                    <a:lnTo>
                      <a:pt x="9" y="0"/>
                    </a:lnTo>
                    <a:lnTo>
                      <a:pt x="8" y="1"/>
                    </a:lnTo>
                    <a:lnTo>
                      <a:pt x="6" y="3"/>
                    </a:lnTo>
                    <a:lnTo>
                      <a:pt x="6" y="5"/>
                    </a:lnTo>
                    <a:lnTo>
                      <a:pt x="6" y="5"/>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3" name="chenying0907 182"/>
              <p:cNvSpPr/>
              <p:nvPr/>
            </p:nvSpPr>
            <p:spPr bwMode="auto">
              <a:xfrm>
                <a:off x="4551363" y="2652713"/>
                <a:ext cx="4763" cy="55563"/>
              </a:xfrm>
              <a:custGeom>
                <a:avLst/>
                <a:gdLst/>
                <a:ahLst/>
                <a:cxnLst>
                  <a:cxn ang="0">
                    <a:pos x="11" y="5"/>
                  </a:cxn>
                  <a:cxn ang="0">
                    <a:pos x="11" y="5"/>
                  </a:cxn>
                  <a:cxn ang="0">
                    <a:pos x="11" y="3"/>
                  </a:cxn>
                  <a:cxn ang="0">
                    <a:pos x="10" y="1"/>
                  </a:cxn>
                  <a:cxn ang="0">
                    <a:pos x="8" y="0"/>
                  </a:cxn>
                  <a:cxn ang="0">
                    <a:pos x="6" y="0"/>
                  </a:cxn>
                  <a:cxn ang="0">
                    <a:pos x="5" y="0"/>
                  </a:cxn>
                  <a:cxn ang="0">
                    <a:pos x="3" y="1"/>
                  </a:cxn>
                  <a:cxn ang="0">
                    <a:pos x="2" y="3"/>
                  </a:cxn>
                  <a:cxn ang="0">
                    <a:pos x="2" y="5"/>
                  </a:cxn>
                  <a:cxn ang="0">
                    <a:pos x="2" y="5"/>
                  </a:cxn>
                  <a:cxn ang="0">
                    <a:pos x="0" y="53"/>
                  </a:cxn>
                  <a:cxn ang="0">
                    <a:pos x="0" y="75"/>
                  </a:cxn>
                  <a:cxn ang="0">
                    <a:pos x="2" y="99"/>
                  </a:cxn>
                  <a:cxn ang="0">
                    <a:pos x="2" y="99"/>
                  </a:cxn>
                  <a:cxn ang="0">
                    <a:pos x="2" y="101"/>
                  </a:cxn>
                  <a:cxn ang="0">
                    <a:pos x="4" y="103"/>
                  </a:cxn>
                  <a:cxn ang="0">
                    <a:pos x="7" y="104"/>
                  </a:cxn>
                  <a:cxn ang="0">
                    <a:pos x="9" y="104"/>
                  </a:cxn>
                  <a:cxn ang="0">
                    <a:pos x="10" y="103"/>
                  </a:cxn>
                  <a:cxn ang="0">
                    <a:pos x="11" y="101"/>
                  </a:cxn>
                  <a:cxn ang="0">
                    <a:pos x="11" y="99"/>
                  </a:cxn>
                  <a:cxn ang="0">
                    <a:pos x="11" y="99"/>
                  </a:cxn>
                  <a:cxn ang="0">
                    <a:pos x="9" y="75"/>
                  </a:cxn>
                  <a:cxn ang="0">
                    <a:pos x="9" y="53"/>
                  </a:cxn>
                  <a:cxn ang="0">
                    <a:pos x="11" y="5"/>
                  </a:cxn>
                  <a:cxn ang="0">
                    <a:pos x="11" y="5"/>
                  </a:cxn>
                </a:cxnLst>
                <a:rect l="0" t="0" r="r" b="b"/>
                <a:pathLst>
                  <a:path w="11" h="104">
                    <a:moveTo>
                      <a:pt x="11" y="5"/>
                    </a:moveTo>
                    <a:lnTo>
                      <a:pt x="11" y="5"/>
                    </a:lnTo>
                    <a:lnTo>
                      <a:pt x="11" y="3"/>
                    </a:lnTo>
                    <a:lnTo>
                      <a:pt x="10" y="1"/>
                    </a:lnTo>
                    <a:lnTo>
                      <a:pt x="8" y="0"/>
                    </a:lnTo>
                    <a:lnTo>
                      <a:pt x="6" y="0"/>
                    </a:lnTo>
                    <a:lnTo>
                      <a:pt x="5" y="0"/>
                    </a:lnTo>
                    <a:lnTo>
                      <a:pt x="3" y="1"/>
                    </a:lnTo>
                    <a:lnTo>
                      <a:pt x="2" y="3"/>
                    </a:lnTo>
                    <a:lnTo>
                      <a:pt x="2" y="5"/>
                    </a:lnTo>
                    <a:lnTo>
                      <a:pt x="2" y="5"/>
                    </a:lnTo>
                    <a:lnTo>
                      <a:pt x="0" y="53"/>
                    </a:lnTo>
                    <a:lnTo>
                      <a:pt x="0" y="75"/>
                    </a:lnTo>
                    <a:lnTo>
                      <a:pt x="2" y="99"/>
                    </a:lnTo>
                    <a:lnTo>
                      <a:pt x="2" y="99"/>
                    </a:lnTo>
                    <a:lnTo>
                      <a:pt x="2" y="101"/>
                    </a:lnTo>
                    <a:lnTo>
                      <a:pt x="4" y="103"/>
                    </a:lnTo>
                    <a:lnTo>
                      <a:pt x="7" y="104"/>
                    </a:lnTo>
                    <a:lnTo>
                      <a:pt x="9" y="104"/>
                    </a:lnTo>
                    <a:lnTo>
                      <a:pt x="10" y="103"/>
                    </a:lnTo>
                    <a:lnTo>
                      <a:pt x="11" y="101"/>
                    </a:lnTo>
                    <a:lnTo>
                      <a:pt x="11" y="99"/>
                    </a:lnTo>
                    <a:lnTo>
                      <a:pt x="11" y="99"/>
                    </a:lnTo>
                    <a:lnTo>
                      <a:pt x="9" y="75"/>
                    </a:lnTo>
                    <a:lnTo>
                      <a:pt x="9" y="53"/>
                    </a:lnTo>
                    <a:lnTo>
                      <a:pt x="11" y="5"/>
                    </a:lnTo>
                    <a:lnTo>
                      <a:pt x="11" y="5"/>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4" name="chenying0907 183"/>
              <p:cNvSpPr/>
              <p:nvPr/>
            </p:nvSpPr>
            <p:spPr bwMode="auto">
              <a:xfrm>
                <a:off x="4572000" y="2676525"/>
                <a:ext cx="6350" cy="58738"/>
              </a:xfrm>
              <a:custGeom>
                <a:avLst/>
                <a:gdLst/>
                <a:ahLst/>
                <a:cxnLst>
                  <a:cxn ang="0">
                    <a:pos x="10" y="4"/>
                  </a:cxn>
                  <a:cxn ang="0">
                    <a:pos x="10" y="4"/>
                  </a:cxn>
                  <a:cxn ang="0">
                    <a:pos x="9" y="2"/>
                  </a:cxn>
                  <a:cxn ang="0">
                    <a:pos x="8" y="1"/>
                  </a:cxn>
                  <a:cxn ang="0">
                    <a:pos x="7" y="0"/>
                  </a:cxn>
                  <a:cxn ang="0">
                    <a:pos x="5" y="0"/>
                  </a:cxn>
                  <a:cxn ang="0">
                    <a:pos x="3" y="0"/>
                  </a:cxn>
                  <a:cxn ang="0">
                    <a:pos x="2" y="1"/>
                  </a:cxn>
                  <a:cxn ang="0">
                    <a:pos x="1" y="2"/>
                  </a:cxn>
                  <a:cxn ang="0">
                    <a:pos x="0" y="4"/>
                  </a:cxn>
                  <a:cxn ang="0">
                    <a:pos x="0" y="4"/>
                  </a:cxn>
                  <a:cxn ang="0">
                    <a:pos x="1" y="57"/>
                  </a:cxn>
                  <a:cxn ang="0">
                    <a:pos x="2" y="83"/>
                  </a:cxn>
                  <a:cxn ang="0">
                    <a:pos x="5" y="109"/>
                  </a:cxn>
                  <a:cxn ang="0">
                    <a:pos x="5" y="109"/>
                  </a:cxn>
                  <a:cxn ang="0">
                    <a:pos x="6" y="111"/>
                  </a:cxn>
                  <a:cxn ang="0">
                    <a:pos x="7" y="112"/>
                  </a:cxn>
                  <a:cxn ang="0">
                    <a:pos x="10" y="113"/>
                  </a:cxn>
                  <a:cxn ang="0">
                    <a:pos x="12" y="113"/>
                  </a:cxn>
                  <a:cxn ang="0">
                    <a:pos x="13" y="112"/>
                  </a:cxn>
                  <a:cxn ang="0">
                    <a:pos x="14" y="111"/>
                  </a:cxn>
                  <a:cxn ang="0">
                    <a:pos x="14" y="109"/>
                  </a:cxn>
                  <a:cxn ang="0">
                    <a:pos x="14" y="109"/>
                  </a:cxn>
                  <a:cxn ang="0">
                    <a:pos x="12" y="83"/>
                  </a:cxn>
                  <a:cxn ang="0">
                    <a:pos x="10" y="57"/>
                  </a:cxn>
                  <a:cxn ang="0">
                    <a:pos x="10" y="4"/>
                  </a:cxn>
                  <a:cxn ang="0">
                    <a:pos x="10" y="4"/>
                  </a:cxn>
                </a:cxnLst>
                <a:rect l="0" t="0" r="r" b="b"/>
                <a:pathLst>
                  <a:path w="14" h="113">
                    <a:moveTo>
                      <a:pt x="10" y="4"/>
                    </a:moveTo>
                    <a:lnTo>
                      <a:pt x="10" y="4"/>
                    </a:lnTo>
                    <a:lnTo>
                      <a:pt x="9" y="2"/>
                    </a:lnTo>
                    <a:lnTo>
                      <a:pt x="8" y="1"/>
                    </a:lnTo>
                    <a:lnTo>
                      <a:pt x="7" y="0"/>
                    </a:lnTo>
                    <a:lnTo>
                      <a:pt x="5" y="0"/>
                    </a:lnTo>
                    <a:lnTo>
                      <a:pt x="3" y="0"/>
                    </a:lnTo>
                    <a:lnTo>
                      <a:pt x="2" y="1"/>
                    </a:lnTo>
                    <a:lnTo>
                      <a:pt x="1" y="2"/>
                    </a:lnTo>
                    <a:lnTo>
                      <a:pt x="0" y="4"/>
                    </a:lnTo>
                    <a:lnTo>
                      <a:pt x="0" y="4"/>
                    </a:lnTo>
                    <a:lnTo>
                      <a:pt x="1" y="57"/>
                    </a:lnTo>
                    <a:lnTo>
                      <a:pt x="2" y="83"/>
                    </a:lnTo>
                    <a:lnTo>
                      <a:pt x="5" y="109"/>
                    </a:lnTo>
                    <a:lnTo>
                      <a:pt x="5" y="109"/>
                    </a:lnTo>
                    <a:lnTo>
                      <a:pt x="6" y="111"/>
                    </a:lnTo>
                    <a:lnTo>
                      <a:pt x="7" y="112"/>
                    </a:lnTo>
                    <a:lnTo>
                      <a:pt x="10" y="113"/>
                    </a:lnTo>
                    <a:lnTo>
                      <a:pt x="12" y="113"/>
                    </a:lnTo>
                    <a:lnTo>
                      <a:pt x="13" y="112"/>
                    </a:lnTo>
                    <a:lnTo>
                      <a:pt x="14" y="111"/>
                    </a:lnTo>
                    <a:lnTo>
                      <a:pt x="14" y="109"/>
                    </a:lnTo>
                    <a:lnTo>
                      <a:pt x="14" y="109"/>
                    </a:lnTo>
                    <a:lnTo>
                      <a:pt x="12" y="83"/>
                    </a:lnTo>
                    <a:lnTo>
                      <a:pt x="10" y="57"/>
                    </a:lnTo>
                    <a:lnTo>
                      <a:pt x="10" y="4"/>
                    </a:lnTo>
                    <a:lnTo>
                      <a:pt x="10"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5" name="chenying0907 184"/>
              <p:cNvSpPr/>
              <p:nvPr/>
            </p:nvSpPr>
            <p:spPr bwMode="auto">
              <a:xfrm>
                <a:off x="4481513" y="2305050"/>
                <a:ext cx="12700" cy="61913"/>
              </a:xfrm>
              <a:custGeom>
                <a:avLst/>
                <a:gdLst/>
                <a:ahLst/>
                <a:cxnLst>
                  <a:cxn ang="0">
                    <a:pos x="21" y="109"/>
                  </a:cxn>
                  <a:cxn ang="0">
                    <a:pos x="21" y="109"/>
                  </a:cxn>
                  <a:cxn ang="0">
                    <a:pos x="16" y="105"/>
                  </a:cxn>
                  <a:cxn ang="0">
                    <a:pos x="13" y="101"/>
                  </a:cxn>
                  <a:cxn ang="0">
                    <a:pos x="11" y="95"/>
                  </a:cxn>
                  <a:cxn ang="0">
                    <a:pos x="9" y="89"/>
                  </a:cxn>
                  <a:cxn ang="0">
                    <a:pos x="9" y="76"/>
                  </a:cxn>
                  <a:cxn ang="0">
                    <a:pos x="9" y="64"/>
                  </a:cxn>
                  <a:cxn ang="0">
                    <a:pos x="9" y="64"/>
                  </a:cxn>
                  <a:cxn ang="0">
                    <a:pos x="10" y="34"/>
                  </a:cxn>
                  <a:cxn ang="0">
                    <a:pos x="9" y="5"/>
                  </a:cxn>
                  <a:cxn ang="0">
                    <a:pos x="9" y="5"/>
                  </a:cxn>
                  <a:cxn ang="0">
                    <a:pos x="9" y="3"/>
                  </a:cxn>
                  <a:cxn ang="0">
                    <a:pos x="8" y="1"/>
                  </a:cxn>
                  <a:cxn ang="0">
                    <a:pos x="6" y="0"/>
                  </a:cxn>
                  <a:cxn ang="0">
                    <a:pos x="5" y="0"/>
                  </a:cxn>
                  <a:cxn ang="0">
                    <a:pos x="3" y="0"/>
                  </a:cxn>
                  <a:cxn ang="0">
                    <a:pos x="2" y="1"/>
                  </a:cxn>
                  <a:cxn ang="0">
                    <a:pos x="1" y="3"/>
                  </a:cxn>
                  <a:cxn ang="0">
                    <a:pos x="0" y="5"/>
                  </a:cxn>
                  <a:cxn ang="0">
                    <a:pos x="0" y="5"/>
                  </a:cxn>
                  <a:cxn ang="0">
                    <a:pos x="0" y="77"/>
                  </a:cxn>
                  <a:cxn ang="0">
                    <a:pos x="0" y="77"/>
                  </a:cxn>
                  <a:cxn ang="0">
                    <a:pos x="0" y="89"/>
                  </a:cxn>
                  <a:cxn ang="0">
                    <a:pos x="1" y="95"/>
                  </a:cxn>
                  <a:cxn ang="0">
                    <a:pos x="3" y="100"/>
                  </a:cxn>
                  <a:cxn ang="0">
                    <a:pos x="5" y="105"/>
                  </a:cxn>
                  <a:cxn ang="0">
                    <a:pos x="8" y="110"/>
                  </a:cxn>
                  <a:cxn ang="0">
                    <a:pos x="12" y="115"/>
                  </a:cxn>
                  <a:cxn ang="0">
                    <a:pos x="16" y="118"/>
                  </a:cxn>
                  <a:cxn ang="0">
                    <a:pos x="16" y="118"/>
                  </a:cxn>
                  <a:cxn ang="0">
                    <a:pos x="18" y="119"/>
                  </a:cxn>
                  <a:cxn ang="0">
                    <a:pos x="20" y="119"/>
                  </a:cxn>
                  <a:cxn ang="0">
                    <a:pos x="21" y="118"/>
                  </a:cxn>
                  <a:cxn ang="0">
                    <a:pos x="22" y="117"/>
                  </a:cxn>
                  <a:cxn ang="0">
                    <a:pos x="23" y="115"/>
                  </a:cxn>
                  <a:cxn ang="0">
                    <a:pos x="23" y="112"/>
                  </a:cxn>
                  <a:cxn ang="0">
                    <a:pos x="22" y="111"/>
                  </a:cxn>
                  <a:cxn ang="0">
                    <a:pos x="21" y="109"/>
                  </a:cxn>
                  <a:cxn ang="0">
                    <a:pos x="21" y="109"/>
                  </a:cxn>
                </a:cxnLst>
                <a:rect l="0" t="0" r="r" b="b"/>
                <a:pathLst>
                  <a:path w="23" h="119">
                    <a:moveTo>
                      <a:pt x="21" y="109"/>
                    </a:moveTo>
                    <a:lnTo>
                      <a:pt x="21" y="109"/>
                    </a:lnTo>
                    <a:lnTo>
                      <a:pt x="16" y="105"/>
                    </a:lnTo>
                    <a:lnTo>
                      <a:pt x="13" y="101"/>
                    </a:lnTo>
                    <a:lnTo>
                      <a:pt x="11" y="95"/>
                    </a:lnTo>
                    <a:lnTo>
                      <a:pt x="9" y="89"/>
                    </a:lnTo>
                    <a:lnTo>
                      <a:pt x="9" y="76"/>
                    </a:lnTo>
                    <a:lnTo>
                      <a:pt x="9" y="64"/>
                    </a:lnTo>
                    <a:lnTo>
                      <a:pt x="9" y="64"/>
                    </a:lnTo>
                    <a:lnTo>
                      <a:pt x="10" y="34"/>
                    </a:lnTo>
                    <a:lnTo>
                      <a:pt x="9" y="5"/>
                    </a:lnTo>
                    <a:lnTo>
                      <a:pt x="9" y="5"/>
                    </a:lnTo>
                    <a:lnTo>
                      <a:pt x="9" y="3"/>
                    </a:lnTo>
                    <a:lnTo>
                      <a:pt x="8" y="1"/>
                    </a:lnTo>
                    <a:lnTo>
                      <a:pt x="6" y="0"/>
                    </a:lnTo>
                    <a:lnTo>
                      <a:pt x="5" y="0"/>
                    </a:lnTo>
                    <a:lnTo>
                      <a:pt x="3" y="0"/>
                    </a:lnTo>
                    <a:lnTo>
                      <a:pt x="2" y="1"/>
                    </a:lnTo>
                    <a:lnTo>
                      <a:pt x="1" y="3"/>
                    </a:lnTo>
                    <a:lnTo>
                      <a:pt x="0" y="5"/>
                    </a:lnTo>
                    <a:lnTo>
                      <a:pt x="0" y="5"/>
                    </a:lnTo>
                    <a:lnTo>
                      <a:pt x="0" y="77"/>
                    </a:lnTo>
                    <a:lnTo>
                      <a:pt x="0" y="77"/>
                    </a:lnTo>
                    <a:lnTo>
                      <a:pt x="0" y="89"/>
                    </a:lnTo>
                    <a:lnTo>
                      <a:pt x="1" y="95"/>
                    </a:lnTo>
                    <a:lnTo>
                      <a:pt x="3" y="100"/>
                    </a:lnTo>
                    <a:lnTo>
                      <a:pt x="5" y="105"/>
                    </a:lnTo>
                    <a:lnTo>
                      <a:pt x="8" y="110"/>
                    </a:lnTo>
                    <a:lnTo>
                      <a:pt x="12" y="115"/>
                    </a:lnTo>
                    <a:lnTo>
                      <a:pt x="16" y="118"/>
                    </a:lnTo>
                    <a:lnTo>
                      <a:pt x="16" y="118"/>
                    </a:lnTo>
                    <a:lnTo>
                      <a:pt x="18" y="119"/>
                    </a:lnTo>
                    <a:lnTo>
                      <a:pt x="20" y="119"/>
                    </a:lnTo>
                    <a:lnTo>
                      <a:pt x="21" y="118"/>
                    </a:lnTo>
                    <a:lnTo>
                      <a:pt x="22" y="117"/>
                    </a:lnTo>
                    <a:lnTo>
                      <a:pt x="23" y="115"/>
                    </a:lnTo>
                    <a:lnTo>
                      <a:pt x="23" y="112"/>
                    </a:lnTo>
                    <a:lnTo>
                      <a:pt x="22" y="111"/>
                    </a:lnTo>
                    <a:lnTo>
                      <a:pt x="21" y="109"/>
                    </a:lnTo>
                    <a:lnTo>
                      <a:pt x="21" y="109"/>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6" name="chenying0907 185"/>
              <p:cNvSpPr/>
              <p:nvPr/>
            </p:nvSpPr>
            <p:spPr bwMode="auto">
              <a:xfrm>
                <a:off x="4519613" y="2336800"/>
                <a:ext cx="9525" cy="55563"/>
              </a:xfrm>
              <a:custGeom>
                <a:avLst/>
                <a:gdLst/>
                <a:ahLst/>
                <a:cxnLst>
                  <a:cxn ang="0">
                    <a:pos x="9" y="3"/>
                  </a:cxn>
                  <a:cxn ang="0">
                    <a:pos x="9" y="3"/>
                  </a:cxn>
                  <a:cxn ang="0">
                    <a:pos x="7" y="15"/>
                  </a:cxn>
                  <a:cxn ang="0">
                    <a:pos x="4" y="27"/>
                  </a:cxn>
                  <a:cxn ang="0">
                    <a:pos x="2" y="50"/>
                  </a:cxn>
                  <a:cxn ang="0">
                    <a:pos x="0" y="75"/>
                  </a:cxn>
                  <a:cxn ang="0">
                    <a:pos x="0" y="99"/>
                  </a:cxn>
                  <a:cxn ang="0">
                    <a:pos x="0" y="99"/>
                  </a:cxn>
                  <a:cxn ang="0">
                    <a:pos x="0" y="101"/>
                  </a:cxn>
                  <a:cxn ang="0">
                    <a:pos x="1" y="102"/>
                  </a:cxn>
                  <a:cxn ang="0">
                    <a:pos x="3" y="103"/>
                  </a:cxn>
                  <a:cxn ang="0">
                    <a:pos x="5" y="104"/>
                  </a:cxn>
                  <a:cxn ang="0">
                    <a:pos x="6" y="103"/>
                  </a:cxn>
                  <a:cxn ang="0">
                    <a:pos x="8" y="102"/>
                  </a:cxn>
                  <a:cxn ang="0">
                    <a:pos x="9" y="101"/>
                  </a:cxn>
                  <a:cxn ang="0">
                    <a:pos x="9" y="99"/>
                  </a:cxn>
                  <a:cxn ang="0">
                    <a:pos x="9" y="99"/>
                  </a:cxn>
                  <a:cxn ang="0">
                    <a:pos x="10" y="75"/>
                  </a:cxn>
                  <a:cxn ang="0">
                    <a:pos x="11" y="52"/>
                  </a:cxn>
                  <a:cxn ang="0">
                    <a:pos x="13" y="29"/>
                  </a:cxn>
                  <a:cxn ang="0">
                    <a:pos x="16" y="17"/>
                  </a:cxn>
                  <a:cxn ang="0">
                    <a:pos x="18" y="6"/>
                  </a:cxn>
                  <a:cxn ang="0">
                    <a:pos x="18" y="6"/>
                  </a:cxn>
                  <a:cxn ang="0">
                    <a:pos x="18" y="4"/>
                  </a:cxn>
                  <a:cxn ang="0">
                    <a:pos x="18" y="2"/>
                  </a:cxn>
                  <a:cxn ang="0">
                    <a:pos x="17" y="1"/>
                  </a:cxn>
                  <a:cxn ang="0">
                    <a:pos x="15" y="0"/>
                  </a:cxn>
                  <a:cxn ang="0">
                    <a:pos x="13" y="0"/>
                  </a:cxn>
                  <a:cxn ang="0">
                    <a:pos x="12" y="0"/>
                  </a:cxn>
                  <a:cxn ang="0">
                    <a:pos x="10" y="1"/>
                  </a:cxn>
                  <a:cxn ang="0">
                    <a:pos x="9" y="3"/>
                  </a:cxn>
                  <a:cxn ang="0">
                    <a:pos x="9" y="3"/>
                  </a:cxn>
                </a:cxnLst>
                <a:rect l="0" t="0" r="r" b="b"/>
                <a:pathLst>
                  <a:path w="18" h="104">
                    <a:moveTo>
                      <a:pt x="9" y="3"/>
                    </a:moveTo>
                    <a:lnTo>
                      <a:pt x="9" y="3"/>
                    </a:lnTo>
                    <a:lnTo>
                      <a:pt x="7" y="15"/>
                    </a:lnTo>
                    <a:lnTo>
                      <a:pt x="4" y="27"/>
                    </a:lnTo>
                    <a:lnTo>
                      <a:pt x="2" y="50"/>
                    </a:lnTo>
                    <a:lnTo>
                      <a:pt x="0" y="75"/>
                    </a:lnTo>
                    <a:lnTo>
                      <a:pt x="0" y="99"/>
                    </a:lnTo>
                    <a:lnTo>
                      <a:pt x="0" y="99"/>
                    </a:lnTo>
                    <a:lnTo>
                      <a:pt x="0" y="101"/>
                    </a:lnTo>
                    <a:lnTo>
                      <a:pt x="1" y="102"/>
                    </a:lnTo>
                    <a:lnTo>
                      <a:pt x="3" y="103"/>
                    </a:lnTo>
                    <a:lnTo>
                      <a:pt x="5" y="104"/>
                    </a:lnTo>
                    <a:lnTo>
                      <a:pt x="6" y="103"/>
                    </a:lnTo>
                    <a:lnTo>
                      <a:pt x="8" y="102"/>
                    </a:lnTo>
                    <a:lnTo>
                      <a:pt x="9" y="101"/>
                    </a:lnTo>
                    <a:lnTo>
                      <a:pt x="9" y="99"/>
                    </a:lnTo>
                    <a:lnTo>
                      <a:pt x="9" y="99"/>
                    </a:lnTo>
                    <a:lnTo>
                      <a:pt x="10" y="75"/>
                    </a:lnTo>
                    <a:lnTo>
                      <a:pt x="11" y="52"/>
                    </a:lnTo>
                    <a:lnTo>
                      <a:pt x="13" y="29"/>
                    </a:lnTo>
                    <a:lnTo>
                      <a:pt x="16" y="17"/>
                    </a:lnTo>
                    <a:lnTo>
                      <a:pt x="18" y="6"/>
                    </a:lnTo>
                    <a:lnTo>
                      <a:pt x="18" y="6"/>
                    </a:lnTo>
                    <a:lnTo>
                      <a:pt x="18" y="4"/>
                    </a:lnTo>
                    <a:lnTo>
                      <a:pt x="18" y="2"/>
                    </a:lnTo>
                    <a:lnTo>
                      <a:pt x="17" y="1"/>
                    </a:lnTo>
                    <a:lnTo>
                      <a:pt x="15" y="0"/>
                    </a:lnTo>
                    <a:lnTo>
                      <a:pt x="13" y="0"/>
                    </a:lnTo>
                    <a:lnTo>
                      <a:pt x="12" y="0"/>
                    </a:lnTo>
                    <a:lnTo>
                      <a:pt x="10" y="1"/>
                    </a:lnTo>
                    <a:lnTo>
                      <a:pt x="9" y="3"/>
                    </a:lnTo>
                    <a:lnTo>
                      <a:pt x="9" y="3"/>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7" name="chenying0907 186"/>
              <p:cNvSpPr/>
              <p:nvPr/>
            </p:nvSpPr>
            <p:spPr bwMode="auto">
              <a:xfrm>
                <a:off x="4543425" y="2370138"/>
                <a:ext cx="7938" cy="71438"/>
              </a:xfrm>
              <a:custGeom>
                <a:avLst/>
                <a:gdLst/>
                <a:ahLst/>
                <a:cxnLst>
                  <a:cxn ang="0">
                    <a:pos x="5" y="4"/>
                  </a:cxn>
                  <a:cxn ang="0">
                    <a:pos x="5" y="4"/>
                  </a:cxn>
                  <a:cxn ang="0">
                    <a:pos x="4" y="36"/>
                  </a:cxn>
                  <a:cxn ang="0">
                    <a:pos x="3" y="68"/>
                  </a:cxn>
                  <a:cxn ang="0">
                    <a:pos x="1" y="100"/>
                  </a:cxn>
                  <a:cxn ang="0">
                    <a:pos x="0" y="132"/>
                  </a:cxn>
                  <a:cxn ang="0">
                    <a:pos x="0" y="132"/>
                  </a:cxn>
                  <a:cxn ang="0">
                    <a:pos x="0" y="134"/>
                  </a:cxn>
                  <a:cxn ang="0">
                    <a:pos x="1" y="135"/>
                  </a:cxn>
                  <a:cxn ang="0">
                    <a:pos x="3" y="136"/>
                  </a:cxn>
                  <a:cxn ang="0">
                    <a:pos x="4" y="136"/>
                  </a:cxn>
                  <a:cxn ang="0">
                    <a:pos x="7" y="136"/>
                  </a:cxn>
                  <a:cxn ang="0">
                    <a:pos x="9" y="135"/>
                  </a:cxn>
                  <a:cxn ang="0">
                    <a:pos x="10" y="134"/>
                  </a:cxn>
                  <a:cxn ang="0">
                    <a:pos x="10" y="132"/>
                  </a:cxn>
                  <a:cxn ang="0">
                    <a:pos x="10" y="132"/>
                  </a:cxn>
                  <a:cxn ang="0">
                    <a:pos x="11" y="100"/>
                  </a:cxn>
                  <a:cxn ang="0">
                    <a:pos x="13" y="68"/>
                  </a:cxn>
                  <a:cxn ang="0">
                    <a:pos x="14" y="36"/>
                  </a:cxn>
                  <a:cxn ang="0">
                    <a:pos x="15" y="4"/>
                  </a:cxn>
                  <a:cxn ang="0">
                    <a:pos x="15" y="4"/>
                  </a:cxn>
                  <a:cxn ang="0">
                    <a:pos x="14" y="2"/>
                  </a:cxn>
                  <a:cxn ang="0">
                    <a:pos x="13" y="1"/>
                  </a:cxn>
                  <a:cxn ang="0">
                    <a:pos x="12" y="0"/>
                  </a:cxn>
                  <a:cxn ang="0">
                    <a:pos x="10" y="0"/>
                  </a:cxn>
                  <a:cxn ang="0">
                    <a:pos x="8" y="0"/>
                  </a:cxn>
                  <a:cxn ang="0">
                    <a:pos x="7" y="1"/>
                  </a:cxn>
                  <a:cxn ang="0">
                    <a:pos x="5" y="2"/>
                  </a:cxn>
                  <a:cxn ang="0">
                    <a:pos x="5" y="4"/>
                  </a:cxn>
                  <a:cxn ang="0">
                    <a:pos x="5" y="4"/>
                  </a:cxn>
                </a:cxnLst>
                <a:rect l="0" t="0" r="r" b="b"/>
                <a:pathLst>
                  <a:path w="15" h="136">
                    <a:moveTo>
                      <a:pt x="5" y="4"/>
                    </a:moveTo>
                    <a:lnTo>
                      <a:pt x="5" y="4"/>
                    </a:lnTo>
                    <a:lnTo>
                      <a:pt x="4" y="36"/>
                    </a:lnTo>
                    <a:lnTo>
                      <a:pt x="3" y="68"/>
                    </a:lnTo>
                    <a:lnTo>
                      <a:pt x="1" y="100"/>
                    </a:lnTo>
                    <a:lnTo>
                      <a:pt x="0" y="132"/>
                    </a:lnTo>
                    <a:lnTo>
                      <a:pt x="0" y="132"/>
                    </a:lnTo>
                    <a:lnTo>
                      <a:pt x="0" y="134"/>
                    </a:lnTo>
                    <a:lnTo>
                      <a:pt x="1" y="135"/>
                    </a:lnTo>
                    <a:lnTo>
                      <a:pt x="3" y="136"/>
                    </a:lnTo>
                    <a:lnTo>
                      <a:pt x="4" y="136"/>
                    </a:lnTo>
                    <a:lnTo>
                      <a:pt x="7" y="136"/>
                    </a:lnTo>
                    <a:lnTo>
                      <a:pt x="9" y="135"/>
                    </a:lnTo>
                    <a:lnTo>
                      <a:pt x="10" y="134"/>
                    </a:lnTo>
                    <a:lnTo>
                      <a:pt x="10" y="132"/>
                    </a:lnTo>
                    <a:lnTo>
                      <a:pt x="10" y="132"/>
                    </a:lnTo>
                    <a:lnTo>
                      <a:pt x="11" y="100"/>
                    </a:lnTo>
                    <a:lnTo>
                      <a:pt x="13" y="68"/>
                    </a:lnTo>
                    <a:lnTo>
                      <a:pt x="14" y="36"/>
                    </a:lnTo>
                    <a:lnTo>
                      <a:pt x="15" y="4"/>
                    </a:lnTo>
                    <a:lnTo>
                      <a:pt x="15" y="4"/>
                    </a:lnTo>
                    <a:lnTo>
                      <a:pt x="14" y="2"/>
                    </a:lnTo>
                    <a:lnTo>
                      <a:pt x="13" y="1"/>
                    </a:lnTo>
                    <a:lnTo>
                      <a:pt x="12" y="0"/>
                    </a:lnTo>
                    <a:lnTo>
                      <a:pt x="10" y="0"/>
                    </a:lnTo>
                    <a:lnTo>
                      <a:pt x="8" y="0"/>
                    </a:lnTo>
                    <a:lnTo>
                      <a:pt x="7" y="1"/>
                    </a:lnTo>
                    <a:lnTo>
                      <a:pt x="5" y="2"/>
                    </a:lnTo>
                    <a:lnTo>
                      <a:pt x="5" y="4"/>
                    </a:lnTo>
                    <a:lnTo>
                      <a:pt x="5" y="4"/>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8" name="chenying0907 187"/>
              <p:cNvSpPr/>
              <p:nvPr/>
            </p:nvSpPr>
            <p:spPr bwMode="auto">
              <a:xfrm>
                <a:off x="4573588" y="2406650"/>
                <a:ext cx="4763" cy="71438"/>
              </a:xfrm>
              <a:custGeom>
                <a:avLst/>
                <a:gdLst/>
                <a:ahLst/>
                <a:cxnLst>
                  <a:cxn ang="0">
                    <a:pos x="0" y="5"/>
                  </a:cxn>
                  <a:cxn ang="0">
                    <a:pos x="0" y="128"/>
                  </a:cxn>
                  <a:cxn ang="0">
                    <a:pos x="0" y="128"/>
                  </a:cxn>
                  <a:cxn ang="0">
                    <a:pos x="0" y="130"/>
                  </a:cxn>
                  <a:cxn ang="0">
                    <a:pos x="1" y="131"/>
                  </a:cxn>
                  <a:cxn ang="0">
                    <a:pos x="3" y="132"/>
                  </a:cxn>
                  <a:cxn ang="0">
                    <a:pos x="5" y="133"/>
                  </a:cxn>
                  <a:cxn ang="0">
                    <a:pos x="6" y="132"/>
                  </a:cxn>
                  <a:cxn ang="0">
                    <a:pos x="8" y="131"/>
                  </a:cxn>
                  <a:cxn ang="0">
                    <a:pos x="9" y="130"/>
                  </a:cxn>
                  <a:cxn ang="0">
                    <a:pos x="9" y="128"/>
                  </a:cxn>
                  <a:cxn ang="0">
                    <a:pos x="9" y="5"/>
                  </a:cxn>
                  <a:cxn ang="0">
                    <a:pos x="9" y="5"/>
                  </a:cxn>
                  <a:cxn ang="0">
                    <a:pos x="9" y="3"/>
                  </a:cxn>
                  <a:cxn ang="0">
                    <a:pos x="8" y="1"/>
                  </a:cxn>
                  <a:cxn ang="0">
                    <a:pos x="6" y="1"/>
                  </a:cxn>
                  <a:cxn ang="0">
                    <a:pos x="5" y="0"/>
                  </a:cxn>
                  <a:cxn ang="0">
                    <a:pos x="3" y="1"/>
                  </a:cxn>
                  <a:cxn ang="0">
                    <a:pos x="1" y="1"/>
                  </a:cxn>
                  <a:cxn ang="0">
                    <a:pos x="0" y="3"/>
                  </a:cxn>
                  <a:cxn ang="0">
                    <a:pos x="0" y="5"/>
                  </a:cxn>
                  <a:cxn ang="0">
                    <a:pos x="0" y="5"/>
                  </a:cxn>
                </a:cxnLst>
                <a:rect l="0" t="0" r="r" b="b"/>
                <a:pathLst>
                  <a:path w="9" h="133">
                    <a:moveTo>
                      <a:pt x="0" y="5"/>
                    </a:moveTo>
                    <a:lnTo>
                      <a:pt x="0" y="128"/>
                    </a:lnTo>
                    <a:lnTo>
                      <a:pt x="0" y="128"/>
                    </a:lnTo>
                    <a:lnTo>
                      <a:pt x="0" y="130"/>
                    </a:lnTo>
                    <a:lnTo>
                      <a:pt x="1" y="131"/>
                    </a:lnTo>
                    <a:lnTo>
                      <a:pt x="3" y="132"/>
                    </a:lnTo>
                    <a:lnTo>
                      <a:pt x="5" y="133"/>
                    </a:lnTo>
                    <a:lnTo>
                      <a:pt x="6" y="132"/>
                    </a:lnTo>
                    <a:lnTo>
                      <a:pt x="8" y="131"/>
                    </a:lnTo>
                    <a:lnTo>
                      <a:pt x="9" y="130"/>
                    </a:lnTo>
                    <a:lnTo>
                      <a:pt x="9" y="128"/>
                    </a:lnTo>
                    <a:lnTo>
                      <a:pt x="9" y="5"/>
                    </a:lnTo>
                    <a:lnTo>
                      <a:pt x="9" y="5"/>
                    </a:lnTo>
                    <a:lnTo>
                      <a:pt x="9" y="3"/>
                    </a:lnTo>
                    <a:lnTo>
                      <a:pt x="8" y="1"/>
                    </a:lnTo>
                    <a:lnTo>
                      <a:pt x="6" y="1"/>
                    </a:lnTo>
                    <a:lnTo>
                      <a:pt x="5" y="0"/>
                    </a:lnTo>
                    <a:lnTo>
                      <a:pt x="3" y="1"/>
                    </a:lnTo>
                    <a:lnTo>
                      <a:pt x="1" y="1"/>
                    </a:lnTo>
                    <a:lnTo>
                      <a:pt x="0" y="3"/>
                    </a:lnTo>
                    <a:lnTo>
                      <a:pt x="0" y="5"/>
                    </a:lnTo>
                    <a:lnTo>
                      <a:pt x="0" y="5"/>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9" name="chenying0907 188"/>
              <p:cNvSpPr/>
              <p:nvPr/>
            </p:nvSpPr>
            <p:spPr bwMode="auto">
              <a:xfrm>
                <a:off x="4602163" y="2432050"/>
                <a:ext cx="4763" cy="65088"/>
              </a:xfrm>
              <a:custGeom>
                <a:avLst/>
                <a:gdLst/>
                <a:ahLst/>
                <a:cxnLst>
                  <a:cxn ang="0">
                    <a:pos x="0" y="5"/>
                  </a:cxn>
                  <a:cxn ang="0">
                    <a:pos x="0" y="118"/>
                  </a:cxn>
                  <a:cxn ang="0">
                    <a:pos x="0" y="118"/>
                  </a:cxn>
                  <a:cxn ang="0">
                    <a:pos x="0" y="120"/>
                  </a:cxn>
                  <a:cxn ang="0">
                    <a:pos x="1" y="121"/>
                  </a:cxn>
                  <a:cxn ang="0">
                    <a:pos x="2" y="123"/>
                  </a:cxn>
                  <a:cxn ang="0">
                    <a:pos x="4" y="123"/>
                  </a:cxn>
                  <a:cxn ang="0">
                    <a:pos x="6" y="123"/>
                  </a:cxn>
                  <a:cxn ang="0">
                    <a:pos x="7" y="121"/>
                  </a:cxn>
                  <a:cxn ang="0">
                    <a:pos x="8" y="120"/>
                  </a:cxn>
                  <a:cxn ang="0">
                    <a:pos x="9" y="118"/>
                  </a:cxn>
                  <a:cxn ang="0">
                    <a:pos x="9" y="5"/>
                  </a:cxn>
                  <a:cxn ang="0">
                    <a:pos x="9" y="5"/>
                  </a:cxn>
                  <a:cxn ang="0">
                    <a:pos x="8" y="3"/>
                  </a:cxn>
                  <a:cxn ang="0">
                    <a:pos x="7" y="1"/>
                  </a:cxn>
                  <a:cxn ang="0">
                    <a:pos x="6" y="1"/>
                  </a:cxn>
                  <a:cxn ang="0">
                    <a:pos x="4" y="0"/>
                  </a:cxn>
                  <a:cxn ang="0">
                    <a:pos x="2" y="1"/>
                  </a:cxn>
                  <a:cxn ang="0">
                    <a:pos x="1" y="1"/>
                  </a:cxn>
                  <a:cxn ang="0">
                    <a:pos x="0" y="3"/>
                  </a:cxn>
                  <a:cxn ang="0">
                    <a:pos x="0" y="5"/>
                  </a:cxn>
                  <a:cxn ang="0">
                    <a:pos x="0" y="5"/>
                  </a:cxn>
                </a:cxnLst>
                <a:rect l="0" t="0" r="r" b="b"/>
                <a:pathLst>
                  <a:path w="9" h="123">
                    <a:moveTo>
                      <a:pt x="0" y="5"/>
                    </a:moveTo>
                    <a:lnTo>
                      <a:pt x="0" y="118"/>
                    </a:lnTo>
                    <a:lnTo>
                      <a:pt x="0" y="118"/>
                    </a:lnTo>
                    <a:lnTo>
                      <a:pt x="0" y="120"/>
                    </a:lnTo>
                    <a:lnTo>
                      <a:pt x="1" y="121"/>
                    </a:lnTo>
                    <a:lnTo>
                      <a:pt x="2" y="123"/>
                    </a:lnTo>
                    <a:lnTo>
                      <a:pt x="4" y="123"/>
                    </a:lnTo>
                    <a:lnTo>
                      <a:pt x="6" y="123"/>
                    </a:lnTo>
                    <a:lnTo>
                      <a:pt x="7" y="121"/>
                    </a:lnTo>
                    <a:lnTo>
                      <a:pt x="8" y="120"/>
                    </a:lnTo>
                    <a:lnTo>
                      <a:pt x="9" y="118"/>
                    </a:lnTo>
                    <a:lnTo>
                      <a:pt x="9" y="5"/>
                    </a:lnTo>
                    <a:lnTo>
                      <a:pt x="9" y="5"/>
                    </a:lnTo>
                    <a:lnTo>
                      <a:pt x="8" y="3"/>
                    </a:lnTo>
                    <a:lnTo>
                      <a:pt x="7" y="1"/>
                    </a:lnTo>
                    <a:lnTo>
                      <a:pt x="6" y="1"/>
                    </a:lnTo>
                    <a:lnTo>
                      <a:pt x="4" y="0"/>
                    </a:lnTo>
                    <a:lnTo>
                      <a:pt x="2" y="1"/>
                    </a:lnTo>
                    <a:lnTo>
                      <a:pt x="1" y="1"/>
                    </a:lnTo>
                    <a:lnTo>
                      <a:pt x="0" y="3"/>
                    </a:lnTo>
                    <a:lnTo>
                      <a:pt x="0" y="5"/>
                    </a:lnTo>
                    <a:lnTo>
                      <a:pt x="0" y="5"/>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0" name="chenying0907 189"/>
              <p:cNvSpPr/>
              <p:nvPr/>
            </p:nvSpPr>
            <p:spPr bwMode="auto">
              <a:xfrm>
                <a:off x="4624388" y="2457450"/>
                <a:ext cx="4763" cy="65088"/>
              </a:xfrm>
              <a:custGeom>
                <a:avLst/>
                <a:gdLst/>
                <a:ahLst/>
                <a:cxnLst>
                  <a:cxn ang="0">
                    <a:pos x="0" y="5"/>
                  </a:cxn>
                  <a:cxn ang="0">
                    <a:pos x="0" y="119"/>
                  </a:cxn>
                  <a:cxn ang="0">
                    <a:pos x="0" y="119"/>
                  </a:cxn>
                  <a:cxn ang="0">
                    <a:pos x="0" y="121"/>
                  </a:cxn>
                  <a:cxn ang="0">
                    <a:pos x="1" y="122"/>
                  </a:cxn>
                  <a:cxn ang="0">
                    <a:pos x="3" y="123"/>
                  </a:cxn>
                  <a:cxn ang="0">
                    <a:pos x="4" y="123"/>
                  </a:cxn>
                  <a:cxn ang="0">
                    <a:pos x="6" y="123"/>
                  </a:cxn>
                  <a:cxn ang="0">
                    <a:pos x="8" y="122"/>
                  </a:cxn>
                  <a:cxn ang="0">
                    <a:pos x="9" y="121"/>
                  </a:cxn>
                  <a:cxn ang="0">
                    <a:pos x="9" y="119"/>
                  </a:cxn>
                  <a:cxn ang="0">
                    <a:pos x="9" y="5"/>
                  </a:cxn>
                  <a:cxn ang="0">
                    <a:pos x="9" y="5"/>
                  </a:cxn>
                  <a:cxn ang="0">
                    <a:pos x="9" y="3"/>
                  </a:cxn>
                  <a:cxn ang="0">
                    <a:pos x="8" y="1"/>
                  </a:cxn>
                  <a:cxn ang="0">
                    <a:pos x="6" y="0"/>
                  </a:cxn>
                  <a:cxn ang="0">
                    <a:pos x="4" y="0"/>
                  </a:cxn>
                  <a:cxn ang="0">
                    <a:pos x="3" y="0"/>
                  </a:cxn>
                  <a:cxn ang="0">
                    <a:pos x="1" y="1"/>
                  </a:cxn>
                  <a:cxn ang="0">
                    <a:pos x="0" y="3"/>
                  </a:cxn>
                  <a:cxn ang="0">
                    <a:pos x="0" y="5"/>
                  </a:cxn>
                  <a:cxn ang="0">
                    <a:pos x="0" y="5"/>
                  </a:cxn>
                </a:cxnLst>
                <a:rect l="0" t="0" r="r" b="b"/>
                <a:pathLst>
                  <a:path w="9" h="123">
                    <a:moveTo>
                      <a:pt x="0" y="5"/>
                    </a:moveTo>
                    <a:lnTo>
                      <a:pt x="0" y="119"/>
                    </a:lnTo>
                    <a:lnTo>
                      <a:pt x="0" y="119"/>
                    </a:lnTo>
                    <a:lnTo>
                      <a:pt x="0" y="121"/>
                    </a:lnTo>
                    <a:lnTo>
                      <a:pt x="1" y="122"/>
                    </a:lnTo>
                    <a:lnTo>
                      <a:pt x="3" y="123"/>
                    </a:lnTo>
                    <a:lnTo>
                      <a:pt x="4" y="123"/>
                    </a:lnTo>
                    <a:lnTo>
                      <a:pt x="6" y="123"/>
                    </a:lnTo>
                    <a:lnTo>
                      <a:pt x="8" y="122"/>
                    </a:lnTo>
                    <a:lnTo>
                      <a:pt x="9" y="121"/>
                    </a:lnTo>
                    <a:lnTo>
                      <a:pt x="9" y="119"/>
                    </a:lnTo>
                    <a:lnTo>
                      <a:pt x="9" y="5"/>
                    </a:lnTo>
                    <a:lnTo>
                      <a:pt x="9" y="5"/>
                    </a:lnTo>
                    <a:lnTo>
                      <a:pt x="9" y="3"/>
                    </a:lnTo>
                    <a:lnTo>
                      <a:pt x="8" y="1"/>
                    </a:lnTo>
                    <a:lnTo>
                      <a:pt x="6" y="0"/>
                    </a:lnTo>
                    <a:lnTo>
                      <a:pt x="4" y="0"/>
                    </a:lnTo>
                    <a:lnTo>
                      <a:pt x="3" y="0"/>
                    </a:lnTo>
                    <a:lnTo>
                      <a:pt x="1" y="1"/>
                    </a:lnTo>
                    <a:lnTo>
                      <a:pt x="0" y="3"/>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1" name="chenying0907 190"/>
              <p:cNvSpPr/>
              <p:nvPr/>
            </p:nvSpPr>
            <p:spPr bwMode="auto">
              <a:xfrm>
                <a:off x="4651375" y="2482850"/>
                <a:ext cx="7938" cy="73025"/>
              </a:xfrm>
              <a:custGeom>
                <a:avLst/>
                <a:gdLst/>
                <a:ahLst/>
                <a:cxnLst>
                  <a:cxn ang="0">
                    <a:pos x="5" y="5"/>
                  </a:cxn>
                  <a:cxn ang="0">
                    <a:pos x="5" y="5"/>
                  </a:cxn>
                  <a:cxn ang="0">
                    <a:pos x="2" y="30"/>
                  </a:cxn>
                  <a:cxn ang="0">
                    <a:pos x="1" y="42"/>
                  </a:cxn>
                  <a:cxn ang="0">
                    <a:pos x="0" y="55"/>
                  </a:cxn>
                  <a:cxn ang="0">
                    <a:pos x="0" y="132"/>
                  </a:cxn>
                  <a:cxn ang="0">
                    <a:pos x="0" y="132"/>
                  </a:cxn>
                  <a:cxn ang="0">
                    <a:pos x="1" y="134"/>
                  </a:cxn>
                  <a:cxn ang="0">
                    <a:pos x="2" y="136"/>
                  </a:cxn>
                  <a:cxn ang="0">
                    <a:pos x="3" y="137"/>
                  </a:cxn>
                  <a:cxn ang="0">
                    <a:pos x="5" y="137"/>
                  </a:cxn>
                  <a:cxn ang="0">
                    <a:pos x="7" y="137"/>
                  </a:cxn>
                  <a:cxn ang="0">
                    <a:pos x="8" y="136"/>
                  </a:cxn>
                  <a:cxn ang="0">
                    <a:pos x="9" y="134"/>
                  </a:cxn>
                  <a:cxn ang="0">
                    <a:pos x="10" y="132"/>
                  </a:cxn>
                  <a:cxn ang="0">
                    <a:pos x="10" y="62"/>
                  </a:cxn>
                  <a:cxn ang="0">
                    <a:pos x="10" y="62"/>
                  </a:cxn>
                  <a:cxn ang="0">
                    <a:pos x="10" y="47"/>
                  </a:cxn>
                  <a:cxn ang="0">
                    <a:pos x="11" y="33"/>
                  </a:cxn>
                  <a:cxn ang="0">
                    <a:pos x="14" y="5"/>
                  </a:cxn>
                  <a:cxn ang="0">
                    <a:pos x="14" y="5"/>
                  </a:cxn>
                  <a:cxn ang="0">
                    <a:pos x="14" y="3"/>
                  </a:cxn>
                  <a:cxn ang="0">
                    <a:pos x="13" y="1"/>
                  </a:cxn>
                  <a:cxn ang="0">
                    <a:pos x="12" y="0"/>
                  </a:cxn>
                  <a:cxn ang="0">
                    <a:pos x="10" y="0"/>
                  </a:cxn>
                  <a:cxn ang="0">
                    <a:pos x="7" y="1"/>
                  </a:cxn>
                  <a:cxn ang="0">
                    <a:pos x="6" y="3"/>
                  </a:cxn>
                  <a:cxn ang="0">
                    <a:pos x="5" y="5"/>
                  </a:cxn>
                  <a:cxn ang="0">
                    <a:pos x="5" y="5"/>
                  </a:cxn>
                </a:cxnLst>
                <a:rect l="0" t="0" r="r" b="b"/>
                <a:pathLst>
                  <a:path w="14" h="137">
                    <a:moveTo>
                      <a:pt x="5" y="5"/>
                    </a:moveTo>
                    <a:lnTo>
                      <a:pt x="5" y="5"/>
                    </a:lnTo>
                    <a:lnTo>
                      <a:pt x="2" y="30"/>
                    </a:lnTo>
                    <a:lnTo>
                      <a:pt x="1" y="42"/>
                    </a:lnTo>
                    <a:lnTo>
                      <a:pt x="0" y="55"/>
                    </a:lnTo>
                    <a:lnTo>
                      <a:pt x="0" y="132"/>
                    </a:lnTo>
                    <a:lnTo>
                      <a:pt x="0" y="132"/>
                    </a:lnTo>
                    <a:lnTo>
                      <a:pt x="1" y="134"/>
                    </a:lnTo>
                    <a:lnTo>
                      <a:pt x="2" y="136"/>
                    </a:lnTo>
                    <a:lnTo>
                      <a:pt x="3" y="137"/>
                    </a:lnTo>
                    <a:lnTo>
                      <a:pt x="5" y="137"/>
                    </a:lnTo>
                    <a:lnTo>
                      <a:pt x="7" y="137"/>
                    </a:lnTo>
                    <a:lnTo>
                      <a:pt x="8" y="136"/>
                    </a:lnTo>
                    <a:lnTo>
                      <a:pt x="9" y="134"/>
                    </a:lnTo>
                    <a:lnTo>
                      <a:pt x="10" y="132"/>
                    </a:lnTo>
                    <a:lnTo>
                      <a:pt x="10" y="62"/>
                    </a:lnTo>
                    <a:lnTo>
                      <a:pt x="10" y="62"/>
                    </a:lnTo>
                    <a:lnTo>
                      <a:pt x="10" y="47"/>
                    </a:lnTo>
                    <a:lnTo>
                      <a:pt x="11" y="33"/>
                    </a:lnTo>
                    <a:lnTo>
                      <a:pt x="14" y="5"/>
                    </a:lnTo>
                    <a:lnTo>
                      <a:pt x="14" y="5"/>
                    </a:lnTo>
                    <a:lnTo>
                      <a:pt x="14" y="3"/>
                    </a:lnTo>
                    <a:lnTo>
                      <a:pt x="13" y="1"/>
                    </a:lnTo>
                    <a:lnTo>
                      <a:pt x="12" y="0"/>
                    </a:lnTo>
                    <a:lnTo>
                      <a:pt x="10" y="0"/>
                    </a:lnTo>
                    <a:lnTo>
                      <a:pt x="7" y="1"/>
                    </a:lnTo>
                    <a:lnTo>
                      <a:pt x="6" y="3"/>
                    </a:lnTo>
                    <a:lnTo>
                      <a:pt x="5" y="5"/>
                    </a:lnTo>
                    <a:lnTo>
                      <a:pt x="5" y="5"/>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2" name="chenying0907 191"/>
              <p:cNvSpPr/>
              <p:nvPr/>
            </p:nvSpPr>
            <p:spPr bwMode="auto">
              <a:xfrm>
                <a:off x="4684713" y="2500313"/>
                <a:ext cx="4763" cy="87313"/>
              </a:xfrm>
              <a:custGeom>
                <a:avLst/>
                <a:gdLst/>
                <a:ahLst/>
                <a:cxnLst>
                  <a:cxn ang="0">
                    <a:pos x="0" y="5"/>
                  </a:cxn>
                  <a:cxn ang="0">
                    <a:pos x="0" y="161"/>
                  </a:cxn>
                  <a:cxn ang="0">
                    <a:pos x="0" y="161"/>
                  </a:cxn>
                  <a:cxn ang="0">
                    <a:pos x="0" y="163"/>
                  </a:cxn>
                  <a:cxn ang="0">
                    <a:pos x="1" y="164"/>
                  </a:cxn>
                  <a:cxn ang="0">
                    <a:pos x="3" y="165"/>
                  </a:cxn>
                  <a:cxn ang="0">
                    <a:pos x="5" y="166"/>
                  </a:cxn>
                  <a:cxn ang="0">
                    <a:pos x="6" y="165"/>
                  </a:cxn>
                  <a:cxn ang="0">
                    <a:pos x="8" y="164"/>
                  </a:cxn>
                  <a:cxn ang="0">
                    <a:pos x="9" y="163"/>
                  </a:cxn>
                  <a:cxn ang="0">
                    <a:pos x="9" y="161"/>
                  </a:cxn>
                  <a:cxn ang="0">
                    <a:pos x="9" y="5"/>
                  </a:cxn>
                  <a:cxn ang="0">
                    <a:pos x="9" y="5"/>
                  </a:cxn>
                  <a:cxn ang="0">
                    <a:pos x="9" y="3"/>
                  </a:cxn>
                  <a:cxn ang="0">
                    <a:pos x="8" y="1"/>
                  </a:cxn>
                  <a:cxn ang="0">
                    <a:pos x="6" y="0"/>
                  </a:cxn>
                  <a:cxn ang="0">
                    <a:pos x="5" y="0"/>
                  </a:cxn>
                  <a:cxn ang="0">
                    <a:pos x="3" y="0"/>
                  </a:cxn>
                  <a:cxn ang="0">
                    <a:pos x="1" y="1"/>
                  </a:cxn>
                  <a:cxn ang="0">
                    <a:pos x="0" y="3"/>
                  </a:cxn>
                  <a:cxn ang="0">
                    <a:pos x="0" y="5"/>
                  </a:cxn>
                  <a:cxn ang="0">
                    <a:pos x="0" y="5"/>
                  </a:cxn>
                </a:cxnLst>
                <a:rect l="0" t="0" r="r" b="b"/>
                <a:pathLst>
                  <a:path w="9" h="166">
                    <a:moveTo>
                      <a:pt x="0" y="5"/>
                    </a:moveTo>
                    <a:lnTo>
                      <a:pt x="0" y="161"/>
                    </a:lnTo>
                    <a:lnTo>
                      <a:pt x="0" y="161"/>
                    </a:lnTo>
                    <a:lnTo>
                      <a:pt x="0" y="163"/>
                    </a:lnTo>
                    <a:lnTo>
                      <a:pt x="1" y="164"/>
                    </a:lnTo>
                    <a:lnTo>
                      <a:pt x="3" y="165"/>
                    </a:lnTo>
                    <a:lnTo>
                      <a:pt x="5" y="166"/>
                    </a:lnTo>
                    <a:lnTo>
                      <a:pt x="6" y="165"/>
                    </a:lnTo>
                    <a:lnTo>
                      <a:pt x="8" y="164"/>
                    </a:lnTo>
                    <a:lnTo>
                      <a:pt x="9" y="163"/>
                    </a:lnTo>
                    <a:lnTo>
                      <a:pt x="9" y="161"/>
                    </a:lnTo>
                    <a:lnTo>
                      <a:pt x="9" y="5"/>
                    </a:lnTo>
                    <a:lnTo>
                      <a:pt x="9" y="5"/>
                    </a:lnTo>
                    <a:lnTo>
                      <a:pt x="9" y="3"/>
                    </a:lnTo>
                    <a:lnTo>
                      <a:pt x="8" y="1"/>
                    </a:lnTo>
                    <a:lnTo>
                      <a:pt x="6" y="0"/>
                    </a:lnTo>
                    <a:lnTo>
                      <a:pt x="5" y="0"/>
                    </a:lnTo>
                    <a:lnTo>
                      <a:pt x="3" y="0"/>
                    </a:lnTo>
                    <a:lnTo>
                      <a:pt x="1" y="1"/>
                    </a:lnTo>
                    <a:lnTo>
                      <a:pt x="0" y="3"/>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3" name="chenying0907 192"/>
              <p:cNvSpPr/>
              <p:nvPr/>
            </p:nvSpPr>
            <p:spPr bwMode="auto">
              <a:xfrm>
                <a:off x="4702175" y="2540000"/>
                <a:ext cx="7938" cy="69850"/>
              </a:xfrm>
              <a:custGeom>
                <a:avLst/>
                <a:gdLst/>
                <a:ahLst/>
                <a:cxnLst>
                  <a:cxn ang="0">
                    <a:pos x="6" y="3"/>
                  </a:cxn>
                  <a:cxn ang="0">
                    <a:pos x="6" y="3"/>
                  </a:cxn>
                  <a:cxn ang="0">
                    <a:pos x="3" y="19"/>
                  </a:cxn>
                  <a:cxn ang="0">
                    <a:pos x="1" y="34"/>
                  </a:cxn>
                  <a:cxn ang="0">
                    <a:pos x="0" y="50"/>
                  </a:cxn>
                  <a:cxn ang="0">
                    <a:pos x="0" y="65"/>
                  </a:cxn>
                  <a:cxn ang="0">
                    <a:pos x="1" y="96"/>
                  </a:cxn>
                  <a:cxn ang="0">
                    <a:pos x="1" y="127"/>
                  </a:cxn>
                  <a:cxn ang="0">
                    <a:pos x="1" y="127"/>
                  </a:cxn>
                  <a:cxn ang="0">
                    <a:pos x="2" y="129"/>
                  </a:cxn>
                  <a:cxn ang="0">
                    <a:pos x="3" y="131"/>
                  </a:cxn>
                  <a:cxn ang="0">
                    <a:pos x="4" y="132"/>
                  </a:cxn>
                  <a:cxn ang="0">
                    <a:pos x="6" y="132"/>
                  </a:cxn>
                  <a:cxn ang="0">
                    <a:pos x="7" y="132"/>
                  </a:cxn>
                  <a:cxn ang="0">
                    <a:pos x="9" y="131"/>
                  </a:cxn>
                  <a:cxn ang="0">
                    <a:pos x="10" y="129"/>
                  </a:cxn>
                  <a:cxn ang="0">
                    <a:pos x="10" y="127"/>
                  </a:cxn>
                  <a:cxn ang="0">
                    <a:pos x="10" y="127"/>
                  </a:cxn>
                  <a:cxn ang="0">
                    <a:pos x="10" y="97"/>
                  </a:cxn>
                  <a:cxn ang="0">
                    <a:pos x="9" y="66"/>
                  </a:cxn>
                  <a:cxn ang="0">
                    <a:pos x="9" y="51"/>
                  </a:cxn>
                  <a:cxn ang="0">
                    <a:pos x="10" y="36"/>
                  </a:cxn>
                  <a:cxn ang="0">
                    <a:pos x="12" y="21"/>
                  </a:cxn>
                  <a:cxn ang="0">
                    <a:pos x="15" y="5"/>
                  </a:cxn>
                  <a:cxn ang="0">
                    <a:pos x="15" y="5"/>
                  </a:cxn>
                  <a:cxn ang="0">
                    <a:pos x="15" y="3"/>
                  </a:cxn>
                  <a:cxn ang="0">
                    <a:pos x="14" y="2"/>
                  </a:cxn>
                  <a:cxn ang="0">
                    <a:pos x="13" y="0"/>
                  </a:cxn>
                  <a:cxn ang="0">
                    <a:pos x="11" y="0"/>
                  </a:cxn>
                  <a:cxn ang="0">
                    <a:pos x="10" y="0"/>
                  </a:cxn>
                  <a:cxn ang="0">
                    <a:pos x="8" y="0"/>
                  </a:cxn>
                  <a:cxn ang="0">
                    <a:pos x="7" y="1"/>
                  </a:cxn>
                  <a:cxn ang="0">
                    <a:pos x="6" y="3"/>
                  </a:cxn>
                  <a:cxn ang="0">
                    <a:pos x="6" y="3"/>
                  </a:cxn>
                </a:cxnLst>
                <a:rect l="0" t="0" r="r" b="b"/>
                <a:pathLst>
                  <a:path w="15" h="132">
                    <a:moveTo>
                      <a:pt x="6" y="3"/>
                    </a:moveTo>
                    <a:lnTo>
                      <a:pt x="6" y="3"/>
                    </a:lnTo>
                    <a:lnTo>
                      <a:pt x="3" y="19"/>
                    </a:lnTo>
                    <a:lnTo>
                      <a:pt x="1" y="34"/>
                    </a:lnTo>
                    <a:lnTo>
                      <a:pt x="0" y="50"/>
                    </a:lnTo>
                    <a:lnTo>
                      <a:pt x="0" y="65"/>
                    </a:lnTo>
                    <a:lnTo>
                      <a:pt x="1" y="96"/>
                    </a:lnTo>
                    <a:lnTo>
                      <a:pt x="1" y="127"/>
                    </a:lnTo>
                    <a:lnTo>
                      <a:pt x="1" y="127"/>
                    </a:lnTo>
                    <a:lnTo>
                      <a:pt x="2" y="129"/>
                    </a:lnTo>
                    <a:lnTo>
                      <a:pt x="3" y="131"/>
                    </a:lnTo>
                    <a:lnTo>
                      <a:pt x="4" y="132"/>
                    </a:lnTo>
                    <a:lnTo>
                      <a:pt x="6" y="132"/>
                    </a:lnTo>
                    <a:lnTo>
                      <a:pt x="7" y="132"/>
                    </a:lnTo>
                    <a:lnTo>
                      <a:pt x="9" y="131"/>
                    </a:lnTo>
                    <a:lnTo>
                      <a:pt x="10" y="129"/>
                    </a:lnTo>
                    <a:lnTo>
                      <a:pt x="10" y="127"/>
                    </a:lnTo>
                    <a:lnTo>
                      <a:pt x="10" y="127"/>
                    </a:lnTo>
                    <a:lnTo>
                      <a:pt x="10" y="97"/>
                    </a:lnTo>
                    <a:lnTo>
                      <a:pt x="9" y="66"/>
                    </a:lnTo>
                    <a:lnTo>
                      <a:pt x="9" y="51"/>
                    </a:lnTo>
                    <a:lnTo>
                      <a:pt x="10" y="36"/>
                    </a:lnTo>
                    <a:lnTo>
                      <a:pt x="12" y="21"/>
                    </a:lnTo>
                    <a:lnTo>
                      <a:pt x="15" y="5"/>
                    </a:lnTo>
                    <a:lnTo>
                      <a:pt x="15" y="5"/>
                    </a:lnTo>
                    <a:lnTo>
                      <a:pt x="15" y="3"/>
                    </a:lnTo>
                    <a:lnTo>
                      <a:pt x="14" y="2"/>
                    </a:lnTo>
                    <a:lnTo>
                      <a:pt x="13" y="0"/>
                    </a:lnTo>
                    <a:lnTo>
                      <a:pt x="11" y="0"/>
                    </a:lnTo>
                    <a:lnTo>
                      <a:pt x="10" y="0"/>
                    </a:lnTo>
                    <a:lnTo>
                      <a:pt x="8" y="0"/>
                    </a:lnTo>
                    <a:lnTo>
                      <a:pt x="7" y="1"/>
                    </a:lnTo>
                    <a:lnTo>
                      <a:pt x="6" y="3"/>
                    </a:lnTo>
                    <a:lnTo>
                      <a:pt x="6" y="3"/>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4" name="chenying0907 193"/>
              <p:cNvSpPr/>
              <p:nvPr/>
            </p:nvSpPr>
            <p:spPr bwMode="auto">
              <a:xfrm>
                <a:off x="4727575" y="2568575"/>
                <a:ext cx="9525" cy="52388"/>
              </a:xfrm>
              <a:custGeom>
                <a:avLst/>
                <a:gdLst/>
                <a:ahLst/>
                <a:cxnLst>
                  <a:cxn ang="0">
                    <a:pos x="10" y="3"/>
                  </a:cxn>
                  <a:cxn ang="0">
                    <a:pos x="10" y="3"/>
                  </a:cxn>
                  <a:cxn ang="0">
                    <a:pos x="3" y="48"/>
                  </a:cxn>
                  <a:cxn ang="0">
                    <a:pos x="1" y="72"/>
                  </a:cxn>
                  <a:cxn ang="0">
                    <a:pos x="0" y="95"/>
                  </a:cxn>
                  <a:cxn ang="0">
                    <a:pos x="0" y="95"/>
                  </a:cxn>
                  <a:cxn ang="0">
                    <a:pos x="0" y="97"/>
                  </a:cxn>
                  <a:cxn ang="0">
                    <a:pos x="1" y="98"/>
                  </a:cxn>
                  <a:cxn ang="0">
                    <a:pos x="3" y="99"/>
                  </a:cxn>
                  <a:cxn ang="0">
                    <a:pos x="6" y="99"/>
                  </a:cxn>
                  <a:cxn ang="0">
                    <a:pos x="7" y="99"/>
                  </a:cxn>
                  <a:cxn ang="0">
                    <a:pos x="9" y="98"/>
                  </a:cxn>
                  <a:cxn ang="0">
                    <a:pos x="10" y="97"/>
                  </a:cxn>
                  <a:cxn ang="0">
                    <a:pos x="10" y="95"/>
                  </a:cxn>
                  <a:cxn ang="0">
                    <a:pos x="10" y="95"/>
                  </a:cxn>
                  <a:cxn ang="0">
                    <a:pos x="11" y="72"/>
                  </a:cxn>
                  <a:cxn ang="0">
                    <a:pos x="13" y="50"/>
                  </a:cxn>
                  <a:cxn ang="0">
                    <a:pos x="19" y="6"/>
                  </a:cxn>
                  <a:cxn ang="0">
                    <a:pos x="19" y="6"/>
                  </a:cxn>
                  <a:cxn ang="0">
                    <a:pos x="19" y="4"/>
                  </a:cxn>
                  <a:cxn ang="0">
                    <a:pos x="18" y="2"/>
                  </a:cxn>
                  <a:cxn ang="0">
                    <a:pos x="15" y="0"/>
                  </a:cxn>
                  <a:cxn ang="0">
                    <a:pos x="14" y="0"/>
                  </a:cxn>
                  <a:cxn ang="0">
                    <a:pos x="12" y="0"/>
                  </a:cxn>
                  <a:cxn ang="0">
                    <a:pos x="11" y="2"/>
                  </a:cxn>
                  <a:cxn ang="0">
                    <a:pos x="10" y="3"/>
                  </a:cxn>
                  <a:cxn ang="0">
                    <a:pos x="10" y="3"/>
                  </a:cxn>
                </a:cxnLst>
                <a:rect l="0" t="0" r="r" b="b"/>
                <a:pathLst>
                  <a:path w="19" h="99">
                    <a:moveTo>
                      <a:pt x="10" y="3"/>
                    </a:moveTo>
                    <a:lnTo>
                      <a:pt x="10" y="3"/>
                    </a:lnTo>
                    <a:lnTo>
                      <a:pt x="3" y="48"/>
                    </a:lnTo>
                    <a:lnTo>
                      <a:pt x="1" y="72"/>
                    </a:lnTo>
                    <a:lnTo>
                      <a:pt x="0" y="95"/>
                    </a:lnTo>
                    <a:lnTo>
                      <a:pt x="0" y="95"/>
                    </a:lnTo>
                    <a:lnTo>
                      <a:pt x="0" y="97"/>
                    </a:lnTo>
                    <a:lnTo>
                      <a:pt x="1" y="98"/>
                    </a:lnTo>
                    <a:lnTo>
                      <a:pt x="3" y="99"/>
                    </a:lnTo>
                    <a:lnTo>
                      <a:pt x="6" y="99"/>
                    </a:lnTo>
                    <a:lnTo>
                      <a:pt x="7" y="99"/>
                    </a:lnTo>
                    <a:lnTo>
                      <a:pt x="9" y="98"/>
                    </a:lnTo>
                    <a:lnTo>
                      <a:pt x="10" y="97"/>
                    </a:lnTo>
                    <a:lnTo>
                      <a:pt x="10" y="95"/>
                    </a:lnTo>
                    <a:lnTo>
                      <a:pt x="10" y="95"/>
                    </a:lnTo>
                    <a:lnTo>
                      <a:pt x="11" y="72"/>
                    </a:lnTo>
                    <a:lnTo>
                      <a:pt x="13" y="50"/>
                    </a:lnTo>
                    <a:lnTo>
                      <a:pt x="19" y="6"/>
                    </a:lnTo>
                    <a:lnTo>
                      <a:pt x="19" y="6"/>
                    </a:lnTo>
                    <a:lnTo>
                      <a:pt x="19" y="4"/>
                    </a:lnTo>
                    <a:lnTo>
                      <a:pt x="18" y="2"/>
                    </a:lnTo>
                    <a:lnTo>
                      <a:pt x="15" y="0"/>
                    </a:lnTo>
                    <a:lnTo>
                      <a:pt x="14" y="0"/>
                    </a:lnTo>
                    <a:lnTo>
                      <a:pt x="12" y="0"/>
                    </a:lnTo>
                    <a:lnTo>
                      <a:pt x="11" y="2"/>
                    </a:lnTo>
                    <a:lnTo>
                      <a:pt x="10" y="3"/>
                    </a:lnTo>
                    <a:lnTo>
                      <a:pt x="10" y="3"/>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5" name="chenying0907 194"/>
              <p:cNvSpPr/>
              <p:nvPr/>
            </p:nvSpPr>
            <p:spPr bwMode="auto">
              <a:xfrm>
                <a:off x="4748213" y="2590800"/>
                <a:ext cx="4763" cy="57150"/>
              </a:xfrm>
              <a:custGeom>
                <a:avLst/>
                <a:gdLst/>
                <a:ahLst/>
                <a:cxnLst>
                  <a:cxn ang="0">
                    <a:pos x="0" y="5"/>
                  </a:cxn>
                  <a:cxn ang="0">
                    <a:pos x="0" y="104"/>
                  </a:cxn>
                  <a:cxn ang="0">
                    <a:pos x="0" y="104"/>
                  </a:cxn>
                  <a:cxn ang="0">
                    <a:pos x="0" y="107"/>
                  </a:cxn>
                  <a:cxn ang="0">
                    <a:pos x="1" y="109"/>
                  </a:cxn>
                  <a:cxn ang="0">
                    <a:pos x="3" y="109"/>
                  </a:cxn>
                  <a:cxn ang="0">
                    <a:pos x="4" y="110"/>
                  </a:cxn>
                  <a:cxn ang="0">
                    <a:pos x="6" y="109"/>
                  </a:cxn>
                  <a:cxn ang="0">
                    <a:pos x="7" y="109"/>
                  </a:cxn>
                  <a:cxn ang="0">
                    <a:pos x="9" y="107"/>
                  </a:cxn>
                  <a:cxn ang="0">
                    <a:pos x="9" y="104"/>
                  </a:cxn>
                  <a:cxn ang="0">
                    <a:pos x="9" y="5"/>
                  </a:cxn>
                  <a:cxn ang="0">
                    <a:pos x="9" y="5"/>
                  </a:cxn>
                  <a:cxn ang="0">
                    <a:pos x="9" y="3"/>
                  </a:cxn>
                  <a:cxn ang="0">
                    <a:pos x="7" y="2"/>
                  </a:cxn>
                  <a:cxn ang="0">
                    <a:pos x="6" y="1"/>
                  </a:cxn>
                  <a:cxn ang="0">
                    <a:pos x="4" y="0"/>
                  </a:cxn>
                  <a:cxn ang="0">
                    <a:pos x="3" y="1"/>
                  </a:cxn>
                  <a:cxn ang="0">
                    <a:pos x="1" y="2"/>
                  </a:cxn>
                  <a:cxn ang="0">
                    <a:pos x="0" y="3"/>
                  </a:cxn>
                  <a:cxn ang="0">
                    <a:pos x="0" y="5"/>
                  </a:cxn>
                  <a:cxn ang="0">
                    <a:pos x="0" y="5"/>
                  </a:cxn>
                </a:cxnLst>
                <a:rect l="0" t="0" r="r" b="b"/>
                <a:pathLst>
                  <a:path w="9" h="110">
                    <a:moveTo>
                      <a:pt x="0" y="5"/>
                    </a:moveTo>
                    <a:lnTo>
                      <a:pt x="0" y="104"/>
                    </a:lnTo>
                    <a:lnTo>
                      <a:pt x="0" y="104"/>
                    </a:lnTo>
                    <a:lnTo>
                      <a:pt x="0" y="107"/>
                    </a:lnTo>
                    <a:lnTo>
                      <a:pt x="1" y="109"/>
                    </a:lnTo>
                    <a:lnTo>
                      <a:pt x="3" y="109"/>
                    </a:lnTo>
                    <a:lnTo>
                      <a:pt x="4" y="110"/>
                    </a:lnTo>
                    <a:lnTo>
                      <a:pt x="6" y="109"/>
                    </a:lnTo>
                    <a:lnTo>
                      <a:pt x="7" y="109"/>
                    </a:lnTo>
                    <a:lnTo>
                      <a:pt x="9" y="107"/>
                    </a:lnTo>
                    <a:lnTo>
                      <a:pt x="9" y="104"/>
                    </a:lnTo>
                    <a:lnTo>
                      <a:pt x="9" y="5"/>
                    </a:lnTo>
                    <a:lnTo>
                      <a:pt x="9" y="5"/>
                    </a:lnTo>
                    <a:lnTo>
                      <a:pt x="9" y="3"/>
                    </a:lnTo>
                    <a:lnTo>
                      <a:pt x="7" y="2"/>
                    </a:lnTo>
                    <a:lnTo>
                      <a:pt x="6" y="1"/>
                    </a:lnTo>
                    <a:lnTo>
                      <a:pt x="4" y="0"/>
                    </a:lnTo>
                    <a:lnTo>
                      <a:pt x="3" y="1"/>
                    </a:lnTo>
                    <a:lnTo>
                      <a:pt x="1" y="2"/>
                    </a:lnTo>
                    <a:lnTo>
                      <a:pt x="0" y="3"/>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6" name="chenying0907 195"/>
              <p:cNvSpPr/>
              <p:nvPr/>
            </p:nvSpPr>
            <p:spPr bwMode="auto">
              <a:xfrm>
                <a:off x="4641850" y="2751138"/>
                <a:ext cx="7938" cy="26988"/>
              </a:xfrm>
              <a:custGeom>
                <a:avLst/>
                <a:gdLst/>
                <a:ahLst/>
                <a:cxnLst>
                  <a:cxn ang="0">
                    <a:pos x="15" y="46"/>
                  </a:cxn>
                  <a:cxn ang="0">
                    <a:pos x="15" y="46"/>
                  </a:cxn>
                  <a:cxn ang="0">
                    <a:pos x="12" y="36"/>
                  </a:cxn>
                  <a:cxn ang="0">
                    <a:pos x="11" y="26"/>
                  </a:cxn>
                  <a:cxn ang="0">
                    <a:pos x="10" y="5"/>
                  </a:cxn>
                  <a:cxn ang="0">
                    <a:pos x="10" y="5"/>
                  </a:cxn>
                  <a:cxn ang="0">
                    <a:pos x="10" y="3"/>
                  </a:cxn>
                  <a:cxn ang="0">
                    <a:pos x="8" y="1"/>
                  </a:cxn>
                  <a:cxn ang="0">
                    <a:pos x="6" y="1"/>
                  </a:cxn>
                  <a:cxn ang="0">
                    <a:pos x="5" y="0"/>
                  </a:cxn>
                  <a:cxn ang="0">
                    <a:pos x="3" y="1"/>
                  </a:cxn>
                  <a:cxn ang="0">
                    <a:pos x="1" y="1"/>
                  </a:cxn>
                  <a:cxn ang="0">
                    <a:pos x="0" y="3"/>
                  </a:cxn>
                  <a:cxn ang="0">
                    <a:pos x="0" y="5"/>
                  </a:cxn>
                  <a:cxn ang="0">
                    <a:pos x="0" y="5"/>
                  </a:cxn>
                  <a:cxn ang="0">
                    <a:pos x="1" y="27"/>
                  </a:cxn>
                  <a:cxn ang="0">
                    <a:pos x="2" y="38"/>
                  </a:cxn>
                  <a:cxn ang="0">
                    <a:pos x="5" y="48"/>
                  </a:cxn>
                  <a:cxn ang="0">
                    <a:pos x="5" y="48"/>
                  </a:cxn>
                  <a:cxn ang="0">
                    <a:pos x="6" y="50"/>
                  </a:cxn>
                  <a:cxn ang="0">
                    <a:pos x="7" y="51"/>
                  </a:cxn>
                  <a:cxn ang="0">
                    <a:pos x="10" y="51"/>
                  </a:cxn>
                  <a:cxn ang="0">
                    <a:pos x="11" y="51"/>
                  </a:cxn>
                  <a:cxn ang="0">
                    <a:pos x="13" y="51"/>
                  </a:cxn>
                  <a:cxn ang="0">
                    <a:pos x="14" y="49"/>
                  </a:cxn>
                  <a:cxn ang="0">
                    <a:pos x="15" y="48"/>
                  </a:cxn>
                  <a:cxn ang="0">
                    <a:pos x="15" y="46"/>
                  </a:cxn>
                  <a:cxn ang="0">
                    <a:pos x="15" y="46"/>
                  </a:cxn>
                </a:cxnLst>
                <a:rect l="0" t="0" r="r" b="b"/>
                <a:pathLst>
                  <a:path w="15" h="51">
                    <a:moveTo>
                      <a:pt x="15" y="46"/>
                    </a:moveTo>
                    <a:lnTo>
                      <a:pt x="15" y="46"/>
                    </a:lnTo>
                    <a:lnTo>
                      <a:pt x="12" y="36"/>
                    </a:lnTo>
                    <a:lnTo>
                      <a:pt x="11" y="26"/>
                    </a:lnTo>
                    <a:lnTo>
                      <a:pt x="10" y="5"/>
                    </a:lnTo>
                    <a:lnTo>
                      <a:pt x="10" y="5"/>
                    </a:lnTo>
                    <a:lnTo>
                      <a:pt x="10" y="3"/>
                    </a:lnTo>
                    <a:lnTo>
                      <a:pt x="8" y="1"/>
                    </a:lnTo>
                    <a:lnTo>
                      <a:pt x="6" y="1"/>
                    </a:lnTo>
                    <a:lnTo>
                      <a:pt x="5" y="0"/>
                    </a:lnTo>
                    <a:lnTo>
                      <a:pt x="3" y="1"/>
                    </a:lnTo>
                    <a:lnTo>
                      <a:pt x="1" y="1"/>
                    </a:lnTo>
                    <a:lnTo>
                      <a:pt x="0" y="3"/>
                    </a:lnTo>
                    <a:lnTo>
                      <a:pt x="0" y="5"/>
                    </a:lnTo>
                    <a:lnTo>
                      <a:pt x="0" y="5"/>
                    </a:lnTo>
                    <a:lnTo>
                      <a:pt x="1" y="27"/>
                    </a:lnTo>
                    <a:lnTo>
                      <a:pt x="2" y="38"/>
                    </a:lnTo>
                    <a:lnTo>
                      <a:pt x="5" y="48"/>
                    </a:lnTo>
                    <a:lnTo>
                      <a:pt x="5" y="48"/>
                    </a:lnTo>
                    <a:lnTo>
                      <a:pt x="6" y="50"/>
                    </a:lnTo>
                    <a:lnTo>
                      <a:pt x="7" y="51"/>
                    </a:lnTo>
                    <a:lnTo>
                      <a:pt x="10" y="51"/>
                    </a:lnTo>
                    <a:lnTo>
                      <a:pt x="11" y="51"/>
                    </a:lnTo>
                    <a:lnTo>
                      <a:pt x="13" y="51"/>
                    </a:lnTo>
                    <a:lnTo>
                      <a:pt x="14" y="49"/>
                    </a:lnTo>
                    <a:lnTo>
                      <a:pt x="15" y="48"/>
                    </a:lnTo>
                    <a:lnTo>
                      <a:pt x="15" y="46"/>
                    </a:lnTo>
                    <a:lnTo>
                      <a:pt x="15" y="46"/>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7" name="chenying0907 196"/>
              <p:cNvSpPr/>
              <p:nvPr/>
            </p:nvSpPr>
            <p:spPr bwMode="auto">
              <a:xfrm>
                <a:off x="4675188" y="2751138"/>
                <a:ext cx="12700" cy="34925"/>
              </a:xfrm>
              <a:custGeom>
                <a:avLst/>
                <a:gdLst/>
                <a:ahLst/>
                <a:cxnLst>
                  <a:cxn ang="0">
                    <a:pos x="18" y="39"/>
                  </a:cxn>
                  <a:cxn ang="0">
                    <a:pos x="18" y="39"/>
                  </a:cxn>
                  <a:cxn ang="0">
                    <a:pos x="14" y="31"/>
                  </a:cxn>
                  <a:cxn ang="0">
                    <a:pos x="12" y="23"/>
                  </a:cxn>
                  <a:cxn ang="0">
                    <a:pos x="9" y="13"/>
                  </a:cxn>
                  <a:cxn ang="0">
                    <a:pos x="9" y="5"/>
                  </a:cxn>
                  <a:cxn ang="0">
                    <a:pos x="9" y="5"/>
                  </a:cxn>
                  <a:cxn ang="0">
                    <a:pos x="8" y="3"/>
                  </a:cxn>
                  <a:cxn ang="0">
                    <a:pos x="7" y="1"/>
                  </a:cxn>
                  <a:cxn ang="0">
                    <a:pos x="6" y="1"/>
                  </a:cxn>
                  <a:cxn ang="0">
                    <a:pos x="4" y="0"/>
                  </a:cxn>
                  <a:cxn ang="0">
                    <a:pos x="3" y="1"/>
                  </a:cxn>
                  <a:cxn ang="0">
                    <a:pos x="1" y="1"/>
                  </a:cxn>
                  <a:cxn ang="0">
                    <a:pos x="0" y="3"/>
                  </a:cxn>
                  <a:cxn ang="0">
                    <a:pos x="0" y="5"/>
                  </a:cxn>
                  <a:cxn ang="0">
                    <a:pos x="0" y="5"/>
                  </a:cxn>
                  <a:cxn ang="0">
                    <a:pos x="0" y="17"/>
                  </a:cxn>
                  <a:cxn ang="0">
                    <a:pos x="1" y="24"/>
                  </a:cxn>
                  <a:cxn ang="0">
                    <a:pos x="3" y="30"/>
                  </a:cxn>
                  <a:cxn ang="0">
                    <a:pos x="3" y="30"/>
                  </a:cxn>
                  <a:cxn ang="0">
                    <a:pos x="6" y="38"/>
                  </a:cxn>
                  <a:cxn ang="0">
                    <a:pos x="9" y="45"/>
                  </a:cxn>
                  <a:cxn ang="0">
                    <a:pos x="13" y="54"/>
                  </a:cxn>
                  <a:cxn ang="0">
                    <a:pos x="14" y="62"/>
                  </a:cxn>
                  <a:cxn ang="0">
                    <a:pos x="14" y="62"/>
                  </a:cxn>
                  <a:cxn ang="0">
                    <a:pos x="15" y="64"/>
                  </a:cxn>
                  <a:cxn ang="0">
                    <a:pos x="16" y="65"/>
                  </a:cxn>
                  <a:cxn ang="0">
                    <a:pos x="18" y="66"/>
                  </a:cxn>
                  <a:cxn ang="0">
                    <a:pos x="19" y="66"/>
                  </a:cxn>
                  <a:cxn ang="0">
                    <a:pos x="21" y="66"/>
                  </a:cxn>
                  <a:cxn ang="0">
                    <a:pos x="22" y="65"/>
                  </a:cxn>
                  <a:cxn ang="0">
                    <a:pos x="23" y="64"/>
                  </a:cxn>
                  <a:cxn ang="0">
                    <a:pos x="24" y="62"/>
                  </a:cxn>
                  <a:cxn ang="0">
                    <a:pos x="24" y="62"/>
                  </a:cxn>
                  <a:cxn ang="0">
                    <a:pos x="23" y="56"/>
                  </a:cxn>
                  <a:cxn ang="0">
                    <a:pos x="22" y="49"/>
                  </a:cxn>
                  <a:cxn ang="0">
                    <a:pos x="18" y="39"/>
                  </a:cxn>
                  <a:cxn ang="0">
                    <a:pos x="18" y="39"/>
                  </a:cxn>
                </a:cxnLst>
                <a:rect l="0" t="0" r="r" b="b"/>
                <a:pathLst>
                  <a:path w="24" h="66">
                    <a:moveTo>
                      <a:pt x="18" y="39"/>
                    </a:moveTo>
                    <a:lnTo>
                      <a:pt x="18" y="39"/>
                    </a:lnTo>
                    <a:lnTo>
                      <a:pt x="14" y="31"/>
                    </a:lnTo>
                    <a:lnTo>
                      <a:pt x="12" y="23"/>
                    </a:lnTo>
                    <a:lnTo>
                      <a:pt x="9" y="13"/>
                    </a:lnTo>
                    <a:lnTo>
                      <a:pt x="9" y="5"/>
                    </a:lnTo>
                    <a:lnTo>
                      <a:pt x="9" y="5"/>
                    </a:lnTo>
                    <a:lnTo>
                      <a:pt x="8" y="3"/>
                    </a:lnTo>
                    <a:lnTo>
                      <a:pt x="7" y="1"/>
                    </a:lnTo>
                    <a:lnTo>
                      <a:pt x="6" y="1"/>
                    </a:lnTo>
                    <a:lnTo>
                      <a:pt x="4" y="0"/>
                    </a:lnTo>
                    <a:lnTo>
                      <a:pt x="3" y="1"/>
                    </a:lnTo>
                    <a:lnTo>
                      <a:pt x="1" y="1"/>
                    </a:lnTo>
                    <a:lnTo>
                      <a:pt x="0" y="3"/>
                    </a:lnTo>
                    <a:lnTo>
                      <a:pt x="0" y="5"/>
                    </a:lnTo>
                    <a:lnTo>
                      <a:pt x="0" y="5"/>
                    </a:lnTo>
                    <a:lnTo>
                      <a:pt x="0" y="17"/>
                    </a:lnTo>
                    <a:lnTo>
                      <a:pt x="1" y="24"/>
                    </a:lnTo>
                    <a:lnTo>
                      <a:pt x="3" y="30"/>
                    </a:lnTo>
                    <a:lnTo>
                      <a:pt x="3" y="30"/>
                    </a:lnTo>
                    <a:lnTo>
                      <a:pt x="6" y="38"/>
                    </a:lnTo>
                    <a:lnTo>
                      <a:pt x="9" y="45"/>
                    </a:lnTo>
                    <a:lnTo>
                      <a:pt x="13" y="54"/>
                    </a:lnTo>
                    <a:lnTo>
                      <a:pt x="14" y="62"/>
                    </a:lnTo>
                    <a:lnTo>
                      <a:pt x="14" y="62"/>
                    </a:lnTo>
                    <a:lnTo>
                      <a:pt x="15" y="64"/>
                    </a:lnTo>
                    <a:lnTo>
                      <a:pt x="16" y="65"/>
                    </a:lnTo>
                    <a:lnTo>
                      <a:pt x="18" y="66"/>
                    </a:lnTo>
                    <a:lnTo>
                      <a:pt x="19" y="66"/>
                    </a:lnTo>
                    <a:lnTo>
                      <a:pt x="21" y="66"/>
                    </a:lnTo>
                    <a:lnTo>
                      <a:pt x="22" y="65"/>
                    </a:lnTo>
                    <a:lnTo>
                      <a:pt x="23" y="64"/>
                    </a:lnTo>
                    <a:lnTo>
                      <a:pt x="24" y="62"/>
                    </a:lnTo>
                    <a:lnTo>
                      <a:pt x="24" y="62"/>
                    </a:lnTo>
                    <a:lnTo>
                      <a:pt x="23" y="56"/>
                    </a:lnTo>
                    <a:lnTo>
                      <a:pt x="22" y="49"/>
                    </a:lnTo>
                    <a:lnTo>
                      <a:pt x="18" y="39"/>
                    </a:lnTo>
                    <a:lnTo>
                      <a:pt x="18" y="39"/>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8" name="chenying0907 197"/>
              <p:cNvSpPr/>
              <p:nvPr/>
            </p:nvSpPr>
            <p:spPr bwMode="auto">
              <a:xfrm>
                <a:off x="4710113" y="2759075"/>
                <a:ext cx="9525" cy="44450"/>
              </a:xfrm>
              <a:custGeom>
                <a:avLst/>
                <a:gdLst/>
                <a:ahLst/>
                <a:cxnLst>
                  <a:cxn ang="0">
                    <a:pos x="10" y="4"/>
                  </a:cxn>
                  <a:cxn ang="0">
                    <a:pos x="10" y="4"/>
                  </a:cxn>
                  <a:cxn ang="0">
                    <a:pos x="10" y="2"/>
                  </a:cxn>
                  <a:cxn ang="0">
                    <a:pos x="9" y="1"/>
                  </a:cxn>
                  <a:cxn ang="0">
                    <a:pos x="6" y="0"/>
                  </a:cxn>
                  <a:cxn ang="0">
                    <a:pos x="4" y="0"/>
                  </a:cxn>
                  <a:cxn ang="0">
                    <a:pos x="3" y="0"/>
                  </a:cxn>
                  <a:cxn ang="0">
                    <a:pos x="1" y="1"/>
                  </a:cxn>
                  <a:cxn ang="0">
                    <a:pos x="0" y="2"/>
                  </a:cxn>
                  <a:cxn ang="0">
                    <a:pos x="0" y="4"/>
                  </a:cxn>
                  <a:cxn ang="0">
                    <a:pos x="0" y="4"/>
                  </a:cxn>
                  <a:cxn ang="0">
                    <a:pos x="1" y="24"/>
                  </a:cxn>
                  <a:cxn ang="0">
                    <a:pos x="3" y="44"/>
                  </a:cxn>
                  <a:cxn ang="0">
                    <a:pos x="6" y="63"/>
                  </a:cxn>
                  <a:cxn ang="0">
                    <a:pos x="10" y="82"/>
                  </a:cxn>
                  <a:cxn ang="0">
                    <a:pos x="10" y="82"/>
                  </a:cxn>
                  <a:cxn ang="0">
                    <a:pos x="11" y="84"/>
                  </a:cxn>
                  <a:cxn ang="0">
                    <a:pos x="12" y="85"/>
                  </a:cxn>
                  <a:cxn ang="0">
                    <a:pos x="14" y="85"/>
                  </a:cxn>
                  <a:cxn ang="0">
                    <a:pos x="16" y="85"/>
                  </a:cxn>
                  <a:cxn ang="0">
                    <a:pos x="17" y="84"/>
                  </a:cxn>
                  <a:cxn ang="0">
                    <a:pos x="18" y="83"/>
                  </a:cxn>
                  <a:cxn ang="0">
                    <a:pos x="19" y="82"/>
                  </a:cxn>
                  <a:cxn ang="0">
                    <a:pos x="19" y="80"/>
                  </a:cxn>
                  <a:cxn ang="0">
                    <a:pos x="19" y="80"/>
                  </a:cxn>
                  <a:cxn ang="0">
                    <a:pos x="16" y="61"/>
                  </a:cxn>
                  <a:cxn ang="0">
                    <a:pos x="13" y="43"/>
                  </a:cxn>
                  <a:cxn ang="0">
                    <a:pos x="11" y="24"/>
                  </a:cxn>
                  <a:cxn ang="0">
                    <a:pos x="10" y="4"/>
                  </a:cxn>
                  <a:cxn ang="0">
                    <a:pos x="10" y="4"/>
                  </a:cxn>
                </a:cxnLst>
                <a:rect l="0" t="0" r="r" b="b"/>
                <a:pathLst>
                  <a:path w="19" h="85">
                    <a:moveTo>
                      <a:pt x="10" y="4"/>
                    </a:moveTo>
                    <a:lnTo>
                      <a:pt x="10" y="4"/>
                    </a:lnTo>
                    <a:lnTo>
                      <a:pt x="10" y="2"/>
                    </a:lnTo>
                    <a:lnTo>
                      <a:pt x="9" y="1"/>
                    </a:lnTo>
                    <a:lnTo>
                      <a:pt x="6" y="0"/>
                    </a:lnTo>
                    <a:lnTo>
                      <a:pt x="4" y="0"/>
                    </a:lnTo>
                    <a:lnTo>
                      <a:pt x="3" y="0"/>
                    </a:lnTo>
                    <a:lnTo>
                      <a:pt x="1" y="1"/>
                    </a:lnTo>
                    <a:lnTo>
                      <a:pt x="0" y="2"/>
                    </a:lnTo>
                    <a:lnTo>
                      <a:pt x="0" y="4"/>
                    </a:lnTo>
                    <a:lnTo>
                      <a:pt x="0" y="4"/>
                    </a:lnTo>
                    <a:lnTo>
                      <a:pt x="1" y="24"/>
                    </a:lnTo>
                    <a:lnTo>
                      <a:pt x="3" y="44"/>
                    </a:lnTo>
                    <a:lnTo>
                      <a:pt x="6" y="63"/>
                    </a:lnTo>
                    <a:lnTo>
                      <a:pt x="10" y="82"/>
                    </a:lnTo>
                    <a:lnTo>
                      <a:pt x="10" y="82"/>
                    </a:lnTo>
                    <a:lnTo>
                      <a:pt x="11" y="84"/>
                    </a:lnTo>
                    <a:lnTo>
                      <a:pt x="12" y="85"/>
                    </a:lnTo>
                    <a:lnTo>
                      <a:pt x="14" y="85"/>
                    </a:lnTo>
                    <a:lnTo>
                      <a:pt x="16" y="85"/>
                    </a:lnTo>
                    <a:lnTo>
                      <a:pt x="17" y="84"/>
                    </a:lnTo>
                    <a:lnTo>
                      <a:pt x="18" y="83"/>
                    </a:lnTo>
                    <a:lnTo>
                      <a:pt x="19" y="82"/>
                    </a:lnTo>
                    <a:lnTo>
                      <a:pt x="19" y="80"/>
                    </a:lnTo>
                    <a:lnTo>
                      <a:pt x="19" y="80"/>
                    </a:lnTo>
                    <a:lnTo>
                      <a:pt x="16" y="61"/>
                    </a:lnTo>
                    <a:lnTo>
                      <a:pt x="13" y="43"/>
                    </a:lnTo>
                    <a:lnTo>
                      <a:pt x="11" y="24"/>
                    </a:lnTo>
                    <a:lnTo>
                      <a:pt x="10" y="4"/>
                    </a:lnTo>
                    <a:lnTo>
                      <a:pt x="10"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9" name="chenying0907 198"/>
              <p:cNvSpPr/>
              <p:nvPr/>
            </p:nvSpPr>
            <p:spPr bwMode="auto">
              <a:xfrm>
                <a:off x="4416425" y="2370138"/>
                <a:ext cx="15875" cy="106363"/>
              </a:xfrm>
              <a:custGeom>
                <a:avLst/>
                <a:gdLst/>
                <a:ahLst/>
                <a:cxnLst>
                  <a:cxn ang="0">
                    <a:pos x="19" y="3"/>
                  </a:cxn>
                  <a:cxn ang="0">
                    <a:pos x="19" y="3"/>
                  </a:cxn>
                  <a:cxn ang="0">
                    <a:pos x="14" y="24"/>
                  </a:cxn>
                  <a:cxn ang="0">
                    <a:pos x="13" y="34"/>
                  </a:cxn>
                  <a:cxn ang="0">
                    <a:pos x="13" y="45"/>
                  </a:cxn>
                  <a:cxn ang="0">
                    <a:pos x="13" y="98"/>
                  </a:cxn>
                  <a:cxn ang="0">
                    <a:pos x="13" y="98"/>
                  </a:cxn>
                  <a:cxn ang="0">
                    <a:pos x="13" y="124"/>
                  </a:cxn>
                  <a:cxn ang="0">
                    <a:pos x="12" y="136"/>
                  </a:cxn>
                  <a:cxn ang="0">
                    <a:pos x="10" y="149"/>
                  </a:cxn>
                  <a:cxn ang="0">
                    <a:pos x="10" y="149"/>
                  </a:cxn>
                  <a:cxn ang="0">
                    <a:pos x="4" y="171"/>
                  </a:cxn>
                  <a:cxn ang="0">
                    <a:pos x="2" y="183"/>
                  </a:cxn>
                  <a:cxn ang="0">
                    <a:pos x="0" y="194"/>
                  </a:cxn>
                  <a:cxn ang="0">
                    <a:pos x="0" y="194"/>
                  </a:cxn>
                  <a:cxn ang="0">
                    <a:pos x="1" y="196"/>
                  </a:cxn>
                  <a:cxn ang="0">
                    <a:pos x="2" y="197"/>
                  </a:cxn>
                  <a:cxn ang="0">
                    <a:pos x="3" y="198"/>
                  </a:cxn>
                  <a:cxn ang="0">
                    <a:pos x="5" y="199"/>
                  </a:cxn>
                  <a:cxn ang="0">
                    <a:pos x="6" y="198"/>
                  </a:cxn>
                  <a:cxn ang="0">
                    <a:pos x="8" y="197"/>
                  </a:cxn>
                  <a:cxn ang="0">
                    <a:pos x="9" y="196"/>
                  </a:cxn>
                  <a:cxn ang="0">
                    <a:pos x="10" y="194"/>
                  </a:cxn>
                  <a:cxn ang="0">
                    <a:pos x="10" y="194"/>
                  </a:cxn>
                  <a:cxn ang="0">
                    <a:pos x="11" y="182"/>
                  </a:cxn>
                  <a:cxn ang="0">
                    <a:pos x="14" y="169"/>
                  </a:cxn>
                  <a:cxn ang="0">
                    <a:pos x="20" y="144"/>
                  </a:cxn>
                  <a:cxn ang="0">
                    <a:pos x="20" y="144"/>
                  </a:cxn>
                  <a:cxn ang="0">
                    <a:pos x="22" y="135"/>
                  </a:cxn>
                  <a:cxn ang="0">
                    <a:pos x="22" y="125"/>
                  </a:cxn>
                  <a:cxn ang="0">
                    <a:pos x="22" y="105"/>
                  </a:cxn>
                  <a:cxn ang="0">
                    <a:pos x="22" y="105"/>
                  </a:cxn>
                  <a:cxn ang="0">
                    <a:pos x="22" y="80"/>
                  </a:cxn>
                  <a:cxn ang="0">
                    <a:pos x="22" y="55"/>
                  </a:cxn>
                  <a:cxn ang="0">
                    <a:pos x="23" y="31"/>
                  </a:cxn>
                  <a:cxn ang="0">
                    <a:pos x="25" y="18"/>
                  </a:cxn>
                  <a:cxn ang="0">
                    <a:pos x="29" y="6"/>
                  </a:cxn>
                  <a:cxn ang="0">
                    <a:pos x="29" y="6"/>
                  </a:cxn>
                  <a:cxn ang="0">
                    <a:pos x="29" y="4"/>
                  </a:cxn>
                  <a:cxn ang="0">
                    <a:pos x="28" y="2"/>
                  </a:cxn>
                  <a:cxn ang="0">
                    <a:pos x="27" y="1"/>
                  </a:cxn>
                  <a:cxn ang="0">
                    <a:pos x="24" y="0"/>
                  </a:cxn>
                  <a:cxn ang="0">
                    <a:pos x="23" y="0"/>
                  </a:cxn>
                  <a:cxn ang="0">
                    <a:pos x="21" y="0"/>
                  </a:cxn>
                  <a:cxn ang="0">
                    <a:pos x="20" y="2"/>
                  </a:cxn>
                  <a:cxn ang="0">
                    <a:pos x="19" y="3"/>
                  </a:cxn>
                  <a:cxn ang="0">
                    <a:pos x="19" y="3"/>
                  </a:cxn>
                </a:cxnLst>
                <a:rect l="0" t="0" r="r" b="b"/>
                <a:pathLst>
                  <a:path w="29" h="199">
                    <a:moveTo>
                      <a:pt x="19" y="3"/>
                    </a:moveTo>
                    <a:lnTo>
                      <a:pt x="19" y="3"/>
                    </a:lnTo>
                    <a:lnTo>
                      <a:pt x="14" y="24"/>
                    </a:lnTo>
                    <a:lnTo>
                      <a:pt x="13" y="34"/>
                    </a:lnTo>
                    <a:lnTo>
                      <a:pt x="13" y="45"/>
                    </a:lnTo>
                    <a:lnTo>
                      <a:pt x="13" y="98"/>
                    </a:lnTo>
                    <a:lnTo>
                      <a:pt x="13" y="98"/>
                    </a:lnTo>
                    <a:lnTo>
                      <a:pt x="13" y="124"/>
                    </a:lnTo>
                    <a:lnTo>
                      <a:pt x="12" y="136"/>
                    </a:lnTo>
                    <a:lnTo>
                      <a:pt x="10" y="149"/>
                    </a:lnTo>
                    <a:lnTo>
                      <a:pt x="10" y="149"/>
                    </a:lnTo>
                    <a:lnTo>
                      <a:pt x="4" y="171"/>
                    </a:lnTo>
                    <a:lnTo>
                      <a:pt x="2" y="183"/>
                    </a:lnTo>
                    <a:lnTo>
                      <a:pt x="0" y="194"/>
                    </a:lnTo>
                    <a:lnTo>
                      <a:pt x="0" y="194"/>
                    </a:lnTo>
                    <a:lnTo>
                      <a:pt x="1" y="196"/>
                    </a:lnTo>
                    <a:lnTo>
                      <a:pt x="2" y="197"/>
                    </a:lnTo>
                    <a:lnTo>
                      <a:pt x="3" y="198"/>
                    </a:lnTo>
                    <a:lnTo>
                      <a:pt x="5" y="199"/>
                    </a:lnTo>
                    <a:lnTo>
                      <a:pt x="6" y="198"/>
                    </a:lnTo>
                    <a:lnTo>
                      <a:pt x="8" y="197"/>
                    </a:lnTo>
                    <a:lnTo>
                      <a:pt x="9" y="196"/>
                    </a:lnTo>
                    <a:lnTo>
                      <a:pt x="10" y="194"/>
                    </a:lnTo>
                    <a:lnTo>
                      <a:pt x="10" y="194"/>
                    </a:lnTo>
                    <a:lnTo>
                      <a:pt x="11" y="182"/>
                    </a:lnTo>
                    <a:lnTo>
                      <a:pt x="14" y="169"/>
                    </a:lnTo>
                    <a:lnTo>
                      <a:pt x="20" y="144"/>
                    </a:lnTo>
                    <a:lnTo>
                      <a:pt x="20" y="144"/>
                    </a:lnTo>
                    <a:lnTo>
                      <a:pt x="22" y="135"/>
                    </a:lnTo>
                    <a:lnTo>
                      <a:pt x="22" y="125"/>
                    </a:lnTo>
                    <a:lnTo>
                      <a:pt x="22" y="105"/>
                    </a:lnTo>
                    <a:lnTo>
                      <a:pt x="22" y="105"/>
                    </a:lnTo>
                    <a:lnTo>
                      <a:pt x="22" y="80"/>
                    </a:lnTo>
                    <a:lnTo>
                      <a:pt x="22" y="55"/>
                    </a:lnTo>
                    <a:lnTo>
                      <a:pt x="23" y="31"/>
                    </a:lnTo>
                    <a:lnTo>
                      <a:pt x="25" y="18"/>
                    </a:lnTo>
                    <a:lnTo>
                      <a:pt x="29" y="6"/>
                    </a:lnTo>
                    <a:lnTo>
                      <a:pt x="29" y="6"/>
                    </a:lnTo>
                    <a:lnTo>
                      <a:pt x="29" y="4"/>
                    </a:lnTo>
                    <a:lnTo>
                      <a:pt x="28" y="2"/>
                    </a:lnTo>
                    <a:lnTo>
                      <a:pt x="27" y="1"/>
                    </a:lnTo>
                    <a:lnTo>
                      <a:pt x="24" y="0"/>
                    </a:lnTo>
                    <a:lnTo>
                      <a:pt x="23" y="0"/>
                    </a:lnTo>
                    <a:lnTo>
                      <a:pt x="21" y="0"/>
                    </a:lnTo>
                    <a:lnTo>
                      <a:pt x="20" y="2"/>
                    </a:lnTo>
                    <a:lnTo>
                      <a:pt x="19" y="3"/>
                    </a:lnTo>
                    <a:lnTo>
                      <a:pt x="19" y="3"/>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0" name="chenying0907 199"/>
              <p:cNvSpPr/>
              <p:nvPr/>
            </p:nvSpPr>
            <p:spPr bwMode="auto">
              <a:xfrm>
                <a:off x="4464050" y="2424113"/>
                <a:ext cx="19050" cy="88900"/>
              </a:xfrm>
              <a:custGeom>
                <a:avLst/>
                <a:gdLst/>
                <a:ahLst/>
                <a:cxnLst>
                  <a:cxn ang="0">
                    <a:pos x="26" y="3"/>
                  </a:cxn>
                  <a:cxn ang="0">
                    <a:pos x="26" y="3"/>
                  </a:cxn>
                  <a:cxn ang="0">
                    <a:pos x="18" y="42"/>
                  </a:cxn>
                  <a:cxn ang="0">
                    <a:pos x="11" y="83"/>
                  </a:cxn>
                  <a:cxn ang="0">
                    <a:pos x="6" y="123"/>
                  </a:cxn>
                  <a:cxn ang="0">
                    <a:pos x="0" y="162"/>
                  </a:cxn>
                  <a:cxn ang="0">
                    <a:pos x="0" y="162"/>
                  </a:cxn>
                  <a:cxn ang="0">
                    <a:pos x="0" y="164"/>
                  </a:cxn>
                  <a:cxn ang="0">
                    <a:pos x="2" y="166"/>
                  </a:cxn>
                  <a:cxn ang="0">
                    <a:pos x="3" y="167"/>
                  </a:cxn>
                  <a:cxn ang="0">
                    <a:pos x="5" y="167"/>
                  </a:cxn>
                  <a:cxn ang="0">
                    <a:pos x="8" y="166"/>
                  </a:cxn>
                  <a:cxn ang="0">
                    <a:pos x="10" y="164"/>
                  </a:cxn>
                  <a:cxn ang="0">
                    <a:pos x="10" y="162"/>
                  </a:cxn>
                  <a:cxn ang="0">
                    <a:pos x="10" y="162"/>
                  </a:cxn>
                  <a:cxn ang="0">
                    <a:pos x="15" y="123"/>
                  </a:cxn>
                  <a:cxn ang="0">
                    <a:pos x="20" y="84"/>
                  </a:cxn>
                  <a:cxn ang="0">
                    <a:pos x="26" y="45"/>
                  </a:cxn>
                  <a:cxn ang="0">
                    <a:pos x="36" y="6"/>
                  </a:cxn>
                  <a:cxn ang="0">
                    <a:pos x="36" y="6"/>
                  </a:cxn>
                  <a:cxn ang="0">
                    <a:pos x="36" y="4"/>
                  </a:cxn>
                  <a:cxn ang="0">
                    <a:pos x="35" y="2"/>
                  </a:cxn>
                  <a:cxn ang="0">
                    <a:pos x="34" y="1"/>
                  </a:cxn>
                  <a:cxn ang="0">
                    <a:pos x="31" y="0"/>
                  </a:cxn>
                  <a:cxn ang="0">
                    <a:pos x="29" y="0"/>
                  </a:cxn>
                  <a:cxn ang="0">
                    <a:pos x="28" y="0"/>
                  </a:cxn>
                  <a:cxn ang="0">
                    <a:pos x="26" y="1"/>
                  </a:cxn>
                  <a:cxn ang="0">
                    <a:pos x="26" y="3"/>
                  </a:cxn>
                  <a:cxn ang="0">
                    <a:pos x="26" y="3"/>
                  </a:cxn>
                </a:cxnLst>
                <a:rect l="0" t="0" r="r" b="b"/>
                <a:pathLst>
                  <a:path w="36" h="167">
                    <a:moveTo>
                      <a:pt x="26" y="3"/>
                    </a:moveTo>
                    <a:lnTo>
                      <a:pt x="26" y="3"/>
                    </a:lnTo>
                    <a:lnTo>
                      <a:pt x="18" y="42"/>
                    </a:lnTo>
                    <a:lnTo>
                      <a:pt x="11" y="83"/>
                    </a:lnTo>
                    <a:lnTo>
                      <a:pt x="6" y="123"/>
                    </a:lnTo>
                    <a:lnTo>
                      <a:pt x="0" y="162"/>
                    </a:lnTo>
                    <a:lnTo>
                      <a:pt x="0" y="162"/>
                    </a:lnTo>
                    <a:lnTo>
                      <a:pt x="0" y="164"/>
                    </a:lnTo>
                    <a:lnTo>
                      <a:pt x="2" y="166"/>
                    </a:lnTo>
                    <a:lnTo>
                      <a:pt x="3" y="167"/>
                    </a:lnTo>
                    <a:lnTo>
                      <a:pt x="5" y="167"/>
                    </a:lnTo>
                    <a:lnTo>
                      <a:pt x="8" y="166"/>
                    </a:lnTo>
                    <a:lnTo>
                      <a:pt x="10" y="164"/>
                    </a:lnTo>
                    <a:lnTo>
                      <a:pt x="10" y="162"/>
                    </a:lnTo>
                    <a:lnTo>
                      <a:pt x="10" y="162"/>
                    </a:lnTo>
                    <a:lnTo>
                      <a:pt x="15" y="123"/>
                    </a:lnTo>
                    <a:lnTo>
                      <a:pt x="20" y="84"/>
                    </a:lnTo>
                    <a:lnTo>
                      <a:pt x="26" y="45"/>
                    </a:lnTo>
                    <a:lnTo>
                      <a:pt x="36" y="6"/>
                    </a:lnTo>
                    <a:lnTo>
                      <a:pt x="36" y="6"/>
                    </a:lnTo>
                    <a:lnTo>
                      <a:pt x="36" y="4"/>
                    </a:lnTo>
                    <a:lnTo>
                      <a:pt x="35" y="2"/>
                    </a:lnTo>
                    <a:lnTo>
                      <a:pt x="34" y="1"/>
                    </a:lnTo>
                    <a:lnTo>
                      <a:pt x="31" y="0"/>
                    </a:lnTo>
                    <a:lnTo>
                      <a:pt x="29" y="0"/>
                    </a:lnTo>
                    <a:lnTo>
                      <a:pt x="28" y="0"/>
                    </a:lnTo>
                    <a:lnTo>
                      <a:pt x="26" y="1"/>
                    </a:lnTo>
                    <a:lnTo>
                      <a:pt x="26" y="3"/>
                    </a:lnTo>
                    <a:lnTo>
                      <a:pt x="26" y="3"/>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1" name="chenying0907 200"/>
              <p:cNvSpPr/>
              <p:nvPr/>
            </p:nvSpPr>
            <p:spPr bwMode="auto">
              <a:xfrm>
                <a:off x="4521200" y="2484438"/>
                <a:ext cx="17463" cy="95250"/>
              </a:xfrm>
              <a:custGeom>
                <a:avLst/>
                <a:gdLst/>
                <a:ahLst/>
                <a:cxnLst>
                  <a:cxn ang="0">
                    <a:pos x="26" y="5"/>
                  </a:cxn>
                  <a:cxn ang="0">
                    <a:pos x="26" y="5"/>
                  </a:cxn>
                  <a:cxn ang="0">
                    <a:pos x="25" y="26"/>
                  </a:cxn>
                  <a:cxn ang="0">
                    <a:pos x="23" y="46"/>
                  </a:cxn>
                  <a:cxn ang="0">
                    <a:pos x="20" y="67"/>
                  </a:cxn>
                  <a:cxn ang="0">
                    <a:pos x="14" y="88"/>
                  </a:cxn>
                  <a:cxn ang="0">
                    <a:pos x="14" y="88"/>
                  </a:cxn>
                  <a:cxn ang="0">
                    <a:pos x="11" y="98"/>
                  </a:cxn>
                  <a:cxn ang="0">
                    <a:pos x="9" y="109"/>
                  </a:cxn>
                  <a:cxn ang="0">
                    <a:pos x="6" y="131"/>
                  </a:cxn>
                  <a:cxn ang="0">
                    <a:pos x="3" y="153"/>
                  </a:cxn>
                  <a:cxn ang="0">
                    <a:pos x="0" y="174"/>
                  </a:cxn>
                  <a:cxn ang="0">
                    <a:pos x="0" y="174"/>
                  </a:cxn>
                  <a:cxn ang="0">
                    <a:pos x="0" y="176"/>
                  </a:cxn>
                  <a:cxn ang="0">
                    <a:pos x="1" y="177"/>
                  </a:cxn>
                  <a:cxn ang="0">
                    <a:pos x="4" y="179"/>
                  </a:cxn>
                  <a:cxn ang="0">
                    <a:pos x="6" y="179"/>
                  </a:cxn>
                  <a:cxn ang="0">
                    <a:pos x="7" y="179"/>
                  </a:cxn>
                  <a:cxn ang="0">
                    <a:pos x="8" y="178"/>
                  </a:cxn>
                  <a:cxn ang="0">
                    <a:pos x="9" y="176"/>
                  </a:cxn>
                  <a:cxn ang="0">
                    <a:pos x="9" y="176"/>
                  </a:cxn>
                  <a:cxn ang="0">
                    <a:pos x="12" y="155"/>
                  </a:cxn>
                  <a:cxn ang="0">
                    <a:pos x="15" y="133"/>
                  </a:cxn>
                  <a:cxn ang="0">
                    <a:pos x="18" y="111"/>
                  </a:cxn>
                  <a:cxn ang="0">
                    <a:pos x="24" y="91"/>
                  </a:cxn>
                  <a:cxn ang="0">
                    <a:pos x="24" y="91"/>
                  </a:cxn>
                  <a:cxn ang="0">
                    <a:pos x="28" y="69"/>
                  </a:cxn>
                  <a:cxn ang="0">
                    <a:pos x="32" y="48"/>
                  </a:cxn>
                  <a:cxn ang="0">
                    <a:pos x="34" y="27"/>
                  </a:cxn>
                  <a:cxn ang="0">
                    <a:pos x="35" y="5"/>
                  </a:cxn>
                  <a:cxn ang="0">
                    <a:pos x="35" y="5"/>
                  </a:cxn>
                  <a:cxn ang="0">
                    <a:pos x="34" y="3"/>
                  </a:cxn>
                  <a:cxn ang="0">
                    <a:pos x="33" y="1"/>
                  </a:cxn>
                  <a:cxn ang="0">
                    <a:pos x="32" y="0"/>
                  </a:cxn>
                  <a:cxn ang="0">
                    <a:pos x="30" y="0"/>
                  </a:cxn>
                  <a:cxn ang="0">
                    <a:pos x="28" y="0"/>
                  </a:cxn>
                  <a:cxn ang="0">
                    <a:pos x="27" y="1"/>
                  </a:cxn>
                  <a:cxn ang="0">
                    <a:pos x="26" y="3"/>
                  </a:cxn>
                  <a:cxn ang="0">
                    <a:pos x="26" y="5"/>
                  </a:cxn>
                  <a:cxn ang="0">
                    <a:pos x="26" y="5"/>
                  </a:cxn>
                </a:cxnLst>
                <a:rect l="0" t="0" r="r" b="b"/>
                <a:pathLst>
                  <a:path w="35" h="179">
                    <a:moveTo>
                      <a:pt x="26" y="5"/>
                    </a:moveTo>
                    <a:lnTo>
                      <a:pt x="26" y="5"/>
                    </a:lnTo>
                    <a:lnTo>
                      <a:pt x="25" y="26"/>
                    </a:lnTo>
                    <a:lnTo>
                      <a:pt x="23" y="46"/>
                    </a:lnTo>
                    <a:lnTo>
                      <a:pt x="20" y="67"/>
                    </a:lnTo>
                    <a:lnTo>
                      <a:pt x="14" y="88"/>
                    </a:lnTo>
                    <a:lnTo>
                      <a:pt x="14" y="88"/>
                    </a:lnTo>
                    <a:lnTo>
                      <a:pt x="11" y="98"/>
                    </a:lnTo>
                    <a:lnTo>
                      <a:pt x="9" y="109"/>
                    </a:lnTo>
                    <a:lnTo>
                      <a:pt x="6" y="131"/>
                    </a:lnTo>
                    <a:lnTo>
                      <a:pt x="3" y="153"/>
                    </a:lnTo>
                    <a:lnTo>
                      <a:pt x="0" y="174"/>
                    </a:lnTo>
                    <a:lnTo>
                      <a:pt x="0" y="174"/>
                    </a:lnTo>
                    <a:lnTo>
                      <a:pt x="0" y="176"/>
                    </a:lnTo>
                    <a:lnTo>
                      <a:pt x="1" y="177"/>
                    </a:lnTo>
                    <a:lnTo>
                      <a:pt x="4" y="179"/>
                    </a:lnTo>
                    <a:lnTo>
                      <a:pt x="6" y="179"/>
                    </a:lnTo>
                    <a:lnTo>
                      <a:pt x="7" y="179"/>
                    </a:lnTo>
                    <a:lnTo>
                      <a:pt x="8" y="178"/>
                    </a:lnTo>
                    <a:lnTo>
                      <a:pt x="9" y="176"/>
                    </a:lnTo>
                    <a:lnTo>
                      <a:pt x="9" y="176"/>
                    </a:lnTo>
                    <a:lnTo>
                      <a:pt x="12" y="155"/>
                    </a:lnTo>
                    <a:lnTo>
                      <a:pt x="15" y="133"/>
                    </a:lnTo>
                    <a:lnTo>
                      <a:pt x="18" y="111"/>
                    </a:lnTo>
                    <a:lnTo>
                      <a:pt x="24" y="91"/>
                    </a:lnTo>
                    <a:lnTo>
                      <a:pt x="24" y="91"/>
                    </a:lnTo>
                    <a:lnTo>
                      <a:pt x="28" y="69"/>
                    </a:lnTo>
                    <a:lnTo>
                      <a:pt x="32" y="48"/>
                    </a:lnTo>
                    <a:lnTo>
                      <a:pt x="34" y="27"/>
                    </a:lnTo>
                    <a:lnTo>
                      <a:pt x="35" y="5"/>
                    </a:lnTo>
                    <a:lnTo>
                      <a:pt x="35" y="5"/>
                    </a:lnTo>
                    <a:lnTo>
                      <a:pt x="34" y="3"/>
                    </a:lnTo>
                    <a:lnTo>
                      <a:pt x="33" y="1"/>
                    </a:lnTo>
                    <a:lnTo>
                      <a:pt x="32" y="0"/>
                    </a:lnTo>
                    <a:lnTo>
                      <a:pt x="30" y="0"/>
                    </a:lnTo>
                    <a:lnTo>
                      <a:pt x="28" y="0"/>
                    </a:lnTo>
                    <a:lnTo>
                      <a:pt x="27" y="1"/>
                    </a:lnTo>
                    <a:lnTo>
                      <a:pt x="26" y="3"/>
                    </a:lnTo>
                    <a:lnTo>
                      <a:pt x="26" y="5"/>
                    </a:lnTo>
                    <a:lnTo>
                      <a:pt x="26"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2" name="chenying0907 201"/>
              <p:cNvSpPr/>
              <p:nvPr/>
            </p:nvSpPr>
            <p:spPr bwMode="auto">
              <a:xfrm>
                <a:off x="4570413" y="2508250"/>
                <a:ext cx="12700" cy="41275"/>
              </a:xfrm>
              <a:custGeom>
                <a:avLst/>
                <a:gdLst/>
                <a:ahLst/>
                <a:cxnLst>
                  <a:cxn ang="0">
                    <a:pos x="12" y="3"/>
                  </a:cxn>
                  <a:cxn ang="0">
                    <a:pos x="12" y="3"/>
                  </a:cxn>
                  <a:cxn ang="0">
                    <a:pos x="8" y="21"/>
                  </a:cxn>
                  <a:cxn ang="0">
                    <a:pos x="6" y="38"/>
                  </a:cxn>
                  <a:cxn ang="0">
                    <a:pos x="3" y="56"/>
                  </a:cxn>
                  <a:cxn ang="0">
                    <a:pos x="0" y="73"/>
                  </a:cxn>
                  <a:cxn ang="0">
                    <a:pos x="0" y="73"/>
                  </a:cxn>
                  <a:cxn ang="0">
                    <a:pos x="0" y="76"/>
                  </a:cxn>
                  <a:cxn ang="0">
                    <a:pos x="1" y="77"/>
                  </a:cxn>
                  <a:cxn ang="0">
                    <a:pos x="2" y="78"/>
                  </a:cxn>
                  <a:cxn ang="0">
                    <a:pos x="3" y="79"/>
                  </a:cxn>
                  <a:cxn ang="0">
                    <a:pos x="5" y="79"/>
                  </a:cxn>
                  <a:cxn ang="0">
                    <a:pos x="7" y="79"/>
                  </a:cxn>
                  <a:cxn ang="0">
                    <a:pos x="8" y="78"/>
                  </a:cxn>
                  <a:cxn ang="0">
                    <a:pos x="9" y="76"/>
                  </a:cxn>
                  <a:cxn ang="0">
                    <a:pos x="9" y="76"/>
                  </a:cxn>
                  <a:cxn ang="0">
                    <a:pos x="12" y="58"/>
                  </a:cxn>
                  <a:cxn ang="0">
                    <a:pos x="14" y="40"/>
                  </a:cxn>
                  <a:cxn ang="0">
                    <a:pos x="17" y="23"/>
                  </a:cxn>
                  <a:cxn ang="0">
                    <a:pos x="22" y="6"/>
                  </a:cxn>
                  <a:cxn ang="0">
                    <a:pos x="22" y="6"/>
                  </a:cxn>
                  <a:cxn ang="0">
                    <a:pos x="22" y="4"/>
                  </a:cxn>
                  <a:cxn ang="0">
                    <a:pos x="22" y="2"/>
                  </a:cxn>
                  <a:cxn ang="0">
                    <a:pos x="21" y="1"/>
                  </a:cxn>
                  <a:cxn ang="0">
                    <a:pos x="19" y="0"/>
                  </a:cxn>
                  <a:cxn ang="0">
                    <a:pos x="16" y="0"/>
                  </a:cxn>
                  <a:cxn ang="0">
                    <a:pos x="15" y="0"/>
                  </a:cxn>
                  <a:cxn ang="0">
                    <a:pos x="13" y="1"/>
                  </a:cxn>
                  <a:cxn ang="0">
                    <a:pos x="12" y="3"/>
                  </a:cxn>
                  <a:cxn ang="0">
                    <a:pos x="12" y="3"/>
                  </a:cxn>
                </a:cxnLst>
                <a:rect l="0" t="0" r="r" b="b"/>
                <a:pathLst>
                  <a:path w="22" h="79">
                    <a:moveTo>
                      <a:pt x="12" y="3"/>
                    </a:moveTo>
                    <a:lnTo>
                      <a:pt x="12" y="3"/>
                    </a:lnTo>
                    <a:lnTo>
                      <a:pt x="8" y="21"/>
                    </a:lnTo>
                    <a:lnTo>
                      <a:pt x="6" y="38"/>
                    </a:lnTo>
                    <a:lnTo>
                      <a:pt x="3" y="56"/>
                    </a:lnTo>
                    <a:lnTo>
                      <a:pt x="0" y="73"/>
                    </a:lnTo>
                    <a:lnTo>
                      <a:pt x="0" y="73"/>
                    </a:lnTo>
                    <a:lnTo>
                      <a:pt x="0" y="76"/>
                    </a:lnTo>
                    <a:lnTo>
                      <a:pt x="1" y="77"/>
                    </a:lnTo>
                    <a:lnTo>
                      <a:pt x="2" y="78"/>
                    </a:lnTo>
                    <a:lnTo>
                      <a:pt x="3" y="79"/>
                    </a:lnTo>
                    <a:lnTo>
                      <a:pt x="5" y="79"/>
                    </a:lnTo>
                    <a:lnTo>
                      <a:pt x="7" y="79"/>
                    </a:lnTo>
                    <a:lnTo>
                      <a:pt x="8" y="78"/>
                    </a:lnTo>
                    <a:lnTo>
                      <a:pt x="9" y="76"/>
                    </a:lnTo>
                    <a:lnTo>
                      <a:pt x="9" y="76"/>
                    </a:lnTo>
                    <a:lnTo>
                      <a:pt x="12" y="58"/>
                    </a:lnTo>
                    <a:lnTo>
                      <a:pt x="14" y="40"/>
                    </a:lnTo>
                    <a:lnTo>
                      <a:pt x="17" y="23"/>
                    </a:lnTo>
                    <a:lnTo>
                      <a:pt x="22" y="6"/>
                    </a:lnTo>
                    <a:lnTo>
                      <a:pt x="22" y="6"/>
                    </a:lnTo>
                    <a:lnTo>
                      <a:pt x="22" y="4"/>
                    </a:lnTo>
                    <a:lnTo>
                      <a:pt x="22" y="2"/>
                    </a:lnTo>
                    <a:lnTo>
                      <a:pt x="21" y="1"/>
                    </a:lnTo>
                    <a:lnTo>
                      <a:pt x="19" y="0"/>
                    </a:lnTo>
                    <a:lnTo>
                      <a:pt x="16" y="0"/>
                    </a:lnTo>
                    <a:lnTo>
                      <a:pt x="15" y="0"/>
                    </a:lnTo>
                    <a:lnTo>
                      <a:pt x="13" y="1"/>
                    </a:lnTo>
                    <a:lnTo>
                      <a:pt x="12" y="3"/>
                    </a:lnTo>
                    <a:lnTo>
                      <a:pt x="12"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3" name="chenying0907 202"/>
              <p:cNvSpPr/>
              <p:nvPr/>
            </p:nvSpPr>
            <p:spPr bwMode="auto">
              <a:xfrm>
                <a:off x="4603750" y="2557463"/>
                <a:ext cx="15875" cy="46038"/>
              </a:xfrm>
              <a:custGeom>
                <a:avLst/>
                <a:gdLst/>
                <a:ahLst/>
                <a:cxnLst>
                  <a:cxn ang="0">
                    <a:pos x="20" y="3"/>
                  </a:cxn>
                  <a:cxn ang="0">
                    <a:pos x="20" y="3"/>
                  </a:cxn>
                  <a:cxn ang="0">
                    <a:pos x="0" y="79"/>
                  </a:cxn>
                  <a:cxn ang="0">
                    <a:pos x="0" y="79"/>
                  </a:cxn>
                  <a:cxn ang="0">
                    <a:pos x="0" y="81"/>
                  </a:cxn>
                  <a:cxn ang="0">
                    <a:pos x="1" y="83"/>
                  </a:cxn>
                  <a:cxn ang="0">
                    <a:pos x="2" y="84"/>
                  </a:cxn>
                  <a:cxn ang="0">
                    <a:pos x="4" y="85"/>
                  </a:cxn>
                  <a:cxn ang="0">
                    <a:pos x="5" y="85"/>
                  </a:cxn>
                  <a:cxn ang="0">
                    <a:pos x="7" y="85"/>
                  </a:cxn>
                  <a:cxn ang="0">
                    <a:pos x="8" y="84"/>
                  </a:cxn>
                  <a:cxn ang="0">
                    <a:pos x="9" y="82"/>
                  </a:cxn>
                  <a:cxn ang="0">
                    <a:pos x="9" y="82"/>
                  </a:cxn>
                  <a:cxn ang="0">
                    <a:pos x="28" y="5"/>
                  </a:cxn>
                  <a:cxn ang="0">
                    <a:pos x="28" y="5"/>
                  </a:cxn>
                  <a:cxn ang="0">
                    <a:pos x="29" y="3"/>
                  </a:cxn>
                  <a:cxn ang="0">
                    <a:pos x="28" y="2"/>
                  </a:cxn>
                  <a:cxn ang="0">
                    <a:pos x="27" y="1"/>
                  </a:cxn>
                  <a:cxn ang="0">
                    <a:pos x="25" y="0"/>
                  </a:cxn>
                  <a:cxn ang="0">
                    <a:pos x="23" y="0"/>
                  </a:cxn>
                  <a:cxn ang="0">
                    <a:pos x="22" y="0"/>
                  </a:cxn>
                  <a:cxn ang="0">
                    <a:pos x="20" y="1"/>
                  </a:cxn>
                  <a:cxn ang="0">
                    <a:pos x="20" y="3"/>
                  </a:cxn>
                  <a:cxn ang="0">
                    <a:pos x="20" y="3"/>
                  </a:cxn>
                </a:cxnLst>
                <a:rect l="0" t="0" r="r" b="b"/>
                <a:pathLst>
                  <a:path w="29" h="85">
                    <a:moveTo>
                      <a:pt x="20" y="3"/>
                    </a:moveTo>
                    <a:lnTo>
                      <a:pt x="20" y="3"/>
                    </a:lnTo>
                    <a:lnTo>
                      <a:pt x="0" y="79"/>
                    </a:lnTo>
                    <a:lnTo>
                      <a:pt x="0" y="79"/>
                    </a:lnTo>
                    <a:lnTo>
                      <a:pt x="0" y="81"/>
                    </a:lnTo>
                    <a:lnTo>
                      <a:pt x="1" y="83"/>
                    </a:lnTo>
                    <a:lnTo>
                      <a:pt x="2" y="84"/>
                    </a:lnTo>
                    <a:lnTo>
                      <a:pt x="4" y="85"/>
                    </a:lnTo>
                    <a:lnTo>
                      <a:pt x="5" y="85"/>
                    </a:lnTo>
                    <a:lnTo>
                      <a:pt x="7" y="85"/>
                    </a:lnTo>
                    <a:lnTo>
                      <a:pt x="8" y="84"/>
                    </a:lnTo>
                    <a:lnTo>
                      <a:pt x="9" y="82"/>
                    </a:lnTo>
                    <a:lnTo>
                      <a:pt x="9" y="82"/>
                    </a:lnTo>
                    <a:lnTo>
                      <a:pt x="28" y="5"/>
                    </a:lnTo>
                    <a:lnTo>
                      <a:pt x="28" y="5"/>
                    </a:lnTo>
                    <a:lnTo>
                      <a:pt x="29" y="3"/>
                    </a:lnTo>
                    <a:lnTo>
                      <a:pt x="28" y="2"/>
                    </a:lnTo>
                    <a:lnTo>
                      <a:pt x="27" y="1"/>
                    </a:lnTo>
                    <a:lnTo>
                      <a:pt x="25" y="0"/>
                    </a:lnTo>
                    <a:lnTo>
                      <a:pt x="23" y="0"/>
                    </a:lnTo>
                    <a:lnTo>
                      <a:pt x="22" y="0"/>
                    </a:lnTo>
                    <a:lnTo>
                      <a:pt x="20" y="1"/>
                    </a:lnTo>
                    <a:lnTo>
                      <a:pt x="20" y="3"/>
                    </a:lnTo>
                    <a:lnTo>
                      <a:pt x="20" y="3"/>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4" name="chenying0907 203"/>
              <p:cNvSpPr/>
              <p:nvPr/>
            </p:nvSpPr>
            <p:spPr bwMode="auto">
              <a:xfrm>
                <a:off x="4687888" y="2668588"/>
                <a:ext cx="15875" cy="61913"/>
              </a:xfrm>
              <a:custGeom>
                <a:avLst/>
                <a:gdLst/>
                <a:ahLst/>
                <a:cxnLst>
                  <a:cxn ang="0">
                    <a:pos x="19" y="4"/>
                  </a:cxn>
                  <a:cxn ang="0">
                    <a:pos x="19" y="4"/>
                  </a:cxn>
                  <a:cxn ang="0">
                    <a:pos x="19" y="12"/>
                  </a:cxn>
                  <a:cxn ang="0">
                    <a:pos x="17" y="19"/>
                  </a:cxn>
                  <a:cxn ang="0">
                    <a:pos x="12" y="35"/>
                  </a:cxn>
                  <a:cxn ang="0">
                    <a:pos x="8" y="50"/>
                  </a:cxn>
                  <a:cxn ang="0">
                    <a:pos x="7" y="58"/>
                  </a:cxn>
                  <a:cxn ang="0">
                    <a:pos x="6" y="65"/>
                  </a:cxn>
                  <a:cxn ang="0">
                    <a:pos x="6" y="65"/>
                  </a:cxn>
                  <a:cxn ang="0">
                    <a:pos x="6" y="76"/>
                  </a:cxn>
                  <a:cxn ang="0">
                    <a:pos x="5" y="89"/>
                  </a:cxn>
                  <a:cxn ang="0">
                    <a:pos x="4" y="99"/>
                  </a:cxn>
                  <a:cxn ang="0">
                    <a:pos x="0" y="110"/>
                  </a:cxn>
                  <a:cxn ang="0">
                    <a:pos x="0" y="110"/>
                  </a:cxn>
                  <a:cxn ang="0">
                    <a:pos x="0" y="112"/>
                  </a:cxn>
                  <a:cxn ang="0">
                    <a:pos x="0" y="113"/>
                  </a:cxn>
                  <a:cxn ang="0">
                    <a:pos x="1" y="116"/>
                  </a:cxn>
                  <a:cxn ang="0">
                    <a:pos x="3" y="116"/>
                  </a:cxn>
                  <a:cxn ang="0">
                    <a:pos x="6" y="116"/>
                  </a:cxn>
                  <a:cxn ang="0">
                    <a:pos x="8" y="114"/>
                  </a:cxn>
                  <a:cxn ang="0">
                    <a:pos x="9" y="112"/>
                  </a:cxn>
                  <a:cxn ang="0">
                    <a:pos x="9" y="112"/>
                  </a:cxn>
                  <a:cxn ang="0">
                    <a:pos x="12" y="102"/>
                  </a:cxn>
                  <a:cxn ang="0">
                    <a:pos x="14" y="92"/>
                  </a:cxn>
                  <a:cxn ang="0">
                    <a:pos x="15" y="80"/>
                  </a:cxn>
                  <a:cxn ang="0">
                    <a:pos x="15" y="70"/>
                  </a:cxn>
                  <a:cxn ang="0">
                    <a:pos x="15" y="70"/>
                  </a:cxn>
                  <a:cxn ang="0">
                    <a:pos x="17" y="62"/>
                  </a:cxn>
                  <a:cxn ang="0">
                    <a:pos x="18" y="54"/>
                  </a:cxn>
                  <a:cxn ang="0">
                    <a:pos x="22" y="37"/>
                  </a:cxn>
                  <a:cxn ang="0">
                    <a:pos x="26" y="20"/>
                  </a:cxn>
                  <a:cxn ang="0">
                    <a:pos x="28" y="12"/>
                  </a:cxn>
                  <a:cxn ang="0">
                    <a:pos x="29" y="4"/>
                  </a:cxn>
                  <a:cxn ang="0">
                    <a:pos x="29" y="4"/>
                  </a:cxn>
                  <a:cxn ang="0">
                    <a:pos x="28" y="2"/>
                  </a:cxn>
                  <a:cxn ang="0">
                    <a:pos x="27" y="1"/>
                  </a:cxn>
                  <a:cxn ang="0">
                    <a:pos x="26" y="0"/>
                  </a:cxn>
                  <a:cxn ang="0">
                    <a:pos x="24" y="0"/>
                  </a:cxn>
                  <a:cxn ang="0">
                    <a:pos x="22" y="0"/>
                  </a:cxn>
                  <a:cxn ang="0">
                    <a:pos x="21" y="1"/>
                  </a:cxn>
                  <a:cxn ang="0">
                    <a:pos x="20" y="2"/>
                  </a:cxn>
                  <a:cxn ang="0">
                    <a:pos x="19" y="4"/>
                  </a:cxn>
                  <a:cxn ang="0">
                    <a:pos x="19" y="4"/>
                  </a:cxn>
                </a:cxnLst>
                <a:rect l="0" t="0" r="r" b="b"/>
                <a:pathLst>
                  <a:path w="29" h="116">
                    <a:moveTo>
                      <a:pt x="19" y="4"/>
                    </a:moveTo>
                    <a:lnTo>
                      <a:pt x="19" y="4"/>
                    </a:lnTo>
                    <a:lnTo>
                      <a:pt x="19" y="12"/>
                    </a:lnTo>
                    <a:lnTo>
                      <a:pt x="17" y="19"/>
                    </a:lnTo>
                    <a:lnTo>
                      <a:pt x="12" y="35"/>
                    </a:lnTo>
                    <a:lnTo>
                      <a:pt x="8" y="50"/>
                    </a:lnTo>
                    <a:lnTo>
                      <a:pt x="7" y="58"/>
                    </a:lnTo>
                    <a:lnTo>
                      <a:pt x="6" y="65"/>
                    </a:lnTo>
                    <a:lnTo>
                      <a:pt x="6" y="65"/>
                    </a:lnTo>
                    <a:lnTo>
                      <a:pt x="6" y="76"/>
                    </a:lnTo>
                    <a:lnTo>
                      <a:pt x="5" y="89"/>
                    </a:lnTo>
                    <a:lnTo>
                      <a:pt x="4" y="99"/>
                    </a:lnTo>
                    <a:lnTo>
                      <a:pt x="0" y="110"/>
                    </a:lnTo>
                    <a:lnTo>
                      <a:pt x="0" y="110"/>
                    </a:lnTo>
                    <a:lnTo>
                      <a:pt x="0" y="112"/>
                    </a:lnTo>
                    <a:lnTo>
                      <a:pt x="0" y="113"/>
                    </a:lnTo>
                    <a:lnTo>
                      <a:pt x="1" y="116"/>
                    </a:lnTo>
                    <a:lnTo>
                      <a:pt x="3" y="116"/>
                    </a:lnTo>
                    <a:lnTo>
                      <a:pt x="6" y="116"/>
                    </a:lnTo>
                    <a:lnTo>
                      <a:pt x="8" y="114"/>
                    </a:lnTo>
                    <a:lnTo>
                      <a:pt x="9" y="112"/>
                    </a:lnTo>
                    <a:lnTo>
                      <a:pt x="9" y="112"/>
                    </a:lnTo>
                    <a:lnTo>
                      <a:pt x="12" y="102"/>
                    </a:lnTo>
                    <a:lnTo>
                      <a:pt x="14" y="92"/>
                    </a:lnTo>
                    <a:lnTo>
                      <a:pt x="15" y="80"/>
                    </a:lnTo>
                    <a:lnTo>
                      <a:pt x="15" y="70"/>
                    </a:lnTo>
                    <a:lnTo>
                      <a:pt x="15" y="70"/>
                    </a:lnTo>
                    <a:lnTo>
                      <a:pt x="17" y="62"/>
                    </a:lnTo>
                    <a:lnTo>
                      <a:pt x="18" y="54"/>
                    </a:lnTo>
                    <a:lnTo>
                      <a:pt x="22" y="37"/>
                    </a:lnTo>
                    <a:lnTo>
                      <a:pt x="26" y="20"/>
                    </a:lnTo>
                    <a:lnTo>
                      <a:pt x="28" y="12"/>
                    </a:lnTo>
                    <a:lnTo>
                      <a:pt x="29" y="4"/>
                    </a:lnTo>
                    <a:lnTo>
                      <a:pt x="29" y="4"/>
                    </a:lnTo>
                    <a:lnTo>
                      <a:pt x="28" y="2"/>
                    </a:lnTo>
                    <a:lnTo>
                      <a:pt x="27" y="1"/>
                    </a:lnTo>
                    <a:lnTo>
                      <a:pt x="26" y="0"/>
                    </a:lnTo>
                    <a:lnTo>
                      <a:pt x="24" y="0"/>
                    </a:lnTo>
                    <a:lnTo>
                      <a:pt x="22" y="0"/>
                    </a:lnTo>
                    <a:lnTo>
                      <a:pt x="21" y="1"/>
                    </a:lnTo>
                    <a:lnTo>
                      <a:pt x="20" y="2"/>
                    </a:lnTo>
                    <a:lnTo>
                      <a:pt x="19" y="4"/>
                    </a:lnTo>
                    <a:lnTo>
                      <a:pt x="19" y="4"/>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5" name="chenying0907 204"/>
              <p:cNvSpPr/>
              <p:nvPr/>
            </p:nvSpPr>
            <p:spPr bwMode="auto">
              <a:xfrm>
                <a:off x="4714875" y="2657475"/>
                <a:ext cx="11113" cy="61913"/>
              </a:xfrm>
              <a:custGeom>
                <a:avLst/>
                <a:gdLst/>
                <a:ahLst/>
                <a:cxnLst>
                  <a:cxn ang="0">
                    <a:pos x="12" y="5"/>
                  </a:cxn>
                  <a:cxn ang="0">
                    <a:pos x="12" y="5"/>
                  </a:cxn>
                  <a:cxn ang="0">
                    <a:pos x="10" y="32"/>
                  </a:cxn>
                  <a:cxn ang="0">
                    <a:pos x="6" y="59"/>
                  </a:cxn>
                  <a:cxn ang="0">
                    <a:pos x="2" y="86"/>
                  </a:cxn>
                  <a:cxn ang="0">
                    <a:pos x="0" y="113"/>
                  </a:cxn>
                  <a:cxn ang="0">
                    <a:pos x="0" y="113"/>
                  </a:cxn>
                  <a:cxn ang="0">
                    <a:pos x="0" y="115"/>
                  </a:cxn>
                  <a:cxn ang="0">
                    <a:pos x="1" y="116"/>
                  </a:cxn>
                  <a:cxn ang="0">
                    <a:pos x="3" y="117"/>
                  </a:cxn>
                  <a:cxn ang="0">
                    <a:pos x="4" y="117"/>
                  </a:cxn>
                  <a:cxn ang="0">
                    <a:pos x="6" y="117"/>
                  </a:cxn>
                  <a:cxn ang="0">
                    <a:pos x="8" y="116"/>
                  </a:cxn>
                  <a:cxn ang="0">
                    <a:pos x="9" y="115"/>
                  </a:cxn>
                  <a:cxn ang="0">
                    <a:pos x="9" y="113"/>
                  </a:cxn>
                  <a:cxn ang="0">
                    <a:pos x="9" y="113"/>
                  </a:cxn>
                  <a:cxn ang="0">
                    <a:pos x="11" y="86"/>
                  </a:cxn>
                  <a:cxn ang="0">
                    <a:pos x="15" y="59"/>
                  </a:cxn>
                  <a:cxn ang="0">
                    <a:pos x="19" y="32"/>
                  </a:cxn>
                  <a:cxn ang="0">
                    <a:pos x="21" y="5"/>
                  </a:cxn>
                  <a:cxn ang="0">
                    <a:pos x="21" y="5"/>
                  </a:cxn>
                  <a:cxn ang="0">
                    <a:pos x="21" y="3"/>
                  </a:cxn>
                  <a:cxn ang="0">
                    <a:pos x="20" y="2"/>
                  </a:cxn>
                  <a:cxn ang="0">
                    <a:pos x="19" y="1"/>
                  </a:cxn>
                  <a:cxn ang="0">
                    <a:pos x="17" y="0"/>
                  </a:cxn>
                  <a:cxn ang="0">
                    <a:pos x="15" y="1"/>
                  </a:cxn>
                  <a:cxn ang="0">
                    <a:pos x="14" y="2"/>
                  </a:cxn>
                  <a:cxn ang="0">
                    <a:pos x="13" y="3"/>
                  </a:cxn>
                  <a:cxn ang="0">
                    <a:pos x="12" y="5"/>
                  </a:cxn>
                  <a:cxn ang="0">
                    <a:pos x="12" y="5"/>
                  </a:cxn>
                </a:cxnLst>
                <a:rect l="0" t="0" r="r" b="b"/>
                <a:pathLst>
                  <a:path w="21" h="117">
                    <a:moveTo>
                      <a:pt x="12" y="5"/>
                    </a:moveTo>
                    <a:lnTo>
                      <a:pt x="12" y="5"/>
                    </a:lnTo>
                    <a:lnTo>
                      <a:pt x="10" y="32"/>
                    </a:lnTo>
                    <a:lnTo>
                      <a:pt x="6" y="59"/>
                    </a:lnTo>
                    <a:lnTo>
                      <a:pt x="2" y="86"/>
                    </a:lnTo>
                    <a:lnTo>
                      <a:pt x="0" y="113"/>
                    </a:lnTo>
                    <a:lnTo>
                      <a:pt x="0" y="113"/>
                    </a:lnTo>
                    <a:lnTo>
                      <a:pt x="0" y="115"/>
                    </a:lnTo>
                    <a:lnTo>
                      <a:pt x="1" y="116"/>
                    </a:lnTo>
                    <a:lnTo>
                      <a:pt x="3" y="117"/>
                    </a:lnTo>
                    <a:lnTo>
                      <a:pt x="4" y="117"/>
                    </a:lnTo>
                    <a:lnTo>
                      <a:pt x="6" y="117"/>
                    </a:lnTo>
                    <a:lnTo>
                      <a:pt x="8" y="116"/>
                    </a:lnTo>
                    <a:lnTo>
                      <a:pt x="9" y="115"/>
                    </a:lnTo>
                    <a:lnTo>
                      <a:pt x="9" y="113"/>
                    </a:lnTo>
                    <a:lnTo>
                      <a:pt x="9" y="113"/>
                    </a:lnTo>
                    <a:lnTo>
                      <a:pt x="11" y="86"/>
                    </a:lnTo>
                    <a:lnTo>
                      <a:pt x="15" y="59"/>
                    </a:lnTo>
                    <a:lnTo>
                      <a:pt x="19" y="32"/>
                    </a:lnTo>
                    <a:lnTo>
                      <a:pt x="21" y="5"/>
                    </a:lnTo>
                    <a:lnTo>
                      <a:pt x="21" y="5"/>
                    </a:lnTo>
                    <a:lnTo>
                      <a:pt x="21" y="3"/>
                    </a:lnTo>
                    <a:lnTo>
                      <a:pt x="20" y="2"/>
                    </a:lnTo>
                    <a:lnTo>
                      <a:pt x="19" y="1"/>
                    </a:lnTo>
                    <a:lnTo>
                      <a:pt x="17" y="0"/>
                    </a:lnTo>
                    <a:lnTo>
                      <a:pt x="15" y="1"/>
                    </a:lnTo>
                    <a:lnTo>
                      <a:pt x="14" y="2"/>
                    </a:lnTo>
                    <a:lnTo>
                      <a:pt x="13" y="3"/>
                    </a:lnTo>
                    <a:lnTo>
                      <a:pt x="12" y="5"/>
                    </a:lnTo>
                    <a:lnTo>
                      <a:pt x="12" y="5"/>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6" name="chenying0907 206"/>
              <p:cNvSpPr>
                <a:spLocks noEditPoints="1"/>
              </p:cNvSpPr>
              <p:nvPr/>
            </p:nvSpPr>
            <p:spPr bwMode="auto">
              <a:xfrm>
                <a:off x="4249738" y="2249488"/>
                <a:ext cx="555625" cy="574675"/>
              </a:xfrm>
              <a:custGeom>
                <a:avLst/>
                <a:gdLst/>
                <a:ahLst/>
                <a:cxnLst>
                  <a:cxn ang="0">
                    <a:pos x="817" y="1056"/>
                  </a:cxn>
                  <a:cxn ang="0">
                    <a:pos x="716" y="1035"/>
                  </a:cxn>
                  <a:cxn ang="0">
                    <a:pos x="659" y="1016"/>
                  </a:cxn>
                  <a:cxn ang="0">
                    <a:pos x="645" y="1010"/>
                  </a:cxn>
                  <a:cxn ang="0">
                    <a:pos x="623" y="986"/>
                  </a:cxn>
                  <a:cxn ang="0">
                    <a:pos x="608" y="970"/>
                  </a:cxn>
                  <a:cxn ang="0">
                    <a:pos x="577" y="929"/>
                  </a:cxn>
                  <a:cxn ang="0">
                    <a:pos x="513" y="864"/>
                  </a:cxn>
                  <a:cxn ang="0">
                    <a:pos x="403" y="767"/>
                  </a:cxn>
                  <a:cxn ang="0">
                    <a:pos x="307" y="683"/>
                  </a:cxn>
                  <a:cxn ang="0">
                    <a:pos x="222" y="574"/>
                  </a:cxn>
                  <a:cxn ang="0">
                    <a:pos x="139" y="472"/>
                  </a:cxn>
                  <a:cxn ang="0">
                    <a:pos x="97" y="439"/>
                  </a:cxn>
                  <a:cxn ang="0">
                    <a:pos x="31" y="360"/>
                  </a:cxn>
                  <a:cxn ang="0">
                    <a:pos x="27" y="300"/>
                  </a:cxn>
                  <a:cxn ang="0">
                    <a:pos x="84" y="371"/>
                  </a:cxn>
                  <a:cxn ang="0">
                    <a:pos x="141" y="426"/>
                  </a:cxn>
                  <a:cxn ang="0">
                    <a:pos x="208" y="491"/>
                  </a:cxn>
                  <a:cxn ang="0">
                    <a:pos x="305" y="624"/>
                  </a:cxn>
                  <a:cxn ang="0">
                    <a:pos x="398" y="714"/>
                  </a:cxn>
                  <a:cxn ang="0">
                    <a:pos x="481" y="790"/>
                  </a:cxn>
                  <a:cxn ang="0">
                    <a:pos x="571" y="872"/>
                  </a:cxn>
                  <a:cxn ang="0">
                    <a:pos x="646" y="943"/>
                  </a:cxn>
                  <a:cxn ang="0">
                    <a:pos x="724" y="871"/>
                  </a:cxn>
                  <a:cxn ang="0">
                    <a:pos x="843" y="787"/>
                  </a:cxn>
                  <a:cxn ang="0">
                    <a:pos x="981" y="693"/>
                  </a:cxn>
                  <a:cxn ang="0">
                    <a:pos x="917" y="620"/>
                  </a:cxn>
                  <a:cxn ang="0">
                    <a:pos x="751" y="446"/>
                  </a:cxn>
                  <a:cxn ang="0">
                    <a:pos x="583" y="291"/>
                  </a:cxn>
                  <a:cxn ang="0">
                    <a:pos x="501" y="195"/>
                  </a:cxn>
                  <a:cxn ang="0">
                    <a:pos x="431" y="116"/>
                  </a:cxn>
                  <a:cxn ang="0">
                    <a:pos x="378" y="54"/>
                  </a:cxn>
                  <a:cxn ang="0">
                    <a:pos x="377" y="0"/>
                  </a:cxn>
                  <a:cxn ang="0">
                    <a:pos x="496" y="134"/>
                  </a:cxn>
                  <a:cxn ang="0">
                    <a:pos x="631" y="290"/>
                  </a:cxn>
                  <a:cxn ang="0">
                    <a:pos x="729" y="380"/>
                  </a:cxn>
                  <a:cxn ang="0">
                    <a:pos x="900" y="546"/>
                  </a:cxn>
                  <a:cxn ang="0">
                    <a:pos x="980" y="641"/>
                  </a:cxn>
                  <a:cxn ang="0">
                    <a:pos x="1020" y="678"/>
                  </a:cxn>
                  <a:cxn ang="0">
                    <a:pos x="1032" y="689"/>
                  </a:cxn>
                  <a:cxn ang="0">
                    <a:pos x="1037" y="700"/>
                  </a:cxn>
                  <a:cxn ang="0">
                    <a:pos x="1051" y="800"/>
                  </a:cxn>
                  <a:cxn ang="0">
                    <a:pos x="1037" y="911"/>
                  </a:cxn>
                  <a:cxn ang="0">
                    <a:pos x="1029" y="991"/>
                  </a:cxn>
                  <a:cxn ang="0">
                    <a:pos x="1023" y="1039"/>
                  </a:cxn>
                  <a:cxn ang="0">
                    <a:pos x="1016" y="1079"/>
                  </a:cxn>
                  <a:cxn ang="0">
                    <a:pos x="1002" y="1088"/>
                  </a:cxn>
                  <a:cxn ang="0">
                    <a:pos x="996" y="1087"/>
                  </a:cxn>
                  <a:cxn ang="0">
                    <a:pos x="954" y="761"/>
                  </a:cxn>
                  <a:cxn ang="0">
                    <a:pos x="842" y="830"/>
                  </a:cxn>
                  <a:cxn ang="0">
                    <a:pos x="729" y="917"/>
                  </a:cxn>
                  <a:cxn ang="0">
                    <a:pos x="672" y="967"/>
                  </a:cxn>
                  <a:cxn ang="0">
                    <a:pos x="699" y="991"/>
                  </a:cxn>
                  <a:cxn ang="0">
                    <a:pos x="772" y="1010"/>
                  </a:cxn>
                  <a:cxn ang="0">
                    <a:pos x="941" y="1046"/>
                  </a:cxn>
                  <a:cxn ang="0">
                    <a:pos x="989" y="1039"/>
                  </a:cxn>
                  <a:cxn ang="0">
                    <a:pos x="990" y="1018"/>
                  </a:cxn>
                  <a:cxn ang="0">
                    <a:pos x="995" y="957"/>
                  </a:cxn>
                  <a:cxn ang="0">
                    <a:pos x="1010" y="856"/>
                  </a:cxn>
                  <a:cxn ang="0">
                    <a:pos x="1010" y="734"/>
                  </a:cxn>
                </a:cxnLst>
                <a:rect l="0" t="0" r="r" b="b"/>
                <a:pathLst>
                  <a:path w="1051" h="1088">
                    <a:moveTo>
                      <a:pt x="991" y="1088"/>
                    </a:moveTo>
                    <a:lnTo>
                      <a:pt x="991" y="1088"/>
                    </a:lnTo>
                    <a:lnTo>
                      <a:pt x="952" y="1084"/>
                    </a:lnTo>
                    <a:lnTo>
                      <a:pt x="911" y="1078"/>
                    </a:lnTo>
                    <a:lnTo>
                      <a:pt x="866" y="1069"/>
                    </a:lnTo>
                    <a:lnTo>
                      <a:pt x="817" y="1056"/>
                    </a:lnTo>
                    <a:lnTo>
                      <a:pt x="817" y="1056"/>
                    </a:lnTo>
                    <a:lnTo>
                      <a:pt x="773" y="1046"/>
                    </a:lnTo>
                    <a:lnTo>
                      <a:pt x="751" y="1041"/>
                    </a:lnTo>
                    <a:lnTo>
                      <a:pt x="728" y="1037"/>
                    </a:lnTo>
                    <a:lnTo>
                      <a:pt x="728" y="1037"/>
                    </a:lnTo>
                    <a:lnTo>
                      <a:pt x="716" y="1035"/>
                    </a:lnTo>
                    <a:lnTo>
                      <a:pt x="706" y="1031"/>
                    </a:lnTo>
                    <a:lnTo>
                      <a:pt x="686" y="1025"/>
                    </a:lnTo>
                    <a:lnTo>
                      <a:pt x="686" y="1025"/>
                    </a:lnTo>
                    <a:lnTo>
                      <a:pt x="673" y="1020"/>
                    </a:lnTo>
                    <a:lnTo>
                      <a:pt x="659" y="1016"/>
                    </a:lnTo>
                    <a:lnTo>
                      <a:pt x="659" y="1016"/>
                    </a:lnTo>
                    <a:lnTo>
                      <a:pt x="654" y="1015"/>
                    </a:lnTo>
                    <a:lnTo>
                      <a:pt x="651" y="1013"/>
                    </a:lnTo>
                    <a:lnTo>
                      <a:pt x="650" y="1012"/>
                    </a:lnTo>
                    <a:lnTo>
                      <a:pt x="649" y="1011"/>
                    </a:lnTo>
                    <a:lnTo>
                      <a:pt x="649" y="1011"/>
                    </a:lnTo>
                    <a:lnTo>
                      <a:pt x="645" y="1010"/>
                    </a:lnTo>
                    <a:lnTo>
                      <a:pt x="645" y="1010"/>
                    </a:lnTo>
                    <a:lnTo>
                      <a:pt x="640" y="1006"/>
                    </a:lnTo>
                    <a:lnTo>
                      <a:pt x="635" y="1001"/>
                    </a:lnTo>
                    <a:lnTo>
                      <a:pt x="628" y="991"/>
                    </a:lnTo>
                    <a:lnTo>
                      <a:pt x="623" y="986"/>
                    </a:lnTo>
                    <a:lnTo>
                      <a:pt x="623" y="986"/>
                    </a:lnTo>
                    <a:lnTo>
                      <a:pt x="620" y="983"/>
                    </a:lnTo>
                    <a:lnTo>
                      <a:pt x="619" y="982"/>
                    </a:lnTo>
                    <a:lnTo>
                      <a:pt x="619" y="982"/>
                    </a:lnTo>
                    <a:lnTo>
                      <a:pt x="614" y="979"/>
                    </a:lnTo>
                    <a:lnTo>
                      <a:pt x="611" y="976"/>
                    </a:lnTo>
                    <a:lnTo>
                      <a:pt x="608" y="970"/>
                    </a:lnTo>
                    <a:lnTo>
                      <a:pt x="608" y="965"/>
                    </a:lnTo>
                    <a:lnTo>
                      <a:pt x="608" y="963"/>
                    </a:lnTo>
                    <a:lnTo>
                      <a:pt x="606" y="961"/>
                    </a:lnTo>
                    <a:lnTo>
                      <a:pt x="606" y="961"/>
                    </a:lnTo>
                    <a:lnTo>
                      <a:pt x="591" y="946"/>
                    </a:lnTo>
                    <a:lnTo>
                      <a:pt x="577" y="929"/>
                    </a:lnTo>
                    <a:lnTo>
                      <a:pt x="577" y="929"/>
                    </a:lnTo>
                    <a:lnTo>
                      <a:pt x="561" y="912"/>
                    </a:lnTo>
                    <a:lnTo>
                      <a:pt x="546" y="895"/>
                    </a:lnTo>
                    <a:lnTo>
                      <a:pt x="529" y="879"/>
                    </a:lnTo>
                    <a:lnTo>
                      <a:pt x="513" y="864"/>
                    </a:lnTo>
                    <a:lnTo>
                      <a:pt x="513" y="864"/>
                    </a:lnTo>
                    <a:lnTo>
                      <a:pt x="490" y="846"/>
                    </a:lnTo>
                    <a:lnTo>
                      <a:pt x="469" y="827"/>
                    </a:lnTo>
                    <a:lnTo>
                      <a:pt x="428" y="789"/>
                    </a:lnTo>
                    <a:lnTo>
                      <a:pt x="428" y="789"/>
                    </a:lnTo>
                    <a:lnTo>
                      <a:pt x="416" y="777"/>
                    </a:lnTo>
                    <a:lnTo>
                      <a:pt x="403" y="767"/>
                    </a:lnTo>
                    <a:lnTo>
                      <a:pt x="378" y="745"/>
                    </a:lnTo>
                    <a:lnTo>
                      <a:pt x="378" y="745"/>
                    </a:lnTo>
                    <a:lnTo>
                      <a:pt x="356" y="729"/>
                    </a:lnTo>
                    <a:lnTo>
                      <a:pt x="336" y="711"/>
                    </a:lnTo>
                    <a:lnTo>
                      <a:pt x="317" y="693"/>
                    </a:lnTo>
                    <a:lnTo>
                      <a:pt x="307" y="683"/>
                    </a:lnTo>
                    <a:lnTo>
                      <a:pt x="299" y="673"/>
                    </a:lnTo>
                    <a:lnTo>
                      <a:pt x="299" y="673"/>
                    </a:lnTo>
                    <a:lnTo>
                      <a:pt x="271" y="638"/>
                    </a:lnTo>
                    <a:lnTo>
                      <a:pt x="271" y="638"/>
                    </a:lnTo>
                    <a:lnTo>
                      <a:pt x="238" y="596"/>
                    </a:lnTo>
                    <a:lnTo>
                      <a:pt x="222" y="574"/>
                    </a:lnTo>
                    <a:lnTo>
                      <a:pt x="207" y="552"/>
                    </a:lnTo>
                    <a:lnTo>
                      <a:pt x="207" y="552"/>
                    </a:lnTo>
                    <a:lnTo>
                      <a:pt x="194" y="534"/>
                    </a:lnTo>
                    <a:lnTo>
                      <a:pt x="178" y="514"/>
                    </a:lnTo>
                    <a:lnTo>
                      <a:pt x="160" y="493"/>
                    </a:lnTo>
                    <a:lnTo>
                      <a:pt x="139" y="472"/>
                    </a:lnTo>
                    <a:lnTo>
                      <a:pt x="139" y="472"/>
                    </a:lnTo>
                    <a:lnTo>
                      <a:pt x="128" y="461"/>
                    </a:lnTo>
                    <a:lnTo>
                      <a:pt x="115" y="453"/>
                    </a:lnTo>
                    <a:lnTo>
                      <a:pt x="115" y="453"/>
                    </a:lnTo>
                    <a:lnTo>
                      <a:pt x="103" y="444"/>
                    </a:lnTo>
                    <a:lnTo>
                      <a:pt x="97" y="439"/>
                    </a:lnTo>
                    <a:lnTo>
                      <a:pt x="92" y="433"/>
                    </a:lnTo>
                    <a:lnTo>
                      <a:pt x="92" y="433"/>
                    </a:lnTo>
                    <a:lnTo>
                      <a:pt x="74" y="414"/>
                    </a:lnTo>
                    <a:lnTo>
                      <a:pt x="57" y="393"/>
                    </a:lnTo>
                    <a:lnTo>
                      <a:pt x="57" y="393"/>
                    </a:lnTo>
                    <a:lnTo>
                      <a:pt x="31" y="360"/>
                    </a:lnTo>
                    <a:lnTo>
                      <a:pt x="16" y="345"/>
                    </a:lnTo>
                    <a:lnTo>
                      <a:pt x="2" y="329"/>
                    </a:lnTo>
                    <a:lnTo>
                      <a:pt x="2" y="329"/>
                    </a:lnTo>
                    <a:lnTo>
                      <a:pt x="0" y="327"/>
                    </a:lnTo>
                    <a:lnTo>
                      <a:pt x="0" y="327"/>
                    </a:lnTo>
                    <a:lnTo>
                      <a:pt x="27" y="300"/>
                    </a:lnTo>
                    <a:lnTo>
                      <a:pt x="27" y="300"/>
                    </a:lnTo>
                    <a:lnTo>
                      <a:pt x="45" y="322"/>
                    </a:lnTo>
                    <a:lnTo>
                      <a:pt x="45" y="322"/>
                    </a:lnTo>
                    <a:lnTo>
                      <a:pt x="68" y="351"/>
                    </a:lnTo>
                    <a:lnTo>
                      <a:pt x="68" y="351"/>
                    </a:lnTo>
                    <a:lnTo>
                      <a:pt x="84" y="371"/>
                    </a:lnTo>
                    <a:lnTo>
                      <a:pt x="102" y="392"/>
                    </a:lnTo>
                    <a:lnTo>
                      <a:pt x="111" y="401"/>
                    </a:lnTo>
                    <a:lnTo>
                      <a:pt x="120" y="411"/>
                    </a:lnTo>
                    <a:lnTo>
                      <a:pt x="131" y="419"/>
                    </a:lnTo>
                    <a:lnTo>
                      <a:pt x="141" y="426"/>
                    </a:lnTo>
                    <a:lnTo>
                      <a:pt x="141" y="426"/>
                    </a:lnTo>
                    <a:lnTo>
                      <a:pt x="151" y="434"/>
                    </a:lnTo>
                    <a:lnTo>
                      <a:pt x="163" y="444"/>
                    </a:lnTo>
                    <a:lnTo>
                      <a:pt x="174" y="454"/>
                    </a:lnTo>
                    <a:lnTo>
                      <a:pt x="186" y="465"/>
                    </a:lnTo>
                    <a:lnTo>
                      <a:pt x="197" y="478"/>
                    </a:lnTo>
                    <a:lnTo>
                      <a:pt x="208" y="491"/>
                    </a:lnTo>
                    <a:lnTo>
                      <a:pt x="219" y="506"/>
                    </a:lnTo>
                    <a:lnTo>
                      <a:pt x="229" y="521"/>
                    </a:lnTo>
                    <a:lnTo>
                      <a:pt x="229" y="521"/>
                    </a:lnTo>
                    <a:lnTo>
                      <a:pt x="261" y="567"/>
                    </a:lnTo>
                    <a:lnTo>
                      <a:pt x="291" y="607"/>
                    </a:lnTo>
                    <a:lnTo>
                      <a:pt x="305" y="624"/>
                    </a:lnTo>
                    <a:lnTo>
                      <a:pt x="319" y="640"/>
                    </a:lnTo>
                    <a:lnTo>
                      <a:pt x="332" y="654"/>
                    </a:lnTo>
                    <a:lnTo>
                      <a:pt x="346" y="668"/>
                    </a:lnTo>
                    <a:lnTo>
                      <a:pt x="346" y="668"/>
                    </a:lnTo>
                    <a:lnTo>
                      <a:pt x="371" y="692"/>
                    </a:lnTo>
                    <a:lnTo>
                      <a:pt x="398" y="714"/>
                    </a:lnTo>
                    <a:lnTo>
                      <a:pt x="398" y="714"/>
                    </a:lnTo>
                    <a:lnTo>
                      <a:pt x="429" y="741"/>
                    </a:lnTo>
                    <a:lnTo>
                      <a:pt x="445" y="755"/>
                    </a:lnTo>
                    <a:lnTo>
                      <a:pt x="459" y="769"/>
                    </a:lnTo>
                    <a:lnTo>
                      <a:pt x="459" y="769"/>
                    </a:lnTo>
                    <a:lnTo>
                      <a:pt x="481" y="790"/>
                    </a:lnTo>
                    <a:lnTo>
                      <a:pt x="504" y="809"/>
                    </a:lnTo>
                    <a:lnTo>
                      <a:pt x="504" y="809"/>
                    </a:lnTo>
                    <a:lnTo>
                      <a:pt x="526" y="828"/>
                    </a:lnTo>
                    <a:lnTo>
                      <a:pt x="548" y="849"/>
                    </a:lnTo>
                    <a:lnTo>
                      <a:pt x="548" y="849"/>
                    </a:lnTo>
                    <a:lnTo>
                      <a:pt x="571" y="872"/>
                    </a:lnTo>
                    <a:lnTo>
                      <a:pt x="594" y="896"/>
                    </a:lnTo>
                    <a:lnTo>
                      <a:pt x="594" y="896"/>
                    </a:lnTo>
                    <a:lnTo>
                      <a:pt x="615" y="920"/>
                    </a:lnTo>
                    <a:lnTo>
                      <a:pt x="638" y="943"/>
                    </a:lnTo>
                    <a:lnTo>
                      <a:pt x="643" y="948"/>
                    </a:lnTo>
                    <a:lnTo>
                      <a:pt x="646" y="943"/>
                    </a:lnTo>
                    <a:lnTo>
                      <a:pt x="646" y="943"/>
                    </a:lnTo>
                    <a:lnTo>
                      <a:pt x="658" y="929"/>
                    </a:lnTo>
                    <a:lnTo>
                      <a:pt x="669" y="917"/>
                    </a:lnTo>
                    <a:lnTo>
                      <a:pt x="682" y="904"/>
                    </a:lnTo>
                    <a:lnTo>
                      <a:pt x="696" y="893"/>
                    </a:lnTo>
                    <a:lnTo>
                      <a:pt x="724" y="871"/>
                    </a:lnTo>
                    <a:lnTo>
                      <a:pt x="753" y="851"/>
                    </a:lnTo>
                    <a:lnTo>
                      <a:pt x="753" y="851"/>
                    </a:lnTo>
                    <a:lnTo>
                      <a:pt x="784" y="829"/>
                    </a:lnTo>
                    <a:lnTo>
                      <a:pt x="784" y="829"/>
                    </a:lnTo>
                    <a:lnTo>
                      <a:pt x="812" y="807"/>
                    </a:lnTo>
                    <a:lnTo>
                      <a:pt x="843" y="787"/>
                    </a:lnTo>
                    <a:lnTo>
                      <a:pt x="906" y="748"/>
                    </a:lnTo>
                    <a:lnTo>
                      <a:pt x="906" y="748"/>
                    </a:lnTo>
                    <a:lnTo>
                      <a:pt x="944" y="725"/>
                    </a:lnTo>
                    <a:lnTo>
                      <a:pt x="980" y="702"/>
                    </a:lnTo>
                    <a:lnTo>
                      <a:pt x="986" y="698"/>
                    </a:lnTo>
                    <a:lnTo>
                      <a:pt x="981" y="693"/>
                    </a:lnTo>
                    <a:lnTo>
                      <a:pt x="981" y="693"/>
                    </a:lnTo>
                    <a:lnTo>
                      <a:pt x="964" y="676"/>
                    </a:lnTo>
                    <a:lnTo>
                      <a:pt x="949" y="660"/>
                    </a:lnTo>
                    <a:lnTo>
                      <a:pt x="920" y="624"/>
                    </a:lnTo>
                    <a:lnTo>
                      <a:pt x="917" y="620"/>
                    </a:lnTo>
                    <a:lnTo>
                      <a:pt x="917" y="620"/>
                    </a:lnTo>
                    <a:lnTo>
                      <a:pt x="882" y="579"/>
                    </a:lnTo>
                    <a:lnTo>
                      <a:pt x="850" y="543"/>
                    </a:lnTo>
                    <a:lnTo>
                      <a:pt x="819" y="510"/>
                    </a:lnTo>
                    <a:lnTo>
                      <a:pt x="789" y="480"/>
                    </a:lnTo>
                    <a:lnTo>
                      <a:pt x="789" y="480"/>
                    </a:lnTo>
                    <a:lnTo>
                      <a:pt x="751" y="446"/>
                    </a:lnTo>
                    <a:lnTo>
                      <a:pt x="712" y="412"/>
                    </a:lnTo>
                    <a:lnTo>
                      <a:pt x="712" y="412"/>
                    </a:lnTo>
                    <a:lnTo>
                      <a:pt x="668" y="372"/>
                    </a:lnTo>
                    <a:lnTo>
                      <a:pt x="624" y="332"/>
                    </a:lnTo>
                    <a:lnTo>
                      <a:pt x="604" y="313"/>
                    </a:lnTo>
                    <a:lnTo>
                      <a:pt x="583" y="291"/>
                    </a:lnTo>
                    <a:lnTo>
                      <a:pt x="564" y="269"/>
                    </a:lnTo>
                    <a:lnTo>
                      <a:pt x="544" y="246"/>
                    </a:lnTo>
                    <a:lnTo>
                      <a:pt x="544" y="246"/>
                    </a:lnTo>
                    <a:lnTo>
                      <a:pt x="522" y="221"/>
                    </a:lnTo>
                    <a:lnTo>
                      <a:pt x="501" y="195"/>
                    </a:lnTo>
                    <a:lnTo>
                      <a:pt x="501" y="195"/>
                    </a:lnTo>
                    <a:lnTo>
                      <a:pt x="475" y="165"/>
                    </a:lnTo>
                    <a:lnTo>
                      <a:pt x="450" y="135"/>
                    </a:lnTo>
                    <a:lnTo>
                      <a:pt x="450" y="135"/>
                    </a:lnTo>
                    <a:lnTo>
                      <a:pt x="441" y="125"/>
                    </a:lnTo>
                    <a:lnTo>
                      <a:pt x="431" y="116"/>
                    </a:lnTo>
                    <a:lnTo>
                      <a:pt x="431" y="116"/>
                    </a:lnTo>
                    <a:lnTo>
                      <a:pt x="422" y="107"/>
                    </a:lnTo>
                    <a:lnTo>
                      <a:pt x="413" y="98"/>
                    </a:lnTo>
                    <a:lnTo>
                      <a:pt x="413" y="98"/>
                    </a:lnTo>
                    <a:lnTo>
                      <a:pt x="400" y="81"/>
                    </a:lnTo>
                    <a:lnTo>
                      <a:pt x="389" y="67"/>
                    </a:lnTo>
                    <a:lnTo>
                      <a:pt x="378" y="54"/>
                    </a:lnTo>
                    <a:lnTo>
                      <a:pt x="366" y="44"/>
                    </a:lnTo>
                    <a:lnTo>
                      <a:pt x="366" y="44"/>
                    </a:lnTo>
                    <a:lnTo>
                      <a:pt x="355" y="33"/>
                    </a:lnTo>
                    <a:lnTo>
                      <a:pt x="346" y="21"/>
                    </a:lnTo>
                    <a:lnTo>
                      <a:pt x="346" y="21"/>
                    </a:lnTo>
                    <a:lnTo>
                      <a:pt x="377" y="0"/>
                    </a:lnTo>
                    <a:lnTo>
                      <a:pt x="377" y="0"/>
                    </a:lnTo>
                    <a:lnTo>
                      <a:pt x="382" y="6"/>
                    </a:lnTo>
                    <a:lnTo>
                      <a:pt x="382" y="6"/>
                    </a:lnTo>
                    <a:lnTo>
                      <a:pt x="433" y="64"/>
                    </a:lnTo>
                    <a:lnTo>
                      <a:pt x="433" y="64"/>
                    </a:lnTo>
                    <a:lnTo>
                      <a:pt x="496" y="134"/>
                    </a:lnTo>
                    <a:lnTo>
                      <a:pt x="527" y="170"/>
                    </a:lnTo>
                    <a:lnTo>
                      <a:pt x="558" y="207"/>
                    </a:lnTo>
                    <a:lnTo>
                      <a:pt x="558" y="207"/>
                    </a:lnTo>
                    <a:lnTo>
                      <a:pt x="585" y="239"/>
                    </a:lnTo>
                    <a:lnTo>
                      <a:pt x="614" y="273"/>
                    </a:lnTo>
                    <a:lnTo>
                      <a:pt x="631" y="290"/>
                    </a:lnTo>
                    <a:lnTo>
                      <a:pt x="647" y="307"/>
                    </a:lnTo>
                    <a:lnTo>
                      <a:pt x="665" y="324"/>
                    </a:lnTo>
                    <a:lnTo>
                      <a:pt x="683" y="341"/>
                    </a:lnTo>
                    <a:lnTo>
                      <a:pt x="683" y="341"/>
                    </a:lnTo>
                    <a:lnTo>
                      <a:pt x="729" y="380"/>
                    </a:lnTo>
                    <a:lnTo>
                      <a:pt x="729" y="380"/>
                    </a:lnTo>
                    <a:lnTo>
                      <a:pt x="765" y="411"/>
                    </a:lnTo>
                    <a:lnTo>
                      <a:pt x="801" y="444"/>
                    </a:lnTo>
                    <a:lnTo>
                      <a:pt x="801" y="444"/>
                    </a:lnTo>
                    <a:lnTo>
                      <a:pt x="836" y="477"/>
                    </a:lnTo>
                    <a:lnTo>
                      <a:pt x="869" y="511"/>
                    </a:lnTo>
                    <a:lnTo>
                      <a:pt x="900" y="546"/>
                    </a:lnTo>
                    <a:lnTo>
                      <a:pt x="930" y="581"/>
                    </a:lnTo>
                    <a:lnTo>
                      <a:pt x="930" y="581"/>
                    </a:lnTo>
                    <a:lnTo>
                      <a:pt x="946" y="600"/>
                    </a:lnTo>
                    <a:lnTo>
                      <a:pt x="946" y="600"/>
                    </a:lnTo>
                    <a:lnTo>
                      <a:pt x="962" y="620"/>
                    </a:lnTo>
                    <a:lnTo>
                      <a:pt x="980" y="641"/>
                    </a:lnTo>
                    <a:lnTo>
                      <a:pt x="998" y="661"/>
                    </a:lnTo>
                    <a:lnTo>
                      <a:pt x="1008" y="669"/>
                    </a:lnTo>
                    <a:lnTo>
                      <a:pt x="1018" y="677"/>
                    </a:lnTo>
                    <a:lnTo>
                      <a:pt x="1019" y="678"/>
                    </a:lnTo>
                    <a:lnTo>
                      <a:pt x="1020" y="678"/>
                    </a:lnTo>
                    <a:lnTo>
                      <a:pt x="1020" y="678"/>
                    </a:lnTo>
                    <a:lnTo>
                      <a:pt x="1025" y="680"/>
                    </a:lnTo>
                    <a:lnTo>
                      <a:pt x="1029" y="684"/>
                    </a:lnTo>
                    <a:lnTo>
                      <a:pt x="1029" y="685"/>
                    </a:lnTo>
                    <a:lnTo>
                      <a:pt x="1030" y="686"/>
                    </a:lnTo>
                    <a:lnTo>
                      <a:pt x="1030" y="686"/>
                    </a:lnTo>
                    <a:lnTo>
                      <a:pt x="1032" y="689"/>
                    </a:lnTo>
                    <a:lnTo>
                      <a:pt x="1035" y="692"/>
                    </a:lnTo>
                    <a:lnTo>
                      <a:pt x="1036" y="695"/>
                    </a:lnTo>
                    <a:lnTo>
                      <a:pt x="1037" y="698"/>
                    </a:lnTo>
                    <a:lnTo>
                      <a:pt x="1037" y="699"/>
                    </a:lnTo>
                    <a:lnTo>
                      <a:pt x="1037" y="700"/>
                    </a:lnTo>
                    <a:lnTo>
                      <a:pt x="1037" y="700"/>
                    </a:lnTo>
                    <a:lnTo>
                      <a:pt x="1041" y="711"/>
                    </a:lnTo>
                    <a:lnTo>
                      <a:pt x="1045" y="723"/>
                    </a:lnTo>
                    <a:lnTo>
                      <a:pt x="1047" y="735"/>
                    </a:lnTo>
                    <a:lnTo>
                      <a:pt x="1049" y="748"/>
                    </a:lnTo>
                    <a:lnTo>
                      <a:pt x="1051" y="774"/>
                    </a:lnTo>
                    <a:lnTo>
                      <a:pt x="1051" y="800"/>
                    </a:lnTo>
                    <a:lnTo>
                      <a:pt x="1050" y="826"/>
                    </a:lnTo>
                    <a:lnTo>
                      <a:pt x="1047" y="851"/>
                    </a:lnTo>
                    <a:lnTo>
                      <a:pt x="1044" y="872"/>
                    </a:lnTo>
                    <a:lnTo>
                      <a:pt x="1040" y="892"/>
                    </a:lnTo>
                    <a:lnTo>
                      <a:pt x="1040" y="892"/>
                    </a:lnTo>
                    <a:lnTo>
                      <a:pt x="1037" y="911"/>
                    </a:lnTo>
                    <a:lnTo>
                      <a:pt x="1035" y="929"/>
                    </a:lnTo>
                    <a:lnTo>
                      <a:pt x="1030" y="967"/>
                    </a:lnTo>
                    <a:lnTo>
                      <a:pt x="1030" y="973"/>
                    </a:lnTo>
                    <a:lnTo>
                      <a:pt x="1030" y="973"/>
                    </a:lnTo>
                    <a:lnTo>
                      <a:pt x="1029" y="991"/>
                    </a:lnTo>
                    <a:lnTo>
                      <a:pt x="1029" y="991"/>
                    </a:lnTo>
                    <a:lnTo>
                      <a:pt x="1029" y="1009"/>
                    </a:lnTo>
                    <a:lnTo>
                      <a:pt x="1028" y="1017"/>
                    </a:lnTo>
                    <a:lnTo>
                      <a:pt x="1026" y="1024"/>
                    </a:lnTo>
                    <a:lnTo>
                      <a:pt x="1026" y="1024"/>
                    </a:lnTo>
                    <a:lnTo>
                      <a:pt x="1024" y="1031"/>
                    </a:lnTo>
                    <a:lnTo>
                      <a:pt x="1023" y="1039"/>
                    </a:lnTo>
                    <a:lnTo>
                      <a:pt x="1023" y="1051"/>
                    </a:lnTo>
                    <a:lnTo>
                      <a:pt x="1023" y="1051"/>
                    </a:lnTo>
                    <a:lnTo>
                      <a:pt x="1023" y="1059"/>
                    </a:lnTo>
                    <a:lnTo>
                      <a:pt x="1021" y="1068"/>
                    </a:lnTo>
                    <a:lnTo>
                      <a:pt x="1019" y="1075"/>
                    </a:lnTo>
                    <a:lnTo>
                      <a:pt x="1016" y="1079"/>
                    </a:lnTo>
                    <a:lnTo>
                      <a:pt x="1013" y="1083"/>
                    </a:lnTo>
                    <a:lnTo>
                      <a:pt x="1013" y="1083"/>
                    </a:lnTo>
                    <a:lnTo>
                      <a:pt x="1010" y="1085"/>
                    </a:lnTo>
                    <a:lnTo>
                      <a:pt x="1008" y="1086"/>
                    </a:lnTo>
                    <a:lnTo>
                      <a:pt x="1005" y="1087"/>
                    </a:lnTo>
                    <a:lnTo>
                      <a:pt x="1002" y="1088"/>
                    </a:lnTo>
                    <a:lnTo>
                      <a:pt x="1002" y="1088"/>
                    </a:lnTo>
                    <a:lnTo>
                      <a:pt x="1002" y="1088"/>
                    </a:lnTo>
                    <a:lnTo>
                      <a:pt x="998" y="1087"/>
                    </a:lnTo>
                    <a:lnTo>
                      <a:pt x="997" y="1087"/>
                    </a:lnTo>
                    <a:lnTo>
                      <a:pt x="996" y="1087"/>
                    </a:lnTo>
                    <a:lnTo>
                      <a:pt x="996" y="1087"/>
                    </a:lnTo>
                    <a:lnTo>
                      <a:pt x="992" y="1088"/>
                    </a:lnTo>
                    <a:lnTo>
                      <a:pt x="991" y="1088"/>
                    </a:lnTo>
                    <a:close/>
                    <a:moveTo>
                      <a:pt x="1002" y="731"/>
                    </a:moveTo>
                    <a:lnTo>
                      <a:pt x="1002" y="731"/>
                    </a:lnTo>
                    <a:lnTo>
                      <a:pt x="954" y="761"/>
                    </a:lnTo>
                    <a:lnTo>
                      <a:pt x="954" y="761"/>
                    </a:lnTo>
                    <a:lnTo>
                      <a:pt x="918" y="784"/>
                    </a:lnTo>
                    <a:lnTo>
                      <a:pt x="918" y="784"/>
                    </a:lnTo>
                    <a:lnTo>
                      <a:pt x="885" y="803"/>
                    </a:lnTo>
                    <a:lnTo>
                      <a:pt x="885" y="803"/>
                    </a:lnTo>
                    <a:lnTo>
                      <a:pt x="856" y="821"/>
                    </a:lnTo>
                    <a:lnTo>
                      <a:pt x="842" y="830"/>
                    </a:lnTo>
                    <a:lnTo>
                      <a:pt x="829" y="839"/>
                    </a:lnTo>
                    <a:lnTo>
                      <a:pt x="819" y="847"/>
                    </a:lnTo>
                    <a:lnTo>
                      <a:pt x="819" y="847"/>
                    </a:lnTo>
                    <a:lnTo>
                      <a:pt x="773" y="881"/>
                    </a:lnTo>
                    <a:lnTo>
                      <a:pt x="729" y="917"/>
                    </a:lnTo>
                    <a:lnTo>
                      <a:pt x="729" y="917"/>
                    </a:lnTo>
                    <a:lnTo>
                      <a:pt x="717" y="925"/>
                    </a:lnTo>
                    <a:lnTo>
                      <a:pt x="717" y="925"/>
                    </a:lnTo>
                    <a:lnTo>
                      <a:pt x="704" y="936"/>
                    </a:lnTo>
                    <a:lnTo>
                      <a:pt x="691" y="948"/>
                    </a:lnTo>
                    <a:lnTo>
                      <a:pt x="678" y="960"/>
                    </a:lnTo>
                    <a:lnTo>
                      <a:pt x="672" y="967"/>
                    </a:lnTo>
                    <a:lnTo>
                      <a:pt x="668" y="974"/>
                    </a:lnTo>
                    <a:lnTo>
                      <a:pt x="664" y="980"/>
                    </a:lnTo>
                    <a:lnTo>
                      <a:pt x="671" y="982"/>
                    </a:lnTo>
                    <a:lnTo>
                      <a:pt x="671" y="982"/>
                    </a:lnTo>
                    <a:lnTo>
                      <a:pt x="699" y="991"/>
                    </a:lnTo>
                    <a:lnTo>
                      <a:pt x="699" y="991"/>
                    </a:lnTo>
                    <a:lnTo>
                      <a:pt x="718" y="996"/>
                    </a:lnTo>
                    <a:lnTo>
                      <a:pt x="738" y="1003"/>
                    </a:lnTo>
                    <a:lnTo>
                      <a:pt x="738" y="1003"/>
                    </a:lnTo>
                    <a:lnTo>
                      <a:pt x="756" y="1007"/>
                    </a:lnTo>
                    <a:lnTo>
                      <a:pt x="772" y="1010"/>
                    </a:lnTo>
                    <a:lnTo>
                      <a:pt x="772" y="1010"/>
                    </a:lnTo>
                    <a:lnTo>
                      <a:pt x="792" y="1014"/>
                    </a:lnTo>
                    <a:lnTo>
                      <a:pt x="811" y="1018"/>
                    </a:lnTo>
                    <a:lnTo>
                      <a:pt x="811" y="1018"/>
                    </a:lnTo>
                    <a:lnTo>
                      <a:pt x="854" y="1028"/>
                    </a:lnTo>
                    <a:lnTo>
                      <a:pt x="897" y="1039"/>
                    </a:lnTo>
                    <a:lnTo>
                      <a:pt x="941" y="1046"/>
                    </a:lnTo>
                    <a:lnTo>
                      <a:pt x="962" y="1049"/>
                    </a:lnTo>
                    <a:lnTo>
                      <a:pt x="984" y="1051"/>
                    </a:lnTo>
                    <a:lnTo>
                      <a:pt x="991" y="1052"/>
                    </a:lnTo>
                    <a:lnTo>
                      <a:pt x="990" y="1045"/>
                    </a:lnTo>
                    <a:lnTo>
                      <a:pt x="990" y="1045"/>
                    </a:lnTo>
                    <a:lnTo>
                      <a:pt x="989" y="1039"/>
                    </a:lnTo>
                    <a:lnTo>
                      <a:pt x="989" y="1039"/>
                    </a:lnTo>
                    <a:lnTo>
                      <a:pt x="987" y="1032"/>
                    </a:lnTo>
                    <a:lnTo>
                      <a:pt x="987" y="1029"/>
                    </a:lnTo>
                    <a:lnTo>
                      <a:pt x="987" y="1027"/>
                    </a:lnTo>
                    <a:lnTo>
                      <a:pt x="987" y="1027"/>
                    </a:lnTo>
                    <a:lnTo>
                      <a:pt x="990" y="1018"/>
                    </a:lnTo>
                    <a:lnTo>
                      <a:pt x="992" y="1008"/>
                    </a:lnTo>
                    <a:lnTo>
                      <a:pt x="993" y="988"/>
                    </a:lnTo>
                    <a:lnTo>
                      <a:pt x="993" y="988"/>
                    </a:lnTo>
                    <a:lnTo>
                      <a:pt x="994" y="974"/>
                    </a:lnTo>
                    <a:lnTo>
                      <a:pt x="994" y="974"/>
                    </a:lnTo>
                    <a:lnTo>
                      <a:pt x="995" y="957"/>
                    </a:lnTo>
                    <a:lnTo>
                      <a:pt x="995" y="957"/>
                    </a:lnTo>
                    <a:lnTo>
                      <a:pt x="998" y="925"/>
                    </a:lnTo>
                    <a:lnTo>
                      <a:pt x="1000" y="910"/>
                    </a:lnTo>
                    <a:lnTo>
                      <a:pt x="1004" y="893"/>
                    </a:lnTo>
                    <a:lnTo>
                      <a:pt x="1004" y="893"/>
                    </a:lnTo>
                    <a:lnTo>
                      <a:pt x="1010" y="856"/>
                    </a:lnTo>
                    <a:lnTo>
                      <a:pt x="1013" y="835"/>
                    </a:lnTo>
                    <a:lnTo>
                      <a:pt x="1015" y="813"/>
                    </a:lnTo>
                    <a:lnTo>
                      <a:pt x="1016" y="793"/>
                    </a:lnTo>
                    <a:lnTo>
                      <a:pt x="1015" y="772"/>
                    </a:lnTo>
                    <a:lnTo>
                      <a:pt x="1014" y="753"/>
                    </a:lnTo>
                    <a:lnTo>
                      <a:pt x="1010" y="734"/>
                    </a:lnTo>
                    <a:lnTo>
                      <a:pt x="1008" y="726"/>
                    </a:lnTo>
                    <a:lnTo>
                      <a:pt x="1002" y="731"/>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7" name="chenying0907 207"/>
              <p:cNvSpPr/>
              <p:nvPr/>
            </p:nvSpPr>
            <p:spPr bwMode="auto">
              <a:xfrm>
                <a:off x="4251325" y="2251075"/>
                <a:ext cx="195263" cy="161925"/>
              </a:xfrm>
              <a:custGeom>
                <a:avLst/>
                <a:gdLst/>
                <a:ahLst/>
                <a:cxnLst>
                  <a:cxn ang="0">
                    <a:pos x="15" y="307"/>
                  </a:cxn>
                  <a:cxn ang="0">
                    <a:pos x="9" y="306"/>
                  </a:cxn>
                  <a:cxn ang="0">
                    <a:pos x="2" y="298"/>
                  </a:cxn>
                  <a:cxn ang="0">
                    <a:pos x="0" y="293"/>
                  </a:cxn>
                  <a:cxn ang="0">
                    <a:pos x="2" y="281"/>
                  </a:cxn>
                  <a:cxn ang="0">
                    <a:pos x="6" y="275"/>
                  </a:cxn>
                  <a:cxn ang="0">
                    <a:pos x="12" y="272"/>
                  </a:cxn>
                  <a:cxn ang="0">
                    <a:pos x="18" y="269"/>
                  </a:cxn>
                  <a:cxn ang="0">
                    <a:pos x="30" y="259"/>
                  </a:cxn>
                  <a:cxn ang="0">
                    <a:pos x="48" y="238"/>
                  </a:cxn>
                  <a:cxn ang="0">
                    <a:pos x="59" y="222"/>
                  </a:cxn>
                  <a:cxn ang="0">
                    <a:pos x="75" y="201"/>
                  </a:cxn>
                  <a:cxn ang="0">
                    <a:pos x="94" y="180"/>
                  </a:cxn>
                  <a:cxn ang="0">
                    <a:pos x="136" y="143"/>
                  </a:cxn>
                  <a:cxn ang="0">
                    <a:pos x="160" y="124"/>
                  </a:cxn>
                  <a:cxn ang="0">
                    <a:pos x="174" y="112"/>
                  </a:cxn>
                  <a:cxn ang="0">
                    <a:pos x="224" y="83"/>
                  </a:cxn>
                  <a:cxn ang="0">
                    <a:pos x="241" y="73"/>
                  </a:cxn>
                  <a:cxn ang="0">
                    <a:pos x="259" y="63"/>
                  </a:cxn>
                  <a:cxn ang="0">
                    <a:pos x="305" y="32"/>
                  </a:cxn>
                  <a:cxn ang="0">
                    <a:pos x="345" y="3"/>
                  </a:cxn>
                  <a:cxn ang="0">
                    <a:pos x="354" y="0"/>
                  </a:cxn>
                  <a:cxn ang="0">
                    <a:pos x="359" y="1"/>
                  </a:cxn>
                  <a:cxn ang="0">
                    <a:pos x="366" y="8"/>
                  </a:cxn>
                  <a:cxn ang="0">
                    <a:pos x="368" y="12"/>
                  </a:cxn>
                  <a:cxn ang="0">
                    <a:pos x="369" y="22"/>
                  </a:cxn>
                  <a:cxn ang="0">
                    <a:pos x="367" y="29"/>
                  </a:cxn>
                  <a:cxn ang="0">
                    <a:pos x="362" y="35"/>
                  </a:cxn>
                  <a:cxn ang="0">
                    <a:pos x="339" y="51"/>
                  </a:cxn>
                  <a:cxn ang="0">
                    <a:pos x="270" y="96"/>
                  </a:cxn>
                  <a:cxn ang="0">
                    <a:pos x="240" y="115"/>
                  </a:cxn>
                  <a:cxn ang="0">
                    <a:pos x="180" y="157"/>
                  </a:cxn>
                  <a:cxn ang="0">
                    <a:pos x="151" y="179"/>
                  </a:cxn>
                  <a:cxn ang="0">
                    <a:pos x="109" y="218"/>
                  </a:cxn>
                  <a:cxn ang="0">
                    <a:pos x="78" y="252"/>
                  </a:cxn>
                  <a:cxn ang="0">
                    <a:pos x="69" y="264"/>
                  </a:cxn>
                  <a:cxn ang="0">
                    <a:pos x="47" y="290"/>
                  </a:cxn>
                  <a:cxn ang="0">
                    <a:pos x="35" y="300"/>
                  </a:cxn>
                  <a:cxn ang="0">
                    <a:pos x="21" y="306"/>
                  </a:cxn>
                  <a:cxn ang="0">
                    <a:pos x="15" y="307"/>
                  </a:cxn>
                </a:cxnLst>
                <a:rect l="0" t="0" r="r" b="b"/>
                <a:pathLst>
                  <a:path w="369" h="307">
                    <a:moveTo>
                      <a:pt x="15" y="307"/>
                    </a:moveTo>
                    <a:lnTo>
                      <a:pt x="15" y="307"/>
                    </a:lnTo>
                    <a:lnTo>
                      <a:pt x="12" y="307"/>
                    </a:lnTo>
                    <a:lnTo>
                      <a:pt x="9" y="306"/>
                    </a:lnTo>
                    <a:lnTo>
                      <a:pt x="5" y="303"/>
                    </a:lnTo>
                    <a:lnTo>
                      <a:pt x="2" y="298"/>
                    </a:lnTo>
                    <a:lnTo>
                      <a:pt x="0" y="293"/>
                    </a:lnTo>
                    <a:lnTo>
                      <a:pt x="0" y="293"/>
                    </a:lnTo>
                    <a:lnTo>
                      <a:pt x="0" y="287"/>
                    </a:lnTo>
                    <a:lnTo>
                      <a:pt x="2" y="281"/>
                    </a:lnTo>
                    <a:lnTo>
                      <a:pt x="4" y="277"/>
                    </a:lnTo>
                    <a:lnTo>
                      <a:pt x="6" y="275"/>
                    </a:lnTo>
                    <a:lnTo>
                      <a:pt x="9" y="273"/>
                    </a:lnTo>
                    <a:lnTo>
                      <a:pt x="12" y="272"/>
                    </a:lnTo>
                    <a:lnTo>
                      <a:pt x="12" y="272"/>
                    </a:lnTo>
                    <a:lnTo>
                      <a:pt x="18" y="269"/>
                    </a:lnTo>
                    <a:lnTo>
                      <a:pt x="24" y="265"/>
                    </a:lnTo>
                    <a:lnTo>
                      <a:pt x="30" y="259"/>
                    </a:lnTo>
                    <a:lnTo>
                      <a:pt x="36" y="253"/>
                    </a:lnTo>
                    <a:lnTo>
                      <a:pt x="48" y="238"/>
                    </a:lnTo>
                    <a:lnTo>
                      <a:pt x="59" y="222"/>
                    </a:lnTo>
                    <a:lnTo>
                      <a:pt x="59" y="222"/>
                    </a:lnTo>
                    <a:lnTo>
                      <a:pt x="68" y="210"/>
                    </a:lnTo>
                    <a:lnTo>
                      <a:pt x="75" y="201"/>
                    </a:lnTo>
                    <a:lnTo>
                      <a:pt x="75" y="201"/>
                    </a:lnTo>
                    <a:lnTo>
                      <a:pt x="94" y="180"/>
                    </a:lnTo>
                    <a:lnTo>
                      <a:pt x="114" y="162"/>
                    </a:lnTo>
                    <a:lnTo>
                      <a:pt x="136" y="143"/>
                    </a:lnTo>
                    <a:lnTo>
                      <a:pt x="157" y="126"/>
                    </a:lnTo>
                    <a:lnTo>
                      <a:pt x="160" y="124"/>
                    </a:lnTo>
                    <a:lnTo>
                      <a:pt x="160" y="124"/>
                    </a:lnTo>
                    <a:lnTo>
                      <a:pt x="174" y="112"/>
                    </a:lnTo>
                    <a:lnTo>
                      <a:pt x="190" y="102"/>
                    </a:lnTo>
                    <a:lnTo>
                      <a:pt x="224" y="83"/>
                    </a:lnTo>
                    <a:lnTo>
                      <a:pt x="224" y="83"/>
                    </a:lnTo>
                    <a:lnTo>
                      <a:pt x="241" y="73"/>
                    </a:lnTo>
                    <a:lnTo>
                      <a:pt x="259" y="63"/>
                    </a:lnTo>
                    <a:lnTo>
                      <a:pt x="259" y="63"/>
                    </a:lnTo>
                    <a:lnTo>
                      <a:pt x="283" y="47"/>
                    </a:lnTo>
                    <a:lnTo>
                      <a:pt x="305" y="32"/>
                    </a:lnTo>
                    <a:lnTo>
                      <a:pt x="345" y="3"/>
                    </a:lnTo>
                    <a:lnTo>
                      <a:pt x="345" y="3"/>
                    </a:lnTo>
                    <a:lnTo>
                      <a:pt x="350" y="1"/>
                    </a:lnTo>
                    <a:lnTo>
                      <a:pt x="354" y="0"/>
                    </a:lnTo>
                    <a:lnTo>
                      <a:pt x="354" y="0"/>
                    </a:lnTo>
                    <a:lnTo>
                      <a:pt x="359" y="1"/>
                    </a:lnTo>
                    <a:lnTo>
                      <a:pt x="363" y="4"/>
                    </a:lnTo>
                    <a:lnTo>
                      <a:pt x="366" y="8"/>
                    </a:lnTo>
                    <a:lnTo>
                      <a:pt x="368" y="12"/>
                    </a:lnTo>
                    <a:lnTo>
                      <a:pt x="368" y="12"/>
                    </a:lnTo>
                    <a:lnTo>
                      <a:pt x="369" y="16"/>
                    </a:lnTo>
                    <a:lnTo>
                      <a:pt x="369" y="22"/>
                    </a:lnTo>
                    <a:lnTo>
                      <a:pt x="369" y="25"/>
                    </a:lnTo>
                    <a:lnTo>
                      <a:pt x="367" y="29"/>
                    </a:lnTo>
                    <a:lnTo>
                      <a:pt x="365" y="32"/>
                    </a:lnTo>
                    <a:lnTo>
                      <a:pt x="362" y="35"/>
                    </a:lnTo>
                    <a:lnTo>
                      <a:pt x="362" y="35"/>
                    </a:lnTo>
                    <a:lnTo>
                      <a:pt x="339" y="51"/>
                    </a:lnTo>
                    <a:lnTo>
                      <a:pt x="317" y="67"/>
                    </a:lnTo>
                    <a:lnTo>
                      <a:pt x="270" y="96"/>
                    </a:lnTo>
                    <a:lnTo>
                      <a:pt x="270" y="96"/>
                    </a:lnTo>
                    <a:lnTo>
                      <a:pt x="240" y="115"/>
                    </a:lnTo>
                    <a:lnTo>
                      <a:pt x="210" y="135"/>
                    </a:lnTo>
                    <a:lnTo>
                      <a:pt x="180" y="157"/>
                    </a:lnTo>
                    <a:lnTo>
                      <a:pt x="151" y="179"/>
                    </a:lnTo>
                    <a:lnTo>
                      <a:pt x="151" y="179"/>
                    </a:lnTo>
                    <a:lnTo>
                      <a:pt x="131" y="198"/>
                    </a:lnTo>
                    <a:lnTo>
                      <a:pt x="109" y="218"/>
                    </a:lnTo>
                    <a:lnTo>
                      <a:pt x="88" y="239"/>
                    </a:lnTo>
                    <a:lnTo>
                      <a:pt x="78" y="252"/>
                    </a:lnTo>
                    <a:lnTo>
                      <a:pt x="69" y="264"/>
                    </a:lnTo>
                    <a:lnTo>
                      <a:pt x="69" y="264"/>
                    </a:lnTo>
                    <a:lnTo>
                      <a:pt x="59" y="277"/>
                    </a:lnTo>
                    <a:lnTo>
                      <a:pt x="47" y="290"/>
                    </a:lnTo>
                    <a:lnTo>
                      <a:pt x="42" y="295"/>
                    </a:lnTo>
                    <a:lnTo>
                      <a:pt x="35" y="300"/>
                    </a:lnTo>
                    <a:lnTo>
                      <a:pt x="29" y="304"/>
                    </a:lnTo>
                    <a:lnTo>
                      <a:pt x="21" y="306"/>
                    </a:lnTo>
                    <a:lnTo>
                      <a:pt x="21" y="306"/>
                    </a:lnTo>
                    <a:lnTo>
                      <a:pt x="15" y="307"/>
                    </a:lnTo>
                    <a:lnTo>
                      <a:pt x="15" y="307"/>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8" name="chenying0907 208"/>
              <p:cNvSpPr/>
              <p:nvPr/>
            </p:nvSpPr>
            <p:spPr bwMode="auto">
              <a:xfrm>
                <a:off x="4284663" y="2282825"/>
                <a:ext cx="195263" cy="171450"/>
              </a:xfrm>
              <a:custGeom>
                <a:avLst/>
                <a:gdLst/>
                <a:ahLst/>
                <a:cxnLst>
                  <a:cxn ang="0">
                    <a:pos x="15" y="323"/>
                  </a:cxn>
                  <a:cxn ang="0">
                    <a:pos x="6" y="319"/>
                  </a:cxn>
                  <a:cxn ang="0">
                    <a:pos x="1" y="309"/>
                  </a:cxn>
                  <a:cxn ang="0">
                    <a:pos x="0" y="306"/>
                  </a:cxn>
                  <a:cxn ang="0">
                    <a:pos x="0" y="297"/>
                  </a:cxn>
                  <a:cxn ang="0">
                    <a:pos x="4" y="290"/>
                  </a:cxn>
                  <a:cxn ang="0">
                    <a:pos x="7" y="287"/>
                  </a:cxn>
                  <a:cxn ang="0">
                    <a:pos x="15" y="277"/>
                  </a:cxn>
                  <a:cxn ang="0">
                    <a:pos x="20" y="266"/>
                  </a:cxn>
                  <a:cxn ang="0">
                    <a:pos x="29" y="253"/>
                  </a:cxn>
                  <a:cxn ang="0">
                    <a:pos x="48" y="230"/>
                  </a:cxn>
                  <a:cxn ang="0">
                    <a:pos x="68" y="211"/>
                  </a:cxn>
                  <a:cxn ang="0">
                    <a:pos x="94" y="190"/>
                  </a:cxn>
                  <a:cxn ang="0">
                    <a:pos x="126" y="162"/>
                  </a:cxn>
                  <a:cxn ang="0">
                    <a:pos x="159" y="135"/>
                  </a:cxn>
                  <a:cxn ang="0">
                    <a:pos x="187" y="111"/>
                  </a:cxn>
                  <a:cxn ang="0">
                    <a:pos x="236" y="73"/>
                  </a:cxn>
                  <a:cxn ang="0">
                    <a:pos x="254" y="61"/>
                  </a:cxn>
                  <a:cxn ang="0">
                    <a:pos x="311" y="23"/>
                  </a:cxn>
                  <a:cxn ang="0">
                    <a:pos x="344" y="3"/>
                  </a:cxn>
                  <a:cxn ang="0">
                    <a:pos x="348" y="1"/>
                  </a:cxn>
                  <a:cxn ang="0">
                    <a:pos x="352" y="0"/>
                  </a:cxn>
                  <a:cxn ang="0">
                    <a:pos x="358" y="2"/>
                  </a:cxn>
                  <a:cxn ang="0">
                    <a:pos x="366" y="9"/>
                  </a:cxn>
                  <a:cxn ang="0">
                    <a:pos x="368" y="14"/>
                  </a:cxn>
                  <a:cxn ang="0">
                    <a:pos x="369" y="22"/>
                  </a:cxn>
                  <a:cxn ang="0">
                    <a:pos x="366" y="29"/>
                  </a:cxn>
                  <a:cxn ang="0">
                    <a:pos x="361" y="35"/>
                  </a:cxn>
                  <a:cxn ang="0">
                    <a:pos x="325" y="57"/>
                  </a:cxn>
                  <a:cxn ang="0">
                    <a:pos x="271" y="92"/>
                  </a:cxn>
                  <a:cxn ang="0">
                    <a:pos x="250" y="107"/>
                  </a:cxn>
                  <a:cxn ang="0">
                    <a:pos x="190" y="157"/>
                  </a:cxn>
                  <a:cxn ang="0">
                    <a:pos x="164" y="179"/>
                  </a:cxn>
                  <a:cxn ang="0">
                    <a:pos x="134" y="203"/>
                  </a:cxn>
                  <a:cxn ang="0">
                    <a:pos x="102" y="229"/>
                  </a:cxn>
                  <a:cxn ang="0">
                    <a:pos x="72" y="258"/>
                  </a:cxn>
                  <a:cxn ang="0">
                    <a:pos x="66" y="264"/>
                  </a:cxn>
                  <a:cxn ang="0">
                    <a:pos x="51" y="286"/>
                  </a:cxn>
                  <a:cxn ang="0">
                    <a:pos x="46" y="295"/>
                  </a:cxn>
                  <a:cxn ang="0">
                    <a:pos x="33" y="312"/>
                  </a:cxn>
                  <a:cxn ang="0">
                    <a:pos x="24" y="319"/>
                  </a:cxn>
                  <a:cxn ang="0">
                    <a:pos x="15" y="323"/>
                  </a:cxn>
                </a:cxnLst>
                <a:rect l="0" t="0" r="r" b="b"/>
                <a:pathLst>
                  <a:path w="369" h="323">
                    <a:moveTo>
                      <a:pt x="15" y="323"/>
                    </a:moveTo>
                    <a:lnTo>
                      <a:pt x="15" y="323"/>
                    </a:lnTo>
                    <a:lnTo>
                      <a:pt x="10" y="322"/>
                    </a:lnTo>
                    <a:lnTo>
                      <a:pt x="6" y="319"/>
                    </a:lnTo>
                    <a:lnTo>
                      <a:pt x="3" y="315"/>
                    </a:lnTo>
                    <a:lnTo>
                      <a:pt x="1" y="309"/>
                    </a:lnTo>
                    <a:lnTo>
                      <a:pt x="1" y="309"/>
                    </a:lnTo>
                    <a:lnTo>
                      <a:pt x="0" y="306"/>
                    </a:lnTo>
                    <a:lnTo>
                      <a:pt x="0" y="300"/>
                    </a:lnTo>
                    <a:lnTo>
                      <a:pt x="0" y="297"/>
                    </a:lnTo>
                    <a:lnTo>
                      <a:pt x="2" y="294"/>
                    </a:lnTo>
                    <a:lnTo>
                      <a:pt x="4" y="290"/>
                    </a:lnTo>
                    <a:lnTo>
                      <a:pt x="7" y="287"/>
                    </a:lnTo>
                    <a:lnTo>
                      <a:pt x="7" y="287"/>
                    </a:lnTo>
                    <a:lnTo>
                      <a:pt x="11" y="283"/>
                    </a:lnTo>
                    <a:lnTo>
                      <a:pt x="15" y="277"/>
                    </a:lnTo>
                    <a:lnTo>
                      <a:pt x="20" y="266"/>
                    </a:lnTo>
                    <a:lnTo>
                      <a:pt x="20" y="266"/>
                    </a:lnTo>
                    <a:lnTo>
                      <a:pt x="24" y="259"/>
                    </a:lnTo>
                    <a:lnTo>
                      <a:pt x="29" y="253"/>
                    </a:lnTo>
                    <a:lnTo>
                      <a:pt x="29" y="253"/>
                    </a:lnTo>
                    <a:lnTo>
                      <a:pt x="48" y="230"/>
                    </a:lnTo>
                    <a:lnTo>
                      <a:pt x="59" y="221"/>
                    </a:lnTo>
                    <a:lnTo>
                      <a:pt x="68" y="211"/>
                    </a:lnTo>
                    <a:lnTo>
                      <a:pt x="68" y="211"/>
                    </a:lnTo>
                    <a:lnTo>
                      <a:pt x="94" y="190"/>
                    </a:lnTo>
                    <a:lnTo>
                      <a:pt x="94" y="190"/>
                    </a:lnTo>
                    <a:lnTo>
                      <a:pt x="126" y="162"/>
                    </a:lnTo>
                    <a:lnTo>
                      <a:pt x="159" y="135"/>
                    </a:lnTo>
                    <a:lnTo>
                      <a:pt x="159" y="135"/>
                    </a:lnTo>
                    <a:lnTo>
                      <a:pt x="187" y="111"/>
                    </a:lnTo>
                    <a:lnTo>
                      <a:pt x="187" y="111"/>
                    </a:lnTo>
                    <a:lnTo>
                      <a:pt x="220" y="85"/>
                    </a:lnTo>
                    <a:lnTo>
                      <a:pt x="236" y="73"/>
                    </a:lnTo>
                    <a:lnTo>
                      <a:pt x="254" y="61"/>
                    </a:lnTo>
                    <a:lnTo>
                      <a:pt x="254" y="61"/>
                    </a:lnTo>
                    <a:lnTo>
                      <a:pt x="282" y="41"/>
                    </a:lnTo>
                    <a:lnTo>
                      <a:pt x="311" y="23"/>
                    </a:lnTo>
                    <a:lnTo>
                      <a:pt x="311" y="23"/>
                    </a:lnTo>
                    <a:lnTo>
                      <a:pt x="344" y="3"/>
                    </a:lnTo>
                    <a:lnTo>
                      <a:pt x="344" y="3"/>
                    </a:lnTo>
                    <a:lnTo>
                      <a:pt x="348" y="1"/>
                    </a:lnTo>
                    <a:lnTo>
                      <a:pt x="352" y="0"/>
                    </a:lnTo>
                    <a:lnTo>
                      <a:pt x="352" y="0"/>
                    </a:lnTo>
                    <a:lnTo>
                      <a:pt x="355" y="1"/>
                    </a:lnTo>
                    <a:lnTo>
                      <a:pt x="358" y="2"/>
                    </a:lnTo>
                    <a:lnTo>
                      <a:pt x="363" y="5"/>
                    </a:lnTo>
                    <a:lnTo>
                      <a:pt x="366" y="9"/>
                    </a:lnTo>
                    <a:lnTo>
                      <a:pt x="368" y="14"/>
                    </a:lnTo>
                    <a:lnTo>
                      <a:pt x="368" y="14"/>
                    </a:lnTo>
                    <a:lnTo>
                      <a:pt x="369" y="17"/>
                    </a:lnTo>
                    <a:lnTo>
                      <a:pt x="369" y="22"/>
                    </a:lnTo>
                    <a:lnTo>
                      <a:pt x="368" y="25"/>
                    </a:lnTo>
                    <a:lnTo>
                      <a:pt x="366" y="29"/>
                    </a:lnTo>
                    <a:lnTo>
                      <a:pt x="364" y="32"/>
                    </a:lnTo>
                    <a:lnTo>
                      <a:pt x="361" y="35"/>
                    </a:lnTo>
                    <a:lnTo>
                      <a:pt x="361" y="35"/>
                    </a:lnTo>
                    <a:lnTo>
                      <a:pt x="325" y="57"/>
                    </a:lnTo>
                    <a:lnTo>
                      <a:pt x="325" y="57"/>
                    </a:lnTo>
                    <a:lnTo>
                      <a:pt x="271" y="92"/>
                    </a:lnTo>
                    <a:lnTo>
                      <a:pt x="271" y="92"/>
                    </a:lnTo>
                    <a:lnTo>
                      <a:pt x="250" y="107"/>
                    </a:lnTo>
                    <a:lnTo>
                      <a:pt x="229" y="123"/>
                    </a:lnTo>
                    <a:lnTo>
                      <a:pt x="190" y="157"/>
                    </a:lnTo>
                    <a:lnTo>
                      <a:pt x="190" y="157"/>
                    </a:lnTo>
                    <a:lnTo>
                      <a:pt x="164" y="179"/>
                    </a:lnTo>
                    <a:lnTo>
                      <a:pt x="164" y="179"/>
                    </a:lnTo>
                    <a:lnTo>
                      <a:pt x="134" y="203"/>
                    </a:lnTo>
                    <a:lnTo>
                      <a:pt x="134" y="203"/>
                    </a:lnTo>
                    <a:lnTo>
                      <a:pt x="102" y="229"/>
                    </a:lnTo>
                    <a:lnTo>
                      <a:pt x="86" y="242"/>
                    </a:lnTo>
                    <a:lnTo>
                      <a:pt x="72" y="258"/>
                    </a:lnTo>
                    <a:lnTo>
                      <a:pt x="72" y="258"/>
                    </a:lnTo>
                    <a:lnTo>
                      <a:pt x="66" y="264"/>
                    </a:lnTo>
                    <a:lnTo>
                      <a:pt x="61" y="271"/>
                    </a:lnTo>
                    <a:lnTo>
                      <a:pt x="51" y="286"/>
                    </a:lnTo>
                    <a:lnTo>
                      <a:pt x="51" y="286"/>
                    </a:lnTo>
                    <a:lnTo>
                      <a:pt x="46" y="295"/>
                    </a:lnTo>
                    <a:lnTo>
                      <a:pt x="40" y="303"/>
                    </a:lnTo>
                    <a:lnTo>
                      <a:pt x="33" y="312"/>
                    </a:lnTo>
                    <a:lnTo>
                      <a:pt x="24" y="319"/>
                    </a:lnTo>
                    <a:lnTo>
                      <a:pt x="24" y="319"/>
                    </a:lnTo>
                    <a:lnTo>
                      <a:pt x="19" y="322"/>
                    </a:lnTo>
                    <a:lnTo>
                      <a:pt x="15" y="323"/>
                    </a:lnTo>
                    <a:lnTo>
                      <a:pt x="15" y="323"/>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9" name="chenying0907 209"/>
              <p:cNvSpPr/>
              <p:nvPr/>
            </p:nvSpPr>
            <p:spPr bwMode="auto">
              <a:xfrm>
                <a:off x="4446588" y="2346325"/>
                <a:ext cx="285750" cy="307975"/>
              </a:xfrm>
              <a:custGeom>
                <a:avLst/>
                <a:gdLst/>
                <a:ahLst/>
                <a:cxnLst>
                  <a:cxn ang="0">
                    <a:pos x="524" y="583"/>
                  </a:cxn>
                  <a:cxn ang="0">
                    <a:pos x="515" y="580"/>
                  </a:cxn>
                  <a:cxn ang="0">
                    <a:pos x="501" y="571"/>
                  </a:cxn>
                  <a:cxn ang="0">
                    <a:pos x="476" y="549"/>
                  </a:cxn>
                  <a:cxn ang="0">
                    <a:pos x="437" y="513"/>
                  </a:cxn>
                  <a:cxn ang="0">
                    <a:pos x="414" y="488"/>
                  </a:cxn>
                  <a:cxn ang="0">
                    <a:pos x="388" y="460"/>
                  </a:cxn>
                  <a:cxn ang="0">
                    <a:pos x="339" y="409"/>
                  </a:cxn>
                  <a:cxn ang="0">
                    <a:pos x="300" y="361"/>
                  </a:cxn>
                  <a:cxn ang="0">
                    <a:pos x="288" y="344"/>
                  </a:cxn>
                  <a:cxn ang="0">
                    <a:pos x="246" y="293"/>
                  </a:cxn>
                  <a:cxn ang="0">
                    <a:pos x="202" y="245"/>
                  </a:cxn>
                  <a:cxn ang="0">
                    <a:pos x="167" y="208"/>
                  </a:cxn>
                  <a:cxn ang="0">
                    <a:pos x="134" y="170"/>
                  </a:cxn>
                  <a:cxn ang="0">
                    <a:pos x="121" y="153"/>
                  </a:cxn>
                  <a:cxn ang="0">
                    <a:pos x="95" y="121"/>
                  </a:cxn>
                  <a:cxn ang="0">
                    <a:pos x="54" y="76"/>
                  </a:cxn>
                  <a:cxn ang="0">
                    <a:pos x="24" y="48"/>
                  </a:cxn>
                  <a:cxn ang="0">
                    <a:pos x="8" y="36"/>
                  </a:cxn>
                  <a:cxn ang="0">
                    <a:pos x="3" y="29"/>
                  </a:cxn>
                  <a:cxn ang="0">
                    <a:pos x="0" y="22"/>
                  </a:cxn>
                  <a:cxn ang="0">
                    <a:pos x="1" y="13"/>
                  </a:cxn>
                  <a:cxn ang="0">
                    <a:pos x="4" y="8"/>
                  </a:cxn>
                  <a:cxn ang="0">
                    <a:pos x="12" y="1"/>
                  </a:cxn>
                  <a:cxn ang="0">
                    <a:pos x="16" y="0"/>
                  </a:cxn>
                  <a:cxn ang="0">
                    <a:pos x="25" y="3"/>
                  </a:cxn>
                  <a:cxn ang="0">
                    <a:pos x="41" y="15"/>
                  </a:cxn>
                  <a:cxn ang="0">
                    <a:pos x="70" y="41"/>
                  </a:cxn>
                  <a:cxn ang="0">
                    <a:pos x="110" y="84"/>
                  </a:cxn>
                  <a:cxn ang="0">
                    <a:pos x="136" y="115"/>
                  </a:cxn>
                  <a:cxn ang="0">
                    <a:pos x="206" y="198"/>
                  </a:cxn>
                  <a:cxn ang="0">
                    <a:pos x="290" y="291"/>
                  </a:cxn>
                  <a:cxn ang="0">
                    <a:pos x="303" y="306"/>
                  </a:cxn>
                  <a:cxn ang="0">
                    <a:pos x="341" y="353"/>
                  </a:cxn>
                  <a:cxn ang="0">
                    <a:pos x="371" y="390"/>
                  </a:cxn>
                  <a:cxn ang="0">
                    <a:pos x="403" y="425"/>
                  </a:cxn>
                  <a:cxn ang="0">
                    <a:pos x="433" y="457"/>
                  </a:cxn>
                  <a:cxn ang="0">
                    <a:pos x="457" y="482"/>
                  </a:cxn>
                  <a:cxn ang="0">
                    <a:pos x="493" y="518"/>
                  </a:cxn>
                  <a:cxn ang="0">
                    <a:pos x="519" y="540"/>
                  </a:cxn>
                  <a:cxn ang="0">
                    <a:pos x="532" y="549"/>
                  </a:cxn>
                  <a:cxn ang="0">
                    <a:pos x="539" y="554"/>
                  </a:cxn>
                  <a:cxn ang="0">
                    <a:pos x="541" y="560"/>
                  </a:cxn>
                  <a:cxn ang="0">
                    <a:pos x="541" y="570"/>
                  </a:cxn>
                  <a:cxn ang="0">
                    <a:pos x="539" y="575"/>
                  </a:cxn>
                  <a:cxn ang="0">
                    <a:pos x="530" y="582"/>
                  </a:cxn>
                  <a:cxn ang="0">
                    <a:pos x="524" y="583"/>
                  </a:cxn>
                </a:cxnLst>
                <a:rect l="0" t="0" r="r" b="b"/>
                <a:pathLst>
                  <a:path w="541" h="583">
                    <a:moveTo>
                      <a:pt x="524" y="583"/>
                    </a:moveTo>
                    <a:lnTo>
                      <a:pt x="524" y="583"/>
                    </a:lnTo>
                    <a:lnTo>
                      <a:pt x="520" y="582"/>
                    </a:lnTo>
                    <a:lnTo>
                      <a:pt x="515" y="580"/>
                    </a:lnTo>
                    <a:lnTo>
                      <a:pt x="515" y="580"/>
                    </a:lnTo>
                    <a:lnTo>
                      <a:pt x="501" y="571"/>
                    </a:lnTo>
                    <a:lnTo>
                      <a:pt x="488" y="560"/>
                    </a:lnTo>
                    <a:lnTo>
                      <a:pt x="476" y="549"/>
                    </a:lnTo>
                    <a:lnTo>
                      <a:pt x="462" y="538"/>
                    </a:lnTo>
                    <a:lnTo>
                      <a:pt x="437" y="513"/>
                    </a:lnTo>
                    <a:lnTo>
                      <a:pt x="414" y="488"/>
                    </a:lnTo>
                    <a:lnTo>
                      <a:pt x="414" y="488"/>
                    </a:lnTo>
                    <a:lnTo>
                      <a:pt x="388" y="460"/>
                    </a:lnTo>
                    <a:lnTo>
                      <a:pt x="388" y="460"/>
                    </a:lnTo>
                    <a:lnTo>
                      <a:pt x="365" y="437"/>
                    </a:lnTo>
                    <a:lnTo>
                      <a:pt x="339" y="409"/>
                    </a:lnTo>
                    <a:lnTo>
                      <a:pt x="313" y="377"/>
                    </a:lnTo>
                    <a:lnTo>
                      <a:pt x="300" y="361"/>
                    </a:lnTo>
                    <a:lnTo>
                      <a:pt x="288" y="344"/>
                    </a:lnTo>
                    <a:lnTo>
                      <a:pt x="288" y="344"/>
                    </a:lnTo>
                    <a:lnTo>
                      <a:pt x="268" y="319"/>
                    </a:lnTo>
                    <a:lnTo>
                      <a:pt x="246" y="293"/>
                    </a:lnTo>
                    <a:lnTo>
                      <a:pt x="224" y="269"/>
                    </a:lnTo>
                    <a:lnTo>
                      <a:pt x="202" y="245"/>
                    </a:lnTo>
                    <a:lnTo>
                      <a:pt x="202" y="245"/>
                    </a:lnTo>
                    <a:lnTo>
                      <a:pt x="167" y="208"/>
                    </a:lnTo>
                    <a:lnTo>
                      <a:pt x="150" y="189"/>
                    </a:lnTo>
                    <a:lnTo>
                      <a:pt x="134" y="170"/>
                    </a:lnTo>
                    <a:lnTo>
                      <a:pt x="134" y="170"/>
                    </a:lnTo>
                    <a:lnTo>
                      <a:pt x="121" y="153"/>
                    </a:lnTo>
                    <a:lnTo>
                      <a:pt x="121" y="153"/>
                    </a:lnTo>
                    <a:lnTo>
                      <a:pt x="95" y="121"/>
                    </a:lnTo>
                    <a:lnTo>
                      <a:pt x="69" y="90"/>
                    </a:lnTo>
                    <a:lnTo>
                      <a:pt x="54" y="76"/>
                    </a:lnTo>
                    <a:lnTo>
                      <a:pt x="40" y="61"/>
                    </a:lnTo>
                    <a:lnTo>
                      <a:pt x="24" y="48"/>
                    </a:lnTo>
                    <a:lnTo>
                      <a:pt x="8" y="36"/>
                    </a:lnTo>
                    <a:lnTo>
                      <a:pt x="8" y="36"/>
                    </a:lnTo>
                    <a:lnTo>
                      <a:pt x="5" y="32"/>
                    </a:lnTo>
                    <a:lnTo>
                      <a:pt x="3" y="29"/>
                    </a:lnTo>
                    <a:lnTo>
                      <a:pt x="0" y="25"/>
                    </a:lnTo>
                    <a:lnTo>
                      <a:pt x="0" y="22"/>
                    </a:lnTo>
                    <a:lnTo>
                      <a:pt x="0" y="17"/>
                    </a:lnTo>
                    <a:lnTo>
                      <a:pt x="1" y="13"/>
                    </a:lnTo>
                    <a:lnTo>
                      <a:pt x="1" y="13"/>
                    </a:lnTo>
                    <a:lnTo>
                      <a:pt x="4" y="8"/>
                    </a:lnTo>
                    <a:lnTo>
                      <a:pt x="7" y="3"/>
                    </a:lnTo>
                    <a:lnTo>
                      <a:pt x="12" y="1"/>
                    </a:lnTo>
                    <a:lnTo>
                      <a:pt x="16" y="0"/>
                    </a:lnTo>
                    <a:lnTo>
                      <a:pt x="16" y="0"/>
                    </a:lnTo>
                    <a:lnTo>
                      <a:pt x="21" y="0"/>
                    </a:lnTo>
                    <a:lnTo>
                      <a:pt x="25" y="3"/>
                    </a:lnTo>
                    <a:lnTo>
                      <a:pt x="25" y="3"/>
                    </a:lnTo>
                    <a:lnTo>
                      <a:pt x="41" y="15"/>
                    </a:lnTo>
                    <a:lnTo>
                      <a:pt x="55" y="28"/>
                    </a:lnTo>
                    <a:lnTo>
                      <a:pt x="70" y="41"/>
                    </a:lnTo>
                    <a:lnTo>
                      <a:pt x="83" y="55"/>
                    </a:lnTo>
                    <a:lnTo>
                      <a:pt x="110" y="84"/>
                    </a:lnTo>
                    <a:lnTo>
                      <a:pt x="136" y="115"/>
                    </a:lnTo>
                    <a:lnTo>
                      <a:pt x="136" y="115"/>
                    </a:lnTo>
                    <a:lnTo>
                      <a:pt x="170" y="156"/>
                    </a:lnTo>
                    <a:lnTo>
                      <a:pt x="206" y="198"/>
                    </a:lnTo>
                    <a:lnTo>
                      <a:pt x="246" y="242"/>
                    </a:lnTo>
                    <a:lnTo>
                      <a:pt x="290" y="291"/>
                    </a:lnTo>
                    <a:lnTo>
                      <a:pt x="290" y="291"/>
                    </a:lnTo>
                    <a:lnTo>
                      <a:pt x="303" y="306"/>
                    </a:lnTo>
                    <a:lnTo>
                      <a:pt x="317" y="322"/>
                    </a:lnTo>
                    <a:lnTo>
                      <a:pt x="341" y="353"/>
                    </a:lnTo>
                    <a:lnTo>
                      <a:pt x="341" y="353"/>
                    </a:lnTo>
                    <a:lnTo>
                      <a:pt x="371" y="390"/>
                    </a:lnTo>
                    <a:lnTo>
                      <a:pt x="387" y="407"/>
                    </a:lnTo>
                    <a:lnTo>
                      <a:pt x="403" y="425"/>
                    </a:lnTo>
                    <a:lnTo>
                      <a:pt x="403" y="425"/>
                    </a:lnTo>
                    <a:lnTo>
                      <a:pt x="433" y="457"/>
                    </a:lnTo>
                    <a:lnTo>
                      <a:pt x="433" y="457"/>
                    </a:lnTo>
                    <a:lnTo>
                      <a:pt x="457" y="482"/>
                    </a:lnTo>
                    <a:lnTo>
                      <a:pt x="481" y="507"/>
                    </a:lnTo>
                    <a:lnTo>
                      <a:pt x="493" y="518"/>
                    </a:lnTo>
                    <a:lnTo>
                      <a:pt x="507" y="529"/>
                    </a:lnTo>
                    <a:lnTo>
                      <a:pt x="519" y="540"/>
                    </a:lnTo>
                    <a:lnTo>
                      <a:pt x="532" y="549"/>
                    </a:lnTo>
                    <a:lnTo>
                      <a:pt x="532" y="549"/>
                    </a:lnTo>
                    <a:lnTo>
                      <a:pt x="537" y="552"/>
                    </a:lnTo>
                    <a:lnTo>
                      <a:pt x="539" y="554"/>
                    </a:lnTo>
                    <a:lnTo>
                      <a:pt x="540" y="557"/>
                    </a:lnTo>
                    <a:lnTo>
                      <a:pt x="541" y="560"/>
                    </a:lnTo>
                    <a:lnTo>
                      <a:pt x="541" y="565"/>
                    </a:lnTo>
                    <a:lnTo>
                      <a:pt x="541" y="570"/>
                    </a:lnTo>
                    <a:lnTo>
                      <a:pt x="541" y="570"/>
                    </a:lnTo>
                    <a:lnTo>
                      <a:pt x="539" y="575"/>
                    </a:lnTo>
                    <a:lnTo>
                      <a:pt x="534" y="579"/>
                    </a:lnTo>
                    <a:lnTo>
                      <a:pt x="530" y="582"/>
                    </a:lnTo>
                    <a:lnTo>
                      <a:pt x="527" y="583"/>
                    </a:lnTo>
                    <a:lnTo>
                      <a:pt x="524" y="583"/>
                    </a:lnTo>
                    <a:lnTo>
                      <a:pt x="524" y="58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50" name="chenying0907 210"/>
              <p:cNvSpPr/>
              <p:nvPr/>
            </p:nvSpPr>
            <p:spPr bwMode="auto">
              <a:xfrm>
                <a:off x="4349750" y="2435225"/>
                <a:ext cx="273050" cy="288925"/>
              </a:xfrm>
              <a:custGeom>
                <a:avLst/>
                <a:gdLst/>
                <a:ahLst/>
                <a:cxnLst>
                  <a:cxn ang="0">
                    <a:pos x="493" y="546"/>
                  </a:cxn>
                  <a:cxn ang="0">
                    <a:pos x="481" y="537"/>
                  </a:cxn>
                  <a:cxn ang="0">
                    <a:pos x="475" y="524"/>
                  </a:cxn>
                  <a:cxn ang="0">
                    <a:pos x="457" y="505"/>
                  </a:cxn>
                  <a:cxn ang="0">
                    <a:pos x="444" y="490"/>
                  </a:cxn>
                  <a:cxn ang="0">
                    <a:pos x="436" y="479"/>
                  </a:cxn>
                  <a:cxn ang="0">
                    <a:pos x="411" y="452"/>
                  </a:cxn>
                  <a:cxn ang="0">
                    <a:pos x="402" y="443"/>
                  </a:cxn>
                  <a:cxn ang="0">
                    <a:pos x="387" y="420"/>
                  </a:cxn>
                  <a:cxn ang="0">
                    <a:pos x="376" y="410"/>
                  </a:cxn>
                  <a:cxn ang="0">
                    <a:pos x="345" y="378"/>
                  </a:cxn>
                  <a:cxn ang="0">
                    <a:pos x="321" y="352"/>
                  </a:cxn>
                  <a:cxn ang="0">
                    <a:pos x="280" y="313"/>
                  </a:cxn>
                  <a:cxn ang="0">
                    <a:pos x="252" y="285"/>
                  </a:cxn>
                  <a:cxn ang="0">
                    <a:pos x="151" y="183"/>
                  </a:cxn>
                  <a:cxn ang="0">
                    <a:pos x="106" y="136"/>
                  </a:cxn>
                  <a:cxn ang="0">
                    <a:pos x="64" y="92"/>
                  </a:cxn>
                  <a:cxn ang="0">
                    <a:pos x="33" y="58"/>
                  </a:cxn>
                  <a:cxn ang="0">
                    <a:pos x="13" y="39"/>
                  </a:cxn>
                  <a:cxn ang="0">
                    <a:pos x="3" y="26"/>
                  </a:cxn>
                  <a:cxn ang="0">
                    <a:pos x="0" y="14"/>
                  </a:cxn>
                  <a:cxn ang="0">
                    <a:pos x="5" y="6"/>
                  </a:cxn>
                  <a:cxn ang="0">
                    <a:pos x="19" y="0"/>
                  </a:cxn>
                  <a:cxn ang="0">
                    <a:pos x="26" y="2"/>
                  </a:cxn>
                  <a:cxn ang="0">
                    <a:pos x="34" y="8"/>
                  </a:cxn>
                  <a:cxn ang="0">
                    <a:pos x="72" y="47"/>
                  </a:cxn>
                  <a:cxn ang="0">
                    <a:pos x="94" y="67"/>
                  </a:cxn>
                  <a:cxn ang="0">
                    <a:pos x="151" y="133"/>
                  </a:cxn>
                  <a:cxn ang="0">
                    <a:pos x="191" y="176"/>
                  </a:cxn>
                  <a:cxn ang="0">
                    <a:pos x="275" y="260"/>
                  </a:cxn>
                  <a:cxn ang="0">
                    <a:pos x="311" y="293"/>
                  </a:cxn>
                  <a:cxn ang="0">
                    <a:pos x="364" y="343"/>
                  </a:cxn>
                  <a:cxn ang="0">
                    <a:pos x="407" y="387"/>
                  </a:cxn>
                  <a:cxn ang="0">
                    <a:pos x="423" y="411"/>
                  </a:cxn>
                  <a:cxn ang="0">
                    <a:pos x="440" y="429"/>
                  </a:cxn>
                  <a:cxn ang="0">
                    <a:pos x="452" y="440"/>
                  </a:cxn>
                  <a:cxn ang="0">
                    <a:pos x="460" y="452"/>
                  </a:cxn>
                  <a:cxn ang="0">
                    <a:pos x="481" y="478"/>
                  </a:cxn>
                  <a:cxn ang="0">
                    <a:pos x="496" y="493"/>
                  </a:cxn>
                  <a:cxn ang="0">
                    <a:pos x="508" y="510"/>
                  </a:cxn>
                  <a:cxn ang="0">
                    <a:pos x="512" y="513"/>
                  </a:cxn>
                  <a:cxn ang="0">
                    <a:pos x="515" y="524"/>
                  </a:cxn>
                  <a:cxn ang="0">
                    <a:pos x="515" y="533"/>
                  </a:cxn>
                  <a:cxn ang="0">
                    <a:pos x="510" y="542"/>
                  </a:cxn>
                  <a:cxn ang="0">
                    <a:pos x="499" y="546"/>
                  </a:cxn>
                </a:cxnLst>
                <a:rect l="0" t="0" r="r" b="b"/>
                <a:pathLst>
                  <a:path w="515" h="546">
                    <a:moveTo>
                      <a:pt x="499" y="546"/>
                    </a:moveTo>
                    <a:lnTo>
                      <a:pt x="499" y="546"/>
                    </a:lnTo>
                    <a:lnTo>
                      <a:pt x="493" y="546"/>
                    </a:lnTo>
                    <a:lnTo>
                      <a:pt x="488" y="543"/>
                    </a:lnTo>
                    <a:lnTo>
                      <a:pt x="483" y="540"/>
                    </a:lnTo>
                    <a:lnTo>
                      <a:pt x="481" y="537"/>
                    </a:lnTo>
                    <a:lnTo>
                      <a:pt x="480" y="534"/>
                    </a:lnTo>
                    <a:lnTo>
                      <a:pt x="480" y="534"/>
                    </a:lnTo>
                    <a:lnTo>
                      <a:pt x="475" y="524"/>
                    </a:lnTo>
                    <a:lnTo>
                      <a:pt x="470" y="517"/>
                    </a:lnTo>
                    <a:lnTo>
                      <a:pt x="463" y="511"/>
                    </a:lnTo>
                    <a:lnTo>
                      <a:pt x="457" y="505"/>
                    </a:lnTo>
                    <a:lnTo>
                      <a:pt x="457" y="505"/>
                    </a:lnTo>
                    <a:lnTo>
                      <a:pt x="450" y="498"/>
                    </a:lnTo>
                    <a:lnTo>
                      <a:pt x="444" y="490"/>
                    </a:lnTo>
                    <a:lnTo>
                      <a:pt x="444" y="490"/>
                    </a:lnTo>
                    <a:lnTo>
                      <a:pt x="436" y="479"/>
                    </a:lnTo>
                    <a:lnTo>
                      <a:pt x="436" y="479"/>
                    </a:lnTo>
                    <a:lnTo>
                      <a:pt x="425" y="466"/>
                    </a:lnTo>
                    <a:lnTo>
                      <a:pt x="419" y="458"/>
                    </a:lnTo>
                    <a:lnTo>
                      <a:pt x="411" y="452"/>
                    </a:lnTo>
                    <a:lnTo>
                      <a:pt x="411" y="452"/>
                    </a:lnTo>
                    <a:lnTo>
                      <a:pt x="407" y="448"/>
                    </a:lnTo>
                    <a:lnTo>
                      <a:pt x="402" y="443"/>
                    </a:lnTo>
                    <a:lnTo>
                      <a:pt x="395" y="433"/>
                    </a:lnTo>
                    <a:lnTo>
                      <a:pt x="395" y="433"/>
                    </a:lnTo>
                    <a:lnTo>
                      <a:pt x="387" y="420"/>
                    </a:lnTo>
                    <a:lnTo>
                      <a:pt x="382" y="415"/>
                    </a:lnTo>
                    <a:lnTo>
                      <a:pt x="376" y="410"/>
                    </a:lnTo>
                    <a:lnTo>
                      <a:pt x="376" y="410"/>
                    </a:lnTo>
                    <a:lnTo>
                      <a:pt x="367" y="404"/>
                    </a:lnTo>
                    <a:lnTo>
                      <a:pt x="360" y="395"/>
                    </a:lnTo>
                    <a:lnTo>
                      <a:pt x="345" y="378"/>
                    </a:lnTo>
                    <a:lnTo>
                      <a:pt x="345" y="378"/>
                    </a:lnTo>
                    <a:lnTo>
                      <a:pt x="333" y="364"/>
                    </a:lnTo>
                    <a:lnTo>
                      <a:pt x="321" y="352"/>
                    </a:lnTo>
                    <a:lnTo>
                      <a:pt x="321" y="352"/>
                    </a:lnTo>
                    <a:lnTo>
                      <a:pt x="299" y="332"/>
                    </a:lnTo>
                    <a:lnTo>
                      <a:pt x="280" y="313"/>
                    </a:lnTo>
                    <a:lnTo>
                      <a:pt x="280" y="313"/>
                    </a:lnTo>
                    <a:lnTo>
                      <a:pt x="252" y="285"/>
                    </a:lnTo>
                    <a:lnTo>
                      <a:pt x="252" y="285"/>
                    </a:lnTo>
                    <a:lnTo>
                      <a:pt x="225" y="260"/>
                    </a:lnTo>
                    <a:lnTo>
                      <a:pt x="200" y="234"/>
                    </a:lnTo>
                    <a:lnTo>
                      <a:pt x="151" y="183"/>
                    </a:lnTo>
                    <a:lnTo>
                      <a:pt x="151" y="183"/>
                    </a:lnTo>
                    <a:lnTo>
                      <a:pt x="106" y="136"/>
                    </a:lnTo>
                    <a:lnTo>
                      <a:pt x="106" y="136"/>
                    </a:lnTo>
                    <a:lnTo>
                      <a:pt x="87" y="116"/>
                    </a:lnTo>
                    <a:lnTo>
                      <a:pt x="87" y="116"/>
                    </a:lnTo>
                    <a:lnTo>
                      <a:pt x="64" y="92"/>
                    </a:lnTo>
                    <a:lnTo>
                      <a:pt x="40" y="66"/>
                    </a:lnTo>
                    <a:lnTo>
                      <a:pt x="40" y="66"/>
                    </a:lnTo>
                    <a:lnTo>
                      <a:pt x="33" y="58"/>
                    </a:lnTo>
                    <a:lnTo>
                      <a:pt x="24" y="50"/>
                    </a:lnTo>
                    <a:lnTo>
                      <a:pt x="24" y="50"/>
                    </a:lnTo>
                    <a:lnTo>
                      <a:pt x="13" y="39"/>
                    </a:lnTo>
                    <a:lnTo>
                      <a:pt x="8" y="33"/>
                    </a:lnTo>
                    <a:lnTo>
                      <a:pt x="3" y="26"/>
                    </a:lnTo>
                    <a:lnTo>
                      <a:pt x="3" y="26"/>
                    </a:lnTo>
                    <a:lnTo>
                      <a:pt x="1" y="22"/>
                    </a:lnTo>
                    <a:lnTo>
                      <a:pt x="0" y="18"/>
                    </a:lnTo>
                    <a:lnTo>
                      <a:pt x="0" y="14"/>
                    </a:lnTo>
                    <a:lnTo>
                      <a:pt x="2" y="10"/>
                    </a:lnTo>
                    <a:lnTo>
                      <a:pt x="2" y="10"/>
                    </a:lnTo>
                    <a:lnTo>
                      <a:pt x="5" y="6"/>
                    </a:lnTo>
                    <a:lnTo>
                      <a:pt x="9" y="3"/>
                    </a:lnTo>
                    <a:lnTo>
                      <a:pt x="14" y="1"/>
                    </a:lnTo>
                    <a:lnTo>
                      <a:pt x="19" y="0"/>
                    </a:lnTo>
                    <a:lnTo>
                      <a:pt x="19" y="0"/>
                    </a:lnTo>
                    <a:lnTo>
                      <a:pt x="22" y="1"/>
                    </a:lnTo>
                    <a:lnTo>
                      <a:pt x="26" y="2"/>
                    </a:lnTo>
                    <a:lnTo>
                      <a:pt x="31" y="4"/>
                    </a:lnTo>
                    <a:lnTo>
                      <a:pt x="34" y="8"/>
                    </a:lnTo>
                    <a:lnTo>
                      <a:pt x="34" y="8"/>
                    </a:lnTo>
                    <a:lnTo>
                      <a:pt x="42" y="18"/>
                    </a:lnTo>
                    <a:lnTo>
                      <a:pt x="51" y="29"/>
                    </a:lnTo>
                    <a:lnTo>
                      <a:pt x="72" y="47"/>
                    </a:lnTo>
                    <a:lnTo>
                      <a:pt x="72" y="47"/>
                    </a:lnTo>
                    <a:lnTo>
                      <a:pt x="83" y="57"/>
                    </a:lnTo>
                    <a:lnTo>
                      <a:pt x="94" y="67"/>
                    </a:lnTo>
                    <a:lnTo>
                      <a:pt x="94" y="67"/>
                    </a:lnTo>
                    <a:lnTo>
                      <a:pt x="124" y="100"/>
                    </a:lnTo>
                    <a:lnTo>
                      <a:pt x="151" y="133"/>
                    </a:lnTo>
                    <a:lnTo>
                      <a:pt x="164" y="146"/>
                    </a:lnTo>
                    <a:lnTo>
                      <a:pt x="164" y="146"/>
                    </a:lnTo>
                    <a:lnTo>
                      <a:pt x="191" y="176"/>
                    </a:lnTo>
                    <a:lnTo>
                      <a:pt x="219" y="205"/>
                    </a:lnTo>
                    <a:lnTo>
                      <a:pt x="247" y="232"/>
                    </a:lnTo>
                    <a:lnTo>
                      <a:pt x="275" y="260"/>
                    </a:lnTo>
                    <a:lnTo>
                      <a:pt x="275" y="260"/>
                    </a:lnTo>
                    <a:lnTo>
                      <a:pt x="311" y="293"/>
                    </a:lnTo>
                    <a:lnTo>
                      <a:pt x="311" y="293"/>
                    </a:lnTo>
                    <a:lnTo>
                      <a:pt x="342" y="321"/>
                    </a:lnTo>
                    <a:lnTo>
                      <a:pt x="342" y="321"/>
                    </a:lnTo>
                    <a:lnTo>
                      <a:pt x="364" y="343"/>
                    </a:lnTo>
                    <a:lnTo>
                      <a:pt x="386" y="363"/>
                    </a:lnTo>
                    <a:lnTo>
                      <a:pt x="396" y="375"/>
                    </a:lnTo>
                    <a:lnTo>
                      <a:pt x="407" y="387"/>
                    </a:lnTo>
                    <a:lnTo>
                      <a:pt x="415" y="398"/>
                    </a:lnTo>
                    <a:lnTo>
                      <a:pt x="423" y="411"/>
                    </a:lnTo>
                    <a:lnTo>
                      <a:pt x="423" y="411"/>
                    </a:lnTo>
                    <a:lnTo>
                      <a:pt x="426" y="416"/>
                    </a:lnTo>
                    <a:lnTo>
                      <a:pt x="430" y="421"/>
                    </a:lnTo>
                    <a:lnTo>
                      <a:pt x="440" y="429"/>
                    </a:lnTo>
                    <a:lnTo>
                      <a:pt x="440" y="429"/>
                    </a:lnTo>
                    <a:lnTo>
                      <a:pt x="446" y="435"/>
                    </a:lnTo>
                    <a:lnTo>
                      <a:pt x="452" y="440"/>
                    </a:lnTo>
                    <a:lnTo>
                      <a:pt x="452" y="440"/>
                    </a:lnTo>
                    <a:lnTo>
                      <a:pt x="460" y="452"/>
                    </a:lnTo>
                    <a:lnTo>
                      <a:pt x="460" y="452"/>
                    </a:lnTo>
                    <a:lnTo>
                      <a:pt x="470" y="466"/>
                    </a:lnTo>
                    <a:lnTo>
                      <a:pt x="475" y="472"/>
                    </a:lnTo>
                    <a:lnTo>
                      <a:pt x="481" y="478"/>
                    </a:lnTo>
                    <a:lnTo>
                      <a:pt x="481" y="478"/>
                    </a:lnTo>
                    <a:lnTo>
                      <a:pt x="489" y="486"/>
                    </a:lnTo>
                    <a:lnTo>
                      <a:pt x="496" y="493"/>
                    </a:lnTo>
                    <a:lnTo>
                      <a:pt x="502" y="501"/>
                    </a:lnTo>
                    <a:lnTo>
                      <a:pt x="507" y="509"/>
                    </a:lnTo>
                    <a:lnTo>
                      <a:pt x="508" y="510"/>
                    </a:lnTo>
                    <a:lnTo>
                      <a:pt x="509" y="511"/>
                    </a:lnTo>
                    <a:lnTo>
                      <a:pt x="509" y="511"/>
                    </a:lnTo>
                    <a:lnTo>
                      <a:pt x="512" y="513"/>
                    </a:lnTo>
                    <a:lnTo>
                      <a:pt x="514" y="516"/>
                    </a:lnTo>
                    <a:lnTo>
                      <a:pt x="515" y="520"/>
                    </a:lnTo>
                    <a:lnTo>
                      <a:pt x="515" y="524"/>
                    </a:lnTo>
                    <a:lnTo>
                      <a:pt x="515" y="530"/>
                    </a:lnTo>
                    <a:lnTo>
                      <a:pt x="515" y="530"/>
                    </a:lnTo>
                    <a:lnTo>
                      <a:pt x="515" y="533"/>
                    </a:lnTo>
                    <a:lnTo>
                      <a:pt x="514" y="537"/>
                    </a:lnTo>
                    <a:lnTo>
                      <a:pt x="513" y="540"/>
                    </a:lnTo>
                    <a:lnTo>
                      <a:pt x="510" y="542"/>
                    </a:lnTo>
                    <a:lnTo>
                      <a:pt x="510" y="542"/>
                    </a:lnTo>
                    <a:lnTo>
                      <a:pt x="506" y="545"/>
                    </a:lnTo>
                    <a:lnTo>
                      <a:pt x="499" y="546"/>
                    </a:lnTo>
                    <a:lnTo>
                      <a:pt x="499" y="546"/>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51" name="chenying0907 211"/>
              <p:cNvSpPr/>
              <p:nvPr/>
            </p:nvSpPr>
            <p:spPr bwMode="auto">
              <a:xfrm>
                <a:off x="4708525" y="2740025"/>
                <a:ext cx="77788" cy="74613"/>
              </a:xfrm>
              <a:custGeom>
                <a:avLst/>
                <a:gdLst/>
                <a:ahLst/>
                <a:cxnLst>
                  <a:cxn ang="0">
                    <a:pos x="116" y="142"/>
                  </a:cxn>
                  <a:cxn ang="0">
                    <a:pos x="111" y="142"/>
                  </a:cxn>
                  <a:cxn ang="0">
                    <a:pos x="101" y="140"/>
                  </a:cxn>
                  <a:cxn ang="0">
                    <a:pos x="90" y="136"/>
                  </a:cxn>
                  <a:cxn ang="0">
                    <a:pos x="88" y="139"/>
                  </a:cxn>
                  <a:cxn ang="0">
                    <a:pos x="79" y="141"/>
                  </a:cxn>
                  <a:cxn ang="0">
                    <a:pos x="77" y="141"/>
                  </a:cxn>
                  <a:cxn ang="0">
                    <a:pos x="63" y="139"/>
                  </a:cxn>
                  <a:cxn ang="0">
                    <a:pos x="49" y="136"/>
                  </a:cxn>
                  <a:cxn ang="0">
                    <a:pos x="42" y="134"/>
                  </a:cxn>
                  <a:cxn ang="0">
                    <a:pos x="33" y="127"/>
                  </a:cxn>
                  <a:cxn ang="0">
                    <a:pos x="30" y="129"/>
                  </a:cxn>
                  <a:cxn ang="0">
                    <a:pos x="21" y="131"/>
                  </a:cxn>
                  <a:cxn ang="0">
                    <a:pos x="18" y="130"/>
                  </a:cxn>
                  <a:cxn ang="0">
                    <a:pos x="12" y="127"/>
                  </a:cxn>
                  <a:cxn ang="0">
                    <a:pos x="7" y="122"/>
                  </a:cxn>
                  <a:cxn ang="0">
                    <a:pos x="6" y="117"/>
                  </a:cxn>
                  <a:cxn ang="0">
                    <a:pos x="5" y="115"/>
                  </a:cxn>
                  <a:cxn ang="0">
                    <a:pos x="1" y="108"/>
                  </a:cxn>
                  <a:cxn ang="0">
                    <a:pos x="1" y="101"/>
                  </a:cxn>
                  <a:cxn ang="0">
                    <a:pos x="3" y="95"/>
                  </a:cxn>
                  <a:cxn ang="0">
                    <a:pos x="13" y="83"/>
                  </a:cxn>
                  <a:cxn ang="0">
                    <a:pos x="31" y="62"/>
                  </a:cxn>
                  <a:cxn ang="0">
                    <a:pos x="63" y="34"/>
                  </a:cxn>
                  <a:cxn ang="0">
                    <a:pos x="92" y="13"/>
                  </a:cxn>
                  <a:cxn ang="0">
                    <a:pos x="98" y="8"/>
                  </a:cxn>
                  <a:cxn ang="0">
                    <a:pos x="113" y="1"/>
                  </a:cxn>
                  <a:cxn ang="0">
                    <a:pos x="121" y="0"/>
                  </a:cxn>
                  <a:cxn ang="0">
                    <a:pos x="131" y="2"/>
                  </a:cxn>
                  <a:cxn ang="0">
                    <a:pos x="137" y="5"/>
                  </a:cxn>
                  <a:cxn ang="0">
                    <a:pos x="143" y="15"/>
                  </a:cxn>
                  <a:cxn ang="0">
                    <a:pos x="147" y="29"/>
                  </a:cxn>
                  <a:cxn ang="0">
                    <a:pos x="148" y="35"/>
                  </a:cxn>
                  <a:cxn ang="0">
                    <a:pos x="147" y="53"/>
                  </a:cxn>
                  <a:cxn ang="0">
                    <a:pos x="148" y="84"/>
                  </a:cxn>
                  <a:cxn ang="0">
                    <a:pos x="148" y="100"/>
                  </a:cxn>
                  <a:cxn ang="0">
                    <a:pos x="146" y="116"/>
                  </a:cxn>
                  <a:cxn ang="0">
                    <a:pos x="145" y="125"/>
                  </a:cxn>
                  <a:cxn ang="0">
                    <a:pos x="141" y="132"/>
                  </a:cxn>
                  <a:cxn ang="0">
                    <a:pos x="136" y="136"/>
                  </a:cxn>
                  <a:cxn ang="0">
                    <a:pos x="128" y="141"/>
                  </a:cxn>
                  <a:cxn ang="0">
                    <a:pos x="126" y="141"/>
                  </a:cxn>
                  <a:cxn ang="0">
                    <a:pos x="121" y="142"/>
                  </a:cxn>
                  <a:cxn ang="0">
                    <a:pos x="116" y="142"/>
                  </a:cxn>
                </a:cxnLst>
                <a:rect l="0" t="0" r="r" b="b"/>
                <a:pathLst>
                  <a:path w="148" h="142">
                    <a:moveTo>
                      <a:pt x="116" y="142"/>
                    </a:moveTo>
                    <a:lnTo>
                      <a:pt x="116" y="142"/>
                    </a:lnTo>
                    <a:lnTo>
                      <a:pt x="111" y="142"/>
                    </a:lnTo>
                    <a:lnTo>
                      <a:pt x="111" y="142"/>
                    </a:lnTo>
                    <a:lnTo>
                      <a:pt x="101" y="140"/>
                    </a:lnTo>
                    <a:lnTo>
                      <a:pt x="101" y="140"/>
                    </a:lnTo>
                    <a:lnTo>
                      <a:pt x="93" y="136"/>
                    </a:lnTo>
                    <a:lnTo>
                      <a:pt x="90" y="136"/>
                    </a:lnTo>
                    <a:lnTo>
                      <a:pt x="88" y="139"/>
                    </a:lnTo>
                    <a:lnTo>
                      <a:pt x="88" y="139"/>
                    </a:lnTo>
                    <a:lnTo>
                      <a:pt x="84" y="141"/>
                    </a:lnTo>
                    <a:lnTo>
                      <a:pt x="79" y="141"/>
                    </a:lnTo>
                    <a:lnTo>
                      <a:pt x="79" y="141"/>
                    </a:lnTo>
                    <a:lnTo>
                      <a:pt x="77" y="141"/>
                    </a:lnTo>
                    <a:lnTo>
                      <a:pt x="77" y="141"/>
                    </a:lnTo>
                    <a:lnTo>
                      <a:pt x="63" y="139"/>
                    </a:lnTo>
                    <a:lnTo>
                      <a:pt x="63" y="139"/>
                    </a:lnTo>
                    <a:lnTo>
                      <a:pt x="49" y="136"/>
                    </a:lnTo>
                    <a:lnTo>
                      <a:pt x="49" y="136"/>
                    </a:lnTo>
                    <a:lnTo>
                      <a:pt x="42" y="134"/>
                    </a:lnTo>
                    <a:lnTo>
                      <a:pt x="36" y="130"/>
                    </a:lnTo>
                    <a:lnTo>
                      <a:pt x="33" y="127"/>
                    </a:lnTo>
                    <a:lnTo>
                      <a:pt x="30" y="129"/>
                    </a:lnTo>
                    <a:lnTo>
                      <a:pt x="30" y="129"/>
                    </a:lnTo>
                    <a:lnTo>
                      <a:pt x="25" y="130"/>
                    </a:lnTo>
                    <a:lnTo>
                      <a:pt x="21" y="131"/>
                    </a:lnTo>
                    <a:lnTo>
                      <a:pt x="21" y="131"/>
                    </a:lnTo>
                    <a:lnTo>
                      <a:pt x="18" y="130"/>
                    </a:lnTo>
                    <a:lnTo>
                      <a:pt x="13" y="129"/>
                    </a:lnTo>
                    <a:lnTo>
                      <a:pt x="12" y="127"/>
                    </a:lnTo>
                    <a:lnTo>
                      <a:pt x="10" y="125"/>
                    </a:lnTo>
                    <a:lnTo>
                      <a:pt x="7" y="122"/>
                    </a:lnTo>
                    <a:lnTo>
                      <a:pt x="6" y="119"/>
                    </a:lnTo>
                    <a:lnTo>
                      <a:pt x="6" y="117"/>
                    </a:lnTo>
                    <a:lnTo>
                      <a:pt x="5" y="115"/>
                    </a:lnTo>
                    <a:lnTo>
                      <a:pt x="5" y="115"/>
                    </a:lnTo>
                    <a:lnTo>
                      <a:pt x="2" y="112"/>
                    </a:lnTo>
                    <a:lnTo>
                      <a:pt x="1" y="108"/>
                    </a:lnTo>
                    <a:lnTo>
                      <a:pt x="0" y="104"/>
                    </a:lnTo>
                    <a:lnTo>
                      <a:pt x="1" y="101"/>
                    </a:lnTo>
                    <a:lnTo>
                      <a:pt x="2" y="98"/>
                    </a:lnTo>
                    <a:lnTo>
                      <a:pt x="3" y="95"/>
                    </a:lnTo>
                    <a:lnTo>
                      <a:pt x="3" y="95"/>
                    </a:lnTo>
                    <a:lnTo>
                      <a:pt x="13" y="83"/>
                    </a:lnTo>
                    <a:lnTo>
                      <a:pt x="22" y="72"/>
                    </a:lnTo>
                    <a:lnTo>
                      <a:pt x="31" y="62"/>
                    </a:lnTo>
                    <a:lnTo>
                      <a:pt x="42" y="52"/>
                    </a:lnTo>
                    <a:lnTo>
                      <a:pt x="63" y="34"/>
                    </a:lnTo>
                    <a:lnTo>
                      <a:pt x="87" y="17"/>
                    </a:lnTo>
                    <a:lnTo>
                      <a:pt x="92" y="13"/>
                    </a:lnTo>
                    <a:lnTo>
                      <a:pt x="92" y="13"/>
                    </a:lnTo>
                    <a:lnTo>
                      <a:pt x="98" y="8"/>
                    </a:lnTo>
                    <a:lnTo>
                      <a:pt x="105" y="4"/>
                    </a:lnTo>
                    <a:lnTo>
                      <a:pt x="113" y="1"/>
                    </a:lnTo>
                    <a:lnTo>
                      <a:pt x="121" y="0"/>
                    </a:lnTo>
                    <a:lnTo>
                      <a:pt x="121" y="0"/>
                    </a:lnTo>
                    <a:lnTo>
                      <a:pt x="126" y="1"/>
                    </a:lnTo>
                    <a:lnTo>
                      <a:pt x="131" y="2"/>
                    </a:lnTo>
                    <a:lnTo>
                      <a:pt x="131" y="2"/>
                    </a:lnTo>
                    <a:lnTo>
                      <a:pt x="137" y="5"/>
                    </a:lnTo>
                    <a:lnTo>
                      <a:pt x="141" y="9"/>
                    </a:lnTo>
                    <a:lnTo>
                      <a:pt x="143" y="15"/>
                    </a:lnTo>
                    <a:lnTo>
                      <a:pt x="145" y="20"/>
                    </a:lnTo>
                    <a:lnTo>
                      <a:pt x="147" y="29"/>
                    </a:lnTo>
                    <a:lnTo>
                      <a:pt x="148" y="35"/>
                    </a:lnTo>
                    <a:lnTo>
                      <a:pt x="148" y="35"/>
                    </a:lnTo>
                    <a:lnTo>
                      <a:pt x="147" y="53"/>
                    </a:lnTo>
                    <a:lnTo>
                      <a:pt x="147" y="53"/>
                    </a:lnTo>
                    <a:lnTo>
                      <a:pt x="147" y="81"/>
                    </a:lnTo>
                    <a:lnTo>
                      <a:pt x="148" y="84"/>
                    </a:lnTo>
                    <a:lnTo>
                      <a:pt x="148" y="84"/>
                    </a:lnTo>
                    <a:lnTo>
                      <a:pt x="148" y="100"/>
                    </a:lnTo>
                    <a:lnTo>
                      <a:pt x="147" y="108"/>
                    </a:lnTo>
                    <a:lnTo>
                      <a:pt x="146" y="116"/>
                    </a:lnTo>
                    <a:lnTo>
                      <a:pt x="146" y="116"/>
                    </a:lnTo>
                    <a:lnTo>
                      <a:pt x="145" y="125"/>
                    </a:lnTo>
                    <a:lnTo>
                      <a:pt x="143" y="128"/>
                    </a:lnTo>
                    <a:lnTo>
                      <a:pt x="141" y="132"/>
                    </a:lnTo>
                    <a:lnTo>
                      <a:pt x="139" y="134"/>
                    </a:lnTo>
                    <a:lnTo>
                      <a:pt x="136" y="136"/>
                    </a:lnTo>
                    <a:lnTo>
                      <a:pt x="128" y="141"/>
                    </a:lnTo>
                    <a:lnTo>
                      <a:pt x="128" y="141"/>
                    </a:lnTo>
                    <a:lnTo>
                      <a:pt x="127" y="141"/>
                    </a:lnTo>
                    <a:lnTo>
                      <a:pt x="126" y="141"/>
                    </a:lnTo>
                    <a:lnTo>
                      <a:pt x="126" y="141"/>
                    </a:lnTo>
                    <a:lnTo>
                      <a:pt x="121" y="142"/>
                    </a:lnTo>
                    <a:lnTo>
                      <a:pt x="116" y="142"/>
                    </a:lnTo>
                    <a:lnTo>
                      <a:pt x="116" y="142"/>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52" name="chenying0907 212"/>
              <p:cNvSpPr/>
              <p:nvPr/>
            </p:nvSpPr>
            <p:spPr bwMode="auto">
              <a:xfrm>
                <a:off x="4197350" y="2182813"/>
                <a:ext cx="260350" cy="244475"/>
              </a:xfrm>
              <a:custGeom>
                <a:avLst/>
                <a:gdLst/>
                <a:ahLst/>
                <a:cxnLst>
                  <a:cxn ang="0">
                    <a:pos x="106" y="462"/>
                  </a:cxn>
                  <a:cxn ang="0">
                    <a:pos x="96" y="455"/>
                  </a:cxn>
                  <a:cxn ang="0">
                    <a:pos x="94" y="452"/>
                  </a:cxn>
                  <a:cxn ang="0">
                    <a:pos x="85" y="442"/>
                  </a:cxn>
                  <a:cxn ang="0">
                    <a:pos x="76" y="430"/>
                  </a:cxn>
                  <a:cxn ang="0">
                    <a:pos x="53" y="411"/>
                  </a:cxn>
                  <a:cxn ang="0">
                    <a:pos x="35" y="386"/>
                  </a:cxn>
                  <a:cxn ang="0">
                    <a:pos x="15" y="339"/>
                  </a:cxn>
                  <a:cxn ang="0">
                    <a:pos x="5" y="299"/>
                  </a:cxn>
                  <a:cxn ang="0">
                    <a:pos x="0" y="253"/>
                  </a:cxn>
                  <a:cxn ang="0">
                    <a:pos x="3" y="202"/>
                  </a:cxn>
                  <a:cxn ang="0">
                    <a:pos x="8" y="172"/>
                  </a:cxn>
                  <a:cxn ang="0">
                    <a:pos x="24" y="124"/>
                  </a:cxn>
                  <a:cxn ang="0">
                    <a:pos x="48" y="85"/>
                  </a:cxn>
                  <a:cxn ang="0">
                    <a:pos x="68" y="64"/>
                  </a:cxn>
                  <a:cxn ang="0">
                    <a:pos x="124" y="25"/>
                  </a:cxn>
                  <a:cxn ang="0">
                    <a:pos x="193" y="4"/>
                  </a:cxn>
                  <a:cxn ang="0">
                    <a:pos x="241" y="0"/>
                  </a:cxn>
                  <a:cxn ang="0">
                    <a:pos x="298" y="5"/>
                  </a:cxn>
                  <a:cxn ang="0">
                    <a:pos x="352" y="20"/>
                  </a:cxn>
                  <a:cxn ang="0">
                    <a:pos x="401" y="44"/>
                  </a:cxn>
                  <a:cxn ang="0">
                    <a:pos x="445" y="76"/>
                  </a:cxn>
                  <a:cxn ang="0">
                    <a:pos x="480" y="115"/>
                  </a:cxn>
                  <a:cxn ang="0">
                    <a:pos x="492" y="135"/>
                  </a:cxn>
                  <a:cxn ang="0">
                    <a:pos x="491" y="146"/>
                  </a:cxn>
                  <a:cxn ang="0">
                    <a:pos x="483" y="153"/>
                  </a:cxn>
                  <a:cxn ang="0">
                    <a:pos x="473" y="157"/>
                  </a:cxn>
                  <a:cxn ang="0">
                    <a:pos x="465" y="154"/>
                  </a:cxn>
                  <a:cxn ang="0">
                    <a:pos x="458" y="147"/>
                  </a:cxn>
                  <a:cxn ang="0">
                    <a:pos x="429" y="112"/>
                  </a:cxn>
                  <a:cxn ang="0">
                    <a:pos x="395" y="85"/>
                  </a:cxn>
                  <a:cxn ang="0">
                    <a:pos x="356" y="65"/>
                  </a:cxn>
                  <a:cxn ang="0">
                    <a:pos x="289" y="42"/>
                  </a:cxn>
                  <a:cxn ang="0">
                    <a:pos x="247" y="34"/>
                  </a:cxn>
                  <a:cxn ang="0">
                    <a:pos x="219" y="34"/>
                  </a:cxn>
                  <a:cxn ang="0">
                    <a:pos x="182" y="40"/>
                  </a:cxn>
                  <a:cxn ang="0">
                    <a:pos x="144" y="53"/>
                  </a:cxn>
                  <a:cxn ang="0">
                    <a:pos x="109" y="74"/>
                  </a:cxn>
                  <a:cxn ang="0">
                    <a:pos x="80" y="100"/>
                  </a:cxn>
                  <a:cxn ang="0">
                    <a:pos x="59" y="133"/>
                  </a:cxn>
                  <a:cxn ang="0">
                    <a:pos x="48" y="163"/>
                  </a:cxn>
                  <a:cxn ang="0">
                    <a:pos x="39" y="210"/>
                  </a:cxn>
                  <a:cxn ang="0">
                    <a:pos x="38" y="259"/>
                  </a:cxn>
                  <a:cxn ang="0">
                    <a:pos x="45" y="304"/>
                  </a:cxn>
                  <a:cxn ang="0">
                    <a:pos x="60" y="348"/>
                  </a:cxn>
                  <a:cxn ang="0">
                    <a:pos x="76" y="373"/>
                  </a:cxn>
                  <a:cxn ang="0">
                    <a:pos x="101" y="402"/>
                  </a:cxn>
                  <a:cxn ang="0">
                    <a:pos x="122" y="429"/>
                  </a:cxn>
                  <a:cxn ang="0">
                    <a:pos x="125" y="431"/>
                  </a:cxn>
                  <a:cxn ang="0">
                    <a:pos x="131" y="446"/>
                  </a:cxn>
                  <a:cxn ang="0">
                    <a:pos x="129" y="455"/>
                  </a:cxn>
                  <a:cxn ang="0">
                    <a:pos x="121" y="462"/>
                  </a:cxn>
                  <a:cxn ang="0">
                    <a:pos x="110" y="463"/>
                  </a:cxn>
                </a:cxnLst>
                <a:rect l="0" t="0" r="r" b="b"/>
                <a:pathLst>
                  <a:path w="492" h="463">
                    <a:moveTo>
                      <a:pt x="110" y="463"/>
                    </a:moveTo>
                    <a:lnTo>
                      <a:pt x="110" y="463"/>
                    </a:lnTo>
                    <a:lnTo>
                      <a:pt x="106" y="462"/>
                    </a:lnTo>
                    <a:lnTo>
                      <a:pt x="102" y="461"/>
                    </a:lnTo>
                    <a:lnTo>
                      <a:pt x="98" y="458"/>
                    </a:lnTo>
                    <a:lnTo>
                      <a:pt x="96" y="455"/>
                    </a:lnTo>
                    <a:lnTo>
                      <a:pt x="96" y="455"/>
                    </a:lnTo>
                    <a:lnTo>
                      <a:pt x="94" y="453"/>
                    </a:lnTo>
                    <a:lnTo>
                      <a:pt x="94" y="452"/>
                    </a:lnTo>
                    <a:lnTo>
                      <a:pt x="91" y="450"/>
                    </a:lnTo>
                    <a:lnTo>
                      <a:pt x="91" y="450"/>
                    </a:lnTo>
                    <a:lnTo>
                      <a:pt x="85" y="442"/>
                    </a:lnTo>
                    <a:lnTo>
                      <a:pt x="85" y="442"/>
                    </a:lnTo>
                    <a:lnTo>
                      <a:pt x="80" y="435"/>
                    </a:lnTo>
                    <a:lnTo>
                      <a:pt x="76" y="430"/>
                    </a:lnTo>
                    <a:lnTo>
                      <a:pt x="65" y="421"/>
                    </a:lnTo>
                    <a:lnTo>
                      <a:pt x="65" y="421"/>
                    </a:lnTo>
                    <a:lnTo>
                      <a:pt x="53" y="411"/>
                    </a:lnTo>
                    <a:lnTo>
                      <a:pt x="53" y="411"/>
                    </a:lnTo>
                    <a:lnTo>
                      <a:pt x="44" y="399"/>
                    </a:lnTo>
                    <a:lnTo>
                      <a:pt x="35" y="386"/>
                    </a:lnTo>
                    <a:lnTo>
                      <a:pt x="27" y="370"/>
                    </a:lnTo>
                    <a:lnTo>
                      <a:pt x="21" y="355"/>
                    </a:lnTo>
                    <a:lnTo>
                      <a:pt x="15" y="339"/>
                    </a:lnTo>
                    <a:lnTo>
                      <a:pt x="11" y="325"/>
                    </a:lnTo>
                    <a:lnTo>
                      <a:pt x="5" y="299"/>
                    </a:lnTo>
                    <a:lnTo>
                      <a:pt x="5" y="299"/>
                    </a:lnTo>
                    <a:lnTo>
                      <a:pt x="3" y="285"/>
                    </a:lnTo>
                    <a:lnTo>
                      <a:pt x="0" y="269"/>
                    </a:lnTo>
                    <a:lnTo>
                      <a:pt x="0" y="253"/>
                    </a:lnTo>
                    <a:lnTo>
                      <a:pt x="0" y="235"/>
                    </a:lnTo>
                    <a:lnTo>
                      <a:pt x="0" y="218"/>
                    </a:lnTo>
                    <a:lnTo>
                      <a:pt x="3" y="202"/>
                    </a:lnTo>
                    <a:lnTo>
                      <a:pt x="5" y="186"/>
                    </a:lnTo>
                    <a:lnTo>
                      <a:pt x="8" y="172"/>
                    </a:lnTo>
                    <a:lnTo>
                      <a:pt x="8" y="172"/>
                    </a:lnTo>
                    <a:lnTo>
                      <a:pt x="13" y="154"/>
                    </a:lnTo>
                    <a:lnTo>
                      <a:pt x="18" y="139"/>
                    </a:lnTo>
                    <a:lnTo>
                      <a:pt x="24" y="124"/>
                    </a:lnTo>
                    <a:lnTo>
                      <a:pt x="31" y="110"/>
                    </a:lnTo>
                    <a:lnTo>
                      <a:pt x="39" y="98"/>
                    </a:lnTo>
                    <a:lnTo>
                      <a:pt x="48" y="85"/>
                    </a:lnTo>
                    <a:lnTo>
                      <a:pt x="57" y="74"/>
                    </a:lnTo>
                    <a:lnTo>
                      <a:pt x="68" y="64"/>
                    </a:lnTo>
                    <a:lnTo>
                      <a:pt x="68" y="64"/>
                    </a:lnTo>
                    <a:lnTo>
                      <a:pt x="85" y="49"/>
                    </a:lnTo>
                    <a:lnTo>
                      <a:pt x="105" y="36"/>
                    </a:lnTo>
                    <a:lnTo>
                      <a:pt x="124" y="25"/>
                    </a:lnTo>
                    <a:lnTo>
                      <a:pt x="146" y="16"/>
                    </a:lnTo>
                    <a:lnTo>
                      <a:pt x="169" y="9"/>
                    </a:lnTo>
                    <a:lnTo>
                      <a:pt x="193" y="4"/>
                    </a:lnTo>
                    <a:lnTo>
                      <a:pt x="216" y="1"/>
                    </a:lnTo>
                    <a:lnTo>
                      <a:pt x="241" y="0"/>
                    </a:lnTo>
                    <a:lnTo>
                      <a:pt x="241" y="0"/>
                    </a:lnTo>
                    <a:lnTo>
                      <a:pt x="260" y="1"/>
                    </a:lnTo>
                    <a:lnTo>
                      <a:pt x="279" y="2"/>
                    </a:lnTo>
                    <a:lnTo>
                      <a:pt x="298" y="5"/>
                    </a:lnTo>
                    <a:lnTo>
                      <a:pt x="316" y="9"/>
                    </a:lnTo>
                    <a:lnTo>
                      <a:pt x="334" y="14"/>
                    </a:lnTo>
                    <a:lnTo>
                      <a:pt x="352" y="20"/>
                    </a:lnTo>
                    <a:lnTo>
                      <a:pt x="368" y="27"/>
                    </a:lnTo>
                    <a:lnTo>
                      <a:pt x="385" y="35"/>
                    </a:lnTo>
                    <a:lnTo>
                      <a:pt x="401" y="44"/>
                    </a:lnTo>
                    <a:lnTo>
                      <a:pt x="416" y="54"/>
                    </a:lnTo>
                    <a:lnTo>
                      <a:pt x="430" y="65"/>
                    </a:lnTo>
                    <a:lnTo>
                      <a:pt x="445" y="76"/>
                    </a:lnTo>
                    <a:lnTo>
                      <a:pt x="457" y="88"/>
                    </a:lnTo>
                    <a:lnTo>
                      <a:pt x="469" y="102"/>
                    </a:lnTo>
                    <a:lnTo>
                      <a:pt x="480" y="115"/>
                    </a:lnTo>
                    <a:lnTo>
                      <a:pt x="490" y="130"/>
                    </a:lnTo>
                    <a:lnTo>
                      <a:pt x="490" y="130"/>
                    </a:lnTo>
                    <a:lnTo>
                      <a:pt x="492" y="135"/>
                    </a:lnTo>
                    <a:lnTo>
                      <a:pt x="492" y="139"/>
                    </a:lnTo>
                    <a:lnTo>
                      <a:pt x="492" y="143"/>
                    </a:lnTo>
                    <a:lnTo>
                      <a:pt x="491" y="146"/>
                    </a:lnTo>
                    <a:lnTo>
                      <a:pt x="491" y="146"/>
                    </a:lnTo>
                    <a:lnTo>
                      <a:pt x="487" y="150"/>
                    </a:lnTo>
                    <a:lnTo>
                      <a:pt x="483" y="153"/>
                    </a:lnTo>
                    <a:lnTo>
                      <a:pt x="478" y="155"/>
                    </a:lnTo>
                    <a:lnTo>
                      <a:pt x="473" y="157"/>
                    </a:lnTo>
                    <a:lnTo>
                      <a:pt x="473" y="157"/>
                    </a:lnTo>
                    <a:lnTo>
                      <a:pt x="473" y="157"/>
                    </a:lnTo>
                    <a:lnTo>
                      <a:pt x="469" y="155"/>
                    </a:lnTo>
                    <a:lnTo>
                      <a:pt x="465" y="154"/>
                    </a:lnTo>
                    <a:lnTo>
                      <a:pt x="462" y="151"/>
                    </a:lnTo>
                    <a:lnTo>
                      <a:pt x="458" y="147"/>
                    </a:lnTo>
                    <a:lnTo>
                      <a:pt x="458" y="147"/>
                    </a:lnTo>
                    <a:lnTo>
                      <a:pt x="450" y="135"/>
                    </a:lnTo>
                    <a:lnTo>
                      <a:pt x="439" y="123"/>
                    </a:lnTo>
                    <a:lnTo>
                      <a:pt x="429" y="112"/>
                    </a:lnTo>
                    <a:lnTo>
                      <a:pt x="419" y="102"/>
                    </a:lnTo>
                    <a:lnTo>
                      <a:pt x="407" y="94"/>
                    </a:lnTo>
                    <a:lnTo>
                      <a:pt x="395" y="85"/>
                    </a:lnTo>
                    <a:lnTo>
                      <a:pt x="383" y="77"/>
                    </a:lnTo>
                    <a:lnTo>
                      <a:pt x="369" y="71"/>
                    </a:lnTo>
                    <a:lnTo>
                      <a:pt x="356" y="65"/>
                    </a:lnTo>
                    <a:lnTo>
                      <a:pt x="342" y="59"/>
                    </a:lnTo>
                    <a:lnTo>
                      <a:pt x="316" y="50"/>
                    </a:lnTo>
                    <a:lnTo>
                      <a:pt x="289" y="42"/>
                    </a:lnTo>
                    <a:lnTo>
                      <a:pt x="263" y="36"/>
                    </a:lnTo>
                    <a:lnTo>
                      <a:pt x="263" y="36"/>
                    </a:lnTo>
                    <a:lnTo>
                      <a:pt x="247" y="34"/>
                    </a:lnTo>
                    <a:lnTo>
                      <a:pt x="232" y="33"/>
                    </a:lnTo>
                    <a:lnTo>
                      <a:pt x="232" y="33"/>
                    </a:lnTo>
                    <a:lnTo>
                      <a:pt x="219" y="34"/>
                    </a:lnTo>
                    <a:lnTo>
                      <a:pt x="207" y="35"/>
                    </a:lnTo>
                    <a:lnTo>
                      <a:pt x="195" y="37"/>
                    </a:lnTo>
                    <a:lnTo>
                      <a:pt x="182" y="40"/>
                    </a:lnTo>
                    <a:lnTo>
                      <a:pt x="169" y="44"/>
                    </a:lnTo>
                    <a:lnTo>
                      <a:pt x="156" y="48"/>
                    </a:lnTo>
                    <a:lnTo>
                      <a:pt x="144" y="53"/>
                    </a:lnTo>
                    <a:lnTo>
                      <a:pt x="133" y="59"/>
                    </a:lnTo>
                    <a:lnTo>
                      <a:pt x="120" y="66"/>
                    </a:lnTo>
                    <a:lnTo>
                      <a:pt x="109" y="74"/>
                    </a:lnTo>
                    <a:lnTo>
                      <a:pt x="99" y="82"/>
                    </a:lnTo>
                    <a:lnTo>
                      <a:pt x="89" y="90"/>
                    </a:lnTo>
                    <a:lnTo>
                      <a:pt x="80" y="100"/>
                    </a:lnTo>
                    <a:lnTo>
                      <a:pt x="72" y="110"/>
                    </a:lnTo>
                    <a:lnTo>
                      <a:pt x="66" y="121"/>
                    </a:lnTo>
                    <a:lnTo>
                      <a:pt x="59" y="133"/>
                    </a:lnTo>
                    <a:lnTo>
                      <a:pt x="59" y="133"/>
                    </a:lnTo>
                    <a:lnTo>
                      <a:pt x="53" y="147"/>
                    </a:lnTo>
                    <a:lnTo>
                      <a:pt x="48" y="163"/>
                    </a:lnTo>
                    <a:lnTo>
                      <a:pt x="44" y="178"/>
                    </a:lnTo>
                    <a:lnTo>
                      <a:pt x="41" y="195"/>
                    </a:lnTo>
                    <a:lnTo>
                      <a:pt x="39" y="210"/>
                    </a:lnTo>
                    <a:lnTo>
                      <a:pt x="38" y="227"/>
                    </a:lnTo>
                    <a:lnTo>
                      <a:pt x="37" y="242"/>
                    </a:lnTo>
                    <a:lnTo>
                      <a:pt x="38" y="259"/>
                    </a:lnTo>
                    <a:lnTo>
                      <a:pt x="39" y="274"/>
                    </a:lnTo>
                    <a:lnTo>
                      <a:pt x="42" y="290"/>
                    </a:lnTo>
                    <a:lnTo>
                      <a:pt x="45" y="304"/>
                    </a:lnTo>
                    <a:lnTo>
                      <a:pt x="49" y="320"/>
                    </a:lnTo>
                    <a:lnTo>
                      <a:pt x="54" y="334"/>
                    </a:lnTo>
                    <a:lnTo>
                      <a:pt x="60" y="348"/>
                    </a:lnTo>
                    <a:lnTo>
                      <a:pt x="68" y="361"/>
                    </a:lnTo>
                    <a:lnTo>
                      <a:pt x="76" y="373"/>
                    </a:lnTo>
                    <a:lnTo>
                      <a:pt x="76" y="373"/>
                    </a:lnTo>
                    <a:lnTo>
                      <a:pt x="87" y="389"/>
                    </a:lnTo>
                    <a:lnTo>
                      <a:pt x="101" y="402"/>
                    </a:lnTo>
                    <a:lnTo>
                      <a:pt x="101" y="402"/>
                    </a:lnTo>
                    <a:lnTo>
                      <a:pt x="112" y="416"/>
                    </a:lnTo>
                    <a:lnTo>
                      <a:pt x="121" y="428"/>
                    </a:lnTo>
                    <a:lnTo>
                      <a:pt x="122" y="429"/>
                    </a:lnTo>
                    <a:lnTo>
                      <a:pt x="123" y="430"/>
                    </a:lnTo>
                    <a:lnTo>
                      <a:pt x="123" y="430"/>
                    </a:lnTo>
                    <a:lnTo>
                      <a:pt x="125" y="431"/>
                    </a:lnTo>
                    <a:lnTo>
                      <a:pt x="128" y="434"/>
                    </a:lnTo>
                    <a:lnTo>
                      <a:pt x="130" y="440"/>
                    </a:lnTo>
                    <a:lnTo>
                      <a:pt x="131" y="446"/>
                    </a:lnTo>
                    <a:lnTo>
                      <a:pt x="130" y="451"/>
                    </a:lnTo>
                    <a:lnTo>
                      <a:pt x="130" y="451"/>
                    </a:lnTo>
                    <a:lnTo>
                      <a:pt x="129" y="455"/>
                    </a:lnTo>
                    <a:lnTo>
                      <a:pt x="125" y="458"/>
                    </a:lnTo>
                    <a:lnTo>
                      <a:pt x="123" y="460"/>
                    </a:lnTo>
                    <a:lnTo>
                      <a:pt x="121" y="462"/>
                    </a:lnTo>
                    <a:lnTo>
                      <a:pt x="117" y="463"/>
                    </a:lnTo>
                    <a:lnTo>
                      <a:pt x="114" y="463"/>
                    </a:lnTo>
                    <a:lnTo>
                      <a:pt x="110" y="463"/>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grpSp>
      </p:grpSp>
      <p:grpSp>
        <p:nvGrpSpPr>
          <p:cNvPr id="53" name="chenying0907 52"/>
          <p:cNvGrpSpPr/>
          <p:nvPr/>
        </p:nvGrpSpPr>
        <p:grpSpPr>
          <a:xfrm>
            <a:off x="3434100" y="2243349"/>
            <a:ext cx="1735234" cy="1296724"/>
            <a:chOff x="3434100" y="2243349"/>
            <a:chExt cx="1735234" cy="1296724"/>
          </a:xfrm>
        </p:grpSpPr>
        <p:sp>
          <p:nvSpPr>
            <p:cNvPr id="54" name="椭圆 31"/>
            <p:cNvSpPr/>
            <p:nvPr/>
          </p:nvSpPr>
          <p:spPr>
            <a:xfrm rot="16200000">
              <a:off x="3653355" y="2024094"/>
              <a:ext cx="1296724" cy="1735234"/>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591" y="connsiteY0-592"/>
                </a:cxn>
                <a:cxn ang="0">
                  <a:pos x="connsiteX1-593" y="connsiteY1-594"/>
                </a:cxn>
                <a:cxn ang="0">
                  <a:pos x="connsiteX2-595" y="connsiteY2-596"/>
                </a:cxn>
                <a:cxn ang="0">
                  <a:pos x="connsiteX3-597" y="connsiteY3-598"/>
                </a:cxn>
                <a:cxn ang="0">
                  <a:pos x="connsiteX4-599" y="connsiteY4-60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5400" cap="rnd">
              <a:solidFill>
                <a:srgbClr val="005188"/>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2000">
                <a:solidFill>
                  <a:srgbClr val="605448"/>
                </a:solidFill>
                <a:latin typeface="方正静蕾简体" pitchFamily="2" charset="-122"/>
                <a:ea typeface="方正静蕾简体" pitchFamily="2" charset="-122"/>
              </a:endParaRPr>
            </a:p>
          </p:txBody>
        </p:sp>
        <p:grpSp>
          <p:nvGrpSpPr>
            <p:cNvPr id="55" name="chenying0907 54"/>
            <p:cNvGrpSpPr/>
            <p:nvPr/>
          </p:nvGrpSpPr>
          <p:grpSpPr>
            <a:xfrm>
              <a:off x="3903143" y="2474516"/>
              <a:ext cx="723795" cy="739644"/>
              <a:chOff x="5268913" y="4124325"/>
              <a:chExt cx="652463" cy="666751"/>
            </a:xfrm>
            <a:solidFill>
              <a:schemeClr val="bg1"/>
            </a:solidFill>
          </p:grpSpPr>
          <p:sp>
            <p:nvSpPr>
              <p:cNvPr id="56" name="chenying0907 719"/>
              <p:cNvSpPr/>
              <p:nvPr/>
            </p:nvSpPr>
            <p:spPr bwMode="auto">
              <a:xfrm>
                <a:off x="5356226" y="4351338"/>
                <a:ext cx="9525" cy="57150"/>
              </a:xfrm>
              <a:custGeom>
                <a:avLst/>
                <a:gdLst/>
                <a:ahLst/>
                <a:cxnLst>
                  <a:cxn ang="0">
                    <a:pos x="9" y="3"/>
                  </a:cxn>
                  <a:cxn ang="0">
                    <a:pos x="9" y="3"/>
                  </a:cxn>
                  <a:cxn ang="0">
                    <a:pos x="8" y="1"/>
                  </a:cxn>
                  <a:cxn ang="0">
                    <a:pos x="7" y="0"/>
                  </a:cxn>
                  <a:cxn ang="0">
                    <a:pos x="3" y="0"/>
                  </a:cxn>
                  <a:cxn ang="0">
                    <a:pos x="2" y="0"/>
                  </a:cxn>
                  <a:cxn ang="0">
                    <a:pos x="0" y="2"/>
                  </a:cxn>
                  <a:cxn ang="0">
                    <a:pos x="0" y="3"/>
                  </a:cxn>
                  <a:cxn ang="0">
                    <a:pos x="0" y="5"/>
                  </a:cxn>
                  <a:cxn ang="0">
                    <a:pos x="0" y="5"/>
                  </a:cxn>
                  <a:cxn ang="0">
                    <a:pos x="4" y="15"/>
                  </a:cxn>
                  <a:cxn ang="0">
                    <a:pos x="7" y="25"/>
                  </a:cxn>
                  <a:cxn ang="0">
                    <a:pos x="9" y="35"/>
                  </a:cxn>
                  <a:cxn ang="0">
                    <a:pos x="11" y="46"/>
                  </a:cxn>
                  <a:cxn ang="0">
                    <a:pos x="11" y="46"/>
                  </a:cxn>
                  <a:cxn ang="0">
                    <a:pos x="11" y="53"/>
                  </a:cxn>
                  <a:cxn ang="0">
                    <a:pos x="9" y="60"/>
                  </a:cxn>
                  <a:cxn ang="0">
                    <a:pos x="6" y="75"/>
                  </a:cxn>
                  <a:cxn ang="0">
                    <a:pos x="2" y="89"/>
                  </a:cxn>
                  <a:cxn ang="0">
                    <a:pos x="1" y="96"/>
                  </a:cxn>
                  <a:cxn ang="0">
                    <a:pos x="0" y="104"/>
                  </a:cxn>
                  <a:cxn ang="0">
                    <a:pos x="0" y="104"/>
                  </a:cxn>
                  <a:cxn ang="0">
                    <a:pos x="0" y="106"/>
                  </a:cxn>
                  <a:cxn ang="0">
                    <a:pos x="1" y="108"/>
                  </a:cxn>
                  <a:cxn ang="0">
                    <a:pos x="3" y="108"/>
                  </a:cxn>
                  <a:cxn ang="0">
                    <a:pos x="5" y="109"/>
                  </a:cxn>
                  <a:cxn ang="0">
                    <a:pos x="6" y="108"/>
                  </a:cxn>
                  <a:cxn ang="0">
                    <a:pos x="8" y="108"/>
                  </a:cxn>
                  <a:cxn ang="0">
                    <a:pos x="9" y="106"/>
                  </a:cxn>
                  <a:cxn ang="0">
                    <a:pos x="9" y="104"/>
                  </a:cxn>
                  <a:cxn ang="0">
                    <a:pos x="9" y="104"/>
                  </a:cxn>
                  <a:cxn ang="0">
                    <a:pos x="12" y="89"/>
                  </a:cxn>
                  <a:cxn ang="0">
                    <a:pos x="15" y="75"/>
                  </a:cxn>
                  <a:cxn ang="0">
                    <a:pos x="18" y="60"/>
                  </a:cxn>
                  <a:cxn ang="0">
                    <a:pos x="20" y="46"/>
                  </a:cxn>
                  <a:cxn ang="0">
                    <a:pos x="20" y="46"/>
                  </a:cxn>
                  <a:cxn ang="0">
                    <a:pos x="20" y="41"/>
                  </a:cxn>
                  <a:cxn ang="0">
                    <a:pos x="20" y="35"/>
                  </a:cxn>
                  <a:cxn ang="0">
                    <a:pos x="18" y="24"/>
                  </a:cxn>
                  <a:cxn ang="0">
                    <a:pos x="14" y="13"/>
                  </a:cxn>
                  <a:cxn ang="0">
                    <a:pos x="9" y="3"/>
                  </a:cxn>
                  <a:cxn ang="0">
                    <a:pos x="9" y="3"/>
                  </a:cxn>
                </a:cxnLst>
                <a:rect l="0" t="0" r="r" b="b"/>
                <a:pathLst>
                  <a:path w="20" h="109">
                    <a:moveTo>
                      <a:pt x="9" y="3"/>
                    </a:moveTo>
                    <a:lnTo>
                      <a:pt x="9" y="3"/>
                    </a:lnTo>
                    <a:lnTo>
                      <a:pt x="8" y="1"/>
                    </a:lnTo>
                    <a:lnTo>
                      <a:pt x="7" y="0"/>
                    </a:lnTo>
                    <a:lnTo>
                      <a:pt x="3" y="0"/>
                    </a:lnTo>
                    <a:lnTo>
                      <a:pt x="2" y="0"/>
                    </a:lnTo>
                    <a:lnTo>
                      <a:pt x="0" y="2"/>
                    </a:lnTo>
                    <a:lnTo>
                      <a:pt x="0" y="3"/>
                    </a:lnTo>
                    <a:lnTo>
                      <a:pt x="0" y="5"/>
                    </a:lnTo>
                    <a:lnTo>
                      <a:pt x="0" y="5"/>
                    </a:lnTo>
                    <a:lnTo>
                      <a:pt x="4" y="15"/>
                    </a:lnTo>
                    <a:lnTo>
                      <a:pt x="7" y="25"/>
                    </a:lnTo>
                    <a:lnTo>
                      <a:pt x="9" y="35"/>
                    </a:lnTo>
                    <a:lnTo>
                      <a:pt x="11" y="46"/>
                    </a:lnTo>
                    <a:lnTo>
                      <a:pt x="11" y="46"/>
                    </a:lnTo>
                    <a:lnTo>
                      <a:pt x="11" y="53"/>
                    </a:lnTo>
                    <a:lnTo>
                      <a:pt x="9" y="60"/>
                    </a:lnTo>
                    <a:lnTo>
                      <a:pt x="6" y="75"/>
                    </a:lnTo>
                    <a:lnTo>
                      <a:pt x="2" y="89"/>
                    </a:lnTo>
                    <a:lnTo>
                      <a:pt x="1" y="96"/>
                    </a:lnTo>
                    <a:lnTo>
                      <a:pt x="0" y="104"/>
                    </a:lnTo>
                    <a:lnTo>
                      <a:pt x="0" y="104"/>
                    </a:lnTo>
                    <a:lnTo>
                      <a:pt x="0" y="106"/>
                    </a:lnTo>
                    <a:lnTo>
                      <a:pt x="1" y="108"/>
                    </a:lnTo>
                    <a:lnTo>
                      <a:pt x="3" y="108"/>
                    </a:lnTo>
                    <a:lnTo>
                      <a:pt x="5" y="109"/>
                    </a:lnTo>
                    <a:lnTo>
                      <a:pt x="6" y="108"/>
                    </a:lnTo>
                    <a:lnTo>
                      <a:pt x="8" y="108"/>
                    </a:lnTo>
                    <a:lnTo>
                      <a:pt x="9" y="106"/>
                    </a:lnTo>
                    <a:lnTo>
                      <a:pt x="9" y="104"/>
                    </a:lnTo>
                    <a:lnTo>
                      <a:pt x="9" y="104"/>
                    </a:lnTo>
                    <a:lnTo>
                      <a:pt x="12" y="89"/>
                    </a:lnTo>
                    <a:lnTo>
                      <a:pt x="15" y="75"/>
                    </a:lnTo>
                    <a:lnTo>
                      <a:pt x="18" y="60"/>
                    </a:lnTo>
                    <a:lnTo>
                      <a:pt x="20" y="46"/>
                    </a:lnTo>
                    <a:lnTo>
                      <a:pt x="20" y="46"/>
                    </a:lnTo>
                    <a:lnTo>
                      <a:pt x="20" y="41"/>
                    </a:lnTo>
                    <a:lnTo>
                      <a:pt x="20" y="35"/>
                    </a:lnTo>
                    <a:lnTo>
                      <a:pt x="18" y="24"/>
                    </a:lnTo>
                    <a:lnTo>
                      <a:pt x="14" y="13"/>
                    </a:lnTo>
                    <a:lnTo>
                      <a:pt x="9" y="3"/>
                    </a:lnTo>
                    <a:lnTo>
                      <a:pt x="9"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57" name="chenying0907 720"/>
              <p:cNvSpPr/>
              <p:nvPr/>
            </p:nvSpPr>
            <p:spPr bwMode="auto">
              <a:xfrm>
                <a:off x="5392738" y="4365625"/>
                <a:ext cx="12700" cy="80963"/>
              </a:xfrm>
              <a:custGeom>
                <a:avLst/>
                <a:gdLst/>
                <a:ahLst/>
                <a:cxnLst>
                  <a:cxn ang="0">
                    <a:pos x="25" y="4"/>
                  </a:cxn>
                  <a:cxn ang="0">
                    <a:pos x="25" y="4"/>
                  </a:cxn>
                  <a:cxn ang="0">
                    <a:pos x="25" y="2"/>
                  </a:cxn>
                  <a:cxn ang="0">
                    <a:pos x="24" y="1"/>
                  </a:cxn>
                  <a:cxn ang="0">
                    <a:pos x="22" y="0"/>
                  </a:cxn>
                  <a:cxn ang="0">
                    <a:pos x="21" y="0"/>
                  </a:cxn>
                  <a:cxn ang="0">
                    <a:pos x="19" y="0"/>
                  </a:cxn>
                  <a:cxn ang="0">
                    <a:pos x="17" y="1"/>
                  </a:cxn>
                  <a:cxn ang="0">
                    <a:pos x="16" y="2"/>
                  </a:cxn>
                  <a:cxn ang="0">
                    <a:pos x="16" y="4"/>
                  </a:cxn>
                  <a:cxn ang="0">
                    <a:pos x="16" y="4"/>
                  </a:cxn>
                  <a:cxn ang="0">
                    <a:pos x="14" y="24"/>
                  </a:cxn>
                  <a:cxn ang="0">
                    <a:pos x="11" y="43"/>
                  </a:cxn>
                  <a:cxn ang="0">
                    <a:pos x="4" y="80"/>
                  </a:cxn>
                  <a:cxn ang="0">
                    <a:pos x="4" y="80"/>
                  </a:cxn>
                  <a:cxn ang="0">
                    <a:pos x="1" y="96"/>
                  </a:cxn>
                  <a:cxn ang="0">
                    <a:pos x="0" y="114"/>
                  </a:cxn>
                  <a:cxn ang="0">
                    <a:pos x="1" y="147"/>
                  </a:cxn>
                  <a:cxn ang="0">
                    <a:pos x="1" y="147"/>
                  </a:cxn>
                  <a:cxn ang="0">
                    <a:pos x="1" y="149"/>
                  </a:cxn>
                  <a:cxn ang="0">
                    <a:pos x="2" y="150"/>
                  </a:cxn>
                  <a:cxn ang="0">
                    <a:pos x="5" y="151"/>
                  </a:cxn>
                  <a:cxn ang="0">
                    <a:pos x="7" y="151"/>
                  </a:cxn>
                  <a:cxn ang="0">
                    <a:pos x="8" y="151"/>
                  </a:cxn>
                  <a:cxn ang="0">
                    <a:pos x="10" y="150"/>
                  </a:cxn>
                  <a:cxn ang="0">
                    <a:pos x="11" y="149"/>
                  </a:cxn>
                  <a:cxn ang="0">
                    <a:pos x="11" y="147"/>
                  </a:cxn>
                  <a:cxn ang="0">
                    <a:pos x="11" y="147"/>
                  </a:cxn>
                  <a:cxn ang="0">
                    <a:pos x="11" y="126"/>
                  </a:cxn>
                  <a:cxn ang="0">
                    <a:pos x="11" y="107"/>
                  </a:cxn>
                  <a:cxn ang="0">
                    <a:pos x="13" y="86"/>
                  </a:cxn>
                  <a:cxn ang="0">
                    <a:pos x="16" y="65"/>
                  </a:cxn>
                  <a:cxn ang="0">
                    <a:pos x="16" y="65"/>
                  </a:cxn>
                  <a:cxn ang="0">
                    <a:pos x="22" y="35"/>
                  </a:cxn>
                  <a:cxn ang="0">
                    <a:pos x="24" y="20"/>
                  </a:cxn>
                  <a:cxn ang="0">
                    <a:pos x="25" y="4"/>
                  </a:cxn>
                  <a:cxn ang="0">
                    <a:pos x="25" y="4"/>
                  </a:cxn>
                </a:cxnLst>
                <a:rect l="0" t="0" r="r" b="b"/>
                <a:pathLst>
                  <a:path w="25" h="151">
                    <a:moveTo>
                      <a:pt x="25" y="4"/>
                    </a:moveTo>
                    <a:lnTo>
                      <a:pt x="25" y="4"/>
                    </a:lnTo>
                    <a:lnTo>
                      <a:pt x="25" y="2"/>
                    </a:lnTo>
                    <a:lnTo>
                      <a:pt x="24" y="1"/>
                    </a:lnTo>
                    <a:lnTo>
                      <a:pt x="22" y="0"/>
                    </a:lnTo>
                    <a:lnTo>
                      <a:pt x="21" y="0"/>
                    </a:lnTo>
                    <a:lnTo>
                      <a:pt x="19" y="0"/>
                    </a:lnTo>
                    <a:lnTo>
                      <a:pt x="17" y="1"/>
                    </a:lnTo>
                    <a:lnTo>
                      <a:pt x="16" y="2"/>
                    </a:lnTo>
                    <a:lnTo>
                      <a:pt x="16" y="4"/>
                    </a:lnTo>
                    <a:lnTo>
                      <a:pt x="16" y="4"/>
                    </a:lnTo>
                    <a:lnTo>
                      <a:pt x="14" y="24"/>
                    </a:lnTo>
                    <a:lnTo>
                      <a:pt x="11" y="43"/>
                    </a:lnTo>
                    <a:lnTo>
                      <a:pt x="4" y="80"/>
                    </a:lnTo>
                    <a:lnTo>
                      <a:pt x="4" y="80"/>
                    </a:lnTo>
                    <a:lnTo>
                      <a:pt x="1" y="96"/>
                    </a:lnTo>
                    <a:lnTo>
                      <a:pt x="0" y="114"/>
                    </a:lnTo>
                    <a:lnTo>
                      <a:pt x="1" y="147"/>
                    </a:lnTo>
                    <a:lnTo>
                      <a:pt x="1" y="147"/>
                    </a:lnTo>
                    <a:lnTo>
                      <a:pt x="1" y="149"/>
                    </a:lnTo>
                    <a:lnTo>
                      <a:pt x="2" y="150"/>
                    </a:lnTo>
                    <a:lnTo>
                      <a:pt x="5" y="151"/>
                    </a:lnTo>
                    <a:lnTo>
                      <a:pt x="7" y="151"/>
                    </a:lnTo>
                    <a:lnTo>
                      <a:pt x="8" y="151"/>
                    </a:lnTo>
                    <a:lnTo>
                      <a:pt x="10" y="150"/>
                    </a:lnTo>
                    <a:lnTo>
                      <a:pt x="11" y="149"/>
                    </a:lnTo>
                    <a:lnTo>
                      <a:pt x="11" y="147"/>
                    </a:lnTo>
                    <a:lnTo>
                      <a:pt x="11" y="147"/>
                    </a:lnTo>
                    <a:lnTo>
                      <a:pt x="11" y="126"/>
                    </a:lnTo>
                    <a:lnTo>
                      <a:pt x="11" y="107"/>
                    </a:lnTo>
                    <a:lnTo>
                      <a:pt x="13" y="86"/>
                    </a:lnTo>
                    <a:lnTo>
                      <a:pt x="16" y="65"/>
                    </a:lnTo>
                    <a:lnTo>
                      <a:pt x="16" y="65"/>
                    </a:lnTo>
                    <a:lnTo>
                      <a:pt x="22" y="35"/>
                    </a:lnTo>
                    <a:lnTo>
                      <a:pt x="24" y="20"/>
                    </a:lnTo>
                    <a:lnTo>
                      <a:pt x="25" y="4"/>
                    </a:lnTo>
                    <a:lnTo>
                      <a:pt x="25" y="4"/>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58" name="chenying0907 721"/>
              <p:cNvSpPr/>
              <p:nvPr/>
            </p:nvSpPr>
            <p:spPr bwMode="auto">
              <a:xfrm>
                <a:off x="5421313" y="4389438"/>
                <a:ext cx="19050" cy="84138"/>
              </a:xfrm>
              <a:custGeom>
                <a:avLst/>
                <a:gdLst/>
                <a:ahLst/>
                <a:cxnLst>
                  <a:cxn ang="0">
                    <a:pos x="29" y="2"/>
                  </a:cxn>
                  <a:cxn ang="0">
                    <a:pos x="29" y="2"/>
                  </a:cxn>
                  <a:cxn ang="0">
                    <a:pos x="22" y="16"/>
                  </a:cxn>
                  <a:cxn ang="0">
                    <a:pos x="18" y="30"/>
                  </a:cxn>
                  <a:cxn ang="0">
                    <a:pos x="15" y="46"/>
                  </a:cxn>
                  <a:cxn ang="0">
                    <a:pos x="13" y="61"/>
                  </a:cxn>
                  <a:cxn ang="0">
                    <a:pos x="13" y="61"/>
                  </a:cxn>
                  <a:cxn ang="0">
                    <a:pos x="8" y="85"/>
                  </a:cxn>
                  <a:cxn ang="0">
                    <a:pos x="4" y="109"/>
                  </a:cxn>
                  <a:cxn ang="0">
                    <a:pos x="1" y="133"/>
                  </a:cxn>
                  <a:cxn ang="0">
                    <a:pos x="0" y="157"/>
                  </a:cxn>
                  <a:cxn ang="0">
                    <a:pos x="0" y="157"/>
                  </a:cxn>
                  <a:cxn ang="0">
                    <a:pos x="0" y="158"/>
                  </a:cxn>
                  <a:cxn ang="0">
                    <a:pos x="1" y="160"/>
                  </a:cxn>
                  <a:cxn ang="0">
                    <a:pos x="2" y="161"/>
                  </a:cxn>
                  <a:cxn ang="0">
                    <a:pos x="4" y="161"/>
                  </a:cxn>
                  <a:cxn ang="0">
                    <a:pos x="6" y="161"/>
                  </a:cxn>
                  <a:cxn ang="0">
                    <a:pos x="7" y="160"/>
                  </a:cxn>
                  <a:cxn ang="0">
                    <a:pos x="8" y="158"/>
                  </a:cxn>
                  <a:cxn ang="0">
                    <a:pos x="9" y="157"/>
                  </a:cxn>
                  <a:cxn ang="0">
                    <a:pos x="9" y="157"/>
                  </a:cxn>
                  <a:cxn ang="0">
                    <a:pos x="10" y="137"/>
                  </a:cxn>
                  <a:cxn ang="0">
                    <a:pos x="14" y="117"/>
                  </a:cxn>
                  <a:cxn ang="0">
                    <a:pos x="20" y="78"/>
                  </a:cxn>
                  <a:cxn ang="0">
                    <a:pos x="20" y="78"/>
                  </a:cxn>
                  <a:cxn ang="0">
                    <a:pos x="22" y="59"/>
                  </a:cxn>
                  <a:cxn ang="0">
                    <a:pos x="25" y="42"/>
                  </a:cxn>
                  <a:cxn ang="0">
                    <a:pos x="30" y="24"/>
                  </a:cxn>
                  <a:cxn ang="0">
                    <a:pos x="33" y="15"/>
                  </a:cxn>
                  <a:cxn ang="0">
                    <a:pos x="37" y="7"/>
                  </a:cxn>
                  <a:cxn ang="0">
                    <a:pos x="37" y="7"/>
                  </a:cxn>
                  <a:cxn ang="0">
                    <a:pos x="37" y="5"/>
                  </a:cxn>
                  <a:cxn ang="0">
                    <a:pos x="37" y="3"/>
                  </a:cxn>
                  <a:cxn ang="0">
                    <a:pos x="36" y="2"/>
                  </a:cxn>
                  <a:cxn ang="0">
                    <a:pos x="35" y="1"/>
                  </a:cxn>
                  <a:cxn ang="0">
                    <a:pos x="33" y="0"/>
                  </a:cxn>
                  <a:cxn ang="0">
                    <a:pos x="31" y="0"/>
                  </a:cxn>
                  <a:cxn ang="0">
                    <a:pos x="30" y="1"/>
                  </a:cxn>
                  <a:cxn ang="0">
                    <a:pos x="29" y="2"/>
                  </a:cxn>
                  <a:cxn ang="0">
                    <a:pos x="29" y="2"/>
                  </a:cxn>
                </a:cxnLst>
                <a:rect l="0" t="0" r="r" b="b"/>
                <a:pathLst>
                  <a:path w="37" h="161">
                    <a:moveTo>
                      <a:pt x="29" y="2"/>
                    </a:moveTo>
                    <a:lnTo>
                      <a:pt x="29" y="2"/>
                    </a:lnTo>
                    <a:lnTo>
                      <a:pt x="22" y="16"/>
                    </a:lnTo>
                    <a:lnTo>
                      <a:pt x="18" y="30"/>
                    </a:lnTo>
                    <a:lnTo>
                      <a:pt x="15" y="46"/>
                    </a:lnTo>
                    <a:lnTo>
                      <a:pt x="13" y="61"/>
                    </a:lnTo>
                    <a:lnTo>
                      <a:pt x="13" y="61"/>
                    </a:lnTo>
                    <a:lnTo>
                      <a:pt x="8" y="85"/>
                    </a:lnTo>
                    <a:lnTo>
                      <a:pt x="4" y="109"/>
                    </a:lnTo>
                    <a:lnTo>
                      <a:pt x="1" y="133"/>
                    </a:lnTo>
                    <a:lnTo>
                      <a:pt x="0" y="157"/>
                    </a:lnTo>
                    <a:lnTo>
                      <a:pt x="0" y="157"/>
                    </a:lnTo>
                    <a:lnTo>
                      <a:pt x="0" y="158"/>
                    </a:lnTo>
                    <a:lnTo>
                      <a:pt x="1" y="160"/>
                    </a:lnTo>
                    <a:lnTo>
                      <a:pt x="2" y="161"/>
                    </a:lnTo>
                    <a:lnTo>
                      <a:pt x="4" y="161"/>
                    </a:lnTo>
                    <a:lnTo>
                      <a:pt x="6" y="161"/>
                    </a:lnTo>
                    <a:lnTo>
                      <a:pt x="7" y="160"/>
                    </a:lnTo>
                    <a:lnTo>
                      <a:pt x="8" y="158"/>
                    </a:lnTo>
                    <a:lnTo>
                      <a:pt x="9" y="157"/>
                    </a:lnTo>
                    <a:lnTo>
                      <a:pt x="9" y="157"/>
                    </a:lnTo>
                    <a:lnTo>
                      <a:pt x="10" y="137"/>
                    </a:lnTo>
                    <a:lnTo>
                      <a:pt x="14" y="117"/>
                    </a:lnTo>
                    <a:lnTo>
                      <a:pt x="20" y="78"/>
                    </a:lnTo>
                    <a:lnTo>
                      <a:pt x="20" y="78"/>
                    </a:lnTo>
                    <a:lnTo>
                      <a:pt x="22" y="59"/>
                    </a:lnTo>
                    <a:lnTo>
                      <a:pt x="25" y="42"/>
                    </a:lnTo>
                    <a:lnTo>
                      <a:pt x="30" y="24"/>
                    </a:lnTo>
                    <a:lnTo>
                      <a:pt x="33" y="15"/>
                    </a:lnTo>
                    <a:lnTo>
                      <a:pt x="37" y="7"/>
                    </a:lnTo>
                    <a:lnTo>
                      <a:pt x="37" y="7"/>
                    </a:lnTo>
                    <a:lnTo>
                      <a:pt x="37" y="5"/>
                    </a:lnTo>
                    <a:lnTo>
                      <a:pt x="37" y="3"/>
                    </a:lnTo>
                    <a:lnTo>
                      <a:pt x="36" y="2"/>
                    </a:lnTo>
                    <a:lnTo>
                      <a:pt x="35" y="1"/>
                    </a:lnTo>
                    <a:lnTo>
                      <a:pt x="33" y="0"/>
                    </a:lnTo>
                    <a:lnTo>
                      <a:pt x="31" y="0"/>
                    </a:lnTo>
                    <a:lnTo>
                      <a:pt x="30" y="1"/>
                    </a:lnTo>
                    <a:lnTo>
                      <a:pt x="29" y="2"/>
                    </a:lnTo>
                    <a:lnTo>
                      <a:pt x="29" y="2"/>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59" name="chenying0907 722"/>
              <p:cNvSpPr/>
              <p:nvPr/>
            </p:nvSpPr>
            <p:spPr bwMode="auto">
              <a:xfrm>
                <a:off x="5461001" y="4381500"/>
                <a:ext cx="22225" cy="125413"/>
              </a:xfrm>
              <a:custGeom>
                <a:avLst/>
                <a:gdLst/>
                <a:ahLst/>
                <a:cxnLst>
                  <a:cxn ang="0">
                    <a:pos x="33" y="5"/>
                  </a:cxn>
                  <a:cxn ang="0">
                    <a:pos x="33" y="5"/>
                  </a:cxn>
                  <a:cxn ang="0">
                    <a:pos x="31" y="16"/>
                  </a:cxn>
                  <a:cxn ang="0">
                    <a:pos x="28" y="21"/>
                  </a:cxn>
                  <a:cxn ang="0">
                    <a:pos x="25" y="25"/>
                  </a:cxn>
                  <a:cxn ang="0">
                    <a:pos x="23" y="32"/>
                  </a:cxn>
                  <a:cxn ang="0">
                    <a:pos x="23" y="32"/>
                  </a:cxn>
                  <a:cxn ang="0">
                    <a:pos x="17" y="67"/>
                  </a:cxn>
                  <a:cxn ang="0">
                    <a:pos x="17" y="67"/>
                  </a:cxn>
                  <a:cxn ang="0">
                    <a:pos x="13" y="96"/>
                  </a:cxn>
                  <a:cxn ang="0">
                    <a:pos x="10" y="124"/>
                  </a:cxn>
                  <a:cxn ang="0">
                    <a:pos x="10" y="124"/>
                  </a:cxn>
                  <a:cxn ang="0">
                    <a:pos x="6" y="152"/>
                  </a:cxn>
                  <a:cxn ang="0">
                    <a:pos x="3" y="179"/>
                  </a:cxn>
                  <a:cxn ang="0">
                    <a:pos x="1" y="206"/>
                  </a:cxn>
                  <a:cxn ang="0">
                    <a:pos x="0" y="232"/>
                  </a:cxn>
                  <a:cxn ang="0">
                    <a:pos x="0" y="232"/>
                  </a:cxn>
                  <a:cxn ang="0">
                    <a:pos x="0" y="235"/>
                  </a:cxn>
                  <a:cxn ang="0">
                    <a:pos x="1" y="237"/>
                  </a:cxn>
                  <a:cxn ang="0">
                    <a:pos x="3" y="237"/>
                  </a:cxn>
                  <a:cxn ang="0">
                    <a:pos x="5" y="238"/>
                  </a:cxn>
                  <a:cxn ang="0">
                    <a:pos x="6" y="237"/>
                  </a:cxn>
                  <a:cxn ang="0">
                    <a:pos x="8" y="237"/>
                  </a:cxn>
                  <a:cxn ang="0">
                    <a:pos x="9" y="235"/>
                  </a:cxn>
                  <a:cxn ang="0">
                    <a:pos x="9" y="232"/>
                  </a:cxn>
                  <a:cxn ang="0">
                    <a:pos x="9" y="232"/>
                  </a:cxn>
                  <a:cxn ang="0">
                    <a:pos x="10" y="201"/>
                  </a:cxn>
                  <a:cxn ang="0">
                    <a:pos x="13" y="170"/>
                  </a:cxn>
                  <a:cxn ang="0">
                    <a:pos x="17" y="141"/>
                  </a:cxn>
                  <a:cxn ang="0">
                    <a:pos x="21" y="110"/>
                  </a:cxn>
                  <a:cxn ang="0">
                    <a:pos x="21" y="110"/>
                  </a:cxn>
                  <a:cxn ang="0">
                    <a:pos x="25" y="81"/>
                  </a:cxn>
                  <a:cxn ang="0">
                    <a:pos x="26" y="67"/>
                  </a:cxn>
                  <a:cxn ang="0">
                    <a:pos x="30" y="53"/>
                  </a:cxn>
                  <a:cxn ang="0">
                    <a:pos x="30" y="53"/>
                  </a:cxn>
                  <a:cxn ang="0">
                    <a:pos x="33" y="40"/>
                  </a:cxn>
                  <a:cxn ang="0">
                    <a:pos x="36" y="29"/>
                  </a:cxn>
                  <a:cxn ang="0">
                    <a:pos x="40" y="18"/>
                  </a:cxn>
                  <a:cxn ang="0">
                    <a:pos x="42" y="5"/>
                  </a:cxn>
                  <a:cxn ang="0">
                    <a:pos x="42" y="5"/>
                  </a:cxn>
                  <a:cxn ang="0">
                    <a:pos x="42" y="3"/>
                  </a:cxn>
                  <a:cxn ang="0">
                    <a:pos x="41" y="2"/>
                  </a:cxn>
                  <a:cxn ang="0">
                    <a:pos x="40" y="1"/>
                  </a:cxn>
                  <a:cxn ang="0">
                    <a:pos x="38" y="0"/>
                  </a:cxn>
                  <a:cxn ang="0">
                    <a:pos x="35" y="2"/>
                  </a:cxn>
                  <a:cxn ang="0">
                    <a:pos x="34" y="3"/>
                  </a:cxn>
                  <a:cxn ang="0">
                    <a:pos x="33" y="5"/>
                  </a:cxn>
                  <a:cxn ang="0">
                    <a:pos x="33" y="5"/>
                  </a:cxn>
                </a:cxnLst>
                <a:rect l="0" t="0" r="r" b="b"/>
                <a:pathLst>
                  <a:path w="42" h="238">
                    <a:moveTo>
                      <a:pt x="33" y="5"/>
                    </a:moveTo>
                    <a:lnTo>
                      <a:pt x="33" y="5"/>
                    </a:lnTo>
                    <a:lnTo>
                      <a:pt x="31" y="16"/>
                    </a:lnTo>
                    <a:lnTo>
                      <a:pt x="28" y="21"/>
                    </a:lnTo>
                    <a:lnTo>
                      <a:pt x="25" y="25"/>
                    </a:lnTo>
                    <a:lnTo>
                      <a:pt x="23" y="32"/>
                    </a:lnTo>
                    <a:lnTo>
                      <a:pt x="23" y="32"/>
                    </a:lnTo>
                    <a:lnTo>
                      <a:pt x="17" y="67"/>
                    </a:lnTo>
                    <a:lnTo>
                      <a:pt x="17" y="67"/>
                    </a:lnTo>
                    <a:lnTo>
                      <a:pt x="13" y="96"/>
                    </a:lnTo>
                    <a:lnTo>
                      <a:pt x="10" y="124"/>
                    </a:lnTo>
                    <a:lnTo>
                      <a:pt x="10" y="124"/>
                    </a:lnTo>
                    <a:lnTo>
                      <a:pt x="6" y="152"/>
                    </a:lnTo>
                    <a:lnTo>
                      <a:pt x="3" y="179"/>
                    </a:lnTo>
                    <a:lnTo>
                      <a:pt x="1" y="206"/>
                    </a:lnTo>
                    <a:lnTo>
                      <a:pt x="0" y="232"/>
                    </a:lnTo>
                    <a:lnTo>
                      <a:pt x="0" y="232"/>
                    </a:lnTo>
                    <a:lnTo>
                      <a:pt x="0" y="235"/>
                    </a:lnTo>
                    <a:lnTo>
                      <a:pt x="1" y="237"/>
                    </a:lnTo>
                    <a:lnTo>
                      <a:pt x="3" y="237"/>
                    </a:lnTo>
                    <a:lnTo>
                      <a:pt x="5" y="238"/>
                    </a:lnTo>
                    <a:lnTo>
                      <a:pt x="6" y="237"/>
                    </a:lnTo>
                    <a:lnTo>
                      <a:pt x="8" y="237"/>
                    </a:lnTo>
                    <a:lnTo>
                      <a:pt x="9" y="235"/>
                    </a:lnTo>
                    <a:lnTo>
                      <a:pt x="9" y="232"/>
                    </a:lnTo>
                    <a:lnTo>
                      <a:pt x="9" y="232"/>
                    </a:lnTo>
                    <a:lnTo>
                      <a:pt x="10" y="201"/>
                    </a:lnTo>
                    <a:lnTo>
                      <a:pt x="13" y="170"/>
                    </a:lnTo>
                    <a:lnTo>
                      <a:pt x="17" y="141"/>
                    </a:lnTo>
                    <a:lnTo>
                      <a:pt x="21" y="110"/>
                    </a:lnTo>
                    <a:lnTo>
                      <a:pt x="21" y="110"/>
                    </a:lnTo>
                    <a:lnTo>
                      <a:pt x="25" y="81"/>
                    </a:lnTo>
                    <a:lnTo>
                      <a:pt x="26" y="67"/>
                    </a:lnTo>
                    <a:lnTo>
                      <a:pt x="30" y="53"/>
                    </a:lnTo>
                    <a:lnTo>
                      <a:pt x="30" y="53"/>
                    </a:lnTo>
                    <a:lnTo>
                      <a:pt x="33" y="40"/>
                    </a:lnTo>
                    <a:lnTo>
                      <a:pt x="36" y="29"/>
                    </a:lnTo>
                    <a:lnTo>
                      <a:pt x="40" y="18"/>
                    </a:lnTo>
                    <a:lnTo>
                      <a:pt x="42" y="5"/>
                    </a:lnTo>
                    <a:lnTo>
                      <a:pt x="42" y="5"/>
                    </a:lnTo>
                    <a:lnTo>
                      <a:pt x="42" y="3"/>
                    </a:lnTo>
                    <a:lnTo>
                      <a:pt x="41" y="2"/>
                    </a:lnTo>
                    <a:lnTo>
                      <a:pt x="40" y="1"/>
                    </a:lnTo>
                    <a:lnTo>
                      <a:pt x="38" y="0"/>
                    </a:lnTo>
                    <a:lnTo>
                      <a:pt x="35" y="2"/>
                    </a:lnTo>
                    <a:lnTo>
                      <a:pt x="34" y="3"/>
                    </a:lnTo>
                    <a:lnTo>
                      <a:pt x="33" y="5"/>
                    </a:lnTo>
                    <a:lnTo>
                      <a:pt x="33" y="5"/>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60" name="chenying0907 723"/>
              <p:cNvSpPr/>
              <p:nvPr/>
            </p:nvSpPr>
            <p:spPr bwMode="auto">
              <a:xfrm>
                <a:off x="5483226" y="4329113"/>
                <a:ext cx="38100" cy="220663"/>
              </a:xfrm>
              <a:custGeom>
                <a:avLst/>
                <a:gdLst/>
                <a:ahLst/>
                <a:cxnLst>
                  <a:cxn ang="0">
                    <a:pos x="65" y="1"/>
                  </a:cxn>
                  <a:cxn ang="0">
                    <a:pos x="56" y="18"/>
                  </a:cxn>
                  <a:cxn ang="0">
                    <a:pos x="50" y="38"/>
                  </a:cxn>
                  <a:cxn ang="0">
                    <a:pos x="46" y="78"/>
                  </a:cxn>
                  <a:cxn ang="0">
                    <a:pos x="25" y="213"/>
                  </a:cxn>
                  <a:cxn ang="0">
                    <a:pos x="18" y="243"/>
                  </a:cxn>
                  <a:cxn ang="0">
                    <a:pos x="8" y="300"/>
                  </a:cxn>
                  <a:cxn ang="0">
                    <a:pos x="4" y="330"/>
                  </a:cxn>
                  <a:cxn ang="0">
                    <a:pos x="1" y="363"/>
                  </a:cxn>
                  <a:cxn ang="0">
                    <a:pos x="1" y="386"/>
                  </a:cxn>
                  <a:cxn ang="0">
                    <a:pos x="7" y="407"/>
                  </a:cxn>
                  <a:cxn ang="0">
                    <a:pos x="13" y="415"/>
                  </a:cxn>
                  <a:cxn ang="0">
                    <a:pos x="14" y="417"/>
                  </a:cxn>
                  <a:cxn ang="0">
                    <a:pos x="18" y="417"/>
                  </a:cxn>
                  <a:cxn ang="0">
                    <a:pos x="20" y="413"/>
                  </a:cxn>
                  <a:cxn ang="0">
                    <a:pos x="19" y="409"/>
                  </a:cxn>
                  <a:cxn ang="0">
                    <a:pos x="15" y="403"/>
                  </a:cxn>
                  <a:cxn ang="0">
                    <a:pos x="11" y="390"/>
                  </a:cxn>
                  <a:cxn ang="0">
                    <a:pos x="11" y="370"/>
                  </a:cxn>
                  <a:cxn ang="0">
                    <a:pos x="12" y="356"/>
                  </a:cxn>
                  <a:cxn ang="0">
                    <a:pos x="13" y="327"/>
                  </a:cxn>
                  <a:cxn ang="0">
                    <a:pos x="17" y="298"/>
                  </a:cxn>
                  <a:cxn ang="0">
                    <a:pos x="27" y="248"/>
                  </a:cxn>
                  <a:cxn ang="0">
                    <a:pos x="36" y="197"/>
                  </a:cxn>
                  <a:cxn ang="0">
                    <a:pos x="55" y="90"/>
                  </a:cxn>
                  <a:cxn ang="0">
                    <a:pos x="57" y="69"/>
                  </a:cxn>
                  <a:cxn ang="0">
                    <a:pos x="60" y="36"/>
                  </a:cxn>
                  <a:cxn ang="0">
                    <a:pos x="67" y="16"/>
                  </a:cxn>
                  <a:cxn ang="0">
                    <a:pos x="72" y="8"/>
                  </a:cxn>
                  <a:cxn ang="0">
                    <a:pos x="73" y="4"/>
                  </a:cxn>
                  <a:cxn ang="0">
                    <a:pos x="70" y="0"/>
                  </a:cxn>
                  <a:cxn ang="0">
                    <a:pos x="67" y="0"/>
                  </a:cxn>
                  <a:cxn ang="0">
                    <a:pos x="65" y="1"/>
                  </a:cxn>
                </a:cxnLst>
                <a:rect l="0" t="0" r="r" b="b"/>
                <a:pathLst>
                  <a:path w="73" h="417">
                    <a:moveTo>
                      <a:pt x="65" y="1"/>
                    </a:moveTo>
                    <a:lnTo>
                      <a:pt x="65" y="1"/>
                    </a:lnTo>
                    <a:lnTo>
                      <a:pt x="60" y="9"/>
                    </a:lnTo>
                    <a:lnTo>
                      <a:pt x="56" y="18"/>
                    </a:lnTo>
                    <a:lnTo>
                      <a:pt x="53" y="28"/>
                    </a:lnTo>
                    <a:lnTo>
                      <a:pt x="50" y="38"/>
                    </a:lnTo>
                    <a:lnTo>
                      <a:pt x="49" y="58"/>
                    </a:lnTo>
                    <a:lnTo>
                      <a:pt x="46" y="78"/>
                    </a:lnTo>
                    <a:lnTo>
                      <a:pt x="46" y="78"/>
                    </a:lnTo>
                    <a:lnTo>
                      <a:pt x="25" y="213"/>
                    </a:lnTo>
                    <a:lnTo>
                      <a:pt x="25" y="213"/>
                    </a:lnTo>
                    <a:lnTo>
                      <a:pt x="18" y="243"/>
                    </a:lnTo>
                    <a:lnTo>
                      <a:pt x="13" y="272"/>
                    </a:lnTo>
                    <a:lnTo>
                      <a:pt x="8" y="300"/>
                    </a:lnTo>
                    <a:lnTo>
                      <a:pt x="4" y="330"/>
                    </a:lnTo>
                    <a:lnTo>
                      <a:pt x="4" y="330"/>
                    </a:lnTo>
                    <a:lnTo>
                      <a:pt x="2" y="352"/>
                    </a:lnTo>
                    <a:lnTo>
                      <a:pt x="1" y="363"/>
                    </a:lnTo>
                    <a:lnTo>
                      <a:pt x="0" y="375"/>
                    </a:lnTo>
                    <a:lnTo>
                      <a:pt x="1" y="386"/>
                    </a:lnTo>
                    <a:lnTo>
                      <a:pt x="3" y="397"/>
                    </a:lnTo>
                    <a:lnTo>
                      <a:pt x="7" y="407"/>
                    </a:lnTo>
                    <a:lnTo>
                      <a:pt x="10" y="411"/>
                    </a:lnTo>
                    <a:lnTo>
                      <a:pt x="13" y="415"/>
                    </a:lnTo>
                    <a:lnTo>
                      <a:pt x="13" y="415"/>
                    </a:lnTo>
                    <a:lnTo>
                      <a:pt x="14" y="417"/>
                    </a:lnTo>
                    <a:lnTo>
                      <a:pt x="16" y="417"/>
                    </a:lnTo>
                    <a:lnTo>
                      <a:pt x="18" y="417"/>
                    </a:lnTo>
                    <a:lnTo>
                      <a:pt x="19" y="416"/>
                    </a:lnTo>
                    <a:lnTo>
                      <a:pt x="20" y="413"/>
                    </a:lnTo>
                    <a:lnTo>
                      <a:pt x="20" y="411"/>
                    </a:lnTo>
                    <a:lnTo>
                      <a:pt x="19" y="409"/>
                    </a:lnTo>
                    <a:lnTo>
                      <a:pt x="19" y="409"/>
                    </a:lnTo>
                    <a:lnTo>
                      <a:pt x="15" y="403"/>
                    </a:lnTo>
                    <a:lnTo>
                      <a:pt x="13" y="397"/>
                    </a:lnTo>
                    <a:lnTo>
                      <a:pt x="11" y="390"/>
                    </a:lnTo>
                    <a:lnTo>
                      <a:pt x="11" y="383"/>
                    </a:lnTo>
                    <a:lnTo>
                      <a:pt x="11" y="370"/>
                    </a:lnTo>
                    <a:lnTo>
                      <a:pt x="12" y="356"/>
                    </a:lnTo>
                    <a:lnTo>
                      <a:pt x="12" y="356"/>
                    </a:lnTo>
                    <a:lnTo>
                      <a:pt x="12" y="342"/>
                    </a:lnTo>
                    <a:lnTo>
                      <a:pt x="13" y="327"/>
                    </a:lnTo>
                    <a:lnTo>
                      <a:pt x="17" y="298"/>
                    </a:lnTo>
                    <a:lnTo>
                      <a:pt x="17" y="298"/>
                    </a:lnTo>
                    <a:lnTo>
                      <a:pt x="22" y="273"/>
                    </a:lnTo>
                    <a:lnTo>
                      <a:pt x="27" y="248"/>
                    </a:lnTo>
                    <a:lnTo>
                      <a:pt x="32" y="223"/>
                    </a:lnTo>
                    <a:lnTo>
                      <a:pt x="36" y="197"/>
                    </a:lnTo>
                    <a:lnTo>
                      <a:pt x="36" y="197"/>
                    </a:lnTo>
                    <a:lnTo>
                      <a:pt x="55" y="90"/>
                    </a:lnTo>
                    <a:lnTo>
                      <a:pt x="55" y="90"/>
                    </a:lnTo>
                    <a:lnTo>
                      <a:pt x="57" y="69"/>
                    </a:lnTo>
                    <a:lnTo>
                      <a:pt x="59" y="47"/>
                    </a:lnTo>
                    <a:lnTo>
                      <a:pt x="60" y="36"/>
                    </a:lnTo>
                    <a:lnTo>
                      <a:pt x="63" y="26"/>
                    </a:lnTo>
                    <a:lnTo>
                      <a:pt x="67" y="16"/>
                    </a:lnTo>
                    <a:lnTo>
                      <a:pt x="72" y="8"/>
                    </a:lnTo>
                    <a:lnTo>
                      <a:pt x="72" y="8"/>
                    </a:lnTo>
                    <a:lnTo>
                      <a:pt x="73" y="6"/>
                    </a:lnTo>
                    <a:lnTo>
                      <a:pt x="73" y="4"/>
                    </a:lnTo>
                    <a:lnTo>
                      <a:pt x="71" y="1"/>
                    </a:lnTo>
                    <a:lnTo>
                      <a:pt x="70" y="0"/>
                    </a:lnTo>
                    <a:lnTo>
                      <a:pt x="68" y="0"/>
                    </a:lnTo>
                    <a:lnTo>
                      <a:pt x="67" y="0"/>
                    </a:lnTo>
                    <a:lnTo>
                      <a:pt x="65" y="1"/>
                    </a:lnTo>
                    <a:lnTo>
                      <a:pt x="65" y="1"/>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61" name="chenying0907 724"/>
              <p:cNvSpPr/>
              <p:nvPr/>
            </p:nvSpPr>
            <p:spPr bwMode="auto">
              <a:xfrm>
                <a:off x="5516563" y="4291013"/>
                <a:ext cx="46038" cy="268288"/>
              </a:xfrm>
              <a:custGeom>
                <a:avLst/>
                <a:gdLst/>
                <a:ahLst/>
                <a:cxnLst>
                  <a:cxn ang="0">
                    <a:pos x="75" y="3"/>
                  </a:cxn>
                  <a:cxn ang="0">
                    <a:pos x="61" y="44"/>
                  </a:cxn>
                  <a:cxn ang="0">
                    <a:pos x="58" y="58"/>
                  </a:cxn>
                  <a:cxn ang="0">
                    <a:pos x="56" y="84"/>
                  </a:cxn>
                  <a:cxn ang="0">
                    <a:pos x="56" y="111"/>
                  </a:cxn>
                  <a:cxn ang="0">
                    <a:pos x="52" y="180"/>
                  </a:cxn>
                  <a:cxn ang="0">
                    <a:pos x="41" y="249"/>
                  </a:cxn>
                  <a:cxn ang="0">
                    <a:pos x="33" y="280"/>
                  </a:cxn>
                  <a:cxn ang="0">
                    <a:pos x="17" y="343"/>
                  </a:cxn>
                  <a:cxn ang="0">
                    <a:pos x="4" y="408"/>
                  </a:cxn>
                  <a:cxn ang="0">
                    <a:pos x="1" y="440"/>
                  </a:cxn>
                  <a:cxn ang="0">
                    <a:pos x="0" y="472"/>
                  </a:cxn>
                  <a:cxn ang="0">
                    <a:pos x="4" y="504"/>
                  </a:cxn>
                  <a:cxn ang="0">
                    <a:pos x="4" y="506"/>
                  </a:cxn>
                  <a:cxn ang="0">
                    <a:pos x="7" y="507"/>
                  </a:cxn>
                  <a:cxn ang="0">
                    <a:pos x="12" y="505"/>
                  </a:cxn>
                  <a:cxn ang="0">
                    <a:pos x="13" y="501"/>
                  </a:cxn>
                  <a:cxn ang="0">
                    <a:pos x="10" y="485"/>
                  </a:cxn>
                  <a:cxn ang="0">
                    <a:pos x="9" y="453"/>
                  </a:cxn>
                  <a:cxn ang="0">
                    <a:pos x="11" y="420"/>
                  </a:cxn>
                  <a:cxn ang="0">
                    <a:pos x="20" y="371"/>
                  </a:cxn>
                  <a:cxn ang="0">
                    <a:pos x="36" y="306"/>
                  </a:cxn>
                  <a:cxn ang="0">
                    <a:pos x="52" y="243"/>
                  </a:cxn>
                  <a:cxn ang="0">
                    <a:pos x="57" y="214"/>
                  </a:cxn>
                  <a:cxn ang="0">
                    <a:pos x="63" y="157"/>
                  </a:cxn>
                  <a:cxn ang="0">
                    <a:pos x="65" y="128"/>
                  </a:cxn>
                  <a:cxn ang="0">
                    <a:pos x="66" y="67"/>
                  </a:cxn>
                  <a:cxn ang="0">
                    <a:pos x="67" y="60"/>
                  </a:cxn>
                  <a:cxn ang="0">
                    <a:pos x="73" y="36"/>
                  </a:cxn>
                  <a:cxn ang="0">
                    <a:pos x="84" y="6"/>
                  </a:cxn>
                  <a:cxn ang="0">
                    <a:pos x="85" y="4"/>
                  </a:cxn>
                  <a:cxn ang="0">
                    <a:pos x="83" y="1"/>
                  </a:cxn>
                  <a:cxn ang="0">
                    <a:pos x="77" y="1"/>
                  </a:cxn>
                  <a:cxn ang="0">
                    <a:pos x="75" y="3"/>
                  </a:cxn>
                </a:cxnLst>
                <a:rect l="0" t="0" r="r" b="b"/>
                <a:pathLst>
                  <a:path w="85" h="507">
                    <a:moveTo>
                      <a:pt x="75" y="3"/>
                    </a:moveTo>
                    <a:lnTo>
                      <a:pt x="75" y="3"/>
                    </a:lnTo>
                    <a:lnTo>
                      <a:pt x="65" y="31"/>
                    </a:lnTo>
                    <a:lnTo>
                      <a:pt x="61" y="44"/>
                    </a:lnTo>
                    <a:lnTo>
                      <a:pt x="58" y="58"/>
                    </a:lnTo>
                    <a:lnTo>
                      <a:pt x="58" y="58"/>
                    </a:lnTo>
                    <a:lnTo>
                      <a:pt x="56" y="72"/>
                    </a:lnTo>
                    <a:lnTo>
                      <a:pt x="56" y="84"/>
                    </a:lnTo>
                    <a:lnTo>
                      <a:pt x="56" y="111"/>
                    </a:lnTo>
                    <a:lnTo>
                      <a:pt x="56" y="111"/>
                    </a:lnTo>
                    <a:lnTo>
                      <a:pt x="55" y="145"/>
                    </a:lnTo>
                    <a:lnTo>
                      <a:pt x="52" y="180"/>
                    </a:lnTo>
                    <a:lnTo>
                      <a:pt x="47" y="214"/>
                    </a:lnTo>
                    <a:lnTo>
                      <a:pt x="41" y="249"/>
                    </a:lnTo>
                    <a:lnTo>
                      <a:pt x="41" y="249"/>
                    </a:lnTo>
                    <a:lnTo>
                      <a:pt x="33" y="280"/>
                    </a:lnTo>
                    <a:lnTo>
                      <a:pt x="25" y="312"/>
                    </a:lnTo>
                    <a:lnTo>
                      <a:pt x="17" y="343"/>
                    </a:lnTo>
                    <a:lnTo>
                      <a:pt x="10" y="375"/>
                    </a:lnTo>
                    <a:lnTo>
                      <a:pt x="4" y="408"/>
                    </a:lnTo>
                    <a:lnTo>
                      <a:pt x="2" y="423"/>
                    </a:lnTo>
                    <a:lnTo>
                      <a:pt x="1" y="440"/>
                    </a:lnTo>
                    <a:lnTo>
                      <a:pt x="0" y="455"/>
                    </a:lnTo>
                    <a:lnTo>
                      <a:pt x="0" y="472"/>
                    </a:lnTo>
                    <a:lnTo>
                      <a:pt x="1" y="487"/>
                    </a:lnTo>
                    <a:lnTo>
                      <a:pt x="4" y="504"/>
                    </a:lnTo>
                    <a:lnTo>
                      <a:pt x="4" y="504"/>
                    </a:lnTo>
                    <a:lnTo>
                      <a:pt x="4" y="506"/>
                    </a:lnTo>
                    <a:lnTo>
                      <a:pt x="6" y="507"/>
                    </a:lnTo>
                    <a:lnTo>
                      <a:pt x="7" y="507"/>
                    </a:lnTo>
                    <a:lnTo>
                      <a:pt x="9" y="507"/>
                    </a:lnTo>
                    <a:lnTo>
                      <a:pt x="12" y="505"/>
                    </a:lnTo>
                    <a:lnTo>
                      <a:pt x="12" y="503"/>
                    </a:lnTo>
                    <a:lnTo>
                      <a:pt x="13" y="501"/>
                    </a:lnTo>
                    <a:lnTo>
                      <a:pt x="13" y="501"/>
                    </a:lnTo>
                    <a:lnTo>
                      <a:pt x="10" y="485"/>
                    </a:lnTo>
                    <a:lnTo>
                      <a:pt x="9" y="469"/>
                    </a:lnTo>
                    <a:lnTo>
                      <a:pt x="9" y="453"/>
                    </a:lnTo>
                    <a:lnTo>
                      <a:pt x="10" y="437"/>
                    </a:lnTo>
                    <a:lnTo>
                      <a:pt x="11" y="420"/>
                    </a:lnTo>
                    <a:lnTo>
                      <a:pt x="13" y="403"/>
                    </a:lnTo>
                    <a:lnTo>
                      <a:pt x="20" y="371"/>
                    </a:lnTo>
                    <a:lnTo>
                      <a:pt x="28" y="338"/>
                    </a:lnTo>
                    <a:lnTo>
                      <a:pt x="36" y="306"/>
                    </a:lnTo>
                    <a:lnTo>
                      <a:pt x="44" y="274"/>
                    </a:lnTo>
                    <a:lnTo>
                      <a:pt x="52" y="243"/>
                    </a:lnTo>
                    <a:lnTo>
                      <a:pt x="52" y="243"/>
                    </a:lnTo>
                    <a:lnTo>
                      <a:pt x="57" y="214"/>
                    </a:lnTo>
                    <a:lnTo>
                      <a:pt x="61" y="186"/>
                    </a:lnTo>
                    <a:lnTo>
                      <a:pt x="63" y="157"/>
                    </a:lnTo>
                    <a:lnTo>
                      <a:pt x="65" y="128"/>
                    </a:lnTo>
                    <a:lnTo>
                      <a:pt x="65" y="128"/>
                    </a:lnTo>
                    <a:lnTo>
                      <a:pt x="65" y="98"/>
                    </a:lnTo>
                    <a:lnTo>
                      <a:pt x="66" y="67"/>
                    </a:lnTo>
                    <a:lnTo>
                      <a:pt x="66" y="67"/>
                    </a:lnTo>
                    <a:lnTo>
                      <a:pt x="67" y="60"/>
                    </a:lnTo>
                    <a:lnTo>
                      <a:pt x="68" y="51"/>
                    </a:lnTo>
                    <a:lnTo>
                      <a:pt x="73" y="36"/>
                    </a:lnTo>
                    <a:lnTo>
                      <a:pt x="78" y="20"/>
                    </a:lnTo>
                    <a:lnTo>
                      <a:pt x="84" y="6"/>
                    </a:lnTo>
                    <a:lnTo>
                      <a:pt x="84" y="6"/>
                    </a:lnTo>
                    <a:lnTo>
                      <a:pt x="85" y="4"/>
                    </a:lnTo>
                    <a:lnTo>
                      <a:pt x="84" y="2"/>
                    </a:lnTo>
                    <a:lnTo>
                      <a:pt x="83" y="1"/>
                    </a:lnTo>
                    <a:lnTo>
                      <a:pt x="82" y="0"/>
                    </a:lnTo>
                    <a:lnTo>
                      <a:pt x="77" y="1"/>
                    </a:lnTo>
                    <a:lnTo>
                      <a:pt x="76" y="2"/>
                    </a:lnTo>
                    <a:lnTo>
                      <a:pt x="75" y="3"/>
                    </a:lnTo>
                    <a:lnTo>
                      <a:pt x="75" y="3"/>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62" name="chenying0907 725"/>
              <p:cNvSpPr/>
              <p:nvPr/>
            </p:nvSpPr>
            <p:spPr bwMode="auto">
              <a:xfrm>
                <a:off x="5546726" y="4252913"/>
                <a:ext cx="60325" cy="376238"/>
              </a:xfrm>
              <a:custGeom>
                <a:avLst/>
                <a:gdLst/>
                <a:ahLst/>
                <a:cxnLst>
                  <a:cxn ang="0">
                    <a:pos x="104" y="5"/>
                  </a:cxn>
                  <a:cxn ang="0">
                    <a:pos x="104" y="5"/>
                  </a:cxn>
                  <a:cxn ang="0">
                    <a:pos x="103" y="28"/>
                  </a:cxn>
                  <a:cxn ang="0">
                    <a:pos x="101" y="51"/>
                  </a:cxn>
                  <a:cxn ang="0">
                    <a:pos x="98" y="74"/>
                  </a:cxn>
                  <a:cxn ang="0">
                    <a:pos x="95" y="95"/>
                  </a:cxn>
                  <a:cxn ang="0">
                    <a:pos x="86" y="141"/>
                  </a:cxn>
                  <a:cxn ang="0">
                    <a:pos x="78" y="185"/>
                  </a:cxn>
                  <a:cxn ang="0">
                    <a:pos x="78" y="185"/>
                  </a:cxn>
                  <a:cxn ang="0">
                    <a:pos x="64" y="275"/>
                  </a:cxn>
                  <a:cxn ang="0">
                    <a:pos x="48" y="364"/>
                  </a:cxn>
                  <a:cxn ang="0">
                    <a:pos x="48" y="364"/>
                  </a:cxn>
                  <a:cxn ang="0">
                    <a:pos x="39" y="407"/>
                  </a:cxn>
                  <a:cxn ang="0">
                    <a:pos x="29" y="451"/>
                  </a:cxn>
                  <a:cxn ang="0">
                    <a:pos x="19" y="495"/>
                  </a:cxn>
                  <a:cxn ang="0">
                    <a:pos x="11" y="538"/>
                  </a:cxn>
                  <a:cxn ang="0">
                    <a:pos x="11" y="538"/>
                  </a:cxn>
                  <a:cxn ang="0">
                    <a:pos x="4" y="580"/>
                  </a:cxn>
                  <a:cxn ang="0">
                    <a:pos x="1" y="600"/>
                  </a:cxn>
                  <a:cxn ang="0">
                    <a:pos x="0" y="621"/>
                  </a:cxn>
                  <a:cxn ang="0">
                    <a:pos x="0" y="707"/>
                  </a:cxn>
                  <a:cxn ang="0">
                    <a:pos x="0" y="707"/>
                  </a:cxn>
                  <a:cxn ang="0">
                    <a:pos x="0" y="709"/>
                  </a:cxn>
                  <a:cxn ang="0">
                    <a:pos x="1" y="710"/>
                  </a:cxn>
                  <a:cxn ang="0">
                    <a:pos x="3" y="711"/>
                  </a:cxn>
                  <a:cxn ang="0">
                    <a:pos x="5" y="712"/>
                  </a:cxn>
                  <a:cxn ang="0">
                    <a:pos x="6" y="711"/>
                  </a:cxn>
                  <a:cxn ang="0">
                    <a:pos x="8" y="710"/>
                  </a:cxn>
                  <a:cxn ang="0">
                    <a:pos x="9" y="709"/>
                  </a:cxn>
                  <a:cxn ang="0">
                    <a:pos x="9" y="707"/>
                  </a:cxn>
                  <a:cxn ang="0">
                    <a:pos x="9" y="621"/>
                  </a:cxn>
                  <a:cxn ang="0">
                    <a:pos x="9" y="621"/>
                  </a:cxn>
                  <a:cxn ang="0">
                    <a:pos x="10" y="609"/>
                  </a:cxn>
                  <a:cxn ang="0">
                    <a:pos x="11" y="596"/>
                  </a:cxn>
                  <a:cxn ang="0">
                    <a:pos x="14" y="572"/>
                  </a:cxn>
                  <a:cxn ang="0">
                    <a:pos x="22" y="523"/>
                  </a:cxn>
                  <a:cxn ang="0">
                    <a:pos x="22" y="523"/>
                  </a:cxn>
                  <a:cxn ang="0">
                    <a:pos x="32" y="480"/>
                  </a:cxn>
                  <a:cxn ang="0">
                    <a:pos x="41" y="436"/>
                  </a:cxn>
                  <a:cxn ang="0">
                    <a:pos x="51" y="392"/>
                  </a:cxn>
                  <a:cxn ang="0">
                    <a:pos x="61" y="348"/>
                  </a:cxn>
                  <a:cxn ang="0">
                    <a:pos x="61" y="348"/>
                  </a:cxn>
                  <a:cxn ang="0">
                    <a:pos x="76" y="260"/>
                  </a:cxn>
                  <a:cxn ang="0">
                    <a:pos x="91" y="171"/>
                  </a:cxn>
                  <a:cxn ang="0">
                    <a:pos x="91" y="171"/>
                  </a:cxn>
                  <a:cxn ang="0">
                    <a:pos x="98" y="129"/>
                  </a:cxn>
                  <a:cxn ang="0">
                    <a:pos x="105" y="88"/>
                  </a:cxn>
                  <a:cxn ang="0">
                    <a:pos x="108" y="67"/>
                  </a:cxn>
                  <a:cxn ang="0">
                    <a:pos x="111" y="47"/>
                  </a:cxn>
                  <a:cxn ang="0">
                    <a:pos x="112" y="26"/>
                  </a:cxn>
                  <a:cxn ang="0">
                    <a:pos x="113" y="5"/>
                  </a:cxn>
                  <a:cxn ang="0">
                    <a:pos x="113" y="5"/>
                  </a:cxn>
                  <a:cxn ang="0">
                    <a:pos x="113" y="3"/>
                  </a:cxn>
                  <a:cxn ang="0">
                    <a:pos x="112" y="1"/>
                  </a:cxn>
                  <a:cxn ang="0">
                    <a:pos x="110" y="1"/>
                  </a:cxn>
                  <a:cxn ang="0">
                    <a:pos x="109" y="0"/>
                  </a:cxn>
                  <a:cxn ang="0">
                    <a:pos x="107" y="1"/>
                  </a:cxn>
                  <a:cxn ang="0">
                    <a:pos x="105" y="1"/>
                  </a:cxn>
                  <a:cxn ang="0">
                    <a:pos x="104" y="3"/>
                  </a:cxn>
                  <a:cxn ang="0">
                    <a:pos x="104" y="5"/>
                  </a:cxn>
                  <a:cxn ang="0">
                    <a:pos x="104" y="5"/>
                  </a:cxn>
                </a:cxnLst>
                <a:rect l="0" t="0" r="r" b="b"/>
                <a:pathLst>
                  <a:path w="113" h="712">
                    <a:moveTo>
                      <a:pt x="104" y="5"/>
                    </a:moveTo>
                    <a:lnTo>
                      <a:pt x="104" y="5"/>
                    </a:lnTo>
                    <a:lnTo>
                      <a:pt x="103" y="28"/>
                    </a:lnTo>
                    <a:lnTo>
                      <a:pt x="101" y="51"/>
                    </a:lnTo>
                    <a:lnTo>
                      <a:pt x="98" y="74"/>
                    </a:lnTo>
                    <a:lnTo>
                      <a:pt x="95" y="95"/>
                    </a:lnTo>
                    <a:lnTo>
                      <a:pt x="86" y="141"/>
                    </a:lnTo>
                    <a:lnTo>
                      <a:pt x="78" y="185"/>
                    </a:lnTo>
                    <a:lnTo>
                      <a:pt x="78" y="185"/>
                    </a:lnTo>
                    <a:lnTo>
                      <a:pt x="64" y="275"/>
                    </a:lnTo>
                    <a:lnTo>
                      <a:pt x="48" y="364"/>
                    </a:lnTo>
                    <a:lnTo>
                      <a:pt x="48" y="364"/>
                    </a:lnTo>
                    <a:lnTo>
                      <a:pt x="39" y="407"/>
                    </a:lnTo>
                    <a:lnTo>
                      <a:pt x="29" y="451"/>
                    </a:lnTo>
                    <a:lnTo>
                      <a:pt x="19" y="495"/>
                    </a:lnTo>
                    <a:lnTo>
                      <a:pt x="11" y="538"/>
                    </a:lnTo>
                    <a:lnTo>
                      <a:pt x="11" y="538"/>
                    </a:lnTo>
                    <a:lnTo>
                      <a:pt x="4" y="580"/>
                    </a:lnTo>
                    <a:lnTo>
                      <a:pt x="1" y="600"/>
                    </a:lnTo>
                    <a:lnTo>
                      <a:pt x="0" y="621"/>
                    </a:lnTo>
                    <a:lnTo>
                      <a:pt x="0" y="707"/>
                    </a:lnTo>
                    <a:lnTo>
                      <a:pt x="0" y="707"/>
                    </a:lnTo>
                    <a:lnTo>
                      <a:pt x="0" y="709"/>
                    </a:lnTo>
                    <a:lnTo>
                      <a:pt x="1" y="710"/>
                    </a:lnTo>
                    <a:lnTo>
                      <a:pt x="3" y="711"/>
                    </a:lnTo>
                    <a:lnTo>
                      <a:pt x="5" y="712"/>
                    </a:lnTo>
                    <a:lnTo>
                      <a:pt x="6" y="711"/>
                    </a:lnTo>
                    <a:lnTo>
                      <a:pt x="8" y="710"/>
                    </a:lnTo>
                    <a:lnTo>
                      <a:pt x="9" y="709"/>
                    </a:lnTo>
                    <a:lnTo>
                      <a:pt x="9" y="707"/>
                    </a:lnTo>
                    <a:lnTo>
                      <a:pt x="9" y="621"/>
                    </a:lnTo>
                    <a:lnTo>
                      <a:pt x="9" y="621"/>
                    </a:lnTo>
                    <a:lnTo>
                      <a:pt x="10" y="609"/>
                    </a:lnTo>
                    <a:lnTo>
                      <a:pt x="11" y="596"/>
                    </a:lnTo>
                    <a:lnTo>
                      <a:pt x="14" y="572"/>
                    </a:lnTo>
                    <a:lnTo>
                      <a:pt x="22" y="523"/>
                    </a:lnTo>
                    <a:lnTo>
                      <a:pt x="22" y="523"/>
                    </a:lnTo>
                    <a:lnTo>
                      <a:pt x="32" y="480"/>
                    </a:lnTo>
                    <a:lnTo>
                      <a:pt x="41" y="436"/>
                    </a:lnTo>
                    <a:lnTo>
                      <a:pt x="51" y="392"/>
                    </a:lnTo>
                    <a:lnTo>
                      <a:pt x="61" y="348"/>
                    </a:lnTo>
                    <a:lnTo>
                      <a:pt x="61" y="348"/>
                    </a:lnTo>
                    <a:lnTo>
                      <a:pt x="76" y="260"/>
                    </a:lnTo>
                    <a:lnTo>
                      <a:pt x="91" y="171"/>
                    </a:lnTo>
                    <a:lnTo>
                      <a:pt x="91" y="171"/>
                    </a:lnTo>
                    <a:lnTo>
                      <a:pt x="98" y="129"/>
                    </a:lnTo>
                    <a:lnTo>
                      <a:pt x="105" y="88"/>
                    </a:lnTo>
                    <a:lnTo>
                      <a:pt x="108" y="67"/>
                    </a:lnTo>
                    <a:lnTo>
                      <a:pt x="111" y="47"/>
                    </a:lnTo>
                    <a:lnTo>
                      <a:pt x="112" y="26"/>
                    </a:lnTo>
                    <a:lnTo>
                      <a:pt x="113" y="5"/>
                    </a:lnTo>
                    <a:lnTo>
                      <a:pt x="113" y="5"/>
                    </a:lnTo>
                    <a:lnTo>
                      <a:pt x="113" y="3"/>
                    </a:lnTo>
                    <a:lnTo>
                      <a:pt x="112" y="1"/>
                    </a:lnTo>
                    <a:lnTo>
                      <a:pt x="110" y="1"/>
                    </a:lnTo>
                    <a:lnTo>
                      <a:pt x="109" y="0"/>
                    </a:lnTo>
                    <a:lnTo>
                      <a:pt x="107" y="1"/>
                    </a:lnTo>
                    <a:lnTo>
                      <a:pt x="105" y="1"/>
                    </a:lnTo>
                    <a:lnTo>
                      <a:pt x="104" y="3"/>
                    </a:lnTo>
                    <a:lnTo>
                      <a:pt x="104" y="5"/>
                    </a:lnTo>
                    <a:lnTo>
                      <a:pt x="104" y="5"/>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63" name="chenying0907 726"/>
              <p:cNvSpPr/>
              <p:nvPr/>
            </p:nvSpPr>
            <p:spPr bwMode="auto">
              <a:xfrm>
                <a:off x="5576888" y="4230688"/>
                <a:ext cx="61913" cy="415925"/>
              </a:xfrm>
              <a:custGeom>
                <a:avLst/>
                <a:gdLst/>
                <a:ahLst/>
                <a:cxnLst>
                  <a:cxn ang="0">
                    <a:pos x="119" y="4"/>
                  </a:cxn>
                  <a:cxn ang="0">
                    <a:pos x="118" y="1"/>
                  </a:cxn>
                  <a:cxn ang="0">
                    <a:pos x="115" y="0"/>
                  </a:cxn>
                  <a:cxn ang="0">
                    <a:pos x="110" y="3"/>
                  </a:cxn>
                  <a:cxn ang="0">
                    <a:pos x="110" y="4"/>
                  </a:cxn>
                  <a:cxn ang="0">
                    <a:pos x="105" y="22"/>
                  </a:cxn>
                  <a:cxn ang="0">
                    <a:pos x="101" y="35"/>
                  </a:cxn>
                  <a:cxn ang="0">
                    <a:pos x="100" y="39"/>
                  </a:cxn>
                  <a:cxn ang="0">
                    <a:pos x="99" y="66"/>
                  </a:cxn>
                  <a:cxn ang="0">
                    <a:pos x="94" y="92"/>
                  </a:cxn>
                  <a:cxn ang="0">
                    <a:pos x="86" y="145"/>
                  </a:cxn>
                  <a:cxn ang="0">
                    <a:pos x="78" y="184"/>
                  </a:cxn>
                  <a:cxn ang="0">
                    <a:pos x="74" y="196"/>
                  </a:cxn>
                  <a:cxn ang="0">
                    <a:pos x="63" y="239"/>
                  </a:cxn>
                  <a:cxn ang="0">
                    <a:pos x="57" y="281"/>
                  </a:cxn>
                  <a:cxn ang="0">
                    <a:pos x="50" y="334"/>
                  </a:cxn>
                  <a:cxn ang="0">
                    <a:pos x="44" y="386"/>
                  </a:cxn>
                  <a:cxn ang="0">
                    <a:pos x="39" y="437"/>
                  </a:cxn>
                  <a:cxn ang="0">
                    <a:pos x="15" y="588"/>
                  </a:cxn>
                  <a:cxn ang="0">
                    <a:pos x="8" y="635"/>
                  </a:cxn>
                  <a:cxn ang="0">
                    <a:pos x="4" y="682"/>
                  </a:cxn>
                  <a:cxn ang="0">
                    <a:pos x="5" y="704"/>
                  </a:cxn>
                  <a:cxn ang="0">
                    <a:pos x="7" y="750"/>
                  </a:cxn>
                  <a:cxn ang="0">
                    <a:pos x="6" y="773"/>
                  </a:cxn>
                  <a:cxn ang="0">
                    <a:pos x="3" y="774"/>
                  </a:cxn>
                  <a:cxn ang="0">
                    <a:pos x="0" y="778"/>
                  </a:cxn>
                  <a:cxn ang="0">
                    <a:pos x="0" y="782"/>
                  </a:cxn>
                  <a:cxn ang="0">
                    <a:pos x="2" y="785"/>
                  </a:cxn>
                  <a:cxn ang="0">
                    <a:pos x="6" y="787"/>
                  </a:cxn>
                  <a:cxn ang="0">
                    <a:pos x="10" y="787"/>
                  </a:cxn>
                  <a:cxn ang="0">
                    <a:pos x="13" y="785"/>
                  </a:cxn>
                  <a:cxn ang="0">
                    <a:pos x="15" y="782"/>
                  </a:cxn>
                  <a:cxn ang="0">
                    <a:pos x="16" y="736"/>
                  </a:cxn>
                  <a:cxn ang="0">
                    <a:pos x="14" y="691"/>
                  </a:cxn>
                  <a:cxn ang="0">
                    <a:pos x="14" y="663"/>
                  </a:cxn>
                  <a:cxn ang="0">
                    <a:pos x="21" y="609"/>
                  </a:cxn>
                  <a:cxn ang="0">
                    <a:pos x="25" y="583"/>
                  </a:cxn>
                  <a:cxn ang="0">
                    <a:pos x="48" y="436"/>
                  </a:cxn>
                  <a:cxn ang="0">
                    <a:pos x="53" y="386"/>
                  </a:cxn>
                  <a:cxn ang="0">
                    <a:pos x="56" y="360"/>
                  </a:cxn>
                  <a:cxn ang="0">
                    <a:pos x="68" y="283"/>
                  </a:cxn>
                  <a:cxn ang="0">
                    <a:pos x="87" y="182"/>
                  </a:cxn>
                  <a:cxn ang="0">
                    <a:pos x="93" y="156"/>
                  </a:cxn>
                  <a:cxn ang="0">
                    <a:pos x="108" y="76"/>
                  </a:cxn>
                  <a:cxn ang="0">
                    <a:pos x="109" y="67"/>
                  </a:cxn>
                  <a:cxn ang="0">
                    <a:pos x="110" y="39"/>
                  </a:cxn>
                  <a:cxn ang="0">
                    <a:pos x="110" y="35"/>
                  </a:cxn>
                  <a:cxn ang="0">
                    <a:pos x="114" y="22"/>
                  </a:cxn>
                  <a:cxn ang="0">
                    <a:pos x="119" y="4"/>
                  </a:cxn>
                </a:cxnLst>
                <a:rect l="0" t="0" r="r" b="b"/>
                <a:pathLst>
                  <a:path w="119" h="787">
                    <a:moveTo>
                      <a:pt x="119" y="4"/>
                    </a:moveTo>
                    <a:lnTo>
                      <a:pt x="119" y="4"/>
                    </a:lnTo>
                    <a:lnTo>
                      <a:pt x="119" y="3"/>
                    </a:lnTo>
                    <a:lnTo>
                      <a:pt x="118" y="1"/>
                    </a:lnTo>
                    <a:lnTo>
                      <a:pt x="116" y="0"/>
                    </a:lnTo>
                    <a:lnTo>
                      <a:pt x="115" y="0"/>
                    </a:lnTo>
                    <a:lnTo>
                      <a:pt x="111" y="1"/>
                    </a:lnTo>
                    <a:lnTo>
                      <a:pt x="110" y="3"/>
                    </a:lnTo>
                    <a:lnTo>
                      <a:pt x="110" y="4"/>
                    </a:lnTo>
                    <a:lnTo>
                      <a:pt x="110" y="4"/>
                    </a:lnTo>
                    <a:lnTo>
                      <a:pt x="108" y="13"/>
                    </a:lnTo>
                    <a:lnTo>
                      <a:pt x="105" y="22"/>
                    </a:lnTo>
                    <a:lnTo>
                      <a:pt x="102" y="30"/>
                    </a:lnTo>
                    <a:lnTo>
                      <a:pt x="101" y="35"/>
                    </a:lnTo>
                    <a:lnTo>
                      <a:pt x="100" y="39"/>
                    </a:lnTo>
                    <a:lnTo>
                      <a:pt x="100" y="39"/>
                    </a:lnTo>
                    <a:lnTo>
                      <a:pt x="100" y="53"/>
                    </a:lnTo>
                    <a:lnTo>
                      <a:pt x="99" y="66"/>
                    </a:lnTo>
                    <a:lnTo>
                      <a:pt x="94" y="92"/>
                    </a:lnTo>
                    <a:lnTo>
                      <a:pt x="94" y="92"/>
                    </a:lnTo>
                    <a:lnTo>
                      <a:pt x="90" y="118"/>
                    </a:lnTo>
                    <a:lnTo>
                      <a:pt x="86" y="145"/>
                    </a:lnTo>
                    <a:lnTo>
                      <a:pt x="81" y="170"/>
                    </a:lnTo>
                    <a:lnTo>
                      <a:pt x="78" y="184"/>
                    </a:lnTo>
                    <a:lnTo>
                      <a:pt x="74" y="196"/>
                    </a:lnTo>
                    <a:lnTo>
                      <a:pt x="74" y="196"/>
                    </a:lnTo>
                    <a:lnTo>
                      <a:pt x="69" y="217"/>
                    </a:lnTo>
                    <a:lnTo>
                      <a:pt x="63" y="239"/>
                    </a:lnTo>
                    <a:lnTo>
                      <a:pt x="60" y="259"/>
                    </a:lnTo>
                    <a:lnTo>
                      <a:pt x="57" y="281"/>
                    </a:lnTo>
                    <a:lnTo>
                      <a:pt x="57" y="281"/>
                    </a:lnTo>
                    <a:lnTo>
                      <a:pt x="50" y="334"/>
                    </a:lnTo>
                    <a:lnTo>
                      <a:pt x="47" y="359"/>
                    </a:lnTo>
                    <a:lnTo>
                      <a:pt x="44" y="386"/>
                    </a:lnTo>
                    <a:lnTo>
                      <a:pt x="44" y="386"/>
                    </a:lnTo>
                    <a:lnTo>
                      <a:pt x="39" y="437"/>
                    </a:lnTo>
                    <a:lnTo>
                      <a:pt x="30" y="488"/>
                    </a:lnTo>
                    <a:lnTo>
                      <a:pt x="15" y="588"/>
                    </a:lnTo>
                    <a:lnTo>
                      <a:pt x="15" y="588"/>
                    </a:lnTo>
                    <a:lnTo>
                      <a:pt x="8" y="635"/>
                    </a:lnTo>
                    <a:lnTo>
                      <a:pt x="5" y="658"/>
                    </a:lnTo>
                    <a:lnTo>
                      <a:pt x="4" y="682"/>
                    </a:lnTo>
                    <a:lnTo>
                      <a:pt x="4" y="682"/>
                    </a:lnTo>
                    <a:lnTo>
                      <a:pt x="5" y="704"/>
                    </a:lnTo>
                    <a:lnTo>
                      <a:pt x="6" y="727"/>
                    </a:lnTo>
                    <a:lnTo>
                      <a:pt x="7" y="750"/>
                    </a:lnTo>
                    <a:lnTo>
                      <a:pt x="6" y="773"/>
                    </a:lnTo>
                    <a:lnTo>
                      <a:pt x="6" y="773"/>
                    </a:lnTo>
                    <a:lnTo>
                      <a:pt x="4" y="773"/>
                    </a:lnTo>
                    <a:lnTo>
                      <a:pt x="3" y="774"/>
                    </a:lnTo>
                    <a:lnTo>
                      <a:pt x="2" y="776"/>
                    </a:lnTo>
                    <a:lnTo>
                      <a:pt x="0" y="778"/>
                    </a:lnTo>
                    <a:lnTo>
                      <a:pt x="0" y="782"/>
                    </a:lnTo>
                    <a:lnTo>
                      <a:pt x="0" y="782"/>
                    </a:lnTo>
                    <a:lnTo>
                      <a:pt x="0" y="784"/>
                    </a:lnTo>
                    <a:lnTo>
                      <a:pt x="2" y="785"/>
                    </a:lnTo>
                    <a:lnTo>
                      <a:pt x="4" y="786"/>
                    </a:lnTo>
                    <a:lnTo>
                      <a:pt x="6" y="787"/>
                    </a:lnTo>
                    <a:lnTo>
                      <a:pt x="10" y="787"/>
                    </a:lnTo>
                    <a:lnTo>
                      <a:pt x="10" y="787"/>
                    </a:lnTo>
                    <a:lnTo>
                      <a:pt x="12" y="786"/>
                    </a:lnTo>
                    <a:lnTo>
                      <a:pt x="13" y="785"/>
                    </a:lnTo>
                    <a:lnTo>
                      <a:pt x="15" y="782"/>
                    </a:lnTo>
                    <a:lnTo>
                      <a:pt x="15" y="782"/>
                    </a:lnTo>
                    <a:lnTo>
                      <a:pt x="16" y="759"/>
                    </a:lnTo>
                    <a:lnTo>
                      <a:pt x="16" y="736"/>
                    </a:lnTo>
                    <a:lnTo>
                      <a:pt x="14" y="691"/>
                    </a:lnTo>
                    <a:lnTo>
                      <a:pt x="14" y="691"/>
                    </a:lnTo>
                    <a:lnTo>
                      <a:pt x="14" y="677"/>
                    </a:lnTo>
                    <a:lnTo>
                      <a:pt x="14" y="663"/>
                    </a:lnTo>
                    <a:lnTo>
                      <a:pt x="17" y="636"/>
                    </a:lnTo>
                    <a:lnTo>
                      <a:pt x="21" y="609"/>
                    </a:lnTo>
                    <a:lnTo>
                      <a:pt x="25" y="583"/>
                    </a:lnTo>
                    <a:lnTo>
                      <a:pt x="25" y="583"/>
                    </a:lnTo>
                    <a:lnTo>
                      <a:pt x="41" y="484"/>
                    </a:lnTo>
                    <a:lnTo>
                      <a:pt x="48" y="436"/>
                    </a:lnTo>
                    <a:lnTo>
                      <a:pt x="51" y="411"/>
                    </a:lnTo>
                    <a:lnTo>
                      <a:pt x="53" y="386"/>
                    </a:lnTo>
                    <a:lnTo>
                      <a:pt x="53" y="386"/>
                    </a:lnTo>
                    <a:lnTo>
                      <a:pt x="56" y="360"/>
                    </a:lnTo>
                    <a:lnTo>
                      <a:pt x="59" y="335"/>
                    </a:lnTo>
                    <a:lnTo>
                      <a:pt x="68" y="283"/>
                    </a:lnTo>
                    <a:lnTo>
                      <a:pt x="77" y="232"/>
                    </a:lnTo>
                    <a:lnTo>
                      <a:pt x="87" y="182"/>
                    </a:lnTo>
                    <a:lnTo>
                      <a:pt x="87" y="182"/>
                    </a:lnTo>
                    <a:lnTo>
                      <a:pt x="93" y="156"/>
                    </a:lnTo>
                    <a:lnTo>
                      <a:pt x="98" y="129"/>
                    </a:lnTo>
                    <a:lnTo>
                      <a:pt x="108" y="76"/>
                    </a:lnTo>
                    <a:lnTo>
                      <a:pt x="108" y="76"/>
                    </a:lnTo>
                    <a:lnTo>
                      <a:pt x="109" y="67"/>
                    </a:lnTo>
                    <a:lnTo>
                      <a:pt x="110" y="58"/>
                    </a:lnTo>
                    <a:lnTo>
                      <a:pt x="110" y="39"/>
                    </a:lnTo>
                    <a:lnTo>
                      <a:pt x="110" y="39"/>
                    </a:lnTo>
                    <a:lnTo>
                      <a:pt x="110" y="35"/>
                    </a:lnTo>
                    <a:lnTo>
                      <a:pt x="111" y="31"/>
                    </a:lnTo>
                    <a:lnTo>
                      <a:pt x="114" y="22"/>
                    </a:lnTo>
                    <a:lnTo>
                      <a:pt x="117" y="13"/>
                    </a:lnTo>
                    <a:lnTo>
                      <a:pt x="119" y="4"/>
                    </a:lnTo>
                    <a:lnTo>
                      <a:pt x="119" y="4"/>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64" name="chenying0907 727"/>
              <p:cNvSpPr/>
              <p:nvPr/>
            </p:nvSpPr>
            <p:spPr bwMode="auto">
              <a:xfrm>
                <a:off x="5589588" y="4140200"/>
                <a:ext cx="90488" cy="552450"/>
              </a:xfrm>
              <a:custGeom>
                <a:avLst/>
                <a:gdLst/>
                <a:ahLst/>
                <a:cxnLst>
                  <a:cxn ang="0">
                    <a:pos x="161" y="4"/>
                  </a:cxn>
                  <a:cxn ang="0">
                    <a:pos x="159" y="73"/>
                  </a:cxn>
                  <a:cxn ang="0">
                    <a:pos x="153" y="141"/>
                  </a:cxn>
                  <a:cxn ang="0">
                    <a:pos x="142" y="208"/>
                  </a:cxn>
                  <a:cxn ang="0">
                    <a:pos x="125" y="276"/>
                  </a:cxn>
                  <a:cxn ang="0">
                    <a:pos x="109" y="340"/>
                  </a:cxn>
                  <a:cxn ang="0">
                    <a:pos x="87" y="436"/>
                  </a:cxn>
                  <a:cxn ang="0">
                    <a:pos x="77" y="503"/>
                  </a:cxn>
                  <a:cxn ang="0">
                    <a:pos x="73" y="536"/>
                  </a:cxn>
                  <a:cxn ang="0">
                    <a:pos x="63" y="599"/>
                  </a:cxn>
                  <a:cxn ang="0">
                    <a:pos x="47" y="695"/>
                  </a:cxn>
                  <a:cxn ang="0">
                    <a:pos x="39" y="759"/>
                  </a:cxn>
                  <a:cxn ang="0">
                    <a:pos x="38" y="791"/>
                  </a:cxn>
                  <a:cxn ang="0">
                    <a:pos x="33" y="856"/>
                  </a:cxn>
                  <a:cxn ang="0">
                    <a:pos x="22" y="920"/>
                  </a:cxn>
                  <a:cxn ang="0">
                    <a:pos x="10" y="973"/>
                  </a:cxn>
                  <a:cxn ang="0">
                    <a:pos x="1" y="1025"/>
                  </a:cxn>
                  <a:cxn ang="0">
                    <a:pos x="0" y="1028"/>
                  </a:cxn>
                  <a:cxn ang="0">
                    <a:pos x="0" y="1038"/>
                  </a:cxn>
                  <a:cxn ang="0">
                    <a:pos x="1" y="1041"/>
                  </a:cxn>
                  <a:cxn ang="0">
                    <a:pos x="5" y="1042"/>
                  </a:cxn>
                  <a:cxn ang="0">
                    <a:pos x="9" y="1041"/>
                  </a:cxn>
                  <a:cxn ang="0">
                    <a:pos x="10" y="1038"/>
                  </a:cxn>
                  <a:cxn ang="0">
                    <a:pos x="11" y="1021"/>
                  </a:cxn>
                  <a:cxn ang="0">
                    <a:pos x="16" y="988"/>
                  </a:cxn>
                  <a:cxn ang="0">
                    <a:pos x="27" y="938"/>
                  </a:cxn>
                  <a:cxn ang="0">
                    <a:pos x="34" y="905"/>
                  </a:cxn>
                  <a:cxn ang="0">
                    <a:pos x="44" y="849"/>
                  </a:cxn>
                  <a:cxn ang="0">
                    <a:pos x="48" y="791"/>
                  </a:cxn>
                  <a:cxn ang="0">
                    <a:pos x="49" y="759"/>
                  </a:cxn>
                  <a:cxn ang="0">
                    <a:pos x="57" y="695"/>
                  </a:cxn>
                  <a:cxn ang="0">
                    <a:pos x="74" y="600"/>
                  </a:cxn>
                  <a:cxn ang="0">
                    <a:pos x="82" y="536"/>
                  </a:cxn>
                  <a:cxn ang="0">
                    <a:pos x="86" y="501"/>
                  </a:cxn>
                  <a:cxn ang="0">
                    <a:pos x="97" y="431"/>
                  </a:cxn>
                  <a:cxn ang="0">
                    <a:pos x="113" y="362"/>
                  </a:cxn>
                  <a:cxn ang="0">
                    <a:pos x="140" y="261"/>
                  </a:cxn>
                  <a:cxn ang="0">
                    <a:pos x="148" y="229"/>
                  </a:cxn>
                  <a:cxn ang="0">
                    <a:pos x="160" y="166"/>
                  </a:cxn>
                  <a:cxn ang="0">
                    <a:pos x="168" y="101"/>
                  </a:cxn>
                  <a:cxn ang="0">
                    <a:pos x="171" y="37"/>
                  </a:cxn>
                  <a:cxn ang="0">
                    <a:pos x="171" y="4"/>
                  </a:cxn>
                  <a:cxn ang="0">
                    <a:pos x="170" y="1"/>
                  </a:cxn>
                  <a:cxn ang="0">
                    <a:pos x="167" y="0"/>
                  </a:cxn>
                  <a:cxn ang="0">
                    <a:pos x="163" y="1"/>
                  </a:cxn>
                  <a:cxn ang="0">
                    <a:pos x="161" y="4"/>
                  </a:cxn>
                </a:cxnLst>
                <a:rect l="0" t="0" r="r" b="b"/>
                <a:pathLst>
                  <a:path w="171" h="1042">
                    <a:moveTo>
                      <a:pt x="161" y="4"/>
                    </a:moveTo>
                    <a:lnTo>
                      <a:pt x="161" y="4"/>
                    </a:lnTo>
                    <a:lnTo>
                      <a:pt x="161" y="39"/>
                    </a:lnTo>
                    <a:lnTo>
                      <a:pt x="159" y="73"/>
                    </a:lnTo>
                    <a:lnTo>
                      <a:pt x="156" y="107"/>
                    </a:lnTo>
                    <a:lnTo>
                      <a:pt x="153" y="141"/>
                    </a:lnTo>
                    <a:lnTo>
                      <a:pt x="148" y="175"/>
                    </a:lnTo>
                    <a:lnTo>
                      <a:pt x="142" y="208"/>
                    </a:lnTo>
                    <a:lnTo>
                      <a:pt x="135" y="242"/>
                    </a:lnTo>
                    <a:lnTo>
                      <a:pt x="125" y="276"/>
                    </a:lnTo>
                    <a:lnTo>
                      <a:pt x="125" y="276"/>
                    </a:lnTo>
                    <a:lnTo>
                      <a:pt x="109" y="340"/>
                    </a:lnTo>
                    <a:lnTo>
                      <a:pt x="94" y="404"/>
                    </a:lnTo>
                    <a:lnTo>
                      <a:pt x="87" y="436"/>
                    </a:lnTo>
                    <a:lnTo>
                      <a:pt x="82" y="470"/>
                    </a:lnTo>
                    <a:lnTo>
                      <a:pt x="77" y="503"/>
                    </a:lnTo>
                    <a:lnTo>
                      <a:pt x="73" y="536"/>
                    </a:lnTo>
                    <a:lnTo>
                      <a:pt x="73" y="536"/>
                    </a:lnTo>
                    <a:lnTo>
                      <a:pt x="68" y="568"/>
                    </a:lnTo>
                    <a:lnTo>
                      <a:pt x="63" y="599"/>
                    </a:lnTo>
                    <a:lnTo>
                      <a:pt x="52" y="663"/>
                    </a:lnTo>
                    <a:lnTo>
                      <a:pt x="47" y="695"/>
                    </a:lnTo>
                    <a:lnTo>
                      <a:pt x="43" y="727"/>
                    </a:lnTo>
                    <a:lnTo>
                      <a:pt x="39" y="759"/>
                    </a:lnTo>
                    <a:lnTo>
                      <a:pt x="38" y="791"/>
                    </a:lnTo>
                    <a:lnTo>
                      <a:pt x="38" y="791"/>
                    </a:lnTo>
                    <a:lnTo>
                      <a:pt x="36" y="824"/>
                    </a:lnTo>
                    <a:lnTo>
                      <a:pt x="33" y="856"/>
                    </a:lnTo>
                    <a:lnTo>
                      <a:pt x="28" y="888"/>
                    </a:lnTo>
                    <a:lnTo>
                      <a:pt x="22" y="920"/>
                    </a:lnTo>
                    <a:lnTo>
                      <a:pt x="22" y="920"/>
                    </a:lnTo>
                    <a:lnTo>
                      <a:pt x="10" y="973"/>
                    </a:lnTo>
                    <a:lnTo>
                      <a:pt x="4" y="999"/>
                    </a:lnTo>
                    <a:lnTo>
                      <a:pt x="1" y="1025"/>
                    </a:lnTo>
                    <a:lnTo>
                      <a:pt x="1" y="1025"/>
                    </a:lnTo>
                    <a:lnTo>
                      <a:pt x="0" y="1028"/>
                    </a:lnTo>
                    <a:lnTo>
                      <a:pt x="0" y="1038"/>
                    </a:lnTo>
                    <a:lnTo>
                      <a:pt x="0" y="1038"/>
                    </a:lnTo>
                    <a:lnTo>
                      <a:pt x="0" y="1040"/>
                    </a:lnTo>
                    <a:lnTo>
                      <a:pt x="1" y="1041"/>
                    </a:lnTo>
                    <a:lnTo>
                      <a:pt x="3" y="1042"/>
                    </a:lnTo>
                    <a:lnTo>
                      <a:pt x="5" y="1042"/>
                    </a:lnTo>
                    <a:lnTo>
                      <a:pt x="6" y="1042"/>
                    </a:lnTo>
                    <a:lnTo>
                      <a:pt x="9" y="1041"/>
                    </a:lnTo>
                    <a:lnTo>
                      <a:pt x="10" y="1040"/>
                    </a:lnTo>
                    <a:lnTo>
                      <a:pt x="10" y="1038"/>
                    </a:lnTo>
                    <a:lnTo>
                      <a:pt x="10" y="1038"/>
                    </a:lnTo>
                    <a:lnTo>
                      <a:pt x="11" y="1021"/>
                    </a:lnTo>
                    <a:lnTo>
                      <a:pt x="13" y="1005"/>
                    </a:lnTo>
                    <a:lnTo>
                      <a:pt x="16" y="988"/>
                    </a:lnTo>
                    <a:lnTo>
                      <a:pt x="19" y="972"/>
                    </a:lnTo>
                    <a:lnTo>
                      <a:pt x="27" y="938"/>
                    </a:lnTo>
                    <a:lnTo>
                      <a:pt x="34" y="905"/>
                    </a:lnTo>
                    <a:lnTo>
                      <a:pt x="34" y="905"/>
                    </a:lnTo>
                    <a:lnTo>
                      <a:pt x="39" y="878"/>
                    </a:lnTo>
                    <a:lnTo>
                      <a:pt x="44" y="849"/>
                    </a:lnTo>
                    <a:lnTo>
                      <a:pt x="47" y="820"/>
                    </a:lnTo>
                    <a:lnTo>
                      <a:pt x="48" y="791"/>
                    </a:lnTo>
                    <a:lnTo>
                      <a:pt x="48" y="791"/>
                    </a:lnTo>
                    <a:lnTo>
                      <a:pt x="49" y="759"/>
                    </a:lnTo>
                    <a:lnTo>
                      <a:pt x="52" y="727"/>
                    </a:lnTo>
                    <a:lnTo>
                      <a:pt x="57" y="695"/>
                    </a:lnTo>
                    <a:lnTo>
                      <a:pt x="62" y="663"/>
                    </a:lnTo>
                    <a:lnTo>
                      <a:pt x="74" y="600"/>
                    </a:lnTo>
                    <a:lnTo>
                      <a:pt x="78" y="568"/>
                    </a:lnTo>
                    <a:lnTo>
                      <a:pt x="82" y="536"/>
                    </a:lnTo>
                    <a:lnTo>
                      <a:pt x="82" y="536"/>
                    </a:lnTo>
                    <a:lnTo>
                      <a:pt x="86" y="501"/>
                    </a:lnTo>
                    <a:lnTo>
                      <a:pt x="91" y="465"/>
                    </a:lnTo>
                    <a:lnTo>
                      <a:pt x="97" y="431"/>
                    </a:lnTo>
                    <a:lnTo>
                      <a:pt x="105" y="396"/>
                    </a:lnTo>
                    <a:lnTo>
                      <a:pt x="113" y="362"/>
                    </a:lnTo>
                    <a:lnTo>
                      <a:pt x="121" y="328"/>
                    </a:lnTo>
                    <a:lnTo>
                      <a:pt x="140" y="261"/>
                    </a:lnTo>
                    <a:lnTo>
                      <a:pt x="140" y="261"/>
                    </a:lnTo>
                    <a:lnTo>
                      <a:pt x="148" y="229"/>
                    </a:lnTo>
                    <a:lnTo>
                      <a:pt x="154" y="197"/>
                    </a:lnTo>
                    <a:lnTo>
                      <a:pt x="160" y="166"/>
                    </a:lnTo>
                    <a:lnTo>
                      <a:pt x="164" y="134"/>
                    </a:lnTo>
                    <a:lnTo>
                      <a:pt x="168" y="101"/>
                    </a:lnTo>
                    <a:lnTo>
                      <a:pt x="170" y="69"/>
                    </a:lnTo>
                    <a:lnTo>
                      <a:pt x="171" y="37"/>
                    </a:lnTo>
                    <a:lnTo>
                      <a:pt x="171" y="4"/>
                    </a:lnTo>
                    <a:lnTo>
                      <a:pt x="171" y="4"/>
                    </a:lnTo>
                    <a:lnTo>
                      <a:pt x="171" y="2"/>
                    </a:lnTo>
                    <a:lnTo>
                      <a:pt x="170" y="1"/>
                    </a:lnTo>
                    <a:lnTo>
                      <a:pt x="168" y="0"/>
                    </a:lnTo>
                    <a:lnTo>
                      <a:pt x="167" y="0"/>
                    </a:lnTo>
                    <a:lnTo>
                      <a:pt x="164" y="0"/>
                    </a:lnTo>
                    <a:lnTo>
                      <a:pt x="163" y="1"/>
                    </a:lnTo>
                    <a:lnTo>
                      <a:pt x="161" y="2"/>
                    </a:lnTo>
                    <a:lnTo>
                      <a:pt x="161" y="4"/>
                    </a:lnTo>
                    <a:lnTo>
                      <a:pt x="161" y="4"/>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65" name="chenying0907 728"/>
              <p:cNvSpPr/>
              <p:nvPr/>
            </p:nvSpPr>
            <p:spPr bwMode="auto">
              <a:xfrm>
                <a:off x="5608638" y="4162425"/>
                <a:ext cx="123825" cy="544513"/>
              </a:xfrm>
              <a:custGeom>
                <a:avLst/>
                <a:gdLst/>
                <a:ahLst/>
                <a:cxnLst>
                  <a:cxn ang="0">
                    <a:pos x="226" y="1"/>
                  </a:cxn>
                  <a:cxn ang="0">
                    <a:pos x="209" y="14"/>
                  </a:cxn>
                  <a:cxn ang="0">
                    <a:pos x="198" y="30"/>
                  </a:cxn>
                  <a:cxn ang="0">
                    <a:pos x="192" y="48"/>
                  </a:cxn>
                  <a:cxn ang="0">
                    <a:pos x="187" y="69"/>
                  </a:cxn>
                  <a:cxn ang="0">
                    <a:pos x="177" y="145"/>
                  </a:cxn>
                  <a:cxn ang="0">
                    <a:pos x="164" y="219"/>
                  </a:cxn>
                  <a:cxn ang="0">
                    <a:pos x="156" y="254"/>
                  </a:cxn>
                  <a:cxn ang="0">
                    <a:pos x="142" y="357"/>
                  </a:cxn>
                  <a:cxn ang="0">
                    <a:pos x="136" y="392"/>
                  </a:cxn>
                  <a:cxn ang="0">
                    <a:pos x="116" y="498"/>
                  </a:cxn>
                  <a:cxn ang="0">
                    <a:pos x="109" y="533"/>
                  </a:cxn>
                  <a:cxn ang="0">
                    <a:pos x="81" y="637"/>
                  </a:cxn>
                  <a:cxn ang="0">
                    <a:pos x="62" y="707"/>
                  </a:cxn>
                  <a:cxn ang="0">
                    <a:pos x="49" y="779"/>
                  </a:cxn>
                  <a:cxn ang="0">
                    <a:pos x="45" y="813"/>
                  </a:cxn>
                  <a:cxn ang="0">
                    <a:pos x="43" y="847"/>
                  </a:cxn>
                  <a:cxn ang="0">
                    <a:pos x="38" y="878"/>
                  </a:cxn>
                  <a:cxn ang="0">
                    <a:pos x="34" y="910"/>
                  </a:cxn>
                  <a:cxn ang="0">
                    <a:pos x="31" y="924"/>
                  </a:cxn>
                  <a:cxn ang="0">
                    <a:pos x="24" y="951"/>
                  </a:cxn>
                  <a:cxn ang="0">
                    <a:pos x="20" y="965"/>
                  </a:cxn>
                  <a:cxn ang="0">
                    <a:pos x="12" y="999"/>
                  </a:cxn>
                  <a:cxn ang="0">
                    <a:pos x="8" y="1010"/>
                  </a:cxn>
                  <a:cxn ang="0">
                    <a:pos x="3" y="1010"/>
                  </a:cxn>
                  <a:cxn ang="0">
                    <a:pos x="0" y="1014"/>
                  </a:cxn>
                  <a:cxn ang="0">
                    <a:pos x="0" y="1024"/>
                  </a:cxn>
                  <a:cxn ang="0">
                    <a:pos x="4" y="1029"/>
                  </a:cxn>
                  <a:cxn ang="0">
                    <a:pos x="9" y="1027"/>
                  </a:cxn>
                  <a:cxn ang="0">
                    <a:pos x="12" y="1021"/>
                  </a:cxn>
                  <a:cxn ang="0">
                    <a:pos x="18" y="1007"/>
                  </a:cxn>
                  <a:cxn ang="0">
                    <a:pos x="24" y="987"/>
                  </a:cxn>
                  <a:cxn ang="0">
                    <a:pos x="31" y="964"/>
                  </a:cxn>
                  <a:cxn ang="0">
                    <a:pos x="38" y="940"/>
                  </a:cxn>
                  <a:cxn ang="0">
                    <a:pos x="42" y="912"/>
                  </a:cxn>
                  <a:cxn ang="0">
                    <a:pos x="45" y="884"/>
                  </a:cxn>
                  <a:cxn ang="0">
                    <a:pos x="48" y="869"/>
                  </a:cxn>
                  <a:cxn ang="0">
                    <a:pos x="54" y="822"/>
                  </a:cxn>
                  <a:cxn ang="0">
                    <a:pos x="57" y="786"/>
                  </a:cxn>
                  <a:cxn ang="0">
                    <a:pos x="70" y="715"/>
                  </a:cxn>
                  <a:cxn ang="0">
                    <a:pos x="79" y="680"/>
                  </a:cxn>
                  <a:cxn ang="0">
                    <a:pos x="100" y="607"/>
                  </a:cxn>
                  <a:cxn ang="0">
                    <a:pos x="118" y="534"/>
                  </a:cxn>
                  <a:cxn ang="0">
                    <a:pos x="133" y="467"/>
                  </a:cxn>
                  <a:cxn ang="0">
                    <a:pos x="144" y="399"/>
                  </a:cxn>
                  <a:cxn ang="0">
                    <a:pos x="164" y="263"/>
                  </a:cxn>
                  <a:cxn ang="0">
                    <a:pos x="176" y="194"/>
                  </a:cxn>
                  <a:cxn ang="0">
                    <a:pos x="188" y="126"/>
                  </a:cxn>
                  <a:cxn ang="0">
                    <a:pos x="193" y="94"/>
                  </a:cxn>
                  <a:cxn ang="0">
                    <a:pos x="198" y="61"/>
                  </a:cxn>
                  <a:cxn ang="0">
                    <a:pos x="205" y="38"/>
                  </a:cxn>
                  <a:cxn ang="0">
                    <a:pos x="213" y="25"/>
                  </a:cxn>
                  <a:cxn ang="0">
                    <a:pos x="224" y="13"/>
                  </a:cxn>
                  <a:cxn ang="0">
                    <a:pos x="230" y="9"/>
                  </a:cxn>
                  <a:cxn ang="0">
                    <a:pos x="232" y="5"/>
                  </a:cxn>
                  <a:cxn ang="0">
                    <a:pos x="232" y="2"/>
                  </a:cxn>
                  <a:cxn ang="0">
                    <a:pos x="229" y="0"/>
                  </a:cxn>
                  <a:cxn ang="0">
                    <a:pos x="226" y="1"/>
                  </a:cxn>
                </a:cxnLst>
                <a:rect l="0" t="0" r="r" b="b"/>
                <a:pathLst>
                  <a:path w="232" h="1029">
                    <a:moveTo>
                      <a:pt x="226" y="1"/>
                    </a:moveTo>
                    <a:lnTo>
                      <a:pt x="226" y="1"/>
                    </a:lnTo>
                    <a:lnTo>
                      <a:pt x="216" y="7"/>
                    </a:lnTo>
                    <a:lnTo>
                      <a:pt x="209" y="14"/>
                    </a:lnTo>
                    <a:lnTo>
                      <a:pt x="203" y="22"/>
                    </a:lnTo>
                    <a:lnTo>
                      <a:pt x="198" y="30"/>
                    </a:lnTo>
                    <a:lnTo>
                      <a:pt x="195" y="39"/>
                    </a:lnTo>
                    <a:lnTo>
                      <a:pt x="192" y="48"/>
                    </a:lnTo>
                    <a:lnTo>
                      <a:pt x="189" y="59"/>
                    </a:lnTo>
                    <a:lnTo>
                      <a:pt x="187" y="69"/>
                    </a:lnTo>
                    <a:lnTo>
                      <a:pt x="187" y="69"/>
                    </a:lnTo>
                    <a:lnTo>
                      <a:pt x="177" y="145"/>
                    </a:lnTo>
                    <a:lnTo>
                      <a:pt x="171" y="182"/>
                    </a:lnTo>
                    <a:lnTo>
                      <a:pt x="164" y="219"/>
                    </a:lnTo>
                    <a:lnTo>
                      <a:pt x="164" y="219"/>
                    </a:lnTo>
                    <a:lnTo>
                      <a:pt x="156" y="254"/>
                    </a:lnTo>
                    <a:lnTo>
                      <a:pt x="151" y="288"/>
                    </a:lnTo>
                    <a:lnTo>
                      <a:pt x="142" y="357"/>
                    </a:lnTo>
                    <a:lnTo>
                      <a:pt x="142" y="357"/>
                    </a:lnTo>
                    <a:lnTo>
                      <a:pt x="136" y="392"/>
                    </a:lnTo>
                    <a:lnTo>
                      <a:pt x="130" y="428"/>
                    </a:lnTo>
                    <a:lnTo>
                      <a:pt x="116" y="498"/>
                    </a:lnTo>
                    <a:lnTo>
                      <a:pt x="116" y="498"/>
                    </a:lnTo>
                    <a:lnTo>
                      <a:pt x="109" y="533"/>
                    </a:lnTo>
                    <a:lnTo>
                      <a:pt x="100" y="568"/>
                    </a:lnTo>
                    <a:lnTo>
                      <a:pt x="81" y="637"/>
                    </a:lnTo>
                    <a:lnTo>
                      <a:pt x="71" y="672"/>
                    </a:lnTo>
                    <a:lnTo>
                      <a:pt x="62" y="707"/>
                    </a:lnTo>
                    <a:lnTo>
                      <a:pt x="54" y="743"/>
                    </a:lnTo>
                    <a:lnTo>
                      <a:pt x="49" y="779"/>
                    </a:lnTo>
                    <a:lnTo>
                      <a:pt x="49" y="779"/>
                    </a:lnTo>
                    <a:lnTo>
                      <a:pt x="45" y="813"/>
                    </a:lnTo>
                    <a:lnTo>
                      <a:pt x="43" y="847"/>
                    </a:lnTo>
                    <a:lnTo>
                      <a:pt x="43" y="847"/>
                    </a:lnTo>
                    <a:lnTo>
                      <a:pt x="41" y="862"/>
                    </a:lnTo>
                    <a:lnTo>
                      <a:pt x="38" y="878"/>
                    </a:lnTo>
                    <a:lnTo>
                      <a:pt x="35" y="894"/>
                    </a:lnTo>
                    <a:lnTo>
                      <a:pt x="34" y="910"/>
                    </a:lnTo>
                    <a:lnTo>
                      <a:pt x="34" y="910"/>
                    </a:lnTo>
                    <a:lnTo>
                      <a:pt x="31" y="924"/>
                    </a:lnTo>
                    <a:lnTo>
                      <a:pt x="28" y="938"/>
                    </a:lnTo>
                    <a:lnTo>
                      <a:pt x="24" y="951"/>
                    </a:lnTo>
                    <a:lnTo>
                      <a:pt x="20" y="965"/>
                    </a:lnTo>
                    <a:lnTo>
                      <a:pt x="20" y="965"/>
                    </a:lnTo>
                    <a:lnTo>
                      <a:pt x="15" y="987"/>
                    </a:lnTo>
                    <a:lnTo>
                      <a:pt x="12" y="999"/>
                    </a:lnTo>
                    <a:lnTo>
                      <a:pt x="8" y="1010"/>
                    </a:lnTo>
                    <a:lnTo>
                      <a:pt x="8" y="1010"/>
                    </a:lnTo>
                    <a:lnTo>
                      <a:pt x="5" y="1010"/>
                    </a:lnTo>
                    <a:lnTo>
                      <a:pt x="3" y="1010"/>
                    </a:lnTo>
                    <a:lnTo>
                      <a:pt x="0" y="1012"/>
                    </a:lnTo>
                    <a:lnTo>
                      <a:pt x="0" y="1014"/>
                    </a:lnTo>
                    <a:lnTo>
                      <a:pt x="0" y="1024"/>
                    </a:lnTo>
                    <a:lnTo>
                      <a:pt x="0" y="1024"/>
                    </a:lnTo>
                    <a:lnTo>
                      <a:pt x="1" y="1027"/>
                    </a:lnTo>
                    <a:lnTo>
                      <a:pt x="4" y="1029"/>
                    </a:lnTo>
                    <a:lnTo>
                      <a:pt x="7" y="1028"/>
                    </a:lnTo>
                    <a:lnTo>
                      <a:pt x="9" y="1027"/>
                    </a:lnTo>
                    <a:lnTo>
                      <a:pt x="9" y="1027"/>
                    </a:lnTo>
                    <a:lnTo>
                      <a:pt x="12" y="1021"/>
                    </a:lnTo>
                    <a:lnTo>
                      <a:pt x="14" y="1017"/>
                    </a:lnTo>
                    <a:lnTo>
                      <a:pt x="18" y="1007"/>
                    </a:lnTo>
                    <a:lnTo>
                      <a:pt x="20" y="998"/>
                    </a:lnTo>
                    <a:lnTo>
                      <a:pt x="24" y="987"/>
                    </a:lnTo>
                    <a:lnTo>
                      <a:pt x="24" y="987"/>
                    </a:lnTo>
                    <a:lnTo>
                      <a:pt x="31" y="964"/>
                    </a:lnTo>
                    <a:lnTo>
                      <a:pt x="38" y="940"/>
                    </a:lnTo>
                    <a:lnTo>
                      <a:pt x="38" y="940"/>
                    </a:lnTo>
                    <a:lnTo>
                      <a:pt x="41" y="926"/>
                    </a:lnTo>
                    <a:lnTo>
                      <a:pt x="42" y="912"/>
                    </a:lnTo>
                    <a:lnTo>
                      <a:pt x="43" y="899"/>
                    </a:lnTo>
                    <a:lnTo>
                      <a:pt x="45" y="884"/>
                    </a:lnTo>
                    <a:lnTo>
                      <a:pt x="45" y="884"/>
                    </a:lnTo>
                    <a:lnTo>
                      <a:pt x="48" y="869"/>
                    </a:lnTo>
                    <a:lnTo>
                      <a:pt x="51" y="853"/>
                    </a:lnTo>
                    <a:lnTo>
                      <a:pt x="54" y="822"/>
                    </a:lnTo>
                    <a:lnTo>
                      <a:pt x="54" y="822"/>
                    </a:lnTo>
                    <a:lnTo>
                      <a:pt x="57" y="786"/>
                    </a:lnTo>
                    <a:lnTo>
                      <a:pt x="62" y="750"/>
                    </a:lnTo>
                    <a:lnTo>
                      <a:pt x="70" y="715"/>
                    </a:lnTo>
                    <a:lnTo>
                      <a:pt x="74" y="697"/>
                    </a:lnTo>
                    <a:lnTo>
                      <a:pt x="79" y="680"/>
                    </a:lnTo>
                    <a:lnTo>
                      <a:pt x="79" y="680"/>
                    </a:lnTo>
                    <a:lnTo>
                      <a:pt x="100" y="607"/>
                    </a:lnTo>
                    <a:lnTo>
                      <a:pt x="118" y="534"/>
                    </a:lnTo>
                    <a:lnTo>
                      <a:pt x="118" y="534"/>
                    </a:lnTo>
                    <a:lnTo>
                      <a:pt x="125" y="501"/>
                    </a:lnTo>
                    <a:lnTo>
                      <a:pt x="133" y="467"/>
                    </a:lnTo>
                    <a:lnTo>
                      <a:pt x="139" y="433"/>
                    </a:lnTo>
                    <a:lnTo>
                      <a:pt x="144" y="399"/>
                    </a:lnTo>
                    <a:lnTo>
                      <a:pt x="164" y="263"/>
                    </a:lnTo>
                    <a:lnTo>
                      <a:pt x="164" y="263"/>
                    </a:lnTo>
                    <a:lnTo>
                      <a:pt x="169" y="228"/>
                    </a:lnTo>
                    <a:lnTo>
                      <a:pt x="176" y="194"/>
                    </a:lnTo>
                    <a:lnTo>
                      <a:pt x="182" y="160"/>
                    </a:lnTo>
                    <a:lnTo>
                      <a:pt x="188" y="126"/>
                    </a:lnTo>
                    <a:lnTo>
                      <a:pt x="188" y="126"/>
                    </a:lnTo>
                    <a:lnTo>
                      <a:pt x="193" y="94"/>
                    </a:lnTo>
                    <a:lnTo>
                      <a:pt x="195" y="77"/>
                    </a:lnTo>
                    <a:lnTo>
                      <a:pt x="198" y="61"/>
                    </a:lnTo>
                    <a:lnTo>
                      <a:pt x="202" y="45"/>
                    </a:lnTo>
                    <a:lnTo>
                      <a:pt x="205" y="38"/>
                    </a:lnTo>
                    <a:lnTo>
                      <a:pt x="208" y="32"/>
                    </a:lnTo>
                    <a:lnTo>
                      <a:pt x="213" y="25"/>
                    </a:lnTo>
                    <a:lnTo>
                      <a:pt x="217" y="18"/>
                    </a:lnTo>
                    <a:lnTo>
                      <a:pt x="224" y="13"/>
                    </a:lnTo>
                    <a:lnTo>
                      <a:pt x="230" y="9"/>
                    </a:lnTo>
                    <a:lnTo>
                      <a:pt x="230" y="9"/>
                    </a:lnTo>
                    <a:lnTo>
                      <a:pt x="232" y="7"/>
                    </a:lnTo>
                    <a:lnTo>
                      <a:pt x="232" y="5"/>
                    </a:lnTo>
                    <a:lnTo>
                      <a:pt x="232" y="4"/>
                    </a:lnTo>
                    <a:lnTo>
                      <a:pt x="232" y="2"/>
                    </a:lnTo>
                    <a:lnTo>
                      <a:pt x="231" y="1"/>
                    </a:lnTo>
                    <a:lnTo>
                      <a:pt x="229" y="0"/>
                    </a:lnTo>
                    <a:lnTo>
                      <a:pt x="228" y="0"/>
                    </a:lnTo>
                    <a:lnTo>
                      <a:pt x="226" y="1"/>
                    </a:lnTo>
                    <a:lnTo>
                      <a:pt x="226" y="1"/>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66" name="chenying0907 729"/>
              <p:cNvSpPr/>
              <p:nvPr/>
            </p:nvSpPr>
            <p:spPr bwMode="auto">
              <a:xfrm>
                <a:off x="5638801" y="4605338"/>
                <a:ext cx="34925" cy="111125"/>
              </a:xfrm>
              <a:custGeom>
                <a:avLst/>
                <a:gdLst/>
                <a:ahLst/>
                <a:cxnLst>
                  <a:cxn ang="0">
                    <a:pos x="58" y="1"/>
                  </a:cxn>
                  <a:cxn ang="0">
                    <a:pos x="58" y="1"/>
                  </a:cxn>
                  <a:cxn ang="0">
                    <a:pos x="52" y="10"/>
                  </a:cxn>
                  <a:cxn ang="0">
                    <a:pos x="48" y="20"/>
                  </a:cxn>
                  <a:cxn ang="0">
                    <a:pos x="44" y="31"/>
                  </a:cxn>
                  <a:cxn ang="0">
                    <a:pos x="41" y="42"/>
                  </a:cxn>
                  <a:cxn ang="0">
                    <a:pos x="36" y="66"/>
                  </a:cxn>
                  <a:cxn ang="0">
                    <a:pos x="32" y="87"/>
                  </a:cxn>
                  <a:cxn ang="0">
                    <a:pos x="32" y="87"/>
                  </a:cxn>
                  <a:cxn ang="0">
                    <a:pos x="24" y="117"/>
                  </a:cxn>
                  <a:cxn ang="0">
                    <a:pos x="15" y="147"/>
                  </a:cxn>
                  <a:cxn ang="0">
                    <a:pos x="6" y="176"/>
                  </a:cxn>
                  <a:cxn ang="0">
                    <a:pos x="3" y="192"/>
                  </a:cxn>
                  <a:cxn ang="0">
                    <a:pos x="0" y="207"/>
                  </a:cxn>
                  <a:cxn ang="0">
                    <a:pos x="0" y="207"/>
                  </a:cxn>
                  <a:cxn ang="0">
                    <a:pos x="0" y="209"/>
                  </a:cxn>
                  <a:cxn ang="0">
                    <a:pos x="1" y="210"/>
                  </a:cxn>
                  <a:cxn ang="0">
                    <a:pos x="4" y="212"/>
                  </a:cxn>
                  <a:cxn ang="0">
                    <a:pos x="5" y="212"/>
                  </a:cxn>
                  <a:cxn ang="0">
                    <a:pos x="8" y="212"/>
                  </a:cxn>
                  <a:cxn ang="0">
                    <a:pos x="9" y="211"/>
                  </a:cxn>
                  <a:cxn ang="0">
                    <a:pos x="10" y="209"/>
                  </a:cxn>
                  <a:cxn ang="0">
                    <a:pos x="10" y="209"/>
                  </a:cxn>
                  <a:cxn ang="0">
                    <a:pos x="14" y="184"/>
                  </a:cxn>
                  <a:cxn ang="0">
                    <a:pos x="21" y="161"/>
                  </a:cxn>
                  <a:cxn ang="0">
                    <a:pos x="35" y="112"/>
                  </a:cxn>
                  <a:cxn ang="0">
                    <a:pos x="35" y="112"/>
                  </a:cxn>
                  <a:cxn ang="0">
                    <a:pos x="42" y="89"/>
                  </a:cxn>
                  <a:cxn ang="0">
                    <a:pos x="47" y="66"/>
                  </a:cxn>
                  <a:cxn ang="0">
                    <a:pos x="47" y="66"/>
                  </a:cxn>
                  <a:cxn ang="0">
                    <a:pos x="50" y="51"/>
                  </a:cxn>
                  <a:cxn ang="0">
                    <a:pos x="53" y="36"/>
                  </a:cxn>
                  <a:cxn ang="0">
                    <a:pos x="55" y="27"/>
                  </a:cxn>
                  <a:cxn ang="0">
                    <a:pos x="58" y="20"/>
                  </a:cxn>
                  <a:cxn ang="0">
                    <a:pos x="61" y="13"/>
                  </a:cxn>
                  <a:cxn ang="0">
                    <a:pos x="65" y="8"/>
                  </a:cxn>
                  <a:cxn ang="0">
                    <a:pos x="65" y="8"/>
                  </a:cxn>
                  <a:cxn ang="0">
                    <a:pos x="66" y="6"/>
                  </a:cxn>
                  <a:cxn ang="0">
                    <a:pos x="66" y="4"/>
                  </a:cxn>
                  <a:cxn ang="0">
                    <a:pos x="64" y="1"/>
                  </a:cxn>
                  <a:cxn ang="0">
                    <a:pos x="63" y="0"/>
                  </a:cxn>
                  <a:cxn ang="0">
                    <a:pos x="61" y="0"/>
                  </a:cxn>
                  <a:cxn ang="0">
                    <a:pos x="60" y="0"/>
                  </a:cxn>
                  <a:cxn ang="0">
                    <a:pos x="58" y="1"/>
                  </a:cxn>
                  <a:cxn ang="0">
                    <a:pos x="58" y="1"/>
                  </a:cxn>
                </a:cxnLst>
                <a:rect l="0" t="0" r="r" b="b"/>
                <a:pathLst>
                  <a:path w="66" h="212">
                    <a:moveTo>
                      <a:pt x="58" y="1"/>
                    </a:moveTo>
                    <a:lnTo>
                      <a:pt x="58" y="1"/>
                    </a:lnTo>
                    <a:lnTo>
                      <a:pt x="52" y="10"/>
                    </a:lnTo>
                    <a:lnTo>
                      <a:pt x="48" y="20"/>
                    </a:lnTo>
                    <a:lnTo>
                      <a:pt x="44" y="31"/>
                    </a:lnTo>
                    <a:lnTo>
                      <a:pt x="41" y="42"/>
                    </a:lnTo>
                    <a:lnTo>
                      <a:pt x="36" y="66"/>
                    </a:lnTo>
                    <a:lnTo>
                      <a:pt x="32" y="87"/>
                    </a:lnTo>
                    <a:lnTo>
                      <a:pt x="32" y="87"/>
                    </a:lnTo>
                    <a:lnTo>
                      <a:pt x="24" y="117"/>
                    </a:lnTo>
                    <a:lnTo>
                      <a:pt x="15" y="147"/>
                    </a:lnTo>
                    <a:lnTo>
                      <a:pt x="6" y="176"/>
                    </a:lnTo>
                    <a:lnTo>
                      <a:pt x="3" y="192"/>
                    </a:lnTo>
                    <a:lnTo>
                      <a:pt x="0" y="207"/>
                    </a:lnTo>
                    <a:lnTo>
                      <a:pt x="0" y="207"/>
                    </a:lnTo>
                    <a:lnTo>
                      <a:pt x="0" y="209"/>
                    </a:lnTo>
                    <a:lnTo>
                      <a:pt x="1" y="210"/>
                    </a:lnTo>
                    <a:lnTo>
                      <a:pt x="4" y="212"/>
                    </a:lnTo>
                    <a:lnTo>
                      <a:pt x="5" y="212"/>
                    </a:lnTo>
                    <a:lnTo>
                      <a:pt x="8" y="212"/>
                    </a:lnTo>
                    <a:lnTo>
                      <a:pt x="9" y="211"/>
                    </a:lnTo>
                    <a:lnTo>
                      <a:pt x="10" y="209"/>
                    </a:lnTo>
                    <a:lnTo>
                      <a:pt x="10" y="209"/>
                    </a:lnTo>
                    <a:lnTo>
                      <a:pt x="14" y="184"/>
                    </a:lnTo>
                    <a:lnTo>
                      <a:pt x="21" y="161"/>
                    </a:lnTo>
                    <a:lnTo>
                      <a:pt x="35" y="112"/>
                    </a:lnTo>
                    <a:lnTo>
                      <a:pt x="35" y="112"/>
                    </a:lnTo>
                    <a:lnTo>
                      <a:pt x="42" y="89"/>
                    </a:lnTo>
                    <a:lnTo>
                      <a:pt x="47" y="66"/>
                    </a:lnTo>
                    <a:lnTo>
                      <a:pt x="47" y="66"/>
                    </a:lnTo>
                    <a:lnTo>
                      <a:pt x="50" y="51"/>
                    </a:lnTo>
                    <a:lnTo>
                      <a:pt x="53" y="36"/>
                    </a:lnTo>
                    <a:lnTo>
                      <a:pt x="55" y="27"/>
                    </a:lnTo>
                    <a:lnTo>
                      <a:pt x="58" y="20"/>
                    </a:lnTo>
                    <a:lnTo>
                      <a:pt x="61" y="13"/>
                    </a:lnTo>
                    <a:lnTo>
                      <a:pt x="65" y="8"/>
                    </a:lnTo>
                    <a:lnTo>
                      <a:pt x="65" y="8"/>
                    </a:lnTo>
                    <a:lnTo>
                      <a:pt x="66" y="6"/>
                    </a:lnTo>
                    <a:lnTo>
                      <a:pt x="66" y="4"/>
                    </a:lnTo>
                    <a:lnTo>
                      <a:pt x="64" y="1"/>
                    </a:lnTo>
                    <a:lnTo>
                      <a:pt x="63" y="0"/>
                    </a:lnTo>
                    <a:lnTo>
                      <a:pt x="61" y="0"/>
                    </a:lnTo>
                    <a:lnTo>
                      <a:pt x="60" y="0"/>
                    </a:lnTo>
                    <a:lnTo>
                      <a:pt x="58" y="1"/>
                    </a:lnTo>
                    <a:lnTo>
                      <a:pt x="58" y="1"/>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67" name="chenying0907 730"/>
              <p:cNvSpPr/>
              <p:nvPr/>
            </p:nvSpPr>
            <p:spPr bwMode="auto">
              <a:xfrm>
                <a:off x="5664201" y="4646613"/>
                <a:ext cx="25400" cy="76200"/>
              </a:xfrm>
              <a:custGeom>
                <a:avLst/>
                <a:gdLst/>
                <a:ahLst/>
                <a:cxnLst>
                  <a:cxn ang="0">
                    <a:pos x="37" y="4"/>
                  </a:cxn>
                  <a:cxn ang="0">
                    <a:pos x="37" y="4"/>
                  </a:cxn>
                  <a:cxn ang="0">
                    <a:pos x="36" y="12"/>
                  </a:cxn>
                  <a:cxn ang="0">
                    <a:pos x="35" y="21"/>
                  </a:cxn>
                  <a:cxn ang="0">
                    <a:pos x="30" y="35"/>
                  </a:cxn>
                  <a:cxn ang="0">
                    <a:pos x="25" y="51"/>
                  </a:cxn>
                  <a:cxn ang="0">
                    <a:pos x="20" y="66"/>
                  </a:cxn>
                  <a:cxn ang="0">
                    <a:pos x="20" y="66"/>
                  </a:cxn>
                  <a:cxn ang="0">
                    <a:pos x="15" y="84"/>
                  </a:cxn>
                  <a:cxn ang="0">
                    <a:pos x="9" y="101"/>
                  </a:cxn>
                  <a:cxn ang="0">
                    <a:pos x="4" y="119"/>
                  </a:cxn>
                  <a:cxn ang="0">
                    <a:pos x="0" y="136"/>
                  </a:cxn>
                  <a:cxn ang="0">
                    <a:pos x="0" y="136"/>
                  </a:cxn>
                  <a:cxn ang="0">
                    <a:pos x="0" y="139"/>
                  </a:cxn>
                  <a:cxn ang="0">
                    <a:pos x="1" y="140"/>
                  </a:cxn>
                  <a:cxn ang="0">
                    <a:pos x="2" y="142"/>
                  </a:cxn>
                  <a:cxn ang="0">
                    <a:pos x="3" y="142"/>
                  </a:cxn>
                  <a:cxn ang="0">
                    <a:pos x="5" y="142"/>
                  </a:cxn>
                  <a:cxn ang="0">
                    <a:pos x="7" y="142"/>
                  </a:cxn>
                  <a:cxn ang="0">
                    <a:pos x="8" y="141"/>
                  </a:cxn>
                  <a:cxn ang="0">
                    <a:pos x="9" y="139"/>
                  </a:cxn>
                  <a:cxn ang="0">
                    <a:pos x="9" y="139"/>
                  </a:cxn>
                  <a:cxn ang="0">
                    <a:pos x="13" y="121"/>
                  </a:cxn>
                  <a:cxn ang="0">
                    <a:pos x="18" y="103"/>
                  </a:cxn>
                  <a:cxn ang="0">
                    <a:pos x="29" y="69"/>
                  </a:cxn>
                  <a:cxn ang="0">
                    <a:pos x="29" y="69"/>
                  </a:cxn>
                  <a:cxn ang="0">
                    <a:pos x="34" y="53"/>
                  </a:cxn>
                  <a:cxn ang="0">
                    <a:pos x="40" y="37"/>
                  </a:cxn>
                  <a:cxn ang="0">
                    <a:pos x="44" y="21"/>
                  </a:cxn>
                  <a:cxn ang="0">
                    <a:pos x="46" y="12"/>
                  </a:cxn>
                  <a:cxn ang="0">
                    <a:pos x="47" y="4"/>
                  </a:cxn>
                  <a:cxn ang="0">
                    <a:pos x="47" y="4"/>
                  </a:cxn>
                  <a:cxn ang="0">
                    <a:pos x="46" y="2"/>
                  </a:cxn>
                  <a:cxn ang="0">
                    <a:pos x="45" y="1"/>
                  </a:cxn>
                  <a:cxn ang="0">
                    <a:pos x="44" y="0"/>
                  </a:cxn>
                  <a:cxn ang="0">
                    <a:pos x="42" y="0"/>
                  </a:cxn>
                  <a:cxn ang="0">
                    <a:pos x="39" y="1"/>
                  </a:cxn>
                  <a:cxn ang="0">
                    <a:pos x="38" y="2"/>
                  </a:cxn>
                  <a:cxn ang="0">
                    <a:pos x="37" y="4"/>
                  </a:cxn>
                  <a:cxn ang="0">
                    <a:pos x="37" y="4"/>
                  </a:cxn>
                </a:cxnLst>
                <a:rect l="0" t="0" r="r" b="b"/>
                <a:pathLst>
                  <a:path w="47" h="142">
                    <a:moveTo>
                      <a:pt x="37" y="4"/>
                    </a:moveTo>
                    <a:lnTo>
                      <a:pt x="37" y="4"/>
                    </a:lnTo>
                    <a:lnTo>
                      <a:pt x="36" y="12"/>
                    </a:lnTo>
                    <a:lnTo>
                      <a:pt x="35" y="21"/>
                    </a:lnTo>
                    <a:lnTo>
                      <a:pt x="30" y="35"/>
                    </a:lnTo>
                    <a:lnTo>
                      <a:pt x="25" y="51"/>
                    </a:lnTo>
                    <a:lnTo>
                      <a:pt x="20" y="66"/>
                    </a:lnTo>
                    <a:lnTo>
                      <a:pt x="20" y="66"/>
                    </a:lnTo>
                    <a:lnTo>
                      <a:pt x="15" y="84"/>
                    </a:lnTo>
                    <a:lnTo>
                      <a:pt x="9" y="101"/>
                    </a:lnTo>
                    <a:lnTo>
                      <a:pt x="4" y="119"/>
                    </a:lnTo>
                    <a:lnTo>
                      <a:pt x="0" y="136"/>
                    </a:lnTo>
                    <a:lnTo>
                      <a:pt x="0" y="136"/>
                    </a:lnTo>
                    <a:lnTo>
                      <a:pt x="0" y="139"/>
                    </a:lnTo>
                    <a:lnTo>
                      <a:pt x="1" y="140"/>
                    </a:lnTo>
                    <a:lnTo>
                      <a:pt x="2" y="142"/>
                    </a:lnTo>
                    <a:lnTo>
                      <a:pt x="3" y="142"/>
                    </a:lnTo>
                    <a:lnTo>
                      <a:pt x="5" y="142"/>
                    </a:lnTo>
                    <a:lnTo>
                      <a:pt x="7" y="142"/>
                    </a:lnTo>
                    <a:lnTo>
                      <a:pt x="8" y="141"/>
                    </a:lnTo>
                    <a:lnTo>
                      <a:pt x="9" y="139"/>
                    </a:lnTo>
                    <a:lnTo>
                      <a:pt x="9" y="139"/>
                    </a:lnTo>
                    <a:lnTo>
                      <a:pt x="13" y="121"/>
                    </a:lnTo>
                    <a:lnTo>
                      <a:pt x="18" y="103"/>
                    </a:lnTo>
                    <a:lnTo>
                      <a:pt x="29" y="69"/>
                    </a:lnTo>
                    <a:lnTo>
                      <a:pt x="29" y="69"/>
                    </a:lnTo>
                    <a:lnTo>
                      <a:pt x="34" y="53"/>
                    </a:lnTo>
                    <a:lnTo>
                      <a:pt x="40" y="37"/>
                    </a:lnTo>
                    <a:lnTo>
                      <a:pt x="44" y="21"/>
                    </a:lnTo>
                    <a:lnTo>
                      <a:pt x="46" y="12"/>
                    </a:lnTo>
                    <a:lnTo>
                      <a:pt x="47" y="4"/>
                    </a:lnTo>
                    <a:lnTo>
                      <a:pt x="47" y="4"/>
                    </a:lnTo>
                    <a:lnTo>
                      <a:pt x="46" y="2"/>
                    </a:lnTo>
                    <a:lnTo>
                      <a:pt x="45" y="1"/>
                    </a:lnTo>
                    <a:lnTo>
                      <a:pt x="44" y="0"/>
                    </a:lnTo>
                    <a:lnTo>
                      <a:pt x="42" y="0"/>
                    </a:lnTo>
                    <a:lnTo>
                      <a:pt x="39" y="1"/>
                    </a:lnTo>
                    <a:lnTo>
                      <a:pt x="38" y="2"/>
                    </a:lnTo>
                    <a:lnTo>
                      <a:pt x="37" y="4"/>
                    </a:lnTo>
                    <a:lnTo>
                      <a:pt x="37"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68" name="chenying0907 731"/>
              <p:cNvSpPr/>
              <p:nvPr/>
            </p:nvSpPr>
            <p:spPr bwMode="auto">
              <a:xfrm>
                <a:off x="5680076" y="4684713"/>
                <a:ext cx="19050" cy="61913"/>
              </a:xfrm>
              <a:custGeom>
                <a:avLst/>
                <a:gdLst/>
                <a:ahLst/>
                <a:cxnLst>
                  <a:cxn ang="0">
                    <a:pos x="30" y="2"/>
                  </a:cxn>
                  <a:cxn ang="0">
                    <a:pos x="30" y="2"/>
                  </a:cxn>
                  <a:cxn ang="0">
                    <a:pos x="26" y="9"/>
                  </a:cxn>
                  <a:cxn ang="0">
                    <a:pos x="22" y="15"/>
                  </a:cxn>
                  <a:cxn ang="0">
                    <a:pos x="17" y="28"/>
                  </a:cxn>
                  <a:cxn ang="0">
                    <a:pos x="13" y="42"/>
                  </a:cxn>
                  <a:cxn ang="0">
                    <a:pos x="11" y="56"/>
                  </a:cxn>
                  <a:cxn ang="0">
                    <a:pos x="7" y="86"/>
                  </a:cxn>
                  <a:cxn ang="0">
                    <a:pos x="4" y="99"/>
                  </a:cxn>
                  <a:cxn ang="0">
                    <a:pos x="0" y="114"/>
                  </a:cxn>
                  <a:cxn ang="0">
                    <a:pos x="0" y="114"/>
                  </a:cxn>
                  <a:cxn ang="0">
                    <a:pos x="0" y="116"/>
                  </a:cxn>
                  <a:cxn ang="0">
                    <a:pos x="1" y="117"/>
                  </a:cxn>
                  <a:cxn ang="0">
                    <a:pos x="2" y="118"/>
                  </a:cxn>
                  <a:cxn ang="0">
                    <a:pos x="3" y="119"/>
                  </a:cxn>
                  <a:cxn ang="0">
                    <a:pos x="7" y="119"/>
                  </a:cxn>
                  <a:cxn ang="0">
                    <a:pos x="8" y="118"/>
                  </a:cxn>
                  <a:cxn ang="0">
                    <a:pos x="9" y="116"/>
                  </a:cxn>
                  <a:cxn ang="0">
                    <a:pos x="9" y="116"/>
                  </a:cxn>
                  <a:cxn ang="0">
                    <a:pos x="13" y="104"/>
                  </a:cxn>
                  <a:cxn ang="0">
                    <a:pos x="15" y="89"/>
                  </a:cxn>
                  <a:cxn ang="0">
                    <a:pos x="19" y="61"/>
                  </a:cxn>
                  <a:cxn ang="0">
                    <a:pos x="21" y="47"/>
                  </a:cxn>
                  <a:cxn ang="0">
                    <a:pos x="24" y="33"/>
                  </a:cxn>
                  <a:cxn ang="0">
                    <a:pos x="30" y="21"/>
                  </a:cxn>
                  <a:cxn ang="0">
                    <a:pos x="33" y="15"/>
                  </a:cxn>
                  <a:cxn ang="0">
                    <a:pos x="37" y="10"/>
                  </a:cxn>
                  <a:cxn ang="0">
                    <a:pos x="37" y="10"/>
                  </a:cxn>
                  <a:cxn ang="0">
                    <a:pos x="38" y="8"/>
                  </a:cxn>
                  <a:cxn ang="0">
                    <a:pos x="38" y="5"/>
                  </a:cxn>
                  <a:cxn ang="0">
                    <a:pos x="36" y="2"/>
                  </a:cxn>
                  <a:cxn ang="0">
                    <a:pos x="35" y="1"/>
                  </a:cxn>
                  <a:cxn ang="0">
                    <a:pos x="33" y="0"/>
                  </a:cxn>
                  <a:cxn ang="0">
                    <a:pos x="32" y="1"/>
                  </a:cxn>
                  <a:cxn ang="0">
                    <a:pos x="30" y="2"/>
                  </a:cxn>
                  <a:cxn ang="0">
                    <a:pos x="30" y="2"/>
                  </a:cxn>
                </a:cxnLst>
                <a:rect l="0" t="0" r="r" b="b"/>
                <a:pathLst>
                  <a:path w="38" h="119">
                    <a:moveTo>
                      <a:pt x="30" y="2"/>
                    </a:moveTo>
                    <a:lnTo>
                      <a:pt x="30" y="2"/>
                    </a:lnTo>
                    <a:lnTo>
                      <a:pt x="26" y="9"/>
                    </a:lnTo>
                    <a:lnTo>
                      <a:pt x="22" y="15"/>
                    </a:lnTo>
                    <a:lnTo>
                      <a:pt x="17" y="28"/>
                    </a:lnTo>
                    <a:lnTo>
                      <a:pt x="13" y="42"/>
                    </a:lnTo>
                    <a:lnTo>
                      <a:pt x="11" y="56"/>
                    </a:lnTo>
                    <a:lnTo>
                      <a:pt x="7" y="86"/>
                    </a:lnTo>
                    <a:lnTo>
                      <a:pt x="4" y="99"/>
                    </a:lnTo>
                    <a:lnTo>
                      <a:pt x="0" y="114"/>
                    </a:lnTo>
                    <a:lnTo>
                      <a:pt x="0" y="114"/>
                    </a:lnTo>
                    <a:lnTo>
                      <a:pt x="0" y="116"/>
                    </a:lnTo>
                    <a:lnTo>
                      <a:pt x="1" y="117"/>
                    </a:lnTo>
                    <a:lnTo>
                      <a:pt x="2" y="118"/>
                    </a:lnTo>
                    <a:lnTo>
                      <a:pt x="3" y="119"/>
                    </a:lnTo>
                    <a:lnTo>
                      <a:pt x="7" y="119"/>
                    </a:lnTo>
                    <a:lnTo>
                      <a:pt x="8" y="118"/>
                    </a:lnTo>
                    <a:lnTo>
                      <a:pt x="9" y="116"/>
                    </a:lnTo>
                    <a:lnTo>
                      <a:pt x="9" y="116"/>
                    </a:lnTo>
                    <a:lnTo>
                      <a:pt x="13" y="104"/>
                    </a:lnTo>
                    <a:lnTo>
                      <a:pt x="15" y="89"/>
                    </a:lnTo>
                    <a:lnTo>
                      <a:pt x="19" y="61"/>
                    </a:lnTo>
                    <a:lnTo>
                      <a:pt x="21" y="47"/>
                    </a:lnTo>
                    <a:lnTo>
                      <a:pt x="24" y="33"/>
                    </a:lnTo>
                    <a:lnTo>
                      <a:pt x="30" y="21"/>
                    </a:lnTo>
                    <a:lnTo>
                      <a:pt x="33" y="15"/>
                    </a:lnTo>
                    <a:lnTo>
                      <a:pt x="37" y="10"/>
                    </a:lnTo>
                    <a:lnTo>
                      <a:pt x="37" y="10"/>
                    </a:lnTo>
                    <a:lnTo>
                      <a:pt x="38" y="8"/>
                    </a:lnTo>
                    <a:lnTo>
                      <a:pt x="38" y="5"/>
                    </a:lnTo>
                    <a:lnTo>
                      <a:pt x="36" y="2"/>
                    </a:lnTo>
                    <a:lnTo>
                      <a:pt x="35" y="1"/>
                    </a:lnTo>
                    <a:lnTo>
                      <a:pt x="33" y="0"/>
                    </a:lnTo>
                    <a:lnTo>
                      <a:pt x="32" y="1"/>
                    </a:lnTo>
                    <a:lnTo>
                      <a:pt x="30" y="2"/>
                    </a:lnTo>
                    <a:lnTo>
                      <a:pt x="30"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69" name="chenying0907 732"/>
              <p:cNvSpPr/>
              <p:nvPr/>
            </p:nvSpPr>
            <p:spPr bwMode="auto">
              <a:xfrm>
                <a:off x="5694363" y="4205288"/>
                <a:ext cx="63500" cy="346075"/>
              </a:xfrm>
              <a:custGeom>
                <a:avLst/>
                <a:gdLst/>
                <a:ahLst/>
                <a:cxnLst>
                  <a:cxn ang="0">
                    <a:pos x="111" y="4"/>
                  </a:cxn>
                  <a:cxn ang="0">
                    <a:pos x="100" y="44"/>
                  </a:cxn>
                  <a:cxn ang="0">
                    <a:pos x="91" y="83"/>
                  </a:cxn>
                  <a:cxn ang="0">
                    <a:pos x="81" y="165"/>
                  </a:cxn>
                  <a:cxn ang="0">
                    <a:pos x="78" y="186"/>
                  </a:cxn>
                  <a:cxn ang="0">
                    <a:pos x="69" y="230"/>
                  </a:cxn>
                  <a:cxn ang="0">
                    <a:pos x="64" y="250"/>
                  </a:cxn>
                  <a:cxn ang="0">
                    <a:pos x="58" y="272"/>
                  </a:cxn>
                  <a:cxn ang="0">
                    <a:pos x="51" y="319"/>
                  </a:cxn>
                  <a:cxn ang="0">
                    <a:pos x="47" y="341"/>
                  </a:cxn>
                  <a:cxn ang="0">
                    <a:pos x="32" y="412"/>
                  </a:cxn>
                  <a:cxn ang="0">
                    <a:pos x="20" y="482"/>
                  </a:cxn>
                  <a:cxn ang="0">
                    <a:pos x="17" y="506"/>
                  </a:cxn>
                  <a:cxn ang="0">
                    <a:pos x="7" y="550"/>
                  </a:cxn>
                  <a:cxn ang="0">
                    <a:pos x="2" y="573"/>
                  </a:cxn>
                  <a:cxn ang="0">
                    <a:pos x="0" y="591"/>
                  </a:cxn>
                  <a:cxn ang="0">
                    <a:pos x="1" y="631"/>
                  </a:cxn>
                  <a:cxn ang="0">
                    <a:pos x="2" y="650"/>
                  </a:cxn>
                  <a:cxn ang="0">
                    <a:pos x="3" y="653"/>
                  </a:cxn>
                  <a:cxn ang="0">
                    <a:pos x="6" y="654"/>
                  </a:cxn>
                  <a:cxn ang="0">
                    <a:pos x="10" y="653"/>
                  </a:cxn>
                  <a:cxn ang="0">
                    <a:pos x="11" y="650"/>
                  </a:cxn>
                  <a:cxn ang="0">
                    <a:pos x="10" y="608"/>
                  </a:cxn>
                  <a:cxn ang="0">
                    <a:pos x="11" y="577"/>
                  </a:cxn>
                  <a:cxn ang="0">
                    <a:pos x="12" y="567"/>
                  </a:cxn>
                  <a:cxn ang="0">
                    <a:pos x="22" y="528"/>
                  </a:cxn>
                  <a:cxn ang="0">
                    <a:pos x="28" y="498"/>
                  </a:cxn>
                  <a:cxn ang="0">
                    <a:pos x="29" y="489"/>
                  </a:cxn>
                  <a:cxn ang="0">
                    <a:pos x="35" y="454"/>
                  </a:cxn>
                  <a:cxn ang="0">
                    <a:pos x="41" y="420"/>
                  </a:cxn>
                  <a:cxn ang="0">
                    <a:pos x="51" y="362"/>
                  </a:cxn>
                  <a:cxn ang="0">
                    <a:pos x="56" y="343"/>
                  </a:cxn>
                  <a:cxn ang="0">
                    <a:pos x="65" y="303"/>
                  </a:cxn>
                  <a:cxn ang="0">
                    <a:pos x="71" y="262"/>
                  </a:cxn>
                  <a:cxn ang="0">
                    <a:pos x="80" y="219"/>
                  </a:cxn>
                  <a:cxn ang="0">
                    <a:pos x="88" y="176"/>
                  </a:cxn>
                  <a:cxn ang="0">
                    <a:pos x="95" y="134"/>
                  </a:cxn>
                  <a:cxn ang="0">
                    <a:pos x="104" y="70"/>
                  </a:cxn>
                  <a:cxn ang="0">
                    <a:pos x="113" y="27"/>
                  </a:cxn>
                  <a:cxn ang="0">
                    <a:pos x="119" y="7"/>
                  </a:cxn>
                  <a:cxn ang="0">
                    <a:pos x="119" y="3"/>
                  </a:cxn>
                  <a:cxn ang="0">
                    <a:pos x="116" y="0"/>
                  </a:cxn>
                  <a:cxn ang="0">
                    <a:pos x="113" y="2"/>
                  </a:cxn>
                  <a:cxn ang="0">
                    <a:pos x="111" y="4"/>
                  </a:cxn>
                </a:cxnLst>
                <a:rect l="0" t="0" r="r" b="b"/>
                <a:pathLst>
                  <a:path w="120" h="654">
                    <a:moveTo>
                      <a:pt x="111" y="4"/>
                    </a:moveTo>
                    <a:lnTo>
                      <a:pt x="111" y="4"/>
                    </a:lnTo>
                    <a:lnTo>
                      <a:pt x="104" y="24"/>
                    </a:lnTo>
                    <a:lnTo>
                      <a:pt x="100" y="44"/>
                    </a:lnTo>
                    <a:lnTo>
                      <a:pt x="96" y="63"/>
                    </a:lnTo>
                    <a:lnTo>
                      <a:pt x="91" y="83"/>
                    </a:lnTo>
                    <a:lnTo>
                      <a:pt x="86" y="123"/>
                    </a:lnTo>
                    <a:lnTo>
                      <a:pt x="81" y="165"/>
                    </a:lnTo>
                    <a:lnTo>
                      <a:pt x="81" y="165"/>
                    </a:lnTo>
                    <a:lnTo>
                      <a:pt x="78" y="186"/>
                    </a:lnTo>
                    <a:lnTo>
                      <a:pt x="74" y="208"/>
                    </a:lnTo>
                    <a:lnTo>
                      <a:pt x="69" y="230"/>
                    </a:lnTo>
                    <a:lnTo>
                      <a:pt x="64" y="250"/>
                    </a:lnTo>
                    <a:lnTo>
                      <a:pt x="64" y="250"/>
                    </a:lnTo>
                    <a:lnTo>
                      <a:pt x="60" y="262"/>
                    </a:lnTo>
                    <a:lnTo>
                      <a:pt x="58" y="272"/>
                    </a:lnTo>
                    <a:lnTo>
                      <a:pt x="54" y="296"/>
                    </a:lnTo>
                    <a:lnTo>
                      <a:pt x="51" y="319"/>
                    </a:lnTo>
                    <a:lnTo>
                      <a:pt x="47" y="341"/>
                    </a:lnTo>
                    <a:lnTo>
                      <a:pt x="47" y="341"/>
                    </a:lnTo>
                    <a:lnTo>
                      <a:pt x="39" y="375"/>
                    </a:lnTo>
                    <a:lnTo>
                      <a:pt x="32" y="412"/>
                    </a:lnTo>
                    <a:lnTo>
                      <a:pt x="25" y="447"/>
                    </a:lnTo>
                    <a:lnTo>
                      <a:pt x="20" y="482"/>
                    </a:lnTo>
                    <a:lnTo>
                      <a:pt x="20" y="482"/>
                    </a:lnTo>
                    <a:lnTo>
                      <a:pt x="17" y="506"/>
                    </a:lnTo>
                    <a:lnTo>
                      <a:pt x="12" y="527"/>
                    </a:lnTo>
                    <a:lnTo>
                      <a:pt x="7" y="550"/>
                    </a:lnTo>
                    <a:lnTo>
                      <a:pt x="2" y="573"/>
                    </a:lnTo>
                    <a:lnTo>
                      <a:pt x="2" y="573"/>
                    </a:lnTo>
                    <a:lnTo>
                      <a:pt x="1" y="582"/>
                    </a:lnTo>
                    <a:lnTo>
                      <a:pt x="0" y="591"/>
                    </a:lnTo>
                    <a:lnTo>
                      <a:pt x="0" y="611"/>
                    </a:lnTo>
                    <a:lnTo>
                      <a:pt x="1" y="631"/>
                    </a:lnTo>
                    <a:lnTo>
                      <a:pt x="2" y="650"/>
                    </a:lnTo>
                    <a:lnTo>
                      <a:pt x="2" y="650"/>
                    </a:lnTo>
                    <a:lnTo>
                      <a:pt x="2" y="652"/>
                    </a:lnTo>
                    <a:lnTo>
                      <a:pt x="3" y="653"/>
                    </a:lnTo>
                    <a:lnTo>
                      <a:pt x="5" y="654"/>
                    </a:lnTo>
                    <a:lnTo>
                      <a:pt x="6" y="654"/>
                    </a:lnTo>
                    <a:lnTo>
                      <a:pt x="8" y="654"/>
                    </a:lnTo>
                    <a:lnTo>
                      <a:pt x="10" y="653"/>
                    </a:lnTo>
                    <a:lnTo>
                      <a:pt x="11" y="652"/>
                    </a:lnTo>
                    <a:lnTo>
                      <a:pt x="11" y="650"/>
                    </a:lnTo>
                    <a:lnTo>
                      <a:pt x="11" y="650"/>
                    </a:lnTo>
                    <a:lnTo>
                      <a:pt x="10" y="608"/>
                    </a:lnTo>
                    <a:lnTo>
                      <a:pt x="10" y="587"/>
                    </a:lnTo>
                    <a:lnTo>
                      <a:pt x="11" y="577"/>
                    </a:lnTo>
                    <a:lnTo>
                      <a:pt x="12" y="567"/>
                    </a:lnTo>
                    <a:lnTo>
                      <a:pt x="12" y="567"/>
                    </a:lnTo>
                    <a:lnTo>
                      <a:pt x="17" y="548"/>
                    </a:lnTo>
                    <a:lnTo>
                      <a:pt x="22" y="528"/>
                    </a:lnTo>
                    <a:lnTo>
                      <a:pt x="27" y="509"/>
                    </a:lnTo>
                    <a:lnTo>
                      <a:pt x="28" y="498"/>
                    </a:lnTo>
                    <a:lnTo>
                      <a:pt x="29" y="489"/>
                    </a:lnTo>
                    <a:lnTo>
                      <a:pt x="29" y="489"/>
                    </a:lnTo>
                    <a:lnTo>
                      <a:pt x="32" y="471"/>
                    </a:lnTo>
                    <a:lnTo>
                      <a:pt x="35" y="454"/>
                    </a:lnTo>
                    <a:lnTo>
                      <a:pt x="41" y="420"/>
                    </a:lnTo>
                    <a:lnTo>
                      <a:pt x="41" y="420"/>
                    </a:lnTo>
                    <a:lnTo>
                      <a:pt x="47" y="382"/>
                    </a:lnTo>
                    <a:lnTo>
                      <a:pt x="51" y="362"/>
                    </a:lnTo>
                    <a:lnTo>
                      <a:pt x="56" y="343"/>
                    </a:lnTo>
                    <a:lnTo>
                      <a:pt x="56" y="343"/>
                    </a:lnTo>
                    <a:lnTo>
                      <a:pt x="60" y="324"/>
                    </a:lnTo>
                    <a:lnTo>
                      <a:pt x="65" y="303"/>
                    </a:lnTo>
                    <a:lnTo>
                      <a:pt x="71" y="262"/>
                    </a:lnTo>
                    <a:lnTo>
                      <a:pt x="71" y="262"/>
                    </a:lnTo>
                    <a:lnTo>
                      <a:pt x="75" y="240"/>
                    </a:lnTo>
                    <a:lnTo>
                      <a:pt x="80" y="219"/>
                    </a:lnTo>
                    <a:lnTo>
                      <a:pt x="84" y="198"/>
                    </a:lnTo>
                    <a:lnTo>
                      <a:pt x="88" y="176"/>
                    </a:lnTo>
                    <a:lnTo>
                      <a:pt x="88" y="176"/>
                    </a:lnTo>
                    <a:lnTo>
                      <a:pt x="95" y="134"/>
                    </a:lnTo>
                    <a:lnTo>
                      <a:pt x="100" y="90"/>
                    </a:lnTo>
                    <a:lnTo>
                      <a:pt x="104" y="70"/>
                    </a:lnTo>
                    <a:lnTo>
                      <a:pt x="108" y="48"/>
                    </a:lnTo>
                    <a:lnTo>
                      <a:pt x="113" y="27"/>
                    </a:lnTo>
                    <a:lnTo>
                      <a:pt x="119" y="7"/>
                    </a:lnTo>
                    <a:lnTo>
                      <a:pt x="119" y="7"/>
                    </a:lnTo>
                    <a:lnTo>
                      <a:pt x="120" y="5"/>
                    </a:lnTo>
                    <a:lnTo>
                      <a:pt x="119" y="3"/>
                    </a:lnTo>
                    <a:lnTo>
                      <a:pt x="118" y="2"/>
                    </a:lnTo>
                    <a:lnTo>
                      <a:pt x="116" y="0"/>
                    </a:lnTo>
                    <a:lnTo>
                      <a:pt x="115" y="0"/>
                    </a:lnTo>
                    <a:lnTo>
                      <a:pt x="113" y="2"/>
                    </a:lnTo>
                    <a:lnTo>
                      <a:pt x="112" y="3"/>
                    </a:lnTo>
                    <a:lnTo>
                      <a:pt x="111" y="4"/>
                    </a:lnTo>
                    <a:lnTo>
                      <a:pt x="111" y="4"/>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70" name="chenying0907 733"/>
              <p:cNvSpPr/>
              <p:nvPr/>
            </p:nvSpPr>
            <p:spPr bwMode="auto">
              <a:xfrm>
                <a:off x="5746751" y="4235450"/>
                <a:ext cx="46038" cy="260350"/>
              </a:xfrm>
              <a:custGeom>
                <a:avLst/>
                <a:gdLst/>
                <a:ahLst/>
                <a:cxnLst>
                  <a:cxn ang="0">
                    <a:pos x="76" y="2"/>
                  </a:cxn>
                  <a:cxn ang="0">
                    <a:pos x="70" y="31"/>
                  </a:cxn>
                  <a:cxn ang="0">
                    <a:pos x="69" y="60"/>
                  </a:cxn>
                  <a:cxn ang="0">
                    <a:pos x="70" y="106"/>
                  </a:cxn>
                  <a:cxn ang="0">
                    <a:pos x="70" y="120"/>
                  </a:cxn>
                  <a:cxn ang="0">
                    <a:pos x="65" y="152"/>
                  </a:cxn>
                  <a:cxn ang="0">
                    <a:pos x="50" y="215"/>
                  </a:cxn>
                  <a:cxn ang="0">
                    <a:pos x="44" y="248"/>
                  </a:cxn>
                  <a:cxn ang="0">
                    <a:pos x="40" y="279"/>
                  </a:cxn>
                  <a:cxn ang="0">
                    <a:pos x="30" y="342"/>
                  </a:cxn>
                  <a:cxn ang="0">
                    <a:pos x="21" y="373"/>
                  </a:cxn>
                  <a:cxn ang="0">
                    <a:pos x="7" y="430"/>
                  </a:cxn>
                  <a:cxn ang="0">
                    <a:pos x="1" y="473"/>
                  </a:cxn>
                  <a:cxn ang="0">
                    <a:pos x="0" y="488"/>
                  </a:cxn>
                  <a:cxn ang="0">
                    <a:pos x="2" y="491"/>
                  </a:cxn>
                  <a:cxn ang="0">
                    <a:pos x="5" y="492"/>
                  </a:cxn>
                  <a:cxn ang="0">
                    <a:pos x="8" y="491"/>
                  </a:cxn>
                  <a:cxn ang="0">
                    <a:pos x="9" y="488"/>
                  </a:cxn>
                  <a:cxn ang="0">
                    <a:pos x="10" y="472"/>
                  </a:cxn>
                  <a:cxn ang="0">
                    <a:pos x="17" y="428"/>
                  </a:cxn>
                  <a:cxn ang="0">
                    <a:pos x="33" y="369"/>
                  </a:cxn>
                  <a:cxn ang="0">
                    <a:pos x="40" y="341"/>
                  </a:cxn>
                  <a:cxn ang="0">
                    <a:pos x="49" y="284"/>
                  </a:cxn>
                  <a:cxn ang="0">
                    <a:pos x="53" y="256"/>
                  </a:cxn>
                  <a:cxn ang="0">
                    <a:pos x="58" y="224"/>
                  </a:cxn>
                  <a:cxn ang="0">
                    <a:pos x="72" y="161"/>
                  </a:cxn>
                  <a:cxn ang="0">
                    <a:pos x="78" y="129"/>
                  </a:cxn>
                  <a:cxn ang="0">
                    <a:pos x="80" y="103"/>
                  </a:cxn>
                  <a:cxn ang="0">
                    <a:pos x="80" y="76"/>
                  </a:cxn>
                  <a:cxn ang="0">
                    <a:pos x="81" y="22"/>
                  </a:cxn>
                  <a:cxn ang="0">
                    <a:pos x="85" y="5"/>
                  </a:cxn>
                  <a:cxn ang="0">
                    <a:pos x="85" y="3"/>
                  </a:cxn>
                  <a:cxn ang="0">
                    <a:pos x="83" y="0"/>
                  </a:cxn>
                  <a:cxn ang="0">
                    <a:pos x="78" y="0"/>
                  </a:cxn>
                  <a:cxn ang="0">
                    <a:pos x="76" y="2"/>
                  </a:cxn>
                </a:cxnLst>
                <a:rect l="0" t="0" r="r" b="b"/>
                <a:pathLst>
                  <a:path w="85" h="492">
                    <a:moveTo>
                      <a:pt x="76" y="2"/>
                    </a:moveTo>
                    <a:lnTo>
                      <a:pt x="76" y="2"/>
                    </a:lnTo>
                    <a:lnTo>
                      <a:pt x="72" y="17"/>
                    </a:lnTo>
                    <a:lnTo>
                      <a:pt x="70" y="31"/>
                    </a:lnTo>
                    <a:lnTo>
                      <a:pt x="69" y="46"/>
                    </a:lnTo>
                    <a:lnTo>
                      <a:pt x="69" y="60"/>
                    </a:lnTo>
                    <a:lnTo>
                      <a:pt x="70" y="91"/>
                    </a:lnTo>
                    <a:lnTo>
                      <a:pt x="70" y="106"/>
                    </a:lnTo>
                    <a:lnTo>
                      <a:pt x="70" y="120"/>
                    </a:lnTo>
                    <a:lnTo>
                      <a:pt x="70" y="120"/>
                    </a:lnTo>
                    <a:lnTo>
                      <a:pt x="68" y="136"/>
                    </a:lnTo>
                    <a:lnTo>
                      <a:pt x="65" y="152"/>
                    </a:lnTo>
                    <a:lnTo>
                      <a:pt x="58" y="184"/>
                    </a:lnTo>
                    <a:lnTo>
                      <a:pt x="50" y="215"/>
                    </a:lnTo>
                    <a:lnTo>
                      <a:pt x="47" y="232"/>
                    </a:lnTo>
                    <a:lnTo>
                      <a:pt x="44" y="248"/>
                    </a:lnTo>
                    <a:lnTo>
                      <a:pt x="44" y="248"/>
                    </a:lnTo>
                    <a:lnTo>
                      <a:pt x="40" y="279"/>
                    </a:lnTo>
                    <a:lnTo>
                      <a:pt x="36" y="311"/>
                    </a:lnTo>
                    <a:lnTo>
                      <a:pt x="30" y="342"/>
                    </a:lnTo>
                    <a:lnTo>
                      <a:pt x="21" y="373"/>
                    </a:lnTo>
                    <a:lnTo>
                      <a:pt x="21" y="373"/>
                    </a:lnTo>
                    <a:lnTo>
                      <a:pt x="14" y="401"/>
                    </a:lnTo>
                    <a:lnTo>
                      <a:pt x="7" y="430"/>
                    </a:lnTo>
                    <a:lnTo>
                      <a:pt x="3" y="459"/>
                    </a:lnTo>
                    <a:lnTo>
                      <a:pt x="1" y="473"/>
                    </a:lnTo>
                    <a:lnTo>
                      <a:pt x="0" y="488"/>
                    </a:lnTo>
                    <a:lnTo>
                      <a:pt x="0" y="488"/>
                    </a:lnTo>
                    <a:lnTo>
                      <a:pt x="1" y="490"/>
                    </a:lnTo>
                    <a:lnTo>
                      <a:pt x="2" y="491"/>
                    </a:lnTo>
                    <a:lnTo>
                      <a:pt x="3" y="492"/>
                    </a:lnTo>
                    <a:lnTo>
                      <a:pt x="5" y="492"/>
                    </a:lnTo>
                    <a:lnTo>
                      <a:pt x="6" y="492"/>
                    </a:lnTo>
                    <a:lnTo>
                      <a:pt x="8" y="491"/>
                    </a:lnTo>
                    <a:lnTo>
                      <a:pt x="9" y="490"/>
                    </a:lnTo>
                    <a:lnTo>
                      <a:pt x="9" y="488"/>
                    </a:lnTo>
                    <a:lnTo>
                      <a:pt x="9" y="488"/>
                    </a:lnTo>
                    <a:lnTo>
                      <a:pt x="10" y="472"/>
                    </a:lnTo>
                    <a:lnTo>
                      <a:pt x="12" y="458"/>
                    </a:lnTo>
                    <a:lnTo>
                      <a:pt x="17" y="428"/>
                    </a:lnTo>
                    <a:lnTo>
                      <a:pt x="25" y="398"/>
                    </a:lnTo>
                    <a:lnTo>
                      <a:pt x="33" y="369"/>
                    </a:lnTo>
                    <a:lnTo>
                      <a:pt x="33" y="369"/>
                    </a:lnTo>
                    <a:lnTo>
                      <a:pt x="40" y="341"/>
                    </a:lnTo>
                    <a:lnTo>
                      <a:pt x="45" y="313"/>
                    </a:lnTo>
                    <a:lnTo>
                      <a:pt x="49" y="284"/>
                    </a:lnTo>
                    <a:lnTo>
                      <a:pt x="53" y="256"/>
                    </a:lnTo>
                    <a:lnTo>
                      <a:pt x="53" y="256"/>
                    </a:lnTo>
                    <a:lnTo>
                      <a:pt x="55" y="240"/>
                    </a:lnTo>
                    <a:lnTo>
                      <a:pt x="58" y="224"/>
                    </a:lnTo>
                    <a:lnTo>
                      <a:pt x="65" y="192"/>
                    </a:lnTo>
                    <a:lnTo>
                      <a:pt x="72" y="161"/>
                    </a:lnTo>
                    <a:lnTo>
                      <a:pt x="78" y="129"/>
                    </a:lnTo>
                    <a:lnTo>
                      <a:pt x="78" y="129"/>
                    </a:lnTo>
                    <a:lnTo>
                      <a:pt x="79" y="116"/>
                    </a:lnTo>
                    <a:lnTo>
                      <a:pt x="80" y="103"/>
                    </a:lnTo>
                    <a:lnTo>
                      <a:pt x="80" y="76"/>
                    </a:lnTo>
                    <a:lnTo>
                      <a:pt x="80" y="76"/>
                    </a:lnTo>
                    <a:lnTo>
                      <a:pt x="80" y="40"/>
                    </a:lnTo>
                    <a:lnTo>
                      <a:pt x="81" y="22"/>
                    </a:lnTo>
                    <a:lnTo>
                      <a:pt x="82" y="14"/>
                    </a:lnTo>
                    <a:lnTo>
                      <a:pt x="85" y="5"/>
                    </a:lnTo>
                    <a:lnTo>
                      <a:pt x="85" y="5"/>
                    </a:lnTo>
                    <a:lnTo>
                      <a:pt x="85" y="3"/>
                    </a:lnTo>
                    <a:lnTo>
                      <a:pt x="84" y="1"/>
                    </a:lnTo>
                    <a:lnTo>
                      <a:pt x="83" y="0"/>
                    </a:lnTo>
                    <a:lnTo>
                      <a:pt x="82" y="0"/>
                    </a:lnTo>
                    <a:lnTo>
                      <a:pt x="78" y="0"/>
                    </a:lnTo>
                    <a:lnTo>
                      <a:pt x="77" y="1"/>
                    </a:lnTo>
                    <a:lnTo>
                      <a:pt x="76" y="2"/>
                    </a:lnTo>
                    <a:lnTo>
                      <a:pt x="76" y="2"/>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71" name="chenying0907 734"/>
              <p:cNvSpPr/>
              <p:nvPr/>
            </p:nvSpPr>
            <p:spPr bwMode="auto">
              <a:xfrm>
                <a:off x="5780088" y="4264025"/>
                <a:ext cx="34925" cy="196850"/>
              </a:xfrm>
              <a:custGeom>
                <a:avLst/>
                <a:gdLst/>
                <a:ahLst/>
                <a:cxnLst>
                  <a:cxn ang="0">
                    <a:pos x="57" y="4"/>
                  </a:cxn>
                  <a:cxn ang="0">
                    <a:pos x="57" y="4"/>
                  </a:cxn>
                  <a:cxn ang="0">
                    <a:pos x="56" y="51"/>
                  </a:cxn>
                  <a:cxn ang="0">
                    <a:pos x="52" y="96"/>
                  </a:cxn>
                  <a:cxn ang="0">
                    <a:pos x="47" y="141"/>
                  </a:cxn>
                  <a:cxn ang="0">
                    <a:pos x="41" y="187"/>
                  </a:cxn>
                  <a:cxn ang="0">
                    <a:pos x="41" y="187"/>
                  </a:cxn>
                  <a:cxn ang="0">
                    <a:pos x="37" y="210"/>
                  </a:cxn>
                  <a:cxn ang="0">
                    <a:pos x="32" y="232"/>
                  </a:cxn>
                  <a:cxn ang="0">
                    <a:pos x="20" y="278"/>
                  </a:cxn>
                  <a:cxn ang="0">
                    <a:pos x="9" y="322"/>
                  </a:cxn>
                  <a:cxn ang="0">
                    <a:pos x="4" y="345"/>
                  </a:cxn>
                  <a:cxn ang="0">
                    <a:pos x="0" y="368"/>
                  </a:cxn>
                  <a:cxn ang="0">
                    <a:pos x="0" y="368"/>
                  </a:cxn>
                  <a:cxn ang="0">
                    <a:pos x="0" y="370"/>
                  </a:cxn>
                  <a:cxn ang="0">
                    <a:pos x="1" y="372"/>
                  </a:cxn>
                  <a:cxn ang="0">
                    <a:pos x="4" y="374"/>
                  </a:cxn>
                  <a:cxn ang="0">
                    <a:pos x="5" y="374"/>
                  </a:cxn>
                  <a:cxn ang="0">
                    <a:pos x="7" y="374"/>
                  </a:cxn>
                  <a:cxn ang="0">
                    <a:pos x="8" y="373"/>
                  </a:cxn>
                  <a:cxn ang="0">
                    <a:pos x="9" y="371"/>
                  </a:cxn>
                  <a:cxn ang="0">
                    <a:pos x="9" y="371"/>
                  </a:cxn>
                  <a:cxn ang="0">
                    <a:pos x="13" y="348"/>
                  </a:cxn>
                  <a:cxn ang="0">
                    <a:pos x="18" y="325"/>
                  </a:cxn>
                  <a:cxn ang="0">
                    <a:pos x="30" y="280"/>
                  </a:cxn>
                  <a:cxn ang="0">
                    <a:pos x="41" y="235"/>
                  </a:cxn>
                  <a:cxn ang="0">
                    <a:pos x="46" y="213"/>
                  </a:cxn>
                  <a:cxn ang="0">
                    <a:pos x="50" y="190"/>
                  </a:cxn>
                  <a:cxn ang="0">
                    <a:pos x="50" y="190"/>
                  </a:cxn>
                  <a:cxn ang="0">
                    <a:pos x="58" y="144"/>
                  </a:cxn>
                  <a:cxn ang="0">
                    <a:pos x="62" y="97"/>
                  </a:cxn>
                  <a:cxn ang="0">
                    <a:pos x="65" y="51"/>
                  </a:cxn>
                  <a:cxn ang="0">
                    <a:pos x="66" y="4"/>
                  </a:cxn>
                  <a:cxn ang="0">
                    <a:pos x="66" y="4"/>
                  </a:cxn>
                  <a:cxn ang="0">
                    <a:pos x="66" y="2"/>
                  </a:cxn>
                  <a:cxn ang="0">
                    <a:pos x="65" y="1"/>
                  </a:cxn>
                  <a:cxn ang="0">
                    <a:pos x="63" y="0"/>
                  </a:cxn>
                  <a:cxn ang="0">
                    <a:pos x="62" y="0"/>
                  </a:cxn>
                  <a:cxn ang="0">
                    <a:pos x="60" y="0"/>
                  </a:cxn>
                  <a:cxn ang="0">
                    <a:pos x="58" y="1"/>
                  </a:cxn>
                  <a:cxn ang="0">
                    <a:pos x="57" y="2"/>
                  </a:cxn>
                  <a:cxn ang="0">
                    <a:pos x="57" y="4"/>
                  </a:cxn>
                  <a:cxn ang="0">
                    <a:pos x="57" y="4"/>
                  </a:cxn>
                </a:cxnLst>
                <a:rect l="0" t="0" r="r" b="b"/>
                <a:pathLst>
                  <a:path w="66" h="374">
                    <a:moveTo>
                      <a:pt x="57" y="4"/>
                    </a:moveTo>
                    <a:lnTo>
                      <a:pt x="57" y="4"/>
                    </a:lnTo>
                    <a:lnTo>
                      <a:pt x="56" y="51"/>
                    </a:lnTo>
                    <a:lnTo>
                      <a:pt x="52" y="96"/>
                    </a:lnTo>
                    <a:lnTo>
                      <a:pt x="47" y="141"/>
                    </a:lnTo>
                    <a:lnTo>
                      <a:pt x="41" y="187"/>
                    </a:lnTo>
                    <a:lnTo>
                      <a:pt x="41" y="187"/>
                    </a:lnTo>
                    <a:lnTo>
                      <a:pt x="37" y="210"/>
                    </a:lnTo>
                    <a:lnTo>
                      <a:pt x="32" y="232"/>
                    </a:lnTo>
                    <a:lnTo>
                      <a:pt x="20" y="278"/>
                    </a:lnTo>
                    <a:lnTo>
                      <a:pt x="9" y="322"/>
                    </a:lnTo>
                    <a:lnTo>
                      <a:pt x="4" y="345"/>
                    </a:lnTo>
                    <a:lnTo>
                      <a:pt x="0" y="368"/>
                    </a:lnTo>
                    <a:lnTo>
                      <a:pt x="0" y="368"/>
                    </a:lnTo>
                    <a:lnTo>
                      <a:pt x="0" y="370"/>
                    </a:lnTo>
                    <a:lnTo>
                      <a:pt x="1" y="372"/>
                    </a:lnTo>
                    <a:lnTo>
                      <a:pt x="4" y="374"/>
                    </a:lnTo>
                    <a:lnTo>
                      <a:pt x="5" y="374"/>
                    </a:lnTo>
                    <a:lnTo>
                      <a:pt x="7" y="374"/>
                    </a:lnTo>
                    <a:lnTo>
                      <a:pt x="8" y="373"/>
                    </a:lnTo>
                    <a:lnTo>
                      <a:pt x="9" y="371"/>
                    </a:lnTo>
                    <a:lnTo>
                      <a:pt x="9" y="371"/>
                    </a:lnTo>
                    <a:lnTo>
                      <a:pt x="13" y="348"/>
                    </a:lnTo>
                    <a:lnTo>
                      <a:pt x="18" y="325"/>
                    </a:lnTo>
                    <a:lnTo>
                      <a:pt x="30" y="280"/>
                    </a:lnTo>
                    <a:lnTo>
                      <a:pt x="41" y="235"/>
                    </a:lnTo>
                    <a:lnTo>
                      <a:pt x="46" y="213"/>
                    </a:lnTo>
                    <a:lnTo>
                      <a:pt x="50" y="190"/>
                    </a:lnTo>
                    <a:lnTo>
                      <a:pt x="50" y="190"/>
                    </a:lnTo>
                    <a:lnTo>
                      <a:pt x="58" y="144"/>
                    </a:lnTo>
                    <a:lnTo>
                      <a:pt x="62" y="97"/>
                    </a:lnTo>
                    <a:lnTo>
                      <a:pt x="65" y="51"/>
                    </a:lnTo>
                    <a:lnTo>
                      <a:pt x="66" y="4"/>
                    </a:lnTo>
                    <a:lnTo>
                      <a:pt x="66" y="4"/>
                    </a:lnTo>
                    <a:lnTo>
                      <a:pt x="66" y="2"/>
                    </a:lnTo>
                    <a:lnTo>
                      <a:pt x="65" y="1"/>
                    </a:lnTo>
                    <a:lnTo>
                      <a:pt x="63" y="0"/>
                    </a:lnTo>
                    <a:lnTo>
                      <a:pt x="62" y="0"/>
                    </a:lnTo>
                    <a:lnTo>
                      <a:pt x="60" y="0"/>
                    </a:lnTo>
                    <a:lnTo>
                      <a:pt x="58" y="1"/>
                    </a:lnTo>
                    <a:lnTo>
                      <a:pt x="57" y="2"/>
                    </a:lnTo>
                    <a:lnTo>
                      <a:pt x="57" y="4"/>
                    </a:lnTo>
                    <a:lnTo>
                      <a:pt x="57" y="4"/>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72" name="chenying0907 735"/>
              <p:cNvSpPr/>
              <p:nvPr/>
            </p:nvSpPr>
            <p:spPr bwMode="auto">
              <a:xfrm>
                <a:off x="5805488" y="4286250"/>
                <a:ext cx="42863" cy="160338"/>
              </a:xfrm>
              <a:custGeom>
                <a:avLst/>
                <a:gdLst/>
                <a:ahLst/>
                <a:cxnLst>
                  <a:cxn ang="0">
                    <a:pos x="72" y="4"/>
                  </a:cxn>
                  <a:cxn ang="0">
                    <a:pos x="72" y="4"/>
                  </a:cxn>
                  <a:cxn ang="0">
                    <a:pos x="70" y="24"/>
                  </a:cxn>
                  <a:cxn ang="0">
                    <a:pos x="68" y="44"/>
                  </a:cxn>
                  <a:cxn ang="0">
                    <a:pos x="65" y="63"/>
                  </a:cxn>
                  <a:cxn ang="0">
                    <a:pos x="61" y="82"/>
                  </a:cxn>
                  <a:cxn ang="0">
                    <a:pos x="54" y="120"/>
                  </a:cxn>
                  <a:cxn ang="0">
                    <a:pos x="47" y="158"/>
                  </a:cxn>
                  <a:cxn ang="0">
                    <a:pos x="47" y="158"/>
                  </a:cxn>
                  <a:cxn ang="0">
                    <a:pos x="43" y="177"/>
                  </a:cxn>
                  <a:cxn ang="0">
                    <a:pos x="36" y="195"/>
                  </a:cxn>
                  <a:cxn ang="0">
                    <a:pos x="24" y="230"/>
                  </a:cxn>
                  <a:cxn ang="0">
                    <a:pos x="24" y="230"/>
                  </a:cxn>
                  <a:cxn ang="0">
                    <a:pos x="20" y="246"/>
                  </a:cxn>
                  <a:cxn ang="0">
                    <a:pos x="16" y="264"/>
                  </a:cxn>
                  <a:cxn ang="0">
                    <a:pos x="14" y="272"/>
                  </a:cxn>
                  <a:cxn ang="0">
                    <a:pos x="11" y="280"/>
                  </a:cxn>
                  <a:cxn ang="0">
                    <a:pos x="6" y="289"/>
                  </a:cxn>
                  <a:cxn ang="0">
                    <a:pos x="1" y="296"/>
                  </a:cxn>
                  <a:cxn ang="0">
                    <a:pos x="1" y="296"/>
                  </a:cxn>
                  <a:cxn ang="0">
                    <a:pos x="0" y="298"/>
                  </a:cxn>
                  <a:cxn ang="0">
                    <a:pos x="0" y="299"/>
                  </a:cxn>
                  <a:cxn ang="0">
                    <a:pos x="2" y="302"/>
                  </a:cxn>
                  <a:cxn ang="0">
                    <a:pos x="3" y="303"/>
                  </a:cxn>
                  <a:cxn ang="0">
                    <a:pos x="4" y="304"/>
                  </a:cxn>
                  <a:cxn ang="0">
                    <a:pos x="6" y="303"/>
                  </a:cxn>
                  <a:cxn ang="0">
                    <a:pos x="9" y="302"/>
                  </a:cxn>
                  <a:cxn ang="0">
                    <a:pos x="9" y="302"/>
                  </a:cxn>
                  <a:cxn ang="0">
                    <a:pos x="13" y="297"/>
                  </a:cxn>
                  <a:cxn ang="0">
                    <a:pos x="16" y="291"/>
                  </a:cxn>
                  <a:cxn ang="0">
                    <a:pos x="21" y="279"/>
                  </a:cxn>
                  <a:cxn ang="0">
                    <a:pos x="24" y="267"/>
                  </a:cxn>
                  <a:cxn ang="0">
                    <a:pos x="27" y="253"/>
                  </a:cxn>
                  <a:cxn ang="0">
                    <a:pos x="27" y="253"/>
                  </a:cxn>
                  <a:cxn ang="0">
                    <a:pos x="32" y="232"/>
                  </a:cxn>
                  <a:cxn ang="0">
                    <a:pos x="39" y="211"/>
                  </a:cxn>
                  <a:cxn ang="0">
                    <a:pos x="48" y="190"/>
                  </a:cxn>
                  <a:cxn ang="0">
                    <a:pos x="54" y="170"/>
                  </a:cxn>
                  <a:cxn ang="0">
                    <a:pos x="54" y="170"/>
                  </a:cxn>
                  <a:cxn ang="0">
                    <a:pos x="63" y="129"/>
                  </a:cxn>
                  <a:cxn ang="0">
                    <a:pos x="72" y="88"/>
                  </a:cxn>
                  <a:cxn ang="0">
                    <a:pos x="76" y="67"/>
                  </a:cxn>
                  <a:cxn ang="0">
                    <a:pos x="78" y="47"/>
                  </a:cxn>
                  <a:cxn ang="0">
                    <a:pos x="80" y="25"/>
                  </a:cxn>
                  <a:cxn ang="0">
                    <a:pos x="81" y="4"/>
                  </a:cxn>
                  <a:cxn ang="0">
                    <a:pos x="81" y="4"/>
                  </a:cxn>
                  <a:cxn ang="0">
                    <a:pos x="80" y="3"/>
                  </a:cxn>
                  <a:cxn ang="0">
                    <a:pos x="79" y="1"/>
                  </a:cxn>
                  <a:cxn ang="0">
                    <a:pos x="78" y="0"/>
                  </a:cxn>
                  <a:cxn ang="0">
                    <a:pos x="76" y="0"/>
                  </a:cxn>
                  <a:cxn ang="0">
                    <a:pos x="75" y="0"/>
                  </a:cxn>
                  <a:cxn ang="0">
                    <a:pos x="73" y="1"/>
                  </a:cxn>
                  <a:cxn ang="0">
                    <a:pos x="72" y="3"/>
                  </a:cxn>
                  <a:cxn ang="0">
                    <a:pos x="72" y="4"/>
                  </a:cxn>
                  <a:cxn ang="0">
                    <a:pos x="72" y="4"/>
                  </a:cxn>
                </a:cxnLst>
                <a:rect l="0" t="0" r="r" b="b"/>
                <a:pathLst>
                  <a:path w="81" h="304">
                    <a:moveTo>
                      <a:pt x="72" y="4"/>
                    </a:moveTo>
                    <a:lnTo>
                      <a:pt x="72" y="4"/>
                    </a:lnTo>
                    <a:lnTo>
                      <a:pt x="70" y="24"/>
                    </a:lnTo>
                    <a:lnTo>
                      <a:pt x="68" y="44"/>
                    </a:lnTo>
                    <a:lnTo>
                      <a:pt x="65" y="63"/>
                    </a:lnTo>
                    <a:lnTo>
                      <a:pt x="61" y="82"/>
                    </a:lnTo>
                    <a:lnTo>
                      <a:pt x="54" y="120"/>
                    </a:lnTo>
                    <a:lnTo>
                      <a:pt x="47" y="158"/>
                    </a:lnTo>
                    <a:lnTo>
                      <a:pt x="47" y="158"/>
                    </a:lnTo>
                    <a:lnTo>
                      <a:pt x="43" y="177"/>
                    </a:lnTo>
                    <a:lnTo>
                      <a:pt x="36" y="195"/>
                    </a:lnTo>
                    <a:lnTo>
                      <a:pt x="24" y="230"/>
                    </a:lnTo>
                    <a:lnTo>
                      <a:pt x="24" y="230"/>
                    </a:lnTo>
                    <a:lnTo>
                      <a:pt x="20" y="246"/>
                    </a:lnTo>
                    <a:lnTo>
                      <a:pt x="16" y="264"/>
                    </a:lnTo>
                    <a:lnTo>
                      <a:pt x="14" y="272"/>
                    </a:lnTo>
                    <a:lnTo>
                      <a:pt x="11" y="280"/>
                    </a:lnTo>
                    <a:lnTo>
                      <a:pt x="6" y="289"/>
                    </a:lnTo>
                    <a:lnTo>
                      <a:pt x="1" y="296"/>
                    </a:lnTo>
                    <a:lnTo>
                      <a:pt x="1" y="296"/>
                    </a:lnTo>
                    <a:lnTo>
                      <a:pt x="0" y="298"/>
                    </a:lnTo>
                    <a:lnTo>
                      <a:pt x="0" y="299"/>
                    </a:lnTo>
                    <a:lnTo>
                      <a:pt x="2" y="302"/>
                    </a:lnTo>
                    <a:lnTo>
                      <a:pt x="3" y="303"/>
                    </a:lnTo>
                    <a:lnTo>
                      <a:pt x="4" y="304"/>
                    </a:lnTo>
                    <a:lnTo>
                      <a:pt x="6" y="303"/>
                    </a:lnTo>
                    <a:lnTo>
                      <a:pt x="9" y="302"/>
                    </a:lnTo>
                    <a:lnTo>
                      <a:pt x="9" y="302"/>
                    </a:lnTo>
                    <a:lnTo>
                      <a:pt x="13" y="297"/>
                    </a:lnTo>
                    <a:lnTo>
                      <a:pt x="16" y="291"/>
                    </a:lnTo>
                    <a:lnTo>
                      <a:pt x="21" y="279"/>
                    </a:lnTo>
                    <a:lnTo>
                      <a:pt x="24" y="267"/>
                    </a:lnTo>
                    <a:lnTo>
                      <a:pt x="27" y="253"/>
                    </a:lnTo>
                    <a:lnTo>
                      <a:pt x="27" y="253"/>
                    </a:lnTo>
                    <a:lnTo>
                      <a:pt x="32" y="232"/>
                    </a:lnTo>
                    <a:lnTo>
                      <a:pt x="39" y="211"/>
                    </a:lnTo>
                    <a:lnTo>
                      <a:pt x="48" y="190"/>
                    </a:lnTo>
                    <a:lnTo>
                      <a:pt x="54" y="170"/>
                    </a:lnTo>
                    <a:lnTo>
                      <a:pt x="54" y="170"/>
                    </a:lnTo>
                    <a:lnTo>
                      <a:pt x="63" y="129"/>
                    </a:lnTo>
                    <a:lnTo>
                      <a:pt x="72" y="88"/>
                    </a:lnTo>
                    <a:lnTo>
                      <a:pt x="76" y="67"/>
                    </a:lnTo>
                    <a:lnTo>
                      <a:pt x="78" y="47"/>
                    </a:lnTo>
                    <a:lnTo>
                      <a:pt x="80" y="25"/>
                    </a:lnTo>
                    <a:lnTo>
                      <a:pt x="81" y="4"/>
                    </a:lnTo>
                    <a:lnTo>
                      <a:pt x="81" y="4"/>
                    </a:lnTo>
                    <a:lnTo>
                      <a:pt x="80" y="3"/>
                    </a:lnTo>
                    <a:lnTo>
                      <a:pt x="79" y="1"/>
                    </a:lnTo>
                    <a:lnTo>
                      <a:pt x="78" y="0"/>
                    </a:lnTo>
                    <a:lnTo>
                      <a:pt x="76" y="0"/>
                    </a:lnTo>
                    <a:lnTo>
                      <a:pt x="75" y="0"/>
                    </a:lnTo>
                    <a:lnTo>
                      <a:pt x="73" y="1"/>
                    </a:lnTo>
                    <a:lnTo>
                      <a:pt x="72" y="3"/>
                    </a:lnTo>
                    <a:lnTo>
                      <a:pt x="72" y="4"/>
                    </a:lnTo>
                    <a:lnTo>
                      <a:pt x="72" y="4"/>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73" name="chenying0907 736"/>
              <p:cNvSpPr/>
              <p:nvPr/>
            </p:nvSpPr>
            <p:spPr bwMode="auto">
              <a:xfrm>
                <a:off x="5845176" y="4311650"/>
                <a:ext cx="38100" cy="122238"/>
              </a:xfrm>
              <a:custGeom>
                <a:avLst/>
                <a:gdLst/>
                <a:ahLst/>
                <a:cxnLst>
                  <a:cxn ang="0">
                    <a:pos x="62" y="4"/>
                  </a:cxn>
                  <a:cxn ang="0">
                    <a:pos x="62" y="4"/>
                  </a:cxn>
                  <a:cxn ang="0">
                    <a:pos x="59" y="36"/>
                  </a:cxn>
                  <a:cxn ang="0">
                    <a:pos x="55" y="69"/>
                  </a:cxn>
                  <a:cxn ang="0">
                    <a:pos x="53" y="86"/>
                  </a:cxn>
                  <a:cxn ang="0">
                    <a:pos x="50" y="101"/>
                  </a:cxn>
                  <a:cxn ang="0">
                    <a:pos x="47" y="117"/>
                  </a:cxn>
                  <a:cxn ang="0">
                    <a:pos x="42" y="132"/>
                  </a:cxn>
                  <a:cxn ang="0">
                    <a:pos x="42" y="132"/>
                  </a:cxn>
                  <a:cxn ang="0">
                    <a:pos x="36" y="145"/>
                  </a:cxn>
                  <a:cxn ang="0">
                    <a:pos x="30" y="159"/>
                  </a:cxn>
                  <a:cxn ang="0">
                    <a:pos x="17" y="185"/>
                  </a:cxn>
                  <a:cxn ang="0">
                    <a:pos x="17" y="185"/>
                  </a:cxn>
                  <a:cxn ang="0">
                    <a:pos x="16" y="189"/>
                  </a:cxn>
                  <a:cxn ang="0">
                    <a:pos x="15" y="194"/>
                  </a:cxn>
                  <a:cxn ang="0">
                    <a:pos x="13" y="206"/>
                  </a:cxn>
                  <a:cxn ang="0">
                    <a:pos x="12" y="212"/>
                  </a:cxn>
                  <a:cxn ang="0">
                    <a:pos x="10" y="217"/>
                  </a:cxn>
                  <a:cxn ang="0">
                    <a:pos x="7" y="221"/>
                  </a:cxn>
                  <a:cxn ang="0">
                    <a:pos x="4" y="223"/>
                  </a:cxn>
                  <a:cxn ang="0">
                    <a:pos x="4" y="223"/>
                  </a:cxn>
                  <a:cxn ang="0">
                    <a:pos x="2" y="224"/>
                  </a:cxn>
                  <a:cxn ang="0">
                    <a:pos x="1" y="225"/>
                  </a:cxn>
                  <a:cxn ang="0">
                    <a:pos x="0" y="227"/>
                  </a:cxn>
                  <a:cxn ang="0">
                    <a:pos x="1" y="228"/>
                  </a:cxn>
                  <a:cxn ang="0">
                    <a:pos x="1" y="230"/>
                  </a:cxn>
                  <a:cxn ang="0">
                    <a:pos x="2" y="231"/>
                  </a:cxn>
                  <a:cxn ang="0">
                    <a:pos x="4" y="232"/>
                  </a:cxn>
                  <a:cxn ang="0">
                    <a:pos x="6" y="232"/>
                  </a:cxn>
                  <a:cxn ang="0">
                    <a:pos x="6" y="232"/>
                  </a:cxn>
                  <a:cxn ang="0">
                    <a:pos x="9" y="230"/>
                  </a:cxn>
                  <a:cxn ang="0">
                    <a:pos x="12" y="229"/>
                  </a:cxn>
                  <a:cxn ang="0">
                    <a:pos x="15" y="225"/>
                  </a:cxn>
                  <a:cxn ang="0">
                    <a:pos x="18" y="219"/>
                  </a:cxn>
                  <a:cxn ang="0">
                    <a:pos x="20" y="213"/>
                  </a:cxn>
                  <a:cxn ang="0">
                    <a:pos x="20" y="213"/>
                  </a:cxn>
                  <a:cxn ang="0">
                    <a:pos x="22" y="205"/>
                  </a:cxn>
                  <a:cxn ang="0">
                    <a:pos x="24" y="198"/>
                  </a:cxn>
                  <a:cxn ang="0">
                    <a:pos x="25" y="191"/>
                  </a:cxn>
                  <a:cxn ang="0">
                    <a:pos x="29" y="184"/>
                  </a:cxn>
                  <a:cxn ang="0">
                    <a:pos x="29" y="184"/>
                  </a:cxn>
                  <a:cxn ang="0">
                    <a:pos x="44" y="150"/>
                  </a:cxn>
                  <a:cxn ang="0">
                    <a:pos x="44" y="150"/>
                  </a:cxn>
                  <a:cxn ang="0">
                    <a:pos x="51" y="133"/>
                  </a:cxn>
                  <a:cxn ang="0">
                    <a:pos x="56" y="116"/>
                  </a:cxn>
                  <a:cxn ang="0">
                    <a:pos x="61" y="97"/>
                  </a:cxn>
                  <a:cxn ang="0">
                    <a:pos x="63" y="78"/>
                  </a:cxn>
                  <a:cxn ang="0">
                    <a:pos x="67" y="41"/>
                  </a:cxn>
                  <a:cxn ang="0">
                    <a:pos x="71" y="4"/>
                  </a:cxn>
                  <a:cxn ang="0">
                    <a:pos x="71" y="4"/>
                  </a:cxn>
                  <a:cxn ang="0">
                    <a:pos x="71" y="2"/>
                  </a:cxn>
                  <a:cxn ang="0">
                    <a:pos x="70" y="1"/>
                  </a:cxn>
                  <a:cxn ang="0">
                    <a:pos x="69" y="0"/>
                  </a:cxn>
                  <a:cxn ang="0">
                    <a:pos x="67" y="0"/>
                  </a:cxn>
                  <a:cxn ang="0">
                    <a:pos x="64" y="1"/>
                  </a:cxn>
                  <a:cxn ang="0">
                    <a:pos x="63" y="2"/>
                  </a:cxn>
                  <a:cxn ang="0">
                    <a:pos x="62" y="4"/>
                  </a:cxn>
                  <a:cxn ang="0">
                    <a:pos x="62" y="4"/>
                  </a:cxn>
                </a:cxnLst>
                <a:rect l="0" t="0" r="r" b="b"/>
                <a:pathLst>
                  <a:path w="71" h="232">
                    <a:moveTo>
                      <a:pt x="62" y="4"/>
                    </a:moveTo>
                    <a:lnTo>
                      <a:pt x="62" y="4"/>
                    </a:lnTo>
                    <a:lnTo>
                      <a:pt x="59" y="36"/>
                    </a:lnTo>
                    <a:lnTo>
                      <a:pt x="55" y="69"/>
                    </a:lnTo>
                    <a:lnTo>
                      <a:pt x="53" y="86"/>
                    </a:lnTo>
                    <a:lnTo>
                      <a:pt x="50" y="101"/>
                    </a:lnTo>
                    <a:lnTo>
                      <a:pt x="47" y="117"/>
                    </a:lnTo>
                    <a:lnTo>
                      <a:pt x="42" y="132"/>
                    </a:lnTo>
                    <a:lnTo>
                      <a:pt x="42" y="132"/>
                    </a:lnTo>
                    <a:lnTo>
                      <a:pt x="36" y="145"/>
                    </a:lnTo>
                    <a:lnTo>
                      <a:pt x="30" y="159"/>
                    </a:lnTo>
                    <a:lnTo>
                      <a:pt x="17" y="185"/>
                    </a:lnTo>
                    <a:lnTo>
                      <a:pt x="17" y="185"/>
                    </a:lnTo>
                    <a:lnTo>
                      <a:pt x="16" y="189"/>
                    </a:lnTo>
                    <a:lnTo>
                      <a:pt x="15" y="194"/>
                    </a:lnTo>
                    <a:lnTo>
                      <a:pt x="13" y="206"/>
                    </a:lnTo>
                    <a:lnTo>
                      <a:pt x="12" y="212"/>
                    </a:lnTo>
                    <a:lnTo>
                      <a:pt x="10" y="217"/>
                    </a:lnTo>
                    <a:lnTo>
                      <a:pt x="7" y="221"/>
                    </a:lnTo>
                    <a:lnTo>
                      <a:pt x="4" y="223"/>
                    </a:lnTo>
                    <a:lnTo>
                      <a:pt x="4" y="223"/>
                    </a:lnTo>
                    <a:lnTo>
                      <a:pt x="2" y="224"/>
                    </a:lnTo>
                    <a:lnTo>
                      <a:pt x="1" y="225"/>
                    </a:lnTo>
                    <a:lnTo>
                      <a:pt x="0" y="227"/>
                    </a:lnTo>
                    <a:lnTo>
                      <a:pt x="1" y="228"/>
                    </a:lnTo>
                    <a:lnTo>
                      <a:pt x="1" y="230"/>
                    </a:lnTo>
                    <a:lnTo>
                      <a:pt x="2" y="231"/>
                    </a:lnTo>
                    <a:lnTo>
                      <a:pt x="4" y="232"/>
                    </a:lnTo>
                    <a:lnTo>
                      <a:pt x="6" y="232"/>
                    </a:lnTo>
                    <a:lnTo>
                      <a:pt x="6" y="232"/>
                    </a:lnTo>
                    <a:lnTo>
                      <a:pt x="9" y="230"/>
                    </a:lnTo>
                    <a:lnTo>
                      <a:pt x="12" y="229"/>
                    </a:lnTo>
                    <a:lnTo>
                      <a:pt x="15" y="225"/>
                    </a:lnTo>
                    <a:lnTo>
                      <a:pt x="18" y="219"/>
                    </a:lnTo>
                    <a:lnTo>
                      <a:pt x="20" y="213"/>
                    </a:lnTo>
                    <a:lnTo>
                      <a:pt x="20" y="213"/>
                    </a:lnTo>
                    <a:lnTo>
                      <a:pt x="22" y="205"/>
                    </a:lnTo>
                    <a:lnTo>
                      <a:pt x="24" y="198"/>
                    </a:lnTo>
                    <a:lnTo>
                      <a:pt x="25" y="191"/>
                    </a:lnTo>
                    <a:lnTo>
                      <a:pt x="29" y="184"/>
                    </a:lnTo>
                    <a:lnTo>
                      <a:pt x="29" y="184"/>
                    </a:lnTo>
                    <a:lnTo>
                      <a:pt x="44" y="150"/>
                    </a:lnTo>
                    <a:lnTo>
                      <a:pt x="44" y="150"/>
                    </a:lnTo>
                    <a:lnTo>
                      <a:pt x="51" y="133"/>
                    </a:lnTo>
                    <a:lnTo>
                      <a:pt x="56" y="116"/>
                    </a:lnTo>
                    <a:lnTo>
                      <a:pt x="61" y="97"/>
                    </a:lnTo>
                    <a:lnTo>
                      <a:pt x="63" y="78"/>
                    </a:lnTo>
                    <a:lnTo>
                      <a:pt x="67" y="41"/>
                    </a:lnTo>
                    <a:lnTo>
                      <a:pt x="71" y="4"/>
                    </a:lnTo>
                    <a:lnTo>
                      <a:pt x="71" y="4"/>
                    </a:lnTo>
                    <a:lnTo>
                      <a:pt x="71" y="2"/>
                    </a:lnTo>
                    <a:lnTo>
                      <a:pt x="70" y="1"/>
                    </a:lnTo>
                    <a:lnTo>
                      <a:pt x="69" y="0"/>
                    </a:lnTo>
                    <a:lnTo>
                      <a:pt x="67" y="0"/>
                    </a:lnTo>
                    <a:lnTo>
                      <a:pt x="64" y="1"/>
                    </a:lnTo>
                    <a:lnTo>
                      <a:pt x="63" y="2"/>
                    </a:lnTo>
                    <a:lnTo>
                      <a:pt x="62" y="4"/>
                    </a:lnTo>
                    <a:lnTo>
                      <a:pt x="62" y="4"/>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74" name="chenying0907 737"/>
              <p:cNvSpPr>
                <a:spLocks noEditPoints="1"/>
              </p:cNvSpPr>
              <p:nvPr/>
            </p:nvSpPr>
            <p:spPr bwMode="auto">
              <a:xfrm>
                <a:off x="5284788" y="4124325"/>
                <a:ext cx="636588" cy="654050"/>
              </a:xfrm>
              <a:custGeom>
                <a:avLst/>
                <a:gdLst/>
                <a:ahLst/>
                <a:cxnLst>
                  <a:cxn ang="0">
                    <a:pos x="758" y="1226"/>
                  </a:cxn>
                  <a:cxn ang="0">
                    <a:pos x="680" y="1170"/>
                  </a:cxn>
                  <a:cxn ang="0">
                    <a:pos x="470" y="963"/>
                  </a:cxn>
                  <a:cxn ang="0">
                    <a:pos x="211" y="691"/>
                  </a:cxn>
                  <a:cxn ang="0">
                    <a:pos x="48" y="528"/>
                  </a:cxn>
                  <a:cxn ang="0">
                    <a:pos x="0" y="453"/>
                  </a:cxn>
                  <a:cxn ang="0">
                    <a:pos x="29" y="394"/>
                  </a:cxn>
                  <a:cxn ang="0">
                    <a:pos x="72" y="374"/>
                  </a:cxn>
                  <a:cxn ang="0">
                    <a:pos x="164" y="413"/>
                  </a:cxn>
                  <a:cxn ang="0">
                    <a:pos x="255" y="461"/>
                  </a:cxn>
                  <a:cxn ang="0">
                    <a:pos x="308" y="497"/>
                  </a:cxn>
                  <a:cxn ang="0">
                    <a:pos x="631" y="168"/>
                  </a:cxn>
                  <a:cxn ang="0">
                    <a:pos x="619" y="78"/>
                  </a:cxn>
                  <a:cxn ang="0">
                    <a:pos x="679" y="7"/>
                  </a:cxn>
                  <a:cxn ang="0">
                    <a:pos x="745" y="4"/>
                  </a:cxn>
                  <a:cxn ang="0">
                    <a:pos x="863" y="85"/>
                  </a:cxn>
                  <a:cxn ang="0">
                    <a:pos x="1020" y="246"/>
                  </a:cxn>
                  <a:cxn ang="0">
                    <a:pos x="1174" y="417"/>
                  </a:cxn>
                  <a:cxn ang="0">
                    <a:pos x="1203" y="504"/>
                  </a:cxn>
                  <a:cxn ang="0">
                    <a:pos x="1174" y="569"/>
                  </a:cxn>
                  <a:cxn ang="0">
                    <a:pos x="1108" y="602"/>
                  </a:cxn>
                  <a:cxn ang="0">
                    <a:pos x="1042" y="592"/>
                  </a:cxn>
                  <a:cxn ang="0">
                    <a:pos x="836" y="812"/>
                  </a:cxn>
                  <a:cxn ang="0">
                    <a:pos x="742" y="946"/>
                  </a:cxn>
                  <a:cxn ang="0">
                    <a:pos x="805" y="1026"/>
                  </a:cxn>
                  <a:cxn ang="0">
                    <a:pos x="848" y="1140"/>
                  </a:cxn>
                  <a:cxn ang="0">
                    <a:pos x="846" y="1212"/>
                  </a:cxn>
                  <a:cxn ang="0">
                    <a:pos x="807" y="1236"/>
                  </a:cxn>
                  <a:cxn ang="0">
                    <a:pos x="55" y="431"/>
                  </a:cxn>
                  <a:cxn ang="0">
                    <a:pos x="48" y="453"/>
                  </a:cxn>
                  <a:cxn ang="0">
                    <a:pos x="200" y="613"/>
                  </a:cxn>
                  <a:cxn ang="0">
                    <a:pos x="478" y="907"/>
                  </a:cxn>
                  <a:cxn ang="0">
                    <a:pos x="666" y="1093"/>
                  </a:cxn>
                  <a:cxn ang="0">
                    <a:pos x="780" y="1186"/>
                  </a:cxn>
                  <a:cxn ang="0">
                    <a:pos x="805" y="1181"/>
                  </a:cxn>
                  <a:cxn ang="0">
                    <a:pos x="795" y="1129"/>
                  </a:cxn>
                  <a:cxn ang="0">
                    <a:pos x="725" y="996"/>
                  </a:cxn>
                  <a:cxn ang="0">
                    <a:pos x="690" y="931"/>
                  </a:cxn>
                  <a:cxn ang="0">
                    <a:pos x="687" y="904"/>
                  </a:cxn>
                  <a:cxn ang="0">
                    <a:pos x="816" y="768"/>
                  </a:cxn>
                  <a:cxn ang="0">
                    <a:pos x="1010" y="557"/>
                  </a:cxn>
                  <a:cxn ang="0">
                    <a:pos x="1025" y="536"/>
                  </a:cxn>
                  <a:cxn ang="0">
                    <a:pos x="1050" y="540"/>
                  </a:cxn>
                  <a:cxn ang="0">
                    <a:pos x="1110" y="559"/>
                  </a:cxn>
                  <a:cxn ang="0">
                    <a:pos x="1143" y="535"/>
                  </a:cxn>
                  <a:cxn ang="0">
                    <a:pos x="1158" y="486"/>
                  </a:cxn>
                  <a:cxn ang="0">
                    <a:pos x="1111" y="411"/>
                  </a:cxn>
                  <a:cxn ang="0">
                    <a:pos x="996" y="286"/>
                  </a:cxn>
                  <a:cxn ang="0">
                    <a:pos x="822" y="108"/>
                  </a:cxn>
                  <a:cxn ang="0">
                    <a:pos x="747" y="50"/>
                  </a:cxn>
                  <a:cxn ang="0">
                    <a:pos x="688" y="57"/>
                  </a:cxn>
                  <a:cxn ang="0">
                    <a:pos x="658" y="111"/>
                  </a:cxn>
                  <a:cxn ang="0">
                    <a:pos x="679" y="159"/>
                  </a:cxn>
                  <a:cxn ang="0">
                    <a:pos x="674" y="184"/>
                  </a:cxn>
                  <a:cxn ang="0">
                    <a:pos x="425" y="444"/>
                  </a:cxn>
                  <a:cxn ang="0">
                    <a:pos x="324" y="533"/>
                  </a:cxn>
                  <a:cxn ang="0">
                    <a:pos x="301" y="542"/>
                  </a:cxn>
                  <a:cxn ang="0">
                    <a:pos x="235" y="502"/>
                  </a:cxn>
                  <a:cxn ang="0">
                    <a:pos x="170" y="470"/>
                  </a:cxn>
                  <a:cxn ang="0">
                    <a:pos x="116" y="434"/>
                  </a:cxn>
                </a:cxnLst>
                <a:rect l="0" t="0" r="r" b="b"/>
                <a:pathLst>
                  <a:path w="1204" h="1236">
                    <a:moveTo>
                      <a:pt x="799" y="1236"/>
                    </a:moveTo>
                    <a:lnTo>
                      <a:pt x="799" y="1236"/>
                    </a:lnTo>
                    <a:lnTo>
                      <a:pt x="792" y="1236"/>
                    </a:lnTo>
                    <a:lnTo>
                      <a:pt x="784" y="1235"/>
                    </a:lnTo>
                    <a:lnTo>
                      <a:pt x="777" y="1233"/>
                    </a:lnTo>
                    <a:lnTo>
                      <a:pt x="769" y="1231"/>
                    </a:lnTo>
                    <a:lnTo>
                      <a:pt x="769" y="1231"/>
                    </a:lnTo>
                    <a:lnTo>
                      <a:pt x="758" y="1226"/>
                    </a:lnTo>
                    <a:lnTo>
                      <a:pt x="747" y="1220"/>
                    </a:lnTo>
                    <a:lnTo>
                      <a:pt x="735" y="1214"/>
                    </a:lnTo>
                    <a:lnTo>
                      <a:pt x="724" y="1207"/>
                    </a:lnTo>
                    <a:lnTo>
                      <a:pt x="713" y="1199"/>
                    </a:lnTo>
                    <a:lnTo>
                      <a:pt x="701" y="1191"/>
                    </a:lnTo>
                    <a:lnTo>
                      <a:pt x="691" y="1180"/>
                    </a:lnTo>
                    <a:lnTo>
                      <a:pt x="680" y="1170"/>
                    </a:lnTo>
                    <a:lnTo>
                      <a:pt x="680" y="1170"/>
                    </a:lnTo>
                    <a:lnTo>
                      <a:pt x="656" y="1147"/>
                    </a:lnTo>
                    <a:lnTo>
                      <a:pt x="631" y="1124"/>
                    </a:lnTo>
                    <a:lnTo>
                      <a:pt x="631" y="1124"/>
                    </a:lnTo>
                    <a:lnTo>
                      <a:pt x="606" y="1103"/>
                    </a:lnTo>
                    <a:lnTo>
                      <a:pt x="582" y="1080"/>
                    </a:lnTo>
                    <a:lnTo>
                      <a:pt x="582" y="1080"/>
                    </a:lnTo>
                    <a:lnTo>
                      <a:pt x="526" y="1022"/>
                    </a:lnTo>
                    <a:lnTo>
                      <a:pt x="470" y="963"/>
                    </a:lnTo>
                    <a:lnTo>
                      <a:pt x="470" y="963"/>
                    </a:lnTo>
                    <a:lnTo>
                      <a:pt x="422" y="915"/>
                    </a:lnTo>
                    <a:lnTo>
                      <a:pt x="375" y="865"/>
                    </a:lnTo>
                    <a:lnTo>
                      <a:pt x="375" y="865"/>
                    </a:lnTo>
                    <a:lnTo>
                      <a:pt x="321" y="809"/>
                    </a:lnTo>
                    <a:lnTo>
                      <a:pt x="268" y="752"/>
                    </a:lnTo>
                    <a:lnTo>
                      <a:pt x="268" y="752"/>
                    </a:lnTo>
                    <a:lnTo>
                      <a:pt x="211" y="691"/>
                    </a:lnTo>
                    <a:lnTo>
                      <a:pt x="182" y="660"/>
                    </a:lnTo>
                    <a:lnTo>
                      <a:pt x="152" y="629"/>
                    </a:lnTo>
                    <a:lnTo>
                      <a:pt x="152" y="629"/>
                    </a:lnTo>
                    <a:lnTo>
                      <a:pt x="108" y="587"/>
                    </a:lnTo>
                    <a:lnTo>
                      <a:pt x="108" y="587"/>
                    </a:lnTo>
                    <a:lnTo>
                      <a:pt x="77" y="558"/>
                    </a:lnTo>
                    <a:lnTo>
                      <a:pt x="48" y="528"/>
                    </a:lnTo>
                    <a:lnTo>
                      <a:pt x="48" y="528"/>
                    </a:lnTo>
                    <a:lnTo>
                      <a:pt x="33" y="511"/>
                    </a:lnTo>
                    <a:lnTo>
                      <a:pt x="26" y="503"/>
                    </a:lnTo>
                    <a:lnTo>
                      <a:pt x="18" y="493"/>
                    </a:lnTo>
                    <a:lnTo>
                      <a:pt x="12" y="483"/>
                    </a:lnTo>
                    <a:lnTo>
                      <a:pt x="7" y="474"/>
                    </a:lnTo>
                    <a:lnTo>
                      <a:pt x="3" y="463"/>
                    </a:lnTo>
                    <a:lnTo>
                      <a:pt x="0" y="453"/>
                    </a:lnTo>
                    <a:lnTo>
                      <a:pt x="0" y="453"/>
                    </a:lnTo>
                    <a:lnTo>
                      <a:pt x="0" y="448"/>
                    </a:lnTo>
                    <a:lnTo>
                      <a:pt x="0" y="443"/>
                    </a:lnTo>
                    <a:lnTo>
                      <a:pt x="1" y="437"/>
                    </a:lnTo>
                    <a:lnTo>
                      <a:pt x="2" y="432"/>
                    </a:lnTo>
                    <a:lnTo>
                      <a:pt x="6" y="422"/>
                    </a:lnTo>
                    <a:lnTo>
                      <a:pt x="13" y="412"/>
                    </a:lnTo>
                    <a:lnTo>
                      <a:pt x="21" y="402"/>
                    </a:lnTo>
                    <a:lnTo>
                      <a:pt x="29" y="394"/>
                    </a:lnTo>
                    <a:lnTo>
                      <a:pt x="38" y="387"/>
                    </a:lnTo>
                    <a:lnTo>
                      <a:pt x="47" y="382"/>
                    </a:lnTo>
                    <a:lnTo>
                      <a:pt x="47" y="382"/>
                    </a:lnTo>
                    <a:lnTo>
                      <a:pt x="53" y="379"/>
                    </a:lnTo>
                    <a:lnTo>
                      <a:pt x="59" y="377"/>
                    </a:lnTo>
                    <a:lnTo>
                      <a:pt x="65" y="376"/>
                    </a:lnTo>
                    <a:lnTo>
                      <a:pt x="72" y="374"/>
                    </a:lnTo>
                    <a:lnTo>
                      <a:pt x="72" y="374"/>
                    </a:lnTo>
                    <a:lnTo>
                      <a:pt x="83" y="376"/>
                    </a:lnTo>
                    <a:lnTo>
                      <a:pt x="95" y="378"/>
                    </a:lnTo>
                    <a:lnTo>
                      <a:pt x="106" y="382"/>
                    </a:lnTo>
                    <a:lnTo>
                      <a:pt x="120" y="387"/>
                    </a:lnTo>
                    <a:lnTo>
                      <a:pt x="120" y="387"/>
                    </a:lnTo>
                    <a:lnTo>
                      <a:pt x="131" y="392"/>
                    </a:lnTo>
                    <a:lnTo>
                      <a:pt x="142" y="399"/>
                    </a:lnTo>
                    <a:lnTo>
                      <a:pt x="164" y="413"/>
                    </a:lnTo>
                    <a:lnTo>
                      <a:pt x="164" y="413"/>
                    </a:lnTo>
                    <a:lnTo>
                      <a:pt x="191" y="429"/>
                    </a:lnTo>
                    <a:lnTo>
                      <a:pt x="205" y="436"/>
                    </a:lnTo>
                    <a:lnTo>
                      <a:pt x="219" y="443"/>
                    </a:lnTo>
                    <a:lnTo>
                      <a:pt x="219" y="443"/>
                    </a:lnTo>
                    <a:lnTo>
                      <a:pt x="228" y="447"/>
                    </a:lnTo>
                    <a:lnTo>
                      <a:pt x="237" y="451"/>
                    </a:lnTo>
                    <a:lnTo>
                      <a:pt x="255" y="461"/>
                    </a:lnTo>
                    <a:lnTo>
                      <a:pt x="255" y="461"/>
                    </a:lnTo>
                    <a:lnTo>
                      <a:pt x="275" y="472"/>
                    </a:lnTo>
                    <a:lnTo>
                      <a:pt x="275" y="472"/>
                    </a:lnTo>
                    <a:lnTo>
                      <a:pt x="283" y="478"/>
                    </a:lnTo>
                    <a:lnTo>
                      <a:pt x="292" y="485"/>
                    </a:lnTo>
                    <a:lnTo>
                      <a:pt x="292" y="485"/>
                    </a:lnTo>
                    <a:lnTo>
                      <a:pt x="305" y="494"/>
                    </a:lnTo>
                    <a:lnTo>
                      <a:pt x="308" y="497"/>
                    </a:lnTo>
                    <a:lnTo>
                      <a:pt x="312" y="494"/>
                    </a:lnTo>
                    <a:lnTo>
                      <a:pt x="312" y="494"/>
                    </a:lnTo>
                    <a:lnTo>
                      <a:pt x="393" y="412"/>
                    </a:lnTo>
                    <a:lnTo>
                      <a:pt x="474" y="328"/>
                    </a:lnTo>
                    <a:lnTo>
                      <a:pt x="474" y="328"/>
                    </a:lnTo>
                    <a:lnTo>
                      <a:pt x="550" y="249"/>
                    </a:lnTo>
                    <a:lnTo>
                      <a:pt x="628" y="171"/>
                    </a:lnTo>
                    <a:lnTo>
                      <a:pt x="631" y="168"/>
                    </a:lnTo>
                    <a:lnTo>
                      <a:pt x="629" y="164"/>
                    </a:lnTo>
                    <a:lnTo>
                      <a:pt x="629" y="164"/>
                    </a:lnTo>
                    <a:lnTo>
                      <a:pt x="623" y="151"/>
                    </a:lnTo>
                    <a:lnTo>
                      <a:pt x="618" y="137"/>
                    </a:lnTo>
                    <a:lnTo>
                      <a:pt x="615" y="122"/>
                    </a:lnTo>
                    <a:lnTo>
                      <a:pt x="614" y="108"/>
                    </a:lnTo>
                    <a:lnTo>
                      <a:pt x="615" y="92"/>
                    </a:lnTo>
                    <a:lnTo>
                      <a:pt x="619" y="78"/>
                    </a:lnTo>
                    <a:lnTo>
                      <a:pt x="624" y="64"/>
                    </a:lnTo>
                    <a:lnTo>
                      <a:pt x="630" y="50"/>
                    </a:lnTo>
                    <a:lnTo>
                      <a:pt x="630" y="50"/>
                    </a:lnTo>
                    <a:lnTo>
                      <a:pt x="638" y="39"/>
                    </a:lnTo>
                    <a:lnTo>
                      <a:pt x="646" y="28"/>
                    </a:lnTo>
                    <a:lnTo>
                      <a:pt x="656" y="20"/>
                    </a:lnTo>
                    <a:lnTo>
                      <a:pt x="667" y="13"/>
                    </a:lnTo>
                    <a:lnTo>
                      <a:pt x="679" y="7"/>
                    </a:lnTo>
                    <a:lnTo>
                      <a:pt x="690" y="3"/>
                    </a:lnTo>
                    <a:lnTo>
                      <a:pt x="703" y="1"/>
                    </a:lnTo>
                    <a:lnTo>
                      <a:pt x="716" y="0"/>
                    </a:lnTo>
                    <a:lnTo>
                      <a:pt x="716" y="0"/>
                    </a:lnTo>
                    <a:lnTo>
                      <a:pt x="725" y="1"/>
                    </a:lnTo>
                    <a:lnTo>
                      <a:pt x="734" y="2"/>
                    </a:lnTo>
                    <a:lnTo>
                      <a:pt x="734" y="2"/>
                    </a:lnTo>
                    <a:lnTo>
                      <a:pt x="745" y="4"/>
                    </a:lnTo>
                    <a:lnTo>
                      <a:pt x="754" y="6"/>
                    </a:lnTo>
                    <a:lnTo>
                      <a:pt x="763" y="9"/>
                    </a:lnTo>
                    <a:lnTo>
                      <a:pt x="773" y="13"/>
                    </a:lnTo>
                    <a:lnTo>
                      <a:pt x="789" y="21"/>
                    </a:lnTo>
                    <a:lnTo>
                      <a:pt x="806" y="33"/>
                    </a:lnTo>
                    <a:lnTo>
                      <a:pt x="820" y="44"/>
                    </a:lnTo>
                    <a:lnTo>
                      <a:pt x="834" y="57"/>
                    </a:lnTo>
                    <a:lnTo>
                      <a:pt x="863" y="85"/>
                    </a:lnTo>
                    <a:lnTo>
                      <a:pt x="865" y="87"/>
                    </a:lnTo>
                    <a:lnTo>
                      <a:pt x="865" y="87"/>
                    </a:lnTo>
                    <a:lnTo>
                      <a:pt x="903" y="125"/>
                    </a:lnTo>
                    <a:lnTo>
                      <a:pt x="939" y="163"/>
                    </a:lnTo>
                    <a:lnTo>
                      <a:pt x="939" y="163"/>
                    </a:lnTo>
                    <a:lnTo>
                      <a:pt x="976" y="201"/>
                    </a:lnTo>
                    <a:lnTo>
                      <a:pt x="1013" y="239"/>
                    </a:lnTo>
                    <a:lnTo>
                      <a:pt x="1020" y="246"/>
                    </a:lnTo>
                    <a:lnTo>
                      <a:pt x="1020" y="246"/>
                    </a:lnTo>
                    <a:lnTo>
                      <a:pt x="1053" y="279"/>
                    </a:lnTo>
                    <a:lnTo>
                      <a:pt x="1085" y="313"/>
                    </a:lnTo>
                    <a:lnTo>
                      <a:pt x="1117" y="348"/>
                    </a:lnTo>
                    <a:lnTo>
                      <a:pt x="1147" y="383"/>
                    </a:lnTo>
                    <a:lnTo>
                      <a:pt x="1155" y="391"/>
                    </a:lnTo>
                    <a:lnTo>
                      <a:pt x="1155" y="391"/>
                    </a:lnTo>
                    <a:lnTo>
                      <a:pt x="1174" y="417"/>
                    </a:lnTo>
                    <a:lnTo>
                      <a:pt x="1184" y="429"/>
                    </a:lnTo>
                    <a:lnTo>
                      <a:pt x="1192" y="443"/>
                    </a:lnTo>
                    <a:lnTo>
                      <a:pt x="1198" y="457"/>
                    </a:lnTo>
                    <a:lnTo>
                      <a:pt x="1202" y="472"/>
                    </a:lnTo>
                    <a:lnTo>
                      <a:pt x="1203" y="479"/>
                    </a:lnTo>
                    <a:lnTo>
                      <a:pt x="1204" y="487"/>
                    </a:lnTo>
                    <a:lnTo>
                      <a:pt x="1203" y="495"/>
                    </a:lnTo>
                    <a:lnTo>
                      <a:pt x="1203" y="504"/>
                    </a:lnTo>
                    <a:lnTo>
                      <a:pt x="1203" y="504"/>
                    </a:lnTo>
                    <a:lnTo>
                      <a:pt x="1201" y="514"/>
                    </a:lnTo>
                    <a:lnTo>
                      <a:pt x="1198" y="524"/>
                    </a:lnTo>
                    <a:lnTo>
                      <a:pt x="1195" y="535"/>
                    </a:lnTo>
                    <a:lnTo>
                      <a:pt x="1191" y="544"/>
                    </a:lnTo>
                    <a:lnTo>
                      <a:pt x="1186" y="552"/>
                    </a:lnTo>
                    <a:lnTo>
                      <a:pt x="1181" y="560"/>
                    </a:lnTo>
                    <a:lnTo>
                      <a:pt x="1174" y="569"/>
                    </a:lnTo>
                    <a:lnTo>
                      <a:pt x="1167" y="575"/>
                    </a:lnTo>
                    <a:lnTo>
                      <a:pt x="1160" y="581"/>
                    </a:lnTo>
                    <a:lnTo>
                      <a:pt x="1153" y="586"/>
                    </a:lnTo>
                    <a:lnTo>
                      <a:pt x="1144" y="591"/>
                    </a:lnTo>
                    <a:lnTo>
                      <a:pt x="1136" y="596"/>
                    </a:lnTo>
                    <a:lnTo>
                      <a:pt x="1127" y="599"/>
                    </a:lnTo>
                    <a:lnTo>
                      <a:pt x="1117" y="601"/>
                    </a:lnTo>
                    <a:lnTo>
                      <a:pt x="1108" y="602"/>
                    </a:lnTo>
                    <a:lnTo>
                      <a:pt x="1098" y="603"/>
                    </a:lnTo>
                    <a:lnTo>
                      <a:pt x="1098" y="603"/>
                    </a:lnTo>
                    <a:lnTo>
                      <a:pt x="1085" y="602"/>
                    </a:lnTo>
                    <a:lnTo>
                      <a:pt x="1073" y="600"/>
                    </a:lnTo>
                    <a:lnTo>
                      <a:pt x="1061" y="596"/>
                    </a:lnTo>
                    <a:lnTo>
                      <a:pt x="1048" y="591"/>
                    </a:lnTo>
                    <a:lnTo>
                      <a:pt x="1045" y="589"/>
                    </a:lnTo>
                    <a:lnTo>
                      <a:pt x="1042" y="592"/>
                    </a:lnTo>
                    <a:lnTo>
                      <a:pt x="1042" y="592"/>
                    </a:lnTo>
                    <a:lnTo>
                      <a:pt x="993" y="644"/>
                    </a:lnTo>
                    <a:lnTo>
                      <a:pt x="944" y="697"/>
                    </a:lnTo>
                    <a:lnTo>
                      <a:pt x="944" y="697"/>
                    </a:lnTo>
                    <a:lnTo>
                      <a:pt x="890" y="755"/>
                    </a:lnTo>
                    <a:lnTo>
                      <a:pt x="863" y="784"/>
                    </a:lnTo>
                    <a:lnTo>
                      <a:pt x="836" y="812"/>
                    </a:lnTo>
                    <a:lnTo>
                      <a:pt x="836" y="812"/>
                    </a:lnTo>
                    <a:lnTo>
                      <a:pt x="806" y="842"/>
                    </a:lnTo>
                    <a:lnTo>
                      <a:pt x="778" y="873"/>
                    </a:lnTo>
                    <a:lnTo>
                      <a:pt x="778" y="873"/>
                    </a:lnTo>
                    <a:lnTo>
                      <a:pt x="731" y="923"/>
                    </a:lnTo>
                    <a:lnTo>
                      <a:pt x="728" y="926"/>
                    </a:lnTo>
                    <a:lnTo>
                      <a:pt x="730" y="930"/>
                    </a:lnTo>
                    <a:lnTo>
                      <a:pt x="730" y="930"/>
                    </a:lnTo>
                    <a:lnTo>
                      <a:pt x="742" y="946"/>
                    </a:lnTo>
                    <a:lnTo>
                      <a:pt x="742" y="946"/>
                    </a:lnTo>
                    <a:lnTo>
                      <a:pt x="754" y="962"/>
                    </a:lnTo>
                    <a:lnTo>
                      <a:pt x="767" y="979"/>
                    </a:lnTo>
                    <a:lnTo>
                      <a:pt x="771" y="983"/>
                    </a:lnTo>
                    <a:lnTo>
                      <a:pt x="771" y="983"/>
                    </a:lnTo>
                    <a:lnTo>
                      <a:pt x="790" y="1004"/>
                    </a:lnTo>
                    <a:lnTo>
                      <a:pt x="798" y="1015"/>
                    </a:lnTo>
                    <a:lnTo>
                      <a:pt x="805" y="1026"/>
                    </a:lnTo>
                    <a:lnTo>
                      <a:pt x="805" y="1026"/>
                    </a:lnTo>
                    <a:lnTo>
                      <a:pt x="811" y="1041"/>
                    </a:lnTo>
                    <a:lnTo>
                      <a:pt x="817" y="1056"/>
                    </a:lnTo>
                    <a:lnTo>
                      <a:pt x="828" y="1087"/>
                    </a:lnTo>
                    <a:lnTo>
                      <a:pt x="828" y="1087"/>
                    </a:lnTo>
                    <a:lnTo>
                      <a:pt x="838" y="1114"/>
                    </a:lnTo>
                    <a:lnTo>
                      <a:pt x="848" y="1140"/>
                    </a:lnTo>
                    <a:lnTo>
                      <a:pt x="848" y="1140"/>
                    </a:lnTo>
                    <a:lnTo>
                      <a:pt x="851" y="1150"/>
                    </a:lnTo>
                    <a:lnTo>
                      <a:pt x="854" y="1160"/>
                    </a:lnTo>
                    <a:lnTo>
                      <a:pt x="855" y="1169"/>
                    </a:lnTo>
                    <a:lnTo>
                      <a:pt x="856" y="1178"/>
                    </a:lnTo>
                    <a:lnTo>
                      <a:pt x="855" y="1187"/>
                    </a:lnTo>
                    <a:lnTo>
                      <a:pt x="853" y="1197"/>
                    </a:lnTo>
                    <a:lnTo>
                      <a:pt x="850" y="1204"/>
                    </a:lnTo>
                    <a:lnTo>
                      <a:pt x="846" y="1212"/>
                    </a:lnTo>
                    <a:lnTo>
                      <a:pt x="846" y="1212"/>
                    </a:lnTo>
                    <a:lnTo>
                      <a:pt x="842" y="1217"/>
                    </a:lnTo>
                    <a:lnTo>
                      <a:pt x="837" y="1223"/>
                    </a:lnTo>
                    <a:lnTo>
                      <a:pt x="831" y="1227"/>
                    </a:lnTo>
                    <a:lnTo>
                      <a:pt x="826" y="1230"/>
                    </a:lnTo>
                    <a:lnTo>
                      <a:pt x="820" y="1233"/>
                    </a:lnTo>
                    <a:lnTo>
                      <a:pt x="813" y="1235"/>
                    </a:lnTo>
                    <a:lnTo>
                      <a:pt x="807" y="1236"/>
                    </a:lnTo>
                    <a:lnTo>
                      <a:pt x="799" y="1236"/>
                    </a:lnTo>
                    <a:lnTo>
                      <a:pt x="799" y="1236"/>
                    </a:lnTo>
                    <a:close/>
                    <a:moveTo>
                      <a:pt x="86" y="424"/>
                    </a:moveTo>
                    <a:lnTo>
                      <a:pt x="86" y="424"/>
                    </a:lnTo>
                    <a:lnTo>
                      <a:pt x="76" y="424"/>
                    </a:lnTo>
                    <a:lnTo>
                      <a:pt x="65" y="427"/>
                    </a:lnTo>
                    <a:lnTo>
                      <a:pt x="60" y="429"/>
                    </a:lnTo>
                    <a:lnTo>
                      <a:pt x="55" y="431"/>
                    </a:lnTo>
                    <a:lnTo>
                      <a:pt x="50" y="434"/>
                    </a:lnTo>
                    <a:lnTo>
                      <a:pt x="47" y="439"/>
                    </a:lnTo>
                    <a:lnTo>
                      <a:pt x="47" y="439"/>
                    </a:lnTo>
                    <a:lnTo>
                      <a:pt x="46" y="442"/>
                    </a:lnTo>
                    <a:lnTo>
                      <a:pt x="45" y="446"/>
                    </a:lnTo>
                    <a:lnTo>
                      <a:pt x="46" y="449"/>
                    </a:lnTo>
                    <a:lnTo>
                      <a:pt x="48" y="453"/>
                    </a:lnTo>
                    <a:lnTo>
                      <a:pt x="48" y="453"/>
                    </a:lnTo>
                    <a:lnTo>
                      <a:pt x="60" y="471"/>
                    </a:lnTo>
                    <a:lnTo>
                      <a:pt x="73" y="487"/>
                    </a:lnTo>
                    <a:lnTo>
                      <a:pt x="88" y="503"/>
                    </a:lnTo>
                    <a:lnTo>
                      <a:pt x="104" y="519"/>
                    </a:lnTo>
                    <a:lnTo>
                      <a:pt x="104" y="519"/>
                    </a:lnTo>
                    <a:lnTo>
                      <a:pt x="129" y="542"/>
                    </a:lnTo>
                    <a:lnTo>
                      <a:pt x="153" y="566"/>
                    </a:lnTo>
                    <a:lnTo>
                      <a:pt x="200" y="613"/>
                    </a:lnTo>
                    <a:lnTo>
                      <a:pt x="247" y="662"/>
                    </a:lnTo>
                    <a:lnTo>
                      <a:pt x="291" y="710"/>
                    </a:lnTo>
                    <a:lnTo>
                      <a:pt x="291" y="710"/>
                    </a:lnTo>
                    <a:lnTo>
                      <a:pt x="349" y="772"/>
                    </a:lnTo>
                    <a:lnTo>
                      <a:pt x="407" y="833"/>
                    </a:lnTo>
                    <a:lnTo>
                      <a:pt x="407" y="833"/>
                    </a:lnTo>
                    <a:lnTo>
                      <a:pt x="443" y="870"/>
                    </a:lnTo>
                    <a:lnTo>
                      <a:pt x="478" y="907"/>
                    </a:lnTo>
                    <a:lnTo>
                      <a:pt x="478" y="907"/>
                    </a:lnTo>
                    <a:lnTo>
                      <a:pt x="518" y="950"/>
                    </a:lnTo>
                    <a:lnTo>
                      <a:pt x="560" y="992"/>
                    </a:lnTo>
                    <a:lnTo>
                      <a:pt x="560" y="992"/>
                    </a:lnTo>
                    <a:lnTo>
                      <a:pt x="595" y="1027"/>
                    </a:lnTo>
                    <a:lnTo>
                      <a:pt x="631" y="1060"/>
                    </a:lnTo>
                    <a:lnTo>
                      <a:pt x="631" y="1060"/>
                    </a:lnTo>
                    <a:lnTo>
                      <a:pt x="666" y="1093"/>
                    </a:lnTo>
                    <a:lnTo>
                      <a:pt x="701" y="1128"/>
                    </a:lnTo>
                    <a:lnTo>
                      <a:pt x="701" y="1128"/>
                    </a:lnTo>
                    <a:lnTo>
                      <a:pt x="717" y="1143"/>
                    </a:lnTo>
                    <a:lnTo>
                      <a:pt x="736" y="1161"/>
                    </a:lnTo>
                    <a:lnTo>
                      <a:pt x="748" y="1169"/>
                    </a:lnTo>
                    <a:lnTo>
                      <a:pt x="758" y="1176"/>
                    </a:lnTo>
                    <a:lnTo>
                      <a:pt x="769" y="1182"/>
                    </a:lnTo>
                    <a:lnTo>
                      <a:pt x="780" y="1186"/>
                    </a:lnTo>
                    <a:lnTo>
                      <a:pt x="780" y="1186"/>
                    </a:lnTo>
                    <a:lnTo>
                      <a:pt x="786" y="1187"/>
                    </a:lnTo>
                    <a:lnTo>
                      <a:pt x="791" y="1188"/>
                    </a:lnTo>
                    <a:lnTo>
                      <a:pt x="791" y="1188"/>
                    </a:lnTo>
                    <a:lnTo>
                      <a:pt x="796" y="1187"/>
                    </a:lnTo>
                    <a:lnTo>
                      <a:pt x="800" y="1186"/>
                    </a:lnTo>
                    <a:lnTo>
                      <a:pt x="802" y="1183"/>
                    </a:lnTo>
                    <a:lnTo>
                      <a:pt x="805" y="1181"/>
                    </a:lnTo>
                    <a:lnTo>
                      <a:pt x="805" y="1181"/>
                    </a:lnTo>
                    <a:lnTo>
                      <a:pt x="807" y="1177"/>
                    </a:lnTo>
                    <a:lnTo>
                      <a:pt x="808" y="1172"/>
                    </a:lnTo>
                    <a:lnTo>
                      <a:pt x="808" y="1166"/>
                    </a:lnTo>
                    <a:lnTo>
                      <a:pt x="807" y="1160"/>
                    </a:lnTo>
                    <a:lnTo>
                      <a:pt x="801" y="1145"/>
                    </a:lnTo>
                    <a:lnTo>
                      <a:pt x="795" y="1129"/>
                    </a:lnTo>
                    <a:lnTo>
                      <a:pt x="795" y="1129"/>
                    </a:lnTo>
                    <a:lnTo>
                      <a:pt x="791" y="1118"/>
                    </a:lnTo>
                    <a:lnTo>
                      <a:pt x="791" y="1118"/>
                    </a:lnTo>
                    <a:lnTo>
                      <a:pt x="783" y="1097"/>
                    </a:lnTo>
                    <a:lnTo>
                      <a:pt x="774" y="1076"/>
                    </a:lnTo>
                    <a:lnTo>
                      <a:pt x="763" y="1055"/>
                    </a:lnTo>
                    <a:lnTo>
                      <a:pt x="752" y="1036"/>
                    </a:lnTo>
                    <a:lnTo>
                      <a:pt x="738" y="1016"/>
                    </a:lnTo>
                    <a:lnTo>
                      <a:pt x="725" y="996"/>
                    </a:lnTo>
                    <a:lnTo>
                      <a:pt x="709" y="977"/>
                    </a:lnTo>
                    <a:lnTo>
                      <a:pt x="694" y="956"/>
                    </a:lnTo>
                    <a:lnTo>
                      <a:pt x="694" y="956"/>
                    </a:lnTo>
                    <a:lnTo>
                      <a:pt x="691" y="951"/>
                    </a:lnTo>
                    <a:lnTo>
                      <a:pt x="689" y="946"/>
                    </a:lnTo>
                    <a:lnTo>
                      <a:pt x="688" y="940"/>
                    </a:lnTo>
                    <a:lnTo>
                      <a:pt x="689" y="934"/>
                    </a:lnTo>
                    <a:lnTo>
                      <a:pt x="690" y="931"/>
                    </a:lnTo>
                    <a:lnTo>
                      <a:pt x="688" y="929"/>
                    </a:lnTo>
                    <a:lnTo>
                      <a:pt x="688" y="929"/>
                    </a:lnTo>
                    <a:lnTo>
                      <a:pt x="685" y="923"/>
                    </a:lnTo>
                    <a:lnTo>
                      <a:pt x="684" y="919"/>
                    </a:lnTo>
                    <a:lnTo>
                      <a:pt x="684" y="916"/>
                    </a:lnTo>
                    <a:lnTo>
                      <a:pt x="684" y="912"/>
                    </a:lnTo>
                    <a:lnTo>
                      <a:pt x="685" y="907"/>
                    </a:lnTo>
                    <a:lnTo>
                      <a:pt x="687" y="904"/>
                    </a:lnTo>
                    <a:lnTo>
                      <a:pt x="690" y="900"/>
                    </a:lnTo>
                    <a:lnTo>
                      <a:pt x="690" y="900"/>
                    </a:lnTo>
                    <a:lnTo>
                      <a:pt x="721" y="867"/>
                    </a:lnTo>
                    <a:lnTo>
                      <a:pt x="752" y="835"/>
                    </a:lnTo>
                    <a:lnTo>
                      <a:pt x="752" y="835"/>
                    </a:lnTo>
                    <a:lnTo>
                      <a:pt x="783" y="801"/>
                    </a:lnTo>
                    <a:lnTo>
                      <a:pt x="816" y="768"/>
                    </a:lnTo>
                    <a:lnTo>
                      <a:pt x="816" y="768"/>
                    </a:lnTo>
                    <a:lnTo>
                      <a:pt x="842" y="741"/>
                    </a:lnTo>
                    <a:lnTo>
                      <a:pt x="868" y="713"/>
                    </a:lnTo>
                    <a:lnTo>
                      <a:pt x="918" y="659"/>
                    </a:lnTo>
                    <a:lnTo>
                      <a:pt x="918" y="659"/>
                    </a:lnTo>
                    <a:lnTo>
                      <a:pt x="963" y="610"/>
                    </a:lnTo>
                    <a:lnTo>
                      <a:pt x="1008" y="562"/>
                    </a:lnTo>
                    <a:lnTo>
                      <a:pt x="1010" y="560"/>
                    </a:lnTo>
                    <a:lnTo>
                      <a:pt x="1010" y="557"/>
                    </a:lnTo>
                    <a:lnTo>
                      <a:pt x="1010" y="557"/>
                    </a:lnTo>
                    <a:lnTo>
                      <a:pt x="1010" y="554"/>
                    </a:lnTo>
                    <a:lnTo>
                      <a:pt x="1011" y="550"/>
                    </a:lnTo>
                    <a:lnTo>
                      <a:pt x="1013" y="546"/>
                    </a:lnTo>
                    <a:lnTo>
                      <a:pt x="1016" y="543"/>
                    </a:lnTo>
                    <a:lnTo>
                      <a:pt x="1016" y="543"/>
                    </a:lnTo>
                    <a:lnTo>
                      <a:pt x="1020" y="539"/>
                    </a:lnTo>
                    <a:lnTo>
                      <a:pt x="1025" y="536"/>
                    </a:lnTo>
                    <a:lnTo>
                      <a:pt x="1030" y="535"/>
                    </a:lnTo>
                    <a:lnTo>
                      <a:pt x="1035" y="534"/>
                    </a:lnTo>
                    <a:lnTo>
                      <a:pt x="1035" y="534"/>
                    </a:lnTo>
                    <a:lnTo>
                      <a:pt x="1039" y="535"/>
                    </a:lnTo>
                    <a:lnTo>
                      <a:pt x="1043" y="536"/>
                    </a:lnTo>
                    <a:lnTo>
                      <a:pt x="1046" y="537"/>
                    </a:lnTo>
                    <a:lnTo>
                      <a:pt x="1050" y="540"/>
                    </a:lnTo>
                    <a:lnTo>
                      <a:pt x="1050" y="540"/>
                    </a:lnTo>
                    <a:lnTo>
                      <a:pt x="1061" y="547"/>
                    </a:lnTo>
                    <a:lnTo>
                      <a:pt x="1074" y="554"/>
                    </a:lnTo>
                    <a:lnTo>
                      <a:pt x="1081" y="556"/>
                    </a:lnTo>
                    <a:lnTo>
                      <a:pt x="1089" y="558"/>
                    </a:lnTo>
                    <a:lnTo>
                      <a:pt x="1096" y="559"/>
                    </a:lnTo>
                    <a:lnTo>
                      <a:pt x="1103" y="560"/>
                    </a:lnTo>
                    <a:lnTo>
                      <a:pt x="1103" y="560"/>
                    </a:lnTo>
                    <a:lnTo>
                      <a:pt x="1110" y="559"/>
                    </a:lnTo>
                    <a:lnTo>
                      <a:pt x="1117" y="558"/>
                    </a:lnTo>
                    <a:lnTo>
                      <a:pt x="1117" y="558"/>
                    </a:lnTo>
                    <a:lnTo>
                      <a:pt x="1123" y="555"/>
                    </a:lnTo>
                    <a:lnTo>
                      <a:pt x="1128" y="551"/>
                    </a:lnTo>
                    <a:lnTo>
                      <a:pt x="1136" y="542"/>
                    </a:lnTo>
                    <a:lnTo>
                      <a:pt x="1136" y="542"/>
                    </a:lnTo>
                    <a:lnTo>
                      <a:pt x="1143" y="535"/>
                    </a:lnTo>
                    <a:lnTo>
                      <a:pt x="1143" y="535"/>
                    </a:lnTo>
                    <a:lnTo>
                      <a:pt x="1150" y="529"/>
                    </a:lnTo>
                    <a:lnTo>
                      <a:pt x="1154" y="523"/>
                    </a:lnTo>
                    <a:lnTo>
                      <a:pt x="1157" y="517"/>
                    </a:lnTo>
                    <a:lnTo>
                      <a:pt x="1159" y="511"/>
                    </a:lnTo>
                    <a:lnTo>
                      <a:pt x="1160" y="505"/>
                    </a:lnTo>
                    <a:lnTo>
                      <a:pt x="1160" y="498"/>
                    </a:lnTo>
                    <a:lnTo>
                      <a:pt x="1160" y="492"/>
                    </a:lnTo>
                    <a:lnTo>
                      <a:pt x="1158" y="486"/>
                    </a:lnTo>
                    <a:lnTo>
                      <a:pt x="1154" y="474"/>
                    </a:lnTo>
                    <a:lnTo>
                      <a:pt x="1147" y="462"/>
                    </a:lnTo>
                    <a:lnTo>
                      <a:pt x="1141" y="451"/>
                    </a:lnTo>
                    <a:lnTo>
                      <a:pt x="1134" y="441"/>
                    </a:lnTo>
                    <a:lnTo>
                      <a:pt x="1130" y="434"/>
                    </a:lnTo>
                    <a:lnTo>
                      <a:pt x="1130" y="434"/>
                    </a:lnTo>
                    <a:lnTo>
                      <a:pt x="1122" y="422"/>
                    </a:lnTo>
                    <a:lnTo>
                      <a:pt x="1111" y="411"/>
                    </a:lnTo>
                    <a:lnTo>
                      <a:pt x="1091" y="389"/>
                    </a:lnTo>
                    <a:lnTo>
                      <a:pt x="1091" y="389"/>
                    </a:lnTo>
                    <a:lnTo>
                      <a:pt x="1076" y="373"/>
                    </a:lnTo>
                    <a:lnTo>
                      <a:pt x="1063" y="357"/>
                    </a:lnTo>
                    <a:lnTo>
                      <a:pt x="1063" y="357"/>
                    </a:lnTo>
                    <a:lnTo>
                      <a:pt x="1046" y="338"/>
                    </a:lnTo>
                    <a:lnTo>
                      <a:pt x="1030" y="321"/>
                    </a:lnTo>
                    <a:lnTo>
                      <a:pt x="996" y="286"/>
                    </a:lnTo>
                    <a:lnTo>
                      <a:pt x="996" y="286"/>
                    </a:lnTo>
                    <a:lnTo>
                      <a:pt x="981" y="271"/>
                    </a:lnTo>
                    <a:lnTo>
                      <a:pt x="981" y="271"/>
                    </a:lnTo>
                    <a:lnTo>
                      <a:pt x="941" y="230"/>
                    </a:lnTo>
                    <a:lnTo>
                      <a:pt x="902" y="190"/>
                    </a:lnTo>
                    <a:lnTo>
                      <a:pt x="902" y="190"/>
                    </a:lnTo>
                    <a:lnTo>
                      <a:pt x="862" y="148"/>
                    </a:lnTo>
                    <a:lnTo>
                      <a:pt x="822" y="108"/>
                    </a:lnTo>
                    <a:lnTo>
                      <a:pt x="816" y="102"/>
                    </a:lnTo>
                    <a:lnTo>
                      <a:pt x="816" y="102"/>
                    </a:lnTo>
                    <a:lnTo>
                      <a:pt x="799" y="85"/>
                    </a:lnTo>
                    <a:lnTo>
                      <a:pt x="789" y="76"/>
                    </a:lnTo>
                    <a:lnTo>
                      <a:pt x="780" y="69"/>
                    </a:lnTo>
                    <a:lnTo>
                      <a:pt x="769" y="62"/>
                    </a:lnTo>
                    <a:lnTo>
                      <a:pt x="758" y="55"/>
                    </a:lnTo>
                    <a:lnTo>
                      <a:pt x="747" y="50"/>
                    </a:lnTo>
                    <a:lnTo>
                      <a:pt x="734" y="47"/>
                    </a:lnTo>
                    <a:lnTo>
                      <a:pt x="734" y="47"/>
                    </a:lnTo>
                    <a:lnTo>
                      <a:pt x="724" y="46"/>
                    </a:lnTo>
                    <a:lnTo>
                      <a:pt x="724" y="46"/>
                    </a:lnTo>
                    <a:lnTo>
                      <a:pt x="714" y="47"/>
                    </a:lnTo>
                    <a:lnTo>
                      <a:pt x="704" y="49"/>
                    </a:lnTo>
                    <a:lnTo>
                      <a:pt x="696" y="52"/>
                    </a:lnTo>
                    <a:lnTo>
                      <a:pt x="688" y="57"/>
                    </a:lnTo>
                    <a:lnTo>
                      <a:pt x="680" y="63"/>
                    </a:lnTo>
                    <a:lnTo>
                      <a:pt x="673" y="70"/>
                    </a:lnTo>
                    <a:lnTo>
                      <a:pt x="667" y="77"/>
                    </a:lnTo>
                    <a:lnTo>
                      <a:pt x="663" y="85"/>
                    </a:lnTo>
                    <a:lnTo>
                      <a:pt x="663" y="85"/>
                    </a:lnTo>
                    <a:lnTo>
                      <a:pt x="660" y="94"/>
                    </a:lnTo>
                    <a:lnTo>
                      <a:pt x="658" y="102"/>
                    </a:lnTo>
                    <a:lnTo>
                      <a:pt x="658" y="111"/>
                    </a:lnTo>
                    <a:lnTo>
                      <a:pt x="659" y="119"/>
                    </a:lnTo>
                    <a:lnTo>
                      <a:pt x="661" y="128"/>
                    </a:lnTo>
                    <a:lnTo>
                      <a:pt x="664" y="135"/>
                    </a:lnTo>
                    <a:lnTo>
                      <a:pt x="668" y="143"/>
                    </a:lnTo>
                    <a:lnTo>
                      <a:pt x="673" y="150"/>
                    </a:lnTo>
                    <a:lnTo>
                      <a:pt x="673" y="150"/>
                    </a:lnTo>
                    <a:lnTo>
                      <a:pt x="677" y="154"/>
                    </a:lnTo>
                    <a:lnTo>
                      <a:pt x="679" y="159"/>
                    </a:lnTo>
                    <a:lnTo>
                      <a:pt x="680" y="164"/>
                    </a:lnTo>
                    <a:lnTo>
                      <a:pt x="680" y="167"/>
                    </a:lnTo>
                    <a:lnTo>
                      <a:pt x="679" y="174"/>
                    </a:lnTo>
                    <a:lnTo>
                      <a:pt x="675" y="178"/>
                    </a:lnTo>
                    <a:lnTo>
                      <a:pt x="675" y="179"/>
                    </a:lnTo>
                    <a:lnTo>
                      <a:pt x="675" y="181"/>
                    </a:lnTo>
                    <a:lnTo>
                      <a:pt x="675" y="181"/>
                    </a:lnTo>
                    <a:lnTo>
                      <a:pt x="674" y="184"/>
                    </a:lnTo>
                    <a:lnTo>
                      <a:pt x="673" y="189"/>
                    </a:lnTo>
                    <a:lnTo>
                      <a:pt x="671" y="192"/>
                    </a:lnTo>
                    <a:lnTo>
                      <a:pt x="668" y="195"/>
                    </a:lnTo>
                    <a:lnTo>
                      <a:pt x="668" y="195"/>
                    </a:lnTo>
                    <a:lnTo>
                      <a:pt x="587" y="277"/>
                    </a:lnTo>
                    <a:lnTo>
                      <a:pt x="506" y="361"/>
                    </a:lnTo>
                    <a:lnTo>
                      <a:pt x="506" y="361"/>
                    </a:lnTo>
                    <a:lnTo>
                      <a:pt x="425" y="444"/>
                    </a:lnTo>
                    <a:lnTo>
                      <a:pt x="343" y="526"/>
                    </a:lnTo>
                    <a:lnTo>
                      <a:pt x="343" y="526"/>
                    </a:lnTo>
                    <a:lnTo>
                      <a:pt x="340" y="529"/>
                    </a:lnTo>
                    <a:lnTo>
                      <a:pt x="337" y="531"/>
                    </a:lnTo>
                    <a:lnTo>
                      <a:pt x="332" y="533"/>
                    </a:lnTo>
                    <a:lnTo>
                      <a:pt x="328" y="534"/>
                    </a:lnTo>
                    <a:lnTo>
                      <a:pt x="328" y="534"/>
                    </a:lnTo>
                    <a:lnTo>
                      <a:pt x="324" y="533"/>
                    </a:lnTo>
                    <a:lnTo>
                      <a:pt x="321" y="533"/>
                    </a:lnTo>
                    <a:lnTo>
                      <a:pt x="319" y="535"/>
                    </a:lnTo>
                    <a:lnTo>
                      <a:pt x="319" y="535"/>
                    </a:lnTo>
                    <a:lnTo>
                      <a:pt x="315" y="538"/>
                    </a:lnTo>
                    <a:lnTo>
                      <a:pt x="311" y="540"/>
                    </a:lnTo>
                    <a:lnTo>
                      <a:pt x="306" y="542"/>
                    </a:lnTo>
                    <a:lnTo>
                      <a:pt x="301" y="542"/>
                    </a:lnTo>
                    <a:lnTo>
                      <a:pt x="301" y="542"/>
                    </a:lnTo>
                    <a:lnTo>
                      <a:pt x="296" y="542"/>
                    </a:lnTo>
                    <a:lnTo>
                      <a:pt x="292" y="540"/>
                    </a:lnTo>
                    <a:lnTo>
                      <a:pt x="292" y="540"/>
                    </a:lnTo>
                    <a:lnTo>
                      <a:pt x="282" y="536"/>
                    </a:lnTo>
                    <a:lnTo>
                      <a:pt x="273" y="529"/>
                    </a:lnTo>
                    <a:lnTo>
                      <a:pt x="253" y="515"/>
                    </a:lnTo>
                    <a:lnTo>
                      <a:pt x="253" y="515"/>
                    </a:lnTo>
                    <a:lnTo>
                      <a:pt x="235" y="502"/>
                    </a:lnTo>
                    <a:lnTo>
                      <a:pt x="225" y="495"/>
                    </a:lnTo>
                    <a:lnTo>
                      <a:pt x="215" y="490"/>
                    </a:lnTo>
                    <a:lnTo>
                      <a:pt x="215" y="490"/>
                    </a:lnTo>
                    <a:lnTo>
                      <a:pt x="199" y="484"/>
                    </a:lnTo>
                    <a:lnTo>
                      <a:pt x="199" y="484"/>
                    </a:lnTo>
                    <a:lnTo>
                      <a:pt x="185" y="478"/>
                    </a:lnTo>
                    <a:lnTo>
                      <a:pt x="178" y="474"/>
                    </a:lnTo>
                    <a:lnTo>
                      <a:pt x="170" y="470"/>
                    </a:lnTo>
                    <a:lnTo>
                      <a:pt x="170" y="470"/>
                    </a:lnTo>
                    <a:lnTo>
                      <a:pt x="161" y="462"/>
                    </a:lnTo>
                    <a:lnTo>
                      <a:pt x="161" y="462"/>
                    </a:lnTo>
                    <a:lnTo>
                      <a:pt x="148" y="451"/>
                    </a:lnTo>
                    <a:lnTo>
                      <a:pt x="139" y="446"/>
                    </a:lnTo>
                    <a:lnTo>
                      <a:pt x="132" y="442"/>
                    </a:lnTo>
                    <a:lnTo>
                      <a:pt x="132" y="442"/>
                    </a:lnTo>
                    <a:lnTo>
                      <a:pt x="116" y="434"/>
                    </a:lnTo>
                    <a:lnTo>
                      <a:pt x="116" y="434"/>
                    </a:lnTo>
                    <a:lnTo>
                      <a:pt x="104" y="429"/>
                    </a:lnTo>
                    <a:lnTo>
                      <a:pt x="92" y="424"/>
                    </a:lnTo>
                    <a:lnTo>
                      <a:pt x="92" y="424"/>
                    </a:lnTo>
                    <a:lnTo>
                      <a:pt x="86" y="424"/>
                    </a:lnTo>
                    <a:lnTo>
                      <a:pt x="86" y="424"/>
                    </a:lnTo>
                    <a:close/>
                  </a:path>
                </a:pathLst>
              </a:custGeom>
              <a:solidFill>
                <a:srgbClr val="005188"/>
              </a:solid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75" name="chenying0907 738"/>
              <p:cNvSpPr/>
              <p:nvPr/>
            </p:nvSpPr>
            <p:spPr bwMode="auto">
              <a:xfrm>
                <a:off x="5268913" y="4529138"/>
                <a:ext cx="252413" cy="261938"/>
              </a:xfrm>
              <a:custGeom>
                <a:avLst/>
                <a:gdLst/>
                <a:ahLst/>
                <a:cxnLst>
                  <a:cxn ang="0">
                    <a:pos x="74" y="493"/>
                  </a:cxn>
                  <a:cxn ang="0">
                    <a:pos x="47" y="485"/>
                  </a:cxn>
                  <a:cxn ang="0">
                    <a:pos x="23" y="469"/>
                  </a:cxn>
                  <a:cxn ang="0">
                    <a:pos x="11" y="456"/>
                  </a:cxn>
                  <a:cxn ang="0">
                    <a:pos x="8" y="448"/>
                  </a:cxn>
                  <a:cxn ang="0">
                    <a:pos x="2" y="430"/>
                  </a:cxn>
                  <a:cxn ang="0">
                    <a:pos x="0" y="399"/>
                  </a:cxn>
                  <a:cxn ang="0">
                    <a:pos x="9" y="366"/>
                  </a:cxn>
                  <a:cxn ang="0">
                    <a:pos x="27" y="331"/>
                  </a:cxn>
                  <a:cxn ang="0">
                    <a:pos x="56" y="292"/>
                  </a:cxn>
                  <a:cxn ang="0">
                    <a:pos x="79" y="267"/>
                  </a:cxn>
                  <a:cxn ang="0">
                    <a:pos x="105" y="233"/>
                  </a:cxn>
                  <a:cxn ang="0">
                    <a:pos x="125" y="208"/>
                  </a:cxn>
                  <a:cxn ang="0">
                    <a:pos x="164" y="167"/>
                  </a:cxn>
                  <a:cxn ang="0">
                    <a:pos x="325" y="7"/>
                  </a:cxn>
                  <a:cxn ang="0">
                    <a:pos x="333" y="2"/>
                  </a:cxn>
                  <a:cxn ang="0">
                    <a:pos x="341" y="0"/>
                  </a:cxn>
                  <a:cxn ang="0">
                    <a:pos x="358" y="9"/>
                  </a:cxn>
                  <a:cxn ang="0">
                    <a:pos x="364" y="21"/>
                  </a:cxn>
                  <a:cxn ang="0">
                    <a:pos x="362" y="32"/>
                  </a:cxn>
                  <a:cxn ang="0">
                    <a:pos x="357" y="39"/>
                  </a:cxn>
                  <a:cxn ang="0">
                    <a:pos x="293" y="101"/>
                  </a:cxn>
                  <a:cxn ang="0">
                    <a:pos x="193" y="199"/>
                  </a:cxn>
                  <a:cxn ang="0">
                    <a:pos x="140" y="263"/>
                  </a:cxn>
                  <a:cxn ang="0">
                    <a:pos x="113" y="300"/>
                  </a:cxn>
                  <a:cxn ang="0">
                    <a:pos x="76" y="339"/>
                  </a:cxn>
                  <a:cxn ang="0">
                    <a:pos x="57" y="367"/>
                  </a:cxn>
                  <a:cxn ang="0">
                    <a:pos x="45" y="405"/>
                  </a:cxn>
                  <a:cxn ang="0">
                    <a:pos x="47" y="426"/>
                  </a:cxn>
                  <a:cxn ang="0">
                    <a:pos x="50" y="429"/>
                  </a:cxn>
                  <a:cxn ang="0">
                    <a:pos x="55" y="436"/>
                  </a:cxn>
                  <a:cxn ang="0">
                    <a:pos x="71" y="445"/>
                  </a:cxn>
                  <a:cxn ang="0">
                    <a:pos x="89" y="448"/>
                  </a:cxn>
                  <a:cxn ang="0">
                    <a:pos x="116" y="442"/>
                  </a:cxn>
                  <a:cxn ang="0">
                    <a:pos x="144" y="426"/>
                  </a:cxn>
                  <a:cxn ang="0">
                    <a:pos x="196" y="377"/>
                  </a:cxn>
                  <a:cxn ang="0">
                    <a:pos x="242" y="324"/>
                  </a:cxn>
                  <a:cxn ang="0">
                    <a:pos x="294" y="271"/>
                  </a:cxn>
                  <a:cxn ang="0">
                    <a:pos x="371" y="194"/>
                  </a:cxn>
                  <a:cxn ang="0">
                    <a:pos x="442" y="114"/>
                  </a:cxn>
                  <a:cxn ang="0">
                    <a:pos x="448" y="107"/>
                  </a:cxn>
                  <a:cxn ang="0">
                    <a:pos x="456" y="106"/>
                  </a:cxn>
                  <a:cxn ang="0">
                    <a:pos x="472" y="115"/>
                  </a:cxn>
                  <a:cxn ang="0">
                    <a:pos x="478" y="125"/>
                  </a:cxn>
                  <a:cxn ang="0">
                    <a:pos x="478" y="138"/>
                  </a:cxn>
                  <a:cxn ang="0">
                    <a:pos x="473" y="147"/>
                  </a:cxn>
                  <a:cxn ang="0">
                    <a:pos x="408" y="220"/>
                  </a:cxn>
                  <a:cxn ang="0">
                    <a:pos x="340" y="289"/>
                  </a:cxn>
                  <a:cxn ang="0">
                    <a:pos x="223" y="410"/>
                  </a:cxn>
                  <a:cxn ang="0">
                    <a:pos x="189" y="445"/>
                  </a:cxn>
                  <a:cxn ang="0">
                    <a:pos x="135" y="480"/>
                  </a:cxn>
                  <a:cxn ang="0">
                    <a:pos x="100" y="492"/>
                  </a:cxn>
                  <a:cxn ang="0">
                    <a:pos x="84" y="493"/>
                  </a:cxn>
                </a:cxnLst>
                <a:rect l="0" t="0" r="r" b="b"/>
                <a:pathLst>
                  <a:path w="479" h="493">
                    <a:moveTo>
                      <a:pt x="84" y="493"/>
                    </a:moveTo>
                    <a:lnTo>
                      <a:pt x="84" y="493"/>
                    </a:lnTo>
                    <a:lnTo>
                      <a:pt x="74" y="493"/>
                    </a:lnTo>
                    <a:lnTo>
                      <a:pt x="65" y="491"/>
                    </a:lnTo>
                    <a:lnTo>
                      <a:pt x="56" y="489"/>
                    </a:lnTo>
                    <a:lnTo>
                      <a:pt x="47" y="485"/>
                    </a:lnTo>
                    <a:lnTo>
                      <a:pt x="39" y="480"/>
                    </a:lnTo>
                    <a:lnTo>
                      <a:pt x="31" y="475"/>
                    </a:lnTo>
                    <a:lnTo>
                      <a:pt x="23" y="469"/>
                    </a:lnTo>
                    <a:lnTo>
                      <a:pt x="14" y="462"/>
                    </a:lnTo>
                    <a:lnTo>
                      <a:pt x="14" y="462"/>
                    </a:lnTo>
                    <a:lnTo>
                      <a:pt x="11" y="456"/>
                    </a:lnTo>
                    <a:lnTo>
                      <a:pt x="8" y="449"/>
                    </a:lnTo>
                    <a:lnTo>
                      <a:pt x="8" y="449"/>
                    </a:lnTo>
                    <a:lnTo>
                      <a:pt x="8" y="448"/>
                    </a:lnTo>
                    <a:lnTo>
                      <a:pt x="8" y="448"/>
                    </a:lnTo>
                    <a:lnTo>
                      <a:pt x="4" y="439"/>
                    </a:lnTo>
                    <a:lnTo>
                      <a:pt x="2" y="430"/>
                    </a:lnTo>
                    <a:lnTo>
                      <a:pt x="0" y="419"/>
                    </a:lnTo>
                    <a:lnTo>
                      <a:pt x="0" y="409"/>
                    </a:lnTo>
                    <a:lnTo>
                      <a:pt x="0" y="399"/>
                    </a:lnTo>
                    <a:lnTo>
                      <a:pt x="2" y="388"/>
                    </a:lnTo>
                    <a:lnTo>
                      <a:pt x="5" y="377"/>
                    </a:lnTo>
                    <a:lnTo>
                      <a:pt x="9" y="366"/>
                    </a:lnTo>
                    <a:lnTo>
                      <a:pt x="13" y="354"/>
                    </a:lnTo>
                    <a:lnTo>
                      <a:pt x="20" y="342"/>
                    </a:lnTo>
                    <a:lnTo>
                      <a:pt x="27" y="331"/>
                    </a:lnTo>
                    <a:lnTo>
                      <a:pt x="35" y="318"/>
                    </a:lnTo>
                    <a:lnTo>
                      <a:pt x="44" y="306"/>
                    </a:lnTo>
                    <a:lnTo>
                      <a:pt x="56" y="292"/>
                    </a:lnTo>
                    <a:lnTo>
                      <a:pt x="67" y="280"/>
                    </a:lnTo>
                    <a:lnTo>
                      <a:pt x="79" y="267"/>
                    </a:lnTo>
                    <a:lnTo>
                      <a:pt x="79" y="267"/>
                    </a:lnTo>
                    <a:lnTo>
                      <a:pt x="87" y="258"/>
                    </a:lnTo>
                    <a:lnTo>
                      <a:pt x="94" y="250"/>
                    </a:lnTo>
                    <a:lnTo>
                      <a:pt x="105" y="233"/>
                    </a:lnTo>
                    <a:lnTo>
                      <a:pt x="105" y="233"/>
                    </a:lnTo>
                    <a:lnTo>
                      <a:pt x="115" y="220"/>
                    </a:lnTo>
                    <a:lnTo>
                      <a:pt x="125" y="208"/>
                    </a:lnTo>
                    <a:lnTo>
                      <a:pt x="125" y="208"/>
                    </a:lnTo>
                    <a:lnTo>
                      <a:pt x="144" y="187"/>
                    </a:lnTo>
                    <a:lnTo>
                      <a:pt x="164" y="167"/>
                    </a:lnTo>
                    <a:lnTo>
                      <a:pt x="164" y="167"/>
                    </a:lnTo>
                    <a:lnTo>
                      <a:pt x="185" y="148"/>
                    </a:lnTo>
                    <a:lnTo>
                      <a:pt x="325" y="7"/>
                    </a:lnTo>
                    <a:lnTo>
                      <a:pt x="325" y="7"/>
                    </a:lnTo>
                    <a:lnTo>
                      <a:pt x="328" y="4"/>
                    </a:lnTo>
                    <a:lnTo>
                      <a:pt x="333" y="2"/>
                    </a:lnTo>
                    <a:lnTo>
                      <a:pt x="337" y="1"/>
                    </a:lnTo>
                    <a:lnTo>
                      <a:pt x="341" y="0"/>
                    </a:lnTo>
                    <a:lnTo>
                      <a:pt x="341" y="0"/>
                    </a:lnTo>
                    <a:lnTo>
                      <a:pt x="347" y="1"/>
                    </a:lnTo>
                    <a:lnTo>
                      <a:pt x="353" y="4"/>
                    </a:lnTo>
                    <a:lnTo>
                      <a:pt x="358" y="9"/>
                    </a:lnTo>
                    <a:lnTo>
                      <a:pt x="362" y="15"/>
                    </a:lnTo>
                    <a:lnTo>
                      <a:pt x="362" y="15"/>
                    </a:lnTo>
                    <a:lnTo>
                      <a:pt x="364" y="21"/>
                    </a:lnTo>
                    <a:lnTo>
                      <a:pt x="365" y="26"/>
                    </a:lnTo>
                    <a:lnTo>
                      <a:pt x="364" y="29"/>
                    </a:lnTo>
                    <a:lnTo>
                      <a:pt x="362" y="32"/>
                    </a:lnTo>
                    <a:lnTo>
                      <a:pt x="360" y="36"/>
                    </a:lnTo>
                    <a:lnTo>
                      <a:pt x="357" y="39"/>
                    </a:lnTo>
                    <a:lnTo>
                      <a:pt x="357" y="39"/>
                    </a:lnTo>
                    <a:lnTo>
                      <a:pt x="325" y="70"/>
                    </a:lnTo>
                    <a:lnTo>
                      <a:pt x="293" y="101"/>
                    </a:lnTo>
                    <a:lnTo>
                      <a:pt x="293" y="101"/>
                    </a:lnTo>
                    <a:lnTo>
                      <a:pt x="252" y="139"/>
                    </a:lnTo>
                    <a:lnTo>
                      <a:pt x="212" y="179"/>
                    </a:lnTo>
                    <a:lnTo>
                      <a:pt x="193" y="199"/>
                    </a:lnTo>
                    <a:lnTo>
                      <a:pt x="174" y="220"/>
                    </a:lnTo>
                    <a:lnTo>
                      <a:pt x="157" y="242"/>
                    </a:lnTo>
                    <a:lnTo>
                      <a:pt x="140" y="263"/>
                    </a:lnTo>
                    <a:lnTo>
                      <a:pt x="140" y="263"/>
                    </a:lnTo>
                    <a:lnTo>
                      <a:pt x="127" y="281"/>
                    </a:lnTo>
                    <a:lnTo>
                      <a:pt x="113" y="300"/>
                    </a:lnTo>
                    <a:lnTo>
                      <a:pt x="95" y="319"/>
                    </a:lnTo>
                    <a:lnTo>
                      <a:pt x="76" y="339"/>
                    </a:lnTo>
                    <a:lnTo>
                      <a:pt x="76" y="339"/>
                    </a:lnTo>
                    <a:lnTo>
                      <a:pt x="70" y="346"/>
                    </a:lnTo>
                    <a:lnTo>
                      <a:pt x="63" y="355"/>
                    </a:lnTo>
                    <a:lnTo>
                      <a:pt x="57" y="367"/>
                    </a:lnTo>
                    <a:lnTo>
                      <a:pt x="52" y="379"/>
                    </a:lnTo>
                    <a:lnTo>
                      <a:pt x="47" y="391"/>
                    </a:lnTo>
                    <a:lnTo>
                      <a:pt x="45" y="405"/>
                    </a:lnTo>
                    <a:lnTo>
                      <a:pt x="45" y="416"/>
                    </a:lnTo>
                    <a:lnTo>
                      <a:pt x="46" y="421"/>
                    </a:lnTo>
                    <a:lnTo>
                      <a:pt x="47" y="426"/>
                    </a:lnTo>
                    <a:lnTo>
                      <a:pt x="47" y="427"/>
                    </a:lnTo>
                    <a:lnTo>
                      <a:pt x="50" y="429"/>
                    </a:lnTo>
                    <a:lnTo>
                      <a:pt x="50" y="429"/>
                    </a:lnTo>
                    <a:lnTo>
                      <a:pt x="54" y="435"/>
                    </a:lnTo>
                    <a:lnTo>
                      <a:pt x="54" y="436"/>
                    </a:lnTo>
                    <a:lnTo>
                      <a:pt x="55" y="436"/>
                    </a:lnTo>
                    <a:lnTo>
                      <a:pt x="55" y="436"/>
                    </a:lnTo>
                    <a:lnTo>
                      <a:pt x="63" y="441"/>
                    </a:lnTo>
                    <a:lnTo>
                      <a:pt x="71" y="445"/>
                    </a:lnTo>
                    <a:lnTo>
                      <a:pt x="79" y="447"/>
                    </a:lnTo>
                    <a:lnTo>
                      <a:pt x="89" y="448"/>
                    </a:lnTo>
                    <a:lnTo>
                      <a:pt x="89" y="448"/>
                    </a:lnTo>
                    <a:lnTo>
                      <a:pt x="98" y="447"/>
                    </a:lnTo>
                    <a:lnTo>
                      <a:pt x="106" y="445"/>
                    </a:lnTo>
                    <a:lnTo>
                      <a:pt x="116" y="442"/>
                    </a:lnTo>
                    <a:lnTo>
                      <a:pt x="125" y="437"/>
                    </a:lnTo>
                    <a:lnTo>
                      <a:pt x="134" y="432"/>
                    </a:lnTo>
                    <a:lnTo>
                      <a:pt x="144" y="426"/>
                    </a:lnTo>
                    <a:lnTo>
                      <a:pt x="162" y="411"/>
                    </a:lnTo>
                    <a:lnTo>
                      <a:pt x="180" y="395"/>
                    </a:lnTo>
                    <a:lnTo>
                      <a:pt x="196" y="377"/>
                    </a:lnTo>
                    <a:lnTo>
                      <a:pt x="227" y="341"/>
                    </a:lnTo>
                    <a:lnTo>
                      <a:pt x="227" y="341"/>
                    </a:lnTo>
                    <a:lnTo>
                      <a:pt x="242" y="324"/>
                    </a:lnTo>
                    <a:lnTo>
                      <a:pt x="253" y="311"/>
                    </a:lnTo>
                    <a:lnTo>
                      <a:pt x="253" y="311"/>
                    </a:lnTo>
                    <a:lnTo>
                      <a:pt x="294" y="271"/>
                    </a:lnTo>
                    <a:lnTo>
                      <a:pt x="294" y="271"/>
                    </a:lnTo>
                    <a:lnTo>
                      <a:pt x="333" y="233"/>
                    </a:lnTo>
                    <a:lnTo>
                      <a:pt x="371" y="194"/>
                    </a:lnTo>
                    <a:lnTo>
                      <a:pt x="407" y="155"/>
                    </a:lnTo>
                    <a:lnTo>
                      <a:pt x="424" y="134"/>
                    </a:lnTo>
                    <a:lnTo>
                      <a:pt x="442" y="114"/>
                    </a:lnTo>
                    <a:lnTo>
                      <a:pt x="442" y="114"/>
                    </a:lnTo>
                    <a:lnTo>
                      <a:pt x="445" y="111"/>
                    </a:lnTo>
                    <a:lnTo>
                      <a:pt x="448" y="107"/>
                    </a:lnTo>
                    <a:lnTo>
                      <a:pt x="452" y="106"/>
                    </a:lnTo>
                    <a:lnTo>
                      <a:pt x="456" y="106"/>
                    </a:lnTo>
                    <a:lnTo>
                      <a:pt x="456" y="106"/>
                    </a:lnTo>
                    <a:lnTo>
                      <a:pt x="462" y="107"/>
                    </a:lnTo>
                    <a:lnTo>
                      <a:pt x="468" y="111"/>
                    </a:lnTo>
                    <a:lnTo>
                      <a:pt x="472" y="115"/>
                    </a:lnTo>
                    <a:lnTo>
                      <a:pt x="476" y="121"/>
                    </a:lnTo>
                    <a:lnTo>
                      <a:pt x="476" y="121"/>
                    </a:lnTo>
                    <a:lnTo>
                      <a:pt x="478" y="125"/>
                    </a:lnTo>
                    <a:lnTo>
                      <a:pt x="479" y="131"/>
                    </a:lnTo>
                    <a:lnTo>
                      <a:pt x="478" y="135"/>
                    </a:lnTo>
                    <a:lnTo>
                      <a:pt x="478" y="138"/>
                    </a:lnTo>
                    <a:lnTo>
                      <a:pt x="476" y="143"/>
                    </a:lnTo>
                    <a:lnTo>
                      <a:pt x="473" y="147"/>
                    </a:lnTo>
                    <a:lnTo>
                      <a:pt x="473" y="147"/>
                    </a:lnTo>
                    <a:lnTo>
                      <a:pt x="458" y="165"/>
                    </a:lnTo>
                    <a:lnTo>
                      <a:pt x="442" y="184"/>
                    </a:lnTo>
                    <a:lnTo>
                      <a:pt x="408" y="220"/>
                    </a:lnTo>
                    <a:lnTo>
                      <a:pt x="374" y="255"/>
                    </a:lnTo>
                    <a:lnTo>
                      <a:pt x="340" y="289"/>
                    </a:lnTo>
                    <a:lnTo>
                      <a:pt x="340" y="289"/>
                    </a:lnTo>
                    <a:lnTo>
                      <a:pt x="280" y="348"/>
                    </a:lnTo>
                    <a:lnTo>
                      <a:pt x="251" y="379"/>
                    </a:lnTo>
                    <a:lnTo>
                      <a:pt x="223" y="410"/>
                    </a:lnTo>
                    <a:lnTo>
                      <a:pt x="223" y="410"/>
                    </a:lnTo>
                    <a:lnTo>
                      <a:pt x="207" y="429"/>
                    </a:lnTo>
                    <a:lnTo>
                      <a:pt x="189" y="445"/>
                    </a:lnTo>
                    <a:lnTo>
                      <a:pt x="171" y="460"/>
                    </a:lnTo>
                    <a:lnTo>
                      <a:pt x="153" y="471"/>
                    </a:lnTo>
                    <a:lnTo>
                      <a:pt x="135" y="480"/>
                    </a:lnTo>
                    <a:lnTo>
                      <a:pt x="118" y="488"/>
                    </a:lnTo>
                    <a:lnTo>
                      <a:pt x="109" y="490"/>
                    </a:lnTo>
                    <a:lnTo>
                      <a:pt x="100" y="492"/>
                    </a:lnTo>
                    <a:lnTo>
                      <a:pt x="92" y="493"/>
                    </a:lnTo>
                    <a:lnTo>
                      <a:pt x="84" y="493"/>
                    </a:lnTo>
                    <a:lnTo>
                      <a:pt x="84" y="493"/>
                    </a:lnTo>
                    <a:close/>
                  </a:path>
                </a:pathLst>
              </a:custGeom>
              <a:solidFill>
                <a:srgbClr val="005188"/>
              </a:solid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grpSp>
      </p:grpSp>
      <p:grpSp>
        <p:nvGrpSpPr>
          <p:cNvPr id="76" name="chenying0907 75"/>
          <p:cNvGrpSpPr/>
          <p:nvPr/>
        </p:nvGrpSpPr>
        <p:grpSpPr>
          <a:xfrm>
            <a:off x="5013570" y="2947060"/>
            <a:ext cx="1735234" cy="1296724"/>
            <a:chOff x="5013570" y="2947060"/>
            <a:chExt cx="1735234" cy="1296724"/>
          </a:xfrm>
          <a:solidFill>
            <a:srgbClr val="005188"/>
          </a:solidFill>
        </p:grpSpPr>
        <p:sp>
          <p:nvSpPr>
            <p:cNvPr id="77" name="椭圆 31"/>
            <p:cNvSpPr/>
            <p:nvPr/>
          </p:nvSpPr>
          <p:spPr>
            <a:xfrm rot="16200000">
              <a:off x="5232825" y="2727805"/>
              <a:ext cx="1296724" cy="1735234"/>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591" y="connsiteY0-592"/>
                </a:cxn>
                <a:cxn ang="0">
                  <a:pos x="connsiteX1-593" y="connsiteY1-594"/>
                </a:cxn>
                <a:cxn ang="0">
                  <a:pos x="connsiteX2-595" y="connsiteY2-596"/>
                </a:cxn>
                <a:cxn ang="0">
                  <a:pos x="connsiteX3-597" y="connsiteY3-598"/>
                </a:cxn>
                <a:cxn ang="0">
                  <a:pos x="connsiteX4-599" y="connsiteY4-60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5400" cap="rnd">
              <a:solidFill>
                <a:srgbClr val="005188"/>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2000">
                <a:solidFill>
                  <a:srgbClr val="605448"/>
                </a:solidFill>
                <a:latin typeface="方正静蕾简体" pitchFamily="2" charset="-122"/>
                <a:ea typeface="方正静蕾简体" pitchFamily="2" charset="-122"/>
              </a:endParaRPr>
            </a:p>
          </p:txBody>
        </p:sp>
        <p:grpSp>
          <p:nvGrpSpPr>
            <p:cNvPr id="78" name="chenying0907 77"/>
            <p:cNvGrpSpPr/>
            <p:nvPr/>
          </p:nvGrpSpPr>
          <p:grpSpPr>
            <a:xfrm>
              <a:off x="5546007" y="3164088"/>
              <a:ext cx="743167" cy="751971"/>
              <a:chOff x="4194175" y="1193800"/>
              <a:chExt cx="669926" cy="677863"/>
            </a:xfrm>
            <a:grpFill/>
          </p:grpSpPr>
          <p:sp>
            <p:nvSpPr>
              <p:cNvPr id="79" name="chenying0907 867"/>
              <p:cNvSpPr/>
              <p:nvPr/>
            </p:nvSpPr>
            <p:spPr bwMode="auto">
              <a:xfrm>
                <a:off x="4217988" y="1674813"/>
                <a:ext cx="52388" cy="115888"/>
              </a:xfrm>
              <a:custGeom>
                <a:avLst/>
                <a:gdLst/>
                <a:ahLst/>
                <a:cxnLst>
                  <a:cxn ang="0">
                    <a:pos x="94" y="0"/>
                  </a:cxn>
                  <a:cxn ang="0">
                    <a:pos x="94" y="0"/>
                  </a:cxn>
                  <a:cxn ang="0">
                    <a:pos x="88" y="1"/>
                  </a:cxn>
                  <a:cxn ang="0">
                    <a:pos x="84" y="3"/>
                  </a:cxn>
                  <a:cxn ang="0">
                    <a:pos x="81" y="5"/>
                  </a:cxn>
                  <a:cxn ang="0">
                    <a:pos x="78" y="7"/>
                  </a:cxn>
                  <a:cxn ang="0">
                    <a:pos x="73" y="14"/>
                  </a:cxn>
                  <a:cxn ang="0">
                    <a:pos x="69" y="22"/>
                  </a:cxn>
                  <a:cxn ang="0">
                    <a:pos x="69" y="22"/>
                  </a:cxn>
                  <a:cxn ang="0">
                    <a:pos x="62" y="37"/>
                  </a:cxn>
                  <a:cxn ang="0">
                    <a:pos x="55" y="53"/>
                  </a:cxn>
                  <a:cxn ang="0">
                    <a:pos x="44" y="83"/>
                  </a:cxn>
                  <a:cxn ang="0">
                    <a:pos x="44" y="83"/>
                  </a:cxn>
                  <a:cxn ang="0">
                    <a:pos x="31" y="118"/>
                  </a:cxn>
                  <a:cxn ang="0">
                    <a:pos x="18" y="153"/>
                  </a:cxn>
                  <a:cxn ang="0">
                    <a:pos x="18" y="153"/>
                  </a:cxn>
                  <a:cxn ang="0">
                    <a:pos x="7" y="183"/>
                  </a:cxn>
                  <a:cxn ang="0">
                    <a:pos x="3" y="197"/>
                  </a:cxn>
                  <a:cxn ang="0">
                    <a:pos x="0" y="214"/>
                  </a:cxn>
                  <a:cxn ang="0">
                    <a:pos x="0" y="214"/>
                  </a:cxn>
                  <a:cxn ang="0">
                    <a:pos x="0" y="216"/>
                  </a:cxn>
                  <a:cxn ang="0">
                    <a:pos x="1" y="217"/>
                  </a:cxn>
                  <a:cxn ang="0">
                    <a:pos x="2" y="218"/>
                  </a:cxn>
                  <a:cxn ang="0">
                    <a:pos x="4" y="218"/>
                  </a:cxn>
                  <a:cxn ang="0">
                    <a:pos x="7" y="217"/>
                  </a:cxn>
                  <a:cxn ang="0">
                    <a:pos x="9" y="216"/>
                  </a:cxn>
                  <a:cxn ang="0">
                    <a:pos x="9" y="214"/>
                  </a:cxn>
                  <a:cxn ang="0">
                    <a:pos x="9" y="214"/>
                  </a:cxn>
                  <a:cxn ang="0">
                    <a:pos x="11" y="201"/>
                  </a:cxn>
                  <a:cxn ang="0">
                    <a:pos x="14" y="189"/>
                  </a:cxn>
                  <a:cxn ang="0">
                    <a:pos x="18" y="177"/>
                  </a:cxn>
                  <a:cxn ang="0">
                    <a:pos x="22" y="164"/>
                  </a:cxn>
                  <a:cxn ang="0">
                    <a:pos x="33" y="140"/>
                  </a:cxn>
                  <a:cxn ang="0">
                    <a:pos x="42" y="117"/>
                  </a:cxn>
                  <a:cxn ang="0">
                    <a:pos x="42" y="117"/>
                  </a:cxn>
                  <a:cxn ang="0">
                    <a:pos x="52" y="89"/>
                  </a:cxn>
                  <a:cxn ang="0">
                    <a:pos x="63" y="62"/>
                  </a:cxn>
                  <a:cxn ang="0">
                    <a:pos x="63" y="62"/>
                  </a:cxn>
                  <a:cxn ang="0">
                    <a:pos x="68" y="47"/>
                  </a:cxn>
                  <a:cxn ang="0">
                    <a:pos x="74" y="31"/>
                  </a:cxn>
                  <a:cxn ang="0">
                    <a:pos x="78" y="24"/>
                  </a:cxn>
                  <a:cxn ang="0">
                    <a:pos x="82" y="16"/>
                  </a:cxn>
                  <a:cxn ang="0">
                    <a:pos x="88" y="12"/>
                  </a:cxn>
                  <a:cxn ang="0">
                    <a:pos x="92" y="10"/>
                  </a:cxn>
                  <a:cxn ang="0">
                    <a:pos x="96" y="9"/>
                  </a:cxn>
                  <a:cxn ang="0">
                    <a:pos x="96" y="9"/>
                  </a:cxn>
                  <a:cxn ang="0">
                    <a:pos x="98" y="9"/>
                  </a:cxn>
                  <a:cxn ang="0">
                    <a:pos x="99" y="7"/>
                  </a:cxn>
                  <a:cxn ang="0">
                    <a:pos x="99" y="6"/>
                  </a:cxn>
                  <a:cxn ang="0">
                    <a:pos x="99" y="4"/>
                  </a:cxn>
                  <a:cxn ang="0">
                    <a:pos x="97" y="1"/>
                  </a:cxn>
                  <a:cxn ang="0">
                    <a:pos x="96" y="1"/>
                  </a:cxn>
                  <a:cxn ang="0">
                    <a:pos x="94" y="0"/>
                  </a:cxn>
                  <a:cxn ang="0">
                    <a:pos x="94" y="0"/>
                  </a:cxn>
                </a:cxnLst>
                <a:rect l="0" t="0" r="r" b="b"/>
                <a:pathLst>
                  <a:path w="99" h="218">
                    <a:moveTo>
                      <a:pt x="94" y="0"/>
                    </a:moveTo>
                    <a:lnTo>
                      <a:pt x="94" y="0"/>
                    </a:lnTo>
                    <a:lnTo>
                      <a:pt x="88" y="1"/>
                    </a:lnTo>
                    <a:lnTo>
                      <a:pt x="84" y="3"/>
                    </a:lnTo>
                    <a:lnTo>
                      <a:pt x="81" y="5"/>
                    </a:lnTo>
                    <a:lnTo>
                      <a:pt x="78" y="7"/>
                    </a:lnTo>
                    <a:lnTo>
                      <a:pt x="73" y="14"/>
                    </a:lnTo>
                    <a:lnTo>
                      <a:pt x="69" y="22"/>
                    </a:lnTo>
                    <a:lnTo>
                      <a:pt x="69" y="22"/>
                    </a:lnTo>
                    <a:lnTo>
                      <a:pt x="62" y="37"/>
                    </a:lnTo>
                    <a:lnTo>
                      <a:pt x="55" y="53"/>
                    </a:lnTo>
                    <a:lnTo>
                      <a:pt x="44" y="83"/>
                    </a:lnTo>
                    <a:lnTo>
                      <a:pt x="44" y="83"/>
                    </a:lnTo>
                    <a:lnTo>
                      <a:pt x="31" y="118"/>
                    </a:lnTo>
                    <a:lnTo>
                      <a:pt x="18" y="153"/>
                    </a:lnTo>
                    <a:lnTo>
                      <a:pt x="18" y="153"/>
                    </a:lnTo>
                    <a:lnTo>
                      <a:pt x="7" y="183"/>
                    </a:lnTo>
                    <a:lnTo>
                      <a:pt x="3" y="197"/>
                    </a:lnTo>
                    <a:lnTo>
                      <a:pt x="0" y="214"/>
                    </a:lnTo>
                    <a:lnTo>
                      <a:pt x="0" y="214"/>
                    </a:lnTo>
                    <a:lnTo>
                      <a:pt x="0" y="216"/>
                    </a:lnTo>
                    <a:lnTo>
                      <a:pt x="1" y="217"/>
                    </a:lnTo>
                    <a:lnTo>
                      <a:pt x="2" y="218"/>
                    </a:lnTo>
                    <a:lnTo>
                      <a:pt x="4" y="218"/>
                    </a:lnTo>
                    <a:lnTo>
                      <a:pt x="7" y="217"/>
                    </a:lnTo>
                    <a:lnTo>
                      <a:pt x="9" y="216"/>
                    </a:lnTo>
                    <a:lnTo>
                      <a:pt x="9" y="214"/>
                    </a:lnTo>
                    <a:lnTo>
                      <a:pt x="9" y="214"/>
                    </a:lnTo>
                    <a:lnTo>
                      <a:pt x="11" y="201"/>
                    </a:lnTo>
                    <a:lnTo>
                      <a:pt x="14" y="189"/>
                    </a:lnTo>
                    <a:lnTo>
                      <a:pt x="18" y="177"/>
                    </a:lnTo>
                    <a:lnTo>
                      <a:pt x="22" y="164"/>
                    </a:lnTo>
                    <a:lnTo>
                      <a:pt x="33" y="140"/>
                    </a:lnTo>
                    <a:lnTo>
                      <a:pt x="42" y="117"/>
                    </a:lnTo>
                    <a:lnTo>
                      <a:pt x="42" y="117"/>
                    </a:lnTo>
                    <a:lnTo>
                      <a:pt x="52" y="89"/>
                    </a:lnTo>
                    <a:lnTo>
                      <a:pt x="63" y="62"/>
                    </a:lnTo>
                    <a:lnTo>
                      <a:pt x="63" y="62"/>
                    </a:lnTo>
                    <a:lnTo>
                      <a:pt x="68" y="47"/>
                    </a:lnTo>
                    <a:lnTo>
                      <a:pt x="74" y="31"/>
                    </a:lnTo>
                    <a:lnTo>
                      <a:pt x="78" y="24"/>
                    </a:lnTo>
                    <a:lnTo>
                      <a:pt x="82" y="16"/>
                    </a:lnTo>
                    <a:lnTo>
                      <a:pt x="88" y="12"/>
                    </a:lnTo>
                    <a:lnTo>
                      <a:pt x="92" y="10"/>
                    </a:lnTo>
                    <a:lnTo>
                      <a:pt x="96" y="9"/>
                    </a:lnTo>
                    <a:lnTo>
                      <a:pt x="96" y="9"/>
                    </a:lnTo>
                    <a:lnTo>
                      <a:pt x="98" y="9"/>
                    </a:lnTo>
                    <a:lnTo>
                      <a:pt x="99" y="7"/>
                    </a:lnTo>
                    <a:lnTo>
                      <a:pt x="99" y="6"/>
                    </a:lnTo>
                    <a:lnTo>
                      <a:pt x="99" y="4"/>
                    </a:lnTo>
                    <a:lnTo>
                      <a:pt x="97" y="1"/>
                    </a:lnTo>
                    <a:lnTo>
                      <a:pt x="96" y="1"/>
                    </a:lnTo>
                    <a:lnTo>
                      <a:pt x="94" y="0"/>
                    </a:lnTo>
                    <a:lnTo>
                      <a:pt x="94" y="0"/>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80" name="chenying0907 868"/>
              <p:cNvSpPr/>
              <p:nvPr/>
            </p:nvSpPr>
            <p:spPr bwMode="auto">
              <a:xfrm>
                <a:off x="4229100" y="1665288"/>
                <a:ext cx="90488" cy="158750"/>
              </a:xfrm>
              <a:custGeom>
                <a:avLst/>
                <a:gdLst/>
                <a:ahLst/>
                <a:cxnLst>
                  <a:cxn ang="0">
                    <a:pos x="162" y="3"/>
                  </a:cxn>
                  <a:cxn ang="0">
                    <a:pos x="162" y="3"/>
                  </a:cxn>
                  <a:cxn ang="0">
                    <a:pos x="157" y="13"/>
                  </a:cxn>
                  <a:cxn ang="0">
                    <a:pos x="152" y="21"/>
                  </a:cxn>
                  <a:cxn ang="0">
                    <a:pos x="146" y="28"/>
                  </a:cxn>
                  <a:cxn ang="0">
                    <a:pos x="139" y="34"/>
                  </a:cxn>
                  <a:cxn ang="0">
                    <a:pos x="139" y="34"/>
                  </a:cxn>
                  <a:cxn ang="0">
                    <a:pos x="135" y="41"/>
                  </a:cxn>
                  <a:cxn ang="0">
                    <a:pos x="131" y="49"/>
                  </a:cxn>
                  <a:cxn ang="0">
                    <a:pos x="122" y="63"/>
                  </a:cxn>
                  <a:cxn ang="0">
                    <a:pos x="122" y="63"/>
                  </a:cxn>
                  <a:cxn ang="0">
                    <a:pos x="81" y="134"/>
                  </a:cxn>
                  <a:cxn ang="0">
                    <a:pos x="81" y="134"/>
                  </a:cxn>
                  <a:cxn ang="0">
                    <a:pos x="59" y="172"/>
                  </a:cxn>
                  <a:cxn ang="0">
                    <a:pos x="39" y="212"/>
                  </a:cxn>
                  <a:cxn ang="0">
                    <a:pos x="20" y="251"/>
                  </a:cxn>
                  <a:cxn ang="0">
                    <a:pos x="1" y="292"/>
                  </a:cxn>
                  <a:cxn ang="0">
                    <a:pos x="1" y="292"/>
                  </a:cxn>
                  <a:cxn ang="0">
                    <a:pos x="0" y="294"/>
                  </a:cxn>
                  <a:cxn ang="0">
                    <a:pos x="0" y="296"/>
                  </a:cxn>
                  <a:cxn ang="0">
                    <a:pos x="3" y="299"/>
                  </a:cxn>
                  <a:cxn ang="0">
                    <a:pos x="5" y="299"/>
                  </a:cxn>
                  <a:cxn ang="0">
                    <a:pos x="7" y="299"/>
                  </a:cxn>
                  <a:cxn ang="0">
                    <a:pos x="8" y="298"/>
                  </a:cxn>
                  <a:cxn ang="0">
                    <a:pos x="9" y="297"/>
                  </a:cxn>
                  <a:cxn ang="0">
                    <a:pos x="9" y="297"/>
                  </a:cxn>
                  <a:cxn ang="0">
                    <a:pos x="28" y="257"/>
                  </a:cxn>
                  <a:cxn ang="0">
                    <a:pos x="47" y="216"/>
                  </a:cxn>
                  <a:cxn ang="0">
                    <a:pos x="68" y="177"/>
                  </a:cxn>
                  <a:cxn ang="0">
                    <a:pos x="89" y="138"/>
                  </a:cxn>
                  <a:cxn ang="0">
                    <a:pos x="89" y="138"/>
                  </a:cxn>
                  <a:cxn ang="0">
                    <a:pos x="131" y="69"/>
                  </a:cxn>
                  <a:cxn ang="0">
                    <a:pos x="131" y="69"/>
                  </a:cxn>
                  <a:cxn ang="0">
                    <a:pos x="141" y="53"/>
                  </a:cxn>
                  <a:cxn ang="0">
                    <a:pos x="152" y="38"/>
                  </a:cxn>
                  <a:cxn ang="0">
                    <a:pos x="163" y="23"/>
                  </a:cxn>
                  <a:cxn ang="0">
                    <a:pos x="167" y="15"/>
                  </a:cxn>
                  <a:cxn ang="0">
                    <a:pos x="171" y="7"/>
                  </a:cxn>
                  <a:cxn ang="0">
                    <a:pos x="171" y="7"/>
                  </a:cxn>
                  <a:cxn ang="0">
                    <a:pos x="171" y="5"/>
                  </a:cxn>
                  <a:cxn ang="0">
                    <a:pos x="171" y="2"/>
                  </a:cxn>
                  <a:cxn ang="0">
                    <a:pos x="170" y="1"/>
                  </a:cxn>
                  <a:cxn ang="0">
                    <a:pos x="168" y="0"/>
                  </a:cxn>
                  <a:cxn ang="0">
                    <a:pos x="165" y="1"/>
                  </a:cxn>
                  <a:cxn ang="0">
                    <a:pos x="163" y="2"/>
                  </a:cxn>
                  <a:cxn ang="0">
                    <a:pos x="162" y="3"/>
                  </a:cxn>
                  <a:cxn ang="0">
                    <a:pos x="162" y="3"/>
                  </a:cxn>
                </a:cxnLst>
                <a:rect l="0" t="0" r="r" b="b"/>
                <a:pathLst>
                  <a:path w="171" h="299">
                    <a:moveTo>
                      <a:pt x="162" y="3"/>
                    </a:moveTo>
                    <a:lnTo>
                      <a:pt x="162" y="3"/>
                    </a:lnTo>
                    <a:lnTo>
                      <a:pt x="157" y="13"/>
                    </a:lnTo>
                    <a:lnTo>
                      <a:pt x="152" y="21"/>
                    </a:lnTo>
                    <a:lnTo>
                      <a:pt x="146" y="28"/>
                    </a:lnTo>
                    <a:lnTo>
                      <a:pt x="139" y="34"/>
                    </a:lnTo>
                    <a:lnTo>
                      <a:pt x="139" y="34"/>
                    </a:lnTo>
                    <a:lnTo>
                      <a:pt x="135" y="41"/>
                    </a:lnTo>
                    <a:lnTo>
                      <a:pt x="131" y="49"/>
                    </a:lnTo>
                    <a:lnTo>
                      <a:pt x="122" y="63"/>
                    </a:lnTo>
                    <a:lnTo>
                      <a:pt x="122" y="63"/>
                    </a:lnTo>
                    <a:lnTo>
                      <a:pt x="81" y="134"/>
                    </a:lnTo>
                    <a:lnTo>
                      <a:pt x="81" y="134"/>
                    </a:lnTo>
                    <a:lnTo>
                      <a:pt x="59" y="172"/>
                    </a:lnTo>
                    <a:lnTo>
                      <a:pt x="39" y="212"/>
                    </a:lnTo>
                    <a:lnTo>
                      <a:pt x="20" y="251"/>
                    </a:lnTo>
                    <a:lnTo>
                      <a:pt x="1" y="292"/>
                    </a:lnTo>
                    <a:lnTo>
                      <a:pt x="1" y="292"/>
                    </a:lnTo>
                    <a:lnTo>
                      <a:pt x="0" y="294"/>
                    </a:lnTo>
                    <a:lnTo>
                      <a:pt x="0" y="296"/>
                    </a:lnTo>
                    <a:lnTo>
                      <a:pt x="3" y="299"/>
                    </a:lnTo>
                    <a:lnTo>
                      <a:pt x="5" y="299"/>
                    </a:lnTo>
                    <a:lnTo>
                      <a:pt x="7" y="299"/>
                    </a:lnTo>
                    <a:lnTo>
                      <a:pt x="8" y="298"/>
                    </a:lnTo>
                    <a:lnTo>
                      <a:pt x="9" y="297"/>
                    </a:lnTo>
                    <a:lnTo>
                      <a:pt x="9" y="297"/>
                    </a:lnTo>
                    <a:lnTo>
                      <a:pt x="28" y="257"/>
                    </a:lnTo>
                    <a:lnTo>
                      <a:pt x="47" y="216"/>
                    </a:lnTo>
                    <a:lnTo>
                      <a:pt x="68" y="177"/>
                    </a:lnTo>
                    <a:lnTo>
                      <a:pt x="89" y="138"/>
                    </a:lnTo>
                    <a:lnTo>
                      <a:pt x="89" y="138"/>
                    </a:lnTo>
                    <a:lnTo>
                      <a:pt x="131" y="69"/>
                    </a:lnTo>
                    <a:lnTo>
                      <a:pt x="131" y="69"/>
                    </a:lnTo>
                    <a:lnTo>
                      <a:pt x="141" y="53"/>
                    </a:lnTo>
                    <a:lnTo>
                      <a:pt x="152" y="38"/>
                    </a:lnTo>
                    <a:lnTo>
                      <a:pt x="163" y="23"/>
                    </a:lnTo>
                    <a:lnTo>
                      <a:pt x="167" y="15"/>
                    </a:lnTo>
                    <a:lnTo>
                      <a:pt x="171" y="7"/>
                    </a:lnTo>
                    <a:lnTo>
                      <a:pt x="171" y="7"/>
                    </a:lnTo>
                    <a:lnTo>
                      <a:pt x="171" y="5"/>
                    </a:lnTo>
                    <a:lnTo>
                      <a:pt x="171" y="2"/>
                    </a:lnTo>
                    <a:lnTo>
                      <a:pt x="170" y="1"/>
                    </a:lnTo>
                    <a:lnTo>
                      <a:pt x="168" y="0"/>
                    </a:lnTo>
                    <a:lnTo>
                      <a:pt x="165" y="1"/>
                    </a:lnTo>
                    <a:lnTo>
                      <a:pt x="163" y="2"/>
                    </a:lnTo>
                    <a:lnTo>
                      <a:pt x="162" y="3"/>
                    </a:lnTo>
                    <a:lnTo>
                      <a:pt x="162"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81" name="chenying0907 869"/>
              <p:cNvSpPr/>
              <p:nvPr/>
            </p:nvSpPr>
            <p:spPr bwMode="auto">
              <a:xfrm>
                <a:off x="4262438" y="1685925"/>
                <a:ext cx="85725" cy="147638"/>
              </a:xfrm>
              <a:custGeom>
                <a:avLst/>
                <a:gdLst/>
                <a:ahLst/>
                <a:cxnLst>
                  <a:cxn ang="0">
                    <a:pos x="152" y="2"/>
                  </a:cxn>
                  <a:cxn ang="0">
                    <a:pos x="152" y="2"/>
                  </a:cxn>
                  <a:cxn ang="0">
                    <a:pos x="133" y="39"/>
                  </a:cxn>
                  <a:cxn ang="0">
                    <a:pos x="112" y="76"/>
                  </a:cxn>
                  <a:cxn ang="0">
                    <a:pos x="92" y="113"/>
                  </a:cxn>
                  <a:cxn ang="0">
                    <a:pos x="74" y="150"/>
                  </a:cxn>
                  <a:cxn ang="0">
                    <a:pos x="74" y="150"/>
                  </a:cxn>
                  <a:cxn ang="0">
                    <a:pos x="69" y="160"/>
                  </a:cxn>
                  <a:cxn ang="0">
                    <a:pos x="64" y="167"/>
                  </a:cxn>
                  <a:cxn ang="0">
                    <a:pos x="53" y="183"/>
                  </a:cxn>
                  <a:cxn ang="0">
                    <a:pos x="42" y="198"/>
                  </a:cxn>
                  <a:cxn ang="0">
                    <a:pos x="30" y="213"/>
                  </a:cxn>
                  <a:cxn ang="0">
                    <a:pos x="30" y="213"/>
                  </a:cxn>
                  <a:cxn ang="0">
                    <a:pos x="21" y="228"/>
                  </a:cxn>
                  <a:cxn ang="0">
                    <a:pos x="14" y="242"/>
                  </a:cxn>
                  <a:cxn ang="0">
                    <a:pos x="7" y="258"/>
                  </a:cxn>
                  <a:cxn ang="0">
                    <a:pos x="0" y="273"/>
                  </a:cxn>
                  <a:cxn ang="0">
                    <a:pos x="0" y="273"/>
                  </a:cxn>
                  <a:cxn ang="0">
                    <a:pos x="0" y="275"/>
                  </a:cxn>
                  <a:cxn ang="0">
                    <a:pos x="0" y="276"/>
                  </a:cxn>
                  <a:cxn ang="0">
                    <a:pos x="1" y="277"/>
                  </a:cxn>
                  <a:cxn ang="0">
                    <a:pos x="3" y="278"/>
                  </a:cxn>
                  <a:cxn ang="0">
                    <a:pos x="5" y="278"/>
                  </a:cxn>
                  <a:cxn ang="0">
                    <a:pos x="7" y="278"/>
                  </a:cxn>
                  <a:cxn ang="0">
                    <a:pos x="9" y="277"/>
                  </a:cxn>
                  <a:cxn ang="0">
                    <a:pos x="10" y="275"/>
                  </a:cxn>
                  <a:cxn ang="0">
                    <a:pos x="10" y="275"/>
                  </a:cxn>
                  <a:cxn ang="0">
                    <a:pos x="16" y="259"/>
                  </a:cxn>
                  <a:cxn ang="0">
                    <a:pos x="24" y="243"/>
                  </a:cxn>
                  <a:cxn ang="0">
                    <a:pos x="32" y="229"/>
                  </a:cxn>
                  <a:cxn ang="0">
                    <a:pos x="43" y="214"/>
                  </a:cxn>
                  <a:cxn ang="0">
                    <a:pos x="62" y="186"/>
                  </a:cxn>
                  <a:cxn ang="0">
                    <a:pos x="73" y="171"/>
                  </a:cxn>
                  <a:cxn ang="0">
                    <a:pos x="81" y="156"/>
                  </a:cxn>
                  <a:cxn ang="0">
                    <a:pos x="81" y="156"/>
                  </a:cxn>
                  <a:cxn ang="0">
                    <a:pos x="121" y="81"/>
                  </a:cxn>
                  <a:cxn ang="0">
                    <a:pos x="141" y="44"/>
                  </a:cxn>
                  <a:cxn ang="0">
                    <a:pos x="160" y="7"/>
                  </a:cxn>
                  <a:cxn ang="0">
                    <a:pos x="160" y="7"/>
                  </a:cxn>
                  <a:cxn ang="0">
                    <a:pos x="162" y="5"/>
                  </a:cxn>
                  <a:cxn ang="0">
                    <a:pos x="160" y="3"/>
                  </a:cxn>
                  <a:cxn ang="0">
                    <a:pos x="159" y="1"/>
                  </a:cxn>
                  <a:cxn ang="0">
                    <a:pos x="158" y="0"/>
                  </a:cxn>
                  <a:cxn ang="0">
                    <a:pos x="156" y="0"/>
                  </a:cxn>
                  <a:cxn ang="0">
                    <a:pos x="155" y="0"/>
                  </a:cxn>
                  <a:cxn ang="0">
                    <a:pos x="153" y="0"/>
                  </a:cxn>
                  <a:cxn ang="0">
                    <a:pos x="152" y="2"/>
                  </a:cxn>
                  <a:cxn ang="0">
                    <a:pos x="152" y="2"/>
                  </a:cxn>
                </a:cxnLst>
                <a:rect l="0" t="0" r="r" b="b"/>
                <a:pathLst>
                  <a:path w="162" h="278">
                    <a:moveTo>
                      <a:pt x="152" y="2"/>
                    </a:moveTo>
                    <a:lnTo>
                      <a:pt x="152" y="2"/>
                    </a:lnTo>
                    <a:lnTo>
                      <a:pt x="133" y="39"/>
                    </a:lnTo>
                    <a:lnTo>
                      <a:pt x="112" y="76"/>
                    </a:lnTo>
                    <a:lnTo>
                      <a:pt x="92" y="113"/>
                    </a:lnTo>
                    <a:lnTo>
                      <a:pt x="74" y="150"/>
                    </a:lnTo>
                    <a:lnTo>
                      <a:pt x="74" y="150"/>
                    </a:lnTo>
                    <a:lnTo>
                      <a:pt x="69" y="160"/>
                    </a:lnTo>
                    <a:lnTo>
                      <a:pt x="64" y="167"/>
                    </a:lnTo>
                    <a:lnTo>
                      <a:pt x="53" y="183"/>
                    </a:lnTo>
                    <a:lnTo>
                      <a:pt x="42" y="198"/>
                    </a:lnTo>
                    <a:lnTo>
                      <a:pt x="30" y="213"/>
                    </a:lnTo>
                    <a:lnTo>
                      <a:pt x="30" y="213"/>
                    </a:lnTo>
                    <a:lnTo>
                      <a:pt x="21" y="228"/>
                    </a:lnTo>
                    <a:lnTo>
                      <a:pt x="14" y="242"/>
                    </a:lnTo>
                    <a:lnTo>
                      <a:pt x="7" y="258"/>
                    </a:lnTo>
                    <a:lnTo>
                      <a:pt x="0" y="273"/>
                    </a:lnTo>
                    <a:lnTo>
                      <a:pt x="0" y="273"/>
                    </a:lnTo>
                    <a:lnTo>
                      <a:pt x="0" y="275"/>
                    </a:lnTo>
                    <a:lnTo>
                      <a:pt x="0" y="276"/>
                    </a:lnTo>
                    <a:lnTo>
                      <a:pt x="1" y="277"/>
                    </a:lnTo>
                    <a:lnTo>
                      <a:pt x="3" y="278"/>
                    </a:lnTo>
                    <a:lnTo>
                      <a:pt x="5" y="278"/>
                    </a:lnTo>
                    <a:lnTo>
                      <a:pt x="7" y="278"/>
                    </a:lnTo>
                    <a:lnTo>
                      <a:pt x="9" y="277"/>
                    </a:lnTo>
                    <a:lnTo>
                      <a:pt x="10" y="275"/>
                    </a:lnTo>
                    <a:lnTo>
                      <a:pt x="10" y="275"/>
                    </a:lnTo>
                    <a:lnTo>
                      <a:pt x="16" y="259"/>
                    </a:lnTo>
                    <a:lnTo>
                      <a:pt x="24" y="243"/>
                    </a:lnTo>
                    <a:lnTo>
                      <a:pt x="32" y="229"/>
                    </a:lnTo>
                    <a:lnTo>
                      <a:pt x="43" y="214"/>
                    </a:lnTo>
                    <a:lnTo>
                      <a:pt x="62" y="186"/>
                    </a:lnTo>
                    <a:lnTo>
                      <a:pt x="73" y="171"/>
                    </a:lnTo>
                    <a:lnTo>
                      <a:pt x="81" y="156"/>
                    </a:lnTo>
                    <a:lnTo>
                      <a:pt x="81" y="156"/>
                    </a:lnTo>
                    <a:lnTo>
                      <a:pt x="121" y="81"/>
                    </a:lnTo>
                    <a:lnTo>
                      <a:pt x="141" y="44"/>
                    </a:lnTo>
                    <a:lnTo>
                      <a:pt x="160" y="7"/>
                    </a:lnTo>
                    <a:lnTo>
                      <a:pt x="160" y="7"/>
                    </a:lnTo>
                    <a:lnTo>
                      <a:pt x="162" y="5"/>
                    </a:lnTo>
                    <a:lnTo>
                      <a:pt x="160" y="3"/>
                    </a:lnTo>
                    <a:lnTo>
                      <a:pt x="159" y="1"/>
                    </a:lnTo>
                    <a:lnTo>
                      <a:pt x="158" y="0"/>
                    </a:lnTo>
                    <a:lnTo>
                      <a:pt x="156" y="0"/>
                    </a:lnTo>
                    <a:lnTo>
                      <a:pt x="155" y="0"/>
                    </a:lnTo>
                    <a:lnTo>
                      <a:pt x="153" y="0"/>
                    </a:lnTo>
                    <a:lnTo>
                      <a:pt x="152" y="2"/>
                    </a:lnTo>
                    <a:lnTo>
                      <a:pt x="152"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82" name="chenying0907 870"/>
              <p:cNvSpPr/>
              <p:nvPr/>
            </p:nvSpPr>
            <p:spPr bwMode="auto">
              <a:xfrm>
                <a:off x="4297363" y="1711325"/>
                <a:ext cx="71438" cy="134938"/>
              </a:xfrm>
              <a:custGeom>
                <a:avLst/>
                <a:gdLst/>
                <a:ahLst/>
                <a:cxnLst>
                  <a:cxn ang="0">
                    <a:pos x="123" y="3"/>
                  </a:cxn>
                  <a:cxn ang="0">
                    <a:pos x="123" y="3"/>
                  </a:cxn>
                  <a:cxn ang="0">
                    <a:pos x="118" y="16"/>
                  </a:cxn>
                  <a:cxn ang="0">
                    <a:pos x="111" y="27"/>
                  </a:cxn>
                  <a:cxn ang="0">
                    <a:pos x="105" y="38"/>
                  </a:cxn>
                  <a:cxn ang="0">
                    <a:pos x="100" y="51"/>
                  </a:cxn>
                  <a:cxn ang="0">
                    <a:pos x="100" y="51"/>
                  </a:cxn>
                  <a:cxn ang="0">
                    <a:pos x="93" y="68"/>
                  </a:cxn>
                  <a:cxn ang="0">
                    <a:pos x="86" y="87"/>
                  </a:cxn>
                  <a:cxn ang="0">
                    <a:pos x="72" y="122"/>
                  </a:cxn>
                  <a:cxn ang="0">
                    <a:pos x="72" y="122"/>
                  </a:cxn>
                  <a:cxn ang="0">
                    <a:pos x="65" y="139"/>
                  </a:cxn>
                  <a:cxn ang="0">
                    <a:pos x="56" y="154"/>
                  </a:cxn>
                  <a:cxn ang="0">
                    <a:pos x="38" y="186"/>
                  </a:cxn>
                  <a:cxn ang="0">
                    <a:pos x="18" y="217"/>
                  </a:cxn>
                  <a:cxn ang="0">
                    <a:pos x="9" y="233"/>
                  </a:cxn>
                  <a:cxn ang="0">
                    <a:pos x="0" y="249"/>
                  </a:cxn>
                  <a:cxn ang="0">
                    <a:pos x="0" y="249"/>
                  </a:cxn>
                  <a:cxn ang="0">
                    <a:pos x="0" y="250"/>
                  </a:cxn>
                  <a:cxn ang="0">
                    <a:pos x="0" y="252"/>
                  </a:cxn>
                  <a:cxn ang="0">
                    <a:pos x="4" y="255"/>
                  </a:cxn>
                  <a:cxn ang="0">
                    <a:pos x="5" y="255"/>
                  </a:cxn>
                  <a:cxn ang="0">
                    <a:pos x="7" y="255"/>
                  </a:cxn>
                  <a:cxn ang="0">
                    <a:pos x="8" y="255"/>
                  </a:cxn>
                  <a:cxn ang="0">
                    <a:pos x="9" y="253"/>
                  </a:cxn>
                  <a:cxn ang="0">
                    <a:pos x="9" y="253"/>
                  </a:cxn>
                  <a:cxn ang="0">
                    <a:pos x="17" y="238"/>
                  </a:cxn>
                  <a:cxn ang="0">
                    <a:pos x="25" y="223"/>
                  </a:cxn>
                  <a:cxn ang="0">
                    <a:pos x="43" y="193"/>
                  </a:cxn>
                  <a:cxn ang="0">
                    <a:pos x="61" y="163"/>
                  </a:cxn>
                  <a:cxn ang="0">
                    <a:pos x="70" y="148"/>
                  </a:cxn>
                  <a:cxn ang="0">
                    <a:pos x="77" y="132"/>
                  </a:cxn>
                  <a:cxn ang="0">
                    <a:pos x="77" y="132"/>
                  </a:cxn>
                  <a:cxn ang="0">
                    <a:pos x="90" y="101"/>
                  </a:cxn>
                  <a:cxn ang="0">
                    <a:pos x="103" y="69"/>
                  </a:cxn>
                  <a:cxn ang="0">
                    <a:pos x="103" y="69"/>
                  </a:cxn>
                  <a:cxn ang="0">
                    <a:pos x="110" y="53"/>
                  </a:cxn>
                  <a:cxn ang="0">
                    <a:pos x="118" y="37"/>
                  </a:cxn>
                  <a:cxn ang="0">
                    <a:pos x="125" y="22"/>
                  </a:cxn>
                  <a:cxn ang="0">
                    <a:pos x="133" y="5"/>
                  </a:cxn>
                  <a:cxn ang="0">
                    <a:pos x="133" y="5"/>
                  </a:cxn>
                  <a:cxn ang="0">
                    <a:pos x="134" y="3"/>
                  </a:cxn>
                  <a:cxn ang="0">
                    <a:pos x="133" y="2"/>
                  </a:cxn>
                  <a:cxn ang="0">
                    <a:pos x="132" y="1"/>
                  </a:cxn>
                  <a:cxn ang="0">
                    <a:pos x="130" y="0"/>
                  </a:cxn>
                  <a:cxn ang="0">
                    <a:pos x="126" y="0"/>
                  </a:cxn>
                  <a:cxn ang="0">
                    <a:pos x="124" y="1"/>
                  </a:cxn>
                  <a:cxn ang="0">
                    <a:pos x="123" y="3"/>
                  </a:cxn>
                  <a:cxn ang="0">
                    <a:pos x="123" y="3"/>
                  </a:cxn>
                </a:cxnLst>
                <a:rect l="0" t="0" r="r" b="b"/>
                <a:pathLst>
                  <a:path w="134" h="255">
                    <a:moveTo>
                      <a:pt x="123" y="3"/>
                    </a:moveTo>
                    <a:lnTo>
                      <a:pt x="123" y="3"/>
                    </a:lnTo>
                    <a:lnTo>
                      <a:pt x="118" y="16"/>
                    </a:lnTo>
                    <a:lnTo>
                      <a:pt x="111" y="27"/>
                    </a:lnTo>
                    <a:lnTo>
                      <a:pt x="105" y="38"/>
                    </a:lnTo>
                    <a:lnTo>
                      <a:pt x="100" y="51"/>
                    </a:lnTo>
                    <a:lnTo>
                      <a:pt x="100" y="51"/>
                    </a:lnTo>
                    <a:lnTo>
                      <a:pt x="93" y="68"/>
                    </a:lnTo>
                    <a:lnTo>
                      <a:pt x="86" y="87"/>
                    </a:lnTo>
                    <a:lnTo>
                      <a:pt x="72" y="122"/>
                    </a:lnTo>
                    <a:lnTo>
                      <a:pt x="72" y="122"/>
                    </a:lnTo>
                    <a:lnTo>
                      <a:pt x="65" y="139"/>
                    </a:lnTo>
                    <a:lnTo>
                      <a:pt x="56" y="154"/>
                    </a:lnTo>
                    <a:lnTo>
                      <a:pt x="38" y="186"/>
                    </a:lnTo>
                    <a:lnTo>
                      <a:pt x="18" y="217"/>
                    </a:lnTo>
                    <a:lnTo>
                      <a:pt x="9" y="233"/>
                    </a:lnTo>
                    <a:lnTo>
                      <a:pt x="0" y="249"/>
                    </a:lnTo>
                    <a:lnTo>
                      <a:pt x="0" y="249"/>
                    </a:lnTo>
                    <a:lnTo>
                      <a:pt x="0" y="250"/>
                    </a:lnTo>
                    <a:lnTo>
                      <a:pt x="0" y="252"/>
                    </a:lnTo>
                    <a:lnTo>
                      <a:pt x="4" y="255"/>
                    </a:lnTo>
                    <a:lnTo>
                      <a:pt x="5" y="255"/>
                    </a:lnTo>
                    <a:lnTo>
                      <a:pt x="7" y="255"/>
                    </a:lnTo>
                    <a:lnTo>
                      <a:pt x="8" y="255"/>
                    </a:lnTo>
                    <a:lnTo>
                      <a:pt x="9" y="253"/>
                    </a:lnTo>
                    <a:lnTo>
                      <a:pt x="9" y="253"/>
                    </a:lnTo>
                    <a:lnTo>
                      <a:pt x="17" y="238"/>
                    </a:lnTo>
                    <a:lnTo>
                      <a:pt x="25" y="223"/>
                    </a:lnTo>
                    <a:lnTo>
                      <a:pt x="43" y="193"/>
                    </a:lnTo>
                    <a:lnTo>
                      <a:pt x="61" y="163"/>
                    </a:lnTo>
                    <a:lnTo>
                      <a:pt x="70" y="148"/>
                    </a:lnTo>
                    <a:lnTo>
                      <a:pt x="77" y="132"/>
                    </a:lnTo>
                    <a:lnTo>
                      <a:pt x="77" y="132"/>
                    </a:lnTo>
                    <a:lnTo>
                      <a:pt x="90" y="101"/>
                    </a:lnTo>
                    <a:lnTo>
                      <a:pt x="103" y="69"/>
                    </a:lnTo>
                    <a:lnTo>
                      <a:pt x="103" y="69"/>
                    </a:lnTo>
                    <a:lnTo>
                      <a:pt x="110" y="53"/>
                    </a:lnTo>
                    <a:lnTo>
                      <a:pt x="118" y="37"/>
                    </a:lnTo>
                    <a:lnTo>
                      <a:pt x="125" y="22"/>
                    </a:lnTo>
                    <a:lnTo>
                      <a:pt x="133" y="5"/>
                    </a:lnTo>
                    <a:lnTo>
                      <a:pt x="133" y="5"/>
                    </a:lnTo>
                    <a:lnTo>
                      <a:pt x="134" y="3"/>
                    </a:lnTo>
                    <a:lnTo>
                      <a:pt x="133" y="2"/>
                    </a:lnTo>
                    <a:lnTo>
                      <a:pt x="132" y="1"/>
                    </a:lnTo>
                    <a:lnTo>
                      <a:pt x="130" y="0"/>
                    </a:lnTo>
                    <a:lnTo>
                      <a:pt x="126" y="0"/>
                    </a:lnTo>
                    <a:lnTo>
                      <a:pt x="124" y="1"/>
                    </a:lnTo>
                    <a:lnTo>
                      <a:pt x="123" y="3"/>
                    </a:lnTo>
                    <a:lnTo>
                      <a:pt x="123"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83" name="chenying0907 871"/>
              <p:cNvSpPr/>
              <p:nvPr/>
            </p:nvSpPr>
            <p:spPr bwMode="auto">
              <a:xfrm>
                <a:off x="4235450" y="1423988"/>
                <a:ext cx="49213" cy="88900"/>
              </a:xfrm>
              <a:custGeom>
                <a:avLst/>
                <a:gdLst/>
                <a:ahLst/>
                <a:cxnLst>
                  <a:cxn ang="0">
                    <a:pos x="89" y="0"/>
                  </a:cxn>
                  <a:cxn ang="0">
                    <a:pos x="89" y="0"/>
                  </a:cxn>
                  <a:cxn ang="0">
                    <a:pos x="85" y="2"/>
                  </a:cxn>
                  <a:cxn ang="0">
                    <a:pos x="82" y="5"/>
                  </a:cxn>
                  <a:cxn ang="0">
                    <a:pos x="76" y="11"/>
                  </a:cxn>
                  <a:cxn ang="0">
                    <a:pos x="68" y="25"/>
                  </a:cxn>
                  <a:cxn ang="0">
                    <a:pos x="68" y="25"/>
                  </a:cxn>
                  <a:cxn ang="0">
                    <a:pos x="52" y="54"/>
                  </a:cxn>
                  <a:cxn ang="0">
                    <a:pos x="37" y="81"/>
                  </a:cxn>
                  <a:cxn ang="0">
                    <a:pos x="37" y="81"/>
                  </a:cxn>
                  <a:cxn ang="0">
                    <a:pos x="24" y="107"/>
                  </a:cxn>
                  <a:cxn ang="0">
                    <a:pos x="17" y="120"/>
                  </a:cxn>
                  <a:cxn ang="0">
                    <a:pos x="10" y="132"/>
                  </a:cxn>
                  <a:cxn ang="0">
                    <a:pos x="10" y="132"/>
                  </a:cxn>
                  <a:cxn ang="0">
                    <a:pos x="5" y="139"/>
                  </a:cxn>
                  <a:cxn ang="0">
                    <a:pos x="2" y="147"/>
                  </a:cxn>
                  <a:cxn ang="0">
                    <a:pos x="0" y="154"/>
                  </a:cxn>
                  <a:cxn ang="0">
                    <a:pos x="0" y="158"/>
                  </a:cxn>
                  <a:cxn ang="0">
                    <a:pos x="0" y="163"/>
                  </a:cxn>
                  <a:cxn ang="0">
                    <a:pos x="0" y="163"/>
                  </a:cxn>
                  <a:cxn ang="0">
                    <a:pos x="1" y="164"/>
                  </a:cxn>
                  <a:cxn ang="0">
                    <a:pos x="2" y="165"/>
                  </a:cxn>
                  <a:cxn ang="0">
                    <a:pos x="4" y="166"/>
                  </a:cxn>
                  <a:cxn ang="0">
                    <a:pos x="6" y="166"/>
                  </a:cxn>
                  <a:cxn ang="0">
                    <a:pos x="7" y="165"/>
                  </a:cxn>
                  <a:cxn ang="0">
                    <a:pos x="9" y="164"/>
                  </a:cxn>
                  <a:cxn ang="0">
                    <a:pos x="9" y="162"/>
                  </a:cxn>
                  <a:cxn ang="0">
                    <a:pos x="9" y="160"/>
                  </a:cxn>
                  <a:cxn ang="0">
                    <a:pos x="9" y="160"/>
                  </a:cxn>
                  <a:cxn ang="0">
                    <a:pos x="9" y="155"/>
                  </a:cxn>
                  <a:cxn ang="0">
                    <a:pos x="9" y="151"/>
                  </a:cxn>
                  <a:cxn ang="0">
                    <a:pos x="11" y="148"/>
                  </a:cxn>
                  <a:cxn ang="0">
                    <a:pos x="13" y="143"/>
                  </a:cxn>
                  <a:cxn ang="0">
                    <a:pos x="18" y="137"/>
                  </a:cxn>
                  <a:cxn ang="0">
                    <a:pos x="20" y="134"/>
                  </a:cxn>
                  <a:cxn ang="0">
                    <a:pos x="22" y="131"/>
                  </a:cxn>
                  <a:cxn ang="0">
                    <a:pos x="22" y="131"/>
                  </a:cxn>
                  <a:cxn ang="0">
                    <a:pos x="34" y="108"/>
                  </a:cxn>
                  <a:cxn ang="0">
                    <a:pos x="45" y="87"/>
                  </a:cxn>
                  <a:cxn ang="0">
                    <a:pos x="45" y="87"/>
                  </a:cxn>
                  <a:cxn ang="0">
                    <a:pos x="57" y="65"/>
                  </a:cxn>
                  <a:cxn ang="0">
                    <a:pos x="68" y="44"/>
                  </a:cxn>
                  <a:cxn ang="0">
                    <a:pos x="68" y="44"/>
                  </a:cxn>
                  <a:cxn ang="0">
                    <a:pos x="78" y="25"/>
                  </a:cxn>
                  <a:cxn ang="0">
                    <a:pos x="84" y="15"/>
                  </a:cxn>
                  <a:cxn ang="0">
                    <a:pos x="87" y="12"/>
                  </a:cxn>
                  <a:cxn ang="0">
                    <a:pos x="92" y="9"/>
                  </a:cxn>
                  <a:cxn ang="0">
                    <a:pos x="92" y="9"/>
                  </a:cxn>
                  <a:cxn ang="0">
                    <a:pos x="93" y="8"/>
                  </a:cxn>
                  <a:cxn ang="0">
                    <a:pos x="94" y="7"/>
                  </a:cxn>
                  <a:cxn ang="0">
                    <a:pos x="94" y="3"/>
                  </a:cxn>
                  <a:cxn ang="0">
                    <a:pos x="94" y="2"/>
                  </a:cxn>
                  <a:cxn ang="0">
                    <a:pos x="93" y="1"/>
                  </a:cxn>
                  <a:cxn ang="0">
                    <a:pos x="91" y="0"/>
                  </a:cxn>
                  <a:cxn ang="0">
                    <a:pos x="89" y="0"/>
                  </a:cxn>
                  <a:cxn ang="0">
                    <a:pos x="89" y="0"/>
                  </a:cxn>
                </a:cxnLst>
                <a:rect l="0" t="0" r="r" b="b"/>
                <a:pathLst>
                  <a:path w="94" h="166">
                    <a:moveTo>
                      <a:pt x="89" y="0"/>
                    </a:moveTo>
                    <a:lnTo>
                      <a:pt x="89" y="0"/>
                    </a:lnTo>
                    <a:lnTo>
                      <a:pt x="85" y="2"/>
                    </a:lnTo>
                    <a:lnTo>
                      <a:pt x="82" y="5"/>
                    </a:lnTo>
                    <a:lnTo>
                      <a:pt x="76" y="11"/>
                    </a:lnTo>
                    <a:lnTo>
                      <a:pt x="68" y="25"/>
                    </a:lnTo>
                    <a:lnTo>
                      <a:pt x="68" y="25"/>
                    </a:lnTo>
                    <a:lnTo>
                      <a:pt x="52" y="54"/>
                    </a:lnTo>
                    <a:lnTo>
                      <a:pt x="37" y="81"/>
                    </a:lnTo>
                    <a:lnTo>
                      <a:pt x="37" y="81"/>
                    </a:lnTo>
                    <a:lnTo>
                      <a:pt x="24" y="107"/>
                    </a:lnTo>
                    <a:lnTo>
                      <a:pt x="17" y="120"/>
                    </a:lnTo>
                    <a:lnTo>
                      <a:pt x="10" y="132"/>
                    </a:lnTo>
                    <a:lnTo>
                      <a:pt x="10" y="132"/>
                    </a:lnTo>
                    <a:lnTo>
                      <a:pt x="5" y="139"/>
                    </a:lnTo>
                    <a:lnTo>
                      <a:pt x="2" y="147"/>
                    </a:lnTo>
                    <a:lnTo>
                      <a:pt x="0" y="154"/>
                    </a:lnTo>
                    <a:lnTo>
                      <a:pt x="0" y="158"/>
                    </a:lnTo>
                    <a:lnTo>
                      <a:pt x="0" y="163"/>
                    </a:lnTo>
                    <a:lnTo>
                      <a:pt x="0" y="163"/>
                    </a:lnTo>
                    <a:lnTo>
                      <a:pt x="1" y="164"/>
                    </a:lnTo>
                    <a:lnTo>
                      <a:pt x="2" y="165"/>
                    </a:lnTo>
                    <a:lnTo>
                      <a:pt x="4" y="166"/>
                    </a:lnTo>
                    <a:lnTo>
                      <a:pt x="6" y="166"/>
                    </a:lnTo>
                    <a:lnTo>
                      <a:pt x="7" y="165"/>
                    </a:lnTo>
                    <a:lnTo>
                      <a:pt x="9" y="164"/>
                    </a:lnTo>
                    <a:lnTo>
                      <a:pt x="9" y="162"/>
                    </a:lnTo>
                    <a:lnTo>
                      <a:pt x="9" y="160"/>
                    </a:lnTo>
                    <a:lnTo>
                      <a:pt x="9" y="160"/>
                    </a:lnTo>
                    <a:lnTo>
                      <a:pt x="9" y="155"/>
                    </a:lnTo>
                    <a:lnTo>
                      <a:pt x="9" y="151"/>
                    </a:lnTo>
                    <a:lnTo>
                      <a:pt x="11" y="148"/>
                    </a:lnTo>
                    <a:lnTo>
                      <a:pt x="13" y="143"/>
                    </a:lnTo>
                    <a:lnTo>
                      <a:pt x="18" y="137"/>
                    </a:lnTo>
                    <a:lnTo>
                      <a:pt x="20" y="134"/>
                    </a:lnTo>
                    <a:lnTo>
                      <a:pt x="22" y="131"/>
                    </a:lnTo>
                    <a:lnTo>
                      <a:pt x="22" y="131"/>
                    </a:lnTo>
                    <a:lnTo>
                      <a:pt x="34" y="108"/>
                    </a:lnTo>
                    <a:lnTo>
                      <a:pt x="45" y="87"/>
                    </a:lnTo>
                    <a:lnTo>
                      <a:pt x="45" y="87"/>
                    </a:lnTo>
                    <a:lnTo>
                      <a:pt x="57" y="65"/>
                    </a:lnTo>
                    <a:lnTo>
                      <a:pt x="68" y="44"/>
                    </a:lnTo>
                    <a:lnTo>
                      <a:pt x="68" y="44"/>
                    </a:lnTo>
                    <a:lnTo>
                      <a:pt x="78" y="25"/>
                    </a:lnTo>
                    <a:lnTo>
                      <a:pt x="84" y="15"/>
                    </a:lnTo>
                    <a:lnTo>
                      <a:pt x="87" y="12"/>
                    </a:lnTo>
                    <a:lnTo>
                      <a:pt x="92" y="9"/>
                    </a:lnTo>
                    <a:lnTo>
                      <a:pt x="92" y="9"/>
                    </a:lnTo>
                    <a:lnTo>
                      <a:pt x="93" y="8"/>
                    </a:lnTo>
                    <a:lnTo>
                      <a:pt x="94" y="7"/>
                    </a:lnTo>
                    <a:lnTo>
                      <a:pt x="94" y="3"/>
                    </a:lnTo>
                    <a:lnTo>
                      <a:pt x="94" y="2"/>
                    </a:lnTo>
                    <a:lnTo>
                      <a:pt x="93" y="1"/>
                    </a:lnTo>
                    <a:lnTo>
                      <a:pt x="91" y="0"/>
                    </a:lnTo>
                    <a:lnTo>
                      <a:pt x="89" y="0"/>
                    </a:lnTo>
                    <a:lnTo>
                      <a:pt x="89" y="0"/>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84" name="chenying0907 872"/>
              <p:cNvSpPr/>
              <p:nvPr/>
            </p:nvSpPr>
            <p:spPr bwMode="auto">
              <a:xfrm>
                <a:off x="4275138" y="1435100"/>
                <a:ext cx="65088" cy="107950"/>
              </a:xfrm>
              <a:custGeom>
                <a:avLst/>
                <a:gdLst/>
                <a:ahLst/>
                <a:cxnLst>
                  <a:cxn ang="0">
                    <a:pos x="117" y="0"/>
                  </a:cxn>
                  <a:cxn ang="0">
                    <a:pos x="117" y="0"/>
                  </a:cxn>
                  <a:cxn ang="0">
                    <a:pos x="106" y="9"/>
                  </a:cxn>
                  <a:cxn ang="0">
                    <a:pos x="97" y="18"/>
                  </a:cxn>
                  <a:cxn ang="0">
                    <a:pos x="89" y="27"/>
                  </a:cxn>
                  <a:cxn ang="0">
                    <a:pos x="82" y="39"/>
                  </a:cxn>
                  <a:cxn ang="0">
                    <a:pos x="74" y="50"/>
                  </a:cxn>
                  <a:cxn ang="0">
                    <a:pos x="68" y="61"/>
                  </a:cxn>
                  <a:cxn ang="0">
                    <a:pos x="58" y="84"/>
                  </a:cxn>
                  <a:cxn ang="0">
                    <a:pos x="58" y="84"/>
                  </a:cxn>
                  <a:cxn ang="0">
                    <a:pos x="31" y="142"/>
                  </a:cxn>
                  <a:cxn ang="0">
                    <a:pos x="18" y="170"/>
                  </a:cxn>
                  <a:cxn ang="0">
                    <a:pos x="9" y="183"/>
                  </a:cxn>
                  <a:cxn ang="0">
                    <a:pos x="1" y="197"/>
                  </a:cxn>
                  <a:cxn ang="0">
                    <a:pos x="1" y="197"/>
                  </a:cxn>
                  <a:cxn ang="0">
                    <a:pos x="0" y="199"/>
                  </a:cxn>
                  <a:cxn ang="0">
                    <a:pos x="1" y="201"/>
                  </a:cxn>
                  <a:cxn ang="0">
                    <a:pos x="1" y="202"/>
                  </a:cxn>
                  <a:cxn ang="0">
                    <a:pos x="3" y="203"/>
                  </a:cxn>
                  <a:cxn ang="0">
                    <a:pos x="4" y="204"/>
                  </a:cxn>
                  <a:cxn ang="0">
                    <a:pos x="6" y="204"/>
                  </a:cxn>
                  <a:cxn ang="0">
                    <a:pos x="8" y="203"/>
                  </a:cxn>
                  <a:cxn ang="0">
                    <a:pos x="9" y="202"/>
                  </a:cxn>
                  <a:cxn ang="0">
                    <a:pos x="9" y="202"/>
                  </a:cxn>
                  <a:cxn ang="0">
                    <a:pos x="23" y="180"/>
                  </a:cxn>
                  <a:cxn ang="0">
                    <a:pos x="36" y="157"/>
                  </a:cxn>
                  <a:cxn ang="0">
                    <a:pos x="48" y="134"/>
                  </a:cxn>
                  <a:cxn ang="0">
                    <a:pos x="57" y="110"/>
                  </a:cxn>
                  <a:cxn ang="0">
                    <a:pos x="57" y="110"/>
                  </a:cxn>
                  <a:cxn ang="0">
                    <a:pos x="68" y="83"/>
                  </a:cxn>
                  <a:cxn ang="0">
                    <a:pos x="74" y="69"/>
                  </a:cxn>
                  <a:cxn ang="0">
                    <a:pos x="82" y="54"/>
                  </a:cxn>
                  <a:cxn ang="0">
                    <a:pos x="90" y="41"/>
                  </a:cxn>
                  <a:cxn ang="0">
                    <a:pos x="100" y="28"/>
                  </a:cxn>
                  <a:cxn ang="0">
                    <a:pos x="111" y="18"/>
                  </a:cxn>
                  <a:cxn ang="0">
                    <a:pos x="122" y="9"/>
                  </a:cxn>
                  <a:cxn ang="0">
                    <a:pos x="122" y="9"/>
                  </a:cxn>
                  <a:cxn ang="0">
                    <a:pos x="123" y="8"/>
                  </a:cxn>
                  <a:cxn ang="0">
                    <a:pos x="124" y="6"/>
                  </a:cxn>
                  <a:cxn ang="0">
                    <a:pos x="124" y="4"/>
                  </a:cxn>
                  <a:cxn ang="0">
                    <a:pos x="123" y="3"/>
                  </a:cxn>
                  <a:cxn ang="0">
                    <a:pos x="122" y="2"/>
                  </a:cxn>
                  <a:cxn ang="0">
                    <a:pos x="120" y="0"/>
                  </a:cxn>
                  <a:cxn ang="0">
                    <a:pos x="119" y="0"/>
                  </a:cxn>
                  <a:cxn ang="0">
                    <a:pos x="117" y="0"/>
                  </a:cxn>
                  <a:cxn ang="0">
                    <a:pos x="117" y="0"/>
                  </a:cxn>
                </a:cxnLst>
                <a:rect l="0" t="0" r="r" b="b"/>
                <a:pathLst>
                  <a:path w="124" h="204">
                    <a:moveTo>
                      <a:pt x="117" y="0"/>
                    </a:moveTo>
                    <a:lnTo>
                      <a:pt x="117" y="0"/>
                    </a:lnTo>
                    <a:lnTo>
                      <a:pt x="106" y="9"/>
                    </a:lnTo>
                    <a:lnTo>
                      <a:pt x="97" y="18"/>
                    </a:lnTo>
                    <a:lnTo>
                      <a:pt x="89" y="27"/>
                    </a:lnTo>
                    <a:lnTo>
                      <a:pt x="82" y="39"/>
                    </a:lnTo>
                    <a:lnTo>
                      <a:pt x="74" y="50"/>
                    </a:lnTo>
                    <a:lnTo>
                      <a:pt x="68" y="61"/>
                    </a:lnTo>
                    <a:lnTo>
                      <a:pt x="58" y="84"/>
                    </a:lnTo>
                    <a:lnTo>
                      <a:pt x="58" y="84"/>
                    </a:lnTo>
                    <a:lnTo>
                      <a:pt x="31" y="142"/>
                    </a:lnTo>
                    <a:lnTo>
                      <a:pt x="18" y="170"/>
                    </a:lnTo>
                    <a:lnTo>
                      <a:pt x="9" y="183"/>
                    </a:lnTo>
                    <a:lnTo>
                      <a:pt x="1" y="197"/>
                    </a:lnTo>
                    <a:lnTo>
                      <a:pt x="1" y="197"/>
                    </a:lnTo>
                    <a:lnTo>
                      <a:pt x="0" y="199"/>
                    </a:lnTo>
                    <a:lnTo>
                      <a:pt x="1" y="201"/>
                    </a:lnTo>
                    <a:lnTo>
                      <a:pt x="1" y="202"/>
                    </a:lnTo>
                    <a:lnTo>
                      <a:pt x="3" y="203"/>
                    </a:lnTo>
                    <a:lnTo>
                      <a:pt x="4" y="204"/>
                    </a:lnTo>
                    <a:lnTo>
                      <a:pt x="6" y="204"/>
                    </a:lnTo>
                    <a:lnTo>
                      <a:pt x="8" y="203"/>
                    </a:lnTo>
                    <a:lnTo>
                      <a:pt x="9" y="202"/>
                    </a:lnTo>
                    <a:lnTo>
                      <a:pt x="9" y="202"/>
                    </a:lnTo>
                    <a:lnTo>
                      <a:pt x="23" y="180"/>
                    </a:lnTo>
                    <a:lnTo>
                      <a:pt x="36" y="157"/>
                    </a:lnTo>
                    <a:lnTo>
                      <a:pt x="48" y="134"/>
                    </a:lnTo>
                    <a:lnTo>
                      <a:pt x="57" y="110"/>
                    </a:lnTo>
                    <a:lnTo>
                      <a:pt x="57" y="110"/>
                    </a:lnTo>
                    <a:lnTo>
                      <a:pt x="68" y="83"/>
                    </a:lnTo>
                    <a:lnTo>
                      <a:pt x="74" y="69"/>
                    </a:lnTo>
                    <a:lnTo>
                      <a:pt x="82" y="54"/>
                    </a:lnTo>
                    <a:lnTo>
                      <a:pt x="90" y="41"/>
                    </a:lnTo>
                    <a:lnTo>
                      <a:pt x="100" y="28"/>
                    </a:lnTo>
                    <a:lnTo>
                      <a:pt x="111" y="18"/>
                    </a:lnTo>
                    <a:lnTo>
                      <a:pt x="122" y="9"/>
                    </a:lnTo>
                    <a:lnTo>
                      <a:pt x="122" y="9"/>
                    </a:lnTo>
                    <a:lnTo>
                      <a:pt x="123" y="8"/>
                    </a:lnTo>
                    <a:lnTo>
                      <a:pt x="124" y="6"/>
                    </a:lnTo>
                    <a:lnTo>
                      <a:pt x="124" y="4"/>
                    </a:lnTo>
                    <a:lnTo>
                      <a:pt x="123" y="3"/>
                    </a:lnTo>
                    <a:lnTo>
                      <a:pt x="122" y="2"/>
                    </a:lnTo>
                    <a:lnTo>
                      <a:pt x="120" y="0"/>
                    </a:lnTo>
                    <a:lnTo>
                      <a:pt x="119" y="0"/>
                    </a:lnTo>
                    <a:lnTo>
                      <a:pt x="117" y="0"/>
                    </a:lnTo>
                    <a:lnTo>
                      <a:pt x="117" y="0"/>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85" name="chenying0907 873"/>
              <p:cNvSpPr/>
              <p:nvPr/>
            </p:nvSpPr>
            <p:spPr bwMode="auto">
              <a:xfrm>
                <a:off x="4318000" y="1447800"/>
                <a:ext cx="74613" cy="104775"/>
              </a:xfrm>
              <a:custGeom>
                <a:avLst/>
                <a:gdLst/>
                <a:ahLst/>
                <a:cxnLst>
                  <a:cxn ang="0">
                    <a:pos x="132" y="3"/>
                  </a:cxn>
                  <a:cxn ang="0">
                    <a:pos x="132" y="3"/>
                  </a:cxn>
                  <a:cxn ang="0">
                    <a:pos x="130" y="8"/>
                  </a:cxn>
                  <a:cxn ang="0">
                    <a:pos x="127" y="14"/>
                  </a:cxn>
                  <a:cxn ang="0">
                    <a:pos x="123" y="19"/>
                  </a:cxn>
                  <a:cxn ang="0">
                    <a:pos x="118" y="23"/>
                  </a:cxn>
                  <a:cxn ang="0">
                    <a:pos x="108" y="32"/>
                  </a:cxn>
                  <a:cxn ang="0">
                    <a:pos x="100" y="42"/>
                  </a:cxn>
                  <a:cxn ang="0">
                    <a:pos x="100" y="42"/>
                  </a:cxn>
                  <a:cxn ang="0">
                    <a:pos x="85" y="62"/>
                  </a:cxn>
                  <a:cxn ang="0">
                    <a:pos x="71" y="83"/>
                  </a:cxn>
                  <a:cxn ang="0">
                    <a:pos x="71" y="83"/>
                  </a:cxn>
                  <a:cxn ang="0">
                    <a:pos x="36" y="133"/>
                  </a:cxn>
                  <a:cxn ang="0">
                    <a:pos x="36" y="133"/>
                  </a:cxn>
                  <a:cxn ang="0">
                    <a:pos x="28" y="148"/>
                  </a:cxn>
                  <a:cxn ang="0">
                    <a:pos x="19" y="163"/>
                  </a:cxn>
                  <a:cxn ang="0">
                    <a:pos x="11" y="178"/>
                  </a:cxn>
                  <a:cxn ang="0">
                    <a:pos x="6" y="184"/>
                  </a:cxn>
                  <a:cxn ang="0">
                    <a:pos x="1" y="191"/>
                  </a:cxn>
                  <a:cxn ang="0">
                    <a:pos x="1" y="191"/>
                  </a:cxn>
                  <a:cxn ang="0">
                    <a:pos x="0" y="192"/>
                  </a:cxn>
                  <a:cxn ang="0">
                    <a:pos x="0" y="194"/>
                  </a:cxn>
                  <a:cxn ang="0">
                    <a:pos x="0" y="196"/>
                  </a:cxn>
                  <a:cxn ang="0">
                    <a:pos x="1" y="198"/>
                  </a:cxn>
                  <a:cxn ang="0">
                    <a:pos x="3" y="199"/>
                  </a:cxn>
                  <a:cxn ang="0">
                    <a:pos x="4" y="200"/>
                  </a:cxn>
                  <a:cxn ang="0">
                    <a:pos x="6" y="199"/>
                  </a:cxn>
                  <a:cxn ang="0">
                    <a:pos x="7" y="198"/>
                  </a:cxn>
                  <a:cxn ang="0">
                    <a:pos x="7" y="198"/>
                  </a:cxn>
                  <a:cxn ang="0">
                    <a:pos x="15" y="187"/>
                  </a:cxn>
                  <a:cxn ang="0">
                    <a:pos x="22" y="176"/>
                  </a:cxn>
                  <a:cxn ang="0">
                    <a:pos x="35" y="153"/>
                  </a:cxn>
                  <a:cxn ang="0">
                    <a:pos x="35" y="153"/>
                  </a:cxn>
                  <a:cxn ang="0">
                    <a:pos x="44" y="139"/>
                  </a:cxn>
                  <a:cxn ang="0">
                    <a:pos x="54" y="124"/>
                  </a:cxn>
                  <a:cxn ang="0">
                    <a:pos x="74" y="95"/>
                  </a:cxn>
                  <a:cxn ang="0">
                    <a:pos x="74" y="95"/>
                  </a:cxn>
                  <a:cxn ang="0">
                    <a:pos x="108" y="46"/>
                  </a:cxn>
                  <a:cxn ang="0">
                    <a:pos x="108" y="46"/>
                  </a:cxn>
                  <a:cxn ang="0">
                    <a:pos x="112" y="41"/>
                  </a:cxn>
                  <a:cxn ang="0">
                    <a:pos x="117" y="36"/>
                  </a:cxn>
                  <a:cxn ang="0">
                    <a:pos x="127" y="27"/>
                  </a:cxn>
                  <a:cxn ang="0">
                    <a:pos x="132" y="23"/>
                  </a:cxn>
                  <a:cxn ang="0">
                    <a:pos x="136" y="18"/>
                  </a:cxn>
                  <a:cxn ang="0">
                    <a:pos x="139" y="12"/>
                  </a:cxn>
                  <a:cxn ang="0">
                    <a:pos x="141" y="5"/>
                  </a:cxn>
                  <a:cxn ang="0">
                    <a:pos x="141" y="5"/>
                  </a:cxn>
                  <a:cxn ang="0">
                    <a:pos x="141" y="3"/>
                  </a:cxn>
                  <a:cxn ang="0">
                    <a:pos x="140" y="2"/>
                  </a:cxn>
                  <a:cxn ang="0">
                    <a:pos x="139" y="1"/>
                  </a:cxn>
                  <a:cxn ang="0">
                    <a:pos x="138" y="0"/>
                  </a:cxn>
                  <a:cxn ang="0">
                    <a:pos x="136" y="0"/>
                  </a:cxn>
                  <a:cxn ang="0">
                    <a:pos x="134" y="0"/>
                  </a:cxn>
                  <a:cxn ang="0">
                    <a:pos x="133" y="1"/>
                  </a:cxn>
                  <a:cxn ang="0">
                    <a:pos x="132" y="3"/>
                  </a:cxn>
                  <a:cxn ang="0">
                    <a:pos x="132" y="3"/>
                  </a:cxn>
                </a:cxnLst>
                <a:rect l="0" t="0" r="r" b="b"/>
                <a:pathLst>
                  <a:path w="141" h="200">
                    <a:moveTo>
                      <a:pt x="132" y="3"/>
                    </a:moveTo>
                    <a:lnTo>
                      <a:pt x="132" y="3"/>
                    </a:lnTo>
                    <a:lnTo>
                      <a:pt x="130" y="8"/>
                    </a:lnTo>
                    <a:lnTo>
                      <a:pt x="127" y="14"/>
                    </a:lnTo>
                    <a:lnTo>
                      <a:pt x="123" y="19"/>
                    </a:lnTo>
                    <a:lnTo>
                      <a:pt x="118" y="23"/>
                    </a:lnTo>
                    <a:lnTo>
                      <a:pt x="108" y="32"/>
                    </a:lnTo>
                    <a:lnTo>
                      <a:pt x="100" y="42"/>
                    </a:lnTo>
                    <a:lnTo>
                      <a:pt x="100" y="42"/>
                    </a:lnTo>
                    <a:lnTo>
                      <a:pt x="85" y="62"/>
                    </a:lnTo>
                    <a:lnTo>
                      <a:pt x="71" y="83"/>
                    </a:lnTo>
                    <a:lnTo>
                      <a:pt x="71" y="83"/>
                    </a:lnTo>
                    <a:lnTo>
                      <a:pt x="36" y="133"/>
                    </a:lnTo>
                    <a:lnTo>
                      <a:pt x="36" y="133"/>
                    </a:lnTo>
                    <a:lnTo>
                      <a:pt x="28" y="148"/>
                    </a:lnTo>
                    <a:lnTo>
                      <a:pt x="19" y="163"/>
                    </a:lnTo>
                    <a:lnTo>
                      <a:pt x="11" y="178"/>
                    </a:lnTo>
                    <a:lnTo>
                      <a:pt x="6" y="184"/>
                    </a:lnTo>
                    <a:lnTo>
                      <a:pt x="1" y="191"/>
                    </a:lnTo>
                    <a:lnTo>
                      <a:pt x="1" y="191"/>
                    </a:lnTo>
                    <a:lnTo>
                      <a:pt x="0" y="192"/>
                    </a:lnTo>
                    <a:lnTo>
                      <a:pt x="0" y="194"/>
                    </a:lnTo>
                    <a:lnTo>
                      <a:pt x="0" y="196"/>
                    </a:lnTo>
                    <a:lnTo>
                      <a:pt x="1" y="198"/>
                    </a:lnTo>
                    <a:lnTo>
                      <a:pt x="3" y="199"/>
                    </a:lnTo>
                    <a:lnTo>
                      <a:pt x="4" y="200"/>
                    </a:lnTo>
                    <a:lnTo>
                      <a:pt x="6" y="199"/>
                    </a:lnTo>
                    <a:lnTo>
                      <a:pt x="7" y="198"/>
                    </a:lnTo>
                    <a:lnTo>
                      <a:pt x="7" y="198"/>
                    </a:lnTo>
                    <a:lnTo>
                      <a:pt x="15" y="187"/>
                    </a:lnTo>
                    <a:lnTo>
                      <a:pt x="22" y="176"/>
                    </a:lnTo>
                    <a:lnTo>
                      <a:pt x="35" y="153"/>
                    </a:lnTo>
                    <a:lnTo>
                      <a:pt x="35" y="153"/>
                    </a:lnTo>
                    <a:lnTo>
                      <a:pt x="44" y="139"/>
                    </a:lnTo>
                    <a:lnTo>
                      <a:pt x="54" y="124"/>
                    </a:lnTo>
                    <a:lnTo>
                      <a:pt x="74" y="95"/>
                    </a:lnTo>
                    <a:lnTo>
                      <a:pt x="74" y="95"/>
                    </a:lnTo>
                    <a:lnTo>
                      <a:pt x="108" y="46"/>
                    </a:lnTo>
                    <a:lnTo>
                      <a:pt x="108" y="46"/>
                    </a:lnTo>
                    <a:lnTo>
                      <a:pt x="112" y="41"/>
                    </a:lnTo>
                    <a:lnTo>
                      <a:pt x="117" y="36"/>
                    </a:lnTo>
                    <a:lnTo>
                      <a:pt x="127" y="27"/>
                    </a:lnTo>
                    <a:lnTo>
                      <a:pt x="132" y="23"/>
                    </a:lnTo>
                    <a:lnTo>
                      <a:pt x="136" y="18"/>
                    </a:lnTo>
                    <a:lnTo>
                      <a:pt x="139" y="12"/>
                    </a:lnTo>
                    <a:lnTo>
                      <a:pt x="141" y="5"/>
                    </a:lnTo>
                    <a:lnTo>
                      <a:pt x="141" y="5"/>
                    </a:lnTo>
                    <a:lnTo>
                      <a:pt x="141" y="3"/>
                    </a:lnTo>
                    <a:lnTo>
                      <a:pt x="140" y="2"/>
                    </a:lnTo>
                    <a:lnTo>
                      <a:pt x="139" y="1"/>
                    </a:lnTo>
                    <a:lnTo>
                      <a:pt x="138" y="0"/>
                    </a:lnTo>
                    <a:lnTo>
                      <a:pt x="136" y="0"/>
                    </a:lnTo>
                    <a:lnTo>
                      <a:pt x="134" y="0"/>
                    </a:lnTo>
                    <a:lnTo>
                      <a:pt x="133" y="1"/>
                    </a:lnTo>
                    <a:lnTo>
                      <a:pt x="132" y="3"/>
                    </a:lnTo>
                    <a:lnTo>
                      <a:pt x="132"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86" name="chenying0907 874"/>
              <p:cNvSpPr/>
              <p:nvPr/>
            </p:nvSpPr>
            <p:spPr bwMode="auto">
              <a:xfrm>
                <a:off x="4367213" y="1470025"/>
                <a:ext cx="53975" cy="92075"/>
              </a:xfrm>
              <a:custGeom>
                <a:avLst/>
                <a:gdLst/>
                <a:ahLst/>
                <a:cxnLst>
                  <a:cxn ang="0">
                    <a:pos x="100" y="3"/>
                  </a:cxn>
                  <a:cxn ang="0">
                    <a:pos x="100" y="3"/>
                  </a:cxn>
                  <a:cxn ang="0">
                    <a:pos x="98" y="1"/>
                  </a:cxn>
                  <a:cxn ang="0">
                    <a:pos x="96" y="0"/>
                  </a:cxn>
                  <a:cxn ang="0">
                    <a:pos x="94" y="0"/>
                  </a:cxn>
                  <a:cxn ang="0">
                    <a:pos x="92" y="1"/>
                  </a:cxn>
                  <a:cxn ang="0">
                    <a:pos x="86" y="6"/>
                  </a:cxn>
                  <a:cxn ang="0">
                    <a:pos x="86" y="6"/>
                  </a:cxn>
                  <a:cxn ang="0">
                    <a:pos x="85" y="8"/>
                  </a:cxn>
                  <a:cxn ang="0">
                    <a:pos x="86" y="11"/>
                  </a:cxn>
                  <a:cxn ang="0">
                    <a:pos x="87" y="13"/>
                  </a:cxn>
                  <a:cxn ang="0">
                    <a:pos x="91" y="14"/>
                  </a:cxn>
                  <a:cxn ang="0">
                    <a:pos x="91" y="14"/>
                  </a:cxn>
                  <a:cxn ang="0">
                    <a:pos x="89" y="21"/>
                  </a:cxn>
                  <a:cxn ang="0">
                    <a:pos x="85" y="31"/>
                  </a:cxn>
                  <a:cxn ang="0">
                    <a:pos x="81" y="39"/>
                  </a:cxn>
                  <a:cxn ang="0">
                    <a:pos x="77" y="47"/>
                  </a:cxn>
                  <a:cxn ang="0">
                    <a:pos x="67" y="64"/>
                  </a:cxn>
                  <a:cxn ang="0">
                    <a:pos x="58" y="77"/>
                  </a:cxn>
                  <a:cxn ang="0">
                    <a:pos x="58" y="77"/>
                  </a:cxn>
                  <a:cxn ang="0">
                    <a:pos x="44" y="99"/>
                  </a:cxn>
                  <a:cxn ang="0">
                    <a:pos x="31" y="119"/>
                  </a:cxn>
                  <a:cxn ang="0">
                    <a:pos x="18" y="141"/>
                  </a:cxn>
                  <a:cxn ang="0">
                    <a:pos x="4" y="163"/>
                  </a:cxn>
                  <a:cxn ang="0">
                    <a:pos x="4" y="163"/>
                  </a:cxn>
                  <a:cxn ang="0">
                    <a:pos x="2" y="165"/>
                  </a:cxn>
                  <a:cxn ang="0">
                    <a:pos x="1" y="169"/>
                  </a:cxn>
                  <a:cxn ang="0">
                    <a:pos x="1" y="169"/>
                  </a:cxn>
                  <a:cxn ang="0">
                    <a:pos x="0" y="171"/>
                  </a:cxn>
                  <a:cxn ang="0">
                    <a:pos x="1" y="172"/>
                  </a:cxn>
                  <a:cxn ang="0">
                    <a:pos x="3" y="174"/>
                  </a:cxn>
                  <a:cxn ang="0">
                    <a:pos x="6" y="174"/>
                  </a:cxn>
                  <a:cxn ang="0">
                    <a:pos x="8" y="174"/>
                  </a:cxn>
                  <a:cxn ang="0">
                    <a:pos x="9" y="172"/>
                  </a:cxn>
                  <a:cxn ang="0">
                    <a:pos x="9" y="172"/>
                  </a:cxn>
                  <a:cxn ang="0">
                    <a:pos x="10" y="171"/>
                  </a:cxn>
                  <a:cxn ang="0">
                    <a:pos x="11" y="170"/>
                  </a:cxn>
                  <a:cxn ang="0">
                    <a:pos x="11" y="170"/>
                  </a:cxn>
                  <a:cxn ang="0">
                    <a:pos x="13" y="169"/>
                  </a:cxn>
                  <a:cxn ang="0">
                    <a:pos x="14" y="168"/>
                  </a:cxn>
                  <a:cxn ang="0">
                    <a:pos x="14" y="167"/>
                  </a:cxn>
                  <a:cxn ang="0">
                    <a:pos x="14" y="165"/>
                  </a:cxn>
                  <a:cxn ang="0">
                    <a:pos x="14" y="165"/>
                  </a:cxn>
                  <a:cxn ang="0">
                    <a:pos x="30" y="141"/>
                  </a:cxn>
                  <a:cxn ang="0">
                    <a:pos x="44" y="116"/>
                  </a:cxn>
                  <a:cxn ang="0">
                    <a:pos x="60" y="93"/>
                  </a:cxn>
                  <a:cxn ang="0">
                    <a:pos x="75" y="69"/>
                  </a:cxn>
                  <a:cxn ang="0">
                    <a:pos x="75" y="69"/>
                  </a:cxn>
                  <a:cxn ang="0">
                    <a:pos x="84" y="54"/>
                  </a:cxn>
                  <a:cxn ang="0">
                    <a:pos x="93" y="37"/>
                  </a:cxn>
                  <a:cxn ang="0">
                    <a:pos x="96" y="29"/>
                  </a:cxn>
                  <a:cxn ang="0">
                    <a:pos x="99" y="19"/>
                  </a:cxn>
                  <a:cxn ang="0">
                    <a:pos x="100" y="11"/>
                  </a:cxn>
                  <a:cxn ang="0">
                    <a:pos x="100" y="3"/>
                  </a:cxn>
                  <a:cxn ang="0">
                    <a:pos x="100" y="3"/>
                  </a:cxn>
                </a:cxnLst>
                <a:rect l="0" t="0" r="r" b="b"/>
                <a:pathLst>
                  <a:path w="100" h="174">
                    <a:moveTo>
                      <a:pt x="100" y="3"/>
                    </a:moveTo>
                    <a:lnTo>
                      <a:pt x="100" y="3"/>
                    </a:lnTo>
                    <a:lnTo>
                      <a:pt x="98" y="1"/>
                    </a:lnTo>
                    <a:lnTo>
                      <a:pt x="96" y="0"/>
                    </a:lnTo>
                    <a:lnTo>
                      <a:pt x="94" y="0"/>
                    </a:lnTo>
                    <a:lnTo>
                      <a:pt x="92" y="1"/>
                    </a:lnTo>
                    <a:lnTo>
                      <a:pt x="86" y="6"/>
                    </a:lnTo>
                    <a:lnTo>
                      <a:pt x="86" y="6"/>
                    </a:lnTo>
                    <a:lnTo>
                      <a:pt x="85" y="8"/>
                    </a:lnTo>
                    <a:lnTo>
                      <a:pt x="86" y="11"/>
                    </a:lnTo>
                    <a:lnTo>
                      <a:pt x="87" y="13"/>
                    </a:lnTo>
                    <a:lnTo>
                      <a:pt x="91" y="14"/>
                    </a:lnTo>
                    <a:lnTo>
                      <a:pt x="91" y="14"/>
                    </a:lnTo>
                    <a:lnTo>
                      <a:pt x="89" y="21"/>
                    </a:lnTo>
                    <a:lnTo>
                      <a:pt x="85" y="31"/>
                    </a:lnTo>
                    <a:lnTo>
                      <a:pt x="81" y="39"/>
                    </a:lnTo>
                    <a:lnTo>
                      <a:pt x="77" y="47"/>
                    </a:lnTo>
                    <a:lnTo>
                      <a:pt x="67" y="64"/>
                    </a:lnTo>
                    <a:lnTo>
                      <a:pt x="58" y="77"/>
                    </a:lnTo>
                    <a:lnTo>
                      <a:pt x="58" y="77"/>
                    </a:lnTo>
                    <a:lnTo>
                      <a:pt x="44" y="99"/>
                    </a:lnTo>
                    <a:lnTo>
                      <a:pt x="31" y="119"/>
                    </a:lnTo>
                    <a:lnTo>
                      <a:pt x="18" y="141"/>
                    </a:lnTo>
                    <a:lnTo>
                      <a:pt x="4" y="163"/>
                    </a:lnTo>
                    <a:lnTo>
                      <a:pt x="4" y="163"/>
                    </a:lnTo>
                    <a:lnTo>
                      <a:pt x="2" y="165"/>
                    </a:lnTo>
                    <a:lnTo>
                      <a:pt x="1" y="169"/>
                    </a:lnTo>
                    <a:lnTo>
                      <a:pt x="1" y="169"/>
                    </a:lnTo>
                    <a:lnTo>
                      <a:pt x="0" y="171"/>
                    </a:lnTo>
                    <a:lnTo>
                      <a:pt x="1" y="172"/>
                    </a:lnTo>
                    <a:lnTo>
                      <a:pt x="3" y="174"/>
                    </a:lnTo>
                    <a:lnTo>
                      <a:pt x="6" y="174"/>
                    </a:lnTo>
                    <a:lnTo>
                      <a:pt x="8" y="174"/>
                    </a:lnTo>
                    <a:lnTo>
                      <a:pt x="9" y="172"/>
                    </a:lnTo>
                    <a:lnTo>
                      <a:pt x="9" y="172"/>
                    </a:lnTo>
                    <a:lnTo>
                      <a:pt x="10" y="171"/>
                    </a:lnTo>
                    <a:lnTo>
                      <a:pt x="11" y="170"/>
                    </a:lnTo>
                    <a:lnTo>
                      <a:pt x="11" y="170"/>
                    </a:lnTo>
                    <a:lnTo>
                      <a:pt x="13" y="169"/>
                    </a:lnTo>
                    <a:lnTo>
                      <a:pt x="14" y="168"/>
                    </a:lnTo>
                    <a:lnTo>
                      <a:pt x="14" y="167"/>
                    </a:lnTo>
                    <a:lnTo>
                      <a:pt x="14" y="165"/>
                    </a:lnTo>
                    <a:lnTo>
                      <a:pt x="14" y="165"/>
                    </a:lnTo>
                    <a:lnTo>
                      <a:pt x="30" y="141"/>
                    </a:lnTo>
                    <a:lnTo>
                      <a:pt x="44" y="116"/>
                    </a:lnTo>
                    <a:lnTo>
                      <a:pt x="60" y="93"/>
                    </a:lnTo>
                    <a:lnTo>
                      <a:pt x="75" y="69"/>
                    </a:lnTo>
                    <a:lnTo>
                      <a:pt x="75" y="69"/>
                    </a:lnTo>
                    <a:lnTo>
                      <a:pt x="84" y="54"/>
                    </a:lnTo>
                    <a:lnTo>
                      <a:pt x="93" y="37"/>
                    </a:lnTo>
                    <a:lnTo>
                      <a:pt x="96" y="29"/>
                    </a:lnTo>
                    <a:lnTo>
                      <a:pt x="99" y="19"/>
                    </a:lnTo>
                    <a:lnTo>
                      <a:pt x="100" y="11"/>
                    </a:lnTo>
                    <a:lnTo>
                      <a:pt x="100" y="3"/>
                    </a:lnTo>
                    <a:lnTo>
                      <a:pt x="100"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87" name="chenying0907 875"/>
              <p:cNvSpPr/>
              <p:nvPr/>
            </p:nvSpPr>
            <p:spPr bwMode="auto">
              <a:xfrm>
                <a:off x="4392613" y="1492250"/>
                <a:ext cx="60325" cy="103188"/>
              </a:xfrm>
              <a:custGeom>
                <a:avLst/>
                <a:gdLst/>
                <a:ahLst/>
                <a:cxnLst>
                  <a:cxn ang="0">
                    <a:pos x="106" y="3"/>
                  </a:cxn>
                  <a:cxn ang="0">
                    <a:pos x="106" y="3"/>
                  </a:cxn>
                  <a:cxn ang="0">
                    <a:pos x="79" y="51"/>
                  </a:cxn>
                  <a:cxn ang="0">
                    <a:pos x="65" y="74"/>
                  </a:cxn>
                  <a:cxn ang="0">
                    <a:pos x="50" y="98"/>
                  </a:cxn>
                  <a:cxn ang="0">
                    <a:pos x="50" y="98"/>
                  </a:cxn>
                  <a:cxn ang="0">
                    <a:pos x="36" y="120"/>
                  </a:cxn>
                  <a:cxn ang="0">
                    <a:pos x="23" y="141"/>
                  </a:cxn>
                  <a:cxn ang="0">
                    <a:pos x="11" y="164"/>
                  </a:cxn>
                  <a:cxn ang="0">
                    <a:pos x="5" y="177"/>
                  </a:cxn>
                  <a:cxn ang="0">
                    <a:pos x="0" y="189"/>
                  </a:cxn>
                  <a:cxn ang="0">
                    <a:pos x="0" y="189"/>
                  </a:cxn>
                  <a:cxn ang="0">
                    <a:pos x="0" y="191"/>
                  </a:cxn>
                  <a:cxn ang="0">
                    <a:pos x="1" y="192"/>
                  </a:cxn>
                  <a:cxn ang="0">
                    <a:pos x="2" y="193"/>
                  </a:cxn>
                  <a:cxn ang="0">
                    <a:pos x="3" y="194"/>
                  </a:cxn>
                  <a:cxn ang="0">
                    <a:pos x="5" y="194"/>
                  </a:cxn>
                  <a:cxn ang="0">
                    <a:pos x="7" y="194"/>
                  </a:cxn>
                  <a:cxn ang="0">
                    <a:pos x="8" y="193"/>
                  </a:cxn>
                  <a:cxn ang="0">
                    <a:pos x="10" y="191"/>
                  </a:cxn>
                  <a:cxn ang="0">
                    <a:pos x="10" y="191"/>
                  </a:cxn>
                  <a:cxn ang="0">
                    <a:pos x="15" y="179"/>
                  </a:cxn>
                  <a:cxn ang="0">
                    <a:pos x="21" y="166"/>
                  </a:cxn>
                  <a:cxn ang="0">
                    <a:pos x="33" y="142"/>
                  </a:cxn>
                  <a:cxn ang="0">
                    <a:pos x="48" y="119"/>
                  </a:cxn>
                  <a:cxn ang="0">
                    <a:pos x="63" y="96"/>
                  </a:cxn>
                  <a:cxn ang="0">
                    <a:pos x="63" y="96"/>
                  </a:cxn>
                  <a:cxn ang="0">
                    <a:pos x="77" y="74"/>
                  </a:cxn>
                  <a:cxn ang="0">
                    <a:pos x="89" y="53"/>
                  </a:cxn>
                  <a:cxn ang="0">
                    <a:pos x="114" y="7"/>
                  </a:cxn>
                  <a:cxn ang="0">
                    <a:pos x="114" y="7"/>
                  </a:cxn>
                  <a:cxn ang="0">
                    <a:pos x="114" y="5"/>
                  </a:cxn>
                  <a:cxn ang="0">
                    <a:pos x="114" y="4"/>
                  </a:cxn>
                  <a:cxn ang="0">
                    <a:pos x="113" y="2"/>
                  </a:cxn>
                  <a:cxn ang="0">
                    <a:pos x="112" y="1"/>
                  </a:cxn>
                  <a:cxn ang="0">
                    <a:pos x="110" y="0"/>
                  </a:cxn>
                  <a:cxn ang="0">
                    <a:pos x="109" y="0"/>
                  </a:cxn>
                  <a:cxn ang="0">
                    <a:pos x="107" y="1"/>
                  </a:cxn>
                  <a:cxn ang="0">
                    <a:pos x="106" y="3"/>
                  </a:cxn>
                  <a:cxn ang="0">
                    <a:pos x="106" y="3"/>
                  </a:cxn>
                </a:cxnLst>
                <a:rect l="0" t="0" r="r" b="b"/>
                <a:pathLst>
                  <a:path w="114" h="194">
                    <a:moveTo>
                      <a:pt x="106" y="3"/>
                    </a:moveTo>
                    <a:lnTo>
                      <a:pt x="106" y="3"/>
                    </a:lnTo>
                    <a:lnTo>
                      <a:pt x="79" y="51"/>
                    </a:lnTo>
                    <a:lnTo>
                      <a:pt x="65" y="74"/>
                    </a:lnTo>
                    <a:lnTo>
                      <a:pt x="50" y="98"/>
                    </a:lnTo>
                    <a:lnTo>
                      <a:pt x="50" y="98"/>
                    </a:lnTo>
                    <a:lnTo>
                      <a:pt x="36" y="120"/>
                    </a:lnTo>
                    <a:lnTo>
                      <a:pt x="23" y="141"/>
                    </a:lnTo>
                    <a:lnTo>
                      <a:pt x="11" y="164"/>
                    </a:lnTo>
                    <a:lnTo>
                      <a:pt x="5" y="177"/>
                    </a:lnTo>
                    <a:lnTo>
                      <a:pt x="0" y="189"/>
                    </a:lnTo>
                    <a:lnTo>
                      <a:pt x="0" y="189"/>
                    </a:lnTo>
                    <a:lnTo>
                      <a:pt x="0" y="191"/>
                    </a:lnTo>
                    <a:lnTo>
                      <a:pt x="1" y="192"/>
                    </a:lnTo>
                    <a:lnTo>
                      <a:pt x="2" y="193"/>
                    </a:lnTo>
                    <a:lnTo>
                      <a:pt x="3" y="194"/>
                    </a:lnTo>
                    <a:lnTo>
                      <a:pt x="5" y="194"/>
                    </a:lnTo>
                    <a:lnTo>
                      <a:pt x="7" y="194"/>
                    </a:lnTo>
                    <a:lnTo>
                      <a:pt x="8" y="193"/>
                    </a:lnTo>
                    <a:lnTo>
                      <a:pt x="10" y="191"/>
                    </a:lnTo>
                    <a:lnTo>
                      <a:pt x="10" y="191"/>
                    </a:lnTo>
                    <a:lnTo>
                      <a:pt x="15" y="179"/>
                    </a:lnTo>
                    <a:lnTo>
                      <a:pt x="21" y="166"/>
                    </a:lnTo>
                    <a:lnTo>
                      <a:pt x="33" y="142"/>
                    </a:lnTo>
                    <a:lnTo>
                      <a:pt x="48" y="119"/>
                    </a:lnTo>
                    <a:lnTo>
                      <a:pt x="63" y="96"/>
                    </a:lnTo>
                    <a:lnTo>
                      <a:pt x="63" y="96"/>
                    </a:lnTo>
                    <a:lnTo>
                      <a:pt x="77" y="74"/>
                    </a:lnTo>
                    <a:lnTo>
                      <a:pt x="89" y="53"/>
                    </a:lnTo>
                    <a:lnTo>
                      <a:pt x="114" y="7"/>
                    </a:lnTo>
                    <a:lnTo>
                      <a:pt x="114" y="7"/>
                    </a:lnTo>
                    <a:lnTo>
                      <a:pt x="114" y="5"/>
                    </a:lnTo>
                    <a:lnTo>
                      <a:pt x="114" y="4"/>
                    </a:lnTo>
                    <a:lnTo>
                      <a:pt x="113" y="2"/>
                    </a:lnTo>
                    <a:lnTo>
                      <a:pt x="112" y="1"/>
                    </a:lnTo>
                    <a:lnTo>
                      <a:pt x="110" y="0"/>
                    </a:lnTo>
                    <a:lnTo>
                      <a:pt x="109" y="0"/>
                    </a:lnTo>
                    <a:lnTo>
                      <a:pt x="107" y="1"/>
                    </a:lnTo>
                    <a:lnTo>
                      <a:pt x="106" y="3"/>
                    </a:lnTo>
                    <a:lnTo>
                      <a:pt x="106"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88" name="chenying0907 876"/>
              <p:cNvSpPr/>
              <p:nvPr/>
            </p:nvSpPr>
            <p:spPr bwMode="auto">
              <a:xfrm>
                <a:off x="4422775" y="1514475"/>
                <a:ext cx="60325" cy="95250"/>
              </a:xfrm>
              <a:custGeom>
                <a:avLst/>
                <a:gdLst/>
                <a:ahLst/>
                <a:cxnLst>
                  <a:cxn ang="0">
                    <a:pos x="106" y="1"/>
                  </a:cxn>
                  <a:cxn ang="0">
                    <a:pos x="106" y="1"/>
                  </a:cxn>
                  <a:cxn ang="0">
                    <a:pos x="99" y="10"/>
                  </a:cxn>
                  <a:cxn ang="0">
                    <a:pos x="93" y="18"/>
                  </a:cxn>
                  <a:cxn ang="0">
                    <a:pos x="87" y="27"/>
                  </a:cxn>
                  <a:cxn ang="0">
                    <a:pos x="82" y="35"/>
                  </a:cxn>
                  <a:cxn ang="0">
                    <a:pos x="72" y="54"/>
                  </a:cxn>
                  <a:cxn ang="0">
                    <a:pos x="63" y="74"/>
                  </a:cxn>
                  <a:cxn ang="0">
                    <a:pos x="63" y="74"/>
                  </a:cxn>
                  <a:cxn ang="0">
                    <a:pos x="33" y="123"/>
                  </a:cxn>
                  <a:cxn ang="0">
                    <a:pos x="18" y="148"/>
                  </a:cxn>
                  <a:cxn ang="0">
                    <a:pos x="1" y="173"/>
                  </a:cxn>
                  <a:cxn ang="0">
                    <a:pos x="1" y="173"/>
                  </a:cxn>
                  <a:cxn ang="0">
                    <a:pos x="0" y="175"/>
                  </a:cxn>
                  <a:cxn ang="0">
                    <a:pos x="0" y="177"/>
                  </a:cxn>
                  <a:cxn ang="0">
                    <a:pos x="1" y="178"/>
                  </a:cxn>
                  <a:cxn ang="0">
                    <a:pos x="2" y="179"/>
                  </a:cxn>
                  <a:cxn ang="0">
                    <a:pos x="6" y="180"/>
                  </a:cxn>
                  <a:cxn ang="0">
                    <a:pos x="7" y="179"/>
                  </a:cxn>
                  <a:cxn ang="0">
                    <a:pos x="9" y="178"/>
                  </a:cxn>
                  <a:cxn ang="0">
                    <a:pos x="9" y="178"/>
                  </a:cxn>
                  <a:cxn ang="0">
                    <a:pos x="25" y="155"/>
                  </a:cxn>
                  <a:cxn ang="0">
                    <a:pos x="39" y="133"/>
                  </a:cxn>
                  <a:cxn ang="0">
                    <a:pos x="66" y="86"/>
                  </a:cxn>
                  <a:cxn ang="0">
                    <a:pos x="66" y="86"/>
                  </a:cxn>
                  <a:cxn ang="0">
                    <a:pos x="77" y="65"/>
                  </a:cxn>
                  <a:cxn ang="0">
                    <a:pos x="87" y="45"/>
                  </a:cxn>
                  <a:cxn ang="0">
                    <a:pos x="93" y="35"/>
                  </a:cxn>
                  <a:cxn ang="0">
                    <a:pos x="98" y="26"/>
                  </a:cxn>
                  <a:cxn ang="0">
                    <a:pos x="105" y="17"/>
                  </a:cxn>
                  <a:cxn ang="0">
                    <a:pos x="113" y="8"/>
                  </a:cxn>
                  <a:cxn ang="0">
                    <a:pos x="113" y="8"/>
                  </a:cxn>
                  <a:cxn ang="0">
                    <a:pos x="114" y="7"/>
                  </a:cxn>
                  <a:cxn ang="0">
                    <a:pos x="115" y="4"/>
                  </a:cxn>
                  <a:cxn ang="0">
                    <a:pos x="114" y="2"/>
                  </a:cxn>
                  <a:cxn ang="0">
                    <a:pos x="113" y="1"/>
                  </a:cxn>
                  <a:cxn ang="0">
                    <a:pos x="112" y="0"/>
                  </a:cxn>
                  <a:cxn ang="0">
                    <a:pos x="110" y="0"/>
                  </a:cxn>
                  <a:cxn ang="0">
                    <a:pos x="107" y="0"/>
                  </a:cxn>
                  <a:cxn ang="0">
                    <a:pos x="106" y="1"/>
                  </a:cxn>
                  <a:cxn ang="0">
                    <a:pos x="106" y="1"/>
                  </a:cxn>
                </a:cxnLst>
                <a:rect l="0" t="0" r="r" b="b"/>
                <a:pathLst>
                  <a:path w="115" h="180">
                    <a:moveTo>
                      <a:pt x="106" y="1"/>
                    </a:moveTo>
                    <a:lnTo>
                      <a:pt x="106" y="1"/>
                    </a:lnTo>
                    <a:lnTo>
                      <a:pt x="99" y="10"/>
                    </a:lnTo>
                    <a:lnTo>
                      <a:pt x="93" y="18"/>
                    </a:lnTo>
                    <a:lnTo>
                      <a:pt x="87" y="27"/>
                    </a:lnTo>
                    <a:lnTo>
                      <a:pt x="82" y="35"/>
                    </a:lnTo>
                    <a:lnTo>
                      <a:pt x="72" y="54"/>
                    </a:lnTo>
                    <a:lnTo>
                      <a:pt x="63" y="74"/>
                    </a:lnTo>
                    <a:lnTo>
                      <a:pt x="63" y="74"/>
                    </a:lnTo>
                    <a:lnTo>
                      <a:pt x="33" y="123"/>
                    </a:lnTo>
                    <a:lnTo>
                      <a:pt x="18" y="148"/>
                    </a:lnTo>
                    <a:lnTo>
                      <a:pt x="1" y="173"/>
                    </a:lnTo>
                    <a:lnTo>
                      <a:pt x="1" y="173"/>
                    </a:lnTo>
                    <a:lnTo>
                      <a:pt x="0" y="175"/>
                    </a:lnTo>
                    <a:lnTo>
                      <a:pt x="0" y="177"/>
                    </a:lnTo>
                    <a:lnTo>
                      <a:pt x="1" y="178"/>
                    </a:lnTo>
                    <a:lnTo>
                      <a:pt x="2" y="179"/>
                    </a:lnTo>
                    <a:lnTo>
                      <a:pt x="6" y="180"/>
                    </a:lnTo>
                    <a:lnTo>
                      <a:pt x="7" y="179"/>
                    </a:lnTo>
                    <a:lnTo>
                      <a:pt x="9" y="178"/>
                    </a:lnTo>
                    <a:lnTo>
                      <a:pt x="9" y="178"/>
                    </a:lnTo>
                    <a:lnTo>
                      <a:pt x="25" y="155"/>
                    </a:lnTo>
                    <a:lnTo>
                      <a:pt x="39" y="133"/>
                    </a:lnTo>
                    <a:lnTo>
                      <a:pt x="66" y="86"/>
                    </a:lnTo>
                    <a:lnTo>
                      <a:pt x="66" y="86"/>
                    </a:lnTo>
                    <a:lnTo>
                      <a:pt x="77" y="65"/>
                    </a:lnTo>
                    <a:lnTo>
                      <a:pt x="87" y="45"/>
                    </a:lnTo>
                    <a:lnTo>
                      <a:pt x="93" y="35"/>
                    </a:lnTo>
                    <a:lnTo>
                      <a:pt x="98" y="26"/>
                    </a:lnTo>
                    <a:lnTo>
                      <a:pt x="105" y="17"/>
                    </a:lnTo>
                    <a:lnTo>
                      <a:pt x="113" y="8"/>
                    </a:lnTo>
                    <a:lnTo>
                      <a:pt x="113" y="8"/>
                    </a:lnTo>
                    <a:lnTo>
                      <a:pt x="114" y="7"/>
                    </a:lnTo>
                    <a:lnTo>
                      <a:pt x="115" y="4"/>
                    </a:lnTo>
                    <a:lnTo>
                      <a:pt x="114" y="2"/>
                    </a:lnTo>
                    <a:lnTo>
                      <a:pt x="113" y="1"/>
                    </a:lnTo>
                    <a:lnTo>
                      <a:pt x="112" y="0"/>
                    </a:lnTo>
                    <a:lnTo>
                      <a:pt x="110" y="0"/>
                    </a:lnTo>
                    <a:lnTo>
                      <a:pt x="107" y="0"/>
                    </a:lnTo>
                    <a:lnTo>
                      <a:pt x="106" y="1"/>
                    </a:lnTo>
                    <a:lnTo>
                      <a:pt x="106" y="1"/>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89" name="chenying0907 877"/>
              <p:cNvSpPr/>
              <p:nvPr/>
            </p:nvSpPr>
            <p:spPr bwMode="auto">
              <a:xfrm>
                <a:off x="4451350" y="1538288"/>
                <a:ext cx="58738" cy="96838"/>
              </a:xfrm>
              <a:custGeom>
                <a:avLst/>
                <a:gdLst/>
                <a:ahLst/>
                <a:cxnLst>
                  <a:cxn ang="0">
                    <a:pos x="104" y="2"/>
                  </a:cxn>
                  <a:cxn ang="0">
                    <a:pos x="104" y="2"/>
                  </a:cxn>
                  <a:cxn ang="0">
                    <a:pos x="100" y="8"/>
                  </a:cxn>
                  <a:cxn ang="0">
                    <a:pos x="94" y="14"/>
                  </a:cxn>
                  <a:cxn ang="0">
                    <a:pos x="89" y="20"/>
                  </a:cxn>
                  <a:cxn ang="0">
                    <a:pos x="86" y="23"/>
                  </a:cxn>
                  <a:cxn ang="0">
                    <a:pos x="85" y="27"/>
                  </a:cxn>
                  <a:cxn ang="0">
                    <a:pos x="85" y="27"/>
                  </a:cxn>
                  <a:cxn ang="0">
                    <a:pos x="80" y="41"/>
                  </a:cxn>
                  <a:cxn ang="0">
                    <a:pos x="73" y="54"/>
                  </a:cxn>
                  <a:cxn ang="0">
                    <a:pos x="58" y="79"/>
                  </a:cxn>
                  <a:cxn ang="0">
                    <a:pos x="58" y="79"/>
                  </a:cxn>
                  <a:cxn ang="0">
                    <a:pos x="29" y="128"/>
                  </a:cxn>
                  <a:cxn ang="0">
                    <a:pos x="14" y="153"/>
                  </a:cxn>
                  <a:cxn ang="0">
                    <a:pos x="0" y="177"/>
                  </a:cxn>
                  <a:cxn ang="0">
                    <a:pos x="0" y="177"/>
                  </a:cxn>
                  <a:cxn ang="0">
                    <a:pos x="0" y="179"/>
                  </a:cxn>
                  <a:cxn ang="0">
                    <a:pos x="0" y="181"/>
                  </a:cxn>
                  <a:cxn ang="0">
                    <a:pos x="1" y="183"/>
                  </a:cxn>
                  <a:cxn ang="0">
                    <a:pos x="2" y="184"/>
                  </a:cxn>
                  <a:cxn ang="0">
                    <a:pos x="5" y="185"/>
                  </a:cxn>
                  <a:cxn ang="0">
                    <a:pos x="7" y="184"/>
                  </a:cxn>
                  <a:cxn ang="0">
                    <a:pos x="8" y="183"/>
                  </a:cxn>
                  <a:cxn ang="0">
                    <a:pos x="8" y="183"/>
                  </a:cxn>
                  <a:cxn ang="0">
                    <a:pos x="11" y="178"/>
                  </a:cxn>
                  <a:cxn ang="0">
                    <a:pos x="15" y="175"/>
                  </a:cxn>
                  <a:cxn ang="0">
                    <a:pos x="15" y="175"/>
                  </a:cxn>
                  <a:cxn ang="0">
                    <a:pos x="17" y="173"/>
                  </a:cxn>
                  <a:cxn ang="0">
                    <a:pos x="18" y="171"/>
                  </a:cxn>
                  <a:cxn ang="0">
                    <a:pos x="18" y="168"/>
                  </a:cxn>
                  <a:cxn ang="0">
                    <a:pos x="17" y="167"/>
                  </a:cxn>
                  <a:cxn ang="0">
                    <a:pos x="17" y="167"/>
                  </a:cxn>
                  <a:cxn ang="0">
                    <a:pos x="39" y="129"/>
                  </a:cxn>
                  <a:cxn ang="0">
                    <a:pos x="63" y="91"/>
                  </a:cxn>
                  <a:cxn ang="0">
                    <a:pos x="63" y="91"/>
                  </a:cxn>
                  <a:cxn ang="0">
                    <a:pos x="76" y="69"/>
                  </a:cxn>
                  <a:cxn ang="0">
                    <a:pos x="82" y="58"/>
                  </a:cxn>
                  <a:cxn ang="0">
                    <a:pos x="89" y="45"/>
                  </a:cxn>
                  <a:cxn ang="0">
                    <a:pos x="89" y="45"/>
                  </a:cxn>
                  <a:cxn ang="0">
                    <a:pos x="94" y="35"/>
                  </a:cxn>
                  <a:cxn ang="0">
                    <a:pos x="100" y="25"/>
                  </a:cxn>
                  <a:cxn ang="0">
                    <a:pos x="112" y="7"/>
                  </a:cxn>
                  <a:cxn ang="0">
                    <a:pos x="112" y="7"/>
                  </a:cxn>
                  <a:cxn ang="0">
                    <a:pos x="113" y="5"/>
                  </a:cxn>
                  <a:cxn ang="0">
                    <a:pos x="113" y="3"/>
                  </a:cxn>
                  <a:cxn ang="0">
                    <a:pos x="112" y="2"/>
                  </a:cxn>
                  <a:cxn ang="0">
                    <a:pos x="111" y="1"/>
                  </a:cxn>
                  <a:cxn ang="0">
                    <a:pos x="109" y="0"/>
                  </a:cxn>
                  <a:cxn ang="0">
                    <a:pos x="107" y="0"/>
                  </a:cxn>
                  <a:cxn ang="0">
                    <a:pos x="106" y="1"/>
                  </a:cxn>
                  <a:cxn ang="0">
                    <a:pos x="104" y="2"/>
                  </a:cxn>
                  <a:cxn ang="0">
                    <a:pos x="104" y="2"/>
                  </a:cxn>
                </a:cxnLst>
                <a:rect l="0" t="0" r="r" b="b"/>
                <a:pathLst>
                  <a:path w="113" h="185">
                    <a:moveTo>
                      <a:pt x="104" y="2"/>
                    </a:moveTo>
                    <a:lnTo>
                      <a:pt x="104" y="2"/>
                    </a:lnTo>
                    <a:lnTo>
                      <a:pt x="100" y="8"/>
                    </a:lnTo>
                    <a:lnTo>
                      <a:pt x="94" y="14"/>
                    </a:lnTo>
                    <a:lnTo>
                      <a:pt x="89" y="20"/>
                    </a:lnTo>
                    <a:lnTo>
                      <a:pt x="86" y="23"/>
                    </a:lnTo>
                    <a:lnTo>
                      <a:pt x="85" y="27"/>
                    </a:lnTo>
                    <a:lnTo>
                      <a:pt x="85" y="27"/>
                    </a:lnTo>
                    <a:lnTo>
                      <a:pt x="80" y="41"/>
                    </a:lnTo>
                    <a:lnTo>
                      <a:pt x="73" y="54"/>
                    </a:lnTo>
                    <a:lnTo>
                      <a:pt x="58" y="79"/>
                    </a:lnTo>
                    <a:lnTo>
                      <a:pt x="58" y="79"/>
                    </a:lnTo>
                    <a:lnTo>
                      <a:pt x="29" y="128"/>
                    </a:lnTo>
                    <a:lnTo>
                      <a:pt x="14" y="153"/>
                    </a:lnTo>
                    <a:lnTo>
                      <a:pt x="0" y="177"/>
                    </a:lnTo>
                    <a:lnTo>
                      <a:pt x="0" y="177"/>
                    </a:lnTo>
                    <a:lnTo>
                      <a:pt x="0" y="179"/>
                    </a:lnTo>
                    <a:lnTo>
                      <a:pt x="0" y="181"/>
                    </a:lnTo>
                    <a:lnTo>
                      <a:pt x="1" y="183"/>
                    </a:lnTo>
                    <a:lnTo>
                      <a:pt x="2" y="184"/>
                    </a:lnTo>
                    <a:lnTo>
                      <a:pt x="5" y="185"/>
                    </a:lnTo>
                    <a:lnTo>
                      <a:pt x="7" y="184"/>
                    </a:lnTo>
                    <a:lnTo>
                      <a:pt x="8" y="183"/>
                    </a:lnTo>
                    <a:lnTo>
                      <a:pt x="8" y="183"/>
                    </a:lnTo>
                    <a:lnTo>
                      <a:pt x="11" y="178"/>
                    </a:lnTo>
                    <a:lnTo>
                      <a:pt x="15" y="175"/>
                    </a:lnTo>
                    <a:lnTo>
                      <a:pt x="15" y="175"/>
                    </a:lnTo>
                    <a:lnTo>
                      <a:pt x="17" y="173"/>
                    </a:lnTo>
                    <a:lnTo>
                      <a:pt x="18" y="171"/>
                    </a:lnTo>
                    <a:lnTo>
                      <a:pt x="18" y="168"/>
                    </a:lnTo>
                    <a:lnTo>
                      <a:pt x="17" y="167"/>
                    </a:lnTo>
                    <a:lnTo>
                      <a:pt x="17" y="167"/>
                    </a:lnTo>
                    <a:lnTo>
                      <a:pt x="39" y="129"/>
                    </a:lnTo>
                    <a:lnTo>
                      <a:pt x="63" y="91"/>
                    </a:lnTo>
                    <a:lnTo>
                      <a:pt x="63" y="91"/>
                    </a:lnTo>
                    <a:lnTo>
                      <a:pt x="76" y="69"/>
                    </a:lnTo>
                    <a:lnTo>
                      <a:pt x="82" y="58"/>
                    </a:lnTo>
                    <a:lnTo>
                      <a:pt x="89" y="45"/>
                    </a:lnTo>
                    <a:lnTo>
                      <a:pt x="89" y="45"/>
                    </a:lnTo>
                    <a:lnTo>
                      <a:pt x="94" y="35"/>
                    </a:lnTo>
                    <a:lnTo>
                      <a:pt x="100" y="25"/>
                    </a:lnTo>
                    <a:lnTo>
                      <a:pt x="112" y="7"/>
                    </a:lnTo>
                    <a:lnTo>
                      <a:pt x="112" y="7"/>
                    </a:lnTo>
                    <a:lnTo>
                      <a:pt x="113" y="5"/>
                    </a:lnTo>
                    <a:lnTo>
                      <a:pt x="113" y="3"/>
                    </a:lnTo>
                    <a:lnTo>
                      <a:pt x="112" y="2"/>
                    </a:lnTo>
                    <a:lnTo>
                      <a:pt x="111" y="1"/>
                    </a:lnTo>
                    <a:lnTo>
                      <a:pt x="109" y="0"/>
                    </a:lnTo>
                    <a:lnTo>
                      <a:pt x="107" y="0"/>
                    </a:lnTo>
                    <a:lnTo>
                      <a:pt x="106" y="1"/>
                    </a:lnTo>
                    <a:lnTo>
                      <a:pt x="104" y="2"/>
                    </a:lnTo>
                    <a:lnTo>
                      <a:pt x="104"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90" name="chenying0907 878"/>
              <p:cNvSpPr/>
              <p:nvPr/>
            </p:nvSpPr>
            <p:spPr bwMode="auto">
              <a:xfrm>
                <a:off x="4473575" y="1566863"/>
                <a:ext cx="66675" cy="101600"/>
              </a:xfrm>
              <a:custGeom>
                <a:avLst/>
                <a:gdLst/>
                <a:ahLst/>
                <a:cxnLst>
                  <a:cxn ang="0">
                    <a:pos x="119" y="4"/>
                  </a:cxn>
                  <a:cxn ang="0">
                    <a:pos x="119" y="4"/>
                  </a:cxn>
                  <a:cxn ang="0">
                    <a:pos x="118" y="9"/>
                  </a:cxn>
                  <a:cxn ang="0">
                    <a:pos x="116" y="13"/>
                  </a:cxn>
                  <a:cxn ang="0">
                    <a:pos x="111" y="22"/>
                  </a:cxn>
                  <a:cxn ang="0">
                    <a:pos x="99" y="40"/>
                  </a:cxn>
                  <a:cxn ang="0">
                    <a:pos x="99" y="40"/>
                  </a:cxn>
                  <a:cxn ang="0">
                    <a:pos x="91" y="51"/>
                  </a:cxn>
                  <a:cxn ang="0">
                    <a:pos x="83" y="61"/>
                  </a:cxn>
                  <a:cxn ang="0">
                    <a:pos x="74" y="73"/>
                  </a:cxn>
                  <a:cxn ang="0">
                    <a:pos x="67" y="84"/>
                  </a:cxn>
                  <a:cxn ang="0">
                    <a:pos x="67" y="84"/>
                  </a:cxn>
                  <a:cxn ang="0">
                    <a:pos x="34" y="134"/>
                  </a:cxn>
                  <a:cxn ang="0">
                    <a:pos x="18" y="159"/>
                  </a:cxn>
                  <a:cxn ang="0">
                    <a:pos x="1" y="183"/>
                  </a:cxn>
                  <a:cxn ang="0">
                    <a:pos x="1" y="183"/>
                  </a:cxn>
                  <a:cxn ang="0">
                    <a:pos x="0" y="184"/>
                  </a:cxn>
                  <a:cxn ang="0">
                    <a:pos x="0" y="186"/>
                  </a:cxn>
                  <a:cxn ang="0">
                    <a:pos x="1" y="188"/>
                  </a:cxn>
                  <a:cxn ang="0">
                    <a:pos x="2" y="190"/>
                  </a:cxn>
                  <a:cxn ang="0">
                    <a:pos x="4" y="190"/>
                  </a:cxn>
                  <a:cxn ang="0">
                    <a:pos x="6" y="190"/>
                  </a:cxn>
                  <a:cxn ang="0">
                    <a:pos x="7" y="190"/>
                  </a:cxn>
                  <a:cxn ang="0">
                    <a:pos x="9" y="187"/>
                  </a:cxn>
                  <a:cxn ang="0">
                    <a:pos x="9" y="187"/>
                  </a:cxn>
                  <a:cxn ang="0">
                    <a:pos x="27" y="161"/>
                  </a:cxn>
                  <a:cxn ang="0">
                    <a:pos x="44" y="135"/>
                  </a:cxn>
                  <a:cxn ang="0">
                    <a:pos x="81" y="81"/>
                  </a:cxn>
                  <a:cxn ang="0">
                    <a:pos x="81" y="81"/>
                  </a:cxn>
                  <a:cxn ang="0">
                    <a:pos x="88" y="71"/>
                  </a:cxn>
                  <a:cxn ang="0">
                    <a:pos x="96" y="59"/>
                  </a:cxn>
                  <a:cxn ang="0">
                    <a:pos x="103" y="49"/>
                  </a:cxn>
                  <a:cxn ang="0">
                    <a:pos x="111" y="38"/>
                  </a:cxn>
                  <a:cxn ang="0">
                    <a:pos x="111" y="38"/>
                  </a:cxn>
                  <a:cxn ang="0">
                    <a:pos x="121" y="23"/>
                  </a:cxn>
                  <a:cxn ang="0">
                    <a:pos x="125" y="15"/>
                  </a:cxn>
                  <a:cxn ang="0">
                    <a:pos x="128" y="7"/>
                  </a:cxn>
                  <a:cxn ang="0">
                    <a:pos x="128" y="7"/>
                  </a:cxn>
                  <a:cxn ang="0">
                    <a:pos x="128" y="5"/>
                  </a:cxn>
                  <a:cxn ang="0">
                    <a:pos x="127" y="3"/>
                  </a:cxn>
                  <a:cxn ang="0">
                    <a:pos x="124" y="0"/>
                  </a:cxn>
                  <a:cxn ang="0">
                    <a:pos x="123" y="0"/>
                  </a:cxn>
                  <a:cxn ang="0">
                    <a:pos x="121" y="0"/>
                  </a:cxn>
                  <a:cxn ang="0">
                    <a:pos x="120" y="3"/>
                  </a:cxn>
                  <a:cxn ang="0">
                    <a:pos x="119" y="4"/>
                  </a:cxn>
                  <a:cxn ang="0">
                    <a:pos x="119" y="4"/>
                  </a:cxn>
                </a:cxnLst>
                <a:rect l="0" t="0" r="r" b="b"/>
                <a:pathLst>
                  <a:path w="128" h="190">
                    <a:moveTo>
                      <a:pt x="119" y="4"/>
                    </a:moveTo>
                    <a:lnTo>
                      <a:pt x="119" y="4"/>
                    </a:lnTo>
                    <a:lnTo>
                      <a:pt x="118" y="9"/>
                    </a:lnTo>
                    <a:lnTo>
                      <a:pt x="116" y="13"/>
                    </a:lnTo>
                    <a:lnTo>
                      <a:pt x="111" y="22"/>
                    </a:lnTo>
                    <a:lnTo>
                      <a:pt x="99" y="40"/>
                    </a:lnTo>
                    <a:lnTo>
                      <a:pt x="99" y="40"/>
                    </a:lnTo>
                    <a:lnTo>
                      <a:pt x="91" y="51"/>
                    </a:lnTo>
                    <a:lnTo>
                      <a:pt x="83" y="61"/>
                    </a:lnTo>
                    <a:lnTo>
                      <a:pt x="74" y="73"/>
                    </a:lnTo>
                    <a:lnTo>
                      <a:pt x="67" y="84"/>
                    </a:lnTo>
                    <a:lnTo>
                      <a:pt x="67" y="84"/>
                    </a:lnTo>
                    <a:lnTo>
                      <a:pt x="34" y="134"/>
                    </a:lnTo>
                    <a:lnTo>
                      <a:pt x="18" y="159"/>
                    </a:lnTo>
                    <a:lnTo>
                      <a:pt x="1" y="183"/>
                    </a:lnTo>
                    <a:lnTo>
                      <a:pt x="1" y="183"/>
                    </a:lnTo>
                    <a:lnTo>
                      <a:pt x="0" y="184"/>
                    </a:lnTo>
                    <a:lnTo>
                      <a:pt x="0" y="186"/>
                    </a:lnTo>
                    <a:lnTo>
                      <a:pt x="1" y="188"/>
                    </a:lnTo>
                    <a:lnTo>
                      <a:pt x="2" y="190"/>
                    </a:lnTo>
                    <a:lnTo>
                      <a:pt x="4" y="190"/>
                    </a:lnTo>
                    <a:lnTo>
                      <a:pt x="6" y="190"/>
                    </a:lnTo>
                    <a:lnTo>
                      <a:pt x="7" y="190"/>
                    </a:lnTo>
                    <a:lnTo>
                      <a:pt x="9" y="187"/>
                    </a:lnTo>
                    <a:lnTo>
                      <a:pt x="9" y="187"/>
                    </a:lnTo>
                    <a:lnTo>
                      <a:pt x="27" y="161"/>
                    </a:lnTo>
                    <a:lnTo>
                      <a:pt x="44" y="135"/>
                    </a:lnTo>
                    <a:lnTo>
                      <a:pt x="81" y="81"/>
                    </a:lnTo>
                    <a:lnTo>
                      <a:pt x="81" y="81"/>
                    </a:lnTo>
                    <a:lnTo>
                      <a:pt x="88" y="71"/>
                    </a:lnTo>
                    <a:lnTo>
                      <a:pt x="96" y="59"/>
                    </a:lnTo>
                    <a:lnTo>
                      <a:pt x="103" y="49"/>
                    </a:lnTo>
                    <a:lnTo>
                      <a:pt x="111" y="38"/>
                    </a:lnTo>
                    <a:lnTo>
                      <a:pt x="111" y="38"/>
                    </a:lnTo>
                    <a:lnTo>
                      <a:pt x="121" y="23"/>
                    </a:lnTo>
                    <a:lnTo>
                      <a:pt x="125" y="15"/>
                    </a:lnTo>
                    <a:lnTo>
                      <a:pt x="128" y="7"/>
                    </a:lnTo>
                    <a:lnTo>
                      <a:pt x="128" y="7"/>
                    </a:lnTo>
                    <a:lnTo>
                      <a:pt x="128" y="5"/>
                    </a:lnTo>
                    <a:lnTo>
                      <a:pt x="127" y="3"/>
                    </a:lnTo>
                    <a:lnTo>
                      <a:pt x="124" y="0"/>
                    </a:lnTo>
                    <a:lnTo>
                      <a:pt x="123" y="0"/>
                    </a:lnTo>
                    <a:lnTo>
                      <a:pt x="121" y="0"/>
                    </a:lnTo>
                    <a:lnTo>
                      <a:pt x="120" y="3"/>
                    </a:lnTo>
                    <a:lnTo>
                      <a:pt x="119" y="4"/>
                    </a:lnTo>
                    <a:lnTo>
                      <a:pt x="119"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91" name="chenying0907 879"/>
              <p:cNvSpPr/>
              <p:nvPr/>
            </p:nvSpPr>
            <p:spPr bwMode="auto">
              <a:xfrm>
                <a:off x="4500563" y="1595438"/>
                <a:ext cx="76200" cy="107950"/>
              </a:xfrm>
              <a:custGeom>
                <a:avLst/>
                <a:gdLst/>
                <a:ahLst/>
                <a:cxnLst>
                  <a:cxn ang="0">
                    <a:pos x="133" y="2"/>
                  </a:cxn>
                  <a:cxn ang="0">
                    <a:pos x="133" y="2"/>
                  </a:cxn>
                  <a:cxn ang="0">
                    <a:pos x="116" y="23"/>
                  </a:cxn>
                  <a:cxn ang="0">
                    <a:pos x="100" y="45"/>
                  </a:cxn>
                  <a:cxn ang="0">
                    <a:pos x="100" y="45"/>
                  </a:cxn>
                  <a:cxn ang="0">
                    <a:pos x="81" y="70"/>
                  </a:cxn>
                  <a:cxn ang="0">
                    <a:pos x="72" y="84"/>
                  </a:cxn>
                  <a:cxn ang="0">
                    <a:pos x="63" y="96"/>
                  </a:cxn>
                  <a:cxn ang="0">
                    <a:pos x="63" y="96"/>
                  </a:cxn>
                  <a:cxn ang="0">
                    <a:pos x="53" y="107"/>
                  </a:cxn>
                  <a:cxn ang="0">
                    <a:pos x="44" y="119"/>
                  </a:cxn>
                  <a:cxn ang="0">
                    <a:pos x="36" y="131"/>
                  </a:cxn>
                  <a:cxn ang="0">
                    <a:pos x="29" y="144"/>
                  </a:cxn>
                  <a:cxn ang="0">
                    <a:pos x="0" y="196"/>
                  </a:cxn>
                  <a:cxn ang="0">
                    <a:pos x="0" y="196"/>
                  </a:cxn>
                  <a:cxn ang="0">
                    <a:pos x="0" y="198"/>
                  </a:cxn>
                  <a:cxn ang="0">
                    <a:pos x="0" y="201"/>
                  </a:cxn>
                  <a:cxn ang="0">
                    <a:pos x="1" y="202"/>
                  </a:cxn>
                  <a:cxn ang="0">
                    <a:pos x="2" y="203"/>
                  </a:cxn>
                  <a:cxn ang="0">
                    <a:pos x="4" y="204"/>
                  </a:cxn>
                  <a:cxn ang="0">
                    <a:pos x="5" y="204"/>
                  </a:cxn>
                  <a:cxn ang="0">
                    <a:pos x="7" y="203"/>
                  </a:cxn>
                  <a:cxn ang="0">
                    <a:pos x="8" y="202"/>
                  </a:cxn>
                  <a:cxn ang="0">
                    <a:pos x="8" y="202"/>
                  </a:cxn>
                  <a:cxn ang="0">
                    <a:pos x="25" y="173"/>
                  </a:cxn>
                  <a:cxn ang="0">
                    <a:pos x="41" y="145"/>
                  </a:cxn>
                  <a:cxn ang="0">
                    <a:pos x="60" y="117"/>
                  </a:cxn>
                  <a:cxn ang="0">
                    <a:pos x="79" y="91"/>
                  </a:cxn>
                  <a:cxn ang="0">
                    <a:pos x="79" y="91"/>
                  </a:cxn>
                  <a:cxn ang="0">
                    <a:pos x="86" y="81"/>
                  </a:cxn>
                  <a:cxn ang="0">
                    <a:pos x="94" y="70"/>
                  </a:cxn>
                  <a:cxn ang="0">
                    <a:pos x="108" y="50"/>
                  </a:cxn>
                  <a:cxn ang="0">
                    <a:pos x="108" y="50"/>
                  </a:cxn>
                  <a:cxn ang="0">
                    <a:pos x="125" y="28"/>
                  </a:cxn>
                  <a:cxn ang="0">
                    <a:pos x="141" y="6"/>
                  </a:cxn>
                  <a:cxn ang="0">
                    <a:pos x="141" y="6"/>
                  </a:cxn>
                  <a:cxn ang="0">
                    <a:pos x="142" y="5"/>
                  </a:cxn>
                  <a:cxn ang="0">
                    <a:pos x="141" y="3"/>
                  </a:cxn>
                  <a:cxn ang="0">
                    <a:pos x="141" y="1"/>
                  </a:cxn>
                  <a:cxn ang="0">
                    <a:pos x="139" y="0"/>
                  </a:cxn>
                  <a:cxn ang="0">
                    <a:pos x="136" y="0"/>
                  </a:cxn>
                  <a:cxn ang="0">
                    <a:pos x="134" y="0"/>
                  </a:cxn>
                  <a:cxn ang="0">
                    <a:pos x="133" y="2"/>
                  </a:cxn>
                  <a:cxn ang="0">
                    <a:pos x="133" y="2"/>
                  </a:cxn>
                </a:cxnLst>
                <a:rect l="0" t="0" r="r" b="b"/>
                <a:pathLst>
                  <a:path w="142" h="204">
                    <a:moveTo>
                      <a:pt x="133" y="2"/>
                    </a:moveTo>
                    <a:lnTo>
                      <a:pt x="133" y="2"/>
                    </a:lnTo>
                    <a:lnTo>
                      <a:pt x="116" y="23"/>
                    </a:lnTo>
                    <a:lnTo>
                      <a:pt x="100" y="45"/>
                    </a:lnTo>
                    <a:lnTo>
                      <a:pt x="100" y="45"/>
                    </a:lnTo>
                    <a:lnTo>
                      <a:pt x="81" y="70"/>
                    </a:lnTo>
                    <a:lnTo>
                      <a:pt x="72" y="84"/>
                    </a:lnTo>
                    <a:lnTo>
                      <a:pt x="63" y="96"/>
                    </a:lnTo>
                    <a:lnTo>
                      <a:pt x="63" y="96"/>
                    </a:lnTo>
                    <a:lnTo>
                      <a:pt x="53" y="107"/>
                    </a:lnTo>
                    <a:lnTo>
                      <a:pt x="44" y="119"/>
                    </a:lnTo>
                    <a:lnTo>
                      <a:pt x="36" y="131"/>
                    </a:lnTo>
                    <a:lnTo>
                      <a:pt x="29" y="144"/>
                    </a:lnTo>
                    <a:lnTo>
                      <a:pt x="0" y="196"/>
                    </a:lnTo>
                    <a:lnTo>
                      <a:pt x="0" y="196"/>
                    </a:lnTo>
                    <a:lnTo>
                      <a:pt x="0" y="198"/>
                    </a:lnTo>
                    <a:lnTo>
                      <a:pt x="0" y="201"/>
                    </a:lnTo>
                    <a:lnTo>
                      <a:pt x="1" y="202"/>
                    </a:lnTo>
                    <a:lnTo>
                      <a:pt x="2" y="203"/>
                    </a:lnTo>
                    <a:lnTo>
                      <a:pt x="4" y="204"/>
                    </a:lnTo>
                    <a:lnTo>
                      <a:pt x="5" y="204"/>
                    </a:lnTo>
                    <a:lnTo>
                      <a:pt x="7" y="203"/>
                    </a:lnTo>
                    <a:lnTo>
                      <a:pt x="8" y="202"/>
                    </a:lnTo>
                    <a:lnTo>
                      <a:pt x="8" y="202"/>
                    </a:lnTo>
                    <a:lnTo>
                      <a:pt x="25" y="173"/>
                    </a:lnTo>
                    <a:lnTo>
                      <a:pt x="41" y="145"/>
                    </a:lnTo>
                    <a:lnTo>
                      <a:pt x="60" y="117"/>
                    </a:lnTo>
                    <a:lnTo>
                      <a:pt x="79" y="91"/>
                    </a:lnTo>
                    <a:lnTo>
                      <a:pt x="79" y="91"/>
                    </a:lnTo>
                    <a:lnTo>
                      <a:pt x="86" y="81"/>
                    </a:lnTo>
                    <a:lnTo>
                      <a:pt x="94" y="70"/>
                    </a:lnTo>
                    <a:lnTo>
                      <a:pt x="108" y="50"/>
                    </a:lnTo>
                    <a:lnTo>
                      <a:pt x="108" y="50"/>
                    </a:lnTo>
                    <a:lnTo>
                      <a:pt x="125" y="28"/>
                    </a:lnTo>
                    <a:lnTo>
                      <a:pt x="141" y="6"/>
                    </a:lnTo>
                    <a:lnTo>
                      <a:pt x="141" y="6"/>
                    </a:lnTo>
                    <a:lnTo>
                      <a:pt x="142" y="5"/>
                    </a:lnTo>
                    <a:lnTo>
                      <a:pt x="141" y="3"/>
                    </a:lnTo>
                    <a:lnTo>
                      <a:pt x="141" y="1"/>
                    </a:lnTo>
                    <a:lnTo>
                      <a:pt x="139" y="0"/>
                    </a:lnTo>
                    <a:lnTo>
                      <a:pt x="136" y="0"/>
                    </a:lnTo>
                    <a:lnTo>
                      <a:pt x="134" y="0"/>
                    </a:lnTo>
                    <a:lnTo>
                      <a:pt x="133" y="2"/>
                    </a:lnTo>
                    <a:lnTo>
                      <a:pt x="133"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92" name="chenying0907 880"/>
              <p:cNvSpPr/>
              <p:nvPr/>
            </p:nvSpPr>
            <p:spPr bwMode="auto">
              <a:xfrm>
                <a:off x="4510088" y="1630363"/>
                <a:ext cx="80963" cy="125413"/>
              </a:xfrm>
              <a:custGeom>
                <a:avLst/>
                <a:gdLst/>
                <a:ahLst/>
                <a:cxnLst>
                  <a:cxn ang="0">
                    <a:pos x="143" y="2"/>
                  </a:cxn>
                  <a:cxn ang="0">
                    <a:pos x="143" y="2"/>
                  </a:cxn>
                  <a:cxn ang="0">
                    <a:pos x="110" y="58"/>
                  </a:cxn>
                  <a:cxn ang="0">
                    <a:pos x="77" y="114"/>
                  </a:cxn>
                  <a:cxn ang="0">
                    <a:pos x="77" y="114"/>
                  </a:cxn>
                  <a:cxn ang="0">
                    <a:pos x="58" y="143"/>
                  </a:cxn>
                  <a:cxn ang="0">
                    <a:pos x="39" y="172"/>
                  </a:cxn>
                  <a:cxn ang="0">
                    <a:pos x="20" y="201"/>
                  </a:cxn>
                  <a:cxn ang="0">
                    <a:pos x="1" y="230"/>
                  </a:cxn>
                  <a:cxn ang="0">
                    <a:pos x="1" y="230"/>
                  </a:cxn>
                  <a:cxn ang="0">
                    <a:pos x="0" y="232"/>
                  </a:cxn>
                  <a:cxn ang="0">
                    <a:pos x="0" y="234"/>
                  </a:cxn>
                  <a:cxn ang="0">
                    <a:pos x="1" y="235"/>
                  </a:cxn>
                  <a:cxn ang="0">
                    <a:pos x="2" y="236"/>
                  </a:cxn>
                  <a:cxn ang="0">
                    <a:pos x="4" y="237"/>
                  </a:cxn>
                  <a:cxn ang="0">
                    <a:pos x="7" y="237"/>
                  </a:cxn>
                  <a:cxn ang="0">
                    <a:pos x="8" y="236"/>
                  </a:cxn>
                  <a:cxn ang="0">
                    <a:pos x="10" y="235"/>
                  </a:cxn>
                  <a:cxn ang="0">
                    <a:pos x="10" y="235"/>
                  </a:cxn>
                  <a:cxn ang="0">
                    <a:pos x="44" y="180"/>
                  </a:cxn>
                  <a:cxn ang="0">
                    <a:pos x="62" y="152"/>
                  </a:cxn>
                  <a:cxn ang="0">
                    <a:pos x="80" y="125"/>
                  </a:cxn>
                  <a:cxn ang="0">
                    <a:pos x="80" y="125"/>
                  </a:cxn>
                  <a:cxn ang="0">
                    <a:pos x="99" y="96"/>
                  </a:cxn>
                  <a:cxn ang="0">
                    <a:pos x="117" y="67"/>
                  </a:cxn>
                  <a:cxn ang="0">
                    <a:pos x="134" y="36"/>
                  </a:cxn>
                  <a:cxn ang="0">
                    <a:pos x="151" y="8"/>
                  </a:cxn>
                  <a:cxn ang="0">
                    <a:pos x="151" y="8"/>
                  </a:cxn>
                  <a:cxn ang="0">
                    <a:pos x="152" y="5"/>
                  </a:cxn>
                  <a:cxn ang="0">
                    <a:pos x="152" y="3"/>
                  </a:cxn>
                  <a:cxn ang="0">
                    <a:pos x="151" y="2"/>
                  </a:cxn>
                  <a:cxn ang="0">
                    <a:pos x="150" y="1"/>
                  </a:cxn>
                  <a:cxn ang="0">
                    <a:pos x="148" y="0"/>
                  </a:cxn>
                  <a:cxn ang="0">
                    <a:pos x="146" y="0"/>
                  </a:cxn>
                  <a:cxn ang="0">
                    <a:pos x="145" y="1"/>
                  </a:cxn>
                  <a:cxn ang="0">
                    <a:pos x="143" y="2"/>
                  </a:cxn>
                  <a:cxn ang="0">
                    <a:pos x="143" y="2"/>
                  </a:cxn>
                </a:cxnLst>
                <a:rect l="0" t="0" r="r" b="b"/>
                <a:pathLst>
                  <a:path w="152" h="237">
                    <a:moveTo>
                      <a:pt x="143" y="2"/>
                    </a:moveTo>
                    <a:lnTo>
                      <a:pt x="143" y="2"/>
                    </a:lnTo>
                    <a:lnTo>
                      <a:pt x="110" y="58"/>
                    </a:lnTo>
                    <a:lnTo>
                      <a:pt x="77" y="114"/>
                    </a:lnTo>
                    <a:lnTo>
                      <a:pt x="77" y="114"/>
                    </a:lnTo>
                    <a:lnTo>
                      <a:pt x="58" y="143"/>
                    </a:lnTo>
                    <a:lnTo>
                      <a:pt x="39" y="172"/>
                    </a:lnTo>
                    <a:lnTo>
                      <a:pt x="20" y="201"/>
                    </a:lnTo>
                    <a:lnTo>
                      <a:pt x="1" y="230"/>
                    </a:lnTo>
                    <a:lnTo>
                      <a:pt x="1" y="230"/>
                    </a:lnTo>
                    <a:lnTo>
                      <a:pt x="0" y="232"/>
                    </a:lnTo>
                    <a:lnTo>
                      <a:pt x="0" y="234"/>
                    </a:lnTo>
                    <a:lnTo>
                      <a:pt x="1" y="235"/>
                    </a:lnTo>
                    <a:lnTo>
                      <a:pt x="2" y="236"/>
                    </a:lnTo>
                    <a:lnTo>
                      <a:pt x="4" y="237"/>
                    </a:lnTo>
                    <a:lnTo>
                      <a:pt x="7" y="237"/>
                    </a:lnTo>
                    <a:lnTo>
                      <a:pt x="8" y="236"/>
                    </a:lnTo>
                    <a:lnTo>
                      <a:pt x="10" y="235"/>
                    </a:lnTo>
                    <a:lnTo>
                      <a:pt x="10" y="235"/>
                    </a:lnTo>
                    <a:lnTo>
                      <a:pt x="44" y="180"/>
                    </a:lnTo>
                    <a:lnTo>
                      <a:pt x="62" y="152"/>
                    </a:lnTo>
                    <a:lnTo>
                      <a:pt x="80" y="125"/>
                    </a:lnTo>
                    <a:lnTo>
                      <a:pt x="80" y="125"/>
                    </a:lnTo>
                    <a:lnTo>
                      <a:pt x="99" y="96"/>
                    </a:lnTo>
                    <a:lnTo>
                      <a:pt x="117" y="67"/>
                    </a:lnTo>
                    <a:lnTo>
                      <a:pt x="134" y="36"/>
                    </a:lnTo>
                    <a:lnTo>
                      <a:pt x="151" y="8"/>
                    </a:lnTo>
                    <a:lnTo>
                      <a:pt x="151" y="8"/>
                    </a:lnTo>
                    <a:lnTo>
                      <a:pt x="152" y="5"/>
                    </a:lnTo>
                    <a:lnTo>
                      <a:pt x="152" y="3"/>
                    </a:lnTo>
                    <a:lnTo>
                      <a:pt x="151" y="2"/>
                    </a:lnTo>
                    <a:lnTo>
                      <a:pt x="150" y="1"/>
                    </a:lnTo>
                    <a:lnTo>
                      <a:pt x="148" y="0"/>
                    </a:lnTo>
                    <a:lnTo>
                      <a:pt x="146" y="0"/>
                    </a:lnTo>
                    <a:lnTo>
                      <a:pt x="145" y="1"/>
                    </a:lnTo>
                    <a:lnTo>
                      <a:pt x="143" y="2"/>
                    </a:lnTo>
                    <a:lnTo>
                      <a:pt x="143"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93" name="chenying0907 881"/>
              <p:cNvSpPr/>
              <p:nvPr/>
            </p:nvSpPr>
            <p:spPr bwMode="auto">
              <a:xfrm>
                <a:off x="4525963" y="1682750"/>
                <a:ext cx="73025" cy="115888"/>
              </a:xfrm>
              <a:custGeom>
                <a:avLst/>
                <a:gdLst/>
                <a:ahLst/>
                <a:cxnLst>
                  <a:cxn ang="0">
                    <a:pos x="129" y="2"/>
                  </a:cxn>
                  <a:cxn ang="0">
                    <a:pos x="129" y="2"/>
                  </a:cxn>
                  <a:cxn ang="0">
                    <a:pos x="112" y="29"/>
                  </a:cxn>
                  <a:cxn ang="0">
                    <a:pos x="94" y="56"/>
                  </a:cxn>
                  <a:cxn ang="0">
                    <a:pos x="78" y="84"/>
                  </a:cxn>
                  <a:cxn ang="0">
                    <a:pos x="63" y="112"/>
                  </a:cxn>
                  <a:cxn ang="0">
                    <a:pos x="63" y="112"/>
                  </a:cxn>
                  <a:cxn ang="0">
                    <a:pos x="54" y="129"/>
                  </a:cxn>
                  <a:cxn ang="0">
                    <a:pos x="45" y="144"/>
                  </a:cxn>
                  <a:cxn ang="0">
                    <a:pos x="25" y="175"/>
                  </a:cxn>
                  <a:cxn ang="0">
                    <a:pos x="25" y="175"/>
                  </a:cxn>
                  <a:cxn ang="0">
                    <a:pos x="19" y="184"/>
                  </a:cxn>
                  <a:cxn ang="0">
                    <a:pos x="12" y="194"/>
                  </a:cxn>
                  <a:cxn ang="0">
                    <a:pos x="6" y="202"/>
                  </a:cxn>
                  <a:cxn ang="0">
                    <a:pos x="1" y="212"/>
                  </a:cxn>
                  <a:cxn ang="0">
                    <a:pos x="1" y="212"/>
                  </a:cxn>
                  <a:cxn ang="0">
                    <a:pos x="0" y="214"/>
                  </a:cxn>
                  <a:cxn ang="0">
                    <a:pos x="1" y="216"/>
                  </a:cxn>
                  <a:cxn ang="0">
                    <a:pos x="2" y="217"/>
                  </a:cxn>
                  <a:cxn ang="0">
                    <a:pos x="4" y="218"/>
                  </a:cxn>
                  <a:cxn ang="0">
                    <a:pos x="7" y="218"/>
                  </a:cxn>
                  <a:cxn ang="0">
                    <a:pos x="9" y="217"/>
                  </a:cxn>
                  <a:cxn ang="0">
                    <a:pos x="11" y="215"/>
                  </a:cxn>
                  <a:cxn ang="0">
                    <a:pos x="11" y="215"/>
                  </a:cxn>
                  <a:cxn ang="0">
                    <a:pos x="13" y="209"/>
                  </a:cxn>
                  <a:cxn ang="0">
                    <a:pos x="16" y="204"/>
                  </a:cxn>
                  <a:cxn ang="0">
                    <a:pos x="23" y="194"/>
                  </a:cxn>
                  <a:cxn ang="0">
                    <a:pos x="31" y="182"/>
                  </a:cxn>
                  <a:cxn ang="0">
                    <a:pos x="38" y="172"/>
                  </a:cxn>
                  <a:cxn ang="0">
                    <a:pos x="38" y="172"/>
                  </a:cxn>
                  <a:cxn ang="0">
                    <a:pos x="71" y="117"/>
                  </a:cxn>
                  <a:cxn ang="0">
                    <a:pos x="71" y="117"/>
                  </a:cxn>
                  <a:cxn ang="0">
                    <a:pos x="103" y="61"/>
                  </a:cxn>
                  <a:cxn ang="0">
                    <a:pos x="120" y="35"/>
                  </a:cxn>
                  <a:cxn ang="0">
                    <a:pos x="138" y="8"/>
                  </a:cxn>
                  <a:cxn ang="0">
                    <a:pos x="138" y="8"/>
                  </a:cxn>
                  <a:cxn ang="0">
                    <a:pos x="139" y="6"/>
                  </a:cxn>
                  <a:cxn ang="0">
                    <a:pos x="139" y="5"/>
                  </a:cxn>
                  <a:cxn ang="0">
                    <a:pos x="138" y="2"/>
                  </a:cxn>
                  <a:cxn ang="0">
                    <a:pos x="137" y="1"/>
                  </a:cxn>
                  <a:cxn ang="0">
                    <a:pos x="132" y="0"/>
                  </a:cxn>
                  <a:cxn ang="0">
                    <a:pos x="131" y="1"/>
                  </a:cxn>
                  <a:cxn ang="0">
                    <a:pos x="129" y="2"/>
                  </a:cxn>
                  <a:cxn ang="0">
                    <a:pos x="129" y="2"/>
                  </a:cxn>
                </a:cxnLst>
                <a:rect l="0" t="0" r="r" b="b"/>
                <a:pathLst>
                  <a:path w="139" h="218">
                    <a:moveTo>
                      <a:pt x="129" y="2"/>
                    </a:moveTo>
                    <a:lnTo>
                      <a:pt x="129" y="2"/>
                    </a:lnTo>
                    <a:lnTo>
                      <a:pt x="112" y="29"/>
                    </a:lnTo>
                    <a:lnTo>
                      <a:pt x="94" y="56"/>
                    </a:lnTo>
                    <a:lnTo>
                      <a:pt x="78" y="84"/>
                    </a:lnTo>
                    <a:lnTo>
                      <a:pt x="63" y="112"/>
                    </a:lnTo>
                    <a:lnTo>
                      <a:pt x="63" y="112"/>
                    </a:lnTo>
                    <a:lnTo>
                      <a:pt x="54" y="129"/>
                    </a:lnTo>
                    <a:lnTo>
                      <a:pt x="45" y="144"/>
                    </a:lnTo>
                    <a:lnTo>
                      <a:pt x="25" y="175"/>
                    </a:lnTo>
                    <a:lnTo>
                      <a:pt x="25" y="175"/>
                    </a:lnTo>
                    <a:lnTo>
                      <a:pt x="19" y="184"/>
                    </a:lnTo>
                    <a:lnTo>
                      <a:pt x="12" y="194"/>
                    </a:lnTo>
                    <a:lnTo>
                      <a:pt x="6" y="202"/>
                    </a:lnTo>
                    <a:lnTo>
                      <a:pt x="1" y="212"/>
                    </a:lnTo>
                    <a:lnTo>
                      <a:pt x="1" y="212"/>
                    </a:lnTo>
                    <a:lnTo>
                      <a:pt x="0" y="214"/>
                    </a:lnTo>
                    <a:lnTo>
                      <a:pt x="1" y="216"/>
                    </a:lnTo>
                    <a:lnTo>
                      <a:pt x="2" y="217"/>
                    </a:lnTo>
                    <a:lnTo>
                      <a:pt x="4" y="218"/>
                    </a:lnTo>
                    <a:lnTo>
                      <a:pt x="7" y="218"/>
                    </a:lnTo>
                    <a:lnTo>
                      <a:pt x="9" y="217"/>
                    </a:lnTo>
                    <a:lnTo>
                      <a:pt x="11" y="215"/>
                    </a:lnTo>
                    <a:lnTo>
                      <a:pt x="11" y="215"/>
                    </a:lnTo>
                    <a:lnTo>
                      <a:pt x="13" y="209"/>
                    </a:lnTo>
                    <a:lnTo>
                      <a:pt x="16" y="204"/>
                    </a:lnTo>
                    <a:lnTo>
                      <a:pt x="23" y="194"/>
                    </a:lnTo>
                    <a:lnTo>
                      <a:pt x="31" y="182"/>
                    </a:lnTo>
                    <a:lnTo>
                      <a:pt x="38" y="172"/>
                    </a:lnTo>
                    <a:lnTo>
                      <a:pt x="38" y="172"/>
                    </a:lnTo>
                    <a:lnTo>
                      <a:pt x="71" y="117"/>
                    </a:lnTo>
                    <a:lnTo>
                      <a:pt x="71" y="117"/>
                    </a:lnTo>
                    <a:lnTo>
                      <a:pt x="103" y="61"/>
                    </a:lnTo>
                    <a:lnTo>
                      <a:pt x="120" y="35"/>
                    </a:lnTo>
                    <a:lnTo>
                      <a:pt x="138" y="8"/>
                    </a:lnTo>
                    <a:lnTo>
                      <a:pt x="138" y="8"/>
                    </a:lnTo>
                    <a:lnTo>
                      <a:pt x="139" y="6"/>
                    </a:lnTo>
                    <a:lnTo>
                      <a:pt x="139" y="5"/>
                    </a:lnTo>
                    <a:lnTo>
                      <a:pt x="138" y="2"/>
                    </a:lnTo>
                    <a:lnTo>
                      <a:pt x="137" y="1"/>
                    </a:lnTo>
                    <a:lnTo>
                      <a:pt x="132" y="0"/>
                    </a:lnTo>
                    <a:lnTo>
                      <a:pt x="131" y="1"/>
                    </a:lnTo>
                    <a:lnTo>
                      <a:pt x="129" y="2"/>
                    </a:lnTo>
                    <a:lnTo>
                      <a:pt x="129"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94" name="chenying0907 882"/>
              <p:cNvSpPr/>
              <p:nvPr/>
            </p:nvSpPr>
            <p:spPr bwMode="auto">
              <a:xfrm>
                <a:off x="4548188" y="1728788"/>
                <a:ext cx="57150" cy="90488"/>
              </a:xfrm>
              <a:custGeom>
                <a:avLst/>
                <a:gdLst/>
                <a:ahLst/>
                <a:cxnLst>
                  <a:cxn ang="0">
                    <a:pos x="100" y="2"/>
                  </a:cxn>
                  <a:cxn ang="0">
                    <a:pos x="100" y="2"/>
                  </a:cxn>
                  <a:cxn ang="0">
                    <a:pos x="94" y="12"/>
                  </a:cxn>
                  <a:cxn ang="0">
                    <a:pos x="85" y="20"/>
                  </a:cxn>
                  <a:cxn ang="0">
                    <a:pos x="79" y="28"/>
                  </a:cxn>
                  <a:cxn ang="0">
                    <a:pos x="73" y="37"/>
                  </a:cxn>
                  <a:cxn ang="0">
                    <a:pos x="73" y="37"/>
                  </a:cxn>
                  <a:cxn ang="0">
                    <a:pos x="63" y="58"/>
                  </a:cxn>
                  <a:cxn ang="0">
                    <a:pos x="51" y="79"/>
                  </a:cxn>
                  <a:cxn ang="0">
                    <a:pos x="51" y="79"/>
                  </a:cxn>
                  <a:cxn ang="0">
                    <a:pos x="26" y="122"/>
                  </a:cxn>
                  <a:cxn ang="0">
                    <a:pos x="14" y="143"/>
                  </a:cxn>
                  <a:cxn ang="0">
                    <a:pos x="0" y="163"/>
                  </a:cxn>
                  <a:cxn ang="0">
                    <a:pos x="0" y="163"/>
                  </a:cxn>
                  <a:cxn ang="0">
                    <a:pos x="0" y="165"/>
                  </a:cxn>
                  <a:cxn ang="0">
                    <a:pos x="0" y="166"/>
                  </a:cxn>
                  <a:cxn ang="0">
                    <a:pos x="1" y="169"/>
                  </a:cxn>
                  <a:cxn ang="0">
                    <a:pos x="2" y="170"/>
                  </a:cxn>
                  <a:cxn ang="0">
                    <a:pos x="5" y="171"/>
                  </a:cxn>
                  <a:cxn ang="0">
                    <a:pos x="7" y="170"/>
                  </a:cxn>
                  <a:cxn ang="0">
                    <a:pos x="8" y="169"/>
                  </a:cxn>
                  <a:cxn ang="0">
                    <a:pos x="8" y="169"/>
                  </a:cxn>
                  <a:cxn ang="0">
                    <a:pos x="20" y="149"/>
                  </a:cxn>
                  <a:cxn ang="0">
                    <a:pos x="32" y="129"/>
                  </a:cxn>
                  <a:cxn ang="0">
                    <a:pos x="43" y="110"/>
                  </a:cxn>
                  <a:cxn ang="0">
                    <a:pos x="55" y="91"/>
                  </a:cxn>
                  <a:cxn ang="0">
                    <a:pos x="55" y="91"/>
                  </a:cxn>
                  <a:cxn ang="0">
                    <a:pos x="62" y="81"/>
                  </a:cxn>
                  <a:cxn ang="0">
                    <a:pos x="68" y="70"/>
                  </a:cxn>
                  <a:cxn ang="0">
                    <a:pos x="78" y="49"/>
                  </a:cxn>
                  <a:cxn ang="0">
                    <a:pos x="78" y="49"/>
                  </a:cxn>
                  <a:cxn ang="0">
                    <a:pos x="81" y="43"/>
                  </a:cxn>
                  <a:cxn ang="0">
                    <a:pos x="84" y="37"/>
                  </a:cxn>
                  <a:cxn ang="0">
                    <a:pos x="93" y="27"/>
                  </a:cxn>
                  <a:cxn ang="0">
                    <a:pos x="101" y="18"/>
                  </a:cxn>
                  <a:cxn ang="0">
                    <a:pos x="108" y="7"/>
                  </a:cxn>
                  <a:cxn ang="0">
                    <a:pos x="108" y="7"/>
                  </a:cxn>
                  <a:cxn ang="0">
                    <a:pos x="108" y="5"/>
                  </a:cxn>
                  <a:cxn ang="0">
                    <a:pos x="108" y="3"/>
                  </a:cxn>
                  <a:cxn ang="0">
                    <a:pos x="107" y="2"/>
                  </a:cxn>
                  <a:cxn ang="0">
                    <a:pos x="106" y="0"/>
                  </a:cxn>
                  <a:cxn ang="0">
                    <a:pos x="105" y="0"/>
                  </a:cxn>
                  <a:cxn ang="0">
                    <a:pos x="103" y="0"/>
                  </a:cxn>
                  <a:cxn ang="0">
                    <a:pos x="101" y="1"/>
                  </a:cxn>
                  <a:cxn ang="0">
                    <a:pos x="100" y="2"/>
                  </a:cxn>
                  <a:cxn ang="0">
                    <a:pos x="100" y="2"/>
                  </a:cxn>
                </a:cxnLst>
                <a:rect l="0" t="0" r="r" b="b"/>
                <a:pathLst>
                  <a:path w="108" h="171">
                    <a:moveTo>
                      <a:pt x="100" y="2"/>
                    </a:moveTo>
                    <a:lnTo>
                      <a:pt x="100" y="2"/>
                    </a:lnTo>
                    <a:lnTo>
                      <a:pt x="94" y="12"/>
                    </a:lnTo>
                    <a:lnTo>
                      <a:pt x="85" y="20"/>
                    </a:lnTo>
                    <a:lnTo>
                      <a:pt x="79" y="28"/>
                    </a:lnTo>
                    <a:lnTo>
                      <a:pt x="73" y="37"/>
                    </a:lnTo>
                    <a:lnTo>
                      <a:pt x="73" y="37"/>
                    </a:lnTo>
                    <a:lnTo>
                      <a:pt x="63" y="58"/>
                    </a:lnTo>
                    <a:lnTo>
                      <a:pt x="51" y="79"/>
                    </a:lnTo>
                    <a:lnTo>
                      <a:pt x="51" y="79"/>
                    </a:lnTo>
                    <a:lnTo>
                      <a:pt x="26" y="122"/>
                    </a:lnTo>
                    <a:lnTo>
                      <a:pt x="14" y="143"/>
                    </a:lnTo>
                    <a:lnTo>
                      <a:pt x="0" y="163"/>
                    </a:lnTo>
                    <a:lnTo>
                      <a:pt x="0" y="163"/>
                    </a:lnTo>
                    <a:lnTo>
                      <a:pt x="0" y="165"/>
                    </a:lnTo>
                    <a:lnTo>
                      <a:pt x="0" y="166"/>
                    </a:lnTo>
                    <a:lnTo>
                      <a:pt x="1" y="169"/>
                    </a:lnTo>
                    <a:lnTo>
                      <a:pt x="2" y="170"/>
                    </a:lnTo>
                    <a:lnTo>
                      <a:pt x="5" y="171"/>
                    </a:lnTo>
                    <a:lnTo>
                      <a:pt x="7" y="170"/>
                    </a:lnTo>
                    <a:lnTo>
                      <a:pt x="8" y="169"/>
                    </a:lnTo>
                    <a:lnTo>
                      <a:pt x="8" y="169"/>
                    </a:lnTo>
                    <a:lnTo>
                      <a:pt x="20" y="149"/>
                    </a:lnTo>
                    <a:lnTo>
                      <a:pt x="32" y="129"/>
                    </a:lnTo>
                    <a:lnTo>
                      <a:pt x="43" y="110"/>
                    </a:lnTo>
                    <a:lnTo>
                      <a:pt x="55" y="91"/>
                    </a:lnTo>
                    <a:lnTo>
                      <a:pt x="55" y="91"/>
                    </a:lnTo>
                    <a:lnTo>
                      <a:pt x="62" y="81"/>
                    </a:lnTo>
                    <a:lnTo>
                      <a:pt x="68" y="70"/>
                    </a:lnTo>
                    <a:lnTo>
                      <a:pt x="78" y="49"/>
                    </a:lnTo>
                    <a:lnTo>
                      <a:pt x="78" y="49"/>
                    </a:lnTo>
                    <a:lnTo>
                      <a:pt x="81" y="43"/>
                    </a:lnTo>
                    <a:lnTo>
                      <a:pt x="84" y="37"/>
                    </a:lnTo>
                    <a:lnTo>
                      <a:pt x="93" y="27"/>
                    </a:lnTo>
                    <a:lnTo>
                      <a:pt x="101" y="18"/>
                    </a:lnTo>
                    <a:lnTo>
                      <a:pt x="108" y="7"/>
                    </a:lnTo>
                    <a:lnTo>
                      <a:pt x="108" y="7"/>
                    </a:lnTo>
                    <a:lnTo>
                      <a:pt x="108" y="5"/>
                    </a:lnTo>
                    <a:lnTo>
                      <a:pt x="108" y="3"/>
                    </a:lnTo>
                    <a:lnTo>
                      <a:pt x="107" y="2"/>
                    </a:lnTo>
                    <a:lnTo>
                      <a:pt x="106" y="0"/>
                    </a:lnTo>
                    <a:lnTo>
                      <a:pt x="105" y="0"/>
                    </a:lnTo>
                    <a:lnTo>
                      <a:pt x="103" y="0"/>
                    </a:lnTo>
                    <a:lnTo>
                      <a:pt x="101" y="1"/>
                    </a:lnTo>
                    <a:lnTo>
                      <a:pt x="100" y="2"/>
                    </a:lnTo>
                    <a:lnTo>
                      <a:pt x="100"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95" name="chenying0907 883"/>
              <p:cNvSpPr/>
              <p:nvPr/>
            </p:nvSpPr>
            <p:spPr bwMode="auto">
              <a:xfrm>
                <a:off x="4575175" y="1773238"/>
                <a:ext cx="30163" cy="47625"/>
              </a:xfrm>
              <a:custGeom>
                <a:avLst/>
                <a:gdLst/>
                <a:ahLst/>
                <a:cxnLst>
                  <a:cxn ang="0">
                    <a:pos x="57" y="4"/>
                  </a:cxn>
                  <a:cxn ang="0">
                    <a:pos x="57" y="3"/>
                  </a:cxn>
                  <a:cxn ang="0">
                    <a:pos x="57" y="3"/>
                  </a:cxn>
                  <a:cxn ang="0">
                    <a:pos x="56" y="1"/>
                  </a:cxn>
                  <a:cxn ang="0">
                    <a:pos x="54" y="0"/>
                  </a:cxn>
                  <a:cxn ang="0">
                    <a:pos x="51" y="0"/>
                  </a:cxn>
                  <a:cxn ang="0">
                    <a:pos x="49" y="1"/>
                  </a:cxn>
                  <a:cxn ang="0">
                    <a:pos x="49" y="1"/>
                  </a:cxn>
                  <a:cxn ang="0">
                    <a:pos x="45" y="6"/>
                  </a:cxn>
                  <a:cxn ang="0">
                    <a:pos x="41" y="11"/>
                  </a:cxn>
                  <a:cxn ang="0">
                    <a:pos x="34" y="23"/>
                  </a:cxn>
                  <a:cxn ang="0">
                    <a:pos x="34" y="23"/>
                  </a:cxn>
                  <a:cxn ang="0">
                    <a:pos x="27" y="38"/>
                  </a:cxn>
                  <a:cxn ang="0">
                    <a:pos x="19" y="54"/>
                  </a:cxn>
                  <a:cxn ang="0">
                    <a:pos x="1" y="84"/>
                  </a:cxn>
                  <a:cxn ang="0">
                    <a:pos x="1" y="84"/>
                  </a:cxn>
                  <a:cxn ang="0">
                    <a:pos x="0" y="86"/>
                  </a:cxn>
                  <a:cxn ang="0">
                    <a:pos x="0" y="87"/>
                  </a:cxn>
                  <a:cxn ang="0">
                    <a:pos x="1" y="89"/>
                  </a:cxn>
                  <a:cxn ang="0">
                    <a:pos x="3" y="90"/>
                  </a:cxn>
                  <a:cxn ang="0">
                    <a:pos x="4" y="90"/>
                  </a:cxn>
                  <a:cxn ang="0">
                    <a:pos x="6" y="90"/>
                  </a:cxn>
                  <a:cxn ang="0">
                    <a:pos x="8" y="90"/>
                  </a:cxn>
                  <a:cxn ang="0">
                    <a:pos x="10" y="88"/>
                  </a:cxn>
                  <a:cxn ang="0">
                    <a:pos x="10" y="88"/>
                  </a:cxn>
                  <a:cxn ang="0">
                    <a:pos x="25" y="61"/>
                  </a:cxn>
                  <a:cxn ang="0">
                    <a:pos x="41" y="33"/>
                  </a:cxn>
                  <a:cxn ang="0">
                    <a:pos x="41" y="33"/>
                  </a:cxn>
                  <a:cxn ang="0">
                    <a:pos x="47" y="21"/>
                  </a:cxn>
                  <a:cxn ang="0">
                    <a:pos x="50" y="14"/>
                  </a:cxn>
                  <a:cxn ang="0">
                    <a:pos x="54" y="9"/>
                  </a:cxn>
                  <a:cxn ang="0">
                    <a:pos x="54" y="9"/>
                  </a:cxn>
                  <a:cxn ang="0">
                    <a:pos x="57" y="7"/>
                  </a:cxn>
                  <a:cxn ang="0">
                    <a:pos x="57" y="6"/>
                  </a:cxn>
                  <a:cxn ang="0">
                    <a:pos x="57" y="4"/>
                  </a:cxn>
                  <a:cxn ang="0">
                    <a:pos x="57" y="4"/>
                  </a:cxn>
                </a:cxnLst>
                <a:rect l="0" t="0" r="r" b="b"/>
                <a:pathLst>
                  <a:path w="57" h="90">
                    <a:moveTo>
                      <a:pt x="57" y="4"/>
                    </a:moveTo>
                    <a:lnTo>
                      <a:pt x="57" y="3"/>
                    </a:lnTo>
                    <a:lnTo>
                      <a:pt x="57" y="3"/>
                    </a:lnTo>
                    <a:lnTo>
                      <a:pt x="56" y="1"/>
                    </a:lnTo>
                    <a:lnTo>
                      <a:pt x="54" y="0"/>
                    </a:lnTo>
                    <a:lnTo>
                      <a:pt x="51" y="0"/>
                    </a:lnTo>
                    <a:lnTo>
                      <a:pt x="49" y="1"/>
                    </a:lnTo>
                    <a:lnTo>
                      <a:pt x="49" y="1"/>
                    </a:lnTo>
                    <a:lnTo>
                      <a:pt x="45" y="6"/>
                    </a:lnTo>
                    <a:lnTo>
                      <a:pt x="41" y="11"/>
                    </a:lnTo>
                    <a:lnTo>
                      <a:pt x="34" y="23"/>
                    </a:lnTo>
                    <a:lnTo>
                      <a:pt x="34" y="23"/>
                    </a:lnTo>
                    <a:lnTo>
                      <a:pt x="27" y="38"/>
                    </a:lnTo>
                    <a:lnTo>
                      <a:pt x="19" y="54"/>
                    </a:lnTo>
                    <a:lnTo>
                      <a:pt x="1" y="84"/>
                    </a:lnTo>
                    <a:lnTo>
                      <a:pt x="1" y="84"/>
                    </a:lnTo>
                    <a:lnTo>
                      <a:pt x="0" y="86"/>
                    </a:lnTo>
                    <a:lnTo>
                      <a:pt x="0" y="87"/>
                    </a:lnTo>
                    <a:lnTo>
                      <a:pt x="1" y="89"/>
                    </a:lnTo>
                    <a:lnTo>
                      <a:pt x="3" y="90"/>
                    </a:lnTo>
                    <a:lnTo>
                      <a:pt x="4" y="90"/>
                    </a:lnTo>
                    <a:lnTo>
                      <a:pt x="6" y="90"/>
                    </a:lnTo>
                    <a:lnTo>
                      <a:pt x="8" y="90"/>
                    </a:lnTo>
                    <a:lnTo>
                      <a:pt x="10" y="88"/>
                    </a:lnTo>
                    <a:lnTo>
                      <a:pt x="10" y="88"/>
                    </a:lnTo>
                    <a:lnTo>
                      <a:pt x="25" y="61"/>
                    </a:lnTo>
                    <a:lnTo>
                      <a:pt x="41" y="33"/>
                    </a:lnTo>
                    <a:lnTo>
                      <a:pt x="41" y="33"/>
                    </a:lnTo>
                    <a:lnTo>
                      <a:pt x="47" y="21"/>
                    </a:lnTo>
                    <a:lnTo>
                      <a:pt x="50" y="14"/>
                    </a:lnTo>
                    <a:lnTo>
                      <a:pt x="54" y="9"/>
                    </a:lnTo>
                    <a:lnTo>
                      <a:pt x="54" y="9"/>
                    </a:lnTo>
                    <a:lnTo>
                      <a:pt x="57" y="7"/>
                    </a:lnTo>
                    <a:lnTo>
                      <a:pt x="57" y="6"/>
                    </a:lnTo>
                    <a:lnTo>
                      <a:pt x="57" y="4"/>
                    </a:lnTo>
                    <a:lnTo>
                      <a:pt x="57"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96" name="chenying0907 884"/>
              <p:cNvSpPr/>
              <p:nvPr/>
            </p:nvSpPr>
            <p:spPr bwMode="auto">
              <a:xfrm>
                <a:off x="4257675" y="1222375"/>
                <a:ext cx="34925" cy="82550"/>
              </a:xfrm>
              <a:custGeom>
                <a:avLst/>
                <a:gdLst/>
                <a:ahLst/>
                <a:cxnLst>
                  <a:cxn ang="0">
                    <a:pos x="57" y="4"/>
                  </a:cxn>
                  <a:cxn ang="0">
                    <a:pos x="57" y="4"/>
                  </a:cxn>
                  <a:cxn ang="0">
                    <a:pos x="56" y="12"/>
                  </a:cxn>
                  <a:cxn ang="0">
                    <a:pos x="53" y="21"/>
                  </a:cxn>
                  <a:cxn ang="0">
                    <a:pos x="45" y="39"/>
                  </a:cxn>
                  <a:cxn ang="0">
                    <a:pos x="37" y="56"/>
                  </a:cxn>
                  <a:cxn ang="0">
                    <a:pos x="30" y="72"/>
                  </a:cxn>
                  <a:cxn ang="0">
                    <a:pos x="30" y="72"/>
                  </a:cxn>
                  <a:cxn ang="0">
                    <a:pos x="24" y="89"/>
                  </a:cxn>
                  <a:cxn ang="0">
                    <a:pos x="18" y="107"/>
                  </a:cxn>
                  <a:cxn ang="0">
                    <a:pos x="11" y="125"/>
                  </a:cxn>
                  <a:cxn ang="0">
                    <a:pos x="4" y="142"/>
                  </a:cxn>
                  <a:cxn ang="0">
                    <a:pos x="4" y="142"/>
                  </a:cxn>
                  <a:cxn ang="0">
                    <a:pos x="1" y="143"/>
                  </a:cxn>
                  <a:cxn ang="0">
                    <a:pos x="1" y="144"/>
                  </a:cxn>
                  <a:cxn ang="0">
                    <a:pos x="0" y="146"/>
                  </a:cxn>
                  <a:cxn ang="0">
                    <a:pos x="0" y="150"/>
                  </a:cxn>
                  <a:cxn ang="0">
                    <a:pos x="0" y="150"/>
                  </a:cxn>
                  <a:cxn ang="0">
                    <a:pos x="1" y="154"/>
                  </a:cxn>
                  <a:cxn ang="0">
                    <a:pos x="4" y="156"/>
                  </a:cxn>
                  <a:cxn ang="0">
                    <a:pos x="7" y="156"/>
                  </a:cxn>
                  <a:cxn ang="0">
                    <a:pos x="8" y="155"/>
                  </a:cxn>
                  <a:cxn ang="0">
                    <a:pos x="9" y="154"/>
                  </a:cxn>
                  <a:cxn ang="0">
                    <a:pos x="9" y="154"/>
                  </a:cxn>
                  <a:cxn ang="0">
                    <a:pos x="17" y="136"/>
                  </a:cxn>
                  <a:cxn ang="0">
                    <a:pos x="23" y="118"/>
                  </a:cxn>
                  <a:cxn ang="0">
                    <a:pos x="36" y="83"/>
                  </a:cxn>
                  <a:cxn ang="0">
                    <a:pos x="36" y="83"/>
                  </a:cxn>
                  <a:cxn ang="0">
                    <a:pos x="44" y="64"/>
                  </a:cxn>
                  <a:cxn ang="0">
                    <a:pos x="54" y="44"/>
                  </a:cxn>
                  <a:cxn ang="0">
                    <a:pos x="58" y="35"/>
                  </a:cxn>
                  <a:cxn ang="0">
                    <a:pos x="62" y="24"/>
                  </a:cxn>
                  <a:cxn ang="0">
                    <a:pos x="65" y="14"/>
                  </a:cxn>
                  <a:cxn ang="0">
                    <a:pos x="67" y="4"/>
                  </a:cxn>
                  <a:cxn ang="0">
                    <a:pos x="67" y="4"/>
                  </a:cxn>
                  <a:cxn ang="0">
                    <a:pos x="66" y="2"/>
                  </a:cxn>
                  <a:cxn ang="0">
                    <a:pos x="66" y="1"/>
                  </a:cxn>
                  <a:cxn ang="0">
                    <a:pos x="64" y="0"/>
                  </a:cxn>
                  <a:cxn ang="0">
                    <a:pos x="63" y="0"/>
                  </a:cxn>
                  <a:cxn ang="0">
                    <a:pos x="59" y="1"/>
                  </a:cxn>
                  <a:cxn ang="0">
                    <a:pos x="58" y="2"/>
                  </a:cxn>
                  <a:cxn ang="0">
                    <a:pos x="57" y="4"/>
                  </a:cxn>
                  <a:cxn ang="0">
                    <a:pos x="57" y="4"/>
                  </a:cxn>
                </a:cxnLst>
                <a:rect l="0" t="0" r="r" b="b"/>
                <a:pathLst>
                  <a:path w="67" h="156">
                    <a:moveTo>
                      <a:pt x="57" y="4"/>
                    </a:moveTo>
                    <a:lnTo>
                      <a:pt x="57" y="4"/>
                    </a:lnTo>
                    <a:lnTo>
                      <a:pt x="56" y="12"/>
                    </a:lnTo>
                    <a:lnTo>
                      <a:pt x="53" y="21"/>
                    </a:lnTo>
                    <a:lnTo>
                      <a:pt x="45" y="39"/>
                    </a:lnTo>
                    <a:lnTo>
                      <a:pt x="37" y="56"/>
                    </a:lnTo>
                    <a:lnTo>
                      <a:pt x="30" y="72"/>
                    </a:lnTo>
                    <a:lnTo>
                      <a:pt x="30" y="72"/>
                    </a:lnTo>
                    <a:lnTo>
                      <a:pt x="24" y="89"/>
                    </a:lnTo>
                    <a:lnTo>
                      <a:pt x="18" y="107"/>
                    </a:lnTo>
                    <a:lnTo>
                      <a:pt x="11" y="125"/>
                    </a:lnTo>
                    <a:lnTo>
                      <a:pt x="4" y="142"/>
                    </a:lnTo>
                    <a:lnTo>
                      <a:pt x="4" y="142"/>
                    </a:lnTo>
                    <a:lnTo>
                      <a:pt x="1" y="143"/>
                    </a:lnTo>
                    <a:lnTo>
                      <a:pt x="1" y="144"/>
                    </a:lnTo>
                    <a:lnTo>
                      <a:pt x="0" y="146"/>
                    </a:lnTo>
                    <a:lnTo>
                      <a:pt x="0" y="150"/>
                    </a:lnTo>
                    <a:lnTo>
                      <a:pt x="0" y="150"/>
                    </a:lnTo>
                    <a:lnTo>
                      <a:pt x="1" y="154"/>
                    </a:lnTo>
                    <a:lnTo>
                      <a:pt x="4" y="156"/>
                    </a:lnTo>
                    <a:lnTo>
                      <a:pt x="7" y="156"/>
                    </a:lnTo>
                    <a:lnTo>
                      <a:pt x="8" y="155"/>
                    </a:lnTo>
                    <a:lnTo>
                      <a:pt x="9" y="154"/>
                    </a:lnTo>
                    <a:lnTo>
                      <a:pt x="9" y="154"/>
                    </a:lnTo>
                    <a:lnTo>
                      <a:pt x="17" y="136"/>
                    </a:lnTo>
                    <a:lnTo>
                      <a:pt x="23" y="118"/>
                    </a:lnTo>
                    <a:lnTo>
                      <a:pt x="36" y="83"/>
                    </a:lnTo>
                    <a:lnTo>
                      <a:pt x="36" y="83"/>
                    </a:lnTo>
                    <a:lnTo>
                      <a:pt x="44" y="64"/>
                    </a:lnTo>
                    <a:lnTo>
                      <a:pt x="54" y="44"/>
                    </a:lnTo>
                    <a:lnTo>
                      <a:pt x="58" y="35"/>
                    </a:lnTo>
                    <a:lnTo>
                      <a:pt x="62" y="24"/>
                    </a:lnTo>
                    <a:lnTo>
                      <a:pt x="65" y="14"/>
                    </a:lnTo>
                    <a:lnTo>
                      <a:pt x="67" y="4"/>
                    </a:lnTo>
                    <a:lnTo>
                      <a:pt x="67" y="4"/>
                    </a:lnTo>
                    <a:lnTo>
                      <a:pt x="66" y="2"/>
                    </a:lnTo>
                    <a:lnTo>
                      <a:pt x="66" y="1"/>
                    </a:lnTo>
                    <a:lnTo>
                      <a:pt x="64" y="0"/>
                    </a:lnTo>
                    <a:lnTo>
                      <a:pt x="63" y="0"/>
                    </a:lnTo>
                    <a:lnTo>
                      <a:pt x="59" y="1"/>
                    </a:lnTo>
                    <a:lnTo>
                      <a:pt x="58" y="2"/>
                    </a:lnTo>
                    <a:lnTo>
                      <a:pt x="57" y="4"/>
                    </a:lnTo>
                    <a:lnTo>
                      <a:pt x="57"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97" name="chenying0907 885"/>
              <p:cNvSpPr/>
              <p:nvPr/>
            </p:nvSpPr>
            <p:spPr bwMode="auto">
              <a:xfrm>
                <a:off x="4297363" y="1228725"/>
                <a:ext cx="57150" cy="93663"/>
              </a:xfrm>
              <a:custGeom>
                <a:avLst/>
                <a:gdLst/>
                <a:ahLst/>
                <a:cxnLst>
                  <a:cxn ang="0">
                    <a:pos x="101" y="3"/>
                  </a:cxn>
                  <a:cxn ang="0">
                    <a:pos x="101" y="3"/>
                  </a:cxn>
                  <a:cxn ang="0">
                    <a:pos x="88" y="23"/>
                  </a:cxn>
                  <a:cxn ang="0">
                    <a:pos x="76" y="43"/>
                  </a:cxn>
                  <a:cxn ang="0">
                    <a:pos x="63" y="63"/>
                  </a:cxn>
                  <a:cxn ang="0">
                    <a:pos x="57" y="73"/>
                  </a:cxn>
                  <a:cxn ang="0">
                    <a:pos x="53" y="85"/>
                  </a:cxn>
                  <a:cxn ang="0">
                    <a:pos x="53" y="85"/>
                  </a:cxn>
                  <a:cxn ang="0">
                    <a:pos x="42" y="109"/>
                  </a:cxn>
                  <a:cxn ang="0">
                    <a:pos x="36" y="121"/>
                  </a:cxn>
                  <a:cxn ang="0">
                    <a:pos x="28" y="132"/>
                  </a:cxn>
                  <a:cxn ang="0">
                    <a:pos x="28" y="132"/>
                  </a:cxn>
                  <a:cxn ang="0">
                    <a:pos x="17" y="151"/>
                  </a:cxn>
                  <a:cxn ang="0">
                    <a:pos x="10" y="161"/>
                  </a:cxn>
                  <a:cxn ang="0">
                    <a:pos x="6" y="164"/>
                  </a:cxn>
                  <a:cxn ang="0">
                    <a:pos x="3" y="167"/>
                  </a:cxn>
                  <a:cxn ang="0">
                    <a:pos x="3" y="167"/>
                  </a:cxn>
                  <a:cxn ang="0">
                    <a:pos x="2" y="168"/>
                  </a:cxn>
                  <a:cxn ang="0">
                    <a:pos x="0" y="169"/>
                  </a:cxn>
                  <a:cxn ang="0">
                    <a:pos x="0" y="172"/>
                  </a:cxn>
                  <a:cxn ang="0">
                    <a:pos x="0" y="173"/>
                  </a:cxn>
                  <a:cxn ang="0">
                    <a:pos x="4" y="176"/>
                  </a:cxn>
                  <a:cxn ang="0">
                    <a:pos x="6" y="176"/>
                  </a:cxn>
                  <a:cxn ang="0">
                    <a:pos x="8" y="175"/>
                  </a:cxn>
                  <a:cxn ang="0">
                    <a:pos x="8" y="175"/>
                  </a:cxn>
                  <a:cxn ang="0">
                    <a:pos x="13" y="172"/>
                  </a:cxn>
                  <a:cxn ang="0">
                    <a:pos x="16" y="167"/>
                  </a:cxn>
                  <a:cxn ang="0">
                    <a:pos x="23" y="156"/>
                  </a:cxn>
                  <a:cxn ang="0">
                    <a:pos x="23" y="156"/>
                  </a:cxn>
                  <a:cxn ang="0">
                    <a:pos x="37" y="137"/>
                  </a:cxn>
                  <a:cxn ang="0">
                    <a:pos x="43" y="127"/>
                  </a:cxn>
                  <a:cxn ang="0">
                    <a:pos x="48" y="118"/>
                  </a:cxn>
                  <a:cxn ang="0">
                    <a:pos x="48" y="118"/>
                  </a:cxn>
                  <a:cxn ang="0">
                    <a:pos x="60" y="91"/>
                  </a:cxn>
                  <a:cxn ang="0">
                    <a:pos x="67" y="79"/>
                  </a:cxn>
                  <a:cxn ang="0">
                    <a:pos x="74" y="66"/>
                  </a:cxn>
                  <a:cxn ang="0">
                    <a:pos x="74" y="66"/>
                  </a:cxn>
                  <a:cxn ang="0">
                    <a:pos x="91" y="37"/>
                  </a:cxn>
                  <a:cxn ang="0">
                    <a:pos x="101" y="23"/>
                  </a:cxn>
                  <a:cxn ang="0">
                    <a:pos x="109" y="7"/>
                  </a:cxn>
                  <a:cxn ang="0">
                    <a:pos x="109" y="7"/>
                  </a:cxn>
                  <a:cxn ang="0">
                    <a:pos x="109" y="5"/>
                  </a:cxn>
                  <a:cxn ang="0">
                    <a:pos x="109" y="4"/>
                  </a:cxn>
                  <a:cxn ang="0">
                    <a:pos x="108" y="2"/>
                  </a:cxn>
                  <a:cxn ang="0">
                    <a:pos x="107" y="1"/>
                  </a:cxn>
                  <a:cxn ang="0">
                    <a:pos x="105" y="0"/>
                  </a:cxn>
                  <a:cxn ang="0">
                    <a:pos x="104" y="0"/>
                  </a:cxn>
                  <a:cxn ang="0">
                    <a:pos x="102" y="1"/>
                  </a:cxn>
                  <a:cxn ang="0">
                    <a:pos x="101" y="3"/>
                  </a:cxn>
                  <a:cxn ang="0">
                    <a:pos x="101" y="3"/>
                  </a:cxn>
                </a:cxnLst>
                <a:rect l="0" t="0" r="r" b="b"/>
                <a:pathLst>
                  <a:path w="109" h="176">
                    <a:moveTo>
                      <a:pt x="101" y="3"/>
                    </a:moveTo>
                    <a:lnTo>
                      <a:pt x="101" y="3"/>
                    </a:lnTo>
                    <a:lnTo>
                      <a:pt x="88" y="23"/>
                    </a:lnTo>
                    <a:lnTo>
                      <a:pt x="76" y="43"/>
                    </a:lnTo>
                    <a:lnTo>
                      <a:pt x="63" y="63"/>
                    </a:lnTo>
                    <a:lnTo>
                      <a:pt x="57" y="73"/>
                    </a:lnTo>
                    <a:lnTo>
                      <a:pt x="53" y="85"/>
                    </a:lnTo>
                    <a:lnTo>
                      <a:pt x="53" y="85"/>
                    </a:lnTo>
                    <a:lnTo>
                      <a:pt x="42" y="109"/>
                    </a:lnTo>
                    <a:lnTo>
                      <a:pt x="36" y="121"/>
                    </a:lnTo>
                    <a:lnTo>
                      <a:pt x="28" y="132"/>
                    </a:lnTo>
                    <a:lnTo>
                      <a:pt x="28" y="132"/>
                    </a:lnTo>
                    <a:lnTo>
                      <a:pt x="17" y="151"/>
                    </a:lnTo>
                    <a:lnTo>
                      <a:pt x="10" y="161"/>
                    </a:lnTo>
                    <a:lnTo>
                      <a:pt x="6" y="164"/>
                    </a:lnTo>
                    <a:lnTo>
                      <a:pt x="3" y="167"/>
                    </a:lnTo>
                    <a:lnTo>
                      <a:pt x="3" y="167"/>
                    </a:lnTo>
                    <a:lnTo>
                      <a:pt x="2" y="168"/>
                    </a:lnTo>
                    <a:lnTo>
                      <a:pt x="0" y="169"/>
                    </a:lnTo>
                    <a:lnTo>
                      <a:pt x="0" y="172"/>
                    </a:lnTo>
                    <a:lnTo>
                      <a:pt x="0" y="173"/>
                    </a:lnTo>
                    <a:lnTo>
                      <a:pt x="4" y="176"/>
                    </a:lnTo>
                    <a:lnTo>
                      <a:pt x="6" y="176"/>
                    </a:lnTo>
                    <a:lnTo>
                      <a:pt x="8" y="175"/>
                    </a:lnTo>
                    <a:lnTo>
                      <a:pt x="8" y="175"/>
                    </a:lnTo>
                    <a:lnTo>
                      <a:pt x="13" y="172"/>
                    </a:lnTo>
                    <a:lnTo>
                      <a:pt x="16" y="167"/>
                    </a:lnTo>
                    <a:lnTo>
                      <a:pt x="23" y="156"/>
                    </a:lnTo>
                    <a:lnTo>
                      <a:pt x="23" y="156"/>
                    </a:lnTo>
                    <a:lnTo>
                      <a:pt x="37" y="137"/>
                    </a:lnTo>
                    <a:lnTo>
                      <a:pt x="43" y="127"/>
                    </a:lnTo>
                    <a:lnTo>
                      <a:pt x="48" y="118"/>
                    </a:lnTo>
                    <a:lnTo>
                      <a:pt x="48" y="118"/>
                    </a:lnTo>
                    <a:lnTo>
                      <a:pt x="60" y="91"/>
                    </a:lnTo>
                    <a:lnTo>
                      <a:pt x="67" y="79"/>
                    </a:lnTo>
                    <a:lnTo>
                      <a:pt x="74" y="66"/>
                    </a:lnTo>
                    <a:lnTo>
                      <a:pt x="74" y="66"/>
                    </a:lnTo>
                    <a:lnTo>
                      <a:pt x="91" y="37"/>
                    </a:lnTo>
                    <a:lnTo>
                      <a:pt x="101" y="23"/>
                    </a:lnTo>
                    <a:lnTo>
                      <a:pt x="109" y="7"/>
                    </a:lnTo>
                    <a:lnTo>
                      <a:pt x="109" y="7"/>
                    </a:lnTo>
                    <a:lnTo>
                      <a:pt x="109" y="5"/>
                    </a:lnTo>
                    <a:lnTo>
                      <a:pt x="109" y="4"/>
                    </a:lnTo>
                    <a:lnTo>
                      <a:pt x="108" y="2"/>
                    </a:lnTo>
                    <a:lnTo>
                      <a:pt x="107" y="1"/>
                    </a:lnTo>
                    <a:lnTo>
                      <a:pt x="105" y="0"/>
                    </a:lnTo>
                    <a:lnTo>
                      <a:pt x="104" y="0"/>
                    </a:lnTo>
                    <a:lnTo>
                      <a:pt x="102" y="1"/>
                    </a:lnTo>
                    <a:lnTo>
                      <a:pt x="101" y="3"/>
                    </a:lnTo>
                    <a:lnTo>
                      <a:pt x="101"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98" name="chenying0907 886"/>
              <p:cNvSpPr/>
              <p:nvPr/>
            </p:nvSpPr>
            <p:spPr bwMode="auto">
              <a:xfrm>
                <a:off x="4352925" y="1239838"/>
                <a:ext cx="50800" cy="92075"/>
              </a:xfrm>
              <a:custGeom>
                <a:avLst/>
                <a:gdLst/>
                <a:ahLst/>
                <a:cxnLst>
                  <a:cxn ang="0">
                    <a:pos x="85" y="4"/>
                  </a:cxn>
                  <a:cxn ang="0">
                    <a:pos x="85" y="4"/>
                  </a:cxn>
                  <a:cxn ang="0">
                    <a:pos x="82" y="12"/>
                  </a:cxn>
                  <a:cxn ang="0">
                    <a:pos x="79" y="21"/>
                  </a:cxn>
                  <a:cxn ang="0">
                    <a:pos x="75" y="31"/>
                  </a:cxn>
                  <a:cxn ang="0">
                    <a:pos x="71" y="39"/>
                  </a:cxn>
                  <a:cxn ang="0">
                    <a:pos x="71" y="39"/>
                  </a:cxn>
                  <a:cxn ang="0">
                    <a:pos x="63" y="60"/>
                  </a:cxn>
                  <a:cxn ang="0">
                    <a:pos x="54" y="80"/>
                  </a:cxn>
                  <a:cxn ang="0">
                    <a:pos x="54" y="80"/>
                  </a:cxn>
                  <a:cxn ang="0">
                    <a:pos x="43" y="103"/>
                  </a:cxn>
                  <a:cxn ang="0">
                    <a:pos x="31" y="126"/>
                  </a:cxn>
                  <a:cxn ang="0">
                    <a:pos x="16" y="146"/>
                  </a:cxn>
                  <a:cxn ang="0">
                    <a:pos x="1" y="167"/>
                  </a:cxn>
                  <a:cxn ang="0">
                    <a:pos x="1" y="167"/>
                  </a:cxn>
                  <a:cxn ang="0">
                    <a:pos x="0" y="169"/>
                  </a:cxn>
                  <a:cxn ang="0">
                    <a:pos x="0" y="172"/>
                  </a:cxn>
                  <a:cxn ang="0">
                    <a:pos x="2" y="174"/>
                  </a:cxn>
                  <a:cxn ang="0">
                    <a:pos x="4" y="174"/>
                  </a:cxn>
                  <a:cxn ang="0">
                    <a:pos x="9" y="174"/>
                  </a:cxn>
                  <a:cxn ang="0">
                    <a:pos x="9" y="174"/>
                  </a:cxn>
                  <a:cxn ang="0">
                    <a:pos x="12" y="174"/>
                  </a:cxn>
                  <a:cxn ang="0">
                    <a:pos x="13" y="172"/>
                  </a:cxn>
                  <a:cxn ang="0">
                    <a:pos x="13" y="169"/>
                  </a:cxn>
                  <a:cxn ang="0">
                    <a:pos x="12" y="167"/>
                  </a:cxn>
                  <a:cxn ang="0">
                    <a:pos x="12" y="167"/>
                  </a:cxn>
                  <a:cxn ang="0">
                    <a:pos x="27" y="147"/>
                  </a:cxn>
                  <a:cxn ang="0">
                    <a:pos x="40" y="128"/>
                  </a:cxn>
                  <a:cxn ang="0">
                    <a:pos x="51" y="107"/>
                  </a:cxn>
                  <a:cxn ang="0">
                    <a:pos x="62" y="85"/>
                  </a:cxn>
                  <a:cxn ang="0">
                    <a:pos x="62" y="85"/>
                  </a:cxn>
                  <a:cxn ang="0">
                    <a:pos x="72" y="64"/>
                  </a:cxn>
                  <a:cxn ang="0">
                    <a:pos x="80" y="41"/>
                  </a:cxn>
                  <a:cxn ang="0">
                    <a:pos x="80" y="41"/>
                  </a:cxn>
                  <a:cxn ang="0">
                    <a:pos x="85" y="32"/>
                  </a:cxn>
                  <a:cxn ang="0">
                    <a:pos x="89" y="23"/>
                  </a:cxn>
                  <a:cxn ang="0">
                    <a:pos x="92" y="14"/>
                  </a:cxn>
                  <a:cxn ang="0">
                    <a:pos x="95" y="4"/>
                  </a:cxn>
                  <a:cxn ang="0">
                    <a:pos x="95" y="4"/>
                  </a:cxn>
                  <a:cxn ang="0">
                    <a:pos x="94" y="2"/>
                  </a:cxn>
                  <a:cxn ang="0">
                    <a:pos x="94" y="1"/>
                  </a:cxn>
                  <a:cxn ang="0">
                    <a:pos x="92" y="0"/>
                  </a:cxn>
                  <a:cxn ang="0">
                    <a:pos x="91" y="0"/>
                  </a:cxn>
                  <a:cxn ang="0">
                    <a:pos x="87" y="1"/>
                  </a:cxn>
                  <a:cxn ang="0">
                    <a:pos x="86" y="2"/>
                  </a:cxn>
                  <a:cxn ang="0">
                    <a:pos x="85" y="4"/>
                  </a:cxn>
                  <a:cxn ang="0">
                    <a:pos x="85" y="4"/>
                  </a:cxn>
                </a:cxnLst>
                <a:rect l="0" t="0" r="r" b="b"/>
                <a:pathLst>
                  <a:path w="95" h="174">
                    <a:moveTo>
                      <a:pt x="85" y="4"/>
                    </a:moveTo>
                    <a:lnTo>
                      <a:pt x="85" y="4"/>
                    </a:lnTo>
                    <a:lnTo>
                      <a:pt x="82" y="12"/>
                    </a:lnTo>
                    <a:lnTo>
                      <a:pt x="79" y="21"/>
                    </a:lnTo>
                    <a:lnTo>
                      <a:pt x="75" y="31"/>
                    </a:lnTo>
                    <a:lnTo>
                      <a:pt x="71" y="39"/>
                    </a:lnTo>
                    <a:lnTo>
                      <a:pt x="71" y="39"/>
                    </a:lnTo>
                    <a:lnTo>
                      <a:pt x="63" y="60"/>
                    </a:lnTo>
                    <a:lnTo>
                      <a:pt x="54" y="80"/>
                    </a:lnTo>
                    <a:lnTo>
                      <a:pt x="54" y="80"/>
                    </a:lnTo>
                    <a:lnTo>
                      <a:pt x="43" y="103"/>
                    </a:lnTo>
                    <a:lnTo>
                      <a:pt x="31" y="126"/>
                    </a:lnTo>
                    <a:lnTo>
                      <a:pt x="16" y="146"/>
                    </a:lnTo>
                    <a:lnTo>
                      <a:pt x="1" y="167"/>
                    </a:lnTo>
                    <a:lnTo>
                      <a:pt x="1" y="167"/>
                    </a:lnTo>
                    <a:lnTo>
                      <a:pt x="0" y="169"/>
                    </a:lnTo>
                    <a:lnTo>
                      <a:pt x="0" y="172"/>
                    </a:lnTo>
                    <a:lnTo>
                      <a:pt x="2" y="174"/>
                    </a:lnTo>
                    <a:lnTo>
                      <a:pt x="4" y="174"/>
                    </a:lnTo>
                    <a:lnTo>
                      <a:pt x="9" y="174"/>
                    </a:lnTo>
                    <a:lnTo>
                      <a:pt x="9" y="174"/>
                    </a:lnTo>
                    <a:lnTo>
                      <a:pt x="12" y="174"/>
                    </a:lnTo>
                    <a:lnTo>
                      <a:pt x="13" y="172"/>
                    </a:lnTo>
                    <a:lnTo>
                      <a:pt x="13" y="169"/>
                    </a:lnTo>
                    <a:lnTo>
                      <a:pt x="12" y="167"/>
                    </a:lnTo>
                    <a:lnTo>
                      <a:pt x="12" y="167"/>
                    </a:lnTo>
                    <a:lnTo>
                      <a:pt x="27" y="147"/>
                    </a:lnTo>
                    <a:lnTo>
                      <a:pt x="40" y="128"/>
                    </a:lnTo>
                    <a:lnTo>
                      <a:pt x="51" y="107"/>
                    </a:lnTo>
                    <a:lnTo>
                      <a:pt x="62" y="85"/>
                    </a:lnTo>
                    <a:lnTo>
                      <a:pt x="62" y="85"/>
                    </a:lnTo>
                    <a:lnTo>
                      <a:pt x="72" y="64"/>
                    </a:lnTo>
                    <a:lnTo>
                      <a:pt x="80" y="41"/>
                    </a:lnTo>
                    <a:lnTo>
                      <a:pt x="80" y="41"/>
                    </a:lnTo>
                    <a:lnTo>
                      <a:pt x="85" y="32"/>
                    </a:lnTo>
                    <a:lnTo>
                      <a:pt x="89" y="23"/>
                    </a:lnTo>
                    <a:lnTo>
                      <a:pt x="92" y="14"/>
                    </a:lnTo>
                    <a:lnTo>
                      <a:pt x="95" y="4"/>
                    </a:lnTo>
                    <a:lnTo>
                      <a:pt x="95" y="4"/>
                    </a:lnTo>
                    <a:lnTo>
                      <a:pt x="94" y="2"/>
                    </a:lnTo>
                    <a:lnTo>
                      <a:pt x="94" y="1"/>
                    </a:lnTo>
                    <a:lnTo>
                      <a:pt x="92" y="0"/>
                    </a:lnTo>
                    <a:lnTo>
                      <a:pt x="91" y="0"/>
                    </a:lnTo>
                    <a:lnTo>
                      <a:pt x="87" y="1"/>
                    </a:lnTo>
                    <a:lnTo>
                      <a:pt x="86" y="2"/>
                    </a:lnTo>
                    <a:lnTo>
                      <a:pt x="85" y="4"/>
                    </a:lnTo>
                    <a:lnTo>
                      <a:pt x="85"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99" name="chenying0907 887"/>
              <p:cNvSpPr/>
              <p:nvPr/>
            </p:nvSpPr>
            <p:spPr bwMode="auto">
              <a:xfrm>
                <a:off x="4408488" y="1254125"/>
                <a:ext cx="52388" cy="79375"/>
              </a:xfrm>
              <a:custGeom>
                <a:avLst/>
                <a:gdLst/>
                <a:ahLst/>
                <a:cxnLst>
                  <a:cxn ang="0">
                    <a:pos x="90" y="5"/>
                  </a:cxn>
                  <a:cxn ang="0">
                    <a:pos x="90" y="5"/>
                  </a:cxn>
                  <a:cxn ang="0">
                    <a:pos x="88" y="14"/>
                  </a:cxn>
                  <a:cxn ang="0">
                    <a:pos x="85" y="24"/>
                  </a:cxn>
                  <a:cxn ang="0">
                    <a:pos x="80" y="34"/>
                  </a:cxn>
                  <a:cxn ang="0">
                    <a:pos x="74" y="44"/>
                  </a:cxn>
                  <a:cxn ang="0">
                    <a:pos x="61" y="63"/>
                  </a:cxn>
                  <a:cxn ang="0">
                    <a:pos x="49" y="79"/>
                  </a:cxn>
                  <a:cxn ang="0">
                    <a:pos x="49" y="79"/>
                  </a:cxn>
                  <a:cxn ang="0">
                    <a:pos x="23" y="111"/>
                  </a:cxn>
                  <a:cxn ang="0">
                    <a:pos x="11" y="128"/>
                  </a:cxn>
                  <a:cxn ang="0">
                    <a:pos x="0" y="144"/>
                  </a:cxn>
                  <a:cxn ang="0">
                    <a:pos x="0" y="144"/>
                  </a:cxn>
                  <a:cxn ang="0">
                    <a:pos x="0" y="146"/>
                  </a:cxn>
                  <a:cxn ang="0">
                    <a:pos x="0" y="148"/>
                  </a:cxn>
                  <a:cxn ang="0">
                    <a:pos x="1" y="149"/>
                  </a:cxn>
                  <a:cxn ang="0">
                    <a:pos x="2" y="150"/>
                  </a:cxn>
                  <a:cxn ang="0">
                    <a:pos x="4" y="151"/>
                  </a:cxn>
                  <a:cxn ang="0">
                    <a:pos x="5" y="151"/>
                  </a:cxn>
                  <a:cxn ang="0">
                    <a:pos x="7" y="150"/>
                  </a:cxn>
                  <a:cxn ang="0">
                    <a:pos x="8" y="149"/>
                  </a:cxn>
                  <a:cxn ang="0">
                    <a:pos x="8" y="149"/>
                  </a:cxn>
                  <a:cxn ang="0">
                    <a:pos x="16" y="139"/>
                  </a:cxn>
                  <a:cxn ang="0">
                    <a:pos x="22" y="129"/>
                  </a:cxn>
                  <a:cxn ang="0">
                    <a:pos x="37" y="110"/>
                  </a:cxn>
                  <a:cxn ang="0">
                    <a:pos x="37" y="110"/>
                  </a:cxn>
                  <a:cxn ang="0">
                    <a:pos x="52" y="93"/>
                  </a:cxn>
                  <a:cxn ang="0">
                    <a:pos x="60" y="82"/>
                  </a:cxn>
                  <a:cxn ang="0">
                    <a:pos x="65" y="73"/>
                  </a:cxn>
                  <a:cxn ang="0">
                    <a:pos x="65" y="73"/>
                  </a:cxn>
                  <a:cxn ang="0">
                    <a:pos x="76" y="56"/>
                  </a:cxn>
                  <a:cxn ang="0">
                    <a:pos x="86" y="40"/>
                  </a:cxn>
                  <a:cxn ang="0">
                    <a:pos x="91" y="32"/>
                  </a:cxn>
                  <a:cxn ang="0">
                    <a:pos x="95" y="23"/>
                  </a:cxn>
                  <a:cxn ang="0">
                    <a:pos x="98" y="14"/>
                  </a:cxn>
                  <a:cxn ang="0">
                    <a:pos x="99" y="5"/>
                  </a:cxn>
                  <a:cxn ang="0">
                    <a:pos x="99" y="5"/>
                  </a:cxn>
                  <a:cxn ang="0">
                    <a:pos x="99" y="3"/>
                  </a:cxn>
                  <a:cxn ang="0">
                    <a:pos x="98" y="1"/>
                  </a:cxn>
                  <a:cxn ang="0">
                    <a:pos x="97" y="1"/>
                  </a:cxn>
                  <a:cxn ang="0">
                    <a:pos x="95" y="0"/>
                  </a:cxn>
                  <a:cxn ang="0">
                    <a:pos x="92" y="1"/>
                  </a:cxn>
                  <a:cxn ang="0">
                    <a:pos x="91" y="3"/>
                  </a:cxn>
                  <a:cxn ang="0">
                    <a:pos x="90" y="5"/>
                  </a:cxn>
                  <a:cxn ang="0">
                    <a:pos x="90" y="5"/>
                  </a:cxn>
                </a:cxnLst>
                <a:rect l="0" t="0" r="r" b="b"/>
                <a:pathLst>
                  <a:path w="99" h="151">
                    <a:moveTo>
                      <a:pt x="90" y="5"/>
                    </a:moveTo>
                    <a:lnTo>
                      <a:pt x="90" y="5"/>
                    </a:lnTo>
                    <a:lnTo>
                      <a:pt x="88" y="14"/>
                    </a:lnTo>
                    <a:lnTo>
                      <a:pt x="85" y="24"/>
                    </a:lnTo>
                    <a:lnTo>
                      <a:pt x="80" y="34"/>
                    </a:lnTo>
                    <a:lnTo>
                      <a:pt x="74" y="44"/>
                    </a:lnTo>
                    <a:lnTo>
                      <a:pt x="61" y="63"/>
                    </a:lnTo>
                    <a:lnTo>
                      <a:pt x="49" y="79"/>
                    </a:lnTo>
                    <a:lnTo>
                      <a:pt x="49" y="79"/>
                    </a:lnTo>
                    <a:lnTo>
                      <a:pt x="23" y="111"/>
                    </a:lnTo>
                    <a:lnTo>
                      <a:pt x="11" y="128"/>
                    </a:lnTo>
                    <a:lnTo>
                      <a:pt x="0" y="144"/>
                    </a:lnTo>
                    <a:lnTo>
                      <a:pt x="0" y="144"/>
                    </a:lnTo>
                    <a:lnTo>
                      <a:pt x="0" y="146"/>
                    </a:lnTo>
                    <a:lnTo>
                      <a:pt x="0" y="148"/>
                    </a:lnTo>
                    <a:lnTo>
                      <a:pt x="1" y="149"/>
                    </a:lnTo>
                    <a:lnTo>
                      <a:pt x="2" y="150"/>
                    </a:lnTo>
                    <a:lnTo>
                      <a:pt x="4" y="151"/>
                    </a:lnTo>
                    <a:lnTo>
                      <a:pt x="5" y="151"/>
                    </a:lnTo>
                    <a:lnTo>
                      <a:pt x="7" y="150"/>
                    </a:lnTo>
                    <a:lnTo>
                      <a:pt x="8" y="149"/>
                    </a:lnTo>
                    <a:lnTo>
                      <a:pt x="8" y="149"/>
                    </a:lnTo>
                    <a:lnTo>
                      <a:pt x="16" y="139"/>
                    </a:lnTo>
                    <a:lnTo>
                      <a:pt x="22" y="129"/>
                    </a:lnTo>
                    <a:lnTo>
                      <a:pt x="37" y="110"/>
                    </a:lnTo>
                    <a:lnTo>
                      <a:pt x="37" y="110"/>
                    </a:lnTo>
                    <a:lnTo>
                      <a:pt x="52" y="93"/>
                    </a:lnTo>
                    <a:lnTo>
                      <a:pt x="60" y="82"/>
                    </a:lnTo>
                    <a:lnTo>
                      <a:pt x="65" y="73"/>
                    </a:lnTo>
                    <a:lnTo>
                      <a:pt x="65" y="73"/>
                    </a:lnTo>
                    <a:lnTo>
                      <a:pt x="76" y="56"/>
                    </a:lnTo>
                    <a:lnTo>
                      <a:pt x="86" y="40"/>
                    </a:lnTo>
                    <a:lnTo>
                      <a:pt x="91" y="32"/>
                    </a:lnTo>
                    <a:lnTo>
                      <a:pt x="95" y="23"/>
                    </a:lnTo>
                    <a:lnTo>
                      <a:pt x="98" y="14"/>
                    </a:lnTo>
                    <a:lnTo>
                      <a:pt x="99" y="5"/>
                    </a:lnTo>
                    <a:lnTo>
                      <a:pt x="99" y="5"/>
                    </a:lnTo>
                    <a:lnTo>
                      <a:pt x="99" y="3"/>
                    </a:lnTo>
                    <a:lnTo>
                      <a:pt x="98" y="1"/>
                    </a:lnTo>
                    <a:lnTo>
                      <a:pt x="97" y="1"/>
                    </a:lnTo>
                    <a:lnTo>
                      <a:pt x="95" y="0"/>
                    </a:lnTo>
                    <a:lnTo>
                      <a:pt x="92" y="1"/>
                    </a:lnTo>
                    <a:lnTo>
                      <a:pt x="91" y="3"/>
                    </a:lnTo>
                    <a:lnTo>
                      <a:pt x="90" y="5"/>
                    </a:lnTo>
                    <a:lnTo>
                      <a:pt x="90"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00" name="chenying0907 888"/>
              <p:cNvSpPr/>
              <p:nvPr/>
            </p:nvSpPr>
            <p:spPr bwMode="auto">
              <a:xfrm>
                <a:off x="4465638" y="1258888"/>
                <a:ext cx="50800" cy="90488"/>
              </a:xfrm>
              <a:custGeom>
                <a:avLst/>
                <a:gdLst/>
                <a:ahLst/>
                <a:cxnLst>
                  <a:cxn ang="0">
                    <a:pos x="85" y="4"/>
                  </a:cxn>
                  <a:cxn ang="0">
                    <a:pos x="85" y="4"/>
                  </a:cxn>
                  <a:cxn ang="0">
                    <a:pos x="83" y="13"/>
                  </a:cxn>
                  <a:cxn ang="0">
                    <a:pos x="80" y="24"/>
                  </a:cxn>
                  <a:cxn ang="0">
                    <a:pos x="75" y="33"/>
                  </a:cxn>
                  <a:cxn ang="0">
                    <a:pos x="71" y="42"/>
                  </a:cxn>
                  <a:cxn ang="0">
                    <a:pos x="59" y="61"/>
                  </a:cxn>
                  <a:cxn ang="0">
                    <a:pos x="48" y="78"/>
                  </a:cxn>
                  <a:cxn ang="0">
                    <a:pos x="48" y="78"/>
                  </a:cxn>
                  <a:cxn ang="0">
                    <a:pos x="36" y="99"/>
                  </a:cxn>
                  <a:cxn ang="0">
                    <a:pos x="24" y="121"/>
                  </a:cxn>
                  <a:cxn ang="0">
                    <a:pos x="13" y="142"/>
                  </a:cxn>
                  <a:cxn ang="0">
                    <a:pos x="1" y="164"/>
                  </a:cxn>
                  <a:cxn ang="0">
                    <a:pos x="1" y="164"/>
                  </a:cxn>
                  <a:cxn ang="0">
                    <a:pos x="0" y="166"/>
                  </a:cxn>
                  <a:cxn ang="0">
                    <a:pos x="0" y="167"/>
                  </a:cxn>
                  <a:cxn ang="0">
                    <a:pos x="1" y="169"/>
                  </a:cxn>
                  <a:cxn ang="0">
                    <a:pos x="3" y="170"/>
                  </a:cxn>
                  <a:cxn ang="0">
                    <a:pos x="4" y="170"/>
                  </a:cxn>
                  <a:cxn ang="0">
                    <a:pos x="6" y="170"/>
                  </a:cxn>
                  <a:cxn ang="0">
                    <a:pos x="8" y="170"/>
                  </a:cxn>
                  <a:cxn ang="0">
                    <a:pos x="9" y="168"/>
                  </a:cxn>
                  <a:cxn ang="0">
                    <a:pos x="9" y="168"/>
                  </a:cxn>
                  <a:cxn ang="0">
                    <a:pos x="22" y="146"/>
                  </a:cxn>
                  <a:cxn ang="0">
                    <a:pos x="35" y="123"/>
                  </a:cxn>
                  <a:cxn ang="0">
                    <a:pos x="47" y="99"/>
                  </a:cxn>
                  <a:cxn ang="0">
                    <a:pos x="61" y="77"/>
                  </a:cxn>
                  <a:cxn ang="0">
                    <a:pos x="61" y="77"/>
                  </a:cxn>
                  <a:cxn ang="0">
                    <a:pos x="71" y="61"/>
                  </a:cxn>
                  <a:cxn ang="0">
                    <a:pos x="81" y="43"/>
                  </a:cxn>
                  <a:cxn ang="0">
                    <a:pos x="85" y="34"/>
                  </a:cxn>
                  <a:cxn ang="0">
                    <a:pos x="89" y="25"/>
                  </a:cxn>
                  <a:cxn ang="0">
                    <a:pos x="93" y="15"/>
                  </a:cxn>
                  <a:cxn ang="0">
                    <a:pos x="95" y="6"/>
                  </a:cxn>
                  <a:cxn ang="0">
                    <a:pos x="95" y="6"/>
                  </a:cxn>
                  <a:cxn ang="0">
                    <a:pos x="95" y="4"/>
                  </a:cxn>
                  <a:cxn ang="0">
                    <a:pos x="94" y="3"/>
                  </a:cxn>
                  <a:cxn ang="0">
                    <a:pos x="90" y="1"/>
                  </a:cxn>
                  <a:cxn ang="0">
                    <a:pos x="89" y="0"/>
                  </a:cxn>
                  <a:cxn ang="0">
                    <a:pos x="87" y="1"/>
                  </a:cxn>
                  <a:cxn ang="0">
                    <a:pos x="86" y="2"/>
                  </a:cxn>
                  <a:cxn ang="0">
                    <a:pos x="85" y="4"/>
                  </a:cxn>
                  <a:cxn ang="0">
                    <a:pos x="85" y="4"/>
                  </a:cxn>
                </a:cxnLst>
                <a:rect l="0" t="0" r="r" b="b"/>
                <a:pathLst>
                  <a:path w="95" h="170">
                    <a:moveTo>
                      <a:pt x="85" y="4"/>
                    </a:moveTo>
                    <a:lnTo>
                      <a:pt x="85" y="4"/>
                    </a:lnTo>
                    <a:lnTo>
                      <a:pt x="83" y="13"/>
                    </a:lnTo>
                    <a:lnTo>
                      <a:pt x="80" y="24"/>
                    </a:lnTo>
                    <a:lnTo>
                      <a:pt x="75" y="33"/>
                    </a:lnTo>
                    <a:lnTo>
                      <a:pt x="71" y="42"/>
                    </a:lnTo>
                    <a:lnTo>
                      <a:pt x="59" y="61"/>
                    </a:lnTo>
                    <a:lnTo>
                      <a:pt x="48" y="78"/>
                    </a:lnTo>
                    <a:lnTo>
                      <a:pt x="48" y="78"/>
                    </a:lnTo>
                    <a:lnTo>
                      <a:pt x="36" y="99"/>
                    </a:lnTo>
                    <a:lnTo>
                      <a:pt x="24" y="121"/>
                    </a:lnTo>
                    <a:lnTo>
                      <a:pt x="13" y="142"/>
                    </a:lnTo>
                    <a:lnTo>
                      <a:pt x="1" y="164"/>
                    </a:lnTo>
                    <a:lnTo>
                      <a:pt x="1" y="164"/>
                    </a:lnTo>
                    <a:lnTo>
                      <a:pt x="0" y="166"/>
                    </a:lnTo>
                    <a:lnTo>
                      <a:pt x="0" y="167"/>
                    </a:lnTo>
                    <a:lnTo>
                      <a:pt x="1" y="169"/>
                    </a:lnTo>
                    <a:lnTo>
                      <a:pt x="3" y="170"/>
                    </a:lnTo>
                    <a:lnTo>
                      <a:pt x="4" y="170"/>
                    </a:lnTo>
                    <a:lnTo>
                      <a:pt x="6" y="170"/>
                    </a:lnTo>
                    <a:lnTo>
                      <a:pt x="8" y="170"/>
                    </a:lnTo>
                    <a:lnTo>
                      <a:pt x="9" y="168"/>
                    </a:lnTo>
                    <a:lnTo>
                      <a:pt x="9" y="168"/>
                    </a:lnTo>
                    <a:lnTo>
                      <a:pt x="22" y="146"/>
                    </a:lnTo>
                    <a:lnTo>
                      <a:pt x="35" y="123"/>
                    </a:lnTo>
                    <a:lnTo>
                      <a:pt x="47" y="99"/>
                    </a:lnTo>
                    <a:lnTo>
                      <a:pt x="61" y="77"/>
                    </a:lnTo>
                    <a:lnTo>
                      <a:pt x="61" y="77"/>
                    </a:lnTo>
                    <a:lnTo>
                      <a:pt x="71" y="61"/>
                    </a:lnTo>
                    <a:lnTo>
                      <a:pt x="81" y="43"/>
                    </a:lnTo>
                    <a:lnTo>
                      <a:pt x="85" y="34"/>
                    </a:lnTo>
                    <a:lnTo>
                      <a:pt x="89" y="25"/>
                    </a:lnTo>
                    <a:lnTo>
                      <a:pt x="93" y="15"/>
                    </a:lnTo>
                    <a:lnTo>
                      <a:pt x="95" y="6"/>
                    </a:lnTo>
                    <a:lnTo>
                      <a:pt x="95" y="6"/>
                    </a:lnTo>
                    <a:lnTo>
                      <a:pt x="95" y="4"/>
                    </a:lnTo>
                    <a:lnTo>
                      <a:pt x="94" y="3"/>
                    </a:lnTo>
                    <a:lnTo>
                      <a:pt x="90" y="1"/>
                    </a:lnTo>
                    <a:lnTo>
                      <a:pt x="89" y="0"/>
                    </a:lnTo>
                    <a:lnTo>
                      <a:pt x="87" y="1"/>
                    </a:lnTo>
                    <a:lnTo>
                      <a:pt x="86" y="2"/>
                    </a:lnTo>
                    <a:lnTo>
                      <a:pt x="85" y="4"/>
                    </a:lnTo>
                    <a:lnTo>
                      <a:pt x="85"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01" name="chenying0907 889"/>
              <p:cNvSpPr/>
              <p:nvPr/>
            </p:nvSpPr>
            <p:spPr bwMode="auto">
              <a:xfrm>
                <a:off x="4513263" y="1276350"/>
                <a:ext cx="47625" cy="93663"/>
              </a:xfrm>
              <a:custGeom>
                <a:avLst/>
                <a:gdLst/>
                <a:ahLst/>
                <a:cxnLst>
                  <a:cxn ang="0">
                    <a:pos x="81" y="3"/>
                  </a:cxn>
                  <a:cxn ang="0">
                    <a:pos x="81" y="3"/>
                  </a:cxn>
                  <a:cxn ang="0">
                    <a:pos x="66" y="45"/>
                  </a:cxn>
                  <a:cxn ang="0">
                    <a:pos x="57" y="66"/>
                  </a:cxn>
                  <a:cxn ang="0">
                    <a:pos x="48" y="87"/>
                  </a:cxn>
                  <a:cxn ang="0">
                    <a:pos x="48" y="87"/>
                  </a:cxn>
                  <a:cxn ang="0">
                    <a:pos x="38" y="107"/>
                  </a:cxn>
                  <a:cxn ang="0">
                    <a:pos x="27" y="128"/>
                  </a:cxn>
                  <a:cxn ang="0">
                    <a:pos x="15" y="149"/>
                  </a:cxn>
                  <a:cxn ang="0">
                    <a:pos x="2" y="167"/>
                  </a:cxn>
                  <a:cxn ang="0">
                    <a:pos x="2" y="167"/>
                  </a:cxn>
                  <a:cxn ang="0">
                    <a:pos x="0" y="168"/>
                  </a:cxn>
                  <a:cxn ang="0">
                    <a:pos x="0" y="170"/>
                  </a:cxn>
                  <a:cxn ang="0">
                    <a:pos x="2" y="173"/>
                  </a:cxn>
                  <a:cxn ang="0">
                    <a:pos x="4" y="175"/>
                  </a:cxn>
                  <a:cxn ang="0">
                    <a:pos x="5" y="175"/>
                  </a:cxn>
                  <a:cxn ang="0">
                    <a:pos x="7" y="175"/>
                  </a:cxn>
                  <a:cxn ang="0">
                    <a:pos x="8" y="173"/>
                  </a:cxn>
                  <a:cxn ang="0">
                    <a:pos x="13" y="168"/>
                  </a:cxn>
                  <a:cxn ang="0">
                    <a:pos x="13" y="168"/>
                  </a:cxn>
                  <a:cxn ang="0">
                    <a:pos x="14" y="167"/>
                  </a:cxn>
                  <a:cxn ang="0">
                    <a:pos x="14" y="165"/>
                  </a:cxn>
                  <a:cxn ang="0">
                    <a:pos x="14" y="165"/>
                  </a:cxn>
                  <a:cxn ang="0">
                    <a:pos x="24" y="150"/>
                  </a:cxn>
                  <a:cxn ang="0">
                    <a:pos x="34" y="132"/>
                  </a:cxn>
                  <a:cxn ang="0">
                    <a:pos x="42" y="116"/>
                  </a:cxn>
                  <a:cxn ang="0">
                    <a:pos x="51" y="99"/>
                  </a:cxn>
                  <a:cxn ang="0">
                    <a:pos x="51" y="99"/>
                  </a:cxn>
                  <a:cxn ang="0">
                    <a:pos x="57" y="88"/>
                  </a:cxn>
                  <a:cxn ang="0">
                    <a:pos x="63" y="76"/>
                  </a:cxn>
                  <a:cxn ang="0">
                    <a:pos x="73" y="54"/>
                  </a:cxn>
                  <a:cxn ang="0">
                    <a:pos x="82" y="30"/>
                  </a:cxn>
                  <a:cxn ang="0">
                    <a:pos x="90" y="5"/>
                  </a:cxn>
                  <a:cxn ang="0">
                    <a:pos x="90" y="5"/>
                  </a:cxn>
                  <a:cxn ang="0">
                    <a:pos x="90" y="3"/>
                  </a:cxn>
                  <a:cxn ang="0">
                    <a:pos x="89" y="2"/>
                  </a:cxn>
                  <a:cxn ang="0">
                    <a:pos x="88" y="1"/>
                  </a:cxn>
                  <a:cxn ang="0">
                    <a:pos x="87" y="0"/>
                  </a:cxn>
                  <a:cxn ang="0">
                    <a:pos x="85" y="0"/>
                  </a:cxn>
                  <a:cxn ang="0">
                    <a:pos x="83" y="0"/>
                  </a:cxn>
                  <a:cxn ang="0">
                    <a:pos x="82" y="1"/>
                  </a:cxn>
                  <a:cxn ang="0">
                    <a:pos x="81" y="3"/>
                  </a:cxn>
                  <a:cxn ang="0">
                    <a:pos x="81" y="3"/>
                  </a:cxn>
                </a:cxnLst>
                <a:rect l="0" t="0" r="r" b="b"/>
                <a:pathLst>
                  <a:path w="90" h="175">
                    <a:moveTo>
                      <a:pt x="81" y="3"/>
                    </a:moveTo>
                    <a:lnTo>
                      <a:pt x="81" y="3"/>
                    </a:lnTo>
                    <a:lnTo>
                      <a:pt x="66" y="45"/>
                    </a:lnTo>
                    <a:lnTo>
                      <a:pt x="57" y="66"/>
                    </a:lnTo>
                    <a:lnTo>
                      <a:pt x="48" y="87"/>
                    </a:lnTo>
                    <a:lnTo>
                      <a:pt x="48" y="87"/>
                    </a:lnTo>
                    <a:lnTo>
                      <a:pt x="38" y="107"/>
                    </a:lnTo>
                    <a:lnTo>
                      <a:pt x="27" y="128"/>
                    </a:lnTo>
                    <a:lnTo>
                      <a:pt x="15" y="149"/>
                    </a:lnTo>
                    <a:lnTo>
                      <a:pt x="2" y="167"/>
                    </a:lnTo>
                    <a:lnTo>
                      <a:pt x="2" y="167"/>
                    </a:lnTo>
                    <a:lnTo>
                      <a:pt x="0" y="168"/>
                    </a:lnTo>
                    <a:lnTo>
                      <a:pt x="0" y="170"/>
                    </a:lnTo>
                    <a:lnTo>
                      <a:pt x="2" y="173"/>
                    </a:lnTo>
                    <a:lnTo>
                      <a:pt x="4" y="175"/>
                    </a:lnTo>
                    <a:lnTo>
                      <a:pt x="5" y="175"/>
                    </a:lnTo>
                    <a:lnTo>
                      <a:pt x="7" y="175"/>
                    </a:lnTo>
                    <a:lnTo>
                      <a:pt x="8" y="173"/>
                    </a:lnTo>
                    <a:lnTo>
                      <a:pt x="13" y="168"/>
                    </a:lnTo>
                    <a:lnTo>
                      <a:pt x="13" y="168"/>
                    </a:lnTo>
                    <a:lnTo>
                      <a:pt x="14" y="167"/>
                    </a:lnTo>
                    <a:lnTo>
                      <a:pt x="14" y="165"/>
                    </a:lnTo>
                    <a:lnTo>
                      <a:pt x="14" y="165"/>
                    </a:lnTo>
                    <a:lnTo>
                      <a:pt x="24" y="150"/>
                    </a:lnTo>
                    <a:lnTo>
                      <a:pt x="34" y="132"/>
                    </a:lnTo>
                    <a:lnTo>
                      <a:pt x="42" y="116"/>
                    </a:lnTo>
                    <a:lnTo>
                      <a:pt x="51" y="99"/>
                    </a:lnTo>
                    <a:lnTo>
                      <a:pt x="51" y="99"/>
                    </a:lnTo>
                    <a:lnTo>
                      <a:pt x="57" y="88"/>
                    </a:lnTo>
                    <a:lnTo>
                      <a:pt x="63" y="76"/>
                    </a:lnTo>
                    <a:lnTo>
                      <a:pt x="73" y="54"/>
                    </a:lnTo>
                    <a:lnTo>
                      <a:pt x="82" y="30"/>
                    </a:lnTo>
                    <a:lnTo>
                      <a:pt x="90" y="5"/>
                    </a:lnTo>
                    <a:lnTo>
                      <a:pt x="90" y="5"/>
                    </a:lnTo>
                    <a:lnTo>
                      <a:pt x="90" y="3"/>
                    </a:lnTo>
                    <a:lnTo>
                      <a:pt x="89" y="2"/>
                    </a:lnTo>
                    <a:lnTo>
                      <a:pt x="88" y="1"/>
                    </a:lnTo>
                    <a:lnTo>
                      <a:pt x="87" y="0"/>
                    </a:lnTo>
                    <a:lnTo>
                      <a:pt x="85" y="0"/>
                    </a:lnTo>
                    <a:lnTo>
                      <a:pt x="83" y="0"/>
                    </a:lnTo>
                    <a:lnTo>
                      <a:pt x="82" y="1"/>
                    </a:lnTo>
                    <a:lnTo>
                      <a:pt x="81" y="3"/>
                    </a:lnTo>
                    <a:lnTo>
                      <a:pt x="81"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02" name="chenying0907 890"/>
              <p:cNvSpPr/>
              <p:nvPr/>
            </p:nvSpPr>
            <p:spPr bwMode="auto">
              <a:xfrm>
                <a:off x="4538663" y="1304925"/>
                <a:ext cx="44450" cy="92075"/>
              </a:xfrm>
              <a:custGeom>
                <a:avLst/>
                <a:gdLst/>
                <a:ahLst/>
                <a:cxnLst>
                  <a:cxn ang="0">
                    <a:pos x="75" y="5"/>
                  </a:cxn>
                  <a:cxn ang="0">
                    <a:pos x="75" y="5"/>
                  </a:cxn>
                  <a:cxn ang="0">
                    <a:pos x="74" y="16"/>
                  </a:cxn>
                  <a:cxn ang="0">
                    <a:pos x="71" y="26"/>
                  </a:cxn>
                  <a:cxn ang="0">
                    <a:pos x="68" y="38"/>
                  </a:cxn>
                  <a:cxn ang="0">
                    <a:pos x="64" y="48"/>
                  </a:cxn>
                  <a:cxn ang="0">
                    <a:pos x="54" y="69"/>
                  </a:cxn>
                  <a:cxn ang="0">
                    <a:pos x="43" y="88"/>
                  </a:cxn>
                  <a:cxn ang="0">
                    <a:pos x="43" y="88"/>
                  </a:cxn>
                  <a:cxn ang="0">
                    <a:pos x="22" y="128"/>
                  </a:cxn>
                  <a:cxn ang="0">
                    <a:pos x="10" y="148"/>
                  </a:cxn>
                  <a:cxn ang="0">
                    <a:pos x="0" y="168"/>
                  </a:cxn>
                  <a:cxn ang="0">
                    <a:pos x="0" y="168"/>
                  </a:cxn>
                  <a:cxn ang="0">
                    <a:pos x="0" y="170"/>
                  </a:cxn>
                  <a:cxn ang="0">
                    <a:pos x="0" y="172"/>
                  </a:cxn>
                  <a:cxn ang="0">
                    <a:pos x="1" y="173"/>
                  </a:cxn>
                  <a:cxn ang="0">
                    <a:pos x="2" y="174"/>
                  </a:cxn>
                  <a:cxn ang="0">
                    <a:pos x="4" y="175"/>
                  </a:cxn>
                  <a:cxn ang="0">
                    <a:pos x="5" y="175"/>
                  </a:cxn>
                  <a:cxn ang="0">
                    <a:pos x="7" y="174"/>
                  </a:cxn>
                  <a:cxn ang="0">
                    <a:pos x="8" y="173"/>
                  </a:cxn>
                  <a:cxn ang="0">
                    <a:pos x="8" y="173"/>
                  </a:cxn>
                  <a:cxn ang="0">
                    <a:pos x="21" y="148"/>
                  </a:cxn>
                  <a:cxn ang="0">
                    <a:pos x="34" y="125"/>
                  </a:cxn>
                  <a:cxn ang="0">
                    <a:pos x="61" y="78"/>
                  </a:cxn>
                  <a:cxn ang="0">
                    <a:pos x="61" y="78"/>
                  </a:cxn>
                  <a:cxn ang="0">
                    <a:pos x="69" y="61"/>
                  </a:cxn>
                  <a:cxn ang="0">
                    <a:pos x="77" y="42"/>
                  </a:cxn>
                  <a:cxn ang="0">
                    <a:pos x="80" y="33"/>
                  </a:cxn>
                  <a:cxn ang="0">
                    <a:pos x="83" y="23"/>
                  </a:cxn>
                  <a:cxn ang="0">
                    <a:pos x="84" y="14"/>
                  </a:cxn>
                  <a:cxn ang="0">
                    <a:pos x="85" y="5"/>
                  </a:cxn>
                  <a:cxn ang="0">
                    <a:pos x="85" y="5"/>
                  </a:cxn>
                  <a:cxn ang="0">
                    <a:pos x="85" y="3"/>
                  </a:cxn>
                  <a:cxn ang="0">
                    <a:pos x="84" y="1"/>
                  </a:cxn>
                  <a:cxn ang="0">
                    <a:pos x="82" y="0"/>
                  </a:cxn>
                  <a:cxn ang="0">
                    <a:pos x="81" y="0"/>
                  </a:cxn>
                  <a:cxn ang="0">
                    <a:pos x="78" y="0"/>
                  </a:cxn>
                  <a:cxn ang="0">
                    <a:pos x="77" y="1"/>
                  </a:cxn>
                  <a:cxn ang="0">
                    <a:pos x="75" y="3"/>
                  </a:cxn>
                  <a:cxn ang="0">
                    <a:pos x="75" y="5"/>
                  </a:cxn>
                  <a:cxn ang="0">
                    <a:pos x="75" y="5"/>
                  </a:cxn>
                </a:cxnLst>
                <a:rect l="0" t="0" r="r" b="b"/>
                <a:pathLst>
                  <a:path w="85" h="175">
                    <a:moveTo>
                      <a:pt x="75" y="5"/>
                    </a:moveTo>
                    <a:lnTo>
                      <a:pt x="75" y="5"/>
                    </a:lnTo>
                    <a:lnTo>
                      <a:pt x="74" y="16"/>
                    </a:lnTo>
                    <a:lnTo>
                      <a:pt x="71" y="26"/>
                    </a:lnTo>
                    <a:lnTo>
                      <a:pt x="68" y="38"/>
                    </a:lnTo>
                    <a:lnTo>
                      <a:pt x="64" y="48"/>
                    </a:lnTo>
                    <a:lnTo>
                      <a:pt x="54" y="69"/>
                    </a:lnTo>
                    <a:lnTo>
                      <a:pt x="43" y="88"/>
                    </a:lnTo>
                    <a:lnTo>
                      <a:pt x="43" y="88"/>
                    </a:lnTo>
                    <a:lnTo>
                      <a:pt x="22" y="128"/>
                    </a:lnTo>
                    <a:lnTo>
                      <a:pt x="10" y="148"/>
                    </a:lnTo>
                    <a:lnTo>
                      <a:pt x="0" y="168"/>
                    </a:lnTo>
                    <a:lnTo>
                      <a:pt x="0" y="168"/>
                    </a:lnTo>
                    <a:lnTo>
                      <a:pt x="0" y="170"/>
                    </a:lnTo>
                    <a:lnTo>
                      <a:pt x="0" y="172"/>
                    </a:lnTo>
                    <a:lnTo>
                      <a:pt x="1" y="173"/>
                    </a:lnTo>
                    <a:lnTo>
                      <a:pt x="2" y="174"/>
                    </a:lnTo>
                    <a:lnTo>
                      <a:pt x="4" y="175"/>
                    </a:lnTo>
                    <a:lnTo>
                      <a:pt x="5" y="175"/>
                    </a:lnTo>
                    <a:lnTo>
                      <a:pt x="7" y="174"/>
                    </a:lnTo>
                    <a:lnTo>
                      <a:pt x="8" y="173"/>
                    </a:lnTo>
                    <a:lnTo>
                      <a:pt x="8" y="173"/>
                    </a:lnTo>
                    <a:lnTo>
                      <a:pt x="21" y="148"/>
                    </a:lnTo>
                    <a:lnTo>
                      <a:pt x="34" y="125"/>
                    </a:lnTo>
                    <a:lnTo>
                      <a:pt x="61" y="78"/>
                    </a:lnTo>
                    <a:lnTo>
                      <a:pt x="61" y="78"/>
                    </a:lnTo>
                    <a:lnTo>
                      <a:pt x="69" y="61"/>
                    </a:lnTo>
                    <a:lnTo>
                      <a:pt x="77" y="42"/>
                    </a:lnTo>
                    <a:lnTo>
                      <a:pt x="80" y="33"/>
                    </a:lnTo>
                    <a:lnTo>
                      <a:pt x="83" y="23"/>
                    </a:lnTo>
                    <a:lnTo>
                      <a:pt x="84" y="14"/>
                    </a:lnTo>
                    <a:lnTo>
                      <a:pt x="85" y="5"/>
                    </a:lnTo>
                    <a:lnTo>
                      <a:pt x="85" y="5"/>
                    </a:lnTo>
                    <a:lnTo>
                      <a:pt x="85" y="3"/>
                    </a:lnTo>
                    <a:lnTo>
                      <a:pt x="84" y="1"/>
                    </a:lnTo>
                    <a:lnTo>
                      <a:pt x="82" y="0"/>
                    </a:lnTo>
                    <a:lnTo>
                      <a:pt x="81" y="0"/>
                    </a:lnTo>
                    <a:lnTo>
                      <a:pt x="78" y="0"/>
                    </a:lnTo>
                    <a:lnTo>
                      <a:pt x="77" y="1"/>
                    </a:lnTo>
                    <a:lnTo>
                      <a:pt x="75" y="3"/>
                    </a:lnTo>
                    <a:lnTo>
                      <a:pt x="75" y="5"/>
                    </a:lnTo>
                    <a:lnTo>
                      <a:pt x="75"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03" name="chenying0907 891"/>
              <p:cNvSpPr/>
              <p:nvPr/>
            </p:nvSpPr>
            <p:spPr bwMode="auto">
              <a:xfrm>
                <a:off x="4568825" y="1336675"/>
                <a:ext cx="44450" cy="87313"/>
              </a:xfrm>
              <a:custGeom>
                <a:avLst/>
                <a:gdLst/>
                <a:ahLst/>
                <a:cxnLst>
                  <a:cxn ang="0">
                    <a:pos x="85" y="4"/>
                  </a:cxn>
                  <a:cxn ang="0">
                    <a:pos x="85" y="4"/>
                  </a:cxn>
                  <a:cxn ang="0">
                    <a:pos x="85" y="2"/>
                  </a:cxn>
                  <a:cxn ang="0">
                    <a:pos x="82" y="1"/>
                  </a:cxn>
                  <a:cxn ang="0">
                    <a:pos x="79" y="0"/>
                  </a:cxn>
                  <a:cxn ang="0">
                    <a:pos x="78" y="0"/>
                  </a:cxn>
                  <a:cxn ang="0">
                    <a:pos x="76" y="1"/>
                  </a:cxn>
                  <a:cxn ang="0">
                    <a:pos x="75" y="2"/>
                  </a:cxn>
                  <a:cxn ang="0">
                    <a:pos x="75" y="4"/>
                  </a:cxn>
                  <a:cxn ang="0">
                    <a:pos x="75" y="4"/>
                  </a:cxn>
                  <a:cxn ang="0">
                    <a:pos x="75" y="14"/>
                  </a:cxn>
                  <a:cxn ang="0">
                    <a:pos x="73" y="23"/>
                  </a:cxn>
                  <a:cxn ang="0">
                    <a:pos x="69" y="33"/>
                  </a:cxn>
                  <a:cxn ang="0">
                    <a:pos x="64" y="42"/>
                  </a:cxn>
                  <a:cxn ang="0">
                    <a:pos x="52" y="59"/>
                  </a:cxn>
                  <a:cxn ang="0">
                    <a:pos x="47" y="69"/>
                  </a:cxn>
                  <a:cxn ang="0">
                    <a:pos x="43" y="77"/>
                  </a:cxn>
                  <a:cxn ang="0">
                    <a:pos x="43" y="77"/>
                  </a:cxn>
                  <a:cxn ang="0">
                    <a:pos x="35" y="96"/>
                  </a:cxn>
                  <a:cxn ang="0">
                    <a:pos x="27" y="113"/>
                  </a:cxn>
                  <a:cxn ang="0">
                    <a:pos x="27" y="113"/>
                  </a:cxn>
                  <a:cxn ang="0">
                    <a:pos x="16" y="137"/>
                  </a:cxn>
                  <a:cxn ang="0">
                    <a:pos x="10" y="147"/>
                  </a:cxn>
                  <a:cxn ang="0">
                    <a:pos x="6" y="152"/>
                  </a:cxn>
                  <a:cxn ang="0">
                    <a:pos x="2" y="157"/>
                  </a:cxn>
                  <a:cxn ang="0">
                    <a:pos x="2" y="157"/>
                  </a:cxn>
                  <a:cxn ang="0">
                    <a:pos x="0" y="159"/>
                  </a:cxn>
                  <a:cxn ang="0">
                    <a:pos x="0" y="162"/>
                  </a:cxn>
                  <a:cxn ang="0">
                    <a:pos x="1" y="164"/>
                  </a:cxn>
                  <a:cxn ang="0">
                    <a:pos x="4" y="165"/>
                  </a:cxn>
                  <a:cxn ang="0">
                    <a:pos x="9" y="165"/>
                  </a:cxn>
                  <a:cxn ang="0">
                    <a:pos x="9" y="165"/>
                  </a:cxn>
                  <a:cxn ang="0">
                    <a:pos x="11" y="165"/>
                  </a:cxn>
                  <a:cxn ang="0">
                    <a:pos x="13" y="163"/>
                  </a:cxn>
                  <a:cxn ang="0">
                    <a:pos x="13" y="161"/>
                  </a:cxn>
                  <a:cxn ang="0">
                    <a:pos x="13" y="159"/>
                  </a:cxn>
                  <a:cxn ang="0">
                    <a:pos x="13" y="159"/>
                  </a:cxn>
                  <a:cxn ang="0">
                    <a:pos x="16" y="155"/>
                  </a:cxn>
                  <a:cxn ang="0">
                    <a:pos x="19" y="149"/>
                  </a:cxn>
                  <a:cxn ang="0">
                    <a:pos x="25" y="139"/>
                  </a:cxn>
                  <a:cxn ang="0">
                    <a:pos x="25" y="139"/>
                  </a:cxn>
                  <a:cxn ang="0">
                    <a:pos x="37" y="113"/>
                  </a:cxn>
                  <a:cxn ang="0">
                    <a:pos x="49" y="87"/>
                  </a:cxn>
                  <a:cxn ang="0">
                    <a:pos x="49" y="87"/>
                  </a:cxn>
                  <a:cxn ang="0">
                    <a:pos x="54" y="77"/>
                  </a:cxn>
                  <a:cxn ang="0">
                    <a:pos x="60" y="68"/>
                  </a:cxn>
                  <a:cxn ang="0">
                    <a:pos x="72" y="47"/>
                  </a:cxn>
                  <a:cxn ang="0">
                    <a:pos x="77" y="37"/>
                  </a:cxn>
                  <a:cxn ang="0">
                    <a:pos x="81" y="26"/>
                  </a:cxn>
                  <a:cxn ang="0">
                    <a:pos x="85" y="15"/>
                  </a:cxn>
                  <a:cxn ang="0">
                    <a:pos x="85" y="10"/>
                  </a:cxn>
                  <a:cxn ang="0">
                    <a:pos x="85" y="4"/>
                  </a:cxn>
                  <a:cxn ang="0">
                    <a:pos x="85" y="4"/>
                  </a:cxn>
                </a:cxnLst>
                <a:rect l="0" t="0" r="r" b="b"/>
                <a:pathLst>
                  <a:path w="85" h="165">
                    <a:moveTo>
                      <a:pt x="85" y="4"/>
                    </a:moveTo>
                    <a:lnTo>
                      <a:pt x="85" y="4"/>
                    </a:lnTo>
                    <a:lnTo>
                      <a:pt x="85" y="2"/>
                    </a:lnTo>
                    <a:lnTo>
                      <a:pt x="82" y="1"/>
                    </a:lnTo>
                    <a:lnTo>
                      <a:pt x="79" y="0"/>
                    </a:lnTo>
                    <a:lnTo>
                      <a:pt x="78" y="0"/>
                    </a:lnTo>
                    <a:lnTo>
                      <a:pt x="76" y="1"/>
                    </a:lnTo>
                    <a:lnTo>
                      <a:pt x="75" y="2"/>
                    </a:lnTo>
                    <a:lnTo>
                      <a:pt x="75" y="4"/>
                    </a:lnTo>
                    <a:lnTo>
                      <a:pt x="75" y="4"/>
                    </a:lnTo>
                    <a:lnTo>
                      <a:pt x="75" y="14"/>
                    </a:lnTo>
                    <a:lnTo>
                      <a:pt x="73" y="23"/>
                    </a:lnTo>
                    <a:lnTo>
                      <a:pt x="69" y="33"/>
                    </a:lnTo>
                    <a:lnTo>
                      <a:pt x="64" y="42"/>
                    </a:lnTo>
                    <a:lnTo>
                      <a:pt x="52" y="59"/>
                    </a:lnTo>
                    <a:lnTo>
                      <a:pt x="47" y="69"/>
                    </a:lnTo>
                    <a:lnTo>
                      <a:pt x="43" y="77"/>
                    </a:lnTo>
                    <a:lnTo>
                      <a:pt x="43" y="77"/>
                    </a:lnTo>
                    <a:lnTo>
                      <a:pt x="35" y="96"/>
                    </a:lnTo>
                    <a:lnTo>
                      <a:pt x="27" y="113"/>
                    </a:lnTo>
                    <a:lnTo>
                      <a:pt x="27" y="113"/>
                    </a:lnTo>
                    <a:lnTo>
                      <a:pt x="16" y="137"/>
                    </a:lnTo>
                    <a:lnTo>
                      <a:pt x="10" y="147"/>
                    </a:lnTo>
                    <a:lnTo>
                      <a:pt x="6" y="152"/>
                    </a:lnTo>
                    <a:lnTo>
                      <a:pt x="2" y="157"/>
                    </a:lnTo>
                    <a:lnTo>
                      <a:pt x="2" y="157"/>
                    </a:lnTo>
                    <a:lnTo>
                      <a:pt x="0" y="159"/>
                    </a:lnTo>
                    <a:lnTo>
                      <a:pt x="0" y="162"/>
                    </a:lnTo>
                    <a:lnTo>
                      <a:pt x="1" y="164"/>
                    </a:lnTo>
                    <a:lnTo>
                      <a:pt x="4" y="165"/>
                    </a:lnTo>
                    <a:lnTo>
                      <a:pt x="9" y="165"/>
                    </a:lnTo>
                    <a:lnTo>
                      <a:pt x="9" y="165"/>
                    </a:lnTo>
                    <a:lnTo>
                      <a:pt x="11" y="165"/>
                    </a:lnTo>
                    <a:lnTo>
                      <a:pt x="13" y="163"/>
                    </a:lnTo>
                    <a:lnTo>
                      <a:pt x="13" y="161"/>
                    </a:lnTo>
                    <a:lnTo>
                      <a:pt x="13" y="159"/>
                    </a:lnTo>
                    <a:lnTo>
                      <a:pt x="13" y="159"/>
                    </a:lnTo>
                    <a:lnTo>
                      <a:pt x="16" y="155"/>
                    </a:lnTo>
                    <a:lnTo>
                      <a:pt x="19" y="149"/>
                    </a:lnTo>
                    <a:lnTo>
                      <a:pt x="25" y="139"/>
                    </a:lnTo>
                    <a:lnTo>
                      <a:pt x="25" y="139"/>
                    </a:lnTo>
                    <a:lnTo>
                      <a:pt x="37" y="113"/>
                    </a:lnTo>
                    <a:lnTo>
                      <a:pt x="49" y="87"/>
                    </a:lnTo>
                    <a:lnTo>
                      <a:pt x="49" y="87"/>
                    </a:lnTo>
                    <a:lnTo>
                      <a:pt x="54" y="77"/>
                    </a:lnTo>
                    <a:lnTo>
                      <a:pt x="60" y="68"/>
                    </a:lnTo>
                    <a:lnTo>
                      <a:pt x="72" y="47"/>
                    </a:lnTo>
                    <a:lnTo>
                      <a:pt x="77" y="37"/>
                    </a:lnTo>
                    <a:lnTo>
                      <a:pt x="81" y="26"/>
                    </a:lnTo>
                    <a:lnTo>
                      <a:pt x="85" y="15"/>
                    </a:lnTo>
                    <a:lnTo>
                      <a:pt x="85" y="10"/>
                    </a:lnTo>
                    <a:lnTo>
                      <a:pt x="85" y="4"/>
                    </a:lnTo>
                    <a:lnTo>
                      <a:pt x="85"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04" name="chenying0907 892"/>
              <p:cNvSpPr/>
              <p:nvPr/>
            </p:nvSpPr>
            <p:spPr bwMode="auto">
              <a:xfrm>
                <a:off x="4608513" y="1366838"/>
                <a:ext cx="47625" cy="85725"/>
              </a:xfrm>
              <a:custGeom>
                <a:avLst/>
                <a:gdLst/>
                <a:ahLst/>
                <a:cxnLst>
                  <a:cxn ang="0">
                    <a:pos x="81" y="5"/>
                  </a:cxn>
                  <a:cxn ang="0">
                    <a:pos x="81" y="5"/>
                  </a:cxn>
                  <a:cxn ang="0">
                    <a:pos x="80" y="15"/>
                  </a:cxn>
                  <a:cxn ang="0">
                    <a:pos x="77" y="25"/>
                  </a:cxn>
                  <a:cxn ang="0">
                    <a:pos x="73" y="36"/>
                  </a:cxn>
                  <a:cxn ang="0">
                    <a:pos x="67" y="46"/>
                  </a:cxn>
                  <a:cxn ang="0">
                    <a:pos x="56" y="64"/>
                  </a:cxn>
                  <a:cxn ang="0">
                    <a:pos x="46" y="83"/>
                  </a:cxn>
                  <a:cxn ang="0">
                    <a:pos x="46" y="83"/>
                  </a:cxn>
                  <a:cxn ang="0">
                    <a:pos x="34" y="101"/>
                  </a:cxn>
                  <a:cxn ang="0">
                    <a:pos x="23" y="119"/>
                  </a:cxn>
                  <a:cxn ang="0">
                    <a:pos x="1" y="154"/>
                  </a:cxn>
                  <a:cxn ang="0">
                    <a:pos x="1" y="154"/>
                  </a:cxn>
                  <a:cxn ang="0">
                    <a:pos x="0" y="156"/>
                  </a:cxn>
                  <a:cxn ang="0">
                    <a:pos x="0" y="158"/>
                  </a:cxn>
                  <a:cxn ang="0">
                    <a:pos x="1" y="159"/>
                  </a:cxn>
                  <a:cxn ang="0">
                    <a:pos x="2" y="160"/>
                  </a:cxn>
                  <a:cxn ang="0">
                    <a:pos x="4" y="162"/>
                  </a:cxn>
                  <a:cxn ang="0">
                    <a:pos x="6" y="162"/>
                  </a:cxn>
                  <a:cxn ang="0">
                    <a:pos x="7" y="160"/>
                  </a:cxn>
                  <a:cxn ang="0">
                    <a:pos x="10" y="159"/>
                  </a:cxn>
                  <a:cxn ang="0">
                    <a:pos x="10" y="159"/>
                  </a:cxn>
                  <a:cxn ang="0">
                    <a:pos x="33" y="120"/>
                  </a:cxn>
                  <a:cxn ang="0">
                    <a:pos x="46" y="101"/>
                  </a:cxn>
                  <a:cxn ang="0">
                    <a:pos x="57" y="81"/>
                  </a:cxn>
                  <a:cxn ang="0">
                    <a:pos x="57" y="81"/>
                  </a:cxn>
                  <a:cxn ang="0">
                    <a:pos x="68" y="62"/>
                  </a:cxn>
                  <a:cxn ang="0">
                    <a:pos x="79" y="45"/>
                  </a:cxn>
                  <a:cxn ang="0">
                    <a:pos x="83" y="34"/>
                  </a:cxn>
                  <a:cxn ang="0">
                    <a:pos x="86" y="25"/>
                  </a:cxn>
                  <a:cxn ang="0">
                    <a:pos x="89" y="15"/>
                  </a:cxn>
                  <a:cxn ang="0">
                    <a:pos x="90" y="5"/>
                  </a:cxn>
                  <a:cxn ang="0">
                    <a:pos x="90" y="5"/>
                  </a:cxn>
                  <a:cxn ang="0">
                    <a:pos x="90" y="2"/>
                  </a:cxn>
                  <a:cxn ang="0">
                    <a:pos x="89" y="1"/>
                  </a:cxn>
                  <a:cxn ang="0">
                    <a:pos x="88" y="0"/>
                  </a:cxn>
                  <a:cxn ang="0">
                    <a:pos x="86" y="0"/>
                  </a:cxn>
                  <a:cxn ang="0">
                    <a:pos x="83" y="1"/>
                  </a:cxn>
                  <a:cxn ang="0">
                    <a:pos x="82" y="2"/>
                  </a:cxn>
                  <a:cxn ang="0">
                    <a:pos x="81" y="5"/>
                  </a:cxn>
                  <a:cxn ang="0">
                    <a:pos x="81" y="5"/>
                  </a:cxn>
                </a:cxnLst>
                <a:rect l="0" t="0" r="r" b="b"/>
                <a:pathLst>
                  <a:path w="90" h="162">
                    <a:moveTo>
                      <a:pt x="81" y="5"/>
                    </a:moveTo>
                    <a:lnTo>
                      <a:pt x="81" y="5"/>
                    </a:lnTo>
                    <a:lnTo>
                      <a:pt x="80" y="15"/>
                    </a:lnTo>
                    <a:lnTo>
                      <a:pt x="77" y="25"/>
                    </a:lnTo>
                    <a:lnTo>
                      <a:pt x="73" y="36"/>
                    </a:lnTo>
                    <a:lnTo>
                      <a:pt x="67" y="46"/>
                    </a:lnTo>
                    <a:lnTo>
                      <a:pt x="56" y="64"/>
                    </a:lnTo>
                    <a:lnTo>
                      <a:pt x="46" y="83"/>
                    </a:lnTo>
                    <a:lnTo>
                      <a:pt x="46" y="83"/>
                    </a:lnTo>
                    <a:lnTo>
                      <a:pt x="34" y="101"/>
                    </a:lnTo>
                    <a:lnTo>
                      <a:pt x="23" y="119"/>
                    </a:lnTo>
                    <a:lnTo>
                      <a:pt x="1" y="154"/>
                    </a:lnTo>
                    <a:lnTo>
                      <a:pt x="1" y="154"/>
                    </a:lnTo>
                    <a:lnTo>
                      <a:pt x="0" y="156"/>
                    </a:lnTo>
                    <a:lnTo>
                      <a:pt x="0" y="158"/>
                    </a:lnTo>
                    <a:lnTo>
                      <a:pt x="1" y="159"/>
                    </a:lnTo>
                    <a:lnTo>
                      <a:pt x="2" y="160"/>
                    </a:lnTo>
                    <a:lnTo>
                      <a:pt x="4" y="162"/>
                    </a:lnTo>
                    <a:lnTo>
                      <a:pt x="6" y="162"/>
                    </a:lnTo>
                    <a:lnTo>
                      <a:pt x="7" y="160"/>
                    </a:lnTo>
                    <a:lnTo>
                      <a:pt x="10" y="159"/>
                    </a:lnTo>
                    <a:lnTo>
                      <a:pt x="10" y="159"/>
                    </a:lnTo>
                    <a:lnTo>
                      <a:pt x="33" y="120"/>
                    </a:lnTo>
                    <a:lnTo>
                      <a:pt x="46" y="101"/>
                    </a:lnTo>
                    <a:lnTo>
                      <a:pt x="57" y="81"/>
                    </a:lnTo>
                    <a:lnTo>
                      <a:pt x="57" y="81"/>
                    </a:lnTo>
                    <a:lnTo>
                      <a:pt x="68" y="62"/>
                    </a:lnTo>
                    <a:lnTo>
                      <a:pt x="79" y="45"/>
                    </a:lnTo>
                    <a:lnTo>
                      <a:pt x="83" y="34"/>
                    </a:lnTo>
                    <a:lnTo>
                      <a:pt x="86" y="25"/>
                    </a:lnTo>
                    <a:lnTo>
                      <a:pt x="89" y="15"/>
                    </a:lnTo>
                    <a:lnTo>
                      <a:pt x="90" y="5"/>
                    </a:lnTo>
                    <a:lnTo>
                      <a:pt x="90" y="5"/>
                    </a:lnTo>
                    <a:lnTo>
                      <a:pt x="90" y="2"/>
                    </a:lnTo>
                    <a:lnTo>
                      <a:pt x="89" y="1"/>
                    </a:lnTo>
                    <a:lnTo>
                      <a:pt x="88" y="0"/>
                    </a:lnTo>
                    <a:lnTo>
                      <a:pt x="86" y="0"/>
                    </a:lnTo>
                    <a:lnTo>
                      <a:pt x="83" y="1"/>
                    </a:lnTo>
                    <a:lnTo>
                      <a:pt x="82" y="2"/>
                    </a:lnTo>
                    <a:lnTo>
                      <a:pt x="81" y="5"/>
                    </a:lnTo>
                    <a:lnTo>
                      <a:pt x="81"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05" name="chenying0907 893"/>
              <p:cNvSpPr/>
              <p:nvPr/>
            </p:nvSpPr>
            <p:spPr bwMode="auto">
              <a:xfrm>
                <a:off x="4632325" y="1397000"/>
                <a:ext cx="49213" cy="85725"/>
              </a:xfrm>
              <a:custGeom>
                <a:avLst/>
                <a:gdLst/>
                <a:ahLst/>
                <a:cxnLst>
                  <a:cxn ang="0">
                    <a:pos x="84" y="0"/>
                  </a:cxn>
                  <a:cxn ang="0">
                    <a:pos x="84" y="0"/>
                  </a:cxn>
                  <a:cxn ang="0">
                    <a:pos x="81" y="3"/>
                  </a:cxn>
                  <a:cxn ang="0">
                    <a:pos x="78" y="6"/>
                  </a:cxn>
                  <a:cxn ang="0">
                    <a:pos x="73" y="14"/>
                  </a:cxn>
                  <a:cxn ang="0">
                    <a:pos x="65" y="29"/>
                  </a:cxn>
                  <a:cxn ang="0">
                    <a:pos x="65" y="29"/>
                  </a:cxn>
                  <a:cxn ang="0">
                    <a:pos x="56" y="46"/>
                  </a:cxn>
                  <a:cxn ang="0">
                    <a:pos x="47" y="61"/>
                  </a:cxn>
                  <a:cxn ang="0">
                    <a:pos x="31" y="93"/>
                  </a:cxn>
                  <a:cxn ang="0">
                    <a:pos x="31" y="93"/>
                  </a:cxn>
                  <a:cxn ang="0">
                    <a:pos x="19" y="114"/>
                  </a:cxn>
                  <a:cxn ang="0">
                    <a:pos x="6" y="133"/>
                  </a:cxn>
                  <a:cxn ang="0">
                    <a:pos x="6" y="133"/>
                  </a:cxn>
                  <a:cxn ang="0">
                    <a:pos x="2" y="140"/>
                  </a:cxn>
                  <a:cxn ang="0">
                    <a:pos x="0" y="146"/>
                  </a:cxn>
                  <a:cxn ang="0">
                    <a:pos x="0" y="152"/>
                  </a:cxn>
                  <a:cxn ang="0">
                    <a:pos x="1" y="156"/>
                  </a:cxn>
                  <a:cxn ang="0">
                    <a:pos x="3" y="159"/>
                  </a:cxn>
                  <a:cxn ang="0">
                    <a:pos x="3" y="159"/>
                  </a:cxn>
                  <a:cxn ang="0">
                    <a:pos x="5" y="160"/>
                  </a:cxn>
                  <a:cxn ang="0">
                    <a:pos x="7" y="161"/>
                  </a:cxn>
                  <a:cxn ang="0">
                    <a:pos x="10" y="160"/>
                  </a:cxn>
                  <a:cxn ang="0">
                    <a:pos x="11" y="158"/>
                  </a:cxn>
                  <a:cxn ang="0">
                    <a:pos x="12" y="156"/>
                  </a:cxn>
                  <a:cxn ang="0">
                    <a:pos x="12" y="156"/>
                  </a:cxn>
                  <a:cxn ang="0">
                    <a:pos x="14" y="155"/>
                  </a:cxn>
                  <a:cxn ang="0">
                    <a:pos x="15" y="154"/>
                  </a:cxn>
                  <a:cxn ang="0">
                    <a:pos x="15" y="150"/>
                  </a:cxn>
                  <a:cxn ang="0">
                    <a:pos x="15" y="149"/>
                  </a:cxn>
                  <a:cxn ang="0">
                    <a:pos x="13" y="148"/>
                  </a:cxn>
                  <a:cxn ang="0">
                    <a:pos x="12" y="147"/>
                  </a:cxn>
                  <a:cxn ang="0">
                    <a:pos x="10" y="147"/>
                  </a:cxn>
                  <a:cxn ang="0">
                    <a:pos x="10" y="147"/>
                  </a:cxn>
                  <a:cxn ang="0">
                    <a:pos x="9" y="148"/>
                  </a:cxn>
                  <a:cxn ang="0">
                    <a:pos x="9" y="148"/>
                  </a:cxn>
                  <a:cxn ang="0">
                    <a:pos x="10" y="145"/>
                  </a:cxn>
                  <a:cxn ang="0">
                    <a:pos x="11" y="142"/>
                  </a:cxn>
                  <a:cxn ang="0">
                    <a:pos x="16" y="136"/>
                  </a:cxn>
                  <a:cxn ang="0">
                    <a:pos x="21" y="130"/>
                  </a:cxn>
                  <a:cxn ang="0">
                    <a:pos x="24" y="125"/>
                  </a:cxn>
                  <a:cxn ang="0">
                    <a:pos x="24" y="125"/>
                  </a:cxn>
                  <a:cxn ang="0">
                    <a:pos x="47" y="83"/>
                  </a:cxn>
                  <a:cxn ang="0">
                    <a:pos x="47" y="83"/>
                  </a:cxn>
                  <a:cxn ang="0">
                    <a:pos x="59" y="61"/>
                  </a:cxn>
                  <a:cxn ang="0">
                    <a:pos x="70" y="40"/>
                  </a:cxn>
                  <a:cxn ang="0">
                    <a:pos x="70" y="40"/>
                  </a:cxn>
                  <a:cxn ang="0">
                    <a:pos x="78" y="24"/>
                  </a:cxn>
                  <a:cxn ang="0">
                    <a:pos x="83" y="15"/>
                  </a:cxn>
                  <a:cxn ang="0">
                    <a:pos x="86" y="12"/>
                  </a:cxn>
                  <a:cxn ang="0">
                    <a:pos x="90" y="8"/>
                  </a:cxn>
                  <a:cxn ang="0">
                    <a:pos x="90" y="8"/>
                  </a:cxn>
                  <a:cxn ang="0">
                    <a:pos x="91" y="7"/>
                  </a:cxn>
                  <a:cxn ang="0">
                    <a:pos x="92" y="6"/>
                  </a:cxn>
                  <a:cxn ang="0">
                    <a:pos x="92" y="4"/>
                  </a:cxn>
                  <a:cxn ang="0">
                    <a:pos x="91" y="2"/>
                  </a:cxn>
                  <a:cxn ang="0">
                    <a:pos x="90" y="1"/>
                  </a:cxn>
                  <a:cxn ang="0">
                    <a:pos x="88" y="0"/>
                  </a:cxn>
                  <a:cxn ang="0">
                    <a:pos x="86" y="0"/>
                  </a:cxn>
                  <a:cxn ang="0">
                    <a:pos x="84" y="0"/>
                  </a:cxn>
                  <a:cxn ang="0">
                    <a:pos x="84" y="0"/>
                  </a:cxn>
                </a:cxnLst>
                <a:rect l="0" t="0" r="r" b="b"/>
                <a:pathLst>
                  <a:path w="92" h="161">
                    <a:moveTo>
                      <a:pt x="84" y="0"/>
                    </a:moveTo>
                    <a:lnTo>
                      <a:pt x="84" y="0"/>
                    </a:lnTo>
                    <a:lnTo>
                      <a:pt x="81" y="3"/>
                    </a:lnTo>
                    <a:lnTo>
                      <a:pt x="78" y="6"/>
                    </a:lnTo>
                    <a:lnTo>
                      <a:pt x="73" y="14"/>
                    </a:lnTo>
                    <a:lnTo>
                      <a:pt x="65" y="29"/>
                    </a:lnTo>
                    <a:lnTo>
                      <a:pt x="65" y="29"/>
                    </a:lnTo>
                    <a:lnTo>
                      <a:pt x="56" y="46"/>
                    </a:lnTo>
                    <a:lnTo>
                      <a:pt x="47" y="61"/>
                    </a:lnTo>
                    <a:lnTo>
                      <a:pt x="31" y="93"/>
                    </a:lnTo>
                    <a:lnTo>
                      <a:pt x="31" y="93"/>
                    </a:lnTo>
                    <a:lnTo>
                      <a:pt x="19" y="114"/>
                    </a:lnTo>
                    <a:lnTo>
                      <a:pt x="6" y="133"/>
                    </a:lnTo>
                    <a:lnTo>
                      <a:pt x="6" y="133"/>
                    </a:lnTo>
                    <a:lnTo>
                      <a:pt x="2" y="140"/>
                    </a:lnTo>
                    <a:lnTo>
                      <a:pt x="0" y="146"/>
                    </a:lnTo>
                    <a:lnTo>
                      <a:pt x="0" y="152"/>
                    </a:lnTo>
                    <a:lnTo>
                      <a:pt x="1" y="156"/>
                    </a:lnTo>
                    <a:lnTo>
                      <a:pt x="3" y="159"/>
                    </a:lnTo>
                    <a:lnTo>
                      <a:pt x="3" y="159"/>
                    </a:lnTo>
                    <a:lnTo>
                      <a:pt x="5" y="160"/>
                    </a:lnTo>
                    <a:lnTo>
                      <a:pt x="7" y="161"/>
                    </a:lnTo>
                    <a:lnTo>
                      <a:pt x="10" y="160"/>
                    </a:lnTo>
                    <a:lnTo>
                      <a:pt x="11" y="158"/>
                    </a:lnTo>
                    <a:lnTo>
                      <a:pt x="12" y="156"/>
                    </a:lnTo>
                    <a:lnTo>
                      <a:pt x="12" y="156"/>
                    </a:lnTo>
                    <a:lnTo>
                      <a:pt x="14" y="155"/>
                    </a:lnTo>
                    <a:lnTo>
                      <a:pt x="15" y="154"/>
                    </a:lnTo>
                    <a:lnTo>
                      <a:pt x="15" y="150"/>
                    </a:lnTo>
                    <a:lnTo>
                      <a:pt x="15" y="149"/>
                    </a:lnTo>
                    <a:lnTo>
                      <a:pt x="13" y="148"/>
                    </a:lnTo>
                    <a:lnTo>
                      <a:pt x="12" y="147"/>
                    </a:lnTo>
                    <a:lnTo>
                      <a:pt x="10" y="147"/>
                    </a:lnTo>
                    <a:lnTo>
                      <a:pt x="10" y="147"/>
                    </a:lnTo>
                    <a:lnTo>
                      <a:pt x="9" y="148"/>
                    </a:lnTo>
                    <a:lnTo>
                      <a:pt x="9" y="148"/>
                    </a:lnTo>
                    <a:lnTo>
                      <a:pt x="10" y="145"/>
                    </a:lnTo>
                    <a:lnTo>
                      <a:pt x="11" y="142"/>
                    </a:lnTo>
                    <a:lnTo>
                      <a:pt x="16" y="136"/>
                    </a:lnTo>
                    <a:lnTo>
                      <a:pt x="21" y="130"/>
                    </a:lnTo>
                    <a:lnTo>
                      <a:pt x="24" y="125"/>
                    </a:lnTo>
                    <a:lnTo>
                      <a:pt x="24" y="125"/>
                    </a:lnTo>
                    <a:lnTo>
                      <a:pt x="47" y="83"/>
                    </a:lnTo>
                    <a:lnTo>
                      <a:pt x="47" y="83"/>
                    </a:lnTo>
                    <a:lnTo>
                      <a:pt x="59" y="61"/>
                    </a:lnTo>
                    <a:lnTo>
                      <a:pt x="70" y="40"/>
                    </a:lnTo>
                    <a:lnTo>
                      <a:pt x="70" y="40"/>
                    </a:lnTo>
                    <a:lnTo>
                      <a:pt x="78" y="24"/>
                    </a:lnTo>
                    <a:lnTo>
                      <a:pt x="83" y="15"/>
                    </a:lnTo>
                    <a:lnTo>
                      <a:pt x="86" y="12"/>
                    </a:lnTo>
                    <a:lnTo>
                      <a:pt x="90" y="8"/>
                    </a:lnTo>
                    <a:lnTo>
                      <a:pt x="90" y="8"/>
                    </a:lnTo>
                    <a:lnTo>
                      <a:pt x="91" y="7"/>
                    </a:lnTo>
                    <a:lnTo>
                      <a:pt x="92" y="6"/>
                    </a:lnTo>
                    <a:lnTo>
                      <a:pt x="92" y="4"/>
                    </a:lnTo>
                    <a:lnTo>
                      <a:pt x="91" y="2"/>
                    </a:lnTo>
                    <a:lnTo>
                      <a:pt x="90" y="1"/>
                    </a:lnTo>
                    <a:lnTo>
                      <a:pt x="88" y="0"/>
                    </a:lnTo>
                    <a:lnTo>
                      <a:pt x="86" y="0"/>
                    </a:lnTo>
                    <a:lnTo>
                      <a:pt x="84" y="0"/>
                    </a:lnTo>
                    <a:lnTo>
                      <a:pt x="84" y="0"/>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06" name="chenying0907 894"/>
              <p:cNvSpPr/>
              <p:nvPr/>
            </p:nvSpPr>
            <p:spPr bwMode="auto">
              <a:xfrm>
                <a:off x="4654550" y="1414463"/>
                <a:ext cx="52388" cy="85725"/>
              </a:xfrm>
              <a:custGeom>
                <a:avLst/>
                <a:gdLst/>
                <a:ahLst/>
                <a:cxnLst>
                  <a:cxn ang="0">
                    <a:pos x="90" y="3"/>
                  </a:cxn>
                  <a:cxn ang="0">
                    <a:pos x="90" y="3"/>
                  </a:cxn>
                  <a:cxn ang="0">
                    <a:pos x="89" y="9"/>
                  </a:cxn>
                  <a:cxn ang="0">
                    <a:pos x="86" y="13"/>
                  </a:cxn>
                  <a:cxn ang="0">
                    <a:pos x="79" y="23"/>
                  </a:cxn>
                  <a:cxn ang="0">
                    <a:pos x="67" y="41"/>
                  </a:cxn>
                  <a:cxn ang="0">
                    <a:pos x="67" y="41"/>
                  </a:cxn>
                  <a:cxn ang="0">
                    <a:pos x="53" y="61"/>
                  </a:cxn>
                  <a:cxn ang="0">
                    <a:pos x="38" y="83"/>
                  </a:cxn>
                  <a:cxn ang="0">
                    <a:pos x="38" y="83"/>
                  </a:cxn>
                  <a:cxn ang="0">
                    <a:pos x="33" y="94"/>
                  </a:cxn>
                  <a:cxn ang="0">
                    <a:pos x="28" y="107"/>
                  </a:cxn>
                  <a:cxn ang="0">
                    <a:pos x="23" y="119"/>
                  </a:cxn>
                  <a:cxn ang="0">
                    <a:pos x="20" y="124"/>
                  </a:cxn>
                  <a:cxn ang="0">
                    <a:pos x="15" y="129"/>
                  </a:cxn>
                  <a:cxn ang="0">
                    <a:pos x="15" y="129"/>
                  </a:cxn>
                  <a:cxn ang="0">
                    <a:pos x="10" y="136"/>
                  </a:cxn>
                  <a:cxn ang="0">
                    <a:pos x="6" y="142"/>
                  </a:cxn>
                  <a:cxn ang="0">
                    <a:pos x="3" y="148"/>
                  </a:cxn>
                  <a:cxn ang="0">
                    <a:pos x="0" y="155"/>
                  </a:cxn>
                  <a:cxn ang="0">
                    <a:pos x="0" y="155"/>
                  </a:cxn>
                  <a:cxn ang="0">
                    <a:pos x="0" y="157"/>
                  </a:cxn>
                  <a:cxn ang="0">
                    <a:pos x="0" y="159"/>
                  </a:cxn>
                  <a:cxn ang="0">
                    <a:pos x="1" y="160"/>
                  </a:cxn>
                  <a:cxn ang="0">
                    <a:pos x="3" y="161"/>
                  </a:cxn>
                  <a:cxn ang="0">
                    <a:pos x="6" y="160"/>
                  </a:cxn>
                  <a:cxn ang="0">
                    <a:pos x="8" y="159"/>
                  </a:cxn>
                  <a:cxn ang="0">
                    <a:pos x="9" y="158"/>
                  </a:cxn>
                  <a:cxn ang="0">
                    <a:pos x="9" y="158"/>
                  </a:cxn>
                  <a:cxn ang="0">
                    <a:pos x="13" y="149"/>
                  </a:cxn>
                  <a:cxn ang="0">
                    <a:pos x="20" y="141"/>
                  </a:cxn>
                  <a:cxn ang="0">
                    <a:pos x="26" y="132"/>
                  </a:cxn>
                  <a:cxn ang="0">
                    <a:pos x="31" y="123"/>
                  </a:cxn>
                  <a:cxn ang="0">
                    <a:pos x="31" y="123"/>
                  </a:cxn>
                  <a:cxn ang="0">
                    <a:pos x="40" y="101"/>
                  </a:cxn>
                  <a:cxn ang="0">
                    <a:pos x="45" y="91"/>
                  </a:cxn>
                  <a:cxn ang="0">
                    <a:pos x="51" y="81"/>
                  </a:cxn>
                  <a:cxn ang="0">
                    <a:pos x="51" y="81"/>
                  </a:cxn>
                  <a:cxn ang="0">
                    <a:pos x="65" y="59"/>
                  </a:cxn>
                  <a:cxn ang="0">
                    <a:pos x="79" y="38"/>
                  </a:cxn>
                  <a:cxn ang="0">
                    <a:pos x="79" y="38"/>
                  </a:cxn>
                  <a:cxn ang="0">
                    <a:pos x="91" y="23"/>
                  </a:cxn>
                  <a:cxn ang="0">
                    <a:pos x="96" y="15"/>
                  </a:cxn>
                  <a:cxn ang="0">
                    <a:pos x="98" y="11"/>
                  </a:cxn>
                  <a:cxn ang="0">
                    <a:pos x="99" y="6"/>
                  </a:cxn>
                  <a:cxn ang="0">
                    <a:pos x="99" y="6"/>
                  </a:cxn>
                  <a:cxn ang="0">
                    <a:pos x="99" y="4"/>
                  </a:cxn>
                  <a:cxn ang="0">
                    <a:pos x="98" y="2"/>
                  </a:cxn>
                  <a:cxn ang="0">
                    <a:pos x="97" y="1"/>
                  </a:cxn>
                  <a:cxn ang="0">
                    <a:pos x="95" y="0"/>
                  </a:cxn>
                  <a:cxn ang="0">
                    <a:pos x="94" y="0"/>
                  </a:cxn>
                  <a:cxn ang="0">
                    <a:pos x="92" y="0"/>
                  </a:cxn>
                  <a:cxn ang="0">
                    <a:pos x="91" y="2"/>
                  </a:cxn>
                  <a:cxn ang="0">
                    <a:pos x="90" y="3"/>
                  </a:cxn>
                  <a:cxn ang="0">
                    <a:pos x="90" y="3"/>
                  </a:cxn>
                </a:cxnLst>
                <a:rect l="0" t="0" r="r" b="b"/>
                <a:pathLst>
                  <a:path w="99" h="161">
                    <a:moveTo>
                      <a:pt x="90" y="3"/>
                    </a:moveTo>
                    <a:lnTo>
                      <a:pt x="90" y="3"/>
                    </a:lnTo>
                    <a:lnTo>
                      <a:pt x="89" y="9"/>
                    </a:lnTo>
                    <a:lnTo>
                      <a:pt x="86" y="13"/>
                    </a:lnTo>
                    <a:lnTo>
                      <a:pt x="79" y="23"/>
                    </a:lnTo>
                    <a:lnTo>
                      <a:pt x="67" y="41"/>
                    </a:lnTo>
                    <a:lnTo>
                      <a:pt x="67" y="41"/>
                    </a:lnTo>
                    <a:lnTo>
                      <a:pt x="53" y="61"/>
                    </a:lnTo>
                    <a:lnTo>
                      <a:pt x="38" y="83"/>
                    </a:lnTo>
                    <a:lnTo>
                      <a:pt x="38" y="83"/>
                    </a:lnTo>
                    <a:lnTo>
                      <a:pt x="33" y="94"/>
                    </a:lnTo>
                    <a:lnTo>
                      <a:pt x="28" y="107"/>
                    </a:lnTo>
                    <a:lnTo>
                      <a:pt x="23" y="119"/>
                    </a:lnTo>
                    <a:lnTo>
                      <a:pt x="20" y="124"/>
                    </a:lnTo>
                    <a:lnTo>
                      <a:pt x="15" y="129"/>
                    </a:lnTo>
                    <a:lnTo>
                      <a:pt x="15" y="129"/>
                    </a:lnTo>
                    <a:lnTo>
                      <a:pt x="10" y="136"/>
                    </a:lnTo>
                    <a:lnTo>
                      <a:pt x="6" y="142"/>
                    </a:lnTo>
                    <a:lnTo>
                      <a:pt x="3" y="148"/>
                    </a:lnTo>
                    <a:lnTo>
                      <a:pt x="0" y="155"/>
                    </a:lnTo>
                    <a:lnTo>
                      <a:pt x="0" y="155"/>
                    </a:lnTo>
                    <a:lnTo>
                      <a:pt x="0" y="157"/>
                    </a:lnTo>
                    <a:lnTo>
                      <a:pt x="0" y="159"/>
                    </a:lnTo>
                    <a:lnTo>
                      <a:pt x="1" y="160"/>
                    </a:lnTo>
                    <a:lnTo>
                      <a:pt x="3" y="161"/>
                    </a:lnTo>
                    <a:lnTo>
                      <a:pt x="6" y="160"/>
                    </a:lnTo>
                    <a:lnTo>
                      <a:pt x="8" y="159"/>
                    </a:lnTo>
                    <a:lnTo>
                      <a:pt x="9" y="158"/>
                    </a:lnTo>
                    <a:lnTo>
                      <a:pt x="9" y="158"/>
                    </a:lnTo>
                    <a:lnTo>
                      <a:pt x="13" y="149"/>
                    </a:lnTo>
                    <a:lnTo>
                      <a:pt x="20" y="141"/>
                    </a:lnTo>
                    <a:lnTo>
                      <a:pt x="26" y="132"/>
                    </a:lnTo>
                    <a:lnTo>
                      <a:pt x="31" y="123"/>
                    </a:lnTo>
                    <a:lnTo>
                      <a:pt x="31" y="123"/>
                    </a:lnTo>
                    <a:lnTo>
                      <a:pt x="40" y="101"/>
                    </a:lnTo>
                    <a:lnTo>
                      <a:pt x="45" y="91"/>
                    </a:lnTo>
                    <a:lnTo>
                      <a:pt x="51" y="81"/>
                    </a:lnTo>
                    <a:lnTo>
                      <a:pt x="51" y="81"/>
                    </a:lnTo>
                    <a:lnTo>
                      <a:pt x="65" y="59"/>
                    </a:lnTo>
                    <a:lnTo>
                      <a:pt x="79" y="38"/>
                    </a:lnTo>
                    <a:lnTo>
                      <a:pt x="79" y="38"/>
                    </a:lnTo>
                    <a:lnTo>
                      <a:pt x="91" y="23"/>
                    </a:lnTo>
                    <a:lnTo>
                      <a:pt x="96" y="15"/>
                    </a:lnTo>
                    <a:lnTo>
                      <a:pt x="98" y="11"/>
                    </a:lnTo>
                    <a:lnTo>
                      <a:pt x="99" y="6"/>
                    </a:lnTo>
                    <a:lnTo>
                      <a:pt x="99" y="6"/>
                    </a:lnTo>
                    <a:lnTo>
                      <a:pt x="99" y="4"/>
                    </a:lnTo>
                    <a:lnTo>
                      <a:pt x="98" y="2"/>
                    </a:lnTo>
                    <a:lnTo>
                      <a:pt x="97" y="1"/>
                    </a:lnTo>
                    <a:lnTo>
                      <a:pt x="95" y="0"/>
                    </a:lnTo>
                    <a:lnTo>
                      <a:pt x="94" y="0"/>
                    </a:lnTo>
                    <a:lnTo>
                      <a:pt x="92" y="0"/>
                    </a:lnTo>
                    <a:lnTo>
                      <a:pt x="91" y="2"/>
                    </a:lnTo>
                    <a:lnTo>
                      <a:pt x="90" y="3"/>
                    </a:lnTo>
                    <a:lnTo>
                      <a:pt x="90"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07" name="chenying0907 895"/>
              <p:cNvSpPr/>
              <p:nvPr/>
            </p:nvSpPr>
            <p:spPr bwMode="auto">
              <a:xfrm>
                <a:off x="4678363" y="1439863"/>
                <a:ext cx="60325" cy="100013"/>
              </a:xfrm>
              <a:custGeom>
                <a:avLst/>
                <a:gdLst/>
                <a:ahLst/>
                <a:cxnLst>
                  <a:cxn ang="0">
                    <a:pos x="106" y="1"/>
                  </a:cxn>
                  <a:cxn ang="0">
                    <a:pos x="106" y="1"/>
                  </a:cxn>
                  <a:cxn ang="0">
                    <a:pos x="89" y="20"/>
                  </a:cxn>
                  <a:cxn ang="0">
                    <a:pos x="74" y="41"/>
                  </a:cxn>
                  <a:cxn ang="0">
                    <a:pos x="59" y="62"/>
                  </a:cxn>
                  <a:cxn ang="0">
                    <a:pos x="53" y="73"/>
                  </a:cxn>
                  <a:cxn ang="0">
                    <a:pos x="47" y="84"/>
                  </a:cxn>
                  <a:cxn ang="0">
                    <a:pos x="47" y="84"/>
                  </a:cxn>
                  <a:cxn ang="0">
                    <a:pos x="35" y="109"/>
                  </a:cxn>
                  <a:cxn ang="0">
                    <a:pos x="23" y="133"/>
                  </a:cxn>
                  <a:cxn ang="0">
                    <a:pos x="13" y="158"/>
                  </a:cxn>
                  <a:cxn ang="0">
                    <a:pos x="0" y="183"/>
                  </a:cxn>
                  <a:cxn ang="0">
                    <a:pos x="0" y="183"/>
                  </a:cxn>
                  <a:cxn ang="0">
                    <a:pos x="0" y="184"/>
                  </a:cxn>
                  <a:cxn ang="0">
                    <a:pos x="0" y="186"/>
                  </a:cxn>
                  <a:cxn ang="0">
                    <a:pos x="1" y="188"/>
                  </a:cxn>
                  <a:cxn ang="0">
                    <a:pos x="3" y="189"/>
                  </a:cxn>
                  <a:cxn ang="0">
                    <a:pos x="5" y="189"/>
                  </a:cxn>
                  <a:cxn ang="0">
                    <a:pos x="6" y="189"/>
                  </a:cxn>
                  <a:cxn ang="0">
                    <a:pos x="8" y="189"/>
                  </a:cxn>
                  <a:cxn ang="0">
                    <a:pos x="9" y="187"/>
                  </a:cxn>
                  <a:cxn ang="0">
                    <a:pos x="9" y="187"/>
                  </a:cxn>
                  <a:cxn ang="0">
                    <a:pos x="19" y="166"/>
                  </a:cxn>
                  <a:cxn ang="0">
                    <a:pos x="28" y="144"/>
                  </a:cxn>
                  <a:cxn ang="0">
                    <a:pos x="38" y="124"/>
                  </a:cxn>
                  <a:cxn ang="0">
                    <a:pos x="48" y="103"/>
                  </a:cxn>
                  <a:cxn ang="0">
                    <a:pos x="48" y="103"/>
                  </a:cxn>
                  <a:cxn ang="0">
                    <a:pos x="62" y="78"/>
                  </a:cxn>
                  <a:cxn ang="0">
                    <a:pos x="78" y="53"/>
                  </a:cxn>
                  <a:cxn ang="0">
                    <a:pos x="94" y="31"/>
                  </a:cxn>
                  <a:cxn ang="0">
                    <a:pos x="112" y="8"/>
                  </a:cxn>
                  <a:cxn ang="0">
                    <a:pos x="112" y="8"/>
                  </a:cxn>
                  <a:cxn ang="0">
                    <a:pos x="113" y="6"/>
                  </a:cxn>
                  <a:cxn ang="0">
                    <a:pos x="113" y="4"/>
                  </a:cxn>
                  <a:cxn ang="0">
                    <a:pos x="112" y="1"/>
                  </a:cxn>
                  <a:cxn ang="0">
                    <a:pos x="111" y="0"/>
                  </a:cxn>
                  <a:cxn ang="0">
                    <a:pos x="109" y="0"/>
                  </a:cxn>
                  <a:cxn ang="0">
                    <a:pos x="107" y="0"/>
                  </a:cxn>
                  <a:cxn ang="0">
                    <a:pos x="106" y="1"/>
                  </a:cxn>
                  <a:cxn ang="0">
                    <a:pos x="106" y="1"/>
                  </a:cxn>
                </a:cxnLst>
                <a:rect l="0" t="0" r="r" b="b"/>
                <a:pathLst>
                  <a:path w="113" h="189">
                    <a:moveTo>
                      <a:pt x="106" y="1"/>
                    </a:moveTo>
                    <a:lnTo>
                      <a:pt x="106" y="1"/>
                    </a:lnTo>
                    <a:lnTo>
                      <a:pt x="89" y="20"/>
                    </a:lnTo>
                    <a:lnTo>
                      <a:pt x="74" y="41"/>
                    </a:lnTo>
                    <a:lnTo>
                      <a:pt x="59" y="62"/>
                    </a:lnTo>
                    <a:lnTo>
                      <a:pt x="53" y="73"/>
                    </a:lnTo>
                    <a:lnTo>
                      <a:pt x="47" y="84"/>
                    </a:lnTo>
                    <a:lnTo>
                      <a:pt x="47" y="84"/>
                    </a:lnTo>
                    <a:lnTo>
                      <a:pt x="35" y="109"/>
                    </a:lnTo>
                    <a:lnTo>
                      <a:pt x="23" y="133"/>
                    </a:lnTo>
                    <a:lnTo>
                      <a:pt x="13" y="158"/>
                    </a:lnTo>
                    <a:lnTo>
                      <a:pt x="0" y="183"/>
                    </a:lnTo>
                    <a:lnTo>
                      <a:pt x="0" y="183"/>
                    </a:lnTo>
                    <a:lnTo>
                      <a:pt x="0" y="184"/>
                    </a:lnTo>
                    <a:lnTo>
                      <a:pt x="0" y="186"/>
                    </a:lnTo>
                    <a:lnTo>
                      <a:pt x="1" y="188"/>
                    </a:lnTo>
                    <a:lnTo>
                      <a:pt x="3" y="189"/>
                    </a:lnTo>
                    <a:lnTo>
                      <a:pt x="5" y="189"/>
                    </a:lnTo>
                    <a:lnTo>
                      <a:pt x="6" y="189"/>
                    </a:lnTo>
                    <a:lnTo>
                      <a:pt x="8" y="189"/>
                    </a:lnTo>
                    <a:lnTo>
                      <a:pt x="9" y="187"/>
                    </a:lnTo>
                    <a:lnTo>
                      <a:pt x="9" y="187"/>
                    </a:lnTo>
                    <a:lnTo>
                      <a:pt x="19" y="166"/>
                    </a:lnTo>
                    <a:lnTo>
                      <a:pt x="28" y="144"/>
                    </a:lnTo>
                    <a:lnTo>
                      <a:pt x="38" y="124"/>
                    </a:lnTo>
                    <a:lnTo>
                      <a:pt x="48" y="103"/>
                    </a:lnTo>
                    <a:lnTo>
                      <a:pt x="48" y="103"/>
                    </a:lnTo>
                    <a:lnTo>
                      <a:pt x="62" y="78"/>
                    </a:lnTo>
                    <a:lnTo>
                      <a:pt x="78" y="53"/>
                    </a:lnTo>
                    <a:lnTo>
                      <a:pt x="94" y="31"/>
                    </a:lnTo>
                    <a:lnTo>
                      <a:pt x="112" y="8"/>
                    </a:lnTo>
                    <a:lnTo>
                      <a:pt x="112" y="8"/>
                    </a:lnTo>
                    <a:lnTo>
                      <a:pt x="113" y="6"/>
                    </a:lnTo>
                    <a:lnTo>
                      <a:pt x="113" y="4"/>
                    </a:lnTo>
                    <a:lnTo>
                      <a:pt x="112" y="1"/>
                    </a:lnTo>
                    <a:lnTo>
                      <a:pt x="111" y="0"/>
                    </a:lnTo>
                    <a:lnTo>
                      <a:pt x="109" y="0"/>
                    </a:lnTo>
                    <a:lnTo>
                      <a:pt x="107" y="0"/>
                    </a:lnTo>
                    <a:lnTo>
                      <a:pt x="106" y="1"/>
                    </a:lnTo>
                    <a:lnTo>
                      <a:pt x="106" y="1"/>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08" name="chenying0907 896"/>
              <p:cNvSpPr/>
              <p:nvPr/>
            </p:nvSpPr>
            <p:spPr bwMode="auto">
              <a:xfrm>
                <a:off x="4706938" y="1471613"/>
                <a:ext cx="66675" cy="106363"/>
              </a:xfrm>
              <a:custGeom>
                <a:avLst/>
                <a:gdLst/>
                <a:ahLst/>
                <a:cxnLst>
                  <a:cxn ang="0">
                    <a:pos x="120" y="2"/>
                  </a:cxn>
                  <a:cxn ang="0">
                    <a:pos x="120" y="2"/>
                  </a:cxn>
                  <a:cxn ang="0">
                    <a:pos x="112" y="12"/>
                  </a:cxn>
                  <a:cxn ang="0">
                    <a:pos x="104" y="23"/>
                  </a:cxn>
                  <a:cxn ang="0">
                    <a:pos x="90" y="46"/>
                  </a:cxn>
                  <a:cxn ang="0">
                    <a:pos x="77" y="70"/>
                  </a:cxn>
                  <a:cxn ang="0">
                    <a:pos x="62" y="93"/>
                  </a:cxn>
                  <a:cxn ang="0">
                    <a:pos x="62" y="93"/>
                  </a:cxn>
                  <a:cxn ang="0">
                    <a:pos x="32" y="138"/>
                  </a:cxn>
                  <a:cxn ang="0">
                    <a:pos x="18" y="162"/>
                  </a:cxn>
                  <a:cxn ang="0">
                    <a:pos x="4" y="186"/>
                  </a:cxn>
                  <a:cxn ang="0">
                    <a:pos x="4" y="186"/>
                  </a:cxn>
                  <a:cxn ang="0">
                    <a:pos x="1" y="187"/>
                  </a:cxn>
                  <a:cxn ang="0">
                    <a:pos x="0" y="188"/>
                  </a:cxn>
                  <a:cxn ang="0">
                    <a:pos x="0" y="190"/>
                  </a:cxn>
                  <a:cxn ang="0">
                    <a:pos x="0" y="195"/>
                  </a:cxn>
                  <a:cxn ang="0">
                    <a:pos x="0" y="195"/>
                  </a:cxn>
                  <a:cxn ang="0">
                    <a:pos x="1" y="198"/>
                  </a:cxn>
                  <a:cxn ang="0">
                    <a:pos x="4" y="199"/>
                  </a:cxn>
                  <a:cxn ang="0">
                    <a:pos x="6" y="199"/>
                  </a:cxn>
                  <a:cxn ang="0">
                    <a:pos x="8" y="198"/>
                  </a:cxn>
                  <a:cxn ang="0">
                    <a:pos x="9" y="197"/>
                  </a:cxn>
                  <a:cxn ang="0">
                    <a:pos x="9" y="197"/>
                  </a:cxn>
                  <a:cxn ang="0">
                    <a:pos x="22" y="174"/>
                  </a:cxn>
                  <a:cxn ang="0">
                    <a:pos x="35" y="154"/>
                  </a:cxn>
                  <a:cxn ang="0">
                    <a:pos x="63" y="110"/>
                  </a:cxn>
                  <a:cxn ang="0">
                    <a:pos x="63" y="110"/>
                  </a:cxn>
                  <a:cxn ang="0">
                    <a:pos x="79" y="84"/>
                  </a:cxn>
                  <a:cxn ang="0">
                    <a:pos x="93" y="59"/>
                  </a:cxn>
                  <a:cxn ang="0">
                    <a:pos x="110" y="33"/>
                  </a:cxn>
                  <a:cxn ang="0">
                    <a:pos x="118" y="20"/>
                  </a:cxn>
                  <a:cxn ang="0">
                    <a:pos x="127" y="8"/>
                  </a:cxn>
                  <a:cxn ang="0">
                    <a:pos x="127" y="8"/>
                  </a:cxn>
                  <a:cxn ang="0">
                    <a:pos x="128" y="7"/>
                  </a:cxn>
                  <a:cxn ang="0">
                    <a:pos x="128" y="5"/>
                  </a:cxn>
                  <a:cxn ang="0">
                    <a:pos x="126" y="2"/>
                  </a:cxn>
                  <a:cxn ang="0">
                    <a:pos x="125" y="1"/>
                  </a:cxn>
                  <a:cxn ang="0">
                    <a:pos x="123" y="0"/>
                  </a:cxn>
                  <a:cxn ang="0">
                    <a:pos x="122" y="1"/>
                  </a:cxn>
                  <a:cxn ang="0">
                    <a:pos x="120" y="2"/>
                  </a:cxn>
                  <a:cxn ang="0">
                    <a:pos x="120" y="2"/>
                  </a:cxn>
                </a:cxnLst>
                <a:rect l="0" t="0" r="r" b="b"/>
                <a:pathLst>
                  <a:path w="128" h="199">
                    <a:moveTo>
                      <a:pt x="120" y="2"/>
                    </a:moveTo>
                    <a:lnTo>
                      <a:pt x="120" y="2"/>
                    </a:lnTo>
                    <a:lnTo>
                      <a:pt x="112" y="12"/>
                    </a:lnTo>
                    <a:lnTo>
                      <a:pt x="104" y="23"/>
                    </a:lnTo>
                    <a:lnTo>
                      <a:pt x="90" y="46"/>
                    </a:lnTo>
                    <a:lnTo>
                      <a:pt x="77" y="70"/>
                    </a:lnTo>
                    <a:lnTo>
                      <a:pt x="62" y="93"/>
                    </a:lnTo>
                    <a:lnTo>
                      <a:pt x="62" y="93"/>
                    </a:lnTo>
                    <a:lnTo>
                      <a:pt x="32" y="138"/>
                    </a:lnTo>
                    <a:lnTo>
                      <a:pt x="18" y="162"/>
                    </a:lnTo>
                    <a:lnTo>
                      <a:pt x="4" y="186"/>
                    </a:lnTo>
                    <a:lnTo>
                      <a:pt x="4" y="186"/>
                    </a:lnTo>
                    <a:lnTo>
                      <a:pt x="1" y="187"/>
                    </a:lnTo>
                    <a:lnTo>
                      <a:pt x="0" y="188"/>
                    </a:lnTo>
                    <a:lnTo>
                      <a:pt x="0" y="190"/>
                    </a:lnTo>
                    <a:lnTo>
                      <a:pt x="0" y="195"/>
                    </a:lnTo>
                    <a:lnTo>
                      <a:pt x="0" y="195"/>
                    </a:lnTo>
                    <a:lnTo>
                      <a:pt x="1" y="198"/>
                    </a:lnTo>
                    <a:lnTo>
                      <a:pt x="4" y="199"/>
                    </a:lnTo>
                    <a:lnTo>
                      <a:pt x="6" y="199"/>
                    </a:lnTo>
                    <a:lnTo>
                      <a:pt x="8" y="198"/>
                    </a:lnTo>
                    <a:lnTo>
                      <a:pt x="9" y="197"/>
                    </a:lnTo>
                    <a:lnTo>
                      <a:pt x="9" y="197"/>
                    </a:lnTo>
                    <a:lnTo>
                      <a:pt x="22" y="174"/>
                    </a:lnTo>
                    <a:lnTo>
                      <a:pt x="35" y="154"/>
                    </a:lnTo>
                    <a:lnTo>
                      <a:pt x="63" y="110"/>
                    </a:lnTo>
                    <a:lnTo>
                      <a:pt x="63" y="110"/>
                    </a:lnTo>
                    <a:lnTo>
                      <a:pt x="79" y="84"/>
                    </a:lnTo>
                    <a:lnTo>
                      <a:pt x="93" y="59"/>
                    </a:lnTo>
                    <a:lnTo>
                      <a:pt x="110" y="33"/>
                    </a:lnTo>
                    <a:lnTo>
                      <a:pt x="118" y="20"/>
                    </a:lnTo>
                    <a:lnTo>
                      <a:pt x="127" y="8"/>
                    </a:lnTo>
                    <a:lnTo>
                      <a:pt x="127" y="8"/>
                    </a:lnTo>
                    <a:lnTo>
                      <a:pt x="128" y="7"/>
                    </a:lnTo>
                    <a:lnTo>
                      <a:pt x="128" y="5"/>
                    </a:lnTo>
                    <a:lnTo>
                      <a:pt x="126" y="2"/>
                    </a:lnTo>
                    <a:lnTo>
                      <a:pt x="125" y="1"/>
                    </a:lnTo>
                    <a:lnTo>
                      <a:pt x="123" y="0"/>
                    </a:lnTo>
                    <a:lnTo>
                      <a:pt x="122" y="1"/>
                    </a:lnTo>
                    <a:lnTo>
                      <a:pt x="120" y="2"/>
                    </a:lnTo>
                    <a:lnTo>
                      <a:pt x="120"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09" name="chenying0907 897"/>
              <p:cNvSpPr/>
              <p:nvPr/>
            </p:nvSpPr>
            <p:spPr bwMode="auto">
              <a:xfrm>
                <a:off x="4729163" y="1522413"/>
                <a:ext cx="65088" cy="112713"/>
              </a:xfrm>
              <a:custGeom>
                <a:avLst/>
                <a:gdLst/>
                <a:ahLst/>
                <a:cxnLst>
                  <a:cxn ang="0">
                    <a:pos x="115" y="4"/>
                  </a:cxn>
                  <a:cxn ang="0">
                    <a:pos x="115" y="4"/>
                  </a:cxn>
                  <a:cxn ang="0">
                    <a:pos x="110" y="18"/>
                  </a:cxn>
                  <a:cxn ang="0">
                    <a:pos x="105" y="32"/>
                  </a:cxn>
                  <a:cxn ang="0">
                    <a:pos x="99" y="45"/>
                  </a:cxn>
                  <a:cxn ang="0">
                    <a:pos x="91" y="59"/>
                  </a:cxn>
                  <a:cxn ang="0">
                    <a:pos x="77" y="85"/>
                  </a:cxn>
                  <a:cxn ang="0">
                    <a:pos x="63" y="111"/>
                  </a:cxn>
                  <a:cxn ang="0">
                    <a:pos x="63" y="111"/>
                  </a:cxn>
                  <a:cxn ang="0">
                    <a:pos x="56" y="124"/>
                  </a:cxn>
                  <a:cxn ang="0">
                    <a:pos x="49" y="137"/>
                  </a:cxn>
                  <a:cxn ang="0">
                    <a:pos x="35" y="162"/>
                  </a:cxn>
                  <a:cxn ang="0">
                    <a:pos x="35" y="162"/>
                  </a:cxn>
                  <a:cxn ang="0">
                    <a:pos x="26" y="173"/>
                  </a:cxn>
                  <a:cxn ang="0">
                    <a:pos x="18" y="185"/>
                  </a:cxn>
                  <a:cxn ang="0">
                    <a:pos x="10" y="195"/>
                  </a:cxn>
                  <a:cxn ang="0">
                    <a:pos x="1" y="206"/>
                  </a:cxn>
                  <a:cxn ang="0">
                    <a:pos x="1" y="206"/>
                  </a:cxn>
                  <a:cxn ang="0">
                    <a:pos x="0" y="208"/>
                  </a:cxn>
                  <a:cxn ang="0">
                    <a:pos x="1" y="210"/>
                  </a:cxn>
                  <a:cxn ang="0">
                    <a:pos x="1" y="212"/>
                  </a:cxn>
                  <a:cxn ang="0">
                    <a:pos x="4" y="213"/>
                  </a:cxn>
                  <a:cxn ang="0">
                    <a:pos x="5" y="214"/>
                  </a:cxn>
                  <a:cxn ang="0">
                    <a:pos x="7" y="214"/>
                  </a:cxn>
                  <a:cxn ang="0">
                    <a:pos x="9" y="213"/>
                  </a:cxn>
                  <a:cxn ang="0">
                    <a:pos x="10" y="212"/>
                  </a:cxn>
                  <a:cxn ang="0">
                    <a:pos x="10" y="212"/>
                  </a:cxn>
                  <a:cxn ang="0">
                    <a:pos x="18" y="200"/>
                  </a:cxn>
                  <a:cxn ang="0">
                    <a:pos x="26" y="189"/>
                  </a:cxn>
                  <a:cxn ang="0">
                    <a:pos x="35" y="178"/>
                  </a:cxn>
                  <a:cxn ang="0">
                    <a:pos x="42" y="167"/>
                  </a:cxn>
                  <a:cxn ang="0">
                    <a:pos x="42" y="167"/>
                  </a:cxn>
                  <a:cxn ang="0">
                    <a:pos x="59" y="138"/>
                  </a:cxn>
                  <a:cxn ang="0">
                    <a:pos x="75" y="109"/>
                  </a:cxn>
                  <a:cxn ang="0">
                    <a:pos x="75" y="109"/>
                  </a:cxn>
                  <a:cxn ang="0">
                    <a:pos x="88" y="83"/>
                  </a:cxn>
                  <a:cxn ang="0">
                    <a:pos x="102" y="59"/>
                  </a:cxn>
                  <a:cxn ang="0">
                    <a:pos x="109" y="46"/>
                  </a:cxn>
                  <a:cxn ang="0">
                    <a:pos x="114" y="33"/>
                  </a:cxn>
                  <a:cxn ang="0">
                    <a:pos x="119" y="19"/>
                  </a:cxn>
                  <a:cxn ang="0">
                    <a:pos x="124" y="6"/>
                  </a:cxn>
                  <a:cxn ang="0">
                    <a:pos x="124" y="6"/>
                  </a:cxn>
                  <a:cxn ang="0">
                    <a:pos x="124" y="4"/>
                  </a:cxn>
                  <a:cxn ang="0">
                    <a:pos x="123" y="3"/>
                  </a:cxn>
                  <a:cxn ang="0">
                    <a:pos x="122" y="1"/>
                  </a:cxn>
                  <a:cxn ang="0">
                    <a:pos x="120" y="1"/>
                  </a:cxn>
                  <a:cxn ang="0">
                    <a:pos x="119" y="0"/>
                  </a:cxn>
                  <a:cxn ang="0">
                    <a:pos x="117" y="1"/>
                  </a:cxn>
                  <a:cxn ang="0">
                    <a:pos x="116" y="2"/>
                  </a:cxn>
                  <a:cxn ang="0">
                    <a:pos x="115" y="4"/>
                  </a:cxn>
                  <a:cxn ang="0">
                    <a:pos x="115" y="4"/>
                  </a:cxn>
                </a:cxnLst>
                <a:rect l="0" t="0" r="r" b="b"/>
                <a:pathLst>
                  <a:path w="124" h="214">
                    <a:moveTo>
                      <a:pt x="115" y="4"/>
                    </a:moveTo>
                    <a:lnTo>
                      <a:pt x="115" y="4"/>
                    </a:lnTo>
                    <a:lnTo>
                      <a:pt x="110" y="18"/>
                    </a:lnTo>
                    <a:lnTo>
                      <a:pt x="105" y="32"/>
                    </a:lnTo>
                    <a:lnTo>
                      <a:pt x="99" y="45"/>
                    </a:lnTo>
                    <a:lnTo>
                      <a:pt x="91" y="59"/>
                    </a:lnTo>
                    <a:lnTo>
                      <a:pt x="77" y="85"/>
                    </a:lnTo>
                    <a:lnTo>
                      <a:pt x="63" y="111"/>
                    </a:lnTo>
                    <a:lnTo>
                      <a:pt x="63" y="111"/>
                    </a:lnTo>
                    <a:lnTo>
                      <a:pt x="56" y="124"/>
                    </a:lnTo>
                    <a:lnTo>
                      <a:pt x="49" y="137"/>
                    </a:lnTo>
                    <a:lnTo>
                      <a:pt x="35" y="162"/>
                    </a:lnTo>
                    <a:lnTo>
                      <a:pt x="35" y="162"/>
                    </a:lnTo>
                    <a:lnTo>
                      <a:pt x="26" y="173"/>
                    </a:lnTo>
                    <a:lnTo>
                      <a:pt x="18" y="185"/>
                    </a:lnTo>
                    <a:lnTo>
                      <a:pt x="10" y="195"/>
                    </a:lnTo>
                    <a:lnTo>
                      <a:pt x="1" y="206"/>
                    </a:lnTo>
                    <a:lnTo>
                      <a:pt x="1" y="206"/>
                    </a:lnTo>
                    <a:lnTo>
                      <a:pt x="0" y="208"/>
                    </a:lnTo>
                    <a:lnTo>
                      <a:pt x="1" y="210"/>
                    </a:lnTo>
                    <a:lnTo>
                      <a:pt x="1" y="212"/>
                    </a:lnTo>
                    <a:lnTo>
                      <a:pt x="4" y="213"/>
                    </a:lnTo>
                    <a:lnTo>
                      <a:pt x="5" y="214"/>
                    </a:lnTo>
                    <a:lnTo>
                      <a:pt x="7" y="214"/>
                    </a:lnTo>
                    <a:lnTo>
                      <a:pt x="9" y="213"/>
                    </a:lnTo>
                    <a:lnTo>
                      <a:pt x="10" y="212"/>
                    </a:lnTo>
                    <a:lnTo>
                      <a:pt x="10" y="212"/>
                    </a:lnTo>
                    <a:lnTo>
                      <a:pt x="18" y="200"/>
                    </a:lnTo>
                    <a:lnTo>
                      <a:pt x="26" y="189"/>
                    </a:lnTo>
                    <a:lnTo>
                      <a:pt x="35" y="178"/>
                    </a:lnTo>
                    <a:lnTo>
                      <a:pt x="42" y="167"/>
                    </a:lnTo>
                    <a:lnTo>
                      <a:pt x="42" y="167"/>
                    </a:lnTo>
                    <a:lnTo>
                      <a:pt x="59" y="138"/>
                    </a:lnTo>
                    <a:lnTo>
                      <a:pt x="75" y="109"/>
                    </a:lnTo>
                    <a:lnTo>
                      <a:pt x="75" y="109"/>
                    </a:lnTo>
                    <a:lnTo>
                      <a:pt x="88" y="83"/>
                    </a:lnTo>
                    <a:lnTo>
                      <a:pt x="102" y="59"/>
                    </a:lnTo>
                    <a:lnTo>
                      <a:pt x="109" y="46"/>
                    </a:lnTo>
                    <a:lnTo>
                      <a:pt x="114" y="33"/>
                    </a:lnTo>
                    <a:lnTo>
                      <a:pt x="119" y="19"/>
                    </a:lnTo>
                    <a:lnTo>
                      <a:pt x="124" y="6"/>
                    </a:lnTo>
                    <a:lnTo>
                      <a:pt x="124" y="6"/>
                    </a:lnTo>
                    <a:lnTo>
                      <a:pt x="124" y="4"/>
                    </a:lnTo>
                    <a:lnTo>
                      <a:pt x="123" y="3"/>
                    </a:lnTo>
                    <a:lnTo>
                      <a:pt x="122" y="1"/>
                    </a:lnTo>
                    <a:lnTo>
                      <a:pt x="120" y="1"/>
                    </a:lnTo>
                    <a:lnTo>
                      <a:pt x="119" y="0"/>
                    </a:lnTo>
                    <a:lnTo>
                      <a:pt x="117" y="1"/>
                    </a:lnTo>
                    <a:lnTo>
                      <a:pt x="116" y="2"/>
                    </a:lnTo>
                    <a:lnTo>
                      <a:pt x="115" y="4"/>
                    </a:lnTo>
                    <a:lnTo>
                      <a:pt x="115"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10" name="chenying0907 898"/>
              <p:cNvSpPr/>
              <p:nvPr/>
            </p:nvSpPr>
            <p:spPr bwMode="auto">
              <a:xfrm>
                <a:off x="4733925" y="1582738"/>
                <a:ext cx="63500" cy="107950"/>
              </a:xfrm>
              <a:custGeom>
                <a:avLst/>
                <a:gdLst/>
                <a:ahLst/>
                <a:cxnLst>
                  <a:cxn ang="0">
                    <a:pos x="109" y="2"/>
                  </a:cxn>
                  <a:cxn ang="0">
                    <a:pos x="109" y="2"/>
                  </a:cxn>
                  <a:cxn ang="0">
                    <a:pos x="101" y="14"/>
                  </a:cxn>
                  <a:cxn ang="0">
                    <a:pos x="94" y="25"/>
                  </a:cxn>
                  <a:cxn ang="0">
                    <a:pos x="80" y="48"/>
                  </a:cxn>
                  <a:cxn ang="0">
                    <a:pos x="68" y="73"/>
                  </a:cxn>
                  <a:cxn ang="0">
                    <a:pos x="57" y="99"/>
                  </a:cxn>
                  <a:cxn ang="0">
                    <a:pos x="57" y="99"/>
                  </a:cxn>
                  <a:cxn ang="0">
                    <a:pos x="50" y="111"/>
                  </a:cxn>
                  <a:cxn ang="0">
                    <a:pos x="44" y="123"/>
                  </a:cxn>
                  <a:cxn ang="0">
                    <a:pos x="29" y="148"/>
                  </a:cxn>
                  <a:cxn ang="0">
                    <a:pos x="14" y="173"/>
                  </a:cxn>
                  <a:cxn ang="0">
                    <a:pos x="7" y="185"/>
                  </a:cxn>
                  <a:cxn ang="0">
                    <a:pos x="0" y="198"/>
                  </a:cxn>
                  <a:cxn ang="0">
                    <a:pos x="0" y="198"/>
                  </a:cxn>
                  <a:cxn ang="0">
                    <a:pos x="0" y="200"/>
                  </a:cxn>
                  <a:cxn ang="0">
                    <a:pos x="0" y="202"/>
                  </a:cxn>
                  <a:cxn ang="0">
                    <a:pos x="1" y="203"/>
                  </a:cxn>
                  <a:cxn ang="0">
                    <a:pos x="2" y="204"/>
                  </a:cxn>
                  <a:cxn ang="0">
                    <a:pos x="4" y="205"/>
                  </a:cxn>
                  <a:cxn ang="0">
                    <a:pos x="5" y="205"/>
                  </a:cxn>
                  <a:cxn ang="0">
                    <a:pos x="7" y="204"/>
                  </a:cxn>
                  <a:cxn ang="0">
                    <a:pos x="8" y="203"/>
                  </a:cxn>
                  <a:cxn ang="0">
                    <a:pos x="8" y="203"/>
                  </a:cxn>
                  <a:cxn ang="0">
                    <a:pos x="19" y="180"/>
                  </a:cxn>
                  <a:cxn ang="0">
                    <a:pos x="32" y="158"/>
                  </a:cxn>
                  <a:cxn ang="0">
                    <a:pos x="58" y="116"/>
                  </a:cxn>
                  <a:cxn ang="0">
                    <a:pos x="58" y="116"/>
                  </a:cxn>
                  <a:cxn ang="0">
                    <a:pos x="65" y="103"/>
                  </a:cxn>
                  <a:cxn ang="0">
                    <a:pos x="72" y="89"/>
                  </a:cxn>
                  <a:cxn ang="0">
                    <a:pos x="84" y="61"/>
                  </a:cxn>
                  <a:cxn ang="0">
                    <a:pos x="92" y="48"/>
                  </a:cxn>
                  <a:cxn ang="0">
                    <a:pos x="99" y="34"/>
                  </a:cxn>
                  <a:cxn ang="0">
                    <a:pos x="107" y="21"/>
                  </a:cxn>
                  <a:cxn ang="0">
                    <a:pos x="116" y="9"/>
                  </a:cxn>
                  <a:cxn ang="0">
                    <a:pos x="116" y="9"/>
                  </a:cxn>
                  <a:cxn ang="0">
                    <a:pos x="118" y="8"/>
                  </a:cxn>
                  <a:cxn ang="0">
                    <a:pos x="118" y="6"/>
                  </a:cxn>
                  <a:cxn ang="0">
                    <a:pos x="115" y="2"/>
                  </a:cxn>
                  <a:cxn ang="0">
                    <a:pos x="114" y="1"/>
                  </a:cxn>
                  <a:cxn ang="0">
                    <a:pos x="113" y="0"/>
                  </a:cxn>
                  <a:cxn ang="0">
                    <a:pos x="111" y="1"/>
                  </a:cxn>
                  <a:cxn ang="0">
                    <a:pos x="109" y="2"/>
                  </a:cxn>
                  <a:cxn ang="0">
                    <a:pos x="109" y="2"/>
                  </a:cxn>
                </a:cxnLst>
                <a:rect l="0" t="0" r="r" b="b"/>
                <a:pathLst>
                  <a:path w="118" h="205">
                    <a:moveTo>
                      <a:pt x="109" y="2"/>
                    </a:moveTo>
                    <a:lnTo>
                      <a:pt x="109" y="2"/>
                    </a:lnTo>
                    <a:lnTo>
                      <a:pt x="101" y="14"/>
                    </a:lnTo>
                    <a:lnTo>
                      <a:pt x="94" y="25"/>
                    </a:lnTo>
                    <a:lnTo>
                      <a:pt x="80" y="48"/>
                    </a:lnTo>
                    <a:lnTo>
                      <a:pt x="68" y="73"/>
                    </a:lnTo>
                    <a:lnTo>
                      <a:pt x="57" y="99"/>
                    </a:lnTo>
                    <a:lnTo>
                      <a:pt x="57" y="99"/>
                    </a:lnTo>
                    <a:lnTo>
                      <a:pt x="50" y="111"/>
                    </a:lnTo>
                    <a:lnTo>
                      <a:pt x="44" y="123"/>
                    </a:lnTo>
                    <a:lnTo>
                      <a:pt x="29" y="148"/>
                    </a:lnTo>
                    <a:lnTo>
                      <a:pt x="14" y="173"/>
                    </a:lnTo>
                    <a:lnTo>
                      <a:pt x="7" y="185"/>
                    </a:lnTo>
                    <a:lnTo>
                      <a:pt x="0" y="198"/>
                    </a:lnTo>
                    <a:lnTo>
                      <a:pt x="0" y="198"/>
                    </a:lnTo>
                    <a:lnTo>
                      <a:pt x="0" y="200"/>
                    </a:lnTo>
                    <a:lnTo>
                      <a:pt x="0" y="202"/>
                    </a:lnTo>
                    <a:lnTo>
                      <a:pt x="1" y="203"/>
                    </a:lnTo>
                    <a:lnTo>
                      <a:pt x="2" y="204"/>
                    </a:lnTo>
                    <a:lnTo>
                      <a:pt x="4" y="205"/>
                    </a:lnTo>
                    <a:lnTo>
                      <a:pt x="5" y="205"/>
                    </a:lnTo>
                    <a:lnTo>
                      <a:pt x="7" y="204"/>
                    </a:lnTo>
                    <a:lnTo>
                      <a:pt x="8" y="203"/>
                    </a:lnTo>
                    <a:lnTo>
                      <a:pt x="8" y="203"/>
                    </a:lnTo>
                    <a:lnTo>
                      <a:pt x="19" y="180"/>
                    </a:lnTo>
                    <a:lnTo>
                      <a:pt x="32" y="158"/>
                    </a:lnTo>
                    <a:lnTo>
                      <a:pt x="58" y="116"/>
                    </a:lnTo>
                    <a:lnTo>
                      <a:pt x="58" y="116"/>
                    </a:lnTo>
                    <a:lnTo>
                      <a:pt x="65" y="103"/>
                    </a:lnTo>
                    <a:lnTo>
                      <a:pt x="72" y="89"/>
                    </a:lnTo>
                    <a:lnTo>
                      <a:pt x="84" y="61"/>
                    </a:lnTo>
                    <a:lnTo>
                      <a:pt x="92" y="48"/>
                    </a:lnTo>
                    <a:lnTo>
                      <a:pt x="99" y="34"/>
                    </a:lnTo>
                    <a:lnTo>
                      <a:pt x="107" y="21"/>
                    </a:lnTo>
                    <a:lnTo>
                      <a:pt x="116" y="9"/>
                    </a:lnTo>
                    <a:lnTo>
                      <a:pt x="116" y="9"/>
                    </a:lnTo>
                    <a:lnTo>
                      <a:pt x="118" y="8"/>
                    </a:lnTo>
                    <a:lnTo>
                      <a:pt x="118" y="6"/>
                    </a:lnTo>
                    <a:lnTo>
                      <a:pt x="115" y="2"/>
                    </a:lnTo>
                    <a:lnTo>
                      <a:pt x="114" y="1"/>
                    </a:lnTo>
                    <a:lnTo>
                      <a:pt x="113" y="0"/>
                    </a:lnTo>
                    <a:lnTo>
                      <a:pt x="111" y="1"/>
                    </a:lnTo>
                    <a:lnTo>
                      <a:pt x="109" y="2"/>
                    </a:lnTo>
                    <a:lnTo>
                      <a:pt x="109"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11" name="chenying0907 899"/>
              <p:cNvSpPr/>
              <p:nvPr/>
            </p:nvSpPr>
            <p:spPr bwMode="auto">
              <a:xfrm>
                <a:off x="4746625" y="1630363"/>
                <a:ext cx="68263" cy="120650"/>
              </a:xfrm>
              <a:custGeom>
                <a:avLst/>
                <a:gdLst/>
                <a:ahLst/>
                <a:cxnLst>
                  <a:cxn ang="0">
                    <a:pos x="119" y="3"/>
                  </a:cxn>
                  <a:cxn ang="0">
                    <a:pos x="119" y="3"/>
                  </a:cxn>
                  <a:cxn ang="0">
                    <a:pos x="118" y="10"/>
                  </a:cxn>
                  <a:cxn ang="0">
                    <a:pos x="116" y="16"/>
                  </a:cxn>
                  <a:cxn ang="0">
                    <a:pos x="109" y="29"/>
                  </a:cxn>
                  <a:cxn ang="0">
                    <a:pos x="96" y="54"/>
                  </a:cxn>
                  <a:cxn ang="0">
                    <a:pos x="96" y="54"/>
                  </a:cxn>
                  <a:cxn ang="0">
                    <a:pos x="86" y="69"/>
                  </a:cxn>
                  <a:cxn ang="0">
                    <a:pos x="77" y="84"/>
                  </a:cxn>
                  <a:cxn ang="0">
                    <a:pos x="58" y="112"/>
                  </a:cxn>
                  <a:cxn ang="0">
                    <a:pos x="58" y="112"/>
                  </a:cxn>
                  <a:cxn ang="0">
                    <a:pos x="43" y="137"/>
                  </a:cxn>
                  <a:cxn ang="0">
                    <a:pos x="27" y="161"/>
                  </a:cxn>
                  <a:cxn ang="0">
                    <a:pos x="20" y="174"/>
                  </a:cxn>
                  <a:cxn ang="0">
                    <a:pos x="14" y="187"/>
                  </a:cxn>
                  <a:cxn ang="0">
                    <a:pos x="9" y="201"/>
                  </a:cxn>
                  <a:cxn ang="0">
                    <a:pos x="4" y="214"/>
                  </a:cxn>
                  <a:cxn ang="0">
                    <a:pos x="4" y="214"/>
                  </a:cxn>
                  <a:cxn ang="0">
                    <a:pos x="2" y="215"/>
                  </a:cxn>
                  <a:cxn ang="0">
                    <a:pos x="0" y="218"/>
                  </a:cxn>
                  <a:cxn ang="0">
                    <a:pos x="0" y="222"/>
                  </a:cxn>
                  <a:cxn ang="0">
                    <a:pos x="0" y="222"/>
                  </a:cxn>
                  <a:cxn ang="0">
                    <a:pos x="2" y="224"/>
                  </a:cxn>
                  <a:cxn ang="0">
                    <a:pos x="3" y="226"/>
                  </a:cxn>
                  <a:cxn ang="0">
                    <a:pos x="5" y="228"/>
                  </a:cxn>
                  <a:cxn ang="0">
                    <a:pos x="9" y="226"/>
                  </a:cxn>
                  <a:cxn ang="0">
                    <a:pos x="10" y="225"/>
                  </a:cxn>
                  <a:cxn ang="0">
                    <a:pos x="10" y="224"/>
                  </a:cxn>
                  <a:cxn ang="0">
                    <a:pos x="10" y="224"/>
                  </a:cxn>
                  <a:cxn ang="0">
                    <a:pos x="15" y="208"/>
                  </a:cxn>
                  <a:cxn ang="0">
                    <a:pos x="22" y="192"/>
                  </a:cxn>
                  <a:cxn ang="0">
                    <a:pos x="29" y="176"/>
                  </a:cxn>
                  <a:cxn ang="0">
                    <a:pos x="39" y="160"/>
                  </a:cxn>
                  <a:cxn ang="0">
                    <a:pos x="57" y="130"/>
                  </a:cxn>
                  <a:cxn ang="0">
                    <a:pos x="76" y="101"/>
                  </a:cxn>
                  <a:cxn ang="0">
                    <a:pos x="76" y="101"/>
                  </a:cxn>
                  <a:cxn ang="0">
                    <a:pos x="94" y="74"/>
                  </a:cxn>
                  <a:cxn ang="0">
                    <a:pos x="103" y="59"/>
                  </a:cxn>
                  <a:cxn ang="0">
                    <a:pos x="111" y="44"/>
                  </a:cxn>
                  <a:cxn ang="0">
                    <a:pos x="111" y="44"/>
                  </a:cxn>
                  <a:cxn ang="0">
                    <a:pos x="116" y="34"/>
                  </a:cxn>
                  <a:cxn ang="0">
                    <a:pos x="121" y="25"/>
                  </a:cxn>
                  <a:cxn ang="0">
                    <a:pos x="125" y="16"/>
                  </a:cxn>
                  <a:cxn ang="0">
                    <a:pos x="128" y="12"/>
                  </a:cxn>
                  <a:cxn ang="0">
                    <a:pos x="129" y="6"/>
                  </a:cxn>
                  <a:cxn ang="0">
                    <a:pos x="129" y="6"/>
                  </a:cxn>
                  <a:cxn ang="0">
                    <a:pos x="129" y="4"/>
                  </a:cxn>
                  <a:cxn ang="0">
                    <a:pos x="128" y="2"/>
                  </a:cxn>
                  <a:cxn ang="0">
                    <a:pos x="124" y="0"/>
                  </a:cxn>
                  <a:cxn ang="0">
                    <a:pos x="123" y="0"/>
                  </a:cxn>
                  <a:cxn ang="0">
                    <a:pos x="121" y="0"/>
                  </a:cxn>
                  <a:cxn ang="0">
                    <a:pos x="120" y="1"/>
                  </a:cxn>
                  <a:cxn ang="0">
                    <a:pos x="119" y="3"/>
                  </a:cxn>
                  <a:cxn ang="0">
                    <a:pos x="119" y="3"/>
                  </a:cxn>
                </a:cxnLst>
                <a:rect l="0" t="0" r="r" b="b"/>
                <a:pathLst>
                  <a:path w="129" h="228">
                    <a:moveTo>
                      <a:pt x="119" y="3"/>
                    </a:moveTo>
                    <a:lnTo>
                      <a:pt x="119" y="3"/>
                    </a:lnTo>
                    <a:lnTo>
                      <a:pt x="118" y="10"/>
                    </a:lnTo>
                    <a:lnTo>
                      <a:pt x="116" y="16"/>
                    </a:lnTo>
                    <a:lnTo>
                      <a:pt x="109" y="29"/>
                    </a:lnTo>
                    <a:lnTo>
                      <a:pt x="96" y="54"/>
                    </a:lnTo>
                    <a:lnTo>
                      <a:pt x="96" y="54"/>
                    </a:lnTo>
                    <a:lnTo>
                      <a:pt x="86" y="69"/>
                    </a:lnTo>
                    <a:lnTo>
                      <a:pt x="77" y="84"/>
                    </a:lnTo>
                    <a:lnTo>
                      <a:pt x="58" y="112"/>
                    </a:lnTo>
                    <a:lnTo>
                      <a:pt x="58" y="112"/>
                    </a:lnTo>
                    <a:lnTo>
                      <a:pt x="43" y="137"/>
                    </a:lnTo>
                    <a:lnTo>
                      <a:pt x="27" y="161"/>
                    </a:lnTo>
                    <a:lnTo>
                      <a:pt x="20" y="174"/>
                    </a:lnTo>
                    <a:lnTo>
                      <a:pt x="14" y="187"/>
                    </a:lnTo>
                    <a:lnTo>
                      <a:pt x="9" y="201"/>
                    </a:lnTo>
                    <a:lnTo>
                      <a:pt x="4" y="214"/>
                    </a:lnTo>
                    <a:lnTo>
                      <a:pt x="4" y="214"/>
                    </a:lnTo>
                    <a:lnTo>
                      <a:pt x="2" y="215"/>
                    </a:lnTo>
                    <a:lnTo>
                      <a:pt x="0" y="218"/>
                    </a:lnTo>
                    <a:lnTo>
                      <a:pt x="0" y="222"/>
                    </a:lnTo>
                    <a:lnTo>
                      <a:pt x="0" y="222"/>
                    </a:lnTo>
                    <a:lnTo>
                      <a:pt x="2" y="224"/>
                    </a:lnTo>
                    <a:lnTo>
                      <a:pt x="3" y="226"/>
                    </a:lnTo>
                    <a:lnTo>
                      <a:pt x="5" y="228"/>
                    </a:lnTo>
                    <a:lnTo>
                      <a:pt x="9" y="226"/>
                    </a:lnTo>
                    <a:lnTo>
                      <a:pt x="10" y="225"/>
                    </a:lnTo>
                    <a:lnTo>
                      <a:pt x="10" y="224"/>
                    </a:lnTo>
                    <a:lnTo>
                      <a:pt x="10" y="224"/>
                    </a:lnTo>
                    <a:lnTo>
                      <a:pt x="15" y="208"/>
                    </a:lnTo>
                    <a:lnTo>
                      <a:pt x="22" y="192"/>
                    </a:lnTo>
                    <a:lnTo>
                      <a:pt x="29" y="176"/>
                    </a:lnTo>
                    <a:lnTo>
                      <a:pt x="39" y="160"/>
                    </a:lnTo>
                    <a:lnTo>
                      <a:pt x="57" y="130"/>
                    </a:lnTo>
                    <a:lnTo>
                      <a:pt x="76" y="101"/>
                    </a:lnTo>
                    <a:lnTo>
                      <a:pt x="76" y="101"/>
                    </a:lnTo>
                    <a:lnTo>
                      <a:pt x="94" y="74"/>
                    </a:lnTo>
                    <a:lnTo>
                      <a:pt x="103" y="59"/>
                    </a:lnTo>
                    <a:lnTo>
                      <a:pt x="111" y="44"/>
                    </a:lnTo>
                    <a:lnTo>
                      <a:pt x="111" y="44"/>
                    </a:lnTo>
                    <a:lnTo>
                      <a:pt x="116" y="34"/>
                    </a:lnTo>
                    <a:lnTo>
                      <a:pt x="121" y="25"/>
                    </a:lnTo>
                    <a:lnTo>
                      <a:pt x="125" y="16"/>
                    </a:lnTo>
                    <a:lnTo>
                      <a:pt x="128" y="12"/>
                    </a:lnTo>
                    <a:lnTo>
                      <a:pt x="129" y="6"/>
                    </a:lnTo>
                    <a:lnTo>
                      <a:pt x="129" y="6"/>
                    </a:lnTo>
                    <a:lnTo>
                      <a:pt x="129" y="4"/>
                    </a:lnTo>
                    <a:lnTo>
                      <a:pt x="128" y="2"/>
                    </a:lnTo>
                    <a:lnTo>
                      <a:pt x="124" y="0"/>
                    </a:lnTo>
                    <a:lnTo>
                      <a:pt x="123" y="0"/>
                    </a:lnTo>
                    <a:lnTo>
                      <a:pt x="121" y="0"/>
                    </a:lnTo>
                    <a:lnTo>
                      <a:pt x="120" y="1"/>
                    </a:lnTo>
                    <a:lnTo>
                      <a:pt x="119" y="3"/>
                    </a:lnTo>
                    <a:lnTo>
                      <a:pt x="119"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12" name="chenying0907 900"/>
              <p:cNvSpPr/>
              <p:nvPr/>
            </p:nvSpPr>
            <p:spPr bwMode="auto">
              <a:xfrm>
                <a:off x="4746625" y="1685925"/>
                <a:ext cx="85725" cy="127000"/>
              </a:xfrm>
              <a:custGeom>
                <a:avLst/>
                <a:gdLst/>
                <a:ahLst/>
                <a:cxnLst>
                  <a:cxn ang="0">
                    <a:pos x="153" y="2"/>
                  </a:cxn>
                  <a:cxn ang="0">
                    <a:pos x="153" y="2"/>
                  </a:cxn>
                  <a:cxn ang="0">
                    <a:pos x="130" y="34"/>
                  </a:cxn>
                  <a:cxn ang="0">
                    <a:pos x="119" y="49"/>
                  </a:cxn>
                  <a:cxn ang="0">
                    <a:pos x="109" y="67"/>
                  </a:cxn>
                  <a:cxn ang="0">
                    <a:pos x="109" y="67"/>
                  </a:cxn>
                  <a:cxn ang="0">
                    <a:pos x="89" y="101"/>
                  </a:cxn>
                  <a:cxn ang="0">
                    <a:pos x="69" y="135"/>
                  </a:cxn>
                  <a:cxn ang="0">
                    <a:pos x="69" y="135"/>
                  </a:cxn>
                  <a:cxn ang="0">
                    <a:pos x="57" y="151"/>
                  </a:cxn>
                  <a:cxn ang="0">
                    <a:pos x="45" y="167"/>
                  </a:cxn>
                  <a:cxn ang="0">
                    <a:pos x="33" y="183"/>
                  </a:cxn>
                  <a:cxn ang="0">
                    <a:pos x="20" y="199"/>
                  </a:cxn>
                  <a:cxn ang="0">
                    <a:pos x="20" y="199"/>
                  </a:cxn>
                  <a:cxn ang="0">
                    <a:pos x="13" y="208"/>
                  </a:cxn>
                  <a:cxn ang="0">
                    <a:pos x="6" y="217"/>
                  </a:cxn>
                  <a:cxn ang="0">
                    <a:pos x="4" y="222"/>
                  </a:cxn>
                  <a:cxn ang="0">
                    <a:pos x="2" y="227"/>
                  </a:cxn>
                  <a:cxn ang="0">
                    <a:pos x="0" y="232"/>
                  </a:cxn>
                  <a:cxn ang="0">
                    <a:pos x="2" y="237"/>
                  </a:cxn>
                  <a:cxn ang="0">
                    <a:pos x="2" y="237"/>
                  </a:cxn>
                  <a:cxn ang="0">
                    <a:pos x="2" y="239"/>
                  </a:cxn>
                  <a:cxn ang="0">
                    <a:pos x="4" y="240"/>
                  </a:cxn>
                  <a:cxn ang="0">
                    <a:pos x="5" y="241"/>
                  </a:cxn>
                  <a:cxn ang="0">
                    <a:pos x="7" y="241"/>
                  </a:cxn>
                  <a:cxn ang="0">
                    <a:pos x="9" y="240"/>
                  </a:cxn>
                  <a:cxn ang="0">
                    <a:pos x="10" y="239"/>
                  </a:cxn>
                  <a:cxn ang="0">
                    <a:pos x="11" y="237"/>
                  </a:cxn>
                  <a:cxn ang="0">
                    <a:pos x="10" y="235"/>
                  </a:cxn>
                  <a:cxn ang="0">
                    <a:pos x="10" y="235"/>
                  </a:cxn>
                  <a:cxn ang="0">
                    <a:pos x="10" y="232"/>
                  </a:cxn>
                  <a:cxn ang="0">
                    <a:pos x="11" y="229"/>
                  </a:cxn>
                  <a:cxn ang="0">
                    <a:pos x="14" y="222"/>
                  </a:cxn>
                  <a:cxn ang="0">
                    <a:pos x="19" y="214"/>
                  </a:cxn>
                  <a:cxn ang="0">
                    <a:pos x="25" y="205"/>
                  </a:cxn>
                  <a:cxn ang="0">
                    <a:pos x="38" y="190"/>
                  </a:cxn>
                  <a:cxn ang="0">
                    <a:pos x="47" y="179"/>
                  </a:cxn>
                  <a:cxn ang="0">
                    <a:pos x="47" y="179"/>
                  </a:cxn>
                  <a:cxn ang="0">
                    <a:pos x="67" y="152"/>
                  </a:cxn>
                  <a:cxn ang="0">
                    <a:pos x="77" y="139"/>
                  </a:cxn>
                  <a:cxn ang="0">
                    <a:pos x="85" y="125"/>
                  </a:cxn>
                  <a:cxn ang="0">
                    <a:pos x="85" y="125"/>
                  </a:cxn>
                  <a:cxn ang="0">
                    <a:pos x="104" y="95"/>
                  </a:cxn>
                  <a:cxn ang="0">
                    <a:pos x="120" y="64"/>
                  </a:cxn>
                  <a:cxn ang="0">
                    <a:pos x="120" y="64"/>
                  </a:cxn>
                  <a:cxn ang="0">
                    <a:pos x="130" y="49"/>
                  </a:cxn>
                  <a:cxn ang="0">
                    <a:pos x="140" y="35"/>
                  </a:cxn>
                  <a:cxn ang="0">
                    <a:pos x="162" y="7"/>
                  </a:cxn>
                  <a:cxn ang="0">
                    <a:pos x="162" y="7"/>
                  </a:cxn>
                  <a:cxn ang="0">
                    <a:pos x="163" y="5"/>
                  </a:cxn>
                  <a:cxn ang="0">
                    <a:pos x="163" y="3"/>
                  </a:cxn>
                  <a:cxn ang="0">
                    <a:pos x="162" y="2"/>
                  </a:cxn>
                  <a:cxn ang="0">
                    <a:pos x="161" y="1"/>
                  </a:cxn>
                  <a:cxn ang="0">
                    <a:pos x="156" y="0"/>
                  </a:cxn>
                  <a:cxn ang="0">
                    <a:pos x="154" y="1"/>
                  </a:cxn>
                  <a:cxn ang="0">
                    <a:pos x="153" y="2"/>
                  </a:cxn>
                  <a:cxn ang="0">
                    <a:pos x="153" y="2"/>
                  </a:cxn>
                </a:cxnLst>
                <a:rect l="0" t="0" r="r" b="b"/>
                <a:pathLst>
                  <a:path w="163" h="241">
                    <a:moveTo>
                      <a:pt x="153" y="2"/>
                    </a:moveTo>
                    <a:lnTo>
                      <a:pt x="153" y="2"/>
                    </a:lnTo>
                    <a:lnTo>
                      <a:pt x="130" y="34"/>
                    </a:lnTo>
                    <a:lnTo>
                      <a:pt x="119" y="49"/>
                    </a:lnTo>
                    <a:lnTo>
                      <a:pt x="109" y="67"/>
                    </a:lnTo>
                    <a:lnTo>
                      <a:pt x="109" y="67"/>
                    </a:lnTo>
                    <a:lnTo>
                      <a:pt x="89" y="101"/>
                    </a:lnTo>
                    <a:lnTo>
                      <a:pt x="69" y="135"/>
                    </a:lnTo>
                    <a:lnTo>
                      <a:pt x="69" y="135"/>
                    </a:lnTo>
                    <a:lnTo>
                      <a:pt x="57" y="151"/>
                    </a:lnTo>
                    <a:lnTo>
                      <a:pt x="45" y="167"/>
                    </a:lnTo>
                    <a:lnTo>
                      <a:pt x="33" y="183"/>
                    </a:lnTo>
                    <a:lnTo>
                      <a:pt x="20" y="199"/>
                    </a:lnTo>
                    <a:lnTo>
                      <a:pt x="20" y="199"/>
                    </a:lnTo>
                    <a:lnTo>
                      <a:pt x="13" y="208"/>
                    </a:lnTo>
                    <a:lnTo>
                      <a:pt x="6" y="217"/>
                    </a:lnTo>
                    <a:lnTo>
                      <a:pt x="4" y="222"/>
                    </a:lnTo>
                    <a:lnTo>
                      <a:pt x="2" y="227"/>
                    </a:lnTo>
                    <a:lnTo>
                      <a:pt x="0" y="232"/>
                    </a:lnTo>
                    <a:lnTo>
                      <a:pt x="2" y="237"/>
                    </a:lnTo>
                    <a:lnTo>
                      <a:pt x="2" y="237"/>
                    </a:lnTo>
                    <a:lnTo>
                      <a:pt x="2" y="239"/>
                    </a:lnTo>
                    <a:lnTo>
                      <a:pt x="4" y="240"/>
                    </a:lnTo>
                    <a:lnTo>
                      <a:pt x="5" y="241"/>
                    </a:lnTo>
                    <a:lnTo>
                      <a:pt x="7" y="241"/>
                    </a:lnTo>
                    <a:lnTo>
                      <a:pt x="9" y="240"/>
                    </a:lnTo>
                    <a:lnTo>
                      <a:pt x="10" y="239"/>
                    </a:lnTo>
                    <a:lnTo>
                      <a:pt x="11" y="237"/>
                    </a:lnTo>
                    <a:lnTo>
                      <a:pt x="10" y="235"/>
                    </a:lnTo>
                    <a:lnTo>
                      <a:pt x="10" y="235"/>
                    </a:lnTo>
                    <a:lnTo>
                      <a:pt x="10" y="232"/>
                    </a:lnTo>
                    <a:lnTo>
                      <a:pt x="11" y="229"/>
                    </a:lnTo>
                    <a:lnTo>
                      <a:pt x="14" y="222"/>
                    </a:lnTo>
                    <a:lnTo>
                      <a:pt x="19" y="214"/>
                    </a:lnTo>
                    <a:lnTo>
                      <a:pt x="25" y="205"/>
                    </a:lnTo>
                    <a:lnTo>
                      <a:pt x="38" y="190"/>
                    </a:lnTo>
                    <a:lnTo>
                      <a:pt x="47" y="179"/>
                    </a:lnTo>
                    <a:lnTo>
                      <a:pt x="47" y="179"/>
                    </a:lnTo>
                    <a:lnTo>
                      <a:pt x="67" y="152"/>
                    </a:lnTo>
                    <a:lnTo>
                      <a:pt x="77" y="139"/>
                    </a:lnTo>
                    <a:lnTo>
                      <a:pt x="85" y="125"/>
                    </a:lnTo>
                    <a:lnTo>
                      <a:pt x="85" y="125"/>
                    </a:lnTo>
                    <a:lnTo>
                      <a:pt x="104" y="95"/>
                    </a:lnTo>
                    <a:lnTo>
                      <a:pt x="120" y="64"/>
                    </a:lnTo>
                    <a:lnTo>
                      <a:pt x="120" y="64"/>
                    </a:lnTo>
                    <a:lnTo>
                      <a:pt x="130" y="49"/>
                    </a:lnTo>
                    <a:lnTo>
                      <a:pt x="140" y="35"/>
                    </a:lnTo>
                    <a:lnTo>
                      <a:pt x="162" y="7"/>
                    </a:lnTo>
                    <a:lnTo>
                      <a:pt x="162" y="7"/>
                    </a:lnTo>
                    <a:lnTo>
                      <a:pt x="163" y="5"/>
                    </a:lnTo>
                    <a:lnTo>
                      <a:pt x="163" y="3"/>
                    </a:lnTo>
                    <a:lnTo>
                      <a:pt x="162" y="2"/>
                    </a:lnTo>
                    <a:lnTo>
                      <a:pt x="161" y="1"/>
                    </a:lnTo>
                    <a:lnTo>
                      <a:pt x="156" y="0"/>
                    </a:lnTo>
                    <a:lnTo>
                      <a:pt x="154" y="1"/>
                    </a:lnTo>
                    <a:lnTo>
                      <a:pt x="153" y="2"/>
                    </a:lnTo>
                    <a:lnTo>
                      <a:pt x="153"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13" name="chenying0907 901"/>
              <p:cNvSpPr/>
              <p:nvPr/>
            </p:nvSpPr>
            <p:spPr bwMode="auto">
              <a:xfrm>
                <a:off x="4772025" y="1747838"/>
                <a:ext cx="61913" cy="90488"/>
              </a:xfrm>
              <a:custGeom>
                <a:avLst/>
                <a:gdLst/>
                <a:ahLst/>
                <a:cxnLst>
                  <a:cxn ang="0">
                    <a:pos x="109" y="3"/>
                  </a:cxn>
                  <a:cxn ang="0">
                    <a:pos x="109" y="3"/>
                  </a:cxn>
                  <a:cxn ang="0">
                    <a:pos x="105" y="12"/>
                  </a:cxn>
                  <a:cxn ang="0">
                    <a:pos x="101" y="21"/>
                  </a:cxn>
                  <a:cxn ang="0">
                    <a:pos x="95" y="29"/>
                  </a:cxn>
                  <a:cxn ang="0">
                    <a:pos x="88" y="38"/>
                  </a:cxn>
                  <a:cxn ang="0">
                    <a:pos x="74" y="53"/>
                  </a:cxn>
                  <a:cxn ang="0">
                    <a:pos x="67" y="61"/>
                  </a:cxn>
                  <a:cxn ang="0">
                    <a:pos x="62" y="69"/>
                  </a:cxn>
                  <a:cxn ang="0">
                    <a:pos x="62" y="69"/>
                  </a:cxn>
                  <a:cxn ang="0">
                    <a:pos x="29" y="114"/>
                  </a:cxn>
                  <a:cxn ang="0">
                    <a:pos x="13" y="138"/>
                  </a:cxn>
                  <a:cxn ang="0">
                    <a:pos x="6" y="150"/>
                  </a:cxn>
                  <a:cxn ang="0">
                    <a:pos x="0" y="164"/>
                  </a:cxn>
                  <a:cxn ang="0">
                    <a:pos x="0" y="164"/>
                  </a:cxn>
                  <a:cxn ang="0">
                    <a:pos x="0" y="166"/>
                  </a:cxn>
                  <a:cxn ang="0">
                    <a:pos x="0" y="168"/>
                  </a:cxn>
                  <a:cxn ang="0">
                    <a:pos x="2" y="170"/>
                  </a:cxn>
                  <a:cxn ang="0">
                    <a:pos x="4" y="171"/>
                  </a:cxn>
                  <a:cxn ang="0">
                    <a:pos x="5" y="171"/>
                  </a:cxn>
                  <a:cxn ang="0">
                    <a:pos x="7" y="170"/>
                  </a:cxn>
                  <a:cxn ang="0">
                    <a:pos x="8" y="168"/>
                  </a:cxn>
                  <a:cxn ang="0">
                    <a:pos x="8" y="168"/>
                  </a:cxn>
                  <a:cxn ang="0">
                    <a:pos x="15" y="155"/>
                  </a:cxn>
                  <a:cxn ang="0">
                    <a:pos x="22" y="143"/>
                  </a:cxn>
                  <a:cxn ang="0">
                    <a:pos x="36" y="119"/>
                  </a:cxn>
                  <a:cxn ang="0">
                    <a:pos x="53" y="96"/>
                  </a:cxn>
                  <a:cxn ang="0">
                    <a:pos x="70" y="74"/>
                  </a:cxn>
                  <a:cxn ang="0">
                    <a:pos x="70" y="74"/>
                  </a:cxn>
                  <a:cxn ang="0">
                    <a:pos x="83" y="58"/>
                  </a:cxn>
                  <a:cxn ang="0">
                    <a:pos x="97" y="42"/>
                  </a:cxn>
                  <a:cxn ang="0">
                    <a:pos x="103" y="32"/>
                  </a:cxn>
                  <a:cxn ang="0">
                    <a:pos x="110" y="24"/>
                  </a:cxn>
                  <a:cxn ang="0">
                    <a:pos x="115" y="15"/>
                  </a:cxn>
                  <a:cxn ang="0">
                    <a:pos x="118" y="6"/>
                  </a:cxn>
                  <a:cxn ang="0">
                    <a:pos x="118" y="6"/>
                  </a:cxn>
                  <a:cxn ang="0">
                    <a:pos x="118" y="3"/>
                  </a:cxn>
                  <a:cxn ang="0">
                    <a:pos x="117" y="2"/>
                  </a:cxn>
                  <a:cxn ang="0">
                    <a:pos x="116" y="0"/>
                  </a:cxn>
                  <a:cxn ang="0">
                    <a:pos x="115" y="0"/>
                  </a:cxn>
                  <a:cxn ang="0">
                    <a:pos x="113" y="0"/>
                  </a:cxn>
                  <a:cxn ang="0">
                    <a:pos x="111" y="0"/>
                  </a:cxn>
                  <a:cxn ang="0">
                    <a:pos x="110" y="1"/>
                  </a:cxn>
                  <a:cxn ang="0">
                    <a:pos x="109" y="3"/>
                  </a:cxn>
                  <a:cxn ang="0">
                    <a:pos x="109" y="3"/>
                  </a:cxn>
                </a:cxnLst>
                <a:rect l="0" t="0" r="r" b="b"/>
                <a:pathLst>
                  <a:path w="118" h="171">
                    <a:moveTo>
                      <a:pt x="109" y="3"/>
                    </a:moveTo>
                    <a:lnTo>
                      <a:pt x="109" y="3"/>
                    </a:lnTo>
                    <a:lnTo>
                      <a:pt x="105" y="12"/>
                    </a:lnTo>
                    <a:lnTo>
                      <a:pt x="101" y="21"/>
                    </a:lnTo>
                    <a:lnTo>
                      <a:pt x="95" y="29"/>
                    </a:lnTo>
                    <a:lnTo>
                      <a:pt x="88" y="38"/>
                    </a:lnTo>
                    <a:lnTo>
                      <a:pt x="74" y="53"/>
                    </a:lnTo>
                    <a:lnTo>
                      <a:pt x="67" y="61"/>
                    </a:lnTo>
                    <a:lnTo>
                      <a:pt x="62" y="69"/>
                    </a:lnTo>
                    <a:lnTo>
                      <a:pt x="62" y="69"/>
                    </a:lnTo>
                    <a:lnTo>
                      <a:pt x="29" y="114"/>
                    </a:lnTo>
                    <a:lnTo>
                      <a:pt x="13" y="138"/>
                    </a:lnTo>
                    <a:lnTo>
                      <a:pt x="6" y="150"/>
                    </a:lnTo>
                    <a:lnTo>
                      <a:pt x="0" y="164"/>
                    </a:lnTo>
                    <a:lnTo>
                      <a:pt x="0" y="164"/>
                    </a:lnTo>
                    <a:lnTo>
                      <a:pt x="0" y="166"/>
                    </a:lnTo>
                    <a:lnTo>
                      <a:pt x="0" y="168"/>
                    </a:lnTo>
                    <a:lnTo>
                      <a:pt x="2" y="170"/>
                    </a:lnTo>
                    <a:lnTo>
                      <a:pt x="4" y="171"/>
                    </a:lnTo>
                    <a:lnTo>
                      <a:pt x="5" y="171"/>
                    </a:lnTo>
                    <a:lnTo>
                      <a:pt x="7" y="170"/>
                    </a:lnTo>
                    <a:lnTo>
                      <a:pt x="8" y="168"/>
                    </a:lnTo>
                    <a:lnTo>
                      <a:pt x="8" y="168"/>
                    </a:lnTo>
                    <a:lnTo>
                      <a:pt x="15" y="155"/>
                    </a:lnTo>
                    <a:lnTo>
                      <a:pt x="22" y="143"/>
                    </a:lnTo>
                    <a:lnTo>
                      <a:pt x="36" y="119"/>
                    </a:lnTo>
                    <a:lnTo>
                      <a:pt x="53" y="96"/>
                    </a:lnTo>
                    <a:lnTo>
                      <a:pt x="70" y="74"/>
                    </a:lnTo>
                    <a:lnTo>
                      <a:pt x="70" y="74"/>
                    </a:lnTo>
                    <a:lnTo>
                      <a:pt x="83" y="58"/>
                    </a:lnTo>
                    <a:lnTo>
                      <a:pt x="97" y="42"/>
                    </a:lnTo>
                    <a:lnTo>
                      <a:pt x="103" y="32"/>
                    </a:lnTo>
                    <a:lnTo>
                      <a:pt x="110" y="24"/>
                    </a:lnTo>
                    <a:lnTo>
                      <a:pt x="115" y="15"/>
                    </a:lnTo>
                    <a:lnTo>
                      <a:pt x="118" y="6"/>
                    </a:lnTo>
                    <a:lnTo>
                      <a:pt x="118" y="6"/>
                    </a:lnTo>
                    <a:lnTo>
                      <a:pt x="118" y="3"/>
                    </a:lnTo>
                    <a:lnTo>
                      <a:pt x="117" y="2"/>
                    </a:lnTo>
                    <a:lnTo>
                      <a:pt x="116" y="0"/>
                    </a:lnTo>
                    <a:lnTo>
                      <a:pt x="115" y="0"/>
                    </a:lnTo>
                    <a:lnTo>
                      <a:pt x="113" y="0"/>
                    </a:lnTo>
                    <a:lnTo>
                      <a:pt x="111" y="0"/>
                    </a:lnTo>
                    <a:lnTo>
                      <a:pt x="110" y="1"/>
                    </a:lnTo>
                    <a:lnTo>
                      <a:pt x="109" y="3"/>
                    </a:lnTo>
                    <a:lnTo>
                      <a:pt x="109"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14" name="chenying0907 902"/>
              <p:cNvSpPr>
                <a:spLocks noEditPoints="1"/>
              </p:cNvSpPr>
              <p:nvPr/>
            </p:nvSpPr>
            <p:spPr bwMode="auto">
              <a:xfrm>
                <a:off x="4194175" y="1665288"/>
                <a:ext cx="217488" cy="206375"/>
              </a:xfrm>
              <a:custGeom>
                <a:avLst/>
                <a:gdLst/>
                <a:ahLst/>
                <a:cxnLst>
                  <a:cxn ang="0">
                    <a:pos x="213" y="391"/>
                  </a:cxn>
                  <a:cxn ang="0">
                    <a:pos x="160" y="381"/>
                  </a:cxn>
                  <a:cxn ang="0">
                    <a:pos x="109" y="359"/>
                  </a:cxn>
                  <a:cxn ang="0">
                    <a:pos x="63" y="328"/>
                  </a:cxn>
                  <a:cxn ang="0">
                    <a:pos x="27" y="289"/>
                  </a:cxn>
                  <a:cxn ang="0">
                    <a:pos x="5" y="241"/>
                  </a:cxn>
                  <a:cxn ang="0">
                    <a:pos x="1" y="216"/>
                  </a:cxn>
                  <a:cxn ang="0">
                    <a:pos x="0" y="182"/>
                  </a:cxn>
                  <a:cxn ang="0">
                    <a:pos x="6" y="151"/>
                  </a:cxn>
                  <a:cxn ang="0">
                    <a:pos x="29" y="103"/>
                  </a:cxn>
                  <a:cxn ang="0">
                    <a:pos x="46" y="80"/>
                  </a:cxn>
                  <a:cxn ang="0">
                    <a:pos x="75" y="52"/>
                  </a:cxn>
                  <a:cxn ang="0">
                    <a:pos x="109" y="30"/>
                  </a:cxn>
                  <a:cxn ang="0">
                    <a:pos x="146" y="14"/>
                  </a:cxn>
                  <a:cxn ang="0">
                    <a:pos x="186" y="3"/>
                  </a:cxn>
                  <a:cxn ang="0">
                    <a:pos x="227" y="0"/>
                  </a:cxn>
                  <a:cxn ang="0">
                    <a:pos x="234" y="0"/>
                  </a:cxn>
                  <a:cxn ang="0">
                    <a:pos x="246" y="5"/>
                  </a:cxn>
                  <a:cxn ang="0">
                    <a:pos x="267" y="6"/>
                  </a:cxn>
                  <a:cxn ang="0">
                    <a:pos x="312" y="18"/>
                  </a:cxn>
                  <a:cxn ang="0">
                    <a:pos x="348" y="41"/>
                  </a:cxn>
                  <a:cxn ang="0">
                    <a:pos x="376" y="72"/>
                  </a:cxn>
                  <a:cxn ang="0">
                    <a:pos x="396" y="108"/>
                  </a:cxn>
                  <a:cxn ang="0">
                    <a:pos x="407" y="146"/>
                  </a:cxn>
                  <a:cxn ang="0">
                    <a:pos x="411" y="179"/>
                  </a:cxn>
                  <a:cxn ang="0">
                    <a:pos x="408" y="230"/>
                  </a:cxn>
                  <a:cxn ang="0">
                    <a:pos x="395" y="278"/>
                  </a:cxn>
                  <a:cxn ang="0">
                    <a:pos x="369" y="324"/>
                  </a:cxn>
                  <a:cxn ang="0">
                    <a:pos x="331" y="360"/>
                  </a:cxn>
                  <a:cxn ang="0">
                    <a:pos x="299" y="378"/>
                  </a:cxn>
                  <a:cxn ang="0">
                    <a:pos x="249" y="390"/>
                  </a:cxn>
                  <a:cxn ang="0">
                    <a:pos x="203" y="45"/>
                  </a:cxn>
                  <a:cxn ang="0">
                    <a:pos x="178" y="51"/>
                  </a:cxn>
                  <a:cxn ang="0">
                    <a:pos x="141" y="65"/>
                  </a:cxn>
                  <a:cxn ang="0">
                    <a:pos x="106" y="87"/>
                  </a:cxn>
                  <a:cxn ang="0">
                    <a:pos x="75" y="113"/>
                  </a:cxn>
                  <a:cxn ang="0">
                    <a:pos x="52" y="144"/>
                  </a:cxn>
                  <a:cxn ang="0">
                    <a:pos x="42" y="167"/>
                  </a:cxn>
                  <a:cxn ang="0">
                    <a:pos x="37" y="203"/>
                  </a:cxn>
                  <a:cxn ang="0">
                    <a:pos x="47" y="239"/>
                  </a:cxn>
                  <a:cxn ang="0">
                    <a:pos x="60" y="263"/>
                  </a:cxn>
                  <a:cxn ang="0">
                    <a:pos x="75" y="278"/>
                  </a:cxn>
                  <a:cxn ang="0">
                    <a:pos x="125" y="316"/>
                  </a:cxn>
                  <a:cxn ang="0">
                    <a:pos x="188" y="344"/>
                  </a:cxn>
                  <a:cxn ang="0">
                    <a:pos x="222" y="350"/>
                  </a:cxn>
                  <a:cxn ang="0">
                    <a:pos x="245" y="350"/>
                  </a:cxn>
                  <a:cxn ang="0">
                    <a:pos x="278" y="342"/>
                  </a:cxn>
                  <a:cxn ang="0">
                    <a:pos x="306" y="327"/>
                  </a:cxn>
                  <a:cxn ang="0">
                    <a:pos x="324" y="310"/>
                  </a:cxn>
                  <a:cxn ang="0">
                    <a:pos x="346" y="278"/>
                  </a:cxn>
                  <a:cxn ang="0">
                    <a:pos x="362" y="241"/>
                  </a:cxn>
                  <a:cxn ang="0">
                    <a:pos x="370" y="203"/>
                  </a:cxn>
                  <a:cxn ang="0">
                    <a:pos x="369" y="164"/>
                  </a:cxn>
                  <a:cxn ang="0">
                    <a:pos x="359" y="126"/>
                  </a:cxn>
                  <a:cxn ang="0">
                    <a:pos x="350" y="108"/>
                  </a:cxn>
                  <a:cxn ang="0">
                    <a:pos x="334" y="85"/>
                  </a:cxn>
                  <a:cxn ang="0">
                    <a:pos x="313" y="68"/>
                  </a:cxn>
                  <a:cxn ang="0">
                    <a:pos x="289" y="55"/>
                  </a:cxn>
                  <a:cxn ang="0">
                    <a:pos x="262" y="48"/>
                  </a:cxn>
                  <a:cxn ang="0">
                    <a:pos x="241" y="47"/>
                  </a:cxn>
                  <a:cxn ang="0">
                    <a:pos x="218" y="49"/>
                  </a:cxn>
                  <a:cxn ang="0">
                    <a:pos x="210" y="47"/>
                  </a:cxn>
                </a:cxnLst>
                <a:rect l="0" t="0" r="r" b="b"/>
                <a:pathLst>
                  <a:path w="411" h="391">
                    <a:moveTo>
                      <a:pt x="231" y="391"/>
                    </a:moveTo>
                    <a:lnTo>
                      <a:pt x="231" y="391"/>
                    </a:lnTo>
                    <a:lnTo>
                      <a:pt x="213" y="391"/>
                    </a:lnTo>
                    <a:lnTo>
                      <a:pt x="195" y="389"/>
                    </a:lnTo>
                    <a:lnTo>
                      <a:pt x="178" y="385"/>
                    </a:lnTo>
                    <a:lnTo>
                      <a:pt x="160" y="381"/>
                    </a:lnTo>
                    <a:lnTo>
                      <a:pt x="143" y="374"/>
                    </a:lnTo>
                    <a:lnTo>
                      <a:pt x="125" y="367"/>
                    </a:lnTo>
                    <a:lnTo>
                      <a:pt x="109" y="359"/>
                    </a:lnTo>
                    <a:lnTo>
                      <a:pt x="92" y="350"/>
                    </a:lnTo>
                    <a:lnTo>
                      <a:pt x="78" y="339"/>
                    </a:lnTo>
                    <a:lnTo>
                      <a:pt x="63" y="328"/>
                    </a:lnTo>
                    <a:lnTo>
                      <a:pt x="50" y="315"/>
                    </a:lnTo>
                    <a:lnTo>
                      <a:pt x="37" y="303"/>
                    </a:lnTo>
                    <a:lnTo>
                      <a:pt x="27" y="289"/>
                    </a:lnTo>
                    <a:lnTo>
                      <a:pt x="18" y="273"/>
                    </a:lnTo>
                    <a:lnTo>
                      <a:pt x="11" y="258"/>
                    </a:lnTo>
                    <a:lnTo>
                      <a:pt x="5" y="241"/>
                    </a:lnTo>
                    <a:lnTo>
                      <a:pt x="5" y="241"/>
                    </a:lnTo>
                    <a:lnTo>
                      <a:pt x="3" y="229"/>
                    </a:lnTo>
                    <a:lnTo>
                      <a:pt x="1" y="216"/>
                    </a:lnTo>
                    <a:lnTo>
                      <a:pt x="0" y="204"/>
                    </a:lnTo>
                    <a:lnTo>
                      <a:pt x="0" y="193"/>
                    </a:lnTo>
                    <a:lnTo>
                      <a:pt x="0" y="182"/>
                    </a:lnTo>
                    <a:lnTo>
                      <a:pt x="1" y="171"/>
                    </a:lnTo>
                    <a:lnTo>
                      <a:pt x="3" y="160"/>
                    </a:lnTo>
                    <a:lnTo>
                      <a:pt x="6" y="151"/>
                    </a:lnTo>
                    <a:lnTo>
                      <a:pt x="13" y="133"/>
                    </a:lnTo>
                    <a:lnTo>
                      <a:pt x="20" y="117"/>
                    </a:lnTo>
                    <a:lnTo>
                      <a:pt x="29" y="103"/>
                    </a:lnTo>
                    <a:lnTo>
                      <a:pt x="37" y="89"/>
                    </a:lnTo>
                    <a:lnTo>
                      <a:pt x="37" y="89"/>
                    </a:lnTo>
                    <a:lnTo>
                      <a:pt x="46" y="80"/>
                    </a:lnTo>
                    <a:lnTo>
                      <a:pt x="55" y="70"/>
                    </a:lnTo>
                    <a:lnTo>
                      <a:pt x="64" y="61"/>
                    </a:lnTo>
                    <a:lnTo>
                      <a:pt x="75" y="52"/>
                    </a:lnTo>
                    <a:lnTo>
                      <a:pt x="86" y="45"/>
                    </a:lnTo>
                    <a:lnTo>
                      <a:pt x="97" y="38"/>
                    </a:lnTo>
                    <a:lnTo>
                      <a:pt x="109" y="30"/>
                    </a:lnTo>
                    <a:lnTo>
                      <a:pt x="121" y="24"/>
                    </a:lnTo>
                    <a:lnTo>
                      <a:pt x="134" y="19"/>
                    </a:lnTo>
                    <a:lnTo>
                      <a:pt x="146" y="14"/>
                    </a:lnTo>
                    <a:lnTo>
                      <a:pt x="159" y="10"/>
                    </a:lnTo>
                    <a:lnTo>
                      <a:pt x="173" y="7"/>
                    </a:lnTo>
                    <a:lnTo>
                      <a:pt x="186" y="3"/>
                    </a:lnTo>
                    <a:lnTo>
                      <a:pt x="200" y="1"/>
                    </a:lnTo>
                    <a:lnTo>
                      <a:pt x="213" y="0"/>
                    </a:lnTo>
                    <a:lnTo>
                      <a:pt x="227" y="0"/>
                    </a:lnTo>
                    <a:lnTo>
                      <a:pt x="227" y="0"/>
                    </a:lnTo>
                    <a:lnTo>
                      <a:pt x="234" y="0"/>
                    </a:lnTo>
                    <a:lnTo>
                      <a:pt x="234" y="0"/>
                    </a:lnTo>
                    <a:lnTo>
                      <a:pt x="239" y="1"/>
                    </a:lnTo>
                    <a:lnTo>
                      <a:pt x="243" y="3"/>
                    </a:lnTo>
                    <a:lnTo>
                      <a:pt x="246" y="5"/>
                    </a:lnTo>
                    <a:lnTo>
                      <a:pt x="249" y="5"/>
                    </a:lnTo>
                    <a:lnTo>
                      <a:pt x="249" y="5"/>
                    </a:lnTo>
                    <a:lnTo>
                      <a:pt x="267" y="6"/>
                    </a:lnTo>
                    <a:lnTo>
                      <a:pt x="283" y="9"/>
                    </a:lnTo>
                    <a:lnTo>
                      <a:pt x="299" y="13"/>
                    </a:lnTo>
                    <a:lnTo>
                      <a:pt x="312" y="18"/>
                    </a:lnTo>
                    <a:lnTo>
                      <a:pt x="326" y="24"/>
                    </a:lnTo>
                    <a:lnTo>
                      <a:pt x="338" y="32"/>
                    </a:lnTo>
                    <a:lnTo>
                      <a:pt x="348" y="41"/>
                    </a:lnTo>
                    <a:lnTo>
                      <a:pt x="359" y="50"/>
                    </a:lnTo>
                    <a:lnTo>
                      <a:pt x="368" y="60"/>
                    </a:lnTo>
                    <a:lnTo>
                      <a:pt x="376" y="72"/>
                    </a:lnTo>
                    <a:lnTo>
                      <a:pt x="383" y="83"/>
                    </a:lnTo>
                    <a:lnTo>
                      <a:pt x="390" y="95"/>
                    </a:lnTo>
                    <a:lnTo>
                      <a:pt x="396" y="108"/>
                    </a:lnTo>
                    <a:lnTo>
                      <a:pt x="400" y="120"/>
                    </a:lnTo>
                    <a:lnTo>
                      <a:pt x="404" y="134"/>
                    </a:lnTo>
                    <a:lnTo>
                      <a:pt x="407" y="146"/>
                    </a:lnTo>
                    <a:lnTo>
                      <a:pt x="407" y="146"/>
                    </a:lnTo>
                    <a:lnTo>
                      <a:pt x="409" y="163"/>
                    </a:lnTo>
                    <a:lnTo>
                      <a:pt x="411" y="179"/>
                    </a:lnTo>
                    <a:lnTo>
                      <a:pt x="411" y="196"/>
                    </a:lnTo>
                    <a:lnTo>
                      <a:pt x="410" y="212"/>
                    </a:lnTo>
                    <a:lnTo>
                      <a:pt x="408" y="230"/>
                    </a:lnTo>
                    <a:lnTo>
                      <a:pt x="405" y="246"/>
                    </a:lnTo>
                    <a:lnTo>
                      <a:pt x="400" y="263"/>
                    </a:lnTo>
                    <a:lnTo>
                      <a:pt x="395" y="278"/>
                    </a:lnTo>
                    <a:lnTo>
                      <a:pt x="388" y="295"/>
                    </a:lnTo>
                    <a:lnTo>
                      <a:pt x="378" y="309"/>
                    </a:lnTo>
                    <a:lnTo>
                      <a:pt x="369" y="324"/>
                    </a:lnTo>
                    <a:lnTo>
                      <a:pt x="358" y="337"/>
                    </a:lnTo>
                    <a:lnTo>
                      <a:pt x="345" y="348"/>
                    </a:lnTo>
                    <a:lnTo>
                      <a:pt x="331" y="360"/>
                    </a:lnTo>
                    <a:lnTo>
                      <a:pt x="315" y="370"/>
                    </a:lnTo>
                    <a:lnTo>
                      <a:pt x="299" y="378"/>
                    </a:lnTo>
                    <a:lnTo>
                      <a:pt x="299" y="378"/>
                    </a:lnTo>
                    <a:lnTo>
                      <a:pt x="283" y="384"/>
                    </a:lnTo>
                    <a:lnTo>
                      <a:pt x="267" y="388"/>
                    </a:lnTo>
                    <a:lnTo>
                      <a:pt x="249" y="390"/>
                    </a:lnTo>
                    <a:lnTo>
                      <a:pt x="231" y="391"/>
                    </a:lnTo>
                    <a:lnTo>
                      <a:pt x="231" y="391"/>
                    </a:lnTo>
                    <a:close/>
                    <a:moveTo>
                      <a:pt x="203" y="45"/>
                    </a:moveTo>
                    <a:lnTo>
                      <a:pt x="203" y="45"/>
                    </a:lnTo>
                    <a:lnTo>
                      <a:pt x="190" y="48"/>
                    </a:lnTo>
                    <a:lnTo>
                      <a:pt x="178" y="51"/>
                    </a:lnTo>
                    <a:lnTo>
                      <a:pt x="166" y="55"/>
                    </a:lnTo>
                    <a:lnTo>
                      <a:pt x="153" y="60"/>
                    </a:lnTo>
                    <a:lnTo>
                      <a:pt x="141" y="65"/>
                    </a:lnTo>
                    <a:lnTo>
                      <a:pt x="128" y="72"/>
                    </a:lnTo>
                    <a:lnTo>
                      <a:pt x="117" y="79"/>
                    </a:lnTo>
                    <a:lnTo>
                      <a:pt x="106" y="87"/>
                    </a:lnTo>
                    <a:lnTo>
                      <a:pt x="95" y="95"/>
                    </a:lnTo>
                    <a:lnTo>
                      <a:pt x="85" y="104"/>
                    </a:lnTo>
                    <a:lnTo>
                      <a:pt x="75" y="113"/>
                    </a:lnTo>
                    <a:lnTo>
                      <a:pt x="66" y="123"/>
                    </a:lnTo>
                    <a:lnTo>
                      <a:pt x="58" y="134"/>
                    </a:lnTo>
                    <a:lnTo>
                      <a:pt x="52" y="144"/>
                    </a:lnTo>
                    <a:lnTo>
                      <a:pt x="46" y="155"/>
                    </a:lnTo>
                    <a:lnTo>
                      <a:pt x="42" y="167"/>
                    </a:lnTo>
                    <a:lnTo>
                      <a:pt x="42" y="167"/>
                    </a:lnTo>
                    <a:lnTo>
                      <a:pt x="40" y="178"/>
                    </a:lnTo>
                    <a:lnTo>
                      <a:pt x="37" y="189"/>
                    </a:lnTo>
                    <a:lnTo>
                      <a:pt x="37" y="203"/>
                    </a:lnTo>
                    <a:lnTo>
                      <a:pt x="38" y="217"/>
                    </a:lnTo>
                    <a:lnTo>
                      <a:pt x="44" y="232"/>
                    </a:lnTo>
                    <a:lnTo>
                      <a:pt x="47" y="239"/>
                    </a:lnTo>
                    <a:lnTo>
                      <a:pt x="50" y="247"/>
                    </a:lnTo>
                    <a:lnTo>
                      <a:pt x="55" y="254"/>
                    </a:lnTo>
                    <a:lnTo>
                      <a:pt x="60" y="263"/>
                    </a:lnTo>
                    <a:lnTo>
                      <a:pt x="67" y="270"/>
                    </a:lnTo>
                    <a:lnTo>
                      <a:pt x="75" y="278"/>
                    </a:lnTo>
                    <a:lnTo>
                      <a:pt x="75" y="278"/>
                    </a:lnTo>
                    <a:lnTo>
                      <a:pt x="89" y="292"/>
                    </a:lnTo>
                    <a:lnTo>
                      <a:pt x="107" y="305"/>
                    </a:lnTo>
                    <a:lnTo>
                      <a:pt x="125" y="316"/>
                    </a:lnTo>
                    <a:lnTo>
                      <a:pt x="145" y="328"/>
                    </a:lnTo>
                    <a:lnTo>
                      <a:pt x="167" y="337"/>
                    </a:lnTo>
                    <a:lnTo>
                      <a:pt x="188" y="344"/>
                    </a:lnTo>
                    <a:lnTo>
                      <a:pt x="200" y="346"/>
                    </a:lnTo>
                    <a:lnTo>
                      <a:pt x="211" y="348"/>
                    </a:lnTo>
                    <a:lnTo>
                      <a:pt x="222" y="350"/>
                    </a:lnTo>
                    <a:lnTo>
                      <a:pt x="233" y="351"/>
                    </a:lnTo>
                    <a:lnTo>
                      <a:pt x="233" y="351"/>
                    </a:lnTo>
                    <a:lnTo>
                      <a:pt x="245" y="350"/>
                    </a:lnTo>
                    <a:lnTo>
                      <a:pt x="256" y="348"/>
                    </a:lnTo>
                    <a:lnTo>
                      <a:pt x="267" y="346"/>
                    </a:lnTo>
                    <a:lnTo>
                      <a:pt x="278" y="342"/>
                    </a:lnTo>
                    <a:lnTo>
                      <a:pt x="287" y="338"/>
                    </a:lnTo>
                    <a:lnTo>
                      <a:pt x="297" y="333"/>
                    </a:lnTo>
                    <a:lnTo>
                      <a:pt x="306" y="327"/>
                    </a:lnTo>
                    <a:lnTo>
                      <a:pt x="314" y="320"/>
                    </a:lnTo>
                    <a:lnTo>
                      <a:pt x="314" y="320"/>
                    </a:lnTo>
                    <a:lnTo>
                      <a:pt x="324" y="310"/>
                    </a:lnTo>
                    <a:lnTo>
                      <a:pt x="332" y="300"/>
                    </a:lnTo>
                    <a:lnTo>
                      <a:pt x="340" y="290"/>
                    </a:lnTo>
                    <a:lnTo>
                      <a:pt x="346" y="278"/>
                    </a:lnTo>
                    <a:lnTo>
                      <a:pt x="352" y="266"/>
                    </a:lnTo>
                    <a:lnTo>
                      <a:pt x="358" y="254"/>
                    </a:lnTo>
                    <a:lnTo>
                      <a:pt x="362" y="241"/>
                    </a:lnTo>
                    <a:lnTo>
                      <a:pt x="366" y="229"/>
                    </a:lnTo>
                    <a:lnTo>
                      <a:pt x="368" y="215"/>
                    </a:lnTo>
                    <a:lnTo>
                      <a:pt x="370" y="203"/>
                    </a:lnTo>
                    <a:lnTo>
                      <a:pt x="370" y="189"/>
                    </a:lnTo>
                    <a:lnTo>
                      <a:pt x="370" y="176"/>
                    </a:lnTo>
                    <a:lnTo>
                      <a:pt x="369" y="164"/>
                    </a:lnTo>
                    <a:lnTo>
                      <a:pt x="367" y="151"/>
                    </a:lnTo>
                    <a:lnTo>
                      <a:pt x="364" y="138"/>
                    </a:lnTo>
                    <a:lnTo>
                      <a:pt x="359" y="126"/>
                    </a:lnTo>
                    <a:lnTo>
                      <a:pt x="359" y="126"/>
                    </a:lnTo>
                    <a:lnTo>
                      <a:pt x="356" y="117"/>
                    </a:lnTo>
                    <a:lnTo>
                      <a:pt x="350" y="108"/>
                    </a:lnTo>
                    <a:lnTo>
                      <a:pt x="345" y="101"/>
                    </a:lnTo>
                    <a:lnTo>
                      <a:pt x="340" y="92"/>
                    </a:lnTo>
                    <a:lnTo>
                      <a:pt x="334" y="85"/>
                    </a:lnTo>
                    <a:lnTo>
                      <a:pt x="328" y="79"/>
                    </a:lnTo>
                    <a:lnTo>
                      <a:pt x="320" y="73"/>
                    </a:lnTo>
                    <a:lnTo>
                      <a:pt x="313" y="68"/>
                    </a:lnTo>
                    <a:lnTo>
                      <a:pt x="306" y="63"/>
                    </a:lnTo>
                    <a:lnTo>
                      <a:pt x="298" y="59"/>
                    </a:lnTo>
                    <a:lnTo>
                      <a:pt x="289" y="55"/>
                    </a:lnTo>
                    <a:lnTo>
                      <a:pt x="280" y="52"/>
                    </a:lnTo>
                    <a:lnTo>
                      <a:pt x="271" y="50"/>
                    </a:lnTo>
                    <a:lnTo>
                      <a:pt x="262" y="48"/>
                    </a:lnTo>
                    <a:lnTo>
                      <a:pt x="251" y="47"/>
                    </a:lnTo>
                    <a:lnTo>
                      <a:pt x="241" y="47"/>
                    </a:lnTo>
                    <a:lnTo>
                      <a:pt x="241" y="47"/>
                    </a:lnTo>
                    <a:lnTo>
                      <a:pt x="221" y="48"/>
                    </a:lnTo>
                    <a:lnTo>
                      <a:pt x="221" y="48"/>
                    </a:lnTo>
                    <a:lnTo>
                      <a:pt x="218" y="49"/>
                    </a:lnTo>
                    <a:lnTo>
                      <a:pt x="218" y="49"/>
                    </a:lnTo>
                    <a:lnTo>
                      <a:pt x="214" y="48"/>
                    </a:lnTo>
                    <a:lnTo>
                      <a:pt x="210" y="47"/>
                    </a:lnTo>
                    <a:lnTo>
                      <a:pt x="207" y="45"/>
                    </a:lnTo>
                    <a:lnTo>
                      <a:pt x="203" y="4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15" name="chenying0907 903"/>
              <p:cNvSpPr>
                <a:spLocks noEditPoints="1"/>
              </p:cNvSpPr>
              <p:nvPr/>
            </p:nvSpPr>
            <p:spPr bwMode="auto">
              <a:xfrm>
                <a:off x="4197350" y="1404938"/>
                <a:ext cx="449263" cy="444500"/>
              </a:xfrm>
              <a:custGeom>
                <a:avLst/>
                <a:gdLst/>
                <a:ahLst/>
                <a:cxnLst>
                  <a:cxn ang="0">
                    <a:pos x="735" y="833"/>
                  </a:cxn>
                  <a:cxn ang="0">
                    <a:pos x="616" y="832"/>
                  </a:cxn>
                  <a:cxn ang="0">
                    <a:pos x="603" y="831"/>
                  </a:cxn>
                  <a:cxn ang="0">
                    <a:pos x="588" y="829"/>
                  </a:cxn>
                  <a:cxn ang="0">
                    <a:pos x="575" y="811"/>
                  </a:cxn>
                  <a:cxn ang="0">
                    <a:pos x="562" y="767"/>
                  </a:cxn>
                  <a:cxn ang="0">
                    <a:pos x="559" y="714"/>
                  </a:cxn>
                  <a:cxn ang="0">
                    <a:pos x="551" y="661"/>
                  </a:cxn>
                  <a:cxn ang="0">
                    <a:pos x="522" y="582"/>
                  </a:cxn>
                  <a:cxn ang="0">
                    <a:pos x="482" y="510"/>
                  </a:cxn>
                  <a:cxn ang="0">
                    <a:pos x="432" y="444"/>
                  </a:cxn>
                  <a:cxn ang="0">
                    <a:pos x="375" y="389"/>
                  </a:cxn>
                  <a:cxn ang="0">
                    <a:pos x="339" y="363"/>
                  </a:cxn>
                  <a:cxn ang="0">
                    <a:pos x="270" y="330"/>
                  </a:cxn>
                  <a:cxn ang="0">
                    <a:pos x="134" y="299"/>
                  </a:cxn>
                  <a:cxn ang="0">
                    <a:pos x="93" y="296"/>
                  </a:cxn>
                  <a:cxn ang="0">
                    <a:pos x="50" y="287"/>
                  </a:cxn>
                  <a:cxn ang="0">
                    <a:pos x="35" y="271"/>
                  </a:cxn>
                  <a:cxn ang="0">
                    <a:pos x="27" y="263"/>
                  </a:cxn>
                  <a:cxn ang="0">
                    <a:pos x="14" y="223"/>
                  </a:cxn>
                  <a:cxn ang="0">
                    <a:pos x="0" y="99"/>
                  </a:cxn>
                  <a:cxn ang="0">
                    <a:pos x="11" y="14"/>
                  </a:cxn>
                  <a:cxn ang="0">
                    <a:pos x="19" y="3"/>
                  </a:cxn>
                  <a:cxn ang="0">
                    <a:pos x="34" y="1"/>
                  </a:cxn>
                  <a:cxn ang="0">
                    <a:pos x="50" y="11"/>
                  </a:cxn>
                  <a:cxn ang="0">
                    <a:pos x="151" y="17"/>
                  </a:cxn>
                  <a:cxn ang="0">
                    <a:pos x="325" y="50"/>
                  </a:cxn>
                  <a:cxn ang="0">
                    <a:pos x="471" y="111"/>
                  </a:cxn>
                  <a:cxn ang="0">
                    <a:pos x="593" y="201"/>
                  </a:cxn>
                  <a:cxn ang="0">
                    <a:pos x="667" y="284"/>
                  </a:cxn>
                  <a:cxn ang="0">
                    <a:pos x="739" y="398"/>
                  </a:cxn>
                  <a:cxn ang="0">
                    <a:pos x="792" y="526"/>
                  </a:cxn>
                  <a:cxn ang="0">
                    <a:pos x="825" y="672"/>
                  </a:cxn>
                  <a:cxn ang="0">
                    <a:pos x="837" y="799"/>
                  </a:cxn>
                  <a:cxn ang="0">
                    <a:pos x="847" y="815"/>
                  </a:cxn>
                  <a:cxn ang="0">
                    <a:pos x="843" y="833"/>
                  </a:cxn>
                  <a:cxn ang="0">
                    <a:pos x="831" y="838"/>
                  </a:cxn>
                  <a:cxn ang="0">
                    <a:pos x="45" y="65"/>
                  </a:cxn>
                  <a:cxn ang="0">
                    <a:pos x="46" y="157"/>
                  </a:cxn>
                  <a:cxn ang="0">
                    <a:pos x="61" y="237"/>
                  </a:cxn>
                  <a:cxn ang="0">
                    <a:pos x="76" y="249"/>
                  </a:cxn>
                  <a:cxn ang="0">
                    <a:pos x="92" y="257"/>
                  </a:cxn>
                  <a:cxn ang="0">
                    <a:pos x="174" y="267"/>
                  </a:cxn>
                  <a:cxn ang="0">
                    <a:pos x="232" y="274"/>
                  </a:cxn>
                  <a:cxn ang="0">
                    <a:pos x="298" y="295"/>
                  </a:cxn>
                  <a:cxn ang="0">
                    <a:pos x="376" y="335"/>
                  </a:cxn>
                  <a:cxn ang="0">
                    <a:pos x="406" y="360"/>
                  </a:cxn>
                  <a:cxn ang="0">
                    <a:pos x="498" y="465"/>
                  </a:cxn>
                  <a:cxn ang="0">
                    <a:pos x="565" y="574"/>
                  </a:cxn>
                  <a:cxn ang="0">
                    <a:pos x="578" y="611"/>
                  </a:cxn>
                  <a:cxn ang="0">
                    <a:pos x="588" y="680"/>
                  </a:cxn>
                  <a:cxn ang="0">
                    <a:pos x="601" y="759"/>
                  </a:cxn>
                  <a:cxn ang="0">
                    <a:pos x="625" y="791"/>
                  </a:cxn>
                  <a:cxn ang="0">
                    <a:pos x="781" y="793"/>
                  </a:cxn>
                  <a:cxn ang="0">
                    <a:pos x="791" y="740"/>
                  </a:cxn>
                  <a:cxn ang="0">
                    <a:pos x="768" y="594"/>
                  </a:cxn>
                  <a:cxn ang="0">
                    <a:pos x="728" y="467"/>
                  </a:cxn>
                  <a:cxn ang="0">
                    <a:pos x="671" y="358"/>
                  </a:cxn>
                  <a:cxn ang="0">
                    <a:pos x="616" y="287"/>
                  </a:cxn>
                  <a:cxn ang="0">
                    <a:pos x="506" y="187"/>
                  </a:cxn>
                  <a:cxn ang="0">
                    <a:pos x="379" y="115"/>
                  </a:cxn>
                  <a:cxn ang="0">
                    <a:pos x="231" y="71"/>
                  </a:cxn>
                  <a:cxn ang="0">
                    <a:pos x="58" y="53"/>
                  </a:cxn>
                </a:cxnLst>
                <a:rect l="0" t="0" r="r" b="b"/>
                <a:pathLst>
                  <a:path w="847" h="838">
                    <a:moveTo>
                      <a:pt x="829" y="838"/>
                    </a:moveTo>
                    <a:lnTo>
                      <a:pt x="829" y="838"/>
                    </a:lnTo>
                    <a:lnTo>
                      <a:pt x="782" y="835"/>
                    </a:lnTo>
                    <a:lnTo>
                      <a:pt x="735" y="833"/>
                    </a:lnTo>
                    <a:lnTo>
                      <a:pt x="686" y="833"/>
                    </a:lnTo>
                    <a:lnTo>
                      <a:pt x="635" y="832"/>
                    </a:lnTo>
                    <a:lnTo>
                      <a:pt x="616" y="832"/>
                    </a:lnTo>
                    <a:lnTo>
                      <a:pt x="616" y="832"/>
                    </a:lnTo>
                    <a:lnTo>
                      <a:pt x="609" y="831"/>
                    </a:lnTo>
                    <a:lnTo>
                      <a:pt x="606" y="830"/>
                    </a:lnTo>
                    <a:lnTo>
                      <a:pt x="603" y="831"/>
                    </a:lnTo>
                    <a:lnTo>
                      <a:pt x="603" y="831"/>
                    </a:lnTo>
                    <a:lnTo>
                      <a:pt x="599" y="831"/>
                    </a:lnTo>
                    <a:lnTo>
                      <a:pt x="599" y="831"/>
                    </a:lnTo>
                    <a:lnTo>
                      <a:pt x="593" y="831"/>
                    </a:lnTo>
                    <a:lnTo>
                      <a:pt x="588" y="829"/>
                    </a:lnTo>
                    <a:lnTo>
                      <a:pt x="584" y="826"/>
                    </a:lnTo>
                    <a:lnTo>
                      <a:pt x="581" y="822"/>
                    </a:lnTo>
                    <a:lnTo>
                      <a:pt x="581" y="822"/>
                    </a:lnTo>
                    <a:lnTo>
                      <a:pt x="575" y="811"/>
                    </a:lnTo>
                    <a:lnTo>
                      <a:pt x="571" y="800"/>
                    </a:lnTo>
                    <a:lnTo>
                      <a:pt x="567" y="789"/>
                    </a:lnTo>
                    <a:lnTo>
                      <a:pt x="564" y="779"/>
                    </a:lnTo>
                    <a:lnTo>
                      <a:pt x="562" y="767"/>
                    </a:lnTo>
                    <a:lnTo>
                      <a:pt x="561" y="756"/>
                    </a:lnTo>
                    <a:lnTo>
                      <a:pt x="560" y="732"/>
                    </a:lnTo>
                    <a:lnTo>
                      <a:pt x="560" y="732"/>
                    </a:lnTo>
                    <a:lnTo>
                      <a:pt x="559" y="714"/>
                    </a:lnTo>
                    <a:lnTo>
                      <a:pt x="558" y="697"/>
                    </a:lnTo>
                    <a:lnTo>
                      <a:pt x="555" y="679"/>
                    </a:lnTo>
                    <a:lnTo>
                      <a:pt x="551" y="661"/>
                    </a:lnTo>
                    <a:lnTo>
                      <a:pt x="551" y="661"/>
                    </a:lnTo>
                    <a:lnTo>
                      <a:pt x="545" y="641"/>
                    </a:lnTo>
                    <a:lnTo>
                      <a:pt x="538" y="622"/>
                    </a:lnTo>
                    <a:lnTo>
                      <a:pt x="530" y="602"/>
                    </a:lnTo>
                    <a:lnTo>
                      <a:pt x="522" y="582"/>
                    </a:lnTo>
                    <a:lnTo>
                      <a:pt x="513" y="564"/>
                    </a:lnTo>
                    <a:lnTo>
                      <a:pt x="504" y="545"/>
                    </a:lnTo>
                    <a:lnTo>
                      <a:pt x="493" y="528"/>
                    </a:lnTo>
                    <a:lnTo>
                      <a:pt x="482" y="510"/>
                    </a:lnTo>
                    <a:lnTo>
                      <a:pt x="470" y="492"/>
                    </a:lnTo>
                    <a:lnTo>
                      <a:pt x="458" y="476"/>
                    </a:lnTo>
                    <a:lnTo>
                      <a:pt x="446" y="459"/>
                    </a:lnTo>
                    <a:lnTo>
                      <a:pt x="432" y="444"/>
                    </a:lnTo>
                    <a:lnTo>
                      <a:pt x="419" y="429"/>
                    </a:lnTo>
                    <a:lnTo>
                      <a:pt x="404" y="415"/>
                    </a:lnTo>
                    <a:lnTo>
                      <a:pt x="390" y="403"/>
                    </a:lnTo>
                    <a:lnTo>
                      <a:pt x="375" y="389"/>
                    </a:lnTo>
                    <a:lnTo>
                      <a:pt x="375" y="389"/>
                    </a:lnTo>
                    <a:lnTo>
                      <a:pt x="364" y="380"/>
                    </a:lnTo>
                    <a:lnTo>
                      <a:pt x="352" y="372"/>
                    </a:lnTo>
                    <a:lnTo>
                      <a:pt x="339" y="363"/>
                    </a:lnTo>
                    <a:lnTo>
                      <a:pt x="326" y="356"/>
                    </a:lnTo>
                    <a:lnTo>
                      <a:pt x="313" y="349"/>
                    </a:lnTo>
                    <a:lnTo>
                      <a:pt x="299" y="342"/>
                    </a:lnTo>
                    <a:lnTo>
                      <a:pt x="270" y="330"/>
                    </a:lnTo>
                    <a:lnTo>
                      <a:pt x="239" y="320"/>
                    </a:lnTo>
                    <a:lnTo>
                      <a:pt x="206" y="312"/>
                    </a:lnTo>
                    <a:lnTo>
                      <a:pt x="171" y="304"/>
                    </a:lnTo>
                    <a:lnTo>
                      <a:pt x="134" y="299"/>
                    </a:lnTo>
                    <a:lnTo>
                      <a:pt x="134" y="299"/>
                    </a:lnTo>
                    <a:lnTo>
                      <a:pt x="112" y="297"/>
                    </a:lnTo>
                    <a:lnTo>
                      <a:pt x="112" y="297"/>
                    </a:lnTo>
                    <a:lnTo>
                      <a:pt x="93" y="296"/>
                    </a:lnTo>
                    <a:lnTo>
                      <a:pt x="75" y="294"/>
                    </a:lnTo>
                    <a:lnTo>
                      <a:pt x="66" y="292"/>
                    </a:lnTo>
                    <a:lnTo>
                      <a:pt x="57" y="290"/>
                    </a:lnTo>
                    <a:lnTo>
                      <a:pt x="50" y="287"/>
                    </a:lnTo>
                    <a:lnTo>
                      <a:pt x="43" y="283"/>
                    </a:lnTo>
                    <a:lnTo>
                      <a:pt x="43" y="283"/>
                    </a:lnTo>
                    <a:lnTo>
                      <a:pt x="38" y="278"/>
                    </a:lnTo>
                    <a:lnTo>
                      <a:pt x="35" y="271"/>
                    </a:lnTo>
                    <a:lnTo>
                      <a:pt x="33" y="268"/>
                    </a:lnTo>
                    <a:lnTo>
                      <a:pt x="29" y="266"/>
                    </a:lnTo>
                    <a:lnTo>
                      <a:pt x="29" y="266"/>
                    </a:lnTo>
                    <a:lnTo>
                      <a:pt x="27" y="263"/>
                    </a:lnTo>
                    <a:lnTo>
                      <a:pt x="25" y="261"/>
                    </a:lnTo>
                    <a:lnTo>
                      <a:pt x="22" y="255"/>
                    </a:lnTo>
                    <a:lnTo>
                      <a:pt x="22" y="255"/>
                    </a:lnTo>
                    <a:lnTo>
                      <a:pt x="14" y="223"/>
                    </a:lnTo>
                    <a:lnTo>
                      <a:pt x="8" y="191"/>
                    </a:lnTo>
                    <a:lnTo>
                      <a:pt x="4" y="160"/>
                    </a:lnTo>
                    <a:lnTo>
                      <a:pt x="2" y="129"/>
                    </a:lnTo>
                    <a:lnTo>
                      <a:pt x="0" y="99"/>
                    </a:lnTo>
                    <a:lnTo>
                      <a:pt x="3" y="70"/>
                    </a:lnTo>
                    <a:lnTo>
                      <a:pt x="6" y="41"/>
                    </a:lnTo>
                    <a:lnTo>
                      <a:pt x="11" y="14"/>
                    </a:lnTo>
                    <a:lnTo>
                      <a:pt x="11" y="14"/>
                    </a:lnTo>
                    <a:lnTo>
                      <a:pt x="13" y="10"/>
                    </a:lnTo>
                    <a:lnTo>
                      <a:pt x="14" y="7"/>
                    </a:lnTo>
                    <a:lnTo>
                      <a:pt x="16" y="5"/>
                    </a:lnTo>
                    <a:lnTo>
                      <a:pt x="19" y="3"/>
                    </a:lnTo>
                    <a:lnTo>
                      <a:pt x="23" y="1"/>
                    </a:lnTo>
                    <a:lnTo>
                      <a:pt x="28" y="0"/>
                    </a:lnTo>
                    <a:lnTo>
                      <a:pt x="28" y="0"/>
                    </a:lnTo>
                    <a:lnTo>
                      <a:pt x="34" y="1"/>
                    </a:lnTo>
                    <a:lnTo>
                      <a:pt x="39" y="2"/>
                    </a:lnTo>
                    <a:lnTo>
                      <a:pt x="43" y="5"/>
                    </a:lnTo>
                    <a:lnTo>
                      <a:pt x="47" y="8"/>
                    </a:lnTo>
                    <a:lnTo>
                      <a:pt x="50" y="11"/>
                    </a:lnTo>
                    <a:lnTo>
                      <a:pt x="55" y="11"/>
                    </a:lnTo>
                    <a:lnTo>
                      <a:pt x="55" y="11"/>
                    </a:lnTo>
                    <a:lnTo>
                      <a:pt x="105" y="13"/>
                    </a:lnTo>
                    <a:lnTo>
                      <a:pt x="151" y="17"/>
                    </a:lnTo>
                    <a:lnTo>
                      <a:pt x="198" y="23"/>
                    </a:lnTo>
                    <a:lnTo>
                      <a:pt x="241" y="31"/>
                    </a:lnTo>
                    <a:lnTo>
                      <a:pt x="284" y="40"/>
                    </a:lnTo>
                    <a:lnTo>
                      <a:pt x="325" y="50"/>
                    </a:lnTo>
                    <a:lnTo>
                      <a:pt x="364" y="63"/>
                    </a:lnTo>
                    <a:lnTo>
                      <a:pt x="401" y="77"/>
                    </a:lnTo>
                    <a:lnTo>
                      <a:pt x="437" y="94"/>
                    </a:lnTo>
                    <a:lnTo>
                      <a:pt x="471" y="111"/>
                    </a:lnTo>
                    <a:lnTo>
                      <a:pt x="504" y="131"/>
                    </a:lnTo>
                    <a:lnTo>
                      <a:pt x="536" y="153"/>
                    </a:lnTo>
                    <a:lnTo>
                      <a:pt x="564" y="175"/>
                    </a:lnTo>
                    <a:lnTo>
                      <a:pt x="593" y="201"/>
                    </a:lnTo>
                    <a:lnTo>
                      <a:pt x="620" y="228"/>
                    </a:lnTo>
                    <a:lnTo>
                      <a:pt x="645" y="256"/>
                    </a:lnTo>
                    <a:lnTo>
                      <a:pt x="645" y="256"/>
                    </a:lnTo>
                    <a:lnTo>
                      <a:pt x="667" y="284"/>
                    </a:lnTo>
                    <a:lnTo>
                      <a:pt x="686" y="312"/>
                    </a:lnTo>
                    <a:lnTo>
                      <a:pt x="706" y="340"/>
                    </a:lnTo>
                    <a:lnTo>
                      <a:pt x="724" y="368"/>
                    </a:lnTo>
                    <a:lnTo>
                      <a:pt x="739" y="398"/>
                    </a:lnTo>
                    <a:lnTo>
                      <a:pt x="755" y="429"/>
                    </a:lnTo>
                    <a:lnTo>
                      <a:pt x="768" y="460"/>
                    </a:lnTo>
                    <a:lnTo>
                      <a:pt x="780" y="493"/>
                    </a:lnTo>
                    <a:lnTo>
                      <a:pt x="792" y="526"/>
                    </a:lnTo>
                    <a:lnTo>
                      <a:pt x="801" y="562"/>
                    </a:lnTo>
                    <a:lnTo>
                      <a:pt x="810" y="597"/>
                    </a:lnTo>
                    <a:lnTo>
                      <a:pt x="818" y="634"/>
                    </a:lnTo>
                    <a:lnTo>
                      <a:pt x="825" y="672"/>
                    </a:lnTo>
                    <a:lnTo>
                      <a:pt x="830" y="711"/>
                    </a:lnTo>
                    <a:lnTo>
                      <a:pt x="834" y="752"/>
                    </a:lnTo>
                    <a:lnTo>
                      <a:pt x="837" y="794"/>
                    </a:lnTo>
                    <a:lnTo>
                      <a:pt x="837" y="799"/>
                    </a:lnTo>
                    <a:lnTo>
                      <a:pt x="840" y="802"/>
                    </a:lnTo>
                    <a:lnTo>
                      <a:pt x="840" y="802"/>
                    </a:lnTo>
                    <a:lnTo>
                      <a:pt x="844" y="808"/>
                    </a:lnTo>
                    <a:lnTo>
                      <a:pt x="847" y="815"/>
                    </a:lnTo>
                    <a:lnTo>
                      <a:pt x="847" y="822"/>
                    </a:lnTo>
                    <a:lnTo>
                      <a:pt x="846" y="829"/>
                    </a:lnTo>
                    <a:lnTo>
                      <a:pt x="846" y="829"/>
                    </a:lnTo>
                    <a:lnTo>
                      <a:pt x="843" y="833"/>
                    </a:lnTo>
                    <a:lnTo>
                      <a:pt x="840" y="836"/>
                    </a:lnTo>
                    <a:lnTo>
                      <a:pt x="836" y="837"/>
                    </a:lnTo>
                    <a:lnTo>
                      <a:pt x="831" y="838"/>
                    </a:lnTo>
                    <a:lnTo>
                      <a:pt x="831" y="838"/>
                    </a:lnTo>
                    <a:lnTo>
                      <a:pt x="829" y="838"/>
                    </a:lnTo>
                    <a:lnTo>
                      <a:pt x="829" y="838"/>
                    </a:lnTo>
                    <a:close/>
                    <a:moveTo>
                      <a:pt x="45" y="65"/>
                    </a:moveTo>
                    <a:lnTo>
                      <a:pt x="45" y="65"/>
                    </a:lnTo>
                    <a:lnTo>
                      <a:pt x="44" y="89"/>
                    </a:lnTo>
                    <a:lnTo>
                      <a:pt x="43" y="112"/>
                    </a:lnTo>
                    <a:lnTo>
                      <a:pt x="44" y="135"/>
                    </a:lnTo>
                    <a:lnTo>
                      <a:pt x="46" y="157"/>
                    </a:lnTo>
                    <a:lnTo>
                      <a:pt x="49" y="177"/>
                    </a:lnTo>
                    <a:lnTo>
                      <a:pt x="52" y="197"/>
                    </a:lnTo>
                    <a:lnTo>
                      <a:pt x="59" y="232"/>
                    </a:lnTo>
                    <a:lnTo>
                      <a:pt x="61" y="237"/>
                    </a:lnTo>
                    <a:lnTo>
                      <a:pt x="67" y="239"/>
                    </a:lnTo>
                    <a:lnTo>
                      <a:pt x="67" y="239"/>
                    </a:lnTo>
                    <a:lnTo>
                      <a:pt x="72" y="243"/>
                    </a:lnTo>
                    <a:lnTo>
                      <a:pt x="76" y="249"/>
                    </a:lnTo>
                    <a:lnTo>
                      <a:pt x="78" y="253"/>
                    </a:lnTo>
                    <a:lnTo>
                      <a:pt x="82" y="254"/>
                    </a:lnTo>
                    <a:lnTo>
                      <a:pt x="82" y="254"/>
                    </a:lnTo>
                    <a:lnTo>
                      <a:pt x="92" y="257"/>
                    </a:lnTo>
                    <a:lnTo>
                      <a:pt x="103" y="259"/>
                    </a:lnTo>
                    <a:lnTo>
                      <a:pt x="125" y="263"/>
                    </a:lnTo>
                    <a:lnTo>
                      <a:pt x="149" y="265"/>
                    </a:lnTo>
                    <a:lnTo>
                      <a:pt x="174" y="267"/>
                    </a:lnTo>
                    <a:lnTo>
                      <a:pt x="174" y="267"/>
                    </a:lnTo>
                    <a:lnTo>
                      <a:pt x="207" y="270"/>
                    </a:lnTo>
                    <a:lnTo>
                      <a:pt x="220" y="272"/>
                    </a:lnTo>
                    <a:lnTo>
                      <a:pt x="232" y="274"/>
                    </a:lnTo>
                    <a:lnTo>
                      <a:pt x="232" y="274"/>
                    </a:lnTo>
                    <a:lnTo>
                      <a:pt x="254" y="281"/>
                    </a:lnTo>
                    <a:lnTo>
                      <a:pt x="275" y="287"/>
                    </a:lnTo>
                    <a:lnTo>
                      <a:pt x="298" y="295"/>
                    </a:lnTo>
                    <a:lnTo>
                      <a:pt x="321" y="304"/>
                    </a:lnTo>
                    <a:lnTo>
                      <a:pt x="343" y="316"/>
                    </a:lnTo>
                    <a:lnTo>
                      <a:pt x="366" y="328"/>
                    </a:lnTo>
                    <a:lnTo>
                      <a:pt x="376" y="335"/>
                    </a:lnTo>
                    <a:lnTo>
                      <a:pt x="387" y="344"/>
                    </a:lnTo>
                    <a:lnTo>
                      <a:pt x="397" y="352"/>
                    </a:lnTo>
                    <a:lnTo>
                      <a:pt x="406" y="360"/>
                    </a:lnTo>
                    <a:lnTo>
                      <a:pt x="406" y="360"/>
                    </a:lnTo>
                    <a:lnTo>
                      <a:pt x="432" y="386"/>
                    </a:lnTo>
                    <a:lnTo>
                      <a:pt x="456" y="413"/>
                    </a:lnTo>
                    <a:lnTo>
                      <a:pt x="478" y="439"/>
                    </a:lnTo>
                    <a:lnTo>
                      <a:pt x="498" y="465"/>
                    </a:lnTo>
                    <a:lnTo>
                      <a:pt x="517" y="491"/>
                    </a:lnTo>
                    <a:lnTo>
                      <a:pt x="535" y="518"/>
                    </a:lnTo>
                    <a:lnTo>
                      <a:pt x="550" y="545"/>
                    </a:lnTo>
                    <a:lnTo>
                      <a:pt x="565" y="574"/>
                    </a:lnTo>
                    <a:lnTo>
                      <a:pt x="565" y="574"/>
                    </a:lnTo>
                    <a:lnTo>
                      <a:pt x="571" y="585"/>
                    </a:lnTo>
                    <a:lnTo>
                      <a:pt x="575" y="598"/>
                    </a:lnTo>
                    <a:lnTo>
                      <a:pt x="578" y="611"/>
                    </a:lnTo>
                    <a:lnTo>
                      <a:pt x="581" y="625"/>
                    </a:lnTo>
                    <a:lnTo>
                      <a:pt x="585" y="653"/>
                    </a:lnTo>
                    <a:lnTo>
                      <a:pt x="588" y="680"/>
                    </a:lnTo>
                    <a:lnTo>
                      <a:pt x="588" y="680"/>
                    </a:lnTo>
                    <a:lnTo>
                      <a:pt x="591" y="707"/>
                    </a:lnTo>
                    <a:lnTo>
                      <a:pt x="594" y="734"/>
                    </a:lnTo>
                    <a:lnTo>
                      <a:pt x="598" y="747"/>
                    </a:lnTo>
                    <a:lnTo>
                      <a:pt x="601" y="759"/>
                    </a:lnTo>
                    <a:lnTo>
                      <a:pt x="604" y="771"/>
                    </a:lnTo>
                    <a:lnTo>
                      <a:pt x="609" y="783"/>
                    </a:lnTo>
                    <a:lnTo>
                      <a:pt x="612" y="791"/>
                    </a:lnTo>
                    <a:lnTo>
                      <a:pt x="625" y="791"/>
                    </a:lnTo>
                    <a:lnTo>
                      <a:pt x="625" y="791"/>
                    </a:lnTo>
                    <a:lnTo>
                      <a:pt x="704" y="791"/>
                    </a:lnTo>
                    <a:lnTo>
                      <a:pt x="742" y="792"/>
                    </a:lnTo>
                    <a:lnTo>
                      <a:pt x="781" y="793"/>
                    </a:lnTo>
                    <a:lnTo>
                      <a:pt x="795" y="794"/>
                    </a:lnTo>
                    <a:lnTo>
                      <a:pt x="794" y="780"/>
                    </a:lnTo>
                    <a:lnTo>
                      <a:pt x="794" y="780"/>
                    </a:lnTo>
                    <a:lnTo>
                      <a:pt x="791" y="740"/>
                    </a:lnTo>
                    <a:lnTo>
                      <a:pt x="787" y="701"/>
                    </a:lnTo>
                    <a:lnTo>
                      <a:pt x="781" y="664"/>
                    </a:lnTo>
                    <a:lnTo>
                      <a:pt x="775" y="628"/>
                    </a:lnTo>
                    <a:lnTo>
                      <a:pt x="768" y="594"/>
                    </a:lnTo>
                    <a:lnTo>
                      <a:pt x="760" y="560"/>
                    </a:lnTo>
                    <a:lnTo>
                      <a:pt x="750" y="528"/>
                    </a:lnTo>
                    <a:lnTo>
                      <a:pt x="739" y="497"/>
                    </a:lnTo>
                    <a:lnTo>
                      <a:pt x="728" y="467"/>
                    </a:lnTo>
                    <a:lnTo>
                      <a:pt x="715" y="439"/>
                    </a:lnTo>
                    <a:lnTo>
                      <a:pt x="702" y="411"/>
                    </a:lnTo>
                    <a:lnTo>
                      <a:pt x="686" y="384"/>
                    </a:lnTo>
                    <a:lnTo>
                      <a:pt x="671" y="358"/>
                    </a:lnTo>
                    <a:lnTo>
                      <a:pt x="654" y="333"/>
                    </a:lnTo>
                    <a:lnTo>
                      <a:pt x="636" y="310"/>
                    </a:lnTo>
                    <a:lnTo>
                      <a:pt x="616" y="287"/>
                    </a:lnTo>
                    <a:lnTo>
                      <a:pt x="616" y="287"/>
                    </a:lnTo>
                    <a:lnTo>
                      <a:pt x="590" y="259"/>
                    </a:lnTo>
                    <a:lnTo>
                      <a:pt x="562" y="233"/>
                    </a:lnTo>
                    <a:lnTo>
                      <a:pt x="535" y="209"/>
                    </a:lnTo>
                    <a:lnTo>
                      <a:pt x="506" y="187"/>
                    </a:lnTo>
                    <a:lnTo>
                      <a:pt x="476" y="166"/>
                    </a:lnTo>
                    <a:lnTo>
                      <a:pt x="445" y="147"/>
                    </a:lnTo>
                    <a:lnTo>
                      <a:pt x="412" y="131"/>
                    </a:lnTo>
                    <a:lnTo>
                      <a:pt x="379" y="115"/>
                    </a:lnTo>
                    <a:lnTo>
                      <a:pt x="343" y="102"/>
                    </a:lnTo>
                    <a:lnTo>
                      <a:pt x="307" y="90"/>
                    </a:lnTo>
                    <a:lnTo>
                      <a:pt x="270" y="80"/>
                    </a:lnTo>
                    <a:lnTo>
                      <a:pt x="231" y="71"/>
                    </a:lnTo>
                    <a:lnTo>
                      <a:pt x="190" y="65"/>
                    </a:lnTo>
                    <a:lnTo>
                      <a:pt x="147" y="60"/>
                    </a:lnTo>
                    <a:lnTo>
                      <a:pt x="104" y="55"/>
                    </a:lnTo>
                    <a:lnTo>
                      <a:pt x="58" y="53"/>
                    </a:lnTo>
                    <a:lnTo>
                      <a:pt x="47" y="53"/>
                    </a:lnTo>
                    <a:lnTo>
                      <a:pt x="45" y="6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16" name="chenying0907 904"/>
              <p:cNvSpPr>
                <a:spLocks noEditPoints="1"/>
              </p:cNvSpPr>
              <p:nvPr/>
            </p:nvSpPr>
            <p:spPr bwMode="auto">
              <a:xfrm>
                <a:off x="4214813" y="1193800"/>
                <a:ext cx="649288" cy="658813"/>
              </a:xfrm>
              <a:custGeom>
                <a:avLst/>
                <a:gdLst/>
                <a:ahLst/>
                <a:cxnLst>
                  <a:cxn ang="0">
                    <a:pos x="980" y="1233"/>
                  </a:cxn>
                  <a:cxn ang="0">
                    <a:pos x="957" y="1244"/>
                  </a:cxn>
                  <a:cxn ang="0">
                    <a:pos x="943" y="1233"/>
                  </a:cxn>
                  <a:cxn ang="0">
                    <a:pos x="933" y="1152"/>
                  </a:cxn>
                  <a:cxn ang="0">
                    <a:pos x="929" y="1000"/>
                  </a:cxn>
                  <a:cxn ang="0">
                    <a:pos x="911" y="872"/>
                  </a:cxn>
                  <a:cxn ang="0">
                    <a:pos x="879" y="776"/>
                  </a:cxn>
                  <a:cxn ang="0">
                    <a:pos x="828" y="668"/>
                  </a:cxn>
                  <a:cxn ang="0">
                    <a:pos x="764" y="576"/>
                  </a:cxn>
                  <a:cxn ang="0">
                    <a:pos x="699" y="508"/>
                  </a:cxn>
                  <a:cxn ang="0">
                    <a:pos x="604" y="435"/>
                  </a:cxn>
                  <a:cxn ang="0">
                    <a:pos x="504" y="380"/>
                  </a:cxn>
                  <a:cxn ang="0">
                    <a:pos x="287" y="307"/>
                  </a:cxn>
                  <a:cxn ang="0">
                    <a:pos x="25" y="257"/>
                  </a:cxn>
                  <a:cxn ang="0">
                    <a:pos x="14" y="251"/>
                  </a:cxn>
                  <a:cxn ang="0">
                    <a:pos x="13" y="231"/>
                  </a:cxn>
                  <a:cxn ang="0">
                    <a:pos x="5" y="215"/>
                  </a:cxn>
                  <a:cxn ang="0">
                    <a:pos x="1" y="69"/>
                  </a:cxn>
                  <a:cxn ang="0">
                    <a:pos x="3" y="8"/>
                  </a:cxn>
                  <a:cxn ang="0">
                    <a:pos x="16" y="0"/>
                  </a:cxn>
                  <a:cxn ang="0">
                    <a:pos x="33" y="2"/>
                  </a:cxn>
                  <a:cxn ang="0">
                    <a:pos x="79" y="13"/>
                  </a:cxn>
                  <a:cxn ang="0">
                    <a:pos x="281" y="38"/>
                  </a:cxn>
                  <a:cxn ang="0">
                    <a:pos x="459" y="74"/>
                  </a:cxn>
                  <a:cxn ang="0">
                    <a:pos x="545" y="107"/>
                  </a:cxn>
                  <a:cxn ang="0">
                    <a:pos x="768" y="239"/>
                  </a:cxn>
                  <a:cxn ang="0">
                    <a:pos x="867" y="321"/>
                  </a:cxn>
                  <a:cxn ang="0">
                    <a:pos x="942" y="400"/>
                  </a:cxn>
                  <a:cxn ang="0">
                    <a:pos x="1027" y="510"/>
                  </a:cxn>
                  <a:cxn ang="0">
                    <a:pos x="1093" y="622"/>
                  </a:cxn>
                  <a:cxn ang="0">
                    <a:pos x="1131" y="712"/>
                  </a:cxn>
                  <a:cxn ang="0">
                    <a:pos x="1178" y="904"/>
                  </a:cxn>
                  <a:cxn ang="0">
                    <a:pos x="1215" y="1189"/>
                  </a:cxn>
                  <a:cxn ang="0">
                    <a:pos x="1227" y="1208"/>
                  </a:cxn>
                  <a:cxn ang="0">
                    <a:pos x="1219" y="1230"/>
                  </a:cxn>
                  <a:cxn ang="0">
                    <a:pos x="1208" y="1232"/>
                  </a:cxn>
                  <a:cxn ang="0">
                    <a:pos x="1106" y="1233"/>
                  </a:cxn>
                  <a:cxn ang="0">
                    <a:pos x="997" y="1244"/>
                  </a:cxn>
                  <a:cxn ang="0">
                    <a:pos x="45" y="117"/>
                  </a:cxn>
                  <a:cxn ang="0">
                    <a:pos x="66" y="221"/>
                  </a:cxn>
                  <a:cxn ang="0">
                    <a:pos x="362" y="283"/>
                  </a:cxn>
                  <a:cxn ang="0">
                    <a:pos x="548" y="352"/>
                  </a:cxn>
                  <a:cxn ang="0">
                    <a:pos x="654" y="414"/>
                  </a:cxn>
                  <a:cxn ang="0">
                    <a:pos x="750" y="498"/>
                  </a:cxn>
                  <a:cxn ang="0">
                    <a:pos x="839" y="609"/>
                  </a:cxn>
                  <a:cxn ang="0">
                    <a:pos x="931" y="792"/>
                  </a:cxn>
                  <a:cxn ang="0">
                    <a:pos x="958" y="912"/>
                  </a:cxn>
                  <a:cxn ang="0">
                    <a:pos x="968" y="1048"/>
                  </a:cxn>
                  <a:cxn ang="0">
                    <a:pos x="995" y="1203"/>
                  </a:cxn>
                  <a:cxn ang="0">
                    <a:pos x="1048" y="1197"/>
                  </a:cxn>
                  <a:cxn ang="0">
                    <a:pos x="1172" y="1175"/>
                  </a:cxn>
                  <a:cxn ang="0">
                    <a:pos x="1146" y="947"/>
                  </a:cxn>
                  <a:cxn ang="0">
                    <a:pos x="1106" y="764"/>
                  </a:cxn>
                  <a:cxn ang="0">
                    <a:pos x="1065" y="665"/>
                  </a:cxn>
                  <a:cxn ang="0">
                    <a:pos x="993" y="536"/>
                  </a:cxn>
                  <a:cxn ang="0">
                    <a:pos x="905" y="420"/>
                  </a:cxn>
                  <a:cxn ang="0">
                    <a:pos x="825" y="340"/>
                  </a:cxn>
                  <a:cxn ang="0">
                    <a:pos x="671" y="222"/>
                  </a:cxn>
                  <a:cxn ang="0">
                    <a:pos x="536" y="148"/>
                  </a:cxn>
                  <a:cxn ang="0">
                    <a:pos x="419" y="106"/>
                  </a:cxn>
                  <a:cxn ang="0">
                    <a:pos x="181" y="68"/>
                  </a:cxn>
                  <a:cxn ang="0">
                    <a:pos x="43" y="65"/>
                  </a:cxn>
                </a:cxnLst>
                <a:rect l="0" t="0" r="r" b="b"/>
                <a:pathLst>
                  <a:path w="1227" h="1244">
                    <a:moveTo>
                      <a:pt x="997" y="1244"/>
                    </a:moveTo>
                    <a:lnTo>
                      <a:pt x="997" y="1244"/>
                    </a:lnTo>
                    <a:lnTo>
                      <a:pt x="992" y="1243"/>
                    </a:lnTo>
                    <a:lnTo>
                      <a:pt x="987" y="1241"/>
                    </a:lnTo>
                    <a:lnTo>
                      <a:pt x="980" y="1233"/>
                    </a:lnTo>
                    <a:lnTo>
                      <a:pt x="971" y="1239"/>
                    </a:lnTo>
                    <a:lnTo>
                      <a:pt x="971" y="1239"/>
                    </a:lnTo>
                    <a:lnTo>
                      <a:pt x="965" y="1243"/>
                    </a:lnTo>
                    <a:lnTo>
                      <a:pt x="957" y="1244"/>
                    </a:lnTo>
                    <a:lnTo>
                      <a:pt x="957" y="1244"/>
                    </a:lnTo>
                    <a:lnTo>
                      <a:pt x="953" y="1243"/>
                    </a:lnTo>
                    <a:lnTo>
                      <a:pt x="948" y="1241"/>
                    </a:lnTo>
                    <a:lnTo>
                      <a:pt x="946" y="1239"/>
                    </a:lnTo>
                    <a:lnTo>
                      <a:pt x="945" y="1236"/>
                    </a:lnTo>
                    <a:lnTo>
                      <a:pt x="943" y="1233"/>
                    </a:lnTo>
                    <a:lnTo>
                      <a:pt x="942" y="1229"/>
                    </a:lnTo>
                    <a:lnTo>
                      <a:pt x="942" y="1229"/>
                    </a:lnTo>
                    <a:lnTo>
                      <a:pt x="939" y="1211"/>
                    </a:lnTo>
                    <a:lnTo>
                      <a:pt x="936" y="1191"/>
                    </a:lnTo>
                    <a:lnTo>
                      <a:pt x="933" y="1152"/>
                    </a:lnTo>
                    <a:lnTo>
                      <a:pt x="932" y="1113"/>
                    </a:lnTo>
                    <a:lnTo>
                      <a:pt x="931" y="1075"/>
                    </a:lnTo>
                    <a:lnTo>
                      <a:pt x="931" y="1075"/>
                    </a:lnTo>
                    <a:lnTo>
                      <a:pt x="930" y="1025"/>
                    </a:lnTo>
                    <a:lnTo>
                      <a:pt x="929" y="1000"/>
                    </a:lnTo>
                    <a:lnTo>
                      <a:pt x="927" y="974"/>
                    </a:lnTo>
                    <a:lnTo>
                      <a:pt x="925" y="948"/>
                    </a:lnTo>
                    <a:lnTo>
                      <a:pt x="921" y="923"/>
                    </a:lnTo>
                    <a:lnTo>
                      <a:pt x="917" y="898"/>
                    </a:lnTo>
                    <a:lnTo>
                      <a:pt x="911" y="872"/>
                    </a:lnTo>
                    <a:lnTo>
                      <a:pt x="911" y="872"/>
                    </a:lnTo>
                    <a:lnTo>
                      <a:pt x="903" y="847"/>
                    </a:lnTo>
                    <a:lnTo>
                      <a:pt x="896" y="822"/>
                    </a:lnTo>
                    <a:lnTo>
                      <a:pt x="888" y="798"/>
                    </a:lnTo>
                    <a:lnTo>
                      <a:pt x="879" y="776"/>
                    </a:lnTo>
                    <a:lnTo>
                      <a:pt x="870" y="753"/>
                    </a:lnTo>
                    <a:lnTo>
                      <a:pt x="860" y="730"/>
                    </a:lnTo>
                    <a:lnTo>
                      <a:pt x="850" y="710"/>
                    </a:lnTo>
                    <a:lnTo>
                      <a:pt x="839" y="688"/>
                    </a:lnTo>
                    <a:lnTo>
                      <a:pt x="828" y="668"/>
                    </a:lnTo>
                    <a:lnTo>
                      <a:pt x="817" y="649"/>
                    </a:lnTo>
                    <a:lnTo>
                      <a:pt x="804" y="629"/>
                    </a:lnTo>
                    <a:lnTo>
                      <a:pt x="791" y="610"/>
                    </a:lnTo>
                    <a:lnTo>
                      <a:pt x="777" y="593"/>
                    </a:lnTo>
                    <a:lnTo>
                      <a:pt x="764" y="576"/>
                    </a:lnTo>
                    <a:lnTo>
                      <a:pt x="749" y="559"/>
                    </a:lnTo>
                    <a:lnTo>
                      <a:pt x="735" y="543"/>
                    </a:lnTo>
                    <a:lnTo>
                      <a:pt x="735" y="543"/>
                    </a:lnTo>
                    <a:lnTo>
                      <a:pt x="717" y="526"/>
                    </a:lnTo>
                    <a:lnTo>
                      <a:pt x="699" y="508"/>
                    </a:lnTo>
                    <a:lnTo>
                      <a:pt x="680" y="493"/>
                    </a:lnTo>
                    <a:lnTo>
                      <a:pt x="662" y="477"/>
                    </a:lnTo>
                    <a:lnTo>
                      <a:pt x="643" y="462"/>
                    </a:lnTo>
                    <a:lnTo>
                      <a:pt x="623" y="448"/>
                    </a:lnTo>
                    <a:lnTo>
                      <a:pt x="604" y="435"/>
                    </a:lnTo>
                    <a:lnTo>
                      <a:pt x="584" y="422"/>
                    </a:lnTo>
                    <a:lnTo>
                      <a:pt x="565" y="411"/>
                    </a:lnTo>
                    <a:lnTo>
                      <a:pt x="544" y="400"/>
                    </a:lnTo>
                    <a:lnTo>
                      <a:pt x="523" y="389"/>
                    </a:lnTo>
                    <a:lnTo>
                      <a:pt x="504" y="380"/>
                    </a:lnTo>
                    <a:lnTo>
                      <a:pt x="461" y="361"/>
                    </a:lnTo>
                    <a:lnTo>
                      <a:pt x="419" y="346"/>
                    </a:lnTo>
                    <a:lnTo>
                      <a:pt x="375" y="332"/>
                    </a:lnTo>
                    <a:lnTo>
                      <a:pt x="331" y="318"/>
                    </a:lnTo>
                    <a:lnTo>
                      <a:pt x="287" y="307"/>
                    </a:lnTo>
                    <a:lnTo>
                      <a:pt x="241" y="296"/>
                    </a:lnTo>
                    <a:lnTo>
                      <a:pt x="195" y="287"/>
                    </a:lnTo>
                    <a:lnTo>
                      <a:pt x="149" y="279"/>
                    </a:lnTo>
                    <a:lnTo>
                      <a:pt x="55" y="262"/>
                    </a:lnTo>
                    <a:lnTo>
                      <a:pt x="25" y="257"/>
                    </a:lnTo>
                    <a:lnTo>
                      <a:pt x="25" y="257"/>
                    </a:lnTo>
                    <a:lnTo>
                      <a:pt x="18" y="254"/>
                    </a:lnTo>
                    <a:lnTo>
                      <a:pt x="16" y="253"/>
                    </a:lnTo>
                    <a:lnTo>
                      <a:pt x="14" y="251"/>
                    </a:lnTo>
                    <a:lnTo>
                      <a:pt x="14" y="251"/>
                    </a:lnTo>
                    <a:lnTo>
                      <a:pt x="12" y="248"/>
                    </a:lnTo>
                    <a:lnTo>
                      <a:pt x="11" y="245"/>
                    </a:lnTo>
                    <a:lnTo>
                      <a:pt x="11" y="241"/>
                    </a:lnTo>
                    <a:lnTo>
                      <a:pt x="12" y="236"/>
                    </a:lnTo>
                    <a:lnTo>
                      <a:pt x="13" y="231"/>
                    </a:lnTo>
                    <a:lnTo>
                      <a:pt x="9" y="227"/>
                    </a:lnTo>
                    <a:lnTo>
                      <a:pt x="9" y="227"/>
                    </a:lnTo>
                    <a:lnTo>
                      <a:pt x="6" y="221"/>
                    </a:lnTo>
                    <a:lnTo>
                      <a:pt x="5" y="215"/>
                    </a:lnTo>
                    <a:lnTo>
                      <a:pt x="5" y="215"/>
                    </a:lnTo>
                    <a:lnTo>
                      <a:pt x="4" y="165"/>
                    </a:lnTo>
                    <a:lnTo>
                      <a:pt x="3" y="117"/>
                    </a:lnTo>
                    <a:lnTo>
                      <a:pt x="3" y="116"/>
                    </a:lnTo>
                    <a:lnTo>
                      <a:pt x="3" y="116"/>
                    </a:lnTo>
                    <a:lnTo>
                      <a:pt x="1" y="69"/>
                    </a:lnTo>
                    <a:lnTo>
                      <a:pt x="0" y="20"/>
                    </a:lnTo>
                    <a:lnTo>
                      <a:pt x="0" y="20"/>
                    </a:lnTo>
                    <a:lnTo>
                      <a:pt x="0" y="15"/>
                    </a:lnTo>
                    <a:lnTo>
                      <a:pt x="1" y="11"/>
                    </a:lnTo>
                    <a:lnTo>
                      <a:pt x="3" y="8"/>
                    </a:lnTo>
                    <a:lnTo>
                      <a:pt x="5" y="5"/>
                    </a:lnTo>
                    <a:lnTo>
                      <a:pt x="5" y="5"/>
                    </a:lnTo>
                    <a:lnTo>
                      <a:pt x="8" y="3"/>
                    </a:lnTo>
                    <a:lnTo>
                      <a:pt x="12" y="1"/>
                    </a:lnTo>
                    <a:lnTo>
                      <a:pt x="16" y="0"/>
                    </a:lnTo>
                    <a:lnTo>
                      <a:pt x="20" y="0"/>
                    </a:lnTo>
                    <a:lnTo>
                      <a:pt x="20" y="0"/>
                    </a:lnTo>
                    <a:lnTo>
                      <a:pt x="24" y="0"/>
                    </a:lnTo>
                    <a:lnTo>
                      <a:pt x="28" y="1"/>
                    </a:lnTo>
                    <a:lnTo>
                      <a:pt x="33" y="2"/>
                    </a:lnTo>
                    <a:lnTo>
                      <a:pt x="36" y="4"/>
                    </a:lnTo>
                    <a:lnTo>
                      <a:pt x="38" y="7"/>
                    </a:lnTo>
                    <a:lnTo>
                      <a:pt x="41" y="7"/>
                    </a:lnTo>
                    <a:lnTo>
                      <a:pt x="41" y="7"/>
                    </a:lnTo>
                    <a:lnTo>
                      <a:pt x="79" y="13"/>
                    </a:lnTo>
                    <a:lnTo>
                      <a:pt x="116" y="19"/>
                    </a:lnTo>
                    <a:lnTo>
                      <a:pt x="191" y="27"/>
                    </a:lnTo>
                    <a:lnTo>
                      <a:pt x="191" y="27"/>
                    </a:lnTo>
                    <a:lnTo>
                      <a:pt x="236" y="32"/>
                    </a:lnTo>
                    <a:lnTo>
                      <a:pt x="281" y="38"/>
                    </a:lnTo>
                    <a:lnTo>
                      <a:pt x="326" y="44"/>
                    </a:lnTo>
                    <a:lnTo>
                      <a:pt x="371" y="53"/>
                    </a:lnTo>
                    <a:lnTo>
                      <a:pt x="416" y="62"/>
                    </a:lnTo>
                    <a:lnTo>
                      <a:pt x="437" y="68"/>
                    </a:lnTo>
                    <a:lnTo>
                      <a:pt x="459" y="74"/>
                    </a:lnTo>
                    <a:lnTo>
                      <a:pt x="481" y="82"/>
                    </a:lnTo>
                    <a:lnTo>
                      <a:pt x="503" y="90"/>
                    </a:lnTo>
                    <a:lnTo>
                      <a:pt x="524" y="98"/>
                    </a:lnTo>
                    <a:lnTo>
                      <a:pt x="545" y="107"/>
                    </a:lnTo>
                    <a:lnTo>
                      <a:pt x="545" y="107"/>
                    </a:lnTo>
                    <a:lnTo>
                      <a:pt x="600" y="135"/>
                    </a:lnTo>
                    <a:lnTo>
                      <a:pt x="651" y="163"/>
                    </a:lnTo>
                    <a:lnTo>
                      <a:pt x="701" y="193"/>
                    </a:lnTo>
                    <a:lnTo>
                      <a:pt x="746" y="223"/>
                    </a:lnTo>
                    <a:lnTo>
                      <a:pt x="768" y="239"/>
                    </a:lnTo>
                    <a:lnTo>
                      <a:pt x="790" y="255"/>
                    </a:lnTo>
                    <a:lnTo>
                      <a:pt x="809" y="271"/>
                    </a:lnTo>
                    <a:lnTo>
                      <a:pt x="830" y="287"/>
                    </a:lnTo>
                    <a:lnTo>
                      <a:pt x="849" y="304"/>
                    </a:lnTo>
                    <a:lnTo>
                      <a:pt x="867" y="321"/>
                    </a:lnTo>
                    <a:lnTo>
                      <a:pt x="885" y="338"/>
                    </a:lnTo>
                    <a:lnTo>
                      <a:pt x="902" y="355"/>
                    </a:lnTo>
                    <a:lnTo>
                      <a:pt x="902" y="355"/>
                    </a:lnTo>
                    <a:lnTo>
                      <a:pt x="922" y="377"/>
                    </a:lnTo>
                    <a:lnTo>
                      <a:pt x="942" y="400"/>
                    </a:lnTo>
                    <a:lnTo>
                      <a:pt x="960" y="421"/>
                    </a:lnTo>
                    <a:lnTo>
                      <a:pt x="979" y="443"/>
                    </a:lnTo>
                    <a:lnTo>
                      <a:pt x="995" y="466"/>
                    </a:lnTo>
                    <a:lnTo>
                      <a:pt x="1012" y="487"/>
                    </a:lnTo>
                    <a:lnTo>
                      <a:pt x="1027" y="510"/>
                    </a:lnTo>
                    <a:lnTo>
                      <a:pt x="1042" y="532"/>
                    </a:lnTo>
                    <a:lnTo>
                      <a:pt x="1056" y="555"/>
                    </a:lnTo>
                    <a:lnTo>
                      <a:pt x="1070" y="577"/>
                    </a:lnTo>
                    <a:lnTo>
                      <a:pt x="1082" y="599"/>
                    </a:lnTo>
                    <a:lnTo>
                      <a:pt x="1093" y="622"/>
                    </a:lnTo>
                    <a:lnTo>
                      <a:pt x="1104" y="645"/>
                    </a:lnTo>
                    <a:lnTo>
                      <a:pt x="1114" y="666"/>
                    </a:lnTo>
                    <a:lnTo>
                      <a:pt x="1122" y="689"/>
                    </a:lnTo>
                    <a:lnTo>
                      <a:pt x="1131" y="712"/>
                    </a:lnTo>
                    <a:lnTo>
                      <a:pt x="1131" y="712"/>
                    </a:lnTo>
                    <a:lnTo>
                      <a:pt x="1139" y="735"/>
                    </a:lnTo>
                    <a:lnTo>
                      <a:pt x="1146" y="759"/>
                    </a:lnTo>
                    <a:lnTo>
                      <a:pt x="1158" y="807"/>
                    </a:lnTo>
                    <a:lnTo>
                      <a:pt x="1169" y="855"/>
                    </a:lnTo>
                    <a:lnTo>
                      <a:pt x="1178" y="904"/>
                    </a:lnTo>
                    <a:lnTo>
                      <a:pt x="1186" y="952"/>
                    </a:lnTo>
                    <a:lnTo>
                      <a:pt x="1193" y="1002"/>
                    </a:lnTo>
                    <a:lnTo>
                      <a:pt x="1205" y="1099"/>
                    </a:lnTo>
                    <a:lnTo>
                      <a:pt x="1205" y="1099"/>
                    </a:lnTo>
                    <a:lnTo>
                      <a:pt x="1215" y="1189"/>
                    </a:lnTo>
                    <a:lnTo>
                      <a:pt x="1216" y="1193"/>
                    </a:lnTo>
                    <a:lnTo>
                      <a:pt x="1219" y="1196"/>
                    </a:lnTo>
                    <a:lnTo>
                      <a:pt x="1219" y="1196"/>
                    </a:lnTo>
                    <a:lnTo>
                      <a:pt x="1224" y="1201"/>
                    </a:lnTo>
                    <a:lnTo>
                      <a:pt x="1227" y="1208"/>
                    </a:lnTo>
                    <a:lnTo>
                      <a:pt x="1227" y="1216"/>
                    </a:lnTo>
                    <a:lnTo>
                      <a:pt x="1226" y="1223"/>
                    </a:lnTo>
                    <a:lnTo>
                      <a:pt x="1226" y="1223"/>
                    </a:lnTo>
                    <a:lnTo>
                      <a:pt x="1222" y="1227"/>
                    </a:lnTo>
                    <a:lnTo>
                      <a:pt x="1219" y="1230"/>
                    </a:lnTo>
                    <a:lnTo>
                      <a:pt x="1215" y="1232"/>
                    </a:lnTo>
                    <a:lnTo>
                      <a:pt x="1210" y="1233"/>
                    </a:lnTo>
                    <a:lnTo>
                      <a:pt x="1210" y="1233"/>
                    </a:lnTo>
                    <a:lnTo>
                      <a:pt x="1208" y="1232"/>
                    </a:lnTo>
                    <a:lnTo>
                      <a:pt x="1208" y="1232"/>
                    </a:lnTo>
                    <a:lnTo>
                      <a:pt x="1188" y="1231"/>
                    </a:lnTo>
                    <a:lnTo>
                      <a:pt x="1167" y="1231"/>
                    </a:lnTo>
                    <a:lnTo>
                      <a:pt x="1167" y="1231"/>
                    </a:lnTo>
                    <a:lnTo>
                      <a:pt x="1137" y="1232"/>
                    </a:lnTo>
                    <a:lnTo>
                      <a:pt x="1106" y="1233"/>
                    </a:lnTo>
                    <a:lnTo>
                      <a:pt x="1046" y="1239"/>
                    </a:lnTo>
                    <a:lnTo>
                      <a:pt x="1046" y="1239"/>
                    </a:lnTo>
                    <a:lnTo>
                      <a:pt x="1000" y="1244"/>
                    </a:lnTo>
                    <a:lnTo>
                      <a:pt x="1000" y="1244"/>
                    </a:lnTo>
                    <a:lnTo>
                      <a:pt x="997" y="1244"/>
                    </a:lnTo>
                    <a:lnTo>
                      <a:pt x="997" y="1244"/>
                    </a:lnTo>
                    <a:close/>
                    <a:moveTo>
                      <a:pt x="43" y="65"/>
                    </a:moveTo>
                    <a:lnTo>
                      <a:pt x="43" y="65"/>
                    </a:lnTo>
                    <a:lnTo>
                      <a:pt x="45" y="117"/>
                    </a:lnTo>
                    <a:lnTo>
                      <a:pt x="45" y="117"/>
                    </a:lnTo>
                    <a:lnTo>
                      <a:pt x="46" y="162"/>
                    </a:lnTo>
                    <a:lnTo>
                      <a:pt x="47" y="208"/>
                    </a:lnTo>
                    <a:lnTo>
                      <a:pt x="47" y="218"/>
                    </a:lnTo>
                    <a:lnTo>
                      <a:pt x="66" y="221"/>
                    </a:lnTo>
                    <a:lnTo>
                      <a:pt x="66" y="221"/>
                    </a:lnTo>
                    <a:lnTo>
                      <a:pt x="166" y="240"/>
                    </a:lnTo>
                    <a:lnTo>
                      <a:pt x="215" y="249"/>
                    </a:lnTo>
                    <a:lnTo>
                      <a:pt x="265" y="259"/>
                    </a:lnTo>
                    <a:lnTo>
                      <a:pt x="314" y="271"/>
                    </a:lnTo>
                    <a:lnTo>
                      <a:pt x="362" y="283"/>
                    </a:lnTo>
                    <a:lnTo>
                      <a:pt x="411" y="297"/>
                    </a:lnTo>
                    <a:lnTo>
                      <a:pt x="457" y="313"/>
                    </a:lnTo>
                    <a:lnTo>
                      <a:pt x="504" y="332"/>
                    </a:lnTo>
                    <a:lnTo>
                      <a:pt x="526" y="341"/>
                    </a:lnTo>
                    <a:lnTo>
                      <a:pt x="548" y="352"/>
                    </a:lnTo>
                    <a:lnTo>
                      <a:pt x="571" y="363"/>
                    </a:lnTo>
                    <a:lnTo>
                      <a:pt x="592" y="375"/>
                    </a:lnTo>
                    <a:lnTo>
                      <a:pt x="613" y="387"/>
                    </a:lnTo>
                    <a:lnTo>
                      <a:pt x="634" y="401"/>
                    </a:lnTo>
                    <a:lnTo>
                      <a:pt x="654" y="414"/>
                    </a:lnTo>
                    <a:lnTo>
                      <a:pt x="675" y="430"/>
                    </a:lnTo>
                    <a:lnTo>
                      <a:pt x="695" y="445"/>
                    </a:lnTo>
                    <a:lnTo>
                      <a:pt x="713" y="462"/>
                    </a:lnTo>
                    <a:lnTo>
                      <a:pt x="732" y="479"/>
                    </a:lnTo>
                    <a:lnTo>
                      <a:pt x="750" y="498"/>
                    </a:lnTo>
                    <a:lnTo>
                      <a:pt x="768" y="516"/>
                    </a:lnTo>
                    <a:lnTo>
                      <a:pt x="786" y="537"/>
                    </a:lnTo>
                    <a:lnTo>
                      <a:pt x="786" y="537"/>
                    </a:lnTo>
                    <a:lnTo>
                      <a:pt x="813" y="573"/>
                    </a:lnTo>
                    <a:lnTo>
                      <a:pt x="839" y="609"/>
                    </a:lnTo>
                    <a:lnTo>
                      <a:pt x="862" y="646"/>
                    </a:lnTo>
                    <a:lnTo>
                      <a:pt x="884" y="683"/>
                    </a:lnTo>
                    <a:lnTo>
                      <a:pt x="902" y="719"/>
                    </a:lnTo>
                    <a:lnTo>
                      <a:pt x="918" y="756"/>
                    </a:lnTo>
                    <a:lnTo>
                      <a:pt x="931" y="792"/>
                    </a:lnTo>
                    <a:lnTo>
                      <a:pt x="943" y="829"/>
                    </a:lnTo>
                    <a:lnTo>
                      <a:pt x="943" y="829"/>
                    </a:lnTo>
                    <a:lnTo>
                      <a:pt x="949" y="856"/>
                    </a:lnTo>
                    <a:lnTo>
                      <a:pt x="954" y="884"/>
                    </a:lnTo>
                    <a:lnTo>
                      <a:pt x="958" y="912"/>
                    </a:lnTo>
                    <a:lnTo>
                      <a:pt x="961" y="939"/>
                    </a:lnTo>
                    <a:lnTo>
                      <a:pt x="964" y="967"/>
                    </a:lnTo>
                    <a:lnTo>
                      <a:pt x="965" y="994"/>
                    </a:lnTo>
                    <a:lnTo>
                      <a:pt x="968" y="1048"/>
                    </a:lnTo>
                    <a:lnTo>
                      <a:pt x="968" y="1048"/>
                    </a:lnTo>
                    <a:lnTo>
                      <a:pt x="971" y="1120"/>
                    </a:lnTo>
                    <a:lnTo>
                      <a:pt x="975" y="1157"/>
                    </a:lnTo>
                    <a:lnTo>
                      <a:pt x="979" y="1193"/>
                    </a:lnTo>
                    <a:lnTo>
                      <a:pt x="981" y="1208"/>
                    </a:lnTo>
                    <a:lnTo>
                      <a:pt x="995" y="1203"/>
                    </a:lnTo>
                    <a:lnTo>
                      <a:pt x="995" y="1203"/>
                    </a:lnTo>
                    <a:lnTo>
                      <a:pt x="1002" y="1201"/>
                    </a:lnTo>
                    <a:lnTo>
                      <a:pt x="1002" y="1201"/>
                    </a:lnTo>
                    <a:lnTo>
                      <a:pt x="1048" y="1197"/>
                    </a:lnTo>
                    <a:lnTo>
                      <a:pt x="1048" y="1197"/>
                    </a:lnTo>
                    <a:lnTo>
                      <a:pt x="1104" y="1192"/>
                    </a:lnTo>
                    <a:lnTo>
                      <a:pt x="1132" y="1190"/>
                    </a:lnTo>
                    <a:lnTo>
                      <a:pt x="1159" y="1189"/>
                    </a:lnTo>
                    <a:lnTo>
                      <a:pt x="1174" y="1189"/>
                    </a:lnTo>
                    <a:lnTo>
                      <a:pt x="1172" y="1175"/>
                    </a:lnTo>
                    <a:lnTo>
                      <a:pt x="1172" y="1175"/>
                    </a:lnTo>
                    <a:lnTo>
                      <a:pt x="1162" y="1087"/>
                    </a:lnTo>
                    <a:lnTo>
                      <a:pt x="1162" y="1087"/>
                    </a:lnTo>
                    <a:lnTo>
                      <a:pt x="1151" y="994"/>
                    </a:lnTo>
                    <a:lnTo>
                      <a:pt x="1146" y="947"/>
                    </a:lnTo>
                    <a:lnTo>
                      <a:pt x="1138" y="901"/>
                    </a:lnTo>
                    <a:lnTo>
                      <a:pt x="1130" y="855"/>
                    </a:lnTo>
                    <a:lnTo>
                      <a:pt x="1118" y="810"/>
                    </a:lnTo>
                    <a:lnTo>
                      <a:pt x="1112" y="787"/>
                    </a:lnTo>
                    <a:lnTo>
                      <a:pt x="1106" y="764"/>
                    </a:lnTo>
                    <a:lnTo>
                      <a:pt x="1097" y="743"/>
                    </a:lnTo>
                    <a:lnTo>
                      <a:pt x="1089" y="721"/>
                    </a:lnTo>
                    <a:lnTo>
                      <a:pt x="1089" y="721"/>
                    </a:lnTo>
                    <a:lnTo>
                      <a:pt x="1078" y="693"/>
                    </a:lnTo>
                    <a:lnTo>
                      <a:pt x="1065" y="665"/>
                    </a:lnTo>
                    <a:lnTo>
                      <a:pt x="1052" y="638"/>
                    </a:lnTo>
                    <a:lnTo>
                      <a:pt x="1039" y="612"/>
                    </a:lnTo>
                    <a:lnTo>
                      <a:pt x="1024" y="586"/>
                    </a:lnTo>
                    <a:lnTo>
                      <a:pt x="1010" y="561"/>
                    </a:lnTo>
                    <a:lnTo>
                      <a:pt x="993" y="536"/>
                    </a:lnTo>
                    <a:lnTo>
                      <a:pt x="978" y="511"/>
                    </a:lnTo>
                    <a:lnTo>
                      <a:pt x="960" y="487"/>
                    </a:lnTo>
                    <a:lnTo>
                      <a:pt x="943" y="465"/>
                    </a:lnTo>
                    <a:lnTo>
                      <a:pt x="924" y="442"/>
                    </a:lnTo>
                    <a:lnTo>
                      <a:pt x="905" y="420"/>
                    </a:lnTo>
                    <a:lnTo>
                      <a:pt x="886" y="399"/>
                    </a:lnTo>
                    <a:lnTo>
                      <a:pt x="866" y="378"/>
                    </a:lnTo>
                    <a:lnTo>
                      <a:pt x="845" y="358"/>
                    </a:lnTo>
                    <a:lnTo>
                      <a:pt x="825" y="340"/>
                    </a:lnTo>
                    <a:lnTo>
                      <a:pt x="825" y="340"/>
                    </a:lnTo>
                    <a:lnTo>
                      <a:pt x="786" y="307"/>
                    </a:lnTo>
                    <a:lnTo>
                      <a:pt x="743" y="273"/>
                    </a:lnTo>
                    <a:lnTo>
                      <a:pt x="719" y="256"/>
                    </a:lnTo>
                    <a:lnTo>
                      <a:pt x="696" y="239"/>
                    </a:lnTo>
                    <a:lnTo>
                      <a:pt x="671" y="222"/>
                    </a:lnTo>
                    <a:lnTo>
                      <a:pt x="645" y="206"/>
                    </a:lnTo>
                    <a:lnTo>
                      <a:pt x="619" y="190"/>
                    </a:lnTo>
                    <a:lnTo>
                      <a:pt x="591" y="176"/>
                    </a:lnTo>
                    <a:lnTo>
                      <a:pt x="565" y="161"/>
                    </a:lnTo>
                    <a:lnTo>
                      <a:pt x="536" y="148"/>
                    </a:lnTo>
                    <a:lnTo>
                      <a:pt x="507" y="135"/>
                    </a:lnTo>
                    <a:lnTo>
                      <a:pt x="478" y="124"/>
                    </a:lnTo>
                    <a:lnTo>
                      <a:pt x="449" y="115"/>
                    </a:lnTo>
                    <a:lnTo>
                      <a:pt x="419" y="106"/>
                    </a:lnTo>
                    <a:lnTo>
                      <a:pt x="419" y="106"/>
                    </a:lnTo>
                    <a:lnTo>
                      <a:pt x="389" y="100"/>
                    </a:lnTo>
                    <a:lnTo>
                      <a:pt x="359" y="94"/>
                    </a:lnTo>
                    <a:lnTo>
                      <a:pt x="299" y="84"/>
                    </a:lnTo>
                    <a:lnTo>
                      <a:pt x="240" y="75"/>
                    </a:lnTo>
                    <a:lnTo>
                      <a:pt x="181" y="68"/>
                    </a:lnTo>
                    <a:lnTo>
                      <a:pt x="181" y="68"/>
                    </a:lnTo>
                    <a:lnTo>
                      <a:pt x="119" y="61"/>
                    </a:lnTo>
                    <a:lnTo>
                      <a:pt x="56" y="53"/>
                    </a:lnTo>
                    <a:lnTo>
                      <a:pt x="42" y="50"/>
                    </a:lnTo>
                    <a:lnTo>
                      <a:pt x="43" y="6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grpSp>
      </p:grpSp>
      <p:grpSp>
        <p:nvGrpSpPr>
          <p:cNvPr id="117" name="chenying0907 116"/>
          <p:cNvGrpSpPr/>
          <p:nvPr/>
        </p:nvGrpSpPr>
        <p:grpSpPr>
          <a:xfrm>
            <a:off x="6417751" y="1820268"/>
            <a:ext cx="1735234" cy="1296724"/>
            <a:chOff x="6417751" y="1820268"/>
            <a:chExt cx="1735234" cy="1296724"/>
          </a:xfrm>
          <a:solidFill>
            <a:srgbClr val="005188"/>
          </a:solidFill>
        </p:grpSpPr>
        <p:sp>
          <p:nvSpPr>
            <p:cNvPr id="118" name="椭圆 31"/>
            <p:cNvSpPr/>
            <p:nvPr/>
          </p:nvSpPr>
          <p:spPr>
            <a:xfrm rot="16200000">
              <a:off x="6637006" y="1601013"/>
              <a:ext cx="1296724" cy="1735234"/>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591" y="connsiteY0-592"/>
                </a:cxn>
                <a:cxn ang="0">
                  <a:pos x="connsiteX1-593" y="connsiteY1-594"/>
                </a:cxn>
                <a:cxn ang="0">
                  <a:pos x="connsiteX2-595" y="connsiteY2-596"/>
                </a:cxn>
                <a:cxn ang="0">
                  <a:pos x="connsiteX3-597" y="connsiteY3-598"/>
                </a:cxn>
                <a:cxn ang="0">
                  <a:pos x="connsiteX4-599" y="connsiteY4-60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5400" cap="rnd">
              <a:solidFill>
                <a:srgbClr val="005188"/>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2000">
                <a:solidFill>
                  <a:srgbClr val="605448"/>
                </a:solidFill>
                <a:latin typeface="方正静蕾简体" pitchFamily="2" charset="-122"/>
                <a:ea typeface="方正静蕾简体" pitchFamily="2" charset="-122"/>
              </a:endParaRPr>
            </a:p>
          </p:txBody>
        </p:sp>
        <p:grpSp>
          <p:nvGrpSpPr>
            <p:cNvPr id="119" name="chenying0907 118"/>
            <p:cNvGrpSpPr/>
            <p:nvPr/>
          </p:nvGrpSpPr>
          <p:grpSpPr>
            <a:xfrm>
              <a:off x="6974092" y="1996635"/>
              <a:ext cx="774866" cy="794236"/>
              <a:chOff x="3282950" y="1154113"/>
              <a:chExt cx="698501" cy="715963"/>
            </a:xfrm>
            <a:grpFill/>
          </p:grpSpPr>
          <p:sp>
            <p:nvSpPr>
              <p:cNvPr id="120" name="chenying0907 905"/>
              <p:cNvSpPr/>
              <p:nvPr/>
            </p:nvSpPr>
            <p:spPr bwMode="auto">
              <a:xfrm>
                <a:off x="3324225" y="1268413"/>
                <a:ext cx="55563" cy="153988"/>
              </a:xfrm>
              <a:custGeom>
                <a:avLst/>
                <a:gdLst/>
                <a:ahLst/>
                <a:cxnLst>
                  <a:cxn ang="0">
                    <a:pos x="96" y="3"/>
                  </a:cxn>
                  <a:cxn ang="0">
                    <a:pos x="96" y="3"/>
                  </a:cxn>
                  <a:cxn ang="0">
                    <a:pos x="86" y="18"/>
                  </a:cxn>
                  <a:cxn ang="0">
                    <a:pos x="77" y="35"/>
                  </a:cxn>
                  <a:cxn ang="0">
                    <a:pos x="70" y="51"/>
                  </a:cxn>
                  <a:cxn ang="0">
                    <a:pos x="63" y="69"/>
                  </a:cxn>
                  <a:cxn ang="0">
                    <a:pos x="50" y="104"/>
                  </a:cxn>
                  <a:cxn ang="0">
                    <a:pos x="39" y="138"/>
                  </a:cxn>
                  <a:cxn ang="0">
                    <a:pos x="39" y="138"/>
                  </a:cxn>
                  <a:cxn ang="0">
                    <a:pos x="27" y="174"/>
                  </a:cxn>
                  <a:cxn ang="0">
                    <a:pos x="15" y="210"/>
                  </a:cxn>
                  <a:cxn ang="0">
                    <a:pos x="10" y="229"/>
                  </a:cxn>
                  <a:cxn ang="0">
                    <a:pos x="5" y="247"/>
                  </a:cxn>
                  <a:cxn ang="0">
                    <a:pos x="2" y="266"/>
                  </a:cxn>
                  <a:cxn ang="0">
                    <a:pos x="0" y="285"/>
                  </a:cxn>
                  <a:cxn ang="0">
                    <a:pos x="0" y="285"/>
                  </a:cxn>
                  <a:cxn ang="0">
                    <a:pos x="1" y="287"/>
                  </a:cxn>
                  <a:cxn ang="0">
                    <a:pos x="2" y="288"/>
                  </a:cxn>
                  <a:cxn ang="0">
                    <a:pos x="3" y="289"/>
                  </a:cxn>
                  <a:cxn ang="0">
                    <a:pos x="5" y="290"/>
                  </a:cxn>
                  <a:cxn ang="0">
                    <a:pos x="6" y="289"/>
                  </a:cxn>
                  <a:cxn ang="0">
                    <a:pos x="8" y="288"/>
                  </a:cxn>
                  <a:cxn ang="0">
                    <a:pos x="9" y="287"/>
                  </a:cxn>
                  <a:cxn ang="0">
                    <a:pos x="10" y="285"/>
                  </a:cxn>
                  <a:cxn ang="0">
                    <a:pos x="10" y="285"/>
                  </a:cxn>
                  <a:cxn ang="0">
                    <a:pos x="11" y="266"/>
                  </a:cxn>
                  <a:cxn ang="0">
                    <a:pos x="15" y="247"/>
                  </a:cxn>
                  <a:cxn ang="0">
                    <a:pos x="19" y="230"/>
                  </a:cxn>
                  <a:cxn ang="0">
                    <a:pos x="25" y="211"/>
                  </a:cxn>
                  <a:cxn ang="0">
                    <a:pos x="36" y="176"/>
                  </a:cxn>
                  <a:cxn ang="0">
                    <a:pos x="48" y="141"/>
                  </a:cxn>
                  <a:cxn ang="0">
                    <a:pos x="48" y="141"/>
                  </a:cxn>
                  <a:cxn ang="0">
                    <a:pos x="60" y="107"/>
                  </a:cxn>
                  <a:cxn ang="0">
                    <a:pos x="71" y="72"/>
                  </a:cxn>
                  <a:cxn ang="0">
                    <a:pos x="78" y="55"/>
                  </a:cxn>
                  <a:cxn ang="0">
                    <a:pos x="86" y="39"/>
                  </a:cxn>
                  <a:cxn ang="0">
                    <a:pos x="94" y="22"/>
                  </a:cxn>
                  <a:cxn ang="0">
                    <a:pos x="104" y="8"/>
                  </a:cxn>
                  <a:cxn ang="0">
                    <a:pos x="104" y="8"/>
                  </a:cxn>
                  <a:cxn ang="0">
                    <a:pos x="105" y="6"/>
                  </a:cxn>
                  <a:cxn ang="0">
                    <a:pos x="104" y="4"/>
                  </a:cxn>
                  <a:cxn ang="0">
                    <a:pos x="104" y="3"/>
                  </a:cxn>
                  <a:cxn ang="0">
                    <a:pos x="102" y="2"/>
                  </a:cxn>
                  <a:cxn ang="0">
                    <a:pos x="99" y="0"/>
                  </a:cxn>
                  <a:cxn ang="0">
                    <a:pos x="97" y="2"/>
                  </a:cxn>
                  <a:cxn ang="0">
                    <a:pos x="96" y="3"/>
                  </a:cxn>
                  <a:cxn ang="0">
                    <a:pos x="96" y="3"/>
                  </a:cxn>
                </a:cxnLst>
                <a:rect l="0" t="0" r="r" b="b"/>
                <a:pathLst>
                  <a:path w="105" h="290">
                    <a:moveTo>
                      <a:pt x="96" y="3"/>
                    </a:moveTo>
                    <a:lnTo>
                      <a:pt x="96" y="3"/>
                    </a:lnTo>
                    <a:lnTo>
                      <a:pt x="86" y="18"/>
                    </a:lnTo>
                    <a:lnTo>
                      <a:pt x="77" y="35"/>
                    </a:lnTo>
                    <a:lnTo>
                      <a:pt x="70" y="51"/>
                    </a:lnTo>
                    <a:lnTo>
                      <a:pt x="63" y="69"/>
                    </a:lnTo>
                    <a:lnTo>
                      <a:pt x="50" y="104"/>
                    </a:lnTo>
                    <a:lnTo>
                      <a:pt x="39" y="138"/>
                    </a:lnTo>
                    <a:lnTo>
                      <a:pt x="39" y="138"/>
                    </a:lnTo>
                    <a:lnTo>
                      <a:pt x="27" y="174"/>
                    </a:lnTo>
                    <a:lnTo>
                      <a:pt x="15" y="210"/>
                    </a:lnTo>
                    <a:lnTo>
                      <a:pt x="10" y="229"/>
                    </a:lnTo>
                    <a:lnTo>
                      <a:pt x="5" y="247"/>
                    </a:lnTo>
                    <a:lnTo>
                      <a:pt x="2" y="266"/>
                    </a:lnTo>
                    <a:lnTo>
                      <a:pt x="0" y="285"/>
                    </a:lnTo>
                    <a:lnTo>
                      <a:pt x="0" y="285"/>
                    </a:lnTo>
                    <a:lnTo>
                      <a:pt x="1" y="287"/>
                    </a:lnTo>
                    <a:lnTo>
                      <a:pt x="2" y="288"/>
                    </a:lnTo>
                    <a:lnTo>
                      <a:pt x="3" y="289"/>
                    </a:lnTo>
                    <a:lnTo>
                      <a:pt x="5" y="290"/>
                    </a:lnTo>
                    <a:lnTo>
                      <a:pt x="6" y="289"/>
                    </a:lnTo>
                    <a:lnTo>
                      <a:pt x="8" y="288"/>
                    </a:lnTo>
                    <a:lnTo>
                      <a:pt x="9" y="287"/>
                    </a:lnTo>
                    <a:lnTo>
                      <a:pt x="10" y="285"/>
                    </a:lnTo>
                    <a:lnTo>
                      <a:pt x="10" y="285"/>
                    </a:lnTo>
                    <a:lnTo>
                      <a:pt x="11" y="266"/>
                    </a:lnTo>
                    <a:lnTo>
                      <a:pt x="15" y="247"/>
                    </a:lnTo>
                    <a:lnTo>
                      <a:pt x="19" y="230"/>
                    </a:lnTo>
                    <a:lnTo>
                      <a:pt x="25" y="211"/>
                    </a:lnTo>
                    <a:lnTo>
                      <a:pt x="36" y="176"/>
                    </a:lnTo>
                    <a:lnTo>
                      <a:pt x="48" y="141"/>
                    </a:lnTo>
                    <a:lnTo>
                      <a:pt x="48" y="141"/>
                    </a:lnTo>
                    <a:lnTo>
                      <a:pt x="60" y="107"/>
                    </a:lnTo>
                    <a:lnTo>
                      <a:pt x="71" y="72"/>
                    </a:lnTo>
                    <a:lnTo>
                      <a:pt x="78" y="55"/>
                    </a:lnTo>
                    <a:lnTo>
                      <a:pt x="86" y="39"/>
                    </a:lnTo>
                    <a:lnTo>
                      <a:pt x="94" y="22"/>
                    </a:lnTo>
                    <a:lnTo>
                      <a:pt x="104" y="8"/>
                    </a:lnTo>
                    <a:lnTo>
                      <a:pt x="104" y="8"/>
                    </a:lnTo>
                    <a:lnTo>
                      <a:pt x="105" y="6"/>
                    </a:lnTo>
                    <a:lnTo>
                      <a:pt x="104" y="4"/>
                    </a:lnTo>
                    <a:lnTo>
                      <a:pt x="104" y="3"/>
                    </a:lnTo>
                    <a:lnTo>
                      <a:pt x="102" y="2"/>
                    </a:lnTo>
                    <a:lnTo>
                      <a:pt x="99" y="0"/>
                    </a:lnTo>
                    <a:lnTo>
                      <a:pt x="97" y="2"/>
                    </a:lnTo>
                    <a:lnTo>
                      <a:pt x="96" y="3"/>
                    </a:lnTo>
                    <a:lnTo>
                      <a:pt x="96"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21" name="chenying0907 906"/>
              <p:cNvSpPr/>
              <p:nvPr/>
            </p:nvSpPr>
            <p:spPr bwMode="auto">
              <a:xfrm>
                <a:off x="3325813" y="1239838"/>
                <a:ext cx="88900" cy="280988"/>
              </a:xfrm>
              <a:custGeom>
                <a:avLst/>
                <a:gdLst/>
                <a:ahLst/>
                <a:cxnLst>
                  <a:cxn ang="0">
                    <a:pos x="156" y="4"/>
                  </a:cxn>
                  <a:cxn ang="0">
                    <a:pos x="152" y="37"/>
                  </a:cxn>
                  <a:cxn ang="0">
                    <a:pos x="143" y="70"/>
                  </a:cxn>
                  <a:cxn ang="0">
                    <a:pos x="121" y="134"/>
                  </a:cxn>
                  <a:cxn ang="0">
                    <a:pos x="108" y="168"/>
                  </a:cxn>
                  <a:cxn ang="0">
                    <a:pos x="82" y="235"/>
                  </a:cxn>
                  <a:cxn ang="0">
                    <a:pos x="68" y="268"/>
                  </a:cxn>
                  <a:cxn ang="0">
                    <a:pos x="58" y="301"/>
                  </a:cxn>
                  <a:cxn ang="0">
                    <a:pos x="38" y="399"/>
                  </a:cxn>
                  <a:cxn ang="0">
                    <a:pos x="35" y="416"/>
                  </a:cxn>
                  <a:cxn ang="0">
                    <a:pos x="26" y="446"/>
                  </a:cxn>
                  <a:cxn ang="0">
                    <a:pos x="20" y="461"/>
                  </a:cxn>
                  <a:cxn ang="0">
                    <a:pos x="11" y="492"/>
                  </a:cxn>
                  <a:cxn ang="0">
                    <a:pos x="2" y="522"/>
                  </a:cxn>
                  <a:cxn ang="0">
                    <a:pos x="0" y="524"/>
                  </a:cxn>
                  <a:cxn ang="0">
                    <a:pos x="1" y="528"/>
                  </a:cxn>
                  <a:cxn ang="0">
                    <a:pos x="1" y="529"/>
                  </a:cxn>
                  <a:cxn ang="0">
                    <a:pos x="3" y="531"/>
                  </a:cxn>
                  <a:cxn ang="0">
                    <a:pos x="7" y="531"/>
                  </a:cxn>
                  <a:cxn ang="0">
                    <a:pos x="9" y="529"/>
                  </a:cxn>
                  <a:cxn ang="0">
                    <a:pos x="18" y="505"/>
                  </a:cxn>
                  <a:cxn ang="0">
                    <a:pos x="23" y="480"/>
                  </a:cxn>
                  <a:cxn ang="0">
                    <a:pos x="29" y="462"/>
                  </a:cxn>
                  <a:cxn ang="0">
                    <a:pos x="41" y="428"/>
                  </a:cxn>
                  <a:cxn ang="0">
                    <a:pos x="46" y="410"/>
                  </a:cxn>
                  <a:cxn ang="0">
                    <a:pos x="59" y="341"/>
                  </a:cxn>
                  <a:cxn ang="0">
                    <a:pos x="71" y="288"/>
                  </a:cxn>
                  <a:cxn ang="0">
                    <a:pos x="77" y="271"/>
                  </a:cxn>
                  <a:cxn ang="0">
                    <a:pos x="105" y="200"/>
                  </a:cxn>
                  <a:cxn ang="0">
                    <a:pos x="132" y="129"/>
                  </a:cxn>
                  <a:cxn ang="0">
                    <a:pos x="143" y="98"/>
                  </a:cxn>
                  <a:cxn ang="0">
                    <a:pos x="158" y="51"/>
                  </a:cxn>
                  <a:cxn ang="0">
                    <a:pos x="164" y="20"/>
                  </a:cxn>
                  <a:cxn ang="0">
                    <a:pos x="166" y="4"/>
                  </a:cxn>
                  <a:cxn ang="0">
                    <a:pos x="164" y="1"/>
                  </a:cxn>
                  <a:cxn ang="0">
                    <a:pos x="161" y="0"/>
                  </a:cxn>
                  <a:cxn ang="0">
                    <a:pos x="158" y="1"/>
                  </a:cxn>
                  <a:cxn ang="0">
                    <a:pos x="156" y="4"/>
                  </a:cxn>
                </a:cxnLst>
                <a:rect l="0" t="0" r="r" b="b"/>
                <a:pathLst>
                  <a:path w="166" h="531">
                    <a:moveTo>
                      <a:pt x="156" y="4"/>
                    </a:moveTo>
                    <a:lnTo>
                      <a:pt x="156" y="4"/>
                    </a:lnTo>
                    <a:lnTo>
                      <a:pt x="155" y="20"/>
                    </a:lnTo>
                    <a:lnTo>
                      <a:pt x="152" y="37"/>
                    </a:lnTo>
                    <a:lnTo>
                      <a:pt x="148" y="53"/>
                    </a:lnTo>
                    <a:lnTo>
                      <a:pt x="143" y="70"/>
                    </a:lnTo>
                    <a:lnTo>
                      <a:pt x="132" y="103"/>
                    </a:lnTo>
                    <a:lnTo>
                      <a:pt x="121" y="134"/>
                    </a:lnTo>
                    <a:lnTo>
                      <a:pt x="121" y="134"/>
                    </a:lnTo>
                    <a:lnTo>
                      <a:pt x="108" y="168"/>
                    </a:lnTo>
                    <a:lnTo>
                      <a:pt x="95" y="202"/>
                    </a:lnTo>
                    <a:lnTo>
                      <a:pt x="82" y="235"/>
                    </a:lnTo>
                    <a:lnTo>
                      <a:pt x="68" y="268"/>
                    </a:lnTo>
                    <a:lnTo>
                      <a:pt x="68" y="268"/>
                    </a:lnTo>
                    <a:lnTo>
                      <a:pt x="63" y="285"/>
                    </a:lnTo>
                    <a:lnTo>
                      <a:pt x="58" y="301"/>
                    </a:lnTo>
                    <a:lnTo>
                      <a:pt x="51" y="333"/>
                    </a:lnTo>
                    <a:lnTo>
                      <a:pt x="38" y="399"/>
                    </a:lnTo>
                    <a:lnTo>
                      <a:pt x="38" y="399"/>
                    </a:lnTo>
                    <a:lnTo>
                      <a:pt x="35" y="416"/>
                    </a:lnTo>
                    <a:lnTo>
                      <a:pt x="31" y="431"/>
                    </a:lnTo>
                    <a:lnTo>
                      <a:pt x="26" y="446"/>
                    </a:lnTo>
                    <a:lnTo>
                      <a:pt x="20" y="461"/>
                    </a:lnTo>
                    <a:lnTo>
                      <a:pt x="20" y="461"/>
                    </a:lnTo>
                    <a:lnTo>
                      <a:pt x="15" y="476"/>
                    </a:lnTo>
                    <a:lnTo>
                      <a:pt x="11" y="492"/>
                    </a:lnTo>
                    <a:lnTo>
                      <a:pt x="7" y="507"/>
                    </a:lnTo>
                    <a:lnTo>
                      <a:pt x="2" y="522"/>
                    </a:lnTo>
                    <a:lnTo>
                      <a:pt x="2" y="522"/>
                    </a:lnTo>
                    <a:lnTo>
                      <a:pt x="0" y="524"/>
                    </a:lnTo>
                    <a:lnTo>
                      <a:pt x="0" y="526"/>
                    </a:lnTo>
                    <a:lnTo>
                      <a:pt x="1" y="528"/>
                    </a:lnTo>
                    <a:lnTo>
                      <a:pt x="1" y="528"/>
                    </a:lnTo>
                    <a:lnTo>
                      <a:pt x="1" y="529"/>
                    </a:lnTo>
                    <a:lnTo>
                      <a:pt x="1" y="529"/>
                    </a:lnTo>
                    <a:lnTo>
                      <a:pt x="3" y="531"/>
                    </a:lnTo>
                    <a:lnTo>
                      <a:pt x="5" y="531"/>
                    </a:lnTo>
                    <a:lnTo>
                      <a:pt x="7" y="531"/>
                    </a:lnTo>
                    <a:lnTo>
                      <a:pt x="9" y="529"/>
                    </a:lnTo>
                    <a:lnTo>
                      <a:pt x="9" y="529"/>
                    </a:lnTo>
                    <a:lnTo>
                      <a:pt x="13" y="517"/>
                    </a:lnTo>
                    <a:lnTo>
                      <a:pt x="18" y="505"/>
                    </a:lnTo>
                    <a:lnTo>
                      <a:pt x="20" y="492"/>
                    </a:lnTo>
                    <a:lnTo>
                      <a:pt x="23" y="480"/>
                    </a:lnTo>
                    <a:lnTo>
                      <a:pt x="23" y="480"/>
                    </a:lnTo>
                    <a:lnTo>
                      <a:pt x="29" y="462"/>
                    </a:lnTo>
                    <a:lnTo>
                      <a:pt x="35" y="446"/>
                    </a:lnTo>
                    <a:lnTo>
                      <a:pt x="41" y="428"/>
                    </a:lnTo>
                    <a:lnTo>
                      <a:pt x="46" y="410"/>
                    </a:lnTo>
                    <a:lnTo>
                      <a:pt x="46" y="410"/>
                    </a:lnTo>
                    <a:lnTo>
                      <a:pt x="53" y="375"/>
                    </a:lnTo>
                    <a:lnTo>
                      <a:pt x="59" y="341"/>
                    </a:lnTo>
                    <a:lnTo>
                      <a:pt x="67" y="305"/>
                    </a:lnTo>
                    <a:lnTo>
                      <a:pt x="71" y="288"/>
                    </a:lnTo>
                    <a:lnTo>
                      <a:pt x="77" y="271"/>
                    </a:lnTo>
                    <a:lnTo>
                      <a:pt x="77" y="271"/>
                    </a:lnTo>
                    <a:lnTo>
                      <a:pt x="91" y="235"/>
                    </a:lnTo>
                    <a:lnTo>
                      <a:pt x="105" y="200"/>
                    </a:lnTo>
                    <a:lnTo>
                      <a:pt x="120" y="165"/>
                    </a:lnTo>
                    <a:lnTo>
                      <a:pt x="132" y="129"/>
                    </a:lnTo>
                    <a:lnTo>
                      <a:pt x="132" y="129"/>
                    </a:lnTo>
                    <a:lnTo>
                      <a:pt x="143" y="98"/>
                    </a:lnTo>
                    <a:lnTo>
                      <a:pt x="154" y="67"/>
                    </a:lnTo>
                    <a:lnTo>
                      <a:pt x="158" y="51"/>
                    </a:lnTo>
                    <a:lnTo>
                      <a:pt x="162" y="36"/>
                    </a:lnTo>
                    <a:lnTo>
                      <a:pt x="164" y="20"/>
                    </a:lnTo>
                    <a:lnTo>
                      <a:pt x="166" y="4"/>
                    </a:lnTo>
                    <a:lnTo>
                      <a:pt x="166" y="4"/>
                    </a:lnTo>
                    <a:lnTo>
                      <a:pt x="165" y="2"/>
                    </a:lnTo>
                    <a:lnTo>
                      <a:pt x="164" y="1"/>
                    </a:lnTo>
                    <a:lnTo>
                      <a:pt x="163" y="0"/>
                    </a:lnTo>
                    <a:lnTo>
                      <a:pt x="161" y="0"/>
                    </a:lnTo>
                    <a:lnTo>
                      <a:pt x="160" y="0"/>
                    </a:lnTo>
                    <a:lnTo>
                      <a:pt x="158" y="1"/>
                    </a:lnTo>
                    <a:lnTo>
                      <a:pt x="157" y="2"/>
                    </a:lnTo>
                    <a:lnTo>
                      <a:pt x="156" y="4"/>
                    </a:lnTo>
                    <a:lnTo>
                      <a:pt x="156"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22" name="chenying0907 907"/>
              <p:cNvSpPr/>
              <p:nvPr/>
            </p:nvSpPr>
            <p:spPr bwMode="auto">
              <a:xfrm>
                <a:off x="3338513" y="1404938"/>
                <a:ext cx="58738" cy="168275"/>
              </a:xfrm>
              <a:custGeom>
                <a:avLst/>
                <a:gdLst/>
                <a:ahLst/>
                <a:cxnLst>
                  <a:cxn ang="0">
                    <a:pos x="99" y="4"/>
                  </a:cxn>
                  <a:cxn ang="0">
                    <a:pos x="99" y="4"/>
                  </a:cxn>
                  <a:cxn ang="0">
                    <a:pos x="98" y="14"/>
                  </a:cxn>
                  <a:cxn ang="0">
                    <a:pos x="97" y="23"/>
                  </a:cxn>
                  <a:cxn ang="0">
                    <a:pos x="92" y="43"/>
                  </a:cxn>
                  <a:cxn ang="0">
                    <a:pos x="79" y="81"/>
                  </a:cxn>
                  <a:cxn ang="0">
                    <a:pos x="79" y="81"/>
                  </a:cxn>
                  <a:cxn ang="0">
                    <a:pos x="73" y="103"/>
                  </a:cxn>
                  <a:cxn ang="0">
                    <a:pos x="68" y="125"/>
                  </a:cxn>
                  <a:cxn ang="0">
                    <a:pos x="57" y="169"/>
                  </a:cxn>
                  <a:cxn ang="0">
                    <a:pos x="57" y="169"/>
                  </a:cxn>
                  <a:cxn ang="0">
                    <a:pos x="51" y="188"/>
                  </a:cxn>
                  <a:cxn ang="0">
                    <a:pos x="43" y="205"/>
                  </a:cxn>
                  <a:cxn ang="0">
                    <a:pos x="35" y="223"/>
                  </a:cxn>
                  <a:cxn ang="0">
                    <a:pos x="26" y="239"/>
                  </a:cxn>
                  <a:cxn ang="0">
                    <a:pos x="17" y="257"/>
                  </a:cxn>
                  <a:cxn ang="0">
                    <a:pos x="10" y="274"/>
                  </a:cxn>
                  <a:cxn ang="0">
                    <a:pos x="4" y="293"/>
                  </a:cxn>
                  <a:cxn ang="0">
                    <a:pos x="1" y="302"/>
                  </a:cxn>
                  <a:cxn ang="0">
                    <a:pos x="0" y="313"/>
                  </a:cxn>
                  <a:cxn ang="0">
                    <a:pos x="0" y="313"/>
                  </a:cxn>
                  <a:cxn ang="0">
                    <a:pos x="0" y="314"/>
                  </a:cxn>
                  <a:cxn ang="0">
                    <a:pos x="1" y="316"/>
                  </a:cxn>
                  <a:cxn ang="0">
                    <a:pos x="2" y="317"/>
                  </a:cxn>
                  <a:cxn ang="0">
                    <a:pos x="4" y="317"/>
                  </a:cxn>
                  <a:cxn ang="0">
                    <a:pos x="7" y="316"/>
                  </a:cxn>
                  <a:cxn ang="0">
                    <a:pos x="9" y="314"/>
                  </a:cxn>
                  <a:cxn ang="0">
                    <a:pos x="9" y="313"/>
                  </a:cxn>
                  <a:cxn ang="0">
                    <a:pos x="9" y="313"/>
                  </a:cxn>
                  <a:cxn ang="0">
                    <a:pos x="11" y="302"/>
                  </a:cxn>
                  <a:cxn ang="0">
                    <a:pos x="13" y="292"/>
                  </a:cxn>
                  <a:cxn ang="0">
                    <a:pos x="19" y="273"/>
                  </a:cxn>
                  <a:cxn ang="0">
                    <a:pos x="28" y="255"/>
                  </a:cxn>
                  <a:cxn ang="0">
                    <a:pos x="36" y="237"/>
                  </a:cxn>
                  <a:cxn ang="0">
                    <a:pos x="45" y="220"/>
                  </a:cxn>
                  <a:cxn ang="0">
                    <a:pos x="54" y="201"/>
                  </a:cxn>
                  <a:cxn ang="0">
                    <a:pos x="62" y="182"/>
                  </a:cxn>
                  <a:cxn ang="0">
                    <a:pos x="68" y="164"/>
                  </a:cxn>
                  <a:cxn ang="0">
                    <a:pos x="68" y="164"/>
                  </a:cxn>
                  <a:cxn ang="0">
                    <a:pos x="79" y="119"/>
                  </a:cxn>
                  <a:cxn ang="0">
                    <a:pos x="91" y="76"/>
                  </a:cxn>
                  <a:cxn ang="0">
                    <a:pos x="91" y="76"/>
                  </a:cxn>
                  <a:cxn ang="0">
                    <a:pos x="102" y="40"/>
                  </a:cxn>
                  <a:cxn ang="0">
                    <a:pos x="106" y="22"/>
                  </a:cxn>
                  <a:cxn ang="0">
                    <a:pos x="109" y="4"/>
                  </a:cxn>
                  <a:cxn ang="0">
                    <a:pos x="109" y="4"/>
                  </a:cxn>
                  <a:cxn ang="0">
                    <a:pos x="108" y="2"/>
                  </a:cxn>
                  <a:cxn ang="0">
                    <a:pos x="107" y="1"/>
                  </a:cxn>
                  <a:cxn ang="0">
                    <a:pos x="106" y="0"/>
                  </a:cxn>
                  <a:cxn ang="0">
                    <a:pos x="104" y="0"/>
                  </a:cxn>
                  <a:cxn ang="0">
                    <a:pos x="101" y="1"/>
                  </a:cxn>
                  <a:cxn ang="0">
                    <a:pos x="100" y="2"/>
                  </a:cxn>
                  <a:cxn ang="0">
                    <a:pos x="99" y="4"/>
                  </a:cxn>
                  <a:cxn ang="0">
                    <a:pos x="99" y="4"/>
                  </a:cxn>
                </a:cxnLst>
                <a:rect l="0" t="0" r="r" b="b"/>
                <a:pathLst>
                  <a:path w="109" h="317">
                    <a:moveTo>
                      <a:pt x="99" y="4"/>
                    </a:moveTo>
                    <a:lnTo>
                      <a:pt x="99" y="4"/>
                    </a:lnTo>
                    <a:lnTo>
                      <a:pt x="98" y="14"/>
                    </a:lnTo>
                    <a:lnTo>
                      <a:pt x="97" y="23"/>
                    </a:lnTo>
                    <a:lnTo>
                      <a:pt x="92" y="43"/>
                    </a:lnTo>
                    <a:lnTo>
                      <a:pt x="79" y="81"/>
                    </a:lnTo>
                    <a:lnTo>
                      <a:pt x="79" y="81"/>
                    </a:lnTo>
                    <a:lnTo>
                      <a:pt x="73" y="103"/>
                    </a:lnTo>
                    <a:lnTo>
                      <a:pt x="68" y="125"/>
                    </a:lnTo>
                    <a:lnTo>
                      <a:pt x="57" y="169"/>
                    </a:lnTo>
                    <a:lnTo>
                      <a:pt x="57" y="169"/>
                    </a:lnTo>
                    <a:lnTo>
                      <a:pt x="51" y="188"/>
                    </a:lnTo>
                    <a:lnTo>
                      <a:pt x="43" y="205"/>
                    </a:lnTo>
                    <a:lnTo>
                      <a:pt x="35" y="223"/>
                    </a:lnTo>
                    <a:lnTo>
                      <a:pt x="26" y="239"/>
                    </a:lnTo>
                    <a:lnTo>
                      <a:pt x="17" y="257"/>
                    </a:lnTo>
                    <a:lnTo>
                      <a:pt x="10" y="274"/>
                    </a:lnTo>
                    <a:lnTo>
                      <a:pt x="4" y="293"/>
                    </a:lnTo>
                    <a:lnTo>
                      <a:pt x="1" y="302"/>
                    </a:lnTo>
                    <a:lnTo>
                      <a:pt x="0" y="313"/>
                    </a:lnTo>
                    <a:lnTo>
                      <a:pt x="0" y="313"/>
                    </a:lnTo>
                    <a:lnTo>
                      <a:pt x="0" y="314"/>
                    </a:lnTo>
                    <a:lnTo>
                      <a:pt x="1" y="316"/>
                    </a:lnTo>
                    <a:lnTo>
                      <a:pt x="2" y="317"/>
                    </a:lnTo>
                    <a:lnTo>
                      <a:pt x="4" y="317"/>
                    </a:lnTo>
                    <a:lnTo>
                      <a:pt x="7" y="316"/>
                    </a:lnTo>
                    <a:lnTo>
                      <a:pt x="9" y="314"/>
                    </a:lnTo>
                    <a:lnTo>
                      <a:pt x="9" y="313"/>
                    </a:lnTo>
                    <a:lnTo>
                      <a:pt x="9" y="313"/>
                    </a:lnTo>
                    <a:lnTo>
                      <a:pt x="11" y="302"/>
                    </a:lnTo>
                    <a:lnTo>
                      <a:pt x="13" y="292"/>
                    </a:lnTo>
                    <a:lnTo>
                      <a:pt x="19" y="273"/>
                    </a:lnTo>
                    <a:lnTo>
                      <a:pt x="28" y="255"/>
                    </a:lnTo>
                    <a:lnTo>
                      <a:pt x="36" y="237"/>
                    </a:lnTo>
                    <a:lnTo>
                      <a:pt x="45" y="220"/>
                    </a:lnTo>
                    <a:lnTo>
                      <a:pt x="54" y="201"/>
                    </a:lnTo>
                    <a:lnTo>
                      <a:pt x="62" y="182"/>
                    </a:lnTo>
                    <a:lnTo>
                      <a:pt x="68" y="164"/>
                    </a:lnTo>
                    <a:lnTo>
                      <a:pt x="68" y="164"/>
                    </a:lnTo>
                    <a:lnTo>
                      <a:pt x="79" y="119"/>
                    </a:lnTo>
                    <a:lnTo>
                      <a:pt x="91" y="76"/>
                    </a:lnTo>
                    <a:lnTo>
                      <a:pt x="91" y="76"/>
                    </a:lnTo>
                    <a:lnTo>
                      <a:pt x="102" y="40"/>
                    </a:lnTo>
                    <a:lnTo>
                      <a:pt x="106" y="22"/>
                    </a:lnTo>
                    <a:lnTo>
                      <a:pt x="109" y="4"/>
                    </a:lnTo>
                    <a:lnTo>
                      <a:pt x="109" y="4"/>
                    </a:lnTo>
                    <a:lnTo>
                      <a:pt x="108" y="2"/>
                    </a:lnTo>
                    <a:lnTo>
                      <a:pt x="107" y="1"/>
                    </a:lnTo>
                    <a:lnTo>
                      <a:pt x="106" y="0"/>
                    </a:lnTo>
                    <a:lnTo>
                      <a:pt x="104" y="0"/>
                    </a:lnTo>
                    <a:lnTo>
                      <a:pt x="101" y="1"/>
                    </a:lnTo>
                    <a:lnTo>
                      <a:pt x="100" y="2"/>
                    </a:lnTo>
                    <a:lnTo>
                      <a:pt x="99" y="4"/>
                    </a:lnTo>
                    <a:lnTo>
                      <a:pt x="99"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23" name="chenying0907 908"/>
              <p:cNvSpPr/>
              <p:nvPr/>
            </p:nvSpPr>
            <p:spPr bwMode="auto">
              <a:xfrm>
                <a:off x="3365500" y="1427163"/>
                <a:ext cx="58738" cy="169863"/>
              </a:xfrm>
              <a:custGeom>
                <a:avLst/>
                <a:gdLst/>
                <a:ahLst/>
                <a:cxnLst>
                  <a:cxn ang="0">
                    <a:pos x="102" y="1"/>
                  </a:cxn>
                  <a:cxn ang="0">
                    <a:pos x="102" y="1"/>
                  </a:cxn>
                  <a:cxn ang="0">
                    <a:pos x="97" y="7"/>
                  </a:cxn>
                  <a:cxn ang="0">
                    <a:pos x="93" y="13"/>
                  </a:cxn>
                  <a:cxn ang="0">
                    <a:pos x="87" y="26"/>
                  </a:cxn>
                  <a:cxn ang="0">
                    <a:pos x="82" y="39"/>
                  </a:cxn>
                  <a:cxn ang="0">
                    <a:pos x="79" y="54"/>
                  </a:cxn>
                  <a:cxn ang="0">
                    <a:pos x="79" y="54"/>
                  </a:cxn>
                  <a:cxn ang="0">
                    <a:pos x="72" y="77"/>
                  </a:cxn>
                  <a:cxn ang="0">
                    <a:pos x="65" y="101"/>
                  </a:cxn>
                  <a:cxn ang="0">
                    <a:pos x="51" y="148"/>
                  </a:cxn>
                  <a:cxn ang="0">
                    <a:pos x="51" y="148"/>
                  </a:cxn>
                  <a:cxn ang="0">
                    <a:pos x="44" y="168"/>
                  </a:cxn>
                  <a:cxn ang="0">
                    <a:pos x="37" y="190"/>
                  </a:cxn>
                  <a:cxn ang="0">
                    <a:pos x="20" y="231"/>
                  </a:cxn>
                  <a:cxn ang="0">
                    <a:pos x="13" y="252"/>
                  </a:cxn>
                  <a:cxn ang="0">
                    <a:pos x="7" y="274"/>
                  </a:cxn>
                  <a:cxn ang="0">
                    <a:pos x="2" y="295"/>
                  </a:cxn>
                  <a:cxn ang="0">
                    <a:pos x="1" y="307"/>
                  </a:cxn>
                  <a:cxn ang="0">
                    <a:pos x="0" y="317"/>
                  </a:cxn>
                  <a:cxn ang="0">
                    <a:pos x="0" y="317"/>
                  </a:cxn>
                  <a:cxn ang="0">
                    <a:pos x="1" y="319"/>
                  </a:cxn>
                  <a:cxn ang="0">
                    <a:pos x="2" y="321"/>
                  </a:cxn>
                  <a:cxn ang="0">
                    <a:pos x="3" y="322"/>
                  </a:cxn>
                  <a:cxn ang="0">
                    <a:pos x="6" y="322"/>
                  </a:cxn>
                  <a:cxn ang="0">
                    <a:pos x="8" y="322"/>
                  </a:cxn>
                  <a:cxn ang="0">
                    <a:pos x="9" y="321"/>
                  </a:cxn>
                  <a:cxn ang="0">
                    <a:pos x="10" y="319"/>
                  </a:cxn>
                  <a:cxn ang="0">
                    <a:pos x="11" y="317"/>
                  </a:cxn>
                  <a:cxn ang="0">
                    <a:pos x="11" y="317"/>
                  </a:cxn>
                  <a:cxn ang="0">
                    <a:pos x="11" y="307"/>
                  </a:cxn>
                  <a:cxn ang="0">
                    <a:pos x="12" y="296"/>
                  </a:cxn>
                  <a:cxn ang="0">
                    <a:pos x="16" y="276"/>
                  </a:cxn>
                  <a:cxn ang="0">
                    <a:pos x="22" y="256"/>
                  </a:cxn>
                  <a:cxn ang="0">
                    <a:pos x="29" y="237"/>
                  </a:cxn>
                  <a:cxn ang="0">
                    <a:pos x="44" y="198"/>
                  </a:cxn>
                  <a:cxn ang="0">
                    <a:pos x="51" y="179"/>
                  </a:cxn>
                  <a:cxn ang="0">
                    <a:pos x="57" y="159"/>
                  </a:cxn>
                  <a:cxn ang="0">
                    <a:pos x="57" y="159"/>
                  </a:cxn>
                  <a:cxn ang="0">
                    <a:pos x="70" y="120"/>
                  </a:cxn>
                  <a:cxn ang="0">
                    <a:pos x="81" y="81"/>
                  </a:cxn>
                  <a:cxn ang="0">
                    <a:pos x="81" y="81"/>
                  </a:cxn>
                  <a:cxn ang="0">
                    <a:pos x="86" y="62"/>
                  </a:cxn>
                  <a:cxn ang="0">
                    <a:pos x="91" y="42"/>
                  </a:cxn>
                  <a:cxn ang="0">
                    <a:pos x="94" y="33"/>
                  </a:cxn>
                  <a:cxn ang="0">
                    <a:pos x="97" y="25"/>
                  </a:cxn>
                  <a:cxn ang="0">
                    <a:pos x="103" y="16"/>
                  </a:cxn>
                  <a:cxn ang="0">
                    <a:pos x="109" y="8"/>
                  </a:cxn>
                  <a:cxn ang="0">
                    <a:pos x="109" y="8"/>
                  </a:cxn>
                  <a:cxn ang="0">
                    <a:pos x="110" y="6"/>
                  </a:cxn>
                  <a:cxn ang="0">
                    <a:pos x="110" y="4"/>
                  </a:cxn>
                  <a:cxn ang="0">
                    <a:pos x="109" y="3"/>
                  </a:cxn>
                  <a:cxn ang="0">
                    <a:pos x="108" y="1"/>
                  </a:cxn>
                  <a:cxn ang="0">
                    <a:pos x="107" y="0"/>
                  </a:cxn>
                  <a:cxn ang="0">
                    <a:pos x="105" y="0"/>
                  </a:cxn>
                  <a:cxn ang="0">
                    <a:pos x="104" y="0"/>
                  </a:cxn>
                  <a:cxn ang="0">
                    <a:pos x="102" y="1"/>
                  </a:cxn>
                  <a:cxn ang="0">
                    <a:pos x="102" y="1"/>
                  </a:cxn>
                </a:cxnLst>
                <a:rect l="0" t="0" r="r" b="b"/>
                <a:pathLst>
                  <a:path w="110" h="322">
                    <a:moveTo>
                      <a:pt x="102" y="1"/>
                    </a:moveTo>
                    <a:lnTo>
                      <a:pt x="102" y="1"/>
                    </a:lnTo>
                    <a:lnTo>
                      <a:pt x="97" y="7"/>
                    </a:lnTo>
                    <a:lnTo>
                      <a:pt x="93" y="13"/>
                    </a:lnTo>
                    <a:lnTo>
                      <a:pt x="87" y="26"/>
                    </a:lnTo>
                    <a:lnTo>
                      <a:pt x="82" y="39"/>
                    </a:lnTo>
                    <a:lnTo>
                      <a:pt x="79" y="54"/>
                    </a:lnTo>
                    <a:lnTo>
                      <a:pt x="79" y="54"/>
                    </a:lnTo>
                    <a:lnTo>
                      <a:pt x="72" y="77"/>
                    </a:lnTo>
                    <a:lnTo>
                      <a:pt x="65" y="101"/>
                    </a:lnTo>
                    <a:lnTo>
                      <a:pt x="51" y="148"/>
                    </a:lnTo>
                    <a:lnTo>
                      <a:pt x="51" y="148"/>
                    </a:lnTo>
                    <a:lnTo>
                      <a:pt x="44" y="168"/>
                    </a:lnTo>
                    <a:lnTo>
                      <a:pt x="37" y="190"/>
                    </a:lnTo>
                    <a:lnTo>
                      <a:pt x="20" y="231"/>
                    </a:lnTo>
                    <a:lnTo>
                      <a:pt x="13" y="252"/>
                    </a:lnTo>
                    <a:lnTo>
                      <a:pt x="7" y="274"/>
                    </a:lnTo>
                    <a:lnTo>
                      <a:pt x="2" y="295"/>
                    </a:lnTo>
                    <a:lnTo>
                      <a:pt x="1" y="307"/>
                    </a:lnTo>
                    <a:lnTo>
                      <a:pt x="0" y="317"/>
                    </a:lnTo>
                    <a:lnTo>
                      <a:pt x="0" y="317"/>
                    </a:lnTo>
                    <a:lnTo>
                      <a:pt x="1" y="319"/>
                    </a:lnTo>
                    <a:lnTo>
                      <a:pt x="2" y="321"/>
                    </a:lnTo>
                    <a:lnTo>
                      <a:pt x="3" y="322"/>
                    </a:lnTo>
                    <a:lnTo>
                      <a:pt x="6" y="322"/>
                    </a:lnTo>
                    <a:lnTo>
                      <a:pt x="8" y="322"/>
                    </a:lnTo>
                    <a:lnTo>
                      <a:pt x="9" y="321"/>
                    </a:lnTo>
                    <a:lnTo>
                      <a:pt x="10" y="319"/>
                    </a:lnTo>
                    <a:lnTo>
                      <a:pt x="11" y="317"/>
                    </a:lnTo>
                    <a:lnTo>
                      <a:pt x="11" y="317"/>
                    </a:lnTo>
                    <a:lnTo>
                      <a:pt x="11" y="307"/>
                    </a:lnTo>
                    <a:lnTo>
                      <a:pt x="12" y="296"/>
                    </a:lnTo>
                    <a:lnTo>
                      <a:pt x="16" y="276"/>
                    </a:lnTo>
                    <a:lnTo>
                      <a:pt x="22" y="256"/>
                    </a:lnTo>
                    <a:lnTo>
                      <a:pt x="29" y="237"/>
                    </a:lnTo>
                    <a:lnTo>
                      <a:pt x="44" y="198"/>
                    </a:lnTo>
                    <a:lnTo>
                      <a:pt x="51" y="179"/>
                    </a:lnTo>
                    <a:lnTo>
                      <a:pt x="57" y="159"/>
                    </a:lnTo>
                    <a:lnTo>
                      <a:pt x="57" y="159"/>
                    </a:lnTo>
                    <a:lnTo>
                      <a:pt x="70" y="120"/>
                    </a:lnTo>
                    <a:lnTo>
                      <a:pt x="81" y="81"/>
                    </a:lnTo>
                    <a:lnTo>
                      <a:pt x="81" y="81"/>
                    </a:lnTo>
                    <a:lnTo>
                      <a:pt x="86" y="62"/>
                    </a:lnTo>
                    <a:lnTo>
                      <a:pt x="91" y="42"/>
                    </a:lnTo>
                    <a:lnTo>
                      <a:pt x="94" y="33"/>
                    </a:lnTo>
                    <a:lnTo>
                      <a:pt x="97" y="25"/>
                    </a:lnTo>
                    <a:lnTo>
                      <a:pt x="103" y="16"/>
                    </a:lnTo>
                    <a:lnTo>
                      <a:pt x="109" y="8"/>
                    </a:lnTo>
                    <a:lnTo>
                      <a:pt x="109" y="8"/>
                    </a:lnTo>
                    <a:lnTo>
                      <a:pt x="110" y="6"/>
                    </a:lnTo>
                    <a:lnTo>
                      <a:pt x="110" y="4"/>
                    </a:lnTo>
                    <a:lnTo>
                      <a:pt x="109" y="3"/>
                    </a:lnTo>
                    <a:lnTo>
                      <a:pt x="108" y="1"/>
                    </a:lnTo>
                    <a:lnTo>
                      <a:pt x="107" y="0"/>
                    </a:lnTo>
                    <a:lnTo>
                      <a:pt x="105" y="0"/>
                    </a:lnTo>
                    <a:lnTo>
                      <a:pt x="104" y="0"/>
                    </a:lnTo>
                    <a:lnTo>
                      <a:pt x="102" y="1"/>
                    </a:lnTo>
                    <a:lnTo>
                      <a:pt x="102" y="1"/>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24" name="chenying0907 909"/>
              <p:cNvSpPr/>
              <p:nvPr/>
            </p:nvSpPr>
            <p:spPr bwMode="auto">
              <a:xfrm>
                <a:off x="3403600" y="1430338"/>
                <a:ext cx="41275" cy="182563"/>
              </a:xfrm>
              <a:custGeom>
                <a:avLst/>
                <a:gdLst/>
                <a:ahLst/>
                <a:cxnLst>
                  <a:cxn ang="0">
                    <a:pos x="67" y="4"/>
                  </a:cxn>
                  <a:cxn ang="0">
                    <a:pos x="62" y="52"/>
                  </a:cxn>
                  <a:cxn ang="0">
                    <a:pos x="53" y="99"/>
                  </a:cxn>
                  <a:cxn ang="0">
                    <a:pos x="39" y="171"/>
                  </a:cxn>
                  <a:cxn ang="0">
                    <a:pos x="35" y="193"/>
                  </a:cxn>
                  <a:cxn ang="0">
                    <a:pos x="30" y="215"/>
                  </a:cxn>
                  <a:cxn ang="0">
                    <a:pos x="15" y="255"/>
                  </a:cxn>
                  <a:cxn ang="0">
                    <a:pos x="10" y="277"/>
                  </a:cxn>
                  <a:cxn ang="0">
                    <a:pos x="7" y="294"/>
                  </a:cxn>
                  <a:cxn ang="0">
                    <a:pos x="5" y="310"/>
                  </a:cxn>
                  <a:cxn ang="0">
                    <a:pos x="5" y="325"/>
                  </a:cxn>
                  <a:cxn ang="0">
                    <a:pos x="4" y="335"/>
                  </a:cxn>
                  <a:cxn ang="0">
                    <a:pos x="3" y="337"/>
                  </a:cxn>
                  <a:cxn ang="0">
                    <a:pos x="0" y="340"/>
                  </a:cxn>
                  <a:cxn ang="0">
                    <a:pos x="1" y="343"/>
                  </a:cxn>
                  <a:cxn ang="0">
                    <a:pos x="4" y="345"/>
                  </a:cxn>
                  <a:cxn ang="0">
                    <a:pos x="7" y="345"/>
                  </a:cxn>
                  <a:cxn ang="0">
                    <a:pos x="10" y="342"/>
                  </a:cxn>
                  <a:cxn ang="0">
                    <a:pos x="13" y="334"/>
                  </a:cxn>
                  <a:cxn ang="0">
                    <a:pos x="14" y="318"/>
                  </a:cxn>
                  <a:cxn ang="0">
                    <a:pos x="14" y="310"/>
                  </a:cxn>
                  <a:cxn ang="0">
                    <a:pos x="17" y="285"/>
                  </a:cxn>
                  <a:cxn ang="0">
                    <a:pos x="23" y="260"/>
                  </a:cxn>
                  <a:cxn ang="0">
                    <a:pos x="40" y="213"/>
                  </a:cxn>
                  <a:cxn ang="0">
                    <a:pos x="44" y="201"/>
                  </a:cxn>
                  <a:cxn ang="0">
                    <a:pos x="47" y="176"/>
                  </a:cxn>
                  <a:cxn ang="0">
                    <a:pos x="49" y="163"/>
                  </a:cxn>
                  <a:cxn ang="0">
                    <a:pos x="63" y="107"/>
                  </a:cxn>
                  <a:cxn ang="0">
                    <a:pos x="65" y="93"/>
                  </a:cxn>
                  <a:cxn ang="0">
                    <a:pos x="70" y="52"/>
                  </a:cxn>
                  <a:cxn ang="0">
                    <a:pos x="73" y="28"/>
                  </a:cxn>
                  <a:cxn ang="0">
                    <a:pos x="76" y="4"/>
                  </a:cxn>
                  <a:cxn ang="0">
                    <a:pos x="75" y="2"/>
                  </a:cxn>
                  <a:cxn ang="0">
                    <a:pos x="73" y="0"/>
                  </a:cxn>
                  <a:cxn ang="0">
                    <a:pos x="70" y="0"/>
                  </a:cxn>
                  <a:cxn ang="0">
                    <a:pos x="67" y="2"/>
                  </a:cxn>
                  <a:cxn ang="0">
                    <a:pos x="67" y="4"/>
                  </a:cxn>
                </a:cxnLst>
                <a:rect l="0" t="0" r="r" b="b"/>
                <a:pathLst>
                  <a:path w="76" h="346">
                    <a:moveTo>
                      <a:pt x="67" y="4"/>
                    </a:moveTo>
                    <a:lnTo>
                      <a:pt x="67" y="4"/>
                    </a:lnTo>
                    <a:lnTo>
                      <a:pt x="65" y="28"/>
                    </a:lnTo>
                    <a:lnTo>
                      <a:pt x="62" y="52"/>
                    </a:lnTo>
                    <a:lnTo>
                      <a:pt x="58" y="76"/>
                    </a:lnTo>
                    <a:lnTo>
                      <a:pt x="53" y="99"/>
                    </a:lnTo>
                    <a:lnTo>
                      <a:pt x="43" y="147"/>
                    </a:lnTo>
                    <a:lnTo>
                      <a:pt x="39" y="171"/>
                    </a:lnTo>
                    <a:lnTo>
                      <a:pt x="35" y="193"/>
                    </a:lnTo>
                    <a:lnTo>
                      <a:pt x="35" y="193"/>
                    </a:lnTo>
                    <a:lnTo>
                      <a:pt x="33" y="205"/>
                    </a:lnTo>
                    <a:lnTo>
                      <a:pt x="30" y="215"/>
                    </a:lnTo>
                    <a:lnTo>
                      <a:pt x="22" y="236"/>
                    </a:lnTo>
                    <a:lnTo>
                      <a:pt x="15" y="255"/>
                    </a:lnTo>
                    <a:lnTo>
                      <a:pt x="12" y="267"/>
                    </a:lnTo>
                    <a:lnTo>
                      <a:pt x="10" y="277"/>
                    </a:lnTo>
                    <a:lnTo>
                      <a:pt x="10" y="277"/>
                    </a:lnTo>
                    <a:lnTo>
                      <a:pt x="7" y="294"/>
                    </a:lnTo>
                    <a:lnTo>
                      <a:pt x="6" y="302"/>
                    </a:lnTo>
                    <a:lnTo>
                      <a:pt x="5" y="310"/>
                    </a:lnTo>
                    <a:lnTo>
                      <a:pt x="5" y="310"/>
                    </a:lnTo>
                    <a:lnTo>
                      <a:pt x="5" y="325"/>
                    </a:lnTo>
                    <a:lnTo>
                      <a:pt x="5" y="333"/>
                    </a:lnTo>
                    <a:lnTo>
                      <a:pt x="4" y="335"/>
                    </a:lnTo>
                    <a:lnTo>
                      <a:pt x="3" y="337"/>
                    </a:lnTo>
                    <a:lnTo>
                      <a:pt x="3" y="337"/>
                    </a:lnTo>
                    <a:lnTo>
                      <a:pt x="1" y="338"/>
                    </a:lnTo>
                    <a:lnTo>
                      <a:pt x="0" y="340"/>
                    </a:lnTo>
                    <a:lnTo>
                      <a:pt x="1" y="342"/>
                    </a:lnTo>
                    <a:lnTo>
                      <a:pt x="1" y="343"/>
                    </a:lnTo>
                    <a:lnTo>
                      <a:pt x="2" y="345"/>
                    </a:lnTo>
                    <a:lnTo>
                      <a:pt x="4" y="345"/>
                    </a:lnTo>
                    <a:lnTo>
                      <a:pt x="5" y="346"/>
                    </a:lnTo>
                    <a:lnTo>
                      <a:pt x="7" y="345"/>
                    </a:lnTo>
                    <a:lnTo>
                      <a:pt x="7" y="345"/>
                    </a:lnTo>
                    <a:lnTo>
                      <a:pt x="10" y="342"/>
                    </a:lnTo>
                    <a:lnTo>
                      <a:pt x="12" y="339"/>
                    </a:lnTo>
                    <a:lnTo>
                      <a:pt x="13" y="334"/>
                    </a:lnTo>
                    <a:lnTo>
                      <a:pt x="14" y="329"/>
                    </a:lnTo>
                    <a:lnTo>
                      <a:pt x="14" y="318"/>
                    </a:lnTo>
                    <a:lnTo>
                      <a:pt x="14" y="310"/>
                    </a:lnTo>
                    <a:lnTo>
                      <a:pt x="14" y="310"/>
                    </a:lnTo>
                    <a:lnTo>
                      <a:pt x="15" y="298"/>
                    </a:lnTo>
                    <a:lnTo>
                      <a:pt x="17" y="285"/>
                    </a:lnTo>
                    <a:lnTo>
                      <a:pt x="19" y="273"/>
                    </a:lnTo>
                    <a:lnTo>
                      <a:pt x="23" y="260"/>
                    </a:lnTo>
                    <a:lnTo>
                      <a:pt x="32" y="236"/>
                    </a:lnTo>
                    <a:lnTo>
                      <a:pt x="40" y="213"/>
                    </a:lnTo>
                    <a:lnTo>
                      <a:pt x="40" y="213"/>
                    </a:lnTo>
                    <a:lnTo>
                      <a:pt x="44" y="201"/>
                    </a:lnTo>
                    <a:lnTo>
                      <a:pt x="46" y="188"/>
                    </a:lnTo>
                    <a:lnTo>
                      <a:pt x="47" y="176"/>
                    </a:lnTo>
                    <a:lnTo>
                      <a:pt x="49" y="163"/>
                    </a:lnTo>
                    <a:lnTo>
                      <a:pt x="49" y="163"/>
                    </a:lnTo>
                    <a:lnTo>
                      <a:pt x="56" y="135"/>
                    </a:lnTo>
                    <a:lnTo>
                      <a:pt x="63" y="107"/>
                    </a:lnTo>
                    <a:lnTo>
                      <a:pt x="63" y="107"/>
                    </a:lnTo>
                    <a:lnTo>
                      <a:pt x="65" y="93"/>
                    </a:lnTo>
                    <a:lnTo>
                      <a:pt x="66" y="79"/>
                    </a:lnTo>
                    <a:lnTo>
                      <a:pt x="70" y="52"/>
                    </a:lnTo>
                    <a:lnTo>
                      <a:pt x="70" y="52"/>
                    </a:lnTo>
                    <a:lnTo>
                      <a:pt x="73" y="28"/>
                    </a:lnTo>
                    <a:lnTo>
                      <a:pt x="75" y="17"/>
                    </a:lnTo>
                    <a:lnTo>
                      <a:pt x="76" y="4"/>
                    </a:lnTo>
                    <a:lnTo>
                      <a:pt x="76" y="4"/>
                    </a:lnTo>
                    <a:lnTo>
                      <a:pt x="75" y="2"/>
                    </a:lnTo>
                    <a:lnTo>
                      <a:pt x="74" y="1"/>
                    </a:lnTo>
                    <a:lnTo>
                      <a:pt x="73" y="0"/>
                    </a:lnTo>
                    <a:lnTo>
                      <a:pt x="71" y="0"/>
                    </a:lnTo>
                    <a:lnTo>
                      <a:pt x="70" y="0"/>
                    </a:lnTo>
                    <a:lnTo>
                      <a:pt x="68" y="1"/>
                    </a:lnTo>
                    <a:lnTo>
                      <a:pt x="67" y="2"/>
                    </a:lnTo>
                    <a:lnTo>
                      <a:pt x="67" y="4"/>
                    </a:lnTo>
                    <a:lnTo>
                      <a:pt x="67"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25" name="chenying0907 910"/>
              <p:cNvSpPr/>
              <p:nvPr/>
            </p:nvSpPr>
            <p:spPr bwMode="auto">
              <a:xfrm>
                <a:off x="3436938" y="1397000"/>
                <a:ext cx="47625" cy="252413"/>
              </a:xfrm>
              <a:custGeom>
                <a:avLst/>
                <a:gdLst/>
                <a:ahLst/>
                <a:cxnLst>
                  <a:cxn ang="0">
                    <a:pos x="80" y="4"/>
                  </a:cxn>
                  <a:cxn ang="0">
                    <a:pos x="80" y="4"/>
                  </a:cxn>
                  <a:cxn ang="0">
                    <a:pos x="78" y="20"/>
                  </a:cxn>
                  <a:cxn ang="0">
                    <a:pos x="76" y="34"/>
                  </a:cxn>
                  <a:cxn ang="0">
                    <a:pos x="69" y="63"/>
                  </a:cxn>
                  <a:cxn ang="0">
                    <a:pos x="54" y="121"/>
                  </a:cxn>
                  <a:cxn ang="0">
                    <a:pos x="54" y="121"/>
                  </a:cxn>
                  <a:cxn ang="0">
                    <a:pos x="40" y="180"/>
                  </a:cxn>
                  <a:cxn ang="0">
                    <a:pos x="26" y="238"/>
                  </a:cxn>
                  <a:cxn ang="0">
                    <a:pos x="26" y="238"/>
                  </a:cxn>
                  <a:cxn ang="0">
                    <a:pos x="23" y="253"/>
                  </a:cxn>
                  <a:cxn ang="0">
                    <a:pos x="21" y="269"/>
                  </a:cxn>
                  <a:cxn ang="0">
                    <a:pos x="19" y="301"/>
                  </a:cxn>
                  <a:cxn ang="0">
                    <a:pos x="16" y="332"/>
                  </a:cxn>
                  <a:cxn ang="0">
                    <a:pos x="15" y="347"/>
                  </a:cxn>
                  <a:cxn ang="0">
                    <a:pos x="12" y="363"/>
                  </a:cxn>
                  <a:cxn ang="0">
                    <a:pos x="12" y="363"/>
                  </a:cxn>
                  <a:cxn ang="0">
                    <a:pos x="8" y="391"/>
                  </a:cxn>
                  <a:cxn ang="0">
                    <a:pos x="4" y="419"/>
                  </a:cxn>
                  <a:cxn ang="0">
                    <a:pos x="2" y="446"/>
                  </a:cxn>
                  <a:cxn ang="0">
                    <a:pos x="0" y="474"/>
                  </a:cxn>
                  <a:cxn ang="0">
                    <a:pos x="0" y="474"/>
                  </a:cxn>
                  <a:cxn ang="0">
                    <a:pos x="0" y="476"/>
                  </a:cxn>
                  <a:cxn ang="0">
                    <a:pos x="1" y="477"/>
                  </a:cxn>
                  <a:cxn ang="0">
                    <a:pos x="3" y="478"/>
                  </a:cxn>
                  <a:cxn ang="0">
                    <a:pos x="4" y="478"/>
                  </a:cxn>
                  <a:cxn ang="0">
                    <a:pos x="6" y="478"/>
                  </a:cxn>
                  <a:cxn ang="0">
                    <a:pos x="8" y="477"/>
                  </a:cxn>
                  <a:cxn ang="0">
                    <a:pos x="9" y="476"/>
                  </a:cxn>
                  <a:cxn ang="0">
                    <a:pos x="9" y="474"/>
                  </a:cxn>
                  <a:cxn ang="0">
                    <a:pos x="9" y="474"/>
                  </a:cxn>
                  <a:cxn ang="0">
                    <a:pos x="11" y="444"/>
                  </a:cxn>
                  <a:cxn ang="0">
                    <a:pos x="14" y="415"/>
                  </a:cxn>
                  <a:cxn ang="0">
                    <a:pos x="18" y="385"/>
                  </a:cxn>
                  <a:cxn ang="0">
                    <a:pos x="23" y="357"/>
                  </a:cxn>
                  <a:cxn ang="0">
                    <a:pos x="23" y="357"/>
                  </a:cxn>
                  <a:cxn ang="0">
                    <a:pos x="25" y="341"/>
                  </a:cxn>
                  <a:cxn ang="0">
                    <a:pos x="28" y="326"/>
                  </a:cxn>
                  <a:cxn ang="0">
                    <a:pos x="30" y="295"/>
                  </a:cxn>
                  <a:cxn ang="0">
                    <a:pos x="33" y="263"/>
                  </a:cxn>
                  <a:cxn ang="0">
                    <a:pos x="35" y="247"/>
                  </a:cxn>
                  <a:cxn ang="0">
                    <a:pos x="38" y="232"/>
                  </a:cxn>
                  <a:cxn ang="0">
                    <a:pos x="38" y="232"/>
                  </a:cxn>
                  <a:cxn ang="0">
                    <a:pos x="51" y="174"/>
                  </a:cxn>
                  <a:cxn ang="0">
                    <a:pos x="66" y="116"/>
                  </a:cxn>
                  <a:cxn ang="0">
                    <a:pos x="66" y="116"/>
                  </a:cxn>
                  <a:cxn ang="0">
                    <a:pos x="79" y="61"/>
                  </a:cxn>
                  <a:cxn ang="0">
                    <a:pos x="85" y="32"/>
                  </a:cxn>
                  <a:cxn ang="0">
                    <a:pos x="90" y="4"/>
                  </a:cxn>
                  <a:cxn ang="0">
                    <a:pos x="90" y="4"/>
                  </a:cxn>
                  <a:cxn ang="0">
                    <a:pos x="90" y="3"/>
                  </a:cxn>
                  <a:cxn ang="0">
                    <a:pos x="88" y="1"/>
                  </a:cxn>
                  <a:cxn ang="0">
                    <a:pos x="87" y="0"/>
                  </a:cxn>
                  <a:cxn ang="0">
                    <a:pos x="85" y="0"/>
                  </a:cxn>
                  <a:cxn ang="0">
                    <a:pos x="82" y="1"/>
                  </a:cxn>
                  <a:cxn ang="0">
                    <a:pos x="81" y="3"/>
                  </a:cxn>
                  <a:cxn ang="0">
                    <a:pos x="80" y="4"/>
                  </a:cxn>
                  <a:cxn ang="0">
                    <a:pos x="80" y="4"/>
                  </a:cxn>
                </a:cxnLst>
                <a:rect l="0" t="0" r="r" b="b"/>
                <a:pathLst>
                  <a:path w="90" h="478">
                    <a:moveTo>
                      <a:pt x="80" y="4"/>
                    </a:moveTo>
                    <a:lnTo>
                      <a:pt x="80" y="4"/>
                    </a:lnTo>
                    <a:lnTo>
                      <a:pt x="78" y="20"/>
                    </a:lnTo>
                    <a:lnTo>
                      <a:pt x="76" y="34"/>
                    </a:lnTo>
                    <a:lnTo>
                      <a:pt x="69" y="63"/>
                    </a:lnTo>
                    <a:lnTo>
                      <a:pt x="54" y="121"/>
                    </a:lnTo>
                    <a:lnTo>
                      <a:pt x="54" y="121"/>
                    </a:lnTo>
                    <a:lnTo>
                      <a:pt x="40" y="180"/>
                    </a:lnTo>
                    <a:lnTo>
                      <a:pt x="26" y="238"/>
                    </a:lnTo>
                    <a:lnTo>
                      <a:pt x="26" y="238"/>
                    </a:lnTo>
                    <a:lnTo>
                      <a:pt x="23" y="253"/>
                    </a:lnTo>
                    <a:lnTo>
                      <a:pt x="21" y="269"/>
                    </a:lnTo>
                    <a:lnTo>
                      <a:pt x="19" y="301"/>
                    </a:lnTo>
                    <a:lnTo>
                      <a:pt x="16" y="332"/>
                    </a:lnTo>
                    <a:lnTo>
                      <a:pt x="15" y="347"/>
                    </a:lnTo>
                    <a:lnTo>
                      <a:pt x="12" y="363"/>
                    </a:lnTo>
                    <a:lnTo>
                      <a:pt x="12" y="363"/>
                    </a:lnTo>
                    <a:lnTo>
                      <a:pt x="8" y="391"/>
                    </a:lnTo>
                    <a:lnTo>
                      <a:pt x="4" y="419"/>
                    </a:lnTo>
                    <a:lnTo>
                      <a:pt x="2" y="446"/>
                    </a:lnTo>
                    <a:lnTo>
                      <a:pt x="0" y="474"/>
                    </a:lnTo>
                    <a:lnTo>
                      <a:pt x="0" y="474"/>
                    </a:lnTo>
                    <a:lnTo>
                      <a:pt x="0" y="476"/>
                    </a:lnTo>
                    <a:lnTo>
                      <a:pt x="1" y="477"/>
                    </a:lnTo>
                    <a:lnTo>
                      <a:pt x="3" y="478"/>
                    </a:lnTo>
                    <a:lnTo>
                      <a:pt x="4" y="478"/>
                    </a:lnTo>
                    <a:lnTo>
                      <a:pt x="6" y="478"/>
                    </a:lnTo>
                    <a:lnTo>
                      <a:pt x="8" y="477"/>
                    </a:lnTo>
                    <a:lnTo>
                      <a:pt x="9" y="476"/>
                    </a:lnTo>
                    <a:lnTo>
                      <a:pt x="9" y="474"/>
                    </a:lnTo>
                    <a:lnTo>
                      <a:pt x="9" y="474"/>
                    </a:lnTo>
                    <a:lnTo>
                      <a:pt x="11" y="444"/>
                    </a:lnTo>
                    <a:lnTo>
                      <a:pt x="14" y="415"/>
                    </a:lnTo>
                    <a:lnTo>
                      <a:pt x="18" y="385"/>
                    </a:lnTo>
                    <a:lnTo>
                      <a:pt x="23" y="357"/>
                    </a:lnTo>
                    <a:lnTo>
                      <a:pt x="23" y="357"/>
                    </a:lnTo>
                    <a:lnTo>
                      <a:pt x="25" y="341"/>
                    </a:lnTo>
                    <a:lnTo>
                      <a:pt x="28" y="326"/>
                    </a:lnTo>
                    <a:lnTo>
                      <a:pt x="30" y="295"/>
                    </a:lnTo>
                    <a:lnTo>
                      <a:pt x="33" y="263"/>
                    </a:lnTo>
                    <a:lnTo>
                      <a:pt x="35" y="247"/>
                    </a:lnTo>
                    <a:lnTo>
                      <a:pt x="38" y="232"/>
                    </a:lnTo>
                    <a:lnTo>
                      <a:pt x="38" y="232"/>
                    </a:lnTo>
                    <a:lnTo>
                      <a:pt x="51" y="174"/>
                    </a:lnTo>
                    <a:lnTo>
                      <a:pt x="66" y="116"/>
                    </a:lnTo>
                    <a:lnTo>
                      <a:pt x="66" y="116"/>
                    </a:lnTo>
                    <a:lnTo>
                      <a:pt x="79" y="61"/>
                    </a:lnTo>
                    <a:lnTo>
                      <a:pt x="85" y="32"/>
                    </a:lnTo>
                    <a:lnTo>
                      <a:pt x="90" y="4"/>
                    </a:lnTo>
                    <a:lnTo>
                      <a:pt x="90" y="4"/>
                    </a:lnTo>
                    <a:lnTo>
                      <a:pt x="90" y="3"/>
                    </a:lnTo>
                    <a:lnTo>
                      <a:pt x="88" y="1"/>
                    </a:lnTo>
                    <a:lnTo>
                      <a:pt x="87" y="0"/>
                    </a:lnTo>
                    <a:lnTo>
                      <a:pt x="85" y="0"/>
                    </a:lnTo>
                    <a:lnTo>
                      <a:pt x="82" y="1"/>
                    </a:lnTo>
                    <a:lnTo>
                      <a:pt x="81" y="3"/>
                    </a:lnTo>
                    <a:lnTo>
                      <a:pt x="80" y="4"/>
                    </a:lnTo>
                    <a:lnTo>
                      <a:pt x="80"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26" name="chenying0907 911"/>
              <p:cNvSpPr/>
              <p:nvPr/>
            </p:nvSpPr>
            <p:spPr bwMode="auto">
              <a:xfrm>
                <a:off x="3457575" y="1241425"/>
                <a:ext cx="104775" cy="455613"/>
              </a:xfrm>
              <a:custGeom>
                <a:avLst/>
                <a:gdLst/>
                <a:ahLst/>
                <a:cxnLst>
                  <a:cxn ang="0">
                    <a:pos x="189" y="5"/>
                  </a:cxn>
                  <a:cxn ang="0">
                    <a:pos x="187" y="12"/>
                  </a:cxn>
                  <a:cxn ang="0">
                    <a:pos x="185" y="19"/>
                  </a:cxn>
                  <a:cxn ang="0">
                    <a:pos x="183" y="34"/>
                  </a:cxn>
                  <a:cxn ang="0">
                    <a:pos x="181" y="47"/>
                  </a:cxn>
                  <a:cxn ang="0">
                    <a:pos x="173" y="98"/>
                  </a:cxn>
                  <a:cxn ang="0">
                    <a:pos x="167" y="127"/>
                  </a:cxn>
                  <a:cxn ang="0">
                    <a:pos x="152" y="182"/>
                  </a:cxn>
                  <a:cxn ang="0">
                    <a:pos x="142" y="208"/>
                  </a:cxn>
                  <a:cxn ang="0">
                    <a:pos x="108" y="307"/>
                  </a:cxn>
                  <a:cxn ang="0">
                    <a:pos x="101" y="334"/>
                  </a:cxn>
                  <a:cxn ang="0">
                    <a:pos x="88" y="420"/>
                  </a:cxn>
                  <a:cxn ang="0">
                    <a:pos x="82" y="448"/>
                  </a:cxn>
                  <a:cxn ang="0">
                    <a:pos x="66" y="533"/>
                  </a:cxn>
                  <a:cxn ang="0">
                    <a:pos x="41" y="644"/>
                  </a:cxn>
                  <a:cxn ang="0">
                    <a:pos x="30" y="698"/>
                  </a:cxn>
                  <a:cxn ang="0">
                    <a:pos x="7" y="804"/>
                  </a:cxn>
                  <a:cxn ang="0">
                    <a:pos x="0" y="858"/>
                  </a:cxn>
                  <a:cxn ang="0">
                    <a:pos x="0" y="860"/>
                  </a:cxn>
                  <a:cxn ang="0">
                    <a:pos x="2" y="862"/>
                  </a:cxn>
                  <a:cxn ang="0">
                    <a:pos x="7" y="861"/>
                  </a:cxn>
                  <a:cxn ang="0">
                    <a:pos x="9" y="858"/>
                  </a:cxn>
                  <a:cxn ang="0">
                    <a:pos x="12" y="830"/>
                  </a:cxn>
                  <a:cxn ang="0">
                    <a:pos x="29" y="748"/>
                  </a:cxn>
                  <a:cxn ang="0">
                    <a:pos x="53" y="638"/>
                  </a:cxn>
                  <a:cxn ang="0">
                    <a:pos x="64" y="580"/>
                  </a:cxn>
                  <a:cxn ang="0">
                    <a:pos x="89" y="464"/>
                  </a:cxn>
                  <a:cxn ang="0">
                    <a:pos x="99" y="405"/>
                  </a:cxn>
                  <a:cxn ang="0">
                    <a:pos x="103" y="379"/>
                  </a:cxn>
                  <a:cxn ang="0">
                    <a:pos x="113" y="326"/>
                  </a:cxn>
                  <a:cxn ang="0">
                    <a:pos x="121" y="301"/>
                  </a:cxn>
                  <a:cxn ang="0">
                    <a:pos x="158" y="195"/>
                  </a:cxn>
                  <a:cxn ang="0">
                    <a:pos x="174" y="140"/>
                  </a:cxn>
                  <a:cxn ang="0">
                    <a:pos x="186" y="83"/>
                  </a:cxn>
                  <a:cxn ang="0">
                    <a:pos x="189" y="60"/>
                  </a:cxn>
                  <a:cxn ang="0">
                    <a:pos x="192" y="36"/>
                  </a:cxn>
                  <a:cxn ang="0">
                    <a:pos x="196" y="20"/>
                  </a:cxn>
                  <a:cxn ang="0">
                    <a:pos x="198" y="5"/>
                  </a:cxn>
                  <a:cxn ang="0">
                    <a:pos x="198" y="3"/>
                  </a:cxn>
                  <a:cxn ang="0">
                    <a:pos x="196" y="1"/>
                  </a:cxn>
                  <a:cxn ang="0">
                    <a:pos x="192" y="1"/>
                  </a:cxn>
                  <a:cxn ang="0">
                    <a:pos x="190" y="3"/>
                  </a:cxn>
                  <a:cxn ang="0">
                    <a:pos x="189" y="5"/>
                  </a:cxn>
                </a:cxnLst>
                <a:rect l="0" t="0" r="r" b="b"/>
                <a:pathLst>
                  <a:path w="198" h="862">
                    <a:moveTo>
                      <a:pt x="189" y="5"/>
                    </a:moveTo>
                    <a:lnTo>
                      <a:pt x="189" y="5"/>
                    </a:lnTo>
                    <a:lnTo>
                      <a:pt x="189" y="9"/>
                    </a:lnTo>
                    <a:lnTo>
                      <a:pt x="187" y="12"/>
                    </a:lnTo>
                    <a:lnTo>
                      <a:pt x="186" y="15"/>
                    </a:lnTo>
                    <a:lnTo>
                      <a:pt x="185" y="19"/>
                    </a:lnTo>
                    <a:lnTo>
                      <a:pt x="185" y="19"/>
                    </a:lnTo>
                    <a:lnTo>
                      <a:pt x="183" y="34"/>
                    </a:lnTo>
                    <a:lnTo>
                      <a:pt x="181" y="47"/>
                    </a:lnTo>
                    <a:lnTo>
                      <a:pt x="181" y="47"/>
                    </a:lnTo>
                    <a:lnTo>
                      <a:pt x="178" y="73"/>
                    </a:lnTo>
                    <a:lnTo>
                      <a:pt x="173" y="98"/>
                    </a:lnTo>
                    <a:lnTo>
                      <a:pt x="173" y="98"/>
                    </a:lnTo>
                    <a:lnTo>
                      <a:pt x="167" y="127"/>
                    </a:lnTo>
                    <a:lnTo>
                      <a:pt x="160" y="154"/>
                    </a:lnTo>
                    <a:lnTo>
                      <a:pt x="152" y="182"/>
                    </a:lnTo>
                    <a:lnTo>
                      <a:pt x="142" y="208"/>
                    </a:lnTo>
                    <a:lnTo>
                      <a:pt x="142" y="208"/>
                    </a:lnTo>
                    <a:lnTo>
                      <a:pt x="108" y="307"/>
                    </a:lnTo>
                    <a:lnTo>
                      <a:pt x="108" y="307"/>
                    </a:lnTo>
                    <a:lnTo>
                      <a:pt x="104" y="321"/>
                    </a:lnTo>
                    <a:lnTo>
                      <a:pt x="101" y="334"/>
                    </a:lnTo>
                    <a:lnTo>
                      <a:pt x="96" y="363"/>
                    </a:lnTo>
                    <a:lnTo>
                      <a:pt x="88" y="420"/>
                    </a:lnTo>
                    <a:lnTo>
                      <a:pt x="88" y="420"/>
                    </a:lnTo>
                    <a:lnTo>
                      <a:pt x="82" y="448"/>
                    </a:lnTo>
                    <a:lnTo>
                      <a:pt x="77" y="476"/>
                    </a:lnTo>
                    <a:lnTo>
                      <a:pt x="66" y="533"/>
                    </a:lnTo>
                    <a:lnTo>
                      <a:pt x="54" y="589"/>
                    </a:lnTo>
                    <a:lnTo>
                      <a:pt x="41" y="644"/>
                    </a:lnTo>
                    <a:lnTo>
                      <a:pt x="41" y="644"/>
                    </a:lnTo>
                    <a:lnTo>
                      <a:pt x="30" y="698"/>
                    </a:lnTo>
                    <a:lnTo>
                      <a:pt x="18" y="751"/>
                    </a:lnTo>
                    <a:lnTo>
                      <a:pt x="7" y="804"/>
                    </a:lnTo>
                    <a:lnTo>
                      <a:pt x="3" y="831"/>
                    </a:lnTo>
                    <a:lnTo>
                      <a:pt x="0" y="858"/>
                    </a:lnTo>
                    <a:lnTo>
                      <a:pt x="0" y="858"/>
                    </a:lnTo>
                    <a:lnTo>
                      <a:pt x="0" y="860"/>
                    </a:lnTo>
                    <a:lnTo>
                      <a:pt x="1" y="861"/>
                    </a:lnTo>
                    <a:lnTo>
                      <a:pt x="2" y="862"/>
                    </a:lnTo>
                    <a:lnTo>
                      <a:pt x="4" y="862"/>
                    </a:lnTo>
                    <a:lnTo>
                      <a:pt x="7" y="861"/>
                    </a:lnTo>
                    <a:lnTo>
                      <a:pt x="8" y="860"/>
                    </a:lnTo>
                    <a:lnTo>
                      <a:pt x="9" y="858"/>
                    </a:lnTo>
                    <a:lnTo>
                      <a:pt x="9" y="858"/>
                    </a:lnTo>
                    <a:lnTo>
                      <a:pt x="12" y="830"/>
                    </a:lnTo>
                    <a:lnTo>
                      <a:pt x="17" y="803"/>
                    </a:lnTo>
                    <a:lnTo>
                      <a:pt x="29" y="748"/>
                    </a:lnTo>
                    <a:lnTo>
                      <a:pt x="40" y="693"/>
                    </a:lnTo>
                    <a:lnTo>
                      <a:pt x="53" y="638"/>
                    </a:lnTo>
                    <a:lnTo>
                      <a:pt x="53" y="638"/>
                    </a:lnTo>
                    <a:lnTo>
                      <a:pt x="64" y="580"/>
                    </a:lnTo>
                    <a:lnTo>
                      <a:pt x="77" y="522"/>
                    </a:lnTo>
                    <a:lnTo>
                      <a:pt x="89" y="464"/>
                    </a:lnTo>
                    <a:lnTo>
                      <a:pt x="95" y="435"/>
                    </a:lnTo>
                    <a:lnTo>
                      <a:pt x="99" y="405"/>
                    </a:lnTo>
                    <a:lnTo>
                      <a:pt x="99" y="405"/>
                    </a:lnTo>
                    <a:lnTo>
                      <a:pt x="103" y="379"/>
                    </a:lnTo>
                    <a:lnTo>
                      <a:pt x="107" y="353"/>
                    </a:lnTo>
                    <a:lnTo>
                      <a:pt x="113" y="326"/>
                    </a:lnTo>
                    <a:lnTo>
                      <a:pt x="121" y="301"/>
                    </a:lnTo>
                    <a:lnTo>
                      <a:pt x="121" y="301"/>
                    </a:lnTo>
                    <a:lnTo>
                      <a:pt x="158" y="195"/>
                    </a:lnTo>
                    <a:lnTo>
                      <a:pt x="158" y="195"/>
                    </a:lnTo>
                    <a:lnTo>
                      <a:pt x="166" y="167"/>
                    </a:lnTo>
                    <a:lnTo>
                      <a:pt x="174" y="140"/>
                    </a:lnTo>
                    <a:lnTo>
                      <a:pt x="181" y="112"/>
                    </a:lnTo>
                    <a:lnTo>
                      <a:pt x="186" y="83"/>
                    </a:lnTo>
                    <a:lnTo>
                      <a:pt x="186" y="83"/>
                    </a:lnTo>
                    <a:lnTo>
                      <a:pt x="189" y="60"/>
                    </a:lnTo>
                    <a:lnTo>
                      <a:pt x="190" y="47"/>
                    </a:lnTo>
                    <a:lnTo>
                      <a:pt x="192" y="36"/>
                    </a:lnTo>
                    <a:lnTo>
                      <a:pt x="192" y="36"/>
                    </a:lnTo>
                    <a:lnTo>
                      <a:pt x="196" y="20"/>
                    </a:lnTo>
                    <a:lnTo>
                      <a:pt x="198" y="12"/>
                    </a:lnTo>
                    <a:lnTo>
                      <a:pt x="198" y="5"/>
                    </a:lnTo>
                    <a:lnTo>
                      <a:pt x="198" y="5"/>
                    </a:lnTo>
                    <a:lnTo>
                      <a:pt x="198" y="3"/>
                    </a:lnTo>
                    <a:lnTo>
                      <a:pt x="197" y="2"/>
                    </a:lnTo>
                    <a:lnTo>
                      <a:pt x="196" y="1"/>
                    </a:lnTo>
                    <a:lnTo>
                      <a:pt x="194" y="0"/>
                    </a:lnTo>
                    <a:lnTo>
                      <a:pt x="192" y="1"/>
                    </a:lnTo>
                    <a:lnTo>
                      <a:pt x="191" y="2"/>
                    </a:lnTo>
                    <a:lnTo>
                      <a:pt x="190" y="3"/>
                    </a:lnTo>
                    <a:lnTo>
                      <a:pt x="189" y="5"/>
                    </a:lnTo>
                    <a:lnTo>
                      <a:pt x="189"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27" name="chenying0907 912"/>
              <p:cNvSpPr/>
              <p:nvPr/>
            </p:nvSpPr>
            <p:spPr bwMode="auto">
              <a:xfrm>
                <a:off x="3494088" y="1250950"/>
                <a:ext cx="98425" cy="452438"/>
              </a:xfrm>
              <a:custGeom>
                <a:avLst/>
                <a:gdLst/>
                <a:ahLst/>
                <a:cxnLst>
                  <a:cxn ang="0">
                    <a:pos x="175" y="5"/>
                  </a:cxn>
                  <a:cxn ang="0">
                    <a:pos x="174" y="29"/>
                  </a:cxn>
                  <a:cxn ang="0">
                    <a:pos x="159" y="100"/>
                  </a:cxn>
                  <a:cxn ang="0">
                    <a:pos x="150" y="153"/>
                  </a:cxn>
                  <a:cxn ang="0">
                    <a:pos x="141" y="207"/>
                  </a:cxn>
                  <a:cxn ang="0">
                    <a:pos x="121" y="315"/>
                  </a:cxn>
                  <a:cxn ang="0">
                    <a:pos x="104" y="426"/>
                  </a:cxn>
                  <a:cxn ang="0">
                    <a:pos x="99" y="449"/>
                  </a:cxn>
                  <a:cxn ang="0">
                    <a:pos x="93" y="472"/>
                  </a:cxn>
                  <a:cxn ang="0">
                    <a:pos x="91" y="488"/>
                  </a:cxn>
                  <a:cxn ang="0">
                    <a:pos x="81" y="531"/>
                  </a:cxn>
                  <a:cxn ang="0">
                    <a:pos x="51" y="644"/>
                  </a:cxn>
                  <a:cxn ang="0">
                    <a:pos x="44" y="672"/>
                  </a:cxn>
                  <a:cxn ang="0">
                    <a:pos x="19" y="753"/>
                  </a:cxn>
                  <a:cxn ang="0">
                    <a:pos x="13" y="780"/>
                  </a:cxn>
                  <a:cxn ang="0">
                    <a:pos x="7" y="806"/>
                  </a:cxn>
                  <a:cxn ang="0">
                    <a:pos x="0" y="838"/>
                  </a:cxn>
                  <a:cxn ang="0">
                    <a:pos x="0" y="848"/>
                  </a:cxn>
                  <a:cxn ang="0">
                    <a:pos x="1" y="853"/>
                  </a:cxn>
                  <a:cxn ang="0">
                    <a:pos x="4" y="854"/>
                  </a:cxn>
                  <a:cxn ang="0">
                    <a:pos x="7" y="853"/>
                  </a:cxn>
                  <a:cxn ang="0">
                    <a:pos x="9" y="848"/>
                  </a:cxn>
                  <a:cxn ang="0">
                    <a:pos x="10" y="837"/>
                  </a:cxn>
                  <a:cxn ang="0">
                    <a:pos x="18" y="800"/>
                  </a:cxn>
                  <a:cxn ang="0">
                    <a:pos x="23" y="774"/>
                  </a:cxn>
                  <a:cxn ang="0">
                    <a:pos x="30" y="747"/>
                  </a:cxn>
                  <a:cxn ang="0">
                    <a:pos x="63" y="638"/>
                  </a:cxn>
                  <a:cxn ang="0">
                    <a:pos x="92" y="525"/>
                  </a:cxn>
                  <a:cxn ang="0">
                    <a:pos x="98" y="500"/>
                  </a:cxn>
                  <a:cxn ang="0">
                    <a:pos x="102" y="476"/>
                  </a:cxn>
                  <a:cxn ang="0">
                    <a:pos x="109" y="447"/>
                  </a:cxn>
                  <a:cxn ang="0">
                    <a:pos x="115" y="419"/>
                  </a:cxn>
                  <a:cxn ang="0">
                    <a:pos x="131" y="309"/>
                  </a:cxn>
                  <a:cxn ang="0">
                    <a:pos x="151" y="201"/>
                  </a:cxn>
                  <a:cxn ang="0">
                    <a:pos x="160" y="147"/>
                  </a:cxn>
                  <a:cxn ang="0">
                    <a:pos x="170" y="93"/>
                  </a:cxn>
                  <a:cxn ang="0">
                    <a:pos x="183" y="27"/>
                  </a:cxn>
                  <a:cxn ang="0">
                    <a:pos x="185" y="5"/>
                  </a:cxn>
                  <a:cxn ang="0">
                    <a:pos x="184" y="3"/>
                  </a:cxn>
                  <a:cxn ang="0">
                    <a:pos x="182" y="0"/>
                  </a:cxn>
                  <a:cxn ang="0">
                    <a:pos x="178" y="0"/>
                  </a:cxn>
                  <a:cxn ang="0">
                    <a:pos x="176" y="3"/>
                  </a:cxn>
                  <a:cxn ang="0">
                    <a:pos x="175" y="5"/>
                  </a:cxn>
                </a:cxnLst>
                <a:rect l="0" t="0" r="r" b="b"/>
                <a:pathLst>
                  <a:path w="185" h="854">
                    <a:moveTo>
                      <a:pt x="175" y="5"/>
                    </a:moveTo>
                    <a:lnTo>
                      <a:pt x="175" y="5"/>
                    </a:lnTo>
                    <a:lnTo>
                      <a:pt x="175" y="17"/>
                    </a:lnTo>
                    <a:lnTo>
                      <a:pt x="174" y="29"/>
                    </a:lnTo>
                    <a:lnTo>
                      <a:pt x="170" y="52"/>
                    </a:lnTo>
                    <a:lnTo>
                      <a:pt x="159" y="100"/>
                    </a:lnTo>
                    <a:lnTo>
                      <a:pt x="159" y="100"/>
                    </a:lnTo>
                    <a:lnTo>
                      <a:pt x="150" y="153"/>
                    </a:lnTo>
                    <a:lnTo>
                      <a:pt x="141" y="207"/>
                    </a:lnTo>
                    <a:lnTo>
                      <a:pt x="141" y="207"/>
                    </a:lnTo>
                    <a:lnTo>
                      <a:pt x="130" y="261"/>
                    </a:lnTo>
                    <a:lnTo>
                      <a:pt x="121" y="315"/>
                    </a:lnTo>
                    <a:lnTo>
                      <a:pt x="104" y="426"/>
                    </a:lnTo>
                    <a:lnTo>
                      <a:pt x="104" y="426"/>
                    </a:lnTo>
                    <a:lnTo>
                      <a:pt x="101" y="437"/>
                    </a:lnTo>
                    <a:lnTo>
                      <a:pt x="99" y="449"/>
                    </a:lnTo>
                    <a:lnTo>
                      <a:pt x="96" y="461"/>
                    </a:lnTo>
                    <a:lnTo>
                      <a:pt x="93" y="472"/>
                    </a:lnTo>
                    <a:lnTo>
                      <a:pt x="93" y="472"/>
                    </a:lnTo>
                    <a:lnTo>
                      <a:pt x="91" y="488"/>
                    </a:lnTo>
                    <a:lnTo>
                      <a:pt x="88" y="502"/>
                    </a:lnTo>
                    <a:lnTo>
                      <a:pt x="81" y="531"/>
                    </a:lnTo>
                    <a:lnTo>
                      <a:pt x="81" y="531"/>
                    </a:lnTo>
                    <a:lnTo>
                      <a:pt x="51" y="644"/>
                    </a:lnTo>
                    <a:lnTo>
                      <a:pt x="51" y="644"/>
                    </a:lnTo>
                    <a:lnTo>
                      <a:pt x="44" y="672"/>
                    </a:lnTo>
                    <a:lnTo>
                      <a:pt x="35" y="699"/>
                    </a:lnTo>
                    <a:lnTo>
                      <a:pt x="19" y="753"/>
                    </a:lnTo>
                    <a:lnTo>
                      <a:pt x="19" y="753"/>
                    </a:lnTo>
                    <a:lnTo>
                      <a:pt x="13" y="780"/>
                    </a:lnTo>
                    <a:lnTo>
                      <a:pt x="7" y="806"/>
                    </a:lnTo>
                    <a:lnTo>
                      <a:pt x="7" y="806"/>
                    </a:lnTo>
                    <a:lnTo>
                      <a:pt x="2" y="828"/>
                    </a:lnTo>
                    <a:lnTo>
                      <a:pt x="0" y="838"/>
                    </a:lnTo>
                    <a:lnTo>
                      <a:pt x="0" y="848"/>
                    </a:lnTo>
                    <a:lnTo>
                      <a:pt x="0" y="848"/>
                    </a:lnTo>
                    <a:lnTo>
                      <a:pt x="0" y="851"/>
                    </a:lnTo>
                    <a:lnTo>
                      <a:pt x="1" y="853"/>
                    </a:lnTo>
                    <a:lnTo>
                      <a:pt x="2" y="853"/>
                    </a:lnTo>
                    <a:lnTo>
                      <a:pt x="4" y="854"/>
                    </a:lnTo>
                    <a:lnTo>
                      <a:pt x="6" y="853"/>
                    </a:lnTo>
                    <a:lnTo>
                      <a:pt x="7" y="853"/>
                    </a:lnTo>
                    <a:lnTo>
                      <a:pt x="8" y="851"/>
                    </a:lnTo>
                    <a:lnTo>
                      <a:pt x="9" y="848"/>
                    </a:lnTo>
                    <a:lnTo>
                      <a:pt x="9" y="848"/>
                    </a:lnTo>
                    <a:lnTo>
                      <a:pt x="10" y="837"/>
                    </a:lnTo>
                    <a:lnTo>
                      <a:pt x="13" y="825"/>
                    </a:lnTo>
                    <a:lnTo>
                      <a:pt x="18" y="800"/>
                    </a:lnTo>
                    <a:lnTo>
                      <a:pt x="18" y="800"/>
                    </a:lnTo>
                    <a:lnTo>
                      <a:pt x="23" y="774"/>
                    </a:lnTo>
                    <a:lnTo>
                      <a:pt x="30" y="747"/>
                    </a:lnTo>
                    <a:lnTo>
                      <a:pt x="30" y="747"/>
                    </a:lnTo>
                    <a:lnTo>
                      <a:pt x="47" y="693"/>
                    </a:lnTo>
                    <a:lnTo>
                      <a:pt x="63" y="638"/>
                    </a:lnTo>
                    <a:lnTo>
                      <a:pt x="63" y="638"/>
                    </a:lnTo>
                    <a:lnTo>
                      <a:pt x="92" y="525"/>
                    </a:lnTo>
                    <a:lnTo>
                      <a:pt x="92" y="525"/>
                    </a:lnTo>
                    <a:lnTo>
                      <a:pt x="98" y="500"/>
                    </a:lnTo>
                    <a:lnTo>
                      <a:pt x="102" y="476"/>
                    </a:lnTo>
                    <a:lnTo>
                      <a:pt x="102" y="476"/>
                    </a:lnTo>
                    <a:lnTo>
                      <a:pt x="105" y="461"/>
                    </a:lnTo>
                    <a:lnTo>
                      <a:pt x="109" y="447"/>
                    </a:lnTo>
                    <a:lnTo>
                      <a:pt x="112" y="433"/>
                    </a:lnTo>
                    <a:lnTo>
                      <a:pt x="115" y="419"/>
                    </a:lnTo>
                    <a:lnTo>
                      <a:pt x="115" y="419"/>
                    </a:lnTo>
                    <a:lnTo>
                      <a:pt x="131" y="309"/>
                    </a:lnTo>
                    <a:lnTo>
                      <a:pt x="141" y="255"/>
                    </a:lnTo>
                    <a:lnTo>
                      <a:pt x="151" y="201"/>
                    </a:lnTo>
                    <a:lnTo>
                      <a:pt x="151" y="201"/>
                    </a:lnTo>
                    <a:lnTo>
                      <a:pt x="160" y="147"/>
                    </a:lnTo>
                    <a:lnTo>
                      <a:pt x="170" y="93"/>
                    </a:lnTo>
                    <a:lnTo>
                      <a:pt x="170" y="93"/>
                    </a:lnTo>
                    <a:lnTo>
                      <a:pt x="180" y="50"/>
                    </a:lnTo>
                    <a:lnTo>
                      <a:pt x="183" y="27"/>
                    </a:lnTo>
                    <a:lnTo>
                      <a:pt x="184" y="16"/>
                    </a:lnTo>
                    <a:lnTo>
                      <a:pt x="185" y="5"/>
                    </a:lnTo>
                    <a:lnTo>
                      <a:pt x="185" y="5"/>
                    </a:lnTo>
                    <a:lnTo>
                      <a:pt x="184" y="3"/>
                    </a:lnTo>
                    <a:lnTo>
                      <a:pt x="183" y="1"/>
                    </a:lnTo>
                    <a:lnTo>
                      <a:pt x="182" y="0"/>
                    </a:lnTo>
                    <a:lnTo>
                      <a:pt x="180" y="0"/>
                    </a:lnTo>
                    <a:lnTo>
                      <a:pt x="178" y="0"/>
                    </a:lnTo>
                    <a:lnTo>
                      <a:pt x="177" y="1"/>
                    </a:lnTo>
                    <a:lnTo>
                      <a:pt x="176" y="3"/>
                    </a:lnTo>
                    <a:lnTo>
                      <a:pt x="175" y="5"/>
                    </a:lnTo>
                    <a:lnTo>
                      <a:pt x="175"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28" name="chenying0907 913"/>
              <p:cNvSpPr/>
              <p:nvPr/>
            </p:nvSpPr>
            <p:spPr bwMode="auto">
              <a:xfrm>
                <a:off x="3532188" y="1266825"/>
                <a:ext cx="103188" cy="504825"/>
              </a:xfrm>
              <a:custGeom>
                <a:avLst/>
                <a:gdLst/>
                <a:ahLst/>
                <a:cxnLst>
                  <a:cxn ang="0">
                    <a:pos x="185" y="5"/>
                  </a:cxn>
                  <a:cxn ang="0">
                    <a:pos x="181" y="67"/>
                  </a:cxn>
                  <a:cxn ang="0">
                    <a:pos x="169" y="127"/>
                  </a:cxn>
                  <a:cxn ang="0">
                    <a:pos x="153" y="187"/>
                  </a:cxn>
                  <a:cxn ang="0">
                    <a:pos x="136" y="246"/>
                  </a:cxn>
                  <a:cxn ang="0">
                    <a:pos x="129" y="273"/>
                  </a:cxn>
                  <a:cxn ang="0">
                    <a:pos x="124" y="327"/>
                  </a:cxn>
                  <a:cxn ang="0">
                    <a:pos x="123" y="355"/>
                  </a:cxn>
                  <a:cxn ang="0">
                    <a:pos x="118" y="418"/>
                  </a:cxn>
                  <a:cxn ang="0">
                    <a:pos x="108" y="481"/>
                  </a:cxn>
                  <a:cxn ang="0">
                    <a:pos x="101" y="511"/>
                  </a:cxn>
                  <a:cxn ang="0">
                    <a:pos x="74" y="596"/>
                  </a:cxn>
                  <a:cxn ang="0">
                    <a:pos x="65" y="627"/>
                  </a:cxn>
                  <a:cxn ang="0">
                    <a:pos x="53" y="691"/>
                  </a:cxn>
                  <a:cxn ang="0">
                    <a:pos x="47" y="723"/>
                  </a:cxn>
                  <a:cxn ang="0">
                    <a:pos x="23" y="846"/>
                  </a:cxn>
                  <a:cxn ang="0">
                    <a:pos x="20" y="863"/>
                  </a:cxn>
                  <a:cxn ang="0">
                    <a:pos x="14" y="897"/>
                  </a:cxn>
                  <a:cxn ang="0">
                    <a:pos x="9" y="913"/>
                  </a:cxn>
                  <a:cxn ang="0">
                    <a:pos x="6" y="922"/>
                  </a:cxn>
                  <a:cxn ang="0">
                    <a:pos x="1" y="939"/>
                  </a:cxn>
                  <a:cxn ang="0">
                    <a:pos x="0" y="949"/>
                  </a:cxn>
                  <a:cxn ang="0">
                    <a:pos x="2" y="952"/>
                  </a:cxn>
                  <a:cxn ang="0">
                    <a:pos x="6" y="954"/>
                  </a:cxn>
                  <a:cxn ang="0">
                    <a:pos x="9" y="952"/>
                  </a:cxn>
                  <a:cxn ang="0">
                    <a:pos x="11" y="949"/>
                  </a:cxn>
                  <a:cxn ang="0">
                    <a:pos x="12" y="937"/>
                  </a:cxn>
                  <a:cxn ang="0">
                    <a:pos x="18" y="914"/>
                  </a:cxn>
                  <a:cxn ang="0">
                    <a:pos x="21" y="903"/>
                  </a:cxn>
                  <a:cxn ang="0">
                    <a:pos x="33" y="840"/>
                  </a:cxn>
                  <a:cxn ang="0">
                    <a:pos x="47" y="774"/>
                  </a:cxn>
                  <a:cxn ang="0">
                    <a:pos x="59" y="709"/>
                  </a:cxn>
                  <a:cxn ang="0">
                    <a:pos x="71" y="650"/>
                  </a:cxn>
                  <a:cxn ang="0">
                    <a:pos x="85" y="591"/>
                  </a:cxn>
                  <a:cxn ang="0">
                    <a:pos x="94" y="563"/>
                  </a:cxn>
                  <a:cxn ang="0">
                    <a:pos x="105" y="534"/>
                  </a:cxn>
                  <a:cxn ang="0">
                    <a:pos x="114" y="500"/>
                  </a:cxn>
                  <a:cxn ang="0">
                    <a:pos x="120" y="465"/>
                  </a:cxn>
                  <a:cxn ang="0">
                    <a:pos x="128" y="407"/>
                  </a:cxn>
                  <a:cxn ang="0">
                    <a:pos x="135" y="320"/>
                  </a:cxn>
                  <a:cxn ang="0">
                    <a:pos x="143" y="262"/>
                  </a:cxn>
                  <a:cxn ang="0">
                    <a:pos x="150" y="233"/>
                  </a:cxn>
                  <a:cxn ang="0">
                    <a:pos x="167" y="177"/>
                  </a:cxn>
                  <a:cxn ang="0">
                    <a:pos x="181" y="120"/>
                  </a:cxn>
                  <a:cxn ang="0">
                    <a:pos x="191" y="63"/>
                  </a:cxn>
                  <a:cxn ang="0">
                    <a:pos x="196" y="5"/>
                  </a:cxn>
                  <a:cxn ang="0">
                    <a:pos x="195" y="3"/>
                  </a:cxn>
                  <a:cxn ang="0">
                    <a:pos x="192" y="1"/>
                  </a:cxn>
                  <a:cxn ang="0">
                    <a:pos x="188" y="1"/>
                  </a:cxn>
                  <a:cxn ang="0">
                    <a:pos x="186" y="3"/>
                  </a:cxn>
                  <a:cxn ang="0">
                    <a:pos x="185" y="5"/>
                  </a:cxn>
                </a:cxnLst>
                <a:rect l="0" t="0" r="r" b="b"/>
                <a:pathLst>
                  <a:path w="196" h="954">
                    <a:moveTo>
                      <a:pt x="185" y="5"/>
                    </a:moveTo>
                    <a:lnTo>
                      <a:pt x="185" y="5"/>
                    </a:lnTo>
                    <a:lnTo>
                      <a:pt x="184" y="36"/>
                    </a:lnTo>
                    <a:lnTo>
                      <a:pt x="181" y="67"/>
                    </a:lnTo>
                    <a:lnTo>
                      <a:pt x="176" y="97"/>
                    </a:lnTo>
                    <a:lnTo>
                      <a:pt x="169" y="127"/>
                    </a:lnTo>
                    <a:lnTo>
                      <a:pt x="162" y="157"/>
                    </a:lnTo>
                    <a:lnTo>
                      <a:pt x="153" y="187"/>
                    </a:lnTo>
                    <a:lnTo>
                      <a:pt x="136" y="246"/>
                    </a:lnTo>
                    <a:lnTo>
                      <a:pt x="136" y="246"/>
                    </a:lnTo>
                    <a:lnTo>
                      <a:pt x="133" y="261"/>
                    </a:lnTo>
                    <a:lnTo>
                      <a:pt x="129" y="273"/>
                    </a:lnTo>
                    <a:lnTo>
                      <a:pt x="126" y="300"/>
                    </a:lnTo>
                    <a:lnTo>
                      <a:pt x="124" y="327"/>
                    </a:lnTo>
                    <a:lnTo>
                      <a:pt x="123" y="355"/>
                    </a:lnTo>
                    <a:lnTo>
                      <a:pt x="123" y="355"/>
                    </a:lnTo>
                    <a:lnTo>
                      <a:pt x="121" y="386"/>
                    </a:lnTo>
                    <a:lnTo>
                      <a:pt x="118" y="418"/>
                    </a:lnTo>
                    <a:lnTo>
                      <a:pt x="113" y="449"/>
                    </a:lnTo>
                    <a:lnTo>
                      <a:pt x="108" y="481"/>
                    </a:lnTo>
                    <a:lnTo>
                      <a:pt x="108" y="481"/>
                    </a:lnTo>
                    <a:lnTo>
                      <a:pt x="101" y="511"/>
                    </a:lnTo>
                    <a:lnTo>
                      <a:pt x="92" y="538"/>
                    </a:lnTo>
                    <a:lnTo>
                      <a:pt x="74" y="596"/>
                    </a:lnTo>
                    <a:lnTo>
                      <a:pt x="74" y="596"/>
                    </a:lnTo>
                    <a:lnTo>
                      <a:pt x="65" y="627"/>
                    </a:lnTo>
                    <a:lnTo>
                      <a:pt x="58" y="659"/>
                    </a:lnTo>
                    <a:lnTo>
                      <a:pt x="53" y="691"/>
                    </a:lnTo>
                    <a:lnTo>
                      <a:pt x="47" y="723"/>
                    </a:lnTo>
                    <a:lnTo>
                      <a:pt x="47" y="723"/>
                    </a:lnTo>
                    <a:lnTo>
                      <a:pt x="34" y="784"/>
                    </a:lnTo>
                    <a:lnTo>
                      <a:pt x="23" y="846"/>
                    </a:lnTo>
                    <a:lnTo>
                      <a:pt x="23" y="846"/>
                    </a:lnTo>
                    <a:lnTo>
                      <a:pt x="20" y="863"/>
                    </a:lnTo>
                    <a:lnTo>
                      <a:pt x="18" y="880"/>
                    </a:lnTo>
                    <a:lnTo>
                      <a:pt x="14" y="897"/>
                    </a:lnTo>
                    <a:lnTo>
                      <a:pt x="12" y="905"/>
                    </a:lnTo>
                    <a:lnTo>
                      <a:pt x="9" y="913"/>
                    </a:lnTo>
                    <a:lnTo>
                      <a:pt x="9" y="913"/>
                    </a:lnTo>
                    <a:lnTo>
                      <a:pt x="6" y="922"/>
                    </a:lnTo>
                    <a:lnTo>
                      <a:pt x="3" y="931"/>
                    </a:lnTo>
                    <a:lnTo>
                      <a:pt x="1" y="939"/>
                    </a:lnTo>
                    <a:lnTo>
                      <a:pt x="0" y="949"/>
                    </a:lnTo>
                    <a:lnTo>
                      <a:pt x="0" y="949"/>
                    </a:lnTo>
                    <a:lnTo>
                      <a:pt x="1" y="951"/>
                    </a:lnTo>
                    <a:lnTo>
                      <a:pt x="2" y="952"/>
                    </a:lnTo>
                    <a:lnTo>
                      <a:pt x="3" y="953"/>
                    </a:lnTo>
                    <a:lnTo>
                      <a:pt x="6" y="954"/>
                    </a:lnTo>
                    <a:lnTo>
                      <a:pt x="7" y="953"/>
                    </a:lnTo>
                    <a:lnTo>
                      <a:pt x="9" y="952"/>
                    </a:lnTo>
                    <a:lnTo>
                      <a:pt x="10" y="951"/>
                    </a:lnTo>
                    <a:lnTo>
                      <a:pt x="11" y="949"/>
                    </a:lnTo>
                    <a:lnTo>
                      <a:pt x="11" y="949"/>
                    </a:lnTo>
                    <a:lnTo>
                      <a:pt x="12" y="937"/>
                    </a:lnTo>
                    <a:lnTo>
                      <a:pt x="15" y="926"/>
                    </a:lnTo>
                    <a:lnTo>
                      <a:pt x="18" y="914"/>
                    </a:lnTo>
                    <a:lnTo>
                      <a:pt x="21" y="903"/>
                    </a:lnTo>
                    <a:lnTo>
                      <a:pt x="21" y="903"/>
                    </a:lnTo>
                    <a:lnTo>
                      <a:pt x="27" y="871"/>
                    </a:lnTo>
                    <a:lnTo>
                      <a:pt x="33" y="840"/>
                    </a:lnTo>
                    <a:lnTo>
                      <a:pt x="33" y="840"/>
                    </a:lnTo>
                    <a:lnTo>
                      <a:pt x="47" y="774"/>
                    </a:lnTo>
                    <a:lnTo>
                      <a:pt x="53" y="741"/>
                    </a:lnTo>
                    <a:lnTo>
                      <a:pt x="59" y="709"/>
                    </a:lnTo>
                    <a:lnTo>
                      <a:pt x="59" y="709"/>
                    </a:lnTo>
                    <a:lnTo>
                      <a:pt x="71" y="650"/>
                    </a:lnTo>
                    <a:lnTo>
                      <a:pt x="77" y="620"/>
                    </a:lnTo>
                    <a:lnTo>
                      <a:pt x="85" y="591"/>
                    </a:lnTo>
                    <a:lnTo>
                      <a:pt x="85" y="591"/>
                    </a:lnTo>
                    <a:lnTo>
                      <a:pt x="94" y="563"/>
                    </a:lnTo>
                    <a:lnTo>
                      <a:pt x="105" y="534"/>
                    </a:lnTo>
                    <a:lnTo>
                      <a:pt x="105" y="534"/>
                    </a:lnTo>
                    <a:lnTo>
                      <a:pt x="110" y="518"/>
                    </a:lnTo>
                    <a:lnTo>
                      <a:pt x="114" y="500"/>
                    </a:lnTo>
                    <a:lnTo>
                      <a:pt x="120" y="465"/>
                    </a:lnTo>
                    <a:lnTo>
                      <a:pt x="120" y="465"/>
                    </a:lnTo>
                    <a:lnTo>
                      <a:pt x="125" y="436"/>
                    </a:lnTo>
                    <a:lnTo>
                      <a:pt x="128" y="407"/>
                    </a:lnTo>
                    <a:lnTo>
                      <a:pt x="133" y="348"/>
                    </a:lnTo>
                    <a:lnTo>
                      <a:pt x="135" y="320"/>
                    </a:lnTo>
                    <a:lnTo>
                      <a:pt x="138" y="291"/>
                    </a:lnTo>
                    <a:lnTo>
                      <a:pt x="143" y="262"/>
                    </a:lnTo>
                    <a:lnTo>
                      <a:pt x="146" y="247"/>
                    </a:lnTo>
                    <a:lnTo>
                      <a:pt x="150" y="233"/>
                    </a:lnTo>
                    <a:lnTo>
                      <a:pt x="150" y="233"/>
                    </a:lnTo>
                    <a:lnTo>
                      <a:pt x="167" y="177"/>
                    </a:lnTo>
                    <a:lnTo>
                      <a:pt x="174" y="149"/>
                    </a:lnTo>
                    <a:lnTo>
                      <a:pt x="181" y="120"/>
                    </a:lnTo>
                    <a:lnTo>
                      <a:pt x="186" y="92"/>
                    </a:lnTo>
                    <a:lnTo>
                      <a:pt x="191" y="63"/>
                    </a:lnTo>
                    <a:lnTo>
                      <a:pt x="195" y="34"/>
                    </a:lnTo>
                    <a:lnTo>
                      <a:pt x="196" y="5"/>
                    </a:lnTo>
                    <a:lnTo>
                      <a:pt x="196" y="5"/>
                    </a:lnTo>
                    <a:lnTo>
                      <a:pt x="195" y="3"/>
                    </a:lnTo>
                    <a:lnTo>
                      <a:pt x="194" y="1"/>
                    </a:lnTo>
                    <a:lnTo>
                      <a:pt x="192" y="1"/>
                    </a:lnTo>
                    <a:lnTo>
                      <a:pt x="190" y="0"/>
                    </a:lnTo>
                    <a:lnTo>
                      <a:pt x="188" y="1"/>
                    </a:lnTo>
                    <a:lnTo>
                      <a:pt x="187" y="1"/>
                    </a:lnTo>
                    <a:lnTo>
                      <a:pt x="186" y="3"/>
                    </a:lnTo>
                    <a:lnTo>
                      <a:pt x="185" y="5"/>
                    </a:lnTo>
                    <a:lnTo>
                      <a:pt x="185"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29" name="chenying0907 914"/>
              <p:cNvSpPr/>
              <p:nvPr/>
            </p:nvSpPr>
            <p:spPr bwMode="auto">
              <a:xfrm>
                <a:off x="3570288" y="1301750"/>
                <a:ext cx="96838" cy="488950"/>
              </a:xfrm>
              <a:custGeom>
                <a:avLst/>
                <a:gdLst/>
                <a:ahLst/>
                <a:cxnLst>
                  <a:cxn ang="0">
                    <a:pos x="175" y="5"/>
                  </a:cxn>
                  <a:cxn ang="0">
                    <a:pos x="172" y="13"/>
                  </a:cxn>
                  <a:cxn ang="0">
                    <a:pos x="163" y="30"/>
                  </a:cxn>
                  <a:cxn ang="0">
                    <a:pos x="161" y="39"/>
                  </a:cxn>
                  <a:cxn ang="0">
                    <a:pos x="161" y="62"/>
                  </a:cxn>
                  <a:cxn ang="0">
                    <a:pos x="159" y="87"/>
                  </a:cxn>
                  <a:cxn ang="0">
                    <a:pos x="149" y="148"/>
                  </a:cxn>
                  <a:cxn ang="0">
                    <a:pos x="146" y="164"/>
                  </a:cxn>
                  <a:cxn ang="0">
                    <a:pos x="138" y="193"/>
                  </a:cxn>
                  <a:cxn ang="0">
                    <a:pos x="135" y="207"/>
                  </a:cxn>
                  <a:cxn ang="0">
                    <a:pos x="128" y="268"/>
                  </a:cxn>
                  <a:cxn ang="0">
                    <a:pos x="117" y="361"/>
                  </a:cxn>
                  <a:cxn ang="0">
                    <a:pos x="106" y="422"/>
                  </a:cxn>
                  <a:cxn ang="0">
                    <a:pos x="99" y="452"/>
                  </a:cxn>
                  <a:cxn ang="0">
                    <a:pos x="72" y="538"/>
                  </a:cxn>
                  <a:cxn ang="0">
                    <a:pos x="64" y="568"/>
                  </a:cxn>
                  <a:cxn ang="0">
                    <a:pos x="50" y="630"/>
                  </a:cxn>
                  <a:cxn ang="0">
                    <a:pos x="38" y="691"/>
                  </a:cxn>
                  <a:cxn ang="0">
                    <a:pos x="15" y="809"/>
                  </a:cxn>
                  <a:cxn ang="0">
                    <a:pos x="6" y="865"/>
                  </a:cxn>
                  <a:cxn ang="0">
                    <a:pos x="1" y="906"/>
                  </a:cxn>
                  <a:cxn ang="0">
                    <a:pos x="0" y="921"/>
                  </a:cxn>
                  <a:cxn ang="0">
                    <a:pos x="2" y="924"/>
                  </a:cxn>
                  <a:cxn ang="0">
                    <a:pos x="5" y="925"/>
                  </a:cxn>
                  <a:cxn ang="0">
                    <a:pos x="8" y="924"/>
                  </a:cxn>
                  <a:cxn ang="0">
                    <a:pos x="9" y="921"/>
                  </a:cxn>
                  <a:cxn ang="0">
                    <a:pos x="10" y="906"/>
                  </a:cxn>
                  <a:cxn ang="0">
                    <a:pos x="13" y="875"/>
                  </a:cxn>
                  <a:cxn ang="0">
                    <a:pos x="16" y="862"/>
                  </a:cxn>
                  <a:cxn ang="0">
                    <a:pos x="25" y="803"/>
                  </a:cxn>
                  <a:cxn ang="0">
                    <a:pos x="31" y="774"/>
                  </a:cxn>
                  <a:cxn ang="0">
                    <a:pos x="48" y="685"/>
                  </a:cxn>
                  <a:cxn ang="0">
                    <a:pos x="62" y="623"/>
                  </a:cxn>
                  <a:cxn ang="0">
                    <a:pos x="75" y="560"/>
                  </a:cxn>
                  <a:cxn ang="0">
                    <a:pos x="83" y="531"/>
                  </a:cxn>
                  <a:cxn ang="0">
                    <a:pos x="110" y="446"/>
                  </a:cxn>
                  <a:cxn ang="0">
                    <a:pos x="117" y="417"/>
                  </a:cxn>
                  <a:cxn ang="0">
                    <a:pos x="129" y="355"/>
                  </a:cxn>
                  <a:cxn ang="0">
                    <a:pos x="138" y="262"/>
                  </a:cxn>
                  <a:cxn ang="0">
                    <a:pos x="145" y="201"/>
                  </a:cxn>
                  <a:cxn ang="0">
                    <a:pos x="148" y="186"/>
                  </a:cxn>
                  <a:cxn ang="0">
                    <a:pos x="157" y="157"/>
                  </a:cxn>
                  <a:cxn ang="0">
                    <a:pos x="161" y="143"/>
                  </a:cxn>
                  <a:cxn ang="0">
                    <a:pos x="167" y="94"/>
                  </a:cxn>
                  <a:cxn ang="0">
                    <a:pos x="169" y="70"/>
                  </a:cxn>
                  <a:cxn ang="0">
                    <a:pos x="171" y="45"/>
                  </a:cxn>
                  <a:cxn ang="0">
                    <a:pos x="172" y="36"/>
                  </a:cxn>
                  <a:cxn ang="0">
                    <a:pos x="181" y="17"/>
                  </a:cxn>
                  <a:cxn ang="0">
                    <a:pos x="185" y="7"/>
                  </a:cxn>
                  <a:cxn ang="0">
                    <a:pos x="185" y="5"/>
                  </a:cxn>
                  <a:cxn ang="0">
                    <a:pos x="180" y="1"/>
                  </a:cxn>
                  <a:cxn ang="0">
                    <a:pos x="177" y="1"/>
                  </a:cxn>
                  <a:cxn ang="0">
                    <a:pos x="175" y="5"/>
                  </a:cxn>
                </a:cxnLst>
                <a:rect l="0" t="0" r="r" b="b"/>
                <a:pathLst>
                  <a:path w="185" h="925">
                    <a:moveTo>
                      <a:pt x="175" y="5"/>
                    </a:moveTo>
                    <a:lnTo>
                      <a:pt x="175" y="5"/>
                    </a:lnTo>
                    <a:lnTo>
                      <a:pt x="174" y="9"/>
                    </a:lnTo>
                    <a:lnTo>
                      <a:pt x="172" y="13"/>
                    </a:lnTo>
                    <a:lnTo>
                      <a:pt x="168" y="22"/>
                    </a:lnTo>
                    <a:lnTo>
                      <a:pt x="163" y="30"/>
                    </a:lnTo>
                    <a:lnTo>
                      <a:pt x="162" y="35"/>
                    </a:lnTo>
                    <a:lnTo>
                      <a:pt x="161" y="39"/>
                    </a:lnTo>
                    <a:lnTo>
                      <a:pt x="161" y="39"/>
                    </a:lnTo>
                    <a:lnTo>
                      <a:pt x="161" y="62"/>
                    </a:lnTo>
                    <a:lnTo>
                      <a:pt x="159" y="87"/>
                    </a:lnTo>
                    <a:lnTo>
                      <a:pt x="159" y="87"/>
                    </a:lnTo>
                    <a:lnTo>
                      <a:pt x="155" y="118"/>
                    </a:lnTo>
                    <a:lnTo>
                      <a:pt x="149" y="148"/>
                    </a:lnTo>
                    <a:lnTo>
                      <a:pt x="149" y="148"/>
                    </a:lnTo>
                    <a:lnTo>
                      <a:pt x="146" y="164"/>
                    </a:lnTo>
                    <a:lnTo>
                      <a:pt x="142" y="178"/>
                    </a:lnTo>
                    <a:lnTo>
                      <a:pt x="138" y="193"/>
                    </a:lnTo>
                    <a:lnTo>
                      <a:pt x="135" y="207"/>
                    </a:lnTo>
                    <a:lnTo>
                      <a:pt x="135" y="207"/>
                    </a:lnTo>
                    <a:lnTo>
                      <a:pt x="131" y="238"/>
                    </a:lnTo>
                    <a:lnTo>
                      <a:pt x="128" y="268"/>
                    </a:lnTo>
                    <a:lnTo>
                      <a:pt x="122" y="330"/>
                    </a:lnTo>
                    <a:lnTo>
                      <a:pt x="117" y="361"/>
                    </a:lnTo>
                    <a:lnTo>
                      <a:pt x="112" y="392"/>
                    </a:lnTo>
                    <a:lnTo>
                      <a:pt x="106" y="422"/>
                    </a:lnTo>
                    <a:lnTo>
                      <a:pt x="99" y="452"/>
                    </a:lnTo>
                    <a:lnTo>
                      <a:pt x="99" y="452"/>
                    </a:lnTo>
                    <a:lnTo>
                      <a:pt x="80" y="510"/>
                    </a:lnTo>
                    <a:lnTo>
                      <a:pt x="72" y="538"/>
                    </a:lnTo>
                    <a:lnTo>
                      <a:pt x="64" y="568"/>
                    </a:lnTo>
                    <a:lnTo>
                      <a:pt x="64" y="568"/>
                    </a:lnTo>
                    <a:lnTo>
                      <a:pt x="56" y="599"/>
                    </a:lnTo>
                    <a:lnTo>
                      <a:pt x="50" y="630"/>
                    </a:lnTo>
                    <a:lnTo>
                      <a:pt x="38" y="691"/>
                    </a:lnTo>
                    <a:lnTo>
                      <a:pt x="38" y="691"/>
                    </a:lnTo>
                    <a:lnTo>
                      <a:pt x="25" y="750"/>
                    </a:lnTo>
                    <a:lnTo>
                      <a:pt x="15" y="809"/>
                    </a:lnTo>
                    <a:lnTo>
                      <a:pt x="15" y="809"/>
                    </a:lnTo>
                    <a:lnTo>
                      <a:pt x="6" y="865"/>
                    </a:lnTo>
                    <a:lnTo>
                      <a:pt x="2" y="893"/>
                    </a:lnTo>
                    <a:lnTo>
                      <a:pt x="1" y="906"/>
                    </a:lnTo>
                    <a:lnTo>
                      <a:pt x="0" y="921"/>
                    </a:lnTo>
                    <a:lnTo>
                      <a:pt x="0" y="921"/>
                    </a:lnTo>
                    <a:lnTo>
                      <a:pt x="1" y="923"/>
                    </a:lnTo>
                    <a:lnTo>
                      <a:pt x="2" y="924"/>
                    </a:lnTo>
                    <a:lnTo>
                      <a:pt x="3" y="925"/>
                    </a:lnTo>
                    <a:lnTo>
                      <a:pt x="5" y="925"/>
                    </a:lnTo>
                    <a:lnTo>
                      <a:pt x="7" y="925"/>
                    </a:lnTo>
                    <a:lnTo>
                      <a:pt x="8" y="924"/>
                    </a:lnTo>
                    <a:lnTo>
                      <a:pt x="9" y="923"/>
                    </a:lnTo>
                    <a:lnTo>
                      <a:pt x="9" y="921"/>
                    </a:lnTo>
                    <a:lnTo>
                      <a:pt x="9" y="921"/>
                    </a:lnTo>
                    <a:lnTo>
                      <a:pt x="10" y="906"/>
                    </a:lnTo>
                    <a:lnTo>
                      <a:pt x="11" y="891"/>
                    </a:lnTo>
                    <a:lnTo>
                      <a:pt x="13" y="875"/>
                    </a:lnTo>
                    <a:lnTo>
                      <a:pt x="16" y="862"/>
                    </a:lnTo>
                    <a:lnTo>
                      <a:pt x="16" y="862"/>
                    </a:lnTo>
                    <a:lnTo>
                      <a:pt x="21" y="833"/>
                    </a:lnTo>
                    <a:lnTo>
                      <a:pt x="25" y="803"/>
                    </a:lnTo>
                    <a:lnTo>
                      <a:pt x="25" y="803"/>
                    </a:lnTo>
                    <a:lnTo>
                      <a:pt x="31" y="774"/>
                    </a:lnTo>
                    <a:lnTo>
                      <a:pt x="37" y="744"/>
                    </a:lnTo>
                    <a:lnTo>
                      <a:pt x="48" y="685"/>
                    </a:lnTo>
                    <a:lnTo>
                      <a:pt x="48" y="685"/>
                    </a:lnTo>
                    <a:lnTo>
                      <a:pt x="62" y="623"/>
                    </a:lnTo>
                    <a:lnTo>
                      <a:pt x="68" y="592"/>
                    </a:lnTo>
                    <a:lnTo>
                      <a:pt x="75" y="560"/>
                    </a:lnTo>
                    <a:lnTo>
                      <a:pt x="75" y="560"/>
                    </a:lnTo>
                    <a:lnTo>
                      <a:pt x="83" y="531"/>
                    </a:lnTo>
                    <a:lnTo>
                      <a:pt x="93" y="503"/>
                    </a:lnTo>
                    <a:lnTo>
                      <a:pt x="110" y="446"/>
                    </a:lnTo>
                    <a:lnTo>
                      <a:pt x="110" y="446"/>
                    </a:lnTo>
                    <a:lnTo>
                      <a:pt x="117" y="417"/>
                    </a:lnTo>
                    <a:lnTo>
                      <a:pt x="124" y="386"/>
                    </a:lnTo>
                    <a:lnTo>
                      <a:pt x="129" y="355"/>
                    </a:lnTo>
                    <a:lnTo>
                      <a:pt x="132" y="324"/>
                    </a:lnTo>
                    <a:lnTo>
                      <a:pt x="138" y="262"/>
                    </a:lnTo>
                    <a:lnTo>
                      <a:pt x="141" y="231"/>
                    </a:lnTo>
                    <a:lnTo>
                      <a:pt x="145" y="201"/>
                    </a:lnTo>
                    <a:lnTo>
                      <a:pt x="145" y="201"/>
                    </a:lnTo>
                    <a:lnTo>
                      <a:pt x="148" y="186"/>
                    </a:lnTo>
                    <a:lnTo>
                      <a:pt x="153" y="172"/>
                    </a:lnTo>
                    <a:lnTo>
                      <a:pt x="157" y="157"/>
                    </a:lnTo>
                    <a:lnTo>
                      <a:pt x="161" y="143"/>
                    </a:lnTo>
                    <a:lnTo>
                      <a:pt x="161" y="143"/>
                    </a:lnTo>
                    <a:lnTo>
                      <a:pt x="164" y="119"/>
                    </a:lnTo>
                    <a:lnTo>
                      <a:pt x="167" y="94"/>
                    </a:lnTo>
                    <a:lnTo>
                      <a:pt x="167" y="94"/>
                    </a:lnTo>
                    <a:lnTo>
                      <a:pt x="169" y="70"/>
                    </a:lnTo>
                    <a:lnTo>
                      <a:pt x="171" y="45"/>
                    </a:lnTo>
                    <a:lnTo>
                      <a:pt x="171" y="45"/>
                    </a:lnTo>
                    <a:lnTo>
                      <a:pt x="171" y="40"/>
                    </a:lnTo>
                    <a:lnTo>
                      <a:pt x="172" y="36"/>
                    </a:lnTo>
                    <a:lnTo>
                      <a:pt x="177" y="26"/>
                    </a:lnTo>
                    <a:lnTo>
                      <a:pt x="181" y="17"/>
                    </a:lnTo>
                    <a:lnTo>
                      <a:pt x="183" y="12"/>
                    </a:lnTo>
                    <a:lnTo>
                      <a:pt x="185" y="7"/>
                    </a:lnTo>
                    <a:lnTo>
                      <a:pt x="185" y="7"/>
                    </a:lnTo>
                    <a:lnTo>
                      <a:pt x="185" y="5"/>
                    </a:lnTo>
                    <a:lnTo>
                      <a:pt x="183" y="4"/>
                    </a:lnTo>
                    <a:lnTo>
                      <a:pt x="180" y="1"/>
                    </a:lnTo>
                    <a:lnTo>
                      <a:pt x="179" y="0"/>
                    </a:lnTo>
                    <a:lnTo>
                      <a:pt x="177" y="1"/>
                    </a:lnTo>
                    <a:lnTo>
                      <a:pt x="176" y="3"/>
                    </a:lnTo>
                    <a:lnTo>
                      <a:pt x="175" y="5"/>
                    </a:lnTo>
                    <a:lnTo>
                      <a:pt x="175"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30" name="chenying0907 915"/>
              <p:cNvSpPr/>
              <p:nvPr/>
            </p:nvSpPr>
            <p:spPr bwMode="auto">
              <a:xfrm>
                <a:off x="3605213" y="1336675"/>
                <a:ext cx="98425" cy="500063"/>
              </a:xfrm>
              <a:custGeom>
                <a:avLst/>
                <a:gdLst/>
                <a:ahLst/>
                <a:cxnLst>
                  <a:cxn ang="0">
                    <a:pos x="174" y="4"/>
                  </a:cxn>
                  <a:cxn ang="0">
                    <a:pos x="173" y="62"/>
                  </a:cxn>
                  <a:cxn ang="0">
                    <a:pos x="167" y="119"/>
                  </a:cxn>
                  <a:cxn ang="0">
                    <a:pos x="157" y="179"/>
                  </a:cxn>
                  <a:cxn ang="0">
                    <a:pos x="147" y="239"/>
                  </a:cxn>
                  <a:cxn ang="0">
                    <a:pos x="136" y="302"/>
                  </a:cxn>
                  <a:cxn ang="0">
                    <a:pos x="126" y="365"/>
                  </a:cxn>
                  <a:cxn ang="0">
                    <a:pos x="118" y="428"/>
                  </a:cxn>
                  <a:cxn ang="0">
                    <a:pos x="107" y="490"/>
                  </a:cxn>
                  <a:cxn ang="0">
                    <a:pos x="101" y="519"/>
                  </a:cxn>
                  <a:cxn ang="0">
                    <a:pos x="78" y="605"/>
                  </a:cxn>
                  <a:cxn ang="0">
                    <a:pos x="47" y="719"/>
                  </a:cxn>
                  <a:cxn ang="0">
                    <a:pos x="41" y="747"/>
                  </a:cxn>
                  <a:cxn ang="0">
                    <a:pos x="32" y="806"/>
                  </a:cxn>
                  <a:cxn ang="0">
                    <a:pos x="27" y="835"/>
                  </a:cxn>
                  <a:cxn ang="0">
                    <a:pos x="20" y="859"/>
                  </a:cxn>
                  <a:cxn ang="0">
                    <a:pos x="5" y="907"/>
                  </a:cxn>
                  <a:cxn ang="0">
                    <a:pos x="0" y="931"/>
                  </a:cxn>
                  <a:cxn ang="0">
                    <a:pos x="0" y="933"/>
                  </a:cxn>
                  <a:cxn ang="0">
                    <a:pos x="0" y="939"/>
                  </a:cxn>
                  <a:cxn ang="0">
                    <a:pos x="1" y="942"/>
                  </a:cxn>
                  <a:cxn ang="0">
                    <a:pos x="4" y="943"/>
                  </a:cxn>
                  <a:cxn ang="0">
                    <a:pos x="7" y="942"/>
                  </a:cxn>
                  <a:cxn ang="0">
                    <a:pos x="9" y="939"/>
                  </a:cxn>
                  <a:cxn ang="0">
                    <a:pos x="10" y="924"/>
                  </a:cxn>
                  <a:cxn ang="0">
                    <a:pos x="16" y="897"/>
                  </a:cxn>
                  <a:cxn ang="0">
                    <a:pos x="30" y="857"/>
                  </a:cxn>
                  <a:cxn ang="0">
                    <a:pos x="37" y="829"/>
                  </a:cxn>
                  <a:cxn ang="0">
                    <a:pos x="42" y="800"/>
                  </a:cxn>
                  <a:cxn ang="0">
                    <a:pos x="52" y="741"/>
                  </a:cxn>
                  <a:cxn ang="0">
                    <a:pos x="58" y="712"/>
                  </a:cxn>
                  <a:cxn ang="0">
                    <a:pos x="90" y="595"/>
                  </a:cxn>
                  <a:cxn ang="0">
                    <a:pos x="113" y="506"/>
                  </a:cxn>
                  <a:cxn ang="0">
                    <a:pos x="120" y="476"/>
                  </a:cxn>
                  <a:cxn ang="0">
                    <a:pos x="129" y="417"/>
                  </a:cxn>
                  <a:cxn ang="0">
                    <a:pos x="136" y="359"/>
                  </a:cxn>
                  <a:cxn ang="0">
                    <a:pos x="146" y="296"/>
                  </a:cxn>
                  <a:cxn ang="0">
                    <a:pos x="158" y="233"/>
                  </a:cxn>
                  <a:cxn ang="0">
                    <a:pos x="168" y="173"/>
                  </a:cxn>
                  <a:cxn ang="0">
                    <a:pos x="178" y="113"/>
                  </a:cxn>
                  <a:cxn ang="0">
                    <a:pos x="184" y="58"/>
                  </a:cxn>
                  <a:cxn ang="0">
                    <a:pos x="185" y="4"/>
                  </a:cxn>
                  <a:cxn ang="0">
                    <a:pos x="184" y="2"/>
                  </a:cxn>
                  <a:cxn ang="0">
                    <a:pos x="182" y="0"/>
                  </a:cxn>
                  <a:cxn ang="0">
                    <a:pos x="177" y="0"/>
                  </a:cxn>
                  <a:cxn ang="0">
                    <a:pos x="175" y="2"/>
                  </a:cxn>
                  <a:cxn ang="0">
                    <a:pos x="174" y="4"/>
                  </a:cxn>
                </a:cxnLst>
                <a:rect l="0" t="0" r="r" b="b"/>
                <a:pathLst>
                  <a:path w="185" h="943">
                    <a:moveTo>
                      <a:pt x="174" y="4"/>
                    </a:moveTo>
                    <a:lnTo>
                      <a:pt x="174" y="4"/>
                    </a:lnTo>
                    <a:lnTo>
                      <a:pt x="174" y="33"/>
                    </a:lnTo>
                    <a:lnTo>
                      <a:pt x="173" y="62"/>
                    </a:lnTo>
                    <a:lnTo>
                      <a:pt x="171" y="90"/>
                    </a:lnTo>
                    <a:lnTo>
                      <a:pt x="167" y="119"/>
                    </a:lnTo>
                    <a:lnTo>
                      <a:pt x="167" y="119"/>
                    </a:lnTo>
                    <a:lnTo>
                      <a:pt x="157" y="179"/>
                    </a:lnTo>
                    <a:lnTo>
                      <a:pt x="147" y="239"/>
                    </a:lnTo>
                    <a:lnTo>
                      <a:pt x="147" y="239"/>
                    </a:lnTo>
                    <a:lnTo>
                      <a:pt x="142" y="271"/>
                    </a:lnTo>
                    <a:lnTo>
                      <a:pt x="136" y="302"/>
                    </a:lnTo>
                    <a:lnTo>
                      <a:pt x="131" y="334"/>
                    </a:lnTo>
                    <a:lnTo>
                      <a:pt x="126" y="365"/>
                    </a:lnTo>
                    <a:lnTo>
                      <a:pt x="126" y="365"/>
                    </a:lnTo>
                    <a:lnTo>
                      <a:pt x="118" y="428"/>
                    </a:lnTo>
                    <a:lnTo>
                      <a:pt x="112" y="459"/>
                    </a:lnTo>
                    <a:lnTo>
                      <a:pt x="107" y="490"/>
                    </a:lnTo>
                    <a:lnTo>
                      <a:pt x="107" y="490"/>
                    </a:lnTo>
                    <a:lnTo>
                      <a:pt x="101" y="519"/>
                    </a:lnTo>
                    <a:lnTo>
                      <a:pt x="94" y="547"/>
                    </a:lnTo>
                    <a:lnTo>
                      <a:pt x="78" y="605"/>
                    </a:lnTo>
                    <a:lnTo>
                      <a:pt x="62" y="662"/>
                    </a:lnTo>
                    <a:lnTo>
                      <a:pt x="47" y="719"/>
                    </a:lnTo>
                    <a:lnTo>
                      <a:pt x="47" y="719"/>
                    </a:lnTo>
                    <a:lnTo>
                      <a:pt x="41" y="747"/>
                    </a:lnTo>
                    <a:lnTo>
                      <a:pt x="36" y="776"/>
                    </a:lnTo>
                    <a:lnTo>
                      <a:pt x="32" y="806"/>
                    </a:lnTo>
                    <a:lnTo>
                      <a:pt x="27" y="835"/>
                    </a:lnTo>
                    <a:lnTo>
                      <a:pt x="27" y="835"/>
                    </a:lnTo>
                    <a:lnTo>
                      <a:pt x="24" y="848"/>
                    </a:lnTo>
                    <a:lnTo>
                      <a:pt x="20" y="859"/>
                    </a:lnTo>
                    <a:lnTo>
                      <a:pt x="12" y="883"/>
                    </a:lnTo>
                    <a:lnTo>
                      <a:pt x="5" y="907"/>
                    </a:lnTo>
                    <a:lnTo>
                      <a:pt x="2" y="919"/>
                    </a:lnTo>
                    <a:lnTo>
                      <a:pt x="0" y="931"/>
                    </a:lnTo>
                    <a:lnTo>
                      <a:pt x="0" y="931"/>
                    </a:lnTo>
                    <a:lnTo>
                      <a:pt x="0" y="933"/>
                    </a:lnTo>
                    <a:lnTo>
                      <a:pt x="0" y="939"/>
                    </a:lnTo>
                    <a:lnTo>
                      <a:pt x="0" y="939"/>
                    </a:lnTo>
                    <a:lnTo>
                      <a:pt x="0" y="940"/>
                    </a:lnTo>
                    <a:lnTo>
                      <a:pt x="1" y="942"/>
                    </a:lnTo>
                    <a:lnTo>
                      <a:pt x="2" y="943"/>
                    </a:lnTo>
                    <a:lnTo>
                      <a:pt x="4" y="943"/>
                    </a:lnTo>
                    <a:lnTo>
                      <a:pt x="6" y="943"/>
                    </a:lnTo>
                    <a:lnTo>
                      <a:pt x="7" y="942"/>
                    </a:lnTo>
                    <a:lnTo>
                      <a:pt x="8" y="940"/>
                    </a:lnTo>
                    <a:lnTo>
                      <a:pt x="9" y="939"/>
                    </a:lnTo>
                    <a:lnTo>
                      <a:pt x="9" y="939"/>
                    </a:lnTo>
                    <a:lnTo>
                      <a:pt x="10" y="924"/>
                    </a:lnTo>
                    <a:lnTo>
                      <a:pt x="13" y="911"/>
                    </a:lnTo>
                    <a:lnTo>
                      <a:pt x="16" y="897"/>
                    </a:lnTo>
                    <a:lnTo>
                      <a:pt x="21" y="884"/>
                    </a:lnTo>
                    <a:lnTo>
                      <a:pt x="30" y="857"/>
                    </a:lnTo>
                    <a:lnTo>
                      <a:pt x="34" y="843"/>
                    </a:lnTo>
                    <a:lnTo>
                      <a:pt x="37" y="829"/>
                    </a:lnTo>
                    <a:lnTo>
                      <a:pt x="37" y="829"/>
                    </a:lnTo>
                    <a:lnTo>
                      <a:pt x="42" y="800"/>
                    </a:lnTo>
                    <a:lnTo>
                      <a:pt x="47" y="771"/>
                    </a:lnTo>
                    <a:lnTo>
                      <a:pt x="52" y="741"/>
                    </a:lnTo>
                    <a:lnTo>
                      <a:pt x="58" y="712"/>
                    </a:lnTo>
                    <a:lnTo>
                      <a:pt x="58" y="712"/>
                    </a:lnTo>
                    <a:lnTo>
                      <a:pt x="73" y="653"/>
                    </a:lnTo>
                    <a:lnTo>
                      <a:pt x="90" y="595"/>
                    </a:lnTo>
                    <a:lnTo>
                      <a:pt x="106" y="535"/>
                    </a:lnTo>
                    <a:lnTo>
                      <a:pt x="113" y="506"/>
                    </a:lnTo>
                    <a:lnTo>
                      <a:pt x="120" y="476"/>
                    </a:lnTo>
                    <a:lnTo>
                      <a:pt x="120" y="476"/>
                    </a:lnTo>
                    <a:lnTo>
                      <a:pt x="125" y="447"/>
                    </a:lnTo>
                    <a:lnTo>
                      <a:pt x="129" y="417"/>
                    </a:lnTo>
                    <a:lnTo>
                      <a:pt x="136" y="359"/>
                    </a:lnTo>
                    <a:lnTo>
                      <a:pt x="136" y="359"/>
                    </a:lnTo>
                    <a:lnTo>
                      <a:pt x="141" y="327"/>
                    </a:lnTo>
                    <a:lnTo>
                      <a:pt x="146" y="296"/>
                    </a:lnTo>
                    <a:lnTo>
                      <a:pt x="153" y="264"/>
                    </a:lnTo>
                    <a:lnTo>
                      <a:pt x="158" y="233"/>
                    </a:lnTo>
                    <a:lnTo>
                      <a:pt x="158" y="233"/>
                    </a:lnTo>
                    <a:lnTo>
                      <a:pt x="168" y="173"/>
                    </a:lnTo>
                    <a:lnTo>
                      <a:pt x="178" y="113"/>
                    </a:lnTo>
                    <a:lnTo>
                      <a:pt x="178" y="113"/>
                    </a:lnTo>
                    <a:lnTo>
                      <a:pt x="182" y="86"/>
                    </a:lnTo>
                    <a:lnTo>
                      <a:pt x="184" y="58"/>
                    </a:lnTo>
                    <a:lnTo>
                      <a:pt x="184" y="32"/>
                    </a:lnTo>
                    <a:lnTo>
                      <a:pt x="185" y="4"/>
                    </a:lnTo>
                    <a:lnTo>
                      <a:pt x="185" y="4"/>
                    </a:lnTo>
                    <a:lnTo>
                      <a:pt x="184" y="2"/>
                    </a:lnTo>
                    <a:lnTo>
                      <a:pt x="183" y="1"/>
                    </a:lnTo>
                    <a:lnTo>
                      <a:pt x="182" y="0"/>
                    </a:lnTo>
                    <a:lnTo>
                      <a:pt x="180" y="0"/>
                    </a:lnTo>
                    <a:lnTo>
                      <a:pt x="177" y="0"/>
                    </a:lnTo>
                    <a:lnTo>
                      <a:pt x="176" y="1"/>
                    </a:lnTo>
                    <a:lnTo>
                      <a:pt x="175" y="2"/>
                    </a:lnTo>
                    <a:lnTo>
                      <a:pt x="174" y="4"/>
                    </a:lnTo>
                    <a:lnTo>
                      <a:pt x="174"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31" name="chenying0907 916"/>
              <p:cNvSpPr/>
              <p:nvPr/>
            </p:nvSpPr>
            <p:spPr bwMode="auto">
              <a:xfrm>
                <a:off x="3649663" y="1366838"/>
                <a:ext cx="90488" cy="492125"/>
              </a:xfrm>
              <a:custGeom>
                <a:avLst/>
                <a:gdLst/>
                <a:ahLst/>
                <a:cxnLst>
                  <a:cxn ang="0">
                    <a:pos x="162" y="5"/>
                  </a:cxn>
                  <a:cxn ang="0">
                    <a:pos x="161" y="67"/>
                  </a:cxn>
                  <a:cxn ang="0">
                    <a:pos x="155" y="128"/>
                  </a:cxn>
                  <a:cxn ang="0">
                    <a:pos x="151" y="156"/>
                  </a:cxn>
                  <a:cxn ang="0">
                    <a:pos x="141" y="214"/>
                  </a:cxn>
                  <a:cxn ang="0">
                    <a:pos x="137" y="243"/>
                  </a:cxn>
                  <a:cxn ang="0">
                    <a:pos x="123" y="335"/>
                  </a:cxn>
                  <a:cxn ang="0">
                    <a:pos x="111" y="397"/>
                  </a:cxn>
                  <a:cxn ang="0">
                    <a:pos x="97" y="457"/>
                  </a:cxn>
                  <a:cxn ang="0">
                    <a:pos x="87" y="487"/>
                  </a:cxn>
                  <a:cxn ang="0">
                    <a:pos x="69" y="543"/>
                  </a:cxn>
                  <a:cxn ang="0">
                    <a:pos x="51" y="599"/>
                  </a:cxn>
                  <a:cxn ang="0">
                    <a:pos x="48" y="614"/>
                  </a:cxn>
                  <a:cxn ang="0">
                    <a:pos x="44" y="658"/>
                  </a:cxn>
                  <a:cxn ang="0">
                    <a:pos x="40" y="702"/>
                  </a:cxn>
                  <a:cxn ang="0">
                    <a:pos x="38" y="717"/>
                  </a:cxn>
                  <a:cxn ang="0">
                    <a:pos x="23" y="796"/>
                  </a:cxn>
                  <a:cxn ang="0">
                    <a:pos x="17" y="822"/>
                  </a:cxn>
                  <a:cxn ang="0">
                    <a:pos x="12" y="846"/>
                  </a:cxn>
                  <a:cxn ang="0">
                    <a:pos x="6" y="898"/>
                  </a:cxn>
                  <a:cxn ang="0">
                    <a:pos x="0" y="924"/>
                  </a:cxn>
                  <a:cxn ang="0">
                    <a:pos x="0" y="926"/>
                  </a:cxn>
                  <a:cxn ang="0">
                    <a:pos x="3" y="928"/>
                  </a:cxn>
                  <a:cxn ang="0">
                    <a:pos x="6" y="929"/>
                  </a:cxn>
                  <a:cxn ang="0">
                    <a:pos x="9" y="928"/>
                  </a:cxn>
                  <a:cxn ang="0">
                    <a:pos x="10" y="926"/>
                  </a:cxn>
                  <a:cxn ang="0">
                    <a:pos x="14" y="902"/>
                  </a:cxn>
                  <a:cxn ang="0">
                    <a:pos x="20" y="855"/>
                  </a:cxn>
                  <a:cxn ang="0">
                    <a:pos x="25" y="831"/>
                  </a:cxn>
                  <a:cxn ang="0">
                    <a:pos x="30" y="805"/>
                  </a:cxn>
                  <a:cxn ang="0">
                    <a:pos x="45" y="727"/>
                  </a:cxn>
                  <a:cxn ang="0">
                    <a:pos x="49" y="698"/>
                  </a:cxn>
                  <a:cxn ang="0">
                    <a:pos x="54" y="640"/>
                  </a:cxn>
                  <a:cxn ang="0">
                    <a:pos x="58" y="610"/>
                  </a:cxn>
                  <a:cxn ang="0">
                    <a:pos x="66" y="580"/>
                  </a:cxn>
                  <a:cxn ang="0">
                    <a:pos x="86" y="519"/>
                  </a:cxn>
                  <a:cxn ang="0">
                    <a:pos x="97" y="490"/>
                  </a:cxn>
                  <a:cxn ang="0">
                    <a:pos x="113" y="431"/>
                  </a:cxn>
                  <a:cxn ang="0">
                    <a:pos x="126" y="372"/>
                  </a:cxn>
                  <a:cxn ang="0">
                    <a:pos x="137" y="312"/>
                  </a:cxn>
                  <a:cxn ang="0">
                    <a:pos x="145" y="252"/>
                  </a:cxn>
                  <a:cxn ang="0">
                    <a:pos x="155" y="186"/>
                  </a:cxn>
                  <a:cxn ang="0">
                    <a:pos x="166" y="121"/>
                  </a:cxn>
                  <a:cxn ang="0">
                    <a:pos x="169" y="92"/>
                  </a:cxn>
                  <a:cxn ang="0">
                    <a:pos x="171" y="34"/>
                  </a:cxn>
                  <a:cxn ang="0">
                    <a:pos x="171" y="5"/>
                  </a:cxn>
                  <a:cxn ang="0">
                    <a:pos x="170" y="1"/>
                  </a:cxn>
                  <a:cxn ang="0">
                    <a:pos x="167" y="0"/>
                  </a:cxn>
                  <a:cxn ang="0">
                    <a:pos x="164" y="1"/>
                  </a:cxn>
                  <a:cxn ang="0">
                    <a:pos x="162" y="5"/>
                  </a:cxn>
                </a:cxnLst>
                <a:rect l="0" t="0" r="r" b="b"/>
                <a:pathLst>
                  <a:path w="171" h="929">
                    <a:moveTo>
                      <a:pt x="162" y="5"/>
                    </a:moveTo>
                    <a:lnTo>
                      <a:pt x="162" y="5"/>
                    </a:lnTo>
                    <a:lnTo>
                      <a:pt x="162" y="36"/>
                    </a:lnTo>
                    <a:lnTo>
                      <a:pt x="161" y="67"/>
                    </a:lnTo>
                    <a:lnTo>
                      <a:pt x="160" y="97"/>
                    </a:lnTo>
                    <a:lnTo>
                      <a:pt x="155" y="128"/>
                    </a:lnTo>
                    <a:lnTo>
                      <a:pt x="155" y="128"/>
                    </a:lnTo>
                    <a:lnTo>
                      <a:pt x="151" y="156"/>
                    </a:lnTo>
                    <a:lnTo>
                      <a:pt x="146" y="185"/>
                    </a:lnTo>
                    <a:lnTo>
                      <a:pt x="141" y="214"/>
                    </a:lnTo>
                    <a:lnTo>
                      <a:pt x="137" y="243"/>
                    </a:lnTo>
                    <a:lnTo>
                      <a:pt x="137" y="243"/>
                    </a:lnTo>
                    <a:lnTo>
                      <a:pt x="129" y="305"/>
                    </a:lnTo>
                    <a:lnTo>
                      <a:pt x="123" y="335"/>
                    </a:lnTo>
                    <a:lnTo>
                      <a:pt x="117" y="366"/>
                    </a:lnTo>
                    <a:lnTo>
                      <a:pt x="111" y="397"/>
                    </a:lnTo>
                    <a:lnTo>
                      <a:pt x="104" y="427"/>
                    </a:lnTo>
                    <a:lnTo>
                      <a:pt x="97" y="457"/>
                    </a:lnTo>
                    <a:lnTo>
                      <a:pt x="87" y="487"/>
                    </a:lnTo>
                    <a:lnTo>
                      <a:pt x="87" y="487"/>
                    </a:lnTo>
                    <a:lnTo>
                      <a:pt x="78" y="515"/>
                    </a:lnTo>
                    <a:lnTo>
                      <a:pt x="69" y="543"/>
                    </a:lnTo>
                    <a:lnTo>
                      <a:pt x="59" y="572"/>
                    </a:lnTo>
                    <a:lnTo>
                      <a:pt x="51" y="599"/>
                    </a:lnTo>
                    <a:lnTo>
                      <a:pt x="51" y="599"/>
                    </a:lnTo>
                    <a:lnTo>
                      <a:pt x="48" y="614"/>
                    </a:lnTo>
                    <a:lnTo>
                      <a:pt x="46" y="628"/>
                    </a:lnTo>
                    <a:lnTo>
                      <a:pt x="44" y="658"/>
                    </a:lnTo>
                    <a:lnTo>
                      <a:pt x="42" y="687"/>
                    </a:lnTo>
                    <a:lnTo>
                      <a:pt x="40" y="702"/>
                    </a:lnTo>
                    <a:lnTo>
                      <a:pt x="38" y="717"/>
                    </a:lnTo>
                    <a:lnTo>
                      <a:pt x="38" y="717"/>
                    </a:lnTo>
                    <a:lnTo>
                      <a:pt x="28" y="769"/>
                    </a:lnTo>
                    <a:lnTo>
                      <a:pt x="23" y="796"/>
                    </a:lnTo>
                    <a:lnTo>
                      <a:pt x="17" y="822"/>
                    </a:lnTo>
                    <a:lnTo>
                      <a:pt x="17" y="822"/>
                    </a:lnTo>
                    <a:lnTo>
                      <a:pt x="15" y="834"/>
                    </a:lnTo>
                    <a:lnTo>
                      <a:pt x="12" y="846"/>
                    </a:lnTo>
                    <a:lnTo>
                      <a:pt x="9" y="872"/>
                    </a:lnTo>
                    <a:lnTo>
                      <a:pt x="6" y="898"/>
                    </a:lnTo>
                    <a:lnTo>
                      <a:pt x="4" y="910"/>
                    </a:lnTo>
                    <a:lnTo>
                      <a:pt x="0" y="924"/>
                    </a:lnTo>
                    <a:lnTo>
                      <a:pt x="0" y="924"/>
                    </a:lnTo>
                    <a:lnTo>
                      <a:pt x="0" y="926"/>
                    </a:lnTo>
                    <a:lnTo>
                      <a:pt x="2" y="927"/>
                    </a:lnTo>
                    <a:lnTo>
                      <a:pt x="3" y="928"/>
                    </a:lnTo>
                    <a:lnTo>
                      <a:pt x="5" y="929"/>
                    </a:lnTo>
                    <a:lnTo>
                      <a:pt x="6" y="929"/>
                    </a:lnTo>
                    <a:lnTo>
                      <a:pt x="8" y="929"/>
                    </a:lnTo>
                    <a:lnTo>
                      <a:pt x="9" y="928"/>
                    </a:lnTo>
                    <a:lnTo>
                      <a:pt x="10" y="926"/>
                    </a:lnTo>
                    <a:lnTo>
                      <a:pt x="10" y="926"/>
                    </a:lnTo>
                    <a:lnTo>
                      <a:pt x="13" y="915"/>
                    </a:lnTo>
                    <a:lnTo>
                      <a:pt x="14" y="902"/>
                    </a:lnTo>
                    <a:lnTo>
                      <a:pt x="17" y="878"/>
                    </a:lnTo>
                    <a:lnTo>
                      <a:pt x="20" y="855"/>
                    </a:lnTo>
                    <a:lnTo>
                      <a:pt x="22" y="842"/>
                    </a:lnTo>
                    <a:lnTo>
                      <a:pt x="25" y="831"/>
                    </a:lnTo>
                    <a:lnTo>
                      <a:pt x="25" y="831"/>
                    </a:lnTo>
                    <a:lnTo>
                      <a:pt x="30" y="805"/>
                    </a:lnTo>
                    <a:lnTo>
                      <a:pt x="36" y="778"/>
                    </a:lnTo>
                    <a:lnTo>
                      <a:pt x="45" y="727"/>
                    </a:lnTo>
                    <a:lnTo>
                      <a:pt x="45" y="727"/>
                    </a:lnTo>
                    <a:lnTo>
                      <a:pt x="49" y="698"/>
                    </a:lnTo>
                    <a:lnTo>
                      <a:pt x="52" y="669"/>
                    </a:lnTo>
                    <a:lnTo>
                      <a:pt x="54" y="640"/>
                    </a:lnTo>
                    <a:lnTo>
                      <a:pt x="58" y="610"/>
                    </a:lnTo>
                    <a:lnTo>
                      <a:pt x="58" y="610"/>
                    </a:lnTo>
                    <a:lnTo>
                      <a:pt x="61" y="595"/>
                    </a:lnTo>
                    <a:lnTo>
                      <a:pt x="66" y="580"/>
                    </a:lnTo>
                    <a:lnTo>
                      <a:pt x="76" y="550"/>
                    </a:lnTo>
                    <a:lnTo>
                      <a:pt x="86" y="519"/>
                    </a:lnTo>
                    <a:lnTo>
                      <a:pt x="97" y="490"/>
                    </a:lnTo>
                    <a:lnTo>
                      <a:pt x="97" y="490"/>
                    </a:lnTo>
                    <a:lnTo>
                      <a:pt x="106" y="461"/>
                    </a:lnTo>
                    <a:lnTo>
                      <a:pt x="113" y="431"/>
                    </a:lnTo>
                    <a:lnTo>
                      <a:pt x="120" y="402"/>
                    </a:lnTo>
                    <a:lnTo>
                      <a:pt x="126" y="372"/>
                    </a:lnTo>
                    <a:lnTo>
                      <a:pt x="132" y="342"/>
                    </a:lnTo>
                    <a:lnTo>
                      <a:pt x="137" y="312"/>
                    </a:lnTo>
                    <a:lnTo>
                      <a:pt x="145" y="252"/>
                    </a:lnTo>
                    <a:lnTo>
                      <a:pt x="145" y="252"/>
                    </a:lnTo>
                    <a:lnTo>
                      <a:pt x="149" y="219"/>
                    </a:lnTo>
                    <a:lnTo>
                      <a:pt x="155" y="186"/>
                    </a:lnTo>
                    <a:lnTo>
                      <a:pt x="161" y="154"/>
                    </a:lnTo>
                    <a:lnTo>
                      <a:pt x="166" y="121"/>
                    </a:lnTo>
                    <a:lnTo>
                      <a:pt x="166" y="121"/>
                    </a:lnTo>
                    <a:lnTo>
                      <a:pt x="169" y="92"/>
                    </a:lnTo>
                    <a:lnTo>
                      <a:pt x="171" y="63"/>
                    </a:lnTo>
                    <a:lnTo>
                      <a:pt x="171" y="34"/>
                    </a:lnTo>
                    <a:lnTo>
                      <a:pt x="171" y="5"/>
                    </a:lnTo>
                    <a:lnTo>
                      <a:pt x="171" y="5"/>
                    </a:lnTo>
                    <a:lnTo>
                      <a:pt x="171" y="2"/>
                    </a:lnTo>
                    <a:lnTo>
                      <a:pt x="170" y="1"/>
                    </a:lnTo>
                    <a:lnTo>
                      <a:pt x="168" y="0"/>
                    </a:lnTo>
                    <a:lnTo>
                      <a:pt x="167" y="0"/>
                    </a:lnTo>
                    <a:lnTo>
                      <a:pt x="165" y="0"/>
                    </a:lnTo>
                    <a:lnTo>
                      <a:pt x="164" y="1"/>
                    </a:lnTo>
                    <a:lnTo>
                      <a:pt x="163" y="2"/>
                    </a:lnTo>
                    <a:lnTo>
                      <a:pt x="162" y="5"/>
                    </a:lnTo>
                    <a:lnTo>
                      <a:pt x="162"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32" name="chenying0907 917"/>
              <p:cNvSpPr/>
              <p:nvPr/>
            </p:nvSpPr>
            <p:spPr bwMode="auto">
              <a:xfrm>
                <a:off x="3692525" y="1401763"/>
                <a:ext cx="90488" cy="436563"/>
              </a:xfrm>
              <a:custGeom>
                <a:avLst/>
                <a:gdLst/>
                <a:ahLst/>
                <a:cxnLst>
                  <a:cxn ang="0">
                    <a:pos x="161" y="5"/>
                  </a:cxn>
                  <a:cxn ang="0">
                    <a:pos x="157" y="61"/>
                  </a:cxn>
                  <a:cxn ang="0">
                    <a:pos x="148" y="118"/>
                  </a:cxn>
                  <a:cxn ang="0">
                    <a:pos x="143" y="143"/>
                  </a:cxn>
                  <a:cxn ang="0">
                    <a:pos x="130" y="192"/>
                  </a:cxn>
                  <a:cxn ang="0">
                    <a:pos x="126" y="216"/>
                  </a:cxn>
                  <a:cxn ang="0">
                    <a:pos x="124" y="236"/>
                  </a:cxn>
                  <a:cxn ang="0">
                    <a:pos x="124" y="257"/>
                  </a:cxn>
                  <a:cxn ang="0">
                    <a:pos x="120" y="285"/>
                  </a:cxn>
                  <a:cxn ang="0">
                    <a:pos x="115" y="314"/>
                  </a:cxn>
                  <a:cxn ang="0">
                    <a:pos x="97" y="395"/>
                  </a:cxn>
                  <a:cxn ang="0">
                    <a:pos x="93" y="422"/>
                  </a:cxn>
                  <a:cxn ang="0">
                    <a:pos x="88" y="472"/>
                  </a:cxn>
                  <a:cxn ang="0">
                    <a:pos x="82" y="520"/>
                  </a:cxn>
                  <a:cxn ang="0">
                    <a:pos x="74" y="547"/>
                  </a:cxn>
                  <a:cxn ang="0">
                    <a:pos x="56" y="599"/>
                  </a:cxn>
                  <a:cxn ang="0">
                    <a:pos x="47" y="624"/>
                  </a:cxn>
                  <a:cxn ang="0">
                    <a:pos x="24" y="696"/>
                  </a:cxn>
                  <a:cxn ang="0">
                    <a:pos x="10" y="745"/>
                  </a:cxn>
                  <a:cxn ang="0">
                    <a:pos x="2" y="795"/>
                  </a:cxn>
                  <a:cxn ang="0">
                    <a:pos x="0" y="820"/>
                  </a:cxn>
                  <a:cxn ang="0">
                    <a:pos x="2" y="823"/>
                  </a:cxn>
                  <a:cxn ang="0">
                    <a:pos x="5" y="825"/>
                  </a:cxn>
                  <a:cxn ang="0">
                    <a:pos x="8" y="823"/>
                  </a:cxn>
                  <a:cxn ang="0">
                    <a:pos x="9" y="820"/>
                  </a:cxn>
                  <a:cxn ang="0">
                    <a:pos x="11" y="794"/>
                  </a:cxn>
                  <a:cxn ang="0">
                    <a:pos x="21" y="743"/>
                  </a:cxn>
                  <a:cxn ang="0">
                    <a:pos x="34" y="693"/>
                  </a:cxn>
                  <a:cxn ang="0">
                    <a:pos x="58" y="618"/>
                  </a:cxn>
                  <a:cxn ang="0">
                    <a:pos x="66" y="594"/>
                  </a:cxn>
                  <a:cxn ang="0">
                    <a:pos x="84" y="547"/>
                  </a:cxn>
                  <a:cxn ang="0">
                    <a:pos x="90" y="522"/>
                  </a:cxn>
                  <a:cxn ang="0">
                    <a:pos x="95" y="496"/>
                  </a:cxn>
                  <a:cxn ang="0">
                    <a:pos x="100" y="443"/>
                  </a:cxn>
                  <a:cxn ang="0">
                    <a:pos x="103" y="416"/>
                  </a:cxn>
                  <a:cxn ang="0">
                    <a:pos x="113" y="366"/>
                  </a:cxn>
                  <a:cxn ang="0">
                    <a:pos x="123" y="316"/>
                  </a:cxn>
                  <a:cxn ang="0">
                    <a:pos x="133" y="266"/>
                  </a:cxn>
                  <a:cxn ang="0">
                    <a:pos x="134" y="253"/>
                  </a:cxn>
                  <a:cxn ang="0">
                    <a:pos x="134" y="226"/>
                  </a:cxn>
                  <a:cxn ang="0">
                    <a:pos x="136" y="212"/>
                  </a:cxn>
                  <a:cxn ang="0">
                    <a:pos x="147" y="162"/>
                  </a:cxn>
                  <a:cxn ang="0">
                    <a:pos x="159" y="112"/>
                  </a:cxn>
                  <a:cxn ang="0">
                    <a:pos x="163" y="85"/>
                  </a:cxn>
                  <a:cxn ang="0">
                    <a:pos x="169" y="32"/>
                  </a:cxn>
                  <a:cxn ang="0">
                    <a:pos x="170" y="5"/>
                  </a:cxn>
                  <a:cxn ang="0">
                    <a:pos x="169" y="1"/>
                  </a:cxn>
                  <a:cxn ang="0">
                    <a:pos x="166" y="0"/>
                  </a:cxn>
                  <a:cxn ang="0">
                    <a:pos x="163" y="1"/>
                  </a:cxn>
                  <a:cxn ang="0">
                    <a:pos x="161" y="5"/>
                  </a:cxn>
                </a:cxnLst>
                <a:rect l="0" t="0" r="r" b="b"/>
                <a:pathLst>
                  <a:path w="170" h="825">
                    <a:moveTo>
                      <a:pt x="161" y="5"/>
                    </a:moveTo>
                    <a:lnTo>
                      <a:pt x="161" y="5"/>
                    </a:lnTo>
                    <a:lnTo>
                      <a:pt x="160" y="34"/>
                    </a:lnTo>
                    <a:lnTo>
                      <a:pt x="157" y="61"/>
                    </a:lnTo>
                    <a:lnTo>
                      <a:pt x="153" y="90"/>
                    </a:lnTo>
                    <a:lnTo>
                      <a:pt x="148" y="118"/>
                    </a:lnTo>
                    <a:lnTo>
                      <a:pt x="148" y="118"/>
                    </a:lnTo>
                    <a:lnTo>
                      <a:pt x="143" y="143"/>
                    </a:lnTo>
                    <a:lnTo>
                      <a:pt x="136" y="168"/>
                    </a:lnTo>
                    <a:lnTo>
                      <a:pt x="130" y="192"/>
                    </a:lnTo>
                    <a:lnTo>
                      <a:pt x="126" y="216"/>
                    </a:lnTo>
                    <a:lnTo>
                      <a:pt x="126" y="216"/>
                    </a:lnTo>
                    <a:lnTo>
                      <a:pt x="124" y="227"/>
                    </a:lnTo>
                    <a:lnTo>
                      <a:pt x="124" y="236"/>
                    </a:lnTo>
                    <a:lnTo>
                      <a:pt x="124" y="257"/>
                    </a:lnTo>
                    <a:lnTo>
                      <a:pt x="124" y="257"/>
                    </a:lnTo>
                    <a:lnTo>
                      <a:pt x="123" y="271"/>
                    </a:lnTo>
                    <a:lnTo>
                      <a:pt x="120" y="285"/>
                    </a:lnTo>
                    <a:lnTo>
                      <a:pt x="115" y="314"/>
                    </a:lnTo>
                    <a:lnTo>
                      <a:pt x="115" y="314"/>
                    </a:lnTo>
                    <a:lnTo>
                      <a:pt x="102" y="367"/>
                    </a:lnTo>
                    <a:lnTo>
                      <a:pt x="97" y="395"/>
                    </a:lnTo>
                    <a:lnTo>
                      <a:pt x="93" y="422"/>
                    </a:lnTo>
                    <a:lnTo>
                      <a:pt x="93" y="422"/>
                    </a:lnTo>
                    <a:lnTo>
                      <a:pt x="91" y="447"/>
                    </a:lnTo>
                    <a:lnTo>
                      <a:pt x="88" y="472"/>
                    </a:lnTo>
                    <a:lnTo>
                      <a:pt x="86" y="495"/>
                    </a:lnTo>
                    <a:lnTo>
                      <a:pt x="82" y="520"/>
                    </a:lnTo>
                    <a:lnTo>
                      <a:pt x="82" y="520"/>
                    </a:lnTo>
                    <a:lnTo>
                      <a:pt x="74" y="547"/>
                    </a:lnTo>
                    <a:lnTo>
                      <a:pt x="65" y="573"/>
                    </a:lnTo>
                    <a:lnTo>
                      <a:pt x="56" y="599"/>
                    </a:lnTo>
                    <a:lnTo>
                      <a:pt x="47" y="624"/>
                    </a:lnTo>
                    <a:lnTo>
                      <a:pt x="47" y="624"/>
                    </a:lnTo>
                    <a:lnTo>
                      <a:pt x="31" y="672"/>
                    </a:lnTo>
                    <a:lnTo>
                      <a:pt x="24" y="696"/>
                    </a:lnTo>
                    <a:lnTo>
                      <a:pt x="17" y="720"/>
                    </a:lnTo>
                    <a:lnTo>
                      <a:pt x="10" y="745"/>
                    </a:lnTo>
                    <a:lnTo>
                      <a:pt x="5" y="770"/>
                    </a:lnTo>
                    <a:lnTo>
                      <a:pt x="2" y="795"/>
                    </a:lnTo>
                    <a:lnTo>
                      <a:pt x="0" y="820"/>
                    </a:lnTo>
                    <a:lnTo>
                      <a:pt x="0" y="820"/>
                    </a:lnTo>
                    <a:lnTo>
                      <a:pt x="1" y="822"/>
                    </a:lnTo>
                    <a:lnTo>
                      <a:pt x="2" y="823"/>
                    </a:lnTo>
                    <a:lnTo>
                      <a:pt x="3" y="824"/>
                    </a:lnTo>
                    <a:lnTo>
                      <a:pt x="5" y="825"/>
                    </a:lnTo>
                    <a:lnTo>
                      <a:pt x="6" y="824"/>
                    </a:lnTo>
                    <a:lnTo>
                      <a:pt x="8" y="823"/>
                    </a:lnTo>
                    <a:lnTo>
                      <a:pt x="9" y="822"/>
                    </a:lnTo>
                    <a:lnTo>
                      <a:pt x="9" y="820"/>
                    </a:lnTo>
                    <a:lnTo>
                      <a:pt x="9" y="820"/>
                    </a:lnTo>
                    <a:lnTo>
                      <a:pt x="11" y="794"/>
                    </a:lnTo>
                    <a:lnTo>
                      <a:pt x="15" y="769"/>
                    </a:lnTo>
                    <a:lnTo>
                      <a:pt x="21" y="743"/>
                    </a:lnTo>
                    <a:lnTo>
                      <a:pt x="27" y="717"/>
                    </a:lnTo>
                    <a:lnTo>
                      <a:pt x="34" y="693"/>
                    </a:lnTo>
                    <a:lnTo>
                      <a:pt x="42" y="668"/>
                    </a:lnTo>
                    <a:lnTo>
                      <a:pt x="58" y="618"/>
                    </a:lnTo>
                    <a:lnTo>
                      <a:pt x="58" y="618"/>
                    </a:lnTo>
                    <a:lnTo>
                      <a:pt x="66" y="594"/>
                    </a:lnTo>
                    <a:lnTo>
                      <a:pt x="75" y="571"/>
                    </a:lnTo>
                    <a:lnTo>
                      <a:pt x="84" y="547"/>
                    </a:lnTo>
                    <a:lnTo>
                      <a:pt x="90" y="522"/>
                    </a:lnTo>
                    <a:lnTo>
                      <a:pt x="90" y="522"/>
                    </a:lnTo>
                    <a:lnTo>
                      <a:pt x="93" y="510"/>
                    </a:lnTo>
                    <a:lnTo>
                      <a:pt x="95" y="496"/>
                    </a:lnTo>
                    <a:lnTo>
                      <a:pt x="98" y="469"/>
                    </a:lnTo>
                    <a:lnTo>
                      <a:pt x="100" y="443"/>
                    </a:lnTo>
                    <a:lnTo>
                      <a:pt x="103" y="416"/>
                    </a:lnTo>
                    <a:lnTo>
                      <a:pt x="103" y="416"/>
                    </a:lnTo>
                    <a:lnTo>
                      <a:pt x="107" y="391"/>
                    </a:lnTo>
                    <a:lnTo>
                      <a:pt x="113" y="366"/>
                    </a:lnTo>
                    <a:lnTo>
                      <a:pt x="123" y="316"/>
                    </a:lnTo>
                    <a:lnTo>
                      <a:pt x="123" y="316"/>
                    </a:lnTo>
                    <a:lnTo>
                      <a:pt x="128" y="291"/>
                    </a:lnTo>
                    <a:lnTo>
                      <a:pt x="133" y="266"/>
                    </a:lnTo>
                    <a:lnTo>
                      <a:pt x="133" y="266"/>
                    </a:lnTo>
                    <a:lnTo>
                      <a:pt x="134" y="253"/>
                    </a:lnTo>
                    <a:lnTo>
                      <a:pt x="134" y="239"/>
                    </a:lnTo>
                    <a:lnTo>
                      <a:pt x="134" y="226"/>
                    </a:lnTo>
                    <a:lnTo>
                      <a:pt x="136" y="212"/>
                    </a:lnTo>
                    <a:lnTo>
                      <a:pt x="136" y="212"/>
                    </a:lnTo>
                    <a:lnTo>
                      <a:pt x="141" y="186"/>
                    </a:lnTo>
                    <a:lnTo>
                      <a:pt x="147" y="162"/>
                    </a:lnTo>
                    <a:lnTo>
                      <a:pt x="153" y="137"/>
                    </a:lnTo>
                    <a:lnTo>
                      <a:pt x="159" y="112"/>
                    </a:lnTo>
                    <a:lnTo>
                      <a:pt x="159" y="112"/>
                    </a:lnTo>
                    <a:lnTo>
                      <a:pt x="163" y="85"/>
                    </a:lnTo>
                    <a:lnTo>
                      <a:pt x="167" y="58"/>
                    </a:lnTo>
                    <a:lnTo>
                      <a:pt x="169" y="32"/>
                    </a:lnTo>
                    <a:lnTo>
                      <a:pt x="170" y="5"/>
                    </a:lnTo>
                    <a:lnTo>
                      <a:pt x="170" y="5"/>
                    </a:lnTo>
                    <a:lnTo>
                      <a:pt x="170" y="3"/>
                    </a:lnTo>
                    <a:lnTo>
                      <a:pt x="169" y="1"/>
                    </a:lnTo>
                    <a:lnTo>
                      <a:pt x="168" y="0"/>
                    </a:lnTo>
                    <a:lnTo>
                      <a:pt x="166" y="0"/>
                    </a:lnTo>
                    <a:lnTo>
                      <a:pt x="164" y="0"/>
                    </a:lnTo>
                    <a:lnTo>
                      <a:pt x="163" y="1"/>
                    </a:lnTo>
                    <a:lnTo>
                      <a:pt x="162" y="3"/>
                    </a:lnTo>
                    <a:lnTo>
                      <a:pt x="161" y="5"/>
                    </a:lnTo>
                    <a:lnTo>
                      <a:pt x="161"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33" name="chenying0907 918"/>
              <p:cNvSpPr/>
              <p:nvPr/>
            </p:nvSpPr>
            <p:spPr bwMode="auto">
              <a:xfrm>
                <a:off x="3751263" y="1443038"/>
                <a:ext cx="66675" cy="360363"/>
              </a:xfrm>
              <a:custGeom>
                <a:avLst/>
                <a:gdLst/>
                <a:ahLst/>
                <a:cxnLst>
                  <a:cxn ang="0">
                    <a:pos x="117" y="4"/>
                  </a:cxn>
                  <a:cxn ang="0">
                    <a:pos x="116" y="50"/>
                  </a:cxn>
                  <a:cxn ang="0">
                    <a:pos x="108" y="139"/>
                  </a:cxn>
                  <a:cxn ang="0">
                    <a:pos x="94" y="228"/>
                  </a:cxn>
                  <a:cxn ang="0">
                    <a:pos x="68" y="361"/>
                  </a:cxn>
                  <a:cxn ang="0">
                    <a:pos x="63" y="383"/>
                  </a:cxn>
                  <a:cxn ang="0">
                    <a:pos x="57" y="404"/>
                  </a:cxn>
                  <a:cxn ang="0">
                    <a:pos x="48" y="432"/>
                  </a:cxn>
                  <a:cxn ang="0">
                    <a:pos x="47" y="440"/>
                  </a:cxn>
                  <a:cxn ang="0">
                    <a:pos x="44" y="482"/>
                  </a:cxn>
                  <a:cxn ang="0">
                    <a:pos x="38" y="523"/>
                  </a:cxn>
                  <a:cxn ang="0">
                    <a:pos x="32" y="542"/>
                  </a:cxn>
                  <a:cxn ang="0">
                    <a:pos x="10" y="598"/>
                  </a:cxn>
                  <a:cxn ang="0">
                    <a:pos x="7" y="608"/>
                  </a:cxn>
                  <a:cxn ang="0">
                    <a:pos x="2" y="637"/>
                  </a:cxn>
                  <a:cxn ang="0">
                    <a:pos x="0" y="678"/>
                  </a:cxn>
                  <a:cxn ang="0">
                    <a:pos x="0" y="680"/>
                  </a:cxn>
                  <a:cxn ang="0">
                    <a:pos x="3" y="682"/>
                  </a:cxn>
                  <a:cxn ang="0">
                    <a:pos x="6" y="682"/>
                  </a:cxn>
                  <a:cxn ang="0">
                    <a:pos x="9" y="680"/>
                  </a:cxn>
                  <a:cxn ang="0">
                    <a:pos x="9" y="678"/>
                  </a:cxn>
                  <a:cxn ang="0">
                    <a:pos x="12" y="635"/>
                  </a:cxn>
                  <a:cxn ang="0">
                    <a:pos x="22" y="594"/>
                  </a:cxn>
                  <a:cxn ang="0">
                    <a:pos x="36" y="556"/>
                  </a:cxn>
                  <a:cxn ang="0">
                    <a:pos x="48" y="517"/>
                  </a:cxn>
                  <a:cxn ang="0">
                    <a:pos x="51" y="501"/>
                  </a:cxn>
                  <a:cxn ang="0">
                    <a:pos x="56" y="448"/>
                  </a:cxn>
                  <a:cxn ang="0">
                    <a:pos x="57" y="436"/>
                  </a:cxn>
                  <a:cxn ang="0">
                    <a:pos x="67" y="398"/>
                  </a:cxn>
                  <a:cxn ang="0">
                    <a:pos x="77" y="359"/>
                  </a:cxn>
                  <a:cxn ang="0">
                    <a:pos x="80" y="347"/>
                  </a:cxn>
                  <a:cxn ang="0">
                    <a:pos x="96" y="262"/>
                  </a:cxn>
                  <a:cxn ang="0">
                    <a:pos x="112" y="178"/>
                  </a:cxn>
                  <a:cxn ang="0">
                    <a:pos x="119" y="134"/>
                  </a:cxn>
                  <a:cxn ang="0">
                    <a:pos x="127" y="48"/>
                  </a:cxn>
                  <a:cxn ang="0">
                    <a:pos x="128" y="4"/>
                  </a:cxn>
                  <a:cxn ang="0">
                    <a:pos x="126" y="1"/>
                  </a:cxn>
                  <a:cxn ang="0">
                    <a:pos x="122" y="0"/>
                  </a:cxn>
                  <a:cxn ang="0">
                    <a:pos x="119" y="1"/>
                  </a:cxn>
                  <a:cxn ang="0">
                    <a:pos x="117" y="4"/>
                  </a:cxn>
                </a:cxnLst>
                <a:rect l="0" t="0" r="r" b="b"/>
                <a:pathLst>
                  <a:path w="128" h="682">
                    <a:moveTo>
                      <a:pt x="117" y="4"/>
                    </a:moveTo>
                    <a:lnTo>
                      <a:pt x="117" y="4"/>
                    </a:lnTo>
                    <a:lnTo>
                      <a:pt x="117" y="27"/>
                    </a:lnTo>
                    <a:lnTo>
                      <a:pt x="116" y="50"/>
                    </a:lnTo>
                    <a:lnTo>
                      <a:pt x="113" y="95"/>
                    </a:lnTo>
                    <a:lnTo>
                      <a:pt x="108" y="139"/>
                    </a:lnTo>
                    <a:lnTo>
                      <a:pt x="101" y="184"/>
                    </a:lnTo>
                    <a:lnTo>
                      <a:pt x="94" y="228"/>
                    </a:lnTo>
                    <a:lnTo>
                      <a:pt x="84" y="273"/>
                    </a:lnTo>
                    <a:lnTo>
                      <a:pt x="68" y="361"/>
                    </a:lnTo>
                    <a:lnTo>
                      <a:pt x="68" y="361"/>
                    </a:lnTo>
                    <a:lnTo>
                      <a:pt x="63" y="383"/>
                    </a:lnTo>
                    <a:lnTo>
                      <a:pt x="57" y="404"/>
                    </a:lnTo>
                    <a:lnTo>
                      <a:pt x="57" y="404"/>
                    </a:lnTo>
                    <a:lnTo>
                      <a:pt x="51" y="422"/>
                    </a:lnTo>
                    <a:lnTo>
                      <a:pt x="48" y="432"/>
                    </a:lnTo>
                    <a:lnTo>
                      <a:pt x="47" y="440"/>
                    </a:lnTo>
                    <a:lnTo>
                      <a:pt x="47" y="440"/>
                    </a:lnTo>
                    <a:lnTo>
                      <a:pt x="46" y="461"/>
                    </a:lnTo>
                    <a:lnTo>
                      <a:pt x="44" y="482"/>
                    </a:lnTo>
                    <a:lnTo>
                      <a:pt x="41" y="503"/>
                    </a:lnTo>
                    <a:lnTo>
                      <a:pt x="38" y="523"/>
                    </a:lnTo>
                    <a:lnTo>
                      <a:pt x="38" y="523"/>
                    </a:lnTo>
                    <a:lnTo>
                      <a:pt x="32" y="542"/>
                    </a:lnTo>
                    <a:lnTo>
                      <a:pt x="24" y="561"/>
                    </a:lnTo>
                    <a:lnTo>
                      <a:pt x="10" y="598"/>
                    </a:lnTo>
                    <a:lnTo>
                      <a:pt x="10" y="598"/>
                    </a:lnTo>
                    <a:lnTo>
                      <a:pt x="7" y="608"/>
                    </a:lnTo>
                    <a:lnTo>
                      <a:pt x="5" y="618"/>
                    </a:lnTo>
                    <a:lnTo>
                      <a:pt x="2" y="637"/>
                    </a:lnTo>
                    <a:lnTo>
                      <a:pt x="0" y="657"/>
                    </a:lnTo>
                    <a:lnTo>
                      <a:pt x="0" y="678"/>
                    </a:lnTo>
                    <a:lnTo>
                      <a:pt x="0" y="678"/>
                    </a:lnTo>
                    <a:lnTo>
                      <a:pt x="0" y="680"/>
                    </a:lnTo>
                    <a:lnTo>
                      <a:pt x="1" y="681"/>
                    </a:lnTo>
                    <a:lnTo>
                      <a:pt x="3" y="682"/>
                    </a:lnTo>
                    <a:lnTo>
                      <a:pt x="4" y="682"/>
                    </a:lnTo>
                    <a:lnTo>
                      <a:pt x="6" y="682"/>
                    </a:lnTo>
                    <a:lnTo>
                      <a:pt x="7" y="681"/>
                    </a:lnTo>
                    <a:lnTo>
                      <a:pt x="9" y="680"/>
                    </a:lnTo>
                    <a:lnTo>
                      <a:pt x="9" y="678"/>
                    </a:lnTo>
                    <a:lnTo>
                      <a:pt x="9" y="678"/>
                    </a:lnTo>
                    <a:lnTo>
                      <a:pt x="10" y="656"/>
                    </a:lnTo>
                    <a:lnTo>
                      <a:pt x="12" y="635"/>
                    </a:lnTo>
                    <a:lnTo>
                      <a:pt x="16" y="615"/>
                    </a:lnTo>
                    <a:lnTo>
                      <a:pt x="22" y="594"/>
                    </a:lnTo>
                    <a:lnTo>
                      <a:pt x="22" y="594"/>
                    </a:lnTo>
                    <a:lnTo>
                      <a:pt x="36" y="556"/>
                    </a:lnTo>
                    <a:lnTo>
                      <a:pt x="43" y="537"/>
                    </a:lnTo>
                    <a:lnTo>
                      <a:pt x="48" y="517"/>
                    </a:lnTo>
                    <a:lnTo>
                      <a:pt x="48" y="517"/>
                    </a:lnTo>
                    <a:lnTo>
                      <a:pt x="51" y="501"/>
                    </a:lnTo>
                    <a:lnTo>
                      <a:pt x="53" y="483"/>
                    </a:lnTo>
                    <a:lnTo>
                      <a:pt x="56" y="448"/>
                    </a:lnTo>
                    <a:lnTo>
                      <a:pt x="56" y="448"/>
                    </a:lnTo>
                    <a:lnTo>
                      <a:pt x="57" y="436"/>
                    </a:lnTo>
                    <a:lnTo>
                      <a:pt x="60" y="422"/>
                    </a:lnTo>
                    <a:lnTo>
                      <a:pt x="67" y="398"/>
                    </a:lnTo>
                    <a:lnTo>
                      <a:pt x="74" y="372"/>
                    </a:lnTo>
                    <a:lnTo>
                      <a:pt x="77" y="359"/>
                    </a:lnTo>
                    <a:lnTo>
                      <a:pt x="80" y="347"/>
                    </a:lnTo>
                    <a:lnTo>
                      <a:pt x="80" y="347"/>
                    </a:lnTo>
                    <a:lnTo>
                      <a:pt x="87" y="305"/>
                    </a:lnTo>
                    <a:lnTo>
                      <a:pt x="96" y="262"/>
                    </a:lnTo>
                    <a:lnTo>
                      <a:pt x="104" y="220"/>
                    </a:lnTo>
                    <a:lnTo>
                      <a:pt x="112" y="178"/>
                    </a:lnTo>
                    <a:lnTo>
                      <a:pt x="112" y="178"/>
                    </a:lnTo>
                    <a:lnTo>
                      <a:pt x="119" y="134"/>
                    </a:lnTo>
                    <a:lnTo>
                      <a:pt x="123" y="92"/>
                    </a:lnTo>
                    <a:lnTo>
                      <a:pt x="127" y="48"/>
                    </a:lnTo>
                    <a:lnTo>
                      <a:pt x="128" y="4"/>
                    </a:lnTo>
                    <a:lnTo>
                      <a:pt x="128" y="4"/>
                    </a:lnTo>
                    <a:lnTo>
                      <a:pt x="127" y="2"/>
                    </a:lnTo>
                    <a:lnTo>
                      <a:pt x="126" y="1"/>
                    </a:lnTo>
                    <a:lnTo>
                      <a:pt x="125" y="0"/>
                    </a:lnTo>
                    <a:lnTo>
                      <a:pt x="122" y="0"/>
                    </a:lnTo>
                    <a:lnTo>
                      <a:pt x="120" y="0"/>
                    </a:lnTo>
                    <a:lnTo>
                      <a:pt x="119" y="1"/>
                    </a:lnTo>
                    <a:lnTo>
                      <a:pt x="118" y="2"/>
                    </a:lnTo>
                    <a:lnTo>
                      <a:pt x="117" y="4"/>
                    </a:lnTo>
                    <a:lnTo>
                      <a:pt x="117"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34" name="chenying0907 919"/>
              <p:cNvSpPr/>
              <p:nvPr/>
            </p:nvSpPr>
            <p:spPr bwMode="auto">
              <a:xfrm>
                <a:off x="3797300" y="1477963"/>
                <a:ext cx="60325" cy="268288"/>
              </a:xfrm>
              <a:custGeom>
                <a:avLst/>
                <a:gdLst/>
                <a:ahLst/>
                <a:cxnLst>
                  <a:cxn ang="0">
                    <a:pos x="114" y="4"/>
                  </a:cxn>
                  <a:cxn ang="0">
                    <a:pos x="113" y="1"/>
                  </a:cxn>
                  <a:cxn ang="0">
                    <a:pos x="110" y="0"/>
                  </a:cxn>
                  <a:cxn ang="0">
                    <a:pos x="106" y="1"/>
                  </a:cxn>
                  <a:cxn ang="0">
                    <a:pos x="105" y="4"/>
                  </a:cxn>
                  <a:cxn ang="0">
                    <a:pos x="104" y="38"/>
                  </a:cxn>
                  <a:cxn ang="0">
                    <a:pos x="94" y="104"/>
                  </a:cxn>
                  <a:cxn ang="0">
                    <a:pos x="81" y="170"/>
                  </a:cxn>
                  <a:cxn ang="0">
                    <a:pos x="58" y="268"/>
                  </a:cxn>
                  <a:cxn ang="0">
                    <a:pos x="47" y="324"/>
                  </a:cxn>
                  <a:cxn ang="0">
                    <a:pos x="37" y="366"/>
                  </a:cxn>
                  <a:cxn ang="0">
                    <a:pos x="31" y="379"/>
                  </a:cxn>
                  <a:cxn ang="0">
                    <a:pos x="28" y="393"/>
                  </a:cxn>
                  <a:cxn ang="0">
                    <a:pos x="25" y="419"/>
                  </a:cxn>
                  <a:cxn ang="0">
                    <a:pos x="22" y="433"/>
                  </a:cxn>
                  <a:cxn ang="0">
                    <a:pos x="8" y="483"/>
                  </a:cxn>
                  <a:cxn ang="0">
                    <a:pos x="1" y="500"/>
                  </a:cxn>
                  <a:cxn ang="0">
                    <a:pos x="0" y="504"/>
                  </a:cxn>
                  <a:cxn ang="0">
                    <a:pos x="5" y="507"/>
                  </a:cxn>
                  <a:cxn ang="0">
                    <a:pos x="8" y="506"/>
                  </a:cxn>
                  <a:cxn ang="0">
                    <a:pos x="10" y="505"/>
                  </a:cxn>
                  <a:cxn ang="0">
                    <a:pos x="25" y="465"/>
                  </a:cxn>
                  <a:cxn ang="0">
                    <a:pos x="32" y="437"/>
                  </a:cxn>
                  <a:cxn ang="0">
                    <a:pos x="38" y="409"/>
                  </a:cxn>
                  <a:cxn ang="0">
                    <a:pos x="39" y="396"/>
                  </a:cxn>
                  <a:cxn ang="0">
                    <a:pos x="41" y="380"/>
                  </a:cxn>
                  <a:cxn ang="0">
                    <a:pos x="55" y="335"/>
                  </a:cxn>
                  <a:cxn ang="0">
                    <a:pos x="59" y="319"/>
                  </a:cxn>
                  <a:cxn ang="0">
                    <a:pos x="64" y="286"/>
                  </a:cxn>
                  <a:cxn ang="0">
                    <a:pos x="68" y="271"/>
                  </a:cxn>
                  <a:cxn ang="0">
                    <a:pos x="96" y="142"/>
                  </a:cxn>
                  <a:cxn ang="0">
                    <a:pos x="109" y="76"/>
                  </a:cxn>
                  <a:cxn ang="0">
                    <a:pos x="114" y="10"/>
                  </a:cxn>
                  <a:cxn ang="0">
                    <a:pos x="114" y="9"/>
                  </a:cxn>
                </a:cxnLst>
                <a:rect l="0" t="0" r="r" b="b"/>
                <a:pathLst>
                  <a:path w="114" h="507">
                    <a:moveTo>
                      <a:pt x="114" y="4"/>
                    </a:moveTo>
                    <a:lnTo>
                      <a:pt x="114" y="4"/>
                    </a:lnTo>
                    <a:lnTo>
                      <a:pt x="114" y="2"/>
                    </a:lnTo>
                    <a:lnTo>
                      <a:pt x="113" y="1"/>
                    </a:lnTo>
                    <a:lnTo>
                      <a:pt x="111" y="0"/>
                    </a:lnTo>
                    <a:lnTo>
                      <a:pt x="110" y="0"/>
                    </a:lnTo>
                    <a:lnTo>
                      <a:pt x="108" y="0"/>
                    </a:lnTo>
                    <a:lnTo>
                      <a:pt x="106" y="1"/>
                    </a:lnTo>
                    <a:lnTo>
                      <a:pt x="105" y="2"/>
                    </a:lnTo>
                    <a:lnTo>
                      <a:pt x="105" y="4"/>
                    </a:lnTo>
                    <a:lnTo>
                      <a:pt x="105" y="4"/>
                    </a:lnTo>
                    <a:lnTo>
                      <a:pt x="104" y="38"/>
                    </a:lnTo>
                    <a:lnTo>
                      <a:pt x="100" y="71"/>
                    </a:lnTo>
                    <a:lnTo>
                      <a:pt x="94" y="104"/>
                    </a:lnTo>
                    <a:lnTo>
                      <a:pt x="88" y="137"/>
                    </a:lnTo>
                    <a:lnTo>
                      <a:pt x="81" y="170"/>
                    </a:lnTo>
                    <a:lnTo>
                      <a:pt x="74" y="203"/>
                    </a:lnTo>
                    <a:lnTo>
                      <a:pt x="58" y="268"/>
                    </a:lnTo>
                    <a:lnTo>
                      <a:pt x="58" y="268"/>
                    </a:lnTo>
                    <a:lnTo>
                      <a:pt x="47" y="324"/>
                    </a:lnTo>
                    <a:lnTo>
                      <a:pt x="40" y="352"/>
                    </a:lnTo>
                    <a:lnTo>
                      <a:pt x="37" y="366"/>
                    </a:lnTo>
                    <a:lnTo>
                      <a:pt x="31" y="379"/>
                    </a:lnTo>
                    <a:lnTo>
                      <a:pt x="31" y="379"/>
                    </a:lnTo>
                    <a:lnTo>
                      <a:pt x="29" y="385"/>
                    </a:lnTo>
                    <a:lnTo>
                      <a:pt x="28" y="393"/>
                    </a:lnTo>
                    <a:lnTo>
                      <a:pt x="26" y="406"/>
                    </a:lnTo>
                    <a:lnTo>
                      <a:pt x="25" y="419"/>
                    </a:lnTo>
                    <a:lnTo>
                      <a:pt x="22" y="433"/>
                    </a:lnTo>
                    <a:lnTo>
                      <a:pt x="22" y="433"/>
                    </a:lnTo>
                    <a:lnTo>
                      <a:pt x="13" y="467"/>
                    </a:lnTo>
                    <a:lnTo>
                      <a:pt x="8" y="483"/>
                    </a:lnTo>
                    <a:lnTo>
                      <a:pt x="1" y="500"/>
                    </a:lnTo>
                    <a:lnTo>
                      <a:pt x="1" y="500"/>
                    </a:lnTo>
                    <a:lnTo>
                      <a:pt x="0" y="502"/>
                    </a:lnTo>
                    <a:lnTo>
                      <a:pt x="0" y="504"/>
                    </a:lnTo>
                    <a:lnTo>
                      <a:pt x="3" y="506"/>
                    </a:lnTo>
                    <a:lnTo>
                      <a:pt x="5" y="507"/>
                    </a:lnTo>
                    <a:lnTo>
                      <a:pt x="7" y="507"/>
                    </a:lnTo>
                    <a:lnTo>
                      <a:pt x="8" y="506"/>
                    </a:lnTo>
                    <a:lnTo>
                      <a:pt x="10" y="505"/>
                    </a:lnTo>
                    <a:lnTo>
                      <a:pt x="10" y="505"/>
                    </a:lnTo>
                    <a:lnTo>
                      <a:pt x="20" y="479"/>
                    </a:lnTo>
                    <a:lnTo>
                      <a:pt x="25" y="465"/>
                    </a:lnTo>
                    <a:lnTo>
                      <a:pt x="29" y="451"/>
                    </a:lnTo>
                    <a:lnTo>
                      <a:pt x="32" y="437"/>
                    </a:lnTo>
                    <a:lnTo>
                      <a:pt x="36" y="424"/>
                    </a:lnTo>
                    <a:lnTo>
                      <a:pt x="38" y="409"/>
                    </a:lnTo>
                    <a:lnTo>
                      <a:pt x="39" y="396"/>
                    </a:lnTo>
                    <a:lnTo>
                      <a:pt x="39" y="396"/>
                    </a:lnTo>
                    <a:lnTo>
                      <a:pt x="40" y="387"/>
                    </a:lnTo>
                    <a:lnTo>
                      <a:pt x="41" y="380"/>
                    </a:lnTo>
                    <a:lnTo>
                      <a:pt x="45" y="365"/>
                    </a:lnTo>
                    <a:lnTo>
                      <a:pt x="55" y="335"/>
                    </a:lnTo>
                    <a:lnTo>
                      <a:pt x="55" y="335"/>
                    </a:lnTo>
                    <a:lnTo>
                      <a:pt x="59" y="319"/>
                    </a:lnTo>
                    <a:lnTo>
                      <a:pt x="62" y="303"/>
                    </a:lnTo>
                    <a:lnTo>
                      <a:pt x="64" y="286"/>
                    </a:lnTo>
                    <a:lnTo>
                      <a:pt x="68" y="271"/>
                    </a:lnTo>
                    <a:lnTo>
                      <a:pt x="68" y="271"/>
                    </a:lnTo>
                    <a:lnTo>
                      <a:pt x="82" y="206"/>
                    </a:lnTo>
                    <a:lnTo>
                      <a:pt x="96" y="142"/>
                    </a:lnTo>
                    <a:lnTo>
                      <a:pt x="103" y="109"/>
                    </a:lnTo>
                    <a:lnTo>
                      <a:pt x="109" y="76"/>
                    </a:lnTo>
                    <a:lnTo>
                      <a:pt x="112" y="43"/>
                    </a:lnTo>
                    <a:lnTo>
                      <a:pt x="114" y="10"/>
                    </a:lnTo>
                    <a:lnTo>
                      <a:pt x="114" y="10"/>
                    </a:lnTo>
                    <a:lnTo>
                      <a:pt x="114" y="9"/>
                    </a:lnTo>
                    <a:lnTo>
                      <a:pt x="114"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35" name="chenying0907 920"/>
              <p:cNvSpPr/>
              <p:nvPr/>
            </p:nvSpPr>
            <p:spPr bwMode="auto">
              <a:xfrm>
                <a:off x="3857625" y="1504950"/>
                <a:ext cx="33338" cy="190500"/>
              </a:xfrm>
              <a:custGeom>
                <a:avLst/>
                <a:gdLst/>
                <a:ahLst/>
                <a:cxnLst>
                  <a:cxn ang="0">
                    <a:pos x="54" y="2"/>
                  </a:cxn>
                  <a:cxn ang="0">
                    <a:pos x="48" y="11"/>
                  </a:cxn>
                  <a:cxn ang="0">
                    <a:pos x="45" y="24"/>
                  </a:cxn>
                  <a:cxn ang="0">
                    <a:pos x="46" y="44"/>
                  </a:cxn>
                  <a:cxn ang="0">
                    <a:pos x="46" y="50"/>
                  </a:cxn>
                  <a:cxn ang="0">
                    <a:pos x="42" y="74"/>
                  </a:cxn>
                  <a:cxn ang="0">
                    <a:pos x="31" y="123"/>
                  </a:cxn>
                  <a:cxn ang="0">
                    <a:pos x="29" y="147"/>
                  </a:cxn>
                  <a:cxn ang="0">
                    <a:pos x="28" y="162"/>
                  </a:cxn>
                  <a:cxn ang="0">
                    <a:pos x="24" y="206"/>
                  </a:cxn>
                  <a:cxn ang="0">
                    <a:pos x="13" y="265"/>
                  </a:cxn>
                  <a:cxn ang="0">
                    <a:pos x="11" y="275"/>
                  </a:cxn>
                  <a:cxn ang="0">
                    <a:pos x="9" y="306"/>
                  </a:cxn>
                  <a:cxn ang="0">
                    <a:pos x="8" y="319"/>
                  </a:cxn>
                  <a:cxn ang="0">
                    <a:pos x="0" y="354"/>
                  </a:cxn>
                  <a:cxn ang="0">
                    <a:pos x="0" y="356"/>
                  </a:cxn>
                  <a:cxn ang="0">
                    <a:pos x="4" y="360"/>
                  </a:cxn>
                  <a:cxn ang="0">
                    <a:pos x="7" y="360"/>
                  </a:cxn>
                  <a:cxn ang="0">
                    <a:pos x="9" y="357"/>
                  </a:cxn>
                  <a:cxn ang="0">
                    <a:pos x="16" y="325"/>
                  </a:cxn>
                  <a:cxn ang="0">
                    <a:pos x="19" y="292"/>
                  </a:cxn>
                  <a:cxn ang="0">
                    <a:pos x="20" y="280"/>
                  </a:cxn>
                  <a:cxn ang="0">
                    <a:pos x="27" y="240"/>
                  </a:cxn>
                  <a:cxn ang="0">
                    <a:pos x="35" y="201"/>
                  </a:cxn>
                  <a:cxn ang="0">
                    <a:pos x="37" y="188"/>
                  </a:cxn>
                  <a:cxn ang="0">
                    <a:pos x="38" y="161"/>
                  </a:cxn>
                  <a:cxn ang="0">
                    <a:pos x="40" y="133"/>
                  </a:cxn>
                  <a:cxn ang="0">
                    <a:pos x="44" y="109"/>
                  </a:cxn>
                  <a:cxn ang="0">
                    <a:pos x="50" y="85"/>
                  </a:cxn>
                  <a:cxn ang="0">
                    <a:pos x="57" y="53"/>
                  </a:cxn>
                  <a:cxn ang="0">
                    <a:pos x="57" y="43"/>
                  </a:cxn>
                  <a:cxn ang="0">
                    <a:pos x="56" y="24"/>
                  </a:cxn>
                  <a:cxn ang="0">
                    <a:pos x="56" y="15"/>
                  </a:cxn>
                  <a:cxn ang="0">
                    <a:pos x="60" y="8"/>
                  </a:cxn>
                  <a:cxn ang="0">
                    <a:pos x="62" y="7"/>
                  </a:cxn>
                  <a:cxn ang="0">
                    <a:pos x="62" y="3"/>
                  </a:cxn>
                  <a:cxn ang="0">
                    <a:pos x="58" y="0"/>
                  </a:cxn>
                  <a:cxn ang="0">
                    <a:pos x="54" y="2"/>
                  </a:cxn>
                </a:cxnLst>
                <a:rect l="0" t="0" r="r" b="b"/>
                <a:pathLst>
                  <a:path w="62" h="360">
                    <a:moveTo>
                      <a:pt x="54" y="2"/>
                    </a:moveTo>
                    <a:lnTo>
                      <a:pt x="54" y="2"/>
                    </a:lnTo>
                    <a:lnTo>
                      <a:pt x="50" y="6"/>
                    </a:lnTo>
                    <a:lnTo>
                      <a:pt x="48" y="11"/>
                    </a:lnTo>
                    <a:lnTo>
                      <a:pt x="46" y="17"/>
                    </a:lnTo>
                    <a:lnTo>
                      <a:pt x="45" y="24"/>
                    </a:lnTo>
                    <a:lnTo>
                      <a:pt x="46" y="38"/>
                    </a:lnTo>
                    <a:lnTo>
                      <a:pt x="46" y="44"/>
                    </a:lnTo>
                    <a:lnTo>
                      <a:pt x="46" y="50"/>
                    </a:lnTo>
                    <a:lnTo>
                      <a:pt x="46" y="50"/>
                    </a:lnTo>
                    <a:lnTo>
                      <a:pt x="44" y="62"/>
                    </a:lnTo>
                    <a:lnTo>
                      <a:pt x="42" y="74"/>
                    </a:lnTo>
                    <a:lnTo>
                      <a:pt x="36" y="99"/>
                    </a:lnTo>
                    <a:lnTo>
                      <a:pt x="31" y="123"/>
                    </a:lnTo>
                    <a:lnTo>
                      <a:pt x="29" y="135"/>
                    </a:lnTo>
                    <a:lnTo>
                      <a:pt x="29" y="147"/>
                    </a:lnTo>
                    <a:lnTo>
                      <a:pt x="29" y="147"/>
                    </a:lnTo>
                    <a:lnTo>
                      <a:pt x="28" y="162"/>
                    </a:lnTo>
                    <a:lnTo>
                      <a:pt x="27" y="177"/>
                    </a:lnTo>
                    <a:lnTo>
                      <a:pt x="24" y="206"/>
                    </a:lnTo>
                    <a:lnTo>
                      <a:pt x="19" y="236"/>
                    </a:lnTo>
                    <a:lnTo>
                      <a:pt x="13" y="265"/>
                    </a:lnTo>
                    <a:lnTo>
                      <a:pt x="13" y="265"/>
                    </a:lnTo>
                    <a:lnTo>
                      <a:pt x="11" y="275"/>
                    </a:lnTo>
                    <a:lnTo>
                      <a:pt x="10" y="286"/>
                    </a:lnTo>
                    <a:lnTo>
                      <a:pt x="9" y="306"/>
                    </a:lnTo>
                    <a:lnTo>
                      <a:pt x="9" y="306"/>
                    </a:lnTo>
                    <a:lnTo>
                      <a:pt x="8" y="319"/>
                    </a:lnTo>
                    <a:lnTo>
                      <a:pt x="5" y="331"/>
                    </a:lnTo>
                    <a:lnTo>
                      <a:pt x="0" y="354"/>
                    </a:lnTo>
                    <a:lnTo>
                      <a:pt x="0" y="354"/>
                    </a:lnTo>
                    <a:lnTo>
                      <a:pt x="0" y="356"/>
                    </a:lnTo>
                    <a:lnTo>
                      <a:pt x="1" y="358"/>
                    </a:lnTo>
                    <a:lnTo>
                      <a:pt x="4" y="360"/>
                    </a:lnTo>
                    <a:lnTo>
                      <a:pt x="6" y="360"/>
                    </a:lnTo>
                    <a:lnTo>
                      <a:pt x="7" y="360"/>
                    </a:lnTo>
                    <a:lnTo>
                      <a:pt x="8" y="359"/>
                    </a:lnTo>
                    <a:lnTo>
                      <a:pt x="9" y="357"/>
                    </a:lnTo>
                    <a:lnTo>
                      <a:pt x="9" y="357"/>
                    </a:lnTo>
                    <a:lnTo>
                      <a:pt x="16" y="325"/>
                    </a:lnTo>
                    <a:lnTo>
                      <a:pt x="18" y="309"/>
                    </a:lnTo>
                    <a:lnTo>
                      <a:pt x="19" y="292"/>
                    </a:lnTo>
                    <a:lnTo>
                      <a:pt x="19" y="292"/>
                    </a:lnTo>
                    <a:lnTo>
                      <a:pt x="20" y="280"/>
                    </a:lnTo>
                    <a:lnTo>
                      <a:pt x="22" y="266"/>
                    </a:lnTo>
                    <a:lnTo>
                      <a:pt x="27" y="240"/>
                    </a:lnTo>
                    <a:lnTo>
                      <a:pt x="33" y="215"/>
                    </a:lnTo>
                    <a:lnTo>
                      <a:pt x="35" y="201"/>
                    </a:lnTo>
                    <a:lnTo>
                      <a:pt x="37" y="188"/>
                    </a:lnTo>
                    <a:lnTo>
                      <a:pt x="37" y="188"/>
                    </a:lnTo>
                    <a:lnTo>
                      <a:pt x="38" y="174"/>
                    </a:lnTo>
                    <a:lnTo>
                      <a:pt x="38" y="161"/>
                    </a:lnTo>
                    <a:lnTo>
                      <a:pt x="39" y="146"/>
                    </a:lnTo>
                    <a:lnTo>
                      <a:pt x="40" y="133"/>
                    </a:lnTo>
                    <a:lnTo>
                      <a:pt x="40" y="133"/>
                    </a:lnTo>
                    <a:lnTo>
                      <a:pt x="44" y="109"/>
                    </a:lnTo>
                    <a:lnTo>
                      <a:pt x="50" y="85"/>
                    </a:lnTo>
                    <a:lnTo>
                      <a:pt x="50" y="85"/>
                    </a:lnTo>
                    <a:lnTo>
                      <a:pt x="55" y="65"/>
                    </a:lnTo>
                    <a:lnTo>
                      <a:pt x="57" y="53"/>
                    </a:lnTo>
                    <a:lnTo>
                      <a:pt x="57" y="43"/>
                    </a:lnTo>
                    <a:lnTo>
                      <a:pt x="57" y="43"/>
                    </a:lnTo>
                    <a:lnTo>
                      <a:pt x="56" y="34"/>
                    </a:lnTo>
                    <a:lnTo>
                      <a:pt x="56" y="24"/>
                    </a:lnTo>
                    <a:lnTo>
                      <a:pt x="56" y="19"/>
                    </a:lnTo>
                    <a:lnTo>
                      <a:pt x="56" y="15"/>
                    </a:lnTo>
                    <a:lnTo>
                      <a:pt x="58" y="11"/>
                    </a:lnTo>
                    <a:lnTo>
                      <a:pt x="60" y="8"/>
                    </a:lnTo>
                    <a:lnTo>
                      <a:pt x="60" y="8"/>
                    </a:lnTo>
                    <a:lnTo>
                      <a:pt x="62" y="7"/>
                    </a:lnTo>
                    <a:lnTo>
                      <a:pt x="62" y="5"/>
                    </a:lnTo>
                    <a:lnTo>
                      <a:pt x="62" y="3"/>
                    </a:lnTo>
                    <a:lnTo>
                      <a:pt x="61" y="2"/>
                    </a:lnTo>
                    <a:lnTo>
                      <a:pt x="58" y="0"/>
                    </a:lnTo>
                    <a:lnTo>
                      <a:pt x="56" y="1"/>
                    </a:lnTo>
                    <a:lnTo>
                      <a:pt x="54" y="2"/>
                    </a:lnTo>
                    <a:lnTo>
                      <a:pt x="54"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36" name="chenying0907 921"/>
              <p:cNvSpPr/>
              <p:nvPr/>
            </p:nvSpPr>
            <p:spPr bwMode="auto">
              <a:xfrm>
                <a:off x="3883025" y="1544638"/>
                <a:ext cx="22225" cy="130175"/>
              </a:xfrm>
              <a:custGeom>
                <a:avLst/>
                <a:gdLst/>
                <a:ahLst/>
                <a:cxnLst>
                  <a:cxn ang="0">
                    <a:pos x="33" y="4"/>
                  </a:cxn>
                  <a:cxn ang="0">
                    <a:pos x="33" y="4"/>
                  </a:cxn>
                  <a:cxn ang="0">
                    <a:pos x="33" y="37"/>
                  </a:cxn>
                  <a:cxn ang="0">
                    <a:pos x="29" y="69"/>
                  </a:cxn>
                  <a:cxn ang="0">
                    <a:pos x="25" y="101"/>
                  </a:cxn>
                  <a:cxn ang="0">
                    <a:pos x="23" y="117"/>
                  </a:cxn>
                  <a:cxn ang="0">
                    <a:pos x="19" y="133"/>
                  </a:cxn>
                  <a:cxn ang="0">
                    <a:pos x="19" y="133"/>
                  </a:cxn>
                  <a:cxn ang="0">
                    <a:pos x="13" y="156"/>
                  </a:cxn>
                  <a:cxn ang="0">
                    <a:pos x="11" y="167"/>
                  </a:cxn>
                  <a:cxn ang="0">
                    <a:pos x="10" y="179"/>
                  </a:cxn>
                  <a:cxn ang="0">
                    <a:pos x="10" y="179"/>
                  </a:cxn>
                  <a:cxn ang="0">
                    <a:pos x="8" y="194"/>
                  </a:cxn>
                  <a:cxn ang="0">
                    <a:pos x="5" y="210"/>
                  </a:cxn>
                  <a:cxn ang="0">
                    <a:pos x="2" y="225"/>
                  </a:cxn>
                  <a:cxn ang="0">
                    <a:pos x="0" y="242"/>
                  </a:cxn>
                  <a:cxn ang="0">
                    <a:pos x="0" y="242"/>
                  </a:cxn>
                  <a:cxn ang="0">
                    <a:pos x="0" y="244"/>
                  </a:cxn>
                  <a:cxn ang="0">
                    <a:pos x="1" y="245"/>
                  </a:cxn>
                  <a:cxn ang="0">
                    <a:pos x="3" y="246"/>
                  </a:cxn>
                  <a:cxn ang="0">
                    <a:pos x="4" y="246"/>
                  </a:cxn>
                  <a:cxn ang="0">
                    <a:pos x="6" y="246"/>
                  </a:cxn>
                  <a:cxn ang="0">
                    <a:pos x="8" y="245"/>
                  </a:cxn>
                  <a:cxn ang="0">
                    <a:pos x="9" y="244"/>
                  </a:cxn>
                  <a:cxn ang="0">
                    <a:pos x="9" y="242"/>
                  </a:cxn>
                  <a:cxn ang="0">
                    <a:pos x="9" y="242"/>
                  </a:cxn>
                  <a:cxn ang="0">
                    <a:pos x="11" y="227"/>
                  </a:cxn>
                  <a:cxn ang="0">
                    <a:pos x="14" y="214"/>
                  </a:cxn>
                  <a:cxn ang="0">
                    <a:pos x="17" y="199"/>
                  </a:cxn>
                  <a:cxn ang="0">
                    <a:pos x="18" y="193"/>
                  </a:cxn>
                  <a:cxn ang="0">
                    <a:pos x="18" y="186"/>
                  </a:cxn>
                  <a:cxn ang="0">
                    <a:pos x="18" y="186"/>
                  </a:cxn>
                  <a:cxn ang="0">
                    <a:pos x="19" y="177"/>
                  </a:cxn>
                  <a:cxn ang="0">
                    <a:pos x="20" y="169"/>
                  </a:cxn>
                  <a:cxn ang="0">
                    <a:pos x="24" y="152"/>
                  </a:cxn>
                  <a:cxn ang="0">
                    <a:pos x="28" y="135"/>
                  </a:cxn>
                  <a:cxn ang="0">
                    <a:pos x="32" y="119"/>
                  </a:cxn>
                  <a:cxn ang="0">
                    <a:pos x="32" y="119"/>
                  </a:cxn>
                  <a:cxn ang="0">
                    <a:pos x="37" y="90"/>
                  </a:cxn>
                  <a:cxn ang="0">
                    <a:pos x="40" y="62"/>
                  </a:cxn>
                  <a:cxn ang="0">
                    <a:pos x="42" y="33"/>
                  </a:cxn>
                  <a:cxn ang="0">
                    <a:pos x="42" y="4"/>
                  </a:cxn>
                  <a:cxn ang="0">
                    <a:pos x="42" y="4"/>
                  </a:cxn>
                  <a:cxn ang="0">
                    <a:pos x="42" y="2"/>
                  </a:cxn>
                  <a:cxn ang="0">
                    <a:pos x="41" y="1"/>
                  </a:cxn>
                  <a:cxn ang="0">
                    <a:pos x="39" y="0"/>
                  </a:cxn>
                  <a:cxn ang="0">
                    <a:pos x="38" y="0"/>
                  </a:cxn>
                  <a:cxn ang="0">
                    <a:pos x="36" y="0"/>
                  </a:cxn>
                  <a:cxn ang="0">
                    <a:pos x="35" y="1"/>
                  </a:cxn>
                  <a:cxn ang="0">
                    <a:pos x="34" y="2"/>
                  </a:cxn>
                  <a:cxn ang="0">
                    <a:pos x="33" y="4"/>
                  </a:cxn>
                  <a:cxn ang="0">
                    <a:pos x="33" y="4"/>
                  </a:cxn>
                </a:cxnLst>
                <a:rect l="0" t="0" r="r" b="b"/>
                <a:pathLst>
                  <a:path w="42" h="246">
                    <a:moveTo>
                      <a:pt x="33" y="4"/>
                    </a:moveTo>
                    <a:lnTo>
                      <a:pt x="33" y="4"/>
                    </a:lnTo>
                    <a:lnTo>
                      <a:pt x="33" y="37"/>
                    </a:lnTo>
                    <a:lnTo>
                      <a:pt x="29" y="69"/>
                    </a:lnTo>
                    <a:lnTo>
                      <a:pt x="25" y="101"/>
                    </a:lnTo>
                    <a:lnTo>
                      <a:pt x="23" y="117"/>
                    </a:lnTo>
                    <a:lnTo>
                      <a:pt x="19" y="133"/>
                    </a:lnTo>
                    <a:lnTo>
                      <a:pt x="19" y="133"/>
                    </a:lnTo>
                    <a:lnTo>
                      <a:pt x="13" y="156"/>
                    </a:lnTo>
                    <a:lnTo>
                      <a:pt x="11" y="167"/>
                    </a:lnTo>
                    <a:lnTo>
                      <a:pt x="10" y="179"/>
                    </a:lnTo>
                    <a:lnTo>
                      <a:pt x="10" y="179"/>
                    </a:lnTo>
                    <a:lnTo>
                      <a:pt x="8" y="194"/>
                    </a:lnTo>
                    <a:lnTo>
                      <a:pt x="5" y="210"/>
                    </a:lnTo>
                    <a:lnTo>
                      <a:pt x="2" y="225"/>
                    </a:lnTo>
                    <a:lnTo>
                      <a:pt x="0" y="242"/>
                    </a:lnTo>
                    <a:lnTo>
                      <a:pt x="0" y="242"/>
                    </a:lnTo>
                    <a:lnTo>
                      <a:pt x="0" y="244"/>
                    </a:lnTo>
                    <a:lnTo>
                      <a:pt x="1" y="245"/>
                    </a:lnTo>
                    <a:lnTo>
                      <a:pt x="3" y="246"/>
                    </a:lnTo>
                    <a:lnTo>
                      <a:pt x="4" y="246"/>
                    </a:lnTo>
                    <a:lnTo>
                      <a:pt x="6" y="246"/>
                    </a:lnTo>
                    <a:lnTo>
                      <a:pt x="8" y="245"/>
                    </a:lnTo>
                    <a:lnTo>
                      <a:pt x="9" y="244"/>
                    </a:lnTo>
                    <a:lnTo>
                      <a:pt x="9" y="242"/>
                    </a:lnTo>
                    <a:lnTo>
                      <a:pt x="9" y="242"/>
                    </a:lnTo>
                    <a:lnTo>
                      <a:pt x="11" y="227"/>
                    </a:lnTo>
                    <a:lnTo>
                      <a:pt x="14" y="214"/>
                    </a:lnTo>
                    <a:lnTo>
                      <a:pt x="17" y="199"/>
                    </a:lnTo>
                    <a:lnTo>
                      <a:pt x="18" y="193"/>
                    </a:lnTo>
                    <a:lnTo>
                      <a:pt x="18" y="186"/>
                    </a:lnTo>
                    <a:lnTo>
                      <a:pt x="18" y="186"/>
                    </a:lnTo>
                    <a:lnTo>
                      <a:pt x="19" y="177"/>
                    </a:lnTo>
                    <a:lnTo>
                      <a:pt x="20" y="169"/>
                    </a:lnTo>
                    <a:lnTo>
                      <a:pt x="24" y="152"/>
                    </a:lnTo>
                    <a:lnTo>
                      <a:pt x="28" y="135"/>
                    </a:lnTo>
                    <a:lnTo>
                      <a:pt x="32" y="119"/>
                    </a:lnTo>
                    <a:lnTo>
                      <a:pt x="32" y="119"/>
                    </a:lnTo>
                    <a:lnTo>
                      <a:pt x="37" y="90"/>
                    </a:lnTo>
                    <a:lnTo>
                      <a:pt x="40" y="62"/>
                    </a:lnTo>
                    <a:lnTo>
                      <a:pt x="42" y="33"/>
                    </a:lnTo>
                    <a:lnTo>
                      <a:pt x="42" y="4"/>
                    </a:lnTo>
                    <a:lnTo>
                      <a:pt x="42" y="4"/>
                    </a:lnTo>
                    <a:lnTo>
                      <a:pt x="42" y="2"/>
                    </a:lnTo>
                    <a:lnTo>
                      <a:pt x="41" y="1"/>
                    </a:lnTo>
                    <a:lnTo>
                      <a:pt x="39" y="0"/>
                    </a:lnTo>
                    <a:lnTo>
                      <a:pt x="38" y="0"/>
                    </a:lnTo>
                    <a:lnTo>
                      <a:pt x="36" y="0"/>
                    </a:lnTo>
                    <a:lnTo>
                      <a:pt x="35" y="1"/>
                    </a:lnTo>
                    <a:lnTo>
                      <a:pt x="34" y="2"/>
                    </a:lnTo>
                    <a:lnTo>
                      <a:pt x="33" y="4"/>
                    </a:lnTo>
                    <a:lnTo>
                      <a:pt x="33"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37" name="chenying0907 922"/>
              <p:cNvSpPr/>
              <p:nvPr/>
            </p:nvSpPr>
            <p:spPr bwMode="auto">
              <a:xfrm>
                <a:off x="3454400" y="1239838"/>
                <a:ext cx="25400" cy="65088"/>
              </a:xfrm>
              <a:custGeom>
                <a:avLst/>
                <a:gdLst/>
                <a:ahLst/>
                <a:cxnLst>
                  <a:cxn ang="0">
                    <a:pos x="38" y="4"/>
                  </a:cxn>
                  <a:cxn ang="0">
                    <a:pos x="38" y="4"/>
                  </a:cxn>
                  <a:cxn ang="0">
                    <a:pos x="37" y="12"/>
                  </a:cxn>
                  <a:cxn ang="0">
                    <a:pos x="36" y="19"/>
                  </a:cxn>
                  <a:cxn ang="0">
                    <a:pos x="31" y="34"/>
                  </a:cxn>
                  <a:cxn ang="0">
                    <a:pos x="26" y="47"/>
                  </a:cxn>
                  <a:cxn ang="0">
                    <a:pos x="18" y="62"/>
                  </a:cxn>
                  <a:cxn ang="0">
                    <a:pos x="12" y="75"/>
                  </a:cxn>
                  <a:cxn ang="0">
                    <a:pos x="6" y="89"/>
                  </a:cxn>
                  <a:cxn ang="0">
                    <a:pos x="2" y="103"/>
                  </a:cxn>
                  <a:cxn ang="0">
                    <a:pos x="1" y="110"/>
                  </a:cxn>
                  <a:cxn ang="0">
                    <a:pos x="0" y="117"/>
                  </a:cxn>
                  <a:cxn ang="0">
                    <a:pos x="0" y="117"/>
                  </a:cxn>
                  <a:cxn ang="0">
                    <a:pos x="0" y="120"/>
                  </a:cxn>
                  <a:cxn ang="0">
                    <a:pos x="1" y="122"/>
                  </a:cxn>
                  <a:cxn ang="0">
                    <a:pos x="3" y="123"/>
                  </a:cxn>
                  <a:cxn ang="0">
                    <a:pos x="4" y="123"/>
                  </a:cxn>
                  <a:cxn ang="0">
                    <a:pos x="6" y="123"/>
                  </a:cxn>
                  <a:cxn ang="0">
                    <a:pos x="8" y="122"/>
                  </a:cxn>
                  <a:cxn ang="0">
                    <a:pos x="9" y="120"/>
                  </a:cxn>
                  <a:cxn ang="0">
                    <a:pos x="9" y="117"/>
                  </a:cxn>
                  <a:cxn ang="0">
                    <a:pos x="9" y="117"/>
                  </a:cxn>
                  <a:cxn ang="0">
                    <a:pos x="10" y="109"/>
                  </a:cxn>
                  <a:cxn ang="0">
                    <a:pos x="12" y="101"/>
                  </a:cxn>
                  <a:cxn ang="0">
                    <a:pos x="15" y="94"/>
                  </a:cxn>
                  <a:cxn ang="0">
                    <a:pos x="19" y="86"/>
                  </a:cxn>
                  <a:cxn ang="0">
                    <a:pos x="27" y="73"/>
                  </a:cxn>
                  <a:cxn ang="0">
                    <a:pos x="30" y="65"/>
                  </a:cxn>
                  <a:cxn ang="0">
                    <a:pos x="33" y="58"/>
                  </a:cxn>
                  <a:cxn ang="0">
                    <a:pos x="33" y="58"/>
                  </a:cxn>
                  <a:cxn ang="0">
                    <a:pos x="42" y="32"/>
                  </a:cxn>
                  <a:cxn ang="0">
                    <a:pos x="45" y="18"/>
                  </a:cxn>
                  <a:cxn ang="0">
                    <a:pos x="47" y="4"/>
                  </a:cxn>
                  <a:cxn ang="0">
                    <a:pos x="47" y="4"/>
                  </a:cxn>
                  <a:cxn ang="0">
                    <a:pos x="47" y="2"/>
                  </a:cxn>
                  <a:cxn ang="0">
                    <a:pos x="46" y="1"/>
                  </a:cxn>
                  <a:cxn ang="0">
                    <a:pos x="44" y="0"/>
                  </a:cxn>
                  <a:cxn ang="0">
                    <a:pos x="43" y="0"/>
                  </a:cxn>
                  <a:cxn ang="0">
                    <a:pos x="41" y="0"/>
                  </a:cxn>
                  <a:cxn ang="0">
                    <a:pos x="39" y="1"/>
                  </a:cxn>
                  <a:cxn ang="0">
                    <a:pos x="38" y="2"/>
                  </a:cxn>
                  <a:cxn ang="0">
                    <a:pos x="38" y="4"/>
                  </a:cxn>
                  <a:cxn ang="0">
                    <a:pos x="38" y="4"/>
                  </a:cxn>
                </a:cxnLst>
                <a:rect l="0" t="0" r="r" b="b"/>
                <a:pathLst>
                  <a:path w="47" h="123">
                    <a:moveTo>
                      <a:pt x="38" y="4"/>
                    </a:moveTo>
                    <a:lnTo>
                      <a:pt x="38" y="4"/>
                    </a:lnTo>
                    <a:lnTo>
                      <a:pt x="37" y="12"/>
                    </a:lnTo>
                    <a:lnTo>
                      <a:pt x="36" y="19"/>
                    </a:lnTo>
                    <a:lnTo>
                      <a:pt x="31" y="34"/>
                    </a:lnTo>
                    <a:lnTo>
                      <a:pt x="26" y="47"/>
                    </a:lnTo>
                    <a:lnTo>
                      <a:pt x="18" y="62"/>
                    </a:lnTo>
                    <a:lnTo>
                      <a:pt x="12" y="75"/>
                    </a:lnTo>
                    <a:lnTo>
                      <a:pt x="6" y="89"/>
                    </a:lnTo>
                    <a:lnTo>
                      <a:pt x="2" y="103"/>
                    </a:lnTo>
                    <a:lnTo>
                      <a:pt x="1" y="110"/>
                    </a:lnTo>
                    <a:lnTo>
                      <a:pt x="0" y="117"/>
                    </a:lnTo>
                    <a:lnTo>
                      <a:pt x="0" y="117"/>
                    </a:lnTo>
                    <a:lnTo>
                      <a:pt x="0" y="120"/>
                    </a:lnTo>
                    <a:lnTo>
                      <a:pt x="1" y="122"/>
                    </a:lnTo>
                    <a:lnTo>
                      <a:pt x="3" y="123"/>
                    </a:lnTo>
                    <a:lnTo>
                      <a:pt x="4" y="123"/>
                    </a:lnTo>
                    <a:lnTo>
                      <a:pt x="6" y="123"/>
                    </a:lnTo>
                    <a:lnTo>
                      <a:pt x="8" y="122"/>
                    </a:lnTo>
                    <a:lnTo>
                      <a:pt x="9" y="120"/>
                    </a:lnTo>
                    <a:lnTo>
                      <a:pt x="9" y="117"/>
                    </a:lnTo>
                    <a:lnTo>
                      <a:pt x="9" y="117"/>
                    </a:lnTo>
                    <a:lnTo>
                      <a:pt x="10" y="109"/>
                    </a:lnTo>
                    <a:lnTo>
                      <a:pt x="12" y="101"/>
                    </a:lnTo>
                    <a:lnTo>
                      <a:pt x="15" y="94"/>
                    </a:lnTo>
                    <a:lnTo>
                      <a:pt x="19" y="86"/>
                    </a:lnTo>
                    <a:lnTo>
                      <a:pt x="27" y="73"/>
                    </a:lnTo>
                    <a:lnTo>
                      <a:pt x="30" y="65"/>
                    </a:lnTo>
                    <a:lnTo>
                      <a:pt x="33" y="58"/>
                    </a:lnTo>
                    <a:lnTo>
                      <a:pt x="33" y="58"/>
                    </a:lnTo>
                    <a:lnTo>
                      <a:pt x="42" y="32"/>
                    </a:lnTo>
                    <a:lnTo>
                      <a:pt x="45" y="18"/>
                    </a:lnTo>
                    <a:lnTo>
                      <a:pt x="47" y="4"/>
                    </a:lnTo>
                    <a:lnTo>
                      <a:pt x="47" y="4"/>
                    </a:lnTo>
                    <a:lnTo>
                      <a:pt x="47" y="2"/>
                    </a:lnTo>
                    <a:lnTo>
                      <a:pt x="46" y="1"/>
                    </a:lnTo>
                    <a:lnTo>
                      <a:pt x="44" y="0"/>
                    </a:lnTo>
                    <a:lnTo>
                      <a:pt x="43" y="0"/>
                    </a:lnTo>
                    <a:lnTo>
                      <a:pt x="41" y="0"/>
                    </a:lnTo>
                    <a:lnTo>
                      <a:pt x="39" y="1"/>
                    </a:lnTo>
                    <a:lnTo>
                      <a:pt x="38" y="2"/>
                    </a:lnTo>
                    <a:lnTo>
                      <a:pt x="38" y="4"/>
                    </a:lnTo>
                    <a:lnTo>
                      <a:pt x="38"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38" name="chenying0907 923"/>
              <p:cNvSpPr/>
              <p:nvPr/>
            </p:nvSpPr>
            <p:spPr bwMode="auto">
              <a:xfrm>
                <a:off x="3471863" y="1241425"/>
                <a:ext cx="26988" cy="77788"/>
              </a:xfrm>
              <a:custGeom>
                <a:avLst/>
                <a:gdLst/>
                <a:ahLst/>
                <a:cxnLst>
                  <a:cxn ang="0">
                    <a:pos x="43" y="5"/>
                  </a:cxn>
                  <a:cxn ang="0">
                    <a:pos x="43" y="5"/>
                  </a:cxn>
                  <a:cxn ang="0">
                    <a:pos x="42" y="13"/>
                  </a:cxn>
                  <a:cxn ang="0">
                    <a:pos x="40" y="23"/>
                  </a:cxn>
                  <a:cxn ang="0">
                    <a:pos x="35" y="40"/>
                  </a:cxn>
                  <a:cxn ang="0">
                    <a:pos x="29" y="57"/>
                  </a:cxn>
                  <a:cxn ang="0">
                    <a:pos x="21" y="73"/>
                  </a:cxn>
                  <a:cxn ang="0">
                    <a:pos x="14" y="91"/>
                  </a:cxn>
                  <a:cxn ang="0">
                    <a:pos x="7" y="107"/>
                  </a:cxn>
                  <a:cxn ang="0">
                    <a:pos x="3" y="125"/>
                  </a:cxn>
                  <a:cxn ang="0">
                    <a:pos x="1" y="133"/>
                  </a:cxn>
                  <a:cxn ang="0">
                    <a:pos x="0" y="142"/>
                  </a:cxn>
                  <a:cxn ang="0">
                    <a:pos x="0" y="142"/>
                  </a:cxn>
                  <a:cxn ang="0">
                    <a:pos x="1" y="144"/>
                  </a:cxn>
                  <a:cxn ang="0">
                    <a:pos x="1" y="145"/>
                  </a:cxn>
                  <a:cxn ang="0">
                    <a:pos x="3" y="146"/>
                  </a:cxn>
                  <a:cxn ang="0">
                    <a:pos x="5" y="146"/>
                  </a:cxn>
                  <a:cxn ang="0">
                    <a:pos x="6" y="146"/>
                  </a:cxn>
                  <a:cxn ang="0">
                    <a:pos x="8" y="145"/>
                  </a:cxn>
                  <a:cxn ang="0">
                    <a:pos x="9" y="144"/>
                  </a:cxn>
                  <a:cxn ang="0">
                    <a:pos x="9" y="142"/>
                  </a:cxn>
                  <a:cxn ang="0">
                    <a:pos x="9" y="142"/>
                  </a:cxn>
                  <a:cxn ang="0">
                    <a:pos x="10" y="133"/>
                  </a:cxn>
                  <a:cxn ang="0">
                    <a:pos x="12" y="125"/>
                  </a:cxn>
                  <a:cxn ang="0">
                    <a:pos x="17" y="107"/>
                  </a:cxn>
                  <a:cxn ang="0">
                    <a:pos x="24" y="91"/>
                  </a:cxn>
                  <a:cxn ang="0">
                    <a:pos x="31" y="73"/>
                  </a:cxn>
                  <a:cxn ang="0">
                    <a:pos x="38" y="57"/>
                  </a:cxn>
                  <a:cxn ang="0">
                    <a:pos x="44" y="40"/>
                  </a:cxn>
                  <a:cxn ang="0">
                    <a:pos x="49" y="23"/>
                  </a:cxn>
                  <a:cxn ang="0">
                    <a:pos x="51" y="13"/>
                  </a:cxn>
                  <a:cxn ang="0">
                    <a:pos x="52" y="5"/>
                  </a:cxn>
                  <a:cxn ang="0">
                    <a:pos x="52" y="5"/>
                  </a:cxn>
                  <a:cxn ang="0">
                    <a:pos x="51" y="3"/>
                  </a:cxn>
                  <a:cxn ang="0">
                    <a:pos x="51" y="2"/>
                  </a:cxn>
                  <a:cxn ang="0">
                    <a:pos x="49" y="1"/>
                  </a:cxn>
                  <a:cxn ang="0">
                    <a:pos x="47" y="0"/>
                  </a:cxn>
                  <a:cxn ang="0">
                    <a:pos x="44" y="2"/>
                  </a:cxn>
                  <a:cxn ang="0">
                    <a:pos x="43" y="3"/>
                  </a:cxn>
                  <a:cxn ang="0">
                    <a:pos x="43" y="5"/>
                  </a:cxn>
                  <a:cxn ang="0">
                    <a:pos x="43" y="5"/>
                  </a:cxn>
                </a:cxnLst>
                <a:rect l="0" t="0" r="r" b="b"/>
                <a:pathLst>
                  <a:path w="52" h="146">
                    <a:moveTo>
                      <a:pt x="43" y="5"/>
                    </a:moveTo>
                    <a:lnTo>
                      <a:pt x="43" y="5"/>
                    </a:lnTo>
                    <a:lnTo>
                      <a:pt x="42" y="13"/>
                    </a:lnTo>
                    <a:lnTo>
                      <a:pt x="40" y="23"/>
                    </a:lnTo>
                    <a:lnTo>
                      <a:pt x="35" y="40"/>
                    </a:lnTo>
                    <a:lnTo>
                      <a:pt x="29" y="57"/>
                    </a:lnTo>
                    <a:lnTo>
                      <a:pt x="21" y="73"/>
                    </a:lnTo>
                    <a:lnTo>
                      <a:pt x="14" y="91"/>
                    </a:lnTo>
                    <a:lnTo>
                      <a:pt x="7" y="107"/>
                    </a:lnTo>
                    <a:lnTo>
                      <a:pt x="3" y="125"/>
                    </a:lnTo>
                    <a:lnTo>
                      <a:pt x="1" y="133"/>
                    </a:lnTo>
                    <a:lnTo>
                      <a:pt x="0" y="142"/>
                    </a:lnTo>
                    <a:lnTo>
                      <a:pt x="0" y="142"/>
                    </a:lnTo>
                    <a:lnTo>
                      <a:pt x="1" y="144"/>
                    </a:lnTo>
                    <a:lnTo>
                      <a:pt x="1" y="145"/>
                    </a:lnTo>
                    <a:lnTo>
                      <a:pt x="3" y="146"/>
                    </a:lnTo>
                    <a:lnTo>
                      <a:pt x="5" y="146"/>
                    </a:lnTo>
                    <a:lnTo>
                      <a:pt x="6" y="146"/>
                    </a:lnTo>
                    <a:lnTo>
                      <a:pt x="8" y="145"/>
                    </a:lnTo>
                    <a:lnTo>
                      <a:pt x="9" y="144"/>
                    </a:lnTo>
                    <a:lnTo>
                      <a:pt x="9" y="142"/>
                    </a:lnTo>
                    <a:lnTo>
                      <a:pt x="9" y="142"/>
                    </a:lnTo>
                    <a:lnTo>
                      <a:pt x="10" y="133"/>
                    </a:lnTo>
                    <a:lnTo>
                      <a:pt x="12" y="125"/>
                    </a:lnTo>
                    <a:lnTo>
                      <a:pt x="17" y="107"/>
                    </a:lnTo>
                    <a:lnTo>
                      <a:pt x="24" y="91"/>
                    </a:lnTo>
                    <a:lnTo>
                      <a:pt x="31" y="73"/>
                    </a:lnTo>
                    <a:lnTo>
                      <a:pt x="38" y="57"/>
                    </a:lnTo>
                    <a:lnTo>
                      <a:pt x="44" y="40"/>
                    </a:lnTo>
                    <a:lnTo>
                      <a:pt x="49" y="23"/>
                    </a:lnTo>
                    <a:lnTo>
                      <a:pt x="51" y="13"/>
                    </a:lnTo>
                    <a:lnTo>
                      <a:pt x="52" y="5"/>
                    </a:lnTo>
                    <a:lnTo>
                      <a:pt x="52" y="5"/>
                    </a:lnTo>
                    <a:lnTo>
                      <a:pt x="51" y="3"/>
                    </a:lnTo>
                    <a:lnTo>
                      <a:pt x="51" y="2"/>
                    </a:lnTo>
                    <a:lnTo>
                      <a:pt x="49" y="1"/>
                    </a:lnTo>
                    <a:lnTo>
                      <a:pt x="47" y="0"/>
                    </a:lnTo>
                    <a:lnTo>
                      <a:pt x="44" y="2"/>
                    </a:lnTo>
                    <a:lnTo>
                      <a:pt x="43" y="3"/>
                    </a:lnTo>
                    <a:lnTo>
                      <a:pt x="43" y="5"/>
                    </a:lnTo>
                    <a:lnTo>
                      <a:pt x="43"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39" name="chenying0907 924"/>
              <p:cNvSpPr/>
              <p:nvPr/>
            </p:nvSpPr>
            <p:spPr bwMode="auto">
              <a:xfrm>
                <a:off x="3497263" y="1241425"/>
                <a:ext cx="34925" cy="100013"/>
              </a:xfrm>
              <a:custGeom>
                <a:avLst/>
                <a:gdLst/>
                <a:ahLst/>
                <a:cxnLst>
                  <a:cxn ang="0">
                    <a:pos x="57" y="4"/>
                  </a:cxn>
                  <a:cxn ang="0">
                    <a:pos x="54" y="12"/>
                  </a:cxn>
                  <a:cxn ang="0">
                    <a:pos x="50" y="20"/>
                  </a:cxn>
                  <a:cxn ang="0">
                    <a:pos x="47" y="31"/>
                  </a:cxn>
                  <a:cxn ang="0">
                    <a:pos x="45" y="42"/>
                  </a:cxn>
                  <a:cxn ang="0">
                    <a:pos x="30" y="86"/>
                  </a:cxn>
                  <a:cxn ang="0">
                    <a:pos x="24" y="99"/>
                  </a:cxn>
                  <a:cxn ang="0">
                    <a:pos x="12" y="128"/>
                  </a:cxn>
                  <a:cxn ang="0">
                    <a:pos x="9" y="138"/>
                  </a:cxn>
                  <a:cxn ang="0">
                    <a:pos x="7" y="149"/>
                  </a:cxn>
                  <a:cxn ang="0">
                    <a:pos x="6" y="167"/>
                  </a:cxn>
                  <a:cxn ang="0">
                    <a:pos x="4" y="179"/>
                  </a:cxn>
                  <a:cxn ang="0">
                    <a:pos x="1" y="182"/>
                  </a:cxn>
                  <a:cxn ang="0">
                    <a:pos x="0" y="185"/>
                  </a:cxn>
                  <a:cxn ang="0">
                    <a:pos x="1" y="188"/>
                  </a:cxn>
                  <a:cxn ang="0">
                    <a:pos x="6" y="189"/>
                  </a:cxn>
                  <a:cxn ang="0">
                    <a:pos x="9" y="189"/>
                  </a:cxn>
                  <a:cxn ang="0">
                    <a:pos x="15" y="179"/>
                  </a:cxn>
                  <a:cxn ang="0">
                    <a:pos x="16" y="167"/>
                  </a:cxn>
                  <a:cxn ang="0">
                    <a:pos x="15" y="159"/>
                  </a:cxn>
                  <a:cxn ang="0">
                    <a:pos x="17" y="142"/>
                  </a:cxn>
                  <a:cxn ang="0">
                    <a:pos x="25" y="119"/>
                  </a:cxn>
                  <a:cxn ang="0">
                    <a:pos x="32" y="103"/>
                  </a:cxn>
                  <a:cxn ang="0">
                    <a:pos x="42" y="80"/>
                  </a:cxn>
                  <a:cxn ang="0">
                    <a:pos x="49" y="58"/>
                  </a:cxn>
                  <a:cxn ang="0">
                    <a:pos x="57" y="30"/>
                  </a:cxn>
                  <a:cxn ang="0">
                    <a:pos x="59" y="24"/>
                  </a:cxn>
                  <a:cxn ang="0">
                    <a:pos x="64" y="12"/>
                  </a:cxn>
                  <a:cxn ang="0">
                    <a:pos x="66" y="6"/>
                  </a:cxn>
                  <a:cxn ang="0">
                    <a:pos x="65" y="2"/>
                  </a:cxn>
                  <a:cxn ang="0">
                    <a:pos x="61" y="0"/>
                  </a:cxn>
                  <a:cxn ang="0">
                    <a:pos x="58" y="2"/>
                  </a:cxn>
                  <a:cxn ang="0">
                    <a:pos x="57" y="4"/>
                  </a:cxn>
                </a:cxnLst>
                <a:rect l="0" t="0" r="r" b="b"/>
                <a:pathLst>
                  <a:path w="66" h="190">
                    <a:moveTo>
                      <a:pt x="57" y="4"/>
                    </a:moveTo>
                    <a:lnTo>
                      <a:pt x="57" y="4"/>
                    </a:lnTo>
                    <a:lnTo>
                      <a:pt x="56" y="8"/>
                    </a:lnTo>
                    <a:lnTo>
                      <a:pt x="54" y="12"/>
                    </a:lnTo>
                    <a:lnTo>
                      <a:pt x="50" y="20"/>
                    </a:lnTo>
                    <a:lnTo>
                      <a:pt x="50" y="20"/>
                    </a:lnTo>
                    <a:lnTo>
                      <a:pt x="48" y="26"/>
                    </a:lnTo>
                    <a:lnTo>
                      <a:pt x="47" y="31"/>
                    </a:lnTo>
                    <a:lnTo>
                      <a:pt x="45" y="42"/>
                    </a:lnTo>
                    <a:lnTo>
                      <a:pt x="45" y="42"/>
                    </a:lnTo>
                    <a:lnTo>
                      <a:pt x="35" y="71"/>
                    </a:lnTo>
                    <a:lnTo>
                      <a:pt x="30" y="86"/>
                    </a:lnTo>
                    <a:lnTo>
                      <a:pt x="24" y="99"/>
                    </a:lnTo>
                    <a:lnTo>
                      <a:pt x="24" y="99"/>
                    </a:lnTo>
                    <a:lnTo>
                      <a:pt x="15" y="118"/>
                    </a:lnTo>
                    <a:lnTo>
                      <a:pt x="12" y="128"/>
                    </a:lnTo>
                    <a:lnTo>
                      <a:pt x="9" y="138"/>
                    </a:lnTo>
                    <a:lnTo>
                      <a:pt x="9" y="138"/>
                    </a:lnTo>
                    <a:lnTo>
                      <a:pt x="7" y="142"/>
                    </a:lnTo>
                    <a:lnTo>
                      <a:pt x="7" y="149"/>
                    </a:lnTo>
                    <a:lnTo>
                      <a:pt x="6" y="161"/>
                    </a:lnTo>
                    <a:lnTo>
                      <a:pt x="6" y="167"/>
                    </a:lnTo>
                    <a:lnTo>
                      <a:pt x="5" y="173"/>
                    </a:lnTo>
                    <a:lnTo>
                      <a:pt x="4" y="179"/>
                    </a:lnTo>
                    <a:lnTo>
                      <a:pt x="1" y="182"/>
                    </a:lnTo>
                    <a:lnTo>
                      <a:pt x="1" y="182"/>
                    </a:lnTo>
                    <a:lnTo>
                      <a:pt x="0" y="184"/>
                    </a:lnTo>
                    <a:lnTo>
                      <a:pt x="0" y="185"/>
                    </a:lnTo>
                    <a:lnTo>
                      <a:pt x="0" y="187"/>
                    </a:lnTo>
                    <a:lnTo>
                      <a:pt x="1" y="188"/>
                    </a:lnTo>
                    <a:lnTo>
                      <a:pt x="4" y="190"/>
                    </a:lnTo>
                    <a:lnTo>
                      <a:pt x="6" y="189"/>
                    </a:lnTo>
                    <a:lnTo>
                      <a:pt x="9" y="189"/>
                    </a:lnTo>
                    <a:lnTo>
                      <a:pt x="9" y="189"/>
                    </a:lnTo>
                    <a:lnTo>
                      <a:pt x="13" y="184"/>
                    </a:lnTo>
                    <a:lnTo>
                      <a:pt x="15" y="179"/>
                    </a:lnTo>
                    <a:lnTo>
                      <a:pt x="16" y="173"/>
                    </a:lnTo>
                    <a:lnTo>
                      <a:pt x="16" y="167"/>
                    </a:lnTo>
                    <a:lnTo>
                      <a:pt x="16" y="167"/>
                    </a:lnTo>
                    <a:lnTo>
                      <a:pt x="15" y="159"/>
                    </a:lnTo>
                    <a:lnTo>
                      <a:pt x="16" y="151"/>
                    </a:lnTo>
                    <a:lnTo>
                      <a:pt x="17" y="142"/>
                    </a:lnTo>
                    <a:lnTo>
                      <a:pt x="19" y="134"/>
                    </a:lnTo>
                    <a:lnTo>
                      <a:pt x="25" y="119"/>
                    </a:lnTo>
                    <a:lnTo>
                      <a:pt x="32" y="103"/>
                    </a:lnTo>
                    <a:lnTo>
                      <a:pt x="32" y="103"/>
                    </a:lnTo>
                    <a:lnTo>
                      <a:pt x="37" y="92"/>
                    </a:lnTo>
                    <a:lnTo>
                      <a:pt x="42" y="80"/>
                    </a:lnTo>
                    <a:lnTo>
                      <a:pt x="49" y="58"/>
                    </a:lnTo>
                    <a:lnTo>
                      <a:pt x="49" y="58"/>
                    </a:lnTo>
                    <a:lnTo>
                      <a:pt x="53" y="44"/>
                    </a:lnTo>
                    <a:lnTo>
                      <a:pt x="57" y="30"/>
                    </a:lnTo>
                    <a:lnTo>
                      <a:pt x="57" y="30"/>
                    </a:lnTo>
                    <a:lnTo>
                      <a:pt x="59" y="24"/>
                    </a:lnTo>
                    <a:lnTo>
                      <a:pt x="62" y="18"/>
                    </a:lnTo>
                    <a:lnTo>
                      <a:pt x="64" y="12"/>
                    </a:lnTo>
                    <a:lnTo>
                      <a:pt x="66" y="6"/>
                    </a:lnTo>
                    <a:lnTo>
                      <a:pt x="66" y="6"/>
                    </a:lnTo>
                    <a:lnTo>
                      <a:pt x="66" y="4"/>
                    </a:lnTo>
                    <a:lnTo>
                      <a:pt x="65" y="2"/>
                    </a:lnTo>
                    <a:lnTo>
                      <a:pt x="63" y="1"/>
                    </a:lnTo>
                    <a:lnTo>
                      <a:pt x="61" y="0"/>
                    </a:lnTo>
                    <a:lnTo>
                      <a:pt x="59" y="1"/>
                    </a:lnTo>
                    <a:lnTo>
                      <a:pt x="58" y="2"/>
                    </a:lnTo>
                    <a:lnTo>
                      <a:pt x="57" y="4"/>
                    </a:lnTo>
                    <a:lnTo>
                      <a:pt x="57"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40" name="chenying0907 925"/>
              <p:cNvSpPr>
                <a:spLocks noEditPoints="1"/>
              </p:cNvSpPr>
              <p:nvPr/>
            </p:nvSpPr>
            <p:spPr bwMode="auto">
              <a:xfrm>
                <a:off x="3362325" y="1298575"/>
                <a:ext cx="142875" cy="146050"/>
              </a:xfrm>
              <a:custGeom>
                <a:avLst/>
                <a:gdLst/>
                <a:ahLst/>
                <a:cxnLst>
                  <a:cxn ang="0">
                    <a:pos x="131" y="277"/>
                  </a:cxn>
                  <a:cxn ang="0">
                    <a:pos x="96" y="271"/>
                  </a:cxn>
                  <a:cxn ang="0">
                    <a:pos x="62" y="257"/>
                  </a:cxn>
                  <a:cxn ang="0">
                    <a:pos x="34" y="236"/>
                  </a:cxn>
                  <a:cxn ang="0">
                    <a:pos x="13" y="206"/>
                  </a:cxn>
                  <a:cxn ang="0">
                    <a:pos x="1" y="168"/>
                  </a:cxn>
                  <a:cxn ang="0">
                    <a:pos x="0" y="139"/>
                  </a:cxn>
                  <a:cxn ang="0">
                    <a:pos x="8" y="98"/>
                  </a:cxn>
                  <a:cxn ang="0">
                    <a:pos x="27" y="61"/>
                  </a:cxn>
                  <a:cxn ang="0">
                    <a:pos x="55" y="31"/>
                  </a:cxn>
                  <a:cxn ang="0">
                    <a:pos x="91" y="10"/>
                  </a:cxn>
                  <a:cxn ang="0">
                    <a:pos x="118" y="0"/>
                  </a:cxn>
                  <a:cxn ang="0">
                    <a:pos x="128" y="1"/>
                  </a:cxn>
                  <a:cxn ang="0">
                    <a:pos x="138" y="9"/>
                  </a:cxn>
                  <a:cxn ang="0">
                    <a:pos x="146" y="14"/>
                  </a:cxn>
                  <a:cxn ang="0">
                    <a:pos x="183" y="24"/>
                  </a:cxn>
                  <a:cxn ang="0">
                    <a:pos x="214" y="41"/>
                  </a:cxn>
                  <a:cxn ang="0">
                    <a:pos x="239" y="63"/>
                  </a:cxn>
                  <a:cxn ang="0">
                    <a:pos x="257" y="90"/>
                  </a:cxn>
                  <a:cxn ang="0">
                    <a:pos x="268" y="122"/>
                  </a:cxn>
                  <a:cxn ang="0">
                    <a:pos x="271" y="145"/>
                  </a:cxn>
                  <a:cxn ang="0">
                    <a:pos x="268" y="179"/>
                  </a:cxn>
                  <a:cxn ang="0">
                    <a:pos x="255" y="212"/>
                  </a:cxn>
                  <a:cxn ang="0">
                    <a:pos x="236" y="241"/>
                  </a:cxn>
                  <a:cxn ang="0">
                    <a:pos x="209" y="263"/>
                  </a:cxn>
                  <a:cxn ang="0">
                    <a:pos x="174" y="275"/>
                  </a:cxn>
                  <a:cxn ang="0">
                    <a:pos x="144" y="277"/>
                  </a:cxn>
                  <a:cxn ang="0">
                    <a:pos x="101" y="48"/>
                  </a:cxn>
                  <a:cxn ang="0">
                    <a:pos x="62" y="79"/>
                  </a:cxn>
                  <a:cxn ang="0">
                    <a:pos x="48" y="100"/>
                  </a:cxn>
                  <a:cxn ang="0">
                    <a:pos x="38" y="126"/>
                  </a:cxn>
                  <a:cxn ang="0">
                    <a:pos x="37" y="153"/>
                  </a:cxn>
                  <a:cxn ang="0">
                    <a:pos x="41" y="172"/>
                  </a:cxn>
                  <a:cxn ang="0">
                    <a:pos x="52" y="194"/>
                  </a:cxn>
                  <a:cxn ang="0">
                    <a:pos x="67" y="214"/>
                  </a:cxn>
                  <a:cxn ang="0">
                    <a:pos x="88" y="229"/>
                  </a:cxn>
                  <a:cxn ang="0">
                    <a:pos x="112" y="238"/>
                  </a:cxn>
                  <a:cxn ang="0">
                    <a:pos x="139" y="241"/>
                  </a:cxn>
                  <a:cxn ang="0">
                    <a:pos x="155" y="240"/>
                  </a:cxn>
                  <a:cxn ang="0">
                    <a:pos x="171" y="236"/>
                  </a:cxn>
                  <a:cxn ang="0">
                    <a:pos x="194" y="224"/>
                  </a:cxn>
                  <a:cxn ang="0">
                    <a:pos x="213" y="208"/>
                  </a:cxn>
                  <a:cxn ang="0">
                    <a:pos x="225" y="187"/>
                  </a:cxn>
                  <a:cxn ang="0">
                    <a:pos x="233" y="163"/>
                  </a:cxn>
                  <a:cxn ang="0">
                    <a:pos x="233" y="139"/>
                  </a:cxn>
                  <a:cxn ang="0">
                    <a:pos x="228" y="121"/>
                  </a:cxn>
                  <a:cxn ang="0">
                    <a:pos x="216" y="97"/>
                  </a:cxn>
                  <a:cxn ang="0">
                    <a:pos x="199" y="78"/>
                  </a:cxn>
                  <a:cxn ang="0">
                    <a:pos x="177" y="63"/>
                  </a:cxn>
                  <a:cxn ang="0">
                    <a:pos x="150" y="53"/>
                  </a:cxn>
                  <a:cxn ang="0">
                    <a:pos x="119" y="49"/>
                  </a:cxn>
                  <a:cxn ang="0">
                    <a:pos x="112" y="47"/>
                  </a:cxn>
                </a:cxnLst>
                <a:rect l="0" t="0" r="r" b="b"/>
                <a:pathLst>
                  <a:path w="271" h="277">
                    <a:moveTo>
                      <a:pt x="144" y="277"/>
                    </a:moveTo>
                    <a:lnTo>
                      <a:pt x="144" y="277"/>
                    </a:lnTo>
                    <a:lnTo>
                      <a:pt x="131" y="277"/>
                    </a:lnTo>
                    <a:lnTo>
                      <a:pt x="120" y="276"/>
                    </a:lnTo>
                    <a:lnTo>
                      <a:pt x="108" y="274"/>
                    </a:lnTo>
                    <a:lnTo>
                      <a:pt x="96" y="271"/>
                    </a:lnTo>
                    <a:lnTo>
                      <a:pt x="85" y="267"/>
                    </a:lnTo>
                    <a:lnTo>
                      <a:pt x="73" y="263"/>
                    </a:lnTo>
                    <a:lnTo>
                      <a:pt x="62" y="257"/>
                    </a:lnTo>
                    <a:lnTo>
                      <a:pt x="53" y="251"/>
                    </a:lnTo>
                    <a:lnTo>
                      <a:pt x="42" y="244"/>
                    </a:lnTo>
                    <a:lnTo>
                      <a:pt x="34" y="236"/>
                    </a:lnTo>
                    <a:lnTo>
                      <a:pt x="26" y="226"/>
                    </a:lnTo>
                    <a:lnTo>
                      <a:pt x="19" y="217"/>
                    </a:lnTo>
                    <a:lnTo>
                      <a:pt x="13" y="206"/>
                    </a:lnTo>
                    <a:lnTo>
                      <a:pt x="7" y="194"/>
                    </a:lnTo>
                    <a:lnTo>
                      <a:pt x="3" y="181"/>
                    </a:lnTo>
                    <a:lnTo>
                      <a:pt x="1" y="168"/>
                    </a:lnTo>
                    <a:lnTo>
                      <a:pt x="1" y="168"/>
                    </a:lnTo>
                    <a:lnTo>
                      <a:pt x="0" y="153"/>
                    </a:lnTo>
                    <a:lnTo>
                      <a:pt x="0" y="139"/>
                    </a:lnTo>
                    <a:lnTo>
                      <a:pt x="1" y="125"/>
                    </a:lnTo>
                    <a:lnTo>
                      <a:pt x="4" y="112"/>
                    </a:lnTo>
                    <a:lnTo>
                      <a:pt x="8" y="98"/>
                    </a:lnTo>
                    <a:lnTo>
                      <a:pt x="14" y="86"/>
                    </a:lnTo>
                    <a:lnTo>
                      <a:pt x="20" y="74"/>
                    </a:lnTo>
                    <a:lnTo>
                      <a:pt x="27" y="61"/>
                    </a:lnTo>
                    <a:lnTo>
                      <a:pt x="35" y="51"/>
                    </a:lnTo>
                    <a:lnTo>
                      <a:pt x="45" y="41"/>
                    </a:lnTo>
                    <a:lnTo>
                      <a:pt x="55" y="31"/>
                    </a:lnTo>
                    <a:lnTo>
                      <a:pt x="66" y="23"/>
                    </a:lnTo>
                    <a:lnTo>
                      <a:pt x="78" y="16"/>
                    </a:lnTo>
                    <a:lnTo>
                      <a:pt x="91" y="10"/>
                    </a:lnTo>
                    <a:lnTo>
                      <a:pt x="103" y="4"/>
                    </a:lnTo>
                    <a:lnTo>
                      <a:pt x="118" y="0"/>
                    </a:lnTo>
                    <a:lnTo>
                      <a:pt x="118" y="0"/>
                    </a:lnTo>
                    <a:lnTo>
                      <a:pt x="122" y="0"/>
                    </a:lnTo>
                    <a:lnTo>
                      <a:pt x="122" y="0"/>
                    </a:lnTo>
                    <a:lnTo>
                      <a:pt x="128" y="1"/>
                    </a:lnTo>
                    <a:lnTo>
                      <a:pt x="132" y="2"/>
                    </a:lnTo>
                    <a:lnTo>
                      <a:pt x="135" y="5"/>
                    </a:lnTo>
                    <a:lnTo>
                      <a:pt x="138" y="9"/>
                    </a:lnTo>
                    <a:lnTo>
                      <a:pt x="141" y="13"/>
                    </a:lnTo>
                    <a:lnTo>
                      <a:pt x="146" y="14"/>
                    </a:lnTo>
                    <a:lnTo>
                      <a:pt x="146" y="14"/>
                    </a:lnTo>
                    <a:lnTo>
                      <a:pt x="158" y="17"/>
                    </a:lnTo>
                    <a:lnTo>
                      <a:pt x="171" y="20"/>
                    </a:lnTo>
                    <a:lnTo>
                      <a:pt x="183" y="24"/>
                    </a:lnTo>
                    <a:lnTo>
                      <a:pt x="193" y="29"/>
                    </a:lnTo>
                    <a:lnTo>
                      <a:pt x="204" y="34"/>
                    </a:lnTo>
                    <a:lnTo>
                      <a:pt x="214" y="41"/>
                    </a:lnTo>
                    <a:lnTo>
                      <a:pt x="223" y="48"/>
                    </a:lnTo>
                    <a:lnTo>
                      <a:pt x="232" y="55"/>
                    </a:lnTo>
                    <a:lnTo>
                      <a:pt x="239" y="63"/>
                    </a:lnTo>
                    <a:lnTo>
                      <a:pt x="246" y="72"/>
                    </a:lnTo>
                    <a:lnTo>
                      <a:pt x="252" y="81"/>
                    </a:lnTo>
                    <a:lnTo>
                      <a:pt x="257" y="90"/>
                    </a:lnTo>
                    <a:lnTo>
                      <a:pt x="261" y="100"/>
                    </a:lnTo>
                    <a:lnTo>
                      <a:pt x="266" y="111"/>
                    </a:lnTo>
                    <a:lnTo>
                      <a:pt x="268" y="122"/>
                    </a:lnTo>
                    <a:lnTo>
                      <a:pt x="270" y="134"/>
                    </a:lnTo>
                    <a:lnTo>
                      <a:pt x="270" y="134"/>
                    </a:lnTo>
                    <a:lnTo>
                      <a:pt x="271" y="145"/>
                    </a:lnTo>
                    <a:lnTo>
                      <a:pt x="271" y="156"/>
                    </a:lnTo>
                    <a:lnTo>
                      <a:pt x="270" y="168"/>
                    </a:lnTo>
                    <a:lnTo>
                      <a:pt x="268" y="179"/>
                    </a:lnTo>
                    <a:lnTo>
                      <a:pt x="265" y="190"/>
                    </a:lnTo>
                    <a:lnTo>
                      <a:pt x="260" y="202"/>
                    </a:lnTo>
                    <a:lnTo>
                      <a:pt x="255" y="212"/>
                    </a:lnTo>
                    <a:lnTo>
                      <a:pt x="250" y="222"/>
                    </a:lnTo>
                    <a:lnTo>
                      <a:pt x="243" y="232"/>
                    </a:lnTo>
                    <a:lnTo>
                      <a:pt x="236" y="241"/>
                    </a:lnTo>
                    <a:lnTo>
                      <a:pt x="227" y="249"/>
                    </a:lnTo>
                    <a:lnTo>
                      <a:pt x="218" y="256"/>
                    </a:lnTo>
                    <a:lnTo>
                      <a:pt x="209" y="263"/>
                    </a:lnTo>
                    <a:lnTo>
                      <a:pt x="197" y="268"/>
                    </a:lnTo>
                    <a:lnTo>
                      <a:pt x="186" y="272"/>
                    </a:lnTo>
                    <a:lnTo>
                      <a:pt x="174" y="275"/>
                    </a:lnTo>
                    <a:lnTo>
                      <a:pt x="174" y="275"/>
                    </a:lnTo>
                    <a:lnTo>
                      <a:pt x="159" y="277"/>
                    </a:lnTo>
                    <a:lnTo>
                      <a:pt x="144" y="277"/>
                    </a:lnTo>
                    <a:lnTo>
                      <a:pt x="144" y="277"/>
                    </a:lnTo>
                    <a:close/>
                    <a:moveTo>
                      <a:pt x="101" y="48"/>
                    </a:moveTo>
                    <a:lnTo>
                      <a:pt x="101" y="48"/>
                    </a:lnTo>
                    <a:lnTo>
                      <a:pt x="87" y="56"/>
                    </a:lnTo>
                    <a:lnTo>
                      <a:pt x="73" y="66"/>
                    </a:lnTo>
                    <a:lnTo>
                      <a:pt x="62" y="79"/>
                    </a:lnTo>
                    <a:lnTo>
                      <a:pt x="57" y="86"/>
                    </a:lnTo>
                    <a:lnTo>
                      <a:pt x="52" y="93"/>
                    </a:lnTo>
                    <a:lnTo>
                      <a:pt x="48" y="100"/>
                    </a:lnTo>
                    <a:lnTo>
                      <a:pt x="44" y="109"/>
                    </a:lnTo>
                    <a:lnTo>
                      <a:pt x="40" y="117"/>
                    </a:lnTo>
                    <a:lnTo>
                      <a:pt x="38" y="126"/>
                    </a:lnTo>
                    <a:lnTo>
                      <a:pt x="37" y="135"/>
                    </a:lnTo>
                    <a:lnTo>
                      <a:pt x="36" y="144"/>
                    </a:lnTo>
                    <a:lnTo>
                      <a:pt x="37" y="153"/>
                    </a:lnTo>
                    <a:lnTo>
                      <a:pt x="38" y="163"/>
                    </a:lnTo>
                    <a:lnTo>
                      <a:pt x="38" y="163"/>
                    </a:lnTo>
                    <a:lnTo>
                      <a:pt x="41" y="172"/>
                    </a:lnTo>
                    <a:lnTo>
                      <a:pt x="44" y="180"/>
                    </a:lnTo>
                    <a:lnTo>
                      <a:pt x="48" y="187"/>
                    </a:lnTo>
                    <a:lnTo>
                      <a:pt x="52" y="194"/>
                    </a:lnTo>
                    <a:lnTo>
                      <a:pt x="56" y="202"/>
                    </a:lnTo>
                    <a:lnTo>
                      <a:pt x="62" y="208"/>
                    </a:lnTo>
                    <a:lnTo>
                      <a:pt x="67" y="214"/>
                    </a:lnTo>
                    <a:lnTo>
                      <a:pt x="73" y="219"/>
                    </a:lnTo>
                    <a:lnTo>
                      <a:pt x="81" y="224"/>
                    </a:lnTo>
                    <a:lnTo>
                      <a:pt x="88" y="229"/>
                    </a:lnTo>
                    <a:lnTo>
                      <a:pt x="95" y="232"/>
                    </a:lnTo>
                    <a:lnTo>
                      <a:pt x="103" y="235"/>
                    </a:lnTo>
                    <a:lnTo>
                      <a:pt x="112" y="238"/>
                    </a:lnTo>
                    <a:lnTo>
                      <a:pt x="121" y="239"/>
                    </a:lnTo>
                    <a:lnTo>
                      <a:pt x="129" y="241"/>
                    </a:lnTo>
                    <a:lnTo>
                      <a:pt x="139" y="241"/>
                    </a:lnTo>
                    <a:lnTo>
                      <a:pt x="139" y="241"/>
                    </a:lnTo>
                    <a:lnTo>
                      <a:pt x="147" y="241"/>
                    </a:lnTo>
                    <a:lnTo>
                      <a:pt x="155" y="240"/>
                    </a:lnTo>
                    <a:lnTo>
                      <a:pt x="163" y="238"/>
                    </a:lnTo>
                    <a:lnTo>
                      <a:pt x="171" y="236"/>
                    </a:lnTo>
                    <a:lnTo>
                      <a:pt x="171" y="236"/>
                    </a:lnTo>
                    <a:lnTo>
                      <a:pt x="179" y="233"/>
                    </a:lnTo>
                    <a:lnTo>
                      <a:pt x="187" y="229"/>
                    </a:lnTo>
                    <a:lnTo>
                      <a:pt x="194" y="224"/>
                    </a:lnTo>
                    <a:lnTo>
                      <a:pt x="201" y="219"/>
                    </a:lnTo>
                    <a:lnTo>
                      <a:pt x="207" y="214"/>
                    </a:lnTo>
                    <a:lnTo>
                      <a:pt x="213" y="208"/>
                    </a:lnTo>
                    <a:lnTo>
                      <a:pt x="217" y="202"/>
                    </a:lnTo>
                    <a:lnTo>
                      <a:pt x="222" y="194"/>
                    </a:lnTo>
                    <a:lnTo>
                      <a:pt x="225" y="187"/>
                    </a:lnTo>
                    <a:lnTo>
                      <a:pt x="228" y="180"/>
                    </a:lnTo>
                    <a:lnTo>
                      <a:pt x="230" y="172"/>
                    </a:lnTo>
                    <a:lnTo>
                      <a:pt x="233" y="163"/>
                    </a:lnTo>
                    <a:lnTo>
                      <a:pt x="234" y="155"/>
                    </a:lnTo>
                    <a:lnTo>
                      <a:pt x="234" y="147"/>
                    </a:lnTo>
                    <a:lnTo>
                      <a:pt x="233" y="139"/>
                    </a:lnTo>
                    <a:lnTo>
                      <a:pt x="230" y="130"/>
                    </a:lnTo>
                    <a:lnTo>
                      <a:pt x="230" y="130"/>
                    </a:lnTo>
                    <a:lnTo>
                      <a:pt x="228" y="121"/>
                    </a:lnTo>
                    <a:lnTo>
                      <a:pt x="225" y="113"/>
                    </a:lnTo>
                    <a:lnTo>
                      <a:pt x="221" y="105"/>
                    </a:lnTo>
                    <a:lnTo>
                      <a:pt x="216" y="97"/>
                    </a:lnTo>
                    <a:lnTo>
                      <a:pt x="212" y="90"/>
                    </a:lnTo>
                    <a:lnTo>
                      <a:pt x="206" y="84"/>
                    </a:lnTo>
                    <a:lnTo>
                      <a:pt x="199" y="78"/>
                    </a:lnTo>
                    <a:lnTo>
                      <a:pt x="192" y="73"/>
                    </a:lnTo>
                    <a:lnTo>
                      <a:pt x="185" y="67"/>
                    </a:lnTo>
                    <a:lnTo>
                      <a:pt x="177" y="63"/>
                    </a:lnTo>
                    <a:lnTo>
                      <a:pt x="168" y="59"/>
                    </a:lnTo>
                    <a:lnTo>
                      <a:pt x="160" y="56"/>
                    </a:lnTo>
                    <a:lnTo>
                      <a:pt x="150" y="53"/>
                    </a:lnTo>
                    <a:lnTo>
                      <a:pt x="141" y="51"/>
                    </a:lnTo>
                    <a:lnTo>
                      <a:pt x="129" y="50"/>
                    </a:lnTo>
                    <a:lnTo>
                      <a:pt x="119" y="49"/>
                    </a:lnTo>
                    <a:lnTo>
                      <a:pt x="119" y="49"/>
                    </a:lnTo>
                    <a:lnTo>
                      <a:pt x="115" y="49"/>
                    </a:lnTo>
                    <a:lnTo>
                      <a:pt x="112" y="47"/>
                    </a:lnTo>
                    <a:lnTo>
                      <a:pt x="107" y="45"/>
                    </a:lnTo>
                    <a:lnTo>
                      <a:pt x="101" y="48"/>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41" name="chenying0907 926"/>
              <p:cNvSpPr>
                <a:spLocks noEditPoints="1"/>
              </p:cNvSpPr>
              <p:nvPr/>
            </p:nvSpPr>
            <p:spPr bwMode="auto">
              <a:xfrm>
                <a:off x="3282950" y="1227138"/>
                <a:ext cx="644525" cy="642938"/>
              </a:xfrm>
              <a:custGeom>
                <a:avLst/>
                <a:gdLst/>
                <a:ahLst/>
                <a:cxnLst>
                  <a:cxn ang="0">
                    <a:pos x="653" y="1206"/>
                  </a:cxn>
                  <a:cxn ang="0">
                    <a:pos x="563" y="1160"/>
                  </a:cxn>
                  <a:cxn ang="0">
                    <a:pos x="550" y="1153"/>
                  </a:cxn>
                  <a:cxn ang="0">
                    <a:pos x="236" y="832"/>
                  </a:cxn>
                  <a:cxn ang="0">
                    <a:pos x="143" y="731"/>
                  </a:cxn>
                  <a:cxn ang="0">
                    <a:pos x="77" y="679"/>
                  </a:cxn>
                  <a:cxn ang="0">
                    <a:pos x="72" y="657"/>
                  </a:cxn>
                  <a:cxn ang="0">
                    <a:pos x="40" y="570"/>
                  </a:cxn>
                  <a:cxn ang="0">
                    <a:pos x="11" y="425"/>
                  </a:cxn>
                  <a:cxn ang="0">
                    <a:pos x="1" y="212"/>
                  </a:cxn>
                  <a:cxn ang="0">
                    <a:pos x="10" y="196"/>
                  </a:cxn>
                  <a:cxn ang="0">
                    <a:pos x="19" y="182"/>
                  </a:cxn>
                  <a:cxn ang="0">
                    <a:pos x="110" y="81"/>
                  </a:cxn>
                  <a:cxn ang="0">
                    <a:pos x="210" y="10"/>
                  </a:cxn>
                  <a:cxn ang="0">
                    <a:pos x="228" y="8"/>
                  </a:cxn>
                  <a:cxn ang="0">
                    <a:pos x="242" y="2"/>
                  </a:cxn>
                  <a:cxn ang="0">
                    <a:pos x="419" y="2"/>
                  </a:cxn>
                  <a:cxn ang="0">
                    <a:pos x="599" y="26"/>
                  </a:cxn>
                  <a:cxn ang="0">
                    <a:pos x="638" y="36"/>
                  </a:cxn>
                  <a:cxn ang="0">
                    <a:pos x="656" y="46"/>
                  </a:cxn>
                  <a:cxn ang="0">
                    <a:pos x="887" y="256"/>
                  </a:cxn>
                  <a:cxn ang="0">
                    <a:pos x="1107" y="475"/>
                  </a:cxn>
                  <a:cxn ang="0">
                    <a:pos x="1167" y="525"/>
                  </a:cxn>
                  <a:cxn ang="0">
                    <a:pos x="1185" y="553"/>
                  </a:cxn>
                  <a:cxn ang="0">
                    <a:pos x="1215" y="644"/>
                  </a:cxn>
                  <a:cxn ang="0">
                    <a:pos x="1218" y="725"/>
                  </a:cxn>
                  <a:cxn ang="0">
                    <a:pos x="1194" y="798"/>
                  </a:cxn>
                  <a:cxn ang="0">
                    <a:pos x="1193" y="817"/>
                  </a:cxn>
                  <a:cxn ang="0">
                    <a:pos x="1109" y="909"/>
                  </a:cxn>
                  <a:cxn ang="0">
                    <a:pos x="862" y="1146"/>
                  </a:cxn>
                  <a:cxn ang="0">
                    <a:pos x="853" y="1157"/>
                  </a:cxn>
                  <a:cxn ang="0">
                    <a:pos x="761" y="1206"/>
                  </a:cxn>
                  <a:cxn ang="0">
                    <a:pos x="231" y="43"/>
                  </a:cxn>
                  <a:cxn ang="0">
                    <a:pos x="137" y="108"/>
                  </a:cxn>
                  <a:cxn ang="0">
                    <a:pos x="54" y="198"/>
                  </a:cxn>
                  <a:cxn ang="0">
                    <a:pos x="40" y="216"/>
                  </a:cxn>
                  <a:cxn ang="0">
                    <a:pos x="45" y="400"/>
                  </a:cxn>
                  <a:cxn ang="0">
                    <a:pos x="68" y="529"/>
                  </a:cxn>
                  <a:cxn ang="0">
                    <a:pos x="105" y="637"/>
                  </a:cxn>
                  <a:cxn ang="0">
                    <a:pos x="112" y="658"/>
                  </a:cxn>
                  <a:cxn ang="0">
                    <a:pos x="181" y="718"/>
                  </a:cxn>
                  <a:cxn ang="0">
                    <a:pos x="294" y="841"/>
                  </a:cxn>
                  <a:cxn ang="0">
                    <a:pos x="585" y="1129"/>
                  </a:cxn>
                  <a:cxn ang="0">
                    <a:pos x="633" y="1159"/>
                  </a:cxn>
                  <a:cxn ang="0">
                    <a:pos x="706" y="1177"/>
                  </a:cxn>
                  <a:cxn ang="0">
                    <a:pos x="765" y="1165"/>
                  </a:cxn>
                  <a:cxn ang="0">
                    <a:pos x="823" y="1131"/>
                  </a:cxn>
                  <a:cxn ang="0">
                    <a:pos x="865" y="1090"/>
                  </a:cxn>
                  <a:cxn ang="0">
                    <a:pos x="1140" y="817"/>
                  </a:cxn>
                  <a:cxn ang="0">
                    <a:pos x="1147" y="803"/>
                  </a:cxn>
                  <a:cxn ang="0">
                    <a:pos x="1177" y="736"/>
                  </a:cxn>
                  <a:cxn ang="0">
                    <a:pos x="1179" y="657"/>
                  </a:cxn>
                  <a:cxn ang="0">
                    <a:pos x="1148" y="564"/>
                  </a:cxn>
                  <a:cxn ang="0">
                    <a:pos x="1140" y="556"/>
                  </a:cxn>
                  <a:cxn ang="0">
                    <a:pos x="894" y="335"/>
                  </a:cxn>
                  <a:cxn ang="0">
                    <a:pos x="627" y="72"/>
                  </a:cxn>
                  <a:cxn ang="0">
                    <a:pos x="558" y="57"/>
                  </a:cxn>
                  <a:cxn ang="0">
                    <a:pos x="377" y="39"/>
                  </a:cxn>
                  <a:cxn ang="0">
                    <a:pos x="236" y="40"/>
                  </a:cxn>
                </a:cxnLst>
                <a:rect l="0" t="0" r="r" b="b"/>
                <a:pathLst>
                  <a:path w="1220" h="1215">
                    <a:moveTo>
                      <a:pt x="706" y="1215"/>
                    </a:moveTo>
                    <a:lnTo>
                      <a:pt x="706" y="1215"/>
                    </a:lnTo>
                    <a:lnTo>
                      <a:pt x="688" y="1214"/>
                    </a:lnTo>
                    <a:lnTo>
                      <a:pt x="671" y="1211"/>
                    </a:lnTo>
                    <a:lnTo>
                      <a:pt x="653" y="1206"/>
                    </a:lnTo>
                    <a:lnTo>
                      <a:pt x="636" y="1200"/>
                    </a:lnTo>
                    <a:lnTo>
                      <a:pt x="617" y="1193"/>
                    </a:lnTo>
                    <a:lnTo>
                      <a:pt x="599" y="1184"/>
                    </a:lnTo>
                    <a:lnTo>
                      <a:pt x="581" y="1172"/>
                    </a:lnTo>
                    <a:lnTo>
                      <a:pt x="563" y="1160"/>
                    </a:lnTo>
                    <a:lnTo>
                      <a:pt x="561" y="1158"/>
                    </a:lnTo>
                    <a:lnTo>
                      <a:pt x="558" y="1158"/>
                    </a:lnTo>
                    <a:lnTo>
                      <a:pt x="558" y="1158"/>
                    </a:lnTo>
                    <a:lnTo>
                      <a:pt x="554" y="1156"/>
                    </a:lnTo>
                    <a:lnTo>
                      <a:pt x="550" y="1153"/>
                    </a:lnTo>
                    <a:lnTo>
                      <a:pt x="307" y="910"/>
                    </a:lnTo>
                    <a:lnTo>
                      <a:pt x="307" y="910"/>
                    </a:lnTo>
                    <a:lnTo>
                      <a:pt x="290" y="891"/>
                    </a:lnTo>
                    <a:lnTo>
                      <a:pt x="271" y="872"/>
                    </a:lnTo>
                    <a:lnTo>
                      <a:pt x="236" y="832"/>
                    </a:lnTo>
                    <a:lnTo>
                      <a:pt x="236" y="832"/>
                    </a:lnTo>
                    <a:lnTo>
                      <a:pt x="200" y="790"/>
                    </a:lnTo>
                    <a:lnTo>
                      <a:pt x="181" y="771"/>
                    </a:lnTo>
                    <a:lnTo>
                      <a:pt x="163" y="751"/>
                    </a:lnTo>
                    <a:lnTo>
                      <a:pt x="143" y="731"/>
                    </a:lnTo>
                    <a:lnTo>
                      <a:pt x="123" y="714"/>
                    </a:lnTo>
                    <a:lnTo>
                      <a:pt x="102" y="697"/>
                    </a:lnTo>
                    <a:lnTo>
                      <a:pt x="80" y="682"/>
                    </a:lnTo>
                    <a:lnTo>
                      <a:pt x="80" y="682"/>
                    </a:lnTo>
                    <a:lnTo>
                      <a:pt x="77" y="679"/>
                    </a:lnTo>
                    <a:lnTo>
                      <a:pt x="74" y="677"/>
                    </a:lnTo>
                    <a:lnTo>
                      <a:pt x="72" y="670"/>
                    </a:lnTo>
                    <a:lnTo>
                      <a:pt x="71" y="665"/>
                    </a:lnTo>
                    <a:lnTo>
                      <a:pt x="71" y="661"/>
                    </a:lnTo>
                    <a:lnTo>
                      <a:pt x="72" y="657"/>
                    </a:lnTo>
                    <a:lnTo>
                      <a:pt x="71" y="654"/>
                    </a:lnTo>
                    <a:lnTo>
                      <a:pt x="71" y="654"/>
                    </a:lnTo>
                    <a:lnTo>
                      <a:pt x="59" y="626"/>
                    </a:lnTo>
                    <a:lnTo>
                      <a:pt x="49" y="598"/>
                    </a:lnTo>
                    <a:lnTo>
                      <a:pt x="40" y="570"/>
                    </a:lnTo>
                    <a:lnTo>
                      <a:pt x="32" y="541"/>
                    </a:lnTo>
                    <a:lnTo>
                      <a:pt x="25" y="512"/>
                    </a:lnTo>
                    <a:lnTo>
                      <a:pt x="19" y="483"/>
                    </a:lnTo>
                    <a:lnTo>
                      <a:pt x="15" y="453"/>
                    </a:lnTo>
                    <a:lnTo>
                      <a:pt x="11" y="425"/>
                    </a:lnTo>
                    <a:lnTo>
                      <a:pt x="7" y="396"/>
                    </a:lnTo>
                    <a:lnTo>
                      <a:pt x="4" y="368"/>
                    </a:lnTo>
                    <a:lnTo>
                      <a:pt x="1" y="312"/>
                    </a:lnTo>
                    <a:lnTo>
                      <a:pt x="0" y="259"/>
                    </a:lnTo>
                    <a:lnTo>
                      <a:pt x="1" y="212"/>
                    </a:lnTo>
                    <a:lnTo>
                      <a:pt x="1" y="212"/>
                    </a:lnTo>
                    <a:lnTo>
                      <a:pt x="1" y="207"/>
                    </a:lnTo>
                    <a:lnTo>
                      <a:pt x="3" y="202"/>
                    </a:lnTo>
                    <a:lnTo>
                      <a:pt x="6" y="198"/>
                    </a:lnTo>
                    <a:lnTo>
                      <a:pt x="10" y="196"/>
                    </a:lnTo>
                    <a:lnTo>
                      <a:pt x="14" y="193"/>
                    </a:lnTo>
                    <a:lnTo>
                      <a:pt x="16" y="188"/>
                    </a:lnTo>
                    <a:lnTo>
                      <a:pt x="16" y="188"/>
                    </a:lnTo>
                    <a:lnTo>
                      <a:pt x="17" y="185"/>
                    </a:lnTo>
                    <a:lnTo>
                      <a:pt x="19" y="182"/>
                    </a:lnTo>
                    <a:lnTo>
                      <a:pt x="19" y="182"/>
                    </a:lnTo>
                    <a:lnTo>
                      <a:pt x="41" y="154"/>
                    </a:lnTo>
                    <a:lnTo>
                      <a:pt x="63" y="127"/>
                    </a:lnTo>
                    <a:lnTo>
                      <a:pt x="86" y="103"/>
                    </a:lnTo>
                    <a:lnTo>
                      <a:pt x="110" y="81"/>
                    </a:lnTo>
                    <a:lnTo>
                      <a:pt x="135" y="60"/>
                    </a:lnTo>
                    <a:lnTo>
                      <a:pt x="159" y="41"/>
                    </a:lnTo>
                    <a:lnTo>
                      <a:pt x="185" y="25"/>
                    </a:lnTo>
                    <a:lnTo>
                      <a:pt x="210" y="10"/>
                    </a:lnTo>
                    <a:lnTo>
                      <a:pt x="210" y="10"/>
                    </a:lnTo>
                    <a:lnTo>
                      <a:pt x="215" y="8"/>
                    </a:lnTo>
                    <a:lnTo>
                      <a:pt x="219" y="7"/>
                    </a:lnTo>
                    <a:lnTo>
                      <a:pt x="219" y="7"/>
                    </a:lnTo>
                    <a:lnTo>
                      <a:pt x="222" y="8"/>
                    </a:lnTo>
                    <a:lnTo>
                      <a:pt x="228" y="8"/>
                    </a:lnTo>
                    <a:lnTo>
                      <a:pt x="232" y="5"/>
                    </a:lnTo>
                    <a:lnTo>
                      <a:pt x="232" y="5"/>
                    </a:lnTo>
                    <a:lnTo>
                      <a:pt x="236" y="3"/>
                    </a:lnTo>
                    <a:lnTo>
                      <a:pt x="242" y="2"/>
                    </a:lnTo>
                    <a:lnTo>
                      <a:pt x="242" y="2"/>
                    </a:lnTo>
                    <a:lnTo>
                      <a:pt x="291" y="0"/>
                    </a:lnTo>
                    <a:lnTo>
                      <a:pt x="335" y="0"/>
                    </a:lnTo>
                    <a:lnTo>
                      <a:pt x="335" y="0"/>
                    </a:lnTo>
                    <a:lnTo>
                      <a:pt x="377" y="0"/>
                    </a:lnTo>
                    <a:lnTo>
                      <a:pt x="419" y="2"/>
                    </a:lnTo>
                    <a:lnTo>
                      <a:pt x="458" y="5"/>
                    </a:lnTo>
                    <a:lnTo>
                      <a:pt x="495" y="8"/>
                    </a:lnTo>
                    <a:lnTo>
                      <a:pt x="531" y="13"/>
                    </a:lnTo>
                    <a:lnTo>
                      <a:pt x="566" y="20"/>
                    </a:lnTo>
                    <a:lnTo>
                      <a:pt x="599" y="26"/>
                    </a:lnTo>
                    <a:lnTo>
                      <a:pt x="631" y="34"/>
                    </a:lnTo>
                    <a:lnTo>
                      <a:pt x="631" y="34"/>
                    </a:lnTo>
                    <a:lnTo>
                      <a:pt x="634" y="35"/>
                    </a:lnTo>
                    <a:lnTo>
                      <a:pt x="636" y="36"/>
                    </a:lnTo>
                    <a:lnTo>
                      <a:pt x="638" y="36"/>
                    </a:lnTo>
                    <a:lnTo>
                      <a:pt x="638" y="36"/>
                    </a:lnTo>
                    <a:lnTo>
                      <a:pt x="642" y="36"/>
                    </a:lnTo>
                    <a:lnTo>
                      <a:pt x="646" y="38"/>
                    </a:lnTo>
                    <a:lnTo>
                      <a:pt x="656" y="46"/>
                    </a:lnTo>
                    <a:lnTo>
                      <a:pt x="656" y="46"/>
                    </a:lnTo>
                    <a:lnTo>
                      <a:pt x="697" y="80"/>
                    </a:lnTo>
                    <a:lnTo>
                      <a:pt x="736" y="114"/>
                    </a:lnTo>
                    <a:lnTo>
                      <a:pt x="775" y="149"/>
                    </a:lnTo>
                    <a:lnTo>
                      <a:pt x="812" y="184"/>
                    </a:lnTo>
                    <a:lnTo>
                      <a:pt x="887" y="256"/>
                    </a:lnTo>
                    <a:lnTo>
                      <a:pt x="958" y="328"/>
                    </a:lnTo>
                    <a:lnTo>
                      <a:pt x="958" y="328"/>
                    </a:lnTo>
                    <a:lnTo>
                      <a:pt x="1008" y="379"/>
                    </a:lnTo>
                    <a:lnTo>
                      <a:pt x="1057" y="428"/>
                    </a:lnTo>
                    <a:lnTo>
                      <a:pt x="1107" y="475"/>
                    </a:lnTo>
                    <a:lnTo>
                      <a:pt x="1156" y="521"/>
                    </a:lnTo>
                    <a:lnTo>
                      <a:pt x="1159" y="524"/>
                    </a:lnTo>
                    <a:lnTo>
                      <a:pt x="1163" y="524"/>
                    </a:lnTo>
                    <a:lnTo>
                      <a:pt x="1163" y="524"/>
                    </a:lnTo>
                    <a:lnTo>
                      <a:pt x="1167" y="525"/>
                    </a:lnTo>
                    <a:lnTo>
                      <a:pt x="1171" y="527"/>
                    </a:lnTo>
                    <a:lnTo>
                      <a:pt x="1173" y="529"/>
                    </a:lnTo>
                    <a:lnTo>
                      <a:pt x="1175" y="533"/>
                    </a:lnTo>
                    <a:lnTo>
                      <a:pt x="1175" y="533"/>
                    </a:lnTo>
                    <a:lnTo>
                      <a:pt x="1185" y="553"/>
                    </a:lnTo>
                    <a:lnTo>
                      <a:pt x="1193" y="571"/>
                    </a:lnTo>
                    <a:lnTo>
                      <a:pt x="1201" y="590"/>
                    </a:lnTo>
                    <a:lnTo>
                      <a:pt x="1207" y="607"/>
                    </a:lnTo>
                    <a:lnTo>
                      <a:pt x="1211" y="626"/>
                    </a:lnTo>
                    <a:lnTo>
                      <a:pt x="1215" y="644"/>
                    </a:lnTo>
                    <a:lnTo>
                      <a:pt x="1218" y="660"/>
                    </a:lnTo>
                    <a:lnTo>
                      <a:pt x="1220" y="677"/>
                    </a:lnTo>
                    <a:lnTo>
                      <a:pt x="1220" y="693"/>
                    </a:lnTo>
                    <a:lnTo>
                      <a:pt x="1220" y="710"/>
                    </a:lnTo>
                    <a:lnTo>
                      <a:pt x="1218" y="725"/>
                    </a:lnTo>
                    <a:lnTo>
                      <a:pt x="1216" y="741"/>
                    </a:lnTo>
                    <a:lnTo>
                      <a:pt x="1212" y="755"/>
                    </a:lnTo>
                    <a:lnTo>
                      <a:pt x="1208" y="771"/>
                    </a:lnTo>
                    <a:lnTo>
                      <a:pt x="1202" y="785"/>
                    </a:lnTo>
                    <a:lnTo>
                      <a:pt x="1194" y="798"/>
                    </a:lnTo>
                    <a:lnTo>
                      <a:pt x="1192" y="804"/>
                    </a:lnTo>
                    <a:lnTo>
                      <a:pt x="1193" y="809"/>
                    </a:lnTo>
                    <a:lnTo>
                      <a:pt x="1193" y="809"/>
                    </a:lnTo>
                    <a:lnTo>
                      <a:pt x="1194" y="813"/>
                    </a:lnTo>
                    <a:lnTo>
                      <a:pt x="1193" y="817"/>
                    </a:lnTo>
                    <a:lnTo>
                      <a:pt x="1191" y="821"/>
                    </a:lnTo>
                    <a:lnTo>
                      <a:pt x="1188" y="826"/>
                    </a:lnTo>
                    <a:lnTo>
                      <a:pt x="1188" y="826"/>
                    </a:lnTo>
                    <a:lnTo>
                      <a:pt x="1147" y="869"/>
                    </a:lnTo>
                    <a:lnTo>
                      <a:pt x="1109" y="909"/>
                    </a:lnTo>
                    <a:lnTo>
                      <a:pt x="1070" y="948"/>
                    </a:lnTo>
                    <a:lnTo>
                      <a:pt x="1031" y="985"/>
                    </a:lnTo>
                    <a:lnTo>
                      <a:pt x="952" y="1062"/>
                    </a:lnTo>
                    <a:lnTo>
                      <a:pt x="862" y="1146"/>
                    </a:lnTo>
                    <a:lnTo>
                      <a:pt x="862" y="1146"/>
                    </a:lnTo>
                    <a:lnTo>
                      <a:pt x="858" y="1151"/>
                    </a:lnTo>
                    <a:lnTo>
                      <a:pt x="857" y="1152"/>
                    </a:lnTo>
                    <a:lnTo>
                      <a:pt x="857" y="1152"/>
                    </a:lnTo>
                    <a:lnTo>
                      <a:pt x="853" y="1157"/>
                    </a:lnTo>
                    <a:lnTo>
                      <a:pt x="853" y="1157"/>
                    </a:lnTo>
                    <a:lnTo>
                      <a:pt x="834" y="1170"/>
                    </a:lnTo>
                    <a:lnTo>
                      <a:pt x="815" y="1182"/>
                    </a:lnTo>
                    <a:lnTo>
                      <a:pt x="798" y="1192"/>
                    </a:lnTo>
                    <a:lnTo>
                      <a:pt x="779" y="1200"/>
                    </a:lnTo>
                    <a:lnTo>
                      <a:pt x="761" y="1206"/>
                    </a:lnTo>
                    <a:lnTo>
                      <a:pt x="743" y="1211"/>
                    </a:lnTo>
                    <a:lnTo>
                      <a:pt x="724" y="1214"/>
                    </a:lnTo>
                    <a:lnTo>
                      <a:pt x="706" y="1215"/>
                    </a:lnTo>
                    <a:lnTo>
                      <a:pt x="706" y="1215"/>
                    </a:lnTo>
                    <a:close/>
                    <a:moveTo>
                      <a:pt x="231" y="43"/>
                    </a:moveTo>
                    <a:lnTo>
                      <a:pt x="231" y="43"/>
                    </a:lnTo>
                    <a:lnTo>
                      <a:pt x="206" y="57"/>
                    </a:lnTo>
                    <a:lnTo>
                      <a:pt x="182" y="72"/>
                    </a:lnTo>
                    <a:lnTo>
                      <a:pt x="159" y="90"/>
                    </a:lnTo>
                    <a:lnTo>
                      <a:pt x="137" y="108"/>
                    </a:lnTo>
                    <a:lnTo>
                      <a:pt x="114" y="129"/>
                    </a:lnTo>
                    <a:lnTo>
                      <a:pt x="93" y="151"/>
                    </a:lnTo>
                    <a:lnTo>
                      <a:pt x="73" y="175"/>
                    </a:lnTo>
                    <a:lnTo>
                      <a:pt x="54" y="198"/>
                    </a:lnTo>
                    <a:lnTo>
                      <a:pt x="54" y="198"/>
                    </a:lnTo>
                    <a:lnTo>
                      <a:pt x="50" y="202"/>
                    </a:lnTo>
                    <a:lnTo>
                      <a:pt x="46" y="205"/>
                    </a:lnTo>
                    <a:lnTo>
                      <a:pt x="40" y="208"/>
                    </a:lnTo>
                    <a:lnTo>
                      <a:pt x="40" y="216"/>
                    </a:lnTo>
                    <a:lnTo>
                      <a:pt x="40" y="216"/>
                    </a:lnTo>
                    <a:lnTo>
                      <a:pt x="39" y="280"/>
                    </a:lnTo>
                    <a:lnTo>
                      <a:pt x="40" y="311"/>
                    </a:lnTo>
                    <a:lnTo>
                      <a:pt x="41" y="342"/>
                    </a:lnTo>
                    <a:lnTo>
                      <a:pt x="43" y="371"/>
                    </a:lnTo>
                    <a:lnTo>
                      <a:pt x="45" y="400"/>
                    </a:lnTo>
                    <a:lnTo>
                      <a:pt x="49" y="427"/>
                    </a:lnTo>
                    <a:lnTo>
                      <a:pt x="52" y="453"/>
                    </a:lnTo>
                    <a:lnTo>
                      <a:pt x="56" y="479"/>
                    </a:lnTo>
                    <a:lnTo>
                      <a:pt x="61" y="504"/>
                    </a:lnTo>
                    <a:lnTo>
                      <a:pt x="68" y="529"/>
                    </a:lnTo>
                    <a:lnTo>
                      <a:pt x="74" y="552"/>
                    </a:lnTo>
                    <a:lnTo>
                      <a:pt x="80" y="574"/>
                    </a:lnTo>
                    <a:lnTo>
                      <a:pt x="88" y="596"/>
                    </a:lnTo>
                    <a:lnTo>
                      <a:pt x="96" y="618"/>
                    </a:lnTo>
                    <a:lnTo>
                      <a:pt x="105" y="637"/>
                    </a:lnTo>
                    <a:lnTo>
                      <a:pt x="105" y="637"/>
                    </a:lnTo>
                    <a:lnTo>
                      <a:pt x="107" y="642"/>
                    </a:lnTo>
                    <a:lnTo>
                      <a:pt x="107" y="648"/>
                    </a:lnTo>
                    <a:lnTo>
                      <a:pt x="107" y="654"/>
                    </a:lnTo>
                    <a:lnTo>
                      <a:pt x="112" y="658"/>
                    </a:lnTo>
                    <a:lnTo>
                      <a:pt x="112" y="658"/>
                    </a:lnTo>
                    <a:lnTo>
                      <a:pt x="131" y="671"/>
                    </a:lnTo>
                    <a:lnTo>
                      <a:pt x="148" y="686"/>
                    </a:lnTo>
                    <a:lnTo>
                      <a:pt x="165" y="701"/>
                    </a:lnTo>
                    <a:lnTo>
                      <a:pt x="181" y="718"/>
                    </a:lnTo>
                    <a:lnTo>
                      <a:pt x="213" y="751"/>
                    </a:lnTo>
                    <a:lnTo>
                      <a:pt x="243" y="785"/>
                    </a:lnTo>
                    <a:lnTo>
                      <a:pt x="243" y="785"/>
                    </a:lnTo>
                    <a:lnTo>
                      <a:pt x="276" y="822"/>
                    </a:lnTo>
                    <a:lnTo>
                      <a:pt x="294" y="841"/>
                    </a:lnTo>
                    <a:lnTo>
                      <a:pt x="311" y="859"/>
                    </a:lnTo>
                    <a:lnTo>
                      <a:pt x="579" y="1127"/>
                    </a:lnTo>
                    <a:lnTo>
                      <a:pt x="582" y="1128"/>
                    </a:lnTo>
                    <a:lnTo>
                      <a:pt x="582" y="1128"/>
                    </a:lnTo>
                    <a:lnTo>
                      <a:pt x="585" y="1129"/>
                    </a:lnTo>
                    <a:lnTo>
                      <a:pt x="588" y="1131"/>
                    </a:lnTo>
                    <a:lnTo>
                      <a:pt x="588" y="1131"/>
                    </a:lnTo>
                    <a:lnTo>
                      <a:pt x="604" y="1142"/>
                    </a:lnTo>
                    <a:lnTo>
                      <a:pt x="618" y="1152"/>
                    </a:lnTo>
                    <a:lnTo>
                      <a:pt x="633" y="1159"/>
                    </a:lnTo>
                    <a:lnTo>
                      <a:pt x="647" y="1165"/>
                    </a:lnTo>
                    <a:lnTo>
                      <a:pt x="662" y="1170"/>
                    </a:lnTo>
                    <a:lnTo>
                      <a:pt x="677" y="1174"/>
                    </a:lnTo>
                    <a:lnTo>
                      <a:pt x="691" y="1177"/>
                    </a:lnTo>
                    <a:lnTo>
                      <a:pt x="706" y="1177"/>
                    </a:lnTo>
                    <a:lnTo>
                      <a:pt x="706" y="1177"/>
                    </a:lnTo>
                    <a:lnTo>
                      <a:pt x="720" y="1177"/>
                    </a:lnTo>
                    <a:lnTo>
                      <a:pt x="735" y="1174"/>
                    </a:lnTo>
                    <a:lnTo>
                      <a:pt x="750" y="1170"/>
                    </a:lnTo>
                    <a:lnTo>
                      <a:pt x="765" y="1165"/>
                    </a:lnTo>
                    <a:lnTo>
                      <a:pt x="779" y="1159"/>
                    </a:lnTo>
                    <a:lnTo>
                      <a:pt x="794" y="1152"/>
                    </a:lnTo>
                    <a:lnTo>
                      <a:pt x="808" y="1142"/>
                    </a:lnTo>
                    <a:lnTo>
                      <a:pt x="823" y="1131"/>
                    </a:lnTo>
                    <a:lnTo>
                      <a:pt x="823" y="1131"/>
                    </a:lnTo>
                    <a:lnTo>
                      <a:pt x="824" y="1130"/>
                    </a:lnTo>
                    <a:lnTo>
                      <a:pt x="825" y="1130"/>
                    </a:lnTo>
                    <a:lnTo>
                      <a:pt x="826" y="1129"/>
                    </a:lnTo>
                    <a:lnTo>
                      <a:pt x="865" y="1090"/>
                    </a:lnTo>
                    <a:lnTo>
                      <a:pt x="865" y="1090"/>
                    </a:lnTo>
                    <a:lnTo>
                      <a:pt x="934" y="1017"/>
                    </a:lnTo>
                    <a:lnTo>
                      <a:pt x="1002" y="949"/>
                    </a:lnTo>
                    <a:lnTo>
                      <a:pt x="1069" y="883"/>
                    </a:lnTo>
                    <a:lnTo>
                      <a:pt x="1105" y="850"/>
                    </a:lnTo>
                    <a:lnTo>
                      <a:pt x="1140" y="817"/>
                    </a:lnTo>
                    <a:lnTo>
                      <a:pt x="1143" y="815"/>
                    </a:lnTo>
                    <a:lnTo>
                      <a:pt x="1144" y="811"/>
                    </a:lnTo>
                    <a:lnTo>
                      <a:pt x="1144" y="811"/>
                    </a:lnTo>
                    <a:lnTo>
                      <a:pt x="1145" y="807"/>
                    </a:lnTo>
                    <a:lnTo>
                      <a:pt x="1147" y="803"/>
                    </a:lnTo>
                    <a:lnTo>
                      <a:pt x="1147" y="803"/>
                    </a:lnTo>
                    <a:lnTo>
                      <a:pt x="1157" y="786"/>
                    </a:lnTo>
                    <a:lnTo>
                      <a:pt x="1165" y="770"/>
                    </a:lnTo>
                    <a:lnTo>
                      <a:pt x="1173" y="753"/>
                    </a:lnTo>
                    <a:lnTo>
                      <a:pt x="1177" y="736"/>
                    </a:lnTo>
                    <a:lnTo>
                      <a:pt x="1180" y="720"/>
                    </a:lnTo>
                    <a:lnTo>
                      <a:pt x="1182" y="703"/>
                    </a:lnTo>
                    <a:lnTo>
                      <a:pt x="1182" y="688"/>
                    </a:lnTo>
                    <a:lnTo>
                      <a:pt x="1181" y="672"/>
                    </a:lnTo>
                    <a:lnTo>
                      <a:pt x="1179" y="657"/>
                    </a:lnTo>
                    <a:lnTo>
                      <a:pt x="1176" y="642"/>
                    </a:lnTo>
                    <a:lnTo>
                      <a:pt x="1173" y="628"/>
                    </a:lnTo>
                    <a:lnTo>
                      <a:pt x="1169" y="614"/>
                    </a:lnTo>
                    <a:lnTo>
                      <a:pt x="1158" y="588"/>
                    </a:lnTo>
                    <a:lnTo>
                      <a:pt x="1148" y="564"/>
                    </a:lnTo>
                    <a:lnTo>
                      <a:pt x="1146" y="560"/>
                    </a:lnTo>
                    <a:lnTo>
                      <a:pt x="1143" y="558"/>
                    </a:lnTo>
                    <a:lnTo>
                      <a:pt x="1143" y="558"/>
                    </a:lnTo>
                    <a:lnTo>
                      <a:pt x="1140" y="556"/>
                    </a:lnTo>
                    <a:lnTo>
                      <a:pt x="1140" y="556"/>
                    </a:lnTo>
                    <a:lnTo>
                      <a:pt x="1089" y="514"/>
                    </a:lnTo>
                    <a:lnTo>
                      <a:pt x="1039" y="471"/>
                    </a:lnTo>
                    <a:lnTo>
                      <a:pt x="991" y="427"/>
                    </a:lnTo>
                    <a:lnTo>
                      <a:pt x="942" y="381"/>
                    </a:lnTo>
                    <a:lnTo>
                      <a:pt x="894" y="335"/>
                    </a:lnTo>
                    <a:lnTo>
                      <a:pt x="846" y="289"/>
                    </a:lnTo>
                    <a:lnTo>
                      <a:pt x="752" y="196"/>
                    </a:lnTo>
                    <a:lnTo>
                      <a:pt x="752" y="196"/>
                    </a:lnTo>
                    <a:lnTo>
                      <a:pt x="629" y="75"/>
                    </a:lnTo>
                    <a:lnTo>
                      <a:pt x="627" y="72"/>
                    </a:lnTo>
                    <a:lnTo>
                      <a:pt x="623" y="72"/>
                    </a:lnTo>
                    <a:lnTo>
                      <a:pt x="622" y="71"/>
                    </a:lnTo>
                    <a:lnTo>
                      <a:pt x="622" y="71"/>
                    </a:lnTo>
                    <a:lnTo>
                      <a:pt x="590" y="64"/>
                    </a:lnTo>
                    <a:lnTo>
                      <a:pt x="558" y="57"/>
                    </a:lnTo>
                    <a:lnTo>
                      <a:pt x="525" y="52"/>
                    </a:lnTo>
                    <a:lnTo>
                      <a:pt x="491" y="46"/>
                    </a:lnTo>
                    <a:lnTo>
                      <a:pt x="455" y="43"/>
                    </a:lnTo>
                    <a:lnTo>
                      <a:pt x="417" y="40"/>
                    </a:lnTo>
                    <a:lnTo>
                      <a:pt x="377" y="39"/>
                    </a:lnTo>
                    <a:lnTo>
                      <a:pt x="336" y="38"/>
                    </a:lnTo>
                    <a:lnTo>
                      <a:pt x="336" y="38"/>
                    </a:lnTo>
                    <a:lnTo>
                      <a:pt x="291" y="39"/>
                    </a:lnTo>
                    <a:lnTo>
                      <a:pt x="241" y="40"/>
                    </a:lnTo>
                    <a:lnTo>
                      <a:pt x="236" y="40"/>
                    </a:lnTo>
                    <a:lnTo>
                      <a:pt x="232" y="42"/>
                    </a:lnTo>
                    <a:lnTo>
                      <a:pt x="232" y="42"/>
                    </a:lnTo>
                    <a:lnTo>
                      <a:pt x="231" y="43"/>
                    </a:lnTo>
                    <a:lnTo>
                      <a:pt x="231" y="4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42" name="chenying0907 927"/>
              <p:cNvSpPr>
                <a:spLocks noEditPoints="1"/>
              </p:cNvSpPr>
              <p:nvPr/>
            </p:nvSpPr>
            <p:spPr bwMode="auto">
              <a:xfrm>
                <a:off x="3424238" y="1154113"/>
                <a:ext cx="557213" cy="225425"/>
              </a:xfrm>
              <a:custGeom>
                <a:avLst/>
                <a:gdLst/>
                <a:ahLst/>
                <a:cxnLst>
                  <a:cxn ang="0">
                    <a:pos x="77" y="421"/>
                  </a:cxn>
                  <a:cxn ang="0">
                    <a:pos x="65" y="420"/>
                  </a:cxn>
                  <a:cxn ang="0">
                    <a:pos x="28" y="385"/>
                  </a:cxn>
                  <a:cxn ang="0">
                    <a:pos x="2" y="324"/>
                  </a:cxn>
                  <a:cxn ang="0">
                    <a:pos x="1" y="253"/>
                  </a:cxn>
                  <a:cxn ang="0">
                    <a:pos x="3" y="188"/>
                  </a:cxn>
                  <a:cxn ang="0">
                    <a:pos x="40" y="100"/>
                  </a:cxn>
                  <a:cxn ang="0">
                    <a:pos x="87" y="65"/>
                  </a:cxn>
                  <a:cxn ang="0">
                    <a:pos x="160" y="37"/>
                  </a:cxn>
                  <a:cxn ang="0">
                    <a:pos x="250" y="24"/>
                  </a:cxn>
                  <a:cxn ang="0">
                    <a:pos x="311" y="37"/>
                  </a:cxn>
                  <a:cxn ang="0">
                    <a:pos x="412" y="72"/>
                  </a:cxn>
                  <a:cxn ang="0">
                    <a:pos x="529" y="127"/>
                  </a:cxn>
                  <a:cxn ang="0">
                    <a:pos x="587" y="70"/>
                  </a:cxn>
                  <a:cxn ang="0">
                    <a:pos x="661" y="29"/>
                  </a:cxn>
                  <a:cxn ang="0">
                    <a:pos x="790" y="1"/>
                  </a:cxn>
                  <a:cxn ang="0">
                    <a:pos x="894" y="10"/>
                  </a:cxn>
                  <a:cxn ang="0">
                    <a:pos x="971" y="35"/>
                  </a:cxn>
                  <a:cxn ang="0">
                    <a:pos x="1030" y="87"/>
                  </a:cxn>
                  <a:cxn ang="0">
                    <a:pos x="1052" y="163"/>
                  </a:cxn>
                  <a:cxn ang="0">
                    <a:pos x="1025" y="252"/>
                  </a:cxn>
                  <a:cxn ang="0">
                    <a:pos x="951" y="306"/>
                  </a:cxn>
                  <a:cxn ang="0">
                    <a:pos x="871" y="326"/>
                  </a:cxn>
                  <a:cxn ang="0">
                    <a:pos x="769" y="315"/>
                  </a:cxn>
                  <a:cxn ang="0">
                    <a:pos x="623" y="246"/>
                  </a:cxn>
                  <a:cxn ang="0">
                    <a:pos x="524" y="190"/>
                  </a:cxn>
                  <a:cxn ang="0">
                    <a:pos x="479" y="259"/>
                  </a:cxn>
                  <a:cxn ang="0">
                    <a:pos x="458" y="261"/>
                  </a:cxn>
                  <a:cxn ang="0">
                    <a:pos x="451" y="244"/>
                  </a:cxn>
                  <a:cxn ang="0">
                    <a:pos x="504" y="162"/>
                  </a:cxn>
                  <a:cxn ang="0">
                    <a:pos x="394" y="95"/>
                  </a:cxn>
                  <a:cxn ang="0">
                    <a:pos x="310" y="68"/>
                  </a:cxn>
                  <a:cxn ang="0">
                    <a:pos x="213" y="57"/>
                  </a:cxn>
                  <a:cxn ang="0">
                    <a:pos x="142" y="76"/>
                  </a:cxn>
                  <a:cxn ang="0">
                    <a:pos x="89" y="99"/>
                  </a:cxn>
                  <a:cxn ang="0">
                    <a:pos x="47" y="159"/>
                  </a:cxn>
                  <a:cxn ang="0">
                    <a:pos x="30" y="231"/>
                  </a:cxn>
                  <a:cxn ang="0">
                    <a:pos x="41" y="335"/>
                  </a:cxn>
                  <a:cxn ang="0">
                    <a:pos x="65" y="372"/>
                  </a:cxn>
                  <a:cxn ang="0">
                    <a:pos x="101" y="397"/>
                  </a:cxn>
                  <a:cxn ang="0">
                    <a:pos x="117" y="394"/>
                  </a:cxn>
                  <a:cxn ang="0">
                    <a:pos x="127" y="410"/>
                  </a:cxn>
                  <a:cxn ang="0">
                    <a:pos x="112" y="425"/>
                  </a:cxn>
                  <a:cxn ang="0">
                    <a:pos x="819" y="29"/>
                  </a:cxn>
                  <a:cxn ang="0">
                    <a:pos x="736" y="41"/>
                  </a:cxn>
                  <a:cxn ang="0">
                    <a:pos x="628" y="80"/>
                  </a:cxn>
                  <a:cxn ang="0">
                    <a:pos x="550" y="152"/>
                  </a:cxn>
                  <a:cxn ang="0">
                    <a:pos x="632" y="213"/>
                  </a:cxn>
                  <a:cxn ang="0">
                    <a:pos x="723" y="264"/>
                  </a:cxn>
                  <a:cxn ang="0">
                    <a:pos x="808" y="289"/>
                  </a:cxn>
                  <a:cxn ang="0">
                    <a:pos x="922" y="285"/>
                  </a:cxn>
                  <a:cxn ang="0">
                    <a:pos x="994" y="243"/>
                  </a:cxn>
                  <a:cxn ang="0">
                    <a:pos x="1021" y="169"/>
                  </a:cxn>
                  <a:cxn ang="0">
                    <a:pos x="1014" y="119"/>
                  </a:cxn>
                  <a:cxn ang="0">
                    <a:pos x="991" y="91"/>
                  </a:cxn>
                  <a:cxn ang="0">
                    <a:pos x="938" y="55"/>
                  </a:cxn>
                  <a:cxn ang="0">
                    <a:pos x="849" y="32"/>
                  </a:cxn>
                </a:cxnLst>
                <a:rect l="0" t="0" r="r" b="b"/>
                <a:pathLst>
                  <a:path w="1052" h="426">
                    <a:moveTo>
                      <a:pt x="96" y="426"/>
                    </a:moveTo>
                    <a:lnTo>
                      <a:pt x="96" y="426"/>
                    </a:lnTo>
                    <a:lnTo>
                      <a:pt x="90" y="425"/>
                    </a:lnTo>
                    <a:lnTo>
                      <a:pt x="85" y="425"/>
                    </a:lnTo>
                    <a:lnTo>
                      <a:pt x="80" y="423"/>
                    </a:lnTo>
                    <a:lnTo>
                      <a:pt x="77" y="421"/>
                    </a:lnTo>
                    <a:lnTo>
                      <a:pt x="74" y="418"/>
                    </a:lnTo>
                    <a:lnTo>
                      <a:pt x="68" y="423"/>
                    </a:lnTo>
                    <a:lnTo>
                      <a:pt x="68" y="421"/>
                    </a:lnTo>
                    <a:lnTo>
                      <a:pt x="68" y="421"/>
                    </a:lnTo>
                    <a:lnTo>
                      <a:pt x="65" y="420"/>
                    </a:lnTo>
                    <a:lnTo>
                      <a:pt x="65" y="420"/>
                    </a:lnTo>
                    <a:lnTo>
                      <a:pt x="59" y="417"/>
                    </a:lnTo>
                    <a:lnTo>
                      <a:pt x="53" y="413"/>
                    </a:lnTo>
                    <a:lnTo>
                      <a:pt x="53" y="413"/>
                    </a:lnTo>
                    <a:lnTo>
                      <a:pt x="44" y="405"/>
                    </a:lnTo>
                    <a:lnTo>
                      <a:pt x="36" y="396"/>
                    </a:lnTo>
                    <a:lnTo>
                      <a:pt x="28" y="385"/>
                    </a:lnTo>
                    <a:lnTo>
                      <a:pt x="21" y="373"/>
                    </a:lnTo>
                    <a:lnTo>
                      <a:pt x="14" y="361"/>
                    </a:lnTo>
                    <a:lnTo>
                      <a:pt x="9" y="349"/>
                    </a:lnTo>
                    <a:lnTo>
                      <a:pt x="5" y="336"/>
                    </a:lnTo>
                    <a:lnTo>
                      <a:pt x="2" y="324"/>
                    </a:lnTo>
                    <a:lnTo>
                      <a:pt x="2" y="324"/>
                    </a:lnTo>
                    <a:lnTo>
                      <a:pt x="0" y="313"/>
                    </a:lnTo>
                    <a:lnTo>
                      <a:pt x="0" y="300"/>
                    </a:lnTo>
                    <a:lnTo>
                      <a:pt x="0" y="275"/>
                    </a:lnTo>
                    <a:lnTo>
                      <a:pt x="0" y="275"/>
                    </a:lnTo>
                    <a:lnTo>
                      <a:pt x="1" y="253"/>
                    </a:lnTo>
                    <a:lnTo>
                      <a:pt x="1" y="253"/>
                    </a:lnTo>
                    <a:lnTo>
                      <a:pt x="1" y="234"/>
                    </a:lnTo>
                    <a:lnTo>
                      <a:pt x="1" y="234"/>
                    </a:lnTo>
                    <a:lnTo>
                      <a:pt x="0" y="210"/>
                    </a:lnTo>
                    <a:lnTo>
                      <a:pt x="1" y="198"/>
                    </a:lnTo>
                    <a:lnTo>
                      <a:pt x="3" y="188"/>
                    </a:lnTo>
                    <a:lnTo>
                      <a:pt x="3" y="188"/>
                    </a:lnTo>
                    <a:lnTo>
                      <a:pt x="8" y="166"/>
                    </a:lnTo>
                    <a:lnTo>
                      <a:pt x="13" y="153"/>
                    </a:lnTo>
                    <a:lnTo>
                      <a:pt x="18" y="139"/>
                    </a:lnTo>
                    <a:lnTo>
                      <a:pt x="25" y="126"/>
                    </a:lnTo>
                    <a:lnTo>
                      <a:pt x="32" y="112"/>
                    </a:lnTo>
                    <a:lnTo>
                      <a:pt x="40" y="100"/>
                    </a:lnTo>
                    <a:lnTo>
                      <a:pt x="44" y="95"/>
                    </a:lnTo>
                    <a:lnTo>
                      <a:pt x="49" y="89"/>
                    </a:lnTo>
                    <a:lnTo>
                      <a:pt x="49" y="89"/>
                    </a:lnTo>
                    <a:lnTo>
                      <a:pt x="62" y="80"/>
                    </a:lnTo>
                    <a:lnTo>
                      <a:pt x="73" y="72"/>
                    </a:lnTo>
                    <a:lnTo>
                      <a:pt x="87" y="65"/>
                    </a:lnTo>
                    <a:lnTo>
                      <a:pt x="100" y="58"/>
                    </a:lnTo>
                    <a:lnTo>
                      <a:pt x="114" y="53"/>
                    </a:lnTo>
                    <a:lnTo>
                      <a:pt x="127" y="47"/>
                    </a:lnTo>
                    <a:lnTo>
                      <a:pt x="156" y="38"/>
                    </a:lnTo>
                    <a:lnTo>
                      <a:pt x="160" y="37"/>
                    </a:lnTo>
                    <a:lnTo>
                      <a:pt x="160" y="37"/>
                    </a:lnTo>
                    <a:lnTo>
                      <a:pt x="180" y="31"/>
                    </a:lnTo>
                    <a:lnTo>
                      <a:pt x="198" y="27"/>
                    </a:lnTo>
                    <a:lnTo>
                      <a:pt x="218" y="24"/>
                    </a:lnTo>
                    <a:lnTo>
                      <a:pt x="236" y="24"/>
                    </a:lnTo>
                    <a:lnTo>
                      <a:pt x="236" y="24"/>
                    </a:lnTo>
                    <a:lnTo>
                      <a:pt x="250" y="24"/>
                    </a:lnTo>
                    <a:lnTo>
                      <a:pt x="262" y="25"/>
                    </a:lnTo>
                    <a:lnTo>
                      <a:pt x="275" y="27"/>
                    </a:lnTo>
                    <a:lnTo>
                      <a:pt x="287" y="31"/>
                    </a:lnTo>
                    <a:lnTo>
                      <a:pt x="287" y="31"/>
                    </a:lnTo>
                    <a:lnTo>
                      <a:pt x="309" y="36"/>
                    </a:lnTo>
                    <a:lnTo>
                      <a:pt x="311" y="37"/>
                    </a:lnTo>
                    <a:lnTo>
                      <a:pt x="311" y="37"/>
                    </a:lnTo>
                    <a:lnTo>
                      <a:pt x="338" y="44"/>
                    </a:lnTo>
                    <a:lnTo>
                      <a:pt x="362" y="51"/>
                    </a:lnTo>
                    <a:lnTo>
                      <a:pt x="387" y="60"/>
                    </a:lnTo>
                    <a:lnTo>
                      <a:pt x="400" y="66"/>
                    </a:lnTo>
                    <a:lnTo>
                      <a:pt x="412" y="72"/>
                    </a:lnTo>
                    <a:lnTo>
                      <a:pt x="412" y="72"/>
                    </a:lnTo>
                    <a:lnTo>
                      <a:pt x="438" y="85"/>
                    </a:lnTo>
                    <a:lnTo>
                      <a:pt x="464" y="100"/>
                    </a:lnTo>
                    <a:lnTo>
                      <a:pt x="513" y="130"/>
                    </a:lnTo>
                    <a:lnTo>
                      <a:pt x="523" y="136"/>
                    </a:lnTo>
                    <a:lnTo>
                      <a:pt x="529" y="127"/>
                    </a:lnTo>
                    <a:lnTo>
                      <a:pt x="529" y="127"/>
                    </a:lnTo>
                    <a:lnTo>
                      <a:pt x="540" y="113"/>
                    </a:lnTo>
                    <a:lnTo>
                      <a:pt x="551" y="101"/>
                    </a:lnTo>
                    <a:lnTo>
                      <a:pt x="563" y="89"/>
                    </a:lnTo>
                    <a:lnTo>
                      <a:pt x="574" y="79"/>
                    </a:lnTo>
                    <a:lnTo>
                      <a:pt x="587" y="70"/>
                    </a:lnTo>
                    <a:lnTo>
                      <a:pt x="599" y="60"/>
                    </a:lnTo>
                    <a:lnTo>
                      <a:pt x="611" y="52"/>
                    </a:lnTo>
                    <a:lnTo>
                      <a:pt x="625" y="45"/>
                    </a:lnTo>
                    <a:lnTo>
                      <a:pt x="625" y="45"/>
                    </a:lnTo>
                    <a:lnTo>
                      <a:pt x="642" y="37"/>
                    </a:lnTo>
                    <a:lnTo>
                      <a:pt x="661" y="29"/>
                    </a:lnTo>
                    <a:lnTo>
                      <a:pt x="680" y="23"/>
                    </a:lnTo>
                    <a:lnTo>
                      <a:pt x="698" y="18"/>
                    </a:lnTo>
                    <a:lnTo>
                      <a:pt x="734" y="10"/>
                    </a:lnTo>
                    <a:lnTo>
                      <a:pt x="767" y="4"/>
                    </a:lnTo>
                    <a:lnTo>
                      <a:pt x="767" y="4"/>
                    </a:lnTo>
                    <a:lnTo>
                      <a:pt x="790" y="1"/>
                    </a:lnTo>
                    <a:lnTo>
                      <a:pt x="813" y="0"/>
                    </a:lnTo>
                    <a:lnTo>
                      <a:pt x="813" y="0"/>
                    </a:lnTo>
                    <a:lnTo>
                      <a:pt x="826" y="0"/>
                    </a:lnTo>
                    <a:lnTo>
                      <a:pt x="841" y="1"/>
                    </a:lnTo>
                    <a:lnTo>
                      <a:pt x="868" y="5"/>
                    </a:lnTo>
                    <a:lnTo>
                      <a:pt x="894" y="10"/>
                    </a:lnTo>
                    <a:lnTo>
                      <a:pt x="922" y="16"/>
                    </a:lnTo>
                    <a:lnTo>
                      <a:pt x="922" y="16"/>
                    </a:lnTo>
                    <a:lnTo>
                      <a:pt x="935" y="19"/>
                    </a:lnTo>
                    <a:lnTo>
                      <a:pt x="947" y="23"/>
                    </a:lnTo>
                    <a:lnTo>
                      <a:pt x="959" y="28"/>
                    </a:lnTo>
                    <a:lnTo>
                      <a:pt x="971" y="35"/>
                    </a:lnTo>
                    <a:lnTo>
                      <a:pt x="982" y="42"/>
                    </a:lnTo>
                    <a:lnTo>
                      <a:pt x="994" y="49"/>
                    </a:lnTo>
                    <a:lnTo>
                      <a:pt x="1004" y="57"/>
                    </a:lnTo>
                    <a:lnTo>
                      <a:pt x="1013" y="67"/>
                    </a:lnTo>
                    <a:lnTo>
                      <a:pt x="1022" y="77"/>
                    </a:lnTo>
                    <a:lnTo>
                      <a:pt x="1030" y="87"/>
                    </a:lnTo>
                    <a:lnTo>
                      <a:pt x="1037" y="99"/>
                    </a:lnTo>
                    <a:lnTo>
                      <a:pt x="1043" y="110"/>
                    </a:lnTo>
                    <a:lnTo>
                      <a:pt x="1047" y="122"/>
                    </a:lnTo>
                    <a:lnTo>
                      <a:pt x="1050" y="135"/>
                    </a:lnTo>
                    <a:lnTo>
                      <a:pt x="1052" y="148"/>
                    </a:lnTo>
                    <a:lnTo>
                      <a:pt x="1052" y="163"/>
                    </a:lnTo>
                    <a:lnTo>
                      <a:pt x="1052" y="163"/>
                    </a:lnTo>
                    <a:lnTo>
                      <a:pt x="1050" y="183"/>
                    </a:lnTo>
                    <a:lnTo>
                      <a:pt x="1047" y="203"/>
                    </a:lnTo>
                    <a:lnTo>
                      <a:pt x="1041" y="221"/>
                    </a:lnTo>
                    <a:lnTo>
                      <a:pt x="1034" y="237"/>
                    </a:lnTo>
                    <a:lnTo>
                      <a:pt x="1025" y="252"/>
                    </a:lnTo>
                    <a:lnTo>
                      <a:pt x="1014" y="264"/>
                    </a:lnTo>
                    <a:lnTo>
                      <a:pt x="1003" y="275"/>
                    </a:lnTo>
                    <a:lnTo>
                      <a:pt x="991" y="285"/>
                    </a:lnTo>
                    <a:lnTo>
                      <a:pt x="978" y="293"/>
                    </a:lnTo>
                    <a:lnTo>
                      <a:pt x="965" y="300"/>
                    </a:lnTo>
                    <a:lnTo>
                      <a:pt x="951" y="306"/>
                    </a:lnTo>
                    <a:lnTo>
                      <a:pt x="938" y="311"/>
                    </a:lnTo>
                    <a:lnTo>
                      <a:pt x="924" y="316"/>
                    </a:lnTo>
                    <a:lnTo>
                      <a:pt x="912" y="320"/>
                    </a:lnTo>
                    <a:lnTo>
                      <a:pt x="887" y="324"/>
                    </a:lnTo>
                    <a:lnTo>
                      <a:pt x="887" y="324"/>
                    </a:lnTo>
                    <a:lnTo>
                      <a:pt x="871" y="326"/>
                    </a:lnTo>
                    <a:lnTo>
                      <a:pt x="854" y="327"/>
                    </a:lnTo>
                    <a:lnTo>
                      <a:pt x="854" y="327"/>
                    </a:lnTo>
                    <a:lnTo>
                      <a:pt x="841" y="326"/>
                    </a:lnTo>
                    <a:lnTo>
                      <a:pt x="827" y="325"/>
                    </a:lnTo>
                    <a:lnTo>
                      <a:pt x="799" y="321"/>
                    </a:lnTo>
                    <a:lnTo>
                      <a:pt x="769" y="315"/>
                    </a:lnTo>
                    <a:lnTo>
                      <a:pt x="740" y="305"/>
                    </a:lnTo>
                    <a:lnTo>
                      <a:pt x="711" y="294"/>
                    </a:lnTo>
                    <a:lnTo>
                      <a:pt x="681" y="281"/>
                    </a:lnTo>
                    <a:lnTo>
                      <a:pt x="652" y="265"/>
                    </a:lnTo>
                    <a:lnTo>
                      <a:pt x="623" y="246"/>
                    </a:lnTo>
                    <a:lnTo>
                      <a:pt x="623" y="246"/>
                    </a:lnTo>
                    <a:lnTo>
                      <a:pt x="597" y="229"/>
                    </a:lnTo>
                    <a:lnTo>
                      <a:pt x="571" y="209"/>
                    </a:lnTo>
                    <a:lnTo>
                      <a:pt x="571" y="209"/>
                    </a:lnTo>
                    <a:lnTo>
                      <a:pt x="541" y="187"/>
                    </a:lnTo>
                    <a:lnTo>
                      <a:pt x="531" y="179"/>
                    </a:lnTo>
                    <a:lnTo>
                      <a:pt x="524" y="190"/>
                    </a:lnTo>
                    <a:lnTo>
                      <a:pt x="524" y="190"/>
                    </a:lnTo>
                    <a:lnTo>
                      <a:pt x="500" y="227"/>
                    </a:lnTo>
                    <a:lnTo>
                      <a:pt x="500" y="227"/>
                    </a:lnTo>
                    <a:lnTo>
                      <a:pt x="482" y="256"/>
                    </a:lnTo>
                    <a:lnTo>
                      <a:pt x="482" y="256"/>
                    </a:lnTo>
                    <a:lnTo>
                      <a:pt x="479" y="259"/>
                    </a:lnTo>
                    <a:lnTo>
                      <a:pt x="476" y="262"/>
                    </a:lnTo>
                    <a:lnTo>
                      <a:pt x="473" y="263"/>
                    </a:lnTo>
                    <a:lnTo>
                      <a:pt x="469" y="263"/>
                    </a:lnTo>
                    <a:lnTo>
                      <a:pt x="469" y="263"/>
                    </a:lnTo>
                    <a:lnTo>
                      <a:pt x="464" y="263"/>
                    </a:lnTo>
                    <a:lnTo>
                      <a:pt x="458" y="261"/>
                    </a:lnTo>
                    <a:lnTo>
                      <a:pt x="455" y="258"/>
                    </a:lnTo>
                    <a:lnTo>
                      <a:pt x="452" y="254"/>
                    </a:lnTo>
                    <a:lnTo>
                      <a:pt x="452" y="254"/>
                    </a:lnTo>
                    <a:lnTo>
                      <a:pt x="451" y="251"/>
                    </a:lnTo>
                    <a:lnTo>
                      <a:pt x="450" y="247"/>
                    </a:lnTo>
                    <a:lnTo>
                      <a:pt x="451" y="244"/>
                    </a:lnTo>
                    <a:lnTo>
                      <a:pt x="453" y="240"/>
                    </a:lnTo>
                    <a:lnTo>
                      <a:pt x="453" y="240"/>
                    </a:lnTo>
                    <a:lnTo>
                      <a:pt x="474" y="208"/>
                    </a:lnTo>
                    <a:lnTo>
                      <a:pt x="474" y="208"/>
                    </a:lnTo>
                    <a:lnTo>
                      <a:pt x="498" y="172"/>
                    </a:lnTo>
                    <a:lnTo>
                      <a:pt x="504" y="162"/>
                    </a:lnTo>
                    <a:lnTo>
                      <a:pt x="477" y="144"/>
                    </a:lnTo>
                    <a:lnTo>
                      <a:pt x="477" y="144"/>
                    </a:lnTo>
                    <a:lnTo>
                      <a:pt x="445" y="123"/>
                    </a:lnTo>
                    <a:lnTo>
                      <a:pt x="429" y="113"/>
                    </a:lnTo>
                    <a:lnTo>
                      <a:pt x="412" y="104"/>
                    </a:lnTo>
                    <a:lnTo>
                      <a:pt x="394" y="95"/>
                    </a:lnTo>
                    <a:lnTo>
                      <a:pt x="377" y="86"/>
                    </a:lnTo>
                    <a:lnTo>
                      <a:pt x="359" y="80"/>
                    </a:lnTo>
                    <a:lnTo>
                      <a:pt x="343" y="75"/>
                    </a:lnTo>
                    <a:lnTo>
                      <a:pt x="335" y="74"/>
                    </a:lnTo>
                    <a:lnTo>
                      <a:pt x="335" y="74"/>
                    </a:lnTo>
                    <a:lnTo>
                      <a:pt x="310" y="68"/>
                    </a:lnTo>
                    <a:lnTo>
                      <a:pt x="284" y="63"/>
                    </a:lnTo>
                    <a:lnTo>
                      <a:pt x="256" y="58"/>
                    </a:lnTo>
                    <a:lnTo>
                      <a:pt x="243" y="57"/>
                    </a:lnTo>
                    <a:lnTo>
                      <a:pt x="229" y="57"/>
                    </a:lnTo>
                    <a:lnTo>
                      <a:pt x="229" y="57"/>
                    </a:lnTo>
                    <a:lnTo>
                      <a:pt x="213" y="57"/>
                    </a:lnTo>
                    <a:lnTo>
                      <a:pt x="196" y="59"/>
                    </a:lnTo>
                    <a:lnTo>
                      <a:pt x="182" y="64"/>
                    </a:lnTo>
                    <a:lnTo>
                      <a:pt x="167" y="68"/>
                    </a:lnTo>
                    <a:lnTo>
                      <a:pt x="167" y="68"/>
                    </a:lnTo>
                    <a:lnTo>
                      <a:pt x="156" y="72"/>
                    </a:lnTo>
                    <a:lnTo>
                      <a:pt x="142" y="76"/>
                    </a:lnTo>
                    <a:lnTo>
                      <a:pt x="142" y="76"/>
                    </a:lnTo>
                    <a:lnTo>
                      <a:pt x="128" y="81"/>
                    </a:lnTo>
                    <a:lnTo>
                      <a:pt x="115" y="86"/>
                    </a:lnTo>
                    <a:lnTo>
                      <a:pt x="101" y="91"/>
                    </a:lnTo>
                    <a:lnTo>
                      <a:pt x="89" y="99"/>
                    </a:lnTo>
                    <a:lnTo>
                      <a:pt x="89" y="99"/>
                    </a:lnTo>
                    <a:lnTo>
                      <a:pt x="81" y="106"/>
                    </a:lnTo>
                    <a:lnTo>
                      <a:pt x="74" y="112"/>
                    </a:lnTo>
                    <a:lnTo>
                      <a:pt x="68" y="119"/>
                    </a:lnTo>
                    <a:lnTo>
                      <a:pt x="63" y="127"/>
                    </a:lnTo>
                    <a:lnTo>
                      <a:pt x="55" y="143"/>
                    </a:lnTo>
                    <a:lnTo>
                      <a:pt x="47" y="159"/>
                    </a:lnTo>
                    <a:lnTo>
                      <a:pt x="44" y="166"/>
                    </a:lnTo>
                    <a:lnTo>
                      <a:pt x="44" y="166"/>
                    </a:lnTo>
                    <a:lnTo>
                      <a:pt x="40" y="175"/>
                    </a:lnTo>
                    <a:lnTo>
                      <a:pt x="37" y="184"/>
                    </a:lnTo>
                    <a:lnTo>
                      <a:pt x="33" y="207"/>
                    </a:lnTo>
                    <a:lnTo>
                      <a:pt x="30" y="231"/>
                    </a:lnTo>
                    <a:lnTo>
                      <a:pt x="29" y="256"/>
                    </a:lnTo>
                    <a:lnTo>
                      <a:pt x="30" y="281"/>
                    </a:lnTo>
                    <a:lnTo>
                      <a:pt x="33" y="304"/>
                    </a:lnTo>
                    <a:lnTo>
                      <a:pt x="35" y="316"/>
                    </a:lnTo>
                    <a:lnTo>
                      <a:pt x="38" y="326"/>
                    </a:lnTo>
                    <a:lnTo>
                      <a:pt x="41" y="335"/>
                    </a:lnTo>
                    <a:lnTo>
                      <a:pt x="45" y="344"/>
                    </a:lnTo>
                    <a:lnTo>
                      <a:pt x="45" y="344"/>
                    </a:lnTo>
                    <a:lnTo>
                      <a:pt x="49" y="353"/>
                    </a:lnTo>
                    <a:lnTo>
                      <a:pt x="55" y="360"/>
                    </a:lnTo>
                    <a:lnTo>
                      <a:pt x="60" y="366"/>
                    </a:lnTo>
                    <a:lnTo>
                      <a:pt x="65" y="372"/>
                    </a:lnTo>
                    <a:lnTo>
                      <a:pt x="71" y="378"/>
                    </a:lnTo>
                    <a:lnTo>
                      <a:pt x="77" y="382"/>
                    </a:lnTo>
                    <a:lnTo>
                      <a:pt x="92" y="391"/>
                    </a:lnTo>
                    <a:lnTo>
                      <a:pt x="92" y="391"/>
                    </a:lnTo>
                    <a:lnTo>
                      <a:pt x="97" y="394"/>
                    </a:lnTo>
                    <a:lnTo>
                      <a:pt x="101" y="397"/>
                    </a:lnTo>
                    <a:lnTo>
                      <a:pt x="108" y="390"/>
                    </a:lnTo>
                    <a:lnTo>
                      <a:pt x="109" y="393"/>
                    </a:lnTo>
                    <a:lnTo>
                      <a:pt x="109" y="393"/>
                    </a:lnTo>
                    <a:lnTo>
                      <a:pt x="112" y="393"/>
                    </a:lnTo>
                    <a:lnTo>
                      <a:pt x="112" y="393"/>
                    </a:lnTo>
                    <a:lnTo>
                      <a:pt x="117" y="394"/>
                    </a:lnTo>
                    <a:lnTo>
                      <a:pt x="121" y="395"/>
                    </a:lnTo>
                    <a:lnTo>
                      <a:pt x="123" y="397"/>
                    </a:lnTo>
                    <a:lnTo>
                      <a:pt x="125" y="400"/>
                    </a:lnTo>
                    <a:lnTo>
                      <a:pt x="127" y="405"/>
                    </a:lnTo>
                    <a:lnTo>
                      <a:pt x="127" y="410"/>
                    </a:lnTo>
                    <a:lnTo>
                      <a:pt x="127" y="410"/>
                    </a:lnTo>
                    <a:lnTo>
                      <a:pt x="127" y="413"/>
                    </a:lnTo>
                    <a:lnTo>
                      <a:pt x="125" y="419"/>
                    </a:lnTo>
                    <a:lnTo>
                      <a:pt x="123" y="421"/>
                    </a:lnTo>
                    <a:lnTo>
                      <a:pt x="121" y="423"/>
                    </a:lnTo>
                    <a:lnTo>
                      <a:pt x="117" y="425"/>
                    </a:lnTo>
                    <a:lnTo>
                      <a:pt x="112" y="425"/>
                    </a:lnTo>
                    <a:lnTo>
                      <a:pt x="112" y="425"/>
                    </a:lnTo>
                    <a:lnTo>
                      <a:pt x="103" y="426"/>
                    </a:lnTo>
                    <a:lnTo>
                      <a:pt x="103" y="426"/>
                    </a:lnTo>
                    <a:lnTo>
                      <a:pt x="96" y="426"/>
                    </a:lnTo>
                    <a:lnTo>
                      <a:pt x="96" y="426"/>
                    </a:lnTo>
                    <a:close/>
                    <a:moveTo>
                      <a:pt x="819" y="29"/>
                    </a:moveTo>
                    <a:lnTo>
                      <a:pt x="819" y="29"/>
                    </a:lnTo>
                    <a:lnTo>
                      <a:pt x="805" y="31"/>
                    </a:lnTo>
                    <a:lnTo>
                      <a:pt x="788" y="32"/>
                    </a:lnTo>
                    <a:lnTo>
                      <a:pt x="771" y="34"/>
                    </a:lnTo>
                    <a:lnTo>
                      <a:pt x="754" y="37"/>
                    </a:lnTo>
                    <a:lnTo>
                      <a:pt x="736" y="41"/>
                    </a:lnTo>
                    <a:lnTo>
                      <a:pt x="717" y="46"/>
                    </a:lnTo>
                    <a:lnTo>
                      <a:pt x="675" y="58"/>
                    </a:lnTo>
                    <a:lnTo>
                      <a:pt x="675" y="58"/>
                    </a:lnTo>
                    <a:lnTo>
                      <a:pt x="659" y="65"/>
                    </a:lnTo>
                    <a:lnTo>
                      <a:pt x="643" y="72"/>
                    </a:lnTo>
                    <a:lnTo>
                      <a:pt x="628" y="80"/>
                    </a:lnTo>
                    <a:lnTo>
                      <a:pt x="613" y="90"/>
                    </a:lnTo>
                    <a:lnTo>
                      <a:pt x="599" y="101"/>
                    </a:lnTo>
                    <a:lnTo>
                      <a:pt x="586" y="113"/>
                    </a:lnTo>
                    <a:lnTo>
                      <a:pt x="572" y="127"/>
                    </a:lnTo>
                    <a:lnTo>
                      <a:pt x="559" y="142"/>
                    </a:lnTo>
                    <a:lnTo>
                      <a:pt x="550" y="152"/>
                    </a:lnTo>
                    <a:lnTo>
                      <a:pt x="562" y="160"/>
                    </a:lnTo>
                    <a:lnTo>
                      <a:pt x="562" y="160"/>
                    </a:lnTo>
                    <a:lnTo>
                      <a:pt x="582" y="174"/>
                    </a:lnTo>
                    <a:lnTo>
                      <a:pt x="602" y="190"/>
                    </a:lnTo>
                    <a:lnTo>
                      <a:pt x="602" y="190"/>
                    </a:lnTo>
                    <a:lnTo>
                      <a:pt x="632" y="213"/>
                    </a:lnTo>
                    <a:lnTo>
                      <a:pt x="648" y="224"/>
                    </a:lnTo>
                    <a:lnTo>
                      <a:pt x="664" y="234"/>
                    </a:lnTo>
                    <a:lnTo>
                      <a:pt x="664" y="234"/>
                    </a:lnTo>
                    <a:lnTo>
                      <a:pt x="688" y="246"/>
                    </a:lnTo>
                    <a:lnTo>
                      <a:pt x="704" y="255"/>
                    </a:lnTo>
                    <a:lnTo>
                      <a:pt x="723" y="264"/>
                    </a:lnTo>
                    <a:lnTo>
                      <a:pt x="744" y="272"/>
                    </a:lnTo>
                    <a:lnTo>
                      <a:pt x="765" y="279"/>
                    </a:lnTo>
                    <a:lnTo>
                      <a:pt x="787" y="286"/>
                    </a:lnTo>
                    <a:lnTo>
                      <a:pt x="797" y="288"/>
                    </a:lnTo>
                    <a:lnTo>
                      <a:pt x="808" y="289"/>
                    </a:lnTo>
                    <a:lnTo>
                      <a:pt x="808" y="289"/>
                    </a:lnTo>
                    <a:lnTo>
                      <a:pt x="834" y="291"/>
                    </a:lnTo>
                    <a:lnTo>
                      <a:pt x="859" y="292"/>
                    </a:lnTo>
                    <a:lnTo>
                      <a:pt x="859" y="292"/>
                    </a:lnTo>
                    <a:lnTo>
                      <a:pt x="882" y="291"/>
                    </a:lnTo>
                    <a:lnTo>
                      <a:pt x="903" y="289"/>
                    </a:lnTo>
                    <a:lnTo>
                      <a:pt x="922" y="285"/>
                    </a:lnTo>
                    <a:lnTo>
                      <a:pt x="940" y="279"/>
                    </a:lnTo>
                    <a:lnTo>
                      <a:pt x="955" y="273"/>
                    </a:lnTo>
                    <a:lnTo>
                      <a:pt x="970" y="265"/>
                    </a:lnTo>
                    <a:lnTo>
                      <a:pt x="983" y="255"/>
                    </a:lnTo>
                    <a:lnTo>
                      <a:pt x="994" y="243"/>
                    </a:lnTo>
                    <a:lnTo>
                      <a:pt x="994" y="243"/>
                    </a:lnTo>
                    <a:lnTo>
                      <a:pt x="1001" y="233"/>
                    </a:lnTo>
                    <a:lnTo>
                      <a:pt x="1007" y="222"/>
                    </a:lnTo>
                    <a:lnTo>
                      <a:pt x="1012" y="209"/>
                    </a:lnTo>
                    <a:lnTo>
                      <a:pt x="1016" y="197"/>
                    </a:lnTo>
                    <a:lnTo>
                      <a:pt x="1019" y="182"/>
                    </a:lnTo>
                    <a:lnTo>
                      <a:pt x="1021" y="169"/>
                    </a:lnTo>
                    <a:lnTo>
                      <a:pt x="1021" y="156"/>
                    </a:lnTo>
                    <a:lnTo>
                      <a:pt x="1020" y="142"/>
                    </a:lnTo>
                    <a:lnTo>
                      <a:pt x="1020" y="142"/>
                    </a:lnTo>
                    <a:lnTo>
                      <a:pt x="1019" y="134"/>
                    </a:lnTo>
                    <a:lnTo>
                      <a:pt x="1016" y="127"/>
                    </a:lnTo>
                    <a:lnTo>
                      <a:pt x="1014" y="119"/>
                    </a:lnTo>
                    <a:lnTo>
                      <a:pt x="1010" y="113"/>
                    </a:lnTo>
                    <a:lnTo>
                      <a:pt x="1007" y="107"/>
                    </a:lnTo>
                    <a:lnTo>
                      <a:pt x="1002" y="101"/>
                    </a:lnTo>
                    <a:lnTo>
                      <a:pt x="997" y="96"/>
                    </a:lnTo>
                    <a:lnTo>
                      <a:pt x="991" y="91"/>
                    </a:lnTo>
                    <a:lnTo>
                      <a:pt x="991" y="91"/>
                    </a:lnTo>
                    <a:lnTo>
                      <a:pt x="973" y="79"/>
                    </a:lnTo>
                    <a:lnTo>
                      <a:pt x="973" y="79"/>
                    </a:lnTo>
                    <a:lnTo>
                      <a:pt x="956" y="67"/>
                    </a:lnTo>
                    <a:lnTo>
                      <a:pt x="947" y="60"/>
                    </a:lnTo>
                    <a:lnTo>
                      <a:pt x="938" y="55"/>
                    </a:lnTo>
                    <a:lnTo>
                      <a:pt x="938" y="55"/>
                    </a:lnTo>
                    <a:lnTo>
                      <a:pt x="926" y="50"/>
                    </a:lnTo>
                    <a:lnTo>
                      <a:pt x="914" y="46"/>
                    </a:lnTo>
                    <a:lnTo>
                      <a:pt x="889" y="39"/>
                    </a:lnTo>
                    <a:lnTo>
                      <a:pt x="865" y="35"/>
                    </a:lnTo>
                    <a:lnTo>
                      <a:pt x="849" y="32"/>
                    </a:lnTo>
                    <a:lnTo>
                      <a:pt x="849" y="32"/>
                    </a:lnTo>
                    <a:lnTo>
                      <a:pt x="834" y="31"/>
                    </a:lnTo>
                    <a:lnTo>
                      <a:pt x="819" y="29"/>
                    </a:lnTo>
                    <a:lnTo>
                      <a:pt x="819" y="29"/>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grpSp>
      </p:grpSp>
      <p:grpSp>
        <p:nvGrpSpPr>
          <p:cNvPr id="143" name="chenying0907 142"/>
          <p:cNvGrpSpPr/>
          <p:nvPr/>
        </p:nvGrpSpPr>
        <p:grpSpPr>
          <a:xfrm>
            <a:off x="813917" y="2077643"/>
            <a:ext cx="2384613" cy="1092970"/>
            <a:chOff x="813917" y="2077643"/>
            <a:chExt cx="2384613" cy="1092970"/>
          </a:xfrm>
        </p:grpSpPr>
        <p:sp>
          <p:nvSpPr>
            <p:cNvPr id="144" name="文本框 16"/>
            <p:cNvSpPr txBox="1">
              <a:spLocks noChangeArrowheads="1"/>
            </p:cNvSpPr>
            <p:nvPr/>
          </p:nvSpPr>
          <p:spPr bwMode="auto">
            <a:xfrm>
              <a:off x="813917" y="2538132"/>
              <a:ext cx="2373456" cy="6324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5pPr>
              <a:lvl6pPr marL="25146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r">
                <a:buNone/>
              </a:pPr>
              <a:r>
                <a:rPr lang="zh-CN" altLang="en-US" sz="1300" dirty="0">
                  <a:latin typeface="方正清刻本悦宋简体" panose="02000000000000000000" pitchFamily="2" charset="-122"/>
                  <a:ea typeface="方正清刻本悦宋简体" panose="02000000000000000000" pitchFamily="2" charset="-122"/>
                </a:rPr>
                <a:t>您的内容打在这里，或者通过复制您的文本后，在此框中选择粘贴</a:t>
              </a:r>
              <a:r>
                <a:rPr lang="zh-CN" altLang="en-US" sz="1300" dirty="0" smtClean="0">
                  <a:latin typeface="方正清刻本悦宋简体" panose="02000000000000000000" pitchFamily="2" charset="-122"/>
                  <a:ea typeface="方正清刻本悦宋简体" panose="02000000000000000000" pitchFamily="2" charset="-122"/>
                </a:rPr>
                <a:t>，</a:t>
              </a:r>
              <a:endParaRPr lang="zh-CN" altLang="en-US" sz="1300" dirty="0">
                <a:latin typeface="方正清刻本悦宋简体" panose="02000000000000000000" pitchFamily="2" charset="-122"/>
                <a:ea typeface="方正清刻本悦宋简体" panose="02000000000000000000" pitchFamily="2" charset="-122"/>
              </a:endParaRPr>
            </a:p>
          </p:txBody>
        </p:sp>
        <p:sp>
          <p:nvSpPr>
            <p:cNvPr id="145" name="文本框 144"/>
            <p:cNvSpPr txBox="1"/>
            <p:nvPr/>
          </p:nvSpPr>
          <p:spPr>
            <a:xfrm>
              <a:off x="1774041" y="2077643"/>
              <a:ext cx="1424489" cy="400110"/>
            </a:xfrm>
            <a:prstGeom prst="rect">
              <a:avLst/>
            </a:prstGeom>
            <a:noFill/>
          </p:spPr>
          <p:txBody>
            <a:bodyPr wrap="square" rtlCol="0">
              <a:spAutoFit/>
            </a:bodyPr>
            <a:lstStyle/>
            <a:p>
              <a:pPr algn="r"/>
              <a:r>
                <a:rPr lang="zh-CN" altLang="en-US" sz="2000" b="1" dirty="0">
                  <a:solidFill>
                    <a:srgbClr val="005188"/>
                  </a:solidFill>
                  <a:latin typeface="方正清刻本悦宋简体" panose="02000000000000000000" pitchFamily="2" charset="-122"/>
                  <a:ea typeface="方正清刻本悦宋简体" panose="02000000000000000000" pitchFamily="2" charset="-122"/>
                </a:rPr>
                <a:t>小标题</a:t>
              </a:r>
              <a:endParaRPr lang="en-US" altLang="zh-CN" sz="2000" b="1" dirty="0">
                <a:solidFill>
                  <a:srgbClr val="005188"/>
                </a:solidFill>
                <a:latin typeface="方正清刻本悦宋简体" panose="02000000000000000000" pitchFamily="2" charset="-122"/>
                <a:ea typeface="方正清刻本悦宋简体" panose="02000000000000000000" pitchFamily="2" charset="-122"/>
              </a:endParaRPr>
            </a:p>
          </p:txBody>
        </p:sp>
      </p:grpSp>
      <p:grpSp>
        <p:nvGrpSpPr>
          <p:cNvPr id="146" name="chenying0907 145"/>
          <p:cNvGrpSpPr/>
          <p:nvPr/>
        </p:nvGrpSpPr>
        <p:grpSpPr>
          <a:xfrm>
            <a:off x="2331218" y="3800039"/>
            <a:ext cx="2357762" cy="1077137"/>
            <a:chOff x="2331218" y="3800039"/>
            <a:chExt cx="2357762" cy="1077137"/>
          </a:xfrm>
        </p:grpSpPr>
        <p:sp>
          <p:nvSpPr>
            <p:cNvPr id="147" name="文本框 17"/>
            <p:cNvSpPr txBox="1">
              <a:spLocks noChangeArrowheads="1"/>
            </p:cNvSpPr>
            <p:nvPr/>
          </p:nvSpPr>
          <p:spPr bwMode="auto">
            <a:xfrm>
              <a:off x="2331218" y="4244695"/>
              <a:ext cx="2340466" cy="6324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5pPr>
              <a:lvl6pPr marL="25146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r">
                <a:buNone/>
              </a:pPr>
              <a:r>
                <a:rPr lang="zh-CN" altLang="en-US" sz="1300" dirty="0">
                  <a:latin typeface="方正清刻本悦宋简体" panose="02000000000000000000" pitchFamily="2" charset="-122"/>
                  <a:ea typeface="方正清刻本悦宋简体" panose="02000000000000000000" pitchFamily="2" charset="-122"/>
                </a:rPr>
                <a:t>您的内容打在这里，或者通过复制您的文本后，在此框中选择</a:t>
              </a:r>
              <a:r>
                <a:rPr lang="zh-CN" altLang="en-US" sz="1300" dirty="0" smtClean="0">
                  <a:latin typeface="方正清刻本悦宋简体" panose="02000000000000000000" pitchFamily="2" charset="-122"/>
                  <a:ea typeface="方正清刻本悦宋简体" panose="02000000000000000000" pitchFamily="2" charset="-122"/>
                </a:rPr>
                <a:t>粘贴</a:t>
              </a:r>
              <a:r>
                <a:rPr lang="zh-CN" altLang="en-US" sz="1300" dirty="0" smtClean="0">
                  <a:latin typeface="方正清刻本悦宋简体" panose="02000000000000000000" pitchFamily="2" charset="-122"/>
                  <a:ea typeface="方正清刻本悦宋简体" panose="02000000000000000000" pitchFamily="2" charset="-122"/>
                  <a:sym typeface="微软雅黑" pitchFamily="34" charset="-122"/>
                </a:rPr>
                <a:t>。</a:t>
              </a:r>
              <a:endParaRPr lang="zh-CN" altLang="en-US" sz="1300" dirty="0">
                <a:latin typeface="方正清刻本悦宋简体" panose="02000000000000000000" pitchFamily="2" charset="-122"/>
                <a:ea typeface="方正清刻本悦宋简体" panose="02000000000000000000" pitchFamily="2" charset="-122"/>
              </a:endParaRPr>
            </a:p>
          </p:txBody>
        </p:sp>
        <p:sp>
          <p:nvSpPr>
            <p:cNvPr id="148" name="文本框 147"/>
            <p:cNvSpPr txBox="1"/>
            <p:nvPr/>
          </p:nvSpPr>
          <p:spPr>
            <a:xfrm>
              <a:off x="3264491" y="3800039"/>
              <a:ext cx="1424489" cy="400110"/>
            </a:xfrm>
            <a:prstGeom prst="rect">
              <a:avLst/>
            </a:prstGeom>
            <a:noFill/>
          </p:spPr>
          <p:txBody>
            <a:bodyPr wrap="square" rtlCol="0">
              <a:spAutoFit/>
            </a:bodyPr>
            <a:lstStyle/>
            <a:p>
              <a:pPr algn="r"/>
              <a:r>
                <a:rPr lang="zh-CN" altLang="en-US" sz="2000" b="1" dirty="0">
                  <a:solidFill>
                    <a:srgbClr val="005188"/>
                  </a:solidFill>
                  <a:latin typeface="方正清刻本悦宋简体" panose="02000000000000000000" pitchFamily="2" charset="-122"/>
                  <a:ea typeface="方正清刻本悦宋简体" panose="02000000000000000000" pitchFamily="2" charset="-122"/>
                </a:rPr>
                <a:t>小标题</a:t>
              </a:r>
              <a:endParaRPr lang="en-US" altLang="zh-CN" sz="2000" b="1" dirty="0">
                <a:solidFill>
                  <a:srgbClr val="005188"/>
                </a:solidFill>
                <a:latin typeface="方正清刻本悦宋简体" panose="02000000000000000000" pitchFamily="2" charset="-122"/>
                <a:ea typeface="方正清刻本悦宋简体" panose="02000000000000000000" pitchFamily="2" charset="-122"/>
              </a:endParaRPr>
            </a:p>
          </p:txBody>
        </p:sp>
      </p:grpSp>
      <p:grpSp>
        <p:nvGrpSpPr>
          <p:cNvPr id="149" name="chenying0907 148"/>
          <p:cNvGrpSpPr/>
          <p:nvPr/>
        </p:nvGrpSpPr>
        <p:grpSpPr>
          <a:xfrm>
            <a:off x="8245422" y="1734929"/>
            <a:ext cx="2667088" cy="1037177"/>
            <a:chOff x="8245422" y="1734929"/>
            <a:chExt cx="2667088" cy="1037177"/>
          </a:xfrm>
        </p:grpSpPr>
        <p:sp>
          <p:nvSpPr>
            <p:cNvPr id="150" name="文本框 18"/>
            <p:cNvSpPr txBox="1">
              <a:spLocks noChangeArrowheads="1"/>
            </p:cNvSpPr>
            <p:nvPr/>
          </p:nvSpPr>
          <p:spPr bwMode="auto">
            <a:xfrm>
              <a:off x="8391525" y="2139625"/>
              <a:ext cx="2520985" cy="6324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5pPr>
              <a:lvl6pPr marL="25146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buNone/>
              </a:pPr>
              <a:r>
                <a:rPr lang="zh-CN" altLang="en-US" sz="1300" dirty="0">
                  <a:latin typeface="方正清刻本悦宋简体" panose="02000000000000000000" pitchFamily="2" charset="-122"/>
                  <a:ea typeface="方正清刻本悦宋简体" panose="02000000000000000000" pitchFamily="2" charset="-122"/>
                </a:rPr>
                <a:t>您的内容打在这里，或者通过复制您的文本后，在此框中选择</a:t>
              </a:r>
              <a:r>
                <a:rPr lang="zh-CN" altLang="en-US" sz="1300" dirty="0" smtClean="0">
                  <a:latin typeface="方正清刻本悦宋简体" panose="02000000000000000000" pitchFamily="2" charset="-122"/>
                  <a:ea typeface="方正清刻本悦宋简体" panose="02000000000000000000" pitchFamily="2" charset="-122"/>
                </a:rPr>
                <a:t>粘贴</a:t>
              </a:r>
              <a:r>
                <a:rPr lang="zh-CN" altLang="en-US" sz="1300" dirty="0">
                  <a:latin typeface="方正清刻本悦宋简体" panose="02000000000000000000" pitchFamily="2" charset="-122"/>
                  <a:ea typeface="方正清刻本悦宋简体" panose="02000000000000000000" pitchFamily="2" charset="-122"/>
                </a:rPr>
                <a:t>。</a:t>
              </a:r>
            </a:p>
          </p:txBody>
        </p:sp>
        <p:sp>
          <p:nvSpPr>
            <p:cNvPr id="151" name="文本框 150"/>
            <p:cNvSpPr txBox="1"/>
            <p:nvPr/>
          </p:nvSpPr>
          <p:spPr>
            <a:xfrm>
              <a:off x="8245422" y="1734929"/>
              <a:ext cx="1424489" cy="400110"/>
            </a:xfrm>
            <a:prstGeom prst="rect">
              <a:avLst/>
            </a:prstGeom>
            <a:noFill/>
          </p:spPr>
          <p:txBody>
            <a:bodyPr wrap="square" rtlCol="0">
              <a:spAutoFit/>
            </a:bodyPr>
            <a:lstStyle/>
            <a:p>
              <a:r>
                <a:rPr lang="zh-CN" altLang="en-US" sz="2000" b="1" dirty="0">
                  <a:solidFill>
                    <a:srgbClr val="005188"/>
                  </a:solidFill>
                  <a:latin typeface="方正清刻本悦宋简体" panose="02000000000000000000" pitchFamily="2" charset="-122"/>
                  <a:ea typeface="方正清刻本悦宋简体" panose="02000000000000000000" pitchFamily="2" charset="-122"/>
                </a:rPr>
                <a:t>小标题</a:t>
              </a:r>
              <a:endParaRPr lang="en-US" altLang="zh-CN" sz="2000" b="1" dirty="0">
                <a:solidFill>
                  <a:srgbClr val="005188"/>
                </a:solidFill>
                <a:latin typeface="方正清刻本悦宋简体" panose="02000000000000000000" pitchFamily="2" charset="-122"/>
                <a:ea typeface="方正清刻本悦宋简体" panose="02000000000000000000" pitchFamily="2" charset="-122"/>
              </a:endParaRPr>
            </a:p>
          </p:txBody>
        </p:sp>
      </p:grpSp>
      <p:grpSp>
        <p:nvGrpSpPr>
          <p:cNvPr id="152" name="chenying0907 151"/>
          <p:cNvGrpSpPr/>
          <p:nvPr/>
        </p:nvGrpSpPr>
        <p:grpSpPr>
          <a:xfrm>
            <a:off x="8310126" y="3975131"/>
            <a:ext cx="2602384" cy="1016345"/>
            <a:chOff x="8310126" y="3975131"/>
            <a:chExt cx="2602384" cy="1016345"/>
          </a:xfrm>
        </p:grpSpPr>
        <p:sp>
          <p:nvSpPr>
            <p:cNvPr id="153" name="文本框 19"/>
            <p:cNvSpPr txBox="1">
              <a:spLocks noChangeArrowheads="1"/>
            </p:cNvSpPr>
            <p:nvPr/>
          </p:nvSpPr>
          <p:spPr bwMode="auto">
            <a:xfrm>
              <a:off x="8383588" y="4358995"/>
              <a:ext cx="2528922" cy="6324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5pPr>
              <a:lvl6pPr marL="25146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buNone/>
              </a:pPr>
              <a:r>
                <a:rPr lang="zh-CN" altLang="en-US" sz="1300" dirty="0">
                  <a:latin typeface="方正清刻本悦宋简体" panose="02000000000000000000" pitchFamily="2" charset="-122"/>
                  <a:ea typeface="方正清刻本悦宋简体" panose="02000000000000000000" pitchFamily="2" charset="-122"/>
                </a:rPr>
                <a:t>您的内容打在这里，或者通过复制您的文本后，在此框中选择粘贴</a:t>
              </a:r>
              <a:r>
                <a:rPr lang="zh-CN" altLang="en-US" sz="1300" dirty="0" smtClean="0">
                  <a:latin typeface="方正清刻本悦宋简体" panose="02000000000000000000" pitchFamily="2" charset="-122"/>
                  <a:ea typeface="方正清刻本悦宋简体" panose="02000000000000000000" pitchFamily="2" charset="-122"/>
                </a:rPr>
                <a:t>，</a:t>
              </a:r>
              <a:endParaRPr lang="zh-CN" altLang="en-US" sz="1300" dirty="0">
                <a:latin typeface="方正清刻本悦宋简体" panose="02000000000000000000" pitchFamily="2" charset="-122"/>
                <a:ea typeface="方正清刻本悦宋简体" panose="02000000000000000000" pitchFamily="2" charset="-122"/>
              </a:endParaRPr>
            </a:p>
          </p:txBody>
        </p:sp>
        <p:sp>
          <p:nvSpPr>
            <p:cNvPr id="154" name="文本框 153"/>
            <p:cNvSpPr txBox="1"/>
            <p:nvPr/>
          </p:nvSpPr>
          <p:spPr>
            <a:xfrm>
              <a:off x="8310126" y="3975131"/>
              <a:ext cx="1424489" cy="400110"/>
            </a:xfrm>
            <a:prstGeom prst="rect">
              <a:avLst/>
            </a:prstGeom>
            <a:noFill/>
          </p:spPr>
          <p:txBody>
            <a:bodyPr wrap="square" rtlCol="0">
              <a:spAutoFit/>
            </a:bodyPr>
            <a:lstStyle/>
            <a:p>
              <a:r>
                <a:rPr lang="zh-CN" altLang="en-US" sz="2000" b="1" dirty="0">
                  <a:solidFill>
                    <a:srgbClr val="005188"/>
                  </a:solidFill>
                  <a:latin typeface="方正清刻本悦宋简体" panose="02000000000000000000" pitchFamily="2" charset="-122"/>
                  <a:ea typeface="方正清刻本悦宋简体" panose="02000000000000000000" pitchFamily="2" charset="-122"/>
                </a:rPr>
                <a:t>小标题</a:t>
              </a:r>
              <a:endParaRPr lang="en-US" altLang="zh-CN" sz="2000" b="1" dirty="0">
                <a:solidFill>
                  <a:srgbClr val="005188"/>
                </a:solidFill>
                <a:latin typeface="方正清刻本悦宋简体" panose="02000000000000000000" pitchFamily="2" charset="-122"/>
                <a:ea typeface="方正清刻本悦宋简体" panose="02000000000000000000" pitchFamily="2" charset="-122"/>
              </a:endParaRPr>
            </a:p>
          </p:txBody>
        </p:sp>
      </p:grpSp>
    </p:spTree>
    <p:extLst>
      <p:ext uri="{BB962C8B-B14F-4D97-AF65-F5344CB8AC3E}">
        <p14:creationId xmlns:p14="http://schemas.microsoft.com/office/powerpoint/2010/main" val="77793891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iterate type="lt">
                                    <p:tmPct val="10000"/>
                                  </p:iterate>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par>
                          <p:cTn id="9" fill="hold">
                            <p:stCondLst>
                              <p:cond delay="650"/>
                            </p:stCondLst>
                            <p:childTnLst>
                              <p:par>
                                <p:cTn id="10" presetID="2" presetClass="entr" presetSubtype="2" decel="100000" fill="hold" grpId="0" nodeType="afterEffect">
                                  <p:stCondLst>
                                    <p:cond delay="0"/>
                                  </p:stCondLst>
                                  <p:iterate type="lt">
                                    <p:tmPct val="10000"/>
                                  </p:iterate>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par>
                          <p:cTn id="14" fill="hold">
                            <p:stCondLst>
                              <p:cond delay="1300"/>
                            </p:stCondLst>
                            <p:childTnLst>
                              <p:par>
                                <p:cTn id="15" presetID="53" presetClass="entr" presetSubtype="16" fill="hold" nodeType="afterEffect">
                                  <p:stCondLst>
                                    <p:cond delay="0"/>
                                  </p:stCondLst>
                                  <p:childTnLst>
                                    <p:set>
                                      <p:cBhvr>
                                        <p:cTn id="16" dur="1" fill="hold">
                                          <p:stCondLst>
                                            <p:cond delay="0"/>
                                          </p:stCondLst>
                                        </p:cTn>
                                        <p:tgtEl>
                                          <p:spTgt spid="53"/>
                                        </p:tgtEl>
                                        <p:attrNameLst>
                                          <p:attrName>style.visibility</p:attrName>
                                        </p:attrNameLst>
                                      </p:cBhvr>
                                      <p:to>
                                        <p:strVal val="visible"/>
                                      </p:to>
                                    </p:set>
                                    <p:anim calcmode="lin" valueType="num">
                                      <p:cBhvr>
                                        <p:cTn id="17" dur="500" fill="hold"/>
                                        <p:tgtEl>
                                          <p:spTgt spid="53"/>
                                        </p:tgtEl>
                                        <p:attrNameLst>
                                          <p:attrName>ppt_w</p:attrName>
                                        </p:attrNameLst>
                                      </p:cBhvr>
                                      <p:tavLst>
                                        <p:tav tm="0">
                                          <p:val>
                                            <p:fltVal val="0"/>
                                          </p:val>
                                        </p:tav>
                                        <p:tav tm="100000">
                                          <p:val>
                                            <p:strVal val="#ppt_w"/>
                                          </p:val>
                                        </p:tav>
                                      </p:tavLst>
                                    </p:anim>
                                    <p:anim calcmode="lin" valueType="num">
                                      <p:cBhvr>
                                        <p:cTn id="18" dur="500" fill="hold"/>
                                        <p:tgtEl>
                                          <p:spTgt spid="53"/>
                                        </p:tgtEl>
                                        <p:attrNameLst>
                                          <p:attrName>ppt_h</p:attrName>
                                        </p:attrNameLst>
                                      </p:cBhvr>
                                      <p:tavLst>
                                        <p:tav tm="0">
                                          <p:val>
                                            <p:fltVal val="0"/>
                                          </p:val>
                                        </p:tav>
                                        <p:tav tm="100000">
                                          <p:val>
                                            <p:strVal val="#ppt_h"/>
                                          </p:val>
                                        </p:tav>
                                      </p:tavLst>
                                    </p:anim>
                                    <p:animEffect transition="in" filter="fade">
                                      <p:cBhvr>
                                        <p:cTn id="19" dur="500"/>
                                        <p:tgtEl>
                                          <p:spTgt spid="53"/>
                                        </p:tgtEl>
                                      </p:cBhvr>
                                    </p:animEffect>
                                  </p:childTnLst>
                                </p:cTn>
                              </p:par>
                            </p:childTnLst>
                          </p:cTn>
                        </p:par>
                        <p:par>
                          <p:cTn id="20" fill="hold">
                            <p:stCondLst>
                              <p:cond delay="1800"/>
                            </p:stCondLst>
                            <p:childTnLst>
                              <p:par>
                                <p:cTn id="21" presetID="53" presetClass="entr" presetSubtype="16" fill="hold" nodeType="afterEffect">
                                  <p:stCondLst>
                                    <p:cond delay="0"/>
                                  </p:stCondLst>
                                  <p:childTnLst>
                                    <p:set>
                                      <p:cBhvr>
                                        <p:cTn id="22" dur="1" fill="hold">
                                          <p:stCondLst>
                                            <p:cond delay="0"/>
                                          </p:stCondLst>
                                        </p:cTn>
                                        <p:tgtEl>
                                          <p:spTgt spid="117"/>
                                        </p:tgtEl>
                                        <p:attrNameLst>
                                          <p:attrName>style.visibility</p:attrName>
                                        </p:attrNameLst>
                                      </p:cBhvr>
                                      <p:to>
                                        <p:strVal val="visible"/>
                                      </p:to>
                                    </p:set>
                                    <p:anim calcmode="lin" valueType="num">
                                      <p:cBhvr>
                                        <p:cTn id="23" dur="500" fill="hold"/>
                                        <p:tgtEl>
                                          <p:spTgt spid="117"/>
                                        </p:tgtEl>
                                        <p:attrNameLst>
                                          <p:attrName>ppt_w</p:attrName>
                                        </p:attrNameLst>
                                      </p:cBhvr>
                                      <p:tavLst>
                                        <p:tav tm="0">
                                          <p:val>
                                            <p:fltVal val="0"/>
                                          </p:val>
                                        </p:tav>
                                        <p:tav tm="100000">
                                          <p:val>
                                            <p:strVal val="#ppt_w"/>
                                          </p:val>
                                        </p:tav>
                                      </p:tavLst>
                                    </p:anim>
                                    <p:anim calcmode="lin" valueType="num">
                                      <p:cBhvr>
                                        <p:cTn id="24" dur="500" fill="hold"/>
                                        <p:tgtEl>
                                          <p:spTgt spid="117"/>
                                        </p:tgtEl>
                                        <p:attrNameLst>
                                          <p:attrName>ppt_h</p:attrName>
                                        </p:attrNameLst>
                                      </p:cBhvr>
                                      <p:tavLst>
                                        <p:tav tm="0">
                                          <p:val>
                                            <p:fltVal val="0"/>
                                          </p:val>
                                        </p:tav>
                                        <p:tav tm="100000">
                                          <p:val>
                                            <p:strVal val="#ppt_h"/>
                                          </p:val>
                                        </p:tav>
                                      </p:tavLst>
                                    </p:anim>
                                    <p:animEffect transition="in" filter="fade">
                                      <p:cBhvr>
                                        <p:cTn id="25" dur="500"/>
                                        <p:tgtEl>
                                          <p:spTgt spid="117"/>
                                        </p:tgtEl>
                                      </p:cBhvr>
                                    </p:animEffect>
                                  </p:childTnLst>
                                </p:cTn>
                              </p:par>
                            </p:childTnLst>
                          </p:cTn>
                        </p:par>
                        <p:par>
                          <p:cTn id="26" fill="hold">
                            <p:stCondLst>
                              <p:cond delay="2300"/>
                            </p:stCondLst>
                            <p:childTnLst>
                              <p:par>
                                <p:cTn id="27" presetID="53" presetClass="entr" presetSubtype="16" fill="hold" nodeType="afterEffect">
                                  <p:stCondLst>
                                    <p:cond delay="0"/>
                                  </p:stCondLst>
                                  <p:childTnLst>
                                    <p:set>
                                      <p:cBhvr>
                                        <p:cTn id="28" dur="1" fill="hold">
                                          <p:stCondLst>
                                            <p:cond delay="0"/>
                                          </p:stCondLst>
                                        </p:cTn>
                                        <p:tgtEl>
                                          <p:spTgt spid="76"/>
                                        </p:tgtEl>
                                        <p:attrNameLst>
                                          <p:attrName>style.visibility</p:attrName>
                                        </p:attrNameLst>
                                      </p:cBhvr>
                                      <p:to>
                                        <p:strVal val="visible"/>
                                      </p:to>
                                    </p:set>
                                    <p:anim calcmode="lin" valueType="num">
                                      <p:cBhvr>
                                        <p:cTn id="29" dur="500" fill="hold"/>
                                        <p:tgtEl>
                                          <p:spTgt spid="76"/>
                                        </p:tgtEl>
                                        <p:attrNameLst>
                                          <p:attrName>ppt_w</p:attrName>
                                        </p:attrNameLst>
                                      </p:cBhvr>
                                      <p:tavLst>
                                        <p:tav tm="0">
                                          <p:val>
                                            <p:fltVal val="0"/>
                                          </p:val>
                                        </p:tav>
                                        <p:tav tm="100000">
                                          <p:val>
                                            <p:strVal val="#ppt_w"/>
                                          </p:val>
                                        </p:tav>
                                      </p:tavLst>
                                    </p:anim>
                                    <p:anim calcmode="lin" valueType="num">
                                      <p:cBhvr>
                                        <p:cTn id="30" dur="500" fill="hold"/>
                                        <p:tgtEl>
                                          <p:spTgt spid="76"/>
                                        </p:tgtEl>
                                        <p:attrNameLst>
                                          <p:attrName>ppt_h</p:attrName>
                                        </p:attrNameLst>
                                      </p:cBhvr>
                                      <p:tavLst>
                                        <p:tav tm="0">
                                          <p:val>
                                            <p:fltVal val="0"/>
                                          </p:val>
                                        </p:tav>
                                        <p:tav tm="100000">
                                          <p:val>
                                            <p:strVal val="#ppt_h"/>
                                          </p:val>
                                        </p:tav>
                                      </p:tavLst>
                                    </p:anim>
                                    <p:animEffect transition="in" filter="fade">
                                      <p:cBhvr>
                                        <p:cTn id="31" dur="500"/>
                                        <p:tgtEl>
                                          <p:spTgt spid="76"/>
                                        </p:tgtEl>
                                      </p:cBhvr>
                                    </p:animEffect>
                                  </p:childTnLst>
                                </p:cTn>
                              </p:par>
                            </p:childTnLst>
                          </p:cTn>
                        </p:par>
                        <p:par>
                          <p:cTn id="32" fill="hold">
                            <p:stCondLst>
                              <p:cond delay="2800"/>
                            </p:stCondLst>
                            <p:childTnLst>
                              <p:par>
                                <p:cTn id="33" presetID="53" presetClass="entr" presetSubtype="16" fill="hold" nodeType="afterEffect">
                                  <p:stCondLst>
                                    <p:cond delay="0"/>
                                  </p:stCondLst>
                                  <p:childTnLst>
                                    <p:set>
                                      <p:cBhvr>
                                        <p:cTn id="34" dur="1" fill="hold">
                                          <p:stCondLst>
                                            <p:cond delay="0"/>
                                          </p:stCondLst>
                                        </p:cTn>
                                        <p:tgtEl>
                                          <p:spTgt spid="4"/>
                                        </p:tgtEl>
                                        <p:attrNameLst>
                                          <p:attrName>style.visibility</p:attrName>
                                        </p:attrNameLst>
                                      </p:cBhvr>
                                      <p:to>
                                        <p:strVal val="visible"/>
                                      </p:to>
                                    </p:set>
                                    <p:anim calcmode="lin" valueType="num">
                                      <p:cBhvr>
                                        <p:cTn id="35" dur="500" fill="hold"/>
                                        <p:tgtEl>
                                          <p:spTgt spid="4"/>
                                        </p:tgtEl>
                                        <p:attrNameLst>
                                          <p:attrName>ppt_w</p:attrName>
                                        </p:attrNameLst>
                                      </p:cBhvr>
                                      <p:tavLst>
                                        <p:tav tm="0">
                                          <p:val>
                                            <p:fltVal val="0"/>
                                          </p:val>
                                        </p:tav>
                                        <p:tav tm="100000">
                                          <p:val>
                                            <p:strVal val="#ppt_w"/>
                                          </p:val>
                                        </p:tav>
                                      </p:tavLst>
                                    </p:anim>
                                    <p:anim calcmode="lin" valueType="num">
                                      <p:cBhvr>
                                        <p:cTn id="36" dur="500" fill="hold"/>
                                        <p:tgtEl>
                                          <p:spTgt spid="4"/>
                                        </p:tgtEl>
                                        <p:attrNameLst>
                                          <p:attrName>ppt_h</p:attrName>
                                        </p:attrNameLst>
                                      </p:cBhvr>
                                      <p:tavLst>
                                        <p:tav tm="0">
                                          <p:val>
                                            <p:fltVal val="0"/>
                                          </p:val>
                                        </p:tav>
                                        <p:tav tm="100000">
                                          <p:val>
                                            <p:strVal val="#ppt_h"/>
                                          </p:val>
                                        </p:tav>
                                      </p:tavLst>
                                    </p:anim>
                                    <p:animEffect transition="in" filter="fade">
                                      <p:cBhvr>
                                        <p:cTn id="37" dur="500"/>
                                        <p:tgtEl>
                                          <p:spTgt spid="4"/>
                                        </p:tgtEl>
                                      </p:cBhvr>
                                    </p:animEffect>
                                  </p:childTnLst>
                                </p:cTn>
                              </p:par>
                            </p:childTnLst>
                          </p:cTn>
                        </p:par>
                        <p:par>
                          <p:cTn id="38" fill="hold">
                            <p:stCondLst>
                              <p:cond delay="3300"/>
                            </p:stCondLst>
                            <p:childTnLst>
                              <p:par>
                                <p:cTn id="39" presetID="2" presetClass="entr" presetSubtype="8" decel="100000" fill="hold" nodeType="afterEffect">
                                  <p:stCondLst>
                                    <p:cond delay="0"/>
                                  </p:stCondLst>
                                  <p:childTnLst>
                                    <p:set>
                                      <p:cBhvr>
                                        <p:cTn id="40" dur="1" fill="hold">
                                          <p:stCondLst>
                                            <p:cond delay="0"/>
                                          </p:stCondLst>
                                        </p:cTn>
                                        <p:tgtEl>
                                          <p:spTgt spid="143"/>
                                        </p:tgtEl>
                                        <p:attrNameLst>
                                          <p:attrName>style.visibility</p:attrName>
                                        </p:attrNameLst>
                                      </p:cBhvr>
                                      <p:to>
                                        <p:strVal val="visible"/>
                                      </p:to>
                                    </p:set>
                                    <p:anim calcmode="lin" valueType="num">
                                      <p:cBhvr additive="base">
                                        <p:cTn id="41" dur="500" fill="hold"/>
                                        <p:tgtEl>
                                          <p:spTgt spid="143"/>
                                        </p:tgtEl>
                                        <p:attrNameLst>
                                          <p:attrName>ppt_x</p:attrName>
                                        </p:attrNameLst>
                                      </p:cBhvr>
                                      <p:tavLst>
                                        <p:tav tm="0">
                                          <p:val>
                                            <p:strVal val="0-#ppt_w/2"/>
                                          </p:val>
                                        </p:tav>
                                        <p:tav tm="100000">
                                          <p:val>
                                            <p:strVal val="#ppt_x"/>
                                          </p:val>
                                        </p:tav>
                                      </p:tavLst>
                                    </p:anim>
                                    <p:anim calcmode="lin" valueType="num">
                                      <p:cBhvr additive="base">
                                        <p:cTn id="42" dur="500" fill="hold"/>
                                        <p:tgtEl>
                                          <p:spTgt spid="143"/>
                                        </p:tgtEl>
                                        <p:attrNameLst>
                                          <p:attrName>ppt_y</p:attrName>
                                        </p:attrNameLst>
                                      </p:cBhvr>
                                      <p:tavLst>
                                        <p:tav tm="0">
                                          <p:val>
                                            <p:strVal val="#ppt_y"/>
                                          </p:val>
                                        </p:tav>
                                        <p:tav tm="100000">
                                          <p:val>
                                            <p:strVal val="#ppt_y"/>
                                          </p:val>
                                        </p:tav>
                                      </p:tavLst>
                                    </p:anim>
                                  </p:childTnLst>
                                </p:cTn>
                              </p:par>
                            </p:childTnLst>
                          </p:cTn>
                        </p:par>
                        <p:par>
                          <p:cTn id="43" fill="hold">
                            <p:stCondLst>
                              <p:cond delay="3800"/>
                            </p:stCondLst>
                            <p:childTnLst>
                              <p:par>
                                <p:cTn id="44" presetID="2" presetClass="entr" presetSubtype="8" decel="100000" fill="hold" nodeType="afterEffect">
                                  <p:stCondLst>
                                    <p:cond delay="0"/>
                                  </p:stCondLst>
                                  <p:childTnLst>
                                    <p:set>
                                      <p:cBhvr>
                                        <p:cTn id="45" dur="1" fill="hold">
                                          <p:stCondLst>
                                            <p:cond delay="0"/>
                                          </p:stCondLst>
                                        </p:cTn>
                                        <p:tgtEl>
                                          <p:spTgt spid="146"/>
                                        </p:tgtEl>
                                        <p:attrNameLst>
                                          <p:attrName>style.visibility</p:attrName>
                                        </p:attrNameLst>
                                      </p:cBhvr>
                                      <p:to>
                                        <p:strVal val="visible"/>
                                      </p:to>
                                    </p:set>
                                    <p:anim calcmode="lin" valueType="num">
                                      <p:cBhvr additive="base">
                                        <p:cTn id="46" dur="500" fill="hold"/>
                                        <p:tgtEl>
                                          <p:spTgt spid="146"/>
                                        </p:tgtEl>
                                        <p:attrNameLst>
                                          <p:attrName>ppt_x</p:attrName>
                                        </p:attrNameLst>
                                      </p:cBhvr>
                                      <p:tavLst>
                                        <p:tav tm="0">
                                          <p:val>
                                            <p:strVal val="0-#ppt_w/2"/>
                                          </p:val>
                                        </p:tav>
                                        <p:tav tm="100000">
                                          <p:val>
                                            <p:strVal val="#ppt_x"/>
                                          </p:val>
                                        </p:tav>
                                      </p:tavLst>
                                    </p:anim>
                                    <p:anim calcmode="lin" valueType="num">
                                      <p:cBhvr additive="base">
                                        <p:cTn id="47" dur="500" fill="hold"/>
                                        <p:tgtEl>
                                          <p:spTgt spid="146"/>
                                        </p:tgtEl>
                                        <p:attrNameLst>
                                          <p:attrName>ppt_y</p:attrName>
                                        </p:attrNameLst>
                                      </p:cBhvr>
                                      <p:tavLst>
                                        <p:tav tm="0">
                                          <p:val>
                                            <p:strVal val="#ppt_y"/>
                                          </p:val>
                                        </p:tav>
                                        <p:tav tm="100000">
                                          <p:val>
                                            <p:strVal val="#ppt_y"/>
                                          </p:val>
                                        </p:tav>
                                      </p:tavLst>
                                    </p:anim>
                                  </p:childTnLst>
                                </p:cTn>
                              </p:par>
                            </p:childTnLst>
                          </p:cTn>
                        </p:par>
                        <p:par>
                          <p:cTn id="48" fill="hold">
                            <p:stCondLst>
                              <p:cond delay="4300"/>
                            </p:stCondLst>
                            <p:childTnLst>
                              <p:par>
                                <p:cTn id="49" presetID="2" presetClass="entr" presetSubtype="2" decel="100000" fill="hold" nodeType="afterEffect">
                                  <p:stCondLst>
                                    <p:cond delay="0"/>
                                  </p:stCondLst>
                                  <p:childTnLst>
                                    <p:set>
                                      <p:cBhvr>
                                        <p:cTn id="50" dur="1" fill="hold">
                                          <p:stCondLst>
                                            <p:cond delay="0"/>
                                          </p:stCondLst>
                                        </p:cTn>
                                        <p:tgtEl>
                                          <p:spTgt spid="152"/>
                                        </p:tgtEl>
                                        <p:attrNameLst>
                                          <p:attrName>style.visibility</p:attrName>
                                        </p:attrNameLst>
                                      </p:cBhvr>
                                      <p:to>
                                        <p:strVal val="visible"/>
                                      </p:to>
                                    </p:set>
                                    <p:anim calcmode="lin" valueType="num">
                                      <p:cBhvr additive="base">
                                        <p:cTn id="51" dur="500" fill="hold"/>
                                        <p:tgtEl>
                                          <p:spTgt spid="152"/>
                                        </p:tgtEl>
                                        <p:attrNameLst>
                                          <p:attrName>ppt_x</p:attrName>
                                        </p:attrNameLst>
                                      </p:cBhvr>
                                      <p:tavLst>
                                        <p:tav tm="0">
                                          <p:val>
                                            <p:strVal val="1+#ppt_w/2"/>
                                          </p:val>
                                        </p:tav>
                                        <p:tav tm="100000">
                                          <p:val>
                                            <p:strVal val="#ppt_x"/>
                                          </p:val>
                                        </p:tav>
                                      </p:tavLst>
                                    </p:anim>
                                    <p:anim calcmode="lin" valueType="num">
                                      <p:cBhvr additive="base">
                                        <p:cTn id="52" dur="500" fill="hold"/>
                                        <p:tgtEl>
                                          <p:spTgt spid="152"/>
                                        </p:tgtEl>
                                        <p:attrNameLst>
                                          <p:attrName>ppt_y</p:attrName>
                                        </p:attrNameLst>
                                      </p:cBhvr>
                                      <p:tavLst>
                                        <p:tav tm="0">
                                          <p:val>
                                            <p:strVal val="#ppt_y"/>
                                          </p:val>
                                        </p:tav>
                                        <p:tav tm="100000">
                                          <p:val>
                                            <p:strVal val="#ppt_y"/>
                                          </p:val>
                                        </p:tav>
                                      </p:tavLst>
                                    </p:anim>
                                  </p:childTnLst>
                                </p:cTn>
                              </p:par>
                            </p:childTnLst>
                          </p:cTn>
                        </p:par>
                        <p:par>
                          <p:cTn id="53" fill="hold">
                            <p:stCondLst>
                              <p:cond delay="4800"/>
                            </p:stCondLst>
                            <p:childTnLst>
                              <p:par>
                                <p:cTn id="54" presetID="2" presetClass="entr" presetSubtype="2" decel="100000" fill="hold" nodeType="afterEffect">
                                  <p:stCondLst>
                                    <p:cond delay="0"/>
                                  </p:stCondLst>
                                  <p:childTnLst>
                                    <p:set>
                                      <p:cBhvr>
                                        <p:cTn id="55" dur="1" fill="hold">
                                          <p:stCondLst>
                                            <p:cond delay="0"/>
                                          </p:stCondLst>
                                        </p:cTn>
                                        <p:tgtEl>
                                          <p:spTgt spid="149"/>
                                        </p:tgtEl>
                                        <p:attrNameLst>
                                          <p:attrName>style.visibility</p:attrName>
                                        </p:attrNameLst>
                                      </p:cBhvr>
                                      <p:to>
                                        <p:strVal val="visible"/>
                                      </p:to>
                                    </p:set>
                                    <p:anim calcmode="lin" valueType="num">
                                      <p:cBhvr additive="base">
                                        <p:cTn id="56" dur="500" fill="hold"/>
                                        <p:tgtEl>
                                          <p:spTgt spid="149"/>
                                        </p:tgtEl>
                                        <p:attrNameLst>
                                          <p:attrName>ppt_x</p:attrName>
                                        </p:attrNameLst>
                                      </p:cBhvr>
                                      <p:tavLst>
                                        <p:tav tm="0">
                                          <p:val>
                                            <p:strVal val="1+#ppt_w/2"/>
                                          </p:val>
                                        </p:tav>
                                        <p:tav tm="100000">
                                          <p:val>
                                            <p:strVal val="#ppt_x"/>
                                          </p:val>
                                        </p:tav>
                                      </p:tavLst>
                                    </p:anim>
                                    <p:anim calcmode="lin" valueType="num">
                                      <p:cBhvr additive="base">
                                        <p:cTn id="57" dur="500" fill="hold"/>
                                        <p:tgtEl>
                                          <p:spTgt spid="14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2"/>
                        </p:tgtEl>
                        <p:attrNameLst>
                          <p:attrName>style.visibility</p:attrName>
                        </p:attrNameLst>
                      </p:cBhvr>
                      <p:to>
                        <p:strVal val="visible"/>
                      </p:to>
                    </p:set>
                    <p:anim calcmode="lin" valueType="num">
                      <p:cBhvr additive="base">
                        <p:cTn dur="500" fill="hold"/>
                        <p:tgtEl>
                          <p:spTgt spid="2"/>
                        </p:tgtEl>
                        <p:attrNameLst>
                          <p:attrName>ppt_x</p:attrName>
                        </p:attrNameLst>
                      </p:cBhvr>
                      <p:tavLst>
                        <p:tav tm="0">
                          <p:val>
                            <p:strVal val="1+#ppt_w/2"/>
                          </p:val>
                        </p:tav>
                        <p:tav tm="100000">
                          <p:val>
                            <p:strVal val="#ppt_x"/>
                          </p:val>
                        </p:tav>
                      </p:tavLst>
                    </p:anim>
                    <p:anim calcmode="lin" valueType="num">
                      <p:cBhvr additive="base">
                        <p:cTn dur="500" fill="hold"/>
                        <p:tgtEl>
                          <p:spTgt spid="2"/>
                        </p:tgtEl>
                        <p:attrNameLst>
                          <p:attrName>ppt_y</p:attrName>
                        </p:attrNameLst>
                      </p:cBhvr>
                      <p:tavLst>
                        <p:tav tm="0">
                          <p:val>
                            <p:strVal val="#ppt_y"/>
                          </p:val>
                        </p:tav>
                        <p:tav tm="100000">
                          <p:val>
                            <p:strVal val="#ppt_y"/>
                          </p:val>
                        </p:tav>
                      </p:tavLst>
                    </p:anim>
                  </p:childTnLst>
                </p:cTn>
              </p:par>
            </p:tnLst>
          </p:tmpl>
        </p:tmplLst>
      </p:bldP>
      <p:bldP spid="3"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1+#ppt_w/2"/>
                          </p:val>
                        </p:tav>
                        <p:tav tm="100000">
                          <p:val>
                            <p:strVal val="#ppt_x"/>
                          </p:val>
                        </p:tav>
                      </p:tavLst>
                    </p:anim>
                    <p:anim calcmode="lin" valueType="num">
                      <p:cBhvr additive="base">
                        <p:cTn dur="500" fill="hold"/>
                        <p:tgtEl>
                          <p:spTgt spid="3"/>
                        </p:tgtEl>
                        <p:attrNameLst>
                          <p:attrName>ppt_y</p:attrName>
                        </p:attrNameLst>
                      </p:cBhvr>
                      <p:tavLst>
                        <p:tav tm="0">
                          <p:val>
                            <p:strVal val="#ppt_y"/>
                          </p:val>
                        </p:tav>
                        <p:tav tm="100000">
                          <p:val>
                            <p:strVal val="#ppt_y"/>
                          </p:val>
                        </p:tav>
                      </p:tavLst>
                    </p:anim>
                  </p:childTnLst>
                </p:cTn>
              </p:par>
            </p:tnLst>
          </p:tmpl>
        </p:tmplLst>
      </p:b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2"/>
          <p:cNvSpPr txBox="1">
            <a:spLocks/>
          </p:cNvSpPr>
          <p:nvPr/>
        </p:nvSpPr>
        <p:spPr>
          <a:xfrm>
            <a:off x="1192479" y="292682"/>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教学过程</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3" name="文本占位符 2"/>
          <p:cNvSpPr txBox="1">
            <a:spLocks/>
          </p:cNvSpPr>
          <p:nvPr/>
        </p:nvSpPr>
        <p:spPr>
          <a:xfrm>
            <a:off x="8994696" y="292681"/>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课堂实施</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grpSp>
        <p:nvGrpSpPr>
          <p:cNvPr id="14" name="chenying0907 13"/>
          <p:cNvGrpSpPr/>
          <p:nvPr/>
        </p:nvGrpSpPr>
        <p:grpSpPr>
          <a:xfrm>
            <a:off x="7790258" y="1854903"/>
            <a:ext cx="3413770" cy="643999"/>
            <a:chOff x="7790258" y="1854903"/>
            <a:chExt cx="3413770" cy="643999"/>
          </a:xfrm>
        </p:grpSpPr>
        <p:sp>
          <p:nvSpPr>
            <p:cNvPr id="17" name="TextBox 24"/>
            <p:cNvSpPr txBox="1"/>
            <p:nvPr/>
          </p:nvSpPr>
          <p:spPr>
            <a:xfrm>
              <a:off x="7790258" y="2129570"/>
              <a:ext cx="3413770" cy="369332"/>
            </a:xfrm>
            <a:prstGeom prst="rect">
              <a:avLst/>
            </a:prstGeom>
            <a:noFill/>
          </p:spPr>
          <p:txBody>
            <a:bodyPr wrap="square" lIns="0" tIns="0" rIns="0" bIns="0" rtlCol="0">
              <a:spAutoFit/>
            </a:bodyPr>
            <a:lstStyle/>
            <a:p>
              <a:r>
                <a:rPr lang="zh-CN" altLang="en-US" sz="1200" dirty="0">
                  <a:solidFill>
                    <a:schemeClr val="bg1">
                      <a:lumMod val="50000"/>
                    </a:schemeClr>
                  </a:solidFill>
                  <a:latin typeface="方正清刻本悦宋简体" panose="02000000000000000000" pitchFamily="2" charset="-122"/>
                  <a:ea typeface="方正清刻本悦宋简体" panose="02000000000000000000" pitchFamily="2" charset="-122"/>
                </a:rPr>
                <a:t>此处添加详细文本描述，建议与标题相关并符合整体语言风格，语言描述尽量简洁生动</a:t>
              </a:r>
              <a:endParaRPr lang="en-GB" altLang="zh-CN" sz="1200" dirty="0">
                <a:solidFill>
                  <a:schemeClr val="bg1">
                    <a:lumMod val="50000"/>
                  </a:schemeClr>
                </a:solidFill>
                <a:latin typeface="方正清刻本悦宋简体" panose="02000000000000000000" pitchFamily="2" charset="-122"/>
                <a:ea typeface="方正清刻本悦宋简体" panose="02000000000000000000" pitchFamily="2" charset="-122"/>
              </a:endParaRPr>
            </a:p>
          </p:txBody>
        </p:sp>
        <p:sp>
          <p:nvSpPr>
            <p:cNvPr id="18" name="TextBox 25"/>
            <p:cNvSpPr txBox="1"/>
            <p:nvPr/>
          </p:nvSpPr>
          <p:spPr>
            <a:xfrm>
              <a:off x="7790258" y="1854903"/>
              <a:ext cx="2414652" cy="276999"/>
            </a:xfrm>
            <a:prstGeom prst="rect">
              <a:avLst/>
            </a:prstGeom>
            <a:noFill/>
          </p:spPr>
          <p:txBody>
            <a:bodyPr wrap="square" lIns="0" tIns="0" rIns="0" bIns="0" rtlCol="0">
              <a:spAutoFit/>
            </a:bodyPr>
            <a:lstStyle/>
            <a:p>
              <a:pPr defTabSz="1176924"/>
              <a:r>
                <a:rPr lang="zh-CN" altLang="en-US" b="1" dirty="0">
                  <a:solidFill>
                    <a:srgbClr val="005188"/>
                  </a:solidFill>
                  <a:latin typeface="方正清刻本悦宋简体" panose="02000000000000000000" pitchFamily="2" charset="-122"/>
                  <a:ea typeface="方正清刻本悦宋简体" panose="02000000000000000000" pitchFamily="2" charset="-122"/>
                </a:rPr>
                <a:t>添加标题</a:t>
              </a:r>
              <a:endParaRPr lang="en-GB" altLang="zh-CN" b="1" dirty="0">
                <a:solidFill>
                  <a:srgbClr val="005188"/>
                </a:solidFill>
                <a:latin typeface="方正清刻本悦宋简体" panose="02000000000000000000" pitchFamily="2" charset="-122"/>
                <a:ea typeface="方正清刻本悦宋简体" panose="02000000000000000000" pitchFamily="2" charset="-122"/>
              </a:endParaRPr>
            </a:p>
          </p:txBody>
        </p:sp>
      </p:grpSp>
      <p:grpSp>
        <p:nvGrpSpPr>
          <p:cNvPr id="12" name="chenying0907 11"/>
          <p:cNvGrpSpPr/>
          <p:nvPr/>
        </p:nvGrpSpPr>
        <p:grpSpPr>
          <a:xfrm>
            <a:off x="7790259" y="2782432"/>
            <a:ext cx="3332874" cy="691134"/>
            <a:chOff x="7790259" y="2782432"/>
            <a:chExt cx="3332874" cy="691134"/>
          </a:xfrm>
        </p:grpSpPr>
        <p:sp>
          <p:nvSpPr>
            <p:cNvPr id="19" name="TextBox 26"/>
            <p:cNvSpPr txBox="1"/>
            <p:nvPr/>
          </p:nvSpPr>
          <p:spPr>
            <a:xfrm>
              <a:off x="7790259" y="3104234"/>
              <a:ext cx="3332874" cy="369332"/>
            </a:xfrm>
            <a:prstGeom prst="rect">
              <a:avLst/>
            </a:prstGeom>
            <a:noFill/>
          </p:spPr>
          <p:txBody>
            <a:bodyPr wrap="square" lIns="0" tIns="0" rIns="0" bIns="0" rtlCol="0">
              <a:spAutoFit/>
            </a:bodyPr>
            <a:lstStyle/>
            <a:p>
              <a:r>
                <a:rPr lang="zh-CN" altLang="en-US" sz="1200" dirty="0">
                  <a:solidFill>
                    <a:schemeClr val="bg1">
                      <a:lumMod val="50000"/>
                    </a:schemeClr>
                  </a:solidFill>
                  <a:latin typeface="方正清刻本悦宋简体" panose="02000000000000000000" pitchFamily="2" charset="-122"/>
                  <a:ea typeface="方正清刻本悦宋简体" panose="02000000000000000000" pitchFamily="2" charset="-122"/>
                </a:rPr>
                <a:t>此处添加详细文本描述，建议与标题相关并符合整体语言风格，语言描述尽量简洁生动</a:t>
              </a:r>
              <a:endParaRPr lang="en-GB" altLang="zh-CN" sz="1200" dirty="0">
                <a:solidFill>
                  <a:schemeClr val="bg1">
                    <a:lumMod val="50000"/>
                  </a:schemeClr>
                </a:solidFill>
                <a:latin typeface="方正清刻本悦宋简体" panose="02000000000000000000" pitchFamily="2" charset="-122"/>
                <a:ea typeface="方正清刻本悦宋简体" panose="02000000000000000000" pitchFamily="2" charset="-122"/>
              </a:endParaRPr>
            </a:p>
          </p:txBody>
        </p:sp>
        <p:sp>
          <p:nvSpPr>
            <p:cNvPr id="20" name="TextBox 27"/>
            <p:cNvSpPr txBox="1"/>
            <p:nvPr/>
          </p:nvSpPr>
          <p:spPr>
            <a:xfrm>
              <a:off x="7790260" y="2782432"/>
              <a:ext cx="2414652" cy="276999"/>
            </a:xfrm>
            <a:prstGeom prst="rect">
              <a:avLst/>
            </a:prstGeom>
            <a:noFill/>
          </p:spPr>
          <p:txBody>
            <a:bodyPr wrap="square" lIns="0" tIns="0" rIns="0" bIns="0" rtlCol="0">
              <a:spAutoFit/>
            </a:bodyPr>
            <a:lstStyle/>
            <a:p>
              <a:pPr defTabSz="1176924"/>
              <a:r>
                <a:rPr lang="zh-CN" altLang="en-US" b="1" dirty="0">
                  <a:solidFill>
                    <a:srgbClr val="005188"/>
                  </a:solidFill>
                  <a:latin typeface="方正清刻本悦宋简体" panose="02000000000000000000" pitchFamily="2" charset="-122"/>
                  <a:ea typeface="方正清刻本悦宋简体" panose="02000000000000000000" pitchFamily="2" charset="-122"/>
                </a:rPr>
                <a:t>添加标题</a:t>
              </a:r>
              <a:endParaRPr lang="en-GB" altLang="zh-CN" b="1" dirty="0">
                <a:solidFill>
                  <a:srgbClr val="005188"/>
                </a:solidFill>
                <a:latin typeface="方正清刻本悦宋简体" panose="02000000000000000000" pitchFamily="2" charset="-122"/>
                <a:ea typeface="方正清刻本悦宋简体" panose="02000000000000000000" pitchFamily="2" charset="-122"/>
              </a:endParaRPr>
            </a:p>
          </p:txBody>
        </p:sp>
      </p:grpSp>
      <p:grpSp>
        <p:nvGrpSpPr>
          <p:cNvPr id="11" name="chenying0907 10"/>
          <p:cNvGrpSpPr/>
          <p:nvPr/>
        </p:nvGrpSpPr>
        <p:grpSpPr>
          <a:xfrm>
            <a:off x="7790259" y="3722654"/>
            <a:ext cx="3413768" cy="719415"/>
            <a:chOff x="7790259" y="3722654"/>
            <a:chExt cx="3413768" cy="719415"/>
          </a:xfrm>
        </p:grpSpPr>
        <p:sp>
          <p:nvSpPr>
            <p:cNvPr id="21" name="TextBox 28"/>
            <p:cNvSpPr txBox="1"/>
            <p:nvPr/>
          </p:nvSpPr>
          <p:spPr>
            <a:xfrm>
              <a:off x="7790259" y="4072737"/>
              <a:ext cx="3413768" cy="369332"/>
            </a:xfrm>
            <a:prstGeom prst="rect">
              <a:avLst/>
            </a:prstGeom>
            <a:noFill/>
          </p:spPr>
          <p:txBody>
            <a:bodyPr wrap="square" lIns="0" tIns="0" rIns="0" bIns="0" rtlCol="0">
              <a:spAutoFit/>
            </a:bodyPr>
            <a:lstStyle/>
            <a:p>
              <a:r>
                <a:rPr lang="zh-CN" altLang="en-US" sz="1200" dirty="0">
                  <a:solidFill>
                    <a:schemeClr val="bg1">
                      <a:lumMod val="50000"/>
                    </a:schemeClr>
                  </a:solidFill>
                  <a:latin typeface="方正清刻本悦宋简体" panose="02000000000000000000" pitchFamily="2" charset="-122"/>
                  <a:ea typeface="方正清刻本悦宋简体" panose="02000000000000000000" pitchFamily="2" charset="-122"/>
                </a:rPr>
                <a:t>此处添加详细文本描述，建议与标题相关并符合整体语言风格，语言描述尽量简洁生动</a:t>
              </a:r>
              <a:endParaRPr lang="en-GB" altLang="zh-CN" sz="1200" dirty="0">
                <a:solidFill>
                  <a:schemeClr val="bg1">
                    <a:lumMod val="50000"/>
                  </a:schemeClr>
                </a:solidFill>
                <a:latin typeface="方正清刻本悦宋简体" panose="02000000000000000000" pitchFamily="2" charset="-122"/>
                <a:ea typeface="方正清刻本悦宋简体" panose="02000000000000000000" pitchFamily="2" charset="-122"/>
              </a:endParaRPr>
            </a:p>
          </p:txBody>
        </p:sp>
        <p:sp>
          <p:nvSpPr>
            <p:cNvPr id="22" name="TextBox 29"/>
            <p:cNvSpPr txBox="1"/>
            <p:nvPr/>
          </p:nvSpPr>
          <p:spPr>
            <a:xfrm>
              <a:off x="7790259" y="3722654"/>
              <a:ext cx="2414652" cy="276999"/>
            </a:xfrm>
            <a:prstGeom prst="rect">
              <a:avLst/>
            </a:prstGeom>
            <a:noFill/>
          </p:spPr>
          <p:txBody>
            <a:bodyPr wrap="square" lIns="0" tIns="0" rIns="0" bIns="0" rtlCol="0">
              <a:spAutoFit/>
            </a:bodyPr>
            <a:lstStyle/>
            <a:p>
              <a:pPr defTabSz="1176924"/>
              <a:r>
                <a:rPr lang="zh-CN" altLang="en-US" b="1" dirty="0">
                  <a:solidFill>
                    <a:srgbClr val="005188"/>
                  </a:solidFill>
                  <a:latin typeface="方正清刻本悦宋简体" panose="02000000000000000000" pitchFamily="2" charset="-122"/>
                  <a:ea typeface="方正清刻本悦宋简体" panose="02000000000000000000" pitchFamily="2" charset="-122"/>
                </a:rPr>
                <a:t>添加标题</a:t>
              </a:r>
              <a:endParaRPr lang="en-GB" altLang="zh-CN" b="1" dirty="0">
                <a:solidFill>
                  <a:srgbClr val="005188"/>
                </a:solidFill>
                <a:latin typeface="方正清刻本悦宋简体" panose="02000000000000000000" pitchFamily="2" charset="-122"/>
                <a:ea typeface="方正清刻本悦宋简体" panose="02000000000000000000" pitchFamily="2" charset="-122"/>
              </a:endParaRPr>
            </a:p>
          </p:txBody>
        </p:sp>
      </p:grpSp>
      <p:grpSp>
        <p:nvGrpSpPr>
          <p:cNvPr id="10" name="chenying0907 9"/>
          <p:cNvGrpSpPr/>
          <p:nvPr/>
        </p:nvGrpSpPr>
        <p:grpSpPr>
          <a:xfrm>
            <a:off x="7790255" y="4685382"/>
            <a:ext cx="3332877" cy="719413"/>
            <a:chOff x="7790255" y="4685382"/>
            <a:chExt cx="3332877" cy="719413"/>
          </a:xfrm>
        </p:grpSpPr>
        <p:sp>
          <p:nvSpPr>
            <p:cNvPr id="23" name="TextBox 30"/>
            <p:cNvSpPr txBox="1"/>
            <p:nvPr/>
          </p:nvSpPr>
          <p:spPr>
            <a:xfrm>
              <a:off x="7790255" y="5035463"/>
              <a:ext cx="3332877" cy="369332"/>
            </a:xfrm>
            <a:prstGeom prst="rect">
              <a:avLst/>
            </a:prstGeom>
            <a:noFill/>
          </p:spPr>
          <p:txBody>
            <a:bodyPr wrap="square" lIns="0" tIns="0" rIns="0" bIns="0" rtlCol="0">
              <a:spAutoFit/>
            </a:bodyPr>
            <a:lstStyle/>
            <a:p>
              <a:r>
                <a:rPr lang="zh-CN" altLang="en-US" sz="1200" dirty="0">
                  <a:solidFill>
                    <a:schemeClr val="bg1">
                      <a:lumMod val="50000"/>
                    </a:schemeClr>
                  </a:solidFill>
                  <a:latin typeface="方正清刻本悦宋简体" panose="02000000000000000000" pitchFamily="2" charset="-122"/>
                  <a:ea typeface="方正清刻本悦宋简体" panose="02000000000000000000" pitchFamily="2" charset="-122"/>
                </a:rPr>
                <a:t>此处添加详细文本描述，建议与标题相关并符合整体语言风格，语言描述尽量简洁生动</a:t>
              </a:r>
              <a:endParaRPr lang="en-GB" altLang="zh-CN" sz="1200" dirty="0">
                <a:solidFill>
                  <a:schemeClr val="bg1">
                    <a:lumMod val="50000"/>
                  </a:schemeClr>
                </a:solidFill>
                <a:latin typeface="方正清刻本悦宋简体" panose="02000000000000000000" pitchFamily="2" charset="-122"/>
                <a:ea typeface="方正清刻本悦宋简体" panose="02000000000000000000" pitchFamily="2" charset="-122"/>
              </a:endParaRPr>
            </a:p>
          </p:txBody>
        </p:sp>
        <p:sp>
          <p:nvSpPr>
            <p:cNvPr id="24" name="TextBox 31"/>
            <p:cNvSpPr txBox="1"/>
            <p:nvPr/>
          </p:nvSpPr>
          <p:spPr>
            <a:xfrm>
              <a:off x="7790257" y="4685382"/>
              <a:ext cx="2414652" cy="276999"/>
            </a:xfrm>
            <a:prstGeom prst="rect">
              <a:avLst/>
            </a:prstGeom>
            <a:noFill/>
          </p:spPr>
          <p:txBody>
            <a:bodyPr wrap="square" lIns="0" tIns="0" rIns="0" bIns="0" rtlCol="0">
              <a:spAutoFit/>
            </a:bodyPr>
            <a:lstStyle/>
            <a:p>
              <a:pPr defTabSz="1176924"/>
              <a:r>
                <a:rPr lang="zh-CN" altLang="en-US" b="1" dirty="0">
                  <a:solidFill>
                    <a:srgbClr val="005188"/>
                  </a:solidFill>
                  <a:latin typeface="方正清刻本悦宋简体" panose="02000000000000000000" pitchFamily="2" charset="-122"/>
                  <a:ea typeface="方正清刻本悦宋简体" panose="02000000000000000000" pitchFamily="2" charset="-122"/>
                </a:rPr>
                <a:t>添加标题</a:t>
              </a:r>
              <a:endParaRPr lang="en-GB" altLang="zh-CN" b="1" dirty="0">
                <a:solidFill>
                  <a:srgbClr val="005188"/>
                </a:solidFill>
                <a:latin typeface="方正清刻本悦宋简体" panose="02000000000000000000" pitchFamily="2" charset="-122"/>
                <a:ea typeface="方正清刻本悦宋简体" panose="02000000000000000000" pitchFamily="2" charset="-122"/>
              </a:endParaRPr>
            </a:p>
          </p:txBody>
        </p:sp>
      </p:grpSp>
      <p:grpSp>
        <p:nvGrpSpPr>
          <p:cNvPr id="5" name="chenying0907 4"/>
          <p:cNvGrpSpPr/>
          <p:nvPr/>
        </p:nvGrpSpPr>
        <p:grpSpPr>
          <a:xfrm>
            <a:off x="6807170" y="1854903"/>
            <a:ext cx="647145" cy="647145"/>
            <a:chOff x="6807170" y="1854903"/>
            <a:chExt cx="647145" cy="647145"/>
          </a:xfrm>
        </p:grpSpPr>
        <p:sp>
          <p:nvSpPr>
            <p:cNvPr id="4" name="Shape 987"/>
            <p:cNvSpPr/>
            <p:nvPr/>
          </p:nvSpPr>
          <p:spPr>
            <a:xfrm>
              <a:off x="6807170" y="1854903"/>
              <a:ext cx="647145" cy="647145"/>
            </a:xfrm>
            <a:prstGeom prst="rect">
              <a:avLst/>
            </a:prstGeom>
            <a:solidFill>
              <a:srgbClr val="005188"/>
            </a:solidFill>
            <a:ln w="12700" cap="flat">
              <a:noFill/>
              <a:miter lim="400000"/>
            </a:ln>
            <a:effectLst/>
          </p:spPr>
          <p:txBody>
            <a:bodyPr wrap="square" lIns="50800" tIns="50800" rIns="50800" bIns="50800" numCol="1" anchor="ctr">
              <a:noAutofit/>
            </a:bodyPr>
            <a:lstStyle/>
            <a:p>
              <a:pPr>
                <a:defRPr sz="3200">
                  <a:solidFill>
                    <a:srgbClr val="FFFFFF"/>
                  </a:solidFill>
                  <a:latin typeface="Helvetica Light"/>
                  <a:ea typeface="Helvetica Light"/>
                  <a:cs typeface="Helvetica Light"/>
                  <a:sym typeface="Helvetica Light"/>
                </a:defRPr>
              </a:pPr>
              <a:endParaRPr sz="3200" kern="0">
                <a:solidFill>
                  <a:srgbClr val="FFFFFF"/>
                </a:solidFill>
                <a:latin typeface="微软雅黑"/>
                <a:ea typeface="Helvetica Light"/>
                <a:cs typeface="Helvetica Light"/>
                <a:sym typeface="Helvetica Light"/>
              </a:endParaRPr>
            </a:p>
          </p:txBody>
        </p:sp>
        <p:pic>
          <p:nvPicPr>
            <p:cNvPr id="26" name="图片 5"/>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915745" y="1927455"/>
              <a:ext cx="416359" cy="5406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7" name="chenying0907 6"/>
          <p:cNvGrpSpPr/>
          <p:nvPr/>
        </p:nvGrpSpPr>
        <p:grpSpPr>
          <a:xfrm>
            <a:off x="6807170" y="2814521"/>
            <a:ext cx="647145" cy="647145"/>
            <a:chOff x="6807170" y="2814521"/>
            <a:chExt cx="647145" cy="647145"/>
          </a:xfrm>
        </p:grpSpPr>
        <p:sp>
          <p:nvSpPr>
            <p:cNvPr id="6" name="Shape 990"/>
            <p:cNvSpPr/>
            <p:nvPr/>
          </p:nvSpPr>
          <p:spPr>
            <a:xfrm>
              <a:off x="6807170" y="2814521"/>
              <a:ext cx="647145" cy="647145"/>
            </a:xfrm>
            <a:prstGeom prst="rect">
              <a:avLst/>
            </a:prstGeom>
            <a:solidFill>
              <a:srgbClr val="005188"/>
            </a:solidFill>
            <a:ln w="12700" cap="flat">
              <a:noFill/>
              <a:miter lim="400000"/>
            </a:ln>
            <a:effectLst/>
          </p:spPr>
          <p:txBody>
            <a:bodyPr wrap="square" lIns="50800" tIns="50800" rIns="50800" bIns="50800" numCol="1" anchor="ctr">
              <a:noAutofit/>
            </a:bodyPr>
            <a:lstStyle/>
            <a:p>
              <a:pPr>
                <a:defRPr sz="3200">
                  <a:solidFill>
                    <a:srgbClr val="FFFFFF"/>
                  </a:solidFill>
                  <a:latin typeface="Helvetica Light"/>
                  <a:ea typeface="Helvetica Light"/>
                  <a:cs typeface="Helvetica Light"/>
                  <a:sym typeface="Helvetica Light"/>
                </a:defRPr>
              </a:pPr>
              <a:endParaRPr sz="3200" kern="0">
                <a:solidFill>
                  <a:srgbClr val="FFFFFF"/>
                </a:solidFill>
                <a:latin typeface="微软雅黑"/>
                <a:ea typeface="Helvetica Light"/>
                <a:cs typeface="Helvetica Light"/>
                <a:sym typeface="Helvetica Light"/>
              </a:endParaRPr>
            </a:p>
          </p:txBody>
        </p:sp>
        <p:pic>
          <p:nvPicPr>
            <p:cNvPr id="27" name="图片 4"/>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875906" y="2983107"/>
              <a:ext cx="518812" cy="3275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8" name="chenying0907 7"/>
          <p:cNvGrpSpPr/>
          <p:nvPr/>
        </p:nvGrpSpPr>
        <p:grpSpPr>
          <a:xfrm>
            <a:off x="6807170" y="3772278"/>
            <a:ext cx="647145" cy="647145"/>
            <a:chOff x="6807170" y="3772278"/>
            <a:chExt cx="647145" cy="647145"/>
          </a:xfrm>
        </p:grpSpPr>
        <p:sp>
          <p:nvSpPr>
            <p:cNvPr id="13" name="Shape 998"/>
            <p:cNvSpPr/>
            <p:nvPr/>
          </p:nvSpPr>
          <p:spPr>
            <a:xfrm>
              <a:off x="6807170" y="3772278"/>
              <a:ext cx="647145" cy="647145"/>
            </a:xfrm>
            <a:prstGeom prst="rect">
              <a:avLst/>
            </a:prstGeom>
            <a:solidFill>
              <a:srgbClr val="005188"/>
            </a:solidFill>
            <a:ln w="12700" cap="flat">
              <a:noFill/>
              <a:miter lim="400000"/>
            </a:ln>
            <a:effectLst/>
          </p:spPr>
          <p:txBody>
            <a:bodyPr wrap="square" lIns="50800" tIns="50800" rIns="50800" bIns="50800" numCol="1" anchor="ctr">
              <a:noAutofit/>
            </a:bodyPr>
            <a:lstStyle/>
            <a:p>
              <a:pPr>
                <a:defRPr sz="3200">
                  <a:solidFill>
                    <a:srgbClr val="FFFFFF"/>
                  </a:solidFill>
                  <a:latin typeface="Helvetica Light"/>
                  <a:ea typeface="Helvetica Light"/>
                  <a:cs typeface="Helvetica Light"/>
                  <a:sym typeface="Helvetica Light"/>
                </a:defRPr>
              </a:pPr>
              <a:endParaRPr sz="3200" kern="0">
                <a:solidFill>
                  <a:srgbClr val="FFFFFF"/>
                </a:solidFill>
                <a:latin typeface="微软雅黑"/>
                <a:ea typeface="Helvetica Light"/>
                <a:cs typeface="Helvetica Light"/>
                <a:sym typeface="Helvetica Light"/>
              </a:endParaRPr>
            </a:p>
          </p:txBody>
        </p:sp>
        <p:pic>
          <p:nvPicPr>
            <p:cNvPr id="28" name="图片 2"/>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909556" y="3868617"/>
              <a:ext cx="427684" cy="45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9" name="chenying0907 8"/>
          <p:cNvGrpSpPr/>
          <p:nvPr/>
        </p:nvGrpSpPr>
        <p:grpSpPr>
          <a:xfrm>
            <a:off x="6810997" y="4712438"/>
            <a:ext cx="647145" cy="647145"/>
            <a:chOff x="6810997" y="4712438"/>
            <a:chExt cx="647145" cy="647145"/>
          </a:xfrm>
        </p:grpSpPr>
        <p:sp>
          <p:nvSpPr>
            <p:cNvPr id="15" name="Shape 1001"/>
            <p:cNvSpPr/>
            <p:nvPr/>
          </p:nvSpPr>
          <p:spPr>
            <a:xfrm>
              <a:off x="6810997" y="4712438"/>
              <a:ext cx="647145" cy="647145"/>
            </a:xfrm>
            <a:prstGeom prst="rect">
              <a:avLst/>
            </a:prstGeom>
            <a:solidFill>
              <a:srgbClr val="005188"/>
            </a:solidFill>
            <a:ln w="12700" cap="flat">
              <a:noFill/>
              <a:miter lim="400000"/>
            </a:ln>
            <a:effectLst/>
          </p:spPr>
          <p:txBody>
            <a:bodyPr wrap="square" lIns="50800" tIns="50800" rIns="50800" bIns="50800" numCol="1" anchor="ctr">
              <a:noAutofit/>
            </a:bodyPr>
            <a:lstStyle/>
            <a:p>
              <a:pPr>
                <a:defRPr sz="3200">
                  <a:solidFill>
                    <a:srgbClr val="FFFFFF"/>
                  </a:solidFill>
                  <a:latin typeface="Helvetica Light"/>
                  <a:ea typeface="Helvetica Light"/>
                  <a:cs typeface="Helvetica Light"/>
                  <a:sym typeface="Helvetica Light"/>
                </a:defRPr>
              </a:pPr>
              <a:endParaRPr sz="3200" kern="0">
                <a:solidFill>
                  <a:srgbClr val="FFFFFF"/>
                </a:solidFill>
                <a:latin typeface="微软雅黑"/>
                <a:ea typeface="Helvetica Light"/>
                <a:cs typeface="Helvetica Light"/>
                <a:sym typeface="Helvetica Light"/>
              </a:endParaRPr>
            </a:p>
          </p:txBody>
        </p:sp>
        <p:pic>
          <p:nvPicPr>
            <p:cNvPr id="29" name="图片 1"/>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888056" y="4848560"/>
              <a:ext cx="470684" cy="3738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30" name="图片 29"/>
          <p:cNvPicPr>
            <a:picLocks noChangeAspect="1"/>
          </p:cNvPicPr>
          <p:nvPr/>
        </p:nvPicPr>
        <p:blipFill rotWithShape="1">
          <a:blip r:embed="rId6">
            <a:extLst>
              <a:ext uri="{BEBA8EAE-BF5A-486C-A8C5-ECC9F3942E4B}">
                <a14:imgProps xmlns:a14="http://schemas.microsoft.com/office/drawing/2010/main">
                  <a14:imgLayer r:embed="rId7">
                    <a14:imgEffect>
                      <a14:colorTemperature colorTemp="4700"/>
                    </a14:imgEffect>
                  </a14:imgLayer>
                </a14:imgProps>
              </a:ext>
              <a:ext uri="{28A0092B-C50C-407E-A947-70E740481C1C}">
                <a14:useLocalDpi xmlns:a14="http://schemas.microsoft.com/office/drawing/2010/main" val="0"/>
              </a:ext>
            </a:extLst>
          </a:blip>
          <a:srcRect r="5527"/>
          <a:stretch/>
        </p:blipFill>
        <p:spPr>
          <a:xfrm>
            <a:off x="1053770" y="1854903"/>
            <a:ext cx="5276692" cy="3504680"/>
          </a:xfrm>
          <a:prstGeom prst="rect">
            <a:avLst/>
          </a:prstGeom>
        </p:spPr>
      </p:pic>
    </p:spTree>
    <p:extLst>
      <p:ext uri="{BB962C8B-B14F-4D97-AF65-F5344CB8AC3E}">
        <p14:creationId xmlns:p14="http://schemas.microsoft.com/office/powerpoint/2010/main" val="36661107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iterate type="lt">
                                    <p:tmPct val="10000"/>
                                  </p:iterate>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par>
                          <p:cTn id="9" fill="hold">
                            <p:stCondLst>
                              <p:cond delay="650"/>
                            </p:stCondLst>
                            <p:childTnLst>
                              <p:par>
                                <p:cTn id="10" presetID="2" presetClass="entr" presetSubtype="2" decel="100000" fill="hold" grpId="0" nodeType="afterEffect">
                                  <p:stCondLst>
                                    <p:cond delay="0"/>
                                  </p:stCondLst>
                                  <p:iterate type="lt">
                                    <p:tmPct val="10000"/>
                                  </p:iterate>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par>
                          <p:cTn id="14" fill="hold">
                            <p:stCondLst>
                              <p:cond delay="1300"/>
                            </p:stCondLst>
                            <p:childTnLst>
                              <p:par>
                                <p:cTn id="15" presetID="10" presetClass="entr" presetSubtype="0" fill="hold" nodeType="afterEffect">
                                  <p:stCondLst>
                                    <p:cond delay="0"/>
                                  </p:stCondLst>
                                  <p:childTnLst>
                                    <p:set>
                                      <p:cBhvr>
                                        <p:cTn id="16" dur="1" fill="hold">
                                          <p:stCondLst>
                                            <p:cond delay="0"/>
                                          </p:stCondLst>
                                        </p:cTn>
                                        <p:tgtEl>
                                          <p:spTgt spid="30"/>
                                        </p:tgtEl>
                                        <p:attrNameLst>
                                          <p:attrName>style.visibility</p:attrName>
                                        </p:attrNameLst>
                                      </p:cBhvr>
                                      <p:to>
                                        <p:strVal val="visible"/>
                                      </p:to>
                                    </p:set>
                                    <p:animEffect transition="in" filter="fade">
                                      <p:cBhvr>
                                        <p:cTn id="17" dur="500"/>
                                        <p:tgtEl>
                                          <p:spTgt spid="30"/>
                                        </p:tgtEl>
                                      </p:cBhvr>
                                    </p:animEffect>
                                  </p:childTnLst>
                                </p:cTn>
                              </p:par>
                            </p:childTnLst>
                          </p:cTn>
                        </p:par>
                        <p:par>
                          <p:cTn id="18" fill="hold">
                            <p:stCondLst>
                              <p:cond delay="1800"/>
                            </p:stCondLst>
                            <p:childTnLst>
                              <p:par>
                                <p:cTn id="19" presetID="2" presetClass="entr" presetSubtype="8" decel="100000" fill="hold" nodeType="after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additive="base">
                                        <p:cTn id="21" dur="500" fill="hold"/>
                                        <p:tgtEl>
                                          <p:spTgt spid="5"/>
                                        </p:tgtEl>
                                        <p:attrNameLst>
                                          <p:attrName>ppt_x</p:attrName>
                                        </p:attrNameLst>
                                      </p:cBhvr>
                                      <p:tavLst>
                                        <p:tav tm="0">
                                          <p:val>
                                            <p:strVal val="0-#ppt_w/2"/>
                                          </p:val>
                                        </p:tav>
                                        <p:tav tm="100000">
                                          <p:val>
                                            <p:strVal val="#ppt_x"/>
                                          </p:val>
                                        </p:tav>
                                      </p:tavLst>
                                    </p:anim>
                                    <p:anim calcmode="lin" valueType="num">
                                      <p:cBhvr additive="base">
                                        <p:cTn id="22" dur="500" fill="hold"/>
                                        <p:tgtEl>
                                          <p:spTgt spid="5"/>
                                        </p:tgtEl>
                                        <p:attrNameLst>
                                          <p:attrName>ppt_y</p:attrName>
                                        </p:attrNameLst>
                                      </p:cBhvr>
                                      <p:tavLst>
                                        <p:tav tm="0">
                                          <p:val>
                                            <p:strVal val="#ppt_y"/>
                                          </p:val>
                                        </p:tav>
                                        <p:tav tm="100000">
                                          <p:val>
                                            <p:strVal val="#ppt_y"/>
                                          </p:val>
                                        </p:tav>
                                      </p:tavLst>
                                    </p:anim>
                                  </p:childTnLst>
                                </p:cTn>
                              </p:par>
                              <p:par>
                                <p:cTn id="23" presetID="2" presetClass="entr" presetSubtype="2" decel="100000" fill="hold" nodeType="withEffect">
                                  <p:stCondLst>
                                    <p:cond delay="0"/>
                                  </p:stCondLst>
                                  <p:childTnLst>
                                    <p:set>
                                      <p:cBhvr>
                                        <p:cTn id="24" dur="1" fill="hold">
                                          <p:stCondLst>
                                            <p:cond delay="0"/>
                                          </p:stCondLst>
                                        </p:cTn>
                                        <p:tgtEl>
                                          <p:spTgt spid="14"/>
                                        </p:tgtEl>
                                        <p:attrNameLst>
                                          <p:attrName>style.visibility</p:attrName>
                                        </p:attrNameLst>
                                      </p:cBhvr>
                                      <p:to>
                                        <p:strVal val="visible"/>
                                      </p:to>
                                    </p:set>
                                    <p:anim calcmode="lin" valueType="num">
                                      <p:cBhvr additive="base">
                                        <p:cTn id="25" dur="500" fill="hold"/>
                                        <p:tgtEl>
                                          <p:spTgt spid="14"/>
                                        </p:tgtEl>
                                        <p:attrNameLst>
                                          <p:attrName>ppt_x</p:attrName>
                                        </p:attrNameLst>
                                      </p:cBhvr>
                                      <p:tavLst>
                                        <p:tav tm="0">
                                          <p:val>
                                            <p:strVal val="1+#ppt_w/2"/>
                                          </p:val>
                                        </p:tav>
                                        <p:tav tm="100000">
                                          <p:val>
                                            <p:strVal val="#ppt_x"/>
                                          </p:val>
                                        </p:tav>
                                      </p:tavLst>
                                    </p:anim>
                                    <p:anim calcmode="lin" valueType="num">
                                      <p:cBhvr additive="base">
                                        <p:cTn id="26" dur="500" fill="hold"/>
                                        <p:tgtEl>
                                          <p:spTgt spid="14"/>
                                        </p:tgtEl>
                                        <p:attrNameLst>
                                          <p:attrName>ppt_y</p:attrName>
                                        </p:attrNameLst>
                                      </p:cBhvr>
                                      <p:tavLst>
                                        <p:tav tm="0">
                                          <p:val>
                                            <p:strVal val="#ppt_y"/>
                                          </p:val>
                                        </p:tav>
                                        <p:tav tm="100000">
                                          <p:val>
                                            <p:strVal val="#ppt_y"/>
                                          </p:val>
                                        </p:tav>
                                      </p:tavLst>
                                    </p:anim>
                                  </p:childTnLst>
                                </p:cTn>
                              </p:par>
                            </p:childTnLst>
                          </p:cTn>
                        </p:par>
                        <p:par>
                          <p:cTn id="27" fill="hold">
                            <p:stCondLst>
                              <p:cond delay="2300"/>
                            </p:stCondLst>
                            <p:childTnLst>
                              <p:par>
                                <p:cTn id="28" presetID="2" presetClass="entr" presetSubtype="8" decel="100000" fill="hold" nodeType="afterEffect">
                                  <p:stCondLst>
                                    <p:cond delay="0"/>
                                  </p:stCondLst>
                                  <p:childTnLst>
                                    <p:set>
                                      <p:cBhvr>
                                        <p:cTn id="29" dur="1" fill="hold">
                                          <p:stCondLst>
                                            <p:cond delay="0"/>
                                          </p:stCondLst>
                                        </p:cTn>
                                        <p:tgtEl>
                                          <p:spTgt spid="7"/>
                                        </p:tgtEl>
                                        <p:attrNameLst>
                                          <p:attrName>style.visibility</p:attrName>
                                        </p:attrNameLst>
                                      </p:cBhvr>
                                      <p:to>
                                        <p:strVal val="visible"/>
                                      </p:to>
                                    </p:set>
                                    <p:anim calcmode="lin" valueType="num">
                                      <p:cBhvr additive="base">
                                        <p:cTn id="30" dur="500" fill="hold"/>
                                        <p:tgtEl>
                                          <p:spTgt spid="7"/>
                                        </p:tgtEl>
                                        <p:attrNameLst>
                                          <p:attrName>ppt_x</p:attrName>
                                        </p:attrNameLst>
                                      </p:cBhvr>
                                      <p:tavLst>
                                        <p:tav tm="0">
                                          <p:val>
                                            <p:strVal val="0-#ppt_w/2"/>
                                          </p:val>
                                        </p:tav>
                                        <p:tav tm="100000">
                                          <p:val>
                                            <p:strVal val="#ppt_x"/>
                                          </p:val>
                                        </p:tav>
                                      </p:tavLst>
                                    </p:anim>
                                    <p:anim calcmode="lin" valueType="num">
                                      <p:cBhvr additive="base">
                                        <p:cTn id="31" dur="500" fill="hold"/>
                                        <p:tgtEl>
                                          <p:spTgt spid="7"/>
                                        </p:tgtEl>
                                        <p:attrNameLst>
                                          <p:attrName>ppt_y</p:attrName>
                                        </p:attrNameLst>
                                      </p:cBhvr>
                                      <p:tavLst>
                                        <p:tav tm="0">
                                          <p:val>
                                            <p:strVal val="#ppt_y"/>
                                          </p:val>
                                        </p:tav>
                                        <p:tav tm="100000">
                                          <p:val>
                                            <p:strVal val="#ppt_y"/>
                                          </p:val>
                                        </p:tav>
                                      </p:tavLst>
                                    </p:anim>
                                  </p:childTnLst>
                                </p:cTn>
                              </p:par>
                              <p:par>
                                <p:cTn id="32" presetID="2" presetClass="entr" presetSubtype="2" decel="100000" fill="hold" nodeType="withEffect">
                                  <p:stCondLst>
                                    <p:cond delay="0"/>
                                  </p:stCondLst>
                                  <p:childTnLst>
                                    <p:set>
                                      <p:cBhvr>
                                        <p:cTn id="33" dur="1" fill="hold">
                                          <p:stCondLst>
                                            <p:cond delay="0"/>
                                          </p:stCondLst>
                                        </p:cTn>
                                        <p:tgtEl>
                                          <p:spTgt spid="12"/>
                                        </p:tgtEl>
                                        <p:attrNameLst>
                                          <p:attrName>style.visibility</p:attrName>
                                        </p:attrNameLst>
                                      </p:cBhvr>
                                      <p:to>
                                        <p:strVal val="visible"/>
                                      </p:to>
                                    </p:set>
                                    <p:anim calcmode="lin" valueType="num">
                                      <p:cBhvr additive="base">
                                        <p:cTn id="34" dur="500" fill="hold"/>
                                        <p:tgtEl>
                                          <p:spTgt spid="12"/>
                                        </p:tgtEl>
                                        <p:attrNameLst>
                                          <p:attrName>ppt_x</p:attrName>
                                        </p:attrNameLst>
                                      </p:cBhvr>
                                      <p:tavLst>
                                        <p:tav tm="0">
                                          <p:val>
                                            <p:strVal val="1+#ppt_w/2"/>
                                          </p:val>
                                        </p:tav>
                                        <p:tav tm="100000">
                                          <p:val>
                                            <p:strVal val="#ppt_x"/>
                                          </p:val>
                                        </p:tav>
                                      </p:tavLst>
                                    </p:anim>
                                    <p:anim calcmode="lin" valueType="num">
                                      <p:cBhvr additive="base">
                                        <p:cTn id="35" dur="500" fill="hold"/>
                                        <p:tgtEl>
                                          <p:spTgt spid="12"/>
                                        </p:tgtEl>
                                        <p:attrNameLst>
                                          <p:attrName>ppt_y</p:attrName>
                                        </p:attrNameLst>
                                      </p:cBhvr>
                                      <p:tavLst>
                                        <p:tav tm="0">
                                          <p:val>
                                            <p:strVal val="#ppt_y"/>
                                          </p:val>
                                        </p:tav>
                                        <p:tav tm="100000">
                                          <p:val>
                                            <p:strVal val="#ppt_y"/>
                                          </p:val>
                                        </p:tav>
                                      </p:tavLst>
                                    </p:anim>
                                  </p:childTnLst>
                                </p:cTn>
                              </p:par>
                            </p:childTnLst>
                          </p:cTn>
                        </p:par>
                        <p:par>
                          <p:cTn id="36" fill="hold">
                            <p:stCondLst>
                              <p:cond delay="2800"/>
                            </p:stCondLst>
                            <p:childTnLst>
                              <p:par>
                                <p:cTn id="37" presetID="2" presetClass="entr" presetSubtype="8" decel="100000" fill="hold" nodeType="afterEffect">
                                  <p:stCondLst>
                                    <p:cond delay="0"/>
                                  </p:stCondLst>
                                  <p:childTnLst>
                                    <p:set>
                                      <p:cBhvr>
                                        <p:cTn id="38" dur="1" fill="hold">
                                          <p:stCondLst>
                                            <p:cond delay="0"/>
                                          </p:stCondLst>
                                        </p:cTn>
                                        <p:tgtEl>
                                          <p:spTgt spid="8"/>
                                        </p:tgtEl>
                                        <p:attrNameLst>
                                          <p:attrName>style.visibility</p:attrName>
                                        </p:attrNameLst>
                                      </p:cBhvr>
                                      <p:to>
                                        <p:strVal val="visible"/>
                                      </p:to>
                                    </p:set>
                                    <p:anim calcmode="lin" valueType="num">
                                      <p:cBhvr additive="base">
                                        <p:cTn id="39" dur="500" fill="hold"/>
                                        <p:tgtEl>
                                          <p:spTgt spid="8"/>
                                        </p:tgtEl>
                                        <p:attrNameLst>
                                          <p:attrName>ppt_x</p:attrName>
                                        </p:attrNameLst>
                                      </p:cBhvr>
                                      <p:tavLst>
                                        <p:tav tm="0">
                                          <p:val>
                                            <p:strVal val="0-#ppt_w/2"/>
                                          </p:val>
                                        </p:tav>
                                        <p:tav tm="100000">
                                          <p:val>
                                            <p:strVal val="#ppt_x"/>
                                          </p:val>
                                        </p:tav>
                                      </p:tavLst>
                                    </p:anim>
                                    <p:anim calcmode="lin" valueType="num">
                                      <p:cBhvr additive="base">
                                        <p:cTn id="40" dur="500" fill="hold"/>
                                        <p:tgtEl>
                                          <p:spTgt spid="8"/>
                                        </p:tgtEl>
                                        <p:attrNameLst>
                                          <p:attrName>ppt_y</p:attrName>
                                        </p:attrNameLst>
                                      </p:cBhvr>
                                      <p:tavLst>
                                        <p:tav tm="0">
                                          <p:val>
                                            <p:strVal val="#ppt_y"/>
                                          </p:val>
                                        </p:tav>
                                        <p:tav tm="100000">
                                          <p:val>
                                            <p:strVal val="#ppt_y"/>
                                          </p:val>
                                        </p:tav>
                                      </p:tavLst>
                                    </p:anim>
                                  </p:childTnLst>
                                </p:cTn>
                              </p:par>
                              <p:par>
                                <p:cTn id="41" presetID="2" presetClass="entr" presetSubtype="2" decel="100000" fill="hold" nodeType="withEffect">
                                  <p:stCondLst>
                                    <p:cond delay="0"/>
                                  </p:stCondLst>
                                  <p:childTnLst>
                                    <p:set>
                                      <p:cBhvr>
                                        <p:cTn id="42" dur="1" fill="hold">
                                          <p:stCondLst>
                                            <p:cond delay="0"/>
                                          </p:stCondLst>
                                        </p:cTn>
                                        <p:tgtEl>
                                          <p:spTgt spid="11"/>
                                        </p:tgtEl>
                                        <p:attrNameLst>
                                          <p:attrName>style.visibility</p:attrName>
                                        </p:attrNameLst>
                                      </p:cBhvr>
                                      <p:to>
                                        <p:strVal val="visible"/>
                                      </p:to>
                                    </p:set>
                                    <p:anim calcmode="lin" valueType="num">
                                      <p:cBhvr additive="base">
                                        <p:cTn id="43" dur="500" fill="hold"/>
                                        <p:tgtEl>
                                          <p:spTgt spid="11"/>
                                        </p:tgtEl>
                                        <p:attrNameLst>
                                          <p:attrName>ppt_x</p:attrName>
                                        </p:attrNameLst>
                                      </p:cBhvr>
                                      <p:tavLst>
                                        <p:tav tm="0">
                                          <p:val>
                                            <p:strVal val="1+#ppt_w/2"/>
                                          </p:val>
                                        </p:tav>
                                        <p:tav tm="100000">
                                          <p:val>
                                            <p:strVal val="#ppt_x"/>
                                          </p:val>
                                        </p:tav>
                                      </p:tavLst>
                                    </p:anim>
                                    <p:anim calcmode="lin" valueType="num">
                                      <p:cBhvr additive="base">
                                        <p:cTn id="44" dur="500" fill="hold"/>
                                        <p:tgtEl>
                                          <p:spTgt spid="11"/>
                                        </p:tgtEl>
                                        <p:attrNameLst>
                                          <p:attrName>ppt_y</p:attrName>
                                        </p:attrNameLst>
                                      </p:cBhvr>
                                      <p:tavLst>
                                        <p:tav tm="0">
                                          <p:val>
                                            <p:strVal val="#ppt_y"/>
                                          </p:val>
                                        </p:tav>
                                        <p:tav tm="100000">
                                          <p:val>
                                            <p:strVal val="#ppt_y"/>
                                          </p:val>
                                        </p:tav>
                                      </p:tavLst>
                                    </p:anim>
                                  </p:childTnLst>
                                </p:cTn>
                              </p:par>
                            </p:childTnLst>
                          </p:cTn>
                        </p:par>
                        <p:par>
                          <p:cTn id="45" fill="hold">
                            <p:stCondLst>
                              <p:cond delay="3300"/>
                            </p:stCondLst>
                            <p:childTnLst>
                              <p:par>
                                <p:cTn id="46" presetID="2" presetClass="entr" presetSubtype="8" decel="100000" fill="hold" nodeType="afterEffect">
                                  <p:stCondLst>
                                    <p:cond delay="0"/>
                                  </p:stCondLst>
                                  <p:childTnLst>
                                    <p:set>
                                      <p:cBhvr>
                                        <p:cTn id="47" dur="1" fill="hold">
                                          <p:stCondLst>
                                            <p:cond delay="0"/>
                                          </p:stCondLst>
                                        </p:cTn>
                                        <p:tgtEl>
                                          <p:spTgt spid="9"/>
                                        </p:tgtEl>
                                        <p:attrNameLst>
                                          <p:attrName>style.visibility</p:attrName>
                                        </p:attrNameLst>
                                      </p:cBhvr>
                                      <p:to>
                                        <p:strVal val="visible"/>
                                      </p:to>
                                    </p:set>
                                    <p:anim calcmode="lin" valueType="num">
                                      <p:cBhvr additive="base">
                                        <p:cTn id="48" dur="500" fill="hold"/>
                                        <p:tgtEl>
                                          <p:spTgt spid="9"/>
                                        </p:tgtEl>
                                        <p:attrNameLst>
                                          <p:attrName>ppt_x</p:attrName>
                                        </p:attrNameLst>
                                      </p:cBhvr>
                                      <p:tavLst>
                                        <p:tav tm="0">
                                          <p:val>
                                            <p:strVal val="0-#ppt_w/2"/>
                                          </p:val>
                                        </p:tav>
                                        <p:tav tm="100000">
                                          <p:val>
                                            <p:strVal val="#ppt_x"/>
                                          </p:val>
                                        </p:tav>
                                      </p:tavLst>
                                    </p:anim>
                                    <p:anim calcmode="lin" valueType="num">
                                      <p:cBhvr additive="base">
                                        <p:cTn id="49" dur="500" fill="hold"/>
                                        <p:tgtEl>
                                          <p:spTgt spid="9"/>
                                        </p:tgtEl>
                                        <p:attrNameLst>
                                          <p:attrName>ppt_y</p:attrName>
                                        </p:attrNameLst>
                                      </p:cBhvr>
                                      <p:tavLst>
                                        <p:tav tm="0">
                                          <p:val>
                                            <p:strVal val="#ppt_y"/>
                                          </p:val>
                                        </p:tav>
                                        <p:tav tm="100000">
                                          <p:val>
                                            <p:strVal val="#ppt_y"/>
                                          </p:val>
                                        </p:tav>
                                      </p:tavLst>
                                    </p:anim>
                                  </p:childTnLst>
                                </p:cTn>
                              </p:par>
                              <p:par>
                                <p:cTn id="50" presetID="2" presetClass="entr" presetSubtype="2" decel="100000" fill="hold" nodeType="withEffect">
                                  <p:stCondLst>
                                    <p:cond delay="0"/>
                                  </p:stCondLst>
                                  <p:childTnLst>
                                    <p:set>
                                      <p:cBhvr>
                                        <p:cTn id="51" dur="1" fill="hold">
                                          <p:stCondLst>
                                            <p:cond delay="0"/>
                                          </p:stCondLst>
                                        </p:cTn>
                                        <p:tgtEl>
                                          <p:spTgt spid="10"/>
                                        </p:tgtEl>
                                        <p:attrNameLst>
                                          <p:attrName>style.visibility</p:attrName>
                                        </p:attrNameLst>
                                      </p:cBhvr>
                                      <p:to>
                                        <p:strVal val="visible"/>
                                      </p:to>
                                    </p:set>
                                    <p:anim calcmode="lin" valueType="num">
                                      <p:cBhvr additive="base">
                                        <p:cTn id="52" dur="500" fill="hold"/>
                                        <p:tgtEl>
                                          <p:spTgt spid="10"/>
                                        </p:tgtEl>
                                        <p:attrNameLst>
                                          <p:attrName>ppt_x</p:attrName>
                                        </p:attrNameLst>
                                      </p:cBhvr>
                                      <p:tavLst>
                                        <p:tav tm="0">
                                          <p:val>
                                            <p:strVal val="1+#ppt_w/2"/>
                                          </p:val>
                                        </p:tav>
                                        <p:tav tm="100000">
                                          <p:val>
                                            <p:strVal val="#ppt_x"/>
                                          </p:val>
                                        </p:tav>
                                      </p:tavLst>
                                    </p:anim>
                                    <p:anim calcmode="lin" valueType="num">
                                      <p:cBhvr additive="base">
                                        <p:cTn id="53" dur="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2"/>
                        </p:tgtEl>
                        <p:attrNameLst>
                          <p:attrName>style.visibility</p:attrName>
                        </p:attrNameLst>
                      </p:cBhvr>
                      <p:to>
                        <p:strVal val="visible"/>
                      </p:to>
                    </p:set>
                    <p:anim calcmode="lin" valueType="num">
                      <p:cBhvr additive="base">
                        <p:cTn dur="500" fill="hold"/>
                        <p:tgtEl>
                          <p:spTgt spid="2"/>
                        </p:tgtEl>
                        <p:attrNameLst>
                          <p:attrName>ppt_x</p:attrName>
                        </p:attrNameLst>
                      </p:cBhvr>
                      <p:tavLst>
                        <p:tav tm="0">
                          <p:val>
                            <p:strVal val="1+#ppt_w/2"/>
                          </p:val>
                        </p:tav>
                        <p:tav tm="100000">
                          <p:val>
                            <p:strVal val="#ppt_x"/>
                          </p:val>
                        </p:tav>
                      </p:tavLst>
                    </p:anim>
                    <p:anim calcmode="lin" valueType="num">
                      <p:cBhvr additive="base">
                        <p:cTn dur="500" fill="hold"/>
                        <p:tgtEl>
                          <p:spTgt spid="2"/>
                        </p:tgtEl>
                        <p:attrNameLst>
                          <p:attrName>ppt_y</p:attrName>
                        </p:attrNameLst>
                      </p:cBhvr>
                      <p:tavLst>
                        <p:tav tm="0">
                          <p:val>
                            <p:strVal val="#ppt_y"/>
                          </p:val>
                        </p:tav>
                        <p:tav tm="100000">
                          <p:val>
                            <p:strVal val="#ppt_y"/>
                          </p:val>
                        </p:tav>
                      </p:tavLst>
                    </p:anim>
                  </p:childTnLst>
                </p:cTn>
              </p:par>
            </p:tnLst>
          </p:tmpl>
        </p:tmplLst>
      </p:bldP>
      <p:bldP spid="3"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1+#ppt_w/2"/>
                          </p:val>
                        </p:tav>
                        <p:tav tm="100000">
                          <p:val>
                            <p:strVal val="#ppt_x"/>
                          </p:val>
                        </p:tav>
                      </p:tavLst>
                    </p:anim>
                    <p:anim calcmode="lin" valueType="num">
                      <p:cBhvr additive="base">
                        <p:cTn dur="500" fill="hold"/>
                        <p:tgtEl>
                          <p:spTgt spid="3"/>
                        </p:tgtEl>
                        <p:attrNameLst>
                          <p:attrName>ppt_y</p:attrName>
                        </p:attrNameLst>
                      </p:cBhvr>
                      <p:tavLst>
                        <p:tav tm="0">
                          <p:val>
                            <p:strVal val="#ppt_y"/>
                          </p:val>
                        </p:tav>
                        <p:tav tm="100000">
                          <p:val>
                            <p:strVal val="#ppt_y"/>
                          </p:val>
                        </p:tav>
                      </p:tavLst>
                    </p:anim>
                  </p:childTnLst>
                </p:cTn>
              </p:par>
            </p:tnLst>
          </p:tmpl>
        </p:tmplLst>
      </p:bldP>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0815" y="24716"/>
            <a:ext cx="6852561" cy="6833284"/>
          </a:xfrm>
          <a:prstGeom prst="rect">
            <a:avLst/>
          </a:prstGeom>
        </p:spPr>
      </p:pic>
      <p:sp>
        <p:nvSpPr>
          <p:cNvPr id="3" name="TextBox 37"/>
          <p:cNvSpPr txBox="1"/>
          <p:nvPr/>
        </p:nvSpPr>
        <p:spPr>
          <a:xfrm>
            <a:off x="7565268" y="2437558"/>
            <a:ext cx="2687096" cy="584775"/>
          </a:xfrm>
          <a:prstGeom prst="rect">
            <a:avLst/>
          </a:prstGeom>
          <a:noFill/>
        </p:spPr>
        <p:txBody>
          <a:bodyPr wrap="square" lIns="0" rIns="0" rtlCol="0">
            <a:spAutoFit/>
          </a:bodyPr>
          <a:lstStyle/>
          <a:p>
            <a:r>
              <a:rPr lang="en-US" altLang="zh-CN" sz="3200" dirty="0" smtClean="0">
                <a:solidFill>
                  <a:srgbClr val="005188"/>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rPr>
              <a:t>01 </a:t>
            </a:r>
            <a:r>
              <a:rPr lang="zh-CN" altLang="en-US" sz="3200" dirty="0" smtClean="0">
                <a:solidFill>
                  <a:srgbClr val="005188"/>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rPr>
              <a:t>教学分析</a:t>
            </a:r>
            <a:endParaRPr lang="zh-CN" altLang="en-US" sz="3200" dirty="0">
              <a:solidFill>
                <a:srgbClr val="005188"/>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endParaRPr>
          </a:p>
        </p:txBody>
      </p:sp>
      <p:sp>
        <p:nvSpPr>
          <p:cNvPr id="4" name="TextBox 37"/>
          <p:cNvSpPr txBox="1"/>
          <p:nvPr/>
        </p:nvSpPr>
        <p:spPr>
          <a:xfrm>
            <a:off x="7565268" y="3304507"/>
            <a:ext cx="2437714" cy="584775"/>
          </a:xfrm>
          <a:prstGeom prst="rect">
            <a:avLst/>
          </a:prstGeom>
          <a:noFill/>
        </p:spPr>
        <p:txBody>
          <a:bodyPr wrap="square" lIns="0" rIns="0" rtlCol="0">
            <a:spAutoFit/>
          </a:bodyPr>
          <a:lstStyle/>
          <a:p>
            <a:r>
              <a:rPr lang="en-US" altLang="zh-CN" sz="3200" dirty="0" smtClean="0">
                <a:solidFill>
                  <a:srgbClr val="005188"/>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rPr>
              <a:t>02 </a:t>
            </a:r>
            <a:r>
              <a:rPr lang="zh-CN" altLang="en-US" sz="3200" dirty="0" smtClean="0">
                <a:solidFill>
                  <a:srgbClr val="005188"/>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rPr>
              <a:t>教学设计</a:t>
            </a:r>
            <a:endParaRPr lang="zh-CN" altLang="en-US" sz="3200" dirty="0">
              <a:solidFill>
                <a:srgbClr val="005188"/>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endParaRPr>
          </a:p>
        </p:txBody>
      </p:sp>
      <p:sp>
        <p:nvSpPr>
          <p:cNvPr id="5" name="TextBox 37"/>
          <p:cNvSpPr txBox="1"/>
          <p:nvPr/>
        </p:nvSpPr>
        <p:spPr>
          <a:xfrm>
            <a:off x="7565268" y="4171456"/>
            <a:ext cx="2437714" cy="584775"/>
          </a:xfrm>
          <a:prstGeom prst="rect">
            <a:avLst/>
          </a:prstGeom>
          <a:noFill/>
        </p:spPr>
        <p:txBody>
          <a:bodyPr wrap="square" lIns="0" rIns="0" rtlCol="0">
            <a:spAutoFit/>
          </a:bodyPr>
          <a:lstStyle/>
          <a:p>
            <a:r>
              <a:rPr lang="en-US" altLang="zh-CN" sz="3200" dirty="0" smtClean="0">
                <a:solidFill>
                  <a:srgbClr val="005188"/>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rPr>
              <a:t>03 </a:t>
            </a:r>
            <a:r>
              <a:rPr lang="zh-CN" altLang="en-US" sz="3200" dirty="0" smtClean="0">
                <a:solidFill>
                  <a:srgbClr val="005188"/>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rPr>
              <a:t>教学过程</a:t>
            </a:r>
            <a:endParaRPr lang="zh-CN" altLang="en-US" sz="3200" dirty="0">
              <a:solidFill>
                <a:srgbClr val="005188"/>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endParaRPr>
          </a:p>
        </p:txBody>
      </p:sp>
      <p:sp>
        <p:nvSpPr>
          <p:cNvPr id="6" name="TextBox 37"/>
          <p:cNvSpPr txBox="1"/>
          <p:nvPr/>
        </p:nvSpPr>
        <p:spPr>
          <a:xfrm>
            <a:off x="7565268" y="5038405"/>
            <a:ext cx="2437714" cy="584775"/>
          </a:xfrm>
          <a:prstGeom prst="rect">
            <a:avLst/>
          </a:prstGeom>
          <a:noFill/>
        </p:spPr>
        <p:txBody>
          <a:bodyPr wrap="square" lIns="0" rIns="0" rtlCol="0">
            <a:spAutoFit/>
          </a:bodyPr>
          <a:lstStyle/>
          <a:p>
            <a:r>
              <a:rPr lang="en-US" altLang="zh-CN" sz="3200" dirty="0" smtClean="0">
                <a:solidFill>
                  <a:srgbClr val="005188"/>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rPr>
              <a:t>04 </a:t>
            </a:r>
            <a:r>
              <a:rPr lang="zh-CN" altLang="en-US" sz="3200" dirty="0" smtClean="0">
                <a:solidFill>
                  <a:srgbClr val="005188"/>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rPr>
              <a:t>教学反思</a:t>
            </a:r>
            <a:endParaRPr lang="zh-CN" altLang="en-US" sz="3200" dirty="0">
              <a:solidFill>
                <a:srgbClr val="005188"/>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endParaRPr>
          </a:p>
        </p:txBody>
      </p:sp>
      <p:grpSp>
        <p:nvGrpSpPr>
          <p:cNvPr id="7" name="chenying0907 6"/>
          <p:cNvGrpSpPr>
            <a:grpSpLocks/>
          </p:cNvGrpSpPr>
          <p:nvPr/>
        </p:nvGrpSpPr>
        <p:grpSpPr bwMode="auto">
          <a:xfrm>
            <a:off x="7770784" y="1042857"/>
            <a:ext cx="1591874" cy="1158691"/>
            <a:chOff x="336295" y="1977204"/>
            <a:chExt cx="2377164" cy="1159163"/>
          </a:xfrm>
        </p:grpSpPr>
        <p:sp>
          <p:nvSpPr>
            <p:cNvPr id="8" name="文本框 38"/>
            <p:cNvSpPr txBox="1"/>
            <p:nvPr/>
          </p:nvSpPr>
          <p:spPr>
            <a:xfrm>
              <a:off x="336295" y="2674514"/>
              <a:ext cx="2377164" cy="461853"/>
            </a:xfrm>
            <a:prstGeom prst="rect">
              <a:avLst/>
            </a:prstGeom>
            <a:noFill/>
          </p:spPr>
          <p:txBody>
            <a:bodyPr wrap="square">
              <a:spAutoFit/>
            </a:bodyPr>
            <a:lstStyle/>
            <a:p>
              <a:pPr eaLnBrk="1" fontAlgn="auto" hangingPunct="1">
                <a:spcBef>
                  <a:spcPts val="0"/>
                </a:spcBef>
                <a:spcAft>
                  <a:spcPts val="0"/>
                </a:spcAft>
                <a:defRPr/>
              </a:pPr>
              <a:r>
                <a:rPr lang="en-US" altLang="zh-CN" sz="2400" dirty="0">
                  <a:solidFill>
                    <a:srgbClr val="005188"/>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rPr>
                <a:t>CONTENTS</a:t>
              </a:r>
              <a:endParaRPr lang="zh-CN" altLang="en-US" sz="2400" dirty="0">
                <a:solidFill>
                  <a:srgbClr val="005188"/>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endParaRPr>
            </a:p>
          </p:txBody>
        </p:sp>
        <p:sp>
          <p:nvSpPr>
            <p:cNvPr id="9" name="文本框 11"/>
            <p:cNvSpPr txBox="1"/>
            <p:nvPr/>
          </p:nvSpPr>
          <p:spPr>
            <a:xfrm>
              <a:off x="407836" y="1977204"/>
              <a:ext cx="2289976" cy="769754"/>
            </a:xfrm>
            <a:prstGeom prst="rect">
              <a:avLst/>
            </a:prstGeom>
            <a:noFill/>
          </p:spPr>
          <p:txBody>
            <a:bodyPr wrap="square">
              <a:spAutoFit/>
            </a:bodyPr>
            <a:lstStyle/>
            <a:p>
              <a:pPr eaLnBrk="1" fontAlgn="auto" hangingPunct="1">
                <a:spcBef>
                  <a:spcPts val="0"/>
                </a:spcBef>
                <a:spcAft>
                  <a:spcPts val="0"/>
                </a:spcAft>
                <a:defRPr/>
              </a:pPr>
              <a:r>
                <a:rPr lang="zh-CN" altLang="en-US" sz="4400" spc="600" dirty="0">
                  <a:solidFill>
                    <a:srgbClr val="005188"/>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rPr>
                <a:t>目录</a:t>
              </a:r>
            </a:p>
          </p:txBody>
        </p:sp>
      </p:grpSp>
    </p:spTree>
    <p:extLst>
      <p:ext uri="{BB962C8B-B14F-4D97-AF65-F5344CB8AC3E}">
        <p14:creationId xmlns:p14="http://schemas.microsoft.com/office/powerpoint/2010/main" val="3087028386"/>
      </p:ext>
    </p:extLst>
  </p:cSld>
  <p:clrMapOvr>
    <a:masterClrMapping/>
  </p:clrMapOvr>
  <mc:AlternateContent xmlns:mc="http://schemas.openxmlformats.org/markup-compatibility/2006" xmlns:p14="http://schemas.microsoft.com/office/powerpoint/2010/main">
    <mc:Choice Requires="p14">
      <p:transition spd="slow" p14:dur="1400" advTm="0">
        <p14:ripp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decel="66667"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0-#ppt_w/2"/>
                                          </p:val>
                                        </p:tav>
                                        <p:tav tm="100000">
                                          <p:val>
                                            <p:strVal val="#ppt_x"/>
                                          </p:val>
                                        </p:tav>
                                      </p:tavLst>
                                    </p:anim>
                                    <p:anim calcmode="lin" valueType="num">
                                      <p:cBhvr additive="base">
                                        <p:cTn id="14" dur="500" fill="hold"/>
                                        <p:tgtEl>
                                          <p:spTgt spid="7"/>
                                        </p:tgtEl>
                                        <p:attrNameLst>
                                          <p:attrName>ppt_y</p:attrName>
                                        </p:attrNameLst>
                                      </p:cBhvr>
                                      <p:tavLst>
                                        <p:tav tm="0">
                                          <p:val>
                                            <p:strVal val="#ppt_y"/>
                                          </p:val>
                                        </p:tav>
                                        <p:tav tm="100000">
                                          <p:val>
                                            <p:strVal val="#ppt_y"/>
                                          </p:val>
                                        </p:tav>
                                      </p:tavLst>
                                    </p:anim>
                                  </p:childTnLst>
                                </p:cTn>
                              </p:par>
                            </p:childTnLst>
                          </p:cTn>
                        </p:par>
                        <p:par>
                          <p:cTn id="15" fill="hold">
                            <p:stCondLst>
                              <p:cond delay="1500"/>
                            </p:stCondLst>
                            <p:childTnLst>
                              <p:par>
                                <p:cTn id="16" presetID="22" presetClass="entr" presetSubtype="8" fill="hold" grpId="0"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ipe(left)">
                                      <p:cBhvr>
                                        <p:cTn id="18" dur="750"/>
                                        <p:tgtEl>
                                          <p:spTgt spid="3"/>
                                        </p:tgtEl>
                                      </p:cBhvr>
                                    </p:animEffect>
                                  </p:childTnLst>
                                </p:cTn>
                              </p:par>
                            </p:childTnLst>
                          </p:cTn>
                        </p:par>
                        <p:par>
                          <p:cTn id="19" fill="hold">
                            <p:stCondLst>
                              <p:cond delay="2250"/>
                            </p:stCondLst>
                            <p:childTnLst>
                              <p:par>
                                <p:cTn id="20" presetID="22" presetClass="entr" presetSubtype="8" fill="hold" grpId="0" nodeType="after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wipe(left)">
                                      <p:cBhvr>
                                        <p:cTn id="22" dur="750"/>
                                        <p:tgtEl>
                                          <p:spTgt spid="4"/>
                                        </p:tgtEl>
                                      </p:cBhvr>
                                    </p:animEffect>
                                  </p:childTnLst>
                                </p:cTn>
                              </p:par>
                            </p:childTnLst>
                          </p:cTn>
                        </p:par>
                        <p:par>
                          <p:cTn id="23" fill="hold">
                            <p:stCondLst>
                              <p:cond delay="3000"/>
                            </p:stCondLst>
                            <p:childTnLst>
                              <p:par>
                                <p:cTn id="24" presetID="22" presetClass="entr" presetSubtype="8" fill="hold" grpId="0" nodeType="after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wipe(left)">
                                      <p:cBhvr>
                                        <p:cTn id="26" dur="750"/>
                                        <p:tgtEl>
                                          <p:spTgt spid="5"/>
                                        </p:tgtEl>
                                      </p:cBhvr>
                                    </p:animEffect>
                                  </p:childTnLst>
                                </p:cTn>
                              </p:par>
                            </p:childTnLst>
                          </p:cTn>
                        </p:par>
                        <p:par>
                          <p:cTn id="27" fill="hold">
                            <p:stCondLst>
                              <p:cond delay="3750"/>
                            </p:stCondLst>
                            <p:childTnLst>
                              <p:par>
                                <p:cTn id="28" presetID="22" presetClass="entr" presetSubtype="8" fill="hold" grpId="0" nodeType="after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wipe(left)">
                                      <p:cBhvr>
                                        <p:cTn id="30" dur="75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2"/>
          <p:cNvSpPr txBox="1">
            <a:spLocks/>
          </p:cNvSpPr>
          <p:nvPr/>
        </p:nvSpPr>
        <p:spPr>
          <a:xfrm>
            <a:off x="1192479" y="292682"/>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教学过程</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3" name="文本占位符 2"/>
          <p:cNvSpPr txBox="1">
            <a:spLocks/>
          </p:cNvSpPr>
          <p:nvPr/>
        </p:nvSpPr>
        <p:spPr>
          <a:xfrm>
            <a:off x="8994696" y="292681"/>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课堂实施</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grpSp>
        <p:nvGrpSpPr>
          <p:cNvPr id="4" name="chenying0907 3"/>
          <p:cNvGrpSpPr/>
          <p:nvPr/>
        </p:nvGrpSpPr>
        <p:grpSpPr>
          <a:xfrm>
            <a:off x="1072721" y="1526242"/>
            <a:ext cx="5522389" cy="4427015"/>
            <a:chOff x="1072721" y="1526242"/>
            <a:chExt cx="5522389" cy="4427015"/>
          </a:xfrm>
        </p:grpSpPr>
        <p:pic>
          <p:nvPicPr>
            <p:cNvPr id="5" name="图片 4"/>
            <p:cNvPicPr>
              <a:picLocks noChangeAspect="1"/>
            </p:cNvPicPr>
            <p:nvPr/>
          </p:nvPicPr>
          <p:blipFill rotWithShape="1">
            <a:blip r:embed="rId2">
              <a:duotone>
                <a:schemeClr val="accent1">
                  <a:shade val="45000"/>
                  <a:satMod val="135000"/>
                </a:schemeClr>
                <a:prstClr val="white"/>
              </a:duotone>
              <a:extLst>
                <a:ext uri="{28A0092B-C50C-407E-A947-70E740481C1C}">
                  <a14:useLocalDpi xmlns:a14="http://schemas.microsoft.com/office/drawing/2010/main" val="0"/>
                </a:ext>
              </a:extLst>
            </a:blip>
            <a:srcRect l="-1" r="16688"/>
            <a:stretch/>
          </p:blipFill>
          <p:spPr>
            <a:xfrm>
              <a:off x="1072721" y="1526242"/>
              <a:ext cx="5522389" cy="4427015"/>
            </a:xfrm>
            <a:prstGeom prst="rect">
              <a:avLst/>
            </a:prstGeom>
          </p:spPr>
        </p:pic>
        <p:sp>
          <p:nvSpPr>
            <p:cNvPr id="6" name="矩形 5"/>
            <p:cNvSpPr/>
            <p:nvPr/>
          </p:nvSpPr>
          <p:spPr>
            <a:xfrm>
              <a:off x="1072721" y="1533828"/>
              <a:ext cx="5522389" cy="4419429"/>
            </a:xfrm>
            <a:prstGeom prst="rect">
              <a:avLst/>
            </a:prstGeom>
            <a:solidFill>
              <a:srgbClr val="005188">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11" name="文本框 10"/>
          <p:cNvSpPr txBox="1"/>
          <p:nvPr/>
        </p:nvSpPr>
        <p:spPr>
          <a:xfrm>
            <a:off x="1559866" y="5580187"/>
            <a:ext cx="902811" cy="307777"/>
          </a:xfrm>
          <a:prstGeom prst="rect">
            <a:avLst/>
          </a:prstGeom>
          <a:noFill/>
        </p:spPr>
        <p:txBody>
          <a:bodyPr wrap="none" rtlCol="0">
            <a:spAutoFit/>
          </a:bodyPr>
          <a:lstStyle/>
          <a:p>
            <a:r>
              <a:rPr lang="zh-CN" altLang="en-US" sz="1400" b="1" dirty="0">
                <a:solidFill>
                  <a:schemeClr val="bg1"/>
                </a:solidFill>
                <a:latin typeface="方正清刻本悦宋简体" panose="02000000000000000000" pitchFamily="2" charset="-122"/>
                <a:ea typeface="方正清刻本悦宋简体" panose="02000000000000000000" pitchFamily="2" charset="-122"/>
              </a:rPr>
              <a:t>第一季度</a:t>
            </a:r>
          </a:p>
        </p:txBody>
      </p:sp>
      <p:sp>
        <p:nvSpPr>
          <p:cNvPr id="12" name="文本框 11"/>
          <p:cNvSpPr txBox="1"/>
          <p:nvPr/>
        </p:nvSpPr>
        <p:spPr>
          <a:xfrm>
            <a:off x="2764665" y="5580186"/>
            <a:ext cx="902811" cy="307777"/>
          </a:xfrm>
          <a:prstGeom prst="rect">
            <a:avLst/>
          </a:prstGeom>
          <a:noFill/>
        </p:spPr>
        <p:txBody>
          <a:bodyPr wrap="none" rtlCol="0">
            <a:spAutoFit/>
          </a:bodyPr>
          <a:lstStyle/>
          <a:p>
            <a:r>
              <a:rPr lang="zh-CN" altLang="en-US" sz="1400" b="1" dirty="0" smtClean="0">
                <a:solidFill>
                  <a:schemeClr val="bg1"/>
                </a:solidFill>
                <a:latin typeface="方正清刻本悦宋简体" panose="02000000000000000000" pitchFamily="2" charset="-122"/>
                <a:ea typeface="方正清刻本悦宋简体" panose="02000000000000000000" pitchFamily="2" charset="-122"/>
              </a:rPr>
              <a:t>第二季度</a:t>
            </a:r>
            <a:endParaRPr lang="zh-CN" altLang="en-US" sz="1400" b="1" dirty="0">
              <a:solidFill>
                <a:schemeClr val="bg1"/>
              </a:solidFill>
              <a:latin typeface="方正清刻本悦宋简体" panose="02000000000000000000" pitchFamily="2" charset="-122"/>
              <a:ea typeface="方正清刻本悦宋简体" panose="02000000000000000000" pitchFamily="2" charset="-122"/>
            </a:endParaRPr>
          </a:p>
        </p:txBody>
      </p:sp>
      <p:sp>
        <p:nvSpPr>
          <p:cNvPr id="13" name="文本框 12"/>
          <p:cNvSpPr txBox="1"/>
          <p:nvPr/>
        </p:nvSpPr>
        <p:spPr>
          <a:xfrm>
            <a:off x="5106328" y="5580185"/>
            <a:ext cx="902811" cy="307777"/>
          </a:xfrm>
          <a:prstGeom prst="rect">
            <a:avLst/>
          </a:prstGeom>
          <a:noFill/>
        </p:spPr>
        <p:txBody>
          <a:bodyPr wrap="none" rtlCol="0">
            <a:spAutoFit/>
          </a:bodyPr>
          <a:lstStyle/>
          <a:p>
            <a:r>
              <a:rPr lang="zh-CN" altLang="en-US" sz="1400" b="1" dirty="0" smtClean="0">
                <a:solidFill>
                  <a:schemeClr val="bg1"/>
                </a:solidFill>
                <a:latin typeface="方正清刻本悦宋简体" panose="02000000000000000000" pitchFamily="2" charset="-122"/>
                <a:ea typeface="方正清刻本悦宋简体" panose="02000000000000000000" pitchFamily="2" charset="-122"/>
              </a:rPr>
              <a:t>第四季度</a:t>
            </a:r>
            <a:endParaRPr lang="zh-CN" altLang="en-US" sz="1400" b="1" dirty="0">
              <a:solidFill>
                <a:schemeClr val="bg1"/>
              </a:solidFill>
              <a:latin typeface="方正清刻本悦宋简体" panose="02000000000000000000" pitchFamily="2" charset="-122"/>
              <a:ea typeface="方正清刻本悦宋简体" panose="02000000000000000000" pitchFamily="2" charset="-122"/>
            </a:endParaRPr>
          </a:p>
        </p:txBody>
      </p:sp>
      <p:sp>
        <p:nvSpPr>
          <p:cNvPr id="14" name="文本框 13"/>
          <p:cNvSpPr txBox="1"/>
          <p:nvPr/>
        </p:nvSpPr>
        <p:spPr>
          <a:xfrm>
            <a:off x="3969464" y="5580185"/>
            <a:ext cx="902811" cy="307777"/>
          </a:xfrm>
          <a:prstGeom prst="rect">
            <a:avLst/>
          </a:prstGeom>
          <a:noFill/>
        </p:spPr>
        <p:txBody>
          <a:bodyPr wrap="none" rtlCol="0">
            <a:spAutoFit/>
          </a:bodyPr>
          <a:lstStyle/>
          <a:p>
            <a:r>
              <a:rPr lang="zh-CN" altLang="en-US" sz="1400" b="1" dirty="0" smtClean="0">
                <a:solidFill>
                  <a:schemeClr val="bg1"/>
                </a:solidFill>
                <a:latin typeface="方正清刻本悦宋简体" panose="02000000000000000000" pitchFamily="2" charset="-122"/>
                <a:ea typeface="方正清刻本悦宋简体" panose="02000000000000000000" pitchFamily="2" charset="-122"/>
              </a:rPr>
              <a:t>第三季度</a:t>
            </a:r>
            <a:endParaRPr lang="zh-CN" altLang="en-US" sz="1400" b="1" dirty="0">
              <a:solidFill>
                <a:schemeClr val="bg1"/>
              </a:solidFill>
              <a:latin typeface="方正清刻本悦宋简体" panose="02000000000000000000" pitchFamily="2" charset="-122"/>
              <a:ea typeface="方正清刻本悦宋简体" panose="02000000000000000000" pitchFamily="2" charset="-122"/>
            </a:endParaRPr>
          </a:p>
        </p:txBody>
      </p:sp>
      <p:sp>
        <p:nvSpPr>
          <p:cNvPr id="15" name="文本框 14"/>
          <p:cNvSpPr txBox="1"/>
          <p:nvPr/>
        </p:nvSpPr>
        <p:spPr>
          <a:xfrm>
            <a:off x="1679116" y="3433876"/>
            <a:ext cx="812624" cy="369332"/>
          </a:xfrm>
          <a:prstGeom prst="rect">
            <a:avLst/>
          </a:prstGeom>
          <a:noFill/>
        </p:spPr>
        <p:txBody>
          <a:bodyPr wrap="square" rtlCol="0">
            <a:spAutoFit/>
          </a:bodyPr>
          <a:lstStyle/>
          <a:p>
            <a:r>
              <a:rPr lang="en-US" altLang="zh-CN" b="1" dirty="0" smtClean="0">
                <a:solidFill>
                  <a:schemeClr val="bg1"/>
                </a:solidFill>
                <a:latin typeface="方正兰亭超细黑简体" panose="02000000000000000000" pitchFamily="2" charset="-122"/>
                <a:ea typeface="方正兰亭超细黑简体" panose="02000000000000000000" pitchFamily="2" charset="-122"/>
              </a:rPr>
              <a:t>35%</a:t>
            </a:r>
            <a:endParaRPr lang="zh-CN" altLang="en-US" b="1" dirty="0">
              <a:solidFill>
                <a:schemeClr val="bg1"/>
              </a:solidFill>
              <a:latin typeface="方正兰亭超细黑简体" panose="02000000000000000000" pitchFamily="2" charset="-122"/>
              <a:ea typeface="方正兰亭超细黑简体" panose="02000000000000000000" pitchFamily="2" charset="-122"/>
            </a:endParaRPr>
          </a:p>
        </p:txBody>
      </p:sp>
      <p:sp>
        <p:nvSpPr>
          <p:cNvPr id="16" name="文本框 15"/>
          <p:cNvSpPr txBox="1"/>
          <p:nvPr/>
        </p:nvSpPr>
        <p:spPr>
          <a:xfrm>
            <a:off x="2824767" y="3167654"/>
            <a:ext cx="812624" cy="369332"/>
          </a:xfrm>
          <a:prstGeom prst="rect">
            <a:avLst/>
          </a:prstGeom>
          <a:noFill/>
        </p:spPr>
        <p:txBody>
          <a:bodyPr wrap="square" rtlCol="0">
            <a:spAutoFit/>
          </a:bodyPr>
          <a:lstStyle/>
          <a:p>
            <a:r>
              <a:rPr lang="en-US" altLang="zh-CN" b="1" dirty="0" smtClean="0">
                <a:solidFill>
                  <a:schemeClr val="bg1"/>
                </a:solidFill>
                <a:latin typeface="方正兰亭超细黑简体" panose="02000000000000000000" pitchFamily="2" charset="-122"/>
                <a:ea typeface="方正兰亭超细黑简体" panose="02000000000000000000" pitchFamily="2" charset="-122"/>
              </a:rPr>
              <a:t>45%</a:t>
            </a:r>
            <a:endParaRPr lang="zh-CN" altLang="en-US" b="1" dirty="0">
              <a:solidFill>
                <a:schemeClr val="bg1"/>
              </a:solidFill>
              <a:latin typeface="方正兰亭超细黑简体" panose="02000000000000000000" pitchFamily="2" charset="-122"/>
              <a:ea typeface="方正兰亭超细黑简体" panose="02000000000000000000" pitchFamily="2" charset="-122"/>
            </a:endParaRPr>
          </a:p>
        </p:txBody>
      </p:sp>
      <p:sp>
        <p:nvSpPr>
          <p:cNvPr id="17" name="文本框 16"/>
          <p:cNvSpPr txBox="1"/>
          <p:nvPr/>
        </p:nvSpPr>
        <p:spPr>
          <a:xfrm>
            <a:off x="3970418" y="2439391"/>
            <a:ext cx="812624" cy="369332"/>
          </a:xfrm>
          <a:prstGeom prst="rect">
            <a:avLst/>
          </a:prstGeom>
          <a:noFill/>
        </p:spPr>
        <p:txBody>
          <a:bodyPr wrap="square" rtlCol="0">
            <a:spAutoFit/>
          </a:bodyPr>
          <a:lstStyle/>
          <a:p>
            <a:r>
              <a:rPr lang="en-US" altLang="zh-CN" b="1" dirty="0" smtClean="0">
                <a:solidFill>
                  <a:schemeClr val="bg1"/>
                </a:solidFill>
                <a:latin typeface="方正兰亭超细黑简体" panose="02000000000000000000" pitchFamily="2" charset="-122"/>
                <a:ea typeface="方正兰亭超细黑简体" panose="02000000000000000000" pitchFamily="2" charset="-122"/>
              </a:rPr>
              <a:t>69%</a:t>
            </a:r>
            <a:endParaRPr lang="zh-CN" altLang="en-US" b="1" dirty="0">
              <a:solidFill>
                <a:schemeClr val="bg1"/>
              </a:solidFill>
              <a:latin typeface="方正兰亭超细黑简体" panose="02000000000000000000" pitchFamily="2" charset="-122"/>
              <a:ea typeface="方正兰亭超细黑简体" panose="02000000000000000000" pitchFamily="2" charset="-122"/>
            </a:endParaRPr>
          </a:p>
        </p:txBody>
      </p:sp>
      <p:sp>
        <p:nvSpPr>
          <p:cNvPr id="18" name="文本框 17"/>
          <p:cNvSpPr txBox="1"/>
          <p:nvPr/>
        </p:nvSpPr>
        <p:spPr>
          <a:xfrm>
            <a:off x="5132499" y="1735461"/>
            <a:ext cx="812624" cy="369332"/>
          </a:xfrm>
          <a:prstGeom prst="rect">
            <a:avLst/>
          </a:prstGeom>
          <a:noFill/>
        </p:spPr>
        <p:txBody>
          <a:bodyPr wrap="square" rtlCol="0">
            <a:spAutoFit/>
          </a:bodyPr>
          <a:lstStyle/>
          <a:p>
            <a:r>
              <a:rPr lang="en-US" altLang="zh-CN" b="1" dirty="0" smtClean="0">
                <a:solidFill>
                  <a:schemeClr val="bg1"/>
                </a:solidFill>
                <a:latin typeface="方正兰亭超细黑简体" panose="02000000000000000000" pitchFamily="2" charset="-122"/>
                <a:ea typeface="方正兰亭超细黑简体" panose="02000000000000000000" pitchFamily="2" charset="-122"/>
              </a:rPr>
              <a:t>80%</a:t>
            </a:r>
            <a:endParaRPr lang="zh-CN" altLang="en-US" b="1" dirty="0">
              <a:solidFill>
                <a:schemeClr val="bg1"/>
              </a:solidFill>
              <a:latin typeface="方正兰亭超细黑简体" panose="02000000000000000000" pitchFamily="2" charset="-122"/>
              <a:ea typeface="方正兰亭超细黑简体" panose="02000000000000000000" pitchFamily="2" charset="-122"/>
            </a:endParaRPr>
          </a:p>
        </p:txBody>
      </p:sp>
      <p:grpSp>
        <p:nvGrpSpPr>
          <p:cNvPr id="19" name="chenying0907 18"/>
          <p:cNvGrpSpPr/>
          <p:nvPr/>
        </p:nvGrpSpPr>
        <p:grpSpPr>
          <a:xfrm>
            <a:off x="7414753" y="1732729"/>
            <a:ext cx="1413327" cy="1413327"/>
            <a:chOff x="7414753" y="1732729"/>
            <a:chExt cx="1413327" cy="1413327"/>
          </a:xfrm>
        </p:grpSpPr>
        <p:sp>
          <p:nvSpPr>
            <p:cNvPr id="20" name="泪滴形 19"/>
            <p:cNvSpPr/>
            <p:nvPr/>
          </p:nvSpPr>
          <p:spPr>
            <a:xfrm rot="8100000">
              <a:off x="7414753" y="1732729"/>
              <a:ext cx="1413327" cy="1413327"/>
            </a:xfrm>
            <a:prstGeom prst="teardrop">
              <a:avLst/>
            </a:prstGeom>
            <a:solidFill>
              <a:srgbClr val="0051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solidFill>
                  <a:schemeClr val="tx2">
                    <a:lumMod val="7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1" name="chenying0907 471"/>
            <p:cNvSpPr>
              <a:spLocks noEditPoints="1"/>
            </p:cNvSpPr>
            <p:nvPr/>
          </p:nvSpPr>
          <p:spPr bwMode="auto">
            <a:xfrm>
              <a:off x="7702449" y="2123725"/>
              <a:ext cx="754606" cy="576518"/>
            </a:xfrm>
            <a:custGeom>
              <a:avLst/>
              <a:gdLst>
                <a:gd name="T0" fmla="*/ 103 w 106"/>
                <a:gd name="T1" fmla="*/ 44 h 81"/>
                <a:gd name="T2" fmla="*/ 85 w 106"/>
                <a:gd name="T3" fmla="*/ 26 h 81"/>
                <a:gd name="T4" fmla="*/ 66 w 106"/>
                <a:gd name="T5" fmla="*/ 7 h 81"/>
                <a:gd name="T6" fmla="*/ 47 w 106"/>
                <a:gd name="T7" fmla="*/ 26 h 81"/>
                <a:gd name="T8" fmla="*/ 29 w 106"/>
                <a:gd name="T9" fmla="*/ 44 h 81"/>
                <a:gd name="T10" fmla="*/ 4 w 106"/>
                <a:gd name="T11" fmla="*/ 44 h 81"/>
                <a:gd name="T12" fmla="*/ 4 w 106"/>
                <a:gd name="T13" fmla="*/ 81 h 81"/>
                <a:gd name="T14" fmla="*/ 66 w 106"/>
                <a:gd name="T15" fmla="*/ 81 h 81"/>
                <a:gd name="T16" fmla="*/ 66 w 106"/>
                <a:gd name="T17" fmla="*/ 53 h 81"/>
                <a:gd name="T18" fmla="*/ 84 w 106"/>
                <a:gd name="T19" fmla="*/ 53 h 81"/>
                <a:gd name="T20" fmla="*/ 84 w 106"/>
                <a:gd name="T21" fmla="*/ 81 h 81"/>
                <a:gd name="T22" fmla="*/ 103 w 106"/>
                <a:gd name="T23" fmla="*/ 81 h 81"/>
                <a:gd name="T24" fmla="*/ 103 w 106"/>
                <a:gd name="T25" fmla="*/ 44 h 81"/>
                <a:gd name="T26" fmla="*/ 25 w 106"/>
                <a:gd name="T27" fmla="*/ 66 h 81"/>
                <a:gd name="T28" fmla="*/ 11 w 106"/>
                <a:gd name="T29" fmla="*/ 66 h 81"/>
                <a:gd name="T30" fmla="*/ 11 w 106"/>
                <a:gd name="T31" fmla="*/ 52 h 81"/>
                <a:gd name="T32" fmla="*/ 25 w 106"/>
                <a:gd name="T33" fmla="*/ 52 h 81"/>
                <a:gd name="T34" fmla="*/ 25 w 106"/>
                <a:gd name="T35" fmla="*/ 66 h 81"/>
                <a:gd name="T36" fmla="*/ 47 w 106"/>
                <a:gd name="T37" fmla="*/ 66 h 81"/>
                <a:gd name="T38" fmla="*/ 33 w 106"/>
                <a:gd name="T39" fmla="*/ 66 h 81"/>
                <a:gd name="T40" fmla="*/ 33 w 106"/>
                <a:gd name="T41" fmla="*/ 52 h 81"/>
                <a:gd name="T42" fmla="*/ 47 w 106"/>
                <a:gd name="T43" fmla="*/ 52 h 81"/>
                <a:gd name="T44" fmla="*/ 47 w 106"/>
                <a:gd name="T45" fmla="*/ 66 h 81"/>
                <a:gd name="T46" fmla="*/ 63 w 106"/>
                <a:gd name="T47" fmla="*/ 38 h 81"/>
                <a:gd name="T48" fmla="*/ 56 w 106"/>
                <a:gd name="T49" fmla="*/ 31 h 81"/>
                <a:gd name="T50" fmla="*/ 63 w 106"/>
                <a:gd name="T51" fmla="*/ 25 h 81"/>
                <a:gd name="T52" fmla="*/ 70 w 106"/>
                <a:gd name="T53" fmla="*/ 31 h 81"/>
                <a:gd name="T54" fmla="*/ 63 w 106"/>
                <a:gd name="T55" fmla="*/ 38 h 81"/>
                <a:gd name="T56" fmla="*/ 106 w 106"/>
                <a:gd name="T57" fmla="*/ 40 h 81"/>
                <a:gd name="T58" fmla="*/ 104 w 106"/>
                <a:gd name="T59" fmla="*/ 42 h 81"/>
                <a:gd name="T60" fmla="*/ 66 w 106"/>
                <a:gd name="T61" fmla="*/ 3 h 81"/>
                <a:gd name="T62" fmla="*/ 28 w 106"/>
                <a:gd name="T63" fmla="*/ 41 h 81"/>
                <a:gd name="T64" fmla="*/ 28 w 106"/>
                <a:gd name="T65" fmla="*/ 42 h 81"/>
                <a:gd name="T66" fmla="*/ 0 w 106"/>
                <a:gd name="T67" fmla="*/ 42 h 81"/>
                <a:gd name="T68" fmla="*/ 21 w 106"/>
                <a:gd name="T69" fmla="*/ 20 h 81"/>
                <a:gd name="T70" fmla="*/ 47 w 106"/>
                <a:gd name="T71" fmla="*/ 20 h 81"/>
                <a:gd name="T72" fmla="*/ 66 w 106"/>
                <a:gd name="T73" fmla="*/ 0 h 81"/>
                <a:gd name="T74" fmla="*/ 87 w 106"/>
                <a:gd name="T75" fmla="*/ 21 h 81"/>
                <a:gd name="T76" fmla="*/ 87 w 106"/>
                <a:gd name="T77" fmla="*/ 9 h 81"/>
                <a:gd name="T78" fmla="*/ 95 w 106"/>
                <a:gd name="T79" fmla="*/ 9 h 81"/>
                <a:gd name="T80" fmla="*/ 95 w 106"/>
                <a:gd name="T81" fmla="*/ 30 h 81"/>
                <a:gd name="T82" fmla="*/ 106 w 106"/>
                <a:gd name="T83" fmla="*/ 40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06" h="81">
                  <a:moveTo>
                    <a:pt x="103" y="44"/>
                  </a:moveTo>
                  <a:cubicBezTo>
                    <a:pt x="85" y="26"/>
                    <a:pt x="85" y="26"/>
                    <a:pt x="85" y="26"/>
                  </a:cubicBezTo>
                  <a:cubicBezTo>
                    <a:pt x="66" y="7"/>
                    <a:pt x="66" y="7"/>
                    <a:pt x="66" y="7"/>
                  </a:cubicBezTo>
                  <a:cubicBezTo>
                    <a:pt x="47" y="26"/>
                    <a:pt x="47" y="26"/>
                    <a:pt x="47" y="26"/>
                  </a:cubicBezTo>
                  <a:cubicBezTo>
                    <a:pt x="29" y="44"/>
                    <a:pt x="29" y="44"/>
                    <a:pt x="29" y="44"/>
                  </a:cubicBezTo>
                  <a:cubicBezTo>
                    <a:pt x="4" y="44"/>
                    <a:pt x="4" y="44"/>
                    <a:pt x="4" y="44"/>
                  </a:cubicBezTo>
                  <a:cubicBezTo>
                    <a:pt x="4" y="81"/>
                    <a:pt x="4" y="81"/>
                    <a:pt x="4" y="81"/>
                  </a:cubicBezTo>
                  <a:cubicBezTo>
                    <a:pt x="66" y="81"/>
                    <a:pt x="66" y="81"/>
                    <a:pt x="66" y="81"/>
                  </a:cubicBezTo>
                  <a:cubicBezTo>
                    <a:pt x="66" y="53"/>
                    <a:pt x="66" y="53"/>
                    <a:pt x="66" y="53"/>
                  </a:cubicBezTo>
                  <a:cubicBezTo>
                    <a:pt x="84" y="53"/>
                    <a:pt x="84" y="53"/>
                    <a:pt x="84" y="53"/>
                  </a:cubicBezTo>
                  <a:cubicBezTo>
                    <a:pt x="84" y="81"/>
                    <a:pt x="84" y="81"/>
                    <a:pt x="84" y="81"/>
                  </a:cubicBezTo>
                  <a:cubicBezTo>
                    <a:pt x="103" y="81"/>
                    <a:pt x="103" y="81"/>
                    <a:pt x="103" y="81"/>
                  </a:cubicBezTo>
                  <a:cubicBezTo>
                    <a:pt x="103" y="44"/>
                    <a:pt x="103" y="44"/>
                    <a:pt x="103" y="44"/>
                  </a:cubicBezTo>
                  <a:close/>
                  <a:moveTo>
                    <a:pt x="25" y="66"/>
                  </a:moveTo>
                  <a:cubicBezTo>
                    <a:pt x="11" y="66"/>
                    <a:pt x="11" y="66"/>
                    <a:pt x="11" y="66"/>
                  </a:cubicBezTo>
                  <a:cubicBezTo>
                    <a:pt x="11" y="52"/>
                    <a:pt x="11" y="52"/>
                    <a:pt x="11" y="52"/>
                  </a:cubicBezTo>
                  <a:cubicBezTo>
                    <a:pt x="25" y="52"/>
                    <a:pt x="25" y="52"/>
                    <a:pt x="25" y="52"/>
                  </a:cubicBezTo>
                  <a:lnTo>
                    <a:pt x="25" y="66"/>
                  </a:lnTo>
                  <a:close/>
                  <a:moveTo>
                    <a:pt x="47" y="66"/>
                  </a:moveTo>
                  <a:cubicBezTo>
                    <a:pt x="33" y="66"/>
                    <a:pt x="33" y="66"/>
                    <a:pt x="33" y="66"/>
                  </a:cubicBezTo>
                  <a:cubicBezTo>
                    <a:pt x="33" y="52"/>
                    <a:pt x="33" y="52"/>
                    <a:pt x="33" y="52"/>
                  </a:cubicBezTo>
                  <a:cubicBezTo>
                    <a:pt x="47" y="52"/>
                    <a:pt x="47" y="52"/>
                    <a:pt x="47" y="52"/>
                  </a:cubicBezTo>
                  <a:lnTo>
                    <a:pt x="47" y="66"/>
                  </a:lnTo>
                  <a:close/>
                  <a:moveTo>
                    <a:pt x="63" y="38"/>
                  </a:moveTo>
                  <a:cubicBezTo>
                    <a:pt x="59" y="38"/>
                    <a:pt x="56" y="35"/>
                    <a:pt x="56" y="31"/>
                  </a:cubicBezTo>
                  <a:cubicBezTo>
                    <a:pt x="56" y="28"/>
                    <a:pt x="59" y="25"/>
                    <a:pt x="63" y="25"/>
                  </a:cubicBezTo>
                  <a:cubicBezTo>
                    <a:pt x="67" y="25"/>
                    <a:pt x="70" y="28"/>
                    <a:pt x="70" y="31"/>
                  </a:cubicBezTo>
                  <a:cubicBezTo>
                    <a:pt x="70" y="35"/>
                    <a:pt x="67" y="38"/>
                    <a:pt x="63" y="38"/>
                  </a:cubicBezTo>
                  <a:close/>
                  <a:moveTo>
                    <a:pt x="106" y="40"/>
                  </a:moveTo>
                  <a:cubicBezTo>
                    <a:pt x="104" y="42"/>
                    <a:pt x="104" y="42"/>
                    <a:pt x="104" y="42"/>
                  </a:cubicBezTo>
                  <a:cubicBezTo>
                    <a:pt x="66" y="3"/>
                    <a:pt x="66" y="3"/>
                    <a:pt x="66" y="3"/>
                  </a:cubicBezTo>
                  <a:cubicBezTo>
                    <a:pt x="28" y="41"/>
                    <a:pt x="28" y="41"/>
                    <a:pt x="28" y="41"/>
                  </a:cubicBezTo>
                  <a:cubicBezTo>
                    <a:pt x="28" y="42"/>
                    <a:pt x="28" y="42"/>
                    <a:pt x="28" y="42"/>
                  </a:cubicBezTo>
                  <a:cubicBezTo>
                    <a:pt x="0" y="42"/>
                    <a:pt x="0" y="42"/>
                    <a:pt x="0" y="42"/>
                  </a:cubicBezTo>
                  <a:cubicBezTo>
                    <a:pt x="21" y="20"/>
                    <a:pt x="21" y="20"/>
                    <a:pt x="21" y="20"/>
                  </a:cubicBezTo>
                  <a:cubicBezTo>
                    <a:pt x="47" y="20"/>
                    <a:pt x="47" y="20"/>
                    <a:pt x="47" y="20"/>
                  </a:cubicBezTo>
                  <a:cubicBezTo>
                    <a:pt x="66" y="0"/>
                    <a:pt x="66" y="0"/>
                    <a:pt x="66" y="0"/>
                  </a:cubicBezTo>
                  <a:cubicBezTo>
                    <a:pt x="87" y="21"/>
                    <a:pt x="87" y="21"/>
                    <a:pt x="87" y="21"/>
                  </a:cubicBezTo>
                  <a:cubicBezTo>
                    <a:pt x="87" y="9"/>
                    <a:pt x="87" y="9"/>
                    <a:pt x="87" y="9"/>
                  </a:cubicBezTo>
                  <a:cubicBezTo>
                    <a:pt x="95" y="9"/>
                    <a:pt x="95" y="9"/>
                    <a:pt x="95" y="9"/>
                  </a:cubicBezTo>
                  <a:cubicBezTo>
                    <a:pt x="95" y="30"/>
                    <a:pt x="95" y="30"/>
                    <a:pt x="95" y="30"/>
                  </a:cubicBezTo>
                  <a:lnTo>
                    <a:pt x="106" y="40"/>
                  </a:lnTo>
                  <a:close/>
                </a:path>
              </a:pathLst>
            </a:custGeom>
            <a:solidFill>
              <a:schemeClr val="bg1"/>
            </a:solidFill>
            <a:ln>
              <a:noFill/>
            </a:ln>
            <a:effectLst/>
          </p:spPr>
          <p:txBody>
            <a:bodyPr vert="horz" wrap="square" lIns="91440" tIns="45720" rIns="91440" bIns="45720" numCol="1" anchor="t" anchorCtr="0" compatLnSpc="1">
              <a:prstTxWarp prst="textNoShape">
                <a:avLst/>
              </a:prstTxWarp>
            </a:bodyPr>
            <a:lstStyle/>
            <a:p>
              <a:endParaRPr lang="zh-CN" altLang="en-US"/>
            </a:p>
          </p:txBody>
        </p:sp>
      </p:grpSp>
      <p:sp>
        <p:nvSpPr>
          <p:cNvPr id="22" name="矩形 21"/>
          <p:cNvSpPr/>
          <p:nvPr/>
        </p:nvSpPr>
        <p:spPr>
          <a:xfrm>
            <a:off x="7469938" y="3860866"/>
            <a:ext cx="1422166" cy="461657"/>
          </a:xfrm>
          <a:prstGeom prst="rect">
            <a:avLst/>
          </a:prstGeom>
        </p:spPr>
        <p:txBody>
          <a:bodyPr wrap="none" lIns="91431" tIns="45716" rIns="91431" bIns="45716">
            <a:spAutoFit/>
          </a:bodyPr>
          <a:lstStyle/>
          <a:p>
            <a:pPr algn="ctr"/>
            <a:r>
              <a:rPr lang="zh-CN" altLang="en-US" sz="2400" b="1" dirty="0" smtClean="0">
                <a:solidFill>
                  <a:srgbClr val="005188"/>
                </a:solidFill>
                <a:latin typeface="方正清刻本悦宋简体" panose="02000000000000000000" pitchFamily="2" charset="-122"/>
                <a:ea typeface="方正清刻本悦宋简体" panose="02000000000000000000" pitchFamily="2" charset="-122"/>
              </a:rPr>
              <a:t>添加标题</a:t>
            </a:r>
            <a:endParaRPr lang="en-US" altLang="zh-CN" sz="2400" b="1"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23" name="矩形 47"/>
          <p:cNvSpPr>
            <a:spLocks noChangeArrowheads="1"/>
          </p:cNvSpPr>
          <p:nvPr/>
        </p:nvSpPr>
        <p:spPr bwMode="auto">
          <a:xfrm>
            <a:off x="7372892" y="4427956"/>
            <a:ext cx="3770730" cy="17727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30000"/>
              </a:lnSpc>
              <a:spcBef>
                <a:spcPct val="0"/>
              </a:spcBef>
              <a:buNone/>
            </a:pPr>
            <a:r>
              <a:rPr lang="zh-CN" altLang="en-US" sz="1400" dirty="0">
                <a:solidFill>
                  <a:schemeClr val="bg1">
                    <a:lumMod val="50000"/>
                  </a:schemeClr>
                </a:solidFill>
                <a:latin typeface="方正清刻本悦宋简体" panose="02000000000000000000" pitchFamily="2" charset="-122"/>
                <a:ea typeface="方正清刻本悦宋简体" panose="02000000000000000000" pitchFamily="2" charset="-122"/>
                <a:sym typeface="微软雅黑" pitchFamily="34" charset="-122"/>
              </a:rPr>
              <a:t>在此录入上述图表的描述说明，在此录入上述图表的描述说明</a:t>
            </a:r>
            <a:r>
              <a:rPr lang="zh-CN" altLang="en-US" sz="1400" dirty="0" smtClean="0">
                <a:solidFill>
                  <a:schemeClr val="bg1">
                    <a:lumMod val="50000"/>
                  </a:schemeClr>
                </a:solidFill>
                <a:latin typeface="方正清刻本悦宋简体" panose="02000000000000000000" pitchFamily="2" charset="-122"/>
                <a:ea typeface="方正清刻本悦宋简体" panose="02000000000000000000" pitchFamily="2" charset="-122"/>
                <a:sym typeface="微软雅黑" pitchFamily="34" charset="-122"/>
              </a:rPr>
              <a:t>，在此</a:t>
            </a:r>
            <a:r>
              <a:rPr lang="zh-CN" altLang="en-US" sz="1400" dirty="0">
                <a:solidFill>
                  <a:schemeClr val="bg1">
                    <a:lumMod val="50000"/>
                  </a:schemeClr>
                </a:solidFill>
                <a:latin typeface="方正清刻本悦宋简体" panose="02000000000000000000" pitchFamily="2" charset="-122"/>
                <a:ea typeface="方正清刻本悦宋简体" panose="02000000000000000000" pitchFamily="2" charset="-122"/>
                <a:sym typeface="微软雅黑" pitchFamily="34" charset="-122"/>
              </a:rPr>
              <a:t>录入上述图表的描述说明。在此录入上述图表的描述说明，在此录入上述图表的描述说明，在此录入上述图表的描述说明。</a:t>
            </a:r>
          </a:p>
          <a:p>
            <a:pPr>
              <a:lnSpc>
                <a:spcPct val="130000"/>
              </a:lnSpc>
              <a:spcBef>
                <a:spcPct val="0"/>
              </a:spcBef>
              <a:buNone/>
            </a:pPr>
            <a:endParaRPr lang="zh-CN" altLang="en-US" sz="1400" dirty="0">
              <a:solidFill>
                <a:schemeClr val="bg1">
                  <a:lumMod val="50000"/>
                </a:schemeClr>
              </a:solidFill>
              <a:latin typeface="方正清刻本悦宋简体" panose="02000000000000000000" pitchFamily="2" charset="-122"/>
              <a:ea typeface="方正清刻本悦宋简体" panose="02000000000000000000" pitchFamily="2" charset="-122"/>
              <a:sym typeface="微软雅黑" pitchFamily="34" charset="-122"/>
            </a:endParaRPr>
          </a:p>
        </p:txBody>
      </p:sp>
      <p:pic>
        <p:nvPicPr>
          <p:cNvPr id="24"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V="1">
            <a:off x="1832759" y="3842486"/>
            <a:ext cx="357023" cy="16334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5"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V="1">
            <a:off x="2963641" y="3618542"/>
            <a:ext cx="351214" cy="1830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6"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V="1">
            <a:off x="4184420" y="3067174"/>
            <a:ext cx="369991" cy="23086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7"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V="1">
            <a:off x="5285470" y="2266233"/>
            <a:ext cx="446832" cy="30821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2227394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iterate type="lt">
                                    <p:tmPct val="10000"/>
                                  </p:iterate>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par>
                          <p:cTn id="9" fill="hold">
                            <p:stCondLst>
                              <p:cond delay="650"/>
                            </p:stCondLst>
                            <p:childTnLst>
                              <p:par>
                                <p:cTn id="10" presetID="2" presetClass="entr" presetSubtype="2" decel="100000" fill="hold" grpId="0" nodeType="afterEffect">
                                  <p:stCondLst>
                                    <p:cond delay="0"/>
                                  </p:stCondLst>
                                  <p:iterate type="lt">
                                    <p:tmPct val="10000"/>
                                  </p:iterate>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par>
                          <p:cTn id="14" fill="hold">
                            <p:stCondLst>
                              <p:cond delay="1300"/>
                            </p:stCondLst>
                            <p:childTnLst>
                              <p:par>
                                <p:cTn id="15" presetID="22" presetClass="entr" presetSubtype="4"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down)">
                                      <p:cBhvr>
                                        <p:cTn id="17" dur="500"/>
                                        <p:tgtEl>
                                          <p:spTgt spid="4"/>
                                        </p:tgtEl>
                                      </p:cBhvr>
                                    </p:animEffect>
                                  </p:childTnLst>
                                </p:cTn>
                              </p:par>
                            </p:childTnLst>
                          </p:cTn>
                        </p:par>
                        <p:par>
                          <p:cTn id="18" fill="hold">
                            <p:stCondLst>
                              <p:cond delay="1800"/>
                            </p:stCondLst>
                            <p:childTnLst>
                              <p:par>
                                <p:cTn id="19" presetID="22" presetClass="entr" presetSubtype="4" fill="hold" nodeType="afterEffect">
                                  <p:stCondLst>
                                    <p:cond delay="0"/>
                                  </p:stCondLst>
                                  <p:childTnLst>
                                    <p:set>
                                      <p:cBhvr>
                                        <p:cTn id="20" dur="1" fill="hold">
                                          <p:stCondLst>
                                            <p:cond delay="0"/>
                                          </p:stCondLst>
                                        </p:cTn>
                                        <p:tgtEl>
                                          <p:spTgt spid="24"/>
                                        </p:tgtEl>
                                        <p:attrNameLst>
                                          <p:attrName>style.visibility</p:attrName>
                                        </p:attrNameLst>
                                      </p:cBhvr>
                                      <p:to>
                                        <p:strVal val="visible"/>
                                      </p:to>
                                    </p:set>
                                    <p:animEffect transition="in" filter="wipe(down)">
                                      <p:cBhvr>
                                        <p:cTn id="21" dur="500"/>
                                        <p:tgtEl>
                                          <p:spTgt spid="24"/>
                                        </p:tgtEl>
                                      </p:cBhvr>
                                    </p:animEffect>
                                  </p:childTnLst>
                                </p:cTn>
                              </p:par>
                            </p:childTnLst>
                          </p:cTn>
                        </p:par>
                        <p:par>
                          <p:cTn id="22" fill="hold">
                            <p:stCondLst>
                              <p:cond delay="2300"/>
                            </p:stCondLst>
                            <p:childTnLst>
                              <p:par>
                                <p:cTn id="23" presetID="47" presetClass="entr" presetSubtype="0" fill="hold" grpId="0" nodeType="after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fade">
                                      <p:cBhvr>
                                        <p:cTn id="25" dur="500"/>
                                        <p:tgtEl>
                                          <p:spTgt spid="15"/>
                                        </p:tgtEl>
                                      </p:cBhvr>
                                    </p:animEffect>
                                    <p:anim calcmode="lin" valueType="num">
                                      <p:cBhvr>
                                        <p:cTn id="26" dur="500" fill="hold"/>
                                        <p:tgtEl>
                                          <p:spTgt spid="15"/>
                                        </p:tgtEl>
                                        <p:attrNameLst>
                                          <p:attrName>ppt_x</p:attrName>
                                        </p:attrNameLst>
                                      </p:cBhvr>
                                      <p:tavLst>
                                        <p:tav tm="0">
                                          <p:val>
                                            <p:strVal val="#ppt_x"/>
                                          </p:val>
                                        </p:tav>
                                        <p:tav tm="100000">
                                          <p:val>
                                            <p:strVal val="#ppt_x"/>
                                          </p:val>
                                        </p:tav>
                                      </p:tavLst>
                                    </p:anim>
                                    <p:anim calcmode="lin" valueType="num">
                                      <p:cBhvr>
                                        <p:cTn id="27" dur="500" fill="hold"/>
                                        <p:tgtEl>
                                          <p:spTgt spid="15"/>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fade">
                                      <p:cBhvr>
                                        <p:cTn id="30" dur="500"/>
                                        <p:tgtEl>
                                          <p:spTgt spid="11"/>
                                        </p:tgtEl>
                                      </p:cBhvr>
                                    </p:animEffect>
                                    <p:anim calcmode="lin" valueType="num">
                                      <p:cBhvr>
                                        <p:cTn id="31" dur="500" fill="hold"/>
                                        <p:tgtEl>
                                          <p:spTgt spid="11"/>
                                        </p:tgtEl>
                                        <p:attrNameLst>
                                          <p:attrName>ppt_x</p:attrName>
                                        </p:attrNameLst>
                                      </p:cBhvr>
                                      <p:tavLst>
                                        <p:tav tm="0">
                                          <p:val>
                                            <p:strVal val="#ppt_x"/>
                                          </p:val>
                                        </p:tav>
                                        <p:tav tm="100000">
                                          <p:val>
                                            <p:strVal val="#ppt_x"/>
                                          </p:val>
                                        </p:tav>
                                      </p:tavLst>
                                    </p:anim>
                                    <p:anim calcmode="lin" valueType="num">
                                      <p:cBhvr>
                                        <p:cTn id="32" dur="500" fill="hold"/>
                                        <p:tgtEl>
                                          <p:spTgt spid="11"/>
                                        </p:tgtEl>
                                        <p:attrNameLst>
                                          <p:attrName>ppt_y</p:attrName>
                                        </p:attrNameLst>
                                      </p:cBhvr>
                                      <p:tavLst>
                                        <p:tav tm="0">
                                          <p:val>
                                            <p:strVal val="#ppt_y+.1"/>
                                          </p:val>
                                        </p:tav>
                                        <p:tav tm="100000">
                                          <p:val>
                                            <p:strVal val="#ppt_y"/>
                                          </p:val>
                                        </p:tav>
                                      </p:tavLst>
                                    </p:anim>
                                  </p:childTnLst>
                                </p:cTn>
                              </p:par>
                            </p:childTnLst>
                          </p:cTn>
                        </p:par>
                        <p:par>
                          <p:cTn id="33" fill="hold">
                            <p:stCondLst>
                              <p:cond delay="2800"/>
                            </p:stCondLst>
                            <p:childTnLst>
                              <p:par>
                                <p:cTn id="34" presetID="22" presetClass="entr" presetSubtype="4" fill="hold" nodeType="afterEffect">
                                  <p:stCondLst>
                                    <p:cond delay="0"/>
                                  </p:stCondLst>
                                  <p:childTnLst>
                                    <p:set>
                                      <p:cBhvr>
                                        <p:cTn id="35" dur="1" fill="hold">
                                          <p:stCondLst>
                                            <p:cond delay="0"/>
                                          </p:stCondLst>
                                        </p:cTn>
                                        <p:tgtEl>
                                          <p:spTgt spid="25"/>
                                        </p:tgtEl>
                                        <p:attrNameLst>
                                          <p:attrName>style.visibility</p:attrName>
                                        </p:attrNameLst>
                                      </p:cBhvr>
                                      <p:to>
                                        <p:strVal val="visible"/>
                                      </p:to>
                                    </p:set>
                                    <p:animEffect transition="in" filter="wipe(down)">
                                      <p:cBhvr>
                                        <p:cTn id="36" dur="500"/>
                                        <p:tgtEl>
                                          <p:spTgt spid="25"/>
                                        </p:tgtEl>
                                      </p:cBhvr>
                                    </p:animEffect>
                                  </p:childTnLst>
                                </p:cTn>
                              </p:par>
                            </p:childTnLst>
                          </p:cTn>
                        </p:par>
                        <p:par>
                          <p:cTn id="37" fill="hold">
                            <p:stCondLst>
                              <p:cond delay="3300"/>
                            </p:stCondLst>
                            <p:childTnLst>
                              <p:par>
                                <p:cTn id="38" presetID="47" presetClass="entr" presetSubtype="0" fill="hold" grpId="0" nodeType="afterEffect">
                                  <p:stCondLst>
                                    <p:cond delay="0"/>
                                  </p:stCondLst>
                                  <p:childTnLst>
                                    <p:set>
                                      <p:cBhvr>
                                        <p:cTn id="39" dur="1" fill="hold">
                                          <p:stCondLst>
                                            <p:cond delay="0"/>
                                          </p:stCondLst>
                                        </p:cTn>
                                        <p:tgtEl>
                                          <p:spTgt spid="16"/>
                                        </p:tgtEl>
                                        <p:attrNameLst>
                                          <p:attrName>style.visibility</p:attrName>
                                        </p:attrNameLst>
                                      </p:cBhvr>
                                      <p:to>
                                        <p:strVal val="visible"/>
                                      </p:to>
                                    </p:set>
                                    <p:animEffect transition="in" filter="fade">
                                      <p:cBhvr>
                                        <p:cTn id="40" dur="500"/>
                                        <p:tgtEl>
                                          <p:spTgt spid="16"/>
                                        </p:tgtEl>
                                      </p:cBhvr>
                                    </p:animEffect>
                                    <p:anim calcmode="lin" valueType="num">
                                      <p:cBhvr>
                                        <p:cTn id="41" dur="500" fill="hold"/>
                                        <p:tgtEl>
                                          <p:spTgt spid="16"/>
                                        </p:tgtEl>
                                        <p:attrNameLst>
                                          <p:attrName>ppt_x</p:attrName>
                                        </p:attrNameLst>
                                      </p:cBhvr>
                                      <p:tavLst>
                                        <p:tav tm="0">
                                          <p:val>
                                            <p:strVal val="#ppt_x"/>
                                          </p:val>
                                        </p:tav>
                                        <p:tav tm="100000">
                                          <p:val>
                                            <p:strVal val="#ppt_x"/>
                                          </p:val>
                                        </p:tav>
                                      </p:tavLst>
                                    </p:anim>
                                    <p:anim calcmode="lin" valueType="num">
                                      <p:cBhvr>
                                        <p:cTn id="42" dur="500" fill="hold"/>
                                        <p:tgtEl>
                                          <p:spTgt spid="16"/>
                                        </p:tgtEl>
                                        <p:attrNameLst>
                                          <p:attrName>ppt_y</p:attrName>
                                        </p:attrNameLst>
                                      </p:cBhvr>
                                      <p:tavLst>
                                        <p:tav tm="0">
                                          <p:val>
                                            <p:strVal val="#ppt_y-.1"/>
                                          </p:val>
                                        </p:tav>
                                        <p:tav tm="100000">
                                          <p:val>
                                            <p:strVal val="#ppt_y"/>
                                          </p:val>
                                        </p:tav>
                                      </p:tavLst>
                                    </p:anim>
                                  </p:childTnLst>
                                </p:cTn>
                              </p:par>
                              <p:par>
                                <p:cTn id="43" presetID="42" presetClass="entr" presetSubtype="0" fill="hold" grpId="0" nodeType="with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fade">
                                      <p:cBhvr>
                                        <p:cTn id="45" dur="500"/>
                                        <p:tgtEl>
                                          <p:spTgt spid="12"/>
                                        </p:tgtEl>
                                      </p:cBhvr>
                                    </p:animEffect>
                                    <p:anim calcmode="lin" valueType="num">
                                      <p:cBhvr>
                                        <p:cTn id="46" dur="500" fill="hold"/>
                                        <p:tgtEl>
                                          <p:spTgt spid="12"/>
                                        </p:tgtEl>
                                        <p:attrNameLst>
                                          <p:attrName>ppt_x</p:attrName>
                                        </p:attrNameLst>
                                      </p:cBhvr>
                                      <p:tavLst>
                                        <p:tav tm="0">
                                          <p:val>
                                            <p:strVal val="#ppt_x"/>
                                          </p:val>
                                        </p:tav>
                                        <p:tav tm="100000">
                                          <p:val>
                                            <p:strVal val="#ppt_x"/>
                                          </p:val>
                                        </p:tav>
                                      </p:tavLst>
                                    </p:anim>
                                    <p:anim calcmode="lin" valueType="num">
                                      <p:cBhvr>
                                        <p:cTn id="47" dur="500" fill="hold"/>
                                        <p:tgtEl>
                                          <p:spTgt spid="12"/>
                                        </p:tgtEl>
                                        <p:attrNameLst>
                                          <p:attrName>ppt_y</p:attrName>
                                        </p:attrNameLst>
                                      </p:cBhvr>
                                      <p:tavLst>
                                        <p:tav tm="0">
                                          <p:val>
                                            <p:strVal val="#ppt_y+.1"/>
                                          </p:val>
                                        </p:tav>
                                        <p:tav tm="100000">
                                          <p:val>
                                            <p:strVal val="#ppt_y"/>
                                          </p:val>
                                        </p:tav>
                                      </p:tavLst>
                                    </p:anim>
                                  </p:childTnLst>
                                </p:cTn>
                              </p:par>
                            </p:childTnLst>
                          </p:cTn>
                        </p:par>
                        <p:par>
                          <p:cTn id="48" fill="hold">
                            <p:stCondLst>
                              <p:cond delay="3800"/>
                            </p:stCondLst>
                            <p:childTnLst>
                              <p:par>
                                <p:cTn id="49" presetID="22" presetClass="entr" presetSubtype="4" fill="hold" nodeType="afterEffect">
                                  <p:stCondLst>
                                    <p:cond delay="0"/>
                                  </p:stCondLst>
                                  <p:childTnLst>
                                    <p:set>
                                      <p:cBhvr>
                                        <p:cTn id="50" dur="1" fill="hold">
                                          <p:stCondLst>
                                            <p:cond delay="0"/>
                                          </p:stCondLst>
                                        </p:cTn>
                                        <p:tgtEl>
                                          <p:spTgt spid="26"/>
                                        </p:tgtEl>
                                        <p:attrNameLst>
                                          <p:attrName>style.visibility</p:attrName>
                                        </p:attrNameLst>
                                      </p:cBhvr>
                                      <p:to>
                                        <p:strVal val="visible"/>
                                      </p:to>
                                    </p:set>
                                    <p:animEffect transition="in" filter="wipe(down)">
                                      <p:cBhvr>
                                        <p:cTn id="51" dur="500"/>
                                        <p:tgtEl>
                                          <p:spTgt spid="26"/>
                                        </p:tgtEl>
                                      </p:cBhvr>
                                    </p:animEffect>
                                  </p:childTnLst>
                                </p:cTn>
                              </p:par>
                            </p:childTnLst>
                          </p:cTn>
                        </p:par>
                        <p:par>
                          <p:cTn id="52" fill="hold">
                            <p:stCondLst>
                              <p:cond delay="4300"/>
                            </p:stCondLst>
                            <p:childTnLst>
                              <p:par>
                                <p:cTn id="53" presetID="47" presetClass="entr" presetSubtype="0" fill="hold" grpId="0" nodeType="afterEffect">
                                  <p:stCondLst>
                                    <p:cond delay="0"/>
                                  </p:stCondLst>
                                  <p:childTnLst>
                                    <p:set>
                                      <p:cBhvr>
                                        <p:cTn id="54" dur="1" fill="hold">
                                          <p:stCondLst>
                                            <p:cond delay="0"/>
                                          </p:stCondLst>
                                        </p:cTn>
                                        <p:tgtEl>
                                          <p:spTgt spid="17"/>
                                        </p:tgtEl>
                                        <p:attrNameLst>
                                          <p:attrName>style.visibility</p:attrName>
                                        </p:attrNameLst>
                                      </p:cBhvr>
                                      <p:to>
                                        <p:strVal val="visible"/>
                                      </p:to>
                                    </p:set>
                                    <p:animEffect transition="in" filter="fade">
                                      <p:cBhvr>
                                        <p:cTn id="55" dur="500"/>
                                        <p:tgtEl>
                                          <p:spTgt spid="17"/>
                                        </p:tgtEl>
                                      </p:cBhvr>
                                    </p:animEffect>
                                    <p:anim calcmode="lin" valueType="num">
                                      <p:cBhvr>
                                        <p:cTn id="56" dur="500" fill="hold"/>
                                        <p:tgtEl>
                                          <p:spTgt spid="17"/>
                                        </p:tgtEl>
                                        <p:attrNameLst>
                                          <p:attrName>ppt_x</p:attrName>
                                        </p:attrNameLst>
                                      </p:cBhvr>
                                      <p:tavLst>
                                        <p:tav tm="0">
                                          <p:val>
                                            <p:strVal val="#ppt_x"/>
                                          </p:val>
                                        </p:tav>
                                        <p:tav tm="100000">
                                          <p:val>
                                            <p:strVal val="#ppt_x"/>
                                          </p:val>
                                        </p:tav>
                                      </p:tavLst>
                                    </p:anim>
                                    <p:anim calcmode="lin" valueType="num">
                                      <p:cBhvr>
                                        <p:cTn id="57" dur="500" fill="hold"/>
                                        <p:tgtEl>
                                          <p:spTgt spid="17"/>
                                        </p:tgtEl>
                                        <p:attrNameLst>
                                          <p:attrName>ppt_y</p:attrName>
                                        </p:attrNameLst>
                                      </p:cBhvr>
                                      <p:tavLst>
                                        <p:tav tm="0">
                                          <p:val>
                                            <p:strVal val="#ppt_y-.1"/>
                                          </p:val>
                                        </p:tav>
                                        <p:tav tm="100000">
                                          <p:val>
                                            <p:strVal val="#ppt_y"/>
                                          </p:val>
                                        </p:tav>
                                      </p:tavLst>
                                    </p:anim>
                                  </p:childTnLst>
                                </p:cTn>
                              </p:par>
                              <p:par>
                                <p:cTn id="58" presetID="42" presetClass="entr" presetSubtype="0" fill="hold" grpId="0" nodeType="withEffect">
                                  <p:stCondLst>
                                    <p:cond delay="0"/>
                                  </p:stCondLst>
                                  <p:childTnLst>
                                    <p:set>
                                      <p:cBhvr>
                                        <p:cTn id="59" dur="1" fill="hold">
                                          <p:stCondLst>
                                            <p:cond delay="0"/>
                                          </p:stCondLst>
                                        </p:cTn>
                                        <p:tgtEl>
                                          <p:spTgt spid="14"/>
                                        </p:tgtEl>
                                        <p:attrNameLst>
                                          <p:attrName>style.visibility</p:attrName>
                                        </p:attrNameLst>
                                      </p:cBhvr>
                                      <p:to>
                                        <p:strVal val="visible"/>
                                      </p:to>
                                    </p:set>
                                    <p:animEffect transition="in" filter="fade">
                                      <p:cBhvr>
                                        <p:cTn id="60" dur="500"/>
                                        <p:tgtEl>
                                          <p:spTgt spid="14"/>
                                        </p:tgtEl>
                                      </p:cBhvr>
                                    </p:animEffect>
                                    <p:anim calcmode="lin" valueType="num">
                                      <p:cBhvr>
                                        <p:cTn id="61" dur="500" fill="hold"/>
                                        <p:tgtEl>
                                          <p:spTgt spid="14"/>
                                        </p:tgtEl>
                                        <p:attrNameLst>
                                          <p:attrName>ppt_x</p:attrName>
                                        </p:attrNameLst>
                                      </p:cBhvr>
                                      <p:tavLst>
                                        <p:tav tm="0">
                                          <p:val>
                                            <p:strVal val="#ppt_x"/>
                                          </p:val>
                                        </p:tav>
                                        <p:tav tm="100000">
                                          <p:val>
                                            <p:strVal val="#ppt_x"/>
                                          </p:val>
                                        </p:tav>
                                      </p:tavLst>
                                    </p:anim>
                                    <p:anim calcmode="lin" valueType="num">
                                      <p:cBhvr>
                                        <p:cTn id="62" dur="500" fill="hold"/>
                                        <p:tgtEl>
                                          <p:spTgt spid="14"/>
                                        </p:tgtEl>
                                        <p:attrNameLst>
                                          <p:attrName>ppt_y</p:attrName>
                                        </p:attrNameLst>
                                      </p:cBhvr>
                                      <p:tavLst>
                                        <p:tav tm="0">
                                          <p:val>
                                            <p:strVal val="#ppt_y+.1"/>
                                          </p:val>
                                        </p:tav>
                                        <p:tav tm="100000">
                                          <p:val>
                                            <p:strVal val="#ppt_y"/>
                                          </p:val>
                                        </p:tav>
                                      </p:tavLst>
                                    </p:anim>
                                  </p:childTnLst>
                                </p:cTn>
                              </p:par>
                            </p:childTnLst>
                          </p:cTn>
                        </p:par>
                        <p:par>
                          <p:cTn id="63" fill="hold">
                            <p:stCondLst>
                              <p:cond delay="4800"/>
                            </p:stCondLst>
                            <p:childTnLst>
                              <p:par>
                                <p:cTn id="64" presetID="22" presetClass="entr" presetSubtype="4" fill="hold" nodeType="afterEffect">
                                  <p:stCondLst>
                                    <p:cond delay="0"/>
                                  </p:stCondLst>
                                  <p:childTnLst>
                                    <p:set>
                                      <p:cBhvr>
                                        <p:cTn id="65" dur="1" fill="hold">
                                          <p:stCondLst>
                                            <p:cond delay="0"/>
                                          </p:stCondLst>
                                        </p:cTn>
                                        <p:tgtEl>
                                          <p:spTgt spid="27"/>
                                        </p:tgtEl>
                                        <p:attrNameLst>
                                          <p:attrName>style.visibility</p:attrName>
                                        </p:attrNameLst>
                                      </p:cBhvr>
                                      <p:to>
                                        <p:strVal val="visible"/>
                                      </p:to>
                                    </p:set>
                                    <p:animEffect transition="in" filter="wipe(down)">
                                      <p:cBhvr>
                                        <p:cTn id="66" dur="500"/>
                                        <p:tgtEl>
                                          <p:spTgt spid="27"/>
                                        </p:tgtEl>
                                      </p:cBhvr>
                                    </p:animEffect>
                                  </p:childTnLst>
                                </p:cTn>
                              </p:par>
                            </p:childTnLst>
                          </p:cTn>
                        </p:par>
                        <p:par>
                          <p:cTn id="67" fill="hold">
                            <p:stCondLst>
                              <p:cond delay="5300"/>
                            </p:stCondLst>
                            <p:childTnLst>
                              <p:par>
                                <p:cTn id="68" presetID="47" presetClass="entr" presetSubtype="0" fill="hold" grpId="0" nodeType="afterEffect">
                                  <p:stCondLst>
                                    <p:cond delay="0"/>
                                  </p:stCondLst>
                                  <p:childTnLst>
                                    <p:set>
                                      <p:cBhvr>
                                        <p:cTn id="69" dur="1" fill="hold">
                                          <p:stCondLst>
                                            <p:cond delay="0"/>
                                          </p:stCondLst>
                                        </p:cTn>
                                        <p:tgtEl>
                                          <p:spTgt spid="18"/>
                                        </p:tgtEl>
                                        <p:attrNameLst>
                                          <p:attrName>style.visibility</p:attrName>
                                        </p:attrNameLst>
                                      </p:cBhvr>
                                      <p:to>
                                        <p:strVal val="visible"/>
                                      </p:to>
                                    </p:set>
                                    <p:animEffect transition="in" filter="fade">
                                      <p:cBhvr>
                                        <p:cTn id="70" dur="500"/>
                                        <p:tgtEl>
                                          <p:spTgt spid="18"/>
                                        </p:tgtEl>
                                      </p:cBhvr>
                                    </p:animEffect>
                                    <p:anim calcmode="lin" valueType="num">
                                      <p:cBhvr>
                                        <p:cTn id="71" dur="500" fill="hold"/>
                                        <p:tgtEl>
                                          <p:spTgt spid="18"/>
                                        </p:tgtEl>
                                        <p:attrNameLst>
                                          <p:attrName>ppt_x</p:attrName>
                                        </p:attrNameLst>
                                      </p:cBhvr>
                                      <p:tavLst>
                                        <p:tav tm="0">
                                          <p:val>
                                            <p:strVal val="#ppt_x"/>
                                          </p:val>
                                        </p:tav>
                                        <p:tav tm="100000">
                                          <p:val>
                                            <p:strVal val="#ppt_x"/>
                                          </p:val>
                                        </p:tav>
                                      </p:tavLst>
                                    </p:anim>
                                    <p:anim calcmode="lin" valueType="num">
                                      <p:cBhvr>
                                        <p:cTn id="72" dur="500" fill="hold"/>
                                        <p:tgtEl>
                                          <p:spTgt spid="18"/>
                                        </p:tgtEl>
                                        <p:attrNameLst>
                                          <p:attrName>ppt_y</p:attrName>
                                        </p:attrNameLst>
                                      </p:cBhvr>
                                      <p:tavLst>
                                        <p:tav tm="0">
                                          <p:val>
                                            <p:strVal val="#ppt_y-.1"/>
                                          </p:val>
                                        </p:tav>
                                        <p:tav tm="100000">
                                          <p:val>
                                            <p:strVal val="#ppt_y"/>
                                          </p:val>
                                        </p:tav>
                                      </p:tavLst>
                                    </p:anim>
                                  </p:childTnLst>
                                </p:cTn>
                              </p:par>
                              <p:par>
                                <p:cTn id="73" presetID="42" presetClass="entr" presetSubtype="0" fill="hold" grpId="0" nodeType="withEffect">
                                  <p:stCondLst>
                                    <p:cond delay="0"/>
                                  </p:stCondLst>
                                  <p:childTnLst>
                                    <p:set>
                                      <p:cBhvr>
                                        <p:cTn id="74" dur="1" fill="hold">
                                          <p:stCondLst>
                                            <p:cond delay="0"/>
                                          </p:stCondLst>
                                        </p:cTn>
                                        <p:tgtEl>
                                          <p:spTgt spid="13"/>
                                        </p:tgtEl>
                                        <p:attrNameLst>
                                          <p:attrName>style.visibility</p:attrName>
                                        </p:attrNameLst>
                                      </p:cBhvr>
                                      <p:to>
                                        <p:strVal val="visible"/>
                                      </p:to>
                                    </p:set>
                                    <p:animEffect transition="in" filter="fade">
                                      <p:cBhvr>
                                        <p:cTn id="75" dur="500"/>
                                        <p:tgtEl>
                                          <p:spTgt spid="13"/>
                                        </p:tgtEl>
                                      </p:cBhvr>
                                    </p:animEffect>
                                    <p:anim calcmode="lin" valueType="num">
                                      <p:cBhvr>
                                        <p:cTn id="76" dur="500" fill="hold"/>
                                        <p:tgtEl>
                                          <p:spTgt spid="13"/>
                                        </p:tgtEl>
                                        <p:attrNameLst>
                                          <p:attrName>ppt_x</p:attrName>
                                        </p:attrNameLst>
                                      </p:cBhvr>
                                      <p:tavLst>
                                        <p:tav tm="0">
                                          <p:val>
                                            <p:strVal val="#ppt_x"/>
                                          </p:val>
                                        </p:tav>
                                        <p:tav tm="100000">
                                          <p:val>
                                            <p:strVal val="#ppt_x"/>
                                          </p:val>
                                        </p:tav>
                                      </p:tavLst>
                                    </p:anim>
                                    <p:anim calcmode="lin" valueType="num">
                                      <p:cBhvr>
                                        <p:cTn id="77" dur="500" fill="hold"/>
                                        <p:tgtEl>
                                          <p:spTgt spid="13"/>
                                        </p:tgtEl>
                                        <p:attrNameLst>
                                          <p:attrName>ppt_y</p:attrName>
                                        </p:attrNameLst>
                                      </p:cBhvr>
                                      <p:tavLst>
                                        <p:tav tm="0">
                                          <p:val>
                                            <p:strVal val="#ppt_y+.1"/>
                                          </p:val>
                                        </p:tav>
                                        <p:tav tm="100000">
                                          <p:val>
                                            <p:strVal val="#ppt_y"/>
                                          </p:val>
                                        </p:tav>
                                      </p:tavLst>
                                    </p:anim>
                                  </p:childTnLst>
                                </p:cTn>
                              </p:par>
                            </p:childTnLst>
                          </p:cTn>
                        </p:par>
                        <p:par>
                          <p:cTn id="78" fill="hold">
                            <p:stCondLst>
                              <p:cond delay="5800"/>
                            </p:stCondLst>
                            <p:childTnLst>
                              <p:par>
                                <p:cTn id="79" presetID="47" presetClass="entr" presetSubtype="0" fill="hold" nodeType="afterEffect">
                                  <p:stCondLst>
                                    <p:cond delay="0"/>
                                  </p:stCondLst>
                                  <p:childTnLst>
                                    <p:set>
                                      <p:cBhvr>
                                        <p:cTn id="80" dur="1" fill="hold">
                                          <p:stCondLst>
                                            <p:cond delay="0"/>
                                          </p:stCondLst>
                                        </p:cTn>
                                        <p:tgtEl>
                                          <p:spTgt spid="19"/>
                                        </p:tgtEl>
                                        <p:attrNameLst>
                                          <p:attrName>style.visibility</p:attrName>
                                        </p:attrNameLst>
                                      </p:cBhvr>
                                      <p:to>
                                        <p:strVal val="visible"/>
                                      </p:to>
                                    </p:set>
                                    <p:animEffect transition="in" filter="fade">
                                      <p:cBhvr>
                                        <p:cTn id="81" dur="500"/>
                                        <p:tgtEl>
                                          <p:spTgt spid="19"/>
                                        </p:tgtEl>
                                      </p:cBhvr>
                                    </p:animEffect>
                                    <p:anim calcmode="lin" valueType="num">
                                      <p:cBhvr>
                                        <p:cTn id="82" dur="500" fill="hold"/>
                                        <p:tgtEl>
                                          <p:spTgt spid="19"/>
                                        </p:tgtEl>
                                        <p:attrNameLst>
                                          <p:attrName>ppt_x</p:attrName>
                                        </p:attrNameLst>
                                      </p:cBhvr>
                                      <p:tavLst>
                                        <p:tav tm="0">
                                          <p:val>
                                            <p:strVal val="#ppt_x"/>
                                          </p:val>
                                        </p:tav>
                                        <p:tav tm="100000">
                                          <p:val>
                                            <p:strVal val="#ppt_x"/>
                                          </p:val>
                                        </p:tav>
                                      </p:tavLst>
                                    </p:anim>
                                    <p:anim calcmode="lin" valueType="num">
                                      <p:cBhvr>
                                        <p:cTn id="83" dur="500" fill="hold"/>
                                        <p:tgtEl>
                                          <p:spTgt spid="19"/>
                                        </p:tgtEl>
                                        <p:attrNameLst>
                                          <p:attrName>ppt_y</p:attrName>
                                        </p:attrNameLst>
                                      </p:cBhvr>
                                      <p:tavLst>
                                        <p:tav tm="0">
                                          <p:val>
                                            <p:strVal val="#ppt_y-.1"/>
                                          </p:val>
                                        </p:tav>
                                        <p:tav tm="100000">
                                          <p:val>
                                            <p:strVal val="#ppt_y"/>
                                          </p:val>
                                        </p:tav>
                                      </p:tavLst>
                                    </p:anim>
                                  </p:childTnLst>
                                </p:cTn>
                              </p:par>
                            </p:childTnLst>
                          </p:cTn>
                        </p:par>
                        <p:par>
                          <p:cTn id="84" fill="hold">
                            <p:stCondLst>
                              <p:cond delay="6300"/>
                            </p:stCondLst>
                            <p:childTnLst>
                              <p:par>
                                <p:cTn id="85" presetID="10" presetClass="entr" presetSubtype="0" fill="hold" grpId="0" nodeType="afterEffect">
                                  <p:stCondLst>
                                    <p:cond delay="0"/>
                                  </p:stCondLst>
                                  <p:childTnLst>
                                    <p:set>
                                      <p:cBhvr>
                                        <p:cTn id="86" dur="1" fill="hold">
                                          <p:stCondLst>
                                            <p:cond delay="0"/>
                                          </p:stCondLst>
                                        </p:cTn>
                                        <p:tgtEl>
                                          <p:spTgt spid="22"/>
                                        </p:tgtEl>
                                        <p:attrNameLst>
                                          <p:attrName>style.visibility</p:attrName>
                                        </p:attrNameLst>
                                      </p:cBhvr>
                                      <p:to>
                                        <p:strVal val="visible"/>
                                      </p:to>
                                    </p:set>
                                    <p:animEffect transition="in" filter="fade">
                                      <p:cBhvr>
                                        <p:cTn id="87" dur="500"/>
                                        <p:tgtEl>
                                          <p:spTgt spid="22"/>
                                        </p:tgtEl>
                                      </p:cBhvr>
                                    </p:animEffect>
                                  </p:childTnLst>
                                </p:cTn>
                              </p:par>
                            </p:childTnLst>
                          </p:cTn>
                        </p:par>
                        <p:par>
                          <p:cTn id="88" fill="hold">
                            <p:stCondLst>
                              <p:cond delay="6800"/>
                            </p:stCondLst>
                            <p:childTnLst>
                              <p:par>
                                <p:cTn id="89" presetID="14" presetClass="entr" presetSubtype="10" fill="hold" grpId="0" nodeType="afterEffect">
                                  <p:stCondLst>
                                    <p:cond delay="0"/>
                                  </p:stCondLst>
                                  <p:childTnLst>
                                    <p:set>
                                      <p:cBhvr>
                                        <p:cTn id="90" dur="1" fill="hold">
                                          <p:stCondLst>
                                            <p:cond delay="0"/>
                                          </p:stCondLst>
                                        </p:cTn>
                                        <p:tgtEl>
                                          <p:spTgt spid="23"/>
                                        </p:tgtEl>
                                        <p:attrNameLst>
                                          <p:attrName>style.visibility</p:attrName>
                                        </p:attrNameLst>
                                      </p:cBhvr>
                                      <p:to>
                                        <p:strVal val="visible"/>
                                      </p:to>
                                    </p:set>
                                    <p:animEffect transition="in" filter="randombar(horizontal)">
                                      <p:cBhvr>
                                        <p:cTn id="91" dur="4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2"/>
                        </p:tgtEl>
                        <p:attrNameLst>
                          <p:attrName>style.visibility</p:attrName>
                        </p:attrNameLst>
                      </p:cBhvr>
                      <p:to>
                        <p:strVal val="visible"/>
                      </p:to>
                    </p:set>
                    <p:anim calcmode="lin" valueType="num">
                      <p:cBhvr additive="base">
                        <p:cTn dur="500" fill="hold"/>
                        <p:tgtEl>
                          <p:spTgt spid="2"/>
                        </p:tgtEl>
                        <p:attrNameLst>
                          <p:attrName>ppt_x</p:attrName>
                        </p:attrNameLst>
                      </p:cBhvr>
                      <p:tavLst>
                        <p:tav tm="0">
                          <p:val>
                            <p:strVal val="1+#ppt_w/2"/>
                          </p:val>
                        </p:tav>
                        <p:tav tm="100000">
                          <p:val>
                            <p:strVal val="#ppt_x"/>
                          </p:val>
                        </p:tav>
                      </p:tavLst>
                    </p:anim>
                    <p:anim calcmode="lin" valueType="num">
                      <p:cBhvr additive="base">
                        <p:cTn dur="500" fill="hold"/>
                        <p:tgtEl>
                          <p:spTgt spid="2"/>
                        </p:tgtEl>
                        <p:attrNameLst>
                          <p:attrName>ppt_y</p:attrName>
                        </p:attrNameLst>
                      </p:cBhvr>
                      <p:tavLst>
                        <p:tav tm="0">
                          <p:val>
                            <p:strVal val="#ppt_y"/>
                          </p:val>
                        </p:tav>
                        <p:tav tm="100000">
                          <p:val>
                            <p:strVal val="#ppt_y"/>
                          </p:val>
                        </p:tav>
                      </p:tavLst>
                    </p:anim>
                  </p:childTnLst>
                </p:cTn>
              </p:par>
            </p:tnLst>
          </p:tmpl>
        </p:tmplLst>
      </p:bldP>
      <p:bldP spid="3"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1+#ppt_w/2"/>
                          </p:val>
                        </p:tav>
                        <p:tav tm="100000">
                          <p:val>
                            <p:strVal val="#ppt_x"/>
                          </p:val>
                        </p:tav>
                      </p:tavLst>
                    </p:anim>
                    <p:anim calcmode="lin" valueType="num">
                      <p:cBhvr additive="base">
                        <p:cTn dur="500" fill="hold"/>
                        <p:tgtEl>
                          <p:spTgt spid="3"/>
                        </p:tgtEl>
                        <p:attrNameLst>
                          <p:attrName>ppt_y</p:attrName>
                        </p:attrNameLst>
                      </p:cBhvr>
                      <p:tavLst>
                        <p:tav tm="0">
                          <p:val>
                            <p:strVal val="#ppt_y"/>
                          </p:val>
                        </p:tav>
                        <p:tav tm="100000">
                          <p:val>
                            <p:strVal val="#ppt_y"/>
                          </p:val>
                        </p:tav>
                      </p:tavLst>
                    </p:anim>
                  </p:childTnLst>
                </p:cTn>
              </p:par>
            </p:tnLst>
          </p:tmpl>
        </p:tmplLst>
      </p:bldP>
      <p:bldP spid="11" grpId="0"/>
      <p:bldP spid="12" grpId="0"/>
      <p:bldP spid="13" grpId="0"/>
      <p:bldP spid="14" grpId="0"/>
      <p:bldP spid="15" grpId="0"/>
      <p:bldP spid="16" grpId="0"/>
      <p:bldP spid="17" grpId="0"/>
      <p:bldP spid="18" grpId="0"/>
      <p:bldP spid="22" grpId="0"/>
      <p:bldP spid="2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2"/>
          <p:cNvSpPr txBox="1">
            <a:spLocks/>
          </p:cNvSpPr>
          <p:nvPr/>
        </p:nvSpPr>
        <p:spPr>
          <a:xfrm>
            <a:off x="1192479" y="292682"/>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教学过程</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3" name="文本占位符 2"/>
          <p:cNvSpPr txBox="1">
            <a:spLocks/>
          </p:cNvSpPr>
          <p:nvPr/>
        </p:nvSpPr>
        <p:spPr>
          <a:xfrm>
            <a:off x="8994696" y="292681"/>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课堂实施</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grpSp>
        <p:nvGrpSpPr>
          <p:cNvPr id="19" name="chenying0907 18"/>
          <p:cNvGrpSpPr/>
          <p:nvPr/>
        </p:nvGrpSpPr>
        <p:grpSpPr>
          <a:xfrm>
            <a:off x="1480387" y="2179758"/>
            <a:ext cx="1984612" cy="2113211"/>
            <a:chOff x="1480387" y="2179758"/>
            <a:chExt cx="1984612" cy="2113211"/>
          </a:xfrm>
        </p:grpSpPr>
        <p:sp>
          <p:nvSpPr>
            <p:cNvPr id="4" name="chenying0907 108"/>
            <p:cNvSpPr>
              <a:spLocks noEditPoints="1"/>
            </p:cNvSpPr>
            <p:nvPr/>
          </p:nvSpPr>
          <p:spPr bwMode="auto">
            <a:xfrm>
              <a:off x="1480387" y="2179758"/>
              <a:ext cx="1984612" cy="2113211"/>
            </a:xfrm>
            <a:custGeom>
              <a:avLst/>
              <a:gdLst>
                <a:gd name="T0" fmla="*/ 656 w 983"/>
                <a:gd name="T1" fmla="*/ 80 h 1046"/>
                <a:gd name="T2" fmla="*/ 729 w 983"/>
                <a:gd name="T3" fmla="*/ 67 h 1046"/>
                <a:gd name="T4" fmla="*/ 798 w 983"/>
                <a:gd name="T5" fmla="*/ 260 h 1046"/>
                <a:gd name="T6" fmla="*/ 895 w 983"/>
                <a:gd name="T7" fmla="*/ 601 h 1046"/>
                <a:gd name="T8" fmla="*/ 965 w 983"/>
                <a:gd name="T9" fmla="*/ 773 h 1046"/>
                <a:gd name="T10" fmla="*/ 831 w 983"/>
                <a:gd name="T11" fmla="*/ 833 h 1046"/>
                <a:gd name="T12" fmla="*/ 633 w 983"/>
                <a:gd name="T13" fmla="*/ 882 h 1046"/>
                <a:gd name="T14" fmla="*/ 206 w 983"/>
                <a:gd name="T15" fmla="*/ 1046 h 1046"/>
                <a:gd name="T16" fmla="*/ 164 w 983"/>
                <a:gd name="T17" fmla="*/ 951 h 1046"/>
                <a:gd name="T18" fmla="*/ 102 w 983"/>
                <a:gd name="T19" fmla="*/ 790 h 1046"/>
                <a:gd name="T20" fmla="*/ 49 w 983"/>
                <a:gd name="T21" fmla="*/ 623 h 1046"/>
                <a:gd name="T22" fmla="*/ 16 w 983"/>
                <a:gd name="T23" fmla="*/ 435 h 1046"/>
                <a:gd name="T24" fmla="*/ 131 w 983"/>
                <a:gd name="T25" fmla="*/ 234 h 1046"/>
                <a:gd name="T26" fmla="*/ 363 w 983"/>
                <a:gd name="T27" fmla="*/ 159 h 1046"/>
                <a:gd name="T28" fmla="*/ 394 w 983"/>
                <a:gd name="T29" fmla="*/ 17 h 1046"/>
                <a:gd name="T30" fmla="*/ 519 w 983"/>
                <a:gd name="T31" fmla="*/ 44 h 1046"/>
                <a:gd name="T32" fmla="*/ 463 w 983"/>
                <a:gd name="T33" fmla="*/ 209 h 1046"/>
                <a:gd name="T34" fmla="*/ 547 w 983"/>
                <a:gd name="T35" fmla="*/ 252 h 1046"/>
                <a:gd name="T36" fmla="*/ 509 w 983"/>
                <a:gd name="T37" fmla="*/ 366 h 1046"/>
                <a:gd name="T38" fmla="*/ 435 w 983"/>
                <a:gd name="T39" fmla="*/ 33 h 1046"/>
                <a:gd name="T40" fmla="*/ 529 w 983"/>
                <a:gd name="T41" fmla="*/ 114 h 1046"/>
                <a:gd name="T42" fmla="*/ 485 w 983"/>
                <a:gd name="T43" fmla="*/ 24 h 1046"/>
                <a:gd name="T44" fmla="*/ 382 w 983"/>
                <a:gd name="T45" fmla="*/ 82 h 1046"/>
                <a:gd name="T46" fmla="*/ 455 w 983"/>
                <a:gd name="T47" fmla="*/ 307 h 1046"/>
                <a:gd name="T48" fmla="*/ 561 w 983"/>
                <a:gd name="T49" fmla="*/ 383 h 1046"/>
                <a:gd name="T50" fmla="*/ 572 w 983"/>
                <a:gd name="T51" fmla="*/ 271 h 1046"/>
                <a:gd name="T52" fmla="*/ 501 w 983"/>
                <a:gd name="T53" fmla="*/ 114 h 1046"/>
                <a:gd name="T54" fmla="*/ 470 w 983"/>
                <a:gd name="T55" fmla="*/ 256 h 1046"/>
                <a:gd name="T56" fmla="*/ 501 w 983"/>
                <a:gd name="T57" fmla="*/ 83 h 1046"/>
                <a:gd name="T58" fmla="*/ 423 w 983"/>
                <a:gd name="T59" fmla="*/ 56 h 1046"/>
                <a:gd name="T60" fmla="*/ 424 w 983"/>
                <a:gd name="T61" fmla="*/ 143 h 1046"/>
                <a:gd name="T62" fmla="*/ 501 w 983"/>
                <a:gd name="T63" fmla="*/ 83 h 1046"/>
                <a:gd name="T64" fmla="*/ 637 w 983"/>
                <a:gd name="T65" fmla="*/ 98 h 1046"/>
                <a:gd name="T66" fmla="*/ 566 w 983"/>
                <a:gd name="T67" fmla="*/ 225 h 1046"/>
                <a:gd name="T68" fmla="*/ 520 w 983"/>
                <a:gd name="T69" fmla="*/ 396 h 1046"/>
                <a:gd name="T70" fmla="*/ 362 w 983"/>
                <a:gd name="T71" fmla="*/ 169 h 1046"/>
                <a:gd name="T72" fmla="*/ 219 w 983"/>
                <a:gd name="T73" fmla="*/ 210 h 1046"/>
                <a:gd name="T74" fmla="*/ 16 w 983"/>
                <a:gd name="T75" fmla="*/ 293 h 1046"/>
                <a:gd name="T76" fmla="*/ 72 w 983"/>
                <a:gd name="T77" fmla="*/ 657 h 1046"/>
                <a:gd name="T78" fmla="*/ 161 w 983"/>
                <a:gd name="T79" fmla="*/ 920 h 1046"/>
                <a:gd name="T80" fmla="*/ 642 w 983"/>
                <a:gd name="T81" fmla="*/ 870 h 1046"/>
                <a:gd name="T82" fmla="*/ 916 w 983"/>
                <a:gd name="T83" fmla="*/ 780 h 1046"/>
                <a:gd name="T84" fmla="*/ 897 w 983"/>
                <a:gd name="T85" fmla="*/ 635 h 1046"/>
                <a:gd name="T86" fmla="*/ 799 w 983"/>
                <a:gd name="T87" fmla="*/ 327 h 1046"/>
                <a:gd name="T88" fmla="*/ 759 w 983"/>
                <a:gd name="T89" fmla="*/ 79 h 1046"/>
                <a:gd name="T90" fmla="*/ 546 w 983"/>
                <a:gd name="T91" fmla="*/ 354 h 1046"/>
                <a:gd name="T92" fmla="*/ 458 w 983"/>
                <a:gd name="T93" fmla="*/ 140 h 1046"/>
                <a:gd name="T94" fmla="*/ 488 w 983"/>
                <a:gd name="T95" fmla="*/ 240 h 1046"/>
                <a:gd name="T96" fmla="*/ 484 w 983"/>
                <a:gd name="T97" fmla="*/ 298 h 10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983" h="1046">
                  <a:moveTo>
                    <a:pt x="546" y="104"/>
                  </a:moveTo>
                  <a:cubicBezTo>
                    <a:pt x="572" y="99"/>
                    <a:pt x="602" y="89"/>
                    <a:pt x="631" y="82"/>
                  </a:cubicBezTo>
                  <a:cubicBezTo>
                    <a:pt x="639" y="80"/>
                    <a:pt x="648" y="81"/>
                    <a:pt x="656" y="80"/>
                  </a:cubicBezTo>
                  <a:cubicBezTo>
                    <a:pt x="659" y="80"/>
                    <a:pt x="662" y="77"/>
                    <a:pt x="666" y="77"/>
                  </a:cubicBezTo>
                  <a:cubicBezTo>
                    <a:pt x="674" y="75"/>
                    <a:pt x="683" y="78"/>
                    <a:pt x="691" y="77"/>
                  </a:cubicBezTo>
                  <a:cubicBezTo>
                    <a:pt x="702" y="75"/>
                    <a:pt x="717" y="69"/>
                    <a:pt x="729" y="67"/>
                  </a:cubicBezTo>
                  <a:cubicBezTo>
                    <a:pt x="744" y="64"/>
                    <a:pt x="759" y="66"/>
                    <a:pt x="774" y="69"/>
                  </a:cubicBezTo>
                  <a:cubicBezTo>
                    <a:pt x="779" y="98"/>
                    <a:pt x="790" y="145"/>
                    <a:pt x="785" y="168"/>
                  </a:cubicBezTo>
                  <a:cubicBezTo>
                    <a:pt x="790" y="202"/>
                    <a:pt x="788" y="235"/>
                    <a:pt x="798" y="260"/>
                  </a:cubicBezTo>
                  <a:cubicBezTo>
                    <a:pt x="803" y="297"/>
                    <a:pt x="810" y="337"/>
                    <a:pt x="816" y="374"/>
                  </a:cubicBezTo>
                  <a:cubicBezTo>
                    <a:pt x="823" y="413"/>
                    <a:pt x="837" y="447"/>
                    <a:pt x="849" y="480"/>
                  </a:cubicBezTo>
                  <a:cubicBezTo>
                    <a:pt x="864" y="522"/>
                    <a:pt x="877" y="563"/>
                    <a:pt x="895" y="601"/>
                  </a:cubicBezTo>
                  <a:cubicBezTo>
                    <a:pt x="919" y="650"/>
                    <a:pt x="952" y="695"/>
                    <a:pt x="973" y="747"/>
                  </a:cubicBezTo>
                  <a:cubicBezTo>
                    <a:pt x="979" y="752"/>
                    <a:pt x="983" y="759"/>
                    <a:pt x="980" y="765"/>
                  </a:cubicBezTo>
                  <a:cubicBezTo>
                    <a:pt x="978" y="770"/>
                    <a:pt x="971" y="770"/>
                    <a:pt x="965" y="773"/>
                  </a:cubicBezTo>
                  <a:cubicBezTo>
                    <a:pt x="956" y="777"/>
                    <a:pt x="945" y="785"/>
                    <a:pt x="932" y="789"/>
                  </a:cubicBezTo>
                  <a:cubicBezTo>
                    <a:pt x="908" y="797"/>
                    <a:pt x="883" y="808"/>
                    <a:pt x="865" y="818"/>
                  </a:cubicBezTo>
                  <a:cubicBezTo>
                    <a:pt x="856" y="823"/>
                    <a:pt x="839" y="825"/>
                    <a:pt x="831" y="833"/>
                  </a:cubicBezTo>
                  <a:cubicBezTo>
                    <a:pt x="789" y="838"/>
                    <a:pt x="729" y="860"/>
                    <a:pt x="681" y="871"/>
                  </a:cubicBezTo>
                  <a:cubicBezTo>
                    <a:pt x="677" y="871"/>
                    <a:pt x="678" y="875"/>
                    <a:pt x="676" y="876"/>
                  </a:cubicBezTo>
                  <a:cubicBezTo>
                    <a:pt x="662" y="874"/>
                    <a:pt x="648" y="880"/>
                    <a:pt x="633" y="882"/>
                  </a:cubicBezTo>
                  <a:cubicBezTo>
                    <a:pt x="566" y="894"/>
                    <a:pt x="496" y="902"/>
                    <a:pt x="433" y="930"/>
                  </a:cubicBezTo>
                  <a:cubicBezTo>
                    <a:pt x="390" y="949"/>
                    <a:pt x="345" y="963"/>
                    <a:pt x="307" y="982"/>
                  </a:cubicBezTo>
                  <a:cubicBezTo>
                    <a:pt x="269" y="1001"/>
                    <a:pt x="238" y="1027"/>
                    <a:pt x="206" y="1046"/>
                  </a:cubicBezTo>
                  <a:cubicBezTo>
                    <a:pt x="199" y="1037"/>
                    <a:pt x="196" y="1025"/>
                    <a:pt x="191" y="1014"/>
                  </a:cubicBezTo>
                  <a:cubicBezTo>
                    <a:pt x="185" y="1001"/>
                    <a:pt x="177" y="986"/>
                    <a:pt x="170" y="971"/>
                  </a:cubicBezTo>
                  <a:cubicBezTo>
                    <a:pt x="167" y="965"/>
                    <a:pt x="166" y="957"/>
                    <a:pt x="164" y="951"/>
                  </a:cubicBezTo>
                  <a:cubicBezTo>
                    <a:pt x="147" y="910"/>
                    <a:pt x="130" y="866"/>
                    <a:pt x="112" y="821"/>
                  </a:cubicBezTo>
                  <a:cubicBezTo>
                    <a:pt x="109" y="815"/>
                    <a:pt x="105" y="809"/>
                    <a:pt x="103" y="804"/>
                  </a:cubicBezTo>
                  <a:cubicBezTo>
                    <a:pt x="102" y="800"/>
                    <a:pt x="103" y="794"/>
                    <a:pt x="102" y="790"/>
                  </a:cubicBezTo>
                  <a:cubicBezTo>
                    <a:pt x="93" y="762"/>
                    <a:pt x="82" y="730"/>
                    <a:pt x="73" y="699"/>
                  </a:cubicBezTo>
                  <a:cubicBezTo>
                    <a:pt x="68" y="683"/>
                    <a:pt x="63" y="666"/>
                    <a:pt x="58" y="650"/>
                  </a:cubicBezTo>
                  <a:cubicBezTo>
                    <a:pt x="55" y="641"/>
                    <a:pt x="51" y="632"/>
                    <a:pt x="49" y="623"/>
                  </a:cubicBezTo>
                  <a:cubicBezTo>
                    <a:pt x="47" y="613"/>
                    <a:pt x="48" y="603"/>
                    <a:pt x="46" y="592"/>
                  </a:cubicBezTo>
                  <a:cubicBezTo>
                    <a:pt x="40" y="559"/>
                    <a:pt x="29" y="526"/>
                    <a:pt x="23" y="491"/>
                  </a:cubicBezTo>
                  <a:cubicBezTo>
                    <a:pt x="20" y="473"/>
                    <a:pt x="18" y="455"/>
                    <a:pt x="16" y="435"/>
                  </a:cubicBezTo>
                  <a:cubicBezTo>
                    <a:pt x="11" y="404"/>
                    <a:pt x="8" y="374"/>
                    <a:pt x="7" y="343"/>
                  </a:cubicBezTo>
                  <a:cubicBezTo>
                    <a:pt x="6" y="324"/>
                    <a:pt x="0" y="305"/>
                    <a:pt x="4" y="288"/>
                  </a:cubicBezTo>
                  <a:cubicBezTo>
                    <a:pt x="42" y="272"/>
                    <a:pt x="83" y="247"/>
                    <a:pt x="131" y="234"/>
                  </a:cubicBezTo>
                  <a:cubicBezTo>
                    <a:pt x="140" y="228"/>
                    <a:pt x="154" y="222"/>
                    <a:pt x="164" y="221"/>
                  </a:cubicBezTo>
                  <a:cubicBezTo>
                    <a:pt x="194" y="205"/>
                    <a:pt x="231" y="196"/>
                    <a:pt x="267" y="186"/>
                  </a:cubicBezTo>
                  <a:cubicBezTo>
                    <a:pt x="300" y="178"/>
                    <a:pt x="334" y="161"/>
                    <a:pt x="363" y="159"/>
                  </a:cubicBezTo>
                  <a:cubicBezTo>
                    <a:pt x="371" y="154"/>
                    <a:pt x="382" y="151"/>
                    <a:pt x="393" y="149"/>
                  </a:cubicBezTo>
                  <a:cubicBezTo>
                    <a:pt x="388" y="129"/>
                    <a:pt x="371" y="101"/>
                    <a:pt x="369" y="79"/>
                  </a:cubicBezTo>
                  <a:cubicBezTo>
                    <a:pt x="367" y="54"/>
                    <a:pt x="382" y="37"/>
                    <a:pt x="394" y="17"/>
                  </a:cubicBezTo>
                  <a:cubicBezTo>
                    <a:pt x="408" y="16"/>
                    <a:pt x="422" y="4"/>
                    <a:pt x="439" y="2"/>
                  </a:cubicBezTo>
                  <a:cubicBezTo>
                    <a:pt x="460" y="0"/>
                    <a:pt x="474" y="7"/>
                    <a:pt x="493" y="14"/>
                  </a:cubicBezTo>
                  <a:cubicBezTo>
                    <a:pt x="499" y="26"/>
                    <a:pt x="511" y="33"/>
                    <a:pt x="519" y="44"/>
                  </a:cubicBezTo>
                  <a:cubicBezTo>
                    <a:pt x="530" y="62"/>
                    <a:pt x="533" y="86"/>
                    <a:pt x="546" y="104"/>
                  </a:cubicBezTo>
                  <a:close/>
                  <a:moveTo>
                    <a:pt x="483" y="254"/>
                  </a:moveTo>
                  <a:cubicBezTo>
                    <a:pt x="476" y="241"/>
                    <a:pt x="469" y="224"/>
                    <a:pt x="463" y="209"/>
                  </a:cubicBezTo>
                  <a:cubicBezTo>
                    <a:pt x="453" y="186"/>
                    <a:pt x="445" y="162"/>
                    <a:pt x="447" y="137"/>
                  </a:cubicBezTo>
                  <a:cubicBezTo>
                    <a:pt x="455" y="124"/>
                    <a:pt x="469" y="121"/>
                    <a:pt x="488" y="125"/>
                  </a:cubicBezTo>
                  <a:cubicBezTo>
                    <a:pt x="509" y="154"/>
                    <a:pt x="533" y="211"/>
                    <a:pt x="547" y="252"/>
                  </a:cubicBezTo>
                  <a:cubicBezTo>
                    <a:pt x="558" y="282"/>
                    <a:pt x="583" y="334"/>
                    <a:pt x="562" y="357"/>
                  </a:cubicBezTo>
                  <a:cubicBezTo>
                    <a:pt x="560" y="359"/>
                    <a:pt x="547" y="371"/>
                    <a:pt x="540" y="372"/>
                  </a:cubicBezTo>
                  <a:cubicBezTo>
                    <a:pt x="532" y="373"/>
                    <a:pt x="514" y="370"/>
                    <a:pt x="509" y="366"/>
                  </a:cubicBezTo>
                  <a:cubicBezTo>
                    <a:pt x="503" y="362"/>
                    <a:pt x="503" y="353"/>
                    <a:pt x="498" y="349"/>
                  </a:cubicBezTo>
                  <a:cubicBezTo>
                    <a:pt x="457" y="259"/>
                    <a:pt x="412" y="180"/>
                    <a:pt x="397" y="64"/>
                  </a:cubicBezTo>
                  <a:cubicBezTo>
                    <a:pt x="405" y="49"/>
                    <a:pt x="420" y="41"/>
                    <a:pt x="435" y="33"/>
                  </a:cubicBezTo>
                  <a:cubicBezTo>
                    <a:pt x="454" y="31"/>
                    <a:pt x="470" y="39"/>
                    <a:pt x="485" y="44"/>
                  </a:cubicBezTo>
                  <a:cubicBezTo>
                    <a:pt x="494" y="58"/>
                    <a:pt x="506" y="69"/>
                    <a:pt x="514" y="84"/>
                  </a:cubicBezTo>
                  <a:cubicBezTo>
                    <a:pt x="519" y="94"/>
                    <a:pt x="520" y="107"/>
                    <a:pt x="529" y="114"/>
                  </a:cubicBezTo>
                  <a:cubicBezTo>
                    <a:pt x="530" y="110"/>
                    <a:pt x="532" y="114"/>
                    <a:pt x="534" y="112"/>
                  </a:cubicBezTo>
                  <a:cubicBezTo>
                    <a:pt x="529" y="83"/>
                    <a:pt x="515" y="64"/>
                    <a:pt x="501" y="39"/>
                  </a:cubicBezTo>
                  <a:cubicBezTo>
                    <a:pt x="495" y="36"/>
                    <a:pt x="489" y="31"/>
                    <a:pt x="485" y="24"/>
                  </a:cubicBezTo>
                  <a:cubicBezTo>
                    <a:pt x="475" y="20"/>
                    <a:pt x="460" y="12"/>
                    <a:pt x="443" y="14"/>
                  </a:cubicBezTo>
                  <a:cubicBezTo>
                    <a:pt x="430" y="16"/>
                    <a:pt x="415" y="23"/>
                    <a:pt x="400" y="28"/>
                  </a:cubicBezTo>
                  <a:cubicBezTo>
                    <a:pt x="387" y="40"/>
                    <a:pt x="377" y="59"/>
                    <a:pt x="382" y="82"/>
                  </a:cubicBezTo>
                  <a:cubicBezTo>
                    <a:pt x="391" y="102"/>
                    <a:pt x="395" y="127"/>
                    <a:pt x="404" y="148"/>
                  </a:cubicBezTo>
                  <a:cubicBezTo>
                    <a:pt x="407" y="170"/>
                    <a:pt x="416" y="183"/>
                    <a:pt x="417" y="201"/>
                  </a:cubicBezTo>
                  <a:cubicBezTo>
                    <a:pt x="432" y="236"/>
                    <a:pt x="440" y="274"/>
                    <a:pt x="455" y="307"/>
                  </a:cubicBezTo>
                  <a:cubicBezTo>
                    <a:pt x="467" y="334"/>
                    <a:pt x="485" y="365"/>
                    <a:pt x="505" y="382"/>
                  </a:cubicBezTo>
                  <a:cubicBezTo>
                    <a:pt x="514" y="382"/>
                    <a:pt x="520" y="387"/>
                    <a:pt x="530" y="388"/>
                  </a:cubicBezTo>
                  <a:cubicBezTo>
                    <a:pt x="538" y="384"/>
                    <a:pt x="554" y="385"/>
                    <a:pt x="561" y="383"/>
                  </a:cubicBezTo>
                  <a:cubicBezTo>
                    <a:pt x="562" y="378"/>
                    <a:pt x="569" y="376"/>
                    <a:pt x="575" y="373"/>
                  </a:cubicBezTo>
                  <a:cubicBezTo>
                    <a:pt x="592" y="351"/>
                    <a:pt x="583" y="321"/>
                    <a:pt x="576" y="293"/>
                  </a:cubicBezTo>
                  <a:cubicBezTo>
                    <a:pt x="574" y="285"/>
                    <a:pt x="575" y="278"/>
                    <a:pt x="572" y="271"/>
                  </a:cubicBezTo>
                  <a:cubicBezTo>
                    <a:pt x="562" y="240"/>
                    <a:pt x="546" y="205"/>
                    <a:pt x="536" y="181"/>
                  </a:cubicBezTo>
                  <a:cubicBezTo>
                    <a:pt x="529" y="163"/>
                    <a:pt x="520" y="146"/>
                    <a:pt x="511" y="132"/>
                  </a:cubicBezTo>
                  <a:cubicBezTo>
                    <a:pt x="508" y="125"/>
                    <a:pt x="504" y="117"/>
                    <a:pt x="501" y="114"/>
                  </a:cubicBezTo>
                  <a:cubicBezTo>
                    <a:pt x="482" y="93"/>
                    <a:pt x="450" y="108"/>
                    <a:pt x="434" y="125"/>
                  </a:cubicBezTo>
                  <a:cubicBezTo>
                    <a:pt x="425" y="160"/>
                    <a:pt x="440" y="190"/>
                    <a:pt x="452" y="220"/>
                  </a:cubicBezTo>
                  <a:cubicBezTo>
                    <a:pt x="456" y="232"/>
                    <a:pt x="463" y="245"/>
                    <a:pt x="470" y="256"/>
                  </a:cubicBezTo>
                  <a:cubicBezTo>
                    <a:pt x="477" y="267"/>
                    <a:pt x="482" y="285"/>
                    <a:pt x="494" y="283"/>
                  </a:cubicBezTo>
                  <a:cubicBezTo>
                    <a:pt x="498" y="274"/>
                    <a:pt x="488" y="264"/>
                    <a:pt x="483" y="254"/>
                  </a:cubicBezTo>
                  <a:close/>
                  <a:moveTo>
                    <a:pt x="501" y="83"/>
                  </a:moveTo>
                  <a:cubicBezTo>
                    <a:pt x="496" y="73"/>
                    <a:pt x="485" y="58"/>
                    <a:pt x="478" y="53"/>
                  </a:cubicBezTo>
                  <a:cubicBezTo>
                    <a:pt x="468" y="47"/>
                    <a:pt x="448" y="41"/>
                    <a:pt x="438" y="44"/>
                  </a:cubicBezTo>
                  <a:cubicBezTo>
                    <a:pt x="432" y="46"/>
                    <a:pt x="428" y="53"/>
                    <a:pt x="423" y="56"/>
                  </a:cubicBezTo>
                  <a:cubicBezTo>
                    <a:pt x="417" y="59"/>
                    <a:pt x="409" y="60"/>
                    <a:pt x="407" y="68"/>
                  </a:cubicBezTo>
                  <a:cubicBezTo>
                    <a:pt x="405" y="75"/>
                    <a:pt x="407" y="88"/>
                    <a:pt x="408" y="94"/>
                  </a:cubicBezTo>
                  <a:cubicBezTo>
                    <a:pt x="411" y="111"/>
                    <a:pt x="419" y="129"/>
                    <a:pt x="424" y="143"/>
                  </a:cubicBezTo>
                  <a:cubicBezTo>
                    <a:pt x="422" y="113"/>
                    <a:pt x="451" y="96"/>
                    <a:pt x="475" y="95"/>
                  </a:cubicBezTo>
                  <a:cubicBezTo>
                    <a:pt x="492" y="95"/>
                    <a:pt x="502" y="107"/>
                    <a:pt x="513" y="114"/>
                  </a:cubicBezTo>
                  <a:cubicBezTo>
                    <a:pt x="508" y="101"/>
                    <a:pt x="509" y="95"/>
                    <a:pt x="501" y="83"/>
                  </a:cubicBezTo>
                  <a:close/>
                  <a:moveTo>
                    <a:pt x="724" y="83"/>
                  </a:moveTo>
                  <a:cubicBezTo>
                    <a:pt x="712" y="89"/>
                    <a:pt x="695" y="86"/>
                    <a:pt x="679" y="88"/>
                  </a:cubicBezTo>
                  <a:cubicBezTo>
                    <a:pt x="664" y="90"/>
                    <a:pt x="649" y="97"/>
                    <a:pt x="637" y="98"/>
                  </a:cubicBezTo>
                  <a:cubicBezTo>
                    <a:pt x="630" y="99"/>
                    <a:pt x="624" y="97"/>
                    <a:pt x="617" y="98"/>
                  </a:cubicBezTo>
                  <a:cubicBezTo>
                    <a:pt x="583" y="104"/>
                    <a:pt x="554" y="118"/>
                    <a:pt x="520" y="127"/>
                  </a:cubicBezTo>
                  <a:cubicBezTo>
                    <a:pt x="537" y="150"/>
                    <a:pt x="551" y="192"/>
                    <a:pt x="566" y="225"/>
                  </a:cubicBezTo>
                  <a:cubicBezTo>
                    <a:pt x="578" y="275"/>
                    <a:pt x="609" y="334"/>
                    <a:pt x="590" y="381"/>
                  </a:cubicBezTo>
                  <a:cubicBezTo>
                    <a:pt x="575" y="393"/>
                    <a:pt x="552" y="393"/>
                    <a:pt x="531" y="401"/>
                  </a:cubicBezTo>
                  <a:cubicBezTo>
                    <a:pt x="528" y="399"/>
                    <a:pt x="523" y="398"/>
                    <a:pt x="520" y="396"/>
                  </a:cubicBezTo>
                  <a:cubicBezTo>
                    <a:pt x="493" y="395"/>
                    <a:pt x="479" y="372"/>
                    <a:pt x="469" y="353"/>
                  </a:cubicBezTo>
                  <a:cubicBezTo>
                    <a:pt x="438" y="297"/>
                    <a:pt x="413" y="219"/>
                    <a:pt x="397" y="159"/>
                  </a:cubicBezTo>
                  <a:cubicBezTo>
                    <a:pt x="384" y="161"/>
                    <a:pt x="372" y="166"/>
                    <a:pt x="362" y="169"/>
                  </a:cubicBezTo>
                  <a:cubicBezTo>
                    <a:pt x="344" y="174"/>
                    <a:pt x="333" y="178"/>
                    <a:pt x="320" y="181"/>
                  </a:cubicBezTo>
                  <a:cubicBezTo>
                    <a:pt x="308" y="184"/>
                    <a:pt x="297" y="189"/>
                    <a:pt x="286" y="193"/>
                  </a:cubicBezTo>
                  <a:cubicBezTo>
                    <a:pt x="264" y="200"/>
                    <a:pt x="241" y="203"/>
                    <a:pt x="219" y="210"/>
                  </a:cubicBezTo>
                  <a:cubicBezTo>
                    <a:pt x="205" y="214"/>
                    <a:pt x="192" y="222"/>
                    <a:pt x="179" y="227"/>
                  </a:cubicBezTo>
                  <a:cubicBezTo>
                    <a:pt x="143" y="241"/>
                    <a:pt x="107" y="251"/>
                    <a:pt x="72" y="270"/>
                  </a:cubicBezTo>
                  <a:cubicBezTo>
                    <a:pt x="52" y="271"/>
                    <a:pt x="37" y="289"/>
                    <a:pt x="16" y="293"/>
                  </a:cubicBezTo>
                  <a:cubicBezTo>
                    <a:pt x="15" y="350"/>
                    <a:pt x="20" y="408"/>
                    <a:pt x="31" y="472"/>
                  </a:cubicBezTo>
                  <a:cubicBezTo>
                    <a:pt x="35" y="496"/>
                    <a:pt x="46" y="519"/>
                    <a:pt x="49" y="545"/>
                  </a:cubicBezTo>
                  <a:cubicBezTo>
                    <a:pt x="54" y="583"/>
                    <a:pt x="61" y="620"/>
                    <a:pt x="72" y="657"/>
                  </a:cubicBezTo>
                  <a:cubicBezTo>
                    <a:pt x="83" y="695"/>
                    <a:pt x="90" y="734"/>
                    <a:pt x="102" y="769"/>
                  </a:cubicBezTo>
                  <a:cubicBezTo>
                    <a:pt x="111" y="798"/>
                    <a:pt x="123" y="827"/>
                    <a:pt x="134" y="853"/>
                  </a:cubicBezTo>
                  <a:cubicBezTo>
                    <a:pt x="144" y="877"/>
                    <a:pt x="153" y="898"/>
                    <a:pt x="161" y="920"/>
                  </a:cubicBezTo>
                  <a:cubicBezTo>
                    <a:pt x="176" y="960"/>
                    <a:pt x="192" y="1000"/>
                    <a:pt x="212" y="1033"/>
                  </a:cubicBezTo>
                  <a:cubicBezTo>
                    <a:pt x="268" y="984"/>
                    <a:pt x="343" y="959"/>
                    <a:pt x="409" y="930"/>
                  </a:cubicBezTo>
                  <a:cubicBezTo>
                    <a:pt x="480" y="899"/>
                    <a:pt x="564" y="889"/>
                    <a:pt x="642" y="870"/>
                  </a:cubicBezTo>
                  <a:cubicBezTo>
                    <a:pt x="678" y="861"/>
                    <a:pt x="705" y="852"/>
                    <a:pt x="735" y="843"/>
                  </a:cubicBezTo>
                  <a:cubicBezTo>
                    <a:pt x="767" y="833"/>
                    <a:pt x="800" y="826"/>
                    <a:pt x="830" y="814"/>
                  </a:cubicBezTo>
                  <a:cubicBezTo>
                    <a:pt x="860" y="803"/>
                    <a:pt x="887" y="788"/>
                    <a:pt x="916" y="780"/>
                  </a:cubicBezTo>
                  <a:cubicBezTo>
                    <a:pt x="927" y="768"/>
                    <a:pt x="951" y="764"/>
                    <a:pt x="965" y="757"/>
                  </a:cubicBezTo>
                  <a:cubicBezTo>
                    <a:pt x="960" y="735"/>
                    <a:pt x="944" y="721"/>
                    <a:pt x="933" y="702"/>
                  </a:cubicBezTo>
                  <a:cubicBezTo>
                    <a:pt x="921" y="678"/>
                    <a:pt x="907" y="657"/>
                    <a:pt x="897" y="635"/>
                  </a:cubicBezTo>
                  <a:cubicBezTo>
                    <a:pt x="875" y="584"/>
                    <a:pt x="854" y="535"/>
                    <a:pt x="838" y="483"/>
                  </a:cubicBezTo>
                  <a:cubicBezTo>
                    <a:pt x="830" y="459"/>
                    <a:pt x="820" y="436"/>
                    <a:pt x="814" y="412"/>
                  </a:cubicBezTo>
                  <a:cubicBezTo>
                    <a:pt x="807" y="385"/>
                    <a:pt x="804" y="356"/>
                    <a:pt x="799" y="327"/>
                  </a:cubicBezTo>
                  <a:cubicBezTo>
                    <a:pt x="795" y="301"/>
                    <a:pt x="788" y="274"/>
                    <a:pt x="783" y="246"/>
                  </a:cubicBezTo>
                  <a:cubicBezTo>
                    <a:pt x="772" y="189"/>
                    <a:pt x="780" y="133"/>
                    <a:pt x="762" y="79"/>
                  </a:cubicBezTo>
                  <a:cubicBezTo>
                    <a:pt x="761" y="79"/>
                    <a:pt x="760" y="79"/>
                    <a:pt x="759" y="79"/>
                  </a:cubicBezTo>
                  <a:cubicBezTo>
                    <a:pt x="741" y="81"/>
                    <a:pt x="738" y="86"/>
                    <a:pt x="724" y="83"/>
                  </a:cubicBezTo>
                  <a:close/>
                  <a:moveTo>
                    <a:pt x="527" y="362"/>
                  </a:moveTo>
                  <a:cubicBezTo>
                    <a:pt x="534" y="363"/>
                    <a:pt x="547" y="357"/>
                    <a:pt x="546" y="354"/>
                  </a:cubicBezTo>
                  <a:cubicBezTo>
                    <a:pt x="558" y="347"/>
                    <a:pt x="560" y="329"/>
                    <a:pt x="559" y="315"/>
                  </a:cubicBezTo>
                  <a:cubicBezTo>
                    <a:pt x="533" y="254"/>
                    <a:pt x="517" y="185"/>
                    <a:pt x="481" y="137"/>
                  </a:cubicBezTo>
                  <a:cubicBezTo>
                    <a:pt x="469" y="135"/>
                    <a:pt x="462" y="133"/>
                    <a:pt x="458" y="140"/>
                  </a:cubicBezTo>
                  <a:cubicBezTo>
                    <a:pt x="462" y="140"/>
                    <a:pt x="458" y="141"/>
                    <a:pt x="458" y="141"/>
                  </a:cubicBezTo>
                  <a:cubicBezTo>
                    <a:pt x="453" y="175"/>
                    <a:pt x="471" y="193"/>
                    <a:pt x="479" y="219"/>
                  </a:cubicBezTo>
                  <a:cubicBezTo>
                    <a:pt x="482" y="229"/>
                    <a:pt x="485" y="232"/>
                    <a:pt x="488" y="240"/>
                  </a:cubicBezTo>
                  <a:cubicBezTo>
                    <a:pt x="489" y="243"/>
                    <a:pt x="489" y="247"/>
                    <a:pt x="490" y="250"/>
                  </a:cubicBezTo>
                  <a:cubicBezTo>
                    <a:pt x="498" y="266"/>
                    <a:pt x="521" y="279"/>
                    <a:pt x="503" y="295"/>
                  </a:cubicBezTo>
                  <a:cubicBezTo>
                    <a:pt x="498" y="293"/>
                    <a:pt x="490" y="297"/>
                    <a:pt x="484" y="298"/>
                  </a:cubicBezTo>
                  <a:cubicBezTo>
                    <a:pt x="496" y="315"/>
                    <a:pt x="505" y="359"/>
                    <a:pt x="527" y="362"/>
                  </a:cubicBezTo>
                  <a:close/>
                </a:path>
              </a:pathLst>
            </a:custGeom>
            <a:solidFill>
              <a:srgbClr val="005188"/>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a:solidFill>
                  <a:srgbClr val="005188"/>
                </a:solidFill>
              </a:endParaRPr>
            </a:p>
          </p:txBody>
        </p:sp>
        <p:sp>
          <p:nvSpPr>
            <p:cNvPr id="7" name="TextBox 12"/>
            <p:cNvSpPr txBox="1"/>
            <p:nvPr/>
          </p:nvSpPr>
          <p:spPr>
            <a:xfrm>
              <a:off x="2216549" y="2984620"/>
              <a:ext cx="739523" cy="923330"/>
            </a:xfrm>
            <a:prstGeom prst="rect">
              <a:avLst/>
            </a:prstGeom>
            <a:noFill/>
          </p:spPr>
          <p:txBody>
            <a:bodyPr wrap="square" rtlCol="0">
              <a:spAutoFit/>
            </a:bodyPr>
            <a:lstStyle/>
            <a:p>
              <a:r>
                <a:rPr lang="en-US" altLang="zh-CN" sz="5400" dirty="0">
                  <a:solidFill>
                    <a:srgbClr val="005188"/>
                  </a:solidFill>
                  <a:latin typeface="时尚中黑简体" panose="01010104010101010101" pitchFamily="2" charset="-122"/>
                  <a:ea typeface="时尚中黑简体" panose="01010104010101010101" pitchFamily="2" charset="-122"/>
                </a:rPr>
                <a:t>A</a:t>
              </a:r>
              <a:endParaRPr lang="zh-CN" altLang="en-US" sz="5400" dirty="0">
                <a:solidFill>
                  <a:srgbClr val="005188"/>
                </a:solidFill>
                <a:latin typeface="时尚中黑简体" panose="01010104010101010101" pitchFamily="2" charset="-122"/>
                <a:ea typeface="时尚中黑简体" panose="01010104010101010101" pitchFamily="2" charset="-122"/>
              </a:endParaRPr>
            </a:p>
          </p:txBody>
        </p:sp>
      </p:grpSp>
      <p:grpSp>
        <p:nvGrpSpPr>
          <p:cNvPr id="20" name="chenying0907 19"/>
          <p:cNvGrpSpPr/>
          <p:nvPr/>
        </p:nvGrpSpPr>
        <p:grpSpPr>
          <a:xfrm>
            <a:off x="4918371" y="2179758"/>
            <a:ext cx="1984612" cy="2113211"/>
            <a:chOff x="4918371" y="2179758"/>
            <a:chExt cx="1984612" cy="2113211"/>
          </a:xfrm>
        </p:grpSpPr>
        <p:sp>
          <p:nvSpPr>
            <p:cNvPr id="5" name="chenying0907 108"/>
            <p:cNvSpPr>
              <a:spLocks noEditPoints="1"/>
            </p:cNvSpPr>
            <p:nvPr/>
          </p:nvSpPr>
          <p:spPr bwMode="auto">
            <a:xfrm>
              <a:off x="4918371" y="2179758"/>
              <a:ext cx="1984612" cy="2113211"/>
            </a:xfrm>
            <a:custGeom>
              <a:avLst/>
              <a:gdLst>
                <a:gd name="T0" fmla="*/ 656 w 983"/>
                <a:gd name="T1" fmla="*/ 80 h 1046"/>
                <a:gd name="T2" fmla="*/ 729 w 983"/>
                <a:gd name="T3" fmla="*/ 67 h 1046"/>
                <a:gd name="T4" fmla="*/ 798 w 983"/>
                <a:gd name="T5" fmla="*/ 260 h 1046"/>
                <a:gd name="T6" fmla="*/ 895 w 983"/>
                <a:gd name="T7" fmla="*/ 601 h 1046"/>
                <a:gd name="T8" fmla="*/ 965 w 983"/>
                <a:gd name="T9" fmla="*/ 773 h 1046"/>
                <a:gd name="T10" fmla="*/ 831 w 983"/>
                <a:gd name="T11" fmla="*/ 833 h 1046"/>
                <a:gd name="T12" fmla="*/ 633 w 983"/>
                <a:gd name="T13" fmla="*/ 882 h 1046"/>
                <a:gd name="T14" fmla="*/ 206 w 983"/>
                <a:gd name="T15" fmla="*/ 1046 h 1046"/>
                <a:gd name="T16" fmla="*/ 164 w 983"/>
                <a:gd name="T17" fmla="*/ 951 h 1046"/>
                <a:gd name="T18" fmla="*/ 102 w 983"/>
                <a:gd name="T19" fmla="*/ 790 h 1046"/>
                <a:gd name="T20" fmla="*/ 49 w 983"/>
                <a:gd name="T21" fmla="*/ 623 h 1046"/>
                <a:gd name="T22" fmla="*/ 16 w 983"/>
                <a:gd name="T23" fmla="*/ 435 h 1046"/>
                <a:gd name="T24" fmla="*/ 131 w 983"/>
                <a:gd name="T25" fmla="*/ 234 h 1046"/>
                <a:gd name="T26" fmla="*/ 363 w 983"/>
                <a:gd name="T27" fmla="*/ 159 h 1046"/>
                <a:gd name="T28" fmla="*/ 394 w 983"/>
                <a:gd name="T29" fmla="*/ 17 h 1046"/>
                <a:gd name="T30" fmla="*/ 519 w 983"/>
                <a:gd name="T31" fmla="*/ 44 h 1046"/>
                <a:gd name="T32" fmla="*/ 463 w 983"/>
                <a:gd name="T33" fmla="*/ 209 h 1046"/>
                <a:gd name="T34" fmla="*/ 547 w 983"/>
                <a:gd name="T35" fmla="*/ 252 h 1046"/>
                <a:gd name="T36" fmla="*/ 509 w 983"/>
                <a:gd name="T37" fmla="*/ 366 h 1046"/>
                <a:gd name="T38" fmla="*/ 435 w 983"/>
                <a:gd name="T39" fmla="*/ 33 h 1046"/>
                <a:gd name="T40" fmla="*/ 529 w 983"/>
                <a:gd name="T41" fmla="*/ 114 h 1046"/>
                <a:gd name="T42" fmla="*/ 485 w 983"/>
                <a:gd name="T43" fmla="*/ 24 h 1046"/>
                <a:gd name="T44" fmla="*/ 382 w 983"/>
                <a:gd name="T45" fmla="*/ 82 h 1046"/>
                <a:gd name="T46" fmla="*/ 455 w 983"/>
                <a:gd name="T47" fmla="*/ 307 h 1046"/>
                <a:gd name="T48" fmla="*/ 561 w 983"/>
                <a:gd name="T49" fmla="*/ 383 h 1046"/>
                <a:gd name="T50" fmla="*/ 572 w 983"/>
                <a:gd name="T51" fmla="*/ 271 h 1046"/>
                <a:gd name="T52" fmla="*/ 501 w 983"/>
                <a:gd name="T53" fmla="*/ 114 h 1046"/>
                <a:gd name="T54" fmla="*/ 470 w 983"/>
                <a:gd name="T55" fmla="*/ 256 h 1046"/>
                <a:gd name="T56" fmla="*/ 501 w 983"/>
                <a:gd name="T57" fmla="*/ 83 h 1046"/>
                <a:gd name="T58" fmla="*/ 423 w 983"/>
                <a:gd name="T59" fmla="*/ 56 h 1046"/>
                <a:gd name="T60" fmla="*/ 424 w 983"/>
                <a:gd name="T61" fmla="*/ 143 h 1046"/>
                <a:gd name="T62" fmla="*/ 501 w 983"/>
                <a:gd name="T63" fmla="*/ 83 h 1046"/>
                <a:gd name="T64" fmla="*/ 637 w 983"/>
                <a:gd name="T65" fmla="*/ 98 h 1046"/>
                <a:gd name="T66" fmla="*/ 566 w 983"/>
                <a:gd name="T67" fmla="*/ 225 h 1046"/>
                <a:gd name="T68" fmla="*/ 520 w 983"/>
                <a:gd name="T69" fmla="*/ 396 h 1046"/>
                <a:gd name="T70" fmla="*/ 362 w 983"/>
                <a:gd name="T71" fmla="*/ 169 h 1046"/>
                <a:gd name="T72" fmla="*/ 219 w 983"/>
                <a:gd name="T73" fmla="*/ 210 h 1046"/>
                <a:gd name="T74" fmla="*/ 16 w 983"/>
                <a:gd name="T75" fmla="*/ 293 h 1046"/>
                <a:gd name="T76" fmla="*/ 72 w 983"/>
                <a:gd name="T77" fmla="*/ 657 h 1046"/>
                <a:gd name="T78" fmla="*/ 161 w 983"/>
                <a:gd name="T79" fmla="*/ 920 h 1046"/>
                <a:gd name="T80" fmla="*/ 642 w 983"/>
                <a:gd name="T81" fmla="*/ 870 h 1046"/>
                <a:gd name="T82" fmla="*/ 916 w 983"/>
                <a:gd name="T83" fmla="*/ 780 h 1046"/>
                <a:gd name="T84" fmla="*/ 897 w 983"/>
                <a:gd name="T85" fmla="*/ 635 h 1046"/>
                <a:gd name="T86" fmla="*/ 799 w 983"/>
                <a:gd name="T87" fmla="*/ 327 h 1046"/>
                <a:gd name="T88" fmla="*/ 759 w 983"/>
                <a:gd name="T89" fmla="*/ 79 h 1046"/>
                <a:gd name="T90" fmla="*/ 546 w 983"/>
                <a:gd name="T91" fmla="*/ 354 h 1046"/>
                <a:gd name="T92" fmla="*/ 458 w 983"/>
                <a:gd name="T93" fmla="*/ 140 h 1046"/>
                <a:gd name="T94" fmla="*/ 488 w 983"/>
                <a:gd name="T95" fmla="*/ 240 h 1046"/>
                <a:gd name="T96" fmla="*/ 484 w 983"/>
                <a:gd name="T97" fmla="*/ 298 h 10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983" h="1046">
                  <a:moveTo>
                    <a:pt x="546" y="104"/>
                  </a:moveTo>
                  <a:cubicBezTo>
                    <a:pt x="572" y="99"/>
                    <a:pt x="602" y="89"/>
                    <a:pt x="631" y="82"/>
                  </a:cubicBezTo>
                  <a:cubicBezTo>
                    <a:pt x="639" y="80"/>
                    <a:pt x="648" y="81"/>
                    <a:pt x="656" y="80"/>
                  </a:cubicBezTo>
                  <a:cubicBezTo>
                    <a:pt x="659" y="80"/>
                    <a:pt x="662" y="77"/>
                    <a:pt x="666" y="77"/>
                  </a:cubicBezTo>
                  <a:cubicBezTo>
                    <a:pt x="674" y="75"/>
                    <a:pt x="683" y="78"/>
                    <a:pt x="691" y="77"/>
                  </a:cubicBezTo>
                  <a:cubicBezTo>
                    <a:pt x="702" y="75"/>
                    <a:pt x="717" y="69"/>
                    <a:pt x="729" y="67"/>
                  </a:cubicBezTo>
                  <a:cubicBezTo>
                    <a:pt x="744" y="64"/>
                    <a:pt x="759" y="66"/>
                    <a:pt x="774" y="69"/>
                  </a:cubicBezTo>
                  <a:cubicBezTo>
                    <a:pt x="779" y="98"/>
                    <a:pt x="790" y="145"/>
                    <a:pt x="785" y="168"/>
                  </a:cubicBezTo>
                  <a:cubicBezTo>
                    <a:pt x="790" y="202"/>
                    <a:pt x="788" y="235"/>
                    <a:pt x="798" y="260"/>
                  </a:cubicBezTo>
                  <a:cubicBezTo>
                    <a:pt x="803" y="297"/>
                    <a:pt x="810" y="337"/>
                    <a:pt x="816" y="374"/>
                  </a:cubicBezTo>
                  <a:cubicBezTo>
                    <a:pt x="823" y="413"/>
                    <a:pt x="837" y="447"/>
                    <a:pt x="849" y="480"/>
                  </a:cubicBezTo>
                  <a:cubicBezTo>
                    <a:pt x="864" y="522"/>
                    <a:pt x="877" y="563"/>
                    <a:pt x="895" y="601"/>
                  </a:cubicBezTo>
                  <a:cubicBezTo>
                    <a:pt x="919" y="650"/>
                    <a:pt x="952" y="695"/>
                    <a:pt x="973" y="747"/>
                  </a:cubicBezTo>
                  <a:cubicBezTo>
                    <a:pt x="979" y="752"/>
                    <a:pt x="983" y="759"/>
                    <a:pt x="980" y="765"/>
                  </a:cubicBezTo>
                  <a:cubicBezTo>
                    <a:pt x="978" y="770"/>
                    <a:pt x="971" y="770"/>
                    <a:pt x="965" y="773"/>
                  </a:cubicBezTo>
                  <a:cubicBezTo>
                    <a:pt x="956" y="777"/>
                    <a:pt x="945" y="785"/>
                    <a:pt x="932" y="789"/>
                  </a:cubicBezTo>
                  <a:cubicBezTo>
                    <a:pt x="908" y="797"/>
                    <a:pt x="883" y="808"/>
                    <a:pt x="865" y="818"/>
                  </a:cubicBezTo>
                  <a:cubicBezTo>
                    <a:pt x="856" y="823"/>
                    <a:pt x="839" y="825"/>
                    <a:pt x="831" y="833"/>
                  </a:cubicBezTo>
                  <a:cubicBezTo>
                    <a:pt x="789" y="838"/>
                    <a:pt x="729" y="860"/>
                    <a:pt x="681" y="871"/>
                  </a:cubicBezTo>
                  <a:cubicBezTo>
                    <a:pt x="677" y="871"/>
                    <a:pt x="678" y="875"/>
                    <a:pt x="676" y="876"/>
                  </a:cubicBezTo>
                  <a:cubicBezTo>
                    <a:pt x="662" y="874"/>
                    <a:pt x="648" y="880"/>
                    <a:pt x="633" y="882"/>
                  </a:cubicBezTo>
                  <a:cubicBezTo>
                    <a:pt x="566" y="894"/>
                    <a:pt x="496" y="902"/>
                    <a:pt x="433" y="930"/>
                  </a:cubicBezTo>
                  <a:cubicBezTo>
                    <a:pt x="390" y="949"/>
                    <a:pt x="345" y="963"/>
                    <a:pt x="307" y="982"/>
                  </a:cubicBezTo>
                  <a:cubicBezTo>
                    <a:pt x="269" y="1001"/>
                    <a:pt x="238" y="1027"/>
                    <a:pt x="206" y="1046"/>
                  </a:cubicBezTo>
                  <a:cubicBezTo>
                    <a:pt x="199" y="1037"/>
                    <a:pt x="196" y="1025"/>
                    <a:pt x="191" y="1014"/>
                  </a:cubicBezTo>
                  <a:cubicBezTo>
                    <a:pt x="185" y="1001"/>
                    <a:pt x="177" y="986"/>
                    <a:pt x="170" y="971"/>
                  </a:cubicBezTo>
                  <a:cubicBezTo>
                    <a:pt x="167" y="965"/>
                    <a:pt x="166" y="957"/>
                    <a:pt x="164" y="951"/>
                  </a:cubicBezTo>
                  <a:cubicBezTo>
                    <a:pt x="147" y="910"/>
                    <a:pt x="130" y="866"/>
                    <a:pt x="112" y="821"/>
                  </a:cubicBezTo>
                  <a:cubicBezTo>
                    <a:pt x="109" y="815"/>
                    <a:pt x="105" y="809"/>
                    <a:pt x="103" y="804"/>
                  </a:cubicBezTo>
                  <a:cubicBezTo>
                    <a:pt x="102" y="800"/>
                    <a:pt x="103" y="794"/>
                    <a:pt x="102" y="790"/>
                  </a:cubicBezTo>
                  <a:cubicBezTo>
                    <a:pt x="93" y="762"/>
                    <a:pt x="82" y="730"/>
                    <a:pt x="73" y="699"/>
                  </a:cubicBezTo>
                  <a:cubicBezTo>
                    <a:pt x="68" y="683"/>
                    <a:pt x="63" y="666"/>
                    <a:pt x="58" y="650"/>
                  </a:cubicBezTo>
                  <a:cubicBezTo>
                    <a:pt x="55" y="641"/>
                    <a:pt x="51" y="632"/>
                    <a:pt x="49" y="623"/>
                  </a:cubicBezTo>
                  <a:cubicBezTo>
                    <a:pt x="47" y="613"/>
                    <a:pt x="48" y="603"/>
                    <a:pt x="46" y="592"/>
                  </a:cubicBezTo>
                  <a:cubicBezTo>
                    <a:pt x="40" y="559"/>
                    <a:pt x="29" y="526"/>
                    <a:pt x="23" y="491"/>
                  </a:cubicBezTo>
                  <a:cubicBezTo>
                    <a:pt x="20" y="473"/>
                    <a:pt x="18" y="455"/>
                    <a:pt x="16" y="435"/>
                  </a:cubicBezTo>
                  <a:cubicBezTo>
                    <a:pt x="11" y="404"/>
                    <a:pt x="8" y="374"/>
                    <a:pt x="7" y="343"/>
                  </a:cubicBezTo>
                  <a:cubicBezTo>
                    <a:pt x="6" y="324"/>
                    <a:pt x="0" y="305"/>
                    <a:pt x="4" y="288"/>
                  </a:cubicBezTo>
                  <a:cubicBezTo>
                    <a:pt x="42" y="272"/>
                    <a:pt x="83" y="247"/>
                    <a:pt x="131" y="234"/>
                  </a:cubicBezTo>
                  <a:cubicBezTo>
                    <a:pt x="140" y="228"/>
                    <a:pt x="154" y="222"/>
                    <a:pt x="164" y="221"/>
                  </a:cubicBezTo>
                  <a:cubicBezTo>
                    <a:pt x="194" y="205"/>
                    <a:pt x="231" y="196"/>
                    <a:pt x="267" y="186"/>
                  </a:cubicBezTo>
                  <a:cubicBezTo>
                    <a:pt x="300" y="178"/>
                    <a:pt x="334" y="161"/>
                    <a:pt x="363" y="159"/>
                  </a:cubicBezTo>
                  <a:cubicBezTo>
                    <a:pt x="371" y="154"/>
                    <a:pt x="382" y="151"/>
                    <a:pt x="393" y="149"/>
                  </a:cubicBezTo>
                  <a:cubicBezTo>
                    <a:pt x="388" y="129"/>
                    <a:pt x="371" y="101"/>
                    <a:pt x="369" y="79"/>
                  </a:cubicBezTo>
                  <a:cubicBezTo>
                    <a:pt x="367" y="54"/>
                    <a:pt x="382" y="37"/>
                    <a:pt x="394" y="17"/>
                  </a:cubicBezTo>
                  <a:cubicBezTo>
                    <a:pt x="408" y="16"/>
                    <a:pt x="422" y="4"/>
                    <a:pt x="439" y="2"/>
                  </a:cubicBezTo>
                  <a:cubicBezTo>
                    <a:pt x="460" y="0"/>
                    <a:pt x="474" y="7"/>
                    <a:pt x="493" y="14"/>
                  </a:cubicBezTo>
                  <a:cubicBezTo>
                    <a:pt x="499" y="26"/>
                    <a:pt x="511" y="33"/>
                    <a:pt x="519" y="44"/>
                  </a:cubicBezTo>
                  <a:cubicBezTo>
                    <a:pt x="530" y="62"/>
                    <a:pt x="533" y="86"/>
                    <a:pt x="546" y="104"/>
                  </a:cubicBezTo>
                  <a:close/>
                  <a:moveTo>
                    <a:pt x="483" y="254"/>
                  </a:moveTo>
                  <a:cubicBezTo>
                    <a:pt x="476" y="241"/>
                    <a:pt x="469" y="224"/>
                    <a:pt x="463" y="209"/>
                  </a:cubicBezTo>
                  <a:cubicBezTo>
                    <a:pt x="453" y="186"/>
                    <a:pt x="445" y="162"/>
                    <a:pt x="447" y="137"/>
                  </a:cubicBezTo>
                  <a:cubicBezTo>
                    <a:pt x="455" y="124"/>
                    <a:pt x="469" y="121"/>
                    <a:pt x="488" y="125"/>
                  </a:cubicBezTo>
                  <a:cubicBezTo>
                    <a:pt x="509" y="154"/>
                    <a:pt x="533" y="211"/>
                    <a:pt x="547" y="252"/>
                  </a:cubicBezTo>
                  <a:cubicBezTo>
                    <a:pt x="558" y="282"/>
                    <a:pt x="583" y="334"/>
                    <a:pt x="562" y="357"/>
                  </a:cubicBezTo>
                  <a:cubicBezTo>
                    <a:pt x="560" y="359"/>
                    <a:pt x="547" y="371"/>
                    <a:pt x="540" y="372"/>
                  </a:cubicBezTo>
                  <a:cubicBezTo>
                    <a:pt x="532" y="373"/>
                    <a:pt x="514" y="370"/>
                    <a:pt x="509" y="366"/>
                  </a:cubicBezTo>
                  <a:cubicBezTo>
                    <a:pt x="503" y="362"/>
                    <a:pt x="503" y="353"/>
                    <a:pt x="498" y="349"/>
                  </a:cubicBezTo>
                  <a:cubicBezTo>
                    <a:pt x="457" y="259"/>
                    <a:pt x="412" y="180"/>
                    <a:pt x="397" y="64"/>
                  </a:cubicBezTo>
                  <a:cubicBezTo>
                    <a:pt x="405" y="49"/>
                    <a:pt x="420" y="41"/>
                    <a:pt x="435" y="33"/>
                  </a:cubicBezTo>
                  <a:cubicBezTo>
                    <a:pt x="454" y="31"/>
                    <a:pt x="470" y="39"/>
                    <a:pt x="485" y="44"/>
                  </a:cubicBezTo>
                  <a:cubicBezTo>
                    <a:pt x="494" y="58"/>
                    <a:pt x="506" y="69"/>
                    <a:pt x="514" y="84"/>
                  </a:cubicBezTo>
                  <a:cubicBezTo>
                    <a:pt x="519" y="94"/>
                    <a:pt x="520" y="107"/>
                    <a:pt x="529" y="114"/>
                  </a:cubicBezTo>
                  <a:cubicBezTo>
                    <a:pt x="530" y="110"/>
                    <a:pt x="532" y="114"/>
                    <a:pt x="534" y="112"/>
                  </a:cubicBezTo>
                  <a:cubicBezTo>
                    <a:pt x="529" y="83"/>
                    <a:pt x="515" y="64"/>
                    <a:pt x="501" y="39"/>
                  </a:cubicBezTo>
                  <a:cubicBezTo>
                    <a:pt x="495" y="36"/>
                    <a:pt x="489" y="31"/>
                    <a:pt x="485" y="24"/>
                  </a:cubicBezTo>
                  <a:cubicBezTo>
                    <a:pt x="475" y="20"/>
                    <a:pt x="460" y="12"/>
                    <a:pt x="443" y="14"/>
                  </a:cubicBezTo>
                  <a:cubicBezTo>
                    <a:pt x="430" y="16"/>
                    <a:pt x="415" y="23"/>
                    <a:pt x="400" y="28"/>
                  </a:cubicBezTo>
                  <a:cubicBezTo>
                    <a:pt x="387" y="40"/>
                    <a:pt x="377" y="59"/>
                    <a:pt x="382" y="82"/>
                  </a:cubicBezTo>
                  <a:cubicBezTo>
                    <a:pt x="391" y="102"/>
                    <a:pt x="395" y="127"/>
                    <a:pt x="404" y="148"/>
                  </a:cubicBezTo>
                  <a:cubicBezTo>
                    <a:pt x="407" y="170"/>
                    <a:pt x="416" y="183"/>
                    <a:pt x="417" y="201"/>
                  </a:cubicBezTo>
                  <a:cubicBezTo>
                    <a:pt x="432" y="236"/>
                    <a:pt x="440" y="274"/>
                    <a:pt x="455" y="307"/>
                  </a:cubicBezTo>
                  <a:cubicBezTo>
                    <a:pt x="467" y="334"/>
                    <a:pt x="485" y="365"/>
                    <a:pt x="505" y="382"/>
                  </a:cubicBezTo>
                  <a:cubicBezTo>
                    <a:pt x="514" y="382"/>
                    <a:pt x="520" y="387"/>
                    <a:pt x="530" y="388"/>
                  </a:cubicBezTo>
                  <a:cubicBezTo>
                    <a:pt x="538" y="384"/>
                    <a:pt x="554" y="385"/>
                    <a:pt x="561" y="383"/>
                  </a:cubicBezTo>
                  <a:cubicBezTo>
                    <a:pt x="562" y="378"/>
                    <a:pt x="569" y="376"/>
                    <a:pt x="575" y="373"/>
                  </a:cubicBezTo>
                  <a:cubicBezTo>
                    <a:pt x="592" y="351"/>
                    <a:pt x="583" y="321"/>
                    <a:pt x="576" y="293"/>
                  </a:cubicBezTo>
                  <a:cubicBezTo>
                    <a:pt x="574" y="285"/>
                    <a:pt x="575" y="278"/>
                    <a:pt x="572" y="271"/>
                  </a:cubicBezTo>
                  <a:cubicBezTo>
                    <a:pt x="562" y="240"/>
                    <a:pt x="546" y="205"/>
                    <a:pt x="536" y="181"/>
                  </a:cubicBezTo>
                  <a:cubicBezTo>
                    <a:pt x="529" y="163"/>
                    <a:pt x="520" y="146"/>
                    <a:pt x="511" y="132"/>
                  </a:cubicBezTo>
                  <a:cubicBezTo>
                    <a:pt x="508" y="125"/>
                    <a:pt x="504" y="117"/>
                    <a:pt x="501" y="114"/>
                  </a:cubicBezTo>
                  <a:cubicBezTo>
                    <a:pt x="482" y="93"/>
                    <a:pt x="450" y="108"/>
                    <a:pt x="434" y="125"/>
                  </a:cubicBezTo>
                  <a:cubicBezTo>
                    <a:pt x="425" y="160"/>
                    <a:pt x="440" y="190"/>
                    <a:pt x="452" y="220"/>
                  </a:cubicBezTo>
                  <a:cubicBezTo>
                    <a:pt x="456" y="232"/>
                    <a:pt x="463" y="245"/>
                    <a:pt x="470" y="256"/>
                  </a:cubicBezTo>
                  <a:cubicBezTo>
                    <a:pt x="477" y="267"/>
                    <a:pt x="482" y="285"/>
                    <a:pt x="494" y="283"/>
                  </a:cubicBezTo>
                  <a:cubicBezTo>
                    <a:pt x="498" y="274"/>
                    <a:pt x="488" y="264"/>
                    <a:pt x="483" y="254"/>
                  </a:cubicBezTo>
                  <a:close/>
                  <a:moveTo>
                    <a:pt x="501" y="83"/>
                  </a:moveTo>
                  <a:cubicBezTo>
                    <a:pt x="496" y="73"/>
                    <a:pt x="485" y="58"/>
                    <a:pt x="478" y="53"/>
                  </a:cubicBezTo>
                  <a:cubicBezTo>
                    <a:pt x="468" y="47"/>
                    <a:pt x="448" y="41"/>
                    <a:pt x="438" y="44"/>
                  </a:cubicBezTo>
                  <a:cubicBezTo>
                    <a:pt x="432" y="46"/>
                    <a:pt x="428" y="53"/>
                    <a:pt x="423" y="56"/>
                  </a:cubicBezTo>
                  <a:cubicBezTo>
                    <a:pt x="417" y="59"/>
                    <a:pt x="409" y="60"/>
                    <a:pt x="407" y="68"/>
                  </a:cubicBezTo>
                  <a:cubicBezTo>
                    <a:pt x="405" y="75"/>
                    <a:pt x="407" y="88"/>
                    <a:pt x="408" y="94"/>
                  </a:cubicBezTo>
                  <a:cubicBezTo>
                    <a:pt x="411" y="111"/>
                    <a:pt x="419" y="129"/>
                    <a:pt x="424" y="143"/>
                  </a:cubicBezTo>
                  <a:cubicBezTo>
                    <a:pt x="422" y="113"/>
                    <a:pt x="451" y="96"/>
                    <a:pt x="475" y="95"/>
                  </a:cubicBezTo>
                  <a:cubicBezTo>
                    <a:pt x="492" y="95"/>
                    <a:pt x="502" y="107"/>
                    <a:pt x="513" y="114"/>
                  </a:cubicBezTo>
                  <a:cubicBezTo>
                    <a:pt x="508" y="101"/>
                    <a:pt x="509" y="95"/>
                    <a:pt x="501" y="83"/>
                  </a:cubicBezTo>
                  <a:close/>
                  <a:moveTo>
                    <a:pt x="724" y="83"/>
                  </a:moveTo>
                  <a:cubicBezTo>
                    <a:pt x="712" y="89"/>
                    <a:pt x="695" y="86"/>
                    <a:pt x="679" y="88"/>
                  </a:cubicBezTo>
                  <a:cubicBezTo>
                    <a:pt x="664" y="90"/>
                    <a:pt x="649" y="97"/>
                    <a:pt x="637" y="98"/>
                  </a:cubicBezTo>
                  <a:cubicBezTo>
                    <a:pt x="630" y="99"/>
                    <a:pt x="624" y="97"/>
                    <a:pt x="617" y="98"/>
                  </a:cubicBezTo>
                  <a:cubicBezTo>
                    <a:pt x="583" y="104"/>
                    <a:pt x="554" y="118"/>
                    <a:pt x="520" y="127"/>
                  </a:cubicBezTo>
                  <a:cubicBezTo>
                    <a:pt x="537" y="150"/>
                    <a:pt x="551" y="192"/>
                    <a:pt x="566" y="225"/>
                  </a:cubicBezTo>
                  <a:cubicBezTo>
                    <a:pt x="578" y="275"/>
                    <a:pt x="609" y="334"/>
                    <a:pt x="590" y="381"/>
                  </a:cubicBezTo>
                  <a:cubicBezTo>
                    <a:pt x="575" y="393"/>
                    <a:pt x="552" y="393"/>
                    <a:pt x="531" y="401"/>
                  </a:cubicBezTo>
                  <a:cubicBezTo>
                    <a:pt x="528" y="399"/>
                    <a:pt x="523" y="398"/>
                    <a:pt x="520" y="396"/>
                  </a:cubicBezTo>
                  <a:cubicBezTo>
                    <a:pt x="493" y="395"/>
                    <a:pt x="479" y="372"/>
                    <a:pt x="469" y="353"/>
                  </a:cubicBezTo>
                  <a:cubicBezTo>
                    <a:pt x="438" y="297"/>
                    <a:pt x="413" y="219"/>
                    <a:pt x="397" y="159"/>
                  </a:cubicBezTo>
                  <a:cubicBezTo>
                    <a:pt x="384" y="161"/>
                    <a:pt x="372" y="166"/>
                    <a:pt x="362" y="169"/>
                  </a:cubicBezTo>
                  <a:cubicBezTo>
                    <a:pt x="344" y="174"/>
                    <a:pt x="333" y="178"/>
                    <a:pt x="320" y="181"/>
                  </a:cubicBezTo>
                  <a:cubicBezTo>
                    <a:pt x="308" y="184"/>
                    <a:pt x="297" y="189"/>
                    <a:pt x="286" y="193"/>
                  </a:cubicBezTo>
                  <a:cubicBezTo>
                    <a:pt x="264" y="200"/>
                    <a:pt x="241" y="203"/>
                    <a:pt x="219" y="210"/>
                  </a:cubicBezTo>
                  <a:cubicBezTo>
                    <a:pt x="205" y="214"/>
                    <a:pt x="192" y="222"/>
                    <a:pt x="179" y="227"/>
                  </a:cubicBezTo>
                  <a:cubicBezTo>
                    <a:pt x="143" y="241"/>
                    <a:pt x="107" y="251"/>
                    <a:pt x="72" y="270"/>
                  </a:cubicBezTo>
                  <a:cubicBezTo>
                    <a:pt x="52" y="271"/>
                    <a:pt x="37" y="289"/>
                    <a:pt x="16" y="293"/>
                  </a:cubicBezTo>
                  <a:cubicBezTo>
                    <a:pt x="15" y="350"/>
                    <a:pt x="20" y="408"/>
                    <a:pt x="31" y="472"/>
                  </a:cubicBezTo>
                  <a:cubicBezTo>
                    <a:pt x="35" y="496"/>
                    <a:pt x="46" y="519"/>
                    <a:pt x="49" y="545"/>
                  </a:cubicBezTo>
                  <a:cubicBezTo>
                    <a:pt x="54" y="583"/>
                    <a:pt x="61" y="620"/>
                    <a:pt x="72" y="657"/>
                  </a:cubicBezTo>
                  <a:cubicBezTo>
                    <a:pt x="83" y="695"/>
                    <a:pt x="90" y="734"/>
                    <a:pt x="102" y="769"/>
                  </a:cubicBezTo>
                  <a:cubicBezTo>
                    <a:pt x="111" y="798"/>
                    <a:pt x="123" y="827"/>
                    <a:pt x="134" y="853"/>
                  </a:cubicBezTo>
                  <a:cubicBezTo>
                    <a:pt x="144" y="877"/>
                    <a:pt x="153" y="898"/>
                    <a:pt x="161" y="920"/>
                  </a:cubicBezTo>
                  <a:cubicBezTo>
                    <a:pt x="176" y="960"/>
                    <a:pt x="192" y="1000"/>
                    <a:pt x="212" y="1033"/>
                  </a:cubicBezTo>
                  <a:cubicBezTo>
                    <a:pt x="268" y="984"/>
                    <a:pt x="343" y="959"/>
                    <a:pt x="409" y="930"/>
                  </a:cubicBezTo>
                  <a:cubicBezTo>
                    <a:pt x="480" y="899"/>
                    <a:pt x="564" y="889"/>
                    <a:pt x="642" y="870"/>
                  </a:cubicBezTo>
                  <a:cubicBezTo>
                    <a:pt x="678" y="861"/>
                    <a:pt x="705" y="852"/>
                    <a:pt x="735" y="843"/>
                  </a:cubicBezTo>
                  <a:cubicBezTo>
                    <a:pt x="767" y="833"/>
                    <a:pt x="800" y="826"/>
                    <a:pt x="830" y="814"/>
                  </a:cubicBezTo>
                  <a:cubicBezTo>
                    <a:pt x="860" y="803"/>
                    <a:pt x="887" y="788"/>
                    <a:pt x="916" y="780"/>
                  </a:cubicBezTo>
                  <a:cubicBezTo>
                    <a:pt x="927" y="768"/>
                    <a:pt x="951" y="764"/>
                    <a:pt x="965" y="757"/>
                  </a:cubicBezTo>
                  <a:cubicBezTo>
                    <a:pt x="960" y="735"/>
                    <a:pt x="944" y="721"/>
                    <a:pt x="933" y="702"/>
                  </a:cubicBezTo>
                  <a:cubicBezTo>
                    <a:pt x="921" y="678"/>
                    <a:pt x="907" y="657"/>
                    <a:pt x="897" y="635"/>
                  </a:cubicBezTo>
                  <a:cubicBezTo>
                    <a:pt x="875" y="584"/>
                    <a:pt x="854" y="535"/>
                    <a:pt x="838" y="483"/>
                  </a:cubicBezTo>
                  <a:cubicBezTo>
                    <a:pt x="830" y="459"/>
                    <a:pt x="820" y="436"/>
                    <a:pt x="814" y="412"/>
                  </a:cubicBezTo>
                  <a:cubicBezTo>
                    <a:pt x="807" y="385"/>
                    <a:pt x="804" y="356"/>
                    <a:pt x="799" y="327"/>
                  </a:cubicBezTo>
                  <a:cubicBezTo>
                    <a:pt x="795" y="301"/>
                    <a:pt x="788" y="274"/>
                    <a:pt x="783" y="246"/>
                  </a:cubicBezTo>
                  <a:cubicBezTo>
                    <a:pt x="772" y="189"/>
                    <a:pt x="780" y="133"/>
                    <a:pt x="762" y="79"/>
                  </a:cubicBezTo>
                  <a:cubicBezTo>
                    <a:pt x="761" y="79"/>
                    <a:pt x="760" y="79"/>
                    <a:pt x="759" y="79"/>
                  </a:cubicBezTo>
                  <a:cubicBezTo>
                    <a:pt x="741" y="81"/>
                    <a:pt x="738" y="86"/>
                    <a:pt x="724" y="83"/>
                  </a:cubicBezTo>
                  <a:close/>
                  <a:moveTo>
                    <a:pt x="527" y="362"/>
                  </a:moveTo>
                  <a:cubicBezTo>
                    <a:pt x="534" y="363"/>
                    <a:pt x="547" y="357"/>
                    <a:pt x="546" y="354"/>
                  </a:cubicBezTo>
                  <a:cubicBezTo>
                    <a:pt x="558" y="347"/>
                    <a:pt x="560" y="329"/>
                    <a:pt x="559" y="315"/>
                  </a:cubicBezTo>
                  <a:cubicBezTo>
                    <a:pt x="533" y="254"/>
                    <a:pt x="517" y="185"/>
                    <a:pt x="481" y="137"/>
                  </a:cubicBezTo>
                  <a:cubicBezTo>
                    <a:pt x="469" y="135"/>
                    <a:pt x="462" y="133"/>
                    <a:pt x="458" y="140"/>
                  </a:cubicBezTo>
                  <a:cubicBezTo>
                    <a:pt x="462" y="140"/>
                    <a:pt x="458" y="141"/>
                    <a:pt x="458" y="141"/>
                  </a:cubicBezTo>
                  <a:cubicBezTo>
                    <a:pt x="453" y="175"/>
                    <a:pt x="471" y="193"/>
                    <a:pt x="479" y="219"/>
                  </a:cubicBezTo>
                  <a:cubicBezTo>
                    <a:pt x="482" y="229"/>
                    <a:pt x="485" y="232"/>
                    <a:pt x="488" y="240"/>
                  </a:cubicBezTo>
                  <a:cubicBezTo>
                    <a:pt x="489" y="243"/>
                    <a:pt x="489" y="247"/>
                    <a:pt x="490" y="250"/>
                  </a:cubicBezTo>
                  <a:cubicBezTo>
                    <a:pt x="498" y="266"/>
                    <a:pt x="521" y="279"/>
                    <a:pt x="503" y="295"/>
                  </a:cubicBezTo>
                  <a:cubicBezTo>
                    <a:pt x="498" y="293"/>
                    <a:pt x="490" y="297"/>
                    <a:pt x="484" y="298"/>
                  </a:cubicBezTo>
                  <a:cubicBezTo>
                    <a:pt x="496" y="315"/>
                    <a:pt x="505" y="359"/>
                    <a:pt x="527" y="362"/>
                  </a:cubicBezTo>
                  <a:close/>
                </a:path>
              </a:pathLst>
            </a:custGeom>
            <a:solidFill>
              <a:srgbClr val="005188"/>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a:solidFill>
                  <a:srgbClr val="005188"/>
                </a:solidFill>
              </a:endParaRPr>
            </a:p>
          </p:txBody>
        </p:sp>
        <p:sp>
          <p:nvSpPr>
            <p:cNvPr id="8" name="TextBox 13"/>
            <p:cNvSpPr txBox="1"/>
            <p:nvPr/>
          </p:nvSpPr>
          <p:spPr>
            <a:xfrm>
              <a:off x="5540915" y="2984620"/>
              <a:ext cx="739523" cy="923330"/>
            </a:xfrm>
            <a:prstGeom prst="rect">
              <a:avLst/>
            </a:prstGeom>
            <a:noFill/>
          </p:spPr>
          <p:txBody>
            <a:bodyPr wrap="square" rtlCol="0">
              <a:spAutoFit/>
            </a:bodyPr>
            <a:lstStyle/>
            <a:p>
              <a:r>
                <a:rPr lang="en-US" altLang="zh-CN" sz="5400" dirty="0" smtClean="0">
                  <a:solidFill>
                    <a:srgbClr val="005188"/>
                  </a:solidFill>
                  <a:latin typeface="时尚中黑简体" panose="01010104010101010101" pitchFamily="2" charset="-122"/>
                  <a:ea typeface="时尚中黑简体" panose="01010104010101010101" pitchFamily="2" charset="-122"/>
                </a:rPr>
                <a:t>B</a:t>
              </a:r>
              <a:endParaRPr lang="zh-CN" altLang="en-US" sz="5400" dirty="0">
                <a:solidFill>
                  <a:srgbClr val="005188"/>
                </a:solidFill>
                <a:latin typeface="时尚中黑简体" panose="01010104010101010101" pitchFamily="2" charset="-122"/>
                <a:ea typeface="时尚中黑简体" panose="01010104010101010101" pitchFamily="2" charset="-122"/>
              </a:endParaRPr>
            </a:p>
          </p:txBody>
        </p:sp>
      </p:grpSp>
      <p:grpSp>
        <p:nvGrpSpPr>
          <p:cNvPr id="21" name="chenying0907 20"/>
          <p:cNvGrpSpPr/>
          <p:nvPr/>
        </p:nvGrpSpPr>
        <p:grpSpPr>
          <a:xfrm>
            <a:off x="8517131" y="2179758"/>
            <a:ext cx="1984612" cy="2113211"/>
            <a:chOff x="8517131" y="2179758"/>
            <a:chExt cx="1984612" cy="2113211"/>
          </a:xfrm>
        </p:grpSpPr>
        <p:sp>
          <p:nvSpPr>
            <p:cNvPr id="6" name="chenying0907 108"/>
            <p:cNvSpPr>
              <a:spLocks noEditPoints="1"/>
            </p:cNvSpPr>
            <p:nvPr/>
          </p:nvSpPr>
          <p:spPr bwMode="auto">
            <a:xfrm>
              <a:off x="8517131" y="2179758"/>
              <a:ext cx="1984612" cy="2113211"/>
            </a:xfrm>
            <a:custGeom>
              <a:avLst/>
              <a:gdLst>
                <a:gd name="T0" fmla="*/ 656 w 983"/>
                <a:gd name="T1" fmla="*/ 80 h 1046"/>
                <a:gd name="T2" fmla="*/ 729 w 983"/>
                <a:gd name="T3" fmla="*/ 67 h 1046"/>
                <a:gd name="T4" fmla="*/ 798 w 983"/>
                <a:gd name="T5" fmla="*/ 260 h 1046"/>
                <a:gd name="T6" fmla="*/ 895 w 983"/>
                <a:gd name="T7" fmla="*/ 601 h 1046"/>
                <a:gd name="T8" fmla="*/ 965 w 983"/>
                <a:gd name="T9" fmla="*/ 773 h 1046"/>
                <a:gd name="T10" fmla="*/ 831 w 983"/>
                <a:gd name="T11" fmla="*/ 833 h 1046"/>
                <a:gd name="T12" fmla="*/ 633 w 983"/>
                <a:gd name="T13" fmla="*/ 882 h 1046"/>
                <a:gd name="T14" fmla="*/ 206 w 983"/>
                <a:gd name="T15" fmla="*/ 1046 h 1046"/>
                <a:gd name="T16" fmla="*/ 164 w 983"/>
                <a:gd name="T17" fmla="*/ 951 h 1046"/>
                <a:gd name="T18" fmla="*/ 102 w 983"/>
                <a:gd name="T19" fmla="*/ 790 h 1046"/>
                <a:gd name="T20" fmla="*/ 49 w 983"/>
                <a:gd name="T21" fmla="*/ 623 h 1046"/>
                <a:gd name="T22" fmla="*/ 16 w 983"/>
                <a:gd name="T23" fmla="*/ 435 h 1046"/>
                <a:gd name="T24" fmla="*/ 131 w 983"/>
                <a:gd name="T25" fmla="*/ 234 h 1046"/>
                <a:gd name="T26" fmla="*/ 363 w 983"/>
                <a:gd name="T27" fmla="*/ 159 h 1046"/>
                <a:gd name="T28" fmla="*/ 394 w 983"/>
                <a:gd name="T29" fmla="*/ 17 h 1046"/>
                <a:gd name="T30" fmla="*/ 519 w 983"/>
                <a:gd name="T31" fmla="*/ 44 h 1046"/>
                <a:gd name="T32" fmla="*/ 463 w 983"/>
                <a:gd name="T33" fmla="*/ 209 h 1046"/>
                <a:gd name="T34" fmla="*/ 547 w 983"/>
                <a:gd name="T35" fmla="*/ 252 h 1046"/>
                <a:gd name="T36" fmla="*/ 509 w 983"/>
                <a:gd name="T37" fmla="*/ 366 h 1046"/>
                <a:gd name="T38" fmla="*/ 435 w 983"/>
                <a:gd name="T39" fmla="*/ 33 h 1046"/>
                <a:gd name="T40" fmla="*/ 529 w 983"/>
                <a:gd name="T41" fmla="*/ 114 h 1046"/>
                <a:gd name="T42" fmla="*/ 485 w 983"/>
                <a:gd name="T43" fmla="*/ 24 h 1046"/>
                <a:gd name="T44" fmla="*/ 382 w 983"/>
                <a:gd name="T45" fmla="*/ 82 h 1046"/>
                <a:gd name="T46" fmla="*/ 455 w 983"/>
                <a:gd name="T47" fmla="*/ 307 h 1046"/>
                <a:gd name="T48" fmla="*/ 561 w 983"/>
                <a:gd name="T49" fmla="*/ 383 h 1046"/>
                <a:gd name="T50" fmla="*/ 572 w 983"/>
                <a:gd name="T51" fmla="*/ 271 h 1046"/>
                <a:gd name="T52" fmla="*/ 501 w 983"/>
                <a:gd name="T53" fmla="*/ 114 h 1046"/>
                <a:gd name="T54" fmla="*/ 470 w 983"/>
                <a:gd name="T55" fmla="*/ 256 h 1046"/>
                <a:gd name="T56" fmla="*/ 501 w 983"/>
                <a:gd name="T57" fmla="*/ 83 h 1046"/>
                <a:gd name="T58" fmla="*/ 423 w 983"/>
                <a:gd name="T59" fmla="*/ 56 h 1046"/>
                <a:gd name="T60" fmla="*/ 424 w 983"/>
                <a:gd name="T61" fmla="*/ 143 h 1046"/>
                <a:gd name="T62" fmla="*/ 501 w 983"/>
                <a:gd name="T63" fmla="*/ 83 h 1046"/>
                <a:gd name="T64" fmla="*/ 637 w 983"/>
                <a:gd name="T65" fmla="*/ 98 h 1046"/>
                <a:gd name="T66" fmla="*/ 566 w 983"/>
                <a:gd name="T67" fmla="*/ 225 h 1046"/>
                <a:gd name="T68" fmla="*/ 520 w 983"/>
                <a:gd name="T69" fmla="*/ 396 h 1046"/>
                <a:gd name="T70" fmla="*/ 362 w 983"/>
                <a:gd name="T71" fmla="*/ 169 h 1046"/>
                <a:gd name="T72" fmla="*/ 219 w 983"/>
                <a:gd name="T73" fmla="*/ 210 h 1046"/>
                <a:gd name="T74" fmla="*/ 16 w 983"/>
                <a:gd name="T75" fmla="*/ 293 h 1046"/>
                <a:gd name="T76" fmla="*/ 72 w 983"/>
                <a:gd name="T77" fmla="*/ 657 h 1046"/>
                <a:gd name="T78" fmla="*/ 161 w 983"/>
                <a:gd name="T79" fmla="*/ 920 h 1046"/>
                <a:gd name="T80" fmla="*/ 642 w 983"/>
                <a:gd name="T81" fmla="*/ 870 h 1046"/>
                <a:gd name="T82" fmla="*/ 916 w 983"/>
                <a:gd name="T83" fmla="*/ 780 h 1046"/>
                <a:gd name="T84" fmla="*/ 897 w 983"/>
                <a:gd name="T85" fmla="*/ 635 h 1046"/>
                <a:gd name="T86" fmla="*/ 799 w 983"/>
                <a:gd name="T87" fmla="*/ 327 h 1046"/>
                <a:gd name="T88" fmla="*/ 759 w 983"/>
                <a:gd name="T89" fmla="*/ 79 h 1046"/>
                <a:gd name="T90" fmla="*/ 546 w 983"/>
                <a:gd name="T91" fmla="*/ 354 h 1046"/>
                <a:gd name="T92" fmla="*/ 458 w 983"/>
                <a:gd name="T93" fmla="*/ 140 h 1046"/>
                <a:gd name="T94" fmla="*/ 488 w 983"/>
                <a:gd name="T95" fmla="*/ 240 h 1046"/>
                <a:gd name="T96" fmla="*/ 484 w 983"/>
                <a:gd name="T97" fmla="*/ 298 h 10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983" h="1046">
                  <a:moveTo>
                    <a:pt x="546" y="104"/>
                  </a:moveTo>
                  <a:cubicBezTo>
                    <a:pt x="572" y="99"/>
                    <a:pt x="602" y="89"/>
                    <a:pt x="631" y="82"/>
                  </a:cubicBezTo>
                  <a:cubicBezTo>
                    <a:pt x="639" y="80"/>
                    <a:pt x="648" y="81"/>
                    <a:pt x="656" y="80"/>
                  </a:cubicBezTo>
                  <a:cubicBezTo>
                    <a:pt x="659" y="80"/>
                    <a:pt x="662" y="77"/>
                    <a:pt x="666" y="77"/>
                  </a:cubicBezTo>
                  <a:cubicBezTo>
                    <a:pt x="674" y="75"/>
                    <a:pt x="683" y="78"/>
                    <a:pt x="691" y="77"/>
                  </a:cubicBezTo>
                  <a:cubicBezTo>
                    <a:pt x="702" y="75"/>
                    <a:pt x="717" y="69"/>
                    <a:pt x="729" y="67"/>
                  </a:cubicBezTo>
                  <a:cubicBezTo>
                    <a:pt x="744" y="64"/>
                    <a:pt x="759" y="66"/>
                    <a:pt x="774" y="69"/>
                  </a:cubicBezTo>
                  <a:cubicBezTo>
                    <a:pt x="779" y="98"/>
                    <a:pt x="790" y="145"/>
                    <a:pt x="785" y="168"/>
                  </a:cubicBezTo>
                  <a:cubicBezTo>
                    <a:pt x="790" y="202"/>
                    <a:pt x="788" y="235"/>
                    <a:pt x="798" y="260"/>
                  </a:cubicBezTo>
                  <a:cubicBezTo>
                    <a:pt x="803" y="297"/>
                    <a:pt x="810" y="337"/>
                    <a:pt x="816" y="374"/>
                  </a:cubicBezTo>
                  <a:cubicBezTo>
                    <a:pt x="823" y="413"/>
                    <a:pt x="837" y="447"/>
                    <a:pt x="849" y="480"/>
                  </a:cubicBezTo>
                  <a:cubicBezTo>
                    <a:pt x="864" y="522"/>
                    <a:pt x="877" y="563"/>
                    <a:pt x="895" y="601"/>
                  </a:cubicBezTo>
                  <a:cubicBezTo>
                    <a:pt x="919" y="650"/>
                    <a:pt x="952" y="695"/>
                    <a:pt x="973" y="747"/>
                  </a:cubicBezTo>
                  <a:cubicBezTo>
                    <a:pt x="979" y="752"/>
                    <a:pt x="983" y="759"/>
                    <a:pt x="980" y="765"/>
                  </a:cubicBezTo>
                  <a:cubicBezTo>
                    <a:pt x="978" y="770"/>
                    <a:pt x="971" y="770"/>
                    <a:pt x="965" y="773"/>
                  </a:cubicBezTo>
                  <a:cubicBezTo>
                    <a:pt x="956" y="777"/>
                    <a:pt x="945" y="785"/>
                    <a:pt x="932" y="789"/>
                  </a:cubicBezTo>
                  <a:cubicBezTo>
                    <a:pt x="908" y="797"/>
                    <a:pt x="883" y="808"/>
                    <a:pt x="865" y="818"/>
                  </a:cubicBezTo>
                  <a:cubicBezTo>
                    <a:pt x="856" y="823"/>
                    <a:pt x="839" y="825"/>
                    <a:pt x="831" y="833"/>
                  </a:cubicBezTo>
                  <a:cubicBezTo>
                    <a:pt x="789" y="838"/>
                    <a:pt x="729" y="860"/>
                    <a:pt x="681" y="871"/>
                  </a:cubicBezTo>
                  <a:cubicBezTo>
                    <a:pt x="677" y="871"/>
                    <a:pt x="678" y="875"/>
                    <a:pt x="676" y="876"/>
                  </a:cubicBezTo>
                  <a:cubicBezTo>
                    <a:pt x="662" y="874"/>
                    <a:pt x="648" y="880"/>
                    <a:pt x="633" y="882"/>
                  </a:cubicBezTo>
                  <a:cubicBezTo>
                    <a:pt x="566" y="894"/>
                    <a:pt x="496" y="902"/>
                    <a:pt x="433" y="930"/>
                  </a:cubicBezTo>
                  <a:cubicBezTo>
                    <a:pt x="390" y="949"/>
                    <a:pt x="345" y="963"/>
                    <a:pt x="307" y="982"/>
                  </a:cubicBezTo>
                  <a:cubicBezTo>
                    <a:pt x="269" y="1001"/>
                    <a:pt x="238" y="1027"/>
                    <a:pt x="206" y="1046"/>
                  </a:cubicBezTo>
                  <a:cubicBezTo>
                    <a:pt x="199" y="1037"/>
                    <a:pt x="196" y="1025"/>
                    <a:pt x="191" y="1014"/>
                  </a:cubicBezTo>
                  <a:cubicBezTo>
                    <a:pt x="185" y="1001"/>
                    <a:pt x="177" y="986"/>
                    <a:pt x="170" y="971"/>
                  </a:cubicBezTo>
                  <a:cubicBezTo>
                    <a:pt x="167" y="965"/>
                    <a:pt x="166" y="957"/>
                    <a:pt x="164" y="951"/>
                  </a:cubicBezTo>
                  <a:cubicBezTo>
                    <a:pt x="147" y="910"/>
                    <a:pt x="130" y="866"/>
                    <a:pt x="112" y="821"/>
                  </a:cubicBezTo>
                  <a:cubicBezTo>
                    <a:pt x="109" y="815"/>
                    <a:pt x="105" y="809"/>
                    <a:pt x="103" y="804"/>
                  </a:cubicBezTo>
                  <a:cubicBezTo>
                    <a:pt x="102" y="800"/>
                    <a:pt x="103" y="794"/>
                    <a:pt x="102" y="790"/>
                  </a:cubicBezTo>
                  <a:cubicBezTo>
                    <a:pt x="93" y="762"/>
                    <a:pt x="82" y="730"/>
                    <a:pt x="73" y="699"/>
                  </a:cubicBezTo>
                  <a:cubicBezTo>
                    <a:pt x="68" y="683"/>
                    <a:pt x="63" y="666"/>
                    <a:pt x="58" y="650"/>
                  </a:cubicBezTo>
                  <a:cubicBezTo>
                    <a:pt x="55" y="641"/>
                    <a:pt x="51" y="632"/>
                    <a:pt x="49" y="623"/>
                  </a:cubicBezTo>
                  <a:cubicBezTo>
                    <a:pt x="47" y="613"/>
                    <a:pt x="48" y="603"/>
                    <a:pt x="46" y="592"/>
                  </a:cubicBezTo>
                  <a:cubicBezTo>
                    <a:pt x="40" y="559"/>
                    <a:pt x="29" y="526"/>
                    <a:pt x="23" y="491"/>
                  </a:cubicBezTo>
                  <a:cubicBezTo>
                    <a:pt x="20" y="473"/>
                    <a:pt x="18" y="455"/>
                    <a:pt x="16" y="435"/>
                  </a:cubicBezTo>
                  <a:cubicBezTo>
                    <a:pt x="11" y="404"/>
                    <a:pt x="8" y="374"/>
                    <a:pt x="7" y="343"/>
                  </a:cubicBezTo>
                  <a:cubicBezTo>
                    <a:pt x="6" y="324"/>
                    <a:pt x="0" y="305"/>
                    <a:pt x="4" y="288"/>
                  </a:cubicBezTo>
                  <a:cubicBezTo>
                    <a:pt x="42" y="272"/>
                    <a:pt x="83" y="247"/>
                    <a:pt x="131" y="234"/>
                  </a:cubicBezTo>
                  <a:cubicBezTo>
                    <a:pt x="140" y="228"/>
                    <a:pt x="154" y="222"/>
                    <a:pt x="164" y="221"/>
                  </a:cubicBezTo>
                  <a:cubicBezTo>
                    <a:pt x="194" y="205"/>
                    <a:pt x="231" y="196"/>
                    <a:pt x="267" y="186"/>
                  </a:cubicBezTo>
                  <a:cubicBezTo>
                    <a:pt x="300" y="178"/>
                    <a:pt x="334" y="161"/>
                    <a:pt x="363" y="159"/>
                  </a:cubicBezTo>
                  <a:cubicBezTo>
                    <a:pt x="371" y="154"/>
                    <a:pt x="382" y="151"/>
                    <a:pt x="393" y="149"/>
                  </a:cubicBezTo>
                  <a:cubicBezTo>
                    <a:pt x="388" y="129"/>
                    <a:pt x="371" y="101"/>
                    <a:pt x="369" y="79"/>
                  </a:cubicBezTo>
                  <a:cubicBezTo>
                    <a:pt x="367" y="54"/>
                    <a:pt x="382" y="37"/>
                    <a:pt x="394" y="17"/>
                  </a:cubicBezTo>
                  <a:cubicBezTo>
                    <a:pt x="408" y="16"/>
                    <a:pt x="422" y="4"/>
                    <a:pt x="439" y="2"/>
                  </a:cubicBezTo>
                  <a:cubicBezTo>
                    <a:pt x="460" y="0"/>
                    <a:pt x="474" y="7"/>
                    <a:pt x="493" y="14"/>
                  </a:cubicBezTo>
                  <a:cubicBezTo>
                    <a:pt x="499" y="26"/>
                    <a:pt x="511" y="33"/>
                    <a:pt x="519" y="44"/>
                  </a:cubicBezTo>
                  <a:cubicBezTo>
                    <a:pt x="530" y="62"/>
                    <a:pt x="533" y="86"/>
                    <a:pt x="546" y="104"/>
                  </a:cubicBezTo>
                  <a:close/>
                  <a:moveTo>
                    <a:pt x="483" y="254"/>
                  </a:moveTo>
                  <a:cubicBezTo>
                    <a:pt x="476" y="241"/>
                    <a:pt x="469" y="224"/>
                    <a:pt x="463" y="209"/>
                  </a:cubicBezTo>
                  <a:cubicBezTo>
                    <a:pt x="453" y="186"/>
                    <a:pt x="445" y="162"/>
                    <a:pt x="447" y="137"/>
                  </a:cubicBezTo>
                  <a:cubicBezTo>
                    <a:pt x="455" y="124"/>
                    <a:pt x="469" y="121"/>
                    <a:pt x="488" y="125"/>
                  </a:cubicBezTo>
                  <a:cubicBezTo>
                    <a:pt x="509" y="154"/>
                    <a:pt x="533" y="211"/>
                    <a:pt x="547" y="252"/>
                  </a:cubicBezTo>
                  <a:cubicBezTo>
                    <a:pt x="558" y="282"/>
                    <a:pt x="583" y="334"/>
                    <a:pt x="562" y="357"/>
                  </a:cubicBezTo>
                  <a:cubicBezTo>
                    <a:pt x="560" y="359"/>
                    <a:pt x="547" y="371"/>
                    <a:pt x="540" y="372"/>
                  </a:cubicBezTo>
                  <a:cubicBezTo>
                    <a:pt x="532" y="373"/>
                    <a:pt x="514" y="370"/>
                    <a:pt x="509" y="366"/>
                  </a:cubicBezTo>
                  <a:cubicBezTo>
                    <a:pt x="503" y="362"/>
                    <a:pt x="503" y="353"/>
                    <a:pt x="498" y="349"/>
                  </a:cubicBezTo>
                  <a:cubicBezTo>
                    <a:pt x="457" y="259"/>
                    <a:pt x="412" y="180"/>
                    <a:pt x="397" y="64"/>
                  </a:cubicBezTo>
                  <a:cubicBezTo>
                    <a:pt x="405" y="49"/>
                    <a:pt x="420" y="41"/>
                    <a:pt x="435" y="33"/>
                  </a:cubicBezTo>
                  <a:cubicBezTo>
                    <a:pt x="454" y="31"/>
                    <a:pt x="470" y="39"/>
                    <a:pt x="485" y="44"/>
                  </a:cubicBezTo>
                  <a:cubicBezTo>
                    <a:pt x="494" y="58"/>
                    <a:pt x="506" y="69"/>
                    <a:pt x="514" y="84"/>
                  </a:cubicBezTo>
                  <a:cubicBezTo>
                    <a:pt x="519" y="94"/>
                    <a:pt x="520" y="107"/>
                    <a:pt x="529" y="114"/>
                  </a:cubicBezTo>
                  <a:cubicBezTo>
                    <a:pt x="530" y="110"/>
                    <a:pt x="532" y="114"/>
                    <a:pt x="534" y="112"/>
                  </a:cubicBezTo>
                  <a:cubicBezTo>
                    <a:pt x="529" y="83"/>
                    <a:pt x="515" y="64"/>
                    <a:pt x="501" y="39"/>
                  </a:cubicBezTo>
                  <a:cubicBezTo>
                    <a:pt x="495" y="36"/>
                    <a:pt x="489" y="31"/>
                    <a:pt x="485" y="24"/>
                  </a:cubicBezTo>
                  <a:cubicBezTo>
                    <a:pt x="475" y="20"/>
                    <a:pt x="460" y="12"/>
                    <a:pt x="443" y="14"/>
                  </a:cubicBezTo>
                  <a:cubicBezTo>
                    <a:pt x="430" y="16"/>
                    <a:pt x="415" y="23"/>
                    <a:pt x="400" y="28"/>
                  </a:cubicBezTo>
                  <a:cubicBezTo>
                    <a:pt x="387" y="40"/>
                    <a:pt x="377" y="59"/>
                    <a:pt x="382" y="82"/>
                  </a:cubicBezTo>
                  <a:cubicBezTo>
                    <a:pt x="391" y="102"/>
                    <a:pt x="395" y="127"/>
                    <a:pt x="404" y="148"/>
                  </a:cubicBezTo>
                  <a:cubicBezTo>
                    <a:pt x="407" y="170"/>
                    <a:pt x="416" y="183"/>
                    <a:pt x="417" y="201"/>
                  </a:cubicBezTo>
                  <a:cubicBezTo>
                    <a:pt x="432" y="236"/>
                    <a:pt x="440" y="274"/>
                    <a:pt x="455" y="307"/>
                  </a:cubicBezTo>
                  <a:cubicBezTo>
                    <a:pt x="467" y="334"/>
                    <a:pt x="485" y="365"/>
                    <a:pt x="505" y="382"/>
                  </a:cubicBezTo>
                  <a:cubicBezTo>
                    <a:pt x="514" y="382"/>
                    <a:pt x="520" y="387"/>
                    <a:pt x="530" y="388"/>
                  </a:cubicBezTo>
                  <a:cubicBezTo>
                    <a:pt x="538" y="384"/>
                    <a:pt x="554" y="385"/>
                    <a:pt x="561" y="383"/>
                  </a:cubicBezTo>
                  <a:cubicBezTo>
                    <a:pt x="562" y="378"/>
                    <a:pt x="569" y="376"/>
                    <a:pt x="575" y="373"/>
                  </a:cubicBezTo>
                  <a:cubicBezTo>
                    <a:pt x="592" y="351"/>
                    <a:pt x="583" y="321"/>
                    <a:pt x="576" y="293"/>
                  </a:cubicBezTo>
                  <a:cubicBezTo>
                    <a:pt x="574" y="285"/>
                    <a:pt x="575" y="278"/>
                    <a:pt x="572" y="271"/>
                  </a:cubicBezTo>
                  <a:cubicBezTo>
                    <a:pt x="562" y="240"/>
                    <a:pt x="546" y="205"/>
                    <a:pt x="536" y="181"/>
                  </a:cubicBezTo>
                  <a:cubicBezTo>
                    <a:pt x="529" y="163"/>
                    <a:pt x="520" y="146"/>
                    <a:pt x="511" y="132"/>
                  </a:cubicBezTo>
                  <a:cubicBezTo>
                    <a:pt x="508" y="125"/>
                    <a:pt x="504" y="117"/>
                    <a:pt x="501" y="114"/>
                  </a:cubicBezTo>
                  <a:cubicBezTo>
                    <a:pt x="482" y="93"/>
                    <a:pt x="450" y="108"/>
                    <a:pt x="434" y="125"/>
                  </a:cubicBezTo>
                  <a:cubicBezTo>
                    <a:pt x="425" y="160"/>
                    <a:pt x="440" y="190"/>
                    <a:pt x="452" y="220"/>
                  </a:cubicBezTo>
                  <a:cubicBezTo>
                    <a:pt x="456" y="232"/>
                    <a:pt x="463" y="245"/>
                    <a:pt x="470" y="256"/>
                  </a:cubicBezTo>
                  <a:cubicBezTo>
                    <a:pt x="477" y="267"/>
                    <a:pt x="482" y="285"/>
                    <a:pt x="494" y="283"/>
                  </a:cubicBezTo>
                  <a:cubicBezTo>
                    <a:pt x="498" y="274"/>
                    <a:pt x="488" y="264"/>
                    <a:pt x="483" y="254"/>
                  </a:cubicBezTo>
                  <a:close/>
                  <a:moveTo>
                    <a:pt x="501" y="83"/>
                  </a:moveTo>
                  <a:cubicBezTo>
                    <a:pt x="496" y="73"/>
                    <a:pt x="485" y="58"/>
                    <a:pt x="478" y="53"/>
                  </a:cubicBezTo>
                  <a:cubicBezTo>
                    <a:pt x="468" y="47"/>
                    <a:pt x="448" y="41"/>
                    <a:pt x="438" y="44"/>
                  </a:cubicBezTo>
                  <a:cubicBezTo>
                    <a:pt x="432" y="46"/>
                    <a:pt x="428" y="53"/>
                    <a:pt x="423" y="56"/>
                  </a:cubicBezTo>
                  <a:cubicBezTo>
                    <a:pt x="417" y="59"/>
                    <a:pt x="409" y="60"/>
                    <a:pt x="407" y="68"/>
                  </a:cubicBezTo>
                  <a:cubicBezTo>
                    <a:pt x="405" y="75"/>
                    <a:pt x="407" y="88"/>
                    <a:pt x="408" y="94"/>
                  </a:cubicBezTo>
                  <a:cubicBezTo>
                    <a:pt x="411" y="111"/>
                    <a:pt x="419" y="129"/>
                    <a:pt x="424" y="143"/>
                  </a:cubicBezTo>
                  <a:cubicBezTo>
                    <a:pt x="422" y="113"/>
                    <a:pt x="451" y="96"/>
                    <a:pt x="475" y="95"/>
                  </a:cubicBezTo>
                  <a:cubicBezTo>
                    <a:pt x="492" y="95"/>
                    <a:pt x="502" y="107"/>
                    <a:pt x="513" y="114"/>
                  </a:cubicBezTo>
                  <a:cubicBezTo>
                    <a:pt x="508" y="101"/>
                    <a:pt x="509" y="95"/>
                    <a:pt x="501" y="83"/>
                  </a:cubicBezTo>
                  <a:close/>
                  <a:moveTo>
                    <a:pt x="724" y="83"/>
                  </a:moveTo>
                  <a:cubicBezTo>
                    <a:pt x="712" y="89"/>
                    <a:pt x="695" y="86"/>
                    <a:pt x="679" y="88"/>
                  </a:cubicBezTo>
                  <a:cubicBezTo>
                    <a:pt x="664" y="90"/>
                    <a:pt x="649" y="97"/>
                    <a:pt x="637" y="98"/>
                  </a:cubicBezTo>
                  <a:cubicBezTo>
                    <a:pt x="630" y="99"/>
                    <a:pt x="624" y="97"/>
                    <a:pt x="617" y="98"/>
                  </a:cubicBezTo>
                  <a:cubicBezTo>
                    <a:pt x="583" y="104"/>
                    <a:pt x="554" y="118"/>
                    <a:pt x="520" y="127"/>
                  </a:cubicBezTo>
                  <a:cubicBezTo>
                    <a:pt x="537" y="150"/>
                    <a:pt x="551" y="192"/>
                    <a:pt x="566" y="225"/>
                  </a:cubicBezTo>
                  <a:cubicBezTo>
                    <a:pt x="578" y="275"/>
                    <a:pt x="609" y="334"/>
                    <a:pt x="590" y="381"/>
                  </a:cubicBezTo>
                  <a:cubicBezTo>
                    <a:pt x="575" y="393"/>
                    <a:pt x="552" y="393"/>
                    <a:pt x="531" y="401"/>
                  </a:cubicBezTo>
                  <a:cubicBezTo>
                    <a:pt x="528" y="399"/>
                    <a:pt x="523" y="398"/>
                    <a:pt x="520" y="396"/>
                  </a:cubicBezTo>
                  <a:cubicBezTo>
                    <a:pt x="493" y="395"/>
                    <a:pt x="479" y="372"/>
                    <a:pt x="469" y="353"/>
                  </a:cubicBezTo>
                  <a:cubicBezTo>
                    <a:pt x="438" y="297"/>
                    <a:pt x="413" y="219"/>
                    <a:pt x="397" y="159"/>
                  </a:cubicBezTo>
                  <a:cubicBezTo>
                    <a:pt x="384" y="161"/>
                    <a:pt x="372" y="166"/>
                    <a:pt x="362" y="169"/>
                  </a:cubicBezTo>
                  <a:cubicBezTo>
                    <a:pt x="344" y="174"/>
                    <a:pt x="333" y="178"/>
                    <a:pt x="320" y="181"/>
                  </a:cubicBezTo>
                  <a:cubicBezTo>
                    <a:pt x="308" y="184"/>
                    <a:pt x="297" y="189"/>
                    <a:pt x="286" y="193"/>
                  </a:cubicBezTo>
                  <a:cubicBezTo>
                    <a:pt x="264" y="200"/>
                    <a:pt x="241" y="203"/>
                    <a:pt x="219" y="210"/>
                  </a:cubicBezTo>
                  <a:cubicBezTo>
                    <a:pt x="205" y="214"/>
                    <a:pt x="192" y="222"/>
                    <a:pt x="179" y="227"/>
                  </a:cubicBezTo>
                  <a:cubicBezTo>
                    <a:pt x="143" y="241"/>
                    <a:pt x="107" y="251"/>
                    <a:pt x="72" y="270"/>
                  </a:cubicBezTo>
                  <a:cubicBezTo>
                    <a:pt x="52" y="271"/>
                    <a:pt x="37" y="289"/>
                    <a:pt x="16" y="293"/>
                  </a:cubicBezTo>
                  <a:cubicBezTo>
                    <a:pt x="15" y="350"/>
                    <a:pt x="20" y="408"/>
                    <a:pt x="31" y="472"/>
                  </a:cubicBezTo>
                  <a:cubicBezTo>
                    <a:pt x="35" y="496"/>
                    <a:pt x="46" y="519"/>
                    <a:pt x="49" y="545"/>
                  </a:cubicBezTo>
                  <a:cubicBezTo>
                    <a:pt x="54" y="583"/>
                    <a:pt x="61" y="620"/>
                    <a:pt x="72" y="657"/>
                  </a:cubicBezTo>
                  <a:cubicBezTo>
                    <a:pt x="83" y="695"/>
                    <a:pt x="90" y="734"/>
                    <a:pt x="102" y="769"/>
                  </a:cubicBezTo>
                  <a:cubicBezTo>
                    <a:pt x="111" y="798"/>
                    <a:pt x="123" y="827"/>
                    <a:pt x="134" y="853"/>
                  </a:cubicBezTo>
                  <a:cubicBezTo>
                    <a:pt x="144" y="877"/>
                    <a:pt x="153" y="898"/>
                    <a:pt x="161" y="920"/>
                  </a:cubicBezTo>
                  <a:cubicBezTo>
                    <a:pt x="176" y="960"/>
                    <a:pt x="192" y="1000"/>
                    <a:pt x="212" y="1033"/>
                  </a:cubicBezTo>
                  <a:cubicBezTo>
                    <a:pt x="268" y="984"/>
                    <a:pt x="343" y="959"/>
                    <a:pt x="409" y="930"/>
                  </a:cubicBezTo>
                  <a:cubicBezTo>
                    <a:pt x="480" y="899"/>
                    <a:pt x="564" y="889"/>
                    <a:pt x="642" y="870"/>
                  </a:cubicBezTo>
                  <a:cubicBezTo>
                    <a:pt x="678" y="861"/>
                    <a:pt x="705" y="852"/>
                    <a:pt x="735" y="843"/>
                  </a:cubicBezTo>
                  <a:cubicBezTo>
                    <a:pt x="767" y="833"/>
                    <a:pt x="800" y="826"/>
                    <a:pt x="830" y="814"/>
                  </a:cubicBezTo>
                  <a:cubicBezTo>
                    <a:pt x="860" y="803"/>
                    <a:pt x="887" y="788"/>
                    <a:pt x="916" y="780"/>
                  </a:cubicBezTo>
                  <a:cubicBezTo>
                    <a:pt x="927" y="768"/>
                    <a:pt x="951" y="764"/>
                    <a:pt x="965" y="757"/>
                  </a:cubicBezTo>
                  <a:cubicBezTo>
                    <a:pt x="960" y="735"/>
                    <a:pt x="944" y="721"/>
                    <a:pt x="933" y="702"/>
                  </a:cubicBezTo>
                  <a:cubicBezTo>
                    <a:pt x="921" y="678"/>
                    <a:pt x="907" y="657"/>
                    <a:pt x="897" y="635"/>
                  </a:cubicBezTo>
                  <a:cubicBezTo>
                    <a:pt x="875" y="584"/>
                    <a:pt x="854" y="535"/>
                    <a:pt x="838" y="483"/>
                  </a:cubicBezTo>
                  <a:cubicBezTo>
                    <a:pt x="830" y="459"/>
                    <a:pt x="820" y="436"/>
                    <a:pt x="814" y="412"/>
                  </a:cubicBezTo>
                  <a:cubicBezTo>
                    <a:pt x="807" y="385"/>
                    <a:pt x="804" y="356"/>
                    <a:pt x="799" y="327"/>
                  </a:cubicBezTo>
                  <a:cubicBezTo>
                    <a:pt x="795" y="301"/>
                    <a:pt x="788" y="274"/>
                    <a:pt x="783" y="246"/>
                  </a:cubicBezTo>
                  <a:cubicBezTo>
                    <a:pt x="772" y="189"/>
                    <a:pt x="780" y="133"/>
                    <a:pt x="762" y="79"/>
                  </a:cubicBezTo>
                  <a:cubicBezTo>
                    <a:pt x="761" y="79"/>
                    <a:pt x="760" y="79"/>
                    <a:pt x="759" y="79"/>
                  </a:cubicBezTo>
                  <a:cubicBezTo>
                    <a:pt x="741" y="81"/>
                    <a:pt x="738" y="86"/>
                    <a:pt x="724" y="83"/>
                  </a:cubicBezTo>
                  <a:close/>
                  <a:moveTo>
                    <a:pt x="527" y="362"/>
                  </a:moveTo>
                  <a:cubicBezTo>
                    <a:pt x="534" y="363"/>
                    <a:pt x="547" y="357"/>
                    <a:pt x="546" y="354"/>
                  </a:cubicBezTo>
                  <a:cubicBezTo>
                    <a:pt x="558" y="347"/>
                    <a:pt x="560" y="329"/>
                    <a:pt x="559" y="315"/>
                  </a:cubicBezTo>
                  <a:cubicBezTo>
                    <a:pt x="533" y="254"/>
                    <a:pt x="517" y="185"/>
                    <a:pt x="481" y="137"/>
                  </a:cubicBezTo>
                  <a:cubicBezTo>
                    <a:pt x="469" y="135"/>
                    <a:pt x="462" y="133"/>
                    <a:pt x="458" y="140"/>
                  </a:cubicBezTo>
                  <a:cubicBezTo>
                    <a:pt x="462" y="140"/>
                    <a:pt x="458" y="141"/>
                    <a:pt x="458" y="141"/>
                  </a:cubicBezTo>
                  <a:cubicBezTo>
                    <a:pt x="453" y="175"/>
                    <a:pt x="471" y="193"/>
                    <a:pt x="479" y="219"/>
                  </a:cubicBezTo>
                  <a:cubicBezTo>
                    <a:pt x="482" y="229"/>
                    <a:pt x="485" y="232"/>
                    <a:pt x="488" y="240"/>
                  </a:cubicBezTo>
                  <a:cubicBezTo>
                    <a:pt x="489" y="243"/>
                    <a:pt x="489" y="247"/>
                    <a:pt x="490" y="250"/>
                  </a:cubicBezTo>
                  <a:cubicBezTo>
                    <a:pt x="498" y="266"/>
                    <a:pt x="521" y="279"/>
                    <a:pt x="503" y="295"/>
                  </a:cubicBezTo>
                  <a:cubicBezTo>
                    <a:pt x="498" y="293"/>
                    <a:pt x="490" y="297"/>
                    <a:pt x="484" y="298"/>
                  </a:cubicBezTo>
                  <a:cubicBezTo>
                    <a:pt x="496" y="315"/>
                    <a:pt x="505" y="359"/>
                    <a:pt x="527" y="362"/>
                  </a:cubicBezTo>
                  <a:close/>
                </a:path>
              </a:pathLst>
            </a:custGeom>
            <a:solidFill>
              <a:srgbClr val="005188"/>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a:solidFill>
                  <a:srgbClr val="005188"/>
                </a:solidFill>
              </a:endParaRPr>
            </a:p>
          </p:txBody>
        </p:sp>
        <p:sp>
          <p:nvSpPr>
            <p:cNvPr id="9" name="TextBox 14"/>
            <p:cNvSpPr txBox="1"/>
            <p:nvPr/>
          </p:nvSpPr>
          <p:spPr>
            <a:xfrm>
              <a:off x="9139675" y="3003575"/>
              <a:ext cx="739523" cy="923330"/>
            </a:xfrm>
            <a:prstGeom prst="rect">
              <a:avLst/>
            </a:prstGeom>
            <a:noFill/>
          </p:spPr>
          <p:txBody>
            <a:bodyPr wrap="square" rtlCol="0">
              <a:spAutoFit/>
            </a:bodyPr>
            <a:lstStyle/>
            <a:p>
              <a:r>
                <a:rPr lang="en-US" altLang="zh-CN" sz="5400" dirty="0" smtClean="0">
                  <a:solidFill>
                    <a:srgbClr val="005188"/>
                  </a:solidFill>
                  <a:latin typeface="时尚中黑简体" panose="01010104010101010101" pitchFamily="2" charset="-122"/>
                  <a:ea typeface="时尚中黑简体" panose="01010104010101010101" pitchFamily="2" charset="-122"/>
                </a:rPr>
                <a:t>C</a:t>
              </a:r>
              <a:endParaRPr lang="zh-CN" altLang="en-US" sz="5400" dirty="0">
                <a:solidFill>
                  <a:srgbClr val="005188"/>
                </a:solidFill>
                <a:latin typeface="时尚中黑简体" panose="01010104010101010101" pitchFamily="2" charset="-122"/>
                <a:ea typeface="时尚中黑简体" panose="01010104010101010101" pitchFamily="2" charset="-122"/>
              </a:endParaRPr>
            </a:p>
          </p:txBody>
        </p:sp>
      </p:grpSp>
      <p:grpSp>
        <p:nvGrpSpPr>
          <p:cNvPr id="10" name="chenying0907 9"/>
          <p:cNvGrpSpPr/>
          <p:nvPr/>
        </p:nvGrpSpPr>
        <p:grpSpPr>
          <a:xfrm>
            <a:off x="1192479" y="4559262"/>
            <a:ext cx="2340466" cy="1077137"/>
            <a:chOff x="2331218" y="3800039"/>
            <a:chExt cx="2340466" cy="1077137"/>
          </a:xfrm>
        </p:grpSpPr>
        <p:sp>
          <p:nvSpPr>
            <p:cNvPr id="11" name="文本框 17"/>
            <p:cNvSpPr txBox="1">
              <a:spLocks noChangeArrowheads="1"/>
            </p:cNvSpPr>
            <p:nvPr/>
          </p:nvSpPr>
          <p:spPr bwMode="auto">
            <a:xfrm>
              <a:off x="2331218" y="4244695"/>
              <a:ext cx="2340466" cy="6324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5pPr>
              <a:lvl6pPr marL="25146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a:buNone/>
              </a:pPr>
              <a:r>
                <a:rPr lang="zh-CN" altLang="en-US" sz="1300" dirty="0">
                  <a:latin typeface="方正清刻本悦宋简体" panose="02000000000000000000" pitchFamily="2" charset="-122"/>
                  <a:ea typeface="方正清刻本悦宋简体" panose="02000000000000000000" pitchFamily="2" charset="-122"/>
                </a:rPr>
                <a:t>您的内容打在这里，或者通过复制您的文本后，在此框中选择</a:t>
              </a:r>
              <a:r>
                <a:rPr lang="zh-CN" altLang="en-US" sz="1300" dirty="0" smtClean="0">
                  <a:latin typeface="方正清刻本悦宋简体" panose="02000000000000000000" pitchFamily="2" charset="-122"/>
                  <a:ea typeface="方正清刻本悦宋简体" panose="02000000000000000000" pitchFamily="2" charset="-122"/>
                </a:rPr>
                <a:t>粘贴</a:t>
              </a:r>
              <a:r>
                <a:rPr lang="zh-CN" altLang="en-US" sz="1300" dirty="0" smtClean="0">
                  <a:latin typeface="方正清刻本悦宋简体" panose="02000000000000000000" pitchFamily="2" charset="-122"/>
                  <a:ea typeface="方正清刻本悦宋简体" panose="02000000000000000000" pitchFamily="2" charset="-122"/>
                  <a:sym typeface="微软雅黑" pitchFamily="34" charset="-122"/>
                </a:rPr>
                <a:t>。</a:t>
              </a:r>
              <a:endParaRPr lang="zh-CN" altLang="en-US" sz="1300" dirty="0">
                <a:latin typeface="方正清刻本悦宋简体" panose="02000000000000000000" pitchFamily="2" charset="-122"/>
                <a:ea typeface="方正清刻本悦宋简体" panose="02000000000000000000" pitchFamily="2" charset="-122"/>
              </a:endParaRPr>
            </a:p>
          </p:txBody>
        </p:sp>
        <p:sp>
          <p:nvSpPr>
            <p:cNvPr id="12" name="文本框 11"/>
            <p:cNvSpPr txBox="1"/>
            <p:nvPr/>
          </p:nvSpPr>
          <p:spPr>
            <a:xfrm>
              <a:off x="2952994" y="3800039"/>
              <a:ext cx="1424489" cy="400110"/>
            </a:xfrm>
            <a:prstGeom prst="rect">
              <a:avLst/>
            </a:prstGeom>
            <a:noFill/>
          </p:spPr>
          <p:txBody>
            <a:bodyPr wrap="square" rtlCol="0">
              <a:spAutoFit/>
            </a:bodyPr>
            <a:lstStyle/>
            <a:p>
              <a:pPr algn="ctr"/>
              <a:r>
                <a:rPr lang="zh-CN" altLang="en-US" sz="2000" b="1" dirty="0">
                  <a:solidFill>
                    <a:srgbClr val="005188"/>
                  </a:solidFill>
                  <a:latin typeface="方正清刻本悦宋简体" panose="02000000000000000000" pitchFamily="2" charset="-122"/>
                  <a:ea typeface="方正清刻本悦宋简体" panose="02000000000000000000" pitchFamily="2" charset="-122"/>
                </a:rPr>
                <a:t>小标题</a:t>
              </a:r>
              <a:endParaRPr lang="en-US" altLang="zh-CN" sz="2000" b="1" dirty="0">
                <a:solidFill>
                  <a:srgbClr val="005188"/>
                </a:solidFill>
                <a:latin typeface="方正清刻本悦宋简体" panose="02000000000000000000" pitchFamily="2" charset="-122"/>
                <a:ea typeface="方正清刻本悦宋简体" panose="02000000000000000000" pitchFamily="2" charset="-122"/>
              </a:endParaRPr>
            </a:p>
          </p:txBody>
        </p:sp>
      </p:grpSp>
      <p:grpSp>
        <p:nvGrpSpPr>
          <p:cNvPr id="13" name="chenying0907 12"/>
          <p:cNvGrpSpPr/>
          <p:nvPr/>
        </p:nvGrpSpPr>
        <p:grpSpPr>
          <a:xfrm>
            <a:off x="4740443" y="4559262"/>
            <a:ext cx="2340466" cy="1077137"/>
            <a:chOff x="2331218" y="3800039"/>
            <a:chExt cx="2340466" cy="1077137"/>
          </a:xfrm>
        </p:grpSpPr>
        <p:sp>
          <p:nvSpPr>
            <p:cNvPr id="14" name="文本框 17"/>
            <p:cNvSpPr txBox="1">
              <a:spLocks noChangeArrowheads="1"/>
            </p:cNvSpPr>
            <p:nvPr/>
          </p:nvSpPr>
          <p:spPr bwMode="auto">
            <a:xfrm>
              <a:off x="2331218" y="4244695"/>
              <a:ext cx="2340466" cy="6324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5pPr>
              <a:lvl6pPr marL="25146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a:buNone/>
              </a:pPr>
              <a:r>
                <a:rPr lang="zh-CN" altLang="en-US" sz="1300" dirty="0">
                  <a:latin typeface="方正清刻本悦宋简体" panose="02000000000000000000" pitchFamily="2" charset="-122"/>
                  <a:ea typeface="方正清刻本悦宋简体" panose="02000000000000000000" pitchFamily="2" charset="-122"/>
                </a:rPr>
                <a:t>您的内容打在这里，或者通过复制您的文本后，在此框中选择</a:t>
              </a:r>
              <a:r>
                <a:rPr lang="zh-CN" altLang="en-US" sz="1300" dirty="0" smtClean="0">
                  <a:latin typeface="方正清刻本悦宋简体" panose="02000000000000000000" pitchFamily="2" charset="-122"/>
                  <a:ea typeface="方正清刻本悦宋简体" panose="02000000000000000000" pitchFamily="2" charset="-122"/>
                </a:rPr>
                <a:t>粘贴</a:t>
              </a:r>
              <a:r>
                <a:rPr lang="zh-CN" altLang="en-US" sz="1300" dirty="0" smtClean="0">
                  <a:latin typeface="方正清刻本悦宋简体" panose="02000000000000000000" pitchFamily="2" charset="-122"/>
                  <a:ea typeface="方正清刻本悦宋简体" panose="02000000000000000000" pitchFamily="2" charset="-122"/>
                  <a:sym typeface="微软雅黑" pitchFamily="34" charset="-122"/>
                </a:rPr>
                <a:t>。</a:t>
              </a:r>
              <a:endParaRPr lang="zh-CN" altLang="en-US" sz="1300" dirty="0">
                <a:latin typeface="方正清刻本悦宋简体" panose="02000000000000000000" pitchFamily="2" charset="-122"/>
                <a:ea typeface="方正清刻本悦宋简体" panose="02000000000000000000" pitchFamily="2" charset="-122"/>
              </a:endParaRPr>
            </a:p>
          </p:txBody>
        </p:sp>
        <p:sp>
          <p:nvSpPr>
            <p:cNvPr id="15" name="文本框 14"/>
            <p:cNvSpPr txBox="1"/>
            <p:nvPr/>
          </p:nvSpPr>
          <p:spPr>
            <a:xfrm>
              <a:off x="2952994" y="3800039"/>
              <a:ext cx="1424489" cy="400110"/>
            </a:xfrm>
            <a:prstGeom prst="rect">
              <a:avLst/>
            </a:prstGeom>
            <a:noFill/>
          </p:spPr>
          <p:txBody>
            <a:bodyPr wrap="square" rtlCol="0">
              <a:spAutoFit/>
            </a:bodyPr>
            <a:lstStyle/>
            <a:p>
              <a:pPr algn="ctr"/>
              <a:r>
                <a:rPr lang="zh-CN" altLang="en-US" sz="2000" b="1" dirty="0">
                  <a:solidFill>
                    <a:srgbClr val="005188"/>
                  </a:solidFill>
                  <a:latin typeface="方正清刻本悦宋简体" panose="02000000000000000000" pitchFamily="2" charset="-122"/>
                  <a:ea typeface="方正清刻本悦宋简体" panose="02000000000000000000" pitchFamily="2" charset="-122"/>
                </a:rPr>
                <a:t>小标题</a:t>
              </a:r>
              <a:endParaRPr lang="en-US" altLang="zh-CN" sz="2000" b="1" dirty="0">
                <a:solidFill>
                  <a:srgbClr val="005188"/>
                </a:solidFill>
                <a:latin typeface="方正清刻本悦宋简体" panose="02000000000000000000" pitchFamily="2" charset="-122"/>
                <a:ea typeface="方正清刻本悦宋简体" panose="02000000000000000000" pitchFamily="2" charset="-122"/>
              </a:endParaRPr>
            </a:p>
          </p:txBody>
        </p:sp>
      </p:grpSp>
      <p:grpSp>
        <p:nvGrpSpPr>
          <p:cNvPr id="16" name="chenying0907 15"/>
          <p:cNvGrpSpPr/>
          <p:nvPr/>
        </p:nvGrpSpPr>
        <p:grpSpPr>
          <a:xfrm>
            <a:off x="8491713" y="4559262"/>
            <a:ext cx="2340466" cy="1077137"/>
            <a:chOff x="2331218" y="3800039"/>
            <a:chExt cx="2340466" cy="1077137"/>
          </a:xfrm>
        </p:grpSpPr>
        <p:sp>
          <p:nvSpPr>
            <p:cNvPr id="17" name="文本框 17"/>
            <p:cNvSpPr txBox="1">
              <a:spLocks noChangeArrowheads="1"/>
            </p:cNvSpPr>
            <p:nvPr/>
          </p:nvSpPr>
          <p:spPr bwMode="auto">
            <a:xfrm>
              <a:off x="2331218" y="4244695"/>
              <a:ext cx="2340466" cy="6324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5pPr>
              <a:lvl6pPr marL="25146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a:buNone/>
              </a:pPr>
              <a:r>
                <a:rPr lang="zh-CN" altLang="en-US" sz="1300" dirty="0">
                  <a:latin typeface="方正清刻本悦宋简体" panose="02000000000000000000" pitchFamily="2" charset="-122"/>
                  <a:ea typeface="方正清刻本悦宋简体" panose="02000000000000000000" pitchFamily="2" charset="-122"/>
                </a:rPr>
                <a:t>您的内容打在这里，或者通过复制您的文本后，在此框中选择</a:t>
              </a:r>
              <a:r>
                <a:rPr lang="zh-CN" altLang="en-US" sz="1300" dirty="0" smtClean="0">
                  <a:latin typeface="方正清刻本悦宋简体" panose="02000000000000000000" pitchFamily="2" charset="-122"/>
                  <a:ea typeface="方正清刻本悦宋简体" panose="02000000000000000000" pitchFamily="2" charset="-122"/>
                </a:rPr>
                <a:t>粘贴</a:t>
              </a:r>
              <a:r>
                <a:rPr lang="zh-CN" altLang="en-US" sz="1300" dirty="0" smtClean="0">
                  <a:latin typeface="方正清刻本悦宋简体" panose="02000000000000000000" pitchFamily="2" charset="-122"/>
                  <a:ea typeface="方正清刻本悦宋简体" panose="02000000000000000000" pitchFamily="2" charset="-122"/>
                  <a:sym typeface="微软雅黑" pitchFamily="34" charset="-122"/>
                </a:rPr>
                <a:t>。</a:t>
              </a:r>
              <a:endParaRPr lang="zh-CN" altLang="en-US" sz="1300" dirty="0">
                <a:latin typeface="方正清刻本悦宋简体" panose="02000000000000000000" pitchFamily="2" charset="-122"/>
                <a:ea typeface="方正清刻本悦宋简体" panose="02000000000000000000" pitchFamily="2" charset="-122"/>
              </a:endParaRPr>
            </a:p>
          </p:txBody>
        </p:sp>
        <p:sp>
          <p:nvSpPr>
            <p:cNvPr id="18" name="文本框 17"/>
            <p:cNvSpPr txBox="1"/>
            <p:nvPr/>
          </p:nvSpPr>
          <p:spPr>
            <a:xfrm>
              <a:off x="2952994" y="3800039"/>
              <a:ext cx="1424489" cy="400110"/>
            </a:xfrm>
            <a:prstGeom prst="rect">
              <a:avLst/>
            </a:prstGeom>
            <a:noFill/>
          </p:spPr>
          <p:txBody>
            <a:bodyPr wrap="square" rtlCol="0">
              <a:spAutoFit/>
            </a:bodyPr>
            <a:lstStyle/>
            <a:p>
              <a:pPr algn="ctr"/>
              <a:r>
                <a:rPr lang="zh-CN" altLang="en-US" sz="2000" b="1" dirty="0">
                  <a:solidFill>
                    <a:srgbClr val="005188"/>
                  </a:solidFill>
                  <a:latin typeface="方正清刻本悦宋简体" panose="02000000000000000000" pitchFamily="2" charset="-122"/>
                  <a:ea typeface="方正清刻本悦宋简体" panose="02000000000000000000" pitchFamily="2" charset="-122"/>
                </a:rPr>
                <a:t>小标题</a:t>
              </a:r>
              <a:endParaRPr lang="en-US" altLang="zh-CN" sz="2000" b="1" dirty="0">
                <a:solidFill>
                  <a:srgbClr val="005188"/>
                </a:solidFill>
                <a:latin typeface="方正清刻本悦宋简体" panose="02000000000000000000" pitchFamily="2" charset="-122"/>
                <a:ea typeface="方正清刻本悦宋简体" panose="02000000000000000000" pitchFamily="2" charset="-122"/>
              </a:endParaRPr>
            </a:p>
          </p:txBody>
        </p:sp>
      </p:grpSp>
    </p:spTree>
    <p:extLst>
      <p:ext uri="{BB962C8B-B14F-4D97-AF65-F5344CB8AC3E}">
        <p14:creationId xmlns:p14="http://schemas.microsoft.com/office/powerpoint/2010/main" val="81639738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iterate type="lt">
                                        <p:tmPct val="10000"/>
                                      </p:iterate>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par>
                              <p:cTn id="9" fill="hold">
                                <p:stCondLst>
                                  <p:cond delay="650"/>
                                </p:stCondLst>
                                <p:childTnLst>
                                  <p:par>
                                    <p:cTn id="10" presetID="2" presetClass="entr" presetSubtype="2" decel="100000" fill="hold" grpId="0" nodeType="afterEffect">
                                      <p:stCondLst>
                                        <p:cond delay="0"/>
                                      </p:stCondLst>
                                      <p:iterate type="lt">
                                        <p:tmPct val="10000"/>
                                      </p:iterate>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par>
                              <p:cTn id="14" fill="hold">
                                <p:stCondLst>
                                  <p:cond delay="1300"/>
                                </p:stCondLst>
                                <p:childTnLst>
                                  <p:par>
                                    <p:cTn id="15" presetID="2" presetClass="entr" presetSubtype="1" accel="28000" fill="hold" nodeType="afterEffect" p14:presetBounceEnd="79000">
                                      <p:stCondLst>
                                        <p:cond delay="0"/>
                                      </p:stCondLst>
                                      <p:childTnLst>
                                        <p:set>
                                          <p:cBhvr>
                                            <p:cTn id="16" dur="1" fill="hold">
                                              <p:stCondLst>
                                                <p:cond delay="0"/>
                                              </p:stCondLst>
                                            </p:cTn>
                                            <p:tgtEl>
                                              <p:spTgt spid="19"/>
                                            </p:tgtEl>
                                            <p:attrNameLst>
                                              <p:attrName>style.visibility</p:attrName>
                                            </p:attrNameLst>
                                          </p:cBhvr>
                                          <p:to>
                                            <p:strVal val="visible"/>
                                          </p:to>
                                        </p:set>
                                        <p:anim calcmode="lin" valueType="num" p14:bounceEnd="79000">
                                          <p:cBhvr additive="base">
                                            <p:cTn id="17" dur="1200" fill="hold"/>
                                            <p:tgtEl>
                                              <p:spTgt spid="19"/>
                                            </p:tgtEl>
                                            <p:attrNameLst>
                                              <p:attrName>ppt_x</p:attrName>
                                            </p:attrNameLst>
                                          </p:cBhvr>
                                          <p:tavLst>
                                            <p:tav tm="0">
                                              <p:val>
                                                <p:strVal val="#ppt_x"/>
                                              </p:val>
                                            </p:tav>
                                            <p:tav tm="100000">
                                              <p:val>
                                                <p:strVal val="#ppt_x"/>
                                              </p:val>
                                            </p:tav>
                                          </p:tavLst>
                                        </p:anim>
                                        <p:anim calcmode="lin" valueType="num" p14:bounceEnd="79000">
                                          <p:cBhvr additive="base">
                                            <p:cTn id="18" dur="1200" fill="hold"/>
                                            <p:tgtEl>
                                              <p:spTgt spid="19"/>
                                            </p:tgtEl>
                                            <p:attrNameLst>
                                              <p:attrName>ppt_y</p:attrName>
                                            </p:attrNameLst>
                                          </p:cBhvr>
                                          <p:tavLst>
                                            <p:tav tm="0">
                                              <p:val>
                                                <p:strVal val="0-#ppt_h/2"/>
                                              </p:val>
                                            </p:tav>
                                            <p:tav tm="100000">
                                              <p:val>
                                                <p:strVal val="#ppt_y"/>
                                              </p:val>
                                            </p:tav>
                                          </p:tavLst>
                                        </p:anim>
                                      </p:childTnLst>
                                    </p:cTn>
                                  </p:par>
                                </p:childTnLst>
                              </p:cTn>
                            </p:par>
                            <p:par>
                              <p:cTn id="19" fill="hold">
                                <p:stCondLst>
                                  <p:cond delay="2500"/>
                                </p:stCondLst>
                                <p:childTnLst>
                                  <p:par>
                                    <p:cTn id="20" presetID="2" presetClass="entr" presetSubtype="1" accel="28000" fill="hold" nodeType="afterEffect" p14:presetBounceEnd="79000">
                                      <p:stCondLst>
                                        <p:cond delay="0"/>
                                      </p:stCondLst>
                                      <p:childTnLst>
                                        <p:set>
                                          <p:cBhvr>
                                            <p:cTn id="21" dur="1" fill="hold">
                                              <p:stCondLst>
                                                <p:cond delay="0"/>
                                              </p:stCondLst>
                                            </p:cTn>
                                            <p:tgtEl>
                                              <p:spTgt spid="20"/>
                                            </p:tgtEl>
                                            <p:attrNameLst>
                                              <p:attrName>style.visibility</p:attrName>
                                            </p:attrNameLst>
                                          </p:cBhvr>
                                          <p:to>
                                            <p:strVal val="visible"/>
                                          </p:to>
                                        </p:set>
                                        <p:anim calcmode="lin" valueType="num" p14:bounceEnd="79000">
                                          <p:cBhvr additive="base">
                                            <p:cTn id="22" dur="1200" fill="hold"/>
                                            <p:tgtEl>
                                              <p:spTgt spid="20"/>
                                            </p:tgtEl>
                                            <p:attrNameLst>
                                              <p:attrName>ppt_x</p:attrName>
                                            </p:attrNameLst>
                                          </p:cBhvr>
                                          <p:tavLst>
                                            <p:tav tm="0">
                                              <p:val>
                                                <p:strVal val="#ppt_x"/>
                                              </p:val>
                                            </p:tav>
                                            <p:tav tm="100000">
                                              <p:val>
                                                <p:strVal val="#ppt_x"/>
                                              </p:val>
                                            </p:tav>
                                          </p:tavLst>
                                        </p:anim>
                                        <p:anim calcmode="lin" valueType="num" p14:bounceEnd="79000">
                                          <p:cBhvr additive="base">
                                            <p:cTn id="23" dur="1200" fill="hold"/>
                                            <p:tgtEl>
                                              <p:spTgt spid="20"/>
                                            </p:tgtEl>
                                            <p:attrNameLst>
                                              <p:attrName>ppt_y</p:attrName>
                                            </p:attrNameLst>
                                          </p:cBhvr>
                                          <p:tavLst>
                                            <p:tav tm="0">
                                              <p:val>
                                                <p:strVal val="0-#ppt_h/2"/>
                                              </p:val>
                                            </p:tav>
                                            <p:tav tm="100000">
                                              <p:val>
                                                <p:strVal val="#ppt_y"/>
                                              </p:val>
                                            </p:tav>
                                          </p:tavLst>
                                        </p:anim>
                                      </p:childTnLst>
                                    </p:cTn>
                                  </p:par>
                                </p:childTnLst>
                              </p:cTn>
                            </p:par>
                            <p:par>
                              <p:cTn id="24" fill="hold">
                                <p:stCondLst>
                                  <p:cond delay="3700"/>
                                </p:stCondLst>
                                <p:childTnLst>
                                  <p:par>
                                    <p:cTn id="25" presetID="2" presetClass="entr" presetSubtype="1" accel="28000" fill="hold" nodeType="afterEffect" p14:presetBounceEnd="79000">
                                      <p:stCondLst>
                                        <p:cond delay="0"/>
                                      </p:stCondLst>
                                      <p:childTnLst>
                                        <p:set>
                                          <p:cBhvr>
                                            <p:cTn id="26" dur="1" fill="hold">
                                              <p:stCondLst>
                                                <p:cond delay="0"/>
                                              </p:stCondLst>
                                            </p:cTn>
                                            <p:tgtEl>
                                              <p:spTgt spid="21"/>
                                            </p:tgtEl>
                                            <p:attrNameLst>
                                              <p:attrName>style.visibility</p:attrName>
                                            </p:attrNameLst>
                                          </p:cBhvr>
                                          <p:to>
                                            <p:strVal val="visible"/>
                                          </p:to>
                                        </p:set>
                                        <p:anim calcmode="lin" valueType="num" p14:bounceEnd="79000">
                                          <p:cBhvr additive="base">
                                            <p:cTn id="27" dur="1200" fill="hold"/>
                                            <p:tgtEl>
                                              <p:spTgt spid="21"/>
                                            </p:tgtEl>
                                            <p:attrNameLst>
                                              <p:attrName>ppt_x</p:attrName>
                                            </p:attrNameLst>
                                          </p:cBhvr>
                                          <p:tavLst>
                                            <p:tav tm="0">
                                              <p:val>
                                                <p:strVal val="#ppt_x"/>
                                              </p:val>
                                            </p:tav>
                                            <p:tav tm="100000">
                                              <p:val>
                                                <p:strVal val="#ppt_x"/>
                                              </p:val>
                                            </p:tav>
                                          </p:tavLst>
                                        </p:anim>
                                        <p:anim calcmode="lin" valueType="num" p14:bounceEnd="79000">
                                          <p:cBhvr additive="base">
                                            <p:cTn id="28" dur="1200" fill="hold"/>
                                            <p:tgtEl>
                                              <p:spTgt spid="21"/>
                                            </p:tgtEl>
                                            <p:attrNameLst>
                                              <p:attrName>ppt_y</p:attrName>
                                            </p:attrNameLst>
                                          </p:cBhvr>
                                          <p:tavLst>
                                            <p:tav tm="0">
                                              <p:val>
                                                <p:strVal val="0-#ppt_h/2"/>
                                              </p:val>
                                            </p:tav>
                                            <p:tav tm="100000">
                                              <p:val>
                                                <p:strVal val="#ppt_y"/>
                                              </p:val>
                                            </p:tav>
                                          </p:tavLst>
                                        </p:anim>
                                      </p:childTnLst>
                                    </p:cTn>
                                  </p:par>
                                </p:childTnLst>
                              </p:cTn>
                            </p:par>
                            <p:par>
                              <p:cTn id="29" fill="hold">
                                <p:stCondLst>
                                  <p:cond delay="4900"/>
                                </p:stCondLst>
                                <p:childTnLst>
                                  <p:par>
                                    <p:cTn id="30" presetID="2" presetClass="entr" presetSubtype="8" decel="100000" fill="hold" nodeType="afterEffect">
                                      <p:stCondLst>
                                        <p:cond delay="0"/>
                                      </p:stCondLst>
                                      <p:childTnLst>
                                        <p:set>
                                          <p:cBhvr>
                                            <p:cTn id="31" dur="1" fill="hold">
                                              <p:stCondLst>
                                                <p:cond delay="0"/>
                                              </p:stCondLst>
                                            </p:cTn>
                                            <p:tgtEl>
                                              <p:spTgt spid="10"/>
                                            </p:tgtEl>
                                            <p:attrNameLst>
                                              <p:attrName>style.visibility</p:attrName>
                                            </p:attrNameLst>
                                          </p:cBhvr>
                                          <p:to>
                                            <p:strVal val="visible"/>
                                          </p:to>
                                        </p:set>
                                        <p:anim calcmode="lin" valueType="num">
                                          <p:cBhvr additive="base">
                                            <p:cTn id="32" dur="500" fill="hold"/>
                                            <p:tgtEl>
                                              <p:spTgt spid="10"/>
                                            </p:tgtEl>
                                            <p:attrNameLst>
                                              <p:attrName>ppt_x</p:attrName>
                                            </p:attrNameLst>
                                          </p:cBhvr>
                                          <p:tavLst>
                                            <p:tav tm="0">
                                              <p:val>
                                                <p:strVal val="0-#ppt_w/2"/>
                                              </p:val>
                                            </p:tav>
                                            <p:tav tm="100000">
                                              <p:val>
                                                <p:strVal val="#ppt_x"/>
                                              </p:val>
                                            </p:tav>
                                          </p:tavLst>
                                        </p:anim>
                                        <p:anim calcmode="lin" valueType="num">
                                          <p:cBhvr additive="base">
                                            <p:cTn id="33" dur="500" fill="hold"/>
                                            <p:tgtEl>
                                              <p:spTgt spid="10"/>
                                            </p:tgtEl>
                                            <p:attrNameLst>
                                              <p:attrName>ppt_y</p:attrName>
                                            </p:attrNameLst>
                                          </p:cBhvr>
                                          <p:tavLst>
                                            <p:tav tm="0">
                                              <p:val>
                                                <p:strVal val="#ppt_y"/>
                                              </p:val>
                                            </p:tav>
                                            <p:tav tm="100000">
                                              <p:val>
                                                <p:strVal val="#ppt_y"/>
                                              </p:val>
                                            </p:tav>
                                          </p:tavLst>
                                        </p:anim>
                                      </p:childTnLst>
                                    </p:cTn>
                                  </p:par>
                                </p:childTnLst>
                              </p:cTn>
                            </p:par>
                            <p:par>
                              <p:cTn id="34" fill="hold">
                                <p:stCondLst>
                                  <p:cond delay="5400"/>
                                </p:stCondLst>
                                <p:childTnLst>
                                  <p:par>
                                    <p:cTn id="35" presetID="2" presetClass="entr" presetSubtype="8" decel="100000" fill="hold" nodeType="afterEffect">
                                      <p:stCondLst>
                                        <p:cond delay="0"/>
                                      </p:stCondLst>
                                      <p:childTnLst>
                                        <p:set>
                                          <p:cBhvr>
                                            <p:cTn id="36" dur="1" fill="hold">
                                              <p:stCondLst>
                                                <p:cond delay="0"/>
                                              </p:stCondLst>
                                            </p:cTn>
                                            <p:tgtEl>
                                              <p:spTgt spid="13"/>
                                            </p:tgtEl>
                                            <p:attrNameLst>
                                              <p:attrName>style.visibility</p:attrName>
                                            </p:attrNameLst>
                                          </p:cBhvr>
                                          <p:to>
                                            <p:strVal val="visible"/>
                                          </p:to>
                                        </p:set>
                                        <p:anim calcmode="lin" valueType="num">
                                          <p:cBhvr additive="base">
                                            <p:cTn id="37" dur="500" fill="hold"/>
                                            <p:tgtEl>
                                              <p:spTgt spid="13"/>
                                            </p:tgtEl>
                                            <p:attrNameLst>
                                              <p:attrName>ppt_x</p:attrName>
                                            </p:attrNameLst>
                                          </p:cBhvr>
                                          <p:tavLst>
                                            <p:tav tm="0">
                                              <p:val>
                                                <p:strVal val="0-#ppt_w/2"/>
                                              </p:val>
                                            </p:tav>
                                            <p:tav tm="100000">
                                              <p:val>
                                                <p:strVal val="#ppt_x"/>
                                              </p:val>
                                            </p:tav>
                                          </p:tavLst>
                                        </p:anim>
                                        <p:anim calcmode="lin" valueType="num">
                                          <p:cBhvr additive="base">
                                            <p:cTn id="38" dur="500" fill="hold"/>
                                            <p:tgtEl>
                                              <p:spTgt spid="13"/>
                                            </p:tgtEl>
                                            <p:attrNameLst>
                                              <p:attrName>ppt_y</p:attrName>
                                            </p:attrNameLst>
                                          </p:cBhvr>
                                          <p:tavLst>
                                            <p:tav tm="0">
                                              <p:val>
                                                <p:strVal val="#ppt_y"/>
                                              </p:val>
                                            </p:tav>
                                            <p:tav tm="100000">
                                              <p:val>
                                                <p:strVal val="#ppt_y"/>
                                              </p:val>
                                            </p:tav>
                                          </p:tavLst>
                                        </p:anim>
                                      </p:childTnLst>
                                    </p:cTn>
                                  </p:par>
                                </p:childTnLst>
                              </p:cTn>
                            </p:par>
                            <p:par>
                              <p:cTn id="39" fill="hold">
                                <p:stCondLst>
                                  <p:cond delay="5900"/>
                                </p:stCondLst>
                                <p:childTnLst>
                                  <p:par>
                                    <p:cTn id="40" presetID="2" presetClass="entr" presetSubtype="8" decel="100000" fill="hold" nodeType="afterEffect">
                                      <p:stCondLst>
                                        <p:cond delay="0"/>
                                      </p:stCondLst>
                                      <p:childTnLst>
                                        <p:set>
                                          <p:cBhvr>
                                            <p:cTn id="41" dur="1" fill="hold">
                                              <p:stCondLst>
                                                <p:cond delay="0"/>
                                              </p:stCondLst>
                                            </p:cTn>
                                            <p:tgtEl>
                                              <p:spTgt spid="16"/>
                                            </p:tgtEl>
                                            <p:attrNameLst>
                                              <p:attrName>style.visibility</p:attrName>
                                            </p:attrNameLst>
                                          </p:cBhvr>
                                          <p:to>
                                            <p:strVal val="visible"/>
                                          </p:to>
                                        </p:set>
                                        <p:anim calcmode="lin" valueType="num">
                                          <p:cBhvr additive="base">
                                            <p:cTn id="42" dur="500" fill="hold"/>
                                            <p:tgtEl>
                                              <p:spTgt spid="16"/>
                                            </p:tgtEl>
                                            <p:attrNameLst>
                                              <p:attrName>ppt_x</p:attrName>
                                            </p:attrNameLst>
                                          </p:cBhvr>
                                          <p:tavLst>
                                            <p:tav tm="0">
                                              <p:val>
                                                <p:strVal val="0-#ppt_w/2"/>
                                              </p:val>
                                            </p:tav>
                                            <p:tav tm="100000">
                                              <p:val>
                                                <p:strVal val="#ppt_x"/>
                                              </p:val>
                                            </p:tav>
                                          </p:tavLst>
                                        </p:anim>
                                        <p:anim calcmode="lin" valueType="num">
                                          <p:cBhvr additive="base">
                                            <p:cTn id="43" dur="5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2"/>
                            </p:tgtEl>
                            <p:attrNameLst>
                              <p:attrName>style.visibility</p:attrName>
                            </p:attrNameLst>
                          </p:cBhvr>
                          <p:to>
                            <p:strVal val="visible"/>
                          </p:to>
                        </p:set>
                        <p:anim calcmode="lin" valueType="num">
                          <p:cBhvr additive="base">
                            <p:cTn dur="500" fill="hold"/>
                            <p:tgtEl>
                              <p:spTgt spid="2"/>
                            </p:tgtEl>
                            <p:attrNameLst>
                              <p:attrName>ppt_x</p:attrName>
                            </p:attrNameLst>
                          </p:cBhvr>
                          <p:tavLst>
                            <p:tav tm="0">
                              <p:val>
                                <p:strVal val="1+#ppt_w/2"/>
                              </p:val>
                            </p:tav>
                            <p:tav tm="100000">
                              <p:val>
                                <p:strVal val="#ppt_x"/>
                              </p:val>
                            </p:tav>
                          </p:tavLst>
                        </p:anim>
                        <p:anim calcmode="lin" valueType="num">
                          <p:cBhvr additive="base">
                            <p:cTn dur="500" fill="hold"/>
                            <p:tgtEl>
                              <p:spTgt spid="2"/>
                            </p:tgtEl>
                            <p:attrNameLst>
                              <p:attrName>ppt_y</p:attrName>
                            </p:attrNameLst>
                          </p:cBhvr>
                          <p:tavLst>
                            <p:tav tm="0">
                              <p:val>
                                <p:strVal val="#ppt_y"/>
                              </p:val>
                            </p:tav>
                            <p:tav tm="100000">
                              <p:val>
                                <p:strVal val="#ppt_y"/>
                              </p:val>
                            </p:tav>
                          </p:tavLst>
                        </p:anim>
                      </p:childTnLst>
                    </p:cTn>
                  </p:par>
                </p:tnLst>
              </p:tmpl>
            </p:tmplLst>
          </p:bldP>
          <p:bldP spid="3"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1+#ppt_w/2"/>
                              </p:val>
                            </p:tav>
                            <p:tav tm="100000">
                              <p:val>
                                <p:strVal val="#ppt_x"/>
                              </p:val>
                            </p:tav>
                          </p:tavLst>
                        </p:anim>
                        <p:anim calcmode="lin" valueType="num">
                          <p:cBhvr additive="base">
                            <p:cTn dur="500" fill="hold"/>
                            <p:tgtEl>
                              <p:spTgt spid="3"/>
                            </p:tgtEl>
                            <p:attrNameLst>
                              <p:attrName>ppt_y</p:attrName>
                            </p:attrNameLst>
                          </p:cBhvr>
                          <p:tavLst>
                            <p:tav tm="0">
                              <p:val>
                                <p:strVal val="#ppt_y"/>
                              </p:val>
                            </p:tav>
                            <p:tav tm="100000">
                              <p:val>
                                <p:strVal val="#ppt_y"/>
                              </p:val>
                            </p:tav>
                          </p:tavLst>
                        </p:anim>
                      </p:childTnLst>
                    </p:cTn>
                  </p:par>
                </p:tnLst>
              </p:tmpl>
            </p:tmplLst>
          </p:bldP>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iterate type="lt">
                                        <p:tmPct val="10000"/>
                                      </p:iterate>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par>
                              <p:cTn id="9" fill="hold">
                                <p:stCondLst>
                                  <p:cond delay="650"/>
                                </p:stCondLst>
                                <p:childTnLst>
                                  <p:par>
                                    <p:cTn id="10" presetID="2" presetClass="entr" presetSubtype="2" decel="100000" fill="hold" grpId="0" nodeType="afterEffect">
                                      <p:stCondLst>
                                        <p:cond delay="0"/>
                                      </p:stCondLst>
                                      <p:iterate type="lt">
                                        <p:tmPct val="10000"/>
                                      </p:iterate>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par>
                              <p:cTn id="14" fill="hold">
                                <p:stCondLst>
                                  <p:cond delay="1300"/>
                                </p:stCondLst>
                                <p:childTnLst>
                                  <p:par>
                                    <p:cTn id="15" presetID="2" presetClass="entr" presetSubtype="1" accel="28000" fill="hold" nodeType="afterEffect">
                                      <p:stCondLst>
                                        <p:cond delay="0"/>
                                      </p:stCondLst>
                                      <p:childTnLst>
                                        <p:set>
                                          <p:cBhvr>
                                            <p:cTn id="16" dur="1" fill="hold">
                                              <p:stCondLst>
                                                <p:cond delay="0"/>
                                              </p:stCondLst>
                                            </p:cTn>
                                            <p:tgtEl>
                                              <p:spTgt spid="19"/>
                                            </p:tgtEl>
                                            <p:attrNameLst>
                                              <p:attrName>style.visibility</p:attrName>
                                            </p:attrNameLst>
                                          </p:cBhvr>
                                          <p:to>
                                            <p:strVal val="visible"/>
                                          </p:to>
                                        </p:set>
                                        <p:anim calcmode="lin" valueType="num">
                                          <p:cBhvr additive="base">
                                            <p:cTn id="17" dur="1200" fill="hold"/>
                                            <p:tgtEl>
                                              <p:spTgt spid="19"/>
                                            </p:tgtEl>
                                            <p:attrNameLst>
                                              <p:attrName>ppt_x</p:attrName>
                                            </p:attrNameLst>
                                          </p:cBhvr>
                                          <p:tavLst>
                                            <p:tav tm="0">
                                              <p:val>
                                                <p:strVal val="#ppt_x"/>
                                              </p:val>
                                            </p:tav>
                                            <p:tav tm="100000">
                                              <p:val>
                                                <p:strVal val="#ppt_x"/>
                                              </p:val>
                                            </p:tav>
                                          </p:tavLst>
                                        </p:anim>
                                        <p:anim calcmode="lin" valueType="num">
                                          <p:cBhvr additive="base">
                                            <p:cTn id="18" dur="1200" fill="hold"/>
                                            <p:tgtEl>
                                              <p:spTgt spid="19"/>
                                            </p:tgtEl>
                                            <p:attrNameLst>
                                              <p:attrName>ppt_y</p:attrName>
                                            </p:attrNameLst>
                                          </p:cBhvr>
                                          <p:tavLst>
                                            <p:tav tm="0">
                                              <p:val>
                                                <p:strVal val="0-#ppt_h/2"/>
                                              </p:val>
                                            </p:tav>
                                            <p:tav tm="100000">
                                              <p:val>
                                                <p:strVal val="#ppt_y"/>
                                              </p:val>
                                            </p:tav>
                                          </p:tavLst>
                                        </p:anim>
                                      </p:childTnLst>
                                    </p:cTn>
                                  </p:par>
                                </p:childTnLst>
                              </p:cTn>
                            </p:par>
                            <p:par>
                              <p:cTn id="19" fill="hold">
                                <p:stCondLst>
                                  <p:cond delay="2500"/>
                                </p:stCondLst>
                                <p:childTnLst>
                                  <p:par>
                                    <p:cTn id="20" presetID="2" presetClass="entr" presetSubtype="1" accel="28000" fill="hold" nodeType="afterEffect">
                                      <p:stCondLst>
                                        <p:cond delay="0"/>
                                      </p:stCondLst>
                                      <p:childTnLst>
                                        <p:set>
                                          <p:cBhvr>
                                            <p:cTn id="21" dur="1" fill="hold">
                                              <p:stCondLst>
                                                <p:cond delay="0"/>
                                              </p:stCondLst>
                                            </p:cTn>
                                            <p:tgtEl>
                                              <p:spTgt spid="20"/>
                                            </p:tgtEl>
                                            <p:attrNameLst>
                                              <p:attrName>style.visibility</p:attrName>
                                            </p:attrNameLst>
                                          </p:cBhvr>
                                          <p:to>
                                            <p:strVal val="visible"/>
                                          </p:to>
                                        </p:set>
                                        <p:anim calcmode="lin" valueType="num">
                                          <p:cBhvr additive="base">
                                            <p:cTn id="22" dur="1200" fill="hold"/>
                                            <p:tgtEl>
                                              <p:spTgt spid="20"/>
                                            </p:tgtEl>
                                            <p:attrNameLst>
                                              <p:attrName>ppt_x</p:attrName>
                                            </p:attrNameLst>
                                          </p:cBhvr>
                                          <p:tavLst>
                                            <p:tav tm="0">
                                              <p:val>
                                                <p:strVal val="#ppt_x"/>
                                              </p:val>
                                            </p:tav>
                                            <p:tav tm="100000">
                                              <p:val>
                                                <p:strVal val="#ppt_x"/>
                                              </p:val>
                                            </p:tav>
                                          </p:tavLst>
                                        </p:anim>
                                        <p:anim calcmode="lin" valueType="num">
                                          <p:cBhvr additive="base">
                                            <p:cTn id="23" dur="1200" fill="hold"/>
                                            <p:tgtEl>
                                              <p:spTgt spid="20"/>
                                            </p:tgtEl>
                                            <p:attrNameLst>
                                              <p:attrName>ppt_y</p:attrName>
                                            </p:attrNameLst>
                                          </p:cBhvr>
                                          <p:tavLst>
                                            <p:tav tm="0">
                                              <p:val>
                                                <p:strVal val="0-#ppt_h/2"/>
                                              </p:val>
                                            </p:tav>
                                            <p:tav tm="100000">
                                              <p:val>
                                                <p:strVal val="#ppt_y"/>
                                              </p:val>
                                            </p:tav>
                                          </p:tavLst>
                                        </p:anim>
                                      </p:childTnLst>
                                    </p:cTn>
                                  </p:par>
                                </p:childTnLst>
                              </p:cTn>
                            </p:par>
                            <p:par>
                              <p:cTn id="24" fill="hold">
                                <p:stCondLst>
                                  <p:cond delay="3700"/>
                                </p:stCondLst>
                                <p:childTnLst>
                                  <p:par>
                                    <p:cTn id="25" presetID="2" presetClass="entr" presetSubtype="1" accel="28000" fill="hold" nodeType="afterEffect">
                                      <p:stCondLst>
                                        <p:cond delay="0"/>
                                      </p:stCondLst>
                                      <p:childTnLst>
                                        <p:set>
                                          <p:cBhvr>
                                            <p:cTn id="26" dur="1" fill="hold">
                                              <p:stCondLst>
                                                <p:cond delay="0"/>
                                              </p:stCondLst>
                                            </p:cTn>
                                            <p:tgtEl>
                                              <p:spTgt spid="21"/>
                                            </p:tgtEl>
                                            <p:attrNameLst>
                                              <p:attrName>style.visibility</p:attrName>
                                            </p:attrNameLst>
                                          </p:cBhvr>
                                          <p:to>
                                            <p:strVal val="visible"/>
                                          </p:to>
                                        </p:set>
                                        <p:anim calcmode="lin" valueType="num">
                                          <p:cBhvr additive="base">
                                            <p:cTn id="27" dur="1200" fill="hold"/>
                                            <p:tgtEl>
                                              <p:spTgt spid="21"/>
                                            </p:tgtEl>
                                            <p:attrNameLst>
                                              <p:attrName>ppt_x</p:attrName>
                                            </p:attrNameLst>
                                          </p:cBhvr>
                                          <p:tavLst>
                                            <p:tav tm="0">
                                              <p:val>
                                                <p:strVal val="#ppt_x"/>
                                              </p:val>
                                            </p:tav>
                                            <p:tav tm="100000">
                                              <p:val>
                                                <p:strVal val="#ppt_x"/>
                                              </p:val>
                                            </p:tav>
                                          </p:tavLst>
                                        </p:anim>
                                        <p:anim calcmode="lin" valueType="num">
                                          <p:cBhvr additive="base">
                                            <p:cTn id="28" dur="1200" fill="hold"/>
                                            <p:tgtEl>
                                              <p:spTgt spid="21"/>
                                            </p:tgtEl>
                                            <p:attrNameLst>
                                              <p:attrName>ppt_y</p:attrName>
                                            </p:attrNameLst>
                                          </p:cBhvr>
                                          <p:tavLst>
                                            <p:tav tm="0">
                                              <p:val>
                                                <p:strVal val="0-#ppt_h/2"/>
                                              </p:val>
                                            </p:tav>
                                            <p:tav tm="100000">
                                              <p:val>
                                                <p:strVal val="#ppt_y"/>
                                              </p:val>
                                            </p:tav>
                                          </p:tavLst>
                                        </p:anim>
                                      </p:childTnLst>
                                    </p:cTn>
                                  </p:par>
                                </p:childTnLst>
                              </p:cTn>
                            </p:par>
                            <p:par>
                              <p:cTn id="29" fill="hold">
                                <p:stCondLst>
                                  <p:cond delay="4900"/>
                                </p:stCondLst>
                                <p:childTnLst>
                                  <p:par>
                                    <p:cTn id="30" presetID="2" presetClass="entr" presetSubtype="8" decel="100000" fill="hold" nodeType="afterEffect">
                                      <p:stCondLst>
                                        <p:cond delay="0"/>
                                      </p:stCondLst>
                                      <p:childTnLst>
                                        <p:set>
                                          <p:cBhvr>
                                            <p:cTn id="31" dur="1" fill="hold">
                                              <p:stCondLst>
                                                <p:cond delay="0"/>
                                              </p:stCondLst>
                                            </p:cTn>
                                            <p:tgtEl>
                                              <p:spTgt spid="10"/>
                                            </p:tgtEl>
                                            <p:attrNameLst>
                                              <p:attrName>style.visibility</p:attrName>
                                            </p:attrNameLst>
                                          </p:cBhvr>
                                          <p:to>
                                            <p:strVal val="visible"/>
                                          </p:to>
                                        </p:set>
                                        <p:anim calcmode="lin" valueType="num">
                                          <p:cBhvr additive="base">
                                            <p:cTn id="32" dur="500" fill="hold"/>
                                            <p:tgtEl>
                                              <p:spTgt spid="10"/>
                                            </p:tgtEl>
                                            <p:attrNameLst>
                                              <p:attrName>ppt_x</p:attrName>
                                            </p:attrNameLst>
                                          </p:cBhvr>
                                          <p:tavLst>
                                            <p:tav tm="0">
                                              <p:val>
                                                <p:strVal val="0-#ppt_w/2"/>
                                              </p:val>
                                            </p:tav>
                                            <p:tav tm="100000">
                                              <p:val>
                                                <p:strVal val="#ppt_x"/>
                                              </p:val>
                                            </p:tav>
                                          </p:tavLst>
                                        </p:anim>
                                        <p:anim calcmode="lin" valueType="num">
                                          <p:cBhvr additive="base">
                                            <p:cTn id="33" dur="500" fill="hold"/>
                                            <p:tgtEl>
                                              <p:spTgt spid="10"/>
                                            </p:tgtEl>
                                            <p:attrNameLst>
                                              <p:attrName>ppt_y</p:attrName>
                                            </p:attrNameLst>
                                          </p:cBhvr>
                                          <p:tavLst>
                                            <p:tav tm="0">
                                              <p:val>
                                                <p:strVal val="#ppt_y"/>
                                              </p:val>
                                            </p:tav>
                                            <p:tav tm="100000">
                                              <p:val>
                                                <p:strVal val="#ppt_y"/>
                                              </p:val>
                                            </p:tav>
                                          </p:tavLst>
                                        </p:anim>
                                      </p:childTnLst>
                                    </p:cTn>
                                  </p:par>
                                </p:childTnLst>
                              </p:cTn>
                            </p:par>
                            <p:par>
                              <p:cTn id="34" fill="hold">
                                <p:stCondLst>
                                  <p:cond delay="5400"/>
                                </p:stCondLst>
                                <p:childTnLst>
                                  <p:par>
                                    <p:cTn id="35" presetID="2" presetClass="entr" presetSubtype="8" decel="100000" fill="hold" nodeType="afterEffect">
                                      <p:stCondLst>
                                        <p:cond delay="0"/>
                                      </p:stCondLst>
                                      <p:childTnLst>
                                        <p:set>
                                          <p:cBhvr>
                                            <p:cTn id="36" dur="1" fill="hold">
                                              <p:stCondLst>
                                                <p:cond delay="0"/>
                                              </p:stCondLst>
                                            </p:cTn>
                                            <p:tgtEl>
                                              <p:spTgt spid="13"/>
                                            </p:tgtEl>
                                            <p:attrNameLst>
                                              <p:attrName>style.visibility</p:attrName>
                                            </p:attrNameLst>
                                          </p:cBhvr>
                                          <p:to>
                                            <p:strVal val="visible"/>
                                          </p:to>
                                        </p:set>
                                        <p:anim calcmode="lin" valueType="num">
                                          <p:cBhvr additive="base">
                                            <p:cTn id="37" dur="500" fill="hold"/>
                                            <p:tgtEl>
                                              <p:spTgt spid="13"/>
                                            </p:tgtEl>
                                            <p:attrNameLst>
                                              <p:attrName>ppt_x</p:attrName>
                                            </p:attrNameLst>
                                          </p:cBhvr>
                                          <p:tavLst>
                                            <p:tav tm="0">
                                              <p:val>
                                                <p:strVal val="0-#ppt_w/2"/>
                                              </p:val>
                                            </p:tav>
                                            <p:tav tm="100000">
                                              <p:val>
                                                <p:strVal val="#ppt_x"/>
                                              </p:val>
                                            </p:tav>
                                          </p:tavLst>
                                        </p:anim>
                                        <p:anim calcmode="lin" valueType="num">
                                          <p:cBhvr additive="base">
                                            <p:cTn id="38" dur="500" fill="hold"/>
                                            <p:tgtEl>
                                              <p:spTgt spid="13"/>
                                            </p:tgtEl>
                                            <p:attrNameLst>
                                              <p:attrName>ppt_y</p:attrName>
                                            </p:attrNameLst>
                                          </p:cBhvr>
                                          <p:tavLst>
                                            <p:tav tm="0">
                                              <p:val>
                                                <p:strVal val="#ppt_y"/>
                                              </p:val>
                                            </p:tav>
                                            <p:tav tm="100000">
                                              <p:val>
                                                <p:strVal val="#ppt_y"/>
                                              </p:val>
                                            </p:tav>
                                          </p:tavLst>
                                        </p:anim>
                                      </p:childTnLst>
                                    </p:cTn>
                                  </p:par>
                                </p:childTnLst>
                              </p:cTn>
                            </p:par>
                            <p:par>
                              <p:cTn id="39" fill="hold">
                                <p:stCondLst>
                                  <p:cond delay="5900"/>
                                </p:stCondLst>
                                <p:childTnLst>
                                  <p:par>
                                    <p:cTn id="40" presetID="2" presetClass="entr" presetSubtype="8" decel="100000" fill="hold" nodeType="afterEffect">
                                      <p:stCondLst>
                                        <p:cond delay="0"/>
                                      </p:stCondLst>
                                      <p:childTnLst>
                                        <p:set>
                                          <p:cBhvr>
                                            <p:cTn id="41" dur="1" fill="hold">
                                              <p:stCondLst>
                                                <p:cond delay="0"/>
                                              </p:stCondLst>
                                            </p:cTn>
                                            <p:tgtEl>
                                              <p:spTgt spid="16"/>
                                            </p:tgtEl>
                                            <p:attrNameLst>
                                              <p:attrName>style.visibility</p:attrName>
                                            </p:attrNameLst>
                                          </p:cBhvr>
                                          <p:to>
                                            <p:strVal val="visible"/>
                                          </p:to>
                                        </p:set>
                                        <p:anim calcmode="lin" valueType="num">
                                          <p:cBhvr additive="base">
                                            <p:cTn id="42" dur="500" fill="hold"/>
                                            <p:tgtEl>
                                              <p:spTgt spid="16"/>
                                            </p:tgtEl>
                                            <p:attrNameLst>
                                              <p:attrName>ppt_x</p:attrName>
                                            </p:attrNameLst>
                                          </p:cBhvr>
                                          <p:tavLst>
                                            <p:tav tm="0">
                                              <p:val>
                                                <p:strVal val="0-#ppt_w/2"/>
                                              </p:val>
                                            </p:tav>
                                            <p:tav tm="100000">
                                              <p:val>
                                                <p:strVal val="#ppt_x"/>
                                              </p:val>
                                            </p:tav>
                                          </p:tavLst>
                                        </p:anim>
                                        <p:anim calcmode="lin" valueType="num">
                                          <p:cBhvr additive="base">
                                            <p:cTn id="43" dur="5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2"/>
                            </p:tgtEl>
                            <p:attrNameLst>
                              <p:attrName>style.visibility</p:attrName>
                            </p:attrNameLst>
                          </p:cBhvr>
                          <p:to>
                            <p:strVal val="visible"/>
                          </p:to>
                        </p:set>
                        <p:anim calcmode="lin" valueType="num">
                          <p:cBhvr additive="base">
                            <p:cTn dur="500" fill="hold"/>
                            <p:tgtEl>
                              <p:spTgt spid="2"/>
                            </p:tgtEl>
                            <p:attrNameLst>
                              <p:attrName>ppt_x</p:attrName>
                            </p:attrNameLst>
                          </p:cBhvr>
                          <p:tavLst>
                            <p:tav tm="0">
                              <p:val>
                                <p:strVal val="1+#ppt_w/2"/>
                              </p:val>
                            </p:tav>
                            <p:tav tm="100000">
                              <p:val>
                                <p:strVal val="#ppt_x"/>
                              </p:val>
                            </p:tav>
                          </p:tavLst>
                        </p:anim>
                        <p:anim calcmode="lin" valueType="num">
                          <p:cBhvr additive="base">
                            <p:cTn dur="500" fill="hold"/>
                            <p:tgtEl>
                              <p:spTgt spid="2"/>
                            </p:tgtEl>
                            <p:attrNameLst>
                              <p:attrName>ppt_y</p:attrName>
                            </p:attrNameLst>
                          </p:cBhvr>
                          <p:tavLst>
                            <p:tav tm="0">
                              <p:val>
                                <p:strVal val="#ppt_y"/>
                              </p:val>
                            </p:tav>
                            <p:tav tm="100000">
                              <p:val>
                                <p:strVal val="#ppt_y"/>
                              </p:val>
                            </p:tav>
                          </p:tavLst>
                        </p:anim>
                      </p:childTnLst>
                    </p:cTn>
                  </p:par>
                </p:tnLst>
              </p:tmpl>
            </p:tmplLst>
          </p:bldP>
          <p:bldP spid="3"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1+#ppt_w/2"/>
                              </p:val>
                            </p:tav>
                            <p:tav tm="100000">
                              <p:val>
                                <p:strVal val="#ppt_x"/>
                              </p:val>
                            </p:tav>
                          </p:tavLst>
                        </p:anim>
                        <p:anim calcmode="lin" valueType="num">
                          <p:cBhvr additive="base">
                            <p:cTn dur="500" fill="hold"/>
                            <p:tgtEl>
                              <p:spTgt spid="3"/>
                            </p:tgtEl>
                            <p:attrNameLst>
                              <p:attrName>ppt_y</p:attrName>
                            </p:attrNameLst>
                          </p:cBhvr>
                          <p:tavLst>
                            <p:tav tm="0">
                              <p:val>
                                <p:strVal val="#ppt_y"/>
                              </p:val>
                            </p:tav>
                            <p:tav tm="100000">
                              <p:val>
                                <p:strVal val="#ppt_y"/>
                              </p:val>
                            </p:tav>
                          </p:tavLst>
                        </p:anim>
                      </p:childTnLst>
                    </p:cTn>
                  </p:par>
                </p:tnLst>
              </p:tmpl>
            </p:tmplLst>
          </p:bldP>
        </p:bldLst>
      </p:timing>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2"/>
          <p:cNvSpPr txBox="1">
            <a:spLocks/>
          </p:cNvSpPr>
          <p:nvPr/>
        </p:nvSpPr>
        <p:spPr>
          <a:xfrm>
            <a:off x="1192479" y="292682"/>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教学过程</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3" name="文本占位符 2"/>
          <p:cNvSpPr txBox="1">
            <a:spLocks/>
          </p:cNvSpPr>
          <p:nvPr/>
        </p:nvSpPr>
        <p:spPr>
          <a:xfrm>
            <a:off x="8994696" y="292681"/>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课堂实施</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4" name="任意多边形 3"/>
          <p:cNvSpPr/>
          <p:nvPr/>
        </p:nvSpPr>
        <p:spPr>
          <a:xfrm rot="5400000">
            <a:off x="7072668" y="3645294"/>
            <a:ext cx="893762" cy="66675"/>
          </a:xfrm>
          <a:custGeom>
            <a:avLst/>
            <a:gdLst>
              <a:gd name="connsiteX0" fmla="*/ 0 w 3762531"/>
              <a:gd name="connsiteY0" fmla="*/ 14990 h 14990"/>
              <a:gd name="connsiteX1" fmla="*/ 59961 w 3762531"/>
              <a:gd name="connsiteY1" fmla="*/ 14990 h 14990"/>
              <a:gd name="connsiteX2" fmla="*/ 3762531 w 3762531"/>
              <a:gd name="connsiteY2" fmla="*/ 0 h 14990"/>
              <a:gd name="connsiteX0-1" fmla="*/ 0 w 3762531"/>
              <a:gd name="connsiteY0-2" fmla="*/ 43546 h 43546"/>
              <a:gd name="connsiteX1-3" fmla="*/ 59961 w 3762531"/>
              <a:gd name="connsiteY1-4" fmla="*/ 43546 h 43546"/>
              <a:gd name="connsiteX2-5" fmla="*/ 3762531 w 3762531"/>
              <a:gd name="connsiteY2-6" fmla="*/ 28556 h 43546"/>
              <a:gd name="connsiteX0-7" fmla="*/ 0 w 3762531"/>
              <a:gd name="connsiteY0-8" fmla="*/ 14990 h 14990"/>
              <a:gd name="connsiteX1-9" fmla="*/ 3762531 w 3762531"/>
              <a:gd name="connsiteY1-10" fmla="*/ 0 h 14990"/>
              <a:gd name="connsiteX0-11" fmla="*/ 0 w 3762531"/>
              <a:gd name="connsiteY0-12" fmla="*/ 38567 h 38567"/>
              <a:gd name="connsiteX1-13" fmla="*/ 3762531 w 3762531"/>
              <a:gd name="connsiteY1-14" fmla="*/ 23577 h 38567"/>
              <a:gd name="connsiteX0-15" fmla="*/ 0 w 3762531"/>
              <a:gd name="connsiteY0-16" fmla="*/ 76223 h 76223"/>
              <a:gd name="connsiteX1-17" fmla="*/ 3762531 w 3762531"/>
              <a:gd name="connsiteY1-18" fmla="*/ 61233 h 76223"/>
              <a:gd name="connsiteX0-19" fmla="*/ 0 w 3762531"/>
              <a:gd name="connsiteY0-20" fmla="*/ 86371 h 86371"/>
              <a:gd name="connsiteX1-21" fmla="*/ 3762531 w 3762531"/>
              <a:gd name="connsiteY1-22" fmla="*/ 71381 h 86371"/>
            </a:gdLst>
            <a:ahLst/>
            <a:cxnLst>
              <a:cxn ang="0">
                <a:pos x="connsiteX0-19" y="connsiteY0-20"/>
              </a:cxn>
              <a:cxn ang="0">
                <a:pos x="connsiteX1-21" y="connsiteY1-22"/>
              </a:cxn>
            </a:cxnLst>
            <a:rect l="l" t="t" r="r" b="b"/>
            <a:pathLst>
              <a:path w="3762531" h="86371">
                <a:moveTo>
                  <a:pt x="0" y="86371"/>
                </a:moveTo>
                <a:cubicBezTo>
                  <a:pt x="1239187" y="-23557"/>
                  <a:pt x="2508354" y="-28553"/>
                  <a:pt x="3762531" y="71381"/>
                </a:cubicBezTo>
              </a:path>
            </a:pathLst>
          </a:custGeom>
          <a:noFill/>
          <a:ln w="25400" cap="rnd">
            <a:solidFill>
              <a:srgbClr val="005188"/>
            </a:solidFill>
            <a:round/>
            <a:headEnd type="arrow" w="med" len="lg"/>
            <a:tailEnd type="arrow" w="med" len="lg"/>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endParaRPr>
          </a:p>
        </p:txBody>
      </p:sp>
      <p:sp>
        <p:nvSpPr>
          <p:cNvPr id="5" name="任意多边形 4"/>
          <p:cNvSpPr/>
          <p:nvPr/>
        </p:nvSpPr>
        <p:spPr>
          <a:xfrm rot="16200000">
            <a:off x="4498536" y="3666726"/>
            <a:ext cx="893763" cy="65087"/>
          </a:xfrm>
          <a:custGeom>
            <a:avLst/>
            <a:gdLst>
              <a:gd name="connsiteX0" fmla="*/ 0 w 3762531"/>
              <a:gd name="connsiteY0" fmla="*/ 14990 h 14990"/>
              <a:gd name="connsiteX1" fmla="*/ 59961 w 3762531"/>
              <a:gd name="connsiteY1" fmla="*/ 14990 h 14990"/>
              <a:gd name="connsiteX2" fmla="*/ 3762531 w 3762531"/>
              <a:gd name="connsiteY2" fmla="*/ 0 h 14990"/>
              <a:gd name="connsiteX0-1" fmla="*/ 0 w 3762531"/>
              <a:gd name="connsiteY0-2" fmla="*/ 43546 h 43546"/>
              <a:gd name="connsiteX1-3" fmla="*/ 59961 w 3762531"/>
              <a:gd name="connsiteY1-4" fmla="*/ 43546 h 43546"/>
              <a:gd name="connsiteX2-5" fmla="*/ 3762531 w 3762531"/>
              <a:gd name="connsiteY2-6" fmla="*/ 28556 h 43546"/>
              <a:gd name="connsiteX0-7" fmla="*/ 0 w 3762531"/>
              <a:gd name="connsiteY0-8" fmla="*/ 14990 h 14990"/>
              <a:gd name="connsiteX1-9" fmla="*/ 3762531 w 3762531"/>
              <a:gd name="connsiteY1-10" fmla="*/ 0 h 14990"/>
              <a:gd name="connsiteX0-11" fmla="*/ 0 w 3762531"/>
              <a:gd name="connsiteY0-12" fmla="*/ 38567 h 38567"/>
              <a:gd name="connsiteX1-13" fmla="*/ 3762531 w 3762531"/>
              <a:gd name="connsiteY1-14" fmla="*/ 23577 h 38567"/>
              <a:gd name="connsiteX0-15" fmla="*/ 0 w 3762531"/>
              <a:gd name="connsiteY0-16" fmla="*/ 76223 h 76223"/>
              <a:gd name="connsiteX1-17" fmla="*/ 3762531 w 3762531"/>
              <a:gd name="connsiteY1-18" fmla="*/ 61233 h 76223"/>
              <a:gd name="connsiteX0-19" fmla="*/ 0 w 3762531"/>
              <a:gd name="connsiteY0-20" fmla="*/ 86371 h 86371"/>
              <a:gd name="connsiteX1-21" fmla="*/ 3762531 w 3762531"/>
              <a:gd name="connsiteY1-22" fmla="*/ 71381 h 86371"/>
            </a:gdLst>
            <a:ahLst/>
            <a:cxnLst>
              <a:cxn ang="0">
                <a:pos x="connsiteX0-19" y="connsiteY0-20"/>
              </a:cxn>
              <a:cxn ang="0">
                <a:pos x="connsiteX1-21" y="connsiteY1-22"/>
              </a:cxn>
            </a:cxnLst>
            <a:rect l="l" t="t" r="r" b="b"/>
            <a:pathLst>
              <a:path w="3762531" h="86371">
                <a:moveTo>
                  <a:pt x="0" y="86371"/>
                </a:moveTo>
                <a:cubicBezTo>
                  <a:pt x="1239187" y="-23557"/>
                  <a:pt x="2508354" y="-28553"/>
                  <a:pt x="3762531" y="71381"/>
                </a:cubicBezTo>
              </a:path>
            </a:pathLst>
          </a:custGeom>
          <a:noFill/>
          <a:ln w="25400" cap="rnd">
            <a:solidFill>
              <a:srgbClr val="005188"/>
            </a:solidFill>
            <a:round/>
            <a:headEnd type="arrow" w="med" len="lg"/>
            <a:tailEnd type="arrow" w="med" len="lg"/>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endParaRPr>
          </a:p>
        </p:txBody>
      </p:sp>
      <p:sp>
        <p:nvSpPr>
          <p:cNvPr id="6" name="任意多边形 5"/>
          <p:cNvSpPr/>
          <p:nvPr/>
        </p:nvSpPr>
        <p:spPr>
          <a:xfrm>
            <a:off x="5785999" y="2523726"/>
            <a:ext cx="893762" cy="66675"/>
          </a:xfrm>
          <a:custGeom>
            <a:avLst/>
            <a:gdLst>
              <a:gd name="connsiteX0" fmla="*/ 0 w 3762531"/>
              <a:gd name="connsiteY0" fmla="*/ 14990 h 14990"/>
              <a:gd name="connsiteX1" fmla="*/ 59961 w 3762531"/>
              <a:gd name="connsiteY1" fmla="*/ 14990 h 14990"/>
              <a:gd name="connsiteX2" fmla="*/ 3762531 w 3762531"/>
              <a:gd name="connsiteY2" fmla="*/ 0 h 14990"/>
              <a:gd name="connsiteX0-1" fmla="*/ 0 w 3762531"/>
              <a:gd name="connsiteY0-2" fmla="*/ 43546 h 43546"/>
              <a:gd name="connsiteX1-3" fmla="*/ 59961 w 3762531"/>
              <a:gd name="connsiteY1-4" fmla="*/ 43546 h 43546"/>
              <a:gd name="connsiteX2-5" fmla="*/ 3762531 w 3762531"/>
              <a:gd name="connsiteY2-6" fmla="*/ 28556 h 43546"/>
              <a:gd name="connsiteX0-7" fmla="*/ 0 w 3762531"/>
              <a:gd name="connsiteY0-8" fmla="*/ 14990 h 14990"/>
              <a:gd name="connsiteX1-9" fmla="*/ 3762531 w 3762531"/>
              <a:gd name="connsiteY1-10" fmla="*/ 0 h 14990"/>
              <a:gd name="connsiteX0-11" fmla="*/ 0 w 3762531"/>
              <a:gd name="connsiteY0-12" fmla="*/ 38567 h 38567"/>
              <a:gd name="connsiteX1-13" fmla="*/ 3762531 w 3762531"/>
              <a:gd name="connsiteY1-14" fmla="*/ 23577 h 38567"/>
              <a:gd name="connsiteX0-15" fmla="*/ 0 w 3762531"/>
              <a:gd name="connsiteY0-16" fmla="*/ 76223 h 76223"/>
              <a:gd name="connsiteX1-17" fmla="*/ 3762531 w 3762531"/>
              <a:gd name="connsiteY1-18" fmla="*/ 61233 h 76223"/>
              <a:gd name="connsiteX0-19" fmla="*/ 0 w 3762531"/>
              <a:gd name="connsiteY0-20" fmla="*/ 86371 h 86371"/>
              <a:gd name="connsiteX1-21" fmla="*/ 3762531 w 3762531"/>
              <a:gd name="connsiteY1-22" fmla="*/ 71381 h 86371"/>
            </a:gdLst>
            <a:ahLst/>
            <a:cxnLst>
              <a:cxn ang="0">
                <a:pos x="connsiteX0-19" y="connsiteY0-20"/>
              </a:cxn>
              <a:cxn ang="0">
                <a:pos x="connsiteX1-21" y="connsiteY1-22"/>
              </a:cxn>
            </a:cxnLst>
            <a:rect l="l" t="t" r="r" b="b"/>
            <a:pathLst>
              <a:path w="3762531" h="86371">
                <a:moveTo>
                  <a:pt x="0" y="86371"/>
                </a:moveTo>
                <a:cubicBezTo>
                  <a:pt x="1239187" y="-23557"/>
                  <a:pt x="2508354" y="-28553"/>
                  <a:pt x="3762531" y="71381"/>
                </a:cubicBezTo>
              </a:path>
            </a:pathLst>
          </a:custGeom>
          <a:noFill/>
          <a:ln w="25400" cap="rnd">
            <a:solidFill>
              <a:srgbClr val="005188"/>
            </a:solidFill>
            <a:round/>
            <a:headEnd type="arrow" w="med" len="lg"/>
            <a:tailEnd type="arrow" w="med" len="lg"/>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endParaRPr>
          </a:p>
        </p:txBody>
      </p:sp>
      <p:sp>
        <p:nvSpPr>
          <p:cNvPr id="7" name="任意多边形 6"/>
          <p:cNvSpPr/>
          <p:nvPr/>
        </p:nvSpPr>
        <p:spPr>
          <a:xfrm rot="10800000">
            <a:off x="5785999" y="4833538"/>
            <a:ext cx="893762" cy="65088"/>
          </a:xfrm>
          <a:custGeom>
            <a:avLst/>
            <a:gdLst>
              <a:gd name="connsiteX0" fmla="*/ 0 w 3762531"/>
              <a:gd name="connsiteY0" fmla="*/ 14990 h 14990"/>
              <a:gd name="connsiteX1" fmla="*/ 59961 w 3762531"/>
              <a:gd name="connsiteY1" fmla="*/ 14990 h 14990"/>
              <a:gd name="connsiteX2" fmla="*/ 3762531 w 3762531"/>
              <a:gd name="connsiteY2" fmla="*/ 0 h 14990"/>
              <a:gd name="connsiteX0-1" fmla="*/ 0 w 3762531"/>
              <a:gd name="connsiteY0-2" fmla="*/ 43546 h 43546"/>
              <a:gd name="connsiteX1-3" fmla="*/ 59961 w 3762531"/>
              <a:gd name="connsiteY1-4" fmla="*/ 43546 h 43546"/>
              <a:gd name="connsiteX2-5" fmla="*/ 3762531 w 3762531"/>
              <a:gd name="connsiteY2-6" fmla="*/ 28556 h 43546"/>
              <a:gd name="connsiteX0-7" fmla="*/ 0 w 3762531"/>
              <a:gd name="connsiteY0-8" fmla="*/ 14990 h 14990"/>
              <a:gd name="connsiteX1-9" fmla="*/ 3762531 w 3762531"/>
              <a:gd name="connsiteY1-10" fmla="*/ 0 h 14990"/>
              <a:gd name="connsiteX0-11" fmla="*/ 0 w 3762531"/>
              <a:gd name="connsiteY0-12" fmla="*/ 38567 h 38567"/>
              <a:gd name="connsiteX1-13" fmla="*/ 3762531 w 3762531"/>
              <a:gd name="connsiteY1-14" fmla="*/ 23577 h 38567"/>
              <a:gd name="connsiteX0-15" fmla="*/ 0 w 3762531"/>
              <a:gd name="connsiteY0-16" fmla="*/ 76223 h 76223"/>
              <a:gd name="connsiteX1-17" fmla="*/ 3762531 w 3762531"/>
              <a:gd name="connsiteY1-18" fmla="*/ 61233 h 76223"/>
              <a:gd name="connsiteX0-19" fmla="*/ 0 w 3762531"/>
              <a:gd name="connsiteY0-20" fmla="*/ 86371 h 86371"/>
              <a:gd name="connsiteX1-21" fmla="*/ 3762531 w 3762531"/>
              <a:gd name="connsiteY1-22" fmla="*/ 71381 h 86371"/>
            </a:gdLst>
            <a:ahLst/>
            <a:cxnLst>
              <a:cxn ang="0">
                <a:pos x="connsiteX0-19" y="connsiteY0-20"/>
              </a:cxn>
              <a:cxn ang="0">
                <a:pos x="connsiteX1-21" y="connsiteY1-22"/>
              </a:cxn>
            </a:cxnLst>
            <a:rect l="l" t="t" r="r" b="b"/>
            <a:pathLst>
              <a:path w="3762531" h="86371">
                <a:moveTo>
                  <a:pt x="0" y="86371"/>
                </a:moveTo>
                <a:cubicBezTo>
                  <a:pt x="1239187" y="-23557"/>
                  <a:pt x="2508354" y="-28553"/>
                  <a:pt x="3762531" y="71381"/>
                </a:cubicBezTo>
              </a:path>
            </a:pathLst>
          </a:custGeom>
          <a:noFill/>
          <a:ln w="25400" cap="rnd">
            <a:solidFill>
              <a:srgbClr val="005188"/>
            </a:solidFill>
            <a:round/>
            <a:headEnd type="arrow" w="med" len="lg"/>
            <a:tailEnd type="arrow" w="med" len="lg"/>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endParaRPr>
          </a:p>
        </p:txBody>
      </p:sp>
      <p:grpSp>
        <p:nvGrpSpPr>
          <p:cNvPr id="8" name="chenying0907 7"/>
          <p:cNvGrpSpPr/>
          <p:nvPr/>
        </p:nvGrpSpPr>
        <p:grpSpPr>
          <a:xfrm>
            <a:off x="4347724" y="1945876"/>
            <a:ext cx="1260475" cy="1239837"/>
            <a:chOff x="4119563" y="2166938"/>
            <a:chExt cx="1260475" cy="1239837"/>
          </a:xfrm>
        </p:grpSpPr>
        <p:sp>
          <p:nvSpPr>
            <p:cNvPr id="9" name="椭圆 31"/>
            <p:cNvSpPr/>
            <p:nvPr/>
          </p:nvSpPr>
          <p:spPr>
            <a:xfrm>
              <a:off x="4119563" y="2166938"/>
              <a:ext cx="1260475" cy="1239837"/>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591" y="connsiteY0-592"/>
                </a:cxn>
                <a:cxn ang="0">
                  <a:pos x="connsiteX1-593" y="connsiteY1-594"/>
                </a:cxn>
                <a:cxn ang="0">
                  <a:pos x="connsiteX2-595" y="connsiteY2-596"/>
                </a:cxn>
                <a:cxn ang="0">
                  <a:pos x="connsiteX3-597" y="connsiteY3-598"/>
                </a:cxn>
                <a:cxn ang="0">
                  <a:pos x="connsiteX4-599" y="connsiteY4-60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5400" cap="rnd">
              <a:solidFill>
                <a:srgbClr val="005188"/>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rgbClr val="005188"/>
                </a:solidFill>
                <a:latin typeface="方正清刻本悦宋简体" panose="02000000000000000000" pitchFamily="2" charset="-122"/>
                <a:ea typeface="方正清刻本悦宋简体" panose="02000000000000000000" pitchFamily="2" charset="-122"/>
              </a:endParaRPr>
            </a:p>
          </p:txBody>
        </p:sp>
        <p:sp>
          <p:nvSpPr>
            <p:cNvPr id="10" name="文本框 76"/>
            <p:cNvSpPr txBox="1">
              <a:spLocks noChangeArrowheads="1"/>
            </p:cNvSpPr>
            <p:nvPr/>
          </p:nvSpPr>
          <p:spPr bwMode="auto">
            <a:xfrm>
              <a:off x="4143375" y="2950673"/>
              <a:ext cx="121443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2000" b="1" dirty="0">
                  <a:solidFill>
                    <a:srgbClr val="005188"/>
                  </a:solidFill>
                  <a:latin typeface="方正清刻本悦宋简体" panose="02000000000000000000" pitchFamily="2" charset="-122"/>
                  <a:ea typeface="方正清刻本悦宋简体" panose="02000000000000000000" pitchFamily="2" charset="-122"/>
                </a:rPr>
                <a:t>小标题</a:t>
              </a:r>
            </a:p>
          </p:txBody>
        </p:sp>
        <p:grpSp>
          <p:nvGrpSpPr>
            <p:cNvPr id="11" name="chenying0907 77"/>
            <p:cNvGrpSpPr>
              <a:grpSpLocks/>
            </p:cNvGrpSpPr>
            <p:nvPr/>
          </p:nvGrpSpPr>
          <p:grpSpPr bwMode="auto">
            <a:xfrm>
              <a:off x="4460875" y="2338388"/>
              <a:ext cx="385763" cy="611187"/>
              <a:chOff x="5844088" y="2600655"/>
              <a:chExt cx="385904" cy="611158"/>
            </a:xfrm>
          </p:grpSpPr>
          <p:grpSp>
            <p:nvGrpSpPr>
              <p:cNvPr id="12" name="chenying0907 78"/>
              <p:cNvGrpSpPr>
                <a:grpSpLocks/>
              </p:cNvGrpSpPr>
              <p:nvPr/>
            </p:nvGrpSpPr>
            <p:grpSpPr bwMode="auto">
              <a:xfrm rot="8489641">
                <a:off x="6013992" y="2653092"/>
                <a:ext cx="216000" cy="558721"/>
                <a:chOff x="6011031" y="2540000"/>
                <a:chExt cx="242182" cy="626447"/>
              </a:xfrm>
            </p:grpSpPr>
            <p:sp>
              <p:nvSpPr>
                <p:cNvPr id="14" name="任意多边形 13"/>
                <p:cNvSpPr/>
                <p:nvPr/>
              </p:nvSpPr>
              <p:spPr>
                <a:xfrm>
                  <a:off x="6019303" y="2543519"/>
                  <a:ext cx="217230" cy="201123"/>
                </a:xfrm>
                <a:custGeom>
                  <a:avLst/>
                  <a:gdLst>
                    <a:gd name="connsiteX0" fmla="*/ 114300 w 217195"/>
                    <a:gd name="connsiteY0" fmla="*/ 0 h 201788"/>
                    <a:gd name="connsiteX1" fmla="*/ 215900 w 217195"/>
                    <a:gd name="connsiteY1" fmla="*/ 190500 h 201788"/>
                    <a:gd name="connsiteX2" fmla="*/ 0 w 217195"/>
                    <a:gd name="connsiteY2" fmla="*/ 190500 h 201788"/>
                    <a:gd name="connsiteX3" fmla="*/ 114300 w 217195"/>
                    <a:gd name="connsiteY3" fmla="*/ 0 h 201788"/>
                  </a:gdLst>
                  <a:ahLst/>
                  <a:cxnLst>
                    <a:cxn ang="0">
                      <a:pos x="connsiteX0" y="connsiteY0"/>
                    </a:cxn>
                    <a:cxn ang="0">
                      <a:pos x="connsiteX1" y="connsiteY1"/>
                    </a:cxn>
                    <a:cxn ang="0">
                      <a:pos x="connsiteX2" y="connsiteY2"/>
                    </a:cxn>
                    <a:cxn ang="0">
                      <a:pos x="connsiteX3" y="connsiteY3"/>
                    </a:cxn>
                  </a:cxnLst>
                  <a:rect l="l" t="t" r="r" b="b"/>
                  <a:pathLst>
                    <a:path w="217195" h="201788">
                      <a:moveTo>
                        <a:pt x="114300" y="0"/>
                      </a:moveTo>
                      <a:cubicBezTo>
                        <a:pt x="170391" y="82550"/>
                        <a:pt x="226483" y="165100"/>
                        <a:pt x="215900" y="190500"/>
                      </a:cubicBezTo>
                      <a:cubicBezTo>
                        <a:pt x="143933" y="190500"/>
                        <a:pt x="19050" y="215900"/>
                        <a:pt x="0" y="190500"/>
                      </a:cubicBezTo>
                      <a:lnTo>
                        <a:pt x="114300" y="0"/>
                      </a:lnTo>
                      <a:close/>
                    </a:path>
                  </a:pathLst>
                </a:custGeom>
                <a:noFill/>
                <a:ln w="25400" cap="rnd">
                  <a:solidFill>
                    <a:srgbClr val="005188"/>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rgbClr val="005188"/>
                    </a:solidFill>
                    <a:latin typeface="方正清刻本悦宋简体" panose="02000000000000000000" pitchFamily="2" charset="-122"/>
                    <a:ea typeface="方正清刻本悦宋简体" panose="02000000000000000000" pitchFamily="2" charset="-122"/>
                  </a:endParaRPr>
                </a:p>
              </p:txBody>
            </p:sp>
            <p:sp>
              <p:nvSpPr>
                <p:cNvPr id="15" name="任意多边形 14"/>
                <p:cNvSpPr/>
                <p:nvPr/>
              </p:nvSpPr>
              <p:spPr>
                <a:xfrm>
                  <a:off x="6011261" y="2721930"/>
                  <a:ext cx="242158" cy="444961"/>
                </a:xfrm>
                <a:custGeom>
                  <a:avLst/>
                  <a:gdLst>
                    <a:gd name="connsiteX0" fmla="*/ 12700 w 215900"/>
                    <a:gd name="connsiteY0" fmla="*/ 12700 h 444500"/>
                    <a:gd name="connsiteX1" fmla="*/ 0 w 215900"/>
                    <a:gd name="connsiteY1" fmla="*/ 444500 h 444500"/>
                    <a:gd name="connsiteX2" fmla="*/ 215900 w 215900"/>
                    <a:gd name="connsiteY2" fmla="*/ 419100 h 444500"/>
                    <a:gd name="connsiteX3" fmla="*/ 215900 w 215900"/>
                    <a:gd name="connsiteY3" fmla="*/ 0 h 444500"/>
                    <a:gd name="connsiteX4" fmla="*/ 215900 w 215900"/>
                    <a:gd name="connsiteY4" fmla="*/ 0 h 444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5900" h="444500">
                      <a:moveTo>
                        <a:pt x="12700" y="12700"/>
                      </a:moveTo>
                      <a:lnTo>
                        <a:pt x="0" y="444500"/>
                      </a:lnTo>
                      <a:lnTo>
                        <a:pt x="215900" y="419100"/>
                      </a:lnTo>
                      <a:lnTo>
                        <a:pt x="215900" y="0"/>
                      </a:lnTo>
                      <a:lnTo>
                        <a:pt x="215900" y="0"/>
                      </a:lnTo>
                    </a:path>
                  </a:pathLst>
                </a:custGeom>
                <a:noFill/>
                <a:ln w="25400" cap="rnd">
                  <a:solidFill>
                    <a:srgbClr val="005188"/>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rgbClr val="005188"/>
                    </a:solidFill>
                    <a:latin typeface="方正清刻本悦宋简体" panose="02000000000000000000" pitchFamily="2" charset="-122"/>
                    <a:ea typeface="方正清刻本悦宋简体" panose="02000000000000000000" pitchFamily="2" charset="-122"/>
                  </a:endParaRPr>
                </a:p>
              </p:txBody>
            </p:sp>
            <p:sp>
              <p:nvSpPr>
                <p:cNvPr id="16" name="任意多边形 15"/>
                <p:cNvSpPr/>
                <p:nvPr/>
              </p:nvSpPr>
              <p:spPr>
                <a:xfrm>
                  <a:off x="6100765" y="2573366"/>
                  <a:ext cx="64101" cy="60515"/>
                </a:xfrm>
                <a:custGeom>
                  <a:avLst/>
                  <a:gdLst>
                    <a:gd name="connsiteX0" fmla="*/ 114300 w 217195"/>
                    <a:gd name="connsiteY0" fmla="*/ 0 h 201788"/>
                    <a:gd name="connsiteX1" fmla="*/ 215900 w 217195"/>
                    <a:gd name="connsiteY1" fmla="*/ 190500 h 201788"/>
                    <a:gd name="connsiteX2" fmla="*/ 0 w 217195"/>
                    <a:gd name="connsiteY2" fmla="*/ 190500 h 201788"/>
                    <a:gd name="connsiteX3" fmla="*/ 114300 w 217195"/>
                    <a:gd name="connsiteY3" fmla="*/ 0 h 201788"/>
                  </a:gdLst>
                  <a:ahLst/>
                  <a:cxnLst>
                    <a:cxn ang="0">
                      <a:pos x="connsiteX0" y="connsiteY0"/>
                    </a:cxn>
                    <a:cxn ang="0">
                      <a:pos x="connsiteX1" y="connsiteY1"/>
                    </a:cxn>
                    <a:cxn ang="0">
                      <a:pos x="connsiteX2" y="connsiteY2"/>
                    </a:cxn>
                    <a:cxn ang="0">
                      <a:pos x="connsiteX3" y="connsiteY3"/>
                    </a:cxn>
                  </a:cxnLst>
                  <a:rect l="l" t="t" r="r" b="b"/>
                  <a:pathLst>
                    <a:path w="217195" h="201788">
                      <a:moveTo>
                        <a:pt x="114300" y="0"/>
                      </a:moveTo>
                      <a:cubicBezTo>
                        <a:pt x="170391" y="82550"/>
                        <a:pt x="226483" y="165100"/>
                        <a:pt x="215900" y="190500"/>
                      </a:cubicBezTo>
                      <a:cubicBezTo>
                        <a:pt x="143933" y="190500"/>
                        <a:pt x="19050" y="215900"/>
                        <a:pt x="0" y="190500"/>
                      </a:cubicBezTo>
                      <a:lnTo>
                        <a:pt x="114300" y="0"/>
                      </a:lnTo>
                      <a:close/>
                    </a:path>
                  </a:pathLst>
                </a:custGeom>
                <a:solidFill>
                  <a:schemeClr val="accent1">
                    <a:lumMod val="50000"/>
                  </a:schemeClr>
                </a:solidFill>
                <a:ln w="25400" cap="rnd">
                  <a:solidFill>
                    <a:schemeClr val="tx1">
                      <a:lumMod val="65000"/>
                      <a:lumOff val="3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rgbClr val="005188"/>
                    </a:solidFill>
                    <a:latin typeface="方正清刻本悦宋简体" panose="02000000000000000000" pitchFamily="2" charset="-122"/>
                    <a:ea typeface="方正清刻本悦宋简体" panose="02000000000000000000" pitchFamily="2" charset="-122"/>
                  </a:endParaRPr>
                </a:p>
              </p:txBody>
            </p:sp>
          </p:grpSp>
          <p:sp>
            <p:nvSpPr>
              <p:cNvPr id="13" name="任意多边形 12"/>
              <p:cNvSpPr/>
              <p:nvPr/>
            </p:nvSpPr>
            <p:spPr>
              <a:xfrm>
                <a:off x="5844088" y="2600655"/>
                <a:ext cx="182630" cy="195253"/>
              </a:xfrm>
              <a:custGeom>
                <a:avLst/>
                <a:gdLst>
                  <a:gd name="connsiteX0" fmla="*/ 43090 w 153621"/>
                  <a:gd name="connsiteY0" fmla="*/ 162601 h 162601"/>
                  <a:gd name="connsiteX1" fmla="*/ 2896 w 153621"/>
                  <a:gd name="connsiteY1" fmla="*/ 102311 h 162601"/>
                  <a:gd name="connsiteX2" fmla="*/ 113428 w 153621"/>
                  <a:gd name="connsiteY2" fmla="*/ 1828 h 162601"/>
                  <a:gd name="connsiteX3" fmla="*/ 153621 w 153621"/>
                  <a:gd name="connsiteY3" fmla="*/ 47045 h 162601"/>
                  <a:gd name="connsiteX0-1" fmla="*/ 41489 w 152020"/>
                  <a:gd name="connsiteY0-2" fmla="*/ 158991 h 158991"/>
                  <a:gd name="connsiteX1-3" fmla="*/ 1295 w 152020"/>
                  <a:gd name="connsiteY1-4" fmla="*/ 98701 h 158991"/>
                  <a:gd name="connsiteX2-5" fmla="*/ 82359 w 152020"/>
                  <a:gd name="connsiteY2-6" fmla="*/ 2042 h 158991"/>
                  <a:gd name="connsiteX3-7" fmla="*/ 152020 w 152020"/>
                  <a:gd name="connsiteY3-8" fmla="*/ 43435 h 158991"/>
                  <a:gd name="connsiteX0-9" fmla="*/ 41916 w 152447"/>
                  <a:gd name="connsiteY0-10" fmla="*/ 148552 h 148552"/>
                  <a:gd name="connsiteX1-11" fmla="*/ 1722 w 152447"/>
                  <a:gd name="connsiteY1-12" fmla="*/ 88262 h 148552"/>
                  <a:gd name="connsiteX2-13" fmla="*/ 91205 w 152447"/>
                  <a:gd name="connsiteY2-14" fmla="*/ 3075 h 148552"/>
                  <a:gd name="connsiteX3-15" fmla="*/ 152447 w 152447"/>
                  <a:gd name="connsiteY3-16" fmla="*/ 32996 h 148552"/>
                </a:gdLst>
                <a:ahLst/>
                <a:cxnLst>
                  <a:cxn ang="0">
                    <a:pos x="connsiteX0-9" y="connsiteY0-10"/>
                  </a:cxn>
                  <a:cxn ang="0">
                    <a:pos x="connsiteX1-11" y="connsiteY1-12"/>
                  </a:cxn>
                  <a:cxn ang="0">
                    <a:pos x="connsiteX2-13" y="connsiteY2-14"/>
                  </a:cxn>
                  <a:cxn ang="0">
                    <a:pos x="connsiteX3-15" y="connsiteY3-16"/>
                  </a:cxn>
                </a:cxnLst>
                <a:rect l="l" t="t" r="r" b="b"/>
                <a:pathLst>
                  <a:path w="152447" h="148552">
                    <a:moveTo>
                      <a:pt x="41916" y="148552"/>
                    </a:moveTo>
                    <a:cubicBezTo>
                      <a:pt x="15957" y="131804"/>
                      <a:pt x="-6493" y="112508"/>
                      <a:pt x="1722" y="88262"/>
                    </a:cubicBezTo>
                    <a:cubicBezTo>
                      <a:pt x="9937" y="64016"/>
                      <a:pt x="66084" y="12286"/>
                      <a:pt x="91205" y="3075"/>
                    </a:cubicBezTo>
                    <a:cubicBezTo>
                      <a:pt x="116326" y="-6136"/>
                      <a:pt x="144911" y="5782"/>
                      <a:pt x="152447" y="32996"/>
                    </a:cubicBezTo>
                  </a:path>
                </a:pathLst>
              </a:custGeom>
              <a:noFill/>
              <a:ln w="25400" cap="rnd">
                <a:solidFill>
                  <a:srgbClr val="005188"/>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rgbClr val="005188"/>
                  </a:solidFill>
                  <a:latin typeface="方正清刻本悦宋简体" panose="02000000000000000000" pitchFamily="2" charset="-122"/>
                  <a:ea typeface="方正清刻本悦宋简体" panose="02000000000000000000" pitchFamily="2" charset="-122"/>
                </a:endParaRPr>
              </a:p>
            </p:txBody>
          </p:sp>
        </p:grpSp>
      </p:grpSp>
      <p:grpSp>
        <p:nvGrpSpPr>
          <p:cNvPr id="17" name="chenying0907 16"/>
          <p:cNvGrpSpPr/>
          <p:nvPr/>
        </p:nvGrpSpPr>
        <p:grpSpPr>
          <a:xfrm>
            <a:off x="6835336" y="1904601"/>
            <a:ext cx="1281113" cy="1239837"/>
            <a:chOff x="6607175" y="2125663"/>
            <a:chExt cx="1281113" cy="1239837"/>
          </a:xfrm>
        </p:grpSpPr>
        <p:sp>
          <p:nvSpPr>
            <p:cNvPr id="18" name="椭圆 31"/>
            <p:cNvSpPr/>
            <p:nvPr/>
          </p:nvSpPr>
          <p:spPr>
            <a:xfrm>
              <a:off x="6629400" y="2125663"/>
              <a:ext cx="1258888" cy="1239837"/>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591" y="connsiteY0-592"/>
                </a:cxn>
                <a:cxn ang="0">
                  <a:pos x="connsiteX1-593" y="connsiteY1-594"/>
                </a:cxn>
                <a:cxn ang="0">
                  <a:pos x="connsiteX2-595" y="connsiteY2-596"/>
                </a:cxn>
                <a:cxn ang="0">
                  <a:pos x="connsiteX3-597" y="connsiteY3-598"/>
                </a:cxn>
                <a:cxn ang="0">
                  <a:pos x="connsiteX4-599" y="connsiteY4-60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5400" cap="rnd">
              <a:solidFill>
                <a:srgbClr val="005188"/>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rgbClr val="005188"/>
                </a:solidFill>
                <a:latin typeface="方正清刻本悦宋简体" panose="02000000000000000000" pitchFamily="2" charset="-122"/>
                <a:ea typeface="方正清刻本悦宋简体" panose="02000000000000000000" pitchFamily="2" charset="-122"/>
              </a:endParaRPr>
            </a:p>
          </p:txBody>
        </p:sp>
        <p:sp>
          <p:nvSpPr>
            <p:cNvPr id="19" name="文本框 85"/>
            <p:cNvSpPr txBox="1">
              <a:spLocks noChangeArrowheads="1"/>
            </p:cNvSpPr>
            <p:nvPr/>
          </p:nvSpPr>
          <p:spPr bwMode="auto">
            <a:xfrm>
              <a:off x="6607175" y="2885585"/>
              <a:ext cx="121443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2000" b="1" dirty="0">
                  <a:solidFill>
                    <a:srgbClr val="005188"/>
                  </a:solidFill>
                  <a:latin typeface="方正清刻本悦宋简体" panose="02000000000000000000" pitchFamily="2" charset="-122"/>
                  <a:ea typeface="方正清刻本悦宋简体" panose="02000000000000000000" pitchFamily="2" charset="-122"/>
                </a:rPr>
                <a:t>小标题</a:t>
              </a:r>
            </a:p>
          </p:txBody>
        </p:sp>
        <p:grpSp>
          <p:nvGrpSpPr>
            <p:cNvPr id="20" name="chenying0907 19"/>
            <p:cNvGrpSpPr/>
            <p:nvPr/>
          </p:nvGrpSpPr>
          <p:grpSpPr>
            <a:xfrm>
              <a:off x="6999907" y="2242244"/>
              <a:ext cx="517525" cy="604838"/>
              <a:chOff x="4741863" y="766763"/>
              <a:chExt cx="517525" cy="604838"/>
            </a:xfrm>
            <a:solidFill>
              <a:schemeClr val="tx1">
                <a:lumMod val="65000"/>
                <a:lumOff val="35000"/>
              </a:schemeClr>
            </a:solidFill>
          </p:grpSpPr>
          <p:sp>
            <p:nvSpPr>
              <p:cNvPr id="21" name="chenying0907 23"/>
              <p:cNvSpPr>
                <a:spLocks noEditPoints="1"/>
              </p:cNvSpPr>
              <p:nvPr/>
            </p:nvSpPr>
            <p:spPr bwMode="auto">
              <a:xfrm>
                <a:off x="4741863" y="766763"/>
                <a:ext cx="517525" cy="604838"/>
              </a:xfrm>
              <a:custGeom>
                <a:avLst/>
                <a:gdLst>
                  <a:gd name="T0" fmla="*/ 113 w 175"/>
                  <a:gd name="T1" fmla="*/ 0 h 205"/>
                  <a:gd name="T2" fmla="*/ 111 w 175"/>
                  <a:gd name="T3" fmla="*/ 2 h 205"/>
                  <a:gd name="T4" fmla="*/ 11 w 175"/>
                  <a:gd name="T5" fmla="*/ 62 h 205"/>
                  <a:gd name="T6" fmla="*/ 69 w 175"/>
                  <a:gd name="T7" fmla="*/ 200 h 205"/>
                  <a:gd name="T8" fmla="*/ 121 w 175"/>
                  <a:gd name="T9" fmla="*/ 187 h 205"/>
                  <a:gd name="T10" fmla="*/ 173 w 175"/>
                  <a:gd name="T11" fmla="*/ 157 h 205"/>
                  <a:gd name="T12" fmla="*/ 153 w 175"/>
                  <a:gd name="T13" fmla="*/ 91 h 205"/>
                  <a:gd name="T14" fmla="*/ 108 w 175"/>
                  <a:gd name="T15" fmla="*/ 9 h 205"/>
                  <a:gd name="T16" fmla="*/ 98 w 175"/>
                  <a:gd name="T17" fmla="*/ 13 h 205"/>
                  <a:gd name="T18" fmla="*/ 24 w 175"/>
                  <a:gd name="T19" fmla="*/ 45 h 205"/>
                  <a:gd name="T20" fmla="*/ 41 w 175"/>
                  <a:gd name="T21" fmla="*/ 38 h 205"/>
                  <a:gd name="T22" fmla="*/ 34 w 175"/>
                  <a:gd name="T23" fmla="*/ 42 h 205"/>
                  <a:gd name="T24" fmla="*/ 107 w 175"/>
                  <a:gd name="T25" fmla="*/ 15 h 205"/>
                  <a:gd name="T26" fmla="*/ 28 w 175"/>
                  <a:gd name="T27" fmla="*/ 48 h 205"/>
                  <a:gd name="T28" fmla="*/ 107 w 175"/>
                  <a:gd name="T29" fmla="*/ 20 h 205"/>
                  <a:gd name="T30" fmla="*/ 67 w 175"/>
                  <a:gd name="T31" fmla="*/ 41 h 205"/>
                  <a:gd name="T32" fmla="*/ 15 w 175"/>
                  <a:gd name="T33" fmla="*/ 58 h 205"/>
                  <a:gd name="T34" fmla="*/ 117 w 175"/>
                  <a:gd name="T35" fmla="*/ 38 h 205"/>
                  <a:gd name="T36" fmla="*/ 166 w 175"/>
                  <a:gd name="T37" fmla="*/ 158 h 205"/>
                  <a:gd name="T38" fmla="*/ 94 w 175"/>
                  <a:gd name="T39" fmla="*/ 192 h 205"/>
                  <a:gd name="T40" fmla="*/ 69 w 175"/>
                  <a:gd name="T41" fmla="*/ 200 h 205"/>
                  <a:gd name="T42" fmla="*/ 15 w 175"/>
                  <a:gd name="T43" fmla="*/ 62 h 205"/>
                  <a:gd name="T44" fmla="*/ 15 w 175"/>
                  <a:gd name="T45" fmla="*/ 62 h 205"/>
                  <a:gd name="T46" fmla="*/ 16 w 175"/>
                  <a:gd name="T47" fmla="*/ 62 h 205"/>
                  <a:gd name="T48" fmla="*/ 29 w 175"/>
                  <a:gd name="T49" fmla="*/ 59 h 205"/>
                  <a:gd name="T50" fmla="*/ 112 w 175"/>
                  <a:gd name="T51" fmla="*/ 27 h 205"/>
                  <a:gd name="T52" fmla="*/ 113 w 175"/>
                  <a:gd name="T53" fmla="*/ 27 h 205"/>
                  <a:gd name="T54" fmla="*/ 169 w 175"/>
                  <a:gd name="T55" fmla="*/ 153 h 205"/>
                  <a:gd name="T56" fmla="*/ 130 w 175"/>
                  <a:gd name="T57" fmla="*/ 56 h 205"/>
                  <a:gd name="T58" fmla="*/ 117 w 175"/>
                  <a:gd name="T59" fmla="*/ 22 h 205"/>
                  <a:gd name="T60" fmla="*/ 114 w 175"/>
                  <a:gd name="T61" fmla="*/ 21 h 205"/>
                  <a:gd name="T62" fmla="*/ 113 w 175"/>
                  <a:gd name="T63" fmla="*/ 7 h 205"/>
                  <a:gd name="T64" fmla="*/ 158 w 175"/>
                  <a:gd name="T65" fmla="*/ 113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5" h="205">
                    <a:moveTo>
                      <a:pt x="115" y="2"/>
                    </a:moveTo>
                    <a:cubicBezTo>
                      <a:pt x="115" y="1"/>
                      <a:pt x="114" y="0"/>
                      <a:pt x="113" y="0"/>
                    </a:cubicBezTo>
                    <a:cubicBezTo>
                      <a:pt x="112" y="0"/>
                      <a:pt x="112" y="1"/>
                      <a:pt x="112" y="1"/>
                    </a:cubicBezTo>
                    <a:cubicBezTo>
                      <a:pt x="111" y="1"/>
                      <a:pt x="111" y="2"/>
                      <a:pt x="111" y="2"/>
                    </a:cubicBezTo>
                    <a:cubicBezTo>
                      <a:pt x="82" y="12"/>
                      <a:pt x="54" y="25"/>
                      <a:pt x="26" y="38"/>
                    </a:cubicBezTo>
                    <a:cubicBezTo>
                      <a:pt x="20" y="40"/>
                      <a:pt x="0" y="55"/>
                      <a:pt x="11" y="62"/>
                    </a:cubicBezTo>
                    <a:cubicBezTo>
                      <a:pt x="27" y="109"/>
                      <a:pt x="46" y="155"/>
                      <a:pt x="65" y="201"/>
                    </a:cubicBezTo>
                    <a:cubicBezTo>
                      <a:pt x="66" y="203"/>
                      <a:pt x="69" y="202"/>
                      <a:pt x="69" y="200"/>
                    </a:cubicBezTo>
                    <a:cubicBezTo>
                      <a:pt x="69" y="200"/>
                      <a:pt x="69" y="200"/>
                      <a:pt x="69" y="200"/>
                    </a:cubicBezTo>
                    <a:cubicBezTo>
                      <a:pt x="85" y="205"/>
                      <a:pt x="106" y="193"/>
                      <a:pt x="121" y="187"/>
                    </a:cubicBezTo>
                    <a:cubicBezTo>
                      <a:pt x="138" y="180"/>
                      <a:pt x="159" y="174"/>
                      <a:pt x="172" y="160"/>
                    </a:cubicBezTo>
                    <a:cubicBezTo>
                      <a:pt x="174" y="159"/>
                      <a:pt x="173" y="158"/>
                      <a:pt x="173" y="157"/>
                    </a:cubicBezTo>
                    <a:cubicBezTo>
                      <a:pt x="175" y="149"/>
                      <a:pt x="174" y="142"/>
                      <a:pt x="171" y="134"/>
                    </a:cubicBezTo>
                    <a:cubicBezTo>
                      <a:pt x="166" y="120"/>
                      <a:pt x="159" y="106"/>
                      <a:pt x="153" y="91"/>
                    </a:cubicBezTo>
                    <a:cubicBezTo>
                      <a:pt x="141" y="62"/>
                      <a:pt x="130" y="31"/>
                      <a:pt x="115" y="2"/>
                    </a:cubicBezTo>
                    <a:close/>
                    <a:moveTo>
                      <a:pt x="108" y="9"/>
                    </a:moveTo>
                    <a:cubicBezTo>
                      <a:pt x="107" y="10"/>
                      <a:pt x="107" y="11"/>
                      <a:pt x="107" y="11"/>
                    </a:cubicBezTo>
                    <a:cubicBezTo>
                      <a:pt x="104" y="12"/>
                      <a:pt x="101" y="13"/>
                      <a:pt x="98" y="13"/>
                    </a:cubicBezTo>
                    <a:cubicBezTo>
                      <a:pt x="101" y="12"/>
                      <a:pt x="104" y="11"/>
                      <a:pt x="108" y="9"/>
                    </a:cubicBezTo>
                    <a:close/>
                    <a:moveTo>
                      <a:pt x="24" y="45"/>
                    </a:moveTo>
                    <a:cubicBezTo>
                      <a:pt x="26" y="44"/>
                      <a:pt x="28" y="43"/>
                      <a:pt x="31" y="42"/>
                    </a:cubicBezTo>
                    <a:cubicBezTo>
                      <a:pt x="34" y="41"/>
                      <a:pt x="37" y="39"/>
                      <a:pt x="41" y="38"/>
                    </a:cubicBezTo>
                    <a:cubicBezTo>
                      <a:pt x="41" y="38"/>
                      <a:pt x="41" y="37"/>
                      <a:pt x="42" y="37"/>
                    </a:cubicBezTo>
                    <a:cubicBezTo>
                      <a:pt x="39" y="39"/>
                      <a:pt x="37" y="40"/>
                      <a:pt x="34" y="42"/>
                    </a:cubicBezTo>
                    <a:cubicBezTo>
                      <a:pt x="33" y="42"/>
                      <a:pt x="34" y="44"/>
                      <a:pt x="35" y="43"/>
                    </a:cubicBezTo>
                    <a:cubicBezTo>
                      <a:pt x="58" y="32"/>
                      <a:pt x="82" y="24"/>
                      <a:pt x="107" y="15"/>
                    </a:cubicBezTo>
                    <a:cubicBezTo>
                      <a:pt x="107" y="16"/>
                      <a:pt x="107" y="17"/>
                      <a:pt x="107" y="18"/>
                    </a:cubicBezTo>
                    <a:cubicBezTo>
                      <a:pt x="80" y="27"/>
                      <a:pt x="54" y="38"/>
                      <a:pt x="28" y="48"/>
                    </a:cubicBezTo>
                    <a:cubicBezTo>
                      <a:pt x="27" y="49"/>
                      <a:pt x="27" y="51"/>
                      <a:pt x="29" y="50"/>
                    </a:cubicBezTo>
                    <a:cubicBezTo>
                      <a:pt x="55" y="42"/>
                      <a:pt x="82" y="32"/>
                      <a:pt x="107" y="20"/>
                    </a:cubicBezTo>
                    <a:cubicBezTo>
                      <a:pt x="108" y="21"/>
                      <a:pt x="108" y="22"/>
                      <a:pt x="108" y="23"/>
                    </a:cubicBezTo>
                    <a:cubicBezTo>
                      <a:pt x="94" y="28"/>
                      <a:pt x="81" y="36"/>
                      <a:pt x="67" y="41"/>
                    </a:cubicBezTo>
                    <a:cubicBezTo>
                      <a:pt x="50" y="47"/>
                      <a:pt x="33" y="53"/>
                      <a:pt x="16" y="58"/>
                    </a:cubicBezTo>
                    <a:cubicBezTo>
                      <a:pt x="16" y="58"/>
                      <a:pt x="15" y="58"/>
                      <a:pt x="15" y="58"/>
                    </a:cubicBezTo>
                    <a:cubicBezTo>
                      <a:pt x="18" y="54"/>
                      <a:pt x="21" y="49"/>
                      <a:pt x="24" y="45"/>
                    </a:cubicBezTo>
                    <a:close/>
                    <a:moveTo>
                      <a:pt x="117" y="38"/>
                    </a:moveTo>
                    <a:cubicBezTo>
                      <a:pt x="122" y="52"/>
                      <a:pt x="127" y="65"/>
                      <a:pt x="133" y="78"/>
                    </a:cubicBezTo>
                    <a:cubicBezTo>
                      <a:pt x="144" y="105"/>
                      <a:pt x="155" y="131"/>
                      <a:pt x="166" y="158"/>
                    </a:cubicBezTo>
                    <a:cubicBezTo>
                      <a:pt x="154" y="170"/>
                      <a:pt x="132" y="176"/>
                      <a:pt x="116" y="182"/>
                    </a:cubicBezTo>
                    <a:cubicBezTo>
                      <a:pt x="109" y="185"/>
                      <a:pt x="101" y="189"/>
                      <a:pt x="94" y="192"/>
                    </a:cubicBezTo>
                    <a:cubicBezTo>
                      <a:pt x="85" y="195"/>
                      <a:pt x="76" y="196"/>
                      <a:pt x="69" y="200"/>
                    </a:cubicBezTo>
                    <a:cubicBezTo>
                      <a:pt x="69" y="200"/>
                      <a:pt x="69" y="200"/>
                      <a:pt x="69" y="200"/>
                    </a:cubicBezTo>
                    <a:cubicBezTo>
                      <a:pt x="69" y="200"/>
                      <a:pt x="69" y="200"/>
                      <a:pt x="69" y="200"/>
                    </a:cubicBezTo>
                    <a:cubicBezTo>
                      <a:pt x="52" y="153"/>
                      <a:pt x="34" y="107"/>
                      <a:pt x="15" y="62"/>
                    </a:cubicBezTo>
                    <a:cubicBezTo>
                      <a:pt x="15" y="62"/>
                      <a:pt x="15" y="62"/>
                      <a:pt x="15" y="62"/>
                    </a:cubicBezTo>
                    <a:cubicBezTo>
                      <a:pt x="15" y="62"/>
                      <a:pt x="15" y="62"/>
                      <a:pt x="15" y="62"/>
                    </a:cubicBezTo>
                    <a:cubicBezTo>
                      <a:pt x="15" y="62"/>
                      <a:pt x="16" y="62"/>
                      <a:pt x="16" y="62"/>
                    </a:cubicBezTo>
                    <a:cubicBezTo>
                      <a:pt x="16" y="62"/>
                      <a:pt x="16" y="62"/>
                      <a:pt x="16" y="62"/>
                    </a:cubicBezTo>
                    <a:cubicBezTo>
                      <a:pt x="18" y="62"/>
                      <a:pt x="19" y="62"/>
                      <a:pt x="20" y="62"/>
                    </a:cubicBezTo>
                    <a:cubicBezTo>
                      <a:pt x="23" y="62"/>
                      <a:pt x="27" y="61"/>
                      <a:pt x="29" y="59"/>
                    </a:cubicBezTo>
                    <a:cubicBezTo>
                      <a:pt x="42" y="56"/>
                      <a:pt x="54" y="52"/>
                      <a:pt x="67" y="48"/>
                    </a:cubicBezTo>
                    <a:cubicBezTo>
                      <a:pt x="82" y="42"/>
                      <a:pt x="99" y="36"/>
                      <a:pt x="112" y="27"/>
                    </a:cubicBezTo>
                    <a:cubicBezTo>
                      <a:pt x="112" y="27"/>
                      <a:pt x="112" y="27"/>
                      <a:pt x="112" y="27"/>
                    </a:cubicBezTo>
                    <a:cubicBezTo>
                      <a:pt x="113" y="27"/>
                      <a:pt x="113" y="27"/>
                      <a:pt x="113" y="27"/>
                    </a:cubicBezTo>
                    <a:cubicBezTo>
                      <a:pt x="113" y="31"/>
                      <a:pt x="115" y="35"/>
                      <a:pt x="117" y="38"/>
                    </a:cubicBezTo>
                    <a:close/>
                    <a:moveTo>
                      <a:pt x="169" y="153"/>
                    </a:moveTo>
                    <a:cubicBezTo>
                      <a:pt x="160" y="132"/>
                      <a:pt x="152" y="110"/>
                      <a:pt x="143" y="89"/>
                    </a:cubicBezTo>
                    <a:cubicBezTo>
                      <a:pt x="139" y="78"/>
                      <a:pt x="135" y="67"/>
                      <a:pt x="130" y="56"/>
                    </a:cubicBezTo>
                    <a:cubicBezTo>
                      <a:pt x="128" y="51"/>
                      <a:pt x="126" y="46"/>
                      <a:pt x="124" y="41"/>
                    </a:cubicBezTo>
                    <a:cubicBezTo>
                      <a:pt x="122" y="36"/>
                      <a:pt x="116" y="27"/>
                      <a:pt x="117" y="22"/>
                    </a:cubicBezTo>
                    <a:cubicBezTo>
                      <a:pt x="117" y="21"/>
                      <a:pt x="115" y="19"/>
                      <a:pt x="114" y="21"/>
                    </a:cubicBezTo>
                    <a:cubicBezTo>
                      <a:pt x="114" y="21"/>
                      <a:pt x="114" y="21"/>
                      <a:pt x="114" y="21"/>
                    </a:cubicBezTo>
                    <a:cubicBezTo>
                      <a:pt x="113" y="19"/>
                      <a:pt x="112" y="17"/>
                      <a:pt x="112" y="15"/>
                    </a:cubicBezTo>
                    <a:cubicBezTo>
                      <a:pt x="112" y="12"/>
                      <a:pt x="112" y="9"/>
                      <a:pt x="113" y="7"/>
                    </a:cubicBezTo>
                    <a:cubicBezTo>
                      <a:pt x="121" y="31"/>
                      <a:pt x="133" y="54"/>
                      <a:pt x="143" y="78"/>
                    </a:cubicBezTo>
                    <a:cubicBezTo>
                      <a:pt x="148" y="90"/>
                      <a:pt x="153" y="101"/>
                      <a:pt x="158" y="113"/>
                    </a:cubicBezTo>
                    <a:cubicBezTo>
                      <a:pt x="163" y="126"/>
                      <a:pt x="171" y="139"/>
                      <a:pt x="169" y="153"/>
                    </a:cubicBezTo>
                    <a:close/>
                  </a:path>
                </a:pathLst>
              </a:custGeom>
              <a:solidFill>
                <a:srgbClr val="005188"/>
              </a:solidFill>
              <a:ln w="9525">
                <a:noFill/>
                <a:round/>
              </a:ln>
            </p:spPr>
            <p:txBody>
              <a:bodyPr/>
              <a:lstStyle/>
              <a:p>
                <a:pPr fontAlgn="auto"/>
                <a:endParaRPr lang="zh-CN" altLang="en-US" noProof="1">
                  <a:solidFill>
                    <a:srgbClr val="005188"/>
                  </a:solidFill>
                  <a:latin typeface="方正清刻本悦宋简体" panose="02000000000000000000" pitchFamily="2" charset="-122"/>
                  <a:ea typeface="方正清刻本悦宋简体" panose="02000000000000000000" pitchFamily="2" charset="-122"/>
                </a:endParaRPr>
              </a:p>
            </p:txBody>
          </p:sp>
          <p:sp>
            <p:nvSpPr>
              <p:cNvPr id="22" name="chenying0907 24"/>
              <p:cNvSpPr/>
              <p:nvPr/>
            </p:nvSpPr>
            <p:spPr bwMode="auto">
              <a:xfrm>
                <a:off x="4837113" y="996951"/>
                <a:ext cx="76200" cy="150813"/>
              </a:xfrm>
              <a:custGeom>
                <a:avLst/>
                <a:gdLst>
                  <a:gd name="T0" fmla="*/ 4 w 26"/>
                  <a:gd name="T1" fmla="*/ 1 h 51"/>
                  <a:gd name="T2" fmla="*/ 1 w 26"/>
                  <a:gd name="T3" fmla="*/ 3 h 51"/>
                  <a:gd name="T4" fmla="*/ 18 w 26"/>
                  <a:gd name="T5" fmla="*/ 47 h 51"/>
                  <a:gd name="T6" fmla="*/ 25 w 26"/>
                  <a:gd name="T7" fmla="*/ 45 h 51"/>
                  <a:gd name="T8" fmla="*/ 4 w 26"/>
                  <a:gd name="T9" fmla="*/ 1 h 51"/>
                </a:gdLst>
                <a:ahLst/>
                <a:cxnLst>
                  <a:cxn ang="0">
                    <a:pos x="T0" y="T1"/>
                  </a:cxn>
                  <a:cxn ang="0">
                    <a:pos x="T2" y="T3"/>
                  </a:cxn>
                  <a:cxn ang="0">
                    <a:pos x="T4" y="T5"/>
                  </a:cxn>
                  <a:cxn ang="0">
                    <a:pos x="T6" y="T7"/>
                  </a:cxn>
                  <a:cxn ang="0">
                    <a:pos x="T8" y="T9"/>
                  </a:cxn>
                </a:cxnLst>
                <a:rect l="0" t="0" r="r" b="b"/>
                <a:pathLst>
                  <a:path w="26" h="51">
                    <a:moveTo>
                      <a:pt x="4" y="1"/>
                    </a:moveTo>
                    <a:cubicBezTo>
                      <a:pt x="3" y="0"/>
                      <a:pt x="0" y="1"/>
                      <a:pt x="1" y="3"/>
                    </a:cubicBezTo>
                    <a:cubicBezTo>
                      <a:pt x="6" y="18"/>
                      <a:pt x="13" y="32"/>
                      <a:pt x="18" y="47"/>
                    </a:cubicBezTo>
                    <a:cubicBezTo>
                      <a:pt x="20" y="51"/>
                      <a:pt x="26" y="49"/>
                      <a:pt x="25" y="45"/>
                    </a:cubicBezTo>
                    <a:cubicBezTo>
                      <a:pt x="19" y="30"/>
                      <a:pt x="13" y="15"/>
                      <a:pt x="4" y="1"/>
                    </a:cubicBezTo>
                    <a:close/>
                  </a:path>
                </a:pathLst>
              </a:custGeom>
              <a:solidFill>
                <a:srgbClr val="005188"/>
              </a:solidFill>
              <a:ln w="9525">
                <a:noFill/>
                <a:round/>
              </a:ln>
            </p:spPr>
            <p:txBody>
              <a:bodyPr/>
              <a:lstStyle/>
              <a:p>
                <a:pPr fontAlgn="auto"/>
                <a:endParaRPr lang="zh-CN" altLang="en-US" noProof="1">
                  <a:solidFill>
                    <a:srgbClr val="005188"/>
                  </a:solidFill>
                  <a:latin typeface="方正清刻本悦宋简体" panose="02000000000000000000" pitchFamily="2" charset="-122"/>
                  <a:ea typeface="方正清刻本悦宋简体" panose="02000000000000000000" pitchFamily="2" charset="-122"/>
                </a:endParaRPr>
              </a:p>
            </p:txBody>
          </p:sp>
          <p:sp>
            <p:nvSpPr>
              <p:cNvPr id="23" name="chenying0907 25"/>
              <p:cNvSpPr/>
              <p:nvPr/>
            </p:nvSpPr>
            <p:spPr bwMode="auto">
              <a:xfrm>
                <a:off x="4848225" y="904876"/>
                <a:ext cx="284163" cy="249238"/>
              </a:xfrm>
              <a:custGeom>
                <a:avLst/>
                <a:gdLst>
                  <a:gd name="T0" fmla="*/ 76 w 96"/>
                  <a:gd name="T1" fmla="*/ 4 h 84"/>
                  <a:gd name="T2" fmla="*/ 75 w 96"/>
                  <a:gd name="T3" fmla="*/ 4 h 84"/>
                  <a:gd name="T4" fmla="*/ 72 w 96"/>
                  <a:gd name="T5" fmla="*/ 1 h 84"/>
                  <a:gd name="T6" fmla="*/ 2 w 96"/>
                  <a:gd name="T7" fmla="*/ 32 h 84"/>
                  <a:gd name="T8" fmla="*/ 3 w 96"/>
                  <a:gd name="T9" fmla="*/ 34 h 84"/>
                  <a:gd name="T10" fmla="*/ 73 w 96"/>
                  <a:gd name="T11" fmla="*/ 6 h 84"/>
                  <a:gd name="T12" fmla="*/ 89 w 96"/>
                  <a:gd name="T13" fmla="*/ 48 h 84"/>
                  <a:gd name="T14" fmla="*/ 89 w 96"/>
                  <a:gd name="T15" fmla="*/ 48 h 84"/>
                  <a:gd name="T16" fmla="*/ 21 w 96"/>
                  <a:gd name="T17" fmla="*/ 78 h 84"/>
                  <a:gd name="T18" fmla="*/ 23 w 96"/>
                  <a:gd name="T19" fmla="*/ 83 h 84"/>
                  <a:gd name="T20" fmla="*/ 92 w 96"/>
                  <a:gd name="T21" fmla="*/ 53 h 84"/>
                  <a:gd name="T22" fmla="*/ 93 w 96"/>
                  <a:gd name="T23" fmla="*/ 52 h 84"/>
                  <a:gd name="T24" fmla="*/ 95 w 96"/>
                  <a:gd name="T25" fmla="*/ 49 h 84"/>
                  <a:gd name="T26" fmla="*/ 76 w 96"/>
                  <a:gd name="T27" fmla="*/ 4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6" h="84">
                    <a:moveTo>
                      <a:pt x="76" y="4"/>
                    </a:moveTo>
                    <a:cubicBezTo>
                      <a:pt x="76" y="4"/>
                      <a:pt x="76" y="4"/>
                      <a:pt x="75" y="4"/>
                    </a:cubicBezTo>
                    <a:cubicBezTo>
                      <a:pt x="76" y="2"/>
                      <a:pt x="74" y="0"/>
                      <a:pt x="72" y="1"/>
                    </a:cubicBezTo>
                    <a:cubicBezTo>
                      <a:pt x="48" y="9"/>
                      <a:pt x="24" y="20"/>
                      <a:pt x="2" y="32"/>
                    </a:cubicBezTo>
                    <a:cubicBezTo>
                      <a:pt x="0" y="33"/>
                      <a:pt x="1" y="35"/>
                      <a:pt x="3" y="34"/>
                    </a:cubicBezTo>
                    <a:cubicBezTo>
                      <a:pt x="26" y="26"/>
                      <a:pt x="50" y="17"/>
                      <a:pt x="73" y="6"/>
                    </a:cubicBezTo>
                    <a:cubicBezTo>
                      <a:pt x="75" y="21"/>
                      <a:pt x="82" y="35"/>
                      <a:pt x="89" y="48"/>
                    </a:cubicBezTo>
                    <a:cubicBezTo>
                      <a:pt x="89" y="48"/>
                      <a:pt x="89" y="48"/>
                      <a:pt x="89" y="48"/>
                    </a:cubicBezTo>
                    <a:cubicBezTo>
                      <a:pt x="66" y="55"/>
                      <a:pt x="43" y="68"/>
                      <a:pt x="21" y="78"/>
                    </a:cubicBezTo>
                    <a:cubicBezTo>
                      <a:pt x="18" y="80"/>
                      <a:pt x="20" y="84"/>
                      <a:pt x="23" y="83"/>
                    </a:cubicBezTo>
                    <a:cubicBezTo>
                      <a:pt x="46" y="74"/>
                      <a:pt x="71" y="65"/>
                      <a:pt x="92" y="53"/>
                    </a:cubicBezTo>
                    <a:cubicBezTo>
                      <a:pt x="92" y="52"/>
                      <a:pt x="93" y="52"/>
                      <a:pt x="93" y="52"/>
                    </a:cubicBezTo>
                    <a:cubicBezTo>
                      <a:pt x="94" y="52"/>
                      <a:pt x="96" y="51"/>
                      <a:pt x="95" y="49"/>
                    </a:cubicBezTo>
                    <a:cubicBezTo>
                      <a:pt x="90" y="34"/>
                      <a:pt x="85" y="17"/>
                      <a:pt x="76" y="4"/>
                    </a:cubicBezTo>
                    <a:close/>
                  </a:path>
                </a:pathLst>
              </a:custGeom>
              <a:grpFill/>
              <a:ln w="9525">
                <a:solidFill>
                  <a:srgbClr val="005188"/>
                </a:solidFill>
                <a:round/>
              </a:ln>
            </p:spPr>
            <p:txBody>
              <a:bodyPr/>
              <a:lstStyle/>
              <a:p>
                <a:pPr fontAlgn="auto"/>
                <a:endParaRPr lang="zh-CN" altLang="en-US" noProof="1">
                  <a:solidFill>
                    <a:srgbClr val="005188"/>
                  </a:solidFill>
                  <a:latin typeface="方正清刻本悦宋简体" panose="02000000000000000000" pitchFamily="2" charset="-122"/>
                  <a:ea typeface="方正清刻本悦宋简体" panose="02000000000000000000" pitchFamily="2" charset="-122"/>
                </a:endParaRPr>
              </a:p>
            </p:txBody>
          </p:sp>
          <p:sp>
            <p:nvSpPr>
              <p:cNvPr id="24" name="chenying0907 26"/>
              <p:cNvSpPr/>
              <p:nvPr/>
            </p:nvSpPr>
            <p:spPr bwMode="auto">
              <a:xfrm>
                <a:off x="4891088" y="962026"/>
                <a:ext cx="169863" cy="79375"/>
              </a:xfrm>
              <a:custGeom>
                <a:avLst/>
                <a:gdLst>
                  <a:gd name="T0" fmla="*/ 53 w 58"/>
                  <a:gd name="T1" fmla="*/ 1 h 27"/>
                  <a:gd name="T2" fmla="*/ 2 w 58"/>
                  <a:gd name="T3" fmla="*/ 22 h 27"/>
                  <a:gd name="T4" fmla="*/ 4 w 58"/>
                  <a:gd name="T5" fmla="*/ 26 h 27"/>
                  <a:gd name="T6" fmla="*/ 55 w 58"/>
                  <a:gd name="T7" fmla="*/ 7 h 27"/>
                  <a:gd name="T8" fmla="*/ 53 w 58"/>
                  <a:gd name="T9" fmla="*/ 1 h 27"/>
                </a:gdLst>
                <a:ahLst/>
                <a:cxnLst>
                  <a:cxn ang="0">
                    <a:pos x="T0" y="T1"/>
                  </a:cxn>
                  <a:cxn ang="0">
                    <a:pos x="T2" y="T3"/>
                  </a:cxn>
                  <a:cxn ang="0">
                    <a:pos x="T4" y="T5"/>
                  </a:cxn>
                  <a:cxn ang="0">
                    <a:pos x="T6" y="T7"/>
                  </a:cxn>
                  <a:cxn ang="0">
                    <a:pos x="T8" y="T9"/>
                  </a:cxn>
                </a:cxnLst>
                <a:rect l="0" t="0" r="r" b="b"/>
                <a:pathLst>
                  <a:path w="58" h="27">
                    <a:moveTo>
                      <a:pt x="53" y="1"/>
                    </a:moveTo>
                    <a:cubicBezTo>
                      <a:pt x="36" y="5"/>
                      <a:pt x="18" y="13"/>
                      <a:pt x="2" y="22"/>
                    </a:cubicBezTo>
                    <a:cubicBezTo>
                      <a:pt x="0" y="23"/>
                      <a:pt x="1" y="27"/>
                      <a:pt x="4" y="26"/>
                    </a:cubicBezTo>
                    <a:cubicBezTo>
                      <a:pt x="21" y="20"/>
                      <a:pt x="39" y="14"/>
                      <a:pt x="55" y="7"/>
                    </a:cubicBezTo>
                    <a:cubicBezTo>
                      <a:pt x="58" y="5"/>
                      <a:pt x="57" y="0"/>
                      <a:pt x="53" y="1"/>
                    </a:cubicBezTo>
                    <a:close/>
                  </a:path>
                </a:pathLst>
              </a:custGeom>
              <a:grpFill/>
              <a:ln w="9525">
                <a:solidFill>
                  <a:srgbClr val="005188"/>
                </a:solidFill>
                <a:round/>
              </a:ln>
            </p:spPr>
            <p:txBody>
              <a:bodyPr/>
              <a:lstStyle/>
              <a:p>
                <a:pPr fontAlgn="auto"/>
                <a:endParaRPr lang="zh-CN" altLang="en-US" noProof="1">
                  <a:solidFill>
                    <a:srgbClr val="005188"/>
                  </a:solidFill>
                  <a:latin typeface="方正清刻本悦宋简体" panose="02000000000000000000" pitchFamily="2" charset="-122"/>
                  <a:ea typeface="方正清刻本悦宋简体" panose="02000000000000000000" pitchFamily="2" charset="-122"/>
                </a:endParaRPr>
              </a:p>
            </p:txBody>
          </p:sp>
          <p:sp>
            <p:nvSpPr>
              <p:cNvPr id="25" name="chenying0907 27"/>
              <p:cNvSpPr/>
              <p:nvPr/>
            </p:nvSpPr>
            <p:spPr bwMode="auto">
              <a:xfrm>
                <a:off x="4922838" y="1009651"/>
                <a:ext cx="150813" cy="73025"/>
              </a:xfrm>
              <a:custGeom>
                <a:avLst/>
                <a:gdLst>
                  <a:gd name="T0" fmla="*/ 44 w 51"/>
                  <a:gd name="T1" fmla="*/ 1 h 25"/>
                  <a:gd name="T2" fmla="*/ 2 w 51"/>
                  <a:gd name="T3" fmla="*/ 21 h 25"/>
                  <a:gd name="T4" fmla="*/ 3 w 51"/>
                  <a:gd name="T5" fmla="*/ 24 h 25"/>
                  <a:gd name="T6" fmla="*/ 47 w 51"/>
                  <a:gd name="T7" fmla="*/ 8 h 25"/>
                  <a:gd name="T8" fmla="*/ 44 w 51"/>
                  <a:gd name="T9" fmla="*/ 1 h 25"/>
                </a:gdLst>
                <a:ahLst/>
                <a:cxnLst>
                  <a:cxn ang="0">
                    <a:pos x="T0" y="T1"/>
                  </a:cxn>
                  <a:cxn ang="0">
                    <a:pos x="T2" y="T3"/>
                  </a:cxn>
                  <a:cxn ang="0">
                    <a:pos x="T4" y="T5"/>
                  </a:cxn>
                  <a:cxn ang="0">
                    <a:pos x="T6" y="T7"/>
                  </a:cxn>
                  <a:cxn ang="0">
                    <a:pos x="T8" y="T9"/>
                  </a:cxn>
                </a:cxnLst>
                <a:rect l="0" t="0" r="r" b="b"/>
                <a:pathLst>
                  <a:path w="51" h="25">
                    <a:moveTo>
                      <a:pt x="44" y="1"/>
                    </a:moveTo>
                    <a:cubicBezTo>
                      <a:pt x="30" y="6"/>
                      <a:pt x="16" y="14"/>
                      <a:pt x="2" y="21"/>
                    </a:cubicBezTo>
                    <a:cubicBezTo>
                      <a:pt x="0" y="22"/>
                      <a:pt x="1" y="25"/>
                      <a:pt x="3" y="24"/>
                    </a:cubicBezTo>
                    <a:cubicBezTo>
                      <a:pt x="18" y="19"/>
                      <a:pt x="33" y="14"/>
                      <a:pt x="47" y="8"/>
                    </a:cubicBezTo>
                    <a:cubicBezTo>
                      <a:pt x="51" y="6"/>
                      <a:pt x="48" y="0"/>
                      <a:pt x="44" y="1"/>
                    </a:cubicBezTo>
                    <a:close/>
                  </a:path>
                </a:pathLst>
              </a:custGeom>
              <a:solidFill>
                <a:srgbClr val="005188"/>
              </a:solidFill>
              <a:ln w="9525">
                <a:noFill/>
                <a:round/>
              </a:ln>
            </p:spPr>
            <p:txBody>
              <a:bodyPr/>
              <a:lstStyle/>
              <a:p>
                <a:pPr fontAlgn="auto"/>
                <a:endParaRPr lang="zh-CN" altLang="en-US" noProof="1">
                  <a:solidFill>
                    <a:srgbClr val="005188"/>
                  </a:solidFill>
                  <a:latin typeface="方正清刻本悦宋简体" panose="02000000000000000000" pitchFamily="2" charset="-122"/>
                  <a:ea typeface="方正清刻本悦宋简体" panose="02000000000000000000" pitchFamily="2" charset="-122"/>
                </a:endParaRPr>
              </a:p>
            </p:txBody>
          </p:sp>
        </p:grpSp>
      </p:grpSp>
      <p:grpSp>
        <p:nvGrpSpPr>
          <p:cNvPr id="26" name="chenying0907 25"/>
          <p:cNvGrpSpPr/>
          <p:nvPr/>
        </p:nvGrpSpPr>
        <p:grpSpPr>
          <a:xfrm>
            <a:off x="4347724" y="4212826"/>
            <a:ext cx="1260475" cy="1239837"/>
            <a:chOff x="4119563" y="4433888"/>
            <a:chExt cx="1260475" cy="1239837"/>
          </a:xfrm>
        </p:grpSpPr>
        <p:sp>
          <p:nvSpPr>
            <p:cNvPr id="27" name="椭圆 31"/>
            <p:cNvSpPr/>
            <p:nvPr/>
          </p:nvSpPr>
          <p:spPr>
            <a:xfrm>
              <a:off x="4119563" y="4433888"/>
              <a:ext cx="1260475" cy="1239837"/>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591" y="connsiteY0-592"/>
                </a:cxn>
                <a:cxn ang="0">
                  <a:pos x="connsiteX1-593" y="connsiteY1-594"/>
                </a:cxn>
                <a:cxn ang="0">
                  <a:pos x="connsiteX2-595" y="connsiteY2-596"/>
                </a:cxn>
                <a:cxn ang="0">
                  <a:pos x="connsiteX3-597" y="connsiteY3-598"/>
                </a:cxn>
                <a:cxn ang="0">
                  <a:pos x="connsiteX4-599" y="connsiteY4-60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5400" cap="rnd">
              <a:solidFill>
                <a:srgbClr val="005188"/>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rgbClr val="005188"/>
                </a:solidFill>
                <a:latin typeface="方正清刻本悦宋简体" panose="02000000000000000000" pitchFamily="2" charset="-122"/>
                <a:ea typeface="方正清刻本悦宋简体" panose="02000000000000000000" pitchFamily="2" charset="-122"/>
              </a:endParaRPr>
            </a:p>
          </p:txBody>
        </p:sp>
        <p:sp>
          <p:nvSpPr>
            <p:cNvPr id="28" name="文本框 87"/>
            <p:cNvSpPr txBox="1">
              <a:spLocks noChangeArrowheads="1"/>
            </p:cNvSpPr>
            <p:nvPr/>
          </p:nvSpPr>
          <p:spPr bwMode="auto">
            <a:xfrm>
              <a:off x="4119563" y="5195398"/>
              <a:ext cx="121443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2000" b="1" dirty="0">
                  <a:solidFill>
                    <a:srgbClr val="005188"/>
                  </a:solidFill>
                  <a:latin typeface="方正清刻本悦宋简体" panose="02000000000000000000" pitchFamily="2" charset="-122"/>
                  <a:ea typeface="方正清刻本悦宋简体" panose="02000000000000000000" pitchFamily="2" charset="-122"/>
                </a:rPr>
                <a:t>小标题</a:t>
              </a:r>
            </a:p>
          </p:txBody>
        </p:sp>
        <p:sp>
          <p:nvSpPr>
            <p:cNvPr id="29" name="chenying0907 41"/>
            <p:cNvSpPr>
              <a:spLocks noEditPoints="1" noChangeArrowheads="1"/>
            </p:cNvSpPr>
            <p:nvPr/>
          </p:nvSpPr>
          <p:spPr bwMode="auto">
            <a:xfrm>
              <a:off x="4532313" y="4627563"/>
              <a:ext cx="434975" cy="554037"/>
            </a:xfrm>
            <a:custGeom>
              <a:avLst/>
              <a:gdLst>
                <a:gd name="T0" fmla="*/ 91 w 107"/>
                <a:gd name="T1" fmla="*/ 25 h 136"/>
                <a:gd name="T2" fmla="*/ 52 w 107"/>
                <a:gd name="T3" fmla="*/ 38 h 136"/>
                <a:gd name="T4" fmla="*/ 54 w 107"/>
                <a:gd name="T5" fmla="*/ 24 h 136"/>
                <a:gd name="T6" fmla="*/ 55 w 107"/>
                <a:gd name="T7" fmla="*/ 10 h 136"/>
                <a:gd name="T8" fmla="*/ 46 w 107"/>
                <a:gd name="T9" fmla="*/ 0 h 136"/>
                <a:gd name="T10" fmla="*/ 40 w 107"/>
                <a:gd name="T11" fmla="*/ 40 h 136"/>
                <a:gd name="T12" fmla="*/ 13 w 107"/>
                <a:gd name="T13" fmla="*/ 40 h 136"/>
                <a:gd name="T14" fmla="*/ 3 w 107"/>
                <a:gd name="T15" fmla="*/ 78 h 136"/>
                <a:gd name="T16" fmla="*/ 27 w 107"/>
                <a:gd name="T17" fmla="*/ 127 h 136"/>
                <a:gd name="T18" fmla="*/ 54 w 107"/>
                <a:gd name="T19" fmla="*/ 114 h 136"/>
                <a:gd name="T20" fmla="*/ 87 w 107"/>
                <a:gd name="T21" fmla="*/ 123 h 136"/>
                <a:gd name="T22" fmla="*/ 104 w 107"/>
                <a:gd name="T23" fmla="*/ 66 h 136"/>
                <a:gd name="T24" fmla="*/ 91 w 107"/>
                <a:gd name="T25" fmla="*/ 25 h 136"/>
                <a:gd name="T26" fmla="*/ 50 w 107"/>
                <a:gd name="T27" fmla="*/ 17 h 136"/>
                <a:gd name="T28" fmla="*/ 49 w 107"/>
                <a:gd name="T29" fmla="*/ 13 h 136"/>
                <a:gd name="T30" fmla="*/ 48 w 107"/>
                <a:gd name="T31" fmla="*/ 12 h 136"/>
                <a:gd name="T32" fmla="*/ 48 w 107"/>
                <a:gd name="T33" fmla="*/ 11 h 136"/>
                <a:gd name="T34" fmla="*/ 50 w 107"/>
                <a:gd name="T35" fmla="*/ 17 h 136"/>
                <a:gd name="T36" fmla="*/ 96 w 107"/>
                <a:gd name="T37" fmla="*/ 81 h 136"/>
                <a:gd name="T38" fmla="*/ 85 w 107"/>
                <a:gd name="T39" fmla="*/ 116 h 136"/>
                <a:gd name="T40" fmla="*/ 56 w 107"/>
                <a:gd name="T41" fmla="*/ 111 h 136"/>
                <a:gd name="T42" fmla="*/ 53 w 107"/>
                <a:gd name="T43" fmla="*/ 108 h 136"/>
                <a:gd name="T44" fmla="*/ 48 w 107"/>
                <a:gd name="T45" fmla="*/ 112 h 136"/>
                <a:gd name="T46" fmla="*/ 36 w 107"/>
                <a:gd name="T47" fmla="*/ 120 h 136"/>
                <a:gd name="T48" fmla="*/ 20 w 107"/>
                <a:gd name="T49" fmla="*/ 107 h 136"/>
                <a:gd name="T50" fmla="*/ 12 w 107"/>
                <a:gd name="T51" fmla="*/ 88 h 136"/>
                <a:gd name="T52" fmla="*/ 10 w 107"/>
                <a:gd name="T53" fmla="*/ 52 h 136"/>
                <a:gd name="T54" fmla="*/ 43 w 107"/>
                <a:gd name="T55" fmla="*/ 46 h 136"/>
                <a:gd name="T56" fmla="*/ 43 w 107"/>
                <a:gd name="T57" fmla="*/ 47 h 136"/>
                <a:gd name="T58" fmla="*/ 52 w 107"/>
                <a:gd name="T59" fmla="*/ 52 h 136"/>
                <a:gd name="T60" fmla="*/ 53 w 107"/>
                <a:gd name="T61" fmla="*/ 50 h 136"/>
                <a:gd name="T62" fmla="*/ 48 w 107"/>
                <a:gd name="T63" fmla="*/ 45 h 136"/>
                <a:gd name="T64" fmla="*/ 48 w 107"/>
                <a:gd name="T65" fmla="*/ 45 h 136"/>
                <a:gd name="T66" fmla="*/ 51 w 107"/>
                <a:gd name="T67" fmla="*/ 45 h 136"/>
                <a:gd name="T68" fmla="*/ 94 w 107"/>
                <a:gd name="T69" fmla="*/ 32 h 136"/>
                <a:gd name="T70" fmla="*/ 96 w 107"/>
                <a:gd name="T71" fmla="*/ 81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7" h="136">
                  <a:moveTo>
                    <a:pt x="91" y="25"/>
                  </a:moveTo>
                  <a:cubicBezTo>
                    <a:pt x="76" y="19"/>
                    <a:pt x="62" y="28"/>
                    <a:pt x="52" y="38"/>
                  </a:cubicBezTo>
                  <a:cubicBezTo>
                    <a:pt x="53" y="33"/>
                    <a:pt x="53" y="28"/>
                    <a:pt x="54" y="24"/>
                  </a:cubicBezTo>
                  <a:cubicBezTo>
                    <a:pt x="55" y="19"/>
                    <a:pt x="56" y="14"/>
                    <a:pt x="55" y="10"/>
                  </a:cubicBezTo>
                  <a:cubicBezTo>
                    <a:pt x="55" y="5"/>
                    <a:pt x="52" y="0"/>
                    <a:pt x="46" y="0"/>
                  </a:cubicBezTo>
                  <a:cubicBezTo>
                    <a:pt x="31" y="2"/>
                    <a:pt x="35" y="27"/>
                    <a:pt x="40" y="40"/>
                  </a:cubicBezTo>
                  <a:cubicBezTo>
                    <a:pt x="31" y="36"/>
                    <a:pt x="21" y="35"/>
                    <a:pt x="13" y="40"/>
                  </a:cubicBezTo>
                  <a:cubicBezTo>
                    <a:pt x="1" y="49"/>
                    <a:pt x="0" y="65"/>
                    <a:pt x="3" y="78"/>
                  </a:cubicBezTo>
                  <a:cubicBezTo>
                    <a:pt x="6" y="93"/>
                    <a:pt x="14" y="118"/>
                    <a:pt x="27" y="127"/>
                  </a:cubicBezTo>
                  <a:cubicBezTo>
                    <a:pt x="41" y="136"/>
                    <a:pt x="47" y="123"/>
                    <a:pt x="54" y="114"/>
                  </a:cubicBezTo>
                  <a:cubicBezTo>
                    <a:pt x="65" y="119"/>
                    <a:pt x="74" y="136"/>
                    <a:pt x="87" y="123"/>
                  </a:cubicBezTo>
                  <a:cubicBezTo>
                    <a:pt x="100" y="109"/>
                    <a:pt x="102" y="83"/>
                    <a:pt x="104" y="66"/>
                  </a:cubicBezTo>
                  <a:cubicBezTo>
                    <a:pt x="105" y="52"/>
                    <a:pt x="107" y="32"/>
                    <a:pt x="91" y="25"/>
                  </a:cubicBezTo>
                  <a:close/>
                  <a:moveTo>
                    <a:pt x="50" y="17"/>
                  </a:moveTo>
                  <a:cubicBezTo>
                    <a:pt x="50" y="16"/>
                    <a:pt x="50" y="14"/>
                    <a:pt x="49" y="13"/>
                  </a:cubicBezTo>
                  <a:cubicBezTo>
                    <a:pt x="49" y="13"/>
                    <a:pt x="48" y="12"/>
                    <a:pt x="48" y="12"/>
                  </a:cubicBezTo>
                  <a:cubicBezTo>
                    <a:pt x="48" y="12"/>
                    <a:pt x="48" y="11"/>
                    <a:pt x="48" y="11"/>
                  </a:cubicBezTo>
                  <a:cubicBezTo>
                    <a:pt x="52" y="11"/>
                    <a:pt x="51" y="13"/>
                    <a:pt x="50" y="17"/>
                  </a:cubicBezTo>
                  <a:close/>
                  <a:moveTo>
                    <a:pt x="96" y="81"/>
                  </a:moveTo>
                  <a:cubicBezTo>
                    <a:pt x="95" y="90"/>
                    <a:pt x="92" y="109"/>
                    <a:pt x="85" y="116"/>
                  </a:cubicBezTo>
                  <a:cubicBezTo>
                    <a:pt x="73" y="128"/>
                    <a:pt x="66" y="114"/>
                    <a:pt x="56" y="111"/>
                  </a:cubicBezTo>
                  <a:cubicBezTo>
                    <a:pt x="57" y="109"/>
                    <a:pt x="55" y="107"/>
                    <a:pt x="53" y="108"/>
                  </a:cubicBezTo>
                  <a:cubicBezTo>
                    <a:pt x="50" y="110"/>
                    <a:pt x="50" y="110"/>
                    <a:pt x="48" y="112"/>
                  </a:cubicBezTo>
                  <a:cubicBezTo>
                    <a:pt x="42" y="118"/>
                    <a:pt x="48" y="119"/>
                    <a:pt x="36" y="120"/>
                  </a:cubicBezTo>
                  <a:cubicBezTo>
                    <a:pt x="25" y="120"/>
                    <a:pt x="24" y="116"/>
                    <a:pt x="20" y="107"/>
                  </a:cubicBezTo>
                  <a:cubicBezTo>
                    <a:pt x="17" y="101"/>
                    <a:pt x="14" y="95"/>
                    <a:pt x="12" y="88"/>
                  </a:cubicBezTo>
                  <a:cubicBezTo>
                    <a:pt x="7" y="77"/>
                    <a:pt x="3" y="63"/>
                    <a:pt x="10" y="52"/>
                  </a:cubicBezTo>
                  <a:cubicBezTo>
                    <a:pt x="17" y="38"/>
                    <a:pt x="31" y="41"/>
                    <a:pt x="43" y="46"/>
                  </a:cubicBezTo>
                  <a:cubicBezTo>
                    <a:pt x="43" y="47"/>
                    <a:pt x="43" y="47"/>
                    <a:pt x="43" y="47"/>
                  </a:cubicBezTo>
                  <a:cubicBezTo>
                    <a:pt x="46" y="48"/>
                    <a:pt x="49" y="50"/>
                    <a:pt x="52" y="52"/>
                  </a:cubicBezTo>
                  <a:cubicBezTo>
                    <a:pt x="53" y="52"/>
                    <a:pt x="53" y="51"/>
                    <a:pt x="53" y="50"/>
                  </a:cubicBezTo>
                  <a:cubicBezTo>
                    <a:pt x="51" y="49"/>
                    <a:pt x="50" y="47"/>
                    <a:pt x="48" y="45"/>
                  </a:cubicBezTo>
                  <a:cubicBezTo>
                    <a:pt x="48" y="45"/>
                    <a:pt x="48" y="45"/>
                    <a:pt x="48" y="45"/>
                  </a:cubicBezTo>
                  <a:cubicBezTo>
                    <a:pt x="49" y="46"/>
                    <a:pt x="50" y="46"/>
                    <a:pt x="51" y="45"/>
                  </a:cubicBezTo>
                  <a:cubicBezTo>
                    <a:pt x="62" y="35"/>
                    <a:pt x="80" y="19"/>
                    <a:pt x="94" y="32"/>
                  </a:cubicBezTo>
                  <a:cubicBezTo>
                    <a:pt x="104" y="42"/>
                    <a:pt x="99" y="70"/>
                    <a:pt x="96" y="81"/>
                  </a:cubicBezTo>
                  <a:close/>
                </a:path>
              </a:pathLst>
            </a:custGeom>
            <a:solidFill>
              <a:srgbClr val="605448"/>
            </a:solidFill>
            <a:ln w="9525">
              <a:solidFill>
                <a:srgbClr val="005188"/>
              </a:solidFill>
              <a:round/>
              <a:headEnd/>
              <a:tailEnd/>
            </a:ln>
          </p:spPr>
          <p:txBody>
            <a:bodyPr/>
            <a:lstStyle/>
            <a:p>
              <a:endParaRPr lang="zh-CN" altLang="en-US">
                <a:solidFill>
                  <a:srgbClr val="005188"/>
                </a:solidFill>
                <a:latin typeface="方正清刻本悦宋简体" panose="02000000000000000000" pitchFamily="2" charset="-122"/>
                <a:ea typeface="方正清刻本悦宋简体" panose="02000000000000000000" pitchFamily="2" charset="-122"/>
              </a:endParaRPr>
            </a:p>
          </p:txBody>
        </p:sp>
      </p:grpSp>
      <p:grpSp>
        <p:nvGrpSpPr>
          <p:cNvPr id="30" name="chenying0907 29"/>
          <p:cNvGrpSpPr/>
          <p:nvPr/>
        </p:nvGrpSpPr>
        <p:grpSpPr>
          <a:xfrm>
            <a:off x="6835336" y="4212826"/>
            <a:ext cx="1281113" cy="1239837"/>
            <a:chOff x="6607175" y="4433888"/>
            <a:chExt cx="1281113" cy="1239837"/>
          </a:xfrm>
        </p:grpSpPr>
        <p:sp>
          <p:nvSpPr>
            <p:cNvPr id="31" name="椭圆 31"/>
            <p:cNvSpPr/>
            <p:nvPr/>
          </p:nvSpPr>
          <p:spPr>
            <a:xfrm>
              <a:off x="6629400" y="4433888"/>
              <a:ext cx="1258888" cy="1239837"/>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591" y="connsiteY0-592"/>
                </a:cxn>
                <a:cxn ang="0">
                  <a:pos x="connsiteX1-593" y="connsiteY1-594"/>
                </a:cxn>
                <a:cxn ang="0">
                  <a:pos x="connsiteX2-595" y="connsiteY2-596"/>
                </a:cxn>
                <a:cxn ang="0">
                  <a:pos x="connsiteX3-597" y="connsiteY3-598"/>
                </a:cxn>
                <a:cxn ang="0">
                  <a:pos x="connsiteX4-599" y="connsiteY4-60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5400" cap="rnd">
              <a:solidFill>
                <a:srgbClr val="005188"/>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rgbClr val="005188"/>
                </a:solidFill>
                <a:latin typeface="方正清刻本悦宋简体" panose="02000000000000000000" pitchFamily="2" charset="-122"/>
                <a:ea typeface="方正清刻本悦宋简体" panose="02000000000000000000" pitchFamily="2" charset="-122"/>
              </a:endParaRPr>
            </a:p>
          </p:txBody>
        </p:sp>
        <p:sp>
          <p:nvSpPr>
            <p:cNvPr id="32" name="文本框 86"/>
            <p:cNvSpPr txBox="1">
              <a:spLocks noChangeArrowheads="1"/>
            </p:cNvSpPr>
            <p:nvPr/>
          </p:nvSpPr>
          <p:spPr bwMode="auto">
            <a:xfrm>
              <a:off x="6607175" y="5228735"/>
              <a:ext cx="121443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2000" b="1">
                  <a:solidFill>
                    <a:srgbClr val="005188"/>
                  </a:solidFill>
                  <a:latin typeface="方正清刻本悦宋简体" panose="02000000000000000000" pitchFamily="2" charset="-122"/>
                  <a:ea typeface="方正清刻本悦宋简体" panose="02000000000000000000" pitchFamily="2" charset="-122"/>
                </a:rPr>
                <a:t>小标题</a:t>
              </a:r>
            </a:p>
          </p:txBody>
        </p:sp>
        <p:grpSp>
          <p:nvGrpSpPr>
            <p:cNvPr id="33" name="chenying0907 94"/>
            <p:cNvGrpSpPr>
              <a:grpSpLocks/>
            </p:cNvGrpSpPr>
            <p:nvPr/>
          </p:nvGrpSpPr>
          <p:grpSpPr bwMode="auto">
            <a:xfrm>
              <a:off x="6996113" y="4640263"/>
              <a:ext cx="557212" cy="498475"/>
              <a:chOff x="4577745" y="4336117"/>
              <a:chExt cx="557229" cy="497597"/>
            </a:xfrm>
          </p:grpSpPr>
          <p:sp>
            <p:nvSpPr>
              <p:cNvPr id="34" name="任意多边形 33"/>
              <p:cNvSpPr/>
              <p:nvPr/>
            </p:nvSpPr>
            <p:spPr>
              <a:xfrm>
                <a:off x="4577745" y="4393166"/>
                <a:ext cx="557229" cy="440548"/>
              </a:xfrm>
              <a:custGeom>
                <a:avLst/>
                <a:gdLst>
                  <a:gd name="connsiteX0" fmla="*/ 14510 w 533941"/>
                  <a:gd name="connsiteY0" fmla="*/ 334613 h 439545"/>
                  <a:gd name="connsiteX1" fmla="*/ 33171 w 533941"/>
                  <a:gd name="connsiteY1" fmla="*/ 415479 h 439545"/>
                  <a:gd name="connsiteX2" fmla="*/ 219783 w 533941"/>
                  <a:gd name="connsiteY2" fmla="*/ 415479 h 439545"/>
                  <a:gd name="connsiteX3" fmla="*/ 505922 w 533941"/>
                  <a:gd name="connsiteY3" fmla="*/ 135560 h 439545"/>
                  <a:gd name="connsiteX4" fmla="*/ 487261 w 533941"/>
                  <a:gd name="connsiteY4" fmla="*/ 4932 h 439545"/>
                  <a:gd name="connsiteX5" fmla="*/ 188681 w 533941"/>
                  <a:gd name="connsiteY5" fmla="*/ 297291 h 439545"/>
                  <a:gd name="connsiteX6" fmla="*/ 14510 w 533941"/>
                  <a:gd name="connsiteY6" fmla="*/ 334613 h 439545"/>
                  <a:gd name="connsiteX0-1" fmla="*/ 11897 w 542181"/>
                  <a:gd name="connsiteY0-2" fmla="*/ 307480 h 440817"/>
                  <a:gd name="connsiteX1-3" fmla="*/ 41411 w 542181"/>
                  <a:gd name="connsiteY1-4" fmla="*/ 415479 h 440817"/>
                  <a:gd name="connsiteX2-5" fmla="*/ 228023 w 542181"/>
                  <a:gd name="connsiteY2-6" fmla="*/ 415479 h 440817"/>
                  <a:gd name="connsiteX3-7" fmla="*/ 514162 w 542181"/>
                  <a:gd name="connsiteY3-8" fmla="*/ 135560 h 440817"/>
                  <a:gd name="connsiteX4-9" fmla="*/ 495501 w 542181"/>
                  <a:gd name="connsiteY4-10" fmla="*/ 4932 h 440817"/>
                  <a:gd name="connsiteX5-11" fmla="*/ 196921 w 542181"/>
                  <a:gd name="connsiteY5-12" fmla="*/ 297291 h 440817"/>
                  <a:gd name="connsiteX6-13" fmla="*/ 11897 w 542181"/>
                  <a:gd name="connsiteY6-14" fmla="*/ 307480 h 440817"/>
                  <a:gd name="connsiteX0-15" fmla="*/ 26945 w 557229"/>
                  <a:gd name="connsiteY0-16" fmla="*/ 307480 h 440817"/>
                  <a:gd name="connsiteX1-17" fmla="*/ 23898 w 557229"/>
                  <a:gd name="connsiteY1-18" fmla="*/ 415479 h 440817"/>
                  <a:gd name="connsiteX2-19" fmla="*/ 243071 w 557229"/>
                  <a:gd name="connsiteY2-20" fmla="*/ 415479 h 440817"/>
                  <a:gd name="connsiteX3-21" fmla="*/ 529210 w 557229"/>
                  <a:gd name="connsiteY3-22" fmla="*/ 135560 h 440817"/>
                  <a:gd name="connsiteX4-23" fmla="*/ 510549 w 557229"/>
                  <a:gd name="connsiteY4-24" fmla="*/ 4932 h 440817"/>
                  <a:gd name="connsiteX5-25" fmla="*/ 211969 w 557229"/>
                  <a:gd name="connsiteY5-26" fmla="*/ 297291 h 440817"/>
                  <a:gd name="connsiteX6-27" fmla="*/ 26945 w 557229"/>
                  <a:gd name="connsiteY6-28" fmla="*/ 307480 h 440817"/>
                </a:gdLst>
                <a:ahLst/>
                <a:cxnLst>
                  <a:cxn ang="0">
                    <a:pos x="connsiteX0-15" y="connsiteY0-16"/>
                  </a:cxn>
                  <a:cxn ang="0">
                    <a:pos x="connsiteX1-17" y="connsiteY1-18"/>
                  </a:cxn>
                  <a:cxn ang="0">
                    <a:pos x="connsiteX2-19" y="connsiteY2-20"/>
                  </a:cxn>
                  <a:cxn ang="0">
                    <a:pos x="connsiteX3-21" y="connsiteY3-22"/>
                  </a:cxn>
                  <a:cxn ang="0">
                    <a:pos x="connsiteX4-23" y="connsiteY4-24"/>
                  </a:cxn>
                  <a:cxn ang="0">
                    <a:pos x="connsiteX5-25" y="connsiteY5-26"/>
                  </a:cxn>
                  <a:cxn ang="0">
                    <a:pos x="connsiteX6-27" y="connsiteY6-28"/>
                  </a:cxn>
                </a:cxnLst>
                <a:rect l="l" t="t" r="r" b="b"/>
                <a:pathLst>
                  <a:path w="557229" h="440817">
                    <a:moveTo>
                      <a:pt x="26945" y="307480"/>
                    </a:moveTo>
                    <a:cubicBezTo>
                      <a:pt x="-4400" y="327178"/>
                      <a:pt x="-12123" y="397479"/>
                      <a:pt x="23898" y="415479"/>
                    </a:cubicBezTo>
                    <a:cubicBezTo>
                      <a:pt x="59919" y="433479"/>
                      <a:pt x="158852" y="462132"/>
                      <a:pt x="243071" y="415479"/>
                    </a:cubicBezTo>
                    <a:cubicBezTo>
                      <a:pt x="327290" y="368826"/>
                      <a:pt x="484630" y="203984"/>
                      <a:pt x="529210" y="135560"/>
                    </a:cubicBezTo>
                    <a:cubicBezTo>
                      <a:pt x="573790" y="67136"/>
                      <a:pt x="563422" y="-22023"/>
                      <a:pt x="510549" y="4932"/>
                    </a:cubicBezTo>
                    <a:cubicBezTo>
                      <a:pt x="457676" y="31887"/>
                      <a:pt x="292570" y="246866"/>
                      <a:pt x="211969" y="297291"/>
                    </a:cubicBezTo>
                    <a:cubicBezTo>
                      <a:pt x="131368" y="347716"/>
                      <a:pt x="58290" y="287782"/>
                      <a:pt x="26945" y="307480"/>
                    </a:cubicBezTo>
                    <a:close/>
                  </a:path>
                </a:pathLst>
              </a:custGeom>
              <a:noFill/>
              <a:ln w="25400" cap="rnd">
                <a:solidFill>
                  <a:srgbClr val="005188"/>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rgbClr val="005188"/>
                  </a:solidFill>
                  <a:latin typeface="方正清刻本悦宋简体" panose="02000000000000000000" pitchFamily="2" charset="-122"/>
                  <a:ea typeface="方正清刻本悦宋简体" panose="02000000000000000000" pitchFamily="2" charset="-122"/>
                </a:endParaRPr>
              </a:p>
            </p:txBody>
          </p:sp>
          <p:sp>
            <p:nvSpPr>
              <p:cNvPr id="35" name="任意多边形 34"/>
              <p:cNvSpPr/>
              <p:nvPr/>
            </p:nvSpPr>
            <p:spPr>
              <a:xfrm>
                <a:off x="4611083" y="4336117"/>
                <a:ext cx="514366" cy="483334"/>
              </a:xfrm>
              <a:custGeom>
                <a:avLst/>
                <a:gdLst>
                  <a:gd name="connsiteX0" fmla="*/ 198035 w 502835"/>
                  <a:gd name="connsiteY0" fmla="*/ 493056 h 493056"/>
                  <a:gd name="connsiteX1" fmla="*/ 123390 w 502835"/>
                  <a:gd name="connsiteY1" fmla="*/ 368648 h 493056"/>
                  <a:gd name="connsiteX2" fmla="*/ 5203 w 502835"/>
                  <a:gd name="connsiteY2" fmla="*/ 393529 h 493056"/>
                  <a:gd name="connsiteX3" fmla="*/ 310003 w 502835"/>
                  <a:gd name="connsiteY3" fmla="*/ 32746 h 493056"/>
                  <a:gd name="connsiteX4" fmla="*/ 502835 w 502835"/>
                  <a:gd name="connsiteY4" fmla="*/ 38966 h 493056"/>
                  <a:gd name="connsiteX0-1" fmla="*/ 205934 w 510734"/>
                  <a:gd name="connsiteY0-2" fmla="*/ 491889 h 491889"/>
                  <a:gd name="connsiteX1-3" fmla="*/ 131289 w 510734"/>
                  <a:gd name="connsiteY1-4" fmla="*/ 367481 h 491889"/>
                  <a:gd name="connsiteX2-5" fmla="*/ 4962 w 510734"/>
                  <a:gd name="connsiteY2-6" fmla="*/ 376082 h 491889"/>
                  <a:gd name="connsiteX3-7" fmla="*/ 317902 w 510734"/>
                  <a:gd name="connsiteY3-8" fmla="*/ 31579 h 491889"/>
                  <a:gd name="connsiteX4-9" fmla="*/ 510734 w 510734"/>
                  <a:gd name="connsiteY4-10" fmla="*/ 37799 h 491889"/>
                  <a:gd name="connsiteX0-11" fmla="*/ 205532 w 510332"/>
                  <a:gd name="connsiteY0-12" fmla="*/ 491889 h 491889"/>
                  <a:gd name="connsiteX1-13" fmla="*/ 136314 w 510332"/>
                  <a:gd name="connsiteY1-14" fmla="*/ 383761 h 491889"/>
                  <a:gd name="connsiteX2-15" fmla="*/ 4560 w 510332"/>
                  <a:gd name="connsiteY2-16" fmla="*/ 376082 h 491889"/>
                  <a:gd name="connsiteX3-17" fmla="*/ 317500 w 510332"/>
                  <a:gd name="connsiteY3-18" fmla="*/ 31579 h 491889"/>
                  <a:gd name="connsiteX4-19" fmla="*/ 510332 w 510332"/>
                  <a:gd name="connsiteY4-20" fmla="*/ 37799 h 491889"/>
                  <a:gd name="connsiteX0-21" fmla="*/ 159192 w 510119"/>
                  <a:gd name="connsiteY0-22" fmla="*/ 489175 h 489175"/>
                  <a:gd name="connsiteX1-23" fmla="*/ 136101 w 510119"/>
                  <a:gd name="connsiteY1-24" fmla="*/ 383761 h 489175"/>
                  <a:gd name="connsiteX2-25" fmla="*/ 4347 w 510119"/>
                  <a:gd name="connsiteY2-26" fmla="*/ 376082 h 489175"/>
                  <a:gd name="connsiteX3-27" fmla="*/ 317287 w 510119"/>
                  <a:gd name="connsiteY3-28" fmla="*/ 31579 h 489175"/>
                  <a:gd name="connsiteX4-29" fmla="*/ 510119 w 510119"/>
                  <a:gd name="connsiteY4-30" fmla="*/ 37799 h 489175"/>
                  <a:gd name="connsiteX0-31" fmla="*/ 159192 w 510119"/>
                  <a:gd name="connsiteY0-32" fmla="*/ 489175 h 489175"/>
                  <a:gd name="connsiteX1-33" fmla="*/ 136101 w 510119"/>
                  <a:gd name="connsiteY1-34" fmla="*/ 383761 h 489175"/>
                  <a:gd name="connsiteX2-35" fmla="*/ 4347 w 510119"/>
                  <a:gd name="connsiteY2-36" fmla="*/ 376082 h 489175"/>
                  <a:gd name="connsiteX3-37" fmla="*/ 317287 w 510119"/>
                  <a:gd name="connsiteY3-38" fmla="*/ 31579 h 489175"/>
                  <a:gd name="connsiteX4-39" fmla="*/ 510119 w 510119"/>
                  <a:gd name="connsiteY4-40" fmla="*/ 37799 h 489175"/>
                  <a:gd name="connsiteX0-41" fmla="*/ 151016 w 510083"/>
                  <a:gd name="connsiteY0-42" fmla="*/ 483748 h 483748"/>
                  <a:gd name="connsiteX1-43" fmla="*/ 136065 w 510083"/>
                  <a:gd name="connsiteY1-44" fmla="*/ 383761 h 483748"/>
                  <a:gd name="connsiteX2-45" fmla="*/ 4311 w 510083"/>
                  <a:gd name="connsiteY2-46" fmla="*/ 376082 h 483748"/>
                  <a:gd name="connsiteX3-47" fmla="*/ 317251 w 510083"/>
                  <a:gd name="connsiteY3-48" fmla="*/ 31579 h 483748"/>
                  <a:gd name="connsiteX4-49" fmla="*/ 510083 w 510083"/>
                  <a:gd name="connsiteY4-50" fmla="*/ 37799 h 483748"/>
                  <a:gd name="connsiteX0-51" fmla="*/ 150514 w 509581"/>
                  <a:gd name="connsiteY0-52" fmla="*/ 483748 h 483748"/>
                  <a:gd name="connsiteX1-53" fmla="*/ 135563 w 509581"/>
                  <a:gd name="connsiteY1-54" fmla="*/ 383761 h 483748"/>
                  <a:gd name="connsiteX2-55" fmla="*/ 3809 w 509581"/>
                  <a:gd name="connsiteY2-56" fmla="*/ 376082 h 483748"/>
                  <a:gd name="connsiteX3-57" fmla="*/ 316749 w 509581"/>
                  <a:gd name="connsiteY3-58" fmla="*/ 31579 h 483748"/>
                  <a:gd name="connsiteX4-59" fmla="*/ 509581 w 509581"/>
                  <a:gd name="connsiteY4-60" fmla="*/ 37799 h 483748"/>
                  <a:gd name="connsiteX0-61" fmla="*/ 146758 w 505825"/>
                  <a:gd name="connsiteY0-62" fmla="*/ 483748 h 483748"/>
                  <a:gd name="connsiteX1-63" fmla="*/ 131807 w 505825"/>
                  <a:gd name="connsiteY1-64" fmla="*/ 383761 h 483748"/>
                  <a:gd name="connsiteX2-65" fmla="*/ 53 w 505825"/>
                  <a:gd name="connsiteY2-66" fmla="*/ 376082 h 483748"/>
                  <a:gd name="connsiteX3-67" fmla="*/ 312993 w 505825"/>
                  <a:gd name="connsiteY3-68" fmla="*/ 31579 h 483748"/>
                  <a:gd name="connsiteX4-69" fmla="*/ 505825 w 505825"/>
                  <a:gd name="connsiteY4-70" fmla="*/ 37799 h 483748"/>
                  <a:gd name="connsiteX0-71" fmla="*/ 154904 w 513971"/>
                  <a:gd name="connsiteY0-72" fmla="*/ 482779 h 482779"/>
                  <a:gd name="connsiteX1-73" fmla="*/ 139953 w 513971"/>
                  <a:gd name="connsiteY1-74" fmla="*/ 382792 h 482779"/>
                  <a:gd name="connsiteX2-75" fmla="*/ 59 w 513971"/>
                  <a:gd name="connsiteY2-76" fmla="*/ 361546 h 482779"/>
                  <a:gd name="connsiteX3-77" fmla="*/ 321139 w 513971"/>
                  <a:gd name="connsiteY3-78" fmla="*/ 30610 h 482779"/>
                  <a:gd name="connsiteX4-79" fmla="*/ 513971 w 513971"/>
                  <a:gd name="connsiteY4-80" fmla="*/ 36830 h 482779"/>
                  <a:gd name="connsiteX0-81" fmla="*/ 154895 w 513962"/>
                  <a:gd name="connsiteY0-82" fmla="*/ 482779 h 482779"/>
                  <a:gd name="connsiteX1-83" fmla="*/ 139944 w 513962"/>
                  <a:gd name="connsiteY1-84" fmla="*/ 382792 h 482779"/>
                  <a:gd name="connsiteX2-85" fmla="*/ 50 w 513962"/>
                  <a:gd name="connsiteY2-86" fmla="*/ 361546 h 482779"/>
                  <a:gd name="connsiteX3-87" fmla="*/ 321130 w 513962"/>
                  <a:gd name="connsiteY3-88" fmla="*/ 30610 h 482779"/>
                  <a:gd name="connsiteX4-89" fmla="*/ 513962 w 513962"/>
                  <a:gd name="connsiteY4-90" fmla="*/ 36830 h 482779"/>
                </a:gdLst>
                <a:ahLst/>
                <a:cxnLst>
                  <a:cxn ang="0">
                    <a:pos x="connsiteX0-81" y="connsiteY0-82"/>
                  </a:cxn>
                  <a:cxn ang="0">
                    <a:pos x="connsiteX1-83" y="connsiteY1-84"/>
                  </a:cxn>
                  <a:cxn ang="0">
                    <a:pos x="connsiteX2-85" y="connsiteY2-86"/>
                  </a:cxn>
                  <a:cxn ang="0">
                    <a:pos x="connsiteX3-87" y="connsiteY3-88"/>
                  </a:cxn>
                  <a:cxn ang="0">
                    <a:pos x="connsiteX4-89" y="connsiteY4-90"/>
                  </a:cxn>
                </a:cxnLst>
                <a:rect l="l" t="t" r="r" b="b"/>
                <a:pathLst>
                  <a:path w="513962" h="482779">
                    <a:moveTo>
                      <a:pt x="154895" y="482779"/>
                    </a:moveTo>
                    <a:cubicBezTo>
                      <a:pt x="158062" y="428869"/>
                      <a:pt x="144044" y="389430"/>
                      <a:pt x="139944" y="382792"/>
                    </a:cubicBezTo>
                    <a:cubicBezTo>
                      <a:pt x="135844" y="376154"/>
                      <a:pt x="-3014" y="379542"/>
                      <a:pt x="50" y="361546"/>
                    </a:cubicBezTo>
                    <a:cubicBezTo>
                      <a:pt x="3114" y="343550"/>
                      <a:pt x="235478" y="84729"/>
                      <a:pt x="321130" y="30610"/>
                    </a:cubicBezTo>
                    <a:cubicBezTo>
                      <a:pt x="406782" y="-23509"/>
                      <a:pt x="459015" y="4173"/>
                      <a:pt x="513962" y="36830"/>
                    </a:cubicBezTo>
                  </a:path>
                </a:pathLst>
              </a:custGeom>
              <a:noFill/>
              <a:ln w="25400" cap="rnd">
                <a:solidFill>
                  <a:srgbClr val="005188"/>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rgbClr val="005188"/>
                  </a:solidFill>
                  <a:latin typeface="方正清刻本悦宋简体" panose="02000000000000000000" pitchFamily="2" charset="-122"/>
                  <a:ea typeface="方正清刻本悦宋简体" panose="02000000000000000000" pitchFamily="2" charset="-122"/>
                </a:endParaRPr>
              </a:p>
            </p:txBody>
          </p:sp>
        </p:grpSp>
      </p:grpSp>
      <p:sp>
        <p:nvSpPr>
          <p:cNvPr id="36" name="文本框 97"/>
          <p:cNvSpPr txBox="1">
            <a:spLocks noChangeArrowheads="1"/>
          </p:cNvSpPr>
          <p:nvPr/>
        </p:nvSpPr>
        <p:spPr bwMode="auto">
          <a:xfrm>
            <a:off x="1381539" y="2099512"/>
            <a:ext cx="2872722" cy="6524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lnSpc>
                <a:spcPct val="130000"/>
              </a:lnSpc>
              <a:spcBef>
                <a:spcPct val="0"/>
              </a:spcBef>
              <a:buNone/>
            </a:pPr>
            <a:r>
              <a:rPr lang="zh-CN" altLang="en-US" sz="1400" dirty="0" smtClean="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itchFamily="34" charset="-122"/>
              </a:rPr>
              <a:t>在此录入上述图表的描述说明，在此录入上述图表的综合描述说明。</a:t>
            </a:r>
            <a:endParaRPr lang="zh-CN" altLang="en-US" sz="14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itchFamily="34" charset="-122"/>
            </a:endParaRPr>
          </a:p>
        </p:txBody>
      </p:sp>
      <p:pic>
        <p:nvPicPr>
          <p:cNvPr id="37" name="图片 196"/>
          <p:cNvPicPr>
            <a:picLocks noChangeAspect="1" noChangeArrowheads="1"/>
          </p:cNvPicPr>
          <p:nvPr/>
        </p:nvPicPr>
        <p:blipFill>
          <a:blip r:embed="rId2">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5222436" y="3042838"/>
            <a:ext cx="1736725" cy="127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 name="文本框 97"/>
          <p:cNvSpPr txBox="1">
            <a:spLocks noChangeArrowheads="1"/>
          </p:cNvSpPr>
          <p:nvPr/>
        </p:nvSpPr>
        <p:spPr bwMode="auto">
          <a:xfrm>
            <a:off x="1381539" y="4494256"/>
            <a:ext cx="2872721" cy="6524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lnSpc>
                <a:spcPct val="130000"/>
              </a:lnSpc>
              <a:spcBef>
                <a:spcPct val="0"/>
              </a:spcBef>
              <a:buNone/>
            </a:pPr>
            <a:r>
              <a:rPr lang="zh-CN" altLang="en-US" sz="1400" dirty="0" smtClean="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itchFamily="34" charset="-122"/>
              </a:rPr>
              <a:t>在此录入上述图表的描述说明，在此录入上述图表的综合描述说明。</a:t>
            </a:r>
            <a:endParaRPr lang="zh-CN" altLang="en-US" sz="14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itchFamily="34" charset="-122"/>
            </a:endParaRPr>
          </a:p>
        </p:txBody>
      </p:sp>
      <p:sp>
        <p:nvSpPr>
          <p:cNvPr id="39" name="文本框 97"/>
          <p:cNvSpPr txBox="1">
            <a:spLocks noChangeArrowheads="1"/>
          </p:cNvSpPr>
          <p:nvPr/>
        </p:nvSpPr>
        <p:spPr bwMode="auto">
          <a:xfrm>
            <a:off x="8231552" y="2062500"/>
            <a:ext cx="2898417" cy="6524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30000"/>
              </a:lnSpc>
              <a:spcBef>
                <a:spcPct val="0"/>
              </a:spcBef>
              <a:buNone/>
            </a:pPr>
            <a:r>
              <a:rPr lang="zh-CN" altLang="en-US" sz="1400" dirty="0" smtClean="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itchFamily="34" charset="-122"/>
              </a:rPr>
              <a:t>在此录入上述图表的描述说明，在此录入上述图表的综合描述说明。</a:t>
            </a:r>
            <a:endParaRPr lang="zh-CN" altLang="en-US" sz="14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itchFamily="34" charset="-122"/>
            </a:endParaRPr>
          </a:p>
        </p:txBody>
      </p:sp>
      <p:sp>
        <p:nvSpPr>
          <p:cNvPr id="40" name="文本框 97"/>
          <p:cNvSpPr txBox="1">
            <a:spLocks noChangeArrowheads="1"/>
          </p:cNvSpPr>
          <p:nvPr/>
        </p:nvSpPr>
        <p:spPr bwMode="auto">
          <a:xfrm>
            <a:off x="8176610" y="4447121"/>
            <a:ext cx="2885642" cy="6524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30000"/>
              </a:lnSpc>
              <a:spcBef>
                <a:spcPct val="0"/>
              </a:spcBef>
              <a:buNone/>
            </a:pPr>
            <a:r>
              <a:rPr lang="zh-CN" altLang="en-US" sz="1400" dirty="0" smtClean="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itchFamily="34" charset="-122"/>
              </a:rPr>
              <a:t>在此录入上述图表的描述说明，在此录入上述图表的综合描述说明。</a:t>
            </a:r>
            <a:endParaRPr lang="zh-CN" altLang="en-US" sz="14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itchFamily="34" charset="-122"/>
            </a:endParaRPr>
          </a:p>
        </p:txBody>
      </p:sp>
    </p:spTree>
    <p:extLst>
      <p:ext uri="{BB962C8B-B14F-4D97-AF65-F5344CB8AC3E}">
        <p14:creationId xmlns:p14="http://schemas.microsoft.com/office/powerpoint/2010/main" val="429211267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iterate type="lt">
                                    <p:tmPct val="10000"/>
                                  </p:iterate>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par>
                          <p:cTn id="9" fill="hold">
                            <p:stCondLst>
                              <p:cond delay="650"/>
                            </p:stCondLst>
                            <p:childTnLst>
                              <p:par>
                                <p:cTn id="10" presetID="2" presetClass="entr" presetSubtype="2" decel="100000" fill="hold" grpId="0" nodeType="afterEffect">
                                  <p:stCondLst>
                                    <p:cond delay="0"/>
                                  </p:stCondLst>
                                  <p:iterate type="lt">
                                    <p:tmPct val="10000"/>
                                  </p:iterate>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par>
                          <p:cTn id="14" fill="hold">
                            <p:stCondLst>
                              <p:cond delay="1300"/>
                            </p:stCondLst>
                            <p:childTnLst>
                              <p:par>
                                <p:cTn id="15" presetID="53" presetClass="entr" presetSubtype="16"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p:cTn id="17" dur="500" fill="hold"/>
                                        <p:tgtEl>
                                          <p:spTgt spid="8"/>
                                        </p:tgtEl>
                                        <p:attrNameLst>
                                          <p:attrName>ppt_w</p:attrName>
                                        </p:attrNameLst>
                                      </p:cBhvr>
                                      <p:tavLst>
                                        <p:tav tm="0">
                                          <p:val>
                                            <p:fltVal val="0"/>
                                          </p:val>
                                        </p:tav>
                                        <p:tav tm="100000">
                                          <p:val>
                                            <p:strVal val="#ppt_w"/>
                                          </p:val>
                                        </p:tav>
                                      </p:tavLst>
                                    </p:anim>
                                    <p:anim calcmode="lin" valueType="num">
                                      <p:cBhvr>
                                        <p:cTn id="18" dur="500" fill="hold"/>
                                        <p:tgtEl>
                                          <p:spTgt spid="8"/>
                                        </p:tgtEl>
                                        <p:attrNameLst>
                                          <p:attrName>ppt_h</p:attrName>
                                        </p:attrNameLst>
                                      </p:cBhvr>
                                      <p:tavLst>
                                        <p:tav tm="0">
                                          <p:val>
                                            <p:fltVal val="0"/>
                                          </p:val>
                                        </p:tav>
                                        <p:tav tm="100000">
                                          <p:val>
                                            <p:strVal val="#ppt_h"/>
                                          </p:val>
                                        </p:tav>
                                      </p:tavLst>
                                    </p:anim>
                                    <p:animEffect transition="in" filter="fade">
                                      <p:cBhvr>
                                        <p:cTn id="19" dur="500"/>
                                        <p:tgtEl>
                                          <p:spTgt spid="8"/>
                                        </p:tgtEl>
                                      </p:cBhvr>
                                    </p:animEffect>
                                  </p:childTnLst>
                                </p:cTn>
                              </p:par>
                              <p:par>
                                <p:cTn id="20" presetID="53" presetClass="entr" presetSubtype="16" fill="hold" nodeType="withEffect">
                                  <p:stCondLst>
                                    <p:cond delay="0"/>
                                  </p:stCondLst>
                                  <p:childTnLst>
                                    <p:set>
                                      <p:cBhvr>
                                        <p:cTn id="21" dur="1" fill="hold">
                                          <p:stCondLst>
                                            <p:cond delay="0"/>
                                          </p:stCondLst>
                                        </p:cTn>
                                        <p:tgtEl>
                                          <p:spTgt spid="17"/>
                                        </p:tgtEl>
                                        <p:attrNameLst>
                                          <p:attrName>style.visibility</p:attrName>
                                        </p:attrNameLst>
                                      </p:cBhvr>
                                      <p:to>
                                        <p:strVal val="visible"/>
                                      </p:to>
                                    </p:set>
                                    <p:anim calcmode="lin" valueType="num">
                                      <p:cBhvr>
                                        <p:cTn id="22" dur="500" fill="hold"/>
                                        <p:tgtEl>
                                          <p:spTgt spid="17"/>
                                        </p:tgtEl>
                                        <p:attrNameLst>
                                          <p:attrName>ppt_w</p:attrName>
                                        </p:attrNameLst>
                                      </p:cBhvr>
                                      <p:tavLst>
                                        <p:tav tm="0">
                                          <p:val>
                                            <p:fltVal val="0"/>
                                          </p:val>
                                        </p:tav>
                                        <p:tav tm="100000">
                                          <p:val>
                                            <p:strVal val="#ppt_w"/>
                                          </p:val>
                                        </p:tav>
                                      </p:tavLst>
                                    </p:anim>
                                    <p:anim calcmode="lin" valueType="num">
                                      <p:cBhvr>
                                        <p:cTn id="23" dur="500" fill="hold"/>
                                        <p:tgtEl>
                                          <p:spTgt spid="17"/>
                                        </p:tgtEl>
                                        <p:attrNameLst>
                                          <p:attrName>ppt_h</p:attrName>
                                        </p:attrNameLst>
                                      </p:cBhvr>
                                      <p:tavLst>
                                        <p:tav tm="0">
                                          <p:val>
                                            <p:fltVal val="0"/>
                                          </p:val>
                                        </p:tav>
                                        <p:tav tm="100000">
                                          <p:val>
                                            <p:strVal val="#ppt_h"/>
                                          </p:val>
                                        </p:tav>
                                      </p:tavLst>
                                    </p:anim>
                                    <p:animEffect transition="in" filter="fade">
                                      <p:cBhvr>
                                        <p:cTn id="24" dur="500"/>
                                        <p:tgtEl>
                                          <p:spTgt spid="17"/>
                                        </p:tgtEl>
                                      </p:cBhvr>
                                    </p:animEffect>
                                  </p:childTnLst>
                                </p:cTn>
                              </p:par>
                              <p:par>
                                <p:cTn id="25" presetID="53" presetClass="entr" presetSubtype="16" fill="hold" nodeType="withEffect">
                                  <p:stCondLst>
                                    <p:cond delay="0"/>
                                  </p:stCondLst>
                                  <p:childTnLst>
                                    <p:set>
                                      <p:cBhvr>
                                        <p:cTn id="26" dur="1" fill="hold">
                                          <p:stCondLst>
                                            <p:cond delay="0"/>
                                          </p:stCondLst>
                                        </p:cTn>
                                        <p:tgtEl>
                                          <p:spTgt spid="30"/>
                                        </p:tgtEl>
                                        <p:attrNameLst>
                                          <p:attrName>style.visibility</p:attrName>
                                        </p:attrNameLst>
                                      </p:cBhvr>
                                      <p:to>
                                        <p:strVal val="visible"/>
                                      </p:to>
                                    </p:set>
                                    <p:anim calcmode="lin" valueType="num">
                                      <p:cBhvr>
                                        <p:cTn id="27" dur="500" fill="hold"/>
                                        <p:tgtEl>
                                          <p:spTgt spid="30"/>
                                        </p:tgtEl>
                                        <p:attrNameLst>
                                          <p:attrName>ppt_w</p:attrName>
                                        </p:attrNameLst>
                                      </p:cBhvr>
                                      <p:tavLst>
                                        <p:tav tm="0">
                                          <p:val>
                                            <p:fltVal val="0"/>
                                          </p:val>
                                        </p:tav>
                                        <p:tav tm="100000">
                                          <p:val>
                                            <p:strVal val="#ppt_w"/>
                                          </p:val>
                                        </p:tav>
                                      </p:tavLst>
                                    </p:anim>
                                    <p:anim calcmode="lin" valueType="num">
                                      <p:cBhvr>
                                        <p:cTn id="28" dur="500" fill="hold"/>
                                        <p:tgtEl>
                                          <p:spTgt spid="30"/>
                                        </p:tgtEl>
                                        <p:attrNameLst>
                                          <p:attrName>ppt_h</p:attrName>
                                        </p:attrNameLst>
                                      </p:cBhvr>
                                      <p:tavLst>
                                        <p:tav tm="0">
                                          <p:val>
                                            <p:fltVal val="0"/>
                                          </p:val>
                                        </p:tav>
                                        <p:tav tm="100000">
                                          <p:val>
                                            <p:strVal val="#ppt_h"/>
                                          </p:val>
                                        </p:tav>
                                      </p:tavLst>
                                    </p:anim>
                                    <p:animEffect transition="in" filter="fade">
                                      <p:cBhvr>
                                        <p:cTn id="29" dur="500"/>
                                        <p:tgtEl>
                                          <p:spTgt spid="30"/>
                                        </p:tgtEl>
                                      </p:cBhvr>
                                    </p:animEffect>
                                  </p:childTnLst>
                                </p:cTn>
                              </p:par>
                              <p:par>
                                <p:cTn id="30" presetID="53" presetClass="entr" presetSubtype="16" fill="hold" nodeType="withEffect">
                                  <p:stCondLst>
                                    <p:cond delay="0"/>
                                  </p:stCondLst>
                                  <p:childTnLst>
                                    <p:set>
                                      <p:cBhvr>
                                        <p:cTn id="31" dur="1" fill="hold">
                                          <p:stCondLst>
                                            <p:cond delay="0"/>
                                          </p:stCondLst>
                                        </p:cTn>
                                        <p:tgtEl>
                                          <p:spTgt spid="26"/>
                                        </p:tgtEl>
                                        <p:attrNameLst>
                                          <p:attrName>style.visibility</p:attrName>
                                        </p:attrNameLst>
                                      </p:cBhvr>
                                      <p:to>
                                        <p:strVal val="visible"/>
                                      </p:to>
                                    </p:set>
                                    <p:anim calcmode="lin" valueType="num">
                                      <p:cBhvr>
                                        <p:cTn id="32" dur="500" fill="hold"/>
                                        <p:tgtEl>
                                          <p:spTgt spid="26"/>
                                        </p:tgtEl>
                                        <p:attrNameLst>
                                          <p:attrName>ppt_w</p:attrName>
                                        </p:attrNameLst>
                                      </p:cBhvr>
                                      <p:tavLst>
                                        <p:tav tm="0">
                                          <p:val>
                                            <p:fltVal val="0"/>
                                          </p:val>
                                        </p:tav>
                                        <p:tav tm="100000">
                                          <p:val>
                                            <p:strVal val="#ppt_w"/>
                                          </p:val>
                                        </p:tav>
                                      </p:tavLst>
                                    </p:anim>
                                    <p:anim calcmode="lin" valueType="num">
                                      <p:cBhvr>
                                        <p:cTn id="33" dur="500" fill="hold"/>
                                        <p:tgtEl>
                                          <p:spTgt spid="26"/>
                                        </p:tgtEl>
                                        <p:attrNameLst>
                                          <p:attrName>ppt_h</p:attrName>
                                        </p:attrNameLst>
                                      </p:cBhvr>
                                      <p:tavLst>
                                        <p:tav tm="0">
                                          <p:val>
                                            <p:fltVal val="0"/>
                                          </p:val>
                                        </p:tav>
                                        <p:tav tm="100000">
                                          <p:val>
                                            <p:strVal val="#ppt_h"/>
                                          </p:val>
                                        </p:tav>
                                      </p:tavLst>
                                    </p:anim>
                                    <p:animEffect transition="in" filter="fade">
                                      <p:cBhvr>
                                        <p:cTn id="34" dur="500"/>
                                        <p:tgtEl>
                                          <p:spTgt spid="26"/>
                                        </p:tgtEl>
                                      </p:cBhvr>
                                    </p:animEffect>
                                  </p:childTnLst>
                                </p:cTn>
                              </p:par>
                            </p:childTnLst>
                          </p:cTn>
                        </p:par>
                        <p:par>
                          <p:cTn id="35" fill="hold">
                            <p:stCondLst>
                              <p:cond delay="1800"/>
                            </p:stCondLst>
                            <p:childTnLst>
                              <p:par>
                                <p:cTn id="36" presetID="53" presetClass="entr" presetSubtype="16" fill="hold" nodeType="afterEffect">
                                  <p:stCondLst>
                                    <p:cond delay="0"/>
                                  </p:stCondLst>
                                  <p:childTnLst>
                                    <p:set>
                                      <p:cBhvr>
                                        <p:cTn id="37" dur="1" fill="hold">
                                          <p:stCondLst>
                                            <p:cond delay="0"/>
                                          </p:stCondLst>
                                        </p:cTn>
                                        <p:tgtEl>
                                          <p:spTgt spid="37"/>
                                        </p:tgtEl>
                                        <p:attrNameLst>
                                          <p:attrName>style.visibility</p:attrName>
                                        </p:attrNameLst>
                                      </p:cBhvr>
                                      <p:to>
                                        <p:strVal val="visible"/>
                                      </p:to>
                                    </p:set>
                                    <p:anim calcmode="lin" valueType="num">
                                      <p:cBhvr>
                                        <p:cTn id="38" dur="500" fill="hold"/>
                                        <p:tgtEl>
                                          <p:spTgt spid="37"/>
                                        </p:tgtEl>
                                        <p:attrNameLst>
                                          <p:attrName>ppt_w</p:attrName>
                                        </p:attrNameLst>
                                      </p:cBhvr>
                                      <p:tavLst>
                                        <p:tav tm="0">
                                          <p:val>
                                            <p:fltVal val="0"/>
                                          </p:val>
                                        </p:tav>
                                        <p:tav tm="100000">
                                          <p:val>
                                            <p:strVal val="#ppt_w"/>
                                          </p:val>
                                        </p:tav>
                                      </p:tavLst>
                                    </p:anim>
                                    <p:anim calcmode="lin" valueType="num">
                                      <p:cBhvr>
                                        <p:cTn id="39" dur="500" fill="hold"/>
                                        <p:tgtEl>
                                          <p:spTgt spid="37"/>
                                        </p:tgtEl>
                                        <p:attrNameLst>
                                          <p:attrName>ppt_h</p:attrName>
                                        </p:attrNameLst>
                                      </p:cBhvr>
                                      <p:tavLst>
                                        <p:tav tm="0">
                                          <p:val>
                                            <p:fltVal val="0"/>
                                          </p:val>
                                        </p:tav>
                                        <p:tav tm="100000">
                                          <p:val>
                                            <p:strVal val="#ppt_h"/>
                                          </p:val>
                                        </p:tav>
                                      </p:tavLst>
                                    </p:anim>
                                    <p:animEffect transition="in" filter="fade">
                                      <p:cBhvr>
                                        <p:cTn id="40" dur="500"/>
                                        <p:tgtEl>
                                          <p:spTgt spid="37"/>
                                        </p:tgtEl>
                                      </p:cBhvr>
                                    </p:animEffect>
                                  </p:childTnLst>
                                </p:cTn>
                              </p:par>
                            </p:childTnLst>
                          </p:cTn>
                        </p:par>
                        <p:par>
                          <p:cTn id="41" fill="hold">
                            <p:stCondLst>
                              <p:cond delay="2300"/>
                            </p:stCondLst>
                            <p:childTnLst>
                              <p:par>
                                <p:cTn id="42" presetID="16" presetClass="entr" presetSubtype="37" fill="hold" grpId="0" nodeType="afterEffect">
                                  <p:stCondLst>
                                    <p:cond delay="0"/>
                                  </p:stCondLst>
                                  <p:childTnLst>
                                    <p:set>
                                      <p:cBhvr>
                                        <p:cTn id="43" dur="1" fill="hold">
                                          <p:stCondLst>
                                            <p:cond delay="0"/>
                                          </p:stCondLst>
                                        </p:cTn>
                                        <p:tgtEl>
                                          <p:spTgt spid="6"/>
                                        </p:tgtEl>
                                        <p:attrNameLst>
                                          <p:attrName>style.visibility</p:attrName>
                                        </p:attrNameLst>
                                      </p:cBhvr>
                                      <p:to>
                                        <p:strVal val="visible"/>
                                      </p:to>
                                    </p:set>
                                    <p:animEffect transition="in" filter="barn(outVertical)">
                                      <p:cBhvr>
                                        <p:cTn id="44" dur="450"/>
                                        <p:tgtEl>
                                          <p:spTgt spid="6"/>
                                        </p:tgtEl>
                                      </p:cBhvr>
                                    </p:animEffect>
                                  </p:childTnLst>
                                </p:cTn>
                              </p:par>
                              <p:par>
                                <p:cTn id="45" presetID="16" presetClass="entr" presetSubtype="37" fill="hold" grpId="0" nodeType="withEffect">
                                  <p:stCondLst>
                                    <p:cond delay="0"/>
                                  </p:stCondLst>
                                  <p:childTnLst>
                                    <p:set>
                                      <p:cBhvr>
                                        <p:cTn id="46" dur="1" fill="hold">
                                          <p:stCondLst>
                                            <p:cond delay="0"/>
                                          </p:stCondLst>
                                        </p:cTn>
                                        <p:tgtEl>
                                          <p:spTgt spid="7"/>
                                        </p:tgtEl>
                                        <p:attrNameLst>
                                          <p:attrName>style.visibility</p:attrName>
                                        </p:attrNameLst>
                                      </p:cBhvr>
                                      <p:to>
                                        <p:strVal val="visible"/>
                                      </p:to>
                                    </p:set>
                                    <p:animEffect transition="in" filter="barn(outVertical)">
                                      <p:cBhvr>
                                        <p:cTn id="47" dur="450"/>
                                        <p:tgtEl>
                                          <p:spTgt spid="7"/>
                                        </p:tgtEl>
                                      </p:cBhvr>
                                    </p:animEffect>
                                  </p:childTnLst>
                                </p:cTn>
                              </p:par>
                              <p:par>
                                <p:cTn id="48" presetID="16" presetClass="entr" presetSubtype="42" fill="hold" grpId="0" nodeType="withEffect">
                                  <p:stCondLst>
                                    <p:cond delay="0"/>
                                  </p:stCondLst>
                                  <p:childTnLst>
                                    <p:set>
                                      <p:cBhvr>
                                        <p:cTn id="49" dur="1" fill="hold">
                                          <p:stCondLst>
                                            <p:cond delay="0"/>
                                          </p:stCondLst>
                                        </p:cTn>
                                        <p:tgtEl>
                                          <p:spTgt spid="4"/>
                                        </p:tgtEl>
                                        <p:attrNameLst>
                                          <p:attrName>style.visibility</p:attrName>
                                        </p:attrNameLst>
                                      </p:cBhvr>
                                      <p:to>
                                        <p:strVal val="visible"/>
                                      </p:to>
                                    </p:set>
                                    <p:animEffect transition="in" filter="barn(outHorizontal)">
                                      <p:cBhvr>
                                        <p:cTn id="50" dur="450"/>
                                        <p:tgtEl>
                                          <p:spTgt spid="4"/>
                                        </p:tgtEl>
                                      </p:cBhvr>
                                    </p:animEffect>
                                  </p:childTnLst>
                                </p:cTn>
                              </p:par>
                              <p:par>
                                <p:cTn id="51" presetID="16" presetClass="entr" presetSubtype="42" fill="hold" grpId="0" nodeType="withEffect">
                                  <p:stCondLst>
                                    <p:cond delay="0"/>
                                  </p:stCondLst>
                                  <p:childTnLst>
                                    <p:set>
                                      <p:cBhvr>
                                        <p:cTn id="52" dur="1" fill="hold">
                                          <p:stCondLst>
                                            <p:cond delay="0"/>
                                          </p:stCondLst>
                                        </p:cTn>
                                        <p:tgtEl>
                                          <p:spTgt spid="5"/>
                                        </p:tgtEl>
                                        <p:attrNameLst>
                                          <p:attrName>style.visibility</p:attrName>
                                        </p:attrNameLst>
                                      </p:cBhvr>
                                      <p:to>
                                        <p:strVal val="visible"/>
                                      </p:to>
                                    </p:set>
                                    <p:animEffect transition="in" filter="barn(outHorizontal)">
                                      <p:cBhvr>
                                        <p:cTn id="53" dur="450"/>
                                        <p:tgtEl>
                                          <p:spTgt spid="5"/>
                                        </p:tgtEl>
                                      </p:cBhvr>
                                    </p:animEffect>
                                  </p:childTnLst>
                                </p:cTn>
                              </p:par>
                            </p:childTnLst>
                          </p:cTn>
                        </p:par>
                        <p:par>
                          <p:cTn id="54" fill="hold">
                            <p:stCondLst>
                              <p:cond delay="2750"/>
                            </p:stCondLst>
                            <p:childTnLst>
                              <p:par>
                                <p:cTn id="55" presetID="2" presetClass="entr" presetSubtype="2" decel="100000" fill="hold" grpId="0" nodeType="afterEffect">
                                  <p:stCondLst>
                                    <p:cond delay="0"/>
                                  </p:stCondLst>
                                  <p:childTnLst>
                                    <p:set>
                                      <p:cBhvr>
                                        <p:cTn id="56" dur="1" fill="hold">
                                          <p:stCondLst>
                                            <p:cond delay="0"/>
                                          </p:stCondLst>
                                        </p:cTn>
                                        <p:tgtEl>
                                          <p:spTgt spid="39"/>
                                        </p:tgtEl>
                                        <p:attrNameLst>
                                          <p:attrName>style.visibility</p:attrName>
                                        </p:attrNameLst>
                                      </p:cBhvr>
                                      <p:to>
                                        <p:strVal val="visible"/>
                                      </p:to>
                                    </p:set>
                                    <p:anim calcmode="lin" valueType="num">
                                      <p:cBhvr additive="base">
                                        <p:cTn id="57" dur="500" fill="hold"/>
                                        <p:tgtEl>
                                          <p:spTgt spid="39"/>
                                        </p:tgtEl>
                                        <p:attrNameLst>
                                          <p:attrName>ppt_x</p:attrName>
                                        </p:attrNameLst>
                                      </p:cBhvr>
                                      <p:tavLst>
                                        <p:tav tm="0">
                                          <p:val>
                                            <p:strVal val="1+#ppt_w/2"/>
                                          </p:val>
                                        </p:tav>
                                        <p:tav tm="100000">
                                          <p:val>
                                            <p:strVal val="#ppt_x"/>
                                          </p:val>
                                        </p:tav>
                                      </p:tavLst>
                                    </p:anim>
                                    <p:anim calcmode="lin" valueType="num">
                                      <p:cBhvr additive="base">
                                        <p:cTn id="58" dur="500" fill="hold"/>
                                        <p:tgtEl>
                                          <p:spTgt spid="39"/>
                                        </p:tgtEl>
                                        <p:attrNameLst>
                                          <p:attrName>ppt_y</p:attrName>
                                        </p:attrNameLst>
                                      </p:cBhvr>
                                      <p:tavLst>
                                        <p:tav tm="0">
                                          <p:val>
                                            <p:strVal val="#ppt_y"/>
                                          </p:val>
                                        </p:tav>
                                        <p:tav tm="100000">
                                          <p:val>
                                            <p:strVal val="#ppt_y"/>
                                          </p:val>
                                        </p:tav>
                                      </p:tavLst>
                                    </p:anim>
                                  </p:childTnLst>
                                </p:cTn>
                              </p:par>
                              <p:par>
                                <p:cTn id="59" presetID="2" presetClass="entr" presetSubtype="2" decel="100000" fill="hold" grpId="0" nodeType="withEffect">
                                  <p:stCondLst>
                                    <p:cond delay="0"/>
                                  </p:stCondLst>
                                  <p:childTnLst>
                                    <p:set>
                                      <p:cBhvr>
                                        <p:cTn id="60" dur="1" fill="hold">
                                          <p:stCondLst>
                                            <p:cond delay="0"/>
                                          </p:stCondLst>
                                        </p:cTn>
                                        <p:tgtEl>
                                          <p:spTgt spid="40"/>
                                        </p:tgtEl>
                                        <p:attrNameLst>
                                          <p:attrName>style.visibility</p:attrName>
                                        </p:attrNameLst>
                                      </p:cBhvr>
                                      <p:to>
                                        <p:strVal val="visible"/>
                                      </p:to>
                                    </p:set>
                                    <p:anim calcmode="lin" valueType="num">
                                      <p:cBhvr additive="base">
                                        <p:cTn id="61" dur="500" fill="hold"/>
                                        <p:tgtEl>
                                          <p:spTgt spid="40"/>
                                        </p:tgtEl>
                                        <p:attrNameLst>
                                          <p:attrName>ppt_x</p:attrName>
                                        </p:attrNameLst>
                                      </p:cBhvr>
                                      <p:tavLst>
                                        <p:tav tm="0">
                                          <p:val>
                                            <p:strVal val="1+#ppt_w/2"/>
                                          </p:val>
                                        </p:tav>
                                        <p:tav tm="100000">
                                          <p:val>
                                            <p:strVal val="#ppt_x"/>
                                          </p:val>
                                        </p:tav>
                                      </p:tavLst>
                                    </p:anim>
                                    <p:anim calcmode="lin" valueType="num">
                                      <p:cBhvr additive="base">
                                        <p:cTn id="62" dur="500" fill="hold"/>
                                        <p:tgtEl>
                                          <p:spTgt spid="40"/>
                                        </p:tgtEl>
                                        <p:attrNameLst>
                                          <p:attrName>ppt_y</p:attrName>
                                        </p:attrNameLst>
                                      </p:cBhvr>
                                      <p:tavLst>
                                        <p:tav tm="0">
                                          <p:val>
                                            <p:strVal val="#ppt_y"/>
                                          </p:val>
                                        </p:tav>
                                        <p:tav tm="100000">
                                          <p:val>
                                            <p:strVal val="#ppt_y"/>
                                          </p:val>
                                        </p:tav>
                                      </p:tavLst>
                                    </p:anim>
                                  </p:childTnLst>
                                </p:cTn>
                              </p:par>
                            </p:childTnLst>
                          </p:cTn>
                        </p:par>
                        <p:par>
                          <p:cTn id="63" fill="hold">
                            <p:stCondLst>
                              <p:cond delay="3250"/>
                            </p:stCondLst>
                            <p:childTnLst>
                              <p:par>
                                <p:cTn id="64" presetID="2" presetClass="entr" presetSubtype="8" decel="100000" fill="hold" grpId="0" nodeType="afterEffect">
                                  <p:stCondLst>
                                    <p:cond delay="0"/>
                                  </p:stCondLst>
                                  <p:childTnLst>
                                    <p:set>
                                      <p:cBhvr>
                                        <p:cTn id="65" dur="1" fill="hold">
                                          <p:stCondLst>
                                            <p:cond delay="0"/>
                                          </p:stCondLst>
                                        </p:cTn>
                                        <p:tgtEl>
                                          <p:spTgt spid="36"/>
                                        </p:tgtEl>
                                        <p:attrNameLst>
                                          <p:attrName>style.visibility</p:attrName>
                                        </p:attrNameLst>
                                      </p:cBhvr>
                                      <p:to>
                                        <p:strVal val="visible"/>
                                      </p:to>
                                    </p:set>
                                    <p:anim calcmode="lin" valueType="num">
                                      <p:cBhvr additive="base">
                                        <p:cTn id="66" dur="500" fill="hold"/>
                                        <p:tgtEl>
                                          <p:spTgt spid="36"/>
                                        </p:tgtEl>
                                        <p:attrNameLst>
                                          <p:attrName>ppt_x</p:attrName>
                                        </p:attrNameLst>
                                      </p:cBhvr>
                                      <p:tavLst>
                                        <p:tav tm="0">
                                          <p:val>
                                            <p:strVal val="0-#ppt_w/2"/>
                                          </p:val>
                                        </p:tav>
                                        <p:tav tm="100000">
                                          <p:val>
                                            <p:strVal val="#ppt_x"/>
                                          </p:val>
                                        </p:tav>
                                      </p:tavLst>
                                    </p:anim>
                                    <p:anim calcmode="lin" valueType="num">
                                      <p:cBhvr additive="base">
                                        <p:cTn id="67" dur="500" fill="hold"/>
                                        <p:tgtEl>
                                          <p:spTgt spid="36"/>
                                        </p:tgtEl>
                                        <p:attrNameLst>
                                          <p:attrName>ppt_y</p:attrName>
                                        </p:attrNameLst>
                                      </p:cBhvr>
                                      <p:tavLst>
                                        <p:tav tm="0">
                                          <p:val>
                                            <p:strVal val="#ppt_y"/>
                                          </p:val>
                                        </p:tav>
                                        <p:tav tm="100000">
                                          <p:val>
                                            <p:strVal val="#ppt_y"/>
                                          </p:val>
                                        </p:tav>
                                      </p:tavLst>
                                    </p:anim>
                                  </p:childTnLst>
                                </p:cTn>
                              </p:par>
                              <p:par>
                                <p:cTn id="68" presetID="2" presetClass="entr" presetSubtype="8" decel="100000" fill="hold" grpId="0" nodeType="withEffect">
                                  <p:stCondLst>
                                    <p:cond delay="0"/>
                                  </p:stCondLst>
                                  <p:childTnLst>
                                    <p:set>
                                      <p:cBhvr>
                                        <p:cTn id="69" dur="1" fill="hold">
                                          <p:stCondLst>
                                            <p:cond delay="0"/>
                                          </p:stCondLst>
                                        </p:cTn>
                                        <p:tgtEl>
                                          <p:spTgt spid="38"/>
                                        </p:tgtEl>
                                        <p:attrNameLst>
                                          <p:attrName>style.visibility</p:attrName>
                                        </p:attrNameLst>
                                      </p:cBhvr>
                                      <p:to>
                                        <p:strVal val="visible"/>
                                      </p:to>
                                    </p:set>
                                    <p:anim calcmode="lin" valueType="num">
                                      <p:cBhvr additive="base">
                                        <p:cTn id="70" dur="500" fill="hold"/>
                                        <p:tgtEl>
                                          <p:spTgt spid="38"/>
                                        </p:tgtEl>
                                        <p:attrNameLst>
                                          <p:attrName>ppt_x</p:attrName>
                                        </p:attrNameLst>
                                      </p:cBhvr>
                                      <p:tavLst>
                                        <p:tav tm="0">
                                          <p:val>
                                            <p:strVal val="0-#ppt_w/2"/>
                                          </p:val>
                                        </p:tav>
                                        <p:tav tm="100000">
                                          <p:val>
                                            <p:strVal val="#ppt_x"/>
                                          </p:val>
                                        </p:tav>
                                      </p:tavLst>
                                    </p:anim>
                                    <p:anim calcmode="lin" valueType="num">
                                      <p:cBhvr additive="base">
                                        <p:cTn id="71" dur="500" fill="hold"/>
                                        <p:tgtEl>
                                          <p:spTgt spid="3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2"/>
                        </p:tgtEl>
                        <p:attrNameLst>
                          <p:attrName>style.visibility</p:attrName>
                        </p:attrNameLst>
                      </p:cBhvr>
                      <p:to>
                        <p:strVal val="visible"/>
                      </p:to>
                    </p:set>
                    <p:anim calcmode="lin" valueType="num">
                      <p:cBhvr additive="base">
                        <p:cTn dur="500" fill="hold"/>
                        <p:tgtEl>
                          <p:spTgt spid="2"/>
                        </p:tgtEl>
                        <p:attrNameLst>
                          <p:attrName>ppt_x</p:attrName>
                        </p:attrNameLst>
                      </p:cBhvr>
                      <p:tavLst>
                        <p:tav tm="0">
                          <p:val>
                            <p:strVal val="1+#ppt_w/2"/>
                          </p:val>
                        </p:tav>
                        <p:tav tm="100000">
                          <p:val>
                            <p:strVal val="#ppt_x"/>
                          </p:val>
                        </p:tav>
                      </p:tavLst>
                    </p:anim>
                    <p:anim calcmode="lin" valueType="num">
                      <p:cBhvr additive="base">
                        <p:cTn dur="500" fill="hold"/>
                        <p:tgtEl>
                          <p:spTgt spid="2"/>
                        </p:tgtEl>
                        <p:attrNameLst>
                          <p:attrName>ppt_y</p:attrName>
                        </p:attrNameLst>
                      </p:cBhvr>
                      <p:tavLst>
                        <p:tav tm="0">
                          <p:val>
                            <p:strVal val="#ppt_y"/>
                          </p:val>
                        </p:tav>
                        <p:tav tm="100000">
                          <p:val>
                            <p:strVal val="#ppt_y"/>
                          </p:val>
                        </p:tav>
                      </p:tavLst>
                    </p:anim>
                  </p:childTnLst>
                </p:cTn>
              </p:par>
            </p:tnLst>
          </p:tmpl>
        </p:tmplLst>
      </p:bldP>
      <p:bldP spid="3"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1+#ppt_w/2"/>
                          </p:val>
                        </p:tav>
                        <p:tav tm="100000">
                          <p:val>
                            <p:strVal val="#ppt_x"/>
                          </p:val>
                        </p:tav>
                      </p:tavLst>
                    </p:anim>
                    <p:anim calcmode="lin" valueType="num">
                      <p:cBhvr additive="base">
                        <p:cTn dur="500" fill="hold"/>
                        <p:tgtEl>
                          <p:spTgt spid="3"/>
                        </p:tgtEl>
                        <p:attrNameLst>
                          <p:attrName>ppt_y</p:attrName>
                        </p:attrNameLst>
                      </p:cBhvr>
                      <p:tavLst>
                        <p:tav tm="0">
                          <p:val>
                            <p:strVal val="#ppt_y"/>
                          </p:val>
                        </p:tav>
                        <p:tav tm="100000">
                          <p:val>
                            <p:strVal val="#ppt_y"/>
                          </p:val>
                        </p:tav>
                      </p:tavLst>
                    </p:anim>
                  </p:childTnLst>
                </p:cTn>
              </p:par>
            </p:tnLst>
          </p:tmpl>
        </p:tmplLst>
      </p:bldP>
      <p:bldP spid="4" grpId="0" animBg="1"/>
      <p:bldP spid="5" grpId="0" animBg="1"/>
      <p:bldP spid="6" grpId="0" animBg="1"/>
      <p:bldP spid="7" grpId="0" animBg="1"/>
      <p:bldP spid="36" grpId="0"/>
      <p:bldP spid="38" grpId="0"/>
      <p:bldP spid="39" grpId="0"/>
      <p:bldP spid="4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2"/>
          <p:cNvSpPr txBox="1">
            <a:spLocks/>
          </p:cNvSpPr>
          <p:nvPr/>
        </p:nvSpPr>
        <p:spPr>
          <a:xfrm>
            <a:off x="1192479" y="292682"/>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教学过程</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3" name="文本占位符 2"/>
          <p:cNvSpPr txBox="1">
            <a:spLocks/>
          </p:cNvSpPr>
          <p:nvPr/>
        </p:nvSpPr>
        <p:spPr>
          <a:xfrm>
            <a:off x="8994696" y="292681"/>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课堂实施</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grpSp>
        <p:nvGrpSpPr>
          <p:cNvPr id="40" name="chenying0907 43"/>
          <p:cNvGrpSpPr>
            <a:grpSpLocks/>
          </p:cNvGrpSpPr>
          <p:nvPr/>
        </p:nvGrpSpPr>
        <p:grpSpPr bwMode="auto">
          <a:xfrm>
            <a:off x="906924" y="1800223"/>
            <a:ext cx="3545810" cy="877105"/>
            <a:chOff x="107012" y="1202286"/>
            <a:chExt cx="3473368" cy="657987"/>
          </a:xfrm>
        </p:grpSpPr>
        <p:sp>
          <p:nvSpPr>
            <p:cNvPr id="41" name="TextBox 19"/>
            <p:cNvSpPr>
              <a:spLocks noChangeArrowheads="1"/>
            </p:cNvSpPr>
            <p:nvPr/>
          </p:nvSpPr>
          <p:spPr bwMode="auto">
            <a:xfrm>
              <a:off x="107012" y="1513941"/>
              <a:ext cx="3473368" cy="346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r>
                <a:rPr lang="zh-CN" altLang="en-US" sz="1200" dirty="0" smtClean="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itchFamily="34" charset="-122"/>
                </a:rPr>
                <a:t>在此录入上述图表的描述说明，在此录入上述图表的综合描述说明。在此录入上述图表的描述说明</a:t>
              </a:r>
              <a:r>
                <a:rPr lang="en-US" altLang="zh-CN" sz="12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itchFamily="34" charset="-122"/>
                </a:rPr>
                <a:t>.</a:t>
              </a:r>
              <a:endParaRPr lang="en-US" altLang="zh-CN" sz="1200" dirty="0">
                <a:solidFill>
                  <a:srgbClr val="595959"/>
                </a:solidFill>
                <a:latin typeface="方正清刻本悦宋简体" panose="02000000000000000000" pitchFamily="2" charset="-122"/>
                <a:ea typeface="方正清刻本悦宋简体" panose="02000000000000000000" pitchFamily="2" charset="-122"/>
              </a:endParaRPr>
            </a:p>
          </p:txBody>
        </p:sp>
        <p:sp>
          <p:nvSpPr>
            <p:cNvPr id="42" name="矩形 42"/>
            <p:cNvSpPr>
              <a:spLocks noChangeArrowheads="1"/>
            </p:cNvSpPr>
            <p:nvPr/>
          </p:nvSpPr>
          <p:spPr bwMode="auto">
            <a:xfrm>
              <a:off x="2604878" y="1202286"/>
              <a:ext cx="939326" cy="300155"/>
            </a:xfrm>
            <a:prstGeom prst="rect">
              <a:avLst/>
            </a:prstGeom>
            <a:noFill/>
            <a:ln w="9525">
              <a:noFill/>
              <a:miter lim="800000"/>
            </a:ln>
          </p:spPr>
          <p:txBody>
            <a:bodyPr wrap="none">
              <a:spAutoFit/>
            </a:bodyPr>
            <a:lstStyle/>
            <a:p>
              <a:r>
                <a:rPr lang="zh-CN" altLang="en-US" sz="2000" b="1" dirty="0">
                  <a:solidFill>
                    <a:srgbClr val="005188"/>
                  </a:solidFill>
                  <a:latin typeface="方正清刻本悦宋简体" panose="02000000000000000000" pitchFamily="2" charset="-122"/>
                  <a:ea typeface="方正清刻本悦宋简体" panose="02000000000000000000" pitchFamily="2" charset="-122"/>
                </a:rPr>
                <a:t>小标题</a:t>
              </a:r>
            </a:p>
          </p:txBody>
        </p:sp>
      </p:grpSp>
      <p:grpSp>
        <p:nvGrpSpPr>
          <p:cNvPr id="43" name="chenying0907 46"/>
          <p:cNvGrpSpPr>
            <a:grpSpLocks/>
          </p:cNvGrpSpPr>
          <p:nvPr/>
        </p:nvGrpSpPr>
        <p:grpSpPr bwMode="auto">
          <a:xfrm>
            <a:off x="986357" y="3260497"/>
            <a:ext cx="3559772" cy="862239"/>
            <a:chOff x="133994" y="1214118"/>
            <a:chExt cx="4152307" cy="646498"/>
          </a:xfrm>
        </p:grpSpPr>
        <p:sp>
          <p:nvSpPr>
            <p:cNvPr id="44" name="TextBox 19"/>
            <p:cNvSpPr>
              <a:spLocks noChangeArrowheads="1"/>
            </p:cNvSpPr>
            <p:nvPr/>
          </p:nvSpPr>
          <p:spPr bwMode="auto">
            <a:xfrm>
              <a:off x="133994" y="1514464"/>
              <a:ext cx="4152307" cy="3461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r>
                <a:rPr lang="zh-CN" altLang="en-US" sz="1200" dirty="0" smtClean="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itchFamily="34" charset="-122"/>
                </a:rPr>
                <a:t>在此录入上述图表的描述说明，在此录入上述图表的综合描述说明。在此录入上述图表的描述说明</a:t>
              </a:r>
              <a:r>
                <a:rPr lang="en-US" altLang="zh-CN" sz="1200" dirty="0" smtClean="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itchFamily="34" charset="-122"/>
                </a:rPr>
                <a:t>.</a:t>
              </a:r>
              <a:endParaRPr lang="en-US" altLang="zh-CN" sz="1200" dirty="0">
                <a:solidFill>
                  <a:srgbClr val="595959"/>
                </a:solidFill>
                <a:latin typeface="方正清刻本悦宋简体" panose="02000000000000000000" pitchFamily="2" charset="-122"/>
                <a:ea typeface="方正清刻本悦宋简体" panose="02000000000000000000" pitchFamily="2" charset="-122"/>
              </a:endParaRPr>
            </a:p>
          </p:txBody>
        </p:sp>
        <p:sp>
          <p:nvSpPr>
            <p:cNvPr id="45" name="矩形 52"/>
            <p:cNvSpPr>
              <a:spLocks noChangeArrowheads="1"/>
            </p:cNvSpPr>
            <p:nvPr/>
          </p:nvSpPr>
          <p:spPr bwMode="auto">
            <a:xfrm>
              <a:off x="3152966" y="1214118"/>
              <a:ext cx="1118532" cy="299998"/>
            </a:xfrm>
            <a:prstGeom prst="rect">
              <a:avLst/>
            </a:prstGeom>
            <a:noFill/>
            <a:ln w="9525">
              <a:noFill/>
              <a:miter lim="800000"/>
            </a:ln>
          </p:spPr>
          <p:txBody>
            <a:bodyPr wrap="none">
              <a:spAutoFit/>
            </a:bodyPr>
            <a:lstStyle/>
            <a:p>
              <a:r>
                <a:rPr lang="zh-CN" altLang="en-US" sz="2000" b="1" dirty="0">
                  <a:solidFill>
                    <a:srgbClr val="005188"/>
                  </a:solidFill>
                  <a:latin typeface="方正清刻本悦宋简体" panose="02000000000000000000" pitchFamily="2" charset="-122"/>
                  <a:ea typeface="方正清刻本悦宋简体" panose="02000000000000000000" pitchFamily="2" charset="-122"/>
                </a:rPr>
                <a:t>小标题</a:t>
              </a:r>
            </a:p>
          </p:txBody>
        </p:sp>
      </p:grpSp>
      <p:grpSp>
        <p:nvGrpSpPr>
          <p:cNvPr id="46" name="chenying0907 55"/>
          <p:cNvGrpSpPr>
            <a:grpSpLocks/>
          </p:cNvGrpSpPr>
          <p:nvPr/>
        </p:nvGrpSpPr>
        <p:grpSpPr bwMode="auto">
          <a:xfrm>
            <a:off x="918874" y="4707283"/>
            <a:ext cx="3555935" cy="860861"/>
            <a:chOff x="101613" y="1214739"/>
            <a:chExt cx="3483287" cy="646337"/>
          </a:xfrm>
        </p:grpSpPr>
        <p:sp>
          <p:nvSpPr>
            <p:cNvPr id="47" name="TextBox 19"/>
            <p:cNvSpPr>
              <a:spLocks noChangeArrowheads="1"/>
            </p:cNvSpPr>
            <p:nvPr/>
          </p:nvSpPr>
          <p:spPr bwMode="auto">
            <a:xfrm>
              <a:off x="101613" y="1514457"/>
              <a:ext cx="3483287" cy="3466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r>
                <a:rPr lang="zh-CN" altLang="en-US" sz="1200" dirty="0" smtClean="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itchFamily="34" charset="-122"/>
                </a:rPr>
                <a:t>在此录入上述图表的描述说明，在此录入上述图表的综合描述说明。在此录入上述图表的描述说明</a:t>
              </a:r>
              <a:r>
                <a:rPr lang="en-US" altLang="zh-CN" sz="1200" dirty="0" smtClean="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itchFamily="34" charset="-122"/>
                </a:rPr>
                <a:t>.</a:t>
              </a:r>
              <a:endParaRPr lang="en-US" altLang="zh-CN" sz="1200" dirty="0">
                <a:solidFill>
                  <a:srgbClr val="595959"/>
                </a:solidFill>
                <a:latin typeface="方正清刻本悦宋简体" panose="02000000000000000000" pitchFamily="2" charset="-122"/>
                <a:ea typeface="方正清刻本悦宋简体" panose="02000000000000000000" pitchFamily="2" charset="-122"/>
              </a:endParaRPr>
            </a:p>
          </p:txBody>
        </p:sp>
        <p:sp>
          <p:nvSpPr>
            <p:cNvPr id="48" name="矩形 61"/>
            <p:cNvSpPr>
              <a:spLocks noChangeArrowheads="1"/>
            </p:cNvSpPr>
            <p:nvPr/>
          </p:nvSpPr>
          <p:spPr bwMode="auto">
            <a:xfrm>
              <a:off x="2603825" y="1214739"/>
              <a:ext cx="939326" cy="300404"/>
            </a:xfrm>
            <a:prstGeom prst="rect">
              <a:avLst/>
            </a:prstGeom>
            <a:noFill/>
            <a:ln w="9525">
              <a:noFill/>
              <a:miter lim="800000"/>
            </a:ln>
          </p:spPr>
          <p:txBody>
            <a:bodyPr wrap="none">
              <a:spAutoFit/>
            </a:bodyPr>
            <a:lstStyle/>
            <a:p>
              <a:r>
                <a:rPr lang="zh-CN" altLang="en-US" sz="2000" b="1" dirty="0">
                  <a:solidFill>
                    <a:srgbClr val="005188"/>
                  </a:solidFill>
                  <a:latin typeface="方正清刻本悦宋简体" panose="02000000000000000000" pitchFamily="2" charset="-122"/>
                  <a:ea typeface="方正清刻本悦宋简体" panose="02000000000000000000" pitchFamily="2" charset="-122"/>
                </a:rPr>
                <a:t>小标题</a:t>
              </a:r>
            </a:p>
          </p:txBody>
        </p:sp>
      </p:grpSp>
      <p:grpSp>
        <p:nvGrpSpPr>
          <p:cNvPr id="49" name="chenying0907 62"/>
          <p:cNvGrpSpPr>
            <a:grpSpLocks/>
          </p:cNvGrpSpPr>
          <p:nvPr/>
        </p:nvGrpSpPr>
        <p:grpSpPr bwMode="auto">
          <a:xfrm>
            <a:off x="7881936" y="1739569"/>
            <a:ext cx="3567941" cy="878465"/>
            <a:chOff x="-332509" y="1201415"/>
            <a:chExt cx="3495049" cy="659796"/>
          </a:xfrm>
        </p:grpSpPr>
        <p:sp>
          <p:nvSpPr>
            <p:cNvPr id="50" name="TextBox 19"/>
            <p:cNvSpPr>
              <a:spLocks noChangeArrowheads="1"/>
            </p:cNvSpPr>
            <p:nvPr/>
          </p:nvSpPr>
          <p:spPr bwMode="auto">
            <a:xfrm>
              <a:off x="-332509" y="1514464"/>
              <a:ext cx="3495049" cy="3467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200" dirty="0" smtClean="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itchFamily="34" charset="-122"/>
                </a:rPr>
                <a:t>在此录入上述图表的描述说明，在此录入上述图表的综合描述说明。在此录入上述图表的描述说明</a:t>
              </a:r>
              <a:r>
                <a:rPr lang="en-US" altLang="zh-CN" sz="1200" dirty="0" smtClean="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itchFamily="34" charset="-122"/>
                </a:rPr>
                <a:t>.</a:t>
              </a:r>
              <a:endParaRPr lang="en-US" altLang="zh-CN" sz="1200" dirty="0">
                <a:solidFill>
                  <a:srgbClr val="595959"/>
                </a:solidFill>
                <a:latin typeface="方正清刻本悦宋简体" panose="02000000000000000000" pitchFamily="2" charset="-122"/>
                <a:ea typeface="方正清刻本悦宋简体" panose="02000000000000000000" pitchFamily="2" charset="-122"/>
              </a:endParaRPr>
            </a:p>
          </p:txBody>
        </p:sp>
        <p:sp>
          <p:nvSpPr>
            <p:cNvPr id="51" name="矩形 64"/>
            <p:cNvSpPr>
              <a:spLocks noChangeArrowheads="1"/>
            </p:cNvSpPr>
            <p:nvPr/>
          </p:nvSpPr>
          <p:spPr bwMode="auto">
            <a:xfrm>
              <a:off x="-318658" y="1201415"/>
              <a:ext cx="939326" cy="300514"/>
            </a:xfrm>
            <a:prstGeom prst="rect">
              <a:avLst/>
            </a:prstGeom>
            <a:noFill/>
            <a:ln w="9525">
              <a:noFill/>
              <a:miter lim="800000"/>
            </a:ln>
          </p:spPr>
          <p:txBody>
            <a:bodyPr wrap="none">
              <a:spAutoFit/>
            </a:bodyPr>
            <a:lstStyle/>
            <a:p>
              <a:r>
                <a:rPr lang="zh-CN" altLang="en-US" sz="2000" b="1" dirty="0">
                  <a:solidFill>
                    <a:srgbClr val="005188"/>
                  </a:solidFill>
                  <a:latin typeface="方正清刻本悦宋简体" panose="02000000000000000000" pitchFamily="2" charset="-122"/>
                  <a:ea typeface="方正清刻本悦宋简体" panose="02000000000000000000" pitchFamily="2" charset="-122"/>
                </a:rPr>
                <a:t>小标题</a:t>
              </a:r>
            </a:p>
          </p:txBody>
        </p:sp>
      </p:grpSp>
      <p:grpSp>
        <p:nvGrpSpPr>
          <p:cNvPr id="52" name="chenying0907 65"/>
          <p:cNvGrpSpPr>
            <a:grpSpLocks/>
          </p:cNvGrpSpPr>
          <p:nvPr/>
        </p:nvGrpSpPr>
        <p:grpSpPr bwMode="auto">
          <a:xfrm>
            <a:off x="7911548" y="4611342"/>
            <a:ext cx="3620052" cy="861775"/>
            <a:chOff x="-309182" y="1213950"/>
            <a:chExt cx="3546094" cy="647261"/>
          </a:xfrm>
        </p:grpSpPr>
        <p:sp>
          <p:nvSpPr>
            <p:cNvPr id="53" name="TextBox 19"/>
            <p:cNvSpPr>
              <a:spLocks noChangeArrowheads="1"/>
            </p:cNvSpPr>
            <p:nvPr/>
          </p:nvSpPr>
          <p:spPr bwMode="auto">
            <a:xfrm>
              <a:off x="-309182" y="1514464"/>
              <a:ext cx="3546094" cy="3467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200" dirty="0" smtClean="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itchFamily="34" charset="-122"/>
                </a:rPr>
                <a:t>在此录入上述图表的描述说明，在此录入上述图表的综合描述说明。在此录入上述图表的描述说明</a:t>
              </a:r>
              <a:r>
                <a:rPr lang="en-US" altLang="zh-CN" sz="1200" dirty="0" smtClean="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itchFamily="34" charset="-122"/>
                </a:rPr>
                <a:t>.</a:t>
              </a:r>
              <a:endParaRPr lang="en-US" altLang="zh-CN" sz="1200" dirty="0">
                <a:solidFill>
                  <a:srgbClr val="595959"/>
                </a:solidFill>
                <a:latin typeface="方正清刻本悦宋简体" panose="02000000000000000000" pitchFamily="2" charset="-122"/>
                <a:ea typeface="方正清刻本悦宋简体" panose="02000000000000000000" pitchFamily="2" charset="-122"/>
              </a:endParaRPr>
            </a:p>
          </p:txBody>
        </p:sp>
        <p:sp>
          <p:nvSpPr>
            <p:cNvPr id="54" name="矩形 67"/>
            <p:cNvSpPr>
              <a:spLocks noChangeArrowheads="1"/>
            </p:cNvSpPr>
            <p:nvPr/>
          </p:nvSpPr>
          <p:spPr bwMode="auto">
            <a:xfrm>
              <a:off x="-309182" y="1213950"/>
              <a:ext cx="939326" cy="300514"/>
            </a:xfrm>
            <a:prstGeom prst="rect">
              <a:avLst/>
            </a:prstGeom>
            <a:noFill/>
            <a:ln w="9525">
              <a:noFill/>
              <a:miter lim="800000"/>
            </a:ln>
          </p:spPr>
          <p:txBody>
            <a:bodyPr wrap="none">
              <a:spAutoFit/>
            </a:bodyPr>
            <a:lstStyle/>
            <a:p>
              <a:r>
                <a:rPr lang="zh-CN" altLang="en-US" sz="2000" b="1" dirty="0">
                  <a:solidFill>
                    <a:srgbClr val="005188"/>
                  </a:solidFill>
                  <a:latin typeface="方正清刻本悦宋简体" panose="02000000000000000000" pitchFamily="2" charset="-122"/>
                  <a:ea typeface="方正清刻本悦宋简体" panose="02000000000000000000" pitchFamily="2" charset="-122"/>
                </a:rPr>
                <a:t>小标题</a:t>
              </a:r>
            </a:p>
          </p:txBody>
        </p:sp>
      </p:grpSp>
      <p:grpSp>
        <p:nvGrpSpPr>
          <p:cNvPr id="55" name="chenying0907 68"/>
          <p:cNvGrpSpPr>
            <a:grpSpLocks/>
          </p:cNvGrpSpPr>
          <p:nvPr/>
        </p:nvGrpSpPr>
        <p:grpSpPr bwMode="auto">
          <a:xfrm>
            <a:off x="7911548" y="3129999"/>
            <a:ext cx="3538330" cy="871255"/>
            <a:chOff x="-357969" y="1187562"/>
            <a:chExt cx="4127297" cy="654382"/>
          </a:xfrm>
        </p:grpSpPr>
        <p:sp>
          <p:nvSpPr>
            <p:cNvPr id="56" name="TextBox 19"/>
            <p:cNvSpPr>
              <a:spLocks noChangeArrowheads="1"/>
            </p:cNvSpPr>
            <p:nvPr/>
          </p:nvSpPr>
          <p:spPr bwMode="auto">
            <a:xfrm>
              <a:off x="-357969" y="1495197"/>
              <a:ext cx="4127297" cy="3467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200" dirty="0" smtClean="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itchFamily="34" charset="-122"/>
                </a:rPr>
                <a:t>在此录入上述图表的描述说明，在此录入上述图表的综合描述说明。在此录入上述图表的描述说明</a:t>
              </a:r>
              <a:r>
                <a:rPr lang="en-US" altLang="zh-CN" sz="1200" dirty="0" smtClean="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itchFamily="34" charset="-122"/>
                </a:rPr>
                <a:t>.</a:t>
              </a:r>
              <a:endParaRPr lang="en-US" altLang="zh-CN" sz="1200" dirty="0">
                <a:solidFill>
                  <a:srgbClr val="595959"/>
                </a:solidFill>
                <a:latin typeface="方正清刻本悦宋简体" panose="02000000000000000000" pitchFamily="2" charset="-122"/>
                <a:ea typeface="方正清刻本悦宋简体" panose="02000000000000000000" pitchFamily="2" charset="-122"/>
              </a:endParaRPr>
            </a:p>
          </p:txBody>
        </p:sp>
        <p:sp>
          <p:nvSpPr>
            <p:cNvPr id="57" name="矩形 70"/>
            <p:cNvSpPr>
              <a:spLocks noChangeArrowheads="1"/>
            </p:cNvSpPr>
            <p:nvPr/>
          </p:nvSpPr>
          <p:spPr bwMode="auto">
            <a:xfrm>
              <a:off x="-357969" y="1187562"/>
              <a:ext cx="1118532" cy="300515"/>
            </a:xfrm>
            <a:prstGeom prst="rect">
              <a:avLst/>
            </a:prstGeom>
            <a:noFill/>
            <a:ln w="9525">
              <a:noFill/>
              <a:miter lim="800000"/>
            </a:ln>
          </p:spPr>
          <p:txBody>
            <a:bodyPr wrap="none">
              <a:spAutoFit/>
            </a:bodyPr>
            <a:lstStyle/>
            <a:p>
              <a:r>
                <a:rPr lang="zh-CN" altLang="en-US" sz="2000" b="1" dirty="0">
                  <a:solidFill>
                    <a:srgbClr val="005188"/>
                  </a:solidFill>
                  <a:latin typeface="方正清刻本悦宋简体" panose="02000000000000000000" pitchFamily="2" charset="-122"/>
                  <a:ea typeface="方正清刻本悦宋简体" panose="02000000000000000000" pitchFamily="2" charset="-122"/>
                </a:rPr>
                <a:t>小标题</a:t>
              </a:r>
            </a:p>
          </p:txBody>
        </p:sp>
      </p:grpSp>
      <p:grpSp>
        <p:nvGrpSpPr>
          <p:cNvPr id="58" name="chenying0907 57"/>
          <p:cNvGrpSpPr/>
          <p:nvPr/>
        </p:nvGrpSpPr>
        <p:grpSpPr>
          <a:xfrm>
            <a:off x="4546129" y="1744271"/>
            <a:ext cx="995362" cy="1024329"/>
            <a:chOff x="3780818" y="1744271"/>
            <a:chExt cx="995362" cy="1024329"/>
          </a:xfrm>
        </p:grpSpPr>
        <p:sp>
          <p:nvSpPr>
            <p:cNvPr id="59" name="chenying0907 400"/>
            <p:cNvSpPr>
              <a:spLocks noEditPoints="1" noChangeArrowheads="1"/>
            </p:cNvSpPr>
            <p:nvPr/>
          </p:nvSpPr>
          <p:spPr bwMode="auto">
            <a:xfrm>
              <a:off x="3786188" y="1860550"/>
              <a:ext cx="919162" cy="908050"/>
            </a:xfrm>
            <a:custGeom>
              <a:avLst/>
              <a:gdLst>
                <a:gd name="T0" fmla="*/ 375 w 1303"/>
                <a:gd name="T1" fmla="*/ 23 h 1287"/>
                <a:gd name="T2" fmla="*/ 169 w 1303"/>
                <a:gd name="T3" fmla="*/ 35 h 1287"/>
                <a:gd name="T4" fmla="*/ 72 w 1303"/>
                <a:gd name="T5" fmla="*/ 72 h 1287"/>
                <a:gd name="T6" fmla="*/ 18 w 1303"/>
                <a:gd name="T7" fmla="*/ 149 h 1287"/>
                <a:gd name="T8" fmla="*/ 1 w 1303"/>
                <a:gd name="T9" fmla="*/ 239 h 1287"/>
                <a:gd name="T10" fmla="*/ 13 w 1303"/>
                <a:gd name="T11" fmla="*/ 489 h 1287"/>
                <a:gd name="T12" fmla="*/ 11 w 1303"/>
                <a:gd name="T13" fmla="*/ 693 h 1287"/>
                <a:gd name="T14" fmla="*/ 31 w 1303"/>
                <a:gd name="T15" fmla="*/ 1058 h 1287"/>
                <a:gd name="T16" fmla="*/ 59 w 1303"/>
                <a:gd name="T17" fmla="*/ 1182 h 1287"/>
                <a:gd name="T18" fmla="*/ 89 w 1303"/>
                <a:gd name="T19" fmla="*/ 1227 h 1287"/>
                <a:gd name="T20" fmla="*/ 87 w 1303"/>
                <a:gd name="T21" fmla="*/ 1209 h 1287"/>
                <a:gd name="T22" fmla="*/ 271 w 1303"/>
                <a:gd name="T23" fmla="*/ 1276 h 1287"/>
                <a:gd name="T24" fmla="*/ 547 w 1303"/>
                <a:gd name="T25" fmla="*/ 1286 h 1287"/>
                <a:gd name="T26" fmla="*/ 1078 w 1303"/>
                <a:gd name="T27" fmla="*/ 1256 h 1287"/>
                <a:gd name="T28" fmla="*/ 1169 w 1303"/>
                <a:gd name="T29" fmla="*/ 1233 h 1287"/>
                <a:gd name="T30" fmla="*/ 1248 w 1303"/>
                <a:gd name="T31" fmla="*/ 1189 h 1287"/>
                <a:gd name="T32" fmla="*/ 1291 w 1303"/>
                <a:gd name="T33" fmla="*/ 1112 h 1287"/>
                <a:gd name="T34" fmla="*/ 1300 w 1303"/>
                <a:gd name="T35" fmla="*/ 926 h 1287"/>
                <a:gd name="T36" fmla="*/ 1291 w 1303"/>
                <a:gd name="T37" fmla="*/ 606 h 1287"/>
                <a:gd name="T38" fmla="*/ 1298 w 1303"/>
                <a:gd name="T39" fmla="*/ 215 h 1287"/>
                <a:gd name="T40" fmla="*/ 1279 w 1303"/>
                <a:gd name="T41" fmla="*/ 115 h 1287"/>
                <a:gd name="T42" fmla="*/ 1220 w 1303"/>
                <a:gd name="T43" fmla="*/ 41 h 1287"/>
                <a:gd name="T44" fmla="*/ 1131 w 1303"/>
                <a:gd name="T45" fmla="*/ 0 h 1287"/>
                <a:gd name="T46" fmla="*/ 23 w 1303"/>
                <a:gd name="T47" fmla="*/ 613 h 1287"/>
                <a:gd name="T48" fmla="*/ 42 w 1303"/>
                <a:gd name="T49" fmla="*/ 919 h 1287"/>
                <a:gd name="T50" fmla="*/ 18 w 1303"/>
                <a:gd name="T51" fmla="*/ 269 h 1287"/>
                <a:gd name="T52" fmla="*/ 13 w 1303"/>
                <a:gd name="T53" fmla="*/ 242 h 1287"/>
                <a:gd name="T54" fmla="*/ 540 w 1303"/>
                <a:gd name="T55" fmla="*/ 1272 h 1287"/>
                <a:gd name="T56" fmla="*/ 287 w 1303"/>
                <a:gd name="T57" fmla="*/ 1263 h 1287"/>
                <a:gd name="T58" fmla="*/ 458 w 1303"/>
                <a:gd name="T59" fmla="*/ 1261 h 1287"/>
                <a:gd name="T60" fmla="*/ 925 w 1303"/>
                <a:gd name="T61" fmla="*/ 1254 h 1287"/>
                <a:gd name="T62" fmla="*/ 947 w 1303"/>
                <a:gd name="T63" fmla="*/ 1254 h 1287"/>
                <a:gd name="T64" fmla="*/ 956 w 1303"/>
                <a:gd name="T65" fmla="*/ 1251 h 1287"/>
                <a:gd name="T66" fmla="*/ 947 w 1303"/>
                <a:gd name="T67" fmla="*/ 1254 h 1287"/>
                <a:gd name="T68" fmla="*/ 1268 w 1303"/>
                <a:gd name="T69" fmla="*/ 1134 h 1287"/>
                <a:gd name="T70" fmla="*/ 1213 w 1303"/>
                <a:gd name="T71" fmla="*/ 1192 h 1287"/>
                <a:gd name="T72" fmla="*/ 1102 w 1303"/>
                <a:gd name="T73" fmla="*/ 1227 h 1287"/>
                <a:gd name="T74" fmla="*/ 887 w 1303"/>
                <a:gd name="T75" fmla="*/ 1234 h 1287"/>
                <a:gd name="T76" fmla="*/ 316 w 1303"/>
                <a:gd name="T77" fmla="*/ 1238 h 1287"/>
                <a:gd name="T78" fmla="*/ 162 w 1303"/>
                <a:gd name="T79" fmla="*/ 1211 h 1287"/>
                <a:gd name="T80" fmla="*/ 97 w 1303"/>
                <a:gd name="T81" fmla="*/ 1172 h 1287"/>
                <a:gd name="T82" fmla="*/ 90 w 1303"/>
                <a:gd name="T83" fmla="*/ 1178 h 1287"/>
                <a:gd name="T84" fmla="*/ 62 w 1303"/>
                <a:gd name="T85" fmla="*/ 1122 h 1287"/>
                <a:gd name="T86" fmla="*/ 44 w 1303"/>
                <a:gd name="T87" fmla="*/ 790 h 1287"/>
                <a:gd name="T88" fmla="*/ 42 w 1303"/>
                <a:gd name="T89" fmla="*/ 160 h 1287"/>
                <a:gd name="T90" fmla="*/ 67 w 1303"/>
                <a:gd name="T91" fmla="*/ 99 h 1287"/>
                <a:gd name="T92" fmla="*/ 97 w 1303"/>
                <a:gd name="T93" fmla="*/ 76 h 1287"/>
                <a:gd name="T94" fmla="*/ 202 w 1303"/>
                <a:gd name="T95" fmla="*/ 48 h 1287"/>
                <a:gd name="T96" fmla="*/ 852 w 1303"/>
                <a:gd name="T97" fmla="*/ 27 h 1287"/>
                <a:gd name="T98" fmla="*/ 1130 w 1303"/>
                <a:gd name="T99" fmla="*/ 35 h 1287"/>
                <a:gd name="T100" fmla="*/ 1207 w 1303"/>
                <a:gd name="T101" fmla="*/ 77 h 1287"/>
                <a:gd name="T102" fmla="*/ 1252 w 1303"/>
                <a:gd name="T103" fmla="*/ 152 h 1287"/>
                <a:gd name="T104" fmla="*/ 1282 w 1303"/>
                <a:gd name="T105" fmla="*/ 849 h 1287"/>
                <a:gd name="T106" fmla="*/ 1270 w 1303"/>
                <a:gd name="T107" fmla="*/ 121 h 1287"/>
                <a:gd name="T108" fmla="*/ 1289 w 1303"/>
                <a:gd name="T109" fmla="*/ 242 h 1287"/>
                <a:gd name="T110" fmla="*/ 1283 w 1303"/>
                <a:gd name="T111" fmla="*/ 464 h 1287"/>
                <a:gd name="T112" fmla="*/ 1273 w 1303"/>
                <a:gd name="T113" fmla="*/ 262 h 1287"/>
                <a:gd name="T114" fmla="*/ 1235 w 1303"/>
                <a:gd name="T115" fmla="*/ 92 h 1287"/>
                <a:gd name="T116" fmla="*/ 1102 w 1303"/>
                <a:gd name="T117" fmla="*/ 11 h 1287"/>
                <a:gd name="T118" fmla="*/ 1197 w 1303"/>
                <a:gd name="T119" fmla="*/ 38 h 1287"/>
                <a:gd name="T120" fmla="*/ 1245 w 1303"/>
                <a:gd name="T121" fmla="*/ 83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03" h="1287">
                  <a:moveTo>
                    <a:pt x="1131" y="0"/>
                  </a:moveTo>
                  <a:lnTo>
                    <a:pt x="389" y="17"/>
                  </a:lnTo>
                  <a:lnTo>
                    <a:pt x="385" y="18"/>
                  </a:lnTo>
                  <a:lnTo>
                    <a:pt x="379" y="20"/>
                  </a:lnTo>
                  <a:lnTo>
                    <a:pt x="375" y="23"/>
                  </a:lnTo>
                  <a:lnTo>
                    <a:pt x="372" y="23"/>
                  </a:lnTo>
                  <a:lnTo>
                    <a:pt x="270" y="27"/>
                  </a:lnTo>
                  <a:lnTo>
                    <a:pt x="219" y="31"/>
                  </a:lnTo>
                  <a:lnTo>
                    <a:pt x="169" y="35"/>
                  </a:lnTo>
                  <a:lnTo>
                    <a:pt x="149" y="38"/>
                  </a:lnTo>
                  <a:lnTo>
                    <a:pt x="131" y="42"/>
                  </a:lnTo>
                  <a:lnTo>
                    <a:pt x="114" y="48"/>
                  </a:lnTo>
                  <a:lnTo>
                    <a:pt x="98" y="55"/>
                  </a:lnTo>
                  <a:lnTo>
                    <a:pt x="84" y="63"/>
                  </a:lnTo>
                  <a:lnTo>
                    <a:pt x="72" y="72"/>
                  </a:lnTo>
                  <a:lnTo>
                    <a:pt x="60" y="83"/>
                  </a:lnTo>
                  <a:lnTo>
                    <a:pt x="49" y="94"/>
                  </a:lnTo>
                  <a:lnTo>
                    <a:pt x="41" y="106"/>
                  </a:lnTo>
                  <a:lnTo>
                    <a:pt x="32" y="120"/>
                  </a:lnTo>
                  <a:lnTo>
                    <a:pt x="25" y="134"/>
                  </a:lnTo>
                  <a:lnTo>
                    <a:pt x="18" y="149"/>
                  </a:lnTo>
                  <a:lnTo>
                    <a:pt x="13" y="165"/>
                  </a:lnTo>
                  <a:lnTo>
                    <a:pt x="8" y="181"/>
                  </a:lnTo>
                  <a:lnTo>
                    <a:pt x="6" y="198"/>
                  </a:lnTo>
                  <a:lnTo>
                    <a:pt x="3" y="217"/>
                  </a:lnTo>
                  <a:lnTo>
                    <a:pt x="1" y="239"/>
                  </a:lnTo>
                  <a:lnTo>
                    <a:pt x="0" y="262"/>
                  </a:lnTo>
                  <a:lnTo>
                    <a:pt x="0" y="307"/>
                  </a:lnTo>
                  <a:lnTo>
                    <a:pt x="1" y="353"/>
                  </a:lnTo>
                  <a:lnTo>
                    <a:pt x="6" y="398"/>
                  </a:lnTo>
                  <a:lnTo>
                    <a:pt x="10" y="444"/>
                  </a:lnTo>
                  <a:lnTo>
                    <a:pt x="13" y="489"/>
                  </a:lnTo>
                  <a:lnTo>
                    <a:pt x="14" y="534"/>
                  </a:lnTo>
                  <a:lnTo>
                    <a:pt x="14" y="557"/>
                  </a:lnTo>
                  <a:lnTo>
                    <a:pt x="14" y="579"/>
                  </a:lnTo>
                  <a:lnTo>
                    <a:pt x="11" y="635"/>
                  </a:lnTo>
                  <a:lnTo>
                    <a:pt x="11" y="693"/>
                  </a:lnTo>
                  <a:lnTo>
                    <a:pt x="14" y="752"/>
                  </a:lnTo>
                  <a:lnTo>
                    <a:pt x="18" y="814"/>
                  </a:lnTo>
                  <a:lnTo>
                    <a:pt x="25" y="937"/>
                  </a:lnTo>
                  <a:lnTo>
                    <a:pt x="28" y="999"/>
                  </a:lnTo>
                  <a:lnTo>
                    <a:pt x="31" y="1058"/>
                  </a:lnTo>
                  <a:lnTo>
                    <a:pt x="31" y="1078"/>
                  </a:lnTo>
                  <a:lnTo>
                    <a:pt x="32" y="1095"/>
                  </a:lnTo>
                  <a:lnTo>
                    <a:pt x="35" y="1112"/>
                  </a:lnTo>
                  <a:lnTo>
                    <a:pt x="39" y="1127"/>
                  </a:lnTo>
                  <a:lnTo>
                    <a:pt x="48" y="1155"/>
                  </a:lnTo>
                  <a:lnTo>
                    <a:pt x="59" y="1182"/>
                  </a:lnTo>
                  <a:lnTo>
                    <a:pt x="65" y="1196"/>
                  </a:lnTo>
                  <a:lnTo>
                    <a:pt x="73" y="1210"/>
                  </a:lnTo>
                  <a:lnTo>
                    <a:pt x="77" y="1216"/>
                  </a:lnTo>
                  <a:lnTo>
                    <a:pt x="83" y="1221"/>
                  </a:lnTo>
                  <a:lnTo>
                    <a:pt x="89" y="1227"/>
                  </a:lnTo>
                  <a:lnTo>
                    <a:pt x="96" y="1231"/>
                  </a:lnTo>
                  <a:lnTo>
                    <a:pt x="94" y="1224"/>
                  </a:lnTo>
                  <a:lnTo>
                    <a:pt x="91" y="1219"/>
                  </a:lnTo>
                  <a:lnTo>
                    <a:pt x="89" y="1214"/>
                  </a:lnTo>
                  <a:lnTo>
                    <a:pt x="87" y="1209"/>
                  </a:lnTo>
                  <a:lnTo>
                    <a:pt x="119" y="1227"/>
                  </a:lnTo>
                  <a:lnTo>
                    <a:pt x="153" y="1242"/>
                  </a:lnTo>
                  <a:lnTo>
                    <a:pt x="191" y="1256"/>
                  </a:lnTo>
                  <a:lnTo>
                    <a:pt x="230" y="1268"/>
                  </a:lnTo>
                  <a:lnTo>
                    <a:pt x="271" y="1276"/>
                  </a:lnTo>
                  <a:lnTo>
                    <a:pt x="315" y="1283"/>
                  </a:lnTo>
                  <a:lnTo>
                    <a:pt x="360" y="1287"/>
                  </a:lnTo>
                  <a:lnTo>
                    <a:pt x="408" y="1287"/>
                  </a:lnTo>
                  <a:lnTo>
                    <a:pt x="478" y="1287"/>
                  </a:lnTo>
                  <a:lnTo>
                    <a:pt x="547" y="1286"/>
                  </a:lnTo>
                  <a:lnTo>
                    <a:pt x="686" y="1280"/>
                  </a:lnTo>
                  <a:lnTo>
                    <a:pt x="967" y="1266"/>
                  </a:lnTo>
                  <a:lnTo>
                    <a:pt x="1013" y="1263"/>
                  </a:lnTo>
                  <a:lnTo>
                    <a:pt x="1057" y="1259"/>
                  </a:lnTo>
                  <a:lnTo>
                    <a:pt x="1078" y="1256"/>
                  </a:lnTo>
                  <a:lnTo>
                    <a:pt x="1098" y="1252"/>
                  </a:lnTo>
                  <a:lnTo>
                    <a:pt x="1117" y="1247"/>
                  </a:lnTo>
                  <a:lnTo>
                    <a:pt x="1135" y="1240"/>
                  </a:lnTo>
                  <a:lnTo>
                    <a:pt x="1152" y="1237"/>
                  </a:lnTo>
                  <a:lnTo>
                    <a:pt x="1169" y="1233"/>
                  </a:lnTo>
                  <a:lnTo>
                    <a:pt x="1185" y="1228"/>
                  </a:lnTo>
                  <a:lnTo>
                    <a:pt x="1199" y="1223"/>
                  </a:lnTo>
                  <a:lnTo>
                    <a:pt x="1213" y="1216"/>
                  </a:lnTo>
                  <a:lnTo>
                    <a:pt x="1225" y="1207"/>
                  </a:lnTo>
                  <a:lnTo>
                    <a:pt x="1237" y="1199"/>
                  </a:lnTo>
                  <a:lnTo>
                    <a:pt x="1248" y="1189"/>
                  </a:lnTo>
                  <a:lnTo>
                    <a:pt x="1258" y="1178"/>
                  </a:lnTo>
                  <a:lnTo>
                    <a:pt x="1266" y="1167"/>
                  </a:lnTo>
                  <a:lnTo>
                    <a:pt x="1275" y="1154"/>
                  </a:lnTo>
                  <a:lnTo>
                    <a:pt x="1282" y="1141"/>
                  </a:lnTo>
                  <a:lnTo>
                    <a:pt x="1287" y="1126"/>
                  </a:lnTo>
                  <a:lnTo>
                    <a:pt x="1291" y="1112"/>
                  </a:lnTo>
                  <a:lnTo>
                    <a:pt x="1294" y="1095"/>
                  </a:lnTo>
                  <a:lnTo>
                    <a:pt x="1297" y="1078"/>
                  </a:lnTo>
                  <a:lnTo>
                    <a:pt x="1300" y="1029"/>
                  </a:lnTo>
                  <a:lnTo>
                    <a:pt x="1301" y="978"/>
                  </a:lnTo>
                  <a:lnTo>
                    <a:pt x="1300" y="926"/>
                  </a:lnTo>
                  <a:lnTo>
                    <a:pt x="1298" y="876"/>
                  </a:lnTo>
                  <a:lnTo>
                    <a:pt x="1293" y="772"/>
                  </a:lnTo>
                  <a:lnTo>
                    <a:pt x="1291" y="720"/>
                  </a:lnTo>
                  <a:lnTo>
                    <a:pt x="1290" y="666"/>
                  </a:lnTo>
                  <a:lnTo>
                    <a:pt x="1291" y="606"/>
                  </a:lnTo>
                  <a:lnTo>
                    <a:pt x="1293" y="545"/>
                  </a:lnTo>
                  <a:lnTo>
                    <a:pt x="1300" y="426"/>
                  </a:lnTo>
                  <a:lnTo>
                    <a:pt x="1301" y="367"/>
                  </a:lnTo>
                  <a:lnTo>
                    <a:pt x="1303" y="307"/>
                  </a:lnTo>
                  <a:lnTo>
                    <a:pt x="1301" y="246"/>
                  </a:lnTo>
                  <a:lnTo>
                    <a:pt x="1298" y="215"/>
                  </a:lnTo>
                  <a:lnTo>
                    <a:pt x="1296" y="184"/>
                  </a:lnTo>
                  <a:lnTo>
                    <a:pt x="1293" y="166"/>
                  </a:lnTo>
                  <a:lnTo>
                    <a:pt x="1289" y="148"/>
                  </a:lnTo>
                  <a:lnTo>
                    <a:pt x="1284" y="131"/>
                  </a:lnTo>
                  <a:lnTo>
                    <a:pt x="1279" y="115"/>
                  </a:lnTo>
                  <a:lnTo>
                    <a:pt x="1270" y="100"/>
                  </a:lnTo>
                  <a:lnTo>
                    <a:pt x="1263" y="86"/>
                  </a:lnTo>
                  <a:lnTo>
                    <a:pt x="1254" y="73"/>
                  </a:lnTo>
                  <a:lnTo>
                    <a:pt x="1244" y="62"/>
                  </a:lnTo>
                  <a:lnTo>
                    <a:pt x="1232" y="51"/>
                  </a:lnTo>
                  <a:lnTo>
                    <a:pt x="1220" y="41"/>
                  </a:lnTo>
                  <a:lnTo>
                    <a:pt x="1207" y="31"/>
                  </a:lnTo>
                  <a:lnTo>
                    <a:pt x="1193" y="24"/>
                  </a:lnTo>
                  <a:lnTo>
                    <a:pt x="1179" y="17"/>
                  </a:lnTo>
                  <a:lnTo>
                    <a:pt x="1164" y="10"/>
                  </a:lnTo>
                  <a:lnTo>
                    <a:pt x="1148" y="6"/>
                  </a:lnTo>
                  <a:lnTo>
                    <a:pt x="1131" y="0"/>
                  </a:lnTo>
                  <a:close/>
                  <a:moveTo>
                    <a:pt x="44" y="1026"/>
                  </a:moveTo>
                  <a:lnTo>
                    <a:pt x="37" y="842"/>
                  </a:lnTo>
                  <a:lnTo>
                    <a:pt x="30" y="738"/>
                  </a:lnTo>
                  <a:lnTo>
                    <a:pt x="23" y="613"/>
                  </a:lnTo>
                  <a:lnTo>
                    <a:pt x="28" y="662"/>
                  </a:lnTo>
                  <a:lnTo>
                    <a:pt x="32" y="713"/>
                  </a:lnTo>
                  <a:lnTo>
                    <a:pt x="37" y="763"/>
                  </a:lnTo>
                  <a:lnTo>
                    <a:pt x="38" y="815"/>
                  </a:lnTo>
                  <a:lnTo>
                    <a:pt x="42" y="919"/>
                  </a:lnTo>
                  <a:lnTo>
                    <a:pt x="44" y="1026"/>
                  </a:lnTo>
                  <a:close/>
                  <a:moveTo>
                    <a:pt x="20" y="260"/>
                  </a:moveTo>
                  <a:lnTo>
                    <a:pt x="20" y="260"/>
                  </a:lnTo>
                  <a:lnTo>
                    <a:pt x="18" y="266"/>
                  </a:lnTo>
                  <a:lnTo>
                    <a:pt x="18" y="269"/>
                  </a:lnTo>
                  <a:lnTo>
                    <a:pt x="17" y="269"/>
                  </a:lnTo>
                  <a:lnTo>
                    <a:pt x="15" y="267"/>
                  </a:lnTo>
                  <a:lnTo>
                    <a:pt x="13" y="262"/>
                  </a:lnTo>
                  <a:lnTo>
                    <a:pt x="13" y="259"/>
                  </a:lnTo>
                  <a:lnTo>
                    <a:pt x="13" y="242"/>
                  </a:lnTo>
                  <a:lnTo>
                    <a:pt x="14" y="224"/>
                  </a:lnTo>
                  <a:lnTo>
                    <a:pt x="18" y="191"/>
                  </a:lnTo>
                  <a:lnTo>
                    <a:pt x="23" y="181"/>
                  </a:lnTo>
                  <a:lnTo>
                    <a:pt x="20" y="260"/>
                  </a:lnTo>
                  <a:close/>
                  <a:moveTo>
                    <a:pt x="540" y="1272"/>
                  </a:moveTo>
                  <a:lnTo>
                    <a:pt x="540" y="1272"/>
                  </a:lnTo>
                  <a:lnTo>
                    <a:pt x="453" y="1273"/>
                  </a:lnTo>
                  <a:lnTo>
                    <a:pt x="409" y="1273"/>
                  </a:lnTo>
                  <a:lnTo>
                    <a:pt x="367" y="1272"/>
                  </a:lnTo>
                  <a:lnTo>
                    <a:pt x="326" y="1269"/>
                  </a:lnTo>
                  <a:lnTo>
                    <a:pt x="287" y="1263"/>
                  </a:lnTo>
                  <a:lnTo>
                    <a:pt x="249" y="1256"/>
                  </a:lnTo>
                  <a:lnTo>
                    <a:pt x="214" y="1247"/>
                  </a:lnTo>
                  <a:lnTo>
                    <a:pt x="311" y="1256"/>
                  </a:lnTo>
                  <a:lnTo>
                    <a:pt x="384" y="1261"/>
                  </a:lnTo>
                  <a:lnTo>
                    <a:pt x="458" y="1261"/>
                  </a:lnTo>
                  <a:lnTo>
                    <a:pt x="534" y="1261"/>
                  </a:lnTo>
                  <a:lnTo>
                    <a:pt x="613" y="1259"/>
                  </a:lnTo>
                  <a:lnTo>
                    <a:pt x="769" y="1255"/>
                  </a:lnTo>
                  <a:lnTo>
                    <a:pt x="847" y="1254"/>
                  </a:lnTo>
                  <a:lnTo>
                    <a:pt x="925" y="1254"/>
                  </a:lnTo>
                  <a:lnTo>
                    <a:pt x="828" y="1261"/>
                  </a:lnTo>
                  <a:lnTo>
                    <a:pt x="732" y="1265"/>
                  </a:lnTo>
                  <a:lnTo>
                    <a:pt x="638" y="1269"/>
                  </a:lnTo>
                  <a:lnTo>
                    <a:pt x="540" y="1272"/>
                  </a:lnTo>
                  <a:close/>
                  <a:moveTo>
                    <a:pt x="947" y="1254"/>
                  </a:moveTo>
                  <a:lnTo>
                    <a:pt x="947" y="1254"/>
                  </a:lnTo>
                  <a:lnTo>
                    <a:pt x="927" y="1254"/>
                  </a:lnTo>
                  <a:lnTo>
                    <a:pt x="936" y="1252"/>
                  </a:lnTo>
                  <a:lnTo>
                    <a:pt x="946" y="1251"/>
                  </a:lnTo>
                  <a:lnTo>
                    <a:pt x="956" y="1251"/>
                  </a:lnTo>
                  <a:lnTo>
                    <a:pt x="964" y="1252"/>
                  </a:lnTo>
                  <a:lnTo>
                    <a:pt x="961" y="1255"/>
                  </a:lnTo>
                  <a:lnTo>
                    <a:pt x="957" y="1255"/>
                  </a:lnTo>
                  <a:lnTo>
                    <a:pt x="947" y="1254"/>
                  </a:lnTo>
                  <a:close/>
                  <a:moveTo>
                    <a:pt x="1280" y="1077"/>
                  </a:moveTo>
                  <a:lnTo>
                    <a:pt x="1280" y="1077"/>
                  </a:lnTo>
                  <a:lnTo>
                    <a:pt x="1279" y="1092"/>
                  </a:lnTo>
                  <a:lnTo>
                    <a:pt x="1276" y="1108"/>
                  </a:lnTo>
                  <a:lnTo>
                    <a:pt x="1272" y="1122"/>
                  </a:lnTo>
                  <a:lnTo>
                    <a:pt x="1268" y="1134"/>
                  </a:lnTo>
                  <a:lnTo>
                    <a:pt x="1261" y="1147"/>
                  </a:lnTo>
                  <a:lnTo>
                    <a:pt x="1254" y="1157"/>
                  </a:lnTo>
                  <a:lnTo>
                    <a:pt x="1245" y="1167"/>
                  </a:lnTo>
                  <a:lnTo>
                    <a:pt x="1235" y="1176"/>
                  </a:lnTo>
                  <a:lnTo>
                    <a:pt x="1224" y="1185"/>
                  </a:lnTo>
                  <a:lnTo>
                    <a:pt x="1213" y="1192"/>
                  </a:lnTo>
                  <a:lnTo>
                    <a:pt x="1202" y="1199"/>
                  </a:lnTo>
                  <a:lnTo>
                    <a:pt x="1189" y="1204"/>
                  </a:lnTo>
                  <a:lnTo>
                    <a:pt x="1161" y="1214"/>
                  </a:lnTo>
                  <a:lnTo>
                    <a:pt x="1131" y="1223"/>
                  </a:lnTo>
                  <a:lnTo>
                    <a:pt x="1102" y="1227"/>
                  </a:lnTo>
                  <a:lnTo>
                    <a:pt x="1072" y="1231"/>
                  </a:lnTo>
                  <a:lnTo>
                    <a:pt x="1041" y="1233"/>
                  </a:lnTo>
                  <a:lnTo>
                    <a:pt x="1010" y="1234"/>
                  </a:lnTo>
                  <a:lnTo>
                    <a:pt x="949" y="1234"/>
                  </a:lnTo>
                  <a:lnTo>
                    <a:pt x="887" y="1234"/>
                  </a:lnTo>
                  <a:lnTo>
                    <a:pt x="741" y="1238"/>
                  </a:lnTo>
                  <a:lnTo>
                    <a:pt x="596" y="1242"/>
                  </a:lnTo>
                  <a:lnTo>
                    <a:pt x="524" y="1244"/>
                  </a:lnTo>
                  <a:lnTo>
                    <a:pt x="454" y="1244"/>
                  </a:lnTo>
                  <a:lnTo>
                    <a:pt x="384" y="1242"/>
                  </a:lnTo>
                  <a:lnTo>
                    <a:pt x="316" y="1238"/>
                  </a:lnTo>
                  <a:lnTo>
                    <a:pt x="261" y="1233"/>
                  </a:lnTo>
                  <a:lnTo>
                    <a:pt x="236" y="1230"/>
                  </a:lnTo>
                  <a:lnTo>
                    <a:pt x="211" y="1224"/>
                  </a:lnTo>
                  <a:lnTo>
                    <a:pt x="186" y="1219"/>
                  </a:lnTo>
                  <a:lnTo>
                    <a:pt x="162" y="1211"/>
                  </a:lnTo>
                  <a:lnTo>
                    <a:pt x="139" y="1204"/>
                  </a:lnTo>
                  <a:lnTo>
                    <a:pt x="118" y="1195"/>
                  </a:lnTo>
                  <a:lnTo>
                    <a:pt x="112" y="1190"/>
                  </a:lnTo>
                  <a:lnTo>
                    <a:pt x="107" y="1185"/>
                  </a:lnTo>
                  <a:lnTo>
                    <a:pt x="97" y="1172"/>
                  </a:lnTo>
                  <a:lnTo>
                    <a:pt x="98" y="1176"/>
                  </a:lnTo>
                  <a:lnTo>
                    <a:pt x="97" y="1181"/>
                  </a:lnTo>
                  <a:lnTo>
                    <a:pt x="96" y="1181"/>
                  </a:lnTo>
                  <a:lnTo>
                    <a:pt x="94" y="1181"/>
                  </a:lnTo>
                  <a:lnTo>
                    <a:pt x="90" y="1178"/>
                  </a:lnTo>
                  <a:lnTo>
                    <a:pt x="83" y="1169"/>
                  </a:lnTo>
                  <a:lnTo>
                    <a:pt x="77" y="1161"/>
                  </a:lnTo>
                  <a:lnTo>
                    <a:pt x="73" y="1152"/>
                  </a:lnTo>
                  <a:lnTo>
                    <a:pt x="69" y="1143"/>
                  </a:lnTo>
                  <a:lnTo>
                    <a:pt x="62" y="1122"/>
                  </a:lnTo>
                  <a:lnTo>
                    <a:pt x="58" y="1099"/>
                  </a:lnTo>
                  <a:lnTo>
                    <a:pt x="55" y="1075"/>
                  </a:lnTo>
                  <a:lnTo>
                    <a:pt x="52" y="1051"/>
                  </a:lnTo>
                  <a:lnTo>
                    <a:pt x="51" y="1002"/>
                  </a:lnTo>
                  <a:lnTo>
                    <a:pt x="44" y="790"/>
                  </a:lnTo>
                  <a:lnTo>
                    <a:pt x="39" y="683"/>
                  </a:lnTo>
                  <a:lnTo>
                    <a:pt x="37" y="576"/>
                  </a:lnTo>
                  <a:lnTo>
                    <a:pt x="35" y="471"/>
                  </a:lnTo>
                  <a:lnTo>
                    <a:pt x="35" y="366"/>
                  </a:lnTo>
                  <a:lnTo>
                    <a:pt x="38" y="263"/>
                  </a:lnTo>
                  <a:lnTo>
                    <a:pt x="42" y="160"/>
                  </a:lnTo>
                  <a:lnTo>
                    <a:pt x="45" y="144"/>
                  </a:lnTo>
                  <a:lnTo>
                    <a:pt x="51" y="128"/>
                  </a:lnTo>
                  <a:lnTo>
                    <a:pt x="58" y="113"/>
                  </a:lnTo>
                  <a:lnTo>
                    <a:pt x="67" y="99"/>
                  </a:lnTo>
                  <a:lnTo>
                    <a:pt x="69" y="96"/>
                  </a:lnTo>
                  <a:lnTo>
                    <a:pt x="72" y="94"/>
                  </a:lnTo>
                  <a:lnTo>
                    <a:pt x="72" y="93"/>
                  </a:lnTo>
                  <a:lnTo>
                    <a:pt x="84" y="83"/>
                  </a:lnTo>
                  <a:lnTo>
                    <a:pt x="97" y="76"/>
                  </a:lnTo>
                  <a:lnTo>
                    <a:pt x="112" y="68"/>
                  </a:lnTo>
                  <a:lnTo>
                    <a:pt x="128" y="62"/>
                  </a:lnTo>
                  <a:lnTo>
                    <a:pt x="145" y="56"/>
                  </a:lnTo>
                  <a:lnTo>
                    <a:pt x="163" y="52"/>
                  </a:lnTo>
                  <a:lnTo>
                    <a:pt x="183" y="49"/>
                  </a:lnTo>
                  <a:lnTo>
                    <a:pt x="202" y="48"/>
                  </a:lnTo>
                  <a:lnTo>
                    <a:pt x="309" y="41"/>
                  </a:lnTo>
                  <a:lnTo>
                    <a:pt x="417" y="35"/>
                  </a:lnTo>
                  <a:lnTo>
                    <a:pt x="526" y="33"/>
                  </a:lnTo>
                  <a:lnTo>
                    <a:pt x="635" y="30"/>
                  </a:lnTo>
                  <a:lnTo>
                    <a:pt x="852" y="27"/>
                  </a:lnTo>
                  <a:lnTo>
                    <a:pt x="1065" y="23"/>
                  </a:lnTo>
                  <a:lnTo>
                    <a:pt x="1082" y="25"/>
                  </a:lnTo>
                  <a:lnTo>
                    <a:pt x="1099" y="27"/>
                  </a:lnTo>
                  <a:lnTo>
                    <a:pt x="1114" y="31"/>
                  </a:lnTo>
                  <a:lnTo>
                    <a:pt x="1130" y="35"/>
                  </a:lnTo>
                  <a:lnTo>
                    <a:pt x="1144" y="40"/>
                  </a:lnTo>
                  <a:lnTo>
                    <a:pt x="1158" y="47"/>
                  </a:lnTo>
                  <a:lnTo>
                    <a:pt x="1172" y="52"/>
                  </a:lnTo>
                  <a:lnTo>
                    <a:pt x="1183" y="61"/>
                  </a:lnTo>
                  <a:lnTo>
                    <a:pt x="1196" y="69"/>
                  </a:lnTo>
                  <a:lnTo>
                    <a:pt x="1207" y="77"/>
                  </a:lnTo>
                  <a:lnTo>
                    <a:pt x="1217" y="87"/>
                  </a:lnTo>
                  <a:lnTo>
                    <a:pt x="1225" y="99"/>
                  </a:lnTo>
                  <a:lnTo>
                    <a:pt x="1234" y="111"/>
                  </a:lnTo>
                  <a:lnTo>
                    <a:pt x="1241" y="124"/>
                  </a:lnTo>
                  <a:lnTo>
                    <a:pt x="1248" y="138"/>
                  </a:lnTo>
                  <a:lnTo>
                    <a:pt x="1252" y="152"/>
                  </a:lnTo>
                  <a:lnTo>
                    <a:pt x="1265" y="385"/>
                  </a:lnTo>
                  <a:lnTo>
                    <a:pt x="1270" y="502"/>
                  </a:lnTo>
                  <a:lnTo>
                    <a:pt x="1276" y="618"/>
                  </a:lnTo>
                  <a:lnTo>
                    <a:pt x="1279" y="734"/>
                  </a:lnTo>
                  <a:lnTo>
                    <a:pt x="1282" y="849"/>
                  </a:lnTo>
                  <a:lnTo>
                    <a:pt x="1282" y="963"/>
                  </a:lnTo>
                  <a:lnTo>
                    <a:pt x="1280" y="1077"/>
                  </a:lnTo>
                  <a:close/>
                  <a:moveTo>
                    <a:pt x="1268" y="121"/>
                  </a:moveTo>
                  <a:lnTo>
                    <a:pt x="1268" y="121"/>
                  </a:lnTo>
                  <a:lnTo>
                    <a:pt x="1270" y="121"/>
                  </a:lnTo>
                  <a:lnTo>
                    <a:pt x="1272" y="122"/>
                  </a:lnTo>
                  <a:lnTo>
                    <a:pt x="1276" y="141"/>
                  </a:lnTo>
                  <a:lnTo>
                    <a:pt x="1280" y="160"/>
                  </a:lnTo>
                  <a:lnTo>
                    <a:pt x="1286" y="200"/>
                  </a:lnTo>
                  <a:lnTo>
                    <a:pt x="1289" y="242"/>
                  </a:lnTo>
                  <a:lnTo>
                    <a:pt x="1290" y="284"/>
                  </a:lnTo>
                  <a:lnTo>
                    <a:pt x="1290" y="328"/>
                  </a:lnTo>
                  <a:lnTo>
                    <a:pt x="1289" y="371"/>
                  </a:lnTo>
                  <a:lnTo>
                    <a:pt x="1283" y="451"/>
                  </a:lnTo>
                  <a:lnTo>
                    <a:pt x="1283" y="464"/>
                  </a:lnTo>
                  <a:lnTo>
                    <a:pt x="1282" y="471"/>
                  </a:lnTo>
                  <a:lnTo>
                    <a:pt x="1280" y="477"/>
                  </a:lnTo>
                  <a:lnTo>
                    <a:pt x="1279" y="389"/>
                  </a:lnTo>
                  <a:lnTo>
                    <a:pt x="1276" y="305"/>
                  </a:lnTo>
                  <a:lnTo>
                    <a:pt x="1273" y="262"/>
                  </a:lnTo>
                  <a:lnTo>
                    <a:pt x="1270" y="219"/>
                  </a:lnTo>
                  <a:lnTo>
                    <a:pt x="1266" y="176"/>
                  </a:lnTo>
                  <a:lnTo>
                    <a:pt x="1261" y="134"/>
                  </a:lnTo>
                  <a:lnTo>
                    <a:pt x="1248" y="111"/>
                  </a:lnTo>
                  <a:lnTo>
                    <a:pt x="1235" y="92"/>
                  </a:lnTo>
                  <a:lnTo>
                    <a:pt x="1218" y="73"/>
                  </a:lnTo>
                  <a:lnTo>
                    <a:pt x="1200" y="56"/>
                  </a:lnTo>
                  <a:lnTo>
                    <a:pt x="1179" y="41"/>
                  </a:lnTo>
                  <a:lnTo>
                    <a:pt x="1155" y="30"/>
                  </a:lnTo>
                  <a:lnTo>
                    <a:pt x="1130" y="18"/>
                  </a:lnTo>
                  <a:lnTo>
                    <a:pt x="1102" y="11"/>
                  </a:lnTo>
                  <a:lnTo>
                    <a:pt x="1124" y="14"/>
                  </a:lnTo>
                  <a:lnTo>
                    <a:pt x="1144" y="17"/>
                  </a:lnTo>
                  <a:lnTo>
                    <a:pt x="1162" y="23"/>
                  </a:lnTo>
                  <a:lnTo>
                    <a:pt x="1180" y="30"/>
                  </a:lnTo>
                  <a:lnTo>
                    <a:pt x="1197" y="38"/>
                  </a:lnTo>
                  <a:lnTo>
                    <a:pt x="1213" y="48"/>
                  </a:lnTo>
                  <a:lnTo>
                    <a:pt x="1228" y="59"/>
                  </a:lnTo>
                  <a:lnTo>
                    <a:pt x="1241" y="69"/>
                  </a:lnTo>
                  <a:lnTo>
                    <a:pt x="1235" y="73"/>
                  </a:lnTo>
                  <a:lnTo>
                    <a:pt x="1245" y="83"/>
                  </a:lnTo>
                  <a:lnTo>
                    <a:pt x="1254" y="94"/>
                  </a:lnTo>
                  <a:lnTo>
                    <a:pt x="1262" y="107"/>
                  </a:lnTo>
                  <a:lnTo>
                    <a:pt x="1268" y="121"/>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endParaRPr lang="zh-CN" altLang="en-US" sz="2400">
                <a:solidFill>
                  <a:srgbClr val="005188"/>
                </a:solidFill>
              </a:endParaRPr>
            </a:p>
          </p:txBody>
        </p:sp>
        <p:sp>
          <p:nvSpPr>
            <p:cNvPr id="60" name="文本框 7"/>
            <p:cNvSpPr txBox="1">
              <a:spLocks noChangeArrowheads="1"/>
            </p:cNvSpPr>
            <p:nvPr/>
          </p:nvSpPr>
          <p:spPr bwMode="auto">
            <a:xfrm>
              <a:off x="3780818" y="1744271"/>
              <a:ext cx="995362"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6000" dirty="0">
                  <a:solidFill>
                    <a:srgbClr val="005188"/>
                  </a:solidFill>
                  <a:latin typeface="方正静蕾简体" pitchFamily="2" charset="-122"/>
                  <a:ea typeface="方正静蕾简体" pitchFamily="2" charset="-122"/>
                </a:rPr>
                <a:t>01</a:t>
              </a:r>
              <a:endParaRPr lang="zh-CN" altLang="en-US" sz="6000" dirty="0">
                <a:solidFill>
                  <a:srgbClr val="005188"/>
                </a:solidFill>
                <a:latin typeface="方正静蕾简体" pitchFamily="2" charset="-122"/>
                <a:ea typeface="方正静蕾简体" pitchFamily="2" charset="-122"/>
              </a:endParaRPr>
            </a:p>
          </p:txBody>
        </p:sp>
      </p:grpSp>
      <p:grpSp>
        <p:nvGrpSpPr>
          <p:cNvPr id="61" name="chenying0907 60"/>
          <p:cNvGrpSpPr/>
          <p:nvPr/>
        </p:nvGrpSpPr>
        <p:grpSpPr>
          <a:xfrm>
            <a:off x="4551499" y="3241479"/>
            <a:ext cx="1011433" cy="1015663"/>
            <a:chOff x="3786188" y="3241479"/>
            <a:chExt cx="1011433" cy="1015663"/>
          </a:xfrm>
        </p:grpSpPr>
        <p:sp>
          <p:nvSpPr>
            <p:cNvPr id="62" name="chenying0907 400"/>
            <p:cNvSpPr>
              <a:spLocks noEditPoints="1" noChangeArrowheads="1"/>
            </p:cNvSpPr>
            <p:nvPr/>
          </p:nvSpPr>
          <p:spPr bwMode="auto">
            <a:xfrm>
              <a:off x="3786188" y="3340100"/>
              <a:ext cx="919162" cy="908050"/>
            </a:xfrm>
            <a:custGeom>
              <a:avLst/>
              <a:gdLst>
                <a:gd name="T0" fmla="*/ 375 w 1303"/>
                <a:gd name="T1" fmla="*/ 23 h 1287"/>
                <a:gd name="T2" fmla="*/ 169 w 1303"/>
                <a:gd name="T3" fmla="*/ 35 h 1287"/>
                <a:gd name="T4" fmla="*/ 72 w 1303"/>
                <a:gd name="T5" fmla="*/ 72 h 1287"/>
                <a:gd name="T6" fmla="*/ 18 w 1303"/>
                <a:gd name="T7" fmla="*/ 149 h 1287"/>
                <a:gd name="T8" fmla="*/ 1 w 1303"/>
                <a:gd name="T9" fmla="*/ 239 h 1287"/>
                <a:gd name="T10" fmla="*/ 13 w 1303"/>
                <a:gd name="T11" fmla="*/ 489 h 1287"/>
                <a:gd name="T12" fmla="*/ 11 w 1303"/>
                <a:gd name="T13" fmla="*/ 693 h 1287"/>
                <a:gd name="T14" fmla="*/ 31 w 1303"/>
                <a:gd name="T15" fmla="*/ 1058 h 1287"/>
                <a:gd name="T16" fmla="*/ 59 w 1303"/>
                <a:gd name="T17" fmla="*/ 1182 h 1287"/>
                <a:gd name="T18" fmla="*/ 89 w 1303"/>
                <a:gd name="T19" fmla="*/ 1227 h 1287"/>
                <a:gd name="T20" fmla="*/ 87 w 1303"/>
                <a:gd name="T21" fmla="*/ 1209 h 1287"/>
                <a:gd name="T22" fmla="*/ 271 w 1303"/>
                <a:gd name="T23" fmla="*/ 1276 h 1287"/>
                <a:gd name="T24" fmla="*/ 547 w 1303"/>
                <a:gd name="T25" fmla="*/ 1286 h 1287"/>
                <a:gd name="T26" fmla="*/ 1078 w 1303"/>
                <a:gd name="T27" fmla="*/ 1256 h 1287"/>
                <a:gd name="T28" fmla="*/ 1169 w 1303"/>
                <a:gd name="T29" fmla="*/ 1233 h 1287"/>
                <a:gd name="T30" fmla="*/ 1248 w 1303"/>
                <a:gd name="T31" fmla="*/ 1189 h 1287"/>
                <a:gd name="T32" fmla="*/ 1291 w 1303"/>
                <a:gd name="T33" fmla="*/ 1112 h 1287"/>
                <a:gd name="T34" fmla="*/ 1300 w 1303"/>
                <a:gd name="T35" fmla="*/ 926 h 1287"/>
                <a:gd name="T36" fmla="*/ 1291 w 1303"/>
                <a:gd name="T37" fmla="*/ 606 h 1287"/>
                <a:gd name="T38" fmla="*/ 1298 w 1303"/>
                <a:gd name="T39" fmla="*/ 215 h 1287"/>
                <a:gd name="T40" fmla="*/ 1279 w 1303"/>
                <a:gd name="T41" fmla="*/ 115 h 1287"/>
                <a:gd name="T42" fmla="*/ 1220 w 1303"/>
                <a:gd name="T43" fmla="*/ 41 h 1287"/>
                <a:gd name="T44" fmla="*/ 1131 w 1303"/>
                <a:gd name="T45" fmla="*/ 0 h 1287"/>
                <a:gd name="T46" fmla="*/ 23 w 1303"/>
                <a:gd name="T47" fmla="*/ 613 h 1287"/>
                <a:gd name="T48" fmla="*/ 42 w 1303"/>
                <a:gd name="T49" fmla="*/ 919 h 1287"/>
                <a:gd name="T50" fmla="*/ 18 w 1303"/>
                <a:gd name="T51" fmla="*/ 269 h 1287"/>
                <a:gd name="T52" fmla="*/ 13 w 1303"/>
                <a:gd name="T53" fmla="*/ 242 h 1287"/>
                <a:gd name="T54" fmla="*/ 540 w 1303"/>
                <a:gd name="T55" fmla="*/ 1272 h 1287"/>
                <a:gd name="T56" fmla="*/ 287 w 1303"/>
                <a:gd name="T57" fmla="*/ 1263 h 1287"/>
                <a:gd name="T58" fmla="*/ 458 w 1303"/>
                <a:gd name="T59" fmla="*/ 1261 h 1287"/>
                <a:gd name="T60" fmla="*/ 925 w 1303"/>
                <a:gd name="T61" fmla="*/ 1254 h 1287"/>
                <a:gd name="T62" fmla="*/ 947 w 1303"/>
                <a:gd name="T63" fmla="*/ 1254 h 1287"/>
                <a:gd name="T64" fmla="*/ 956 w 1303"/>
                <a:gd name="T65" fmla="*/ 1251 h 1287"/>
                <a:gd name="T66" fmla="*/ 947 w 1303"/>
                <a:gd name="T67" fmla="*/ 1254 h 1287"/>
                <a:gd name="T68" fmla="*/ 1268 w 1303"/>
                <a:gd name="T69" fmla="*/ 1134 h 1287"/>
                <a:gd name="T70" fmla="*/ 1213 w 1303"/>
                <a:gd name="T71" fmla="*/ 1192 h 1287"/>
                <a:gd name="T72" fmla="*/ 1102 w 1303"/>
                <a:gd name="T73" fmla="*/ 1227 h 1287"/>
                <a:gd name="T74" fmla="*/ 887 w 1303"/>
                <a:gd name="T75" fmla="*/ 1234 h 1287"/>
                <a:gd name="T76" fmla="*/ 316 w 1303"/>
                <a:gd name="T77" fmla="*/ 1238 h 1287"/>
                <a:gd name="T78" fmla="*/ 162 w 1303"/>
                <a:gd name="T79" fmla="*/ 1211 h 1287"/>
                <a:gd name="T80" fmla="*/ 97 w 1303"/>
                <a:gd name="T81" fmla="*/ 1172 h 1287"/>
                <a:gd name="T82" fmla="*/ 90 w 1303"/>
                <a:gd name="T83" fmla="*/ 1178 h 1287"/>
                <a:gd name="T84" fmla="*/ 62 w 1303"/>
                <a:gd name="T85" fmla="*/ 1122 h 1287"/>
                <a:gd name="T86" fmla="*/ 44 w 1303"/>
                <a:gd name="T87" fmla="*/ 790 h 1287"/>
                <a:gd name="T88" fmla="*/ 42 w 1303"/>
                <a:gd name="T89" fmla="*/ 160 h 1287"/>
                <a:gd name="T90" fmla="*/ 67 w 1303"/>
                <a:gd name="T91" fmla="*/ 99 h 1287"/>
                <a:gd name="T92" fmla="*/ 97 w 1303"/>
                <a:gd name="T93" fmla="*/ 76 h 1287"/>
                <a:gd name="T94" fmla="*/ 202 w 1303"/>
                <a:gd name="T95" fmla="*/ 48 h 1287"/>
                <a:gd name="T96" fmla="*/ 852 w 1303"/>
                <a:gd name="T97" fmla="*/ 27 h 1287"/>
                <a:gd name="T98" fmla="*/ 1130 w 1303"/>
                <a:gd name="T99" fmla="*/ 35 h 1287"/>
                <a:gd name="T100" fmla="*/ 1207 w 1303"/>
                <a:gd name="T101" fmla="*/ 77 h 1287"/>
                <a:gd name="T102" fmla="*/ 1252 w 1303"/>
                <a:gd name="T103" fmla="*/ 152 h 1287"/>
                <a:gd name="T104" fmla="*/ 1282 w 1303"/>
                <a:gd name="T105" fmla="*/ 849 h 1287"/>
                <a:gd name="T106" fmla="*/ 1270 w 1303"/>
                <a:gd name="T107" fmla="*/ 121 h 1287"/>
                <a:gd name="T108" fmla="*/ 1289 w 1303"/>
                <a:gd name="T109" fmla="*/ 242 h 1287"/>
                <a:gd name="T110" fmla="*/ 1283 w 1303"/>
                <a:gd name="T111" fmla="*/ 464 h 1287"/>
                <a:gd name="T112" fmla="*/ 1273 w 1303"/>
                <a:gd name="T113" fmla="*/ 262 h 1287"/>
                <a:gd name="T114" fmla="*/ 1235 w 1303"/>
                <a:gd name="T115" fmla="*/ 92 h 1287"/>
                <a:gd name="T116" fmla="*/ 1102 w 1303"/>
                <a:gd name="T117" fmla="*/ 11 h 1287"/>
                <a:gd name="T118" fmla="*/ 1197 w 1303"/>
                <a:gd name="T119" fmla="*/ 38 h 1287"/>
                <a:gd name="T120" fmla="*/ 1245 w 1303"/>
                <a:gd name="T121" fmla="*/ 83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03" h="1287">
                  <a:moveTo>
                    <a:pt x="1131" y="0"/>
                  </a:moveTo>
                  <a:lnTo>
                    <a:pt x="389" y="17"/>
                  </a:lnTo>
                  <a:lnTo>
                    <a:pt x="385" y="18"/>
                  </a:lnTo>
                  <a:lnTo>
                    <a:pt x="379" y="20"/>
                  </a:lnTo>
                  <a:lnTo>
                    <a:pt x="375" y="23"/>
                  </a:lnTo>
                  <a:lnTo>
                    <a:pt x="372" y="23"/>
                  </a:lnTo>
                  <a:lnTo>
                    <a:pt x="270" y="27"/>
                  </a:lnTo>
                  <a:lnTo>
                    <a:pt x="219" y="31"/>
                  </a:lnTo>
                  <a:lnTo>
                    <a:pt x="169" y="35"/>
                  </a:lnTo>
                  <a:lnTo>
                    <a:pt x="149" y="38"/>
                  </a:lnTo>
                  <a:lnTo>
                    <a:pt x="131" y="42"/>
                  </a:lnTo>
                  <a:lnTo>
                    <a:pt x="114" y="48"/>
                  </a:lnTo>
                  <a:lnTo>
                    <a:pt x="98" y="55"/>
                  </a:lnTo>
                  <a:lnTo>
                    <a:pt x="84" y="63"/>
                  </a:lnTo>
                  <a:lnTo>
                    <a:pt x="72" y="72"/>
                  </a:lnTo>
                  <a:lnTo>
                    <a:pt x="60" y="83"/>
                  </a:lnTo>
                  <a:lnTo>
                    <a:pt x="49" y="94"/>
                  </a:lnTo>
                  <a:lnTo>
                    <a:pt x="41" y="106"/>
                  </a:lnTo>
                  <a:lnTo>
                    <a:pt x="32" y="120"/>
                  </a:lnTo>
                  <a:lnTo>
                    <a:pt x="25" y="134"/>
                  </a:lnTo>
                  <a:lnTo>
                    <a:pt x="18" y="149"/>
                  </a:lnTo>
                  <a:lnTo>
                    <a:pt x="13" y="165"/>
                  </a:lnTo>
                  <a:lnTo>
                    <a:pt x="8" y="181"/>
                  </a:lnTo>
                  <a:lnTo>
                    <a:pt x="6" y="198"/>
                  </a:lnTo>
                  <a:lnTo>
                    <a:pt x="3" y="217"/>
                  </a:lnTo>
                  <a:lnTo>
                    <a:pt x="1" y="239"/>
                  </a:lnTo>
                  <a:lnTo>
                    <a:pt x="0" y="262"/>
                  </a:lnTo>
                  <a:lnTo>
                    <a:pt x="0" y="307"/>
                  </a:lnTo>
                  <a:lnTo>
                    <a:pt x="1" y="353"/>
                  </a:lnTo>
                  <a:lnTo>
                    <a:pt x="6" y="398"/>
                  </a:lnTo>
                  <a:lnTo>
                    <a:pt x="10" y="444"/>
                  </a:lnTo>
                  <a:lnTo>
                    <a:pt x="13" y="489"/>
                  </a:lnTo>
                  <a:lnTo>
                    <a:pt x="14" y="534"/>
                  </a:lnTo>
                  <a:lnTo>
                    <a:pt x="14" y="557"/>
                  </a:lnTo>
                  <a:lnTo>
                    <a:pt x="14" y="579"/>
                  </a:lnTo>
                  <a:lnTo>
                    <a:pt x="11" y="635"/>
                  </a:lnTo>
                  <a:lnTo>
                    <a:pt x="11" y="693"/>
                  </a:lnTo>
                  <a:lnTo>
                    <a:pt x="14" y="752"/>
                  </a:lnTo>
                  <a:lnTo>
                    <a:pt x="18" y="814"/>
                  </a:lnTo>
                  <a:lnTo>
                    <a:pt x="25" y="937"/>
                  </a:lnTo>
                  <a:lnTo>
                    <a:pt x="28" y="999"/>
                  </a:lnTo>
                  <a:lnTo>
                    <a:pt x="31" y="1058"/>
                  </a:lnTo>
                  <a:lnTo>
                    <a:pt x="31" y="1078"/>
                  </a:lnTo>
                  <a:lnTo>
                    <a:pt x="32" y="1095"/>
                  </a:lnTo>
                  <a:lnTo>
                    <a:pt x="35" y="1112"/>
                  </a:lnTo>
                  <a:lnTo>
                    <a:pt x="39" y="1127"/>
                  </a:lnTo>
                  <a:lnTo>
                    <a:pt x="48" y="1155"/>
                  </a:lnTo>
                  <a:lnTo>
                    <a:pt x="59" y="1182"/>
                  </a:lnTo>
                  <a:lnTo>
                    <a:pt x="65" y="1196"/>
                  </a:lnTo>
                  <a:lnTo>
                    <a:pt x="73" y="1210"/>
                  </a:lnTo>
                  <a:lnTo>
                    <a:pt x="77" y="1216"/>
                  </a:lnTo>
                  <a:lnTo>
                    <a:pt x="83" y="1221"/>
                  </a:lnTo>
                  <a:lnTo>
                    <a:pt x="89" y="1227"/>
                  </a:lnTo>
                  <a:lnTo>
                    <a:pt x="96" y="1231"/>
                  </a:lnTo>
                  <a:lnTo>
                    <a:pt x="94" y="1224"/>
                  </a:lnTo>
                  <a:lnTo>
                    <a:pt x="91" y="1219"/>
                  </a:lnTo>
                  <a:lnTo>
                    <a:pt x="89" y="1214"/>
                  </a:lnTo>
                  <a:lnTo>
                    <a:pt x="87" y="1209"/>
                  </a:lnTo>
                  <a:lnTo>
                    <a:pt x="119" y="1227"/>
                  </a:lnTo>
                  <a:lnTo>
                    <a:pt x="153" y="1242"/>
                  </a:lnTo>
                  <a:lnTo>
                    <a:pt x="191" y="1256"/>
                  </a:lnTo>
                  <a:lnTo>
                    <a:pt x="230" y="1268"/>
                  </a:lnTo>
                  <a:lnTo>
                    <a:pt x="271" y="1276"/>
                  </a:lnTo>
                  <a:lnTo>
                    <a:pt x="315" y="1283"/>
                  </a:lnTo>
                  <a:lnTo>
                    <a:pt x="360" y="1287"/>
                  </a:lnTo>
                  <a:lnTo>
                    <a:pt x="408" y="1287"/>
                  </a:lnTo>
                  <a:lnTo>
                    <a:pt x="478" y="1287"/>
                  </a:lnTo>
                  <a:lnTo>
                    <a:pt x="547" y="1286"/>
                  </a:lnTo>
                  <a:lnTo>
                    <a:pt x="686" y="1280"/>
                  </a:lnTo>
                  <a:lnTo>
                    <a:pt x="967" y="1266"/>
                  </a:lnTo>
                  <a:lnTo>
                    <a:pt x="1013" y="1263"/>
                  </a:lnTo>
                  <a:lnTo>
                    <a:pt x="1057" y="1259"/>
                  </a:lnTo>
                  <a:lnTo>
                    <a:pt x="1078" y="1256"/>
                  </a:lnTo>
                  <a:lnTo>
                    <a:pt x="1098" y="1252"/>
                  </a:lnTo>
                  <a:lnTo>
                    <a:pt x="1117" y="1247"/>
                  </a:lnTo>
                  <a:lnTo>
                    <a:pt x="1135" y="1240"/>
                  </a:lnTo>
                  <a:lnTo>
                    <a:pt x="1152" y="1237"/>
                  </a:lnTo>
                  <a:lnTo>
                    <a:pt x="1169" y="1233"/>
                  </a:lnTo>
                  <a:lnTo>
                    <a:pt x="1185" y="1228"/>
                  </a:lnTo>
                  <a:lnTo>
                    <a:pt x="1199" y="1223"/>
                  </a:lnTo>
                  <a:lnTo>
                    <a:pt x="1213" y="1216"/>
                  </a:lnTo>
                  <a:lnTo>
                    <a:pt x="1225" y="1207"/>
                  </a:lnTo>
                  <a:lnTo>
                    <a:pt x="1237" y="1199"/>
                  </a:lnTo>
                  <a:lnTo>
                    <a:pt x="1248" y="1189"/>
                  </a:lnTo>
                  <a:lnTo>
                    <a:pt x="1258" y="1178"/>
                  </a:lnTo>
                  <a:lnTo>
                    <a:pt x="1266" y="1167"/>
                  </a:lnTo>
                  <a:lnTo>
                    <a:pt x="1275" y="1154"/>
                  </a:lnTo>
                  <a:lnTo>
                    <a:pt x="1282" y="1141"/>
                  </a:lnTo>
                  <a:lnTo>
                    <a:pt x="1287" y="1126"/>
                  </a:lnTo>
                  <a:lnTo>
                    <a:pt x="1291" y="1112"/>
                  </a:lnTo>
                  <a:lnTo>
                    <a:pt x="1294" y="1095"/>
                  </a:lnTo>
                  <a:lnTo>
                    <a:pt x="1297" y="1078"/>
                  </a:lnTo>
                  <a:lnTo>
                    <a:pt x="1300" y="1029"/>
                  </a:lnTo>
                  <a:lnTo>
                    <a:pt x="1301" y="978"/>
                  </a:lnTo>
                  <a:lnTo>
                    <a:pt x="1300" y="926"/>
                  </a:lnTo>
                  <a:lnTo>
                    <a:pt x="1298" y="876"/>
                  </a:lnTo>
                  <a:lnTo>
                    <a:pt x="1293" y="772"/>
                  </a:lnTo>
                  <a:lnTo>
                    <a:pt x="1291" y="720"/>
                  </a:lnTo>
                  <a:lnTo>
                    <a:pt x="1290" y="666"/>
                  </a:lnTo>
                  <a:lnTo>
                    <a:pt x="1291" y="606"/>
                  </a:lnTo>
                  <a:lnTo>
                    <a:pt x="1293" y="545"/>
                  </a:lnTo>
                  <a:lnTo>
                    <a:pt x="1300" y="426"/>
                  </a:lnTo>
                  <a:lnTo>
                    <a:pt x="1301" y="367"/>
                  </a:lnTo>
                  <a:lnTo>
                    <a:pt x="1303" y="307"/>
                  </a:lnTo>
                  <a:lnTo>
                    <a:pt x="1301" y="246"/>
                  </a:lnTo>
                  <a:lnTo>
                    <a:pt x="1298" y="215"/>
                  </a:lnTo>
                  <a:lnTo>
                    <a:pt x="1296" y="184"/>
                  </a:lnTo>
                  <a:lnTo>
                    <a:pt x="1293" y="166"/>
                  </a:lnTo>
                  <a:lnTo>
                    <a:pt x="1289" y="148"/>
                  </a:lnTo>
                  <a:lnTo>
                    <a:pt x="1284" y="131"/>
                  </a:lnTo>
                  <a:lnTo>
                    <a:pt x="1279" y="115"/>
                  </a:lnTo>
                  <a:lnTo>
                    <a:pt x="1270" y="100"/>
                  </a:lnTo>
                  <a:lnTo>
                    <a:pt x="1263" y="86"/>
                  </a:lnTo>
                  <a:lnTo>
                    <a:pt x="1254" y="73"/>
                  </a:lnTo>
                  <a:lnTo>
                    <a:pt x="1244" y="62"/>
                  </a:lnTo>
                  <a:lnTo>
                    <a:pt x="1232" y="51"/>
                  </a:lnTo>
                  <a:lnTo>
                    <a:pt x="1220" y="41"/>
                  </a:lnTo>
                  <a:lnTo>
                    <a:pt x="1207" y="31"/>
                  </a:lnTo>
                  <a:lnTo>
                    <a:pt x="1193" y="24"/>
                  </a:lnTo>
                  <a:lnTo>
                    <a:pt x="1179" y="17"/>
                  </a:lnTo>
                  <a:lnTo>
                    <a:pt x="1164" y="10"/>
                  </a:lnTo>
                  <a:lnTo>
                    <a:pt x="1148" y="6"/>
                  </a:lnTo>
                  <a:lnTo>
                    <a:pt x="1131" y="0"/>
                  </a:lnTo>
                  <a:close/>
                  <a:moveTo>
                    <a:pt x="44" y="1026"/>
                  </a:moveTo>
                  <a:lnTo>
                    <a:pt x="37" y="842"/>
                  </a:lnTo>
                  <a:lnTo>
                    <a:pt x="30" y="738"/>
                  </a:lnTo>
                  <a:lnTo>
                    <a:pt x="23" y="613"/>
                  </a:lnTo>
                  <a:lnTo>
                    <a:pt x="28" y="662"/>
                  </a:lnTo>
                  <a:lnTo>
                    <a:pt x="32" y="713"/>
                  </a:lnTo>
                  <a:lnTo>
                    <a:pt x="37" y="763"/>
                  </a:lnTo>
                  <a:lnTo>
                    <a:pt x="38" y="815"/>
                  </a:lnTo>
                  <a:lnTo>
                    <a:pt x="42" y="919"/>
                  </a:lnTo>
                  <a:lnTo>
                    <a:pt x="44" y="1026"/>
                  </a:lnTo>
                  <a:close/>
                  <a:moveTo>
                    <a:pt x="20" y="260"/>
                  </a:moveTo>
                  <a:lnTo>
                    <a:pt x="20" y="260"/>
                  </a:lnTo>
                  <a:lnTo>
                    <a:pt x="18" y="266"/>
                  </a:lnTo>
                  <a:lnTo>
                    <a:pt x="18" y="269"/>
                  </a:lnTo>
                  <a:lnTo>
                    <a:pt x="17" y="269"/>
                  </a:lnTo>
                  <a:lnTo>
                    <a:pt x="15" y="267"/>
                  </a:lnTo>
                  <a:lnTo>
                    <a:pt x="13" y="262"/>
                  </a:lnTo>
                  <a:lnTo>
                    <a:pt x="13" y="259"/>
                  </a:lnTo>
                  <a:lnTo>
                    <a:pt x="13" y="242"/>
                  </a:lnTo>
                  <a:lnTo>
                    <a:pt x="14" y="224"/>
                  </a:lnTo>
                  <a:lnTo>
                    <a:pt x="18" y="191"/>
                  </a:lnTo>
                  <a:lnTo>
                    <a:pt x="23" y="181"/>
                  </a:lnTo>
                  <a:lnTo>
                    <a:pt x="20" y="260"/>
                  </a:lnTo>
                  <a:close/>
                  <a:moveTo>
                    <a:pt x="540" y="1272"/>
                  </a:moveTo>
                  <a:lnTo>
                    <a:pt x="540" y="1272"/>
                  </a:lnTo>
                  <a:lnTo>
                    <a:pt x="453" y="1273"/>
                  </a:lnTo>
                  <a:lnTo>
                    <a:pt x="409" y="1273"/>
                  </a:lnTo>
                  <a:lnTo>
                    <a:pt x="367" y="1272"/>
                  </a:lnTo>
                  <a:lnTo>
                    <a:pt x="326" y="1269"/>
                  </a:lnTo>
                  <a:lnTo>
                    <a:pt x="287" y="1263"/>
                  </a:lnTo>
                  <a:lnTo>
                    <a:pt x="249" y="1256"/>
                  </a:lnTo>
                  <a:lnTo>
                    <a:pt x="214" y="1247"/>
                  </a:lnTo>
                  <a:lnTo>
                    <a:pt x="311" y="1256"/>
                  </a:lnTo>
                  <a:lnTo>
                    <a:pt x="384" y="1261"/>
                  </a:lnTo>
                  <a:lnTo>
                    <a:pt x="458" y="1261"/>
                  </a:lnTo>
                  <a:lnTo>
                    <a:pt x="534" y="1261"/>
                  </a:lnTo>
                  <a:lnTo>
                    <a:pt x="613" y="1259"/>
                  </a:lnTo>
                  <a:lnTo>
                    <a:pt x="769" y="1255"/>
                  </a:lnTo>
                  <a:lnTo>
                    <a:pt x="847" y="1254"/>
                  </a:lnTo>
                  <a:lnTo>
                    <a:pt x="925" y="1254"/>
                  </a:lnTo>
                  <a:lnTo>
                    <a:pt x="828" y="1261"/>
                  </a:lnTo>
                  <a:lnTo>
                    <a:pt x="732" y="1265"/>
                  </a:lnTo>
                  <a:lnTo>
                    <a:pt x="638" y="1269"/>
                  </a:lnTo>
                  <a:lnTo>
                    <a:pt x="540" y="1272"/>
                  </a:lnTo>
                  <a:close/>
                  <a:moveTo>
                    <a:pt x="947" y="1254"/>
                  </a:moveTo>
                  <a:lnTo>
                    <a:pt x="947" y="1254"/>
                  </a:lnTo>
                  <a:lnTo>
                    <a:pt x="927" y="1254"/>
                  </a:lnTo>
                  <a:lnTo>
                    <a:pt x="936" y="1252"/>
                  </a:lnTo>
                  <a:lnTo>
                    <a:pt x="946" y="1251"/>
                  </a:lnTo>
                  <a:lnTo>
                    <a:pt x="956" y="1251"/>
                  </a:lnTo>
                  <a:lnTo>
                    <a:pt x="964" y="1252"/>
                  </a:lnTo>
                  <a:lnTo>
                    <a:pt x="961" y="1255"/>
                  </a:lnTo>
                  <a:lnTo>
                    <a:pt x="957" y="1255"/>
                  </a:lnTo>
                  <a:lnTo>
                    <a:pt x="947" y="1254"/>
                  </a:lnTo>
                  <a:close/>
                  <a:moveTo>
                    <a:pt x="1280" y="1077"/>
                  </a:moveTo>
                  <a:lnTo>
                    <a:pt x="1280" y="1077"/>
                  </a:lnTo>
                  <a:lnTo>
                    <a:pt x="1279" y="1092"/>
                  </a:lnTo>
                  <a:lnTo>
                    <a:pt x="1276" y="1108"/>
                  </a:lnTo>
                  <a:lnTo>
                    <a:pt x="1272" y="1122"/>
                  </a:lnTo>
                  <a:lnTo>
                    <a:pt x="1268" y="1134"/>
                  </a:lnTo>
                  <a:lnTo>
                    <a:pt x="1261" y="1147"/>
                  </a:lnTo>
                  <a:lnTo>
                    <a:pt x="1254" y="1157"/>
                  </a:lnTo>
                  <a:lnTo>
                    <a:pt x="1245" y="1167"/>
                  </a:lnTo>
                  <a:lnTo>
                    <a:pt x="1235" y="1176"/>
                  </a:lnTo>
                  <a:lnTo>
                    <a:pt x="1224" y="1185"/>
                  </a:lnTo>
                  <a:lnTo>
                    <a:pt x="1213" y="1192"/>
                  </a:lnTo>
                  <a:lnTo>
                    <a:pt x="1202" y="1199"/>
                  </a:lnTo>
                  <a:lnTo>
                    <a:pt x="1189" y="1204"/>
                  </a:lnTo>
                  <a:lnTo>
                    <a:pt x="1161" y="1214"/>
                  </a:lnTo>
                  <a:lnTo>
                    <a:pt x="1131" y="1223"/>
                  </a:lnTo>
                  <a:lnTo>
                    <a:pt x="1102" y="1227"/>
                  </a:lnTo>
                  <a:lnTo>
                    <a:pt x="1072" y="1231"/>
                  </a:lnTo>
                  <a:lnTo>
                    <a:pt x="1041" y="1233"/>
                  </a:lnTo>
                  <a:lnTo>
                    <a:pt x="1010" y="1234"/>
                  </a:lnTo>
                  <a:lnTo>
                    <a:pt x="949" y="1234"/>
                  </a:lnTo>
                  <a:lnTo>
                    <a:pt x="887" y="1234"/>
                  </a:lnTo>
                  <a:lnTo>
                    <a:pt x="741" y="1238"/>
                  </a:lnTo>
                  <a:lnTo>
                    <a:pt x="596" y="1242"/>
                  </a:lnTo>
                  <a:lnTo>
                    <a:pt x="524" y="1244"/>
                  </a:lnTo>
                  <a:lnTo>
                    <a:pt x="454" y="1244"/>
                  </a:lnTo>
                  <a:lnTo>
                    <a:pt x="384" y="1242"/>
                  </a:lnTo>
                  <a:lnTo>
                    <a:pt x="316" y="1238"/>
                  </a:lnTo>
                  <a:lnTo>
                    <a:pt x="261" y="1233"/>
                  </a:lnTo>
                  <a:lnTo>
                    <a:pt x="236" y="1230"/>
                  </a:lnTo>
                  <a:lnTo>
                    <a:pt x="211" y="1224"/>
                  </a:lnTo>
                  <a:lnTo>
                    <a:pt x="186" y="1219"/>
                  </a:lnTo>
                  <a:lnTo>
                    <a:pt x="162" y="1211"/>
                  </a:lnTo>
                  <a:lnTo>
                    <a:pt x="139" y="1204"/>
                  </a:lnTo>
                  <a:lnTo>
                    <a:pt x="118" y="1195"/>
                  </a:lnTo>
                  <a:lnTo>
                    <a:pt x="112" y="1190"/>
                  </a:lnTo>
                  <a:lnTo>
                    <a:pt x="107" y="1185"/>
                  </a:lnTo>
                  <a:lnTo>
                    <a:pt x="97" y="1172"/>
                  </a:lnTo>
                  <a:lnTo>
                    <a:pt x="98" y="1176"/>
                  </a:lnTo>
                  <a:lnTo>
                    <a:pt x="97" y="1181"/>
                  </a:lnTo>
                  <a:lnTo>
                    <a:pt x="96" y="1181"/>
                  </a:lnTo>
                  <a:lnTo>
                    <a:pt x="94" y="1181"/>
                  </a:lnTo>
                  <a:lnTo>
                    <a:pt x="90" y="1178"/>
                  </a:lnTo>
                  <a:lnTo>
                    <a:pt x="83" y="1169"/>
                  </a:lnTo>
                  <a:lnTo>
                    <a:pt x="77" y="1161"/>
                  </a:lnTo>
                  <a:lnTo>
                    <a:pt x="73" y="1152"/>
                  </a:lnTo>
                  <a:lnTo>
                    <a:pt x="69" y="1143"/>
                  </a:lnTo>
                  <a:lnTo>
                    <a:pt x="62" y="1122"/>
                  </a:lnTo>
                  <a:lnTo>
                    <a:pt x="58" y="1099"/>
                  </a:lnTo>
                  <a:lnTo>
                    <a:pt x="55" y="1075"/>
                  </a:lnTo>
                  <a:lnTo>
                    <a:pt x="52" y="1051"/>
                  </a:lnTo>
                  <a:lnTo>
                    <a:pt x="51" y="1002"/>
                  </a:lnTo>
                  <a:lnTo>
                    <a:pt x="44" y="790"/>
                  </a:lnTo>
                  <a:lnTo>
                    <a:pt x="39" y="683"/>
                  </a:lnTo>
                  <a:lnTo>
                    <a:pt x="37" y="576"/>
                  </a:lnTo>
                  <a:lnTo>
                    <a:pt x="35" y="471"/>
                  </a:lnTo>
                  <a:lnTo>
                    <a:pt x="35" y="366"/>
                  </a:lnTo>
                  <a:lnTo>
                    <a:pt x="38" y="263"/>
                  </a:lnTo>
                  <a:lnTo>
                    <a:pt x="42" y="160"/>
                  </a:lnTo>
                  <a:lnTo>
                    <a:pt x="45" y="144"/>
                  </a:lnTo>
                  <a:lnTo>
                    <a:pt x="51" y="128"/>
                  </a:lnTo>
                  <a:lnTo>
                    <a:pt x="58" y="113"/>
                  </a:lnTo>
                  <a:lnTo>
                    <a:pt x="67" y="99"/>
                  </a:lnTo>
                  <a:lnTo>
                    <a:pt x="69" y="96"/>
                  </a:lnTo>
                  <a:lnTo>
                    <a:pt x="72" y="94"/>
                  </a:lnTo>
                  <a:lnTo>
                    <a:pt x="72" y="93"/>
                  </a:lnTo>
                  <a:lnTo>
                    <a:pt x="84" y="83"/>
                  </a:lnTo>
                  <a:lnTo>
                    <a:pt x="97" y="76"/>
                  </a:lnTo>
                  <a:lnTo>
                    <a:pt x="112" y="68"/>
                  </a:lnTo>
                  <a:lnTo>
                    <a:pt x="128" y="62"/>
                  </a:lnTo>
                  <a:lnTo>
                    <a:pt x="145" y="56"/>
                  </a:lnTo>
                  <a:lnTo>
                    <a:pt x="163" y="52"/>
                  </a:lnTo>
                  <a:lnTo>
                    <a:pt x="183" y="49"/>
                  </a:lnTo>
                  <a:lnTo>
                    <a:pt x="202" y="48"/>
                  </a:lnTo>
                  <a:lnTo>
                    <a:pt x="309" y="41"/>
                  </a:lnTo>
                  <a:lnTo>
                    <a:pt x="417" y="35"/>
                  </a:lnTo>
                  <a:lnTo>
                    <a:pt x="526" y="33"/>
                  </a:lnTo>
                  <a:lnTo>
                    <a:pt x="635" y="30"/>
                  </a:lnTo>
                  <a:lnTo>
                    <a:pt x="852" y="27"/>
                  </a:lnTo>
                  <a:lnTo>
                    <a:pt x="1065" y="23"/>
                  </a:lnTo>
                  <a:lnTo>
                    <a:pt x="1082" y="25"/>
                  </a:lnTo>
                  <a:lnTo>
                    <a:pt x="1099" y="27"/>
                  </a:lnTo>
                  <a:lnTo>
                    <a:pt x="1114" y="31"/>
                  </a:lnTo>
                  <a:lnTo>
                    <a:pt x="1130" y="35"/>
                  </a:lnTo>
                  <a:lnTo>
                    <a:pt x="1144" y="40"/>
                  </a:lnTo>
                  <a:lnTo>
                    <a:pt x="1158" y="47"/>
                  </a:lnTo>
                  <a:lnTo>
                    <a:pt x="1172" y="52"/>
                  </a:lnTo>
                  <a:lnTo>
                    <a:pt x="1183" y="61"/>
                  </a:lnTo>
                  <a:lnTo>
                    <a:pt x="1196" y="69"/>
                  </a:lnTo>
                  <a:lnTo>
                    <a:pt x="1207" y="77"/>
                  </a:lnTo>
                  <a:lnTo>
                    <a:pt x="1217" y="87"/>
                  </a:lnTo>
                  <a:lnTo>
                    <a:pt x="1225" y="99"/>
                  </a:lnTo>
                  <a:lnTo>
                    <a:pt x="1234" y="111"/>
                  </a:lnTo>
                  <a:lnTo>
                    <a:pt x="1241" y="124"/>
                  </a:lnTo>
                  <a:lnTo>
                    <a:pt x="1248" y="138"/>
                  </a:lnTo>
                  <a:lnTo>
                    <a:pt x="1252" y="152"/>
                  </a:lnTo>
                  <a:lnTo>
                    <a:pt x="1265" y="385"/>
                  </a:lnTo>
                  <a:lnTo>
                    <a:pt x="1270" y="502"/>
                  </a:lnTo>
                  <a:lnTo>
                    <a:pt x="1276" y="618"/>
                  </a:lnTo>
                  <a:lnTo>
                    <a:pt x="1279" y="734"/>
                  </a:lnTo>
                  <a:lnTo>
                    <a:pt x="1282" y="849"/>
                  </a:lnTo>
                  <a:lnTo>
                    <a:pt x="1282" y="963"/>
                  </a:lnTo>
                  <a:lnTo>
                    <a:pt x="1280" y="1077"/>
                  </a:lnTo>
                  <a:close/>
                  <a:moveTo>
                    <a:pt x="1268" y="121"/>
                  </a:moveTo>
                  <a:lnTo>
                    <a:pt x="1268" y="121"/>
                  </a:lnTo>
                  <a:lnTo>
                    <a:pt x="1270" y="121"/>
                  </a:lnTo>
                  <a:lnTo>
                    <a:pt x="1272" y="122"/>
                  </a:lnTo>
                  <a:lnTo>
                    <a:pt x="1276" y="141"/>
                  </a:lnTo>
                  <a:lnTo>
                    <a:pt x="1280" y="160"/>
                  </a:lnTo>
                  <a:lnTo>
                    <a:pt x="1286" y="200"/>
                  </a:lnTo>
                  <a:lnTo>
                    <a:pt x="1289" y="242"/>
                  </a:lnTo>
                  <a:lnTo>
                    <a:pt x="1290" y="284"/>
                  </a:lnTo>
                  <a:lnTo>
                    <a:pt x="1290" y="328"/>
                  </a:lnTo>
                  <a:lnTo>
                    <a:pt x="1289" y="371"/>
                  </a:lnTo>
                  <a:lnTo>
                    <a:pt x="1283" y="451"/>
                  </a:lnTo>
                  <a:lnTo>
                    <a:pt x="1283" y="464"/>
                  </a:lnTo>
                  <a:lnTo>
                    <a:pt x="1282" y="471"/>
                  </a:lnTo>
                  <a:lnTo>
                    <a:pt x="1280" y="477"/>
                  </a:lnTo>
                  <a:lnTo>
                    <a:pt x="1279" y="389"/>
                  </a:lnTo>
                  <a:lnTo>
                    <a:pt x="1276" y="305"/>
                  </a:lnTo>
                  <a:lnTo>
                    <a:pt x="1273" y="262"/>
                  </a:lnTo>
                  <a:lnTo>
                    <a:pt x="1270" y="219"/>
                  </a:lnTo>
                  <a:lnTo>
                    <a:pt x="1266" y="176"/>
                  </a:lnTo>
                  <a:lnTo>
                    <a:pt x="1261" y="134"/>
                  </a:lnTo>
                  <a:lnTo>
                    <a:pt x="1248" y="111"/>
                  </a:lnTo>
                  <a:lnTo>
                    <a:pt x="1235" y="92"/>
                  </a:lnTo>
                  <a:lnTo>
                    <a:pt x="1218" y="73"/>
                  </a:lnTo>
                  <a:lnTo>
                    <a:pt x="1200" y="56"/>
                  </a:lnTo>
                  <a:lnTo>
                    <a:pt x="1179" y="41"/>
                  </a:lnTo>
                  <a:lnTo>
                    <a:pt x="1155" y="30"/>
                  </a:lnTo>
                  <a:lnTo>
                    <a:pt x="1130" y="18"/>
                  </a:lnTo>
                  <a:lnTo>
                    <a:pt x="1102" y="11"/>
                  </a:lnTo>
                  <a:lnTo>
                    <a:pt x="1124" y="14"/>
                  </a:lnTo>
                  <a:lnTo>
                    <a:pt x="1144" y="17"/>
                  </a:lnTo>
                  <a:lnTo>
                    <a:pt x="1162" y="23"/>
                  </a:lnTo>
                  <a:lnTo>
                    <a:pt x="1180" y="30"/>
                  </a:lnTo>
                  <a:lnTo>
                    <a:pt x="1197" y="38"/>
                  </a:lnTo>
                  <a:lnTo>
                    <a:pt x="1213" y="48"/>
                  </a:lnTo>
                  <a:lnTo>
                    <a:pt x="1228" y="59"/>
                  </a:lnTo>
                  <a:lnTo>
                    <a:pt x="1241" y="69"/>
                  </a:lnTo>
                  <a:lnTo>
                    <a:pt x="1235" y="73"/>
                  </a:lnTo>
                  <a:lnTo>
                    <a:pt x="1245" y="83"/>
                  </a:lnTo>
                  <a:lnTo>
                    <a:pt x="1254" y="94"/>
                  </a:lnTo>
                  <a:lnTo>
                    <a:pt x="1262" y="107"/>
                  </a:lnTo>
                  <a:lnTo>
                    <a:pt x="1268" y="121"/>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endParaRPr lang="zh-CN" altLang="en-US" sz="2400">
                <a:solidFill>
                  <a:srgbClr val="005188"/>
                </a:solidFill>
              </a:endParaRPr>
            </a:p>
          </p:txBody>
        </p:sp>
        <p:sp>
          <p:nvSpPr>
            <p:cNvPr id="63" name="文本框 307"/>
            <p:cNvSpPr txBox="1">
              <a:spLocks noChangeArrowheads="1"/>
            </p:cNvSpPr>
            <p:nvPr/>
          </p:nvSpPr>
          <p:spPr bwMode="auto">
            <a:xfrm>
              <a:off x="3800671" y="3241479"/>
              <a:ext cx="996950"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6000" dirty="0">
                  <a:solidFill>
                    <a:srgbClr val="005188"/>
                  </a:solidFill>
                  <a:latin typeface="方正静蕾简体" pitchFamily="2" charset="-122"/>
                  <a:ea typeface="方正静蕾简体" pitchFamily="2" charset="-122"/>
                </a:rPr>
                <a:t>02</a:t>
              </a:r>
              <a:endParaRPr lang="zh-CN" altLang="en-US" sz="6000" dirty="0">
                <a:solidFill>
                  <a:srgbClr val="005188"/>
                </a:solidFill>
                <a:latin typeface="方正静蕾简体" pitchFamily="2" charset="-122"/>
                <a:ea typeface="方正静蕾简体" pitchFamily="2" charset="-122"/>
              </a:endParaRPr>
            </a:p>
          </p:txBody>
        </p:sp>
      </p:grpSp>
      <p:grpSp>
        <p:nvGrpSpPr>
          <p:cNvPr id="64" name="chenying0907 63"/>
          <p:cNvGrpSpPr/>
          <p:nvPr/>
        </p:nvGrpSpPr>
        <p:grpSpPr>
          <a:xfrm>
            <a:off x="4551499" y="4627563"/>
            <a:ext cx="995852" cy="1049337"/>
            <a:chOff x="3786188" y="4627563"/>
            <a:chExt cx="995852" cy="1049337"/>
          </a:xfrm>
        </p:grpSpPr>
        <p:sp>
          <p:nvSpPr>
            <p:cNvPr id="65" name="chenying0907 400"/>
            <p:cNvSpPr>
              <a:spLocks noEditPoints="1" noChangeArrowheads="1"/>
            </p:cNvSpPr>
            <p:nvPr/>
          </p:nvSpPr>
          <p:spPr bwMode="auto">
            <a:xfrm>
              <a:off x="3786188" y="4768850"/>
              <a:ext cx="919162" cy="908050"/>
            </a:xfrm>
            <a:custGeom>
              <a:avLst/>
              <a:gdLst>
                <a:gd name="T0" fmla="*/ 375 w 1303"/>
                <a:gd name="T1" fmla="*/ 23 h 1287"/>
                <a:gd name="T2" fmla="*/ 169 w 1303"/>
                <a:gd name="T3" fmla="*/ 35 h 1287"/>
                <a:gd name="T4" fmla="*/ 72 w 1303"/>
                <a:gd name="T5" fmla="*/ 72 h 1287"/>
                <a:gd name="T6" fmla="*/ 18 w 1303"/>
                <a:gd name="T7" fmla="*/ 149 h 1287"/>
                <a:gd name="T8" fmla="*/ 1 w 1303"/>
                <a:gd name="T9" fmla="*/ 239 h 1287"/>
                <a:gd name="T10" fmla="*/ 13 w 1303"/>
                <a:gd name="T11" fmla="*/ 489 h 1287"/>
                <a:gd name="T12" fmla="*/ 11 w 1303"/>
                <a:gd name="T13" fmla="*/ 693 h 1287"/>
                <a:gd name="T14" fmla="*/ 31 w 1303"/>
                <a:gd name="T15" fmla="*/ 1058 h 1287"/>
                <a:gd name="T16" fmla="*/ 59 w 1303"/>
                <a:gd name="T17" fmla="*/ 1182 h 1287"/>
                <a:gd name="T18" fmla="*/ 89 w 1303"/>
                <a:gd name="T19" fmla="*/ 1227 h 1287"/>
                <a:gd name="T20" fmla="*/ 87 w 1303"/>
                <a:gd name="T21" fmla="*/ 1209 h 1287"/>
                <a:gd name="T22" fmla="*/ 271 w 1303"/>
                <a:gd name="T23" fmla="*/ 1276 h 1287"/>
                <a:gd name="T24" fmla="*/ 547 w 1303"/>
                <a:gd name="T25" fmla="*/ 1286 h 1287"/>
                <a:gd name="T26" fmla="*/ 1078 w 1303"/>
                <a:gd name="T27" fmla="*/ 1256 h 1287"/>
                <a:gd name="T28" fmla="*/ 1169 w 1303"/>
                <a:gd name="T29" fmla="*/ 1233 h 1287"/>
                <a:gd name="T30" fmla="*/ 1248 w 1303"/>
                <a:gd name="T31" fmla="*/ 1189 h 1287"/>
                <a:gd name="T32" fmla="*/ 1291 w 1303"/>
                <a:gd name="T33" fmla="*/ 1112 h 1287"/>
                <a:gd name="T34" fmla="*/ 1300 w 1303"/>
                <a:gd name="T35" fmla="*/ 926 h 1287"/>
                <a:gd name="T36" fmla="*/ 1291 w 1303"/>
                <a:gd name="T37" fmla="*/ 606 h 1287"/>
                <a:gd name="T38" fmla="*/ 1298 w 1303"/>
                <a:gd name="T39" fmla="*/ 215 h 1287"/>
                <a:gd name="T40" fmla="*/ 1279 w 1303"/>
                <a:gd name="T41" fmla="*/ 115 h 1287"/>
                <a:gd name="T42" fmla="*/ 1220 w 1303"/>
                <a:gd name="T43" fmla="*/ 41 h 1287"/>
                <a:gd name="T44" fmla="*/ 1131 w 1303"/>
                <a:gd name="T45" fmla="*/ 0 h 1287"/>
                <a:gd name="T46" fmla="*/ 23 w 1303"/>
                <a:gd name="T47" fmla="*/ 613 h 1287"/>
                <a:gd name="T48" fmla="*/ 42 w 1303"/>
                <a:gd name="T49" fmla="*/ 919 h 1287"/>
                <a:gd name="T50" fmla="*/ 18 w 1303"/>
                <a:gd name="T51" fmla="*/ 269 h 1287"/>
                <a:gd name="T52" fmla="*/ 13 w 1303"/>
                <a:gd name="T53" fmla="*/ 242 h 1287"/>
                <a:gd name="T54" fmla="*/ 540 w 1303"/>
                <a:gd name="T55" fmla="*/ 1272 h 1287"/>
                <a:gd name="T56" fmla="*/ 287 w 1303"/>
                <a:gd name="T57" fmla="*/ 1263 h 1287"/>
                <a:gd name="T58" fmla="*/ 458 w 1303"/>
                <a:gd name="T59" fmla="*/ 1261 h 1287"/>
                <a:gd name="T60" fmla="*/ 925 w 1303"/>
                <a:gd name="T61" fmla="*/ 1254 h 1287"/>
                <a:gd name="T62" fmla="*/ 947 w 1303"/>
                <a:gd name="T63" fmla="*/ 1254 h 1287"/>
                <a:gd name="T64" fmla="*/ 956 w 1303"/>
                <a:gd name="T65" fmla="*/ 1251 h 1287"/>
                <a:gd name="T66" fmla="*/ 947 w 1303"/>
                <a:gd name="T67" fmla="*/ 1254 h 1287"/>
                <a:gd name="T68" fmla="*/ 1268 w 1303"/>
                <a:gd name="T69" fmla="*/ 1134 h 1287"/>
                <a:gd name="T70" fmla="*/ 1213 w 1303"/>
                <a:gd name="T71" fmla="*/ 1192 h 1287"/>
                <a:gd name="T72" fmla="*/ 1102 w 1303"/>
                <a:gd name="T73" fmla="*/ 1227 h 1287"/>
                <a:gd name="T74" fmla="*/ 887 w 1303"/>
                <a:gd name="T75" fmla="*/ 1234 h 1287"/>
                <a:gd name="T76" fmla="*/ 316 w 1303"/>
                <a:gd name="T77" fmla="*/ 1238 h 1287"/>
                <a:gd name="T78" fmla="*/ 162 w 1303"/>
                <a:gd name="T79" fmla="*/ 1211 h 1287"/>
                <a:gd name="T80" fmla="*/ 97 w 1303"/>
                <a:gd name="T81" fmla="*/ 1172 h 1287"/>
                <a:gd name="T82" fmla="*/ 90 w 1303"/>
                <a:gd name="T83" fmla="*/ 1178 h 1287"/>
                <a:gd name="T84" fmla="*/ 62 w 1303"/>
                <a:gd name="T85" fmla="*/ 1122 h 1287"/>
                <a:gd name="T86" fmla="*/ 44 w 1303"/>
                <a:gd name="T87" fmla="*/ 790 h 1287"/>
                <a:gd name="T88" fmla="*/ 42 w 1303"/>
                <a:gd name="T89" fmla="*/ 160 h 1287"/>
                <a:gd name="T90" fmla="*/ 67 w 1303"/>
                <a:gd name="T91" fmla="*/ 99 h 1287"/>
                <a:gd name="T92" fmla="*/ 97 w 1303"/>
                <a:gd name="T93" fmla="*/ 76 h 1287"/>
                <a:gd name="T94" fmla="*/ 202 w 1303"/>
                <a:gd name="T95" fmla="*/ 48 h 1287"/>
                <a:gd name="T96" fmla="*/ 852 w 1303"/>
                <a:gd name="T97" fmla="*/ 27 h 1287"/>
                <a:gd name="T98" fmla="*/ 1130 w 1303"/>
                <a:gd name="T99" fmla="*/ 35 h 1287"/>
                <a:gd name="T100" fmla="*/ 1207 w 1303"/>
                <a:gd name="T101" fmla="*/ 77 h 1287"/>
                <a:gd name="T102" fmla="*/ 1252 w 1303"/>
                <a:gd name="T103" fmla="*/ 152 h 1287"/>
                <a:gd name="T104" fmla="*/ 1282 w 1303"/>
                <a:gd name="T105" fmla="*/ 849 h 1287"/>
                <a:gd name="T106" fmla="*/ 1270 w 1303"/>
                <a:gd name="T107" fmla="*/ 121 h 1287"/>
                <a:gd name="T108" fmla="*/ 1289 w 1303"/>
                <a:gd name="T109" fmla="*/ 242 h 1287"/>
                <a:gd name="T110" fmla="*/ 1283 w 1303"/>
                <a:gd name="T111" fmla="*/ 464 h 1287"/>
                <a:gd name="T112" fmla="*/ 1273 w 1303"/>
                <a:gd name="T113" fmla="*/ 262 h 1287"/>
                <a:gd name="T114" fmla="*/ 1235 w 1303"/>
                <a:gd name="T115" fmla="*/ 92 h 1287"/>
                <a:gd name="T116" fmla="*/ 1102 w 1303"/>
                <a:gd name="T117" fmla="*/ 11 h 1287"/>
                <a:gd name="T118" fmla="*/ 1197 w 1303"/>
                <a:gd name="T119" fmla="*/ 38 h 1287"/>
                <a:gd name="T120" fmla="*/ 1245 w 1303"/>
                <a:gd name="T121" fmla="*/ 83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03" h="1287">
                  <a:moveTo>
                    <a:pt x="1131" y="0"/>
                  </a:moveTo>
                  <a:lnTo>
                    <a:pt x="389" y="17"/>
                  </a:lnTo>
                  <a:lnTo>
                    <a:pt x="385" y="18"/>
                  </a:lnTo>
                  <a:lnTo>
                    <a:pt x="379" y="20"/>
                  </a:lnTo>
                  <a:lnTo>
                    <a:pt x="375" y="23"/>
                  </a:lnTo>
                  <a:lnTo>
                    <a:pt x="372" y="23"/>
                  </a:lnTo>
                  <a:lnTo>
                    <a:pt x="270" y="27"/>
                  </a:lnTo>
                  <a:lnTo>
                    <a:pt x="219" y="31"/>
                  </a:lnTo>
                  <a:lnTo>
                    <a:pt x="169" y="35"/>
                  </a:lnTo>
                  <a:lnTo>
                    <a:pt x="149" y="38"/>
                  </a:lnTo>
                  <a:lnTo>
                    <a:pt x="131" y="42"/>
                  </a:lnTo>
                  <a:lnTo>
                    <a:pt x="114" y="48"/>
                  </a:lnTo>
                  <a:lnTo>
                    <a:pt x="98" y="55"/>
                  </a:lnTo>
                  <a:lnTo>
                    <a:pt x="84" y="63"/>
                  </a:lnTo>
                  <a:lnTo>
                    <a:pt x="72" y="72"/>
                  </a:lnTo>
                  <a:lnTo>
                    <a:pt x="60" y="83"/>
                  </a:lnTo>
                  <a:lnTo>
                    <a:pt x="49" y="94"/>
                  </a:lnTo>
                  <a:lnTo>
                    <a:pt x="41" y="106"/>
                  </a:lnTo>
                  <a:lnTo>
                    <a:pt x="32" y="120"/>
                  </a:lnTo>
                  <a:lnTo>
                    <a:pt x="25" y="134"/>
                  </a:lnTo>
                  <a:lnTo>
                    <a:pt x="18" y="149"/>
                  </a:lnTo>
                  <a:lnTo>
                    <a:pt x="13" y="165"/>
                  </a:lnTo>
                  <a:lnTo>
                    <a:pt x="8" y="181"/>
                  </a:lnTo>
                  <a:lnTo>
                    <a:pt x="6" y="198"/>
                  </a:lnTo>
                  <a:lnTo>
                    <a:pt x="3" y="217"/>
                  </a:lnTo>
                  <a:lnTo>
                    <a:pt x="1" y="239"/>
                  </a:lnTo>
                  <a:lnTo>
                    <a:pt x="0" y="262"/>
                  </a:lnTo>
                  <a:lnTo>
                    <a:pt x="0" y="307"/>
                  </a:lnTo>
                  <a:lnTo>
                    <a:pt x="1" y="353"/>
                  </a:lnTo>
                  <a:lnTo>
                    <a:pt x="6" y="398"/>
                  </a:lnTo>
                  <a:lnTo>
                    <a:pt x="10" y="444"/>
                  </a:lnTo>
                  <a:lnTo>
                    <a:pt x="13" y="489"/>
                  </a:lnTo>
                  <a:lnTo>
                    <a:pt x="14" y="534"/>
                  </a:lnTo>
                  <a:lnTo>
                    <a:pt x="14" y="557"/>
                  </a:lnTo>
                  <a:lnTo>
                    <a:pt x="14" y="579"/>
                  </a:lnTo>
                  <a:lnTo>
                    <a:pt x="11" y="635"/>
                  </a:lnTo>
                  <a:lnTo>
                    <a:pt x="11" y="693"/>
                  </a:lnTo>
                  <a:lnTo>
                    <a:pt x="14" y="752"/>
                  </a:lnTo>
                  <a:lnTo>
                    <a:pt x="18" y="814"/>
                  </a:lnTo>
                  <a:lnTo>
                    <a:pt x="25" y="937"/>
                  </a:lnTo>
                  <a:lnTo>
                    <a:pt x="28" y="999"/>
                  </a:lnTo>
                  <a:lnTo>
                    <a:pt x="31" y="1058"/>
                  </a:lnTo>
                  <a:lnTo>
                    <a:pt x="31" y="1078"/>
                  </a:lnTo>
                  <a:lnTo>
                    <a:pt x="32" y="1095"/>
                  </a:lnTo>
                  <a:lnTo>
                    <a:pt x="35" y="1112"/>
                  </a:lnTo>
                  <a:lnTo>
                    <a:pt x="39" y="1127"/>
                  </a:lnTo>
                  <a:lnTo>
                    <a:pt x="48" y="1155"/>
                  </a:lnTo>
                  <a:lnTo>
                    <a:pt x="59" y="1182"/>
                  </a:lnTo>
                  <a:lnTo>
                    <a:pt x="65" y="1196"/>
                  </a:lnTo>
                  <a:lnTo>
                    <a:pt x="73" y="1210"/>
                  </a:lnTo>
                  <a:lnTo>
                    <a:pt x="77" y="1216"/>
                  </a:lnTo>
                  <a:lnTo>
                    <a:pt x="83" y="1221"/>
                  </a:lnTo>
                  <a:lnTo>
                    <a:pt x="89" y="1227"/>
                  </a:lnTo>
                  <a:lnTo>
                    <a:pt x="96" y="1231"/>
                  </a:lnTo>
                  <a:lnTo>
                    <a:pt x="94" y="1224"/>
                  </a:lnTo>
                  <a:lnTo>
                    <a:pt x="91" y="1219"/>
                  </a:lnTo>
                  <a:lnTo>
                    <a:pt x="89" y="1214"/>
                  </a:lnTo>
                  <a:lnTo>
                    <a:pt x="87" y="1209"/>
                  </a:lnTo>
                  <a:lnTo>
                    <a:pt x="119" y="1227"/>
                  </a:lnTo>
                  <a:lnTo>
                    <a:pt x="153" y="1242"/>
                  </a:lnTo>
                  <a:lnTo>
                    <a:pt x="191" y="1256"/>
                  </a:lnTo>
                  <a:lnTo>
                    <a:pt x="230" y="1268"/>
                  </a:lnTo>
                  <a:lnTo>
                    <a:pt x="271" y="1276"/>
                  </a:lnTo>
                  <a:lnTo>
                    <a:pt x="315" y="1283"/>
                  </a:lnTo>
                  <a:lnTo>
                    <a:pt x="360" y="1287"/>
                  </a:lnTo>
                  <a:lnTo>
                    <a:pt x="408" y="1287"/>
                  </a:lnTo>
                  <a:lnTo>
                    <a:pt x="478" y="1287"/>
                  </a:lnTo>
                  <a:lnTo>
                    <a:pt x="547" y="1286"/>
                  </a:lnTo>
                  <a:lnTo>
                    <a:pt x="686" y="1280"/>
                  </a:lnTo>
                  <a:lnTo>
                    <a:pt x="967" y="1266"/>
                  </a:lnTo>
                  <a:lnTo>
                    <a:pt x="1013" y="1263"/>
                  </a:lnTo>
                  <a:lnTo>
                    <a:pt x="1057" y="1259"/>
                  </a:lnTo>
                  <a:lnTo>
                    <a:pt x="1078" y="1256"/>
                  </a:lnTo>
                  <a:lnTo>
                    <a:pt x="1098" y="1252"/>
                  </a:lnTo>
                  <a:lnTo>
                    <a:pt x="1117" y="1247"/>
                  </a:lnTo>
                  <a:lnTo>
                    <a:pt x="1135" y="1240"/>
                  </a:lnTo>
                  <a:lnTo>
                    <a:pt x="1152" y="1237"/>
                  </a:lnTo>
                  <a:lnTo>
                    <a:pt x="1169" y="1233"/>
                  </a:lnTo>
                  <a:lnTo>
                    <a:pt x="1185" y="1228"/>
                  </a:lnTo>
                  <a:lnTo>
                    <a:pt x="1199" y="1223"/>
                  </a:lnTo>
                  <a:lnTo>
                    <a:pt x="1213" y="1216"/>
                  </a:lnTo>
                  <a:lnTo>
                    <a:pt x="1225" y="1207"/>
                  </a:lnTo>
                  <a:lnTo>
                    <a:pt x="1237" y="1199"/>
                  </a:lnTo>
                  <a:lnTo>
                    <a:pt x="1248" y="1189"/>
                  </a:lnTo>
                  <a:lnTo>
                    <a:pt x="1258" y="1178"/>
                  </a:lnTo>
                  <a:lnTo>
                    <a:pt x="1266" y="1167"/>
                  </a:lnTo>
                  <a:lnTo>
                    <a:pt x="1275" y="1154"/>
                  </a:lnTo>
                  <a:lnTo>
                    <a:pt x="1282" y="1141"/>
                  </a:lnTo>
                  <a:lnTo>
                    <a:pt x="1287" y="1126"/>
                  </a:lnTo>
                  <a:lnTo>
                    <a:pt x="1291" y="1112"/>
                  </a:lnTo>
                  <a:lnTo>
                    <a:pt x="1294" y="1095"/>
                  </a:lnTo>
                  <a:lnTo>
                    <a:pt x="1297" y="1078"/>
                  </a:lnTo>
                  <a:lnTo>
                    <a:pt x="1300" y="1029"/>
                  </a:lnTo>
                  <a:lnTo>
                    <a:pt x="1301" y="978"/>
                  </a:lnTo>
                  <a:lnTo>
                    <a:pt x="1300" y="926"/>
                  </a:lnTo>
                  <a:lnTo>
                    <a:pt x="1298" y="876"/>
                  </a:lnTo>
                  <a:lnTo>
                    <a:pt x="1293" y="772"/>
                  </a:lnTo>
                  <a:lnTo>
                    <a:pt x="1291" y="720"/>
                  </a:lnTo>
                  <a:lnTo>
                    <a:pt x="1290" y="666"/>
                  </a:lnTo>
                  <a:lnTo>
                    <a:pt x="1291" y="606"/>
                  </a:lnTo>
                  <a:lnTo>
                    <a:pt x="1293" y="545"/>
                  </a:lnTo>
                  <a:lnTo>
                    <a:pt x="1300" y="426"/>
                  </a:lnTo>
                  <a:lnTo>
                    <a:pt x="1301" y="367"/>
                  </a:lnTo>
                  <a:lnTo>
                    <a:pt x="1303" y="307"/>
                  </a:lnTo>
                  <a:lnTo>
                    <a:pt x="1301" y="246"/>
                  </a:lnTo>
                  <a:lnTo>
                    <a:pt x="1298" y="215"/>
                  </a:lnTo>
                  <a:lnTo>
                    <a:pt x="1296" y="184"/>
                  </a:lnTo>
                  <a:lnTo>
                    <a:pt x="1293" y="166"/>
                  </a:lnTo>
                  <a:lnTo>
                    <a:pt x="1289" y="148"/>
                  </a:lnTo>
                  <a:lnTo>
                    <a:pt x="1284" y="131"/>
                  </a:lnTo>
                  <a:lnTo>
                    <a:pt x="1279" y="115"/>
                  </a:lnTo>
                  <a:lnTo>
                    <a:pt x="1270" y="100"/>
                  </a:lnTo>
                  <a:lnTo>
                    <a:pt x="1263" y="86"/>
                  </a:lnTo>
                  <a:lnTo>
                    <a:pt x="1254" y="73"/>
                  </a:lnTo>
                  <a:lnTo>
                    <a:pt x="1244" y="62"/>
                  </a:lnTo>
                  <a:lnTo>
                    <a:pt x="1232" y="51"/>
                  </a:lnTo>
                  <a:lnTo>
                    <a:pt x="1220" y="41"/>
                  </a:lnTo>
                  <a:lnTo>
                    <a:pt x="1207" y="31"/>
                  </a:lnTo>
                  <a:lnTo>
                    <a:pt x="1193" y="24"/>
                  </a:lnTo>
                  <a:lnTo>
                    <a:pt x="1179" y="17"/>
                  </a:lnTo>
                  <a:lnTo>
                    <a:pt x="1164" y="10"/>
                  </a:lnTo>
                  <a:lnTo>
                    <a:pt x="1148" y="6"/>
                  </a:lnTo>
                  <a:lnTo>
                    <a:pt x="1131" y="0"/>
                  </a:lnTo>
                  <a:close/>
                  <a:moveTo>
                    <a:pt x="44" y="1026"/>
                  </a:moveTo>
                  <a:lnTo>
                    <a:pt x="37" y="842"/>
                  </a:lnTo>
                  <a:lnTo>
                    <a:pt x="30" y="738"/>
                  </a:lnTo>
                  <a:lnTo>
                    <a:pt x="23" y="613"/>
                  </a:lnTo>
                  <a:lnTo>
                    <a:pt x="28" y="662"/>
                  </a:lnTo>
                  <a:lnTo>
                    <a:pt x="32" y="713"/>
                  </a:lnTo>
                  <a:lnTo>
                    <a:pt x="37" y="763"/>
                  </a:lnTo>
                  <a:lnTo>
                    <a:pt x="38" y="815"/>
                  </a:lnTo>
                  <a:lnTo>
                    <a:pt x="42" y="919"/>
                  </a:lnTo>
                  <a:lnTo>
                    <a:pt x="44" y="1026"/>
                  </a:lnTo>
                  <a:close/>
                  <a:moveTo>
                    <a:pt x="20" y="260"/>
                  </a:moveTo>
                  <a:lnTo>
                    <a:pt x="20" y="260"/>
                  </a:lnTo>
                  <a:lnTo>
                    <a:pt x="18" y="266"/>
                  </a:lnTo>
                  <a:lnTo>
                    <a:pt x="18" y="269"/>
                  </a:lnTo>
                  <a:lnTo>
                    <a:pt x="17" y="269"/>
                  </a:lnTo>
                  <a:lnTo>
                    <a:pt x="15" y="267"/>
                  </a:lnTo>
                  <a:lnTo>
                    <a:pt x="13" y="262"/>
                  </a:lnTo>
                  <a:lnTo>
                    <a:pt x="13" y="259"/>
                  </a:lnTo>
                  <a:lnTo>
                    <a:pt x="13" y="242"/>
                  </a:lnTo>
                  <a:lnTo>
                    <a:pt x="14" y="224"/>
                  </a:lnTo>
                  <a:lnTo>
                    <a:pt x="18" y="191"/>
                  </a:lnTo>
                  <a:lnTo>
                    <a:pt x="23" y="181"/>
                  </a:lnTo>
                  <a:lnTo>
                    <a:pt x="20" y="260"/>
                  </a:lnTo>
                  <a:close/>
                  <a:moveTo>
                    <a:pt x="540" y="1272"/>
                  </a:moveTo>
                  <a:lnTo>
                    <a:pt x="540" y="1272"/>
                  </a:lnTo>
                  <a:lnTo>
                    <a:pt x="453" y="1273"/>
                  </a:lnTo>
                  <a:lnTo>
                    <a:pt x="409" y="1273"/>
                  </a:lnTo>
                  <a:lnTo>
                    <a:pt x="367" y="1272"/>
                  </a:lnTo>
                  <a:lnTo>
                    <a:pt x="326" y="1269"/>
                  </a:lnTo>
                  <a:lnTo>
                    <a:pt x="287" y="1263"/>
                  </a:lnTo>
                  <a:lnTo>
                    <a:pt x="249" y="1256"/>
                  </a:lnTo>
                  <a:lnTo>
                    <a:pt x="214" y="1247"/>
                  </a:lnTo>
                  <a:lnTo>
                    <a:pt x="311" y="1256"/>
                  </a:lnTo>
                  <a:lnTo>
                    <a:pt x="384" y="1261"/>
                  </a:lnTo>
                  <a:lnTo>
                    <a:pt x="458" y="1261"/>
                  </a:lnTo>
                  <a:lnTo>
                    <a:pt x="534" y="1261"/>
                  </a:lnTo>
                  <a:lnTo>
                    <a:pt x="613" y="1259"/>
                  </a:lnTo>
                  <a:lnTo>
                    <a:pt x="769" y="1255"/>
                  </a:lnTo>
                  <a:lnTo>
                    <a:pt x="847" y="1254"/>
                  </a:lnTo>
                  <a:lnTo>
                    <a:pt x="925" y="1254"/>
                  </a:lnTo>
                  <a:lnTo>
                    <a:pt x="828" y="1261"/>
                  </a:lnTo>
                  <a:lnTo>
                    <a:pt x="732" y="1265"/>
                  </a:lnTo>
                  <a:lnTo>
                    <a:pt x="638" y="1269"/>
                  </a:lnTo>
                  <a:lnTo>
                    <a:pt x="540" y="1272"/>
                  </a:lnTo>
                  <a:close/>
                  <a:moveTo>
                    <a:pt x="947" y="1254"/>
                  </a:moveTo>
                  <a:lnTo>
                    <a:pt x="947" y="1254"/>
                  </a:lnTo>
                  <a:lnTo>
                    <a:pt x="927" y="1254"/>
                  </a:lnTo>
                  <a:lnTo>
                    <a:pt x="936" y="1252"/>
                  </a:lnTo>
                  <a:lnTo>
                    <a:pt x="946" y="1251"/>
                  </a:lnTo>
                  <a:lnTo>
                    <a:pt x="956" y="1251"/>
                  </a:lnTo>
                  <a:lnTo>
                    <a:pt x="964" y="1252"/>
                  </a:lnTo>
                  <a:lnTo>
                    <a:pt x="961" y="1255"/>
                  </a:lnTo>
                  <a:lnTo>
                    <a:pt x="957" y="1255"/>
                  </a:lnTo>
                  <a:lnTo>
                    <a:pt x="947" y="1254"/>
                  </a:lnTo>
                  <a:close/>
                  <a:moveTo>
                    <a:pt x="1280" y="1077"/>
                  </a:moveTo>
                  <a:lnTo>
                    <a:pt x="1280" y="1077"/>
                  </a:lnTo>
                  <a:lnTo>
                    <a:pt x="1279" y="1092"/>
                  </a:lnTo>
                  <a:lnTo>
                    <a:pt x="1276" y="1108"/>
                  </a:lnTo>
                  <a:lnTo>
                    <a:pt x="1272" y="1122"/>
                  </a:lnTo>
                  <a:lnTo>
                    <a:pt x="1268" y="1134"/>
                  </a:lnTo>
                  <a:lnTo>
                    <a:pt x="1261" y="1147"/>
                  </a:lnTo>
                  <a:lnTo>
                    <a:pt x="1254" y="1157"/>
                  </a:lnTo>
                  <a:lnTo>
                    <a:pt x="1245" y="1167"/>
                  </a:lnTo>
                  <a:lnTo>
                    <a:pt x="1235" y="1176"/>
                  </a:lnTo>
                  <a:lnTo>
                    <a:pt x="1224" y="1185"/>
                  </a:lnTo>
                  <a:lnTo>
                    <a:pt x="1213" y="1192"/>
                  </a:lnTo>
                  <a:lnTo>
                    <a:pt x="1202" y="1199"/>
                  </a:lnTo>
                  <a:lnTo>
                    <a:pt x="1189" y="1204"/>
                  </a:lnTo>
                  <a:lnTo>
                    <a:pt x="1161" y="1214"/>
                  </a:lnTo>
                  <a:lnTo>
                    <a:pt x="1131" y="1223"/>
                  </a:lnTo>
                  <a:lnTo>
                    <a:pt x="1102" y="1227"/>
                  </a:lnTo>
                  <a:lnTo>
                    <a:pt x="1072" y="1231"/>
                  </a:lnTo>
                  <a:lnTo>
                    <a:pt x="1041" y="1233"/>
                  </a:lnTo>
                  <a:lnTo>
                    <a:pt x="1010" y="1234"/>
                  </a:lnTo>
                  <a:lnTo>
                    <a:pt x="949" y="1234"/>
                  </a:lnTo>
                  <a:lnTo>
                    <a:pt x="887" y="1234"/>
                  </a:lnTo>
                  <a:lnTo>
                    <a:pt x="741" y="1238"/>
                  </a:lnTo>
                  <a:lnTo>
                    <a:pt x="596" y="1242"/>
                  </a:lnTo>
                  <a:lnTo>
                    <a:pt x="524" y="1244"/>
                  </a:lnTo>
                  <a:lnTo>
                    <a:pt x="454" y="1244"/>
                  </a:lnTo>
                  <a:lnTo>
                    <a:pt x="384" y="1242"/>
                  </a:lnTo>
                  <a:lnTo>
                    <a:pt x="316" y="1238"/>
                  </a:lnTo>
                  <a:lnTo>
                    <a:pt x="261" y="1233"/>
                  </a:lnTo>
                  <a:lnTo>
                    <a:pt x="236" y="1230"/>
                  </a:lnTo>
                  <a:lnTo>
                    <a:pt x="211" y="1224"/>
                  </a:lnTo>
                  <a:lnTo>
                    <a:pt x="186" y="1219"/>
                  </a:lnTo>
                  <a:lnTo>
                    <a:pt x="162" y="1211"/>
                  </a:lnTo>
                  <a:lnTo>
                    <a:pt x="139" y="1204"/>
                  </a:lnTo>
                  <a:lnTo>
                    <a:pt x="118" y="1195"/>
                  </a:lnTo>
                  <a:lnTo>
                    <a:pt x="112" y="1190"/>
                  </a:lnTo>
                  <a:lnTo>
                    <a:pt x="107" y="1185"/>
                  </a:lnTo>
                  <a:lnTo>
                    <a:pt x="97" y="1172"/>
                  </a:lnTo>
                  <a:lnTo>
                    <a:pt x="98" y="1176"/>
                  </a:lnTo>
                  <a:lnTo>
                    <a:pt x="97" y="1181"/>
                  </a:lnTo>
                  <a:lnTo>
                    <a:pt x="96" y="1181"/>
                  </a:lnTo>
                  <a:lnTo>
                    <a:pt x="94" y="1181"/>
                  </a:lnTo>
                  <a:lnTo>
                    <a:pt x="90" y="1178"/>
                  </a:lnTo>
                  <a:lnTo>
                    <a:pt x="83" y="1169"/>
                  </a:lnTo>
                  <a:lnTo>
                    <a:pt x="77" y="1161"/>
                  </a:lnTo>
                  <a:lnTo>
                    <a:pt x="73" y="1152"/>
                  </a:lnTo>
                  <a:lnTo>
                    <a:pt x="69" y="1143"/>
                  </a:lnTo>
                  <a:lnTo>
                    <a:pt x="62" y="1122"/>
                  </a:lnTo>
                  <a:lnTo>
                    <a:pt x="58" y="1099"/>
                  </a:lnTo>
                  <a:lnTo>
                    <a:pt x="55" y="1075"/>
                  </a:lnTo>
                  <a:lnTo>
                    <a:pt x="52" y="1051"/>
                  </a:lnTo>
                  <a:lnTo>
                    <a:pt x="51" y="1002"/>
                  </a:lnTo>
                  <a:lnTo>
                    <a:pt x="44" y="790"/>
                  </a:lnTo>
                  <a:lnTo>
                    <a:pt x="39" y="683"/>
                  </a:lnTo>
                  <a:lnTo>
                    <a:pt x="37" y="576"/>
                  </a:lnTo>
                  <a:lnTo>
                    <a:pt x="35" y="471"/>
                  </a:lnTo>
                  <a:lnTo>
                    <a:pt x="35" y="366"/>
                  </a:lnTo>
                  <a:lnTo>
                    <a:pt x="38" y="263"/>
                  </a:lnTo>
                  <a:lnTo>
                    <a:pt x="42" y="160"/>
                  </a:lnTo>
                  <a:lnTo>
                    <a:pt x="45" y="144"/>
                  </a:lnTo>
                  <a:lnTo>
                    <a:pt x="51" y="128"/>
                  </a:lnTo>
                  <a:lnTo>
                    <a:pt x="58" y="113"/>
                  </a:lnTo>
                  <a:lnTo>
                    <a:pt x="67" y="99"/>
                  </a:lnTo>
                  <a:lnTo>
                    <a:pt x="69" y="96"/>
                  </a:lnTo>
                  <a:lnTo>
                    <a:pt x="72" y="94"/>
                  </a:lnTo>
                  <a:lnTo>
                    <a:pt x="72" y="93"/>
                  </a:lnTo>
                  <a:lnTo>
                    <a:pt x="84" y="83"/>
                  </a:lnTo>
                  <a:lnTo>
                    <a:pt x="97" y="76"/>
                  </a:lnTo>
                  <a:lnTo>
                    <a:pt x="112" y="68"/>
                  </a:lnTo>
                  <a:lnTo>
                    <a:pt x="128" y="62"/>
                  </a:lnTo>
                  <a:lnTo>
                    <a:pt x="145" y="56"/>
                  </a:lnTo>
                  <a:lnTo>
                    <a:pt x="163" y="52"/>
                  </a:lnTo>
                  <a:lnTo>
                    <a:pt x="183" y="49"/>
                  </a:lnTo>
                  <a:lnTo>
                    <a:pt x="202" y="48"/>
                  </a:lnTo>
                  <a:lnTo>
                    <a:pt x="309" y="41"/>
                  </a:lnTo>
                  <a:lnTo>
                    <a:pt x="417" y="35"/>
                  </a:lnTo>
                  <a:lnTo>
                    <a:pt x="526" y="33"/>
                  </a:lnTo>
                  <a:lnTo>
                    <a:pt x="635" y="30"/>
                  </a:lnTo>
                  <a:lnTo>
                    <a:pt x="852" y="27"/>
                  </a:lnTo>
                  <a:lnTo>
                    <a:pt x="1065" y="23"/>
                  </a:lnTo>
                  <a:lnTo>
                    <a:pt x="1082" y="25"/>
                  </a:lnTo>
                  <a:lnTo>
                    <a:pt x="1099" y="27"/>
                  </a:lnTo>
                  <a:lnTo>
                    <a:pt x="1114" y="31"/>
                  </a:lnTo>
                  <a:lnTo>
                    <a:pt x="1130" y="35"/>
                  </a:lnTo>
                  <a:lnTo>
                    <a:pt x="1144" y="40"/>
                  </a:lnTo>
                  <a:lnTo>
                    <a:pt x="1158" y="47"/>
                  </a:lnTo>
                  <a:lnTo>
                    <a:pt x="1172" y="52"/>
                  </a:lnTo>
                  <a:lnTo>
                    <a:pt x="1183" y="61"/>
                  </a:lnTo>
                  <a:lnTo>
                    <a:pt x="1196" y="69"/>
                  </a:lnTo>
                  <a:lnTo>
                    <a:pt x="1207" y="77"/>
                  </a:lnTo>
                  <a:lnTo>
                    <a:pt x="1217" y="87"/>
                  </a:lnTo>
                  <a:lnTo>
                    <a:pt x="1225" y="99"/>
                  </a:lnTo>
                  <a:lnTo>
                    <a:pt x="1234" y="111"/>
                  </a:lnTo>
                  <a:lnTo>
                    <a:pt x="1241" y="124"/>
                  </a:lnTo>
                  <a:lnTo>
                    <a:pt x="1248" y="138"/>
                  </a:lnTo>
                  <a:lnTo>
                    <a:pt x="1252" y="152"/>
                  </a:lnTo>
                  <a:lnTo>
                    <a:pt x="1265" y="385"/>
                  </a:lnTo>
                  <a:lnTo>
                    <a:pt x="1270" y="502"/>
                  </a:lnTo>
                  <a:lnTo>
                    <a:pt x="1276" y="618"/>
                  </a:lnTo>
                  <a:lnTo>
                    <a:pt x="1279" y="734"/>
                  </a:lnTo>
                  <a:lnTo>
                    <a:pt x="1282" y="849"/>
                  </a:lnTo>
                  <a:lnTo>
                    <a:pt x="1282" y="963"/>
                  </a:lnTo>
                  <a:lnTo>
                    <a:pt x="1280" y="1077"/>
                  </a:lnTo>
                  <a:close/>
                  <a:moveTo>
                    <a:pt x="1268" y="121"/>
                  </a:moveTo>
                  <a:lnTo>
                    <a:pt x="1268" y="121"/>
                  </a:lnTo>
                  <a:lnTo>
                    <a:pt x="1270" y="121"/>
                  </a:lnTo>
                  <a:lnTo>
                    <a:pt x="1272" y="122"/>
                  </a:lnTo>
                  <a:lnTo>
                    <a:pt x="1276" y="141"/>
                  </a:lnTo>
                  <a:lnTo>
                    <a:pt x="1280" y="160"/>
                  </a:lnTo>
                  <a:lnTo>
                    <a:pt x="1286" y="200"/>
                  </a:lnTo>
                  <a:lnTo>
                    <a:pt x="1289" y="242"/>
                  </a:lnTo>
                  <a:lnTo>
                    <a:pt x="1290" y="284"/>
                  </a:lnTo>
                  <a:lnTo>
                    <a:pt x="1290" y="328"/>
                  </a:lnTo>
                  <a:lnTo>
                    <a:pt x="1289" y="371"/>
                  </a:lnTo>
                  <a:lnTo>
                    <a:pt x="1283" y="451"/>
                  </a:lnTo>
                  <a:lnTo>
                    <a:pt x="1283" y="464"/>
                  </a:lnTo>
                  <a:lnTo>
                    <a:pt x="1282" y="471"/>
                  </a:lnTo>
                  <a:lnTo>
                    <a:pt x="1280" y="477"/>
                  </a:lnTo>
                  <a:lnTo>
                    <a:pt x="1279" y="389"/>
                  </a:lnTo>
                  <a:lnTo>
                    <a:pt x="1276" y="305"/>
                  </a:lnTo>
                  <a:lnTo>
                    <a:pt x="1273" y="262"/>
                  </a:lnTo>
                  <a:lnTo>
                    <a:pt x="1270" y="219"/>
                  </a:lnTo>
                  <a:lnTo>
                    <a:pt x="1266" y="176"/>
                  </a:lnTo>
                  <a:lnTo>
                    <a:pt x="1261" y="134"/>
                  </a:lnTo>
                  <a:lnTo>
                    <a:pt x="1248" y="111"/>
                  </a:lnTo>
                  <a:lnTo>
                    <a:pt x="1235" y="92"/>
                  </a:lnTo>
                  <a:lnTo>
                    <a:pt x="1218" y="73"/>
                  </a:lnTo>
                  <a:lnTo>
                    <a:pt x="1200" y="56"/>
                  </a:lnTo>
                  <a:lnTo>
                    <a:pt x="1179" y="41"/>
                  </a:lnTo>
                  <a:lnTo>
                    <a:pt x="1155" y="30"/>
                  </a:lnTo>
                  <a:lnTo>
                    <a:pt x="1130" y="18"/>
                  </a:lnTo>
                  <a:lnTo>
                    <a:pt x="1102" y="11"/>
                  </a:lnTo>
                  <a:lnTo>
                    <a:pt x="1124" y="14"/>
                  </a:lnTo>
                  <a:lnTo>
                    <a:pt x="1144" y="17"/>
                  </a:lnTo>
                  <a:lnTo>
                    <a:pt x="1162" y="23"/>
                  </a:lnTo>
                  <a:lnTo>
                    <a:pt x="1180" y="30"/>
                  </a:lnTo>
                  <a:lnTo>
                    <a:pt x="1197" y="38"/>
                  </a:lnTo>
                  <a:lnTo>
                    <a:pt x="1213" y="48"/>
                  </a:lnTo>
                  <a:lnTo>
                    <a:pt x="1228" y="59"/>
                  </a:lnTo>
                  <a:lnTo>
                    <a:pt x="1241" y="69"/>
                  </a:lnTo>
                  <a:lnTo>
                    <a:pt x="1235" y="73"/>
                  </a:lnTo>
                  <a:lnTo>
                    <a:pt x="1245" y="83"/>
                  </a:lnTo>
                  <a:lnTo>
                    <a:pt x="1254" y="94"/>
                  </a:lnTo>
                  <a:lnTo>
                    <a:pt x="1262" y="107"/>
                  </a:lnTo>
                  <a:lnTo>
                    <a:pt x="1268" y="121"/>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endParaRPr lang="zh-CN" altLang="en-US" sz="2400">
                <a:solidFill>
                  <a:srgbClr val="005188"/>
                </a:solidFill>
              </a:endParaRPr>
            </a:p>
          </p:txBody>
        </p:sp>
        <p:sp>
          <p:nvSpPr>
            <p:cNvPr id="66" name="文本框 308"/>
            <p:cNvSpPr txBox="1">
              <a:spLocks noChangeArrowheads="1"/>
            </p:cNvSpPr>
            <p:nvPr/>
          </p:nvSpPr>
          <p:spPr bwMode="auto">
            <a:xfrm>
              <a:off x="3786678" y="4627563"/>
              <a:ext cx="995362"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6000" dirty="0">
                  <a:solidFill>
                    <a:srgbClr val="005188"/>
                  </a:solidFill>
                  <a:latin typeface="方正静蕾简体" pitchFamily="2" charset="-122"/>
                  <a:ea typeface="方正静蕾简体" pitchFamily="2" charset="-122"/>
                </a:rPr>
                <a:t>03</a:t>
              </a:r>
              <a:endParaRPr lang="zh-CN" altLang="en-US" sz="6000" dirty="0">
                <a:solidFill>
                  <a:srgbClr val="005188"/>
                </a:solidFill>
                <a:latin typeface="方正静蕾简体" pitchFamily="2" charset="-122"/>
                <a:ea typeface="方正静蕾简体" pitchFamily="2" charset="-122"/>
              </a:endParaRPr>
            </a:p>
          </p:txBody>
        </p:sp>
      </p:grpSp>
      <p:grpSp>
        <p:nvGrpSpPr>
          <p:cNvPr id="67" name="chenying0907 66"/>
          <p:cNvGrpSpPr/>
          <p:nvPr/>
        </p:nvGrpSpPr>
        <p:grpSpPr>
          <a:xfrm>
            <a:off x="6693935" y="1781175"/>
            <a:ext cx="1047750" cy="1031875"/>
            <a:chOff x="7469188" y="1781175"/>
            <a:chExt cx="1047750" cy="1031875"/>
          </a:xfrm>
        </p:grpSpPr>
        <p:sp>
          <p:nvSpPr>
            <p:cNvPr id="68" name="chenying0907 400"/>
            <p:cNvSpPr>
              <a:spLocks noEditPoints="1" noChangeArrowheads="1"/>
            </p:cNvSpPr>
            <p:nvPr/>
          </p:nvSpPr>
          <p:spPr bwMode="auto">
            <a:xfrm>
              <a:off x="7469188" y="1905000"/>
              <a:ext cx="919162" cy="908050"/>
            </a:xfrm>
            <a:custGeom>
              <a:avLst/>
              <a:gdLst>
                <a:gd name="T0" fmla="*/ 375 w 1303"/>
                <a:gd name="T1" fmla="*/ 23 h 1287"/>
                <a:gd name="T2" fmla="*/ 169 w 1303"/>
                <a:gd name="T3" fmla="*/ 35 h 1287"/>
                <a:gd name="T4" fmla="*/ 72 w 1303"/>
                <a:gd name="T5" fmla="*/ 72 h 1287"/>
                <a:gd name="T6" fmla="*/ 18 w 1303"/>
                <a:gd name="T7" fmla="*/ 149 h 1287"/>
                <a:gd name="T8" fmla="*/ 1 w 1303"/>
                <a:gd name="T9" fmla="*/ 239 h 1287"/>
                <a:gd name="T10" fmla="*/ 13 w 1303"/>
                <a:gd name="T11" fmla="*/ 489 h 1287"/>
                <a:gd name="T12" fmla="*/ 11 w 1303"/>
                <a:gd name="T13" fmla="*/ 693 h 1287"/>
                <a:gd name="T14" fmla="*/ 31 w 1303"/>
                <a:gd name="T15" fmla="*/ 1058 h 1287"/>
                <a:gd name="T16" fmla="*/ 59 w 1303"/>
                <a:gd name="T17" fmla="*/ 1182 h 1287"/>
                <a:gd name="T18" fmla="*/ 89 w 1303"/>
                <a:gd name="T19" fmla="*/ 1227 h 1287"/>
                <a:gd name="T20" fmla="*/ 87 w 1303"/>
                <a:gd name="T21" fmla="*/ 1209 h 1287"/>
                <a:gd name="T22" fmla="*/ 271 w 1303"/>
                <a:gd name="T23" fmla="*/ 1276 h 1287"/>
                <a:gd name="T24" fmla="*/ 547 w 1303"/>
                <a:gd name="T25" fmla="*/ 1286 h 1287"/>
                <a:gd name="T26" fmla="*/ 1078 w 1303"/>
                <a:gd name="T27" fmla="*/ 1256 h 1287"/>
                <a:gd name="T28" fmla="*/ 1169 w 1303"/>
                <a:gd name="T29" fmla="*/ 1233 h 1287"/>
                <a:gd name="T30" fmla="*/ 1248 w 1303"/>
                <a:gd name="T31" fmla="*/ 1189 h 1287"/>
                <a:gd name="T32" fmla="*/ 1291 w 1303"/>
                <a:gd name="T33" fmla="*/ 1112 h 1287"/>
                <a:gd name="T34" fmla="*/ 1300 w 1303"/>
                <a:gd name="T35" fmla="*/ 926 h 1287"/>
                <a:gd name="T36" fmla="*/ 1291 w 1303"/>
                <a:gd name="T37" fmla="*/ 606 h 1287"/>
                <a:gd name="T38" fmla="*/ 1298 w 1303"/>
                <a:gd name="T39" fmla="*/ 215 h 1287"/>
                <a:gd name="T40" fmla="*/ 1279 w 1303"/>
                <a:gd name="T41" fmla="*/ 115 h 1287"/>
                <a:gd name="T42" fmla="*/ 1220 w 1303"/>
                <a:gd name="T43" fmla="*/ 41 h 1287"/>
                <a:gd name="T44" fmla="*/ 1131 w 1303"/>
                <a:gd name="T45" fmla="*/ 0 h 1287"/>
                <a:gd name="T46" fmla="*/ 23 w 1303"/>
                <a:gd name="T47" fmla="*/ 613 h 1287"/>
                <a:gd name="T48" fmla="*/ 42 w 1303"/>
                <a:gd name="T49" fmla="*/ 919 h 1287"/>
                <a:gd name="T50" fmla="*/ 18 w 1303"/>
                <a:gd name="T51" fmla="*/ 269 h 1287"/>
                <a:gd name="T52" fmla="*/ 13 w 1303"/>
                <a:gd name="T53" fmla="*/ 242 h 1287"/>
                <a:gd name="T54" fmla="*/ 540 w 1303"/>
                <a:gd name="T55" fmla="*/ 1272 h 1287"/>
                <a:gd name="T56" fmla="*/ 287 w 1303"/>
                <a:gd name="T57" fmla="*/ 1263 h 1287"/>
                <a:gd name="T58" fmla="*/ 458 w 1303"/>
                <a:gd name="T59" fmla="*/ 1261 h 1287"/>
                <a:gd name="T60" fmla="*/ 925 w 1303"/>
                <a:gd name="T61" fmla="*/ 1254 h 1287"/>
                <a:gd name="T62" fmla="*/ 947 w 1303"/>
                <a:gd name="T63" fmla="*/ 1254 h 1287"/>
                <a:gd name="T64" fmla="*/ 956 w 1303"/>
                <a:gd name="T65" fmla="*/ 1251 h 1287"/>
                <a:gd name="T66" fmla="*/ 947 w 1303"/>
                <a:gd name="T67" fmla="*/ 1254 h 1287"/>
                <a:gd name="T68" fmla="*/ 1268 w 1303"/>
                <a:gd name="T69" fmla="*/ 1134 h 1287"/>
                <a:gd name="T70" fmla="*/ 1213 w 1303"/>
                <a:gd name="T71" fmla="*/ 1192 h 1287"/>
                <a:gd name="T72" fmla="*/ 1102 w 1303"/>
                <a:gd name="T73" fmla="*/ 1227 h 1287"/>
                <a:gd name="T74" fmla="*/ 887 w 1303"/>
                <a:gd name="T75" fmla="*/ 1234 h 1287"/>
                <a:gd name="T76" fmla="*/ 316 w 1303"/>
                <a:gd name="T77" fmla="*/ 1238 h 1287"/>
                <a:gd name="T78" fmla="*/ 162 w 1303"/>
                <a:gd name="T79" fmla="*/ 1211 h 1287"/>
                <a:gd name="T80" fmla="*/ 97 w 1303"/>
                <a:gd name="T81" fmla="*/ 1172 h 1287"/>
                <a:gd name="T82" fmla="*/ 90 w 1303"/>
                <a:gd name="T83" fmla="*/ 1178 h 1287"/>
                <a:gd name="T84" fmla="*/ 62 w 1303"/>
                <a:gd name="T85" fmla="*/ 1122 h 1287"/>
                <a:gd name="T86" fmla="*/ 44 w 1303"/>
                <a:gd name="T87" fmla="*/ 790 h 1287"/>
                <a:gd name="T88" fmla="*/ 42 w 1303"/>
                <a:gd name="T89" fmla="*/ 160 h 1287"/>
                <a:gd name="T90" fmla="*/ 67 w 1303"/>
                <a:gd name="T91" fmla="*/ 99 h 1287"/>
                <a:gd name="T92" fmla="*/ 97 w 1303"/>
                <a:gd name="T93" fmla="*/ 76 h 1287"/>
                <a:gd name="T94" fmla="*/ 202 w 1303"/>
                <a:gd name="T95" fmla="*/ 48 h 1287"/>
                <a:gd name="T96" fmla="*/ 852 w 1303"/>
                <a:gd name="T97" fmla="*/ 27 h 1287"/>
                <a:gd name="T98" fmla="*/ 1130 w 1303"/>
                <a:gd name="T99" fmla="*/ 35 h 1287"/>
                <a:gd name="T100" fmla="*/ 1207 w 1303"/>
                <a:gd name="T101" fmla="*/ 77 h 1287"/>
                <a:gd name="T102" fmla="*/ 1252 w 1303"/>
                <a:gd name="T103" fmla="*/ 152 h 1287"/>
                <a:gd name="T104" fmla="*/ 1282 w 1303"/>
                <a:gd name="T105" fmla="*/ 849 h 1287"/>
                <a:gd name="T106" fmla="*/ 1270 w 1303"/>
                <a:gd name="T107" fmla="*/ 121 h 1287"/>
                <a:gd name="T108" fmla="*/ 1289 w 1303"/>
                <a:gd name="T109" fmla="*/ 242 h 1287"/>
                <a:gd name="T110" fmla="*/ 1283 w 1303"/>
                <a:gd name="T111" fmla="*/ 464 h 1287"/>
                <a:gd name="T112" fmla="*/ 1273 w 1303"/>
                <a:gd name="T113" fmla="*/ 262 h 1287"/>
                <a:gd name="T114" fmla="*/ 1235 w 1303"/>
                <a:gd name="T115" fmla="*/ 92 h 1287"/>
                <a:gd name="T116" fmla="*/ 1102 w 1303"/>
                <a:gd name="T117" fmla="*/ 11 h 1287"/>
                <a:gd name="T118" fmla="*/ 1197 w 1303"/>
                <a:gd name="T119" fmla="*/ 38 h 1287"/>
                <a:gd name="T120" fmla="*/ 1245 w 1303"/>
                <a:gd name="T121" fmla="*/ 83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03" h="1287">
                  <a:moveTo>
                    <a:pt x="1131" y="0"/>
                  </a:moveTo>
                  <a:lnTo>
                    <a:pt x="389" y="17"/>
                  </a:lnTo>
                  <a:lnTo>
                    <a:pt x="385" y="18"/>
                  </a:lnTo>
                  <a:lnTo>
                    <a:pt x="379" y="20"/>
                  </a:lnTo>
                  <a:lnTo>
                    <a:pt x="375" y="23"/>
                  </a:lnTo>
                  <a:lnTo>
                    <a:pt x="372" y="23"/>
                  </a:lnTo>
                  <a:lnTo>
                    <a:pt x="270" y="27"/>
                  </a:lnTo>
                  <a:lnTo>
                    <a:pt x="219" y="31"/>
                  </a:lnTo>
                  <a:lnTo>
                    <a:pt x="169" y="35"/>
                  </a:lnTo>
                  <a:lnTo>
                    <a:pt x="149" y="38"/>
                  </a:lnTo>
                  <a:lnTo>
                    <a:pt x="131" y="42"/>
                  </a:lnTo>
                  <a:lnTo>
                    <a:pt x="114" y="48"/>
                  </a:lnTo>
                  <a:lnTo>
                    <a:pt x="98" y="55"/>
                  </a:lnTo>
                  <a:lnTo>
                    <a:pt x="84" y="63"/>
                  </a:lnTo>
                  <a:lnTo>
                    <a:pt x="72" y="72"/>
                  </a:lnTo>
                  <a:lnTo>
                    <a:pt x="60" y="83"/>
                  </a:lnTo>
                  <a:lnTo>
                    <a:pt x="49" y="94"/>
                  </a:lnTo>
                  <a:lnTo>
                    <a:pt x="41" y="106"/>
                  </a:lnTo>
                  <a:lnTo>
                    <a:pt x="32" y="120"/>
                  </a:lnTo>
                  <a:lnTo>
                    <a:pt x="25" y="134"/>
                  </a:lnTo>
                  <a:lnTo>
                    <a:pt x="18" y="149"/>
                  </a:lnTo>
                  <a:lnTo>
                    <a:pt x="13" y="165"/>
                  </a:lnTo>
                  <a:lnTo>
                    <a:pt x="8" y="181"/>
                  </a:lnTo>
                  <a:lnTo>
                    <a:pt x="6" y="198"/>
                  </a:lnTo>
                  <a:lnTo>
                    <a:pt x="3" y="217"/>
                  </a:lnTo>
                  <a:lnTo>
                    <a:pt x="1" y="239"/>
                  </a:lnTo>
                  <a:lnTo>
                    <a:pt x="0" y="262"/>
                  </a:lnTo>
                  <a:lnTo>
                    <a:pt x="0" y="307"/>
                  </a:lnTo>
                  <a:lnTo>
                    <a:pt x="1" y="353"/>
                  </a:lnTo>
                  <a:lnTo>
                    <a:pt x="6" y="398"/>
                  </a:lnTo>
                  <a:lnTo>
                    <a:pt x="10" y="444"/>
                  </a:lnTo>
                  <a:lnTo>
                    <a:pt x="13" y="489"/>
                  </a:lnTo>
                  <a:lnTo>
                    <a:pt x="14" y="534"/>
                  </a:lnTo>
                  <a:lnTo>
                    <a:pt x="14" y="557"/>
                  </a:lnTo>
                  <a:lnTo>
                    <a:pt x="14" y="579"/>
                  </a:lnTo>
                  <a:lnTo>
                    <a:pt x="11" y="635"/>
                  </a:lnTo>
                  <a:lnTo>
                    <a:pt x="11" y="693"/>
                  </a:lnTo>
                  <a:lnTo>
                    <a:pt x="14" y="752"/>
                  </a:lnTo>
                  <a:lnTo>
                    <a:pt x="18" y="814"/>
                  </a:lnTo>
                  <a:lnTo>
                    <a:pt x="25" y="937"/>
                  </a:lnTo>
                  <a:lnTo>
                    <a:pt x="28" y="999"/>
                  </a:lnTo>
                  <a:lnTo>
                    <a:pt x="31" y="1058"/>
                  </a:lnTo>
                  <a:lnTo>
                    <a:pt x="31" y="1078"/>
                  </a:lnTo>
                  <a:lnTo>
                    <a:pt x="32" y="1095"/>
                  </a:lnTo>
                  <a:lnTo>
                    <a:pt x="35" y="1112"/>
                  </a:lnTo>
                  <a:lnTo>
                    <a:pt x="39" y="1127"/>
                  </a:lnTo>
                  <a:lnTo>
                    <a:pt x="48" y="1155"/>
                  </a:lnTo>
                  <a:lnTo>
                    <a:pt x="59" y="1182"/>
                  </a:lnTo>
                  <a:lnTo>
                    <a:pt x="65" y="1196"/>
                  </a:lnTo>
                  <a:lnTo>
                    <a:pt x="73" y="1210"/>
                  </a:lnTo>
                  <a:lnTo>
                    <a:pt x="77" y="1216"/>
                  </a:lnTo>
                  <a:lnTo>
                    <a:pt x="83" y="1221"/>
                  </a:lnTo>
                  <a:lnTo>
                    <a:pt x="89" y="1227"/>
                  </a:lnTo>
                  <a:lnTo>
                    <a:pt x="96" y="1231"/>
                  </a:lnTo>
                  <a:lnTo>
                    <a:pt x="94" y="1224"/>
                  </a:lnTo>
                  <a:lnTo>
                    <a:pt x="91" y="1219"/>
                  </a:lnTo>
                  <a:lnTo>
                    <a:pt x="89" y="1214"/>
                  </a:lnTo>
                  <a:lnTo>
                    <a:pt x="87" y="1209"/>
                  </a:lnTo>
                  <a:lnTo>
                    <a:pt x="119" y="1227"/>
                  </a:lnTo>
                  <a:lnTo>
                    <a:pt x="153" y="1242"/>
                  </a:lnTo>
                  <a:lnTo>
                    <a:pt x="191" y="1256"/>
                  </a:lnTo>
                  <a:lnTo>
                    <a:pt x="230" y="1268"/>
                  </a:lnTo>
                  <a:lnTo>
                    <a:pt x="271" y="1276"/>
                  </a:lnTo>
                  <a:lnTo>
                    <a:pt x="315" y="1283"/>
                  </a:lnTo>
                  <a:lnTo>
                    <a:pt x="360" y="1287"/>
                  </a:lnTo>
                  <a:lnTo>
                    <a:pt x="408" y="1287"/>
                  </a:lnTo>
                  <a:lnTo>
                    <a:pt x="478" y="1287"/>
                  </a:lnTo>
                  <a:lnTo>
                    <a:pt x="547" y="1286"/>
                  </a:lnTo>
                  <a:lnTo>
                    <a:pt x="686" y="1280"/>
                  </a:lnTo>
                  <a:lnTo>
                    <a:pt x="967" y="1266"/>
                  </a:lnTo>
                  <a:lnTo>
                    <a:pt x="1013" y="1263"/>
                  </a:lnTo>
                  <a:lnTo>
                    <a:pt x="1057" y="1259"/>
                  </a:lnTo>
                  <a:lnTo>
                    <a:pt x="1078" y="1256"/>
                  </a:lnTo>
                  <a:lnTo>
                    <a:pt x="1098" y="1252"/>
                  </a:lnTo>
                  <a:lnTo>
                    <a:pt x="1117" y="1247"/>
                  </a:lnTo>
                  <a:lnTo>
                    <a:pt x="1135" y="1240"/>
                  </a:lnTo>
                  <a:lnTo>
                    <a:pt x="1152" y="1237"/>
                  </a:lnTo>
                  <a:lnTo>
                    <a:pt x="1169" y="1233"/>
                  </a:lnTo>
                  <a:lnTo>
                    <a:pt x="1185" y="1228"/>
                  </a:lnTo>
                  <a:lnTo>
                    <a:pt x="1199" y="1223"/>
                  </a:lnTo>
                  <a:lnTo>
                    <a:pt x="1213" y="1216"/>
                  </a:lnTo>
                  <a:lnTo>
                    <a:pt x="1225" y="1207"/>
                  </a:lnTo>
                  <a:lnTo>
                    <a:pt x="1237" y="1199"/>
                  </a:lnTo>
                  <a:lnTo>
                    <a:pt x="1248" y="1189"/>
                  </a:lnTo>
                  <a:lnTo>
                    <a:pt x="1258" y="1178"/>
                  </a:lnTo>
                  <a:lnTo>
                    <a:pt x="1266" y="1167"/>
                  </a:lnTo>
                  <a:lnTo>
                    <a:pt x="1275" y="1154"/>
                  </a:lnTo>
                  <a:lnTo>
                    <a:pt x="1282" y="1141"/>
                  </a:lnTo>
                  <a:lnTo>
                    <a:pt x="1287" y="1126"/>
                  </a:lnTo>
                  <a:lnTo>
                    <a:pt x="1291" y="1112"/>
                  </a:lnTo>
                  <a:lnTo>
                    <a:pt x="1294" y="1095"/>
                  </a:lnTo>
                  <a:lnTo>
                    <a:pt x="1297" y="1078"/>
                  </a:lnTo>
                  <a:lnTo>
                    <a:pt x="1300" y="1029"/>
                  </a:lnTo>
                  <a:lnTo>
                    <a:pt x="1301" y="978"/>
                  </a:lnTo>
                  <a:lnTo>
                    <a:pt x="1300" y="926"/>
                  </a:lnTo>
                  <a:lnTo>
                    <a:pt x="1298" y="876"/>
                  </a:lnTo>
                  <a:lnTo>
                    <a:pt x="1293" y="772"/>
                  </a:lnTo>
                  <a:lnTo>
                    <a:pt x="1291" y="720"/>
                  </a:lnTo>
                  <a:lnTo>
                    <a:pt x="1290" y="666"/>
                  </a:lnTo>
                  <a:lnTo>
                    <a:pt x="1291" y="606"/>
                  </a:lnTo>
                  <a:lnTo>
                    <a:pt x="1293" y="545"/>
                  </a:lnTo>
                  <a:lnTo>
                    <a:pt x="1300" y="426"/>
                  </a:lnTo>
                  <a:lnTo>
                    <a:pt x="1301" y="367"/>
                  </a:lnTo>
                  <a:lnTo>
                    <a:pt x="1303" y="307"/>
                  </a:lnTo>
                  <a:lnTo>
                    <a:pt x="1301" y="246"/>
                  </a:lnTo>
                  <a:lnTo>
                    <a:pt x="1298" y="215"/>
                  </a:lnTo>
                  <a:lnTo>
                    <a:pt x="1296" y="184"/>
                  </a:lnTo>
                  <a:lnTo>
                    <a:pt x="1293" y="166"/>
                  </a:lnTo>
                  <a:lnTo>
                    <a:pt x="1289" y="148"/>
                  </a:lnTo>
                  <a:lnTo>
                    <a:pt x="1284" y="131"/>
                  </a:lnTo>
                  <a:lnTo>
                    <a:pt x="1279" y="115"/>
                  </a:lnTo>
                  <a:lnTo>
                    <a:pt x="1270" y="100"/>
                  </a:lnTo>
                  <a:lnTo>
                    <a:pt x="1263" y="86"/>
                  </a:lnTo>
                  <a:lnTo>
                    <a:pt x="1254" y="73"/>
                  </a:lnTo>
                  <a:lnTo>
                    <a:pt x="1244" y="62"/>
                  </a:lnTo>
                  <a:lnTo>
                    <a:pt x="1232" y="51"/>
                  </a:lnTo>
                  <a:lnTo>
                    <a:pt x="1220" y="41"/>
                  </a:lnTo>
                  <a:lnTo>
                    <a:pt x="1207" y="31"/>
                  </a:lnTo>
                  <a:lnTo>
                    <a:pt x="1193" y="24"/>
                  </a:lnTo>
                  <a:lnTo>
                    <a:pt x="1179" y="17"/>
                  </a:lnTo>
                  <a:lnTo>
                    <a:pt x="1164" y="10"/>
                  </a:lnTo>
                  <a:lnTo>
                    <a:pt x="1148" y="6"/>
                  </a:lnTo>
                  <a:lnTo>
                    <a:pt x="1131" y="0"/>
                  </a:lnTo>
                  <a:close/>
                  <a:moveTo>
                    <a:pt x="44" y="1026"/>
                  </a:moveTo>
                  <a:lnTo>
                    <a:pt x="37" y="842"/>
                  </a:lnTo>
                  <a:lnTo>
                    <a:pt x="30" y="738"/>
                  </a:lnTo>
                  <a:lnTo>
                    <a:pt x="23" y="613"/>
                  </a:lnTo>
                  <a:lnTo>
                    <a:pt x="28" y="662"/>
                  </a:lnTo>
                  <a:lnTo>
                    <a:pt x="32" y="713"/>
                  </a:lnTo>
                  <a:lnTo>
                    <a:pt x="37" y="763"/>
                  </a:lnTo>
                  <a:lnTo>
                    <a:pt x="38" y="815"/>
                  </a:lnTo>
                  <a:lnTo>
                    <a:pt x="42" y="919"/>
                  </a:lnTo>
                  <a:lnTo>
                    <a:pt x="44" y="1026"/>
                  </a:lnTo>
                  <a:close/>
                  <a:moveTo>
                    <a:pt x="20" y="260"/>
                  </a:moveTo>
                  <a:lnTo>
                    <a:pt x="20" y="260"/>
                  </a:lnTo>
                  <a:lnTo>
                    <a:pt x="18" y="266"/>
                  </a:lnTo>
                  <a:lnTo>
                    <a:pt x="18" y="269"/>
                  </a:lnTo>
                  <a:lnTo>
                    <a:pt x="17" y="269"/>
                  </a:lnTo>
                  <a:lnTo>
                    <a:pt x="15" y="267"/>
                  </a:lnTo>
                  <a:lnTo>
                    <a:pt x="13" y="262"/>
                  </a:lnTo>
                  <a:lnTo>
                    <a:pt x="13" y="259"/>
                  </a:lnTo>
                  <a:lnTo>
                    <a:pt x="13" y="242"/>
                  </a:lnTo>
                  <a:lnTo>
                    <a:pt x="14" y="224"/>
                  </a:lnTo>
                  <a:lnTo>
                    <a:pt x="18" y="191"/>
                  </a:lnTo>
                  <a:lnTo>
                    <a:pt x="23" y="181"/>
                  </a:lnTo>
                  <a:lnTo>
                    <a:pt x="20" y="260"/>
                  </a:lnTo>
                  <a:close/>
                  <a:moveTo>
                    <a:pt x="540" y="1272"/>
                  </a:moveTo>
                  <a:lnTo>
                    <a:pt x="540" y="1272"/>
                  </a:lnTo>
                  <a:lnTo>
                    <a:pt x="453" y="1273"/>
                  </a:lnTo>
                  <a:lnTo>
                    <a:pt x="409" y="1273"/>
                  </a:lnTo>
                  <a:lnTo>
                    <a:pt x="367" y="1272"/>
                  </a:lnTo>
                  <a:lnTo>
                    <a:pt x="326" y="1269"/>
                  </a:lnTo>
                  <a:lnTo>
                    <a:pt x="287" y="1263"/>
                  </a:lnTo>
                  <a:lnTo>
                    <a:pt x="249" y="1256"/>
                  </a:lnTo>
                  <a:lnTo>
                    <a:pt x="214" y="1247"/>
                  </a:lnTo>
                  <a:lnTo>
                    <a:pt x="311" y="1256"/>
                  </a:lnTo>
                  <a:lnTo>
                    <a:pt x="384" y="1261"/>
                  </a:lnTo>
                  <a:lnTo>
                    <a:pt x="458" y="1261"/>
                  </a:lnTo>
                  <a:lnTo>
                    <a:pt x="534" y="1261"/>
                  </a:lnTo>
                  <a:lnTo>
                    <a:pt x="613" y="1259"/>
                  </a:lnTo>
                  <a:lnTo>
                    <a:pt x="769" y="1255"/>
                  </a:lnTo>
                  <a:lnTo>
                    <a:pt x="847" y="1254"/>
                  </a:lnTo>
                  <a:lnTo>
                    <a:pt x="925" y="1254"/>
                  </a:lnTo>
                  <a:lnTo>
                    <a:pt x="828" y="1261"/>
                  </a:lnTo>
                  <a:lnTo>
                    <a:pt x="732" y="1265"/>
                  </a:lnTo>
                  <a:lnTo>
                    <a:pt x="638" y="1269"/>
                  </a:lnTo>
                  <a:lnTo>
                    <a:pt x="540" y="1272"/>
                  </a:lnTo>
                  <a:close/>
                  <a:moveTo>
                    <a:pt x="947" y="1254"/>
                  </a:moveTo>
                  <a:lnTo>
                    <a:pt x="947" y="1254"/>
                  </a:lnTo>
                  <a:lnTo>
                    <a:pt x="927" y="1254"/>
                  </a:lnTo>
                  <a:lnTo>
                    <a:pt x="936" y="1252"/>
                  </a:lnTo>
                  <a:lnTo>
                    <a:pt x="946" y="1251"/>
                  </a:lnTo>
                  <a:lnTo>
                    <a:pt x="956" y="1251"/>
                  </a:lnTo>
                  <a:lnTo>
                    <a:pt x="964" y="1252"/>
                  </a:lnTo>
                  <a:lnTo>
                    <a:pt x="961" y="1255"/>
                  </a:lnTo>
                  <a:lnTo>
                    <a:pt x="957" y="1255"/>
                  </a:lnTo>
                  <a:lnTo>
                    <a:pt x="947" y="1254"/>
                  </a:lnTo>
                  <a:close/>
                  <a:moveTo>
                    <a:pt x="1280" y="1077"/>
                  </a:moveTo>
                  <a:lnTo>
                    <a:pt x="1280" y="1077"/>
                  </a:lnTo>
                  <a:lnTo>
                    <a:pt x="1279" y="1092"/>
                  </a:lnTo>
                  <a:lnTo>
                    <a:pt x="1276" y="1108"/>
                  </a:lnTo>
                  <a:lnTo>
                    <a:pt x="1272" y="1122"/>
                  </a:lnTo>
                  <a:lnTo>
                    <a:pt x="1268" y="1134"/>
                  </a:lnTo>
                  <a:lnTo>
                    <a:pt x="1261" y="1147"/>
                  </a:lnTo>
                  <a:lnTo>
                    <a:pt x="1254" y="1157"/>
                  </a:lnTo>
                  <a:lnTo>
                    <a:pt x="1245" y="1167"/>
                  </a:lnTo>
                  <a:lnTo>
                    <a:pt x="1235" y="1176"/>
                  </a:lnTo>
                  <a:lnTo>
                    <a:pt x="1224" y="1185"/>
                  </a:lnTo>
                  <a:lnTo>
                    <a:pt x="1213" y="1192"/>
                  </a:lnTo>
                  <a:lnTo>
                    <a:pt x="1202" y="1199"/>
                  </a:lnTo>
                  <a:lnTo>
                    <a:pt x="1189" y="1204"/>
                  </a:lnTo>
                  <a:lnTo>
                    <a:pt x="1161" y="1214"/>
                  </a:lnTo>
                  <a:lnTo>
                    <a:pt x="1131" y="1223"/>
                  </a:lnTo>
                  <a:lnTo>
                    <a:pt x="1102" y="1227"/>
                  </a:lnTo>
                  <a:lnTo>
                    <a:pt x="1072" y="1231"/>
                  </a:lnTo>
                  <a:lnTo>
                    <a:pt x="1041" y="1233"/>
                  </a:lnTo>
                  <a:lnTo>
                    <a:pt x="1010" y="1234"/>
                  </a:lnTo>
                  <a:lnTo>
                    <a:pt x="949" y="1234"/>
                  </a:lnTo>
                  <a:lnTo>
                    <a:pt x="887" y="1234"/>
                  </a:lnTo>
                  <a:lnTo>
                    <a:pt x="741" y="1238"/>
                  </a:lnTo>
                  <a:lnTo>
                    <a:pt x="596" y="1242"/>
                  </a:lnTo>
                  <a:lnTo>
                    <a:pt x="524" y="1244"/>
                  </a:lnTo>
                  <a:lnTo>
                    <a:pt x="454" y="1244"/>
                  </a:lnTo>
                  <a:lnTo>
                    <a:pt x="384" y="1242"/>
                  </a:lnTo>
                  <a:lnTo>
                    <a:pt x="316" y="1238"/>
                  </a:lnTo>
                  <a:lnTo>
                    <a:pt x="261" y="1233"/>
                  </a:lnTo>
                  <a:lnTo>
                    <a:pt x="236" y="1230"/>
                  </a:lnTo>
                  <a:lnTo>
                    <a:pt x="211" y="1224"/>
                  </a:lnTo>
                  <a:lnTo>
                    <a:pt x="186" y="1219"/>
                  </a:lnTo>
                  <a:lnTo>
                    <a:pt x="162" y="1211"/>
                  </a:lnTo>
                  <a:lnTo>
                    <a:pt x="139" y="1204"/>
                  </a:lnTo>
                  <a:lnTo>
                    <a:pt x="118" y="1195"/>
                  </a:lnTo>
                  <a:lnTo>
                    <a:pt x="112" y="1190"/>
                  </a:lnTo>
                  <a:lnTo>
                    <a:pt x="107" y="1185"/>
                  </a:lnTo>
                  <a:lnTo>
                    <a:pt x="97" y="1172"/>
                  </a:lnTo>
                  <a:lnTo>
                    <a:pt x="98" y="1176"/>
                  </a:lnTo>
                  <a:lnTo>
                    <a:pt x="97" y="1181"/>
                  </a:lnTo>
                  <a:lnTo>
                    <a:pt x="96" y="1181"/>
                  </a:lnTo>
                  <a:lnTo>
                    <a:pt x="94" y="1181"/>
                  </a:lnTo>
                  <a:lnTo>
                    <a:pt x="90" y="1178"/>
                  </a:lnTo>
                  <a:lnTo>
                    <a:pt x="83" y="1169"/>
                  </a:lnTo>
                  <a:lnTo>
                    <a:pt x="77" y="1161"/>
                  </a:lnTo>
                  <a:lnTo>
                    <a:pt x="73" y="1152"/>
                  </a:lnTo>
                  <a:lnTo>
                    <a:pt x="69" y="1143"/>
                  </a:lnTo>
                  <a:lnTo>
                    <a:pt x="62" y="1122"/>
                  </a:lnTo>
                  <a:lnTo>
                    <a:pt x="58" y="1099"/>
                  </a:lnTo>
                  <a:lnTo>
                    <a:pt x="55" y="1075"/>
                  </a:lnTo>
                  <a:lnTo>
                    <a:pt x="52" y="1051"/>
                  </a:lnTo>
                  <a:lnTo>
                    <a:pt x="51" y="1002"/>
                  </a:lnTo>
                  <a:lnTo>
                    <a:pt x="44" y="790"/>
                  </a:lnTo>
                  <a:lnTo>
                    <a:pt x="39" y="683"/>
                  </a:lnTo>
                  <a:lnTo>
                    <a:pt x="37" y="576"/>
                  </a:lnTo>
                  <a:lnTo>
                    <a:pt x="35" y="471"/>
                  </a:lnTo>
                  <a:lnTo>
                    <a:pt x="35" y="366"/>
                  </a:lnTo>
                  <a:lnTo>
                    <a:pt x="38" y="263"/>
                  </a:lnTo>
                  <a:lnTo>
                    <a:pt x="42" y="160"/>
                  </a:lnTo>
                  <a:lnTo>
                    <a:pt x="45" y="144"/>
                  </a:lnTo>
                  <a:lnTo>
                    <a:pt x="51" y="128"/>
                  </a:lnTo>
                  <a:lnTo>
                    <a:pt x="58" y="113"/>
                  </a:lnTo>
                  <a:lnTo>
                    <a:pt x="67" y="99"/>
                  </a:lnTo>
                  <a:lnTo>
                    <a:pt x="69" y="96"/>
                  </a:lnTo>
                  <a:lnTo>
                    <a:pt x="72" y="94"/>
                  </a:lnTo>
                  <a:lnTo>
                    <a:pt x="72" y="93"/>
                  </a:lnTo>
                  <a:lnTo>
                    <a:pt x="84" y="83"/>
                  </a:lnTo>
                  <a:lnTo>
                    <a:pt x="97" y="76"/>
                  </a:lnTo>
                  <a:lnTo>
                    <a:pt x="112" y="68"/>
                  </a:lnTo>
                  <a:lnTo>
                    <a:pt x="128" y="62"/>
                  </a:lnTo>
                  <a:lnTo>
                    <a:pt x="145" y="56"/>
                  </a:lnTo>
                  <a:lnTo>
                    <a:pt x="163" y="52"/>
                  </a:lnTo>
                  <a:lnTo>
                    <a:pt x="183" y="49"/>
                  </a:lnTo>
                  <a:lnTo>
                    <a:pt x="202" y="48"/>
                  </a:lnTo>
                  <a:lnTo>
                    <a:pt x="309" y="41"/>
                  </a:lnTo>
                  <a:lnTo>
                    <a:pt x="417" y="35"/>
                  </a:lnTo>
                  <a:lnTo>
                    <a:pt x="526" y="33"/>
                  </a:lnTo>
                  <a:lnTo>
                    <a:pt x="635" y="30"/>
                  </a:lnTo>
                  <a:lnTo>
                    <a:pt x="852" y="27"/>
                  </a:lnTo>
                  <a:lnTo>
                    <a:pt x="1065" y="23"/>
                  </a:lnTo>
                  <a:lnTo>
                    <a:pt x="1082" y="25"/>
                  </a:lnTo>
                  <a:lnTo>
                    <a:pt x="1099" y="27"/>
                  </a:lnTo>
                  <a:lnTo>
                    <a:pt x="1114" y="31"/>
                  </a:lnTo>
                  <a:lnTo>
                    <a:pt x="1130" y="35"/>
                  </a:lnTo>
                  <a:lnTo>
                    <a:pt x="1144" y="40"/>
                  </a:lnTo>
                  <a:lnTo>
                    <a:pt x="1158" y="47"/>
                  </a:lnTo>
                  <a:lnTo>
                    <a:pt x="1172" y="52"/>
                  </a:lnTo>
                  <a:lnTo>
                    <a:pt x="1183" y="61"/>
                  </a:lnTo>
                  <a:lnTo>
                    <a:pt x="1196" y="69"/>
                  </a:lnTo>
                  <a:lnTo>
                    <a:pt x="1207" y="77"/>
                  </a:lnTo>
                  <a:lnTo>
                    <a:pt x="1217" y="87"/>
                  </a:lnTo>
                  <a:lnTo>
                    <a:pt x="1225" y="99"/>
                  </a:lnTo>
                  <a:lnTo>
                    <a:pt x="1234" y="111"/>
                  </a:lnTo>
                  <a:lnTo>
                    <a:pt x="1241" y="124"/>
                  </a:lnTo>
                  <a:lnTo>
                    <a:pt x="1248" y="138"/>
                  </a:lnTo>
                  <a:lnTo>
                    <a:pt x="1252" y="152"/>
                  </a:lnTo>
                  <a:lnTo>
                    <a:pt x="1265" y="385"/>
                  </a:lnTo>
                  <a:lnTo>
                    <a:pt x="1270" y="502"/>
                  </a:lnTo>
                  <a:lnTo>
                    <a:pt x="1276" y="618"/>
                  </a:lnTo>
                  <a:lnTo>
                    <a:pt x="1279" y="734"/>
                  </a:lnTo>
                  <a:lnTo>
                    <a:pt x="1282" y="849"/>
                  </a:lnTo>
                  <a:lnTo>
                    <a:pt x="1282" y="963"/>
                  </a:lnTo>
                  <a:lnTo>
                    <a:pt x="1280" y="1077"/>
                  </a:lnTo>
                  <a:close/>
                  <a:moveTo>
                    <a:pt x="1268" y="121"/>
                  </a:moveTo>
                  <a:lnTo>
                    <a:pt x="1268" y="121"/>
                  </a:lnTo>
                  <a:lnTo>
                    <a:pt x="1270" y="121"/>
                  </a:lnTo>
                  <a:lnTo>
                    <a:pt x="1272" y="122"/>
                  </a:lnTo>
                  <a:lnTo>
                    <a:pt x="1276" y="141"/>
                  </a:lnTo>
                  <a:lnTo>
                    <a:pt x="1280" y="160"/>
                  </a:lnTo>
                  <a:lnTo>
                    <a:pt x="1286" y="200"/>
                  </a:lnTo>
                  <a:lnTo>
                    <a:pt x="1289" y="242"/>
                  </a:lnTo>
                  <a:lnTo>
                    <a:pt x="1290" y="284"/>
                  </a:lnTo>
                  <a:lnTo>
                    <a:pt x="1290" y="328"/>
                  </a:lnTo>
                  <a:lnTo>
                    <a:pt x="1289" y="371"/>
                  </a:lnTo>
                  <a:lnTo>
                    <a:pt x="1283" y="451"/>
                  </a:lnTo>
                  <a:lnTo>
                    <a:pt x="1283" y="464"/>
                  </a:lnTo>
                  <a:lnTo>
                    <a:pt x="1282" y="471"/>
                  </a:lnTo>
                  <a:lnTo>
                    <a:pt x="1280" y="477"/>
                  </a:lnTo>
                  <a:lnTo>
                    <a:pt x="1279" y="389"/>
                  </a:lnTo>
                  <a:lnTo>
                    <a:pt x="1276" y="305"/>
                  </a:lnTo>
                  <a:lnTo>
                    <a:pt x="1273" y="262"/>
                  </a:lnTo>
                  <a:lnTo>
                    <a:pt x="1270" y="219"/>
                  </a:lnTo>
                  <a:lnTo>
                    <a:pt x="1266" y="176"/>
                  </a:lnTo>
                  <a:lnTo>
                    <a:pt x="1261" y="134"/>
                  </a:lnTo>
                  <a:lnTo>
                    <a:pt x="1248" y="111"/>
                  </a:lnTo>
                  <a:lnTo>
                    <a:pt x="1235" y="92"/>
                  </a:lnTo>
                  <a:lnTo>
                    <a:pt x="1218" y="73"/>
                  </a:lnTo>
                  <a:lnTo>
                    <a:pt x="1200" y="56"/>
                  </a:lnTo>
                  <a:lnTo>
                    <a:pt x="1179" y="41"/>
                  </a:lnTo>
                  <a:lnTo>
                    <a:pt x="1155" y="30"/>
                  </a:lnTo>
                  <a:lnTo>
                    <a:pt x="1130" y="18"/>
                  </a:lnTo>
                  <a:lnTo>
                    <a:pt x="1102" y="11"/>
                  </a:lnTo>
                  <a:lnTo>
                    <a:pt x="1124" y="14"/>
                  </a:lnTo>
                  <a:lnTo>
                    <a:pt x="1144" y="17"/>
                  </a:lnTo>
                  <a:lnTo>
                    <a:pt x="1162" y="23"/>
                  </a:lnTo>
                  <a:lnTo>
                    <a:pt x="1180" y="30"/>
                  </a:lnTo>
                  <a:lnTo>
                    <a:pt x="1197" y="38"/>
                  </a:lnTo>
                  <a:lnTo>
                    <a:pt x="1213" y="48"/>
                  </a:lnTo>
                  <a:lnTo>
                    <a:pt x="1228" y="59"/>
                  </a:lnTo>
                  <a:lnTo>
                    <a:pt x="1241" y="69"/>
                  </a:lnTo>
                  <a:lnTo>
                    <a:pt x="1235" y="73"/>
                  </a:lnTo>
                  <a:lnTo>
                    <a:pt x="1245" y="83"/>
                  </a:lnTo>
                  <a:lnTo>
                    <a:pt x="1254" y="94"/>
                  </a:lnTo>
                  <a:lnTo>
                    <a:pt x="1262" y="107"/>
                  </a:lnTo>
                  <a:lnTo>
                    <a:pt x="1268" y="121"/>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endParaRPr lang="zh-CN" altLang="en-US" sz="2400">
                <a:solidFill>
                  <a:srgbClr val="005188"/>
                </a:solidFill>
              </a:endParaRPr>
            </a:p>
          </p:txBody>
        </p:sp>
        <p:sp>
          <p:nvSpPr>
            <p:cNvPr id="69" name="文本框 309"/>
            <p:cNvSpPr txBox="1">
              <a:spLocks noChangeArrowheads="1"/>
            </p:cNvSpPr>
            <p:nvPr/>
          </p:nvSpPr>
          <p:spPr bwMode="auto">
            <a:xfrm>
              <a:off x="7519988" y="1781175"/>
              <a:ext cx="996950"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6000" dirty="0">
                  <a:solidFill>
                    <a:srgbClr val="005188"/>
                  </a:solidFill>
                  <a:latin typeface="方正静蕾简体" pitchFamily="2" charset="-122"/>
                  <a:ea typeface="方正静蕾简体" pitchFamily="2" charset="-122"/>
                </a:rPr>
                <a:t>04</a:t>
              </a:r>
              <a:endParaRPr lang="zh-CN" altLang="en-US" sz="6000" dirty="0">
                <a:solidFill>
                  <a:srgbClr val="005188"/>
                </a:solidFill>
                <a:latin typeface="方正静蕾简体" pitchFamily="2" charset="-122"/>
                <a:ea typeface="方正静蕾简体" pitchFamily="2" charset="-122"/>
              </a:endParaRPr>
            </a:p>
          </p:txBody>
        </p:sp>
      </p:grpSp>
      <p:grpSp>
        <p:nvGrpSpPr>
          <p:cNvPr id="70" name="chenying0907 69"/>
          <p:cNvGrpSpPr/>
          <p:nvPr/>
        </p:nvGrpSpPr>
        <p:grpSpPr>
          <a:xfrm>
            <a:off x="6693935" y="3152775"/>
            <a:ext cx="1060450" cy="1044575"/>
            <a:chOff x="7469188" y="3152775"/>
            <a:chExt cx="1060450" cy="1044575"/>
          </a:xfrm>
        </p:grpSpPr>
        <p:sp>
          <p:nvSpPr>
            <p:cNvPr id="71" name="chenying0907 400"/>
            <p:cNvSpPr>
              <a:spLocks noEditPoints="1" noChangeArrowheads="1"/>
            </p:cNvSpPr>
            <p:nvPr/>
          </p:nvSpPr>
          <p:spPr bwMode="auto">
            <a:xfrm>
              <a:off x="7469188" y="3289300"/>
              <a:ext cx="919162" cy="908050"/>
            </a:xfrm>
            <a:custGeom>
              <a:avLst/>
              <a:gdLst>
                <a:gd name="T0" fmla="*/ 375 w 1303"/>
                <a:gd name="T1" fmla="*/ 23 h 1287"/>
                <a:gd name="T2" fmla="*/ 169 w 1303"/>
                <a:gd name="T3" fmla="*/ 35 h 1287"/>
                <a:gd name="T4" fmla="*/ 72 w 1303"/>
                <a:gd name="T5" fmla="*/ 72 h 1287"/>
                <a:gd name="T6" fmla="*/ 18 w 1303"/>
                <a:gd name="T7" fmla="*/ 149 h 1287"/>
                <a:gd name="T8" fmla="*/ 1 w 1303"/>
                <a:gd name="T9" fmla="*/ 239 h 1287"/>
                <a:gd name="T10" fmla="*/ 13 w 1303"/>
                <a:gd name="T11" fmla="*/ 489 h 1287"/>
                <a:gd name="T12" fmla="*/ 11 w 1303"/>
                <a:gd name="T13" fmla="*/ 693 h 1287"/>
                <a:gd name="T14" fmla="*/ 31 w 1303"/>
                <a:gd name="T15" fmla="*/ 1058 h 1287"/>
                <a:gd name="T16" fmla="*/ 59 w 1303"/>
                <a:gd name="T17" fmla="*/ 1182 h 1287"/>
                <a:gd name="T18" fmla="*/ 89 w 1303"/>
                <a:gd name="T19" fmla="*/ 1227 h 1287"/>
                <a:gd name="T20" fmla="*/ 87 w 1303"/>
                <a:gd name="T21" fmla="*/ 1209 h 1287"/>
                <a:gd name="T22" fmla="*/ 271 w 1303"/>
                <a:gd name="T23" fmla="*/ 1276 h 1287"/>
                <a:gd name="T24" fmla="*/ 547 w 1303"/>
                <a:gd name="T25" fmla="*/ 1286 h 1287"/>
                <a:gd name="T26" fmla="*/ 1078 w 1303"/>
                <a:gd name="T27" fmla="*/ 1256 h 1287"/>
                <a:gd name="T28" fmla="*/ 1169 w 1303"/>
                <a:gd name="T29" fmla="*/ 1233 h 1287"/>
                <a:gd name="T30" fmla="*/ 1248 w 1303"/>
                <a:gd name="T31" fmla="*/ 1189 h 1287"/>
                <a:gd name="T32" fmla="*/ 1291 w 1303"/>
                <a:gd name="T33" fmla="*/ 1112 h 1287"/>
                <a:gd name="T34" fmla="*/ 1300 w 1303"/>
                <a:gd name="T35" fmla="*/ 926 h 1287"/>
                <a:gd name="T36" fmla="*/ 1291 w 1303"/>
                <a:gd name="T37" fmla="*/ 606 h 1287"/>
                <a:gd name="T38" fmla="*/ 1298 w 1303"/>
                <a:gd name="T39" fmla="*/ 215 h 1287"/>
                <a:gd name="T40" fmla="*/ 1279 w 1303"/>
                <a:gd name="T41" fmla="*/ 115 h 1287"/>
                <a:gd name="T42" fmla="*/ 1220 w 1303"/>
                <a:gd name="T43" fmla="*/ 41 h 1287"/>
                <a:gd name="T44" fmla="*/ 1131 w 1303"/>
                <a:gd name="T45" fmla="*/ 0 h 1287"/>
                <a:gd name="T46" fmla="*/ 23 w 1303"/>
                <a:gd name="T47" fmla="*/ 613 h 1287"/>
                <a:gd name="T48" fmla="*/ 42 w 1303"/>
                <a:gd name="T49" fmla="*/ 919 h 1287"/>
                <a:gd name="T50" fmla="*/ 18 w 1303"/>
                <a:gd name="T51" fmla="*/ 269 h 1287"/>
                <a:gd name="T52" fmla="*/ 13 w 1303"/>
                <a:gd name="T53" fmla="*/ 242 h 1287"/>
                <a:gd name="T54" fmla="*/ 540 w 1303"/>
                <a:gd name="T55" fmla="*/ 1272 h 1287"/>
                <a:gd name="T56" fmla="*/ 287 w 1303"/>
                <a:gd name="T57" fmla="*/ 1263 h 1287"/>
                <a:gd name="T58" fmla="*/ 458 w 1303"/>
                <a:gd name="T59" fmla="*/ 1261 h 1287"/>
                <a:gd name="T60" fmla="*/ 925 w 1303"/>
                <a:gd name="T61" fmla="*/ 1254 h 1287"/>
                <a:gd name="T62" fmla="*/ 947 w 1303"/>
                <a:gd name="T63" fmla="*/ 1254 h 1287"/>
                <a:gd name="T64" fmla="*/ 956 w 1303"/>
                <a:gd name="T65" fmla="*/ 1251 h 1287"/>
                <a:gd name="T66" fmla="*/ 947 w 1303"/>
                <a:gd name="T67" fmla="*/ 1254 h 1287"/>
                <a:gd name="T68" fmla="*/ 1268 w 1303"/>
                <a:gd name="T69" fmla="*/ 1134 h 1287"/>
                <a:gd name="T70" fmla="*/ 1213 w 1303"/>
                <a:gd name="T71" fmla="*/ 1192 h 1287"/>
                <a:gd name="T72" fmla="*/ 1102 w 1303"/>
                <a:gd name="T73" fmla="*/ 1227 h 1287"/>
                <a:gd name="T74" fmla="*/ 887 w 1303"/>
                <a:gd name="T75" fmla="*/ 1234 h 1287"/>
                <a:gd name="T76" fmla="*/ 316 w 1303"/>
                <a:gd name="T77" fmla="*/ 1238 h 1287"/>
                <a:gd name="T78" fmla="*/ 162 w 1303"/>
                <a:gd name="T79" fmla="*/ 1211 h 1287"/>
                <a:gd name="T80" fmla="*/ 97 w 1303"/>
                <a:gd name="T81" fmla="*/ 1172 h 1287"/>
                <a:gd name="T82" fmla="*/ 90 w 1303"/>
                <a:gd name="T83" fmla="*/ 1178 h 1287"/>
                <a:gd name="T84" fmla="*/ 62 w 1303"/>
                <a:gd name="T85" fmla="*/ 1122 h 1287"/>
                <a:gd name="T86" fmla="*/ 44 w 1303"/>
                <a:gd name="T87" fmla="*/ 790 h 1287"/>
                <a:gd name="T88" fmla="*/ 42 w 1303"/>
                <a:gd name="T89" fmla="*/ 160 h 1287"/>
                <a:gd name="T90" fmla="*/ 67 w 1303"/>
                <a:gd name="T91" fmla="*/ 99 h 1287"/>
                <a:gd name="T92" fmla="*/ 97 w 1303"/>
                <a:gd name="T93" fmla="*/ 76 h 1287"/>
                <a:gd name="T94" fmla="*/ 202 w 1303"/>
                <a:gd name="T95" fmla="*/ 48 h 1287"/>
                <a:gd name="T96" fmla="*/ 852 w 1303"/>
                <a:gd name="T97" fmla="*/ 27 h 1287"/>
                <a:gd name="T98" fmla="*/ 1130 w 1303"/>
                <a:gd name="T99" fmla="*/ 35 h 1287"/>
                <a:gd name="T100" fmla="*/ 1207 w 1303"/>
                <a:gd name="T101" fmla="*/ 77 h 1287"/>
                <a:gd name="T102" fmla="*/ 1252 w 1303"/>
                <a:gd name="T103" fmla="*/ 152 h 1287"/>
                <a:gd name="T104" fmla="*/ 1282 w 1303"/>
                <a:gd name="T105" fmla="*/ 849 h 1287"/>
                <a:gd name="T106" fmla="*/ 1270 w 1303"/>
                <a:gd name="T107" fmla="*/ 121 h 1287"/>
                <a:gd name="T108" fmla="*/ 1289 w 1303"/>
                <a:gd name="T109" fmla="*/ 242 h 1287"/>
                <a:gd name="T110" fmla="*/ 1283 w 1303"/>
                <a:gd name="T111" fmla="*/ 464 h 1287"/>
                <a:gd name="T112" fmla="*/ 1273 w 1303"/>
                <a:gd name="T113" fmla="*/ 262 h 1287"/>
                <a:gd name="T114" fmla="*/ 1235 w 1303"/>
                <a:gd name="T115" fmla="*/ 92 h 1287"/>
                <a:gd name="T116" fmla="*/ 1102 w 1303"/>
                <a:gd name="T117" fmla="*/ 11 h 1287"/>
                <a:gd name="T118" fmla="*/ 1197 w 1303"/>
                <a:gd name="T119" fmla="*/ 38 h 1287"/>
                <a:gd name="T120" fmla="*/ 1245 w 1303"/>
                <a:gd name="T121" fmla="*/ 83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03" h="1287">
                  <a:moveTo>
                    <a:pt x="1131" y="0"/>
                  </a:moveTo>
                  <a:lnTo>
                    <a:pt x="389" y="17"/>
                  </a:lnTo>
                  <a:lnTo>
                    <a:pt x="385" y="18"/>
                  </a:lnTo>
                  <a:lnTo>
                    <a:pt x="379" y="20"/>
                  </a:lnTo>
                  <a:lnTo>
                    <a:pt x="375" y="23"/>
                  </a:lnTo>
                  <a:lnTo>
                    <a:pt x="372" y="23"/>
                  </a:lnTo>
                  <a:lnTo>
                    <a:pt x="270" y="27"/>
                  </a:lnTo>
                  <a:lnTo>
                    <a:pt x="219" y="31"/>
                  </a:lnTo>
                  <a:lnTo>
                    <a:pt x="169" y="35"/>
                  </a:lnTo>
                  <a:lnTo>
                    <a:pt x="149" y="38"/>
                  </a:lnTo>
                  <a:lnTo>
                    <a:pt x="131" y="42"/>
                  </a:lnTo>
                  <a:lnTo>
                    <a:pt x="114" y="48"/>
                  </a:lnTo>
                  <a:lnTo>
                    <a:pt x="98" y="55"/>
                  </a:lnTo>
                  <a:lnTo>
                    <a:pt x="84" y="63"/>
                  </a:lnTo>
                  <a:lnTo>
                    <a:pt x="72" y="72"/>
                  </a:lnTo>
                  <a:lnTo>
                    <a:pt x="60" y="83"/>
                  </a:lnTo>
                  <a:lnTo>
                    <a:pt x="49" y="94"/>
                  </a:lnTo>
                  <a:lnTo>
                    <a:pt x="41" y="106"/>
                  </a:lnTo>
                  <a:lnTo>
                    <a:pt x="32" y="120"/>
                  </a:lnTo>
                  <a:lnTo>
                    <a:pt x="25" y="134"/>
                  </a:lnTo>
                  <a:lnTo>
                    <a:pt x="18" y="149"/>
                  </a:lnTo>
                  <a:lnTo>
                    <a:pt x="13" y="165"/>
                  </a:lnTo>
                  <a:lnTo>
                    <a:pt x="8" y="181"/>
                  </a:lnTo>
                  <a:lnTo>
                    <a:pt x="6" y="198"/>
                  </a:lnTo>
                  <a:lnTo>
                    <a:pt x="3" y="217"/>
                  </a:lnTo>
                  <a:lnTo>
                    <a:pt x="1" y="239"/>
                  </a:lnTo>
                  <a:lnTo>
                    <a:pt x="0" y="262"/>
                  </a:lnTo>
                  <a:lnTo>
                    <a:pt x="0" y="307"/>
                  </a:lnTo>
                  <a:lnTo>
                    <a:pt x="1" y="353"/>
                  </a:lnTo>
                  <a:lnTo>
                    <a:pt x="6" y="398"/>
                  </a:lnTo>
                  <a:lnTo>
                    <a:pt x="10" y="444"/>
                  </a:lnTo>
                  <a:lnTo>
                    <a:pt x="13" y="489"/>
                  </a:lnTo>
                  <a:lnTo>
                    <a:pt x="14" y="534"/>
                  </a:lnTo>
                  <a:lnTo>
                    <a:pt x="14" y="557"/>
                  </a:lnTo>
                  <a:lnTo>
                    <a:pt x="14" y="579"/>
                  </a:lnTo>
                  <a:lnTo>
                    <a:pt x="11" y="635"/>
                  </a:lnTo>
                  <a:lnTo>
                    <a:pt x="11" y="693"/>
                  </a:lnTo>
                  <a:lnTo>
                    <a:pt x="14" y="752"/>
                  </a:lnTo>
                  <a:lnTo>
                    <a:pt x="18" y="814"/>
                  </a:lnTo>
                  <a:lnTo>
                    <a:pt x="25" y="937"/>
                  </a:lnTo>
                  <a:lnTo>
                    <a:pt x="28" y="999"/>
                  </a:lnTo>
                  <a:lnTo>
                    <a:pt x="31" y="1058"/>
                  </a:lnTo>
                  <a:lnTo>
                    <a:pt x="31" y="1078"/>
                  </a:lnTo>
                  <a:lnTo>
                    <a:pt x="32" y="1095"/>
                  </a:lnTo>
                  <a:lnTo>
                    <a:pt x="35" y="1112"/>
                  </a:lnTo>
                  <a:lnTo>
                    <a:pt x="39" y="1127"/>
                  </a:lnTo>
                  <a:lnTo>
                    <a:pt x="48" y="1155"/>
                  </a:lnTo>
                  <a:lnTo>
                    <a:pt x="59" y="1182"/>
                  </a:lnTo>
                  <a:lnTo>
                    <a:pt x="65" y="1196"/>
                  </a:lnTo>
                  <a:lnTo>
                    <a:pt x="73" y="1210"/>
                  </a:lnTo>
                  <a:lnTo>
                    <a:pt x="77" y="1216"/>
                  </a:lnTo>
                  <a:lnTo>
                    <a:pt x="83" y="1221"/>
                  </a:lnTo>
                  <a:lnTo>
                    <a:pt x="89" y="1227"/>
                  </a:lnTo>
                  <a:lnTo>
                    <a:pt x="96" y="1231"/>
                  </a:lnTo>
                  <a:lnTo>
                    <a:pt x="94" y="1224"/>
                  </a:lnTo>
                  <a:lnTo>
                    <a:pt x="91" y="1219"/>
                  </a:lnTo>
                  <a:lnTo>
                    <a:pt x="89" y="1214"/>
                  </a:lnTo>
                  <a:lnTo>
                    <a:pt x="87" y="1209"/>
                  </a:lnTo>
                  <a:lnTo>
                    <a:pt x="119" y="1227"/>
                  </a:lnTo>
                  <a:lnTo>
                    <a:pt x="153" y="1242"/>
                  </a:lnTo>
                  <a:lnTo>
                    <a:pt x="191" y="1256"/>
                  </a:lnTo>
                  <a:lnTo>
                    <a:pt x="230" y="1268"/>
                  </a:lnTo>
                  <a:lnTo>
                    <a:pt x="271" y="1276"/>
                  </a:lnTo>
                  <a:lnTo>
                    <a:pt x="315" y="1283"/>
                  </a:lnTo>
                  <a:lnTo>
                    <a:pt x="360" y="1287"/>
                  </a:lnTo>
                  <a:lnTo>
                    <a:pt x="408" y="1287"/>
                  </a:lnTo>
                  <a:lnTo>
                    <a:pt x="478" y="1287"/>
                  </a:lnTo>
                  <a:lnTo>
                    <a:pt x="547" y="1286"/>
                  </a:lnTo>
                  <a:lnTo>
                    <a:pt x="686" y="1280"/>
                  </a:lnTo>
                  <a:lnTo>
                    <a:pt x="967" y="1266"/>
                  </a:lnTo>
                  <a:lnTo>
                    <a:pt x="1013" y="1263"/>
                  </a:lnTo>
                  <a:lnTo>
                    <a:pt x="1057" y="1259"/>
                  </a:lnTo>
                  <a:lnTo>
                    <a:pt x="1078" y="1256"/>
                  </a:lnTo>
                  <a:lnTo>
                    <a:pt x="1098" y="1252"/>
                  </a:lnTo>
                  <a:lnTo>
                    <a:pt x="1117" y="1247"/>
                  </a:lnTo>
                  <a:lnTo>
                    <a:pt x="1135" y="1240"/>
                  </a:lnTo>
                  <a:lnTo>
                    <a:pt x="1152" y="1237"/>
                  </a:lnTo>
                  <a:lnTo>
                    <a:pt x="1169" y="1233"/>
                  </a:lnTo>
                  <a:lnTo>
                    <a:pt x="1185" y="1228"/>
                  </a:lnTo>
                  <a:lnTo>
                    <a:pt x="1199" y="1223"/>
                  </a:lnTo>
                  <a:lnTo>
                    <a:pt x="1213" y="1216"/>
                  </a:lnTo>
                  <a:lnTo>
                    <a:pt x="1225" y="1207"/>
                  </a:lnTo>
                  <a:lnTo>
                    <a:pt x="1237" y="1199"/>
                  </a:lnTo>
                  <a:lnTo>
                    <a:pt x="1248" y="1189"/>
                  </a:lnTo>
                  <a:lnTo>
                    <a:pt x="1258" y="1178"/>
                  </a:lnTo>
                  <a:lnTo>
                    <a:pt x="1266" y="1167"/>
                  </a:lnTo>
                  <a:lnTo>
                    <a:pt x="1275" y="1154"/>
                  </a:lnTo>
                  <a:lnTo>
                    <a:pt x="1282" y="1141"/>
                  </a:lnTo>
                  <a:lnTo>
                    <a:pt x="1287" y="1126"/>
                  </a:lnTo>
                  <a:lnTo>
                    <a:pt x="1291" y="1112"/>
                  </a:lnTo>
                  <a:lnTo>
                    <a:pt x="1294" y="1095"/>
                  </a:lnTo>
                  <a:lnTo>
                    <a:pt x="1297" y="1078"/>
                  </a:lnTo>
                  <a:lnTo>
                    <a:pt x="1300" y="1029"/>
                  </a:lnTo>
                  <a:lnTo>
                    <a:pt x="1301" y="978"/>
                  </a:lnTo>
                  <a:lnTo>
                    <a:pt x="1300" y="926"/>
                  </a:lnTo>
                  <a:lnTo>
                    <a:pt x="1298" y="876"/>
                  </a:lnTo>
                  <a:lnTo>
                    <a:pt x="1293" y="772"/>
                  </a:lnTo>
                  <a:lnTo>
                    <a:pt x="1291" y="720"/>
                  </a:lnTo>
                  <a:lnTo>
                    <a:pt x="1290" y="666"/>
                  </a:lnTo>
                  <a:lnTo>
                    <a:pt x="1291" y="606"/>
                  </a:lnTo>
                  <a:lnTo>
                    <a:pt x="1293" y="545"/>
                  </a:lnTo>
                  <a:lnTo>
                    <a:pt x="1300" y="426"/>
                  </a:lnTo>
                  <a:lnTo>
                    <a:pt x="1301" y="367"/>
                  </a:lnTo>
                  <a:lnTo>
                    <a:pt x="1303" y="307"/>
                  </a:lnTo>
                  <a:lnTo>
                    <a:pt x="1301" y="246"/>
                  </a:lnTo>
                  <a:lnTo>
                    <a:pt x="1298" y="215"/>
                  </a:lnTo>
                  <a:lnTo>
                    <a:pt x="1296" y="184"/>
                  </a:lnTo>
                  <a:lnTo>
                    <a:pt x="1293" y="166"/>
                  </a:lnTo>
                  <a:lnTo>
                    <a:pt x="1289" y="148"/>
                  </a:lnTo>
                  <a:lnTo>
                    <a:pt x="1284" y="131"/>
                  </a:lnTo>
                  <a:lnTo>
                    <a:pt x="1279" y="115"/>
                  </a:lnTo>
                  <a:lnTo>
                    <a:pt x="1270" y="100"/>
                  </a:lnTo>
                  <a:lnTo>
                    <a:pt x="1263" y="86"/>
                  </a:lnTo>
                  <a:lnTo>
                    <a:pt x="1254" y="73"/>
                  </a:lnTo>
                  <a:lnTo>
                    <a:pt x="1244" y="62"/>
                  </a:lnTo>
                  <a:lnTo>
                    <a:pt x="1232" y="51"/>
                  </a:lnTo>
                  <a:lnTo>
                    <a:pt x="1220" y="41"/>
                  </a:lnTo>
                  <a:lnTo>
                    <a:pt x="1207" y="31"/>
                  </a:lnTo>
                  <a:lnTo>
                    <a:pt x="1193" y="24"/>
                  </a:lnTo>
                  <a:lnTo>
                    <a:pt x="1179" y="17"/>
                  </a:lnTo>
                  <a:lnTo>
                    <a:pt x="1164" y="10"/>
                  </a:lnTo>
                  <a:lnTo>
                    <a:pt x="1148" y="6"/>
                  </a:lnTo>
                  <a:lnTo>
                    <a:pt x="1131" y="0"/>
                  </a:lnTo>
                  <a:close/>
                  <a:moveTo>
                    <a:pt x="44" y="1026"/>
                  </a:moveTo>
                  <a:lnTo>
                    <a:pt x="37" y="842"/>
                  </a:lnTo>
                  <a:lnTo>
                    <a:pt x="30" y="738"/>
                  </a:lnTo>
                  <a:lnTo>
                    <a:pt x="23" y="613"/>
                  </a:lnTo>
                  <a:lnTo>
                    <a:pt x="28" y="662"/>
                  </a:lnTo>
                  <a:lnTo>
                    <a:pt x="32" y="713"/>
                  </a:lnTo>
                  <a:lnTo>
                    <a:pt x="37" y="763"/>
                  </a:lnTo>
                  <a:lnTo>
                    <a:pt x="38" y="815"/>
                  </a:lnTo>
                  <a:lnTo>
                    <a:pt x="42" y="919"/>
                  </a:lnTo>
                  <a:lnTo>
                    <a:pt x="44" y="1026"/>
                  </a:lnTo>
                  <a:close/>
                  <a:moveTo>
                    <a:pt x="20" y="260"/>
                  </a:moveTo>
                  <a:lnTo>
                    <a:pt x="20" y="260"/>
                  </a:lnTo>
                  <a:lnTo>
                    <a:pt x="18" y="266"/>
                  </a:lnTo>
                  <a:lnTo>
                    <a:pt x="18" y="269"/>
                  </a:lnTo>
                  <a:lnTo>
                    <a:pt x="17" y="269"/>
                  </a:lnTo>
                  <a:lnTo>
                    <a:pt x="15" y="267"/>
                  </a:lnTo>
                  <a:lnTo>
                    <a:pt x="13" y="262"/>
                  </a:lnTo>
                  <a:lnTo>
                    <a:pt x="13" y="259"/>
                  </a:lnTo>
                  <a:lnTo>
                    <a:pt x="13" y="242"/>
                  </a:lnTo>
                  <a:lnTo>
                    <a:pt x="14" y="224"/>
                  </a:lnTo>
                  <a:lnTo>
                    <a:pt x="18" y="191"/>
                  </a:lnTo>
                  <a:lnTo>
                    <a:pt x="23" y="181"/>
                  </a:lnTo>
                  <a:lnTo>
                    <a:pt x="20" y="260"/>
                  </a:lnTo>
                  <a:close/>
                  <a:moveTo>
                    <a:pt x="540" y="1272"/>
                  </a:moveTo>
                  <a:lnTo>
                    <a:pt x="540" y="1272"/>
                  </a:lnTo>
                  <a:lnTo>
                    <a:pt x="453" y="1273"/>
                  </a:lnTo>
                  <a:lnTo>
                    <a:pt x="409" y="1273"/>
                  </a:lnTo>
                  <a:lnTo>
                    <a:pt x="367" y="1272"/>
                  </a:lnTo>
                  <a:lnTo>
                    <a:pt x="326" y="1269"/>
                  </a:lnTo>
                  <a:lnTo>
                    <a:pt x="287" y="1263"/>
                  </a:lnTo>
                  <a:lnTo>
                    <a:pt x="249" y="1256"/>
                  </a:lnTo>
                  <a:lnTo>
                    <a:pt x="214" y="1247"/>
                  </a:lnTo>
                  <a:lnTo>
                    <a:pt x="311" y="1256"/>
                  </a:lnTo>
                  <a:lnTo>
                    <a:pt x="384" y="1261"/>
                  </a:lnTo>
                  <a:lnTo>
                    <a:pt x="458" y="1261"/>
                  </a:lnTo>
                  <a:lnTo>
                    <a:pt x="534" y="1261"/>
                  </a:lnTo>
                  <a:lnTo>
                    <a:pt x="613" y="1259"/>
                  </a:lnTo>
                  <a:lnTo>
                    <a:pt x="769" y="1255"/>
                  </a:lnTo>
                  <a:lnTo>
                    <a:pt x="847" y="1254"/>
                  </a:lnTo>
                  <a:lnTo>
                    <a:pt x="925" y="1254"/>
                  </a:lnTo>
                  <a:lnTo>
                    <a:pt x="828" y="1261"/>
                  </a:lnTo>
                  <a:lnTo>
                    <a:pt x="732" y="1265"/>
                  </a:lnTo>
                  <a:lnTo>
                    <a:pt x="638" y="1269"/>
                  </a:lnTo>
                  <a:lnTo>
                    <a:pt x="540" y="1272"/>
                  </a:lnTo>
                  <a:close/>
                  <a:moveTo>
                    <a:pt x="947" y="1254"/>
                  </a:moveTo>
                  <a:lnTo>
                    <a:pt x="947" y="1254"/>
                  </a:lnTo>
                  <a:lnTo>
                    <a:pt x="927" y="1254"/>
                  </a:lnTo>
                  <a:lnTo>
                    <a:pt x="936" y="1252"/>
                  </a:lnTo>
                  <a:lnTo>
                    <a:pt x="946" y="1251"/>
                  </a:lnTo>
                  <a:lnTo>
                    <a:pt x="956" y="1251"/>
                  </a:lnTo>
                  <a:lnTo>
                    <a:pt x="964" y="1252"/>
                  </a:lnTo>
                  <a:lnTo>
                    <a:pt x="961" y="1255"/>
                  </a:lnTo>
                  <a:lnTo>
                    <a:pt x="957" y="1255"/>
                  </a:lnTo>
                  <a:lnTo>
                    <a:pt x="947" y="1254"/>
                  </a:lnTo>
                  <a:close/>
                  <a:moveTo>
                    <a:pt x="1280" y="1077"/>
                  </a:moveTo>
                  <a:lnTo>
                    <a:pt x="1280" y="1077"/>
                  </a:lnTo>
                  <a:lnTo>
                    <a:pt x="1279" y="1092"/>
                  </a:lnTo>
                  <a:lnTo>
                    <a:pt x="1276" y="1108"/>
                  </a:lnTo>
                  <a:lnTo>
                    <a:pt x="1272" y="1122"/>
                  </a:lnTo>
                  <a:lnTo>
                    <a:pt x="1268" y="1134"/>
                  </a:lnTo>
                  <a:lnTo>
                    <a:pt x="1261" y="1147"/>
                  </a:lnTo>
                  <a:lnTo>
                    <a:pt x="1254" y="1157"/>
                  </a:lnTo>
                  <a:lnTo>
                    <a:pt x="1245" y="1167"/>
                  </a:lnTo>
                  <a:lnTo>
                    <a:pt x="1235" y="1176"/>
                  </a:lnTo>
                  <a:lnTo>
                    <a:pt x="1224" y="1185"/>
                  </a:lnTo>
                  <a:lnTo>
                    <a:pt x="1213" y="1192"/>
                  </a:lnTo>
                  <a:lnTo>
                    <a:pt x="1202" y="1199"/>
                  </a:lnTo>
                  <a:lnTo>
                    <a:pt x="1189" y="1204"/>
                  </a:lnTo>
                  <a:lnTo>
                    <a:pt x="1161" y="1214"/>
                  </a:lnTo>
                  <a:lnTo>
                    <a:pt x="1131" y="1223"/>
                  </a:lnTo>
                  <a:lnTo>
                    <a:pt x="1102" y="1227"/>
                  </a:lnTo>
                  <a:lnTo>
                    <a:pt x="1072" y="1231"/>
                  </a:lnTo>
                  <a:lnTo>
                    <a:pt x="1041" y="1233"/>
                  </a:lnTo>
                  <a:lnTo>
                    <a:pt x="1010" y="1234"/>
                  </a:lnTo>
                  <a:lnTo>
                    <a:pt x="949" y="1234"/>
                  </a:lnTo>
                  <a:lnTo>
                    <a:pt x="887" y="1234"/>
                  </a:lnTo>
                  <a:lnTo>
                    <a:pt x="741" y="1238"/>
                  </a:lnTo>
                  <a:lnTo>
                    <a:pt x="596" y="1242"/>
                  </a:lnTo>
                  <a:lnTo>
                    <a:pt x="524" y="1244"/>
                  </a:lnTo>
                  <a:lnTo>
                    <a:pt x="454" y="1244"/>
                  </a:lnTo>
                  <a:lnTo>
                    <a:pt x="384" y="1242"/>
                  </a:lnTo>
                  <a:lnTo>
                    <a:pt x="316" y="1238"/>
                  </a:lnTo>
                  <a:lnTo>
                    <a:pt x="261" y="1233"/>
                  </a:lnTo>
                  <a:lnTo>
                    <a:pt x="236" y="1230"/>
                  </a:lnTo>
                  <a:lnTo>
                    <a:pt x="211" y="1224"/>
                  </a:lnTo>
                  <a:lnTo>
                    <a:pt x="186" y="1219"/>
                  </a:lnTo>
                  <a:lnTo>
                    <a:pt x="162" y="1211"/>
                  </a:lnTo>
                  <a:lnTo>
                    <a:pt x="139" y="1204"/>
                  </a:lnTo>
                  <a:lnTo>
                    <a:pt x="118" y="1195"/>
                  </a:lnTo>
                  <a:lnTo>
                    <a:pt x="112" y="1190"/>
                  </a:lnTo>
                  <a:lnTo>
                    <a:pt x="107" y="1185"/>
                  </a:lnTo>
                  <a:lnTo>
                    <a:pt x="97" y="1172"/>
                  </a:lnTo>
                  <a:lnTo>
                    <a:pt x="98" y="1176"/>
                  </a:lnTo>
                  <a:lnTo>
                    <a:pt x="97" y="1181"/>
                  </a:lnTo>
                  <a:lnTo>
                    <a:pt x="96" y="1181"/>
                  </a:lnTo>
                  <a:lnTo>
                    <a:pt x="94" y="1181"/>
                  </a:lnTo>
                  <a:lnTo>
                    <a:pt x="90" y="1178"/>
                  </a:lnTo>
                  <a:lnTo>
                    <a:pt x="83" y="1169"/>
                  </a:lnTo>
                  <a:lnTo>
                    <a:pt x="77" y="1161"/>
                  </a:lnTo>
                  <a:lnTo>
                    <a:pt x="73" y="1152"/>
                  </a:lnTo>
                  <a:lnTo>
                    <a:pt x="69" y="1143"/>
                  </a:lnTo>
                  <a:lnTo>
                    <a:pt x="62" y="1122"/>
                  </a:lnTo>
                  <a:lnTo>
                    <a:pt x="58" y="1099"/>
                  </a:lnTo>
                  <a:lnTo>
                    <a:pt x="55" y="1075"/>
                  </a:lnTo>
                  <a:lnTo>
                    <a:pt x="52" y="1051"/>
                  </a:lnTo>
                  <a:lnTo>
                    <a:pt x="51" y="1002"/>
                  </a:lnTo>
                  <a:lnTo>
                    <a:pt x="44" y="790"/>
                  </a:lnTo>
                  <a:lnTo>
                    <a:pt x="39" y="683"/>
                  </a:lnTo>
                  <a:lnTo>
                    <a:pt x="37" y="576"/>
                  </a:lnTo>
                  <a:lnTo>
                    <a:pt x="35" y="471"/>
                  </a:lnTo>
                  <a:lnTo>
                    <a:pt x="35" y="366"/>
                  </a:lnTo>
                  <a:lnTo>
                    <a:pt x="38" y="263"/>
                  </a:lnTo>
                  <a:lnTo>
                    <a:pt x="42" y="160"/>
                  </a:lnTo>
                  <a:lnTo>
                    <a:pt x="45" y="144"/>
                  </a:lnTo>
                  <a:lnTo>
                    <a:pt x="51" y="128"/>
                  </a:lnTo>
                  <a:lnTo>
                    <a:pt x="58" y="113"/>
                  </a:lnTo>
                  <a:lnTo>
                    <a:pt x="67" y="99"/>
                  </a:lnTo>
                  <a:lnTo>
                    <a:pt x="69" y="96"/>
                  </a:lnTo>
                  <a:lnTo>
                    <a:pt x="72" y="94"/>
                  </a:lnTo>
                  <a:lnTo>
                    <a:pt x="72" y="93"/>
                  </a:lnTo>
                  <a:lnTo>
                    <a:pt x="84" y="83"/>
                  </a:lnTo>
                  <a:lnTo>
                    <a:pt x="97" y="76"/>
                  </a:lnTo>
                  <a:lnTo>
                    <a:pt x="112" y="68"/>
                  </a:lnTo>
                  <a:lnTo>
                    <a:pt x="128" y="62"/>
                  </a:lnTo>
                  <a:lnTo>
                    <a:pt x="145" y="56"/>
                  </a:lnTo>
                  <a:lnTo>
                    <a:pt x="163" y="52"/>
                  </a:lnTo>
                  <a:lnTo>
                    <a:pt x="183" y="49"/>
                  </a:lnTo>
                  <a:lnTo>
                    <a:pt x="202" y="48"/>
                  </a:lnTo>
                  <a:lnTo>
                    <a:pt x="309" y="41"/>
                  </a:lnTo>
                  <a:lnTo>
                    <a:pt x="417" y="35"/>
                  </a:lnTo>
                  <a:lnTo>
                    <a:pt x="526" y="33"/>
                  </a:lnTo>
                  <a:lnTo>
                    <a:pt x="635" y="30"/>
                  </a:lnTo>
                  <a:lnTo>
                    <a:pt x="852" y="27"/>
                  </a:lnTo>
                  <a:lnTo>
                    <a:pt x="1065" y="23"/>
                  </a:lnTo>
                  <a:lnTo>
                    <a:pt x="1082" y="25"/>
                  </a:lnTo>
                  <a:lnTo>
                    <a:pt x="1099" y="27"/>
                  </a:lnTo>
                  <a:lnTo>
                    <a:pt x="1114" y="31"/>
                  </a:lnTo>
                  <a:lnTo>
                    <a:pt x="1130" y="35"/>
                  </a:lnTo>
                  <a:lnTo>
                    <a:pt x="1144" y="40"/>
                  </a:lnTo>
                  <a:lnTo>
                    <a:pt x="1158" y="47"/>
                  </a:lnTo>
                  <a:lnTo>
                    <a:pt x="1172" y="52"/>
                  </a:lnTo>
                  <a:lnTo>
                    <a:pt x="1183" y="61"/>
                  </a:lnTo>
                  <a:lnTo>
                    <a:pt x="1196" y="69"/>
                  </a:lnTo>
                  <a:lnTo>
                    <a:pt x="1207" y="77"/>
                  </a:lnTo>
                  <a:lnTo>
                    <a:pt x="1217" y="87"/>
                  </a:lnTo>
                  <a:lnTo>
                    <a:pt x="1225" y="99"/>
                  </a:lnTo>
                  <a:lnTo>
                    <a:pt x="1234" y="111"/>
                  </a:lnTo>
                  <a:lnTo>
                    <a:pt x="1241" y="124"/>
                  </a:lnTo>
                  <a:lnTo>
                    <a:pt x="1248" y="138"/>
                  </a:lnTo>
                  <a:lnTo>
                    <a:pt x="1252" y="152"/>
                  </a:lnTo>
                  <a:lnTo>
                    <a:pt x="1265" y="385"/>
                  </a:lnTo>
                  <a:lnTo>
                    <a:pt x="1270" y="502"/>
                  </a:lnTo>
                  <a:lnTo>
                    <a:pt x="1276" y="618"/>
                  </a:lnTo>
                  <a:lnTo>
                    <a:pt x="1279" y="734"/>
                  </a:lnTo>
                  <a:lnTo>
                    <a:pt x="1282" y="849"/>
                  </a:lnTo>
                  <a:lnTo>
                    <a:pt x="1282" y="963"/>
                  </a:lnTo>
                  <a:lnTo>
                    <a:pt x="1280" y="1077"/>
                  </a:lnTo>
                  <a:close/>
                  <a:moveTo>
                    <a:pt x="1268" y="121"/>
                  </a:moveTo>
                  <a:lnTo>
                    <a:pt x="1268" y="121"/>
                  </a:lnTo>
                  <a:lnTo>
                    <a:pt x="1270" y="121"/>
                  </a:lnTo>
                  <a:lnTo>
                    <a:pt x="1272" y="122"/>
                  </a:lnTo>
                  <a:lnTo>
                    <a:pt x="1276" y="141"/>
                  </a:lnTo>
                  <a:lnTo>
                    <a:pt x="1280" y="160"/>
                  </a:lnTo>
                  <a:lnTo>
                    <a:pt x="1286" y="200"/>
                  </a:lnTo>
                  <a:lnTo>
                    <a:pt x="1289" y="242"/>
                  </a:lnTo>
                  <a:lnTo>
                    <a:pt x="1290" y="284"/>
                  </a:lnTo>
                  <a:lnTo>
                    <a:pt x="1290" y="328"/>
                  </a:lnTo>
                  <a:lnTo>
                    <a:pt x="1289" y="371"/>
                  </a:lnTo>
                  <a:lnTo>
                    <a:pt x="1283" y="451"/>
                  </a:lnTo>
                  <a:lnTo>
                    <a:pt x="1283" y="464"/>
                  </a:lnTo>
                  <a:lnTo>
                    <a:pt x="1282" y="471"/>
                  </a:lnTo>
                  <a:lnTo>
                    <a:pt x="1280" y="477"/>
                  </a:lnTo>
                  <a:lnTo>
                    <a:pt x="1279" y="389"/>
                  </a:lnTo>
                  <a:lnTo>
                    <a:pt x="1276" y="305"/>
                  </a:lnTo>
                  <a:lnTo>
                    <a:pt x="1273" y="262"/>
                  </a:lnTo>
                  <a:lnTo>
                    <a:pt x="1270" y="219"/>
                  </a:lnTo>
                  <a:lnTo>
                    <a:pt x="1266" y="176"/>
                  </a:lnTo>
                  <a:lnTo>
                    <a:pt x="1261" y="134"/>
                  </a:lnTo>
                  <a:lnTo>
                    <a:pt x="1248" y="111"/>
                  </a:lnTo>
                  <a:lnTo>
                    <a:pt x="1235" y="92"/>
                  </a:lnTo>
                  <a:lnTo>
                    <a:pt x="1218" y="73"/>
                  </a:lnTo>
                  <a:lnTo>
                    <a:pt x="1200" y="56"/>
                  </a:lnTo>
                  <a:lnTo>
                    <a:pt x="1179" y="41"/>
                  </a:lnTo>
                  <a:lnTo>
                    <a:pt x="1155" y="30"/>
                  </a:lnTo>
                  <a:lnTo>
                    <a:pt x="1130" y="18"/>
                  </a:lnTo>
                  <a:lnTo>
                    <a:pt x="1102" y="11"/>
                  </a:lnTo>
                  <a:lnTo>
                    <a:pt x="1124" y="14"/>
                  </a:lnTo>
                  <a:lnTo>
                    <a:pt x="1144" y="17"/>
                  </a:lnTo>
                  <a:lnTo>
                    <a:pt x="1162" y="23"/>
                  </a:lnTo>
                  <a:lnTo>
                    <a:pt x="1180" y="30"/>
                  </a:lnTo>
                  <a:lnTo>
                    <a:pt x="1197" y="38"/>
                  </a:lnTo>
                  <a:lnTo>
                    <a:pt x="1213" y="48"/>
                  </a:lnTo>
                  <a:lnTo>
                    <a:pt x="1228" y="59"/>
                  </a:lnTo>
                  <a:lnTo>
                    <a:pt x="1241" y="69"/>
                  </a:lnTo>
                  <a:lnTo>
                    <a:pt x="1235" y="73"/>
                  </a:lnTo>
                  <a:lnTo>
                    <a:pt x="1245" y="83"/>
                  </a:lnTo>
                  <a:lnTo>
                    <a:pt x="1254" y="94"/>
                  </a:lnTo>
                  <a:lnTo>
                    <a:pt x="1262" y="107"/>
                  </a:lnTo>
                  <a:lnTo>
                    <a:pt x="1268" y="121"/>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endParaRPr lang="zh-CN" altLang="en-US" sz="2400">
                <a:solidFill>
                  <a:srgbClr val="005188"/>
                </a:solidFill>
              </a:endParaRPr>
            </a:p>
          </p:txBody>
        </p:sp>
        <p:sp>
          <p:nvSpPr>
            <p:cNvPr id="72" name="文本框 310"/>
            <p:cNvSpPr txBox="1">
              <a:spLocks noChangeArrowheads="1"/>
            </p:cNvSpPr>
            <p:nvPr/>
          </p:nvSpPr>
          <p:spPr bwMode="auto">
            <a:xfrm>
              <a:off x="7534275" y="3152775"/>
              <a:ext cx="995363"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6000" dirty="0">
                  <a:solidFill>
                    <a:srgbClr val="005188"/>
                  </a:solidFill>
                  <a:latin typeface="方正静蕾简体" pitchFamily="2" charset="-122"/>
                  <a:ea typeface="方正静蕾简体" pitchFamily="2" charset="-122"/>
                </a:rPr>
                <a:t>05</a:t>
              </a:r>
              <a:endParaRPr lang="zh-CN" altLang="en-US" sz="6000" dirty="0">
                <a:solidFill>
                  <a:srgbClr val="005188"/>
                </a:solidFill>
                <a:latin typeface="方正静蕾简体" pitchFamily="2" charset="-122"/>
                <a:ea typeface="方正静蕾简体" pitchFamily="2" charset="-122"/>
              </a:endParaRPr>
            </a:p>
          </p:txBody>
        </p:sp>
      </p:grpSp>
      <p:grpSp>
        <p:nvGrpSpPr>
          <p:cNvPr id="73" name="chenying0907 72"/>
          <p:cNvGrpSpPr/>
          <p:nvPr/>
        </p:nvGrpSpPr>
        <p:grpSpPr>
          <a:xfrm>
            <a:off x="6693935" y="4572000"/>
            <a:ext cx="1023937" cy="1054100"/>
            <a:chOff x="7469188" y="4572000"/>
            <a:chExt cx="1023937" cy="1054100"/>
          </a:xfrm>
        </p:grpSpPr>
        <p:sp>
          <p:nvSpPr>
            <p:cNvPr id="74" name="chenying0907 400"/>
            <p:cNvSpPr>
              <a:spLocks noEditPoints="1" noChangeArrowheads="1"/>
            </p:cNvSpPr>
            <p:nvPr/>
          </p:nvSpPr>
          <p:spPr bwMode="auto">
            <a:xfrm>
              <a:off x="7469188" y="4718050"/>
              <a:ext cx="919162" cy="908050"/>
            </a:xfrm>
            <a:custGeom>
              <a:avLst/>
              <a:gdLst>
                <a:gd name="T0" fmla="*/ 375 w 1303"/>
                <a:gd name="T1" fmla="*/ 23 h 1287"/>
                <a:gd name="T2" fmla="*/ 169 w 1303"/>
                <a:gd name="T3" fmla="*/ 35 h 1287"/>
                <a:gd name="T4" fmla="*/ 72 w 1303"/>
                <a:gd name="T5" fmla="*/ 72 h 1287"/>
                <a:gd name="T6" fmla="*/ 18 w 1303"/>
                <a:gd name="T7" fmla="*/ 149 h 1287"/>
                <a:gd name="T8" fmla="*/ 1 w 1303"/>
                <a:gd name="T9" fmla="*/ 239 h 1287"/>
                <a:gd name="T10" fmla="*/ 13 w 1303"/>
                <a:gd name="T11" fmla="*/ 489 h 1287"/>
                <a:gd name="T12" fmla="*/ 11 w 1303"/>
                <a:gd name="T13" fmla="*/ 693 h 1287"/>
                <a:gd name="T14" fmla="*/ 31 w 1303"/>
                <a:gd name="T15" fmla="*/ 1058 h 1287"/>
                <a:gd name="T16" fmla="*/ 59 w 1303"/>
                <a:gd name="T17" fmla="*/ 1182 h 1287"/>
                <a:gd name="T18" fmla="*/ 89 w 1303"/>
                <a:gd name="T19" fmla="*/ 1227 h 1287"/>
                <a:gd name="T20" fmla="*/ 87 w 1303"/>
                <a:gd name="T21" fmla="*/ 1209 h 1287"/>
                <a:gd name="T22" fmla="*/ 271 w 1303"/>
                <a:gd name="T23" fmla="*/ 1276 h 1287"/>
                <a:gd name="T24" fmla="*/ 547 w 1303"/>
                <a:gd name="T25" fmla="*/ 1286 h 1287"/>
                <a:gd name="T26" fmla="*/ 1078 w 1303"/>
                <a:gd name="T27" fmla="*/ 1256 h 1287"/>
                <a:gd name="T28" fmla="*/ 1169 w 1303"/>
                <a:gd name="T29" fmla="*/ 1233 h 1287"/>
                <a:gd name="T30" fmla="*/ 1248 w 1303"/>
                <a:gd name="T31" fmla="*/ 1189 h 1287"/>
                <a:gd name="T32" fmla="*/ 1291 w 1303"/>
                <a:gd name="T33" fmla="*/ 1112 h 1287"/>
                <a:gd name="T34" fmla="*/ 1300 w 1303"/>
                <a:gd name="T35" fmla="*/ 926 h 1287"/>
                <a:gd name="T36" fmla="*/ 1291 w 1303"/>
                <a:gd name="T37" fmla="*/ 606 h 1287"/>
                <a:gd name="T38" fmla="*/ 1298 w 1303"/>
                <a:gd name="T39" fmla="*/ 215 h 1287"/>
                <a:gd name="T40" fmla="*/ 1279 w 1303"/>
                <a:gd name="T41" fmla="*/ 115 h 1287"/>
                <a:gd name="T42" fmla="*/ 1220 w 1303"/>
                <a:gd name="T43" fmla="*/ 41 h 1287"/>
                <a:gd name="T44" fmla="*/ 1131 w 1303"/>
                <a:gd name="T45" fmla="*/ 0 h 1287"/>
                <a:gd name="T46" fmla="*/ 23 w 1303"/>
                <a:gd name="T47" fmla="*/ 613 h 1287"/>
                <a:gd name="T48" fmla="*/ 42 w 1303"/>
                <a:gd name="T49" fmla="*/ 919 h 1287"/>
                <a:gd name="T50" fmla="*/ 18 w 1303"/>
                <a:gd name="T51" fmla="*/ 269 h 1287"/>
                <a:gd name="T52" fmla="*/ 13 w 1303"/>
                <a:gd name="T53" fmla="*/ 242 h 1287"/>
                <a:gd name="T54" fmla="*/ 540 w 1303"/>
                <a:gd name="T55" fmla="*/ 1272 h 1287"/>
                <a:gd name="T56" fmla="*/ 287 w 1303"/>
                <a:gd name="T57" fmla="*/ 1263 h 1287"/>
                <a:gd name="T58" fmla="*/ 458 w 1303"/>
                <a:gd name="T59" fmla="*/ 1261 h 1287"/>
                <a:gd name="T60" fmla="*/ 925 w 1303"/>
                <a:gd name="T61" fmla="*/ 1254 h 1287"/>
                <a:gd name="T62" fmla="*/ 947 w 1303"/>
                <a:gd name="T63" fmla="*/ 1254 h 1287"/>
                <a:gd name="T64" fmla="*/ 956 w 1303"/>
                <a:gd name="T65" fmla="*/ 1251 h 1287"/>
                <a:gd name="T66" fmla="*/ 947 w 1303"/>
                <a:gd name="T67" fmla="*/ 1254 h 1287"/>
                <a:gd name="T68" fmla="*/ 1268 w 1303"/>
                <a:gd name="T69" fmla="*/ 1134 h 1287"/>
                <a:gd name="T70" fmla="*/ 1213 w 1303"/>
                <a:gd name="T71" fmla="*/ 1192 h 1287"/>
                <a:gd name="T72" fmla="*/ 1102 w 1303"/>
                <a:gd name="T73" fmla="*/ 1227 h 1287"/>
                <a:gd name="T74" fmla="*/ 887 w 1303"/>
                <a:gd name="T75" fmla="*/ 1234 h 1287"/>
                <a:gd name="T76" fmla="*/ 316 w 1303"/>
                <a:gd name="T77" fmla="*/ 1238 h 1287"/>
                <a:gd name="T78" fmla="*/ 162 w 1303"/>
                <a:gd name="T79" fmla="*/ 1211 h 1287"/>
                <a:gd name="T80" fmla="*/ 97 w 1303"/>
                <a:gd name="T81" fmla="*/ 1172 h 1287"/>
                <a:gd name="T82" fmla="*/ 90 w 1303"/>
                <a:gd name="T83" fmla="*/ 1178 h 1287"/>
                <a:gd name="T84" fmla="*/ 62 w 1303"/>
                <a:gd name="T85" fmla="*/ 1122 h 1287"/>
                <a:gd name="T86" fmla="*/ 44 w 1303"/>
                <a:gd name="T87" fmla="*/ 790 h 1287"/>
                <a:gd name="T88" fmla="*/ 42 w 1303"/>
                <a:gd name="T89" fmla="*/ 160 h 1287"/>
                <a:gd name="T90" fmla="*/ 67 w 1303"/>
                <a:gd name="T91" fmla="*/ 99 h 1287"/>
                <a:gd name="T92" fmla="*/ 97 w 1303"/>
                <a:gd name="T93" fmla="*/ 76 h 1287"/>
                <a:gd name="T94" fmla="*/ 202 w 1303"/>
                <a:gd name="T95" fmla="*/ 48 h 1287"/>
                <a:gd name="T96" fmla="*/ 852 w 1303"/>
                <a:gd name="T97" fmla="*/ 27 h 1287"/>
                <a:gd name="T98" fmla="*/ 1130 w 1303"/>
                <a:gd name="T99" fmla="*/ 35 h 1287"/>
                <a:gd name="T100" fmla="*/ 1207 w 1303"/>
                <a:gd name="T101" fmla="*/ 77 h 1287"/>
                <a:gd name="T102" fmla="*/ 1252 w 1303"/>
                <a:gd name="T103" fmla="*/ 152 h 1287"/>
                <a:gd name="T104" fmla="*/ 1282 w 1303"/>
                <a:gd name="T105" fmla="*/ 849 h 1287"/>
                <a:gd name="T106" fmla="*/ 1270 w 1303"/>
                <a:gd name="T107" fmla="*/ 121 h 1287"/>
                <a:gd name="T108" fmla="*/ 1289 w 1303"/>
                <a:gd name="T109" fmla="*/ 242 h 1287"/>
                <a:gd name="T110" fmla="*/ 1283 w 1303"/>
                <a:gd name="T111" fmla="*/ 464 h 1287"/>
                <a:gd name="T112" fmla="*/ 1273 w 1303"/>
                <a:gd name="T113" fmla="*/ 262 h 1287"/>
                <a:gd name="T114" fmla="*/ 1235 w 1303"/>
                <a:gd name="T115" fmla="*/ 92 h 1287"/>
                <a:gd name="T116" fmla="*/ 1102 w 1303"/>
                <a:gd name="T117" fmla="*/ 11 h 1287"/>
                <a:gd name="T118" fmla="*/ 1197 w 1303"/>
                <a:gd name="T119" fmla="*/ 38 h 1287"/>
                <a:gd name="T120" fmla="*/ 1245 w 1303"/>
                <a:gd name="T121" fmla="*/ 83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03" h="1287">
                  <a:moveTo>
                    <a:pt x="1131" y="0"/>
                  </a:moveTo>
                  <a:lnTo>
                    <a:pt x="389" y="17"/>
                  </a:lnTo>
                  <a:lnTo>
                    <a:pt x="385" y="18"/>
                  </a:lnTo>
                  <a:lnTo>
                    <a:pt x="379" y="20"/>
                  </a:lnTo>
                  <a:lnTo>
                    <a:pt x="375" y="23"/>
                  </a:lnTo>
                  <a:lnTo>
                    <a:pt x="372" y="23"/>
                  </a:lnTo>
                  <a:lnTo>
                    <a:pt x="270" y="27"/>
                  </a:lnTo>
                  <a:lnTo>
                    <a:pt x="219" y="31"/>
                  </a:lnTo>
                  <a:lnTo>
                    <a:pt x="169" y="35"/>
                  </a:lnTo>
                  <a:lnTo>
                    <a:pt x="149" y="38"/>
                  </a:lnTo>
                  <a:lnTo>
                    <a:pt x="131" y="42"/>
                  </a:lnTo>
                  <a:lnTo>
                    <a:pt x="114" y="48"/>
                  </a:lnTo>
                  <a:lnTo>
                    <a:pt x="98" y="55"/>
                  </a:lnTo>
                  <a:lnTo>
                    <a:pt x="84" y="63"/>
                  </a:lnTo>
                  <a:lnTo>
                    <a:pt x="72" y="72"/>
                  </a:lnTo>
                  <a:lnTo>
                    <a:pt x="60" y="83"/>
                  </a:lnTo>
                  <a:lnTo>
                    <a:pt x="49" y="94"/>
                  </a:lnTo>
                  <a:lnTo>
                    <a:pt x="41" y="106"/>
                  </a:lnTo>
                  <a:lnTo>
                    <a:pt x="32" y="120"/>
                  </a:lnTo>
                  <a:lnTo>
                    <a:pt x="25" y="134"/>
                  </a:lnTo>
                  <a:lnTo>
                    <a:pt x="18" y="149"/>
                  </a:lnTo>
                  <a:lnTo>
                    <a:pt x="13" y="165"/>
                  </a:lnTo>
                  <a:lnTo>
                    <a:pt x="8" y="181"/>
                  </a:lnTo>
                  <a:lnTo>
                    <a:pt x="6" y="198"/>
                  </a:lnTo>
                  <a:lnTo>
                    <a:pt x="3" y="217"/>
                  </a:lnTo>
                  <a:lnTo>
                    <a:pt x="1" y="239"/>
                  </a:lnTo>
                  <a:lnTo>
                    <a:pt x="0" y="262"/>
                  </a:lnTo>
                  <a:lnTo>
                    <a:pt x="0" y="307"/>
                  </a:lnTo>
                  <a:lnTo>
                    <a:pt x="1" y="353"/>
                  </a:lnTo>
                  <a:lnTo>
                    <a:pt x="6" y="398"/>
                  </a:lnTo>
                  <a:lnTo>
                    <a:pt x="10" y="444"/>
                  </a:lnTo>
                  <a:lnTo>
                    <a:pt x="13" y="489"/>
                  </a:lnTo>
                  <a:lnTo>
                    <a:pt x="14" y="534"/>
                  </a:lnTo>
                  <a:lnTo>
                    <a:pt x="14" y="557"/>
                  </a:lnTo>
                  <a:lnTo>
                    <a:pt x="14" y="579"/>
                  </a:lnTo>
                  <a:lnTo>
                    <a:pt x="11" y="635"/>
                  </a:lnTo>
                  <a:lnTo>
                    <a:pt x="11" y="693"/>
                  </a:lnTo>
                  <a:lnTo>
                    <a:pt x="14" y="752"/>
                  </a:lnTo>
                  <a:lnTo>
                    <a:pt x="18" y="814"/>
                  </a:lnTo>
                  <a:lnTo>
                    <a:pt x="25" y="937"/>
                  </a:lnTo>
                  <a:lnTo>
                    <a:pt x="28" y="999"/>
                  </a:lnTo>
                  <a:lnTo>
                    <a:pt x="31" y="1058"/>
                  </a:lnTo>
                  <a:lnTo>
                    <a:pt x="31" y="1078"/>
                  </a:lnTo>
                  <a:lnTo>
                    <a:pt x="32" y="1095"/>
                  </a:lnTo>
                  <a:lnTo>
                    <a:pt x="35" y="1112"/>
                  </a:lnTo>
                  <a:lnTo>
                    <a:pt x="39" y="1127"/>
                  </a:lnTo>
                  <a:lnTo>
                    <a:pt x="48" y="1155"/>
                  </a:lnTo>
                  <a:lnTo>
                    <a:pt x="59" y="1182"/>
                  </a:lnTo>
                  <a:lnTo>
                    <a:pt x="65" y="1196"/>
                  </a:lnTo>
                  <a:lnTo>
                    <a:pt x="73" y="1210"/>
                  </a:lnTo>
                  <a:lnTo>
                    <a:pt x="77" y="1216"/>
                  </a:lnTo>
                  <a:lnTo>
                    <a:pt x="83" y="1221"/>
                  </a:lnTo>
                  <a:lnTo>
                    <a:pt x="89" y="1227"/>
                  </a:lnTo>
                  <a:lnTo>
                    <a:pt x="96" y="1231"/>
                  </a:lnTo>
                  <a:lnTo>
                    <a:pt x="94" y="1224"/>
                  </a:lnTo>
                  <a:lnTo>
                    <a:pt x="91" y="1219"/>
                  </a:lnTo>
                  <a:lnTo>
                    <a:pt x="89" y="1214"/>
                  </a:lnTo>
                  <a:lnTo>
                    <a:pt x="87" y="1209"/>
                  </a:lnTo>
                  <a:lnTo>
                    <a:pt x="119" y="1227"/>
                  </a:lnTo>
                  <a:lnTo>
                    <a:pt x="153" y="1242"/>
                  </a:lnTo>
                  <a:lnTo>
                    <a:pt x="191" y="1256"/>
                  </a:lnTo>
                  <a:lnTo>
                    <a:pt x="230" y="1268"/>
                  </a:lnTo>
                  <a:lnTo>
                    <a:pt x="271" y="1276"/>
                  </a:lnTo>
                  <a:lnTo>
                    <a:pt x="315" y="1283"/>
                  </a:lnTo>
                  <a:lnTo>
                    <a:pt x="360" y="1287"/>
                  </a:lnTo>
                  <a:lnTo>
                    <a:pt x="408" y="1287"/>
                  </a:lnTo>
                  <a:lnTo>
                    <a:pt x="478" y="1287"/>
                  </a:lnTo>
                  <a:lnTo>
                    <a:pt x="547" y="1286"/>
                  </a:lnTo>
                  <a:lnTo>
                    <a:pt x="686" y="1280"/>
                  </a:lnTo>
                  <a:lnTo>
                    <a:pt x="967" y="1266"/>
                  </a:lnTo>
                  <a:lnTo>
                    <a:pt x="1013" y="1263"/>
                  </a:lnTo>
                  <a:lnTo>
                    <a:pt x="1057" y="1259"/>
                  </a:lnTo>
                  <a:lnTo>
                    <a:pt x="1078" y="1256"/>
                  </a:lnTo>
                  <a:lnTo>
                    <a:pt x="1098" y="1252"/>
                  </a:lnTo>
                  <a:lnTo>
                    <a:pt x="1117" y="1247"/>
                  </a:lnTo>
                  <a:lnTo>
                    <a:pt x="1135" y="1240"/>
                  </a:lnTo>
                  <a:lnTo>
                    <a:pt x="1152" y="1237"/>
                  </a:lnTo>
                  <a:lnTo>
                    <a:pt x="1169" y="1233"/>
                  </a:lnTo>
                  <a:lnTo>
                    <a:pt x="1185" y="1228"/>
                  </a:lnTo>
                  <a:lnTo>
                    <a:pt x="1199" y="1223"/>
                  </a:lnTo>
                  <a:lnTo>
                    <a:pt x="1213" y="1216"/>
                  </a:lnTo>
                  <a:lnTo>
                    <a:pt x="1225" y="1207"/>
                  </a:lnTo>
                  <a:lnTo>
                    <a:pt x="1237" y="1199"/>
                  </a:lnTo>
                  <a:lnTo>
                    <a:pt x="1248" y="1189"/>
                  </a:lnTo>
                  <a:lnTo>
                    <a:pt x="1258" y="1178"/>
                  </a:lnTo>
                  <a:lnTo>
                    <a:pt x="1266" y="1167"/>
                  </a:lnTo>
                  <a:lnTo>
                    <a:pt x="1275" y="1154"/>
                  </a:lnTo>
                  <a:lnTo>
                    <a:pt x="1282" y="1141"/>
                  </a:lnTo>
                  <a:lnTo>
                    <a:pt x="1287" y="1126"/>
                  </a:lnTo>
                  <a:lnTo>
                    <a:pt x="1291" y="1112"/>
                  </a:lnTo>
                  <a:lnTo>
                    <a:pt x="1294" y="1095"/>
                  </a:lnTo>
                  <a:lnTo>
                    <a:pt x="1297" y="1078"/>
                  </a:lnTo>
                  <a:lnTo>
                    <a:pt x="1300" y="1029"/>
                  </a:lnTo>
                  <a:lnTo>
                    <a:pt x="1301" y="978"/>
                  </a:lnTo>
                  <a:lnTo>
                    <a:pt x="1300" y="926"/>
                  </a:lnTo>
                  <a:lnTo>
                    <a:pt x="1298" y="876"/>
                  </a:lnTo>
                  <a:lnTo>
                    <a:pt x="1293" y="772"/>
                  </a:lnTo>
                  <a:lnTo>
                    <a:pt x="1291" y="720"/>
                  </a:lnTo>
                  <a:lnTo>
                    <a:pt x="1290" y="666"/>
                  </a:lnTo>
                  <a:lnTo>
                    <a:pt x="1291" y="606"/>
                  </a:lnTo>
                  <a:lnTo>
                    <a:pt x="1293" y="545"/>
                  </a:lnTo>
                  <a:lnTo>
                    <a:pt x="1300" y="426"/>
                  </a:lnTo>
                  <a:lnTo>
                    <a:pt x="1301" y="367"/>
                  </a:lnTo>
                  <a:lnTo>
                    <a:pt x="1303" y="307"/>
                  </a:lnTo>
                  <a:lnTo>
                    <a:pt x="1301" y="246"/>
                  </a:lnTo>
                  <a:lnTo>
                    <a:pt x="1298" y="215"/>
                  </a:lnTo>
                  <a:lnTo>
                    <a:pt x="1296" y="184"/>
                  </a:lnTo>
                  <a:lnTo>
                    <a:pt x="1293" y="166"/>
                  </a:lnTo>
                  <a:lnTo>
                    <a:pt x="1289" y="148"/>
                  </a:lnTo>
                  <a:lnTo>
                    <a:pt x="1284" y="131"/>
                  </a:lnTo>
                  <a:lnTo>
                    <a:pt x="1279" y="115"/>
                  </a:lnTo>
                  <a:lnTo>
                    <a:pt x="1270" y="100"/>
                  </a:lnTo>
                  <a:lnTo>
                    <a:pt x="1263" y="86"/>
                  </a:lnTo>
                  <a:lnTo>
                    <a:pt x="1254" y="73"/>
                  </a:lnTo>
                  <a:lnTo>
                    <a:pt x="1244" y="62"/>
                  </a:lnTo>
                  <a:lnTo>
                    <a:pt x="1232" y="51"/>
                  </a:lnTo>
                  <a:lnTo>
                    <a:pt x="1220" y="41"/>
                  </a:lnTo>
                  <a:lnTo>
                    <a:pt x="1207" y="31"/>
                  </a:lnTo>
                  <a:lnTo>
                    <a:pt x="1193" y="24"/>
                  </a:lnTo>
                  <a:lnTo>
                    <a:pt x="1179" y="17"/>
                  </a:lnTo>
                  <a:lnTo>
                    <a:pt x="1164" y="10"/>
                  </a:lnTo>
                  <a:lnTo>
                    <a:pt x="1148" y="6"/>
                  </a:lnTo>
                  <a:lnTo>
                    <a:pt x="1131" y="0"/>
                  </a:lnTo>
                  <a:close/>
                  <a:moveTo>
                    <a:pt x="44" y="1026"/>
                  </a:moveTo>
                  <a:lnTo>
                    <a:pt x="37" y="842"/>
                  </a:lnTo>
                  <a:lnTo>
                    <a:pt x="30" y="738"/>
                  </a:lnTo>
                  <a:lnTo>
                    <a:pt x="23" y="613"/>
                  </a:lnTo>
                  <a:lnTo>
                    <a:pt x="28" y="662"/>
                  </a:lnTo>
                  <a:lnTo>
                    <a:pt x="32" y="713"/>
                  </a:lnTo>
                  <a:lnTo>
                    <a:pt x="37" y="763"/>
                  </a:lnTo>
                  <a:lnTo>
                    <a:pt x="38" y="815"/>
                  </a:lnTo>
                  <a:lnTo>
                    <a:pt x="42" y="919"/>
                  </a:lnTo>
                  <a:lnTo>
                    <a:pt x="44" y="1026"/>
                  </a:lnTo>
                  <a:close/>
                  <a:moveTo>
                    <a:pt x="20" y="260"/>
                  </a:moveTo>
                  <a:lnTo>
                    <a:pt x="20" y="260"/>
                  </a:lnTo>
                  <a:lnTo>
                    <a:pt x="18" y="266"/>
                  </a:lnTo>
                  <a:lnTo>
                    <a:pt x="18" y="269"/>
                  </a:lnTo>
                  <a:lnTo>
                    <a:pt x="17" y="269"/>
                  </a:lnTo>
                  <a:lnTo>
                    <a:pt x="15" y="267"/>
                  </a:lnTo>
                  <a:lnTo>
                    <a:pt x="13" y="262"/>
                  </a:lnTo>
                  <a:lnTo>
                    <a:pt x="13" y="259"/>
                  </a:lnTo>
                  <a:lnTo>
                    <a:pt x="13" y="242"/>
                  </a:lnTo>
                  <a:lnTo>
                    <a:pt x="14" y="224"/>
                  </a:lnTo>
                  <a:lnTo>
                    <a:pt x="18" y="191"/>
                  </a:lnTo>
                  <a:lnTo>
                    <a:pt x="23" y="181"/>
                  </a:lnTo>
                  <a:lnTo>
                    <a:pt x="20" y="260"/>
                  </a:lnTo>
                  <a:close/>
                  <a:moveTo>
                    <a:pt x="540" y="1272"/>
                  </a:moveTo>
                  <a:lnTo>
                    <a:pt x="540" y="1272"/>
                  </a:lnTo>
                  <a:lnTo>
                    <a:pt x="453" y="1273"/>
                  </a:lnTo>
                  <a:lnTo>
                    <a:pt x="409" y="1273"/>
                  </a:lnTo>
                  <a:lnTo>
                    <a:pt x="367" y="1272"/>
                  </a:lnTo>
                  <a:lnTo>
                    <a:pt x="326" y="1269"/>
                  </a:lnTo>
                  <a:lnTo>
                    <a:pt x="287" y="1263"/>
                  </a:lnTo>
                  <a:lnTo>
                    <a:pt x="249" y="1256"/>
                  </a:lnTo>
                  <a:lnTo>
                    <a:pt x="214" y="1247"/>
                  </a:lnTo>
                  <a:lnTo>
                    <a:pt x="311" y="1256"/>
                  </a:lnTo>
                  <a:lnTo>
                    <a:pt x="384" y="1261"/>
                  </a:lnTo>
                  <a:lnTo>
                    <a:pt x="458" y="1261"/>
                  </a:lnTo>
                  <a:lnTo>
                    <a:pt x="534" y="1261"/>
                  </a:lnTo>
                  <a:lnTo>
                    <a:pt x="613" y="1259"/>
                  </a:lnTo>
                  <a:lnTo>
                    <a:pt x="769" y="1255"/>
                  </a:lnTo>
                  <a:lnTo>
                    <a:pt x="847" y="1254"/>
                  </a:lnTo>
                  <a:lnTo>
                    <a:pt x="925" y="1254"/>
                  </a:lnTo>
                  <a:lnTo>
                    <a:pt x="828" y="1261"/>
                  </a:lnTo>
                  <a:lnTo>
                    <a:pt x="732" y="1265"/>
                  </a:lnTo>
                  <a:lnTo>
                    <a:pt x="638" y="1269"/>
                  </a:lnTo>
                  <a:lnTo>
                    <a:pt x="540" y="1272"/>
                  </a:lnTo>
                  <a:close/>
                  <a:moveTo>
                    <a:pt x="947" y="1254"/>
                  </a:moveTo>
                  <a:lnTo>
                    <a:pt x="947" y="1254"/>
                  </a:lnTo>
                  <a:lnTo>
                    <a:pt x="927" y="1254"/>
                  </a:lnTo>
                  <a:lnTo>
                    <a:pt x="936" y="1252"/>
                  </a:lnTo>
                  <a:lnTo>
                    <a:pt x="946" y="1251"/>
                  </a:lnTo>
                  <a:lnTo>
                    <a:pt x="956" y="1251"/>
                  </a:lnTo>
                  <a:lnTo>
                    <a:pt x="964" y="1252"/>
                  </a:lnTo>
                  <a:lnTo>
                    <a:pt x="961" y="1255"/>
                  </a:lnTo>
                  <a:lnTo>
                    <a:pt x="957" y="1255"/>
                  </a:lnTo>
                  <a:lnTo>
                    <a:pt x="947" y="1254"/>
                  </a:lnTo>
                  <a:close/>
                  <a:moveTo>
                    <a:pt x="1280" y="1077"/>
                  </a:moveTo>
                  <a:lnTo>
                    <a:pt x="1280" y="1077"/>
                  </a:lnTo>
                  <a:lnTo>
                    <a:pt x="1279" y="1092"/>
                  </a:lnTo>
                  <a:lnTo>
                    <a:pt x="1276" y="1108"/>
                  </a:lnTo>
                  <a:lnTo>
                    <a:pt x="1272" y="1122"/>
                  </a:lnTo>
                  <a:lnTo>
                    <a:pt x="1268" y="1134"/>
                  </a:lnTo>
                  <a:lnTo>
                    <a:pt x="1261" y="1147"/>
                  </a:lnTo>
                  <a:lnTo>
                    <a:pt x="1254" y="1157"/>
                  </a:lnTo>
                  <a:lnTo>
                    <a:pt x="1245" y="1167"/>
                  </a:lnTo>
                  <a:lnTo>
                    <a:pt x="1235" y="1176"/>
                  </a:lnTo>
                  <a:lnTo>
                    <a:pt x="1224" y="1185"/>
                  </a:lnTo>
                  <a:lnTo>
                    <a:pt x="1213" y="1192"/>
                  </a:lnTo>
                  <a:lnTo>
                    <a:pt x="1202" y="1199"/>
                  </a:lnTo>
                  <a:lnTo>
                    <a:pt x="1189" y="1204"/>
                  </a:lnTo>
                  <a:lnTo>
                    <a:pt x="1161" y="1214"/>
                  </a:lnTo>
                  <a:lnTo>
                    <a:pt x="1131" y="1223"/>
                  </a:lnTo>
                  <a:lnTo>
                    <a:pt x="1102" y="1227"/>
                  </a:lnTo>
                  <a:lnTo>
                    <a:pt x="1072" y="1231"/>
                  </a:lnTo>
                  <a:lnTo>
                    <a:pt x="1041" y="1233"/>
                  </a:lnTo>
                  <a:lnTo>
                    <a:pt x="1010" y="1234"/>
                  </a:lnTo>
                  <a:lnTo>
                    <a:pt x="949" y="1234"/>
                  </a:lnTo>
                  <a:lnTo>
                    <a:pt x="887" y="1234"/>
                  </a:lnTo>
                  <a:lnTo>
                    <a:pt x="741" y="1238"/>
                  </a:lnTo>
                  <a:lnTo>
                    <a:pt x="596" y="1242"/>
                  </a:lnTo>
                  <a:lnTo>
                    <a:pt x="524" y="1244"/>
                  </a:lnTo>
                  <a:lnTo>
                    <a:pt x="454" y="1244"/>
                  </a:lnTo>
                  <a:lnTo>
                    <a:pt x="384" y="1242"/>
                  </a:lnTo>
                  <a:lnTo>
                    <a:pt x="316" y="1238"/>
                  </a:lnTo>
                  <a:lnTo>
                    <a:pt x="261" y="1233"/>
                  </a:lnTo>
                  <a:lnTo>
                    <a:pt x="236" y="1230"/>
                  </a:lnTo>
                  <a:lnTo>
                    <a:pt x="211" y="1224"/>
                  </a:lnTo>
                  <a:lnTo>
                    <a:pt x="186" y="1219"/>
                  </a:lnTo>
                  <a:lnTo>
                    <a:pt x="162" y="1211"/>
                  </a:lnTo>
                  <a:lnTo>
                    <a:pt x="139" y="1204"/>
                  </a:lnTo>
                  <a:lnTo>
                    <a:pt x="118" y="1195"/>
                  </a:lnTo>
                  <a:lnTo>
                    <a:pt x="112" y="1190"/>
                  </a:lnTo>
                  <a:lnTo>
                    <a:pt x="107" y="1185"/>
                  </a:lnTo>
                  <a:lnTo>
                    <a:pt x="97" y="1172"/>
                  </a:lnTo>
                  <a:lnTo>
                    <a:pt x="98" y="1176"/>
                  </a:lnTo>
                  <a:lnTo>
                    <a:pt x="97" y="1181"/>
                  </a:lnTo>
                  <a:lnTo>
                    <a:pt x="96" y="1181"/>
                  </a:lnTo>
                  <a:lnTo>
                    <a:pt x="94" y="1181"/>
                  </a:lnTo>
                  <a:lnTo>
                    <a:pt x="90" y="1178"/>
                  </a:lnTo>
                  <a:lnTo>
                    <a:pt x="83" y="1169"/>
                  </a:lnTo>
                  <a:lnTo>
                    <a:pt x="77" y="1161"/>
                  </a:lnTo>
                  <a:lnTo>
                    <a:pt x="73" y="1152"/>
                  </a:lnTo>
                  <a:lnTo>
                    <a:pt x="69" y="1143"/>
                  </a:lnTo>
                  <a:lnTo>
                    <a:pt x="62" y="1122"/>
                  </a:lnTo>
                  <a:lnTo>
                    <a:pt x="58" y="1099"/>
                  </a:lnTo>
                  <a:lnTo>
                    <a:pt x="55" y="1075"/>
                  </a:lnTo>
                  <a:lnTo>
                    <a:pt x="52" y="1051"/>
                  </a:lnTo>
                  <a:lnTo>
                    <a:pt x="51" y="1002"/>
                  </a:lnTo>
                  <a:lnTo>
                    <a:pt x="44" y="790"/>
                  </a:lnTo>
                  <a:lnTo>
                    <a:pt x="39" y="683"/>
                  </a:lnTo>
                  <a:lnTo>
                    <a:pt x="37" y="576"/>
                  </a:lnTo>
                  <a:lnTo>
                    <a:pt x="35" y="471"/>
                  </a:lnTo>
                  <a:lnTo>
                    <a:pt x="35" y="366"/>
                  </a:lnTo>
                  <a:lnTo>
                    <a:pt x="38" y="263"/>
                  </a:lnTo>
                  <a:lnTo>
                    <a:pt x="42" y="160"/>
                  </a:lnTo>
                  <a:lnTo>
                    <a:pt x="45" y="144"/>
                  </a:lnTo>
                  <a:lnTo>
                    <a:pt x="51" y="128"/>
                  </a:lnTo>
                  <a:lnTo>
                    <a:pt x="58" y="113"/>
                  </a:lnTo>
                  <a:lnTo>
                    <a:pt x="67" y="99"/>
                  </a:lnTo>
                  <a:lnTo>
                    <a:pt x="69" y="96"/>
                  </a:lnTo>
                  <a:lnTo>
                    <a:pt x="72" y="94"/>
                  </a:lnTo>
                  <a:lnTo>
                    <a:pt x="72" y="93"/>
                  </a:lnTo>
                  <a:lnTo>
                    <a:pt x="84" y="83"/>
                  </a:lnTo>
                  <a:lnTo>
                    <a:pt x="97" y="76"/>
                  </a:lnTo>
                  <a:lnTo>
                    <a:pt x="112" y="68"/>
                  </a:lnTo>
                  <a:lnTo>
                    <a:pt x="128" y="62"/>
                  </a:lnTo>
                  <a:lnTo>
                    <a:pt x="145" y="56"/>
                  </a:lnTo>
                  <a:lnTo>
                    <a:pt x="163" y="52"/>
                  </a:lnTo>
                  <a:lnTo>
                    <a:pt x="183" y="49"/>
                  </a:lnTo>
                  <a:lnTo>
                    <a:pt x="202" y="48"/>
                  </a:lnTo>
                  <a:lnTo>
                    <a:pt x="309" y="41"/>
                  </a:lnTo>
                  <a:lnTo>
                    <a:pt x="417" y="35"/>
                  </a:lnTo>
                  <a:lnTo>
                    <a:pt x="526" y="33"/>
                  </a:lnTo>
                  <a:lnTo>
                    <a:pt x="635" y="30"/>
                  </a:lnTo>
                  <a:lnTo>
                    <a:pt x="852" y="27"/>
                  </a:lnTo>
                  <a:lnTo>
                    <a:pt x="1065" y="23"/>
                  </a:lnTo>
                  <a:lnTo>
                    <a:pt x="1082" y="25"/>
                  </a:lnTo>
                  <a:lnTo>
                    <a:pt x="1099" y="27"/>
                  </a:lnTo>
                  <a:lnTo>
                    <a:pt x="1114" y="31"/>
                  </a:lnTo>
                  <a:lnTo>
                    <a:pt x="1130" y="35"/>
                  </a:lnTo>
                  <a:lnTo>
                    <a:pt x="1144" y="40"/>
                  </a:lnTo>
                  <a:lnTo>
                    <a:pt x="1158" y="47"/>
                  </a:lnTo>
                  <a:lnTo>
                    <a:pt x="1172" y="52"/>
                  </a:lnTo>
                  <a:lnTo>
                    <a:pt x="1183" y="61"/>
                  </a:lnTo>
                  <a:lnTo>
                    <a:pt x="1196" y="69"/>
                  </a:lnTo>
                  <a:lnTo>
                    <a:pt x="1207" y="77"/>
                  </a:lnTo>
                  <a:lnTo>
                    <a:pt x="1217" y="87"/>
                  </a:lnTo>
                  <a:lnTo>
                    <a:pt x="1225" y="99"/>
                  </a:lnTo>
                  <a:lnTo>
                    <a:pt x="1234" y="111"/>
                  </a:lnTo>
                  <a:lnTo>
                    <a:pt x="1241" y="124"/>
                  </a:lnTo>
                  <a:lnTo>
                    <a:pt x="1248" y="138"/>
                  </a:lnTo>
                  <a:lnTo>
                    <a:pt x="1252" y="152"/>
                  </a:lnTo>
                  <a:lnTo>
                    <a:pt x="1265" y="385"/>
                  </a:lnTo>
                  <a:lnTo>
                    <a:pt x="1270" y="502"/>
                  </a:lnTo>
                  <a:lnTo>
                    <a:pt x="1276" y="618"/>
                  </a:lnTo>
                  <a:lnTo>
                    <a:pt x="1279" y="734"/>
                  </a:lnTo>
                  <a:lnTo>
                    <a:pt x="1282" y="849"/>
                  </a:lnTo>
                  <a:lnTo>
                    <a:pt x="1282" y="963"/>
                  </a:lnTo>
                  <a:lnTo>
                    <a:pt x="1280" y="1077"/>
                  </a:lnTo>
                  <a:close/>
                  <a:moveTo>
                    <a:pt x="1268" y="121"/>
                  </a:moveTo>
                  <a:lnTo>
                    <a:pt x="1268" y="121"/>
                  </a:lnTo>
                  <a:lnTo>
                    <a:pt x="1270" y="121"/>
                  </a:lnTo>
                  <a:lnTo>
                    <a:pt x="1272" y="122"/>
                  </a:lnTo>
                  <a:lnTo>
                    <a:pt x="1276" y="141"/>
                  </a:lnTo>
                  <a:lnTo>
                    <a:pt x="1280" y="160"/>
                  </a:lnTo>
                  <a:lnTo>
                    <a:pt x="1286" y="200"/>
                  </a:lnTo>
                  <a:lnTo>
                    <a:pt x="1289" y="242"/>
                  </a:lnTo>
                  <a:lnTo>
                    <a:pt x="1290" y="284"/>
                  </a:lnTo>
                  <a:lnTo>
                    <a:pt x="1290" y="328"/>
                  </a:lnTo>
                  <a:lnTo>
                    <a:pt x="1289" y="371"/>
                  </a:lnTo>
                  <a:lnTo>
                    <a:pt x="1283" y="451"/>
                  </a:lnTo>
                  <a:lnTo>
                    <a:pt x="1283" y="464"/>
                  </a:lnTo>
                  <a:lnTo>
                    <a:pt x="1282" y="471"/>
                  </a:lnTo>
                  <a:lnTo>
                    <a:pt x="1280" y="477"/>
                  </a:lnTo>
                  <a:lnTo>
                    <a:pt x="1279" y="389"/>
                  </a:lnTo>
                  <a:lnTo>
                    <a:pt x="1276" y="305"/>
                  </a:lnTo>
                  <a:lnTo>
                    <a:pt x="1273" y="262"/>
                  </a:lnTo>
                  <a:lnTo>
                    <a:pt x="1270" y="219"/>
                  </a:lnTo>
                  <a:lnTo>
                    <a:pt x="1266" y="176"/>
                  </a:lnTo>
                  <a:lnTo>
                    <a:pt x="1261" y="134"/>
                  </a:lnTo>
                  <a:lnTo>
                    <a:pt x="1248" y="111"/>
                  </a:lnTo>
                  <a:lnTo>
                    <a:pt x="1235" y="92"/>
                  </a:lnTo>
                  <a:lnTo>
                    <a:pt x="1218" y="73"/>
                  </a:lnTo>
                  <a:lnTo>
                    <a:pt x="1200" y="56"/>
                  </a:lnTo>
                  <a:lnTo>
                    <a:pt x="1179" y="41"/>
                  </a:lnTo>
                  <a:lnTo>
                    <a:pt x="1155" y="30"/>
                  </a:lnTo>
                  <a:lnTo>
                    <a:pt x="1130" y="18"/>
                  </a:lnTo>
                  <a:lnTo>
                    <a:pt x="1102" y="11"/>
                  </a:lnTo>
                  <a:lnTo>
                    <a:pt x="1124" y="14"/>
                  </a:lnTo>
                  <a:lnTo>
                    <a:pt x="1144" y="17"/>
                  </a:lnTo>
                  <a:lnTo>
                    <a:pt x="1162" y="23"/>
                  </a:lnTo>
                  <a:lnTo>
                    <a:pt x="1180" y="30"/>
                  </a:lnTo>
                  <a:lnTo>
                    <a:pt x="1197" y="38"/>
                  </a:lnTo>
                  <a:lnTo>
                    <a:pt x="1213" y="48"/>
                  </a:lnTo>
                  <a:lnTo>
                    <a:pt x="1228" y="59"/>
                  </a:lnTo>
                  <a:lnTo>
                    <a:pt x="1241" y="69"/>
                  </a:lnTo>
                  <a:lnTo>
                    <a:pt x="1235" y="73"/>
                  </a:lnTo>
                  <a:lnTo>
                    <a:pt x="1245" y="83"/>
                  </a:lnTo>
                  <a:lnTo>
                    <a:pt x="1254" y="94"/>
                  </a:lnTo>
                  <a:lnTo>
                    <a:pt x="1262" y="107"/>
                  </a:lnTo>
                  <a:lnTo>
                    <a:pt x="1268" y="121"/>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endParaRPr lang="zh-CN" altLang="en-US" sz="2400">
                <a:solidFill>
                  <a:srgbClr val="005188"/>
                </a:solidFill>
              </a:endParaRPr>
            </a:p>
          </p:txBody>
        </p:sp>
        <p:sp>
          <p:nvSpPr>
            <p:cNvPr id="75" name="文本框 311"/>
            <p:cNvSpPr txBox="1">
              <a:spLocks noChangeArrowheads="1"/>
            </p:cNvSpPr>
            <p:nvPr/>
          </p:nvSpPr>
          <p:spPr bwMode="auto">
            <a:xfrm>
              <a:off x="7496175" y="4572000"/>
              <a:ext cx="996950"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6000" dirty="0">
                  <a:solidFill>
                    <a:srgbClr val="005188"/>
                  </a:solidFill>
                  <a:latin typeface="方正静蕾简体" pitchFamily="2" charset="-122"/>
                  <a:ea typeface="方正静蕾简体" pitchFamily="2" charset="-122"/>
                </a:rPr>
                <a:t>06</a:t>
              </a:r>
              <a:endParaRPr lang="zh-CN" altLang="en-US" sz="6000" dirty="0">
                <a:solidFill>
                  <a:srgbClr val="005188"/>
                </a:solidFill>
                <a:latin typeface="方正静蕾简体" pitchFamily="2" charset="-122"/>
                <a:ea typeface="方正静蕾简体" pitchFamily="2" charset="-122"/>
              </a:endParaRPr>
            </a:p>
          </p:txBody>
        </p:sp>
      </p:grpSp>
    </p:spTree>
    <p:extLst>
      <p:ext uri="{BB962C8B-B14F-4D97-AF65-F5344CB8AC3E}">
        <p14:creationId xmlns:p14="http://schemas.microsoft.com/office/powerpoint/2010/main" val="90218348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iterate type="lt">
                                    <p:tmPct val="10000"/>
                                  </p:iterate>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par>
                          <p:cTn id="9" fill="hold">
                            <p:stCondLst>
                              <p:cond delay="650"/>
                            </p:stCondLst>
                            <p:childTnLst>
                              <p:par>
                                <p:cTn id="10" presetID="2" presetClass="entr" presetSubtype="2" decel="100000" fill="hold" grpId="0" nodeType="afterEffect">
                                  <p:stCondLst>
                                    <p:cond delay="0"/>
                                  </p:stCondLst>
                                  <p:iterate type="lt">
                                    <p:tmPct val="10000"/>
                                  </p:iterate>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par>
                          <p:cTn id="14" fill="hold">
                            <p:stCondLst>
                              <p:cond delay="1300"/>
                            </p:stCondLst>
                            <p:childTnLst>
                              <p:par>
                                <p:cTn id="15" presetID="12" presetClass="entr" presetSubtype="2" fill="hold" nodeType="afterEffect">
                                  <p:stCondLst>
                                    <p:cond delay="0"/>
                                  </p:stCondLst>
                                  <p:childTnLst>
                                    <p:set>
                                      <p:cBhvr>
                                        <p:cTn id="16" dur="1" fill="hold">
                                          <p:stCondLst>
                                            <p:cond delay="0"/>
                                          </p:stCondLst>
                                        </p:cTn>
                                        <p:tgtEl>
                                          <p:spTgt spid="58"/>
                                        </p:tgtEl>
                                        <p:attrNameLst>
                                          <p:attrName>style.visibility</p:attrName>
                                        </p:attrNameLst>
                                      </p:cBhvr>
                                      <p:to>
                                        <p:strVal val="visible"/>
                                      </p:to>
                                    </p:set>
                                    <p:anim calcmode="lin" valueType="num">
                                      <p:cBhvr additive="base">
                                        <p:cTn id="17" dur="500"/>
                                        <p:tgtEl>
                                          <p:spTgt spid="58"/>
                                        </p:tgtEl>
                                        <p:attrNameLst>
                                          <p:attrName>ppt_x</p:attrName>
                                        </p:attrNameLst>
                                      </p:cBhvr>
                                      <p:tavLst>
                                        <p:tav tm="0">
                                          <p:val>
                                            <p:strVal val="#ppt_x+#ppt_w*1.125000"/>
                                          </p:val>
                                        </p:tav>
                                        <p:tav tm="100000">
                                          <p:val>
                                            <p:strVal val="#ppt_x"/>
                                          </p:val>
                                        </p:tav>
                                      </p:tavLst>
                                    </p:anim>
                                    <p:animEffect transition="in" filter="wipe(left)">
                                      <p:cBhvr>
                                        <p:cTn id="18" dur="500"/>
                                        <p:tgtEl>
                                          <p:spTgt spid="58"/>
                                        </p:tgtEl>
                                      </p:cBhvr>
                                    </p:animEffect>
                                  </p:childTnLst>
                                </p:cTn>
                              </p:par>
                              <p:par>
                                <p:cTn id="19" presetID="12" presetClass="entr" presetSubtype="8" fill="hold" nodeType="withEffect">
                                  <p:stCondLst>
                                    <p:cond delay="0"/>
                                  </p:stCondLst>
                                  <p:childTnLst>
                                    <p:set>
                                      <p:cBhvr>
                                        <p:cTn id="20" dur="1" fill="hold">
                                          <p:stCondLst>
                                            <p:cond delay="0"/>
                                          </p:stCondLst>
                                        </p:cTn>
                                        <p:tgtEl>
                                          <p:spTgt spid="40"/>
                                        </p:tgtEl>
                                        <p:attrNameLst>
                                          <p:attrName>style.visibility</p:attrName>
                                        </p:attrNameLst>
                                      </p:cBhvr>
                                      <p:to>
                                        <p:strVal val="visible"/>
                                      </p:to>
                                    </p:set>
                                    <p:anim calcmode="lin" valueType="num">
                                      <p:cBhvr additive="base">
                                        <p:cTn id="21" dur="500"/>
                                        <p:tgtEl>
                                          <p:spTgt spid="40"/>
                                        </p:tgtEl>
                                        <p:attrNameLst>
                                          <p:attrName>ppt_x</p:attrName>
                                        </p:attrNameLst>
                                      </p:cBhvr>
                                      <p:tavLst>
                                        <p:tav tm="0">
                                          <p:val>
                                            <p:strVal val="#ppt_x-#ppt_w*1.125000"/>
                                          </p:val>
                                        </p:tav>
                                        <p:tav tm="100000">
                                          <p:val>
                                            <p:strVal val="#ppt_x"/>
                                          </p:val>
                                        </p:tav>
                                      </p:tavLst>
                                    </p:anim>
                                    <p:animEffect transition="in" filter="wipe(right)">
                                      <p:cBhvr>
                                        <p:cTn id="22" dur="500"/>
                                        <p:tgtEl>
                                          <p:spTgt spid="40"/>
                                        </p:tgtEl>
                                      </p:cBhvr>
                                    </p:animEffect>
                                  </p:childTnLst>
                                </p:cTn>
                              </p:par>
                            </p:childTnLst>
                          </p:cTn>
                        </p:par>
                        <p:par>
                          <p:cTn id="23" fill="hold">
                            <p:stCondLst>
                              <p:cond delay="1800"/>
                            </p:stCondLst>
                            <p:childTnLst>
                              <p:par>
                                <p:cTn id="24" presetID="12" presetClass="entr" presetSubtype="2" fill="hold" nodeType="afterEffect">
                                  <p:stCondLst>
                                    <p:cond delay="0"/>
                                  </p:stCondLst>
                                  <p:childTnLst>
                                    <p:set>
                                      <p:cBhvr>
                                        <p:cTn id="25" dur="1" fill="hold">
                                          <p:stCondLst>
                                            <p:cond delay="0"/>
                                          </p:stCondLst>
                                        </p:cTn>
                                        <p:tgtEl>
                                          <p:spTgt spid="61"/>
                                        </p:tgtEl>
                                        <p:attrNameLst>
                                          <p:attrName>style.visibility</p:attrName>
                                        </p:attrNameLst>
                                      </p:cBhvr>
                                      <p:to>
                                        <p:strVal val="visible"/>
                                      </p:to>
                                    </p:set>
                                    <p:anim calcmode="lin" valueType="num">
                                      <p:cBhvr additive="base">
                                        <p:cTn id="26" dur="500"/>
                                        <p:tgtEl>
                                          <p:spTgt spid="61"/>
                                        </p:tgtEl>
                                        <p:attrNameLst>
                                          <p:attrName>ppt_x</p:attrName>
                                        </p:attrNameLst>
                                      </p:cBhvr>
                                      <p:tavLst>
                                        <p:tav tm="0">
                                          <p:val>
                                            <p:strVal val="#ppt_x+#ppt_w*1.125000"/>
                                          </p:val>
                                        </p:tav>
                                        <p:tav tm="100000">
                                          <p:val>
                                            <p:strVal val="#ppt_x"/>
                                          </p:val>
                                        </p:tav>
                                      </p:tavLst>
                                    </p:anim>
                                    <p:animEffect transition="in" filter="wipe(left)">
                                      <p:cBhvr>
                                        <p:cTn id="27" dur="500"/>
                                        <p:tgtEl>
                                          <p:spTgt spid="61"/>
                                        </p:tgtEl>
                                      </p:cBhvr>
                                    </p:animEffect>
                                  </p:childTnLst>
                                </p:cTn>
                              </p:par>
                              <p:par>
                                <p:cTn id="28" presetID="12" presetClass="entr" presetSubtype="8" fill="hold" nodeType="withEffect">
                                  <p:stCondLst>
                                    <p:cond delay="0"/>
                                  </p:stCondLst>
                                  <p:childTnLst>
                                    <p:set>
                                      <p:cBhvr>
                                        <p:cTn id="29" dur="1" fill="hold">
                                          <p:stCondLst>
                                            <p:cond delay="0"/>
                                          </p:stCondLst>
                                        </p:cTn>
                                        <p:tgtEl>
                                          <p:spTgt spid="43"/>
                                        </p:tgtEl>
                                        <p:attrNameLst>
                                          <p:attrName>style.visibility</p:attrName>
                                        </p:attrNameLst>
                                      </p:cBhvr>
                                      <p:to>
                                        <p:strVal val="visible"/>
                                      </p:to>
                                    </p:set>
                                    <p:anim calcmode="lin" valueType="num">
                                      <p:cBhvr additive="base">
                                        <p:cTn id="30" dur="500"/>
                                        <p:tgtEl>
                                          <p:spTgt spid="43"/>
                                        </p:tgtEl>
                                        <p:attrNameLst>
                                          <p:attrName>ppt_x</p:attrName>
                                        </p:attrNameLst>
                                      </p:cBhvr>
                                      <p:tavLst>
                                        <p:tav tm="0">
                                          <p:val>
                                            <p:strVal val="#ppt_x-#ppt_w*1.125000"/>
                                          </p:val>
                                        </p:tav>
                                        <p:tav tm="100000">
                                          <p:val>
                                            <p:strVal val="#ppt_x"/>
                                          </p:val>
                                        </p:tav>
                                      </p:tavLst>
                                    </p:anim>
                                    <p:animEffect transition="in" filter="wipe(right)">
                                      <p:cBhvr>
                                        <p:cTn id="31" dur="500"/>
                                        <p:tgtEl>
                                          <p:spTgt spid="43"/>
                                        </p:tgtEl>
                                      </p:cBhvr>
                                    </p:animEffect>
                                  </p:childTnLst>
                                </p:cTn>
                              </p:par>
                            </p:childTnLst>
                          </p:cTn>
                        </p:par>
                        <p:par>
                          <p:cTn id="32" fill="hold">
                            <p:stCondLst>
                              <p:cond delay="2300"/>
                            </p:stCondLst>
                            <p:childTnLst>
                              <p:par>
                                <p:cTn id="33" presetID="12" presetClass="entr" presetSubtype="2" fill="hold" nodeType="afterEffect">
                                  <p:stCondLst>
                                    <p:cond delay="0"/>
                                  </p:stCondLst>
                                  <p:childTnLst>
                                    <p:set>
                                      <p:cBhvr>
                                        <p:cTn id="34" dur="1" fill="hold">
                                          <p:stCondLst>
                                            <p:cond delay="0"/>
                                          </p:stCondLst>
                                        </p:cTn>
                                        <p:tgtEl>
                                          <p:spTgt spid="64"/>
                                        </p:tgtEl>
                                        <p:attrNameLst>
                                          <p:attrName>style.visibility</p:attrName>
                                        </p:attrNameLst>
                                      </p:cBhvr>
                                      <p:to>
                                        <p:strVal val="visible"/>
                                      </p:to>
                                    </p:set>
                                    <p:anim calcmode="lin" valueType="num">
                                      <p:cBhvr additive="base">
                                        <p:cTn id="35" dur="500"/>
                                        <p:tgtEl>
                                          <p:spTgt spid="64"/>
                                        </p:tgtEl>
                                        <p:attrNameLst>
                                          <p:attrName>ppt_x</p:attrName>
                                        </p:attrNameLst>
                                      </p:cBhvr>
                                      <p:tavLst>
                                        <p:tav tm="0">
                                          <p:val>
                                            <p:strVal val="#ppt_x+#ppt_w*1.125000"/>
                                          </p:val>
                                        </p:tav>
                                        <p:tav tm="100000">
                                          <p:val>
                                            <p:strVal val="#ppt_x"/>
                                          </p:val>
                                        </p:tav>
                                      </p:tavLst>
                                    </p:anim>
                                    <p:animEffect transition="in" filter="wipe(left)">
                                      <p:cBhvr>
                                        <p:cTn id="36" dur="500"/>
                                        <p:tgtEl>
                                          <p:spTgt spid="64"/>
                                        </p:tgtEl>
                                      </p:cBhvr>
                                    </p:animEffect>
                                  </p:childTnLst>
                                </p:cTn>
                              </p:par>
                              <p:par>
                                <p:cTn id="37" presetID="12" presetClass="entr" presetSubtype="8" fill="hold" nodeType="withEffect">
                                  <p:stCondLst>
                                    <p:cond delay="0"/>
                                  </p:stCondLst>
                                  <p:childTnLst>
                                    <p:set>
                                      <p:cBhvr>
                                        <p:cTn id="38" dur="1" fill="hold">
                                          <p:stCondLst>
                                            <p:cond delay="0"/>
                                          </p:stCondLst>
                                        </p:cTn>
                                        <p:tgtEl>
                                          <p:spTgt spid="46"/>
                                        </p:tgtEl>
                                        <p:attrNameLst>
                                          <p:attrName>style.visibility</p:attrName>
                                        </p:attrNameLst>
                                      </p:cBhvr>
                                      <p:to>
                                        <p:strVal val="visible"/>
                                      </p:to>
                                    </p:set>
                                    <p:anim calcmode="lin" valueType="num">
                                      <p:cBhvr additive="base">
                                        <p:cTn id="39" dur="500"/>
                                        <p:tgtEl>
                                          <p:spTgt spid="46"/>
                                        </p:tgtEl>
                                        <p:attrNameLst>
                                          <p:attrName>ppt_x</p:attrName>
                                        </p:attrNameLst>
                                      </p:cBhvr>
                                      <p:tavLst>
                                        <p:tav tm="0">
                                          <p:val>
                                            <p:strVal val="#ppt_x-#ppt_w*1.125000"/>
                                          </p:val>
                                        </p:tav>
                                        <p:tav tm="100000">
                                          <p:val>
                                            <p:strVal val="#ppt_x"/>
                                          </p:val>
                                        </p:tav>
                                      </p:tavLst>
                                    </p:anim>
                                    <p:animEffect transition="in" filter="wipe(right)">
                                      <p:cBhvr>
                                        <p:cTn id="40" dur="500"/>
                                        <p:tgtEl>
                                          <p:spTgt spid="46"/>
                                        </p:tgtEl>
                                      </p:cBhvr>
                                    </p:animEffect>
                                  </p:childTnLst>
                                </p:cTn>
                              </p:par>
                            </p:childTnLst>
                          </p:cTn>
                        </p:par>
                        <p:par>
                          <p:cTn id="41" fill="hold">
                            <p:stCondLst>
                              <p:cond delay="2800"/>
                            </p:stCondLst>
                            <p:childTnLst>
                              <p:par>
                                <p:cTn id="42" presetID="12" presetClass="entr" presetSubtype="8" fill="hold" nodeType="afterEffect">
                                  <p:stCondLst>
                                    <p:cond delay="0"/>
                                  </p:stCondLst>
                                  <p:childTnLst>
                                    <p:set>
                                      <p:cBhvr>
                                        <p:cTn id="43" dur="1" fill="hold">
                                          <p:stCondLst>
                                            <p:cond delay="0"/>
                                          </p:stCondLst>
                                        </p:cTn>
                                        <p:tgtEl>
                                          <p:spTgt spid="67"/>
                                        </p:tgtEl>
                                        <p:attrNameLst>
                                          <p:attrName>style.visibility</p:attrName>
                                        </p:attrNameLst>
                                      </p:cBhvr>
                                      <p:to>
                                        <p:strVal val="visible"/>
                                      </p:to>
                                    </p:set>
                                    <p:anim calcmode="lin" valueType="num">
                                      <p:cBhvr additive="base">
                                        <p:cTn id="44" dur="500"/>
                                        <p:tgtEl>
                                          <p:spTgt spid="67"/>
                                        </p:tgtEl>
                                        <p:attrNameLst>
                                          <p:attrName>ppt_x</p:attrName>
                                        </p:attrNameLst>
                                      </p:cBhvr>
                                      <p:tavLst>
                                        <p:tav tm="0">
                                          <p:val>
                                            <p:strVal val="#ppt_x-#ppt_w*1.125000"/>
                                          </p:val>
                                        </p:tav>
                                        <p:tav tm="100000">
                                          <p:val>
                                            <p:strVal val="#ppt_x"/>
                                          </p:val>
                                        </p:tav>
                                      </p:tavLst>
                                    </p:anim>
                                    <p:animEffect transition="in" filter="wipe(right)">
                                      <p:cBhvr>
                                        <p:cTn id="45" dur="500"/>
                                        <p:tgtEl>
                                          <p:spTgt spid="67"/>
                                        </p:tgtEl>
                                      </p:cBhvr>
                                    </p:animEffect>
                                  </p:childTnLst>
                                </p:cTn>
                              </p:par>
                              <p:par>
                                <p:cTn id="46" presetID="12" presetClass="entr" presetSubtype="2" fill="hold" nodeType="withEffect">
                                  <p:stCondLst>
                                    <p:cond delay="0"/>
                                  </p:stCondLst>
                                  <p:childTnLst>
                                    <p:set>
                                      <p:cBhvr>
                                        <p:cTn id="47" dur="1" fill="hold">
                                          <p:stCondLst>
                                            <p:cond delay="0"/>
                                          </p:stCondLst>
                                        </p:cTn>
                                        <p:tgtEl>
                                          <p:spTgt spid="49"/>
                                        </p:tgtEl>
                                        <p:attrNameLst>
                                          <p:attrName>style.visibility</p:attrName>
                                        </p:attrNameLst>
                                      </p:cBhvr>
                                      <p:to>
                                        <p:strVal val="visible"/>
                                      </p:to>
                                    </p:set>
                                    <p:anim calcmode="lin" valueType="num">
                                      <p:cBhvr additive="base">
                                        <p:cTn id="48" dur="500"/>
                                        <p:tgtEl>
                                          <p:spTgt spid="49"/>
                                        </p:tgtEl>
                                        <p:attrNameLst>
                                          <p:attrName>ppt_x</p:attrName>
                                        </p:attrNameLst>
                                      </p:cBhvr>
                                      <p:tavLst>
                                        <p:tav tm="0">
                                          <p:val>
                                            <p:strVal val="#ppt_x+#ppt_w*1.125000"/>
                                          </p:val>
                                        </p:tav>
                                        <p:tav tm="100000">
                                          <p:val>
                                            <p:strVal val="#ppt_x"/>
                                          </p:val>
                                        </p:tav>
                                      </p:tavLst>
                                    </p:anim>
                                    <p:animEffect transition="in" filter="wipe(left)">
                                      <p:cBhvr>
                                        <p:cTn id="49" dur="500"/>
                                        <p:tgtEl>
                                          <p:spTgt spid="49"/>
                                        </p:tgtEl>
                                      </p:cBhvr>
                                    </p:animEffect>
                                  </p:childTnLst>
                                </p:cTn>
                              </p:par>
                            </p:childTnLst>
                          </p:cTn>
                        </p:par>
                        <p:par>
                          <p:cTn id="50" fill="hold">
                            <p:stCondLst>
                              <p:cond delay="3300"/>
                            </p:stCondLst>
                            <p:childTnLst>
                              <p:par>
                                <p:cTn id="51" presetID="12" presetClass="entr" presetSubtype="8" fill="hold" nodeType="afterEffect">
                                  <p:stCondLst>
                                    <p:cond delay="0"/>
                                  </p:stCondLst>
                                  <p:childTnLst>
                                    <p:set>
                                      <p:cBhvr>
                                        <p:cTn id="52" dur="1" fill="hold">
                                          <p:stCondLst>
                                            <p:cond delay="0"/>
                                          </p:stCondLst>
                                        </p:cTn>
                                        <p:tgtEl>
                                          <p:spTgt spid="70"/>
                                        </p:tgtEl>
                                        <p:attrNameLst>
                                          <p:attrName>style.visibility</p:attrName>
                                        </p:attrNameLst>
                                      </p:cBhvr>
                                      <p:to>
                                        <p:strVal val="visible"/>
                                      </p:to>
                                    </p:set>
                                    <p:anim calcmode="lin" valueType="num">
                                      <p:cBhvr additive="base">
                                        <p:cTn id="53" dur="500"/>
                                        <p:tgtEl>
                                          <p:spTgt spid="70"/>
                                        </p:tgtEl>
                                        <p:attrNameLst>
                                          <p:attrName>ppt_x</p:attrName>
                                        </p:attrNameLst>
                                      </p:cBhvr>
                                      <p:tavLst>
                                        <p:tav tm="0">
                                          <p:val>
                                            <p:strVal val="#ppt_x-#ppt_w*1.125000"/>
                                          </p:val>
                                        </p:tav>
                                        <p:tav tm="100000">
                                          <p:val>
                                            <p:strVal val="#ppt_x"/>
                                          </p:val>
                                        </p:tav>
                                      </p:tavLst>
                                    </p:anim>
                                    <p:animEffect transition="in" filter="wipe(right)">
                                      <p:cBhvr>
                                        <p:cTn id="54" dur="500"/>
                                        <p:tgtEl>
                                          <p:spTgt spid="70"/>
                                        </p:tgtEl>
                                      </p:cBhvr>
                                    </p:animEffect>
                                  </p:childTnLst>
                                </p:cTn>
                              </p:par>
                              <p:par>
                                <p:cTn id="55" presetID="12" presetClass="entr" presetSubtype="2" fill="hold" nodeType="withEffect">
                                  <p:stCondLst>
                                    <p:cond delay="0"/>
                                  </p:stCondLst>
                                  <p:childTnLst>
                                    <p:set>
                                      <p:cBhvr>
                                        <p:cTn id="56" dur="1" fill="hold">
                                          <p:stCondLst>
                                            <p:cond delay="0"/>
                                          </p:stCondLst>
                                        </p:cTn>
                                        <p:tgtEl>
                                          <p:spTgt spid="55"/>
                                        </p:tgtEl>
                                        <p:attrNameLst>
                                          <p:attrName>style.visibility</p:attrName>
                                        </p:attrNameLst>
                                      </p:cBhvr>
                                      <p:to>
                                        <p:strVal val="visible"/>
                                      </p:to>
                                    </p:set>
                                    <p:anim calcmode="lin" valueType="num">
                                      <p:cBhvr additive="base">
                                        <p:cTn id="57" dur="500"/>
                                        <p:tgtEl>
                                          <p:spTgt spid="55"/>
                                        </p:tgtEl>
                                        <p:attrNameLst>
                                          <p:attrName>ppt_x</p:attrName>
                                        </p:attrNameLst>
                                      </p:cBhvr>
                                      <p:tavLst>
                                        <p:tav tm="0">
                                          <p:val>
                                            <p:strVal val="#ppt_x+#ppt_w*1.125000"/>
                                          </p:val>
                                        </p:tav>
                                        <p:tav tm="100000">
                                          <p:val>
                                            <p:strVal val="#ppt_x"/>
                                          </p:val>
                                        </p:tav>
                                      </p:tavLst>
                                    </p:anim>
                                    <p:animEffect transition="in" filter="wipe(left)">
                                      <p:cBhvr>
                                        <p:cTn id="58" dur="500"/>
                                        <p:tgtEl>
                                          <p:spTgt spid="55"/>
                                        </p:tgtEl>
                                      </p:cBhvr>
                                    </p:animEffect>
                                  </p:childTnLst>
                                </p:cTn>
                              </p:par>
                            </p:childTnLst>
                          </p:cTn>
                        </p:par>
                        <p:par>
                          <p:cTn id="59" fill="hold">
                            <p:stCondLst>
                              <p:cond delay="3800"/>
                            </p:stCondLst>
                            <p:childTnLst>
                              <p:par>
                                <p:cTn id="60" presetID="12" presetClass="entr" presetSubtype="8" fill="hold" nodeType="afterEffect">
                                  <p:stCondLst>
                                    <p:cond delay="0"/>
                                  </p:stCondLst>
                                  <p:childTnLst>
                                    <p:set>
                                      <p:cBhvr>
                                        <p:cTn id="61" dur="1" fill="hold">
                                          <p:stCondLst>
                                            <p:cond delay="0"/>
                                          </p:stCondLst>
                                        </p:cTn>
                                        <p:tgtEl>
                                          <p:spTgt spid="73"/>
                                        </p:tgtEl>
                                        <p:attrNameLst>
                                          <p:attrName>style.visibility</p:attrName>
                                        </p:attrNameLst>
                                      </p:cBhvr>
                                      <p:to>
                                        <p:strVal val="visible"/>
                                      </p:to>
                                    </p:set>
                                    <p:anim calcmode="lin" valueType="num">
                                      <p:cBhvr additive="base">
                                        <p:cTn id="62" dur="500"/>
                                        <p:tgtEl>
                                          <p:spTgt spid="73"/>
                                        </p:tgtEl>
                                        <p:attrNameLst>
                                          <p:attrName>ppt_x</p:attrName>
                                        </p:attrNameLst>
                                      </p:cBhvr>
                                      <p:tavLst>
                                        <p:tav tm="0">
                                          <p:val>
                                            <p:strVal val="#ppt_x-#ppt_w*1.125000"/>
                                          </p:val>
                                        </p:tav>
                                        <p:tav tm="100000">
                                          <p:val>
                                            <p:strVal val="#ppt_x"/>
                                          </p:val>
                                        </p:tav>
                                      </p:tavLst>
                                    </p:anim>
                                    <p:animEffect transition="in" filter="wipe(right)">
                                      <p:cBhvr>
                                        <p:cTn id="63" dur="500"/>
                                        <p:tgtEl>
                                          <p:spTgt spid="73"/>
                                        </p:tgtEl>
                                      </p:cBhvr>
                                    </p:animEffect>
                                  </p:childTnLst>
                                </p:cTn>
                              </p:par>
                              <p:par>
                                <p:cTn id="64" presetID="12" presetClass="entr" presetSubtype="2" fill="hold" nodeType="withEffect">
                                  <p:stCondLst>
                                    <p:cond delay="0"/>
                                  </p:stCondLst>
                                  <p:childTnLst>
                                    <p:set>
                                      <p:cBhvr>
                                        <p:cTn id="65" dur="1" fill="hold">
                                          <p:stCondLst>
                                            <p:cond delay="0"/>
                                          </p:stCondLst>
                                        </p:cTn>
                                        <p:tgtEl>
                                          <p:spTgt spid="52"/>
                                        </p:tgtEl>
                                        <p:attrNameLst>
                                          <p:attrName>style.visibility</p:attrName>
                                        </p:attrNameLst>
                                      </p:cBhvr>
                                      <p:to>
                                        <p:strVal val="visible"/>
                                      </p:to>
                                    </p:set>
                                    <p:anim calcmode="lin" valueType="num">
                                      <p:cBhvr additive="base">
                                        <p:cTn id="66" dur="500"/>
                                        <p:tgtEl>
                                          <p:spTgt spid="52"/>
                                        </p:tgtEl>
                                        <p:attrNameLst>
                                          <p:attrName>ppt_x</p:attrName>
                                        </p:attrNameLst>
                                      </p:cBhvr>
                                      <p:tavLst>
                                        <p:tav tm="0">
                                          <p:val>
                                            <p:strVal val="#ppt_x+#ppt_w*1.125000"/>
                                          </p:val>
                                        </p:tav>
                                        <p:tav tm="100000">
                                          <p:val>
                                            <p:strVal val="#ppt_x"/>
                                          </p:val>
                                        </p:tav>
                                      </p:tavLst>
                                    </p:anim>
                                    <p:animEffect transition="in" filter="wipe(left)">
                                      <p:cBhvr>
                                        <p:cTn id="67"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2"/>
                        </p:tgtEl>
                        <p:attrNameLst>
                          <p:attrName>style.visibility</p:attrName>
                        </p:attrNameLst>
                      </p:cBhvr>
                      <p:to>
                        <p:strVal val="visible"/>
                      </p:to>
                    </p:set>
                    <p:anim calcmode="lin" valueType="num">
                      <p:cBhvr additive="base">
                        <p:cTn dur="500" fill="hold"/>
                        <p:tgtEl>
                          <p:spTgt spid="2"/>
                        </p:tgtEl>
                        <p:attrNameLst>
                          <p:attrName>ppt_x</p:attrName>
                        </p:attrNameLst>
                      </p:cBhvr>
                      <p:tavLst>
                        <p:tav tm="0">
                          <p:val>
                            <p:strVal val="1+#ppt_w/2"/>
                          </p:val>
                        </p:tav>
                        <p:tav tm="100000">
                          <p:val>
                            <p:strVal val="#ppt_x"/>
                          </p:val>
                        </p:tav>
                      </p:tavLst>
                    </p:anim>
                    <p:anim calcmode="lin" valueType="num">
                      <p:cBhvr additive="base">
                        <p:cTn dur="500" fill="hold"/>
                        <p:tgtEl>
                          <p:spTgt spid="2"/>
                        </p:tgtEl>
                        <p:attrNameLst>
                          <p:attrName>ppt_y</p:attrName>
                        </p:attrNameLst>
                      </p:cBhvr>
                      <p:tavLst>
                        <p:tav tm="0">
                          <p:val>
                            <p:strVal val="#ppt_y"/>
                          </p:val>
                        </p:tav>
                        <p:tav tm="100000">
                          <p:val>
                            <p:strVal val="#ppt_y"/>
                          </p:val>
                        </p:tav>
                      </p:tavLst>
                    </p:anim>
                  </p:childTnLst>
                </p:cTn>
              </p:par>
            </p:tnLst>
          </p:tmpl>
        </p:tmplLst>
      </p:bldP>
      <p:bldP spid="3"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1+#ppt_w/2"/>
                          </p:val>
                        </p:tav>
                        <p:tav tm="100000">
                          <p:val>
                            <p:strVal val="#ppt_x"/>
                          </p:val>
                        </p:tav>
                      </p:tavLst>
                    </p:anim>
                    <p:anim calcmode="lin" valueType="num">
                      <p:cBhvr additive="base">
                        <p:cTn dur="500" fill="hold"/>
                        <p:tgtEl>
                          <p:spTgt spid="3"/>
                        </p:tgtEl>
                        <p:attrNameLst>
                          <p:attrName>ppt_y</p:attrName>
                        </p:attrNameLst>
                      </p:cBhvr>
                      <p:tavLst>
                        <p:tav tm="0">
                          <p:val>
                            <p:strVal val="#ppt_y"/>
                          </p:val>
                        </p:tav>
                        <p:tav tm="100000">
                          <p:val>
                            <p:strVal val="#ppt_y"/>
                          </p:val>
                        </p:tav>
                      </p:tavLst>
                    </p:anim>
                  </p:childTnLst>
                </p:cTn>
              </p:par>
            </p:tnLst>
          </p:tmpl>
        </p:tmplLst>
      </p:b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2"/>
          <p:cNvSpPr txBox="1">
            <a:spLocks/>
          </p:cNvSpPr>
          <p:nvPr/>
        </p:nvSpPr>
        <p:spPr>
          <a:xfrm>
            <a:off x="1192479" y="292682"/>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教学过程</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3" name="文本占位符 2"/>
          <p:cNvSpPr txBox="1">
            <a:spLocks/>
          </p:cNvSpPr>
          <p:nvPr/>
        </p:nvSpPr>
        <p:spPr>
          <a:xfrm>
            <a:off x="8994696" y="292681"/>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课堂实施</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4" name="椭圆 31"/>
          <p:cNvSpPr/>
          <p:nvPr/>
        </p:nvSpPr>
        <p:spPr>
          <a:xfrm>
            <a:off x="1917700" y="1941513"/>
            <a:ext cx="1708150" cy="1692275"/>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321" y="connsiteY0-322"/>
              </a:cxn>
              <a:cxn ang="0">
                <a:pos x="connsiteX1-323" y="connsiteY1-324"/>
              </a:cxn>
              <a:cxn ang="0">
                <a:pos x="connsiteX2-325" y="connsiteY2-326"/>
              </a:cxn>
              <a:cxn ang="0">
                <a:pos x="connsiteX3-327" y="connsiteY3-328"/>
              </a:cxn>
              <a:cxn ang="0">
                <a:pos x="connsiteX4-329" y="connsiteY4-330"/>
              </a:cxn>
              <a:cxn ang="0">
                <a:pos x="connsiteX5-331" y="connsiteY5-33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noFill/>
          <a:ln w="25400" cap="rnd">
            <a:solidFill>
              <a:srgbClr val="005188"/>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endParaRPr>
          </a:p>
        </p:txBody>
      </p:sp>
      <p:grpSp>
        <p:nvGrpSpPr>
          <p:cNvPr id="5" name="chenying0907 4"/>
          <p:cNvGrpSpPr/>
          <p:nvPr/>
        </p:nvGrpSpPr>
        <p:grpSpPr>
          <a:xfrm>
            <a:off x="1703388" y="4284911"/>
            <a:ext cx="2055812" cy="1567417"/>
            <a:chOff x="1703388" y="3787955"/>
            <a:chExt cx="2055812" cy="1567417"/>
          </a:xfrm>
        </p:grpSpPr>
        <p:sp>
          <p:nvSpPr>
            <p:cNvPr id="6" name="文本框 5"/>
            <p:cNvSpPr txBox="1"/>
            <p:nvPr/>
          </p:nvSpPr>
          <p:spPr>
            <a:xfrm>
              <a:off x="1836738" y="3787955"/>
              <a:ext cx="1827212" cy="461665"/>
            </a:xfrm>
            <a:prstGeom prst="rect">
              <a:avLst/>
            </a:prstGeom>
            <a:noFill/>
          </p:spPr>
          <p:txBody>
            <a:bodyPr>
              <a:spAutoFit/>
            </a:bodyPr>
            <a:lstStyle/>
            <a:p>
              <a:pPr algn="ctr"/>
              <a:r>
                <a:rPr lang="zh-CN" altLang="en-US" sz="2400" b="1" dirty="0" smtClean="0">
                  <a:solidFill>
                    <a:srgbClr val="005188"/>
                  </a:solidFill>
                  <a:latin typeface="方正清刻本悦宋简体" panose="02000000000000000000" pitchFamily="2" charset="-122"/>
                  <a:ea typeface="方正清刻本悦宋简体" panose="02000000000000000000" pitchFamily="2" charset="-122"/>
                </a:rPr>
                <a:t>添加标题</a:t>
              </a:r>
              <a:endParaRPr lang="zh-CN" altLang="en-US" sz="2400" b="1"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7" name="文本框 86"/>
            <p:cNvSpPr txBox="1">
              <a:spLocks noChangeArrowheads="1"/>
            </p:cNvSpPr>
            <p:nvPr/>
          </p:nvSpPr>
          <p:spPr bwMode="auto">
            <a:xfrm>
              <a:off x="1703388" y="4524375"/>
              <a:ext cx="2055812"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200" dirty="0" smtClean="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itchFamily="34" charset="-122"/>
                </a:rPr>
                <a:t>在此录入上述图表的描述说明，在此录入上述图表的综合描述说明。在此录入上述图表的描述说明</a:t>
              </a:r>
              <a:r>
                <a:rPr lang="en-US" altLang="zh-CN" sz="1200" dirty="0" smtClean="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itchFamily="34" charset="-122"/>
                </a:rPr>
                <a:t>.</a:t>
              </a:r>
              <a:endParaRPr lang="en-US" altLang="zh-CN" sz="1200" dirty="0">
                <a:solidFill>
                  <a:srgbClr val="595959"/>
                </a:solidFill>
                <a:latin typeface="方正清刻本悦宋简体" panose="02000000000000000000" pitchFamily="2" charset="-122"/>
                <a:ea typeface="方正清刻本悦宋简体" panose="02000000000000000000" pitchFamily="2" charset="-122"/>
              </a:endParaRPr>
            </a:p>
          </p:txBody>
        </p:sp>
      </p:grpSp>
      <p:sp>
        <p:nvSpPr>
          <p:cNvPr id="8" name="任意多边形 7"/>
          <p:cNvSpPr/>
          <p:nvPr/>
        </p:nvSpPr>
        <p:spPr>
          <a:xfrm>
            <a:off x="2232025" y="2894013"/>
            <a:ext cx="1079500" cy="17462"/>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solidFill>
            <a:srgbClr val="005188"/>
          </a:solidFill>
          <a:ln w="25400" cap="rnd">
            <a:solidFill>
              <a:srgbClr val="005188"/>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endParaRPr>
          </a:p>
        </p:txBody>
      </p:sp>
      <p:sp>
        <p:nvSpPr>
          <p:cNvPr id="9" name="文本框 88"/>
          <p:cNvSpPr txBox="1">
            <a:spLocks noChangeArrowheads="1"/>
          </p:cNvSpPr>
          <p:nvPr/>
        </p:nvSpPr>
        <p:spPr bwMode="auto">
          <a:xfrm>
            <a:off x="2079625" y="2894013"/>
            <a:ext cx="138271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3200" b="1" dirty="0">
                <a:solidFill>
                  <a:srgbClr val="005188"/>
                </a:solidFill>
                <a:latin typeface="方正静蕾简体" panose="03000509000000000000" pitchFamily="65" charset="-122"/>
                <a:ea typeface="方正静蕾简体" panose="03000509000000000000" pitchFamily="65" charset="-122"/>
                <a:cs typeface="方正静蕾简体" panose="03000509000000000000" pitchFamily="65" charset="-122"/>
              </a:rPr>
              <a:t>Step 1</a:t>
            </a:r>
            <a:endParaRPr lang="zh-CN" altLang="en-US" sz="3200" b="1" dirty="0">
              <a:solidFill>
                <a:srgbClr val="005188"/>
              </a:solidFill>
              <a:latin typeface="方正静蕾简体" panose="03000509000000000000" pitchFamily="65" charset="-122"/>
              <a:ea typeface="方正静蕾简体" panose="03000509000000000000" pitchFamily="65" charset="-122"/>
              <a:cs typeface="方正静蕾简体" panose="03000509000000000000" pitchFamily="65" charset="-122"/>
            </a:endParaRPr>
          </a:p>
        </p:txBody>
      </p:sp>
      <p:grpSp>
        <p:nvGrpSpPr>
          <p:cNvPr id="10" name="chenying0907 90"/>
          <p:cNvGrpSpPr>
            <a:grpSpLocks/>
          </p:cNvGrpSpPr>
          <p:nvPr/>
        </p:nvGrpSpPr>
        <p:grpSpPr bwMode="auto">
          <a:xfrm>
            <a:off x="2538413" y="2195513"/>
            <a:ext cx="385762" cy="611187"/>
            <a:chOff x="5844088" y="2600655"/>
            <a:chExt cx="385904" cy="611158"/>
          </a:xfrm>
        </p:grpSpPr>
        <p:grpSp>
          <p:nvGrpSpPr>
            <p:cNvPr id="11" name="chenying0907 91"/>
            <p:cNvGrpSpPr>
              <a:grpSpLocks/>
            </p:cNvGrpSpPr>
            <p:nvPr/>
          </p:nvGrpSpPr>
          <p:grpSpPr bwMode="auto">
            <a:xfrm rot="8489641">
              <a:off x="6013992" y="2653092"/>
              <a:ext cx="216000" cy="558721"/>
              <a:chOff x="6011031" y="2540000"/>
              <a:chExt cx="242182" cy="626447"/>
            </a:xfrm>
          </p:grpSpPr>
          <p:sp>
            <p:nvSpPr>
              <p:cNvPr id="13" name="任意多边形 12"/>
              <p:cNvSpPr/>
              <p:nvPr/>
            </p:nvSpPr>
            <p:spPr>
              <a:xfrm>
                <a:off x="6019303" y="2543519"/>
                <a:ext cx="217230" cy="201123"/>
              </a:xfrm>
              <a:custGeom>
                <a:avLst/>
                <a:gdLst>
                  <a:gd name="connsiteX0" fmla="*/ 114300 w 217195"/>
                  <a:gd name="connsiteY0" fmla="*/ 0 h 201788"/>
                  <a:gd name="connsiteX1" fmla="*/ 215900 w 217195"/>
                  <a:gd name="connsiteY1" fmla="*/ 190500 h 201788"/>
                  <a:gd name="connsiteX2" fmla="*/ 0 w 217195"/>
                  <a:gd name="connsiteY2" fmla="*/ 190500 h 201788"/>
                  <a:gd name="connsiteX3" fmla="*/ 114300 w 217195"/>
                  <a:gd name="connsiteY3" fmla="*/ 0 h 201788"/>
                </a:gdLst>
                <a:ahLst/>
                <a:cxnLst>
                  <a:cxn ang="0">
                    <a:pos x="connsiteX0" y="connsiteY0"/>
                  </a:cxn>
                  <a:cxn ang="0">
                    <a:pos x="connsiteX1" y="connsiteY1"/>
                  </a:cxn>
                  <a:cxn ang="0">
                    <a:pos x="connsiteX2" y="connsiteY2"/>
                  </a:cxn>
                  <a:cxn ang="0">
                    <a:pos x="connsiteX3" y="connsiteY3"/>
                  </a:cxn>
                </a:cxnLst>
                <a:rect l="l" t="t" r="r" b="b"/>
                <a:pathLst>
                  <a:path w="217195" h="201788">
                    <a:moveTo>
                      <a:pt x="114300" y="0"/>
                    </a:moveTo>
                    <a:cubicBezTo>
                      <a:pt x="170391" y="82550"/>
                      <a:pt x="226483" y="165100"/>
                      <a:pt x="215900" y="190500"/>
                    </a:cubicBezTo>
                    <a:cubicBezTo>
                      <a:pt x="143933" y="190500"/>
                      <a:pt x="19050" y="215900"/>
                      <a:pt x="0" y="190500"/>
                    </a:cubicBezTo>
                    <a:lnTo>
                      <a:pt x="114300" y="0"/>
                    </a:lnTo>
                    <a:close/>
                  </a:path>
                </a:pathLst>
              </a:custGeom>
              <a:noFill/>
              <a:ln w="25400" cap="rnd">
                <a:solidFill>
                  <a:srgbClr val="005188"/>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endParaRPr>
              </a:p>
            </p:txBody>
          </p:sp>
          <p:sp>
            <p:nvSpPr>
              <p:cNvPr id="14" name="任意多边形 13"/>
              <p:cNvSpPr/>
              <p:nvPr/>
            </p:nvSpPr>
            <p:spPr>
              <a:xfrm>
                <a:off x="6011261" y="2721930"/>
                <a:ext cx="242158" cy="444961"/>
              </a:xfrm>
              <a:custGeom>
                <a:avLst/>
                <a:gdLst>
                  <a:gd name="connsiteX0" fmla="*/ 12700 w 215900"/>
                  <a:gd name="connsiteY0" fmla="*/ 12700 h 444500"/>
                  <a:gd name="connsiteX1" fmla="*/ 0 w 215900"/>
                  <a:gd name="connsiteY1" fmla="*/ 444500 h 444500"/>
                  <a:gd name="connsiteX2" fmla="*/ 215900 w 215900"/>
                  <a:gd name="connsiteY2" fmla="*/ 419100 h 444500"/>
                  <a:gd name="connsiteX3" fmla="*/ 215900 w 215900"/>
                  <a:gd name="connsiteY3" fmla="*/ 0 h 444500"/>
                  <a:gd name="connsiteX4" fmla="*/ 215900 w 215900"/>
                  <a:gd name="connsiteY4" fmla="*/ 0 h 444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5900" h="444500">
                    <a:moveTo>
                      <a:pt x="12700" y="12700"/>
                    </a:moveTo>
                    <a:lnTo>
                      <a:pt x="0" y="444500"/>
                    </a:lnTo>
                    <a:lnTo>
                      <a:pt x="215900" y="419100"/>
                    </a:lnTo>
                    <a:lnTo>
                      <a:pt x="215900" y="0"/>
                    </a:lnTo>
                    <a:lnTo>
                      <a:pt x="215900" y="0"/>
                    </a:lnTo>
                  </a:path>
                </a:pathLst>
              </a:custGeom>
              <a:noFill/>
              <a:ln w="25400" cap="rnd">
                <a:solidFill>
                  <a:srgbClr val="005188"/>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endParaRPr>
              </a:p>
            </p:txBody>
          </p:sp>
          <p:sp>
            <p:nvSpPr>
              <p:cNvPr id="15" name="任意多边形 14"/>
              <p:cNvSpPr/>
              <p:nvPr/>
            </p:nvSpPr>
            <p:spPr>
              <a:xfrm>
                <a:off x="6100764" y="2573365"/>
                <a:ext cx="64101" cy="60515"/>
              </a:xfrm>
              <a:custGeom>
                <a:avLst/>
                <a:gdLst>
                  <a:gd name="connsiteX0" fmla="*/ 114300 w 217195"/>
                  <a:gd name="connsiteY0" fmla="*/ 0 h 201788"/>
                  <a:gd name="connsiteX1" fmla="*/ 215900 w 217195"/>
                  <a:gd name="connsiteY1" fmla="*/ 190500 h 201788"/>
                  <a:gd name="connsiteX2" fmla="*/ 0 w 217195"/>
                  <a:gd name="connsiteY2" fmla="*/ 190500 h 201788"/>
                  <a:gd name="connsiteX3" fmla="*/ 114300 w 217195"/>
                  <a:gd name="connsiteY3" fmla="*/ 0 h 201788"/>
                </a:gdLst>
                <a:ahLst/>
                <a:cxnLst>
                  <a:cxn ang="0">
                    <a:pos x="connsiteX0" y="connsiteY0"/>
                  </a:cxn>
                  <a:cxn ang="0">
                    <a:pos x="connsiteX1" y="connsiteY1"/>
                  </a:cxn>
                  <a:cxn ang="0">
                    <a:pos x="connsiteX2" y="connsiteY2"/>
                  </a:cxn>
                  <a:cxn ang="0">
                    <a:pos x="connsiteX3" y="connsiteY3"/>
                  </a:cxn>
                </a:cxnLst>
                <a:rect l="l" t="t" r="r" b="b"/>
                <a:pathLst>
                  <a:path w="217195" h="201788">
                    <a:moveTo>
                      <a:pt x="114300" y="0"/>
                    </a:moveTo>
                    <a:cubicBezTo>
                      <a:pt x="170391" y="82550"/>
                      <a:pt x="226483" y="165100"/>
                      <a:pt x="215900" y="190500"/>
                    </a:cubicBezTo>
                    <a:cubicBezTo>
                      <a:pt x="143933" y="190500"/>
                      <a:pt x="19050" y="215900"/>
                      <a:pt x="0" y="190500"/>
                    </a:cubicBezTo>
                    <a:lnTo>
                      <a:pt x="114300" y="0"/>
                    </a:lnTo>
                    <a:close/>
                  </a:path>
                </a:pathLst>
              </a:custGeom>
              <a:solidFill>
                <a:schemeClr val="accent1">
                  <a:lumMod val="50000"/>
                </a:schemeClr>
              </a:solidFill>
              <a:ln w="25400" cap="rnd">
                <a:solidFill>
                  <a:srgbClr val="005188"/>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endParaRPr>
              </a:p>
            </p:txBody>
          </p:sp>
        </p:grpSp>
        <p:sp>
          <p:nvSpPr>
            <p:cNvPr id="12" name="任意多边形 11"/>
            <p:cNvSpPr/>
            <p:nvPr/>
          </p:nvSpPr>
          <p:spPr>
            <a:xfrm>
              <a:off x="5844088" y="2600655"/>
              <a:ext cx="182629" cy="195253"/>
            </a:xfrm>
            <a:custGeom>
              <a:avLst/>
              <a:gdLst>
                <a:gd name="connsiteX0" fmla="*/ 43090 w 153621"/>
                <a:gd name="connsiteY0" fmla="*/ 162601 h 162601"/>
                <a:gd name="connsiteX1" fmla="*/ 2896 w 153621"/>
                <a:gd name="connsiteY1" fmla="*/ 102311 h 162601"/>
                <a:gd name="connsiteX2" fmla="*/ 113428 w 153621"/>
                <a:gd name="connsiteY2" fmla="*/ 1828 h 162601"/>
                <a:gd name="connsiteX3" fmla="*/ 153621 w 153621"/>
                <a:gd name="connsiteY3" fmla="*/ 47045 h 162601"/>
                <a:gd name="connsiteX0-1" fmla="*/ 41489 w 152020"/>
                <a:gd name="connsiteY0-2" fmla="*/ 158991 h 158991"/>
                <a:gd name="connsiteX1-3" fmla="*/ 1295 w 152020"/>
                <a:gd name="connsiteY1-4" fmla="*/ 98701 h 158991"/>
                <a:gd name="connsiteX2-5" fmla="*/ 82359 w 152020"/>
                <a:gd name="connsiteY2-6" fmla="*/ 2042 h 158991"/>
                <a:gd name="connsiteX3-7" fmla="*/ 152020 w 152020"/>
                <a:gd name="connsiteY3-8" fmla="*/ 43435 h 158991"/>
                <a:gd name="connsiteX0-9" fmla="*/ 41916 w 152447"/>
                <a:gd name="connsiteY0-10" fmla="*/ 148552 h 148552"/>
                <a:gd name="connsiteX1-11" fmla="*/ 1722 w 152447"/>
                <a:gd name="connsiteY1-12" fmla="*/ 88262 h 148552"/>
                <a:gd name="connsiteX2-13" fmla="*/ 91205 w 152447"/>
                <a:gd name="connsiteY2-14" fmla="*/ 3075 h 148552"/>
                <a:gd name="connsiteX3-15" fmla="*/ 152447 w 152447"/>
                <a:gd name="connsiteY3-16" fmla="*/ 32996 h 148552"/>
              </a:gdLst>
              <a:ahLst/>
              <a:cxnLst>
                <a:cxn ang="0">
                  <a:pos x="connsiteX0-9" y="connsiteY0-10"/>
                </a:cxn>
                <a:cxn ang="0">
                  <a:pos x="connsiteX1-11" y="connsiteY1-12"/>
                </a:cxn>
                <a:cxn ang="0">
                  <a:pos x="connsiteX2-13" y="connsiteY2-14"/>
                </a:cxn>
                <a:cxn ang="0">
                  <a:pos x="connsiteX3-15" y="connsiteY3-16"/>
                </a:cxn>
              </a:cxnLst>
              <a:rect l="l" t="t" r="r" b="b"/>
              <a:pathLst>
                <a:path w="152447" h="148552">
                  <a:moveTo>
                    <a:pt x="41916" y="148552"/>
                  </a:moveTo>
                  <a:cubicBezTo>
                    <a:pt x="15957" y="131804"/>
                    <a:pt x="-6493" y="112508"/>
                    <a:pt x="1722" y="88262"/>
                  </a:cubicBezTo>
                  <a:cubicBezTo>
                    <a:pt x="9937" y="64016"/>
                    <a:pt x="66084" y="12286"/>
                    <a:pt x="91205" y="3075"/>
                  </a:cubicBezTo>
                  <a:cubicBezTo>
                    <a:pt x="116326" y="-6136"/>
                    <a:pt x="144911" y="5782"/>
                    <a:pt x="152447" y="32996"/>
                  </a:cubicBezTo>
                </a:path>
              </a:pathLst>
            </a:custGeom>
            <a:noFill/>
            <a:ln w="25400" cap="rnd">
              <a:solidFill>
                <a:srgbClr val="005188"/>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endParaRPr>
            </a:p>
          </p:txBody>
        </p:sp>
      </p:grpSp>
      <p:grpSp>
        <p:nvGrpSpPr>
          <p:cNvPr id="16" name="chenying0907 98"/>
          <p:cNvGrpSpPr>
            <a:grpSpLocks/>
          </p:cNvGrpSpPr>
          <p:nvPr/>
        </p:nvGrpSpPr>
        <p:grpSpPr bwMode="auto">
          <a:xfrm>
            <a:off x="8948738" y="2292350"/>
            <a:ext cx="474662" cy="431800"/>
            <a:chOff x="7002966" y="4415883"/>
            <a:chExt cx="507443" cy="461687"/>
          </a:xfrm>
        </p:grpSpPr>
        <p:grpSp>
          <p:nvGrpSpPr>
            <p:cNvPr id="17" name="chenying0907 99"/>
            <p:cNvGrpSpPr>
              <a:grpSpLocks/>
            </p:cNvGrpSpPr>
            <p:nvPr/>
          </p:nvGrpSpPr>
          <p:grpSpPr bwMode="auto">
            <a:xfrm>
              <a:off x="7002966" y="4415883"/>
              <a:ext cx="507443" cy="461687"/>
              <a:chOff x="7002966" y="4415883"/>
              <a:chExt cx="602999" cy="548627"/>
            </a:xfrm>
          </p:grpSpPr>
          <p:sp>
            <p:nvSpPr>
              <p:cNvPr id="22" name="任意多边形 21"/>
              <p:cNvSpPr/>
              <p:nvPr/>
            </p:nvSpPr>
            <p:spPr>
              <a:xfrm>
                <a:off x="7002966" y="4415883"/>
                <a:ext cx="602999" cy="548627"/>
              </a:xfrm>
              <a:custGeom>
                <a:avLst/>
                <a:gdLst>
                  <a:gd name="connsiteX0" fmla="*/ 0 w 602999"/>
                  <a:gd name="connsiteY0" fmla="*/ 22302 h 548627"/>
                  <a:gd name="connsiteX1" fmla="*/ 11151 w 602999"/>
                  <a:gd name="connsiteY1" fmla="*/ 546410 h 548627"/>
                  <a:gd name="connsiteX2" fmla="*/ 412595 w 602999"/>
                  <a:gd name="connsiteY2" fmla="*/ 535258 h 548627"/>
                  <a:gd name="connsiteX3" fmla="*/ 591014 w 602999"/>
                  <a:gd name="connsiteY3" fmla="*/ 401444 h 548627"/>
                  <a:gd name="connsiteX4" fmla="*/ 568712 w 602999"/>
                  <a:gd name="connsiteY4" fmla="*/ 0 h 548627"/>
                  <a:gd name="connsiteX5" fmla="*/ 0 w 602999"/>
                  <a:gd name="connsiteY5" fmla="*/ 22302 h 5486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2999" h="548627">
                    <a:moveTo>
                      <a:pt x="0" y="22302"/>
                    </a:moveTo>
                    <a:lnTo>
                      <a:pt x="11151" y="546410"/>
                    </a:lnTo>
                    <a:cubicBezTo>
                      <a:pt x="144966" y="542693"/>
                      <a:pt x="315951" y="559419"/>
                      <a:pt x="412595" y="535258"/>
                    </a:cubicBezTo>
                    <a:cubicBezTo>
                      <a:pt x="509239" y="511097"/>
                      <a:pt x="564995" y="490654"/>
                      <a:pt x="591014" y="401444"/>
                    </a:cubicBezTo>
                    <a:cubicBezTo>
                      <a:pt x="617033" y="312234"/>
                      <a:pt x="596590" y="70624"/>
                      <a:pt x="568712" y="0"/>
                    </a:cubicBezTo>
                    <a:lnTo>
                      <a:pt x="0" y="22302"/>
                    </a:lnTo>
                    <a:close/>
                  </a:path>
                </a:pathLst>
              </a:custGeom>
              <a:noFill/>
              <a:ln w="25400" cap="rnd">
                <a:solidFill>
                  <a:srgbClr val="005188"/>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endParaRPr>
              </a:p>
            </p:txBody>
          </p:sp>
          <p:sp>
            <p:nvSpPr>
              <p:cNvPr id="23" name="任意多边形 22"/>
              <p:cNvSpPr/>
              <p:nvPr/>
            </p:nvSpPr>
            <p:spPr>
              <a:xfrm>
                <a:off x="7396226" y="4776929"/>
                <a:ext cx="201672" cy="165395"/>
              </a:xfrm>
              <a:custGeom>
                <a:avLst/>
                <a:gdLst>
                  <a:gd name="connsiteX0" fmla="*/ 0 w 238298"/>
                  <a:gd name="connsiteY0" fmla="*/ 227214 h 227214"/>
                  <a:gd name="connsiteX1" fmla="*/ 60960 w 238298"/>
                  <a:gd name="connsiteY1" fmla="*/ 77585 h 227214"/>
                  <a:gd name="connsiteX2" fmla="*/ 44334 w 238298"/>
                  <a:gd name="connsiteY2" fmla="*/ 0 h 227214"/>
                  <a:gd name="connsiteX3" fmla="*/ 155170 w 238298"/>
                  <a:gd name="connsiteY3" fmla="*/ 27709 h 227214"/>
                  <a:gd name="connsiteX4" fmla="*/ 238298 w 238298"/>
                  <a:gd name="connsiteY4" fmla="*/ 0 h 227214"/>
                  <a:gd name="connsiteX0-1" fmla="*/ 0 w 238298"/>
                  <a:gd name="connsiteY0-2" fmla="*/ 227214 h 227214"/>
                  <a:gd name="connsiteX1-3" fmla="*/ 38793 w 238298"/>
                  <a:gd name="connsiteY1-4" fmla="*/ 99752 h 227214"/>
                  <a:gd name="connsiteX2-5" fmla="*/ 44334 w 238298"/>
                  <a:gd name="connsiteY2-6" fmla="*/ 0 h 227214"/>
                  <a:gd name="connsiteX3-7" fmla="*/ 155170 w 238298"/>
                  <a:gd name="connsiteY3-8" fmla="*/ 27709 h 227214"/>
                  <a:gd name="connsiteX4-9" fmla="*/ 238298 w 238298"/>
                  <a:gd name="connsiteY4-10" fmla="*/ 0 h 227214"/>
                  <a:gd name="connsiteX0-11" fmla="*/ 0 w 238298"/>
                  <a:gd name="connsiteY0-12" fmla="*/ 227214 h 227214"/>
                  <a:gd name="connsiteX1-13" fmla="*/ 38793 w 238298"/>
                  <a:gd name="connsiteY1-14" fmla="*/ 99752 h 227214"/>
                  <a:gd name="connsiteX2-15" fmla="*/ 44334 w 238298"/>
                  <a:gd name="connsiteY2-16" fmla="*/ 0 h 227214"/>
                  <a:gd name="connsiteX3-17" fmla="*/ 160712 w 238298"/>
                  <a:gd name="connsiteY3-18" fmla="*/ 16625 h 227214"/>
                  <a:gd name="connsiteX4-19" fmla="*/ 238298 w 238298"/>
                  <a:gd name="connsiteY4-20" fmla="*/ 0 h 227214"/>
                </a:gdLst>
                <a:ahLst/>
                <a:cxnLst>
                  <a:cxn ang="0">
                    <a:pos x="connsiteX0-11" y="connsiteY0-12"/>
                  </a:cxn>
                  <a:cxn ang="0">
                    <a:pos x="connsiteX1-13" y="connsiteY1-14"/>
                  </a:cxn>
                  <a:cxn ang="0">
                    <a:pos x="connsiteX2-15" y="connsiteY2-16"/>
                  </a:cxn>
                  <a:cxn ang="0">
                    <a:pos x="connsiteX3-17" y="connsiteY3-18"/>
                  </a:cxn>
                  <a:cxn ang="0">
                    <a:pos x="connsiteX4-19" y="connsiteY4-20"/>
                  </a:cxn>
                </a:cxnLst>
                <a:rect l="l" t="t" r="r" b="b"/>
                <a:pathLst>
                  <a:path w="238298" h="227214">
                    <a:moveTo>
                      <a:pt x="0" y="227214"/>
                    </a:moveTo>
                    <a:cubicBezTo>
                      <a:pt x="26785" y="171334"/>
                      <a:pt x="31404" y="137621"/>
                      <a:pt x="38793" y="99752"/>
                    </a:cubicBezTo>
                    <a:cubicBezTo>
                      <a:pt x="46182" y="61883"/>
                      <a:pt x="38792" y="11084"/>
                      <a:pt x="44334" y="0"/>
                    </a:cubicBezTo>
                    <a:cubicBezTo>
                      <a:pt x="81279" y="9236"/>
                      <a:pt x="128385" y="16625"/>
                      <a:pt x="160712" y="16625"/>
                    </a:cubicBezTo>
                    <a:cubicBezTo>
                      <a:pt x="193039" y="16625"/>
                      <a:pt x="212897" y="13854"/>
                      <a:pt x="238298" y="0"/>
                    </a:cubicBezTo>
                  </a:path>
                </a:pathLst>
              </a:custGeom>
              <a:noFill/>
              <a:ln w="25400" cap="rnd">
                <a:solidFill>
                  <a:srgbClr val="005188"/>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endParaRPr>
              </a:p>
            </p:txBody>
          </p:sp>
        </p:grpSp>
        <p:sp>
          <p:nvSpPr>
            <p:cNvPr id="18" name="任意多边形 17"/>
            <p:cNvSpPr/>
            <p:nvPr/>
          </p:nvSpPr>
          <p:spPr>
            <a:xfrm>
              <a:off x="7077640" y="4605989"/>
              <a:ext cx="363187" cy="6790"/>
            </a:xfrm>
            <a:custGeom>
              <a:avLst/>
              <a:gdLst>
                <a:gd name="connsiteX0" fmla="*/ 0 w 363297"/>
                <a:gd name="connsiteY0" fmla="*/ 18689 h 21777"/>
                <a:gd name="connsiteX1" fmla="*/ 95442 w 363297"/>
                <a:gd name="connsiteY1" fmla="*/ 3295 h 21777"/>
                <a:gd name="connsiteX2" fmla="*/ 197042 w 363297"/>
                <a:gd name="connsiteY2" fmla="*/ 21767 h 21777"/>
                <a:gd name="connsiteX3" fmla="*/ 270933 w 363297"/>
                <a:gd name="connsiteY3" fmla="*/ 216 h 21777"/>
                <a:gd name="connsiteX4" fmla="*/ 363297 w 363297"/>
                <a:gd name="connsiteY4" fmla="*/ 12531 h 217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3297" h="21777">
                  <a:moveTo>
                    <a:pt x="0" y="18689"/>
                  </a:moveTo>
                  <a:cubicBezTo>
                    <a:pt x="31301" y="10735"/>
                    <a:pt x="62602" y="2782"/>
                    <a:pt x="95442" y="3295"/>
                  </a:cubicBezTo>
                  <a:cubicBezTo>
                    <a:pt x="128282" y="3808"/>
                    <a:pt x="167794" y="22280"/>
                    <a:pt x="197042" y="21767"/>
                  </a:cubicBezTo>
                  <a:cubicBezTo>
                    <a:pt x="226290" y="21254"/>
                    <a:pt x="243224" y="1755"/>
                    <a:pt x="270933" y="216"/>
                  </a:cubicBezTo>
                  <a:cubicBezTo>
                    <a:pt x="298642" y="-1323"/>
                    <a:pt x="330969" y="5604"/>
                    <a:pt x="363297" y="12531"/>
                  </a:cubicBezTo>
                </a:path>
              </a:pathLst>
            </a:custGeom>
            <a:noFill/>
            <a:ln w="25400" cap="rnd">
              <a:solidFill>
                <a:srgbClr val="005188"/>
              </a:solidFill>
              <a:prstDash val="sysDash"/>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endParaRPr>
            </a:p>
          </p:txBody>
        </p:sp>
        <p:sp>
          <p:nvSpPr>
            <p:cNvPr id="19" name="任意多边形 18"/>
            <p:cNvSpPr/>
            <p:nvPr/>
          </p:nvSpPr>
          <p:spPr>
            <a:xfrm>
              <a:off x="7074246" y="4517726"/>
              <a:ext cx="364884" cy="6790"/>
            </a:xfrm>
            <a:custGeom>
              <a:avLst/>
              <a:gdLst>
                <a:gd name="connsiteX0" fmla="*/ 0 w 363297"/>
                <a:gd name="connsiteY0" fmla="*/ 18689 h 21777"/>
                <a:gd name="connsiteX1" fmla="*/ 95442 w 363297"/>
                <a:gd name="connsiteY1" fmla="*/ 3295 h 21777"/>
                <a:gd name="connsiteX2" fmla="*/ 197042 w 363297"/>
                <a:gd name="connsiteY2" fmla="*/ 21767 h 21777"/>
                <a:gd name="connsiteX3" fmla="*/ 270933 w 363297"/>
                <a:gd name="connsiteY3" fmla="*/ 216 h 21777"/>
                <a:gd name="connsiteX4" fmla="*/ 363297 w 363297"/>
                <a:gd name="connsiteY4" fmla="*/ 12531 h 217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3297" h="21777">
                  <a:moveTo>
                    <a:pt x="0" y="18689"/>
                  </a:moveTo>
                  <a:cubicBezTo>
                    <a:pt x="31301" y="10735"/>
                    <a:pt x="62602" y="2782"/>
                    <a:pt x="95442" y="3295"/>
                  </a:cubicBezTo>
                  <a:cubicBezTo>
                    <a:pt x="128282" y="3808"/>
                    <a:pt x="167794" y="22280"/>
                    <a:pt x="197042" y="21767"/>
                  </a:cubicBezTo>
                  <a:cubicBezTo>
                    <a:pt x="226290" y="21254"/>
                    <a:pt x="243224" y="1755"/>
                    <a:pt x="270933" y="216"/>
                  </a:cubicBezTo>
                  <a:cubicBezTo>
                    <a:pt x="298642" y="-1323"/>
                    <a:pt x="330969" y="5604"/>
                    <a:pt x="363297" y="12531"/>
                  </a:cubicBezTo>
                </a:path>
              </a:pathLst>
            </a:custGeom>
            <a:noFill/>
            <a:ln w="25400" cap="rnd">
              <a:solidFill>
                <a:srgbClr val="005188"/>
              </a:solidFill>
              <a:prstDash val="sysDash"/>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endParaRPr>
            </a:p>
          </p:txBody>
        </p:sp>
        <p:sp>
          <p:nvSpPr>
            <p:cNvPr id="20" name="任意多边形 19"/>
            <p:cNvSpPr/>
            <p:nvPr/>
          </p:nvSpPr>
          <p:spPr>
            <a:xfrm>
              <a:off x="7089519" y="4685767"/>
              <a:ext cx="363187" cy="6790"/>
            </a:xfrm>
            <a:custGeom>
              <a:avLst/>
              <a:gdLst>
                <a:gd name="connsiteX0" fmla="*/ 0 w 363297"/>
                <a:gd name="connsiteY0" fmla="*/ 18689 h 21777"/>
                <a:gd name="connsiteX1" fmla="*/ 95442 w 363297"/>
                <a:gd name="connsiteY1" fmla="*/ 3295 h 21777"/>
                <a:gd name="connsiteX2" fmla="*/ 197042 w 363297"/>
                <a:gd name="connsiteY2" fmla="*/ 21767 h 21777"/>
                <a:gd name="connsiteX3" fmla="*/ 270933 w 363297"/>
                <a:gd name="connsiteY3" fmla="*/ 216 h 21777"/>
                <a:gd name="connsiteX4" fmla="*/ 363297 w 363297"/>
                <a:gd name="connsiteY4" fmla="*/ 12531 h 217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3297" h="21777">
                  <a:moveTo>
                    <a:pt x="0" y="18689"/>
                  </a:moveTo>
                  <a:cubicBezTo>
                    <a:pt x="31301" y="10735"/>
                    <a:pt x="62602" y="2782"/>
                    <a:pt x="95442" y="3295"/>
                  </a:cubicBezTo>
                  <a:cubicBezTo>
                    <a:pt x="128282" y="3808"/>
                    <a:pt x="167794" y="22280"/>
                    <a:pt x="197042" y="21767"/>
                  </a:cubicBezTo>
                  <a:cubicBezTo>
                    <a:pt x="226290" y="21254"/>
                    <a:pt x="243224" y="1755"/>
                    <a:pt x="270933" y="216"/>
                  </a:cubicBezTo>
                  <a:cubicBezTo>
                    <a:pt x="298642" y="-1323"/>
                    <a:pt x="330969" y="5604"/>
                    <a:pt x="363297" y="12531"/>
                  </a:cubicBezTo>
                </a:path>
              </a:pathLst>
            </a:custGeom>
            <a:noFill/>
            <a:ln w="25400" cap="rnd">
              <a:solidFill>
                <a:srgbClr val="005188"/>
              </a:solidFill>
              <a:prstDash val="sysDash"/>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endParaRPr>
            </a:p>
          </p:txBody>
        </p:sp>
        <p:sp>
          <p:nvSpPr>
            <p:cNvPr id="21" name="任意多边形 20"/>
            <p:cNvSpPr/>
            <p:nvPr/>
          </p:nvSpPr>
          <p:spPr>
            <a:xfrm>
              <a:off x="7081034" y="4767241"/>
              <a:ext cx="246084" cy="0"/>
            </a:xfrm>
            <a:custGeom>
              <a:avLst/>
              <a:gdLst>
                <a:gd name="connsiteX0" fmla="*/ 0 w 363297"/>
                <a:gd name="connsiteY0" fmla="*/ 18689 h 21777"/>
                <a:gd name="connsiteX1" fmla="*/ 95442 w 363297"/>
                <a:gd name="connsiteY1" fmla="*/ 3295 h 21777"/>
                <a:gd name="connsiteX2" fmla="*/ 197042 w 363297"/>
                <a:gd name="connsiteY2" fmla="*/ 21767 h 21777"/>
                <a:gd name="connsiteX3" fmla="*/ 270933 w 363297"/>
                <a:gd name="connsiteY3" fmla="*/ 216 h 21777"/>
                <a:gd name="connsiteX4" fmla="*/ 363297 w 363297"/>
                <a:gd name="connsiteY4" fmla="*/ 12531 h 217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3297" h="21777">
                  <a:moveTo>
                    <a:pt x="0" y="18689"/>
                  </a:moveTo>
                  <a:cubicBezTo>
                    <a:pt x="31301" y="10735"/>
                    <a:pt x="62602" y="2782"/>
                    <a:pt x="95442" y="3295"/>
                  </a:cubicBezTo>
                  <a:cubicBezTo>
                    <a:pt x="128282" y="3808"/>
                    <a:pt x="167794" y="22280"/>
                    <a:pt x="197042" y="21767"/>
                  </a:cubicBezTo>
                  <a:cubicBezTo>
                    <a:pt x="226290" y="21254"/>
                    <a:pt x="243224" y="1755"/>
                    <a:pt x="270933" y="216"/>
                  </a:cubicBezTo>
                  <a:cubicBezTo>
                    <a:pt x="298642" y="-1323"/>
                    <a:pt x="330969" y="5604"/>
                    <a:pt x="363297" y="12531"/>
                  </a:cubicBezTo>
                </a:path>
              </a:pathLst>
            </a:custGeom>
            <a:noFill/>
            <a:ln w="25400" cap="rnd">
              <a:solidFill>
                <a:srgbClr val="005188"/>
              </a:solidFill>
              <a:prstDash val="sysDash"/>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endParaRPr>
            </a:p>
          </p:txBody>
        </p:sp>
      </p:grpSp>
      <p:grpSp>
        <p:nvGrpSpPr>
          <p:cNvPr id="24" name="chenying0907 110"/>
          <p:cNvGrpSpPr>
            <a:grpSpLocks/>
          </p:cNvGrpSpPr>
          <p:nvPr/>
        </p:nvGrpSpPr>
        <p:grpSpPr bwMode="auto">
          <a:xfrm>
            <a:off x="5707063" y="2178050"/>
            <a:ext cx="557212" cy="498475"/>
            <a:chOff x="4577745" y="4336117"/>
            <a:chExt cx="557229" cy="497597"/>
          </a:xfrm>
        </p:grpSpPr>
        <p:sp>
          <p:nvSpPr>
            <p:cNvPr id="25" name="任意多边形 24"/>
            <p:cNvSpPr/>
            <p:nvPr/>
          </p:nvSpPr>
          <p:spPr>
            <a:xfrm>
              <a:off x="4577745" y="4393166"/>
              <a:ext cx="557229" cy="440548"/>
            </a:xfrm>
            <a:custGeom>
              <a:avLst/>
              <a:gdLst>
                <a:gd name="connsiteX0" fmla="*/ 14510 w 533941"/>
                <a:gd name="connsiteY0" fmla="*/ 334613 h 439545"/>
                <a:gd name="connsiteX1" fmla="*/ 33171 w 533941"/>
                <a:gd name="connsiteY1" fmla="*/ 415479 h 439545"/>
                <a:gd name="connsiteX2" fmla="*/ 219783 w 533941"/>
                <a:gd name="connsiteY2" fmla="*/ 415479 h 439545"/>
                <a:gd name="connsiteX3" fmla="*/ 505922 w 533941"/>
                <a:gd name="connsiteY3" fmla="*/ 135560 h 439545"/>
                <a:gd name="connsiteX4" fmla="*/ 487261 w 533941"/>
                <a:gd name="connsiteY4" fmla="*/ 4932 h 439545"/>
                <a:gd name="connsiteX5" fmla="*/ 188681 w 533941"/>
                <a:gd name="connsiteY5" fmla="*/ 297291 h 439545"/>
                <a:gd name="connsiteX6" fmla="*/ 14510 w 533941"/>
                <a:gd name="connsiteY6" fmla="*/ 334613 h 439545"/>
                <a:gd name="connsiteX0-1" fmla="*/ 11897 w 542181"/>
                <a:gd name="connsiteY0-2" fmla="*/ 307480 h 440817"/>
                <a:gd name="connsiteX1-3" fmla="*/ 41411 w 542181"/>
                <a:gd name="connsiteY1-4" fmla="*/ 415479 h 440817"/>
                <a:gd name="connsiteX2-5" fmla="*/ 228023 w 542181"/>
                <a:gd name="connsiteY2-6" fmla="*/ 415479 h 440817"/>
                <a:gd name="connsiteX3-7" fmla="*/ 514162 w 542181"/>
                <a:gd name="connsiteY3-8" fmla="*/ 135560 h 440817"/>
                <a:gd name="connsiteX4-9" fmla="*/ 495501 w 542181"/>
                <a:gd name="connsiteY4-10" fmla="*/ 4932 h 440817"/>
                <a:gd name="connsiteX5-11" fmla="*/ 196921 w 542181"/>
                <a:gd name="connsiteY5-12" fmla="*/ 297291 h 440817"/>
                <a:gd name="connsiteX6-13" fmla="*/ 11897 w 542181"/>
                <a:gd name="connsiteY6-14" fmla="*/ 307480 h 440817"/>
                <a:gd name="connsiteX0-15" fmla="*/ 26945 w 557229"/>
                <a:gd name="connsiteY0-16" fmla="*/ 307480 h 440817"/>
                <a:gd name="connsiteX1-17" fmla="*/ 23898 w 557229"/>
                <a:gd name="connsiteY1-18" fmla="*/ 415479 h 440817"/>
                <a:gd name="connsiteX2-19" fmla="*/ 243071 w 557229"/>
                <a:gd name="connsiteY2-20" fmla="*/ 415479 h 440817"/>
                <a:gd name="connsiteX3-21" fmla="*/ 529210 w 557229"/>
                <a:gd name="connsiteY3-22" fmla="*/ 135560 h 440817"/>
                <a:gd name="connsiteX4-23" fmla="*/ 510549 w 557229"/>
                <a:gd name="connsiteY4-24" fmla="*/ 4932 h 440817"/>
                <a:gd name="connsiteX5-25" fmla="*/ 211969 w 557229"/>
                <a:gd name="connsiteY5-26" fmla="*/ 297291 h 440817"/>
                <a:gd name="connsiteX6-27" fmla="*/ 26945 w 557229"/>
                <a:gd name="connsiteY6-28" fmla="*/ 307480 h 440817"/>
              </a:gdLst>
              <a:ahLst/>
              <a:cxnLst>
                <a:cxn ang="0">
                  <a:pos x="connsiteX0-15" y="connsiteY0-16"/>
                </a:cxn>
                <a:cxn ang="0">
                  <a:pos x="connsiteX1-17" y="connsiteY1-18"/>
                </a:cxn>
                <a:cxn ang="0">
                  <a:pos x="connsiteX2-19" y="connsiteY2-20"/>
                </a:cxn>
                <a:cxn ang="0">
                  <a:pos x="connsiteX3-21" y="connsiteY3-22"/>
                </a:cxn>
                <a:cxn ang="0">
                  <a:pos x="connsiteX4-23" y="connsiteY4-24"/>
                </a:cxn>
                <a:cxn ang="0">
                  <a:pos x="connsiteX5-25" y="connsiteY5-26"/>
                </a:cxn>
                <a:cxn ang="0">
                  <a:pos x="connsiteX6-27" y="connsiteY6-28"/>
                </a:cxn>
              </a:cxnLst>
              <a:rect l="l" t="t" r="r" b="b"/>
              <a:pathLst>
                <a:path w="557229" h="440817">
                  <a:moveTo>
                    <a:pt x="26945" y="307480"/>
                  </a:moveTo>
                  <a:cubicBezTo>
                    <a:pt x="-4400" y="327178"/>
                    <a:pt x="-12123" y="397479"/>
                    <a:pt x="23898" y="415479"/>
                  </a:cubicBezTo>
                  <a:cubicBezTo>
                    <a:pt x="59919" y="433479"/>
                    <a:pt x="158852" y="462132"/>
                    <a:pt x="243071" y="415479"/>
                  </a:cubicBezTo>
                  <a:cubicBezTo>
                    <a:pt x="327290" y="368826"/>
                    <a:pt x="484630" y="203984"/>
                    <a:pt x="529210" y="135560"/>
                  </a:cubicBezTo>
                  <a:cubicBezTo>
                    <a:pt x="573790" y="67136"/>
                    <a:pt x="563422" y="-22023"/>
                    <a:pt x="510549" y="4932"/>
                  </a:cubicBezTo>
                  <a:cubicBezTo>
                    <a:pt x="457676" y="31887"/>
                    <a:pt x="292570" y="246866"/>
                    <a:pt x="211969" y="297291"/>
                  </a:cubicBezTo>
                  <a:cubicBezTo>
                    <a:pt x="131368" y="347716"/>
                    <a:pt x="58290" y="287782"/>
                    <a:pt x="26945" y="307480"/>
                  </a:cubicBezTo>
                  <a:close/>
                </a:path>
              </a:pathLst>
            </a:custGeom>
            <a:noFill/>
            <a:ln w="25400" cap="rnd">
              <a:solidFill>
                <a:srgbClr val="005188"/>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endParaRPr>
            </a:p>
          </p:txBody>
        </p:sp>
        <p:sp>
          <p:nvSpPr>
            <p:cNvPr id="26" name="任意多边形 25"/>
            <p:cNvSpPr/>
            <p:nvPr/>
          </p:nvSpPr>
          <p:spPr>
            <a:xfrm>
              <a:off x="4611083" y="4336117"/>
              <a:ext cx="514366" cy="483335"/>
            </a:xfrm>
            <a:custGeom>
              <a:avLst/>
              <a:gdLst>
                <a:gd name="connsiteX0" fmla="*/ 198035 w 502835"/>
                <a:gd name="connsiteY0" fmla="*/ 493056 h 493056"/>
                <a:gd name="connsiteX1" fmla="*/ 123390 w 502835"/>
                <a:gd name="connsiteY1" fmla="*/ 368648 h 493056"/>
                <a:gd name="connsiteX2" fmla="*/ 5203 w 502835"/>
                <a:gd name="connsiteY2" fmla="*/ 393529 h 493056"/>
                <a:gd name="connsiteX3" fmla="*/ 310003 w 502835"/>
                <a:gd name="connsiteY3" fmla="*/ 32746 h 493056"/>
                <a:gd name="connsiteX4" fmla="*/ 502835 w 502835"/>
                <a:gd name="connsiteY4" fmla="*/ 38966 h 493056"/>
                <a:gd name="connsiteX0-1" fmla="*/ 205934 w 510734"/>
                <a:gd name="connsiteY0-2" fmla="*/ 491889 h 491889"/>
                <a:gd name="connsiteX1-3" fmla="*/ 131289 w 510734"/>
                <a:gd name="connsiteY1-4" fmla="*/ 367481 h 491889"/>
                <a:gd name="connsiteX2-5" fmla="*/ 4962 w 510734"/>
                <a:gd name="connsiteY2-6" fmla="*/ 376082 h 491889"/>
                <a:gd name="connsiteX3-7" fmla="*/ 317902 w 510734"/>
                <a:gd name="connsiteY3-8" fmla="*/ 31579 h 491889"/>
                <a:gd name="connsiteX4-9" fmla="*/ 510734 w 510734"/>
                <a:gd name="connsiteY4-10" fmla="*/ 37799 h 491889"/>
                <a:gd name="connsiteX0-11" fmla="*/ 205532 w 510332"/>
                <a:gd name="connsiteY0-12" fmla="*/ 491889 h 491889"/>
                <a:gd name="connsiteX1-13" fmla="*/ 136314 w 510332"/>
                <a:gd name="connsiteY1-14" fmla="*/ 383761 h 491889"/>
                <a:gd name="connsiteX2-15" fmla="*/ 4560 w 510332"/>
                <a:gd name="connsiteY2-16" fmla="*/ 376082 h 491889"/>
                <a:gd name="connsiteX3-17" fmla="*/ 317500 w 510332"/>
                <a:gd name="connsiteY3-18" fmla="*/ 31579 h 491889"/>
                <a:gd name="connsiteX4-19" fmla="*/ 510332 w 510332"/>
                <a:gd name="connsiteY4-20" fmla="*/ 37799 h 491889"/>
                <a:gd name="connsiteX0-21" fmla="*/ 159192 w 510119"/>
                <a:gd name="connsiteY0-22" fmla="*/ 489175 h 489175"/>
                <a:gd name="connsiteX1-23" fmla="*/ 136101 w 510119"/>
                <a:gd name="connsiteY1-24" fmla="*/ 383761 h 489175"/>
                <a:gd name="connsiteX2-25" fmla="*/ 4347 w 510119"/>
                <a:gd name="connsiteY2-26" fmla="*/ 376082 h 489175"/>
                <a:gd name="connsiteX3-27" fmla="*/ 317287 w 510119"/>
                <a:gd name="connsiteY3-28" fmla="*/ 31579 h 489175"/>
                <a:gd name="connsiteX4-29" fmla="*/ 510119 w 510119"/>
                <a:gd name="connsiteY4-30" fmla="*/ 37799 h 489175"/>
                <a:gd name="connsiteX0-31" fmla="*/ 159192 w 510119"/>
                <a:gd name="connsiteY0-32" fmla="*/ 489175 h 489175"/>
                <a:gd name="connsiteX1-33" fmla="*/ 136101 w 510119"/>
                <a:gd name="connsiteY1-34" fmla="*/ 383761 h 489175"/>
                <a:gd name="connsiteX2-35" fmla="*/ 4347 w 510119"/>
                <a:gd name="connsiteY2-36" fmla="*/ 376082 h 489175"/>
                <a:gd name="connsiteX3-37" fmla="*/ 317287 w 510119"/>
                <a:gd name="connsiteY3-38" fmla="*/ 31579 h 489175"/>
                <a:gd name="connsiteX4-39" fmla="*/ 510119 w 510119"/>
                <a:gd name="connsiteY4-40" fmla="*/ 37799 h 489175"/>
                <a:gd name="connsiteX0-41" fmla="*/ 151016 w 510083"/>
                <a:gd name="connsiteY0-42" fmla="*/ 483748 h 483748"/>
                <a:gd name="connsiteX1-43" fmla="*/ 136065 w 510083"/>
                <a:gd name="connsiteY1-44" fmla="*/ 383761 h 483748"/>
                <a:gd name="connsiteX2-45" fmla="*/ 4311 w 510083"/>
                <a:gd name="connsiteY2-46" fmla="*/ 376082 h 483748"/>
                <a:gd name="connsiteX3-47" fmla="*/ 317251 w 510083"/>
                <a:gd name="connsiteY3-48" fmla="*/ 31579 h 483748"/>
                <a:gd name="connsiteX4-49" fmla="*/ 510083 w 510083"/>
                <a:gd name="connsiteY4-50" fmla="*/ 37799 h 483748"/>
                <a:gd name="connsiteX0-51" fmla="*/ 150514 w 509581"/>
                <a:gd name="connsiteY0-52" fmla="*/ 483748 h 483748"/>
                <a:gd name="connsiteX1-53" fmla="*/ 135563 w 509581"/>
                <a:gd name="connsiteY1-54" fmla="*/ 383761 h 483748"/>
                <a:gd name="connsiteX2-55" fmla="*/ 3809 w 509581"/>
                <a:gd name="connsiteY2-56" fmla="*/ 376082 h 483748"/>
                <a:gd name="connsiteX3-57" fmla="*/ 316749 w 509581"/>
                <a:gd name="connsiteY3-58" fmla="*/ 31579 h 483748"/>
                <a:gd name="connsiteX4-59" fmla="*/ 509581 w 509581"/>
                <a:gd name="connsiteY4-60" fmla="*/ 37799 h 483748"/>
                <a:gd name="connsiteX0-61" fmla="*/ 146758 w 505825"/>
                <a:gd name="connsiteY0-62" fmla="*/ 483748 h 483748"/>
                <a:gd name="connsiteX1-63" fmla="*/ 131807 w 505825"/>
                <a:gd name="connsiteY1-64" fmla="*/ 383761 h 483748"/>
                <a:gd name="connsiteX2-65" fmla="*/ 53 w 505825"/>
                <a:gd name="connsiteY2-66" fmla="*/ 376082 h 483748"/>
                <a:gd name="connsiteX3-67" fmla="*/ 312993 w 505825"/>
                <a:gd name="connsiteY3-68" fmla="*/ 31579 h 483748"/>
                <a:gd name="connsiteX4-69" fmla="*/ 505825 w 505825"/>
                <a:gd name="connsiteY4-70" fmla="*/ 37799 h 483748"/>
                <a:gd name="connsiteX0-71" fmla="*/ 154904 w 513971"/>
                <a:gd name="connsiteY0-72" fmla="*/ 482779 h 482779"/>
                <a:gd name="connsiteX1-73" fmla="*/ 139953 w 513971"/>
                <a:gd name="connsiteY1-74" fmla="*/ 382792 h 482779"/>
                <a:gd name="connsiteX2-75" fmla="*/ 59 w 513971"/>
                <a:gd name="connsiteY2-76" fmla="*/ 361546 h 482779"/>
                <a:gd name="connsiteX3-77" fmla="*/ 321139 w 513971"/>
                <a:gd name="connsiteY3-78" fmla="*/ 30610 h 482779"/>
                <a:gd name="connsiteX4-79" fmla="*/ 513971 w 513971"/>
                <a:gd name="connsiteY4-80" fmla="*/ 36830 h 482779"/>
                <a:gd name="connsiteX0-81" fmla="*/ 154895 w 513962"/>
                <a:gd name="connsiteY0-82" fmla="*/ 482779 h 482779"/>
                <a:gd name="connsiteX1-83" fmla="*/ 139944 w 513962"/>
                <a:gd name="connsiteY1-84" fmla="*/ 382792 h 482779"/>
                <a:gd name="connsiteX2-85" fmla="*/ 50 w 513962"/>
                <a:gd name="connsiteY2-86" fmla="*/ 361546 h 482779"/>
                <a:gd name="connsiteX3-87" fmla="*/ 321130 w 513962"/>
                <a:gd name="connsiteY3-88" fmla="*/ 30610 h 482779"/>
                <a:gd name="connsiteX4-89" fmla="*/ 513962 w 513962"/>
                <a:gd name="connsiteY4-90" fmla="*/ 36830 h 482779"/>
              </a:gdLst>
              <a:ahLst/>
              <a:cxnLst>
                <a:cxn ang="0">
                  <a:pos x="connsiteX0-81" y="connsiteY0-82"/>
                </a:cxn>
                <a:cxn ang="0">
                  <a:pos x="connsiteX1-83" y="connsiteY1-84"/>
                </a:cxn>
                <a:cxn ang="0">
                  <a:pos x="connsiteX2-85" y="connsiteY2-86"/>
                </a:cxn>
                <a:cxn ang="0">
                  <a:pos x="connsiteX3-87" y="connsiteY3-88"/>
                </a:cxn>
                <a:cxn ang="0">
                  <a:pos x="connsiteX4-89" y="connsiteY4-90"/>
                </a:cxn>
              </a:cxnLst>
              <a:rect l="l" t="t" r="r" b="b"/>
              <a:pathLst>
                <a:path w="513962" h="482779">
                  <a:moveTo>
                    <a:pt x="154895" y="482779"/>
                  </a:moveTo>
                  <a:cubicBezTo>
                    <a:pt x="158062" y="428869"/>
                    <a:pt x="144044" y="389430"/>
                    <a:pt x="139944" y="382792"/>
                  </a:cubicBezTo>
                  <a:cubicBezTo>
                    <a:pt x="135844" y="376154"/>
                    <a:pt x="-3014" y="379542"/>
                    <a:pt x="50" y="361546"/>
                  </a:cubicBezTo>
                  <a:cubicBezTo>
                    <a:pt x="3114" y="343550"/>
                    <a:pt x="235478" y="84729"/>
                    <a:pt x="321130" y="30610"/>
                  </a:cubicBezTo>
                  <a:cubicBezTo>
                    <a:pt x="406782" y="-23509"/>
                    <a:pt x="459015" y="4173"/>
                    <a:pt x="513962" y="36830"/>
                  </a:cubicBezTo>
                </a:path>
              </a:pathLst>
            </a:custGeom>
            <a:noFill/>
            <a:ln w="25400" cap="rnd">
              <a:solidFill>
                <a:srgbClr val="005188"/>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endParaRPr>
            </a:p>
          </p:txBody>
        </p:sp>
      </p:grpSp>
      <p:sp>
        <p:nvSpPr>
          <p:cNvPr id="27" name="椭圆 31"/>
          <p:cNvSpPr/>
          <p:nvPr/>
        </p:nvSpPr>
        <p:spPr>
          <a:xfrm>
            <a:off x="5151438" y="1941513"/>
            <a:ext cx="1708150" cy="1692275"/>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321" y="connsiteY0-322"/>
              </a:cxn>
              <a:cxn ang="0">
                <a:pos x="connsiteX1-323" y="connsiteY1-324"/>
              </a:cxn>
              <a:cxn ang="0">
                <a:pos x="connsiteX2-325" y="connsiteY2-326"/>
              </a:cxn>
              <a:cxn ang="0">
                <a:pos x="connsiteX3-327" y="connsiteY3-328"/>
              </a:cxn>
              <a:cxn ang="0">
                <a:pos x="connsiteX4-329" y="connsiteY4-330"/>
              </a:cxn>
              <a:cxn ang="0">
                <a:pos x="connsiteX5-331" y="connsiteY5-33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noFill/>
          <a:ln w="25400" cap="rnd">
            <a:solidFill>
              <a:srgbClr val="005188"/>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endParaRPr>
          </a:p>
        </p:txBody>
      </p:sp>
      <p:sp>
        <p:nvSpPr>
          <p:cNvPr id="28" name="任意多边形 27"/>
          <p:cNvSpPr/>
          <p:nvPr/>
        </p:nvSpPr>
        <p:spPr>
          <a:xfrm>
            <a:off x="5465763" y="2894013"/>
            <a:ext cx="1081087" cy="17462"/>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25400" cap="rnd">
            <a:solidFill>
              <a:srgbClr val="005188"/>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endParaRPr>
          </a:p>
        </p:txBody>
      </p:sp>
      <p:sp>
        <p:nvSpPr>
          <p:cNvPr id="29" name="文本框 145"/>
          <p:cNvSpPr txBox="1">
            <a:spLocks noChangeArrowheads="1"/>
          </p:cNvSpPr>
          <p:nvPr/>
        </p:nvSpPr>
        <p:spPr bwMode="auto">
          <a:xfrm>
            <a:off x="5314156" y="2930525"/>
            <a:ext cx="138271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2800" b="1" dirty="0">
                <a:solidFill>
                  <a:srgbClr val="005188"/>
                </a:solidFill>
                <a:latin typeface="方正静蕾简体" panose="03000509000000000000" pitchFamily="65" charset="-122"/>
                <a:ea typeface="方正静蕾简体" panose="03000509000000000000" pitchFamily="65" charset="-122"/>
                <a:cs typeface="方正静蕾简体" panose="03000509000000000000" pitchFamily="65" charset="-122"/>
              </a:rPr>
              <a:t>Step </a:t>
            </a:r>
            <a:r>
              <a:rPr lang="en-US" altLang="zh-CN" sz="2800" b="1" dirty="0" smtClean="0">
                <a:solidFill>
                  <a:srgbClr val="005188"/>
                </a:solidFill>
                <a:latin typeface="方正静蕾简体" panose="03000509000000000000" pitchFamily="65" charset="-122"/>
                <a:ea typeface="方正静蕾简体" panose="03000509000000000000" pitchFamily="65" charset="-122"/>
                <a:cs typeface="方正静蕾简体" panose="03000509000000000000" pitchFamily="65" charset="-122"/>
              </a:rPr>
              <a:t>2</a:t>
            </a:r>
            <a:endParaRPr lang="zh-CN" altLang="en-US" sz="2800" b="1" dirty="0">
              <a:solidFill>
                <a:srgbClr val="005188"/>
              </a:solidFill>
              <a:latin typeface="方正静蕾简体" panose="03000509000000000000" pitchFamily="65" charset="-122"/>
              <a:ea typeface="方正静蕾简体" panose="03000509000000000000" pitchFamily="65" charset="-122"/>
              <a:cs typeface="方正静蕾简体" panose="03000509000000000000" pitchFamily="65" charset="-122"/>
            </a:endParaRPr>
          </a:p>
        </p:txBody>
      </p:sp>
      <p:sp>
        <p:nvSpPr>
          <p:cNvPr id="30" name="椭圆 31"/>
          <p:cNvSpPr/>
          <p:nvPr/>
        </p:nvSpPr>
        <p:spPr>
          <a:xfrm>
            <a:off x="8332788" y="1941513"/>
            <a:ext cx="1706562" cy="1692275"/>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321" y="connsiteY0-322"/>
              </a:cxn>
              <a:cxn ang="0">
                <a:pos x="connsiteX1-323" y="connsiteY1-324"/>
              </a:cxn>
              <a:cxn ang="0">
                <a:pos x="connsiteX2-325" y="connsiteY2-326"/>
              </a:cxn>
              <a:cxn ang="0">
                <a:pos x="connsiteX3-327" y="connsiteY3-328"/>
              </a:cxn>
              <a:cxn ang="0">
                <a:pos x="connsiteX4-329" y="connsiteY4-330"/>
              </a:cxn>
              <a:cxn ang="0">
                <a:pos x="connsiteX5-331" y="connsiteY5-33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noFill/>
          <a:ln w="25400" cap="rnd">
            <a:solidFill>
              <a:srgbClr val="005188"/>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endParaRPr>
          </a:p>
        </p:txBody>
      </p:sp>
      <p:sp>
        <p:nvSpPr>
          <p:cNvPr id="31" name="任意多边形 30"/>
          <p:cNvSpPr/>
          <p:nvPr/>
        </p:nvSpPr>
        <p:spPr>
          <a:xfrm>
            <a:off x="8645525" y="2894013"/>
            <a:ext cx="1081088" cy="17462"/>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25400" cap="rnd">
            <a:solidFill>
              <a:srgbClr val="005188"/>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endParaRPr>
          </a:p>
        </p:txBody>
      </p:sp>
      <p:sp>
        <p:nvSpPr>
          <p:cNvPr id="32" name="文本框 157"/>
          <p:cNvSpPr txBox="1">
            <a:spLocks noChangeArrowheads="1"/>
          </p:cNvSpPr>
          <p:nvPr/>
        </p:nvSpPr>
        <p:spPr bwMode="auto">
          <a:xfrm>
            <a:off x="8494713" y="2894013"/>
            <a:ext cx="138271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2800" b="1" dirty="0">
                <a:solidFill>
                  <a:srgbClr val="005188"/>
                </a:solidFill>
                <a:latin typeface="方正静蕾简体" panose="03000509000000000000" pitchFamily="65" charset="-122"/>
                <a:ea typeface="方正静蕾简体" panose="03000509000000000000" pitchFamily="65" charset="-122"/>
                <a:cs typeface="方正静蕾简体" panose="03000509000000000000" pitchFamily="65" charset="-122"/>
              </a:rPr>
              <a:t>Step </a:t>
            </a:r>
            <a:r>
              <a:rPr lang="en-US" altLang="zh-CN" sz="2800" b="1" dirty="0" smtClean="0">
                <a:solidFill>
                  <a:srgbClr val="005188"/>
                </a:solidFill>
                <a:latin typeface="方正静蕾简体" panose="03000509000000000000" pitchFamily="65" charset="-122"/>
                <a:ea typeface="方正静蕾简体" panose="03000509000000000000" pitchFamily="65" charset="-122"/>
                <a:cs typeface="方正静蕾简体" panose="03000509000000000000" pitchFamily="65" charset="-122"/>
              </a:rPr>
              <a:t>3</a:t>
            </a:r>
            <a:endParaRPr lang="zh-CN" altLang="en-US" sz="2800" b="1" dirty="0">
              <a:solidFill>
                <a:srgbClr val="005188"/>
              </a:solidFill>
              <a:latin typeface="方正静蕾简体" panose="03000509000000000000" pitchFamily="65" charset="-122"/>
              <a:ea typeface="方正静蕾简体" panose="03000509000000000000" pitchFamily="65" charset="-122"/>
              <a:cs typeface="方正静蕾简体" panose="03000509000000000000" pitchFamily="65" charset="-122"/>
            </a:endParaRPr>
          </a:p>
        </p:txBody>
      </p:sp>
      <p:grpSp>
        <p:nvGrpSpPr>
          <p:cNvPr id="33" name="chenying0907 12"/>
          <p:cNvGrpSpPr>
            <a:grpSpLocks/>
          </p:cNvGrpSpPr>
          <p:nvPr/>
        </p:nvGrpSpPr>
        <p:grpSpPr bwMode="auto">
          <a:xfrm>
            <a:off x="4095750" y="2633663"/>
            <a:ext cx="565150" cy="482600"/>
            <a:chOff x="4349506" y="3098800"/>
            <a:chExt cx="565617" cy="482600"/>
          </a:xfrm>
        </p:grpSpPr>
        <p:sp>
          <p:nvSpPr>
            <p:cNvPr id="34" name="任意多边形 33"/>
            <p:cNvSpPr/>
            <p:nvPr/>
          </p:nvSpPr>
          <p:spPr>
            <a:xfrm>
              <a:off x="4349506" y="3224212"/>
              <a:ext cx="459167" cy="6350"/>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25400" cap="rnd">
              <a:solidFill>
                <a:srgbClr val="005188"/>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endParaRPr>
            </a:p>
          </p:txBody>
        </p:sp>
        <p:sp>
          <p:nvSpPr>
            <p:cNvPr id="35" name="任意多边形 34"/>
            <p:cNvSpPr/>
            <p:nvPr/>
          </p:nvSpPr>
          <p:spPr>
            <a:xfrm>
              <a:off x="4349506" y="3395662"/>
              <a:ext cx="459167" cy="11113"/>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25400" cap="rnd">
              <a:solidFill>
                <a:srgbClr val="005188"/>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endParaRPr>
            </a:p>
          </p:txBody>
        </p:sp>
        <p:sp>
          <p:nvSpPr>
            <p:cNvPr id="36" name="任意多边形 35"/>
            <p:cNvSpPr/>
            <p:nvPr/>
          </p:nvSpPr>
          <p:spPr>
            <a:xfrm>
              <a:off x="4622782" y="3098800"/>
              <a:ext cx="292341" cy="482600"/>
            </a:xfrm>
            <a:custGeom>
              <a:avLst/>
              <a:gdLst>
                <a:gd name="connsiteX0" fmla="*/ 0 w 292323"/>
                <a:gd name="connsiteY0" fmla="*/ 0 h 482600"/>
                <a:gd name="connsiteX1" fmla="*/ 292100 w 292323"/>
                <a:gd name="connsiteY1" fmla="*/ 215900 h 482600"/>
                <a:gd name="connsiteX2" fmla="*/ 38100 w 292323"/>
                <a:gd name="connsiteY2" fmla="*/ 482600 h 482600"/>
                <a:gd name="connsiteX0-1" fmla="*/ 0 w 292323"/>
                <a:gd name="connsiteY0-2" fmla="*/ 0 h 482600"/>
                <a:gd name="connsiteX1-3" fmla="*/ 292100 w 292323"/>
                <a:gd name="connsiteY1-4" fmla="*/ 215900 h 482600"/>
                <a:gd name="connsiteX2-5" fmla="*/ 38100 w 292323"/>
                <a:gd name="connsiteY2-6" fmla="*/ 482600 h 482600"/>
              </a:gdLst>
              <a:ahLst/>
              <a:cxnLst>
                <a:cxn ang="0">
                  <a:pos x="connsiteX0-1" y="connsiteY0-2"/>
                </a:cxn>
                <a:cxn ang="0">
                  <a:pos x="connsiteX1-3" y="connsiteY1-4"/>
                </a:cxn>
                <a:cxn ang="0">
                  <a:pos x="connsiteX2-5" y="connsiteY2-6"/>
                </a:cxn>
              </a:cxnLst>
              <a:rect l="l" t="t" r="r" b="b"/>
              <a:pathLst>
                <a:path w="292323" h="482600">
                  <a:moveTo>
                    <a:pt x="0" y="0"/>
                  </a:moveTo>
                  <a:cubicBezTo>
                    <a:pt x="142875" y="67733"/>
                    <a:pt x="285750" y="135467"/>
                    <a:pt x="292100" y="215900"/>
                  </a:cubicBezTo>
                  <a:cubicBezTo>
                    <a:pt x="298450" y="296333"/>
                    <a:pt x="168275" y="389466"/>
                    <a:pt x="38100" y="482600"/>
                  </a:cubicBezTo>
                </a:path>
              </a:pathLst>
            </a:custGeom>
            <a:noFill/>
            <a:ln w="25400" cap="rnd">
              <a:solidFill>
                <a:srgbClr val="005188"/>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endParaRPr>
            </a:p>
          </p:txBody>
        </p:sp>
      </p:grpSp>
      <p:grpSp>
        <p:nvGrpSpPr>
          <p:cNvPr id="37" name="chenying0907 166"/>
          <p:cNvGrpSpPr>
            <a:grpSpLocks/>
          </p:cNvGrpSpPr>
          <p:nvPr/>
        </p:nvGrpSpPr>
        <p:grpSpPr bwMode="auto">
          <a:xfrm>
            <a:off x="7312025" y="2633663"/>
            <a:ext cx="565150" cy="482600"/>
            <a:chOff x="4349506" y="3098800"/>
            <a:chExt cx="565617" cy="482600"/>
          </a:xfrm>
        </p:grpSpPr>
        <p:sp>
          <p:nvSpPr>
            <p:cNvPr id="38" name="任意多边形 37"/>
            <p:cNvSpPr/>
            <p:nvPr/>
          </p:nvSpPr>
          <p:spPr>
            <a:xfrm>
              <a:off x="4349506" y="3224212"/>
              <a:ext cx="459167" cy="6350"/>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25400" cap="rnd">
              <a:solidFill>
                <a:srgbClr val="005188"/>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endParaRPr>
            </a:p>
          </p:txBody>
        </p:sp>
        <p:sp>
          <p:nvSpPr>
            <p:cNvPr id="39" name="任意多边形 38"/>
            <p:cNvSpPr/>
            <p:nvPr/>
          </p:nvSpPr>
          <p:spPr>
            <a:xfrm>
              <a:off x="4349506" y="3395662"/>
              <a:ext cx="459167" cy="11113"/>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25400" cap="rnd">
              <a:solidFill>
                <a:srgbClr val="005188"/>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endParaRPr>
            </a:p>
          </p:txBody>
        </p:sp>
        <p:sp>
          <p:nvSpPr>
            <p:cNvPr id="40" name="任意多边形 39"/>
            <p:cNvSpPr/>
            <p:nvPr/>
          </p:nvSpPr>
          <p:spPr>
            <a:xfrm>
              <a:off x="4622782" y="3098800"/>
              <a:ext cx="292341" cy="482600"/>
            </a:xfrm>
            <a:custGeom>
              <a:avLst/>
              <a:gdLst>
                <a:gd name="connsiteX0" fmla="*/ 0 w 292323"/>
                <a:gd name="connsiteY0" fmla="*/ 0 h 482600"/>
                <a:gd name="connsiteX1" fmla="*/ 292100 w 292323"/>
                <a:gd name="connsiteY1" fmla="*/ 215900 h 482600"/>
                <a:gd name="connsiteX2" fmla="*/ 38100 w 292323"/>
                <a:gd name="connsiteY2" fmla="*/ 482600 h 482600"/>
                <a:gd name="connsiteX0-1" fmla="*/ 0 w 292323"/>
                <a:gd name="connsiteY0-2" fmla="*/ 0 h 482600"/>
                <a:gd name="connsiteX1-3" fmla="*/ 292100 w 292323"/>
                <a:gd name="connsiteY1-4" fmla="*/ 215900 h 482600"/>
                <a:gd name="connsiteX2-5" fmla="*/ 38100 w 292323"/>
                <a:gd name="connsiteY2-6" fmla="*/ 482600 h 482600"/>
              </a:gdLst>
              <a:ahLst/>
              <a:cxnLst>
                <a:cxn ang="0">
                  <a:pos x="connsiteX0-1" y="connsiteY0-2"/>
                </a:cxn>
                <a:cxn ang="0">
                  <a:pos x="connsiteX1-3" y="connsiteY1-4"/>
                </a:cxn>
                <a:cxn ang="0">
                  <a:pos x="connsiteX2-5" y="connsiteY2-6"/>
                </a:cxn>
              </a:cxnLst>
              <a:rect l="l" t="t" r="r" b="b"/>
              <a:pathLst>
                <a:path w="292323" h="482600">
                  <a:moveTo>
                    <a:pt x="0" y="0"/>
                  </a:moveTo>
                  <a:cubicBezTo>
                    <a:pt x="142875" y="67733"/>
                    <a:pt x="285750" y="135467"/>
                    <a:pt x="292100" y="215900"/>
                  </a:cubicBezTo>
                  <a:cubicBezTo>
                    <a:pt x="298450" y="296333"/>
                    <a:pt x="168275" y="389466"/>
                    <a:pt x="38100" y="482600"/>
                  </a:cubicBezTo>
                </a:path>
              </a:pathLst>
            </a:custGeom>
            <a:noFill/>
            <a:ln w="25400" cap="rnd">
              <a:solidFill>
                <a:srgbClr val="005188"/>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endParaRPr>
            </a:p>
          </p:txBody>
        </p:sp>
      </p:grpSp>
      <p:grpSp>
        <p:nvGrpSpPr>
          <p:cNvPr id="41" name="chenying0907 40"/>
          <p:cNvGrpSpPr/>
          <p:nvPr/>
        </p:nvGrpSpPr>
        <p:grpSpPr>
          <a:xfrm>
            <a:off x="5072063" y="4284911"/>
            <a:ext cx="2055812" cy="1567417"/>
            <a:chOff x="5072063" y="3787955"/>
            <a:chExt cx="2055812" cy="1567417"/>
          </a:xfrm>
        </p:grpSpPr>
        <p:sp>
          <p:nvSpPr>
            <p:cNvPr id="42" name="文本框 41"/>
            <p:cNvSpPr txBox="1"/>
            <p:nvPr/>
          </p:nvSpPr>
          <p:spPr>
            <a:xfrm>
              <a:off x="5072063" y="3787955"/>
              <a:ext cx="1827212" cy="461665"/>
            </a:xfrm>
            <a:prstGeom prst="rect">
              <a:avLst/>
            </a:prstGeom>
            <a:noFill/>
          </p:spPr>
          <p:txBody>
            <a:bodyPr>
              <a:spAutoFit/>
            </a:bodyPr>
            <a:lstStyle/>
            <a:p>
              <a:pPr algn="ctr"/>
              <a:r>
                <a:rPr lang="zh-CN" altLang="en-US" sz="2400" b="1" dirty="0" smtClean="0">
                  <a:solidFill>
                    <a:srgbClr val="005188"/>
                  </a:solidFill>
                  <a:latin typeface="方正清刻本悦宋简体" panose="02000000000000000000" pitchFamily="2" charset="-122"/>
                  <a:ea typeface="方正清刻本悦宋简体" panose="02000000000000000000" pitchFamily="2" charset="-122"/>
                </a:rPr>
                <a:t>添加标题</a:t>
              </a:r>
              <a:endParaRPr lang="zh-CN" altLang="en-US" sz="2400" b="1"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43" name="文本框 86"/>
            <p:cNvSpPr txBox="1">
              <a:spLocks noChangeArrowheads="1"/>
            </p:cNvSpPr>
            <p:nvPr/>
          </p:nvSpPr>
          <p:spPr bwMode="auto">
            <a:xfrm>
              <a:off x="5072063" y="4524375"/>
              <a:ext cx="2055812"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200" dirty="0" smtClean="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itchFamily="34" charset="-122"/>
                </a:rPr>
                <a:t>在此录入上述图表的描述说明，在此录入上述图表的综合描述说明。在此录入上述图表的描述说明</a:t>
              </a:r>
              <a:r>
                <a:rPr lang="en-US" altLang="zh-CN" sz="1200" dirty="0" smtClean="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itchFamily="34" charset="-122"/>
                </a:rPr>
                <a:t>.</a:t>
              </a:r>
              <a:endParaRPr lang="en-US" altLang="zh-CN" sz="1200" dirty="0">
                <a:solidFill>
                  <a:srgbClr val="595959"/>
                </a:solidFill>
                <a:latin typeface="方正清刻本悦宋简体" panose="02000000000000000000" pitchFamily="2" charset="-122"/>
                <a:ea typeface="方正清刻本悦宋简体" panose="02000000000000000000" pitchFamily="2" charset="-122"/>
              </a:endParaRPr>
            </a:p>
          </p:txBody>
        </p:sp>
      </p:grpSp>
      <p:grpSp>
        <p:nvGrpSpPr>
          <p:cNvPr id="44" name="chenying0907 43"/>
          <p:cNvGrpSpPr/>
          <p:nvPr/>
        </p:nvGrpSpPr>
        <p:grpSpPr>
          <a:xfrm>
            <a:off x="8171656" y="4284911"/>
            <a:ext cx="2055812" cy="1573716"/>
            <a:chOff x="8171656" y="3787955"/>
            <a:chExt cx="2055812" cy="1573716"/>
          </a:xfrm>
        </p:grpSpPr>
        <p:sp>
          <p:nvSpPr>
            <p:cNvPr id="45" name="文本框 44"/>
            <p:cNvSpPr txBox="1"/>
            <p:nvPr/>
          </p:nvSpPr>
          <p:spPr>
            <a:xfrm>
              <a:off x="8251825" y="3787955"/>
              <a:ext cx="1827213" cy="461665"/>
            </a:xfrm>
            <a:prstGeom prst="rect">
              <a:avLst/>
            </a:prstGeom>
            <a:noFill/>
          </p:spPr>
          <p:txBody>
            <a:bodyPr>
              <a:spAutoFit/>
            </a:bodyPr>
            <a:lstStyle/>
            <a:p>
              <a:pPr algn="ctr"/>
              <a:r>
                <a:rPr lang="zh-CN" altLang="en-US" sz="2400" b="1" dirty="0" smtClean="0">
                  <a:solidFill>
                    <a:srgbClr val="005188"/>
                  </a:solidFill>
                  <a:latin typeface="方正清刻本悦宋简体" panose="02000000000000000000" pitchFamily="2" charset="-122"/>
                  <a:ea typeface="方正清刻本悦宋简体" panose="02000000000000000000" pitchFamily="2" charset="-122"/>
                </a:rPr>
                <a:t>添加标题</a:t>
              </a:r>
              <a:endParaRPr lang="zh-CN" altLang="en-US" sz="2400" b="1"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46" name="文本框 86"/>
            <p:cNvSpPr txBox="1">
              <a:spLocks noChangeArrowheads="1"/>
            </p:cNvSpPr>
            <p:nvPr/>
          </p:nvSpPr>
          <p:spPr bwMode="auto">
            <a:xfrm>
              <a:off x="8171656" y="4530674"/>
              <a:ext cx="2055812"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200" dirty="0" smtClean="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itchFamily="34" charset="-122"/>
                </a:rPr>
                <a:t>在此录入上述图表的描述说明，在此录入上述图表的综合描述说明。在此录入上述图表的描述说明</a:t>
              </a:r>
              <a:r>
                <a:rPr lang="en-US" altLang="zh-CN" sz="1200" dirty="0" smtClean="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itchFamily="34" charset="-122"/>
                </a:rPr>
                <a:t>.</a:t>
              </a:r>
              <a:endParaRPr lang="en-US" altLang="zh-CN" sz="1200" dirty="0">
                <a:solidFill>
                  <a:srgbClr val="595959"/>
                </a:solidFill>
                <a:latin typeface="方正清刻本悦宋简体" panose="02000000000000000000" pitchFamily="2" charset="-122"/>
                <a:ea typeface="方正清刻本悦宋简体" panose="02000000000000000000" pitchFamily="2" charset="-122"/>
              </a:endParaRPr>
            </a:p>
          </p:txBody>
        </p:sp>
      </p:grpSp>
    </p:spTree>
    <p:extLst>
      <p:ext uri="{BB962C8B-B14F-4D97-AF65-F5344CB8AC3E}">
        <p14:creationId xmlns:p14="http://schemas.microsoft.com/office/powerpoint/2010/main" val="223524590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iterate type="lt">
                                    <p:tmPct val="10000"/>
                                  </p:iterate>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par>
                          <p:cTn id="9" fill="hold">
                            <p:stCondLst>
                              <p:cond delay="650"/>
                            </p:stCondLst>
                            <p:childTnLst>
                              <p:par>
                                <p:cTn id="10" presetID="2" presetClass="entr" presetSubtype="2" decel="100000" fill="hold" grpId="0" nodeType="afterEffect">
                                  <p:stCondLst>
                                    <p:cond delay="0"/>
                                  </p:stCondLst>
                                  <p:iterate type="lt">
                                    <p:tmPct val="10000"/>
                                  </p:iterate>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par>
                          <p:cTn id="14" fill="hold">
                            <p:stCondLst>
                              <p:cond delay="1300"/>
                            </p:stCondLst>
                            <p:childTnLst>
                              <p:par>
                                <p:cTn id="15" presetID="10" presetClass="entr" presetSubtype="0"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500"/>
                                        <p:tgtEl>
                                          <p:spTgt spid="4"/>
                                        </p:tgtEl>
                                      </p:cBhvr>
                                    </p:animEffect>
                                  </p:childTnLst>
                                </p:cTn>
                              </p:par>
                            </p:childTnLst>
                          </p:cTn>
                        </p:par>
                        <p:par>
                          <p:cTn id="18" fill="hold">
                            <p:stCondLst>
                              <p:cond delay="1800"/>
                            </p:stCondLst>
                            <p:childTnLst>
                              <p:par>
                                <p:cTn id="19" presetID="8" presetClass="emph" presetSubtype="0" fill="hold" grpId="1" nodeType="afterEffect">
                                  <p:stCondLst>
                                    <p:cond delay="0"/>
                                  </p:stCondLst>
                                  <p:childTnLst>
                                    <p:animRot by="21600000">
                                      <p:cBhvr>
                                        <p:cTn id="20" dur="1000" fill="hold"/>
                                        <p:tgtEl>
                                          <p:spTgt spid="4"/>
                                        </p:tgtEl>
                                        <p:attrNameLst>
                                          <p:attrName>r</p:attrName>
                                        </p:attrNameLst>
                                      </p:cBhvr>
                                    </p:animRot>
                                  </p:childTnLst>
                                </p:cTn>
                              </p:par>
                            </p:childTnLst>
                          </p:cTn>
                        </p:par>
                        <p:par>
                          <p:cTn id="21" fill="hold">
                            <p:stCondLst>
                              <p:cond delay="2800"/>
                            </p:stCondLst>
                            <p:childTnLst>
                              <p:par>
                                <p:cTn id="22" presetID="22" presetClass="entr" presetSubtype="8" fill="hold" nodeType="afterEffect">
                                  <p:stCondLst>
                                    <p:cond delay="0"/>
                                  </p:stCondLst>
                                  <p:childTnLst>
                                    <p:set>
                                      <p:cBhvr>
                                        <p:cTn id="23" dur="1" fill="hold">
                                          <p:stCondLst>
                                            <p:cond delay="0"/>
                                          </p:stCondLst>
                                        </p:cTn>
                                        <p:tgtEl>
                                          <p:spTgt spid="33"/>
                                        </p:tgtEl>
                                        <p:attrNameLst>
                                          <p:attrName>style.visibility</p:attrName>
                                        </p:attrNameLst>
                                      </p:cBhvr>
                                      <p:to>
                                        <p:strVal val="visible"/>
                                      </p:to>
                                    </p:set>
                                    <p:animEffect transition="in" filter="wipe(left)">
                                      <p:cBhvr>
                                        <p:cTn id="24" dur="500"/>
                                        <p:tgtEl>
                                          <p:spTgt spid="33"/>
                                        </p:tgtEl>
                                      </p:cBhvr>
                                    </p:animEffect>
                                  </p:childTnLst>
                                </p:cTn>
                              </p:par>
                            </p:childTnLst>
                          </p:cTn>
                        </p:par>
                        <p:par>
                          <p:cTn id="25" fill="hold">
                            <p:stCondLst>
                              <p:cond delay="3300"/>
                            </p:stCondLst>
                            <p:childTnLst>
                              <p:par>
                                <p:cTn id="26" presetID="10" presetClass="entr" presetSubtype="0" fill="hold" grpId="0" nodeType="afterEffect">
                                  <p:stCondLst>
                                    <p:cond delay="0"/>
                                  </p:stCondLst>
                                  <p:childTnLst>
                                    <p:set>
                                      <p:cBhvr>
                                        <p:cTn id="27" dur="1" fill="hold">
                                          <p:stCondLst>
                                            <p:cond delay="0"/>
                                          </p:stCondLst>
                                        </p:cTn>
                                        <p:tgtEl>
                                          <p:spTgt spid="27"/>
                                        </p:tgtEl>
                                        <p:attrNameLst>
                                          <p:attrName>style.visibility</p:attrName>
                                        </p:attrNameLst>
                                      </p:cBhvr>
                                      <p:to>
                                        <p:strVal val="visible"/>
                                      </p:to>
                                    </p:set>
                                    <p:animEffect transition="in" filter="fade">
                                      <p:cBhvr>
                                        <p:cTn id="28" dur="500"/>
                                        <p:tgtEl>
                                          <p:spTgt spid="27"/>
                                        </p:tgtEl>
                                      </p:cBhvr>
                                    </p:animEffect>
                                  </p:childTnLst>
                                </p:cTn>
                              </p:par>
                            </p:childTnLst>
                          </p:cTn>
                        </p:par>
                        <p:par>
                          <p:cTn id="29" fill="hold">
                            <p:stCondLst>
                              <p:cond delay="3800"/>
                            </p:stCondLst>
                            <p:childTnLst>
                              <p:par>
                                <p:cTn id="30" presetID="8" presetClass="emph" presetSubtype="0" fill="hold" grpId="1" nodeType="afterEffect">
                                  <p:stCondLst>
                                    <p:cond delay="0"/>
                                  </p:stCondLst>
                                  <p:childTnLst>
                                    <p:animRot by="21600000">
                                      <p:cBhvr>
                                        <p:cTn id="31" dur="1000" fill="hold"/>
                                        <p:tgtEl>
                                          <p:spTgt spid="27"/>
                                        </p:tgtEl>
                                        <p:attrNameLst>
                                          <p:attrName>r</p:attrName>
                                        </p:attrNameLst>
                                      </p:cBhvr>
                                    </p:animRot>
                                  </p:childTnLst>
                                </p:cTn>
                              </p:par>
                            </p:childTnLst>
                          </p:cTn>
                        </p:par>
                        <p:par>
                          <p:cTn id="32" fill="hold">
                            <p:stCondLst>
                              <p:cond delay="4800"/>
                            </p:stCondLst>
                            <p:childTnLst>
                              <p:par>
                                <p:cTn id="33" presetID="22" presetClass="entr" presetSubtype="8" fill="hold" nodeType="afterEffect">
                                  <p:stCondLst>
                                    <p:cond delay="0"/>
                                  </p:stCondLst>
                                  <p:childTnLst>
                                    <p:set>
                                      <p:cBhvr>
                                        <p:cTn id="34" dur="1" fill="hold">
                                          <p:stCondLst>
                                            <p:cond delay="0"/>
                                          </p:stCondLst>
                                        </p:cTn>
                                        <p:tgtEl>
                                          <p:spTgt spid="37"/>
                                        </p:tgtEl>
                                        <p:attrNameLst>
                                          <p:attrName>style.visibility</p:attrName>
                                        </p:attrNameLst>
                                      </p:cBhvr>
                                      <p:to>
                                        <p:strVal val="visible"/>
                                      </p:to>
                                    </p:set>
                                    <p:animEffect transition="in" filter="wipe(left)">
                                      <p:cBhvr>
                                        <p:cTn id="35" dur="500"/>
                                        <p:tgtEl>
                                          <p:spTgt spid="37"/>
                                        </p:tgtEl>
                                      </p:cBhvr>
                                    </p:animEffect>
                                  </p:childTnLst>
                                </p:cTn>
                              </p:par>
                            </p:childTnLst>
                          </p:cTn>
                        </p:par>
                        <p:par>
                          <p:cTn id="36" fill="hold">
                            <p:stCondLst>
                              <p:cond delay="5300"/>
                            </p:stCondLst>
                            <p:childTnLst>
                              <p:par>
                                <p:cTn id="37" presetID="10" presetClass="entr" presetSubtype="0" fill="hold" grpId="0" nodeType="afterEffect">
                                  <p:stCondLst>
                                    <p:cond delay="0"/>
                                  </p:stCondLst>
                                  <p:childTnLst>
                                    <p:set>
                                      <p:cBhvr>
                                        <p:cTn id="38" dur="1" fill="hold">
                                          <p:stCondLst>
                                            <p:cond delay="0"/>
                                          </p:stCondLst>
                                        </p:cTn>
                                        <p:tgtEl>
                                          <p:spTgt spid="30"/>
                                        </p:tgtEl>
                                        <p:attrNameLst>
                                          <p:attrName>style.visibility</p:attrName>
                                        </p:attrNameLst>
                                      </p:cBhvr>
                                      <p:to>
                                        <p:strVal val="visible"/>
                                      </p:to>
                                    </p:set>
                                    <p:animEffect transition="in" filter="fade">
                                      <p:cBhvr>
                                        <p:cTn id="39" dur="500"/>
                                        <p:tgtEl>
                                          <p:spTgt spid="30"/>
                                        </p:tgtEl>
                                      </p:cBhvr>
                                    </p:animEffect>
                                  </p:childTnLst>
                                </p:cTn>
                              </p:par>
                            </p:childTnLst>
                          </p:cTn>
                        </p:par>
                        <p:par>
                          <p:cTn id="40" fill="hold">
                            <p:stCondLst>
                              <p:cond delay="5800"/>
                            </p:stCondLst>
                            <p:childTnLst>
                              <p:par>
                                <p:cTn id="41" presetID="8" presetClass="emph" presetSubtype="0" fill="hold" grpId="1" nodeType="afterEffect">
                                  <p:stCondLst>
                                    <p:cond delay="0"/>
                                  </p:stCondLst>
                                  <p:childTnLst>
                                    <p:animRot by="21600000">
                                      <p:cBhvr>
                                        <p:cTn id="42" dur="1000" fill="hold"/>
                                        <p:tgtEl>
                                          <p:spTgt spid="30"/>
                                        </p:tgtEl>
                                        <p:attrNameLst>
                                          <p:attrName>r</p:attrName>
                                        </p:attrNameLst>
                                      </p:cBhvr>
                                    </p:animRot>
                                  </p:childTnLst>
                                </p:cTn>
                              </p:par>
                            </p:childTnLst>
                          </p:cTn>
                        </p:par>
                        <p:par>
                          <p:cTn id="43" fill="hold">
                            <p:stCondLst>
                              <p:cond delay="6800"/>
                            </p:stCondLst>
                            <p:childTnLst>
                              <p:par>
                                <p:cTn id="44" presetID="16" presetClass="entr" presetSubtype="37" fill="hold" grpId="0" nodeType="afterEffect">
                                  <p:stCondLst>
                                    <p:cond delay="0"/>
                                  </p:stCondLst>
                                  <p:childTnLst>
                                    <p:set>
                                      <p:cBhvr>
                                        <p:cTn id="45" dur="1" fill="hold">
                                          <p:stCondLst>
                                            <p:cond delay="0"/>
                                          </p:stCondLst>
                                        </p:cTn>
                                        <p:tgtEl>
                                          <p:spTgt spid="8"/>
                                        </p:tgtEl>
                                        <p:attrNameLst>
                                          <p:attrName>style.visibility</p:attrName>
                                        </p:attrNameLst>
                                      </p:cBhvr>
                                      <p:to>
                                        <p:strVal val="visible"/>
                                      </p:to>
                                    </p:set>
                                    <p:animEffect transition="in" filter="barn(outVertical)">
                                      <p:cBhvr>
                                        <p:cTn id="46" dur="500"/>
                                        <p:tgtEl>
                                          <p:spTgt spid="8"/>
                                        </p:tgtEl>
                                      </p:cBhvr>
                                    </p:animEffect>
                                  </p:childTnLst>
                                </p:cTn>
                              </p:par>
                            </p:childTnLst>
                          </p:cTn>
                        </p:par>
                        <p:par>
                          <p:cTn id="47" fill="hold">
                            <p:stCondLst>
                              <p:cond delay="7300"/>
                            </p:stCondLst>
                            <p:childTnLst>
                              <p:par>
                                <p:cTn id="48" presetID="47" presetClass="entr" presetSubtype="0" fill="hold" nodeType="afterEffect">
                                  <p:stCondLst>
                                    <p:cond delay="0"/>
                                  </p:stCondLst>
                                  <p:childTnLst>
                                    <p:set>
                                      <p:cBhvr>
                                        <p:cTn id="49" dur="1" fill="hold">
                                          <p:stCondLst>
                                            <p:cond delay="0"/>
                                          </p:stCondLst>
                                        </p:cTn>
                                        <p:tgtEl>
                                          <p:spTgt spid="10"/>
                                        </p:tgtEl>
                                        <p:attrNameLst>
                                          <p:attrName>style.visibility</p:attrName>
                                        </p:attrNameLst>
                                      </p:cBhvr>
                                      <p:to>
                                        <p:strVal val="visible"/>
                                      </p:to>
                                    </p:set>
                                    <p:animEffect transition="in" filter="fade">
                                      <p:cBhvr>
                                        <p:cTn id="50" dur="350"/>
                                        <p:tgtEl>
                                          <p:spTgt spid="10"/>
                                        </p:tgtEl>
                                      </p:cBhvr>
                                    </p:animEffect>
                                    <p:anim calcmode="lin" valueType="num">
                                      <p:cBhvr>
                                        <p:cTn id="51" dur="350" fill="hold"/>
                                        <p:tgtEl>
                                          <p:spTgt spid="10"/>
                                        </p:tgtEl>
                                        <p:attrNameLst>
                                          <p:attrName>ppt_x</p:attrName>
                                        </p:attrNameLst>
                                      </p:cBhvr>
                                      <p:tavLst>
                                        <p:tav tm="0">
                                          <p:val>
                                            <p:strVal val="#ppt_x"/>
                                          </p:val>
                                        </p:tav>
                                        <p:tav tm="100000">
                                          <p:val>
                                            <p:strVal val="#ppt_x"/>
                                          </p:val>
                                        </p:tav>
                                      </p:tavLst>
                                    </p:anim>
                                    <p:anim calcmode="lin" valueType="num">
                                      <p:cBhvr>
                                        <p:cTn id="52" dur="350" fill="hold"/>
                                        <p:tgtEl>
                                          <p:spTgt spid="10"/>
                                        </p:tgtEl>
                                        <p:attrNameLst>
                                          <p:attrName>ppt_y</p:attrName>
                                        </p:attrNameLst>
                                      </p:cBhvr>
                                      <p:tavLst>
                                        <p:tav tm="0">
                                          <p:val>
                                            <p:strVal val="#ppt_y-.1"/>
                                          </p:val>
                                        </p:tav>
                                        <p:tav tm="100000">
                                          <p:val>
                                            <p:strVal val="#ppt_y"/>
                                          </p:val>
                                        </p:tav>
                                      </p:tavLst>
                                    </p:anim>
                                  </p:childTnLst>
                                </p:cTn>
                              </p:par>
                            </p:childTnLst>
                          </p:cTn>
                        </p:par>
                        <p:par>
                          <p:cTn id="53" fill="hold">
                            <p:stCondLst>
                              <p:cond delay="7650"/>
                            </p:stCondLst>
                            <p:childTnLst>
                              <p:par>
                                <p:cTn id="54" presetID="42" presetClass="entr" presetSubtype="0" fill="hold" grpId="0" nodeType="afterEffect">
                                  <p:stCondLst>
                                    <p:cond delay="0"/>
                                  </p:stCondLst>
                                  <p:childTnLst>
                                    <p:set>
                                      <p:cBhvr>
                                        <p:cTn id="55" dur="1" fill="hold">
                                          <p:stCondLst>
                                            <p:cond delay="0"/>
                                          </p:stCondLst>
                                        </p:cTn>
                                        <p:tgtEl>
                                          <p:spTgt spid="9"/>
                                        </p:tgtEl>
                                        <p:attrNameLst>
                                          <p:attrName>style.visibility</p:attrName>
                                        </p:attrNameLst>
                                      </p:cBhvr>
                                      <p:to>
                                        <p:strVal val="visible"/>
                                      </p:to>
                                    </p:set>
                                    <p:animEffect transition="in" filter="fade">
                                      <p:cBhvr>
                                        <p:cTn id="56" dur="350"/>
                                        <p:tgtEl>
                                          <p:spTgt spid="9"/>
                                        </p:tgtEl>
                                      </p:cBhvr>
                                    </p:animEffect>
                                    <p:anim calcmode="lin" valueType="num">
                                      <p:cBhvr>
                                        <p:cTn id="57" dur="350" fill="hold"/>
                                        <p:tgtEl>
                                          <p:spTgt spid="9"/>
                                        </p:tgtEl>
                                        <p:attrNameLst>
                                          <p:attrName>ppt_x</p:attrName>
                                        </p:attrNameLst>
                                      </p:cBhvr>
                                      <p:tavLst>
                                        <p:tav tm="0">
                                          <p:val>
                                            <p:strVal val="#ppt_x"/>
                                          </p:val>
                                        </p:tav>
                                        <p:tav tm="100000">
                                          <p:val>
                                            <p:strVal val="#ppt_x"/>
                                          </p:val>
                                        </p:tav>
                                      </p:tavLst>
                                    </p:anim>
                                    <p:anim calcmode="lin" valueType="num">
                                      <p:cBhvr>
                                        <p:cTn id="58" dur="350" fill="hold"/>
                                        <p:tgtEl>
                                          <p:spTgt spid="9"/>
                                        </p:tgtEl>
                                        <p:attrNameLst>
                                          <p:attrName>ppt_y</p:attrName>
                                        </p:attrNameLst>
                                      </p:cBhvr>
                                      <p:tavLst>
                                        <p:tav tm="0">
                                          <p:val>
                                            <p:strVal val="#ppt_y+.1"/>
                                          </p:val>
                                        </p:tav>
                                        <p:tav tm="100000">
                                          <p:val>
                                            <p:strVal val="#ppt_y"/>
                                          </p:val>
                                        </p:tav>
                                      </p:tavLst>
                                    </p:anim>
                                  </p:childTnLst>
                                </p:cTn>
                              </p:par>
                            </p:childTnLst>
                          </p:cTn>
                        </p:par>
                        <p:par>
                          <p:cTn id="59" fill="hold">
                            <p:stCondLst>
                              <p:cond delay="8000"/>
                            </p:stCondLst>
                            <p:childTnLst>
                              <p:par>
                                <p:cTn id="60" presetID="42" presetClass="entr" presetSubtype="0" fill="hold" nodeType="afterEffect">
                                  <p:stCondLst>
                                    <p:cond delay="0"/>
                                  </p:stCondLst>
                                  <p:childTnLst>
                                    <p:set>
                                      <p:cBhvr>
                                        <p:cTn id="61" dur="1" fill="hold">
                                          <p:stCondLst>
                                            <p:cond delay="0"/>
                                          </p:stCondLst>
                                        </p:cTn>
                                        <p:tgtEl>
                                          <p:spTgt spid="5"/>
                                        </p:tgtEl>
                                        <p:attrNameLst>
                                          <p:attrName>style.visibility</p:attrName>
                                        </p:attrNameLst>
                                      </p:cBhvr>
                                      <p:to>
                                        <p:strVal val="visible"/>
                                      </p:to>
                                    </p:set>
                                    <p:animEffect transition="in" filter="fade">
                                      <p:cBhvr>
                                        <p:cTn id="62" dur="750"/>
                                        <p:tgtEl>
                                          <p:spTgt spid="5"/>
                                        </p:tgtEl>
                                      </p:cBhvr>
                                    </p:animEffect>
                                    <p:anim calcmode="lin" valueType="num">
                                      <p:cBhvr>
                                        <p:cTn id="63" dur="750" fill="hold"/>
                                        <p:tgtEl>
                                          <p:spTgt spid="5"/>
                                        </p:tgtEl>
                                        <p:attrNameLst>
                                          <p:attrName>ppt_x</p:attrName>
                                        </p:attrNameLst>
                                      </p:cBhvr>
                                      <p:tavLst>
                                        <p:tav tm="0">
                                          <p:val>
                                            <p:strVal val="#ppt_x"/>
                                          </p:val>
                                        </p:tav>
                                        <p:tav tm="100000">
                                          <p:val>
                                            <p:strVal val="#ppt_x"/>
                                          </p:val>
                                        </p:tav>
                                      </p:tavLst>
                                    </p:anim>
                                    <p:anim calcmode="lin" valueType="num">
                                      <p:cBhvr>
                                        <p:cTn id="64" dur="750" fill="hold"/>
                                        <p:tgtEl>
                                          <p:spTgt spid="5"/>
                                        </p:tgtEl>
                                        <p:attrNameLst>
                                          <p:attrName>ppt_y</p:attrName>
                                        </p:attrNameLst>
                                      </p:cBhvr>
                                      <p:tavLst>
                                        <p:tav tm="0">
                                          <p:val>
                                            <p:strVal val="#ppt_y+.1"/>
                                          </p:val>
                                        </p:tav>
                                        <p:tav tm="100000">
                                          <p:val>
                                            <p:strVal val="#ppt_y"/>
                                          </p:val>
                                        </p:tav>
                                      </p:tavLst>
                                    </p:anim>
                                  </p:childTnLst>
                                </p:cTn>
                              </p:par>
                            </p:childTnLst>
                          </p:cTn>
                        </p:par>
                        <p:par>
                          <p:cTn id="65" fill="hold">
                            <p:stCondLst>
                              <p:cond delay="8750"/>
                            </p:stCondLst>
                            <p:childTnLst>
                              <p:par>
                                <p:cTn id="66" presetID="16" presetClass="entr" presetSubtype="37" fill="hold" grpId="0" nodeType="afterEffect">
                                  <p:stCondLst>
                                    <p:cond delay="0"/>
                                  </p:stCondLst>
                                  <p:childTnLst>
                                    <p:set>
                                      <p:cBhvr>
                                        <p:cTn id="67" dur="1" fill="hold">
                                          <p:stCondLst>
                                            <p:cond delay="0"/>
                                          </p:stCondLst>
                                        </p:cTn>
                                        <p:tgtEl>
                                          <p:spTgt spid="28"/>
                                        </p:tgtEl>
                                        <p:attrNameLst>
                                          <p:attrName>style.visibility</p:attrName>
                                        </p:attrNameLst>
                                      </p:cBhvr>
                                      <p:to>
                                        <p:strVal val="visible"/>
                                      </p:to>
                                    </p:set>
                                    <p:animEffect transition="in" filter="barn(outVertical)">
                                      <p:cBhvr>
                                        <p:cTn id="68" dur="500"/>
                                        <p:tgtEl>
                                          <p:spTgt spid="28"/>
                                        </p:tgtEl>
                                      </p:cBhvr>
                                    </p:animEffect>
                                  </p:childTnLst>
                                </p:cTn>
                              </p:par>
                            </p:childTnLst>
                          </p:cTn>
                        </p:par>
                        <p:par>
                          <p:cTn id="69" fill="hold">
                            <p:stCondLst>
                              <p:cond delay="9250"/>
                            </p:stCondLst>
                            <p:childTnLst>
                              <p:par>
                                <p:cTn id="70" presetID="47" presetClass="entr" presetSubtype="0" fill="hold" nodeType="afterEffect">
                                  <p:stCondLst>
                                    <p:cond delay="0"/>
                                  </p:stCondLst>
                                  <p:childTnLst>
                                    <p:set>
                                      <p:cBhvr>
                                        <p:cTn id="71" dur="1" fill="hold">
                                          <p:stCondLst>
                                            <p:cond delay="0"/>
                                          </p:stCondLst>
                                        </p:cTn>
                                        <p:tgtEl>
                                          <p:spTgt spid="24"/>
                                        </p:tgtEl>
                                        <p:attrNameLst>
                                          <p:attrName>style.visibility</p:attrName>
                                        </p:attrNameLst>
                                      </p:cBhvr>
                                      <p:to>
                                        <p:strVal val="visible"/>
                                      </p:to>
                                    </p:set>
                                    <p:animEffect transition="in" filter="fade">
                                      <p:cBhvr>
                                        <p:cTn id="72" dur="350"/>
                                        <p:tgtEl>
                                          <p:spTgt spid="24"/>
                                        </p:tgtEl>
                                      </p:cBhvr>
                                    </p:animEffect>
                                    <p:anim calcmode="lin" valueType="num">
                                      <p:cBhvr>
                                        <p:cTn id="73" dur="350" fill="hold"/>
                                        <p:tgtEl>
                                          <p:spTgt spid="24"/>
                                        </p:tgtEl>
                                        <p:attrNameLst>
                                          <p:attrName>ppt_x</p:attrName>
                                        </p:attrNameLst>
                                      </p:cBhvr>
                                      <p:tavLst>
                                        <p:tav tm="0">
                                          <p:val>
                                            <p:strVal val="#ppt_x"/>
                                          </p:val>
                                        </p:tav>
                                        <p:tav tm="100000">
                                          <p:val>
                                            <p:strVal val="#ppt_x"/>
                                          </p:val>
                                        </p:tav>
                                      </p:tavLst>
                                    </p:anim>
                                    <p:anim calcmode="lin" valueType="num">
                                      <p:cBhvr>
                                        <p:cTn id="74" dur="350" fill="hold"/>
                                        <p:tgtEl>
                                          <p:spTgt spid="24"/>
                                        </p:tgtEl>
                                        <p:attrNameLst>
                                          <p:attrName>ppt_y</p:attrName>
                                        </p:attrNameLst>
                                      </p:cBhvr>
                                      <p:tavLst>
                                        <p:tav tm="0">
                                          <p:val>
                                            <p:strVal val="#ppt_y-.1"/>
                                          </p:val>
                                        </p:tav>
                                        <p:tav tm="100000">
                                          <p:val>
                                            <p:strVal val="#ppt_y"/>
                                          </p:val>
                                        </p:tav>
                                      </p:tavLst>
                                    </p:anim>
                                  </p:childTnLst>
                                </p:cTn>
                              </p:par>
                            </p:childTnLst>
                          </p:cTn>
                        </p:par>
                        <p:par>
                          <p:cTn id="75" fill="hold">
                            <p:stCondLst>
                              <p:cond delay="9600"/>
                            </p:stCondLst>
                            <p:childTnLst>
                              <p:par>
                                <p:cTn id="76" presetID="42" presetClass="entr" presetSubtype="0" fill="hold" grpId="0" nodeType="afterEffect">
                                  <p:stCondLst>
                                    <p:cond delay="0"/>
                                  </p:stCondLst>
                                  <p:childTnLst>
                                    <p:set>
                                      <p:cBhvr>
                                        <p:cTn id="77" dur="1" fill="hold">
                                          <p:stCondLst>
                                            <p:cond delay="0"/>
                                          </p:stCondLst>
                                        </p:cTn>
                                        <p:tgtEl>
                                          <p:spTgt spid="29"/>
                                        </p:tgtEl>
                                        <p:attrNameLst>
                                          <p:attrName>style.visibility</p:attrName>
                                        </p:attrNameLst>
                                      </p:cBhvr>
                                      <p:to>
                                        <p:strVal val="visible"/>
                                      </p:to>
                                    </p:set>
                                    <p:animEffect transition="in" filter="fade">
                                      <p:cBhvr>
                                        <p:cTn id="78" dur="350"/>
                                        <p:tgtEl>
                                          <p:spTgt spid="29"/>
                                        </p:tgtEl>
                                      </p:cBhvr>
                                    </p:animEffect>
                                    <p:anim calcmode="lin" valueType="num">
                                      <p:cBhvr>
                                        <p:cTn id="79" dur="350" fill="hold"/>
                                        <p:tgtEl>
                                          <p:spTgt spid="29"/>
                                        </p:tgtEl>
                                        <p:attrNameLst>
                                          <p:attrName>ppt_x</p:attrName>
                                        </p:attrNameLst>
                                      </p:cBhvr>
                                      <p:tavLst>
                                        <p:tav tm="0">
                                          <p:val>
                                            <p:strVal val="#ppt_x"/>
                                          </p:val>
                                        </p:tav>
                                        <p:tav tm="100000">
                                          <p:val>
                                            <p:strVal val="#ppt_x"/>
                                          </p:val>
                                        </p:tav>
                                      </p:tavLst>
                                    </p:anim>
                                    <p:anim calcmode="lin" valueType="num">
                                      <p:cBhvr>
                                        <p:cTn id="80" dur="350" fill="hold"/>
                                        <p:tgtEl>
                                          <p:spTgt spid="29"/>
                                        </p:tgtEl>
                                        <p:attrNameLst>
                                          <p:attrName>ppt_y</p:attrName>
                                        </p:attrNameLst>
                                      </p:cBhvr>
                                      <p:tavLst>
                                        <p:tav tm="0">
                                          <p:val>
                                            <p:strVal val="#ppt_y+.1"/>
                                          </p:val>
                                        </p:tav>
                                        <p:tav tm="100000">
                                          <p:val>
                                            <p:strVal val="#ppt_y"/>
                                          </p:val>
                                        </p:tav>
                                      </p:tavLst>
                                    </p:anim>
                                  </p:childTnLst>
                                </p:cTn>
                              </p:par>
                            </p:childTnLst>
                          </p:cTn>
                        </p:par>
                        <p:par>
                          <p:cTn id="81" fill="hold">
                            <p:stCondLst>
                              <p:cond delay="9950"/>
                            </p:stCondLst>
                            <p:childTnLst>
                              <p:par>
                                <p:cTn id="82" presetID="42" presetClass="entr" presetSubtype="0" fill="hold" nodeType="afterEffect">
                                  <p:stCondLst>
                                    <p:cond delay="0"/>
                                  </p:stCondLst>
                                  <p:childTnLst>
                                    <p:set>
                                      <p:cBhvr>
                                        <p:cTn id="83" dur="1" fill="hold">
                                          <p:stCondLst>
                                            <p:cond delay="0"/>
                                          </p:stCondLst>
                                        </p:cTn>
                                        <p:tgtEl>
                                          <p:spTgt spid="41"/>
                                        </p:tgtEl>
                                        <p:attrNameLst>
                                          <p:attrName>style.visibility</p:attrName>
                                        </p:attrNameLst>
                                      </p:cBhvr>
                                      <p:to>
                                        <p:strVal val="visible"/>
                                      </p:to>
                                    </p:set>
                                    <p:animEffect transition="in" filter="fade">
                                      <p:cBhvr>
                                        <p:cTn id="84" dur="750"/>
                                        <p:tgtEl>
                                          <p:spTgt spid="41"/>
                                        </p:tgtEl>
                                      </p:cBhvr>
                                    </p:animEffect>
                                    <p:anim calcmode="lin" valueType="num">
                                      <p:cBhvr>
                                        <p:cTn id="85" dur="750" fill="hold"/>
                                        <p:tgtEl>
                                          <p:spTgt spid="41"/>
                                        </p:tgtEl>
                                        <p:attrNameLst>
                                          <p:attrName>ppt_x</p:attrName>
                                        </p:attrNameLst>
                                      </p:cBhvr>
                                      <p:tavLst>
                                        <p:tav tm="0">
                                          <p:val>
                                            <p:strVal val="#ppt_x"/>
                                          </p:val>
                                        </p:tav>
                                        <p:tav tm="100000">
                                          <p:val>
                                            <p:strVal val="#ppt_x"/>
                                          </p:val>
                                        </p:tav>
                                      </p:tavLst>
                                    </p:anim>
                                    <p:anim calcmode="lin" valueType="num">
                                      <p:cBhvr>
                                        <p:cTn id="86" dur="750" fill="hold"/>
                                        <p:tgtEl>
                                          <p:spTgt spid="41"/>
                                        </p:tgtEl>
                                        <p:attrNameLst>
                                          <p:attrName>ppt_y</p:attrName>
                                        </p:attrNameLst>
                                      </p:cBhvr>
                                      <p:tavLst>
                                        <p:tav tm="0">
                                          <p:val>
                                            <p:strVal val="#ppt_y+.1"/>
                                          </p:val>
                                        </p:tav>
                                        <p:tav tm="100000">
                                          <p:val>
                                            <p:strVal val="#ppt_y"/>
                                          </p:val>
                                        </p:tav>
                                      </p:tavLst>
                                    </p:anim>
                                  </p:childTnLst>
                                </p:cTn>
                              </p:par>
                            </p:childTnLst>
                          </p:cTn>
                        </p:par>
                        <p:par>
                          <p:cTn id="87" fill="hold">
                            <p:stCondLst>
                              <p:cond delay="10700"/>
                            </p:stCondLst>
                            <p:childTnLst>
                              <p:par>
                                <p:cTn id="88" presetID="16" presetClass="entr" presetSubtype="37" fill="hold" grpId="0" nodeType="afterEffect">
                                  <p:stCondLst>
                                    <p:cond delay="0"/>
                                  </p:stCondLst>
                                  <p:childTnLst>
                                    <p:set>
                                      <p:cBhvr>
                                        <p:cTn id="89" dur="1" fill="hold">
                                          <p:stCondLst>
                                            <p:cond delay="0"/>
                                          </p:stCondLst>
                                        </p:cTn>
                                        <p:tgtEl>
                                          <p:spTgt spid="31"/>
                                        </p:tgtEl>
                                        <p:attrNameLst>
                                          <p:attrName>style.visibility</p:attrName>
                                        </p:attrNameLst>
                                      </p:cBhvr>
                                      <p:to>
                                        <p:strVal val="visible"/>
                                      </p:to>
                                    </p:set>
                                    <p:animEffect transition="in" filter="barn(outVertical)">
                                      <p:cBhvr>
                                        <p:cTn id="90" dur="500"/>
                                        <p:tgtEl>
                                          <p:spTgt spid="31"/>
                                        </p:tgtEl>
                                      </p:cBhvr>
                                    </p:animEffect>
                                  </p:childTnLst>
                                </p:cTn>
                              </p:par>
                            </p:childTnLst>
                          </p:cTn>
                        </p:par>
                        <p:par>
                          <p:cTn id="91" fill="hold">
                            <p:stCondLst>
                              <p:cond delay="11200"/>
                            </p:stCondLst>
                            <p:childTnLst>
                              <p:par>
                                <p:cTn id="92" presetID="47" presetClass="entr" presetSubtype="0" fill="hold" nodeType="afterEffect">
                                  <p:stCondLst>
                                    <p:cond delay="0"/>
                                  </p:stCondLst>
                                  <p:childTnLst>
                                    <p:set>
                                      <p:cBhvr>
                                        <p:cTn id="93" dur="1" fill="hold">
                                          <p:stCondLst>
                                            <p:cond delay="0"/>
                                          </p:stCondLst>
                                        </p:cTn>
                                        <p:tgtEl>
                                          <p:spTgt spid="16"/>
                                        </p:tgtEl>
                                        <p:attrNameLst>
                                          <p:attrName>style.visibility</p:attrName>
                                        </p:attrNameLst>
                                      </p:cBhvr>
                                      <p:to>
                                        <p:strVal val="visible"/>
                                      </p:to>
                                    </p:set>
                                    <p:animEffect transition="in" filter="fade">
                                      <p:cBhvr>
                                        <p:cTn id="94" dur="350"/>
                                        <p:tgtEl>
                                          <p:spTgt spid="16"/>
                                        </p:tgtEl>
                                      </p:cBhvr>
                                    </p:animEffect>
                                    <p:anim calcmode="lin" valueType="num">
                                      <p:cBhvr>
                                        <p:cTn id="95" dur="350" fill="hold"/>
                                        <p:tgtEl>
                                          <p:spTgt spid="16"/>
                                        </p:tgtEl>
                                        <p:attrNameLst>
                                          <p:attrName>ppt_x</p:attrName>
                                        </p:attrNameLst>
                                      </p:cBhvr>
                                      <p:tavLst>
                                        <p:tav tm="0">
                                          <p:val>
                                            <p:strVal val="#ppt_x"/>
                                          </p:val>
                                        </p:tav>
                                        <p:tav tm="100000">
                                          <p:val>
                                            <p:strVal val="#ppt_x"/>
                                          </p:val>
                                        </p:tav>
                                      </p:tavLst>
                                    </p:anim>
                                    <p:anim calcmode="lin" valueType="num">
                                      <p:cBhvr>
                                        <p:cTn id="96" dur="350" fill="hold"/>
                                        <p:tgtEl>
                                          <p:spTgt spid="16"/>
                                        </p:tgtEl>
                                        <p:attrNameLst>
                                          <p:attrName>ppt_y</p:attrName>
                                        </p:attrNameLst>
                                      </p:cBhvr>
                                      <p:tavLst>
                                        <p:tav tm="0">
                                          <p:val>
                                            <p:strVal val="#ppt_y-.1"/>
                                          </p:val>
                                        </p:tav>
                                        <p:tav tm="100000">
                                          <p:val>
                                            <p:strVal val="#ppt_y"/>
                                          </p:val>
                                        </p:tav>
                                      </p:tavLst>
                                    </p:anim>
                                  </p:childTnLst>
                                </p:cTn>
                              </p:par>
                            </p:childTnLst>
                          </p:cTn>
                        </p:par>
                        <p:par>
                          <p:cTn id="97" fill="hold">
                            <p:stCondLst>
                              <p:cond delay="11550"/>
                            </p:stCondLst>
                            <p:childTnLst>
                              <p:par>
                                <p:cTn id="98" presetID="42" presetClass="entr" presetSubtype="0" fill="hold" grpId="0" nodeType="afterEffect">
                                  <p:stCondLst>
                                    <p:cond delay="0"/>
                                  </p:stCondLst>
                                  <p:childTnLst>
                                    <p:set>
                                      <p:cBhvr>
                                        <p:cTn id="99" dur="1" fill="hold">
                                          <p:stCondLst>
                                            <p:cond delay="0"/>
                                          </p:stCondLst>
                                        </p:cTn>
                                        <p:tgtEl>
                                          <p:spTgt spid="32"/>
                                        </p:tgtEl>
                                        <p:attrNameLst>
                                          <p:attrName>style.visibility</p:attrName>
                                        </p:attrNameLst>
                                      </p:cBhvr>
                                      <p:to>
                                        <p:strVal val="visible"/>
                                      </p:to>
                                    </p:set>
                                    <p:animEffect transition="in" filter="fade">
                                      <p:cBhvr>
                                        <p:cTn id="100" dur="350"/>
                                        <p:tgtEl>
                                          <p:spTgt spid="32"/>
                                        </p:tgtEl>
                                      </p:cBhvr>
                                    </p:animEffect>
                                    <p:anim calcmode="lin" valueType="num">
                                      <p:cBhvr>
                                        <p:cTn id="101" dur="350" fill="hold"/>
                                        <p:tgtEl>
                                          <p:spTgt spid="32"/>
                                        </p:tgtEl>
                                        <p:attrNameLst>
                                          <p:attrName>ppt_x</p:attrName>
                                        </p:attrNameLst>
                                      </p:cBhvr>
                                      <p:tavLst>
                                        <p:tav tm="0">
                                          <p:val>
                                            <p:strVal val="#ppt_x"/>
                                          </p:val>
                                        </p:tav>
                                        <p:tav tm="100000">
                                          <p:val>
                                            <p:strVal val="#ppt_x"/>
                                          </p:val>
                                        </p:tav>
                                      </p:tavLst>
                                    </p:anim>
                                    <p:anim calcmode="lin" valueType="num">
                                      <p:cBhvr>
                                        <p:cTn id="102" dur="350" fill="hold"/>
                                        <p:tgtEl>
                                          <p:spTgt spid="32"/>
                                        </p:tgtEl>
                                        <p:attrNameLst>
                                          <p:attrName>ppt_y</p:attrName>
                                        </p:attrNameLst>
                                      </p:cBhvr>
                                      <p:tavLst>
                                        <p:tav tm="0">
                                          <p:val>
                                            <p:strVal val="#ppt_y+.1"/>
                                          </p:val>
                                        </p:tav>
                                        <p:tav tm="100000">
                                          <p:val>
                                            <p:strVal val="#ppt_y"/>
                                          </p:val>
                                        </p:tav>
                                      </p:tavLst>
                                    </p:anim>
                                  </p:childTnLst>
                                </p:cTn>
                              </p:par>
                            </p:childTnLst>
                          </p:cTn>
                        </p:par>
                        <p:par>
                          <p:cTn id="103" fill="hold">
                            <p:stCondLst>
                              <p:cond delay="11900"/>
                            </p:stCondLst>
                            <p:childTnLst>
                              <p:par>
                                <p:cTn id="104" presetID="42" presetClass="entr" presetSubtype="0" fill="hold" nodeType="afterEffect">
                                  <p:stCondLst>
                                    <p:cond delay="0"/>
                                  </p:stCondLst>
                                  <p:childTnLst>
                                    <p:set>
                                      <p:cBhvr>
                                        <p:cTn id="105" dur="1" fill="hold">
                                          <p:stCondLst>
                                            <p:cond delay="0"/>
                                          </p:stCondLst>
                                        </p:cTn>
                                        <p:tgtEl>
                                          <p:spTgt spid="44"/>
                                        </p:tgtEl>
                                        <p:attrNameLst>
                                          <p:attrName>style.visibility</p:attrName>
                                        </p:attrNameLst>
                                      </p:cBhvr>
                                      <p:to>
                                        <p:strVal val="visible"/>
                                      </p:to>
                                    </p:set>
                                    <p:animEffect transition="in" filter="fade">
                                      <p:cBhvr>
                                        <p:cTn id="106" dur="750"/>
                                        <p:tgtEl>
                                          <p:spTgt spid="44"/>
                                        </p:tgtEl>
                                      </p:cBhvr>
                                    </p:animEffect>
                                    <p:anim calcmode="lin" valueType="num">
                                      <p:cBhvr>
                                        <p:cTn id="107" dur="750" fill="hold"/>
                                        <p:tgtEl>
                                          <p:spTgt spid="44"/>
                                        </p:tgtEl>
                                        <p:attrNameLst>
                                          <p:attrName>ppt_x</p:attrName>
                                        </p:attrNameLst>
                                      </p:cBhvr>
                                      <p:tavLst>
                                        <p:tav tm="0">
                                          <p:val>
                                            <p:strVal val="#ppt_x"/>
                                          </p:val>
                                        </p:tav>
                                        <p:tav tm="100000">
                                          <p:val>
                                            <p:strVal val="#ppt_x"/>
                                          </p:val>
                                        </p:tav>
                                      </p:tavLst>
                                    </p:anim>
                                    <p:anim calcmode="lin" valueType="num">
                                      <p:cBhvr>
                                        <p:cTn id="108" dur="750" fill="hold"/>
                                        <p:tgtEl>
                                          <p:spTgt spid="4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2"/>
                        </p:tgtEl>
                        <p:attrNameLst>
                          <p:attrName>style.visibility</p:attrName>
                        </p:attrNameLst>
                      </p:cBhvr>
                      <p:to>
                        <p:strVal val="visible"/>
                      </p:to>
                    </p:set>
                    <p:anim calcmode="lin" valueType="num">
                      <p:cBhvr additive="base">
                        <p:cTn dur="500" fill="hold"/>
                        <p:tgtEl>
                          <p:spTgt spid="2"/>
                        </p:tgtEl>
                        <p:attrNameLst>
                          <p:attrName>ppt_x</p:attrName>
                        </p:attrNameLst>
                      </p:cBhvr>
                      <p:tavLst>
                        <p:tav tm="0">
                          <p:val>
                            <p:strVal val="1+#ppt_w/2"/>
                          </p:val>
                        </p:tav>
                        <p:tav tm="100000">
                          <p:val>
                            <p:strVal val="#ppt_x"/>
                          </p:val>
                        </p:tav>
                      </p:tavLst>
                    </p:anim>
                    <p:anim calcmode="lin" valueType="num">
                      <p:cBhvr additive="base">
                        <p:cTn dur="500" fill="hold"/>
                        <p:tgtEl>
                          <p:spTgt spid="2"/>
                        </p:tgtEl>
                        <p:attrNameLst>
                          <p:attrName>ppt_y</p:attrName>
                        </p:attrNameLst>
                      </p:cBhvr>
                      <p:tavLst>
                        <p:tav tm="0">
                          <p:val>
                            <p:strVal val="#ppt_y"/>
                          </p:val>
                        </p:tav>
                        <p:tav tm="100000">
                          <p:val>
                            <p:strVal val="#ppt_y"/>
                          </p:val>
                        </p:tav>
                      </p:tavLst>
                    </p:anim>
                  </p:childTnLst>
                </p:cTn>
              </p:par>
            </p:tnLst>
          </p:tmpl>
        </p:tmplLst>
      </p:bldP>
      <p:bldP spid="3"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1+#ppt_w/2"/>
                          </p:val>
                        </p:tav>
                        <p:tav tm="100000">
                          <p:val>
                            <p:strVal val="#ppt_x"/>
                          </p:val>
                        </p:tav>
                      </p:tavLst>
                    </p:anim>
                    <p:anim calcmode="lin" valueType="num">
                      <p:cBhvr additive="base">
                        <p:cTn dur="500" fill="hold"/>
                        <p:tgtEl>
                          <p:spTgt spid="3"/>
                        </p:tgtEl>
                        <p:attrNameLst>
                          <p:attrName>ppt_y</p:attrName>
                        </p:attrNameLst>
                      </p:cBhvr>
                      <p:tavLst>
                        <p:tav tm="0">
                          <p:val>
                            <p:strVal val="#ppt_y"/>
                          </p:val>
                        </p:tav>
                        <p:tav tm="100000">
                          <p:val>
                            <p:strVal val="#ppt_y"/>
                          </p:val>
                        </p:tav>
                      </p:tavLst>
                    </p:anim>
                  </p:childTnLst>
                </p:cTn>
              </p:par>
            </p:tnLst>
          </p:tmpl>
        </p:tmplLst>
      </p:bldP>
      <p:bldP spid="4" grpId="0" animBg="1"/>
      <p:bldP spid="4" grpId="1" animBg="1"/>
      <p:bldP spid="8" grpId="0" animBg="1"/>
      <p:bldP spid="9" grpId="0"/>
      <p:bldP spid="27" grpId="0" animBg="1"/>
      <p:bldP spid="27" grpId="1" animBg="1"/>
      <p:bldP spid="28" grpId="0" animBg="1"/>
      <p:bldP spid="29" grpId="0"/>
      <p:bldP spid="30" grpId="0" animBg="1"/>
      <p:bldP spid="30" grpId="1" animBg="1"/>
      <p:bldP spid="31" grpId="0" animBg="1"/>
      <p:bldP spid="3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2"/>
          <p:cNvSpPr txBox="1">
            <a:spLocks/>
          </p:cNvSpPr>
          <p:nvPr/>
        </p:nvSpPr>
        <p:spPr>
          <a:xfrm>
            <a:off x="1192479" y="292682"/>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教学过程</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3" name="文本占位符 2"/>
          <p:cNvSpPr txBox="1">
            <a:spLocks/>
          </p:cNvSpPr>
          <p:nvPr/>
        </p:nvSpPr>
        <p:spPr>
          <a:xfrm>
            <a:off x="8994696" y="292681"/>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课堂实施</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12" name="矩形 41"/>
          <p:cNvSpPr>
            <a:spLocks noChangeArrowheads="1"/>
          </p:cNvSpPr>
          <p:nvPr/>
        </p:nvSpPr>
        <p:spPr bwMode="auto">
          <a:xfrm>
            <a:off x="1170811" y="4197180"/>
            <a:ext cx="2381251" cy="830997"/>
          </a:xfrm>
          <a:prstGeom prst="rect">
            <a:avLst/>
          </a:prstGeom>
          <a:noFill/>
          <a:ln w="9525">
            <a:noFill/>
            <a:miter lim="800000"/>
          </a:ln>
        </p:spPr>
        <p:txBody>
          <a:bodyPr>
            <a:spAutoFit/>
          </a:bodyPr>
          <a:lstStyle/>
          <a:p>
            <a:pPr algn="ctr">
              <a:lnSpc>
                <a:spcPct val="100000"/>
              </a:lnSpc>
              <a:spcBef>
                <a:spcPct val="0"/>
              </a:spcBef>
              <a:buNone/>
            </a:pPr>
            <a:r>
              <a:rPr lang="zh-CN" altLang="en-US" sz="1600" dirty="0">
                <a:solidFill>
                  <a:schemeClr val="tx1">
                    <a:lumMod val="50000"/>
                    <a:lumOff val="50000"/>
                  </a:schemeClr>
                </a:solidFill>
                <a:latin typeface="方正静蕾简体" panose="03000509000000000000" pitchFamily="65" charset="-122"/>
                <a:ea typeface="方正静蕾简体" panose="03000509000000000000" pitchFamily="65" charset="-122"/>
                <a:cs typeface="方正静蕾简体" panose="03000509000000000000" pitchFamily="65" charset="-122"/>
                <a:sym typeface="微软雅黑" pitchFamily="34" charset="-122"/>
              </a:rPr>
              <a:t>在此录入上述图表的描述说明，在此录入上述图表的综合描述说明</a:t>
            </a:r>
            <a:r>
              <a:rPr lang="zh-CN" altLang="en-US" sz="1600" dirty="0" smtClean="0">
                <a:solidFill>
                  <a:schemeClr val="tx1">
                    <a:lumMod val="50000"/>
                    <a:lumOff val="50000"/>
                  </a:schemeClr>
                </a:solidFill>
                <a:latin typeface="方正静蕾简体" panose="03000509000000000000" pitchFamily="65" charset="-122"/>
                <a:ea typeface="方正静蕾简体" panose="03000509000000000000" pitchFamily="65" charset="-122"/>
                <a:cs typeface="方正静蕾简体" panose="03000509000000000000" pitchFamily="65" charset="-122"/>
                <a:sym typeface="微软雅黑" pitchFamily="34" charset="-122"/>
              </a:rPr>
              <a:t>。</a:t>
            </a:r>
            <a:endParaRPr lang="zh-CN" altLang="en-US" sz="1600" dirty="0">
              <a:solidFill>
                <a:schemeClr val="tx1">
                  <a:lumMod val="50000"/>
                  <a:lumOff val="50000"/>
                </a:schemeClr>
              </a:solidFill>
              <a:latin typeface="方正静蕾简体" panose="03000509000000000000" pitchFamily="65" charset="-122"/>
              <a:ea typeface="方正静蕾简体" panose="03000509000000000000" pitchFamily="65" charset="-122"/>
              <a:cs typeface="方正静蕾简体" panose="03000509000000000000" pitchFamily="65" charset="-122"/>
              <a:sym typeface="微软雅黑" pitchFamily="34" charset="-122"/>
            </a:endParaRPr>
          </a:p>
        </p:txBody>
      </p:sp>
      <p:sp>
        <p:nvSpPr>
          <p:cNvPr id="13" name="TextBox 43"/>
          <p:cNvSpPr txBox="1">
            <a:spLocks noChangeArrowheads="1"/>
          </p:cNvSpPr>
          <p:nvPr/>
        </p:nvSpPr>
        <p:spPr bwMode="auto">
          <a:xfrm>
            <a:off x="1932834" y="3251300"/>
            <a:ext cx="857249" cy="995209"/>
          </a:xfrm>
          <a:prstGeom prst="rect">
            <a:avLst/>
          </a:prstGeom>
          <a:noFill/>
          <a:ln w="9525">
            <a:noFill/>
            <a:miter lim="800000"/>
          </a:ln>
        </p:spPr>
        <p:txBody>
          <a:bodyPr>
            <a:spAutoFit/>
          </a:bodyPr>
          <a:lstStyle/>
          <a:p>
            <a:r>
              <a:rPr lang="en-US" altLang="zh-CN" sz="5865" dirty="0">
                <a:solidFill>
                  <a:srgbClr val="634923"/>
                </a:solidFill>
                <a:latin typeface="方正静蕾简体" pitchFamily="2" charset="-122"/>
                <a:ea typeface="方正静蕾简体" pitchFamily="2" charset="-122"/>
              </a:rPr>
              <a:t>01</a:t>
            </a:r>
            <a:endParaRPr lang="zh-CN" altLang="en-US" sz="5865" dirty="0">
              <a:solidFill>
                <a:srgbClr val="634923"/>
              </a:solidFill>
              <a:latin typeface="方正静蕾简体" pitchFamily="2" charset="-122"/>
              <a:ea typeface="方正静蕾简体" pitchFamily="2" charset="-122"/>
            </a:endParaRPr>
          </a:p>
        </p:txBody>
      </p:sp>
      <p:sp>
        <p:nvSpPr>
          <p:cNvPr id="14" name="TextBox 45"/>
          <p:cNvSpPr txBox="1">
            <a:spLocks noChangeArrowheads="1"/>
          </p:cNvSpPr>
          <p:nvPr/>
        </p:nvSpPr>
        <p:spPr bwMode="auto">
          <a:xfrm>
            <a:off x="4409321" y="3251299"/>
            <a:ext cx="857251" cy="995209"/>
          </a:xfrm>
          <a:prstGeom prst="rect">
            <a:avLst/>
          </a:prstGeom>
          <a:noFill/>
          <a:ln w="9525">
            <a:noFill/>
            <a:miter lim="800000"/>
          </a:ln>
        </p:spPr>
        <p:txBody>
          <a:bodyPr>
            <a:spAutoFit/>
          </a:bodyPr>
          <a:lstStyle/>
          <a:p>
            <a:r>
              <a:rPr lang="en-US" altLang="zh-CN" sz="5865" dirty="0">
                <a:solidFill>
                  <a:srgbClr val="634923"/>
                </a:solidFill>
                <a:latin typeface="方正静蕾简体" pitchFamily="2" charset="-122"/>
                <a:ea typeface="方正静蕾简体" pitchFamily="2" charset="-122"/>
              </a:rPr>
              <a:t>02</a:t>
            </a:r>
            <a:endParaRPr lang="zh-CN" altLang="en-US" sz="5865" dirty="0">
              <a:solidFill>
                <a:srgbClr val="634923"/>
              </a:solidFill>
              <a:latin typeface="方正静蕾简体" pitchFamily="2" charset="-122"/>
              <a:ea typeface="方正静蕾简体" pitchFamily="2" charset="-122"/>
            </a:endParaRPr>
          </a:p>
        </p:txBody>
      </p:sp>
      <p:sp>
        <p:nvSpPr>
          <p:cNvPr id="15" name="TextBox 47"/>
          <p:cNvSpPr txBox="1">
            <a:spLocks noChangeArrowheads="1"/>
          </p:cNvSpPr>
          <p:nvPr/>
        </p:nvSpPr>
        <p:spPr bwMode="auto">
          <a:xfrm>
            <a:off x="6981089" y="3251299"/>
            <a:ext cx="857251" cy="995209"/>
          </a:xfrm>
          <a:prstGeom prst="rect">
            <a:avLst/>
          </a:prstGeom>
          <a:noFill/>
          <a:ln w="9525">
            <a:noFill/>
            <a:miter lim="800000"/>
          </a:ln>
        </p:spPr>
        <p:txBody>
          <a:bodyPr>
            <a:spAutoFit/>
          </a:bodyPr>
          <a:lstStyle/>
          <a:p>
            <a:r>
              <a:rPr lang="en-US" altLang="zh-CN" sz="5865" dirty="0">
                <a:solidFill>
                  <a:srgbClr val="634923"/>
                </a:solidFill>
                <a:latin typeface="方正静蕾简体" pitchFamily="2" charset="-122"/>
                <a:ea typeface="方正静蕾简体" pitchFamily="2" charset="-122"/>
              </a:rPr>
              <a:t>03</a:t>
            </a:r>
            <a:endParaRPr lang="zh-CN" altLang="en-US" sz="5865" dirty="0">
              <a:solidFill>
                <a:srgbClr val="634923"/>
              </a:solidFill>
              <a:latin typeface="方正静蕾简体" pitchFamily="2" charset="-122"/>
              <a:ea typeface="方正静蕾简体" pitchFamily="2" charset="-122"/>
            </a:endParaRPr>
          </a:p>
        </p:txBody>
      </p:sp>
      <p:sp>
        <p:nvSpPr>
          <p:cNvPr id="16" name="TextBox 49"/>
          <p:cNvSpPr txBox="1">
            <a:spLocks noChangeArrowheads="1"/>
          </p:cNvSpPr>
          <p:nvPr/>
        </p:nvSpPr>
        <p:spPr bwMode="auto">
          <a:xfrm>
            <a:off x="9457607" y="3251299"/>
            <a:ext cx="857251" cy="995209"/>
          </a:xfrm>
          <a:prstGeom prst="rect">
            <a:avLst/>
          </a:prstGeom>
          <a:noFill/>
          <a:ln w="9525">
            <a:noFill/>
            <a:miter lim="800000"/>
          </a:ln>
        </p:spPr>
        <p:txBody>
          <a:bodyPr>
            <a:spAutoFit/>
          </a:bodyPr>
          <a:lstStyle/>
          <a:p>
            <a:r>
              <a:rPr lang="en-US" altLang="zh-CN" sz="5865" dirty="0">
                <a:solidFill>
                  <a:srgbClr val="634923"/>
                </a:solidFill>
                <a:latin typeface="方正静蕾简体" pitchFamily="2" charset="-122"/>
                <a:ea typeface="方正静蕾简体" pitchFamily="2" charset="-122"/>
              </a:rPr>
              <a:t>04</a:t>
            </a:r>
            <a:endParaRPr lang="zh-CN" altLang="en-US" sz="5865" dirty="0">
              <a:solidFill>
                <a:srgbClr val="634923"/>
              </a:solidFill>
              <a:latin typeface="方正静蕾简体" pitchFamily="2" charset="-122"/>
              <a:ea typeface="方正静蕾简体" pitchFamily="2" charset="-122"/>
            </a:endParaRPr>
          </a:p>
        </p:txBody>
      </p:sp>
      <p:sp>
        <p:nvSpPr>
          <p:cNvPr id="17" name="矩形 25"/>
          <p:cNvSpPr>
            <a:spLocks noChangeArrowheads="1"/>
          </p:cNvSpPr>
          <p:nvPr/>
        </p:nvSpPr>
        <p:spPr bwMode="auto">
          <a:xfrm>
            <a:off x="3954248" y="4214383"/>
            <a:ext cx="2381249" cy="830997"/>
          </a:xfrm>
          <a:prstGeom prst="rect">
            <a:avLst/>
          </a:prstGeom>
          <a:noFill/>
          <a:ln w="9525">
            <a:noFill/>
            <a:miter lim="800000"/>
          </a:ln>
        </p:spPr>
        <p:txBody>
          <a:bodyPr>
            <a:spAutoFit/>
          </a:bodyPr>
          <a:lstStyle/>
          <a:p>
            <a:pPr algn="ctr">
              <a:lnSpc>
                <a:spcPct val="100000"/>
              </a:lnSpc>
              <a:spcBef>
                <a:spcPct val="0"/>
              </a:spcBef>
              <a:buNone/>
            </a:pPr>
            <a:r>
              <a:rPr lang="zh-CN" altLang="en-US" sz="1600" dirty="0">
                <a:solidFill>
                  <a:schemeClr val="tx1">
                    <a:lumMod val="50000"/>
                    <a:lumOff val="50000"/>
                  </a:schemeClr>
                </a:solidFill>
                <a:latin typeface="方正静蕾简体" panose="03000509000000000000" pitchFamily="65" charset="-122"/>
                <a:ea typeface="方正静蕾简体" panose="03000509000000000000" pitchFamily="65" charset="-122"/>
                <a:cs typeface="方正静蕾简体" panose="03000509000000000000" pitchFamily="65" charset="-122"/>
                <a:sym typeface="微软雅黑" pitchFamily="34" charset="-122"/>
              </a:rPr>
              <a:t>在此录入上述图表的描述说明，在此录入上述图表的综合描述说明。</a:t>
            </a:r>
          </a:p>
        </p:txBody>
      </p:sp>
      <p:sp>
        <p:nvSpPr>
          <p:cNvPr id="18" name="矩形 26"/>
          <p:cNvSpPr>
            <a:spLocks noChangeArrowheads="1"/>
          </p:cNvSpPr>
          <p:nvPr/>
        </p:nvSpPr>
        <p:spPr bwMode="auto">
          <a:xfrm>
            <a:off x="6547163" y="4214383"/>
            <a:ext cx="2381251" cy="830997"/>
          </a:xfrm>
          <a:prstGeom prst="rect">
            <a:avLst/>
          </a:prstGeom>
          <a:noFill/>
          <a:ln w="9525">
            <a:noFill/>
            <a:miter lim="800000"/>
          </a:ln>
        </p:spPr>
        <p:txBody>
          <a:bodyPr>
            <a:spAutoFit/>
          </a:bodyPr>
          <a:lstStyle/>
          <a:p>
            <a:pPr algn="ctr">
              <a:lnSpc>
                <a:spcPct val="100000"/>
              </a:lnSpc>
              <a:spcBef>
                <a:spcPct val="0"/>
              </a:spcBef>
              <a:buNone/>
            </a:pPr>
            <a:r>
              <a:rPr lang="zh-CN" altLang="en-US" sz="1600" dirty="0">
                <a:solidFill>
                  <a:schemeClr val="tx1">
                    <a:lumMod val="50000"/>
                    <a:lumOff val="50000"/>
                  </a:schemeClr>
                </a:solidFill>
                <a:latin typeface="方正静蕾简体" panose="03000509000000000000" pitchFamily="65" charset="-122"/>
                <a:ea typeface="方正静蕾简体" panose="03000509000000000000" pitchFamily="65" charset="-122"/>
                <a:cs typeface="方正静蕾简体" panose="03000509000000000000" pitchFamily="65" charset="-122"/>
                <a:sym typeface="微软雅黑" pitchFamily="34" charset="-122"/>
              </a:rPr>
              <a:t>在此录入上述图表的描述说明，在此录入上述图表的综合描述</a:t>
            </a:r>
            <a:r>
              <a:rPr lang="zh-CN" altLang="en-US" sz="1600" dirty="0" smtClean="0">
                <a:solidFill>
                  <a:schemeClr val="tx1">
                    <a:lumMod val="50000"/>
                    <a:lumOff val="50000"/>
                  </a:schemeClr>
                </a:solidFill>
                <a:latin typeface="方正静蕾简体" panose="03000509000000000000" pitchFamily="65" charset="-122"/>
                <a:ea typeface="方正静蕾简体" panose="03000509000000000000" pitchFamily="65" charset="-122"/>
                <a:cs typeface="方正静蕾简体" panose="03000509000000000000" pitchFamily="65" charset="-122"/>
                <a:sym typeface="微软雅黑" pitchFamily="34" charset="-122"/>
              </a:rPr>
              <a:t>说明</a:t>
            </a:r>
            <a:r>
              <a:rPr lang="zh-CN" altLang="en-US" sz="1600" dirty="0">
                <a:solidFill>
                  <a:schemeClr val="tx1">
                    <a:lumMod val="50000"/>
                    <a:lumOff val="50000"/>
                  </a:schemeClr>
                </a:solidFill>
                <a:latin typeface="方正静蕾简体" panose="03000509000000000000" pitchFamily="65" charset="-122"/>
                <a:ea typeface="方正静蕾简体" panose="03000509000000000000" pitchFamily="65" charset="-122"/>
                <a:cs typeface="方正静蕾简体" panose="03000509000000000000" pitchFamily="65" charset="-122"/>
                <a:sym typeface="微软雅黑" pitchFamily="34" charset="-122"/>
              </a:rPr>
              <a:t>。</a:t>
            </a:r>
          </a:p>
        </p:txBody>
      </p:sp>
      <p:sp>
        <p:nvSpPr>
          <p:cNvPr id="19" name="矩形 27"/>
          <p:cNvSpPr>
            <a:spLocks noChangeArrowheads="1"/>
          </p:cNvSpPr>
          <p:nvPr/>
        </p:nvSpPr>
        <p:spPr bwMode="auto">
          <a:xfrm>
            <a:off x="9023663" y="4214383"/>
            <a:ext cx="2381251" cy="830997"/>
          </a:xfrm>
          <a:prstGeom prst="rect">
            <a:avLst/>
          </a:prstGeom>
          <a:noFill/>
          <a:ln w="9525">
            <a:noFill/>
            <a:miter lim="800000"/>
          </a:ln>
        </p:spPr>
        <p:txBody>
          <a:bodyPr>
            <a:spAutoFit/>
          </a:bodyPr>
          <a:lstStyle/>
          <a:p>
            <a:pPr algn="ctr">
              <a:lnSpc>
                <a:spcPct val="100000"/>
              </a:lnSpc>
              <a:spcBef>
                <a:spcPct val="0"/>
              </a:spcBef>
              <a:buNone/>
            </a:pPr>
            <a:r>
              <a:rPr lang="zh-CN" altLang="en-US" sz="1600" dirty="0">
                <a:solidFill>
                  <a:schemeClr val="tx1">
                    <a:lumMod val="50000"/>
                    <a:lumOff val="50000"/>
                  </a:schemeClr>
                </a:solidFill>
                <a:latin typeface="方正静蕾简体" panose="03000509000000000000" pitchFamily="65" charset="-122"/>
                <a:ea typeface="方正静蕾简体" panose="03000509000000000000" pitchFamily="65" charset="-122"/>
                <a:cs typeface="方正静蕾简体" panose="03000509000000000000" pitchFamily="65" charset="-122"/>
                <a:sym typeface="微软雅黑" pitchFamily="34" charset="-122"/>
              </a:rPr>
              <a:t>在此录入上述图表的描述说明，在此录入上述图表的综合描述说明。</a:t>
            </a:r>
          </a:p>
        </p:txBody>
      </p:sp>
      <p:grpSp>
        <p:nvGrpSpPr>
          <p:cNvPr id="20" name="chenying0907 19"/>
          <p:cNvGrpSpPr/>
          <p:nvPr/>
        </p:nvGrpSpPr>
        <p:grpSpPr>
          <a:xfrm rot="20765698">
            <a:off x="1406851" y="1924995"/>
            <a:ext cx="1660802" cy="1503709"/>
            <a:chOff x="5881332" y="267437"/>
            <a:chExt cx="1140491" cy="1049252"/>
          </a:xfrm>
        </p:grpSpPr>
        <p:sp>
          <p:nvSpPr>
            <p:cNvPr id="21" name="chenying0907 265"/>
            <p:cNvSpPr/>
            <p:nvPr/>
          </p:nvSpPr>
          <p:spPr bwMode="auto">
            <a:xfrm>
              <a:off x="6036438" y="396693"/>
              <a:ext cx="790741" cy="798344"/>
            </a:xfrm>
            <a:custGeom>
              <a:avLst/>
              <a:gdLst>
                <a:gd name="T0" fmla="*/ 157 w 220"/>
                <a:gd name="T1" fmla="*/ 25 h 222"/>
                <a:gd name="T2" fmla="*/ 214 w 220"/>
                <a:gd name="T3" fmla="*/ 117 h 222"/>
                <a:gd name="T4" fmla="*/ 61 w 220"/>
                <a:gd name="T5" fmla="*/ 179 h 222"/>
                <a:gd name="T6" fmla="*/ 38 w 220"/>
                <a:gd name="T7" fmla="*/ 37 h 222"/>
                <a:gd name="T8" fmla="*/ 157 w 220"/>
                <a:gd name="T9" fmla="*/ 25 h 222"/>
              </a:gdLst>
              <a:ahLst/>
              <a:cxnLst>
                <a:cxn ang="0">
                  <a:pos x="T0" y="T1"/>
                </a:cxn>
                <a:cxn ang="0">
                  <a:pos x="T2" y="T3"/>
                </a:cxn>
                <a:cxn ang="0">
                  <a:pos x="T4" y="T5"/>
                </a:cxn>
                <a:cxn ang="0">
                  <a:pos x="T6" y="T7"/>
                </a:cxn>
                <a:cxn ang="0">
                  <a:pos x="T8" y="T9"/>
                </a:cxn>
              </a:cxnLst>
              <a:rect l="0" t="0" r="r" b="b"/>
              <a:pathLst>
                <a:path w="220" h="222">
                  <a:moveTo>
                    <a:pt x="157" y="25"/>
                  </a:moveTo>
                  <a:cubicBezTo>
                    <a:pt x="157" y="25"/>
                    <a:pt x="220" y="47"/>
                    <a:pt x="214" y="117"/>
                  </a:cubicBezTo>
                  <a:cubicBezTo>
                    <a:pt x="207" y="187"/>
                    <a:pt x="122" y="222"/>
                    <a:pt x="61" y="179"/>
                  </a:cubicBezTo>
                  <a:cubicBezTo>
                    <a:pt x="0" y="136"/>
                    <a:pt x="3" y="74"/>
                    <a:pt x="38" y="37"/>
                  </a:cubicBezTo>
                  <a:cubicBezTo>
                    <a:pt x="73" y="0"/>
                    <a:pt x="132" y="12"/>
                    <a:pt x="157" y="25"/>
                  </a:cubicBezTo>
                  <a:close/>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chenying0907 266"/>
            <p:cNvSpPr/>
            <p:nvPr/>
          </p:nvSpPr>
          <p:spPr bwMode="auto">
            <a:xfrm>
              <a:off x="6042521" y="402775"/>
              <a:ext cx="742080" cy="719270"/>
            </a:xfrm>
            <a:custGeom>
              <a:avLst/>
              <a:gdLst>
                <a:gd name="T0" fmla="*/ 153 w 206"/>
                <a:gd name="T1" fmla="*/ 40 h 200"/>
                <a:gd name="T2" fmla="*/ 188 w 206"/>
                <a:gd name="T3" fmla="*/ 123 h 200"/>
                <a:gd name="T4" fmla="*/ 40 w 206"/>
                <a:gd name="T5" fmla="*/ 132 h 200"/>
                <a:gd name="T6" fmla="*/ 153 w 206"/>
                <a:gd name="T7" fmla="*/ 40 h 200"/>
              </a:gdLst>
              <a:ahLst/>
              <a:cxnLst>
                <a:cxn ang="0">
                  <a:pos x="T0" y="T1"/>
                </a:cxn>
                <a:cxn ang="0">
                  <a:pos x="T2" y="T3"/>
                </a:cxn>
                <a:cxn ang="0">
                  <a:pos x="T4" y="T5"/>
                </a:cxn>
                <a:cxn ang="0">
                  <a:pos x="T6" y="T7"/>
                </a:cxn>
              </a:cxnLst>
              <a:rect l="0" t="0" r="r" b="b"/>
              <a:pathLst>
                <a:path w="206" h="200">
                  <a:moveTo>
                    <a:pt x="153" y="40"/>
                  </a:moveTo>
                  <a:cubicBezTo>
                    <a:pt x="153" y="40"/>
                    <a:pt x="206" y="65"/>
                    <a:pt x="188" y="123"/>
                  </a:cubicBezTo>
                  <a:cubicBezTo>
                    <a:pt x="171" y="181"/>
                    <a:pt x="78" y="200"/>
                    <a:pt x="40" y="132"/>
                  </a:cubicBezTo>
                  <a:cubicBezTo>
                    <a:pt x="0" y="59"/>
                    <a:pt x="94" y="0"/>
                    <a:pt x="153" y="40"/>
                  </a:cubicBezTo>
                  <a:close/>
                </a:path>
              </a:pathLst>
            </a:custGeom>
            <a:solidFill>
              <a:srgbClr val="F271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 name="chenying0907 267"/>
            <p:cNvSpPr/>
            <p:nvPr/>
          </p:nvSpPr>
          <p:spPr bwMode="auto">
            <a:xfrm>
              <a:off x="6586916" y="726675"/>
              <a:ext cx="53223" cy="65388"/>
            </a:xfrm>
            <a:custGeom>
              <a:avLst/>
              <a:gdLst>
                <a:gd name="T0" fmla="*/ 11 w 15"/>
                <a:gd name="T1" fmla="*/ 3 h 18"/>
                <a:gd name="T2" fmla="*/ 14 w 15"/>
                <a:gd name="T3" fmla="*/ 12 h 18"/>
                <a:gd name="T4" fmla="*/ 1 w 15"/>
                <a:gd name="T5" fmla="*/ 13 h 18"/>
                <a:gd name="T6" fmla="*/ 11 w 15"/>
                <a:gd name="T7" fmla="*/ 3 h 18"/>
              </a:gdLst>
              <a:ahLst/>
              <a:cxnLst>
                <a:cxn ang="0">
                  <a:pos x="T0" y="T1"/>
                </a:cxn>
                <a:cxn ang="0">
                  <a:pos x="T2" y="T3"/>
                </a:cxn>
                <a:cxn ang="0">
                  <a:pos x="T4" y="T5"/>
                </a:cxn>
                <a:cxn ang="0">
                  <a:pos x="T6" y="T7"/>
                </a:cxn>
              </a:cxnLst>
              <a:rect l="0" t="0" r="r" b="b"/>
              <a:pathLst>
                <a:path w="15" h="18">
                  <a:moveTo>
                    <a:pt x="11" y="3"/>
                  </a:moveTo>
                  <a:cubicBezTo>
                    <a:pt x="11" y="3"/>
                    <a:pt x="15" y="7"/>
                    <a:pt x="14" y="12"/>
                  </a:cubicBezTo>
                  <a:cubicBezTo>
                    <a:pt x="13" y="17"/>
                    <a:pt x="3" y="18"/>
                    <a:pt x="1" y="13"/>
                  </a:cubicBezTo>
                  <a:cubicBezTo>
                    <a:pt x="0" y="7"/>
                    <a:pt x="5" y="0"/>
                    <a:pt x="11" y="3"/>
                  </a:cubicBezTo>
                  <a:close/>
                </a:path>
              </a:pathLst>
            </a:custGeom>
            <a:solidFill>
              <a:srgbClr val="6054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 name="chenying0907 268"/>
            <p:cNvSpPr/>
            <p:nvPr/>
          </p:nvSpPr>
          <p:spPr bwMode="auto">
            <a:xfrm>
              <a:off x="6284305" y="618708"/>
              <a:ext cx="50182" cy="62347"/>
            </a:xfrm>
            <a:custGeom>
              <a:avLst/>
              <a:gdLst>
                <a:gd name="T0" fmla="*/ 10 w 14"/>
                <a:gd name="T1" fmla="*/ 3 h 17"/>
                <a:gd name="T2" fmla="*/ 12 w 14"/>
                <a:gd name="T3" fmla="*/ 12 h 17"/>
                <a:gd name="T4" fmla="*/ 1 w 14"/>
                <a:gd name="T5" fmla="*/ 12 h 17"/>
                <a:gd name="T6" fmla="*/ 10 w 14"/>
                <a:gd name="T7" fmla="*/ 3 h 17"/>
              </a:gdLst>
              <a:ahLst/>
              <a:cxnLst>
                <a:cxn ang="0">
                  <a:pos x="T0" y="T1"/>
                </a:cxn>
                <a:cxn ang="0">
                  <a:pos x="T2" y="T3"/>
                </a:cxn>
                <a:cxn ang="0">
                  <a:pos x="T4" y="T5"/>
                </a:cxn>
                <a:cxn ang="0">
                  <a:pos x="T6" y="T7"/>
                </a:cxn>
              </a:cxnLst>
              <a:rect l="0" t="0" r="r" b="b"/>
              <a:pathLst>
                <a:path w="14" h="17">
                  <a:moveTo>
                    <a:pt x="10" y="3"/>
                  </a:moveTo>
                  <a:cubicBezTo>
                    <a:pt x="10" y="3"/>
                    <a:pt x="14" y="7"/>
                    <a:pt x="12" y="12"/>
                  </a:cubicBezTo>
                  <a:cubicBezTo>
                    <a:pt x="11" y="17"/>
                    <a:pt x="2" y="17"/>
                    <a:pt x="1" y="12"/>
                  </a:cubicBezTo>
                  <a:cubicBezTo>
                    <a:pt x="0" y="7"/>
                    <a:pt x="4" y="0"/>
                    <a:pt x="10" y="3"/>
                  </a:cubicBezTo>
                  <a:close/>
                </a:path>
              </a:pathLst>
            </a:custGeom>
            <a:solidFill>
              <a:srgbClr val="6054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 name="chenying0907 269"/>
            <p:cNvSpPr/>
            <p:nvPr/>
          </p:nvSpPr>
          <p:spPr bwMode="auto">
            <a:xfrm>
              <a:off x="6553461" y="813352"/>
              <a:ext cx="97322" cy="82115"/>
            </a:xfrm>
            <a:custGeom>
              <a:avLst/>
              <a:gdLst>
                <a:gd name="T0" fmla="*/ 19 w 27"/>
                <a:gd name="T1" fmla="*/ 4 h 23"/>
                <a:gd name="T2" fmla="*/ 24 w 27"/>
                <a:gd name="T3" fmla="*/ 15 h 23"/>
                <a:gd name="T4" fmla="*/ 3 w 27"/>
                <a:gd name="T5" fmla="*/ 13 h 23"/>
                <a:gd name="T6" fmla="*/ 19 w 27"/>
                <a:gd name="T7" fmla="*/ 4 h 23"/>
              </a:gdLst>
              <a:ahLst/>
              <a:cxnLst>
                <a:cxn ang="0">
                  <a:pos x="T0" y="T1"/>
                </a:cxn>
                <a:cxn ang="0">
                  <a:pos x="T2" y="T3"/>
                </a:cxn>
                <a:cxn ang="0">
                  <a:pos x="T4" y="T5"/>
                </a:cxn>
                <a:cxn ang="0">
                  <a:pos x="T6" y="T7"/>
                </a:cxn>
              </a:cxnLst>
              <a:rect l="0" t="0" r="r" b="b"/>
              <a:pathLst>
                <a:path w="27" h="23">
                  <a:moveTo>
                    <a:pt x="19" y="4"/>
                  </a:moveTo>
                  <a:cubicBezTo>
                    <a:pt x="19" y="4"/>
                    <a:pt x="27" y="6"/>
                    <a:pt x="24" y="15"/>
                  </a:cubicBezTo>
                  <a:cubicBezTo>
                    <a:pt x="20" y="23"/>
                    <a:pt x="6" y="22"/>
                    <a:pt x="3" y="13"/>
                  </a:cubicBezTo>
                  <a:cubicBezTo>
                    <a:pt x="0" y="4"/>
                    <a:pt x="11" y="0"/>
                    <a:pt x="19" y="4"/>
                  </a:cubicBezTo>
                  <a:close/>
                </a:path>
              </a:pathLst>
            </a:custGeom>
            <a:solidFill>
              <a:srgbClr val="FEF42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chenying0907 270"/>
            <p:cNvSpPr/>
            <p:nvPr/>
          </p:nvSpPr>
          <p:spPr bwMode="auto">
            <a:xfrm>
              <a:off x="6212834" y="694741"/>
              <a:ext cx="89719" cy="79074"/>
            </a:xfrm>
            <a:custGeom>
              <a:avLst/>
              <a:gdLst>
                <a:gd name="T0" fmla="*/ 17 w 25"/>
                <a:gd name="T1" fmla="*/ 4 h 22"/>
                <a:gd name="T2" fmla="*/ 22 w 25"/>
                <a:gd name="T3" fmla="*/ 14 h 22"/>
                <a:gd name="T4" fmla="*/ 2 w 25"/>
                <a:gd name="T5" fmla="*/ 13 h 22"/>
                <a:gd name="T6" fmla="*/ 17 w 25"/>
                <a:gd name="T7" fmla="*/ 4 h 22"/>
              </a:gdLst>
              <a:ahLst/>
              <a:cxnLst>
                <a:cxn ang="0">
                  <a:pos x="T0" y="T1"/>
                </a:cxn>
                <a:cxn ang="0">
                  <a:pos x="T2" y="T3"/>
                </a:cxn>
                <a:cxn ang="0">
                  <a:pos x="T4" y="T5"/>
                </a:cxn>
                <a:cxn ang="0">
                  <a:pos x="T6" y="T7"/>
                </a:cxn>
              </a:cxnLst>
              <a:rect l="0" t="0" r="r" b="b"/>
              <a:pathLst>
                <a:path w="25" h="22">
                  <a:moveTo>
                    <a:pt x="17" y="4"/>
                  </a:moveTo>
                  <a:cubicBezTo>
                    <a:pt x="17" y="4"/>
                    <a:pt x="25" y="7"/>
                    <a:pt x="22" y="14"/>
                  </a:cubicBezTo>
                  <a:cubicBezTo>
                    <a:pt x="19" y="22"/>
                    <a:pt x="5" y="21"/>
                    <a:pt x="2" y="13"/>
                  </a:cubicBezTo>
                  <a:cubicBezTo>
                    <a:pt x="0" y="5"/>
                    <a:pt x="10" y="0"/>
                    <a:pt x="17" y="4"/>
                  </a:cubicBezTo>
                  <a:close/>
                </a:path>
              </a:pathLst>
            </a:custGeom>
            <a:solidFill>
              <a:srgbClr val="FEF42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chenying0907 271"/>
            <p:cNvSpPr/>
            <p:nvPr/>
          </p:nvSpPr>
          <p:spPr bwMode="auto">
            <a:xfrm>
              <a:off x="6255413" y="734278"/>
              <a:ext cx="337585" cy="218974"/>
            </a:xfrm>
            <a:custGeom>
              <a:avLst/>
              <a:gdLst>
                <a:gd name="T0" fmla="*/ 41 w 94"/>
                <a:gd name="T1" fmla="*/ 58 h 61"/>
                <a:gd name="T2" fmla="*/ 0 w 94"/>
                <a:gd name="T3" fmla="*/ 12 h 61"/>
                <a:gd name="T4" fmla="*/ 0 w 94"/>
                <a:gd name="T5" fmla="*/ 12 h 61"/>
                <a:gd name="T6" fmla="*/ 1 w 94"/>
                <a:gd name="T7" fmla="*/ 2 h 61"/>
                <a:gd name="T8" fmla="*/ 1 w 94"/>
                <a:gd name="T9" fmla="*/ 2 h 61"/>
                <a:gd name="T10" fmla="*/ 4 w 94"/>
                <a:gd name="T11" fmla="*/ 1 h 61"/>
                <a:gd name="T12" fmla="*/ 4 w 94"/>
                <a:gd name="T13" fmla="*/ 1 h 61"/>
                <a:gd name="T14" fmla="*/ 5 w 94"/>
                <a:gd name="T15" fmla="*/ 3 h 61"/>
                <a:gd name="T16" fmla="*/ 5 w 94"/>
                <a:gd name="T17" fmla="*/ 3 h 61"/>
                <a:gd name="T18" fmla="*/ 4 w 94"/>
                <a:gd name="T19" fmla="*/ 12 h 61"/>
                <a:gd name="T20" fmla="*/ 4 w 94"/>
                <a:gd name="T21" fmla="*/ 12 h 61"/>
                <a:gd name="T22" fmla="*/ 42 w 94"/>
                <a:gd name="T23" fmla="*/ 54 h 61"/>
                <a:gd name="T24" fmla="*/ 42 w 94"/>
                <a:gd name="T25" fmla="*/ 54 h 61"/>
                <a:gd name="T26" fmla="*/ 58 w 94"/>
                <a:gd name="T27" fmla="*/ 57 h 61"/>
                <a:gd name="T28" fmla="*/ 58 w 94"/>
                <a:gd name="T29" fmla="*/ 57 h 61"/>
                <a:gd name="T30" fmla="*/ 83 w 94"/>
                <a:gd name="T31" fmla="*/ 46 h 61"/>
                <a:gd name="T32" fmla="*/ 83 w 94"/>
                <a:gd name="T33" fmla="*/ 46 h 61"/>
                <a:gd name="T34" fmla="*/ 90 w 94"/>
                <a:gd name="T35" fmla="*/ 35 h 61"/>
                <a:gd name="T36" fmla="*/ 90 w 94"/>
                <a:gd name="T37" fmla="*/ 35 h 61"/>
                <a:gd name="T38" fmla="*/ 90 w 94"/>
                <a:gd name="T39" fmla="*/ 35 h 61"/>
                <a:gd name="T40" fmla="*/ 92 w 94"/>
                <a:gd name="T41" fmla="*/ 33 h 61"/>
                <a:gd name="T42" fmla="*/ 92 w 94"/>
                <a:gd name="T43" fmla="*/ 33 h 61"/>
                <a:gd name="T44" fmla="*/ 93 w 94"/>
                <a:gd name="T45" fmla="*/ 36 h 61"/>
                <a:gd name="T46" fmla="*/ 93 w 94"/>
                <a:gd name="T47" fmla="*/ 36 h 61"/>
                <a:gd name="T48" fmla="*/ 58 w 94"/>
                <a:gd name="T49" fmla="*/ 61 h 61"/>
                <a:gd name="T50" fmla="*/ 58 w 94"/>
                <a:gd name="T51" fmla="*/ 61 h 61"/>
                <a:gd name="T52" fmla="*/ 58 w 94"/>
                <a:gd name="T53" fmla="*/ 61 h 61"/>
                <a:gd name="T54" fmla="*/ 58 w 94"/>
                <a:gd name="T55" fmla="*/ 61 h 61"/>
                <a:gd name="T56" fmla="*/ 41 w 94"/>
                <a:gd name="T57" fmla="*/ 58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94" h="61">
                  <a:moveTo>
                    <a:pt x="41" y="58"/>
                  </a:moveTo>
                  <a:cubicBezTo>
                    <a:pt x="8" y="49"/>
                    <a:pt x="0" y="27"/>
                    <a:pt x="0" y="12"/>
                  </a:cubicBezTo>
                  <a:cubicBezTo>
                    <a:pt x="0" y="12"/>
                    <a:pt x="0" y="12"/>
                    <a:pt x="0" y="12"/>
                  </a:cubicBezTo>
                  <a:cubicBezTo>
                    <a:pt x="0" y="8"/>
                    <a:pt x="0" y="5"/>
                    <a:pt x="1" y="2"/>
                  </a:cubicBezTo>
                  <a:cubicBezTo>
                    <a:pt x="1" y="2"/>
                    <a:pt x="1" y="2"/>
                    <a:pt x="1" y="2"/>
                  </a:cubicBezTo>
                  <a:cubicBezTo>
                    <a:pt x="2" y="1"/>
                    <a:pt x="3" y="0"/>
                    <a:pt x="4" y="1"/>
                  </a:cubicBezTo>
                  <a:cubicBezTo>
                    <a:pt x="4" y="1"/>
                    <a:pt x="4" y="1"/>
                    <a:pt x="4" y="1"/>
                  </a:cubicBezTo>
                  <a:cubicBezTo>
                    <a:pt x="5" y="1"/>
                    <a:pt x="5" y="2"/>
                    <a:pt x="5" y="3"/>
                  </a:cubicBezTo>
                  <a:cubicBezTo>
                    <a:pt x="5" y="3"/>
                    <a:pt x="5" y="3"/>
                    <a:pt x="5" y="3"/>
                  </a:cubicBezTo>
                  <a:cubicBezTo>
                    <a:pt x="4" y="6"/>
                    <a:pt x="4" y="9"/>
                    <a:pt x="4" y="12"/>
                  </a:cubicBezTo>
                  <a:cubicBezTo>
                    <a:pt x="4" y="12"/>
                    <a:pt x="4" y="12"/>
                    <a:pt x="4" y="12"/>
                  </a:cubicBezTo>
                  <a:cubicBezTo>
                    <a:pt x="4" y="26"/>
                    <a:pt x="11" y="45"/>
                    <a:pt x="42" y="54"/>
                  </a:cubicBezTo>
                  <a:cubicBezTo>
                    <a:pt x="42" y="54"/>
                    <a:pt x="42" y="54"/>
                    <a:pt x="42" y="54"/>
                  </a:cubicBezTo>
                  <a:cubicBezTo>
                    <a:pt x="48" y="56"/>
                    <a:pt x="53" y="57"/>
                    <a:pt x="58" y="57"/>
                  </a:cubicBezTo>
                  <a:cubicBezTo>
                    <a:pt x="58" y="57"/>
                    <a:pt x="58" y="57"/>
                    <a:pt x="58" y="57"/>
                  </a:cubicBezTo>
                  <a:cubicBezTo>
                    <a:pt x="71" y="57"/>
                    <a:pt x="78" y="51"/>
                    <a:pt x="83" y="46"/>
                  </a:cubicBezTo>
                  <a:cubicBezTo>
                    <a:pt x="83" y="46"/>
                    <a:pt x="83" y="46"/>
                    <a:pt x="83" y="46"/>
                  </a:cubicBezTo>
                  <a:cubicBezTo>
                    <a:pt x="88" y="40"/>
                    <a:pt x="90" y="35"/>
                    <a:pt x="90" y="35"/>
                  </a:cubicBezTo>
                  <a:cubicBezTo>
                    <a:pt x="90" y="35"/>
                    <a:pt x="90" y="35"/>
                    <a:pt x="90" y="35"/>
                  </a:cubicBezTo>
                  <a:cubicBezTo>
                    <a:pt x="90" y="35"/>
                    <a:pt x="90" y="35"/>
                    <a:pt x="90" y="35"/>
                  </a:cubicBezTo>
                  <a:cubicBezTo>
                    <a:pt x="90" y="34"/>
                    <a:pt x="91" y="33"/>
                    <a:pt x="92" y="33"/>
                  </a:cubicBezTo>
                  <a:cubicBezTo>
                    <a:pt x="92" y="33"/>
                    <a:pt x="92" y="33"/>
                    <a:pt x="92" y="33"/>
                  </a:cubicBezTo>
                  <a:cubicBezTo>
                    <a:pt x="93" y="34"/>
                    <a:pt x="94" y="35"/>
                    <a:pt x="93" y="36"/>
                  </a:cubicBezTo>
                  <a:cubicBezTo>
                    <a:pt x="93" y="36"/>
                    <a:pt x="93" y="36"/>
                    <a:pt x="93" y="36"/>
                  </a:cubicBezTo>
                  <a:cubicBezTo>
                    <a:pt x="93" y="36"/>
                    <a:pt x="86" y="61"/>
                    <a:pt x="58" y="61"/>
                  </a:cubicBezTo>
                  <a:cubicBezTo>
                    <a:pt x="58" y="61"/>
                    <a:pt x="58" y="61"/>
                    <a:pt x="58" y="61"/>
                  </a:cubicBezTo>
                  <a:cubicBezTo>
                    <a:pt x="58" y="61"/>
                    <a:pt x="58" y="61"/>
                    <a:pt x="58" y="61"/>
                  </a:cubicBezTo>
                  <a:cubicBezTo>
                    <a:pt x="58" y="61"/>
                    <a:pt x="58" y="61"/>
                    <a:pt x="58" y="61"/>
                  </a:cubicBezTo>
                  <a:cubicBezTo>
                    <a:pt x="53" y="61"/>
                    <a:pt x="47" y="60"/>
                    <a:pt x="41" y="58"/>
                  </a:cubicBezTo>
                  <a:close/>
                </a:path>
              </a:pathLst>
            </a:custGeom>
            <a:solidFill>
              <a:srgbClr val="6054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 name="chenying0907 272"/>
            <p:cNvSpPr/>
            <p:nvPr/>
          </p:nvSpPr>
          <p:spPr bwMode="auto">
            <a:xfrm>
              <a:off x="6039480" y="1071864"/>
              <a:ext cx="60826" cy="79074"/>
            </a:xfrm>
            <a:custGeom>
              <a:avLst/>
              <a:gdLst>
                <a:gd name="T0" fmla="*/ 15 w 17"/>
                <a:gd name="T1" fmla="*/ 0 h 22"/>
                <a:gd name="T2" fmla="*/ 0 w 17"/>
                <a:gd name="T3" fmla="*/ 22 h 22"/>
                <a:gd name="T4" fmla="*/ 16 w 17"/>
                <a:gd name="T5" fmla="*/ 1 h 22"/>
                <a:gd name="T6" fmla="*/ 12 w 17"/>
                <a:gd name="T7" fmla="*/ 1 h 22"/>
              </a:gdLst>
              <a:ahLst/>
              <a:cxnLst>
                <a:cxn ang="0">
                  <a:pos x="T0" y="T1"/>
                </a:cxn>
                <a:cxn ang="0">
                  <a:pos x="T2" y="T3"/>
                </a:cxn>
                <a:cxn ang="0">
                  <a:pos x="T4" y="T5"/>
                </a:cxn>
                <a:cxn ang="0">
                  <a:pos x="T6" y="T7"/>
                </a:cxn>
              </a:cxnLst>
              <a:rect l="0" t="0" r="r" b="b"/>
              <a:pathLst>
                <a:path w="17" h="22">
                  <a:moveTo>
                    <a:pt x="15" y="0"/>
                  </a:moveTo>
                  <a:cubicBezTo>
                    <a:pt x="8" y="3"/>
                    <a:pt x="1" y="14"/>
                    <a:pt x="0" y="22"/>
                  </a:cubicBezTo>
                  <a:cubicBezTo>
                    <a:pt x="9" y="20"/>
                    <a:pt x="17" y="10"/>
                    <a:pt x="16" y="1"/>
                  </a:cubicBezTo>
                  <a:cubicBezTo>
                    <a:pt x="14" y="0"/>
                    <a:pt x="14" y="1"/>
                    <a:pt x="12" y="1"/>
                  </a:cubicBezTo>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 name="chenying0907 273"/>
            <p:cNvSpPr/>
            <p:nvPr/>
          </p:nvSpPr>
          <p:spPr bwMode="auto">
            <a:xfrm>
              <a:off x="6600601" y="291767"/>
              <a:ext cx="54744" cy="89719"/>
            </a:xfrm>
            <a:custGeom>
              <a:avLst/>
              <a:gdLst>
                <a:gd name="T0" fmla="*/ 5 w 15"/>
                <a:gd name="T1" fmla="*/ 25 h 25"/>
                <a:gd name="T2" fmla="*/ 14 w 15"/>
                <a:gd name="T3" fmla="*/ 0 h 25"/>
                <a:gd name="T4" fmla="*/ 3 w 15"/>
                <a:gd name="T5" fmla="*/ 24 h 25"/>
                <a:gd name="T6" fmla="*/ 7 w 15"/>
                <a:gd name="T7" fmla="*/ 23 h 25"/>
              </a:gdLst>
              <a:ahLst/>
              <a:cxnLst>
                <a:cxn ang="0">
                  <a:pos x="T0" y="T1"/>
                </a:cxn>
                <a:cxn ang="0">
                  <a:pos x="T2" y="T3"/>
                </a:cxn>
                <a:cxn ang="0">
                  <a:pos x="T4" y="T5"/>
                </a:cxn>
                <a:cxn ang="0">
                  <a:pos x="T6" y="T7"/>
                </a:cxn>
              </a:cxnLst>
              <a:rect l="0" t="0" r="r" b="b"/>
              <a:pathLst>
                <a:path w="15" h="25">
                  <a:moveTo>
                    <a:pt x="5" y="25"/>
                  </a:moveTo>
                  <a:cubicBezTo>
                    <a:pt x="11" y="20"/>
                    <a:pt x="15" y="8"/>
                    <a:pt x="14" y="0"/>
                  </a:cubicBezTo>
                  <a:cubicBezTo>
                    <a:pt x="5" y="4"/>
                    <a:pt x="0" y="15"/>
                    <a:pt x="3" y="24"/>
                  </a:cubicBezTo>
                  <a:cubicBezTo>
                    <a:pt x="5" y="25"/>
                    <a:pt x="5" y="24"/>
                    <a:pt x="7" y="23"/>
                  </a:cubicBezTo>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 name="chenying0907 274"/>
            <p:cNvSpPr/>
            <p:nvPr/>
          </p:nvSpPr>
          <p:spPr bwMode="auto">
            <a:xfrm>
              <a:off x="5881332" y="662807"/>
              <a:ext cx="92760" cy="50182"/>
            </a:xfrm>
            <a:custGeom>
              <a:avLst/>
              <a:gdLst>
                <a:gd name="T0" fmla="*/ 26 w 26"/>
                <a:gd name="T1" fmla="*/ 10 h 14"/>
                <a:gd name="T2" fmla="*/ 0 w 26"/>
                <a:gd name="T3" fmla="*/ 4 h 14"/>
                <a:gd name="T4" fmla="*/ 24 w 26"/>
                <a:gd name="T5" fmla="*/ 9 h 14"/>
              </a:gdLst>
              <a:ahLst/>
              <a:cxnLst>
                <a:cxn ang="0">
                  <a:pos x="T0" y="T1"/>
                </a:cxn>
                <a:cxn ang="0">
                  <a:pos x="T2" y="T3"/>
                </a:cxn>
                <a:cxn ang="0">
                  <a:pos x="T4" y="T5"/>
                </a:cxn>
              </a:cxnLst>
              <a:rect l="0" t="0" r="r" b="b"/>
              <a:pathLst>
                <a:path w="26" h="14">
                  <a:moveTo>
                    <a:pt x="26" y="10"/>
                  </a:moveTo>
                  <a:cubicBezTo>
                    <a:pt x="20" y="6"/>
                    <a:pt x="6" y="0"/>
                    <a:pt x="0" y="4"/>
                  </a:cubicBezTo>
                  <a:cubicBezTo>
                    <a:pt x="3" y="11"/>
                    <a:pt x="19" y="14"/>
                    <a:pt x="24" y="9"/>
                  </a:cubicBezTo>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 name="chenying0907 275"/>
            <p:cNvSpPr/>
            <p:nvPr/>
          </p:nvSpPr>
          <p:spPr bwMode="auto">
            <a:xfrm>
              <a:off x="6507842" y="1226970"/>
              <a:ext cx="45620" cy="89719"/>
            </a:xfrm>
            <a:custGeom>
              <a:avLst/>
              <a:gdLst>
                <a:gd name="T0" fmla="*/ 1 w 13"/>
                <a:gd name="T1" fmla="*/ 0 h 25"/>
                <a:gd name="T2" fmla="*/ 9 w 13"/>
                <a:gd name="T3" fmla="*/ 25 h 25"/>
                <a:gd name="T4" fmla="*/ 1 w 13"/>
                <a:gd name="T5" fmla="*/ 1 h 25"/>
              </a:gdLst>
              <a:ahLst/>
              <a:cxnLst>
                <a:cxn ang="0">
                  <a:pos x="T0" y="T1"/>
                </a:cxn>
                <a:cxn ang="0">
                  <a:pos x="T2" y="T3"/>
                </a:cxn>
                <a:cxn ang="0">
                  <a:pos x="T4" y="T5"/>
                </a:cxn>
              </a:cxnLst>
              <a:rect l="0" t="0" r="r" b="b"/>
              <a:pathLst>
                <a:path w="13" h="25">
                  <a:moveTo>
                    <a:pt x="1" y="0"/>
                  </a:moveTo>
                  <a:cubicBezTo>
                    <a:pt x="0" y="7"/>
                    <a:pt x="3" y="21"/>
                    <a:pt x="9" y="25"/>
                  </a:cubicBezTo>
                  <a:cubicBezTo>
                    <a:pt x="13" y="19"/>
                    <a:pt x="8" y="4"/>
                    <a:pt x="1" y="1"/>
                  </a:cubicBezTo>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 name="chenying0907 276"/>
            <p:cNvSpPr/>
            <p:nvPr/>
          </p:nvSpPr>
          <p:spPr bwMode="auto">
            <a:xfrm>
              <a:off x="6766353" y="1115963"/>
              <a:ext cx="65388" cy="74512"/>
            </a:xfrm>
            <a:custGeom>
              <a:avLst/>
              <a:gdLst>
                <a:gd name="T0" fmla="*/ 2 w 18"/>
                <a:gd name="T1" fmla="*/ 0 h 21"/>
                <a:gd name="T2" fmla="*/ 18 w 18"/>
                <a:gd name="T3" fmla="*/ 21 h 21"/>
                <a:gd name="T4" fmla="*/ 0 w 18"/>
                <a:gd name="T5" fmla="*/ 2 h 21"/>
                <a:gd name="T6" fmla="*/ 5 w 18"/>
                <a:gd name="T7" fmla="*/ 1 h 21"/>
              </a:gdLst>
              <a:ahLst/>
              <a:cxnLst>
                <a:cxn ang="0">
                  <a:pos x="T0" y="T1"/>
                </a:cxn>
                <a:cxn ang="0">
                  <a:pos x="T2" y="T3"/>
                </a:cxn>
                <a:cxn ang="0">
                  <a:pos x="T4" y="T5"/>
                </a:cxn>
                <a:cxn ang="0">
                  <a:pos x="T6" y="T7"/>
                </a:cxn>
              </a:cxnLst>
              <a:rect l="0" t="0" r="r" b="b"/>
              <a:pathLst>
                <a:path w="18" h="21">
                  <a:moveTo>
                    <a:pt x="2" y="0"/>
                  </a:moveTo>
                  <a:cubicBezTo>
                    <a:pt x="9" y="3"/>
                    <a:pt x="16" y="14"/>
                    <a:pt x="18" y="21"/>
                  </a:cubicBezTo>
                  <a:cubicBezTo>
                    <a:pt x="8" y="20"/>
                    <a:pt x="0" y="11"/>
                    <a:pt x="0" y="2"/>
                  </a:cubicBezTo>
                  <a:cubicBezTo>
                    <a:pt x="2" y="0"/>
                    <a:pt x="3" y="1"/>
                    <a:pt x="5" y="1"/>
                  </a:cubicBezTo>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 name="chenying0907 277"/>
            <p:cNvSpPr/>
            <p:nvPr/>
          </p:nvSpPr>
          <p:spPr bwMode="auto">
            <a:xfrm>
              <a:off x="6916898" y="608064"/>
              <a:ext cx="104925" cy="57785"/>
            </a:xfrm>
            <a:custGeom>
              <a:avLst/>
              <a:gdLst>
                <a:gd name="T0" fmla="*/ 0 w 29"/>
                <a:gd name="T1" fmla="*/ 6 h 16"/>
                <a:gd name="T2" fmla="*/ 29 w 29"/>
                <a:gd name="T3" fmla="*/ 5 h 16"/>
                <a:gd name="T4" fmla="*/ 0 w 29"/>
                <a:gd name="T5" fmla="*/ 6 h 16"/>
              </a:gdLst>
              <a:ahLst/>
              <a:cxnLst>
                <a:cxn ang="0">
                  <a:pos x="T0" y="T1"/>
                </a:cxn>
                <a:cxn ang="0">
                  <a:pos x="T2" y="T3"/>
                </a:cxn>
                <a:cxn ang="0">
                  <a:pos x="T4" y="T5"/>
                </a:cxn>
              </a:cxnLst>
              <a:rect l="0" t="0" r="r" b="b"/>
              <a:pathLst>
                <a:path w="29" h="16">
                  <a:moveTo>
                    <a:pt x="0" y="6"/>
                  </a:moveTo>
                  <a:cubicBezTo>
                    <a:pt x="7" y="0"/>
                    <a:pt x="21" y="1"/>
                    <a:pt x="29" y="5"/>
                  </a:cubicBezTo>
                  <a:cubicBezTo>
                    <a:pt x="28" y="16"/>
                    <a:pt x="0" y="14"/>
                    <a:pt x="0" y="6"/>
                  </a:cubicBezTo>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 name="chenying0907 278"/>
            <p:cNvSpPr/>
            <p:nvPr/>
          </p:nvSpPr>
          <p:spPr bwMode="auto">
            <a:xfrm>
              <a:off x="6118554" y="267437"/>
              <a:ext cx="76033" cy="106446"/>
            </a:xfrm>
            <a:custGeom>
              <a:avLst/>
              <a:gdLst>
                <a:gd name="T0" fmla="*/ 19 w 21"/>
                <a:gd name="T1" fmla="*/ 28 h 30"/>
                <a:gd name="T2" fmla="*/ 10 w 21"/>
                <a:gd name="T3" fmla="*/ 0 h 30"/>
                <a:gd name="T4" fmla="*/ 19 w 21"/>
                <a:gd name="T5" fmla="*/ 28 h 30"/>
              </a:gdLst>
              <a:ahLst/>
              <a:cxnLst>
                <a:cxn ang="0">
                  <a:pos x="T0" y="T1"/>
                </a:cxn>
                <a:cxn ang="0">
                  <a:pos x="T2" y="T3"/>
                </a:cxn>
                <a:cxn ang="0">
                  <a:pos x="T4" y="T5"/>
                </a:cxn>
              </a:cxnLst>
              <a:rect l="0" t="0" r="r" b="b"/>
              <a:pathLst>
                <a:path w="21" h="30">
                  <a:moveTo>
                    <a:pt x="19" y="28"/>
                  </a:moveTo>
                  <a:cubicBezTo>
                    <a:pt x="21" y="19"/>
                    <a:pt x="16" y="6"/>
                    <a:pt x="10" y="0"/>
                  </a:cubicBezTo>
                  <a:cubicBezTo>
                    <a:pt x="0" y="4"/>
                    <a:pt x="10" y="30"/>
                    <a:pt x="19" y="28"/>
                  </a:cubicBezTo>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35" name="chenying0907 34"/>
          <p:cNvGrpSpPr/>
          <p:nvPr/>
        </p:nvGrpSpPr>
        <p:grpSpPr>
          <a:xfrm rot="20765698">
            <a:off x="4007546" y="1959043"/>
            <a:ext cx="1660802" cy="1503709"/>
            <a:chOff x="5881332" y="267437"/>
            <a:chExt cx="1140491" cy="1049252"/>
          </a:xfrm>
        </p:grpSpPr>
        <p:sp>
          <p:nvSpPr>
            <p:cNvPr id="36" name="chenying0907 265"/>
            <p:cNvSpPr/>
            <p:nvPr/>
          </p:nvSpPr>
          <p:spPr bwMode="auto">
            <a:xfrm>
              <a:off x="6036438" y="396693"/>
              <a:ext cx="790741" cy="798344"/>
            </a:xfrm>
            <a:custGeom>
              <a:avLst/>
              <a:gdLst>
                <a:gd name="T0" fmla="*/ 157 w 220"/>
                <a:gd name="T1" fmla="*/ 25 h 222"/>
                <a:gd name="T2" fmla="*/ 214 w 220"/>
                <a:gd name="T3" fmla="*/ 117 h 222"/>
                <a:gd name="T4" fmla="*/ 61 w 220"/>
                <a:gd name="T5" fmla="*/ 179 h 222"/>
                <a:gd name="T6" fmla="*/ 38 w 220"/>
                <a:gd name="T7" fmla="*/ 37 h 222"/>
                <a:gd name="T8" fmla="*/ 157 w 220"/>
                <a:gd name="T9" fmla="*/ 25 h 222"/>
              </a:gdLst>
              <a:ahLst/>
              <a:cxnLst>
                <a:cxn ang="0">
                  <a:pos x="T0" y="T1"/>
                </a:cxn>
                <a:cxn ang="0">
                  <a:pos x="T2" y="T3"/>
                </a:cxn>
                <a:cxn ang="0">
                  <a:pos x="T4" y="T5"/>
                </a:cxn>
                <a:cxn ang="0">
                  <a:pos x="T6" y="T7"/>
                </a:cxn>
                <a:cxn ang="0">
                  <a:pos x="T8" y="T9"/>
                </a:cxn>
              </a:cxnLst>
              <a:rect l="0" t="0" r="r" b="b"/>
              <a:pathLst>
                <a:path w="220" h="222">
                  <a:moveTo>
                    <a:pt x="157" y="25"/>
                  </a:moveTo>
                  <a:cubicBezTo>
                    <a:pt x="157" y="25"/>
                    <a:pt x="220" y="47"/>
                    <a:pt x="214" y="117"/>
                  </a:cubicBezTo>
                  <a:cubicBezTo>
                    <a:pt x="207" y="187"/>
                    <a:pt x="122" y="222"/>
                    <a:pt x="61" y="179"/>
                  </a:cubicBezTo>
                  <a:cubicBezTo>
                    <a:pt x="0" y="136"/>
                    <a:pt x="3" y="74"/>
                    <a:pt x="38" y="37"/>
                  </a:cubicBezTo>
                  <a:cubicBezTo>
                    <a:pt x="73" y="0"/>
                    <a:pt x="132" y="12"/>
                    <a:pt x="157" y="25"/>
                  </a:cubicBezTo>
                  <a:close/>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chenying0907 266"/>
            <p:cNvSpPr/>
            <p:nvPr/>
          </p:nvSpPr>
          <p:spPr bwMode="auto">
            <a:xfrm>
              <a:off x="6042521" y="402775"/>
              <a:ext cx="742080" cy="719270"/>
            </a:xfrm>
            <a:custGeom>
              <a:avLst/>
              <a:gdLst>
                <a:gd name="T0" fmla="*/ 153 w 206"/>
                <a:gd name="T1" fmla="*/ 40 h 200"/>
                <a:gd name="T2" fmla="*/ 188 w 206"/>
                <a:gd name="T3" fmla="*/ 123 h 200"/>
                <a:gd name="T4" fmla="*/ 40 w 206"/>
                <a:gd name="T5" fmla="*/ 132 h 200"/>
                <a:gd name="T6" fmla="*/ 153 w 206"/>
                <a:gd name="T7" fmla="*/ 40 h 200"/>
              </a:gdLst>
              <a:ahLst/>
              <a:cxnLst>
                <a:cxn ang="0">
                  <a:pos x="T0" y="T1"/>
                </a:cxn>
                <a:cxn ang="0">
                  <a:pos x="T2" y="T3"/>
                </a:cxn>
                <a:cxn ang="0">
                  <a:pos x="T4" y="T5"/>
                </a:cxn>
                <a:cxn ang="0">
                  <a:pos x="T6" y="T7"/>
                </a:cxn>
              </a:cxnLst>
              <a:rect l="0" t="0" r="r" b="b"/>
              <a:pathLst>
                <a:path w="206" h="200">
                  <a:moveTo>
                    <a:pt x="153" y="40"/>
                  </a:moveTo>
                  <a:cubicBezTo>
                    <a:pt x="153" y="40"/>
                    <a:pt x="206" y="65"/>
                    <a:pt x="188" y="123"/>
                  </a:cubicBezTo>
                  <a:cubicBezTo>
                    <a:pt x="171" y="181"/>
                    <a:pt x="78" y="200"/>
                    <a:pt x="40" y="132"/>
                  </a:cubicBezTo>
                  <a:cubicBezTo>
                    <a:pt x="0" y="59"/>
                    <a:pt x="94" y="0"/>
                    <a:pt x="153" y="40"/>
                  </a:cubicBezTo>
                  <a:close/>
                </a:path>
              </a:pathLst>
            </a:custGeom>
            <a:solidFill>
              <a:srgbClr val="F271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 name="chenying0907 267"/>
            <p:cNvSpPr/>
            <p:nvPr/>
          </p:nvSpPr>
          <p:spPr bwMode="auto">
            <a:xfrm>
              <a:off x="6586916" y="726675"/>
              <a:ext cx="53223" cy="65388"/>
            </a:xfrm>
            <a:custGeom>
              <a:avLst/>
              <a:gdLst>
                <a:gd name="T0" fmla="*/ 11 w 15"/>
                <a:gd name="T1" fmla="*/ 3 h 18"/>
                <a:gd name="T2" fmla="*/ 14 w 15"/>
                <a:gd name="T3" fmla="*/ 12 h 18"/>
                <a:gd name="T4" fmla="*/ 1 w 15"/>
                <a:gd name="T5" fmla="*/ 13 h 18"/>
                <a:gd name="T6" fmla="*/ 11 w 15"/>
                <a:gd name="T7" fmla="*/ 3 h 18"/>
              </a:gdLst>
              <a:ahLst/>
              <a:cxnLst>
                <a:cxn ang="0">
                  <a:pos x="T0" y="T1"/>
                </a:cxn>
                <a:cxn ang="0">
                  <a:pos x="T2" y="T3"/>
                </a:cxn>
                <a:cxn ang="0">
                  <a:pos x="T4" y="T5"/>
                </a:cxn>
                <a:cxn ang="0">
                  <a:pos x="T6" y="T7"/>
                </a:cxn>
              </a:cxnLst>
              <a:rect l="0" t="0" r="r" b="b"/>
              <a:pathLst>
                <a:path w="15" h="18">
                  <a:moveTo>
                    <a:pt x="11" y="3"/>
                  </a:moveTo>
                  <a:cubicBezTo>
                    <a:pt x="11" y="3"/>
                    <a:pt x="15" y="7"/>
                    <a:pt x="14" y="12"/>
                  </a:cubicBezTo>
                  <a:cubicBezTo>
                    <a:pt x="13" y="17"/>
                    <a:pt x="3" y="18"/>
                    <a:pt x="1" y="13"/>
                  </a:cubicBezTo>
                  <a:cubicBezTo>
                    <a:pt x="0" y="7"/>
                    <a:pt x="5" y="0"/>
                    <a:pt x="11" y="3"/>
                  </a:cubicBezTo>
                  <a:close/>
                </a:path>
              </a:pathLst>
            </a:custGeom>
            <a:solidFill>
              <a:srgbClr val="6054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 name="chenying0907 268"/>
            <p:cNvSpPr/>
            <p:nvPr/>
          </p:nvSpPr>
          <p:spPr bwMode="auto">
            <a:xfrm>
              <a:off x="6284305" y="618708"/>
              <a:ext cx="50182" cy="62347"/>
            </a:xfrm>
            <a:custGeom>
              <a:avLst/>
              <a:gdLst>
                <a:gd name="T0" fmla="*/ 10 w 14"/>
                <a:gd name="T1" fmla="*/ 3 h 17"/>
                <a:gd name="T2" fmla="*/ 12 w 14"/>
                <a:gd name="T3" fmla="*/ 12 h 17"/>
                <a:gd name="T4" fmla="*/ 1 w 14"/>
                <a:gd name="T5" fmla="*/ 12 h 17"/>
                <a:gd name="T6" fmla="*/ 10 w 14"/>
                <a:gd name="T7" fmla="*/ 3 h 17"/>
              </a:gdLst>
              <a:ahLst/>
              <a:cxnLst>
                <a:cxn ang="0">
                  <a:pos x="T0" y="T1"/>
                </a:cxn>
                <a:cxn ang="0">
                  <a:pos x="T2" y="T3"/>
                </a:cxn>
                <a:cxn ang="0">
                  <a:pos x="T4" y="T5"/>
                </a:cxn>
                <a:cxn ang="0">
                  <a:pos x="T6" y="T7"/>
                </a:cxn>
              </a:cxnLst>
              <a:rect l="0" t="0" r="r" b="b"/>
              <a:pathLst>
                <a:path w="14" h="17">
                  <a:moveTo>
                    <a:pt x="10" y="3"/>
                  </a:moveTo>
                  <a:cubicBezTo>
                    <a:pt x="10" y="3"/>
                    <a:pt x="14" y="7"/>
                    <a:pt x="12" y="12"/>
                  </a:cubicBezTo>
                  <a:cubicBezTo>
                    <a:pt x="11" y="17"/>
                    <a:pt x="2" y="17"/>
                    <a:pt x="1" y="12"/>
                  </a:cubicBezTo>
                  <a:cubicBezTo>
                    <a:pt x="0" y="7"/>
                    <a:pt x="4" y="0"/>
                    <a:pt x="10" y="3"/>
                  </a:cubicBezTo>
                  <a:close/>
                </a:path>
              </a:pathLst>
            </a:custGeom>
            <a:solidFill>
              <a:srgbClr val="6054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 name="chenying0907 269"/>
            <p:cNvSpPr/>
            <p:nvPr/>
          </p:nvSpPr>
          <p:spPr bwMode="auto">
            <a:xfrm>
              <a:off x="6553461" y="813352"/>
              <a:ext cx="97322" cy="82115"/>
            </a:xfrm>
            <a:custGeom>
              <a:avLst/>
              <a:gdLst>
                <a:gd name="T0" fmla="*/ 19 w 27"/>
                <a:gd name="T1" fmla="*/ 4 h 23"/>
                <a:gd name="T2" fmla="*/ 24 w 27"/>
                <a:gd name="T3" fmla="*/ 15 h 23"/>
                <a:gd name="T4" fmla="*/ 3 w 27"/>
                <a:gd name="T5" fmla="*/ 13 h 23"/>
                <a:gd name="T6" fmla="*/ 19 w 27"/>
                <a:gd name="T7" fmla="*/ 4 h 23"/>
              </a:gdLst>
              <a:ahLst/>
              <a:cxnLst>
                <a:cxn ang="0">
                  <a:pos x="T0" y="T1"/>
                </a:cxn>
                <a:cxn ang="0">
                  <a:pos x="T2" y="T3"/>
                </a:cxn>
                <a:cxn ang="0">
                  <a:pos x="T4" y="T5"/>
                </a:cxn>
                <a:cxn ang="0">
                  <a:pos x="T6" y="T7"/>
                </a:cxn>
              </a:cxnLst>
              <a:rect l="0" t="0" r="r" b="b"/>
              <a:pathLst>
                <a:path w="27" h="23">
                  <a:moveTo>
                    <a:pt x="19" y="4"/>
                  </a:moveTo>
                  <a:cubicBezTo>
                    <a:pt x="19" y="4"/>
                    <a:pt x="27" y="6"/>
                    <a:pt x="24" y="15"/>
                  </a:cubicBezTo>
                  <a:cubicBezTo>
                    <a:pt x="20" y="23"/>
                    <a:pt x="6" y="22"/>
                    <a:pt x="3" y="13"/>
                  </a:cubicBezTo>
                  <a:cubicBezTo>
                    <a:pt x="0" y="4"/>
                    <a:pt x="11" y="0"/>
                    <a:pt x="19" y="4"/>
                  </a:cubicBezTo>
                  <a:close/>
                </a:path>
              </a:pathLst>
            </a:custGeom>
            <a:solidFill>
              <a:srgbClr val="FEF42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 name="chenying0907 270"/>
            <p:cNvSpPr/>
            <p:nvPr/>
          </p:nvSpPr>
          <p:spPr bwMode="auto">
            <a:xfrm>
              <a:off x="6212834" y="694741"/>
              <a:ext cx="89719" cy="79074"/>
            </a:xfrm>
            <a:custGeom>
              <a:avLst/>
              <a:gdLst>
                <a:gd name="T0" fmla="*/ 17 w 25"/>
                <a:gd name="T1" fmla="*/ 4 h 22"/>
                <a:gd name="T2" fmla="*/ 22 w 25"/>
                <a:gd name="T3" fmla="*/ 14 h 22"/>
                <a:gd name="T4" fmla="*/ 2 w 25"/>
                <a:gd name="T5" fmla="*/ 13 h 22"/>
                <a:gd name="T6" fmla="*/ 17 w 25"/>
                <a:gd name="T7" fmla="*/ 4 h 22"/>
              </a:gdLst>
              <a:ahLst/>
              <a:cxnLst>
                <a:cxn ang="0">
                  <a:pos x="T0" y="T1"/>
                </a:cxn>
                <a:cxn ang="0">
                  <a:pos x="T2" y="T3"/>
                </a:cxn>
                <a:cxn ang="0">
                  <a:pos x="T4" y="T5"/>
                </a:cxn>
                <a:cxn ang="0">
                  <a:pos x="T6" y="T7"/>
                </a:cxn>
              </a:cxnLst>
              <a:rect l="0" t="0" r="r" b="b"/>
              <a:pathLst>
                <a:path w="25" h="22">
                  <a:moveTo>
                    <a:pt x="17" y="4"/>
                  </a:moveTo>
                  <a:cubicBezTo>
                    <a:pt x="17" y="4"/>
                    <a:pt x="25" y="7"/>
                    <a:pt x="22" y="14"/>
                  </a:cubicBezTo>
                  <a:cubicBezTo>
                    <a:pt x="19" y="22"/>
                    <a:pt x="5" y="21"/>
                    <a:pt x="2" y="13"/>
                  </a:cubicBezTo>
                  <a:cubicBezTo>
                    <a:pt x="0" y="5"/>
                    <a:pt x="10" y="0"/>
                    <a:pt x="17" y="4"/>
                  </a:cubicBezTo>
                  <a:close/>
                </a:path>
              </a:pathLst>
            </a:custGeom>
            <a:solidFill>
              <a:srgbClr val="FEF42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 name="chenying0907 271"/>
            <p:cNvSpPr/>
            <p:nvPr/>
          </p:nvSpPr>
          <p:spPr bwMode="auto">
            <a:xfrm>
              <a:off x="6255413" y="734278"/>
              <a:ext cx="337585" cy="218974"/>
            </a:xfrm>
            <a:custGeom>
              <a:avLst/>
              <a:gdLst>
                <a:gd name="T0" fmla="*/ 41 w 94"/>
                <a:gd name="T1" fmla="*/ 58 h 61"/>
                <a:gd name="T2" fmla="*/ 0 w 94"/>
                <a:gd name="T3" fmla="*/ 12 h 61"/>
                <a:gd name="T4" fmla="*/ 0 w 94"/>
                <a:gd name="T5" fmla="*/ 12 h 61"/>
                <a:gd name="T6" fmla="*/ 1 w 94"/>
                <a:gd name="T7" fmla="*/ 2 h 61"/>
                <a:gd name="T8" fmla="*/ 1 w 94"/>
                <a:gd name="T9" fmla="*/ 2 h 61"/>
                <a:gd name="T10" fmla="*/ 4 w 94"/>
                <a:gd name="T11" fmla="*/ 1 h 61"/>
                <a:gd name="T12" fmla="*/ 4 w 94"/>
                <a:gd name="T13" fmla="*/ 1 h 61"/>
                <a:gd name="T14" fmla="*/ 5 w 94"/>
                <a:gd name="T15" fmla="*/ 3 h 61"/>
                <a:gd name="T16" fmla="*/ 5 w 94"/>
                <a:gd name="T17" fmla="*/ 3 h 61"/>
                <a:gd name="T18" fmla="*/ 4 w 94"/>
                <a:gd name="T19" fmla="*/ 12 h 61"/>
                <a:gd name="T20" fmla="*/ 4 w 94"/>
                <a:gd name="T21" fmla="*/ 12 h 61"/>
                <a:gd name="T22" fmla="*/ 42 w 94"/>
                <a:gd name="T23" fmla="*/ 54 h 61"/>
                <a:gd name="T24" fmla="*/ 42 w 94"/>
                <a:gd name="T25" fmla="*/ 54 h 61"/>
                <a:gd name="T26" fmla="*/ 58 w 94"/>
                <a:gd name="T27" fmla="*/ 57 h 61"/>
                <a:gd name="T28" fmla="*/ 58 w 94"/>
                <a:gd name="T29" fmla="*/ 57 h 61"/>
                <a:gd name="T30" fmla="*/ 83 w 94"/>
                <a:gd name="T31" fmla="*/ 46 h 61"/>
                <a:gd name="T32" fmla="*/ 83 w 94"/>
                <a:gd name="T33" fmla="*/ 46 h 61"/>
                <a:gd name="T34" fmla="*/ 90 w 94"/>
                <a:gd name="T35" fmla="*/ 35 h 61"/>
                <a:gd name="T36" fmla="*/ 90 w 94"/>
                <a:gd name="T37" fmla="*/ 35 h 61"/>
                <a:gd name="T38" fmla="*/ 90 w 94"/>
                <a:gd name="T39" fmla="*/ 35 h 61"/>
                <a:gd name="T40" fmla="*/ 92 w 94"/>
                <a:gd name="T41" fmla="*/ 33 h 61"/>
                <a:gd name="T42" fmla="*/ 92 w 94"/>
                <a:gd name="T43" fmla="*/ 33 h 61"/>
                <a:gd name="T44" fmla="*/ 93 w 94"/>
                <a:gd name="T45" fmla="*/ 36 h 61"/>
                <a:gd name="T46" fmla="*/ 93 w 94"/>
                <a:gd name="T47" fmla="*/ 36 h 61"/>
                <a:gd name="T48" fmla="*/ 58 w 94"/>
                <a:gd name="T49" fmla="*/ 61 h 61"/>
                <a:gd name="T50" fmla="*/ 58 w 94"/>
                <a:gd name="T51" fmla="*/ 61 h 61"/>
                <a:gd name="T52" fmla="*/ 58 w 94"/>
                <a:gd name="T53" fmla="*/ 61 h 61"/>
                <a:gd name="T54" fmla="*/ 58 w 94"/>
                <a:gd name="T55" fmla="*/ 61 h 61"/>
                <a:gd name="T56" fmla="*/ 41 w 94"/>
                <a:gd name="T57" fmla="*/ 58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94" h="61">
                  <a:moveTo>
                    <a:pt x="41" y="58"/>
                  </a:moveTo>
                  <a:cubicBezTo>
                    <a:pt x="8" y="49"/>
                    <a:pt x="0" y="27"/>
                    <a:pt x="0" y="12"/>
                  </a:cubicBezTo>
                  <a:cubicBezTo>
                    <a:pt x="0" y="12"/>
                    <a:pt x="0" y="12"/>
                    <a:pt x="0" y="12"/>
                  </a:cubicBezTo>
                  <a:cubicBezTo>
                    <a:pt x="0" y="8"/>
                    <a:pt x="0" y="5"/>
                    <a:pt x="1" y="2"/>
                  </a:cubicBezTo>
                  <a:cubicBezTo>
                    <a:pt x="1" y="2"/>
                    <a:pt x="1" y="2"/>
                    <a:pt x="1" y="2"/>
                  </a:cubicBezTo>
                  <a:cubicBezTo>
                    <a:pt x="2" y="1"/>
                    <a:pt x="3" y="0"/>
                    <a:pt x="4" y="1"/>
                  </a:cubicBezTo>
                  <a:cubicBezTo>
                    <a:pt x="4" y="1"/>
                    <a:pt x="4" y="1"/>
                    <a:pt x="4" y="1"/>
                  </a:cubicBezTo>
                  <a:cubicBezTo>
                    <a:pt x="5" y="1"/>
                    <a:pt x="5" y="2"/>
                    <a:pt x="5" y="3"/>
                  </a:cubicBezTo>
                  <a:cubicBezTo>
                    <a:pt x="5" y="3"/>
                    <a:pt x="5" y="3"/>
                    <a:pt x="5" y="3"/>
                  </a:cubicBezTo>
                  <a:cubicBezTo>
                    <a:pt x="4" y="6"/>
                    <a:pt x="4" y="9"/>
                    <a:pt x="4" y="12"/>
                  </a:cubicBezTo>
                  <a:cubicBezTo>
                    <a:pt x="4" y="12"/>
                    <a:pt x="4" y="12"/>
                    <a:pt x="4" y="12"/>
                  </a:cubicBezTo>
                  <a:cubicBezTo>
                    <a:pt x="4" y="26"/>
                    <a:pt x="11" y="45"/>
                    <a:pt x="42" y="54"/>
                  </a:cubicBezTo>
                  <a:cubicBezTo>
                    <a:pt x="42" y="54"/>
                    <a:pt x="42" y="54"/>
                    <a:pt x="42" y="54"/>
                  </a:cubicBezTo>
                  <a:cubicBezTo>
                    <a:pt x="48" y="56"/>
                    <a:pt x="53" y="57"/>
                    <a:pt x="58" y="57"/>
                  </a:cubicBezTo>
                  <a:cubicBezTo>
                    <a:pt x="58" y="57"/>
                    <a:pt x="58" y="57"/>
                    <a:pt x="58" y="57"/>
                  </a:cubicBezTo>
                  <a:cubicBezTo>
                    <a:pt x="71" y="57"/>
                    <a:pt x="78" y="51"/>
                    <a:pt x="83" y="46"/>
                  </a:cubicBezTo>
                  <a:cubicBezTo>
                    <a:pt x="83" y="46"/>
                    <a:pt x="83" y="46"/>
                    <a:pt x="83" y="46"/>
                  </a:cubicBezTo>
                  <a:cubicBezTo>
                    <a:pt x="88" y="40"/>
                    <a:pt x="90" y="35"/>
                    <a:pt x="90" y="35"/>
                  </a:cubicBezTo>
                  <a:cubicBezTo>
                    <a:pt x="90" y="35"/>
                    <a:pt x="90" y="35"/>
                    <a:pt x="90" y="35"/>
                  </a:cubicBezTo>
                  <a:cubicBezTo>
                    <a:pt x="90" y="35"/>
                    <a:pt x="90" y="35"/>
                    <a:pt x="90" y="35"/>
                  </a:cubicBezTo>
                  <a:cubicBezTo>
                    <a:pt x="90" y="34"/>
                    <a:pt x="91" y="33"/>
                    <a:pt x="92" y="33"/>
                  </a:cubicBezTo>
                  <a:cubicBezTo>
                    <a:pt x="92" y="33"/>
                    <a:pt x="92" y="33"/>
                    <a:pt x="92" y="33"/>
                  </a:cubicBezTo>
                  <a:cubicBezTo>
                    <a:pt x="93" y="34"/>
                    <a:pt x="94" y="35"/>
                    <a:pt x="93" y="36"/>
                  </a:cubicBezTo>
                  <a:cubicBezTo>
                    <a:pt x="93" y="36"/>
                    <a:pt x="93" y="36"/>
                    <a:pt x="93" y="36"/>
                  </a:cubicBezTo>
                  <a:cubicBezTo>
                    <a:pt x="93" y="36"/>
                    <a:pt x="86" y="61"/>
                    <a:pt x="58" y="61"/>
                  </a:cubicBezTo>
                  <a:cubicBezTo>
                    <a:pt x="58" y="61"/>
                    <a:pt x="58" y="61"/>
                    <a:pt x="58" y="61"/>
                  </a:cubicBezTo>
                  <a:cubicBezTo>
                    <a:pt x="58" y="61"/>
                    <a:pt x="58" y="61"/>
                    <a:pt x="58" y="61"/>
                  </a:cubicBezTo>
                  <a:cubicBezTo>
                    <a:pt x="58" y="61"/>
                    <a:pt x="58" y="61"/>
                    <a:pt x="58" y="61"/>
                  </a:cubicBezTo>
                  <a:cubicBezTo>
                    <a:pt x="53" y="61"/>
                    <a:pt x="47" y="60"/>
                    <a:pt x="41" y="58"/>
                  </a:cubicBezTo>
                  <a:close/>
                </a:path>
              </a:pathLst>
            </a:custGeom>
            <a:solidFill>
              <a:srgbClr val="6054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 name="chenying0907 272"/>
            <p:cNvSpPr/>
            <p:nvPr/>
          </p:nvSpPr>
          <p:spPr bwMode="auto">
            <a:xfrm>
              <a:off x="6039480" y="1071864"/>
              <a:ext cx="60826" cy="79074"/>
            </a:xfrm>
            <a:custGeom>
              <a:avLst/>
              <a:gdLst>
                <a:gd name="T0" fmla="*/ 15 w 17"/>
                <a:gd name="T1" fmla="*/ 0 h 22"/>
                <a:gd name="T2" fmla="*/ 0 w 17"/>
                <a:gd name="T3" fmla="*/ 22 h 22"/>
                <a:gd name="T4" fmla="*/ 16 w 17"/>
                <a:gd name="T5" fmla="*/ 1 h 22"/>
                <a:gd name="T6" fmla="*/ 12 w 17"/>
                <a:gd name="T7" fmla="*/ 1 h 22"/>
              </a:gdLst>
              <a:ahLst/>
              <a:cxnLst>
                <a:cxn ang="0">
                  <a:pos x="T0" y="T1"/>
                </a:cxn>
                <a:cxn ang="0">
                  <a:pos x="T2" y="T3"/>
                </a:cxn>
                <a:cxn ang="0">
                  <a:pos x="T4" y="T5"/>
                </a:cxn>
                <a:cxn ang="0">
                  <a:pos x="T6" y="T7"/>
                </a:cxn>
              </a:cxnLst>
              <a:rect l="0" t="0" r="r" b="b"/>
              <a:pathLst>
                <a:path w="17" h="22">
                  <a:moveTo>
                    <a:pt x="15" y="0"/>
                  </a:moveTo>
                  <a:cubicBezTo>
                    <a:pt x="8" y="3"/>
                    <a:pt x="1" y="14"/>
                    <a:pt x="0" y="22"/>
                  </a:cubicBezTo>
                  <a:cubicBezTo>
                    <a:pt x="9" y="20"/>
                    <a:pt x="17" y="10"/>
                    <a:pt x="16" y="1"/>
                  </a:cubicBezTo>
                  <a:cubicBezTo>
                    <a:pt x="14" y="0"/>
                    <a:pt x="14" y="1"/>
                    <a:pt x="12" y="1"/>
                  </a:cubicBezTo>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 name="chenying0907 273"/>
            <p:cNvSpPr/>
            <p:nvPr/>
          </p:nvSpPr>
          <p:spPr bwMode="auto">
            <a:xfrm>
              <a:off x="6600601" y="291767"/>
              <a:ext cx="54744" cy="89719"/>
            </a:xfrm>
            <a:custGeom>
              <a:avLst/>
              <a:gdLst>
                <a:gd name="T0" fmla="*/ 5 w 15"/>
                <a:gd name="T1" fmla="*/ 25 h 25"/>
                <a:gd name="T2" fmla="*/ 14 w 15"/>
                <a:gd name="T3" fmla="*/ 0 h 25"/>
                <a:gd name="T4" fmla="*/ 3 w 15"/>
                <a:gd name="T5" fmla="*/ 24 h 25"/>
                <a:gd name="T6" fmla="*/ 7 w 15"/>
                <a:gd name="T7" fmla="*/ 23 h 25"/>
              </a:gdLst>
              <a:ahLst/>
              <a:cxnLst>
                <a:cxn ang="0">
                  <a:pos x="T0" y="T1"/>
                </a:cxn>
                <a:cxn ang="0">
                  <a:pos x="T2" y="T3"/>
                </a:cxn>
                <a:cxn ang="0">
                  <a:pos x="T4" y="T5"/>
                </a:cxn>
                <a:cxn ang="0">
                  <a:pos x="T6" y="T7"/>
                </a:cxn>
              </a:cxnLst>
              <a:rect l="0" t="0" r="r" b="b"/>
              <a:pathLst>
                <a:path w="15" h="25">
                  <a:moveTo>
                    <a:pt x="5" y="25"/>
                  </a:moveTo>
                  <a:cubicBezTo>
                    <a:pt x="11" y="20"/>
                    <a:pt x="15" y="8"/>
                    <a:pt x="14" y="0"/>
                  </a:cubicBezTo>
                  <a:cubicBezTo>
                    <a:pt x="5" y="4"/>
                    <a:pt x="0" y="15"/>
                    <a:pt x="3" y="24"/>
                  </a:cubicBezTo>
                  <a:cubicBezTo>
                    <a:pt x="5" y="25"/>
                    <a:pt x="5" y="24"/>
                    <a:pt x="7" y="23"/>
                  </a:cubicBezTo>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 name="chenying0907 274"/>
            <p:cNvSpPr/>
            <p:nvPr/>
          </p:nvSpPr>
          <p:spPr bwMode="auto">
            <a:xfrm>
              <a:off x="5881332" y="662807"/>
              <a:ext cx="92760" cy="50182"/>
            </a:xfrm>
            <a:custGeom>
              <a:avLst/>
              <a:gdLst>
                <a:gd name="T0" fmla="*/ 26 w 26"/>
                <a:gd name="T1" fmla="*/ 10 h 14"/>
                <a:gd name="T2" fmla="*/ 0 w 26"/>
                <a:gd name="T3" fmla="*/ 4 h 14"/>
                <a:gd name="T4" fmla="*/ 24 w 26"/>
                <a:gd name="T5" fmla="*/ 9 h 14"/>
              </a:gdLst>
              <a:ahLst/>
              <a:cxnLst>
                <a:cxn ang="0">
                  <a:pos x="T0" y="T1"/>
                </a:cxn>
                <a:cxn ang="0">
                  <a:pos x="T2" y="T3"/>
                </a:cxn>
                <a:cxn ang="0">
                  <a:pos x="T4" y="T5"/>
                </a:cxn>
              </a:cxnLst>
              <a:rect l="0" t="0" r="r" b="b"/>
              <a:pathLst>
                <a:path w="26" h="14">
                  <a:moveTo>
                    <a:pt x="26" y="10"/>
                  </a:moveTo>
                  <a:cubicBezTo>
                    <a:pt x="20" y="6"/>
                    <a:pt x="6" y="0"/>
                    <a:pt x="0" y="4"/>
                  </a:cubicBezTo>
                  <a:cubicBezTo>
                    <a:pt x="3" y="11"/>
                    <a:pt x="19" y="14"/>
                    <a:pt x="24" y="9"/>
                  </a:cubicBezTo>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 name="chenying0907 275"/>
            <p:cNvSpPr/>
            <p:nvPr/>
          </p:nvSpPr>
          <p:spPr bwMode="auto">
            <a:xfrm>
              <a:off x="6507842" y="1226970"/>
              <a:ext cx="45620" cy="89719"/>
            </a:xfrm>
            <a:custGeom>
              <a:avLst/>
              <a:gdLst>
                <a:gd name="T0" fmla="*/ 1 w 13"/>
                <a:gd name="T1" fmla="*/ 0 h 25"/>
                <a:gd name="T2" fmla="*/ 9 w 13"/>
                <a:gd name="T3" fmla="*/ 25 h 25"/>
                <a:gd name="T4" fmla="*/ 1 w 13"/>
                <a:gd name="T5" fmla="*/ 1 h 25"/>
              </a:gdLst>
              <a:ahLst/>
              <a:cxnLst>
                <a:cxn ang="0">
                  <a:pos x="T0" y="T1"/>
                </a:cxn>
                <a:cxn ang="0">
                  <a:pos x="T2" y="T3"/>
                </a:cxn>
                <a:cxn ang="0">
                  <a:pos x="T4" y="T5"/>
                </a:cxn>
              </a:cxnLst>
              <a:rect l="0" t="0" r="r" b="b"/>
              <a:pathLst>
                <a:path w="13" h="25">
                  <a:moveTo>
                    <a:pt x="1" y="0"/>
                  </a:moveTo>
                  <a:cubicBezTo>
                    <a:pt x="0" y="7"/>
                    <a:pt x="3" y="21"/>
                    <a:pt x="9" y="25"/>
                  </a:cubicBezTo>
                  <a:cubicBezTo>
                    <a:pt x="13" y="19"/>
                    <a:pt x="8" y="4"/>
                    <a:pt x="1" y="1"/>
                  </a:cubicBezTo>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 name="chenying0907 276"/>
            <p:cNvSpPr/>
            <p:nvPr/>
          </p:nvSpPr>
          <p:spPr bwMode="auto">
            <a:xfrm>
              <a:off x="6766353" y="1115963"/>
              <a:ext cx="65388" cy="74512"/>
            </a:xfrm>
            <a:custGeom>
              <a:avLst/>
              <a:gdLst>
                <a:gd name="T0" fmla="*/ 2 w 18"/>
                <a:gd name="T1" fmla="*/ 0 h 21"/>
                <a:gd name="T2" fmla="*/ 18 w 18"/>
                <a:gd name="T3" fmla="*/ 21 h 21"/>
                <a:gd name="T4" fmla="*/ 0 w 18"/>
                <a:gd name="T5" fmla="*/ 2 h 21"/>
                <a:gd name="T6" fmla="*/ 5 w 18"/>
                <a:gd name="T7" fmla="*/ 1 h 21"/>
              </a:gdLst>
              <a:ahLst/>
              <a:cxnLst>
                <a:cxn ang="0">
                  <a:pos x="T0" y="T1"/>
                </a:cxn>
                <a:cxn ang="0">
                  <a:pos x="T2" y="T3"/>
                </a:cxn>
                <a:cxn ang="0">
                  <a:pos x="T4" y="T5"/>
                </a:cxn>
                <a:cxn ang="0">
                  <a:pos x="T6" y="T7"/>
                </a:cxn>
              </a:cxnLst>
              <a:rect l="0" t="0" r="r" b="b"/>
              <a:pathLst>
                <a:path w="18" h="21">
                  <a:moveTo>
                    <a:pt x="2" y="0"/>
                  </a:moveTo>
                  <a:cubicBezTo>
                    <a:pt x="9" y="3"/>
                    <a:pt x="16" y="14"/>
                    <a:pt x="18" y="21"/>
                  </a:cubicBezTo>
                  <a:cubicBezTo>
                    <a:pt x="8" y="20"/>
                    <a:pt x="0" y="11"/>
                    <a:pt x="0" y="2"/>
                  </a:cubicBezTo>
                  <a:cubicBezTo>
                    <a:pt x="2" y="0"/>
                    <a:pt x="3" y="1"/>
                    <a:pt x="5" y="1"/>
                  </a:cubicBezTo>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chenying0907 277"/>
            <p:cNvSpPr/>
            <p:nvPr/>
          </p:nvSpPr>
          <p:spPr bwMode="auto">
            <a:xfrm>
              <a:off x="6916898" y="608064"/>
              <a:ext cx="104925" cy="57785"/>
            </a:xfrm>
            <a:custGeom>
              <a:avLst/>
              <a:gdLst>
                <a:gd name="T0" fmla="*/ 0 w 29"/>
                <a:gd name="T1" fmla="*/ 6 h 16"/>
                <a:gd name="T2" fmla="*/ 29 w 29"/>
                <a:gd name="T3" fmla="*/ 5 h 16"/>
                <a:gd name="T4" fmla="*/ 0 w 29"/>
                <a:gd name="T5" fmla="*/ 6 h 16"/>
              </a:gdLst>
              <a:ahLst/>
              <a:cxnLst>
                <a:cxn ang="0">
                  <a:pos x="T0" y="T1"/>
                </a:cxn>
                <a:cxn ang="0">
                  <a:pos x="T2" y="T3"/>
                </a:cxn>
                <a:cxn ang="0">
                  <a:pos x="T4" y="T5"/>
                </a:cxn>
              </a:cxnLst>
              <a:rect l="0" t="0" r="r" b="b"/>
              <a:pathLst>
                <a:path w="29" h="16">
                  <a:moveTo>
                    <a:pt x="0" y="6"/>
                  </a:moveTo>
                  <a:cubicBezTo>
                    <a:pt x="7" y="0"/>
                    <a:pt x="21" y="1"/>
                    <a:pt x="29" y="5"/>
                  </a:cubicBezTo>
                  <a:cubicBezTo>
                    <a:pt x="28" y="16"/>
                    <a:pt x="0" y="14"/>
                    <a:pt x="0" y="6"/>
                  </a:cubicBezTo>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chenying0907 278"/>
            <p:cNvSpPr/>
            <p:nvPr/>
          </p:nvSpPr>
          <p:spPr bwMode="auto">
            <a:xfrm>
              <a:off x="6118554" y="267437"/>
              <a:ext cx="76033" cy="106446"/>
            </a:xfrm>
            <a:custGeom>
              <a:avLst/>
              <a:gdLst>
                <a:gd name="T0" fmla="*/ 19 w 21"/>
                <a:gd name="T1" fmla="*/ 28 h 30"/>
                <a:gd name="T2" fmla="*/ 10 w 21"/>
                <a:gd name="T3" fmla="*/ 0 h 30"/>
                <a:gd name="T4" fmla="*/ 19 w 21"/>
                <a:gd name="T5" fmla="*/ 28 h 30"/>
              </a:gdLst>
              <a:ahLst/>
              <a:cxnLst>
                <a:cxn ang="0">
                  <a:pos x="T0" y="T1"/>
                </a:cxn>
                <a:cxn ang="0">
                  <a:pos x="T2" y="T3"/>
                </a:cxn>
                <a:cxn ang="0">
                  <a:pos x="T4" y="T5"/>
                </a:cxn>
              </a:cxnLst>
              <a:rect l="0" t="0" r="r" b="b"/>
              <a:pathLst>
                <a:path w="21" h="30">
                  <a:moveTo>
                    <a:pt x="19" y="28"/>
                  </a:moveTo>
                  <a:cubicBezTo>
                    <a:pt x="21" y="19"/>
                    <a:pt x="16" y="6"/>
                    <a:pt x="10" y="0"/>
                  </a:cubicBezTo>
                  <a:cubicBezTo>
                    <a:pt x="0" y="4"/>
                    <a:pt x="10" y="30"/>
                    <a:pt x="19" y="28"/>
                  </a:cubicBezTo>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50" name="chenying0907 49"/>
          <p:cNvGrpSpPr/>
          <p:nvPr/>
        </p:nvGrpSpPr>
        <p:grpSpPr>
          <a:xfrm rot="20765698">
            <a:off x="6511430" y="1946326"/>
            <a:ext cx="1660802" cy="1503709"/>
            <a:chOff x="5881332" y="267437"/>
            <a:chExt cx="1140491" cy="1049252"/>
          </a:xfrm>
        </p:grpSpPr>
        <p:sp>
          <p:nvSpPr>
            <p:cNvPr id="51" name="chenying0907 265"/>
            <p:cNvSpPr/>
            <p:nvPr/>
          </p:nvSpPr>
          <p:spPr bwMode="auto">
            <a:xfrm>
              <a:off x="6036438" y="396693"/>
              <a:ext cx="790741" cy="798344"/>
            </a:xfrm>
            <a:custGeom>
              <a:avLst/>
              <a:gdLst>
                <a:gd name="T0" fmla="*/ 157 w 220"/>
                <a:gd name="T1" fmla="*/ 25 h 222"/>
                <a:gd name="T2" fmla="*/ 214 w 220"/>
                <a:gd name="T3" fmla="*/ 117 h 222"/>
                <a:gd name="T4" fmla="*/ 61 w 220"/>
                <a:gd name="T5" fmla="*/ 179 h 222"/>
                <a:gd name="T6" fmla="*/ 38 w 220"/>
                <a:gd name="T7" fmla="*/ 37 h 222"/>
                <a:gd name="T8" fmla="*/ 157 w 220"/>
                <a:gd name="T9" fmla="*/ 25 h 222"/>
              </a:gdLst>
              <a:ahLst/>
              <a:cxnLst>
                <a:cxn ang="0">
                  <a:pos x="T0" y="T1"/>
                </a:cxn>
                <a:cxn ang="0">
                  <a:pos x="T2" y="T3"/>
                </a:cxn>
                <a:cxn ang="0">
                  <a:pos x="T4" y="T5"/>
                </a:cxn>
                <a:cxn ang="0">
                  <a:pos x="T6" y="T7"/>
                </a:cxn>
                <a:cxn ang="0">
                  <a:pos x="T8" y="T9"/>
                </a:cxn>
              </a:cxnLst>
              <a:rect l="0" t="0" r="r" b="b"/>
              <a:pathLst>
                <a:path w="220" h="222">
                  <a:moveTo>
                    <a:pt x="157" y="25"/>
                  </a:moveTo>
                  <a:cubicBezTo>
                    <a:pt x="157" y="25"/>
                    <a:pt x="220" y="47"/>
                    <a:pt x="214" y="117"/>
                  </a:cubicBezTo>
                  <a:cubicBezTo>
                    <a:pt x="207" y="187"/>
                    <a:pt x="122" y="222"/>
                    <a:pt x="61" y="179"/>
                  </a:cubicBezTo>
                  <a:cubicBezTo>
                    <a:pt x="0" y="136"/>
                    <a:pt x="3" y="74"/>
                    <a:pt x="38" y="37"/>
                  </a:cubicBezTo>
                  <a:cubicBezTo>
                    <a:pt x="73" y="0"/>
                    <a:pt x="132" y="12"/>
                    <a:pt x="157" y="25"/>
                  </a:cubicBezTo>
                  <a:close/>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chenying0907 266"/>
            <p:cNvSpPr/>
            <p:nvPr/>
          </p:nvSpPr>
          <p:spPr bwMode="auto">
            <a:xfrm>
              <a:off x="6042521" y="402775"/>
              <a:ext cx="742080" cy="719270"/>
            </a:xfrm>
            <a:custGeom>
              <a:avLst/>
              <a:gdLst>
                <a:gd name="T0" fmla="*/ 153 w 206"/>
                <a:gd name="T1" fmla="*/ 40 h 200"/>
                <a:gd name="T2" fmla="*/ 188 w 206"/>
                <a:gd name="T3" fmla="*/ 123 h 200"/>
                <a:gd name="T4" fmla="*/ 40 w 206"/>
                <a:gd name="T5" fmla="*/ 132 h 200"/>
                <a:gd name="T6" fmla="*/ 153 w 206"/>
                <a:gd name="T7" fmla="*/ 40 h 200"/>
              </a:gdLst>
              <a:ahLst/>
              <a:cxnLst>
                <a:cxn ang="0">
                  <a:pos x="T0" y="T1"/>
                </a:cxn>
                <a:cxn ang="0">
                  <a:pos x="T2" y="T3"/>
                </a:cxn>
                <a:cxn ang="0">
                  <a:pos x="T4" y="T5"/>
                </a:cxn>
                <a:cxn ang="0">
                  <a:pos x="T6" y="T7"/>
                </a:cxn>
              </a:cxnLst>
              <a:rect l="0" t="0" r="r" b="b"/>
              <a:pathLst>
                <a:path w="206" h="200">
                  <a:moveTo>
                    <a:pt x="153" y="40"/>
                  </a:moveTo>
                  <a:cubicBezTo>
                    <a:pt x="153" y="40"/>
                    <a:pt x="206" y="65"/>
                    <a:pt x="188" y="123"/>
                  </a:cubicBezTo>
                  <a:cubicBezTo>
                    <a:pt x="171" y="181"/>
                    <a:pt x="78" y="200"/>
                    <a:pt x="40" y="132"/>
                  </a:cubicBezTo>
                  <a:cubicBezTo>
                    <a:pt x="0" y="59"/>
                    <a:pt x="94" y="0"/>
                    <a:pt x="153" y="40"/>
                  </a:cubicBezTo>
                  <a:close/>
                </a:path>
              </a:pathLst>
            </a:custGeom>
            <a:solidFill>
              <a:srgbClr val="F271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 name="chenying0907 267"/>
            <p:cNvSpPr/>
            <p:nvPr/>
          </p:nvSpPr>
          <p:spPr bwMode="auto">
            <a:xfrm>
              <a:off x="6586916" y="726675"/>
              <a:ext cx="53223" cy="65388"/>
            </a:xfrm>
            <a:custGeom>
              <a:avLst/>
              <a:gdLst>
                <a:gd name="T0" fmla="*/ 11 w 15"/>
                <a:gd name="T1" fmla="*/ 3 h 18"/>
                <a:gd name="T2" fmla="*/ 14 w 15"/>
                <a:gd name="T3" fmla="*/ 12 h 18"/>
                <a:gd name="T4" fmla="*/ 1 w 15"/>
                <a:gd name="T5" fmla="*/ 13 h 18"/>
                <a:gd name="T6" fmla="*/ 11 w 15"/>
                <a:gd name="T7" fmla="*/ 3 h 18"/>
              </a:gdLst>
              <a:ahLst/>
              <a:cxnLst>
                <a:cxn ang="0">
                  <a:pos x="T0" y="T1"/>
                </a:cxn>
                <a:cxn ang="0">
                  <a:pos x="T2" y="T3"/>
                </a:cxn>
                <a:cxn ang="0">
                  <a:pos x="T4" y="T5"/>
                </a:cxn>
                <a:cxn ang="0">
                  <a:pos x="T6" y="T7"/>
                </a:cxn>
              </a:cxnLst>
              <a:rect l="0" t="0" r="r" b="b"/>
              <a:pathLst>
                <a:path w="15" h="18">
                  <a:moveTo>
                    <a:pt x="11" y="3"/>
                  </a:moveTo>
                  <a:cubicBezTo>
                    <a:pt x="11" y="3"/>
                    <a:pt x="15" y="7"/>
                    <a:pt x="14" y="12"/>
                  </a:cubicBezTo>
                  <a:cubicBezTo>
                    <a:pt x="13" y="17"/>
                    <a:pt x="3" y="18"/>
                    <a:pt x="1" y="13"/>
                  </a:cubicBezTo>
                  <a:cubicBezTo>
                    <a:pt x="0" y="7"/>
                    <a:pt x="5" y="0"/>
                    <a:pt x="11" y="3"/>
                  </a:cubicBezTo>
                  <a:close/>
                </a:path>
              </a:pathLst>
            </a:custGeom>
            <a:solidFill>
              <a:srgbClr val="6054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 name="chenying0907 268"/>
            <p:cNvSpPr/>
            <p:nvPr/>
          </p:nvSpPr>
          <p:spPr bwMode="auto">
            <a:xfrm>
              <a:off x="6284305" y="618708"/>
              <a:ext cx="50182" cy="62347"/>
            </a:xfrm>
            <a:custGeom>
              <a:avLst/>
              <a:gdLst>
                <a:gd name="T0" fmla="*/ 10 w 14"/>
                <a:gd name="T1" fmla="*/ 3 h 17"/>
                <a:gd name="T2" fmla="*/ 12 w 14"/>
                <a:gd name="T3" fmla="*/ 12 h 17"/>
                <a:gd name="T4" fmla="*/ 1 w 14"/>
                <a:gd name="T5" fmla="*/ 12 h 17"/>
                <a:gd name="T6" fmla="*/ 10 w 14"/>
                <a:gd name="T7" fmla="*/ 3 h 17"/>
              </a:gdLst>
              <a:ahLst/>
              <a:cxnLst>
                <a:cxn ang="0">
                  <a:pos x="T0" y="T1"/>
                </a:cxn>
                <a:cxn ang="0">
                  <a:pos x="T2" y="T3"/>
                </a:cxn>
                <a:cxn ang="0">
                  <a:pos x="T4" y="T5"/>
                </a:cxn>
                <a:cxn ang="0">
                  <a:pos x="T6" y="T7"/>
                </a:cxn>
              </a:cxnLst>
              <a:rect l="0" t="0" r="r" b="b"/>
              <a:pathLst>
                <a:path w="14" h="17">
                  <a:moveTo>
                    <a:pt x="10" y="3"/>
                  </a:moveTo>
                  <a:cubicBezTo>
                    <a:pt x="10" y="3"/>
                    <a:pt x="14" y="7"/>
                    <a:pt x="12" y="12"/>
                  </a:cubicBezTo>
                  <a:cubicBezTo>
                    <a:pt x="11" y="17"/>
                    <a:pt x="2" y="17"/>
                    <a:pt x="1" y="12"/>
                  </a:cubicBezTo>
                  <a:cubicBezTo>
                    <a:pt x="0" y="7"/>
                    <a:pt x="4" y="0"/>
                    <a:pt x="10" y="3"/>
                  </a:cubicBezTo>
                  <a:close/>
                </a:path>
              </a:pathLst>
            </a:custGeom>
            <a:solidFill>
              <a:srgbClr val="6054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 name="chenying0907 269"/>
            <p:cNvSpPr/>
            <p:nvPr/>
          </p:nvSpPr>
          <p:spPr bwMode="auto">
            <a:xfrm>
              <a:off x="6553461" y="813352"/>
              <a:ext cx="97322" cy="82115"/>
            </a:xfrm>
            <a:custGeom>
              <a:avLst/>
              <a:gdLst>
                <a:gd name="T0" fmla="*/ 19 w 27"/>
                <a:gd name="T1" fmla="*/ 4 h 23"/>
                <a:gd name="T2" fmla="*/ 24 w 27"/>
                <a:gd name="T3" fmla="*/ 15 h 23"/>
                <a:gd name="T4" fmla="*/ 3 w 27"/>
                <a:gd name="T5" fmla="*/ 13 h 23"/>
                <a:gd name="T6" fmla="*/ 19 w 27"/>
                <a:gd name="T7" fmla="*/ 4 h 23"/>
              </a:gdLst>
              <a:ahLst/>
              <a:cxnLst>
                <a:cxn ang="0">
                  <a:pos x="T0" y="T1"/>
                </a:cxn>
                <a:cxn ang="0">
                  <a:pos x="T2" y="T3"/>
                </a:cxn>
                <a:cxn ang="0">
                  <a:pos x="T4" y="T5"/>
                </a:cxn>
                <a:cxn ang="0">
                  <a:pos x="T6" y="T7"/>
                </a:cxn>
              </a:cxnLst>
              <a:rect l="0" t="0" r="r" b="b"/>
              <a:pathLst>
                <a:path w="27" h="23">
                  <a:moveTo>
                    <a:pt x="19" y="4"/>
                  </a:moveTo>
                  <a:cubicBezTo>
                    <a:pt x="19" y="4"/>
                    <a:pt x="27" y="6"/>
                    <a:pt x="24" y="15"/>
                  </a:cubicBezTo>
                  <a:cubicBezTo>
                    <a:pt x="20" y="23"/>
                    <a:pt x="6" y="22"/>
                    <a:pt x="3" y="13"/>
                  </a:cubicBezTo>
                  <a:cubicBezTo>
                    <a:pt x="0" y="4"/>
                    <a:pt x="11" y="0"/>
                    <a:pt x="19" y="4"/>
                  </a:cubicBezTo>
                  <a:close/>
                </a:path>
              </a:pathLst>
            </a:custGeom>
            <a:solidFill>
              <a:srgbClr val="FEF42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 name="chenying0907 270"/>
            <p:cNvSpPr/>
            <p:nvPr/>
          </p:nvSpPr>
          <p:spPr bwMode="auto">
            <a:xfrm>
              <a:off x="6212834" y="694741"/>
              <a:ext cx="89719" cy="79074"/>
            </a:xfrm>
            <a:custGeom>
              <a:avLst/>
              <a:gdLst>
                <a:gd name="T0" fmla="*/ 17 w 25"/>
                <a:gd name="T1" fmla="*/ 4 h 22"/>
                <a:gd name="T2" fmla="*/ 22 w 25"/>
                <a:gd name="T3" fmla="*/ 14 h 22"/>
                <a:gd name="T4" fmla="*/ 2 w 25"/>
                <a:gd name="T5" fmla="*/ 13 h 22"/>
                <a:gd name="T6" fmla="*/ 17 w 25"/>
                <a:gd name="T7" fmla="*/ 4 h 22"/>
              </a:gdLst>
              <a:ahLst/>
              <a:cxnLst>
                <a:cxn ang="0">
                  <a:pos x="T0" y="T1"/>
                </a:cxn>
                <a:cxn ang="0">
                  <a:pos x="T2" y="T3"/>
                </a:cxn>
                <a:cxn ang="0">
                  <a:pos x="T4" y="T5"/>
                </a:cxn>
                <a:cxn ang="0">
                  <a:pos x="T6" y="T7"/>
                </a:cxn>
              </a:cxnLst>
              <a:rect l="0" t="0" r="r" b="b"/>
              <a:pathLst>
                <a:path w="25" h="22">
                  <a:moveTo>
                    <a:pt x="17" y="4"/>
                  </a:moveTo>
                  <a:cubicBezTo>
                    <a:pt x="17" y="4"/>
                    <a:pt x="25" y="7"/>
                    <a:pt x="22" y="14"/>
                  </a:cubicBezTo>
                  <a:cubicBezTo>
                    <a:pt x="19" y="22"/>
                    <a:pt x="5" y="21"/>
                    <a:pt x="2" y="13"/>
                  </a:cubicBezTo>
                  <a:cubicBezTo>
                    <a:pt x="0" y="5"/>
                    <a:pt x="10" y="0"/>
                    <a:pt x="17" y="4"/>
                  </a:cubicBezTo>
                  <a:close/>
                </a:path>
              </a:pathLst>
            </a:custGeom>
            <a:solidFill>
              <a:srgbClr val="FEF42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 name="chenying0907 271"/>
            <p:cNvSpPr/>
            <p:nvPr/>
          </p:nvSpPr>
          <p:spPr bwMode="auto">
            <a:xfrm>
              <a:off x="6255413" y="734278"/>
              <a:ext cx="337585" cy="218974"/>
            </a:xfrm>
            <a:custGeom>
              <a:avLst/>
              <a:gdLst>
                <a:gd name="T0" fmla="*/ 41 w 94"/>
                <a:gd name="T1" fmla="*/ 58 h 61"/>
                <a:gd name="T2" fmla="*/ 0 w 94"/>
                <a:gd name="T3" fmla="*/ 12 h 61"/>
                <a:gd name="T4" fmla="*/ 0 w 94"/>
                <a:gd name="T5" fmla="*/ 12 h 61"/>
                <a:gd name="T6" fmla="*/ 1 w 94"/>
                <a:gd name="T7" fmla="*/ 2 h 61"/>
                <a:gd name="T8" fmla="*/ 1 w 94"/>
                <a:gd name="T9" fmla="*/ 2 h 61"/>
                <a:gd name="T10" fmla="*/ 4 w 94"/>
                <a:gd name="T11" fmla="*/ 1 h 61"/>
                <a:gd name="T12" fmla="*/ 4 w 94"/>
                <a:gd name="T13" fmla="*/ 1 h 61"/>
                <a:gd name="T14" fmla="*/ 5 w 94"/>
                <a:gd name="T15" fmla="*/ 3 h 61"/>
                <a:gd name="T16" fmla="*/ 5 w 94"/>
                <a:gd name="T17" fmla="*/ 3 h 61"/>
                <a:gd name="T18" fmla="*/ 4 w 94"/>
                <a:gd name="T19" fmla="*/ 12 h 61"/>
                <a:gd name="T20" fmla="*/ 4 w 94"/>
                <a:gd name="T21" fmla="*/ 12 h 61"/>
                <a:gd name="T22" fmla="*/ 42 w 94"/>
                <a:gd name="T23" fmla="*/ 54 h 61"/>
                <a:gd name="T24" fmla="*/ 42 w 94"/>
                <a:gd name="T25" fmla="*/ 54 h 61"/>
                <a:gd name="T26" fmla="*/ 58 w 94"/>
                <a:gd name="T27" fmla="*/ 57 h 61"/>
                <a:gd name="T28" fmla="*/ 58 w 94"/>
                <a:gd name="T29" fmla="*/ 57 h 61"/>
                <a:gd name="T30" fmla="*/ 83 w 94"/>
                <a:gd name="T31" fmla="*/ 46 h 61"/>
                <a:gd name="T32" fmla="*/ 83 w 94"/>
                <a:gd name="T33" fmla="*/ 46 h 61"/>
                <a:gd name="T34" fmla="*/ 90 w 94"/>
                <a:gd name="T35" fmla="*/ 35 h 61"/>
                <a:gd name="T36" fmla="*/ 90 w 94"/>
                <a:gd name="T37" fmla="*/ 35 h 61"/>
                <a:gd name="T38" fmla="*/ 90 w 94"/>
                <a:gd name="T39" fmla="*/ 35 h 61"/>
                <a:gd name="T40" fmla="*/ 92 w 94"/>
                <a:gd name="T41" fmla="*/ 33 h 61"/>
                <a:gd name="T42" fmla="*/ 92 w 94"/>
                <a:gd name="T43" fmla="*/ 33 h 61"/>
                <a:gd name="T44" fmla="*/ 93 w 94"/>
                <a:gd name="T45" fmla="*/ 36 h 61"/>
                <a:gd name="T46" fmla="*/ 93 w 94"/>
                <a:gd name="T47" fmla="*/ 36 h 61"/>
                <a:gd name="T48" fmla="*/ 58 w 94"/>
                <a:gd name="T49" fmla="*/ 61 h 61"/>
                <a:gd name="T50" fmla="*/ 58 w 94"/>
                <a:gd name="T51" fmla="*/ 61 h 61"/>
                <a:gd name="T52" fmla="*/ 58 w 94"/>
                <a:gd name="T53" fmla="*/ 61 h 61"/>
                <a:gd name="T54" fmla="*/ 58 w 94"/>
                <a:gd name="T55" fmla="*/ 61 h 61"/>
                <a:gd name="T56" fmla="*/ 41 w 94"/>
                <a:gd name="T57" fmla="*/ 58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94" h="61">
                  <a:moveTo>
                    <a:pt x="41" y="58"/>
                  </a:moveTo>
                  <a:cubicBezTo>
                    <a:pt x="8" y="49"/>
                    <a:pt x="0" y="27"/>
                    <a:pt x="0" y="12"/>
                  </a:cubicBezTo>
                  <a:cubicBezTo>
                    <a:pt x="0" y="12"/>
                    <a:pt x="0" y="12"/>
                    <a:pt x="0" y="12"/>
                  </a:cubicBezTo>
                  <a:cubicBezTo>
                    <a:pt x="0" y="8"/>
                    <a:pt x="0" y="5"/>
                    <a:pt x="1" y="2"/>
                  </a:cubicBezTo>
                  <a:cubicBezTo>
                    <a:pt x="1" y="2"/>
                    <a:pt x="1" y="2"/>
                    <a:pt x="1" y="2"/>
                  </a:cubicBezTo>
                  <a:cubicBezTo>
                    <a:pt x="2" y="1"/>
                    <a:pt x="3" y="0"/>
                    <a:pt x="4" y="1"/>
                  </a:cubicBezTo>
                  <a:cubicBezTo>
                    <a:pt x="4" y="1"/>
                    <a:pt x="4" y="1"/>
                    <a:pt x="4" y="1"/>
                  </a:cubicBezTo>
                  <a:cubicBezTo>
                    <a:pt x="5" y="1"/>
                    <a:pt x="5" y="2"/>
                    <a:pt x="5" y="3"/>
                  </a:cubicBezTo>
                  <a:cubicBezTo>
                    <a:pt x="5" y="3"/>
                    <a:pt x="5" y="3"/>
                    <a:pt x="5" y="3"/>
                  </a:cubicBezTo>
                  <a:cubicBezTo>
                    <a:pt x="4" y="6"/>
                    <a:pt x="4" y="9"/>
                    <a:pt x="4" y="12"/>
                  </a:cubicBezTo>
                  <a:cubicBezTo>
                    <a:pt x="4" y="12"/>
                    <a:pt x="4" y="12"/>
                    <a:pt x="4" y="12"/>
                  </a:cubicBezTo>
                  <a:cubicBezTo>
                    <a:pt x="4" y="26"/>
                    <a:pt x="11" y="45"/>
                    <a:pt x="42" y="54"/>
                  </a:cubicBezTo>
                  <a:cubicBezTo>
                    <a:pt x="42" y="54"/>
                    <a:pt x="42" y="54"/>
                    <a:pt x="42" y="54"/>
                  </a:cubicBezTo>
                  <a:cubicBezTo>
                    <a:pt x="48" y="56"/>
                    <a:pt x="53" y="57"/>
                    <a:pt x="58" y="57"/>
                  </a:cubicBezTo>
                  <a:cubicBezTo>
                    <a:pt x="58" y="57"/>
                    <a:pt x="58" y="57"/>
                    <a:pt x="58" y="57"/>
                  </a:cubicBezTo>
                  <a:cubicBezTo>
                    <a:pt x="71" y="57"/>
                    <a:pt x="78" y="51"/>
                    <a:pt x="83" y="46"/>
                  </a:cubicBezTo>
                  <a:cubicBezTo>
                    <a:pt x="83" y="46"/>
                    <a:pt x="83" y="46"/>
                    <a:pt x="83" y="46"/>
                  </a:cubicBezTo>
                  <a:cubicBezTo>
                    <a:pt x="88" y="40"/>
                    <a:pt x="90" y="35"/>
                    <a:pt x="90" y="35"/>
                  </a:cubicBezTo>
                  <a:cubicBezTo>
                    <a:pt x="90" y="35"/>
                    <a:pt x="90" y="35"/>
                    <a:pt x="90" y="35"/>
                  </a:cubicBezTo>
                  <a:cubicBezTo>
                    <a:pt x="90" y="35"/>
                    <a:pt x="90" y="35"/>
                    <a:pt x="90" y="35"/>
                  </a:cubicBezTo>
                  <a:cubicBezTo>
                    <a:pt x="90" y="34"/>
                    <a:pt x="91" y="33"/>
                    <a:pt x="92" y="33"/>
                  </a:cubicBezTo>
                  <a:cubicBezTo>
                    <a:pt x="92" y="33"/>
                    <a:pt x="92" y="33"/>
                    <a:pt x="92" y="33"/>
                  </a:cubicBezTo>
                  <a:cubicBezTo>
                    <a:pt x="93" y="34"/>
                    <a:pt x="94" y="35"/>
                    <a:pt x="93" y="36"/>
                  </a:cubicBezTo>
                  <a:cubicBezTo>
                    <a:pt x="93" y="36"/>
                    <a:pt x="93" y="36"/>
                    <a:pt x="93" y="36"/>
                  </a:cubicBezTo>
                  <a:cubicBezTo>
                    <a:pt x="93" y="36"/>
                    <a:pt x="86" y="61"/>
                    <a:pt x="58" y="61"/>
                  </a:cubicBezTo>
                  <a:cubicBezTo>
                    <a:pt x="58" y="61"/>
                    <a:pt x="58" y="61"/>
                    <a:pt x="58" y="61"/>
                  </a:cubicBezTo>
                  <a:cubicBezTo>
                    <a:pt x="58" y="61"/>
                    <a:pt x="58" y="61"/>
                    <a:pt x="58" y="61"/>
                  </a:cubicBezTo>
                  <a:cubicBezTo>
                    <a:pt x="58" y="61"/>
                    <a:pt x="58" y="61"/>
                    <a:pt x="58" y="61"/>
                  </a:cubicBezTo>
                  <a:cubicBezTo>
                    <a:pt x="53" y="61"/>
                    <a:pt x="47" y="60"/>
                    <a:pt x="41" y="58"/>
                  </a:cubicBezTo>
                  <a:close/>
                </a:path>
              </a:pathLst>
            </a:custGeom>
            <a:solidFill>
              <a:srgbClr val="6054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 name="chenying0907 272"/>
            <p:cNvSpPr/>
            <p:nvPr/>
          </p:nvSpPr>
          <p:spPr bwMode="auto">
            <a:xfrm>
              <a:off x="6039480" y="1071864"/>
              <a:ext cx="60826" cy="79074"/>
            </a:xfrm>
            <a:custGeom>
              <a:avLst/>
              <a:gdLst>
                <a:gd name="T0" fmla="*/ 15 w 17"/>
                <a:gd name="T1" fmla="*/ 0 h 22"/>
                <a:gd name="T2" fmla="*/ 0 w 17"/>
                <a:gd name="T3" fmla="*/ 22 h 22"/>
                <a:gd name="T4" fmla="*/ 16 w 17"/>
                <a:gd name="T5" fmla="*/ 1 h 22"/>
                <a:gd name="T6" fmla="*/ 12 w 17"/>
                <a:gd name="T7" fmla="*/ 1 h 22"/>
              </a:gdLst>
              <a:ahLst/>
              <a:cxnLst>
                <a:cxn ang="0">
                  <a:pos x="T0" y="T1"/>
                </a:cxn>
                <a:cxn ang="0">
                  <a:pos x="T2" y="T3"/>
                </a:cxn>
                <a:cxn ang="0">
                  <a:pos x="T4" y="T5"/>
                </a:cxn>
                <a:cxn ang="0">
                  <a:pos x="T6" y="T7"/>
                </a:cxn>
              </a:cxnLst>
              <a:rect l="0" t="0" r="r" b="b"/>
              <a:pathLst>
                <a:path w="17" h="22">
                  <a:moveTo>
                    <a:pt x="15" y="0"/>
                  </a:moveTo>
                  <a:cubicBezTo>
                    <a:pt x="8" y="3"/>
                    <a:pt x="1" y="14"/>
                    <a:pt x="0" y="22"/>
                  </a:cubicBezTo>
                  <a:cubicBezTo>
                    <a:pt x="9" y="20"/>
                    <a:pt x="17" y="10"/>
                    <a:pt x="16" y="1"/>
                  </a:cubicBezTo>
                  <a:cubicBezTo>
                    <a:pt x="14" y="0"/>
                    <a:pt x="14" y="1"/>
                    <a:pt x="12" y="1"/>
                  </a:cubicBezTo>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 name="chenying0907 273"/>
            <p:cNvSpPr/>
            <p:nvPr/>
          </p:nvSpPr>
          <p:spPr bwMode="auto">
            <a:xfrm>
              <a:off x="6600601" y="291767"/>
              <a:ext cx="54744" cy="89719"/>
            </a:xfrm>
            <a:custGeom>
              <a:avLst/>
              <a:gdLst>
                <a:gd name="T0" fmla="*/ 5 w 15"/>
                <a:gd name="T1" fmla="*/ 25 h 25"/>
                <a:gd name="T2" fmla="*/ 14 w 15"/>
                <a:gd name="T3" fmla="*/ 0 h 25"/>
                <a:gd name="T4" fmla="*/ 3 w 15"/>
                <a:gd name="T5" fmla="*/ 24 h 25"/>
                <a:gd name="T6" fmla="*/ 7 w 15"/>
                <a:gd name="T7" fmla="*/ 23 h 25"/>
              </a:gdLst>
              <a:ahLst/>
              <a:cxnLst>
                <a:cxn ang="0">
                  <a:pos x="T0" y="T1"/>
                </a:cxn>
                <a:cxn ang="0">
                  <a:pos x="T2" y="T3"/>
                </a:cxn>
                <a:cxn ang="0">
                  <a:pos x="T4" y="T5"/>
                </a:cxn>
                <a:cxn ang="0">
                  <a:pos x="T6" y="T7"/>
                </a:cxn>
              </a:cxnLst>
              <a:rect l="0" t="0" r="r" b="b"/>
              <a:pathLst>
                <a:path w="15" h="25">
                  <a:moveTo>
                    <a:pt x="5" y="25"/>
                  </a:moveTo>
                  <a:cubicBezTo>
                    <a:pt x="11" y="20"/>
                    <a:pt x="15" y="8"/>
                    <a:pt x="14" y="0"/>
                  </a:cubicBezTo>
                  <a:cubicBezTo>
                    <a:pt x="5" y="4"/>
                    <a:pt x="0" y="15"/>
                    <a:pt x="3" y="24"/>
                  </a:cubicBezTo>
                  <a:cubicBezTo>
                    <a:pt x="5" y="25"/>
                    <a:pt x="5" y="24"/>
                    <a:pt x="7" y="23"/>
                  </a:cubicBezTo>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 name="chenying0907 274"/>
            <p:cNvSpPr/>
            <p:nvPr/>
          </p:nvSpPr>
          <p:spPr bwMode="auto">
            <a:xfrm>
              <a:off x="5881332" y="662807"/>
              <a:ext cx="92760" cy="50182"/>
            </a:xfrm>
            <a:custGeom>
              <a:avLst/>
              <a:gdLst>
                <a:gd name="T0" fmla="*/ 26 w 26"/>
                <a:gd name="T1" fmla="*/ 10 h 14"/>
                <a:gd name="T2" fmla="*/ 0 w 26"/>
                <a:gd name="T3" fmla="*/ 4 h 14"/>
                <a:gd name="T4" fmla="*/ 24 w 26"/>
                <a:gd name="T5" fmla="*/ 9 h 14"/>
              </a:gdLst>
              <a:ahLst/>
              <a:cxnLst>
                <a:cxn ang="0">
                  <a:pos x="T0" y="T1"/>
                </a:cxn>
                <a:cxn ang="0">
                  <a:pos x="T2" y="T3"/>
                </a:cxn>
                <a:cxn ang="0">
                  <a:pos x="T4" y="T5"/>
                </a:cxn>
              </a:cxnLst>
              <a:rect l="0" t="0" r="r" b="b"/>
              <a:pathLst>
                <a:path w="26" h="14">
                  <a:moveTo>
                    <a:pt x="26" y="10"/>
                  </a:moveTo>
                  <a:cubicBezTo>
                    <a:pt x="20" y="6"/>
                    <a:pt x="6" y="0"/>
                    <a:pt x="0" y="4"/>
                  </a:cubicBezTo>
                  <a:cubicBezTo>
                    <a:pt x="3" y="11"/>
                    <a:pt x="19" y="14"/>
                    <a:pt x="24" y="9"/>
                  </a:cubicBezTo>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 name="chenying0907 275"/>
            <p:cNvSpPr/>
            <p:nvPr/>
          </p:nvSpPr>
          <p:spPr bwMode="auto">
            <a:xfrm>
              <a:off x="6507842" y="1226970"/>
              <a:ext cx="45620" cy="89719"/>
            </a:xfrm>
            <a:custGeom>
              <a:avLst/>
              <a:gdLst>
                <a:gd name="T0" fmla="*/ 1 w 13"/>
                <a:gd name="T1" fmla="*/ 0 h 25"/>
                <a:gd name="T2" fmla="*/ 9 w 13"/>
                <a:gd name="T3" fmla="*/ 25 h 25"/>
                <a:gd name="T4" fmla="*/ 1 w 13"/>
                <a:gd name="T5" fmla="*/ 1 h 25"/>
              </a:gdLst>
              <a:ahLst/>
              <a:cxnLst>
                <a:cxn ang="0">
                  <a:pos x="T0" y="T1"/>
                </a:cxn>
                <a:cxn ang="0">
                  <a:pos x="T2" y="T3"/>
                </a:cxn>
                <a:cxn ang="0">
                  <a:pos x="T4" y="T5"/>
                </a:cxn>
              </a:cxnLst>
              <a:rect l="0" t="0" r="r" b="b"/>
              <a:pathLst>
                <a:path w="13" h="25">
                  <a:moveTo>
                    <a:pt x="1" y="0"/>
                  </a:moveTo>
                  <a:cubicBezTo>
                    <a:pt x="0" y="7"/>
                    <a:pt x="3" y="21"/>
                    <a:pt x="9" y="25"/>
                  </a:cubicBezTo>
                  <a:cubicBezTo>
                    <a:pt x="13" y="19"/>
                    <a:pt x="8" y="4"/>
                    <a:pt x="1" y="1"/>
                  </a:cubicBezTo>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 name="chenying0907 276"/>
            <p:cNvSpPr/>
            <p:nvPr/>
          </p:nvSpPr>
          <p:spPr bwMode="auto">
            <a:xfrm>
              <a:off x="6766353" y="1115963"/>
              <a:ext cx="65388" cy="74512"/>
            </a:xfrm>
            <a:custGeom>
              <a:avLst/>
              <a:gdLst>
                <a:gd name="T0" fmla="*/ 2 w 18"/>
                <a:gd name="T1" fmla="*/ 0 h 21"/>
                <a:gd name="T2" fmla="*/ 18 w 18"/>
                <a:gd name="T3" fmla="*/ 21 h 21"/>
                <a:gd name="T4" fmla="*/ 0 w 18"/>
                <a:gd name="T5" fmla="*/ 2 h 21"/>
                <a:gd name="T6" fmla="*/ 5 w 18"/>
                <a:gd name="T7" fmla="*/ 1 h 21"/>
              </a:gdLst>
              <a:ahLst/>
              <a:cxnLst>
                <a:cxn ang="0">
                  <a:pos x="T0" y="T1"/>
                </a:cxn>
                <a:cxn ang="0">
                  <a:pos x="T2" y="T3"/>
                </a:cxn>
                <a:cxn ang="0">
                  <a:pos x="T4" y="T5"/>
                </a:cxn>
                <a:cxn ang="0">
                  <a:pos x="T6" y="T7"/>
                </a:cxn>
              </a:cxnLst>
              <a:rect l="0" t="0" r="r" b="b"/>
              <a:pathLst>
                <a:path w="18" h="21">
                  <a:moveTo>
                    <a:pt x="2" y="0"/>
                  </a:moveTo>
                  <a:cubicBezTo>
                    <a:pt x="9" y="3"/>
                    <a:pt x="16" y="14"/>
                    <a:pt x="18" y="21"/>
                  </a:cubicBezTo>
                  <a:cubicBezTo>
                    <a:pt x="8" y="20"/>
                    <a:pt x="0" y="11"/>
                    <a:pt x="0" y="2"/>
                  </a:cubicBezTo>
                  <a:cubicBezTo>
                    <a:pt x="2" y="0"/>
                    <a:pt x="3" y="1"/>
                    <a:pt x="5" y="1"/>
                  </a:cubicBezTo>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 name="chenying0907 277"/>
            <p:cNvSpPr/>
            <p:nvPr/>
          </p:nvSpPr>
          <p:spPr bwMode="auto">
            <a:xfrm>
              <a:off x="6916898" y="608064"/>
              <a:ext cx="104925" cy="57785"/>
            </a:xfrm>
            <a:custGeom>
              <a:avLst/>
              <a:gdLst>
                <a:gd name="T0" fmla="*/ 0 w 29"/>
                <a:gd name="T1" fmla="*/ 6 h 16"/>
                <a:gd name="T2" fmla="*/ 29 w 29"/>
                <a:gd name="T3" fmla="*/ 5 h 16"/>
                <a:gd name="T4" fmla="*/ 0 w 29"/>
                <a:gd name="T5" fmla="*/ 6 h 16"/>
              </a:gdLst>
              <a:ahLst/>
              <a:cxnLst>
                <a:cxn ang="0">
                  <a:pos x="T0" y="T1"/>
                </a:cxn>
                <a:cxn ang="0">
                  <a:pos x="T2" y="T3"/>
                </a:cxn>
                <a:cxn ang="0">
                  <a:pos x="T4" y="T5"/>
                </a:cxn>
              </a:cxnLst>
              <a:rect l="0" t="0" r="r" b="b"/>
              <a:pathLst>
                <a:path w="29" h="16">
                  <a:moveTo>
                    <a:pt x="0" y="6"/>
                  </a:moveTo>
                  <a:cubicBezTo>
                    <a:pt x="7" y="0"/>
                    <a:pt x="21" y="1"/>
                    <a:pt x="29" y="5"/>
                  </a:cubicBezTo>
                  <a:cubicBezTo>
                    <a:pt x="28" y="16"/>
                    <a:pt x="0" y="14"/>
                    <a:pt x="0" y="6"/>
                  </a:cubicBezTo>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 name="chenying0907 278"/>
            <p:cNvSpPr/>
            <p:nvPr/>
          </p:nvSpPr>
          <p:spPr bwMode="auto">
            <a:xfrm>
              <a:off x="6118554" y="267437"/>
              <a:ext cx="76033" cy="106446"/>
            </a:xfrm>
            <a:custGeom>
              <a:avLst/>
              <a:gdLst>
                <a:gd name="T0" fmla="*/ 19 w 21"/>
                <a:gd name="T1" fmla="*/ 28 h 30"/>
                <a:gd name="T2" fmla="*/ 10 w 21"/>
                <a:gd name="T3" fmla="*/ 0 h 30"/>
                <a:gd name="T4" fmla="*/ 19 w 21"/>
                <a:gd name="T5" fmla="*/ 28 h 30"/>
              </a:gdLst>
              <a:ahLst/>
              <a:cxnLst>
                <a:cxn ang="0">
                  <a:pos x="T0" y="T1"/>
                </a:cxn>
                <a:cxn ang="0">
                  <a:pos x="T2" y="T3"/>
                </a:cxn>
                <a:cxn ang="0">
                  <a:pos x="T4" y="T5"/>
                </a:cxn>
              </a:cxnLst>
              <a:rect l="0" t="0" r="r" b="b"/>
              <a:pathLst>
                <a:path w="21" h="30">
                  <a:moveTo>
                    <a:pt x="19" y="28"/>
                  </a:moveTo>
                  <a:cubicBezTo>
                    <a:pt x="21" y="19"/>
                    <a:pt x="16" y="6"/>
                    <a:pt x="10" y="0"/>
                  </a:cubicBezTo>
                  <a:cubicBezTo>
                    <a:pt x="0" y="4"/>
                    <a:pt x="10" y="30"/>
                    <a:pt x="19" y="28"/>
                  </a:cubicBezTo>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65" name="chenying0907 64"/>
          <p:cNvGrpSpPr/>
          <p:nvPr/>
        </p:nvGrpSpPr>
        <p:grpSpPr>
          <a:xfrm rot="20765698">
            <a:off x="9112125" y="1980374"/>
            <a:ext cx="1660802" cy="1503709"/>
            <a:chOff x="5881332" y="267437"/>
            <a:chExt cx="1140491" cy="1049252"/>
          </a:xfrm>
        </p:grpSpPr>
        <p:sp>
          <p:nvSpPr>
            <p:cNvPr id="66" name="chenying0907 265"/>
            <p:cNvSpPr/>
            <p:nvPr/>
          </p:nvSpPr>
          <p:spPr bwMode="auto">
            <a:xfrm>
              <a:off x="6036438" y="396693"/>
              <a:ext cx="790741" cy="798344"/>
            </a:xfrm>
            <a:custGeom>
              <a:avLst/>
              <a:gdLst>
                <a:gd name="T0" fmla="*/ 157 w 220"/>
                <a:gd name="T1" fmla="*/ 25 h 222"/>
                <a:gd name="T2" fmla="*/ 214 w 220"/>
                <a:gd name="T3" fmla="*/ 117 h 222"/>
                <a:gd name="T4" fmla="*/ 61 w 220"/>
                <a:gd name="T5" fmla="*/ 179 h 222"/>
                <a:gd name="T6" fmla="*/ 38 w 220"/>
                <a:gd name="T7" fmla="*/ 37 h 222"/>
                <a:gd name="T8" fmla="*/ 157 w 220"/>
                <a:gd name="T9" fmla="*/ 25 h 222"/>
              </a:gdLst>
              <a:ahLst/>
              <a:cxnLst>
                <a:cxn ang="0">
                  <a:pos x="T0" y="T1"/>
                </a:cxn>
                <a:cxn ang="0">
                  <a:pos x="T2" y="T3"/>
                </a:cxn>
                <a:cxn ang="0">
                  <a:pos x="T4" y="T5"/>
                </a:cxn>
                <a:cxn ang="0">
                  <a:pos x="T6" y="T7"/>
                </a:cxn>
                <a:cxn ang="0">
                  <a:pos x="T8" y="T9"/>
                </a:cxn>
              </a:cxnLst>
              <a:rect l="0" t="0" r="r" b="b"/>
              <a:pathLst>
                <a:path w="220" h="222">
                  <a:moveTo>
                    <a:pt x="157" y="25"/>
                  </a:moveTo>
                  <a:cubicBezTo>
                    <a:pt x="157" y="25"/>
                    <a:pt x="220" y="47"/>
                    <a:pt x="214" y="117"/>
                  </a:cubicBezTo>
                  <a:cubicBezTo>
                    <a:pt x="207" y="187"/>
                    <a:pt x="122" y="222"/>
                    <a:pt x="61" y="179"/>
                  </a:cubicBezTo>
                  <a:cubicBezTo>
                    <a:pt x="0" y="136"/>
                    <a:pt x="3" y="74"/>
                    <a:pt x="38" y="37"/>
                  </a:cubicBezTo>
                  <a:cubicBezTo>
                    <a:pt x="73" y="0"/>
                    <a:pt x="132" y="12"/>
                    <a:pt x="157" y="25"/>
                  </a:cubicBezTo>
                  <a:close/>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 name="chenying0907 266"/>
            <p:cNvSpPr/>
            <p:nvPr/>
          </p:nvSpPr>
          <p:spPr bwMode="auto">
            <a:xfrm>
              <a:off x="6042521" y="402775"/>
              <a:ext cx="742080" cy="719270"/>
            </a:xfrm>
            <a:custGeom>
              <a:avLst/>
              <a:gdLst>
                <a:gd name="T0" fmla="*/ 153 w 206"/>
                <a:gd name="T1" fmla="*/ 40 h 200"/>
                <a:gd name="T2" fmla="*/ 188 w 206"/>
                <a:gd name="T3" fmla="*/ 123 h 200"/>
                <a:gd name="T4" fmla="*/ 40 w 206"/>
                <a:gd name="T5" fmla="*/ 132 h 200"/>
                <a:gd name="T6" fmla="*/ 153 w 206"/>
                <a:gd name="T7" fmla="*/ 40 h 200"/>
              </a:gdLst>
              <a:ahLst/>
              <a:cxnLst>
                <a:cxn ang="0">
                  <a:pos x="T0" y="T1"/>
                </a:cxn>
                <a:cxn ang="0">
                  <a:pos x="T2" y="T3"/>
                </a:cxn>
                <a:cxn ang="0">
                  <a:pos x="T4" y="T5"/>
                </a:cxn>
                <a:cxn ang="0">
                  <a:pos x="T6" y="T7"/>
                </a:cxn>
              </a:cxnLst>
              <a:rect l="0" t="0" r="r" b="b"/>
              <a:pathLst>
                <a:path w="206" h="200">
                  <a:moveTo>
                    <a:pt x="153" y="40"/>
                  </a:moveTo>
                  <a:cubicBezTo>
                    <a:pt x="153" y="40"/>
                    <a:pt x="206" y="65"/>
                    <a:pt x="188" y="123"/>
                  </a:cubicBezTo>
                  <a:cubicBezTo>
                    <a:pt x="171" y="181"/>
                    <a:pt x="78" y="200"/>
                    <a:pt x="40" y="132"/>
                  </a:cubicBezTo>
                  <a:cubicBezTo>
                    <a:pt x="0" y="59"/>
                    <a:pt x="94" y="0"/>
                    <a:pt x="153" y="40"/>
                  </a:cubicBezTo>
                  <a:close/>
                </a:path>
              </a:pathLst>
            </a:custGeom>
            <a:solidFill>
              <a:srgbClr val="F271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 name="chenying0907 267"/>
            <p:cNvSpPr/>
            <p:nvPr/>
          </p:nvSpPr>
          <p:spPr bwMode="auto">
            <a:xfrm>
              <a:off x="6586916" y="726675"/>
              <a:ext cx="53223" cy="65388"/>
            </a:xfrm>
            <a:custGeom>
              <a:avLst/>
              <a:gdLst>
                <a:gd name="T0" fmla="*/ 11 w 15"/>
                <a:gd name="T1" fmla="*/ 3 h 18"/>
                <a:gd name="T2" fmla="*/ 14 w 15"/>
                <a:gd name="T3" fmla="*/ 12 h 18"/>
                <a:gd name="T4" fmla="*/ 1 w 15"/>
                <a:gd name="T5" fmla="*/ 13 h 18"/>
                <a:gd name="T6" fmla="*/ 11 w 15"/>
                <a:gd name="T7" fmla="*/ 3 h 18"/>
              </a:gdLst>
              <a:ahLst/>
              <a:cxnLst>
                <a:cxn ang="0">
                  <a:pos x="T0" y="T1"/>
                </a:cxn>
                <a:cxn ang="0">
                  <a:pos x="T2" y="T3"/>
                </a:cxn>
                <a:cxn ang="0">
                  <a:pos x="T4" y="T5"/>
                </a:cxn>
                <a:cxn ang="0">
                  <a:pos x="T6" y="T7"/>
                </a:cxn>
              </a:cxnLst>
              <a:rect l="0" t="0" r="r" b="b"/>
              <a:pathLst>
                <a:path w="15" h="18">
                  <a:moveTo>
                    <a:pt x="11" y="3"/>
                  </a:moveTo>
                  <a:cubicBezTo>
                    <a:pt x="11" y="3"/>
                    <a:pt x="15" y="7"/>
                    <a:pt x="14" y="12"/>
                  </a:cubicBezTo>
                  <a:cubicBezTo>
                    <a:pt x="13" y="17"/>
                    <a:pt x="3" y="18"/>
                    <a:pt x="1" y="13"/>
                  </a:cubicBezTo>
                  <a:cubicBezTo>
                    <a:pt x="0" y="7"/>
                    <a:pt x="5" y="0"/>
                    <a:pt x="11" y="3"/>
                  </a:cubicBezTo>
                  <a:close/>
                </a:path>
              </a:pathLst>
            </a:custGeom>
            <a:solidFill>
              <a:srgbClr val="6054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 name="chenying0907 268"/>
            <p:cNvSpPr/>
            <p:nvPr/>
          </p:nvSpPr>
          <p:spPr bwMode="auto">
            <a:xfrm>
              <a:off x="6284305" y="618708"/>
              <a:ext cx="50182" cy="62347"/>
            </a:xfrm>
            <a:custGeom>
              <a:avLst/>
              <a:gdLst>
                <a:gd name="T0" fmla="*/ 10 w 14"/>
                <a:gd name="T1" fmla="*/ 3 h 17"/>
                <a:gd name="T2" fmla="*/ 12 w 14"/>
                <a:gd name="T3" fmla="*/ 12 h 17"/>
                <a:gd name="T4" fmla="*/ 1 w 14"/>
                <a:gd name="T5" fmla="*/ 12 h 17"/>
                <a:gd name="T6" fmla="*/ 10 w 14"/>
                <a:gd name="T7" fmla="*/ 3 h 17"/>
              </a:gdLst>
              <a:ahLst/>
              <a:cxnLst>
                <a:cxn ang="0">
                  <a:pos x="T0" y="T1"/>
                </a:cxn>
                <a:cxn ang="0">
                  <a:pos x="T2" y="T3"/>
                </a:cxn>
                <a:cxn ang="0">
                  <a:pos x="T4" y="T5"/>
                </a:cxn>
                <a:cxn ang="0">
                  <a:pos x="T6" y="T7"/>
                </a:cxn>
              </a:cxnLst>
              <a:rect l="0" t="0" r="r" b="b"/>
              <a:pathLst>
                <a:path w="14" h="17">
                  <a:moveTo>
                    <a:pt x="10" y="3"/>
                  </a:moveTo>
                  <a:cubicBezTo>
                    <a:pt x="10" y="3"/>
                    <a:pt x="14" y="7"/>
                    <a:pt x="12" y="12"/>
                  </a:cubicBezTo>
                  <a:cubicBezTo>
                    <a:pt x="11" y="17"/>
                    <a:pt x="2" y="17"/>
                    <a:pt x="1" y="12"/>
                  </a:cubicBezTo>
                  <a:cubicBezTo>
                    <a:pt x="0" y="7"/>
                    <a:pt x="4" y="0"/>
                    <a:pt x="10" y="3"/>
                  </a:cubicBezTo>
                  <a:close/>
                </a:path>
              </a:pathLst>
            </a:custGeom>
            <a:solidFill>
              <a:srgbClr val="6054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 name="chenying0907 269"/>
            <p:cNvSpPr/>
            <p:nvPr/>
          </p:nvSpPr>
          <p:spPr bwMode="auto">
            <a:xfrm>
              <a:off x="6553461" y="813352"/>
              <a:ext cx="97322" cy="82115"/>
            </a:xfrm>
            <a:custGeom>
              <a:avLst/>
              <a:gdLst>
                <a:gd name="T0" fmla="*/ 19 w 27"/>
                <a:gd name="T1" fmla="*/ 4 h 23"/>
                <a:gd name="T2" fmla="*/ 24 w 27"/>
                <a:gd name="T3" fmla="*/ 15 h 23"/>
                <a:gd name="T4" fmla="*/ 3 w 27"/>
                <a:gd name="T5" fmla="*/ 13 h 23"/>
                <a:gd name="T6" fmla="*/ 19 w 27"/>
                <a:gd name="T7" fmla="*/ 4 h 23"/>
              </a:gdLst>
              <a:ahLst/>
              <a:cxnLst>
                <a:cxn ang="0">
                  <a:pos x="T0" y="T1"/>
                </a:cxn>
                <a:cxn ang="0">
                  <a:pos x="T2" y="T3"/>
                </a:cxn>
                <a:cxn ang="0">
                  <a:pos x="T4" y="T5"/>
                </a:cxn>
                <a:cxn ang="0">
                  <a:pos x="T6" y="T7"/>
                </a:cxn>
              </a:cxnLst>
              <a:rect l="0" t="0" r="r" b="b"/>
              <a:pathLst>
                <a:path w="27" h="23">
                  <a:moveTo>
                    <a:pt x="19" y="4"/>
                  </a:moveTo>
                  <a:cubicBezTo>
                    <a:pt x="19" y="4"/>
                    <a:pt x="27" y="6"/>
                    <a:pt x="24" y="15"/>
                  </a:cubicBezTo>
                  <a:cubicBezTo>
                    <a:pt x="20" y="23"/>
                    <a:pt x="6" y="22"/>
                    <a:pt x="3" y="13"/>
                  </a:cubicBezTo>
                  <a:cubicBezTo>
                    <a:pt x="0" y="4"/>
                    <a:pt x="11" y="0"/>
                    <a:pt x="19" y="4"/>
                  </a:cubicBezTo>
                  <a:close/>
                </a:path>
              </a:pathLst>
            </a:custGeom>
            <a:solidFill>
              <a:srgbClr val="FEF42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 name="chenying0907 270"/>
            <p:cNvSpPr/>
            <p:nvPr/>
          </p:nvSpPr>
          <p:spPr bwMode="auto">
            <a:xfrm>
              <a:off x="6212834" y="694741"/>
              <a:ext cx="89719" cy="79074"/>
            </a:xfrm>
            <a:custGeom>
              <a:avLst/>
              <a:gdLst>
                <a:gd name="T0" fmla="*/ 17 w 25"/>
                <a:gd name="T1" fmla="*/ 4 h 22"/>
                <a:gd name="T2" fmla="*/ 22 w 25"/>
                <a:gd name="T3" fmla="*/ 14 h 22"/>
                <a:gd name="T4" fmla="*/ 2 w 25"/>
                <a:gd name="T5" fmla="*/ 13 h 22"/>
                <a:gd name="T6" fmla="*/ 17 w 25"/>
                <a:gd name="T7" fmla="*/ 4 h 22"/>
              </a:gdLst>
              <a:ahLst/>
              <a:cxnLst>
                <a:cxn ang="0">
                  <a:pos x="T0" y="T1"/>
                </a:cxn>
                <a:cxn ang="0">
                  <a:pos x="T2" y="T3"/>
                </a:cxn>
                <a:cxn ang="0">
                  <a:pos x="T4" y="T5"/>
                </a:cxn>
                <a:cxn ang="0">
                  <a:pos x="T6" y="T7"/>
                </a:cxn>
              </a:cxnLst>
              <a:rect l="0" t="0" r="r" b="b"/>
              <a:pathLst>
                <a:path w="25" h="22">
                  <a:moveTo>
                    <a:pt x="17" y="4"/>
                  </a:moveTo>
                  <a:cubicBezTo>
                    <a:pt x="17" y="4"/>
                    <a:pt x="25" y="7"/>
                    <a:pt x="22" y="14"/>
                  </a:cubicBezTo>
                  <a:cubicBezTo>
                    <a:pt x="19" y="22"/>
                    <a:pt x="5" y="21"/>
                    <a:pt x="2" y="13"/>
                  </a:cubicBezTo>
                  <a:cubicBezTo>
                    <a:pt x="0" y="5"/>
                    <a:pt x="10" y="0"/>
                    <a:pt x="17" y="4"/>
                  </a:cubicBezTo>
                  <a:close/>
                </a:path>
              </a:pathLst>
            </a:custGeom>
            <a:solidFill>
              <a:srgbClr val="FEF42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 name="chenying0907 271"/>
            <p:cNvSpPr/>
            <p:nvPr/>
          </p:nvSpPr>
          <p:spPr bwMode="auto">
            <a:xfrm>
              <a:off x="6255413" y="734278"/>
              <a:ext cx="337585" cy="218974"/>
            </a:xfrm>
            <a:custGeom>
              <a:avLst/>
              <a:gdLst>
                <a:gd name="T0" fmla="*/ 41 w 94"/>
                <a:gd name="T1" fmla="*/ 58 h 61"/>
                <a:gd name="T2" fmla="*/ 0 w 94"/>
                <a:gd name="T3" fmla="*/ 12 h 61"/>
                <a:gd name="T4" fmla="*/ 0 w 94"/>
                <a:gd name="T5" fmla="*/ 12 h 61"/>
                <a:gd name="T6" fmla="*/ 1 w 94"/>
                <a:gd name="T7" fmla="*/ 2 h 61"/>
                <a:gd name="T8" fmla="*/ 1 w 94"/>
                <a:gd name="T9" fmla="*/ 2 h 61"/>
                <a:gd name="T10" fmla="*/ 4 w 94"/>
                <a:gd name="T11" fmla="*/ 1 h 61"/>
                <a:gd name="T12" fmla="*/ 4 w 94"/>
                <a:gd name="T13" fmla="*/ 1 h 61"/>
                <a:gd name="T14" fmla="*/ 5 w 94"/>
                <a:gd name="T15" fmla="*/ 3 h 61"/>
                <a:gd name="T16" fmla="*/ 5 w 94"/>
                <a:gd name="T17" fmla="*/ 3 h 61"/>
                <a:gd name="T18" fmla="*/ 4 w 94"/>
                <a:gd name="T19" fmla="*/ 12 h 61"/>
                <a:gd name="T20" fmla="*/ 4 w 94"/>
                <a:gd name="T21" fmla="*/ 12 h 61"/>
                <a:gd name="T22" fmla="*/ 42 w 94"/>
                <a:gd name="T23" fmla="*/ 54 h 61"/>
                <a:gd name="T24" fmla="*/ 42 w 94"/>
                <a:gd name="T25" fmla="*/ 54 h 61"/>
                <a:gd name="T26" fmla="*/ 58 w 94"/>
                <a:gd name="T27" fmla="*/ 57 h 61"/>
                <a:gd name="T28" fmla="*/ 58 w 94"/>
                <a:gd name="T29" fmla="*/ 57 h 61"/>
                <a:gd name="T30" fmla="*/ 83 w 94"/>
                <a:gd name="T31" fmla="*/ 46 h 61"/>
                <a:gd name="T32" fmla="*/ 83 w 94"/>
                <a:gd name="T33" fmla="*/ 46 h 61"/>
                <a:gd name="T34" fmla="*/ 90 w 94"/>
                <a:gd name="T35" fmla="*/ 35 h 61"/>
                <a:gd name="T36" fmla="*/ 90 w 94"/>
                <a:gd name="T37" fmla="*/ 35 h 61"/>
                <a:gd name="T38" fmla="*/ 90 w 94"/>
                <a:gd name="T39" fmla="*/ 35 h 61"/>
                <a:gd name="T40" fmla="*/ 92 w 94"/>
                <a:gd name="T41" fmla="*/ 33 h 61"/>
                <a:gd name="T42" fmla="*/ 92 w 94"/>
                <a:gd name="T43" fmla="*/ 33 h 61"/>
                <a:gd name="T44" fmla="*/ 93 w 94"/>
                <a:gd name="T45" fmla="*/ 36 h 61"/>
                <a:gd name="T46" fmla="*/ 93 w 94"/>
                <a:gd name="T47" fmla="*/ 36 h 61"/>
                <a:gd name="T48" fmla="*/ 58 w 94"/>
                <a:gd name="T49" fmla="*/ 61 h 61"/>
                <a:gd name="T50" fmla="*/ 58 w 94"/>
                <a:gd name="T51" fmla="*/ 61 h 61"/>
                <a:gd name="T52" fmla="*/ 58 w 94"/>
                <a:gd name="T53" fmla="*/ 61 h 61"/>
                <a:gd name="T54" fmla="*/ 58 w 94"/>
                <a:gd name="T55" fmla="*/ 61 h 61"/>
                <a:gd name="T56" fmla="*/ 41 w 94"/>
                <a:gd name="T57" fmla="*/ 58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94" h="61">
                  <a:moveTo>
                    <a:pt x="41" y="58"/>
                  </a:moveTo>
                  <a:cubicBezTo>
                    <a:pt x="8" y="49"/>
                    <a:pt x="0" y="27"/>
                    <a:pt x="0" y="12"/>
                  </a:cubicBezTo>
                  <a:cubicBezTo>
                    <a:pt x="0" y="12"/>
                    <a:pt x="0" y="12"/>
                    <a:pt x="0" y="12"/>
                  </a:cubicBezTo>
                  <a:cubicBezTo>
                    <a:pt x="0" y="8"/>
                    <a:pt x="0" y="5"/>
                    <a:pt x="1" y="2"/>
                  </a:cubicBezTo>
                  <a:cubicBezTo>
                    <a:pt x="1" y="2"/>
                    <a:pt x="1" y="2"/>
                    <a:pt x="1" y="2"/>
                  </a:cubicBezTo>
                  <a:cubicBezTo>
                    <a:pt x="2" y="1"/>
                    <a:pt x="3" y="0"/>
                    <a:pt x="4" y="1"/>
                  </a:cubicBezTo>
                  <a:cubicBezTo>
                    <a:pt x="4" y="1"/>
                    <a:pt x="4" y="1"/>
                    <a:pt x="4" y="1"/>
                  </a:cubicBezTo>
                  <a:cubicBezTo>
                    <a:pt x="5" y="1"/>
                    <a:pt x="5" y="2"/>
                    <a:pt x="5" y="3"/>
                  </a:cubicBezTo>
                  <a:cubicBezTo>
                    <a:pt x="5" y="3"/>
                    <a:pt x="5" y="3"/>
                    <a:pt x="5" y="3"/>
                  </a:cubicBezTo>
                  <a:cubicBezTo>
                    <a:pt x="4" y="6"/>
                    <a:pt x="4" y="9"/>
                    <a:pt x="4" y="12"/>
                  </a:cubicBezTo>
                  <a:cubicBezTo>
                    <a:pt x="4" y="12"/>
                    <a:pt x="4" y="12"/>
                    <a:pt x="4" y="12"/>
                  </a:cubicBezTo>
                  <a:cubicBezTo>
                    <a:pt x="4" y="26"/>
                    <a:pt x="11" y="45"/>
                    <a:pt x="42" y="54"/>
                  </a:cubicBezTo>
                  <a:cubicBezTo>
                    <a:pt x="42" y="54"/>
                    <a:pt x="42" y="54"/>
                    <a:pt x="42" y="54"/>
                  </a:cubicBezTo>
                  <a:cubicBezTo>
                    <a:pt x="48" y="56"/>
                    <a:pt x="53" y="57"/>
                    <a:pt x="58" y="57"/>
                  </a:cubicBezTo>
                  <a:cubicBezTo>
                    <a:pt x="58" y="57"/>
                    <a:pt x="58" y="57"/>
                    <a:pt x="58" y="57"/>
                  </a:cubicBezTo>
                  <a:cubicBezTo>
                    <a:pt x="71" y="57"/>
                    <a:pt x="78" y="51"/>
                    <a:pt x="83" y="46"/>
                  </a:cubicBezTo>
                  <a:cubicBezTo>
                    <a:pt x="83" y="46"/>
                    <a:pt x="83" y="46"/>
                    <a:pt x="83" y="46"/>
                  </a:cubicBezTo>
                  <a:cubicBezTo>
                    <a:pt x="88" y="40"/>
                    <a:pt x="90" y="35"/>
                    <a:pt x="90" y="35"/>
                  </a:cubicBezTo>
                  <a:cubicBezTo>
                    <a:pt x="90" y="35"/>
                    <a:pt x="90" y="35"/>
                    <a:pt x="90" y="35"/>
                  </a:cubicBezTo>
                  <a:cubicBezTo>
                    <a:pt x="90" y="35"/>
                    <a:pt x="90" y="35"/>
                    <a:pt x="90" y="35"/>
                  </a:cubicBezTo>
                  <a:cubicBezTo>
                    <a:pt x="90" y="34"/>
                    <a:pt x="91" y="33"/>
                    <a:pt x="92" y="33"/>
                  </a:cubicBezTo>
                  <a:cubicBezTo>
                    <a:pt x="92" y="33"/>
                    <a:pt x="92" y="33"/>
                    <a:pt x="92" y="33"/>
                  </a:cubicBezTo>
                  <a:cubicBezTo>
                    <a:pt x="93" y="34"/>
                    <a:pt x="94" y="35"/>
                    <a:pt x="93" y="36"/>
                  </a:cubicBezTo>
                  <a:cubicBezTo>
                    <a:pt x="93" y="36"/>
                    <a:pt x="93" y="36"/>
                    <a:pt x="93" y="36"/>
                  </a:cubicBezTo>
                  <a:cubicBezTo>
                    <a:pt x="93" y="36"/>
                    <a:pt x="86" y="61"/>
                    <a:pt x="58" y="61"/>
                  </a:cubicBezTo>
                  <a:cubicBezTo>
                    <a:pt x="58" y="61"/>
                    <a:pt x="58" y="61"/>
                    <a:pt x="58" y="61"/>
                  </a:cubicBezTo>
                  <a:cubicBezTo>
                    <a:pt x="58" y="61"/>
                    <a:pt x="58" y="61"/>
                    <a:pt x="58" y="61"/>
                  </a:cubicBezTo>
                  <a:cubicBezTo>
                    <a:pt x="58" y="61"/>
                    <a:pt x="58" y="61"/>
                    <a:pt x="58" y="61"/>
                  </a:cubicBezTo>
                  <a:cubicBezTo>
                    <a:pt x="53" y="61"/>
                    <a:pt x="47" y="60"/>
                    <a:pt x="41" y="58"/>
                  </a:cubicBezTo>
                  <a:close/>
                </a:path>
              </a:pathLst>
            </a:custGeom>
            <a:solidFill>
              <a:srgbClr val="6054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3" name="chenying0907 272"/>
            <p:cNvSpPr/>
            <p:nvPr/>
          </p:nvSpPr>
          <p:spPr bwMode="auto">
            <a:xfrm>
              <a:off x="6039480" y="1071864"/>
              <a:ext cx="60826" cy="79074"/>
            </a:xfrm>
            <a:custGeom>
              <a:avLst/>
              <a:gdLst>
                <a:gd name="T0" fmla="*/ 15 w 17"/>
                <a:gd name="T1" fmla="*/ 0 h 22"/>
                <a:gd name="T2" fmla="*/ 0 w 17"/>
                <a:gd name="T3" fmla="*/ 22 h 22"/>
                <a:gd name="T4" fmla="*/ 16 w 17"/>
                <a:gd name="T5" fmla="*/ 1 h 22"/>
                <a:gd name="T6" fmla="*/ 12 w 17"/>
                <a:gd name="T7" fmla="*/ 1 h 22"/>
              </a:gdLst>
              <a:ahLst/>
              <a:cxnLst>
                <a:cxn ang="0">
                  <a:pos x="T0" y="T1"/>
                </a:cxn>
                <a:cxn ang="0">
                  <a:pos x="T2" y="T3"/>
                </a:cxn>
                <a:cxn ang="0">
                  <a:pos x="T4" y="T5"/>
                </a:cxn>
                <a:cxn ang="0">
                  <a:pos x="T6" y="T7"/>
                </a:cxn>
              </a:cxnLst>
              <a:rect l="0" t="0" r="r" b="b"/>
              <a:pathLst>
                <a:path w="17" h="22">
                  <a:moveTo>
                    <a:pt x="15" y="0"/>
                  </a:moveTo>
                  <a:cubicBezTo>
                    <a:pt x="8" y="3"/>
                    <a:pt x="1" y="14"/>
                    <a:pt x="0" y="22"/>
                  </a:cubicBezTo>
                  <a:cubicBezTo>
                    <a:pt x="9" y="20"/>
                    <a:pt x="17" y="10"/>
                    <a:pt x="16" y="1"/>
                  </a:cubicBezTo>
                  <a:cubicBezTo>
                    <a:pt x="14" y="0"/>
                    <a:pt x="14" y="1"/>
                    <a:pt x="12" y="1"/>
                  </a:cubicBezTo>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 name="chenying0907 273"/>
            <p:cNvSpPr/>
            <p:nvPr/>
          </p:nvSpPr>
          <p:spPr bwMode="auto">
            <a:xfrm>
              <a:off x="6600601" y="291767"/>
              <a:ext cx="54744" cy="89719"/>
            </a:xfrm>
            <a:custGeom>
              <a:avLst/>
              <a:gdLst>
                <a:gd name="T0" fmla="*/ 5 w 15"/>
                <a:gd name="T1" fmla="*/ 25 h 25"/>
                <a:gd name="T2" fmla="*/ 14 w 15"/>
                <a:gd name="T3" fmla="*/ 0 h 25"/>
                <a:gd name="T4" fmla="*/ 3 w 15"/>
                <a:gd name="T5" fmla="*/ 24 h 25"/>
                <a:gd name="T6" fmla="*/ 7 w 15"/>
                <a:gd name="T7" fmla="*/ 23 h 25"/>
              </a:gdLst>
              <a:ahLst/>
              <a:cxnLst>
                <a:cxn ang="0">
                  <a:pos x="T0" y="T1"/>
                </a:cxn>
                <a:cxn ang="0">
                  <a:pos x="T2" y="T3"/>
                </a:cxn>
                <a:cxn ang="0">
                  <a:pos x="T4" y="T5"/>
                </a:cxn>
                <a:cxn ang="0">
                  <a:pos x="T6" y="T7"/>
                </a:cxn>
              </a:cxnLst>
              <a:rect l="0" t="0" r="r" b="b"/>
              <a:pathLst>
                <a:path w="15" h="25">
                  <a:moveTo>
                    <a:pt x="5" y="25"/>
                  </a:moveTo>
                  <a:cubicBezTo>
                    <a:pt x="11" y="20"/>
                    <a:pt x="15" y="8"/>
                    <a:pt x="14" y="0"/>
                  </a:cubicBezTo>
                  <a:cubicBezTo>
                    <a:pt x="5" y="4"/>
                    <a:pt x="0" y="15"/>
                    <a:pt x="3" y="24"/>
                  </a:cubicBezTo>
                  <a:cubicBezTo>
                    <a:pt x="5" y="25"/>
                    <a:pt x="5" y="24"/>
                    <a:pt x="7" y="23"/>
                  </a:cubicBezTo>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 name="chenying0907 274"/>
            <p:cNvSpPr/>
            <p:nvPr/>
          </p:nvSpPr>
          <p:spPr bwMode="auto">
            <a:xfrm>
              <a:off x="5881332" y="662807"/>
              <a:ext cx="92760" cy="50182"/>
            </a:xfrm>
            <a:custGeom>
              <a:avLst/>
              <a:gdLst>
                <a:gd name="T0" fmla="*/ 26 w 26"/>
                <a:gd name="T1" fmla="*/ 10 h 14"/>
                <a:gd name="T2" fmla="*/ 0 w 26"/>
                <a:gd name="T3" fmla="*/ 4 h 14"/>
                <a:gd name="T4" fmla="*/ 24 w 26"/>
                <a:gd name="T5" fmla="*/ 9 h 14"/>
              </a:gdLst>
              <a:ahLst/>
              <a:cxnLst>
                <a:cxn ang="0">
                  <a:pos x="T0" y="T1"/>
                </a:cxn>
                <a:cxn ang="0">
                  <a:pos x="T2" y="T3"/>
                </a:cxn>
                <a:cxn ang="0">
                  <a:pos x="T4" y="T5"/>
                </a:cxn>
              </a:cxnLst>
              <a:rect l="0" t="0" r="r" b="b"/>
              <a:pathLst>
                <a:path w="26" h="14">
                  <a:moveTo>
                    <a:pt x="26" y="10"/>
                  </a:moveTo>
                  <a:cubicBezTo>
                    <a:pt x="20" y="6"/>
                    <a:pt x="6" y="0"/>
                    <a:pt x="0" y="4"/>
                  </a:cubicBezTo>
                  <a:cubicBezTo>
                    <a:pt x="3" y="11"/>
                    <a:pt x="19" y="14"/>
                    <a:pt x="24" y="9"/>
                  </a:cubicBezTo>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 name="chenying0907 275"/>
            <p:cNvSpPr/>
            <p:nvPr/>
          </p:nvSpPr>
          <p:spPr bwMode="auto">
            <a:xfrm>
              <a:off x="6507842" y="1226970"/>
              <a:ext cx="45620" cy="89719"/>
            </a:xfrm>
            <a:custGeom>
              <a:avLst/>
              <a:gdLst>
                <a:gd name="T0" fmla="*/ 1 w 13"/>
                <a:gd name="T1" fmla="*/ 0 h 25"/>
                <a:gd name="T2" fmla="*/ 9 w 13"/>
                <a:gd name="T3" fmla="*/ 25 h 25"/>
                <a:gd name="T4" fmla="*/ 1 w 13"/>
                <a:gd name="T5" fmla="*/ 1 h 25"/>
              </a:gdLst>
              <a:ahLst/>
              <a:cxnLst>
                <a:cxn ang="0">
                  <a:pos x="T0" y="T1"/>
                </a:cxn>
                <a:cxn ang="0">
                  <a:pos x="T2" y="T3"/>
                </a:cxn>
                <a:cxn ang="0">
                  <a:pos x="T4" y="T5"/>
                </a:cxn>
              </a:cxnLst>
              <a:rect l="0" t="0" r="r" b="b"/>
              <a:pathLst>
                <a:path w="13" h="25">
                  <a:moveTo>
                    <a:pt x="1" y="0"/>
                  </a:moveTo>
                  <a:cubicBezTo>
                    <a:pt x="0" y="7"/>
                    <a:pt x="3" y="21"/>
                    <a:pt x="9" y="25"/>
                  </a:cubicBezTo>
                  <a:cubicBezTo>
                    <a:pt x="13" y="19"/>
                    <a:pt x="8" y="4"/>
                    <a:pt x="1" y="1"/>
                  </a:cubicBezTo>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7" name="chenying0907 276"/>
            <p:cNvSpPr/>
            <p:nvPr/>
          </p:nvSpPr>
          <p:spPr bwMode="auto">
            <a:xfrm>
              <a:off x="6766353" y="1115963"/>
              <a:ext cx="65388" cy="74512"/>
            </a:xfrm>
            <a:custGeom>
              <a:avLst/>
              <a:gdLst>
                <a:gd name="T0" fmla="*/ 2 w 18"/>
                <a:gd name="T1" fmla="*/ 0 h 21"/>
                <a:gd name="T2" fmla="*/ 18 w 18"/>
                <a:gd name="T3" fmla="*/ 21 h 21"/>
                <a:gd name="T4" fmla="*/ 0 w 18"/>
                <a:gd name="T5" fmla="*/ 2 h 21"/>
                <a:gd name="T6" fmla="*/ 5 w 18"/>
                <a:gd name="T7" fmla="*/ 1 h 21"/>
              </a:gdLst>
              <a:ahLst/>
              <a:cxnLst>
                <a:cxn ang="0">
                  <a:pos x="T0" y="T1"/>
                </a:cxn>
                <a:cxn ang="0">
                  <a:pos x="T2" y="T3"/>
                </a:cxn>
                <a:cxn ang="0">
                  <a:pos x="T4" y="T5"/>
                </a:cxn>
                <a:cxn ang="0">
                  <a:pos x="T6" y="T7"/>
                </a:cxn>
              </a:cxnLst>
              <a:rect l="0" t="0" r="r" b="b"/>
              <a:pathLst>
                <a:path w="18" h="21">
                  <a:moveTo>
                    <a:pt x="2" y="0"/>
                  </a:moveTo>
                  <a:cubicBezTo>
                    <a:pt x="9" y="3"/>
                    <a:pt x="16" y="14"/>
                    <a:pt x="18" y="21"/>
                  </a:cubicBezTo>
                  <a:cubicBezTo>
                    <a:pt x="8" y="20"/>
                    <a:pt x="0" y="11"/>
                    <a:pt x="0" y="2"/>
                  </a:cubicBezTo>
                  <a:cubicBezTo>
                    <a:pt x="2" y="0"/>
                    <a:pt x="3" y="1"/>
                    <a:pt x="5" y="1"/>
                  </a:cubicBezTo>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8" name="chenying0907 277"/>
            <p:cNvSpPr/>
            <p:nvPr/>
          </p:nvSpPr>
          <p:spPr bwMode="auto">
            <a:xfrm>
              <a:off x="6916898" y="608064"/>
              <a:ext cx="104925" cy="57785"/>
            </a:xfrm>
            <a:custGeom>
              <a:avLst/>
              <a:gdLst>
                <a:gd name="T0" fmla="*/ 0 w 29"/>
                <a:gd name="T1" fmla="*/ 6 h 16"/>
                <a:gd name="T2" fmla="*/ 29 w 29"/>
                <a:gd name="T3" fmla="*/ 5 h 16"/>
                <a:gd name="T4" fmla="*/ 0 w 29"/>
                <a:gd name="T5" fmla="*/ 6 h 16"/>
              </a:gdLst>
              <a:ahLst/>
              <a:cxnLst>
                <a:cxn ang="0">
                  <a:pos x="T0" y="T1"/>
                </a:cxn>
                <a:cxn ang="0">
                  <a:pos x="T2" y="T3"/>
                </a:cxn>
                <a:cxn ang="0">
                  <a:pos x="T4" y="T5"/>
                </a:cxn>
              </a:cxnLst>
              <a:rect l="0" t="0" r="r" b="b"/>
              <a:pathLst>
                <a:path w="29" h="16">
                  <a:moveTo>
                    <a:pt x="0" y="6"/>
                  </a:moveTo>
                  <a:cubicBezTo>
                    <a:pt x="7" y="0"/>
                    <a:pt x="21" y="1"/>
                    <a:pt x="29" y="5"/>
                  </a:cubicBezTo>
                  <a:cubicBezTo>
                    <a:pt x="28" y="16"/>
                    <a:pt x="0" y="14"/>
                    <a:pt x="0" y="6"/>
                  </a:cubicBezTo>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9" name="chenying0907 278"/>
            <p:cNvSpPr/>
            <p:nvPr/>
          </p:nvSpPr>
          <p:spPr bwMode="auto">
            <a:xfrm>
              <a:off x="6118554" y="267437"/>
              <a:ext cx="76033" cy="106446"/>
            </a:xfrm>
            <a:custGeom>
              <a:avLst/>
              <a:gdLst>
                <a:gd name="T0" fmla="*/ 19 w 21"/>
                <a:gd name="T1" fmla="*/ 28 h 30"/>
                <a:gd name="T2" fmla="*/ 10 w 21"/>
                <a:gd name="T3" fmla="*/ 0 h 30"/>
                <a:gd name="T4" fmla="*/ 19 w 21"/>
                <a:gd name="T5" fmla="*/ 28 h 30"/>
              </a:gdLst>
              <a:ahLst/>
              <a:cxnLst>
                <a:cxn ang="0">
                  <a:pos x="T0" y="T1"/>
                </a:cxn>
                <a:cxn ang="0">
                  <a:pos x="T2" y="T3"/>
                </a:cxn>
                <a:cxn ang="0">
                  <a:pos x="T4" y="T5"/>
                </a:cxn>
              </a:cxnLst>
              <a:rect l="0" t="0" r="r" b="b"/>
              <a:pathLst>
                <a:path w="21" h="30">
                  <a:moveTo>
                    <a:pt x="19" y="28"/>
                  </a:moveTo>
                  <a:cubicBezTo>
                    <a:pt x="21" y="19"/>
                    <a:pt x="16" y="6"/>
                    <a:pt x="10" y="0"/>
                  </a:cubicBezTo>
                  <a:cubicBezTo>
                    <a:pt x="0" y="4"/>
                    <a:pt x="10" y="30"/>
                    <a:pt x="19" y="28"/>
                  </a:cubicBezTo>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Tree>
    <p:extLst>
      <p:ext uri="{BB962C8B-B14F-4D97-AF65-F5344CB8AC3E}">
        <p14:creationId xmlns:p14="http://schemas.microsoft.com/office/powerpoint/2010/main" val="69891708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iterate type="lt">
                                    <p:tmPct val="10000"/>
                                  </p:iterate>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par>
                          <p:cTn id="9" fill="hold">
                            <p:stCondLst>
                              <p:cond delay="650"/>
                            </p:stCondLst>
                            <p:childTnLst>
                              <p:par>
                                <p:cTn id="10" presetID="2" presetClass="entr" presetSubtype="2" decel="100000" fill="hold" grpId="0" nodeType="afterEffect">
                                  <p:stCondLst>
                                    <p:cond delay="0"/>
                                  </p:stCondLst>
                                  <p:iterate type="lt">
                                    <p:tmPct val="10000"/>
                                  </p:iterate>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par>
                          <p:cTn id="14" fill="hold">
                            <p:stCondLst>
                              <p:cond delay="1300"/>
                            </p:stCondLst>
                            <p:childTnLst>
                              <p:par>
                                <p:cTn id="15" presetID="2" presetClass="entr" presetSubtype="1" decel="100000" fill="hold" nodeType="after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additive="base">
                                        <p:cTn id="17" dur="750" fill="hold"/>
                                        <p:tgtEl>
                                          <p:spTgt spid="20"/>
                                        </p:tgtEl>
                                        <p:attrNameLst>
                                          <p:attrName>ppt_x</p:attrName>
                                        </p:attrNameLst>
                                      </p:cBhvr>
                                      <p:tavLst>
                                        <p:tav tm="0">
                                          <p:val>
                                            <p:strVal val="#ppt_x"/>
                                          </p:val>
                                        </p:tav>
                                        <p:tav tm="100000">
                                          <p:val>
                                            <p:strVal val="#ppt_x"/>
                                          </p:val>
                                        </p:tav>
                                      </p:tavLst>
                                    </p:anim>
                                    <p:anim calcmode="lin" valueType="num">
                                      <p:cBhvr additive="base">
                                        <p:cTn id="18" dur="750" fill="hold"/>
                                        <p:tgtEl>
                                          <p:spTgt spid="20"/>
                                        </p:tgtEl>
                                        <p:attrNameLst>
                                          <p:attrName>ppt_y</p:attrName>
                                        </p:attrNameLst>
                                      </p:cBhvr>
                                      <p:tavLst>
                                        <p:tav tm="0">
                                          <p:val>
                                            <p:strVal val="0-#ppt_h/2"/>
                                          </p:val>
                                        </p:tav>
                                        <p:tav tm="100000">
                                          <p:val>
                                            <p:strVal val="#ppt_y"/>
                                          </p:val>
                                        </p:tav>
                                      </p:tavLst>
                                    </p:anim>
                                  </p:childTnLst>
                                </p:cTn>
                              </p:par>
                            </p:childTnLst>
                          </p:cTn>
                        </p:par>
                        <p:par>
                          <p:cTn id="19" fill="hold">
                            <p:stCondLst>
                              <p:cond delay="2050"/>
                            </p:stCondLst>
                            <p:childTnLst>
                              <p:par>
                                <p:cTn id="20" presetID="53" presetClass="entr" presetSubtype="16" fill="hold" grpId="0" nodeType="after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p:cTn id="22" dur="500" fill="hold"/>
                                        <p:tgtEl>
                                          <p:spTgt spid="13"/>
                                        </p:tgtEl>
                                        <p:attrNameLst>
                                          <p:attrName>ppt_w</p:attrName>
                                        </p:attrNameLst>
                                      </p:cBhvr>
                                      <p:tavLst>
                                        <p:tav tm="0">
                                          <p:val>
                                            <p:fltVal val="0"/>
                                          </p:val>
                                        </p:tav>
                                        <p:tav tm="100000">
                                          <p:val>
                                            <p:strVal val="#ppt_w"/>
                                          </p:val>
                                        </p:tav>
                                      </p:tavLst>
                                    </p:anim>
                                    <p:anim calcmode="lin" valueType="num">
                                      <p:cBhvr>
                                        <p:cTn id="23" dur="500" fill="hold"/>
                                        <p:tgtEl>
                                          <p:spTgt spid="13"/>
                                        </p:tgtEl>
                                        <p:attrNameLst>
                                          <p:attrName>ppt_h</p:attrName>
                                        </p:attrNameLst>
                                      </p:cBhvr>
                                      <p:tavLst>
                                        <p:tav tm="0">
                                          <p:val>
                                            <p:fltVal val="0"/>
                                          </p:val>
                                        </p:tav>
                                        <p:tav tm="100000">
                                          <p:val>
                                            <p:strVal val="#ppt_h"/>
                                          </p:val>
                                        </p:tav>
                                      </p:tavLst>
                                    </p:anim>
                                    <p:animEffect transition="in" filter="fade">
                                      <p:cBhvr>
                                        <p:cTn id="24" dur="500"/>
                                        <p:tgtEl>
                                          <p:spTgt spid="13"/>
                                        </p:tgtEl>
                                      </p:cBhvr>
                                    </p:animEffect>
                                  </p:childTnLst>
                                </p:cTn>
                              </p:par>
                            </p:childTnLst>
                          </p:cTn>
                        </p:par>
                        <p:par>
                          <p:cTn id="25" fill="hold">
                            <p:stCondLst>
                              <p:cond delay="2550"/>
                            </p:stCondLst>
                            <p:childTnLst>
                              <p:par>
                                <p:cTn id="26" presetID="42" presetClass="entr" presetSubtype="0" fill="hold" grpId="0" nodeType="after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500"/>
                                        <p:tgtEl>
                                          <p:spTgt spid="12"/>
                                        </p:tgtEl>
                                      </p:cBhvr>
                                    </p:animEffect>
                                    <p:anim calcmode="lin" valueType="num">
                                      <p:cBhvr>
                                        <p:cTn id="29" dur="500" fill="hold"/>
                                        <p:tgtEl>
                                          <p:spTgt spid="12"/>
                                        </p:tgtEl>
                                        <p:attrNameLst>
                                          <p:attrName>ppt_x</p:attrName>
                                        </p:attrNameLst>
                                      </p:cBhvr>
                                      <p:tavLst>
                                        <p:tav tm="0">
                                          <p:val>
                                            <p:strVal val="#ppt_x"/>
                                          </p:val>
                                        </p:tav>
                                        <p:tav tm="100000">
                                          <p:val>
                                            <p:strVal val="#ppt_x"/>
                                          </p:val>
                                        </p:tav>
                                      </p:tavLst>
                                    </p:anim>
                                    <p:anim calcmode="lin" valueType="num">
                                      <p:cBhvr>
                                        <p:cTn id="30" dur="500" fill="hold"/>
                                        <p:tgtEl>
                                          <p:spTgt spid="12"/>
                                        </p:tgtEl>
                                        <p:attrNameLst>
                                          <p:attrName>ppt_y</p:attrName>
                                        </p:attrNameLst>
                                      </p:cBhvr>
                                      <p:tavLst>
                                        <p:tav tm="0">
                                          <p:val>
                                            <p:strVal val="#ppt_y+.1"/>
                                          </p:val>
                                        </p:tav>
                                        <p:tav tm="100000">
                                          <p:val>
                                            <p:strVal val="#ppt_y"/>
                                          </p:val>
                                        </p:tav>
                                      </p:tavLst>
                                    </p:anim>
                                  </p:childTnLst>
                                </p:cTn>
                              </p:par>
                            </p:childTnLst>
                          </p:cTn>
                        </p:par>
                        <p:par>
                          <p:cTn id="31" fill="hold">
                            <p:stCondLst>
                              <p:cond delay="3050"/>
                            </p:stCondLst>
                            <p:childTnLst>
                              <p:par>
                                <p:cTn id="32" presetID="2" presetClass="entr" presetSubtype="1" decel="100000" fill="hold" nodeType="afterEffect">
                                  <p:stCondLst>
                                    <p:cond delay="0"/>
                                  </p:stCondLst>
                                  <p:childTnLst>
                                    <p:set>
                                      <p:cBhvr>
                                        <p:cTn id="33" dur="1" fill="hold">
                                          <p:stCondLst>
                                            <p:cond delay="0"/>
                                          </p:stCondLst>
                                        </p:cTn>
                                        <p:tgtEl>
                                          <p:spTgt spid="35"/>
                                        </p:tgtEl>
                                        <p:attrNameLst>
                                          <p:attrName>style.visibility</p:attrName>
                                        </p:attrNameLst>
                                      </p:cBhvr>
                                      <p:to>
                                        <p:strVal val="visible"/>
                                      </p:to>
                                    </p:set>
                                    <p:anim calcmode="lin" valueType="num">
                                      <p:cBhvr additive="base">
                                        <p:cTn id="34" dur="750" fill="hold"/>
                                        <p:tgtEl>
                                          <p:spTgt spid="35"/>
                                        </p:tgtEl>
                                        <p:attrNameLst>
                                          <p:attrName>ppt_x</p:attrName>
                                        </p:attrNameLst>
                                      </p:cBhvr>
                                      <p:tavLst>
                                        <p:tav tm="0">
                                          <p:val>
                                            <p:strVal val="#ppt_x"/>
                                          </p:val>
                                        </p:tav>
                                        <p:tav tm="100000">
                                          <p:val>
                                            <p:strVal val="#ppt_x"/>
                                          </p:val>
                                        </p:tav>
                                      </p:tavLst>
                                    </p:anim>
                                    <p:anim calcmode="lin" valueType="num">
                                      <p:cBhvr additive="base">
                                        <p:cTn id="35" dur="750" fill="hold"/>
                                        <p:tgtEl>
                                          <p:spTgt spid="35"/>
                                        </p:tgtEl>
                                        <p:attrNameLst>
                                          <p:attrName>ppt_y</p:attrName>
                                        </p:attrNameLst>
                                      </p:cBhvr>
                                      <p:tavLst>
                                        <p:tav tm="0">
                                          <p:val>
                                            <p:strVal val="0-#ppt_h/2"/>
                                          </p:val>
                                        </p:tav>
                                        <p:tav tm="100000">
                                          <p:val>
                                            <p:strVal val="#ppt_y"/>
                                          </p:val>
                                        </p:tav>
                                      </p:tavLst>
                                    </p:anim>
                                  </p:childTnLst>
                                </p:cTn>
                              </p:par>
                            </p:childTnLst>
                          </p:cTn>
                        </p:par>
                        <p:par>
                          <p:cTn id="36" fill="hold">
                            <p:stCondLst>
                              <p:cond delay="3800"/>
                            </p:stCondLst>
                            <p:childTnLst>
                              <p:par>
                                <p:cTn id="37" presetID="53" presetClass="entr" presetSubtype="16" fill="hold" grpId="0" nodeType="afterEffect">
                                  <p:stCondLst>
                                    <p:cond delay="0"/>
                                  </p:stCondLst>
                                  <p:childTnLst>
                                    <p:set>
                                      <p:cBhvr>
                                        <p:cTn id="38" dur="1" fill="hold">
                                          <p:stCondLst>
                                            <p:cond delay="0"/>
                                          </p:stCondLst>
                                        </p:cTn>
                                        <p:tgtEl>
                                          <p:spTgt spid="14"/>
                                        </p:tgtEl>
                                        <p:attrNameLst>
                                          <p:attrName>style.visibility</p:attrName>
                                        </p:attrNameLst>
                                      </p:cBhvr>
                                      <p:to>
                                        <p:strVal val="visible"/>
                                      </p:to>
                                    </p:set>
                                    <p:anim calcmode="lin" valueType="num">
                                      <p:cBhvr>
                                        <p:cTn id="39" dur="500" fill="hold"/>
                                        <p:tgtEl>
                                          <p:spTgt spid="14"/>
                                        </p:tgtEl>
                                        <p:attrNameLst>
                                          <p:attrName>ppt_w</p:attrName>
                                        </p:attrNameLst>
                                      </p:cBhvr>
                                      <p:tavLst>
                                        <p:tav tm="0">
                                          <p:val>
                                            <p:fltVal val="0"/>
                                          </p:val>
                                        </p:tav>
                                        <p:tav tm="100000">
                                          <p:val>
                                            <p:strVal val="#ppt_w"/>
                                          </p:val>
                                        </p:tav>
                                      </p:tavLst>
                                    </p:anim>
                                    <p:anim calcmode="lin" valueType="num">
                                      <p:cBhvr>
                                        <p:cTn id="40" dur="500" fill="hold"/>
                                        <p:tgtEl>
                                          <p:spTgt spid="14"/>
                                        </p:tgtEl>
                                        <p:attrNameLst>
                                          <p:attrName>ppt_h</p:attrName>
                                        </p:attrNameLst>
                                      </p:cBhvr>
                                      <p:tavLst>
                                        <p:tav tm="0">
                                          <p:val>
                                            <p:fltVal val="0"/>
                                          </p:val>
                                        </p:tav>
                                        <p:tav tm="100000">
                                          <p:val>
                                            <p:strVal val="#ppt_h"/>
                                          </p:val>
                                        </p:tav>
                                      </p:tavLst>
                                    </p:anim>
                                    <p:animEffect transition="in" filter="fade">
                                      <p:cBhvr>
                                        <p:cTn id="41" dur="500"/>
                                        <p:tgtEl>
                                          <p:spTgt spid="14"/>
                                        </p:tgtEl>
                                      </p:cBhvr>
                                    </p:animEffect>
                                  </p:childTnLst>
                                </p:cTn>
                              </p:par>
                            </p:childTnLst>
                          </p:cTn>
                        </p:par>
                        <p:par>
                          <p:cTn id="42" fill="hold">
                            <p:stCondLst>
                              <p:cond delay="4300"/>
                            </p:stCondLst>
                            <p:childTnLst>
                              <p:par>
                                <p:cTn id="43" presetID="42" presetClass="entr" presetSubtype="0" fill="hold" grpId="0" nodeType="afterEffect">
                                  <p:stCondLst>
                                    <p:cond delay="0"/>
                                  </p:stCondLst>
                                  <p:childTnLst>
                                    <p:set>
                                      <p:cBhvr>
                                        <p:cTn id="44" dur="1" fill="hold">
                                          <p:stCondLst>
                                            <p:cond delay="0"/>
                                          </p:stCondLst>
                                        </p:cTn>
                                        <p:tgtEl>
                                          <p:spTgt spid="17"/>
                                        </p:tgtEl>
                                        <p:attrNameLst>
                                          <p:attrName>style.visibility</p:attrName>
                                        </p:attrNameLst>
                                      </p:cBhvr>
                                      <p:to>
                                        <p:strVal val="visible"/>
                                      </p:to>
                                    </p:set>
                                    <p:animEffect transition="in" filter="fade">
                                      <p:cBhvr>
                                        <p:cTn id="45" dur="500"/>
                                        <p:tgtEl>
                                          <p:spTgt spid="17"/>
                                        </p:tgtEl>
                                      </p:cBhvr>
                                    </p:animEffect>
                                    <p:anim calcmode="lin" valueType="num">
                                      <p:cBhvr>
                                        <p:cTn id="46" dur="500" fill="hold"/>
                                        <p:tgtEl>
                                          <p:spTgt spid="17"/>
                                        </p:tgtEl>
                                        <p:attrNameLst>
                                          <p:attrName>ppt_x</p:attrName>
                                        </p:attrNameLst>
                                      </p:cBhvr>
                                      <p:tavLst>
                                        <p:tav tm="0">
                                          <p:val>
                                            <p:strVal val="#ppt_x"/>
                                          </p:val>
                                        </p:tav>
                                        <p:tav tm="100000">
                                          <p:val>
                                            <p:strVal val="#ppt_x"/>
                                          </p:val>
                                        </p:tav>
                                      </p:tavLst>
                                    </p:anim>
                                    <p:anim calcmode="lin" valueType="num">
                                      <p:cBhvr>
                                        <p:cTn id="47" dur="500" fill="hold"/>
                                        <p:tgtEl>
                                          <p:spTgt spid="17"/>
                                        </p:tgtEl>
                                        <p:attrNameLst>
                                          <p:attrName>ppt_y</p:attrName>
                                        </p:attrNameLst>
                                      </p:cBhvr>
                                      <p:tavLst>
                                        <p:tav tm="0">
                                          <p:val>
                                            <p:strVal val="#ppt_y+.1"/>
                                          </p:val>
                                        </p:tav>
                                        <p:tav tm="100000">
                                          <p:val>
                                            <p:strVal val="#ppt_y"/>
                                          </p:val>
                                        </p:tav>
                                      </p:tavLst>
                                    </p:anim>
                                  </p:childTnLst>
                                </p:cTn>
                              </p:par>
                            </p:childTnLst>
                          </p:cTn>
                        </p:par>
                        <p:par>
                          <p:cTn id="48" fill="hold">
                            <p:stCondLst>
                              <p:cond delay="4800"/>
                            </p:stCondLst>
                            <p:childTnLst>
                              <p:par>
                                <p:cTn id="49" presetID="2" presetClass="entr" presetSubtype="1" decel="100000" fill="hold" nodeType="afterEffect">
                                  <p:stCondLst>
                                    <p:cond delay="0"/>
                                  </p:stCondLst>
                                  <p:childTnLst>
                                    <p:set>
                                      <p:cBhvr>
                                        <p:cTn id="50" dur="1" fill="hold">
                                          <p:stCondLst>
                                            <p:cond delay="0"/>
                                          </p:stCondLst>
                                        </p:cTn>
                                        <p:tgtEl>
                                          <p:spTgt spid="50"/>
                                        </p:tgtEl>
                                        <p:attrNameLst>
                                          <p:attrName>style.visibility</p:attrName>
                                        </p:attrNameLst>
                                      </p:cBhvr>
                                      <p:to>
                                        <p:strVal val="visible"/>
                                      </p:to>
                                    </p:set>
                                    <p:anim calcmode="lin" valueType="num">
                                      <p:cBhvr additive="base">
                                        <p:cTn id="51" dur="750" fill="hold"/>
                                        <p:tgtEl>
                                          <p:spTgt spid="50"/>
                                        </p:tgtEl>
                                        <p:attrNameLst>
                                          <p:attrName>ppt_x</p:attrName>
                                        </p:attrNameLst>
                                      </p:cBhvr>
                                      <p:tavLst>
                                        <p:tav tm="0">
                                          <p:val>
                                            <p:strVal val="#ppt_x"/>
                                          </p:val>
                                        </p:tav>
                                        <p:tav tm="100000">
                                          <p:val>
                                            <p:strVal val="#ppt_x"/>
                                          </p:val>
                                        </p:tav>
                                      </p:tavLst>
                                    </p:anim>
                                    <p:anim calcmode="lin" valueType="num">
                                      <p:cBhvr additive="base">
                                        <p:cTn id="52" dur="750" fill="hold"/>
                                        <p:tgtEl>
                                          <p:spTgt spid="50"/>
                                        </p:tgtEl>
                                        <p:attrNameLst>
                                          <p:attrName>ppt_y</p:attrName>
                                        </p:attrNameLst>
                                      </p:cBhvr>
                                      <p:tavLst>
                                        <p:tav tm="0">
                                          <p:val>
                                            <p:strVal val="0-#ppt_h/2"/>
                                          </p:val>
                                        </p:tav>
                                        <p:tav tm="100000">
                                          <p:val>
                                            <p:strVal val="#ppt_y"/>
                                          </p:val>
                                        </p:tav>
                                      </p:tavLst>
                                    </p:anim>
                                  </p:childTnLst>
                                </p:cTn>
                              </p:par>
                            </p:childTnLst>
                          </p:cTn>
                        </p:par>
                        <p:par>
                          <p:cTn id="53" fill="hold">
                            <p:stCondLst>
                              <p:cond delay="5550"/>
                            </p:stCondLst>
                            <p:childTnLst>
                              <p:par>
                                <p:cTn id="54" presetID="53" presetClass="entr" presetSubtype="16" fill="hold" grpId="0" nodeType="afterEffect">
                                  <p:stCondLst>
                                    <p:cond delay="0"/>
                                  </p:stCondLst>
                                  <p:childTnLst>
                                    <p:set>
                                      <p:cBhvr>
                                        <p:cTn id="55" dur="1" fill="hold">
                                          <p:stCondLst>
                                            <p:cond delay="0"/>
                                          </p:stCondLst>
                                        </p:cTn>
                                        <p:tgtEl>
                                          <p:spTgt spid="15"/>
                                        </p:tgtEl>
                                        <p:attrNameLst>
                                          <p:attrName>style.visibility</p:attrName>
                                        </p:attrNameLst>
                                      </p:cBhvr>
                                      <p:to>
                                        <p:strVal val="visible"/>
                                      </p:to>
                                    </p:set>
                                    <p:anim calcmode="lin" valueType="num">
                                      <p:cBhvr>
                                        <p:cTn id="56" dur="500" fill="hold"/>
                                        <p:tgtEl>
                                          <p:spTgt spid="15"/>
                                        </p:tgtEl>
                                        <p:attrNameLst>
                                          <p:attrName>ppt_w</p:attrName>
                                        </p:attrNameLst>
                                      </p:cBhvr>
                                      <p:tavLst>
                                        <p:tav tm="0">
                                          <p:val>
                                            <p:fltVal val="0"/>
                                          </p:val>
                                        </p:tav>
                                        <p:tav tm="100000">
                                          <p:val>
                                            <p:strVal val="#ppt_w"/>
                                          </p:val>
                                        </p:tav>
                                      </p:tavLst>
                                    </p:anim>
                                    <p:anim calcmode="lin" valueType="num">
                                      <p:cBhvr>
                                        <p:cTn id="57" dur="500" fill="hold"/>
                                        <p:tgtEl>
                                          <p:spTgt spid="15"/>
                                        </p:tgtEl>
                                        <p:attrNameLst>
                                          <p:attrName>ppt_h</p:attrName>
                                        </p:attrNameLst>
                                      </p:cBhvr>
                                      <p:tavLst>
                                        <p:tav tm="0">
                                          <p:val>
                                            <p:fltVal val="0"/>
                                          </p:val>
                                        </p:tav>
                                        <p:tav tm="100000">
                                          <p:val>
                                            <p:strVal val="#ppt_h"/>
                                          </p:val>
                                        </p:tav>
                                      </p:tavLst>
                                    </p:anim>
                                    <p:animEffect transition="in" filter="fade">
                                      <p:cBhvr>
                                        <p:cTn id="58" dur="500"/>
                                        <p:tgtEl>
                                          <p:spTgt spid="15"/>
                                        </p:tgtEl>
                                      </p:cBhvr>
                                    </p:animEffect>
                                  </p:childTnLst>
                                </p:cTn>
                              </p:par>
                            </p:childTnLst>
                          </p:cTn>
                        </p:par>
                        <p:par>
                          <p:cTn id="59" fill="hold">
                            <p:stCondLst>
                              <p:cond delay="6050"/>
                            </p:stCondLst>
                            <p:childTnLst>
                              <p:par>
                                <p:cTn id="60" presetID="42" presetClass="entr" presetSubtype="0" fill="hold" grpId="0" nodeType="afterEffect">
                                  <p:stCondLst>
                                    <p:cond delay="0"/>
                                  </p:stCondLst>
                                  <p:childTnLst>
                                    <p:set>
                                      <p:cBhvr>
                                        <p:cTn id="61" dur="1" fill="hold">
                                          <p:stCondLst>
                                            <p:cond delay="0"/>
                                          </p:stCondLst>
                                        </p:cTn>
                                        <p:tgtEl>
                                          <p:spTgt spid="18"/>
                                        </p:tgtEl>
                                        <p:attrNameLst>
                                          <p:attrName>style.visibility</p:attrName>
                                        </p:attrNameLst>
                                      </p:cBhvr>
                                      <p:to>
                                        <p:strVal val="visible"/>
                                      </p:to>
                                    </p:set>
                                    <p:animEffect transition="in" filter="fade">
                                      <p:cBhvr>
                                        <p:cTn id="62" dur="500"/>
                                        <p:tgtEl>
                                          <p:spTgt spid="18"/>
                                        </p:tgtEl>
                                      </p:cBhvr>
                                    </p:animEffect>
                                    <p:anim calcmode="lin" valueType="num">
                                      <p:cBhvr>
                                        <p:cTn id="63" dur="500" fill="hold"/>
                                        <p:tgtEl>
                                          <p:spTgt spid="18"/>
                                        </p:tgtEl>
                                        <p:attrNameLst>
                                          <p:attrName>ppt_x</p:attrName>
                                        </p:attrNameLst>
                                      </p:cBhvr>
                                      <p:tavLst>
                                        <p:tav tm="0">
                                          <p:val>
                                            <p:strVal val="#ppt_x"/>
                                          </p:val>
                                        </p:tav>
                                        <p:tav tm="100000">
                                          <p:val>
                                            <p:strVal val="#ppt_x"/>
                                          </p:val>
                                        </p:tav>
                                      </p:tavLst>
                                    </p:anim>
                                    <p:anim calcmode="lin" valueType="num">
                                      <p:cBhvr>
                                        <p:cTn id="64" dur="500" fill="hold"/>
                                        <p:tgtEl>
                                          <p:spTgt spid="18"/>
                                        </p:tgtEl>
                                        <p:attrNameLst>
                                          <p:attrName>ppt_y</p:attrName>
                                        </p:attrNameLst>
                                      </p:cBhvr>
                                      <p:tavLst>
                                        <p:tav tm="0">
                                          <p:val>
                                            <p:strVal val="#ppt_y+.1"/>
                                          </p:val>
                                        </p:tav>
                                        <p:tav tm="100000">
                                          <p:val>
                                            <p:strVal val="#ppt_y"/>
                                          </p:val>
                                        </p:tav>
                                      </p:tavLst>
                                    </p:anim>
                                  </p:childTnLst>
                                </p:cTn>
                              </p:par>
                            </p:childTnLst>
                          </p:cTn>
                        </p:par>
                        <p:par>
                          <p:cTn id="65" fill="hold">
                            <p:stCondLst>
                              <p:cond delay="6550"/>
                            </p:stCondLst>
                            <p:childTnLst>
                              <p:par>
                                <p:cTn id="66" presetID="2" presetClass="entr" presetSubtype="1" decel="100000" fill="hold" nodeType="afterEffect">
                                  <p:stCondLst>
                                    <p:cond delay="0"/>
                                  </p:stCondLst>
                                  <p:childTnLst>
                                    <p:set>
                                      <p:cBhvr>
                                        <p:cTn id="67" dur="1" fill="hold">
                                          <p:stCondLst>
                                            <p:cond delay="0"/>
                                          </p:stCondLst>
                                        </p:cTn>
                                        <p:tgtEl>
                                          <p:spTgt spid="65"/>
                                        </p:tgtEl>
                                        <p:attrNameLst>
                                          <p:attrName>style.visibility</p:attrName>
                                        </p:attrNameLst>
                                      </p:cBhvr>
                                      <p:to>
                                        <p:strVal val="visible"/>
                                      </p:to>
                                    </p:set>
                                    <p:anim calcmode="lin" valueType="num">
                                      <p:cBhvr additive="base">
                                        <p:cTn id="68" dur="750" fill="hold"/>
                                        <p:tgtEl>
                                          <p:spTgt spid="65"/>
                                        </p:tgtEl>
                                        <p:attrNameLst>
                                          <p:attrName>ppt_x</p:attrName>
                                        </p:attrNameLst>
                                      </p:cBhvr>
                                      <p:tavLst>
                                        <p:tav tm="0">
                                          <p:val>
                                            <p:strVal val="#ppt_x"/>
                                          </p:val>
                                        </p:tav>
                                        <p:tav tm="100000">
                                          <p:val>
                                            <p:strVal val="#ppt_x"/>
                                          </p:val>
                                        </p:tav>
                                      </p:tavLst>
                                    </p:anim>
                                    <p:anim calcmode="lin" valueType="num">
                                      <p:cBhvr additive="base">
                                        <p:cTn id="69" dur="750" fill="hold"/>
                                        <p:tgtEl>
                                          <p:spTgt spid="65"/>
                                        </p:tgtEl>
                                        <p:attrNameLst>
                                          <p:attrName>ppt_y</p:attrName>
                                        </p:attrNameLst>
                                      </p:cBhvr>
                                      <p:tavLst>
                                        <p:tav tm="0">
                                          <p:val>
                                            <p:strVal val="0-#ppt_h/2"/>
                                          </p:val>
                                        </p:tav>
                                        <p:tav tm="100000">
                                          <p:val>
                                            <p:strVal val="#ppt_y"/>
                                          </p:val>
                                        </p:tav>
                                      </p:tavLst>
                                    </p:anim>
                                  </p:childTnLst>
                                </p:cTn>
                              </p:par>
                            </p:childTnLst>
                          </p:cTn>
                        </p:par>
                        <p:par>
                          <p:cTn id="70" fill="hold">
                            <p:stCondLst>
                              <p:cond delay="7300"/>
                            </p:stCondLst>
                            <p:childTnLst>
                              <p:par>
                                <p:cTn id="71" presetID="53" presetClass="entr" presetSubtype="16" fill="hold" grpId="0" nodeType="afterEffect">
                                  <p:stCondLst>
                                    <p:cond delay="0"/>
                                  </p:stCondLst>
                                  <p:childTnLst>
                                    <p:set>
                                      <p:cBhvr>
                                        <p:cTn id="72" dur="1" fill="hold">
                                          <p:stCondLst>
                                            <p:cond delay="0"/>
                                          </p:stCondLst>
                                        </p:cTn>
                                        <p:tgtEl>
                                          <p:spTgt spid="16"/>
                                        </p:tgtEl>
                                        <p:attrNameLst>
                                          <p:attrName>style.visibility</p:attrName>
                                        </p:attrNameLst>
                                      </p:cBhvr>
                                      <p:to>
                                        <p:strVal val="visible"/>
                                      </p:to>
                                    </p:set>
                                    <p:anim calcmode="lin" valueType="num">
                                      <p:cBhvr>
                                        <p:cTn id="73" dur="500" fill="hold"/>
                                        <p:tgtEl>
                                          <p:spTgt spid="16"/>
                                        </p:tgtEl>
                                        <p:attrNameLst>
                                          <p:attrName>ppt_w</p:attrName>
                                        </p:attrNameLst>
                                      </p:cBhvr>
                                      <p:tavLst>
                                        <p:tav tm="0">
                                          <p:val>
                                            <p:fltVal val="0"/>
                                          </p:val>
                                        </p:tav>
                                        <p:tav tm="100000">
                                          <p:val>
                                            <p:strVal val="#ppt_w"/>
                                          </p:val>
                                        </p:tav>
                                      </p:tavLst>
                                    </p:anim>
                                    <p:anim calcmode="lin" valueType="num">
                                      <p:cBhvr>
                                        <p:cTn id="74" dur="500" fill="hold"/>
                                        <p:tgtEl>
                                          <p:spTgt spid="16"/>
                                        </p:tgtEl>
                                        <p:attrNameLst>
                                          <p:attrName>ppt_h</p:attrName>
                                        </p:attrNameLst>
                                      </p:cBhvr>
                                      <p:tavLst>
                                        <p:tav tm="0">
                                          <p:val>
                                            <p:fltVal val="0"/>
                                          </p:val>
                                        </p:tav>
                                        <p:tav tm="100000">
                                          <p:val>
                                            <p:strVal val="#ppt_h"/>
                                          </p:val>
                                        </p:tav>
                                      </p:tavLst>
                                    </p:anim>
                                    <p:animEffect transition="in" filter="fade">
                                      <p:cBhvr>
                                        <p:cTn id="75" dur="500"/>
                                        <p:tgtEl>
                                          <p:spTgt spid="16"/>
                                        </p:tgtEl>
                                      </p:cBhvr>
                                    </p:animEffect>
                                  </p:childTnLst>
                                </p:cTn>
                              </p:par>
                            </p:childTnLst>
                          </p:cTn>
                        </p:par>
                        <p:par>
                          <p:cTn id="76" fill="hold">
                            <p:stCondLst>
                              <p:cond delay="7800"/>
                            </p:stCondLst>
                            <p:childTnLst>
                              <p:par>
                                <p:cTn id="77" presetID="42" presetClass="entr" presetSubtype="0" fill="hold" grpId="0" nodeType="afterEffect">
                                  <p:stCondLst>
                                    <p:cond delay="0"/>
                                  </p:stCondLst>
                                  <p:childTnLst>
                                    <p:set>
                                      <p:cBhvr>
                                        <p:cTn id="78" dur="1" fill="hold">
                                          <p:stCondLst>
                                            <p:cond delay="0"/>
                                          </p:stCondLst>
                                        </p:cTn>
                                        <p:tgtEl>
                                          <p:spTgt spid="19"/>
                                        </p:tgtEl>
                                        <p:attrNameLst>
                                          <p:attrName>style.visibility</p:attrName>
                                        </p:attrNameLst>
                                      </p:cBhvr>
                                      <p:to>
                                        <p:strVal val="visible"/>
                                      </p:to>
                                    </p:set>
                                    <p:animEffect transition="in" filter="fade">
                                      <p:cBhvr>
                                        <p:cTn id="79" dur="500"/>
                                        <p:tgtEl>
                                          <p:spTgt spid="19"/>
                                        </p:tgtEl>
                                      </p:cBhvr>
                                    </p:animEffect>
                                    <p:anim calcmode="lin" valueType="num">
                                      <p:cBhvr>
                                        <p:cTn id="80" dur="500" fill="hold"/>
                                        <p:tgtEl>
                                          <p:spTgt spid="19"/>
                                        </p:tgtEl>
                                        <p:attrNameLst>
                                          <p:attrName>ppt_x</p:attrName>
                                        </p:attrNameLst>
                                      </p:cBhvr>
                                      <p:tavLst>
                                        <p:tav tm="0">
                                          <p:val>
                                            <p:strVal val="#ppt_x"/>
                                          </p:val>
                                        </p:tav>
                                        <p:tav tm="100000">
                                          <p:val>
                                            <p:strVal val="#ppt_x"/>
                                          </p:val>
                                        </p:tav>
                                      </p:tavLst>
                                    </p:anim>
                                    <p:anim calcmode="lin" valueType="num">
                                      <p:cBhvr>
                                        <p:cTn id="81" dur="5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2"/>
                        </p:tgtEl>
                        <p:attrNameLst>
                          <p:attrName>style.visibility</p:attrName>
                        </p:attrNameLst>
                      </p:cBhvr>
                      <p:to>
                        <p:strVal val="visible"/>
                      </p:to>
                    </p:set>
                    <p:anim calcmode="lin" valueType="num">
                      <p:cBhvr additive="base">
                        <p:cTn dur="500" fill="hold"/>
                        <p:tgtEl>
                          <p:spTgt spid="2"/>
                        </p:tgtEl>
                        <p:attrNameLst>
                          <p:attrName>ppt_x</p:attrName>
                        </p:attrNameLst>
                      </p:cBhvr>
                      <p:tavLst>
                        <p:tav tm="0">
                          <p:val>
                            <p:strVal val="1+#ppt_w/2"/>
                          </p:val>
                        </p:tav>
                        <p:tav tm="100000">
                          <p:val>
                            <p:strVal val="#ppt_x"/>
                          </p:val>
                        </p:tav>
                      </p:tavLst>
                    </p:anim>
                    <p:anim calcmode="lin" valueType="num">
                      <p:cBhvr additive="base">
                        <p:cTn dur="500" fill="hold"/>
                        <p:tgtEl>
                          <p:spTgt spid="2"/>
                        </p:tgtEl>
                        <p:attrNameLst>
                          <p:attrName>ppt_y</p:attrName>
                        </p:attrNameLst>
                      </p:cBhvr>
                      <p:tavLst>
                        <p:tav tm="0">
                          <p:val>
                            <p:strVal val="#ppt_y"/>
                          </p:val>
                        </p:tav>
                        <p:tav tm="100000">
                          <p:val>
                            <p:strVal val="#ppt_y"/>
                          </p:val>
                        </p:tav>
                      </p:tavLst>
                    </p:anim>
                  </p:childTnLst>
                </p:cTn>
              </p:par>
            </p:tnLst>
          </p:tmpl>
        </p:tmplLst>
      </p:bldP>
      <p:bldP spid="3"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1+#ppt_w/2"/>
                          </p:val>
                        </p:tav>
                        <p:tav tm="100000">
                          <p:val>
                            <p:strVal val="#ppt_x"/>
                          </p:val>
                        </p:tav>
                      </p:tavLst>
                    </p:anim>
                    <p:anim calcmode="lin" valueType="num">
                      <p:cBhvr additive="base">
                        <p:cTn dur="500" fill="hold"/>
                        <p:tgtEl>
                          <p:spTgt spid="3"/>
                        </p:tgtEl>
                        <p:attrNameLst>
                          <p:attrName>ppt_y</p:attrName>
                        </p:attrNameLst>
                      </p:cBhvr>
                      <p:tavLst>
                        <p:tav tm="0">
                          <p:val>
                            <p:strVal val="#ppt_y"/>
                          </p:val>
                        </p:tav>
                        <p:tav tm="100000">
                          <p:val>
                            <p:strVal val="#ppt_y"/>
                          </p:val>
                        </p:tav>
                      </p:tavLst>
                    </p:anim>
                  </p:childTnLst>
                </p:cTn>
              </p:par>
            </p:tnLst>
          </p:tmpl>
        </p:tmplLst>
      </p:bldP>
      <p:bldP spid="12" grpId="0"/>
      <p:bldP spid="13" grpId="0"/>
      <p:bldP spid="14" grpId="0"/>
      <p:bldP spid="15" grpId="0"/>
      <p:bldP spid="16" grpId="0"/>
      <p:bldP spid="17" grpId="0"/>
      <p:bldP spid="18" grpId="0"/>
      <p:bldP spid="19"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2"/>
          <p:cNvSpPr txBox="1">
            <a:spLocks/>
          </p:cNvSpPr>
          <p:nvPr/>
        </p:nvSpPr>
        <p:spPr>
          <a:xfrm>
            <a:off x="1192479" y="292682"/>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教学过程</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3" name="文本占位符 2"/>
          <p:cNvSpPr txBox="1">
            <a:spLocks/>
          </p:cNvSpPr>
          <p:nvPr/>
        </p:nvSpPr>
        <p:spPr>
          <a:xfrm>
            <a:off x="8994696" y="292681"/>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课堂实施</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4" name="chenying0907 5"/>
          <p:cNvSpPr>
            <a:spLocks noEditPoints="1"/>
          </p:cNvSpPr>
          <p:nvPr/>
        </p:nvSpPr>
        <p:spPr bwMode="auto">
          <a:xfrm>
            <a:off x="1456825" y="2797796"/>
            <a:ext cx="3409950" cy="2546350"/>
          </a:xfrm>
          <a:custGeom>
            <a:avLst/>
            <a:gdLst>
              <a:gd name="T0" fmla="*/ 221 w 552"/>
              <a:gd name="T1" fmla="*/ 173 h 412"/>
              <a:gd name="T2" fmla="*/ 122 w 552"/>
              <a:gd name="T3" fmla="*/ 165 h 412"/>
              <a:gd name="T4" fmla="*/ 61 w 552"/>
              <a:gd name="T5" fmla="*/ 206 h 412"/>
              <a:gd name="T6" fmla="*/ 20 w 552"/>
              <a:gd name="T7" fmla="*/ 308 h 412"/>
              <a:gd name="T8" fmla="*/ 3 w 552"/>
              <a:gd name="T9" fmla="*/ 364 h 412"/>
              <a:gd name="T10" fmla="*/ 31 w 552"/>
              <a:gd name="T11" fmla="*/ 376 h 412"/>
              <a:gd name="T12" fmla="*/ 60 w 552"/>
              <a:gd name="T13" fmla="*/ 394 h 412"/>
              <a:gd name="T14" fmla="*/ 95 w 552"/>
              <a:gd name="T15" fmla="*/ 412 h 412"/>
              <a:gd name="T16" fmla="*/ 215 w 552"/>
              <a:gd name="T17" fmla="*/ 357 h 412"/>
              <a:gd name="T18" fmla="*/ 231 w 552"/>
              <a:gd name="T19" fmla="*/ 370 h 412"/>
              <a:gd name="T20" fmla="*/ 251 w 552"/>
              <a:gd name="T21" fmla="*/ 382 h 412"/>
              <a:gd name="T22" fmla="*/ 401 w 552"/>
              <a:gd name="T23" fmla="*/ 333 h 412"/>
              <a:gd name="T24" fmla="*/ 417 w 552"/>
              <a:gd name="T25" fmla="*/ 342 h 412"/>
              <a:gd name="T26" fmla="*/ 549 w 552"/>
              <a:gd name="T27" fmla="*/ 310 h 412"/>
              <a:gd name="T28" fmla="*/ 444 w 552"/>
              <a:gd name="T29" fmla="*/ 126 h 412"/>
              <a:gd name="T30" fmla="*/ 408 w 552"/>
              <a:gd name="T31" fmla="*/ 195 h 412"/>
              <a:gd name="T32" fmla="*/ 348 w 552"/>
              <a:gd name="T33" fmla="*/ 198 h 412"/>
              <a:gd name="T34" fmla="*/ 267 w 552"/>
              <a:gd name="T35" fmla="*/ 7 h 412"/>
              <a:gd name="T36" fmla="*/ 192 w 552"/>
              <a:gd name="T37" fmla="*/ 313 h 412"/>
              <a:gd name="T38" fmla="*/ 270 w 552"/>
              <a:gd name="T39" fmla="*/ 129 h 412"/>
              <a:gd name="T40" fmla="*/ 210 w 552"/>
              <a:gd name="T41" fmla="*/ 236 h 412"/>
              <a:gd name="T42" fmla="*/ 269 w 552"/>
              <a:gd name="T43" fmla="*/ 94 h 412"/>
              <a:gd name="T44" fmla="*/ 240 w 552"/>
              <a:gd name="T45" fmla="*/ 132 h 412"/>
              <a:gd name="T46" fmla="*/ 188 w 552"/>
              <a:gd name="T47" fmla="*/ 301 h 412"/>
              <a:gd name="T48" fmla="*/ 191 w 552"/>
              <a:gd name="T49" fmla="*/ 309 h 412"/>
              <a:gd name="T50" fmla="*/ 21 w 552"/>
              <a:gd name="T51" fmla="*/ 333 h 412"/>
              <a:gd name="T52" fmla="*/ 9 w 552"/>
              <a:gd name="T53" fmla="*/ 358 h 412"/>
              <a:gd name="T54" fmla="*/ 59 w 552"/>
              <a:gd name="T55" fmla="*/ 229 h 412"/>
              <a:gd name="T56" fmla="*/ 93 w 552"/>
              <a:gd name="T57" fmla="*/ 158 h 412"/>
              <a:gd name="T58" fmla="*/ 94 w 552"/>
              <a:gd name="T59" fmla="*/ 179 h 412"/>
              <a:gd name="T60" fmla="*/ 36 w 552"/>
              <a:gd name="T61" fmla="*/ 292 h 412"/>
              <a:gd name="T62" fmla="*/ 24 w 552"/>
              <a:gd name="T63" fmla="*/ 323 h 412"/>
              <a:gd name="T64" fmla="*/ 33 w 552"/>
              <a:gd name="T65" fmla="*/ 370 h 412"/>
              <a:gd name="T66" fmla="*/ 51 w 552"/>
              <a:gd name="T67" fmla="*/ 375 h 412"/>
              <a:gd name="T68" fmla="*/ 62 w 552"/>
              <a:gd name="T69" fmla="*/ 388 h 412"/>
              <a:gd name="T70" fmla="*/ 78 w 552"/>
              <a:gd name="T71" fmla="*/ 398 h 412"/>
              <a:gd name="T72" fmla="*/ 81 w 552"/>
              <a:gd name="T73" fmla="*/ 400 h 412"/>
              <a:gd name="T74" fmla="*/ 102 w 552"/>
              <a:gd name="T75" fmla="*/ 288 h 412"/>
              <a:gd name="T76" fmla="*/ 100 w 552"/>
              <a:gd name="T77" fmla="*/ 216 h 412"/>
              <a:gd name="T78" fmla="*/ 193 w 552"/>
              <a:gd name="T79" fmla="*/ 339 h 412"/>
              <a:gd name="T80" fmla="*/ 200 w 552"/>
              <a:gd name="T81" fmla="*/ 348 h 412"/>
              <a:gd name="T82" fmla="*/ 203 w 552"/>
              <a:gd name="T83" fmla="*/ 336 h 412"/>
              <a:gd name="T84" fmla="*/ 269 w 552"/>
              <a:gd name="T85" fmla="*/ 310 h 412"/>
              <a:gd name="T86" fmla="*/ 239 w 552"/>
              <a:gd name="T87" fmla="*/ 365 h 412"/>
              <a:gd name="T88" fmla="*/ 257 w 552"/>
              <a:gd name="T89" fmla="*/ 376 h 412"/>
              <a:gd name="T90" fmla="*/ 398 w 552"/>
              <a:gd name="T91" fmla="*/ 325 h 412"/>
              <a:gd name="T92" fmla="*/ 438 w 552"/>
              <a:gd name="T93" fmla="*/ 288 h 412"/>
              <a:gd name="T94" fmla="*/ 439 w 552"/>
              <a:gd name="T95" fmla="*/ 208 h 412"/>
              <a:gd name="T96" fmla="*/ 383 w 552"/>
              <a:gd name="T97" fmla="*/ 290 h 412"/>
              <a:gd name="T98" fmla="*/ 420 w 552"/>
              <a:gd name="T99" fmla="*/ 336 h 412"/>
              <a:gd name="T100" fmla="*/ 423 w 552"/>
              <a:gd name="T101" fmla="*/ 337 h 412"/>
              <a:gd name="T102" fmla="*/ 445 w 552"/>
              <a:gd name="T103" fmla="*/ 282 h 412"/>
              <a:gd name="T104" fmla="*/ 446 w 552"/>
              <a:gd name="T105" fmla="*/ 172 h 412"/>
              <a:gd name="T106" fmla="*/ 438 w 552"/>
              <a:gd name="T107" fmla="*/ 173 h 412"/>
              <a:gd name="T108" fmla="*/ 404 w 552"/>
              <a:gd name="T109" fmla="*/ 220 h 412"/>
              <a:gd name="T110" fmla="*/ 381 w 552"/>
              <a:gd name="T111" fmla="*/ 287 h 412"/>
              <a:gd name="T112" fmla="*/ 385 w 552"/>
              <a:gd name="T113" fmla="*/ 318 h 412"/>
              <a:gd name="T114" fmla="*/ 276 w 552"/>
              <a:gd name="T115" fmla="*/ 379 h 412"/>
              <a:gd name="T116" fmla="*/ 269 w 552"/>
              <a:gd name="T117" fmla="*/ 65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52" h="412">
                <a:moveTo>
                  <a:pt x="240" y="100"/>
                </a:moveTo>
                <a:cubicBezTo>
                  <a:pt x="239" y="101"/>
                  <a:pt x="239" y="102"/>
                  <a:pt x="240" y="102"/>
                </a:cubicBezTo>
                <a:cubicBezTo>
                  <a:pt x="240" y="103"/>
                  <a:pt x="241" y="103"/>
                  <a:pt x="242" y="102"/>
                </a:cubicBezTo>
                <a:cubicBezTo>
                  <a:pt x="236" y="124"/>
                  <a:pt x="230" y="146"/>
                  <a:pt x="224" y="168"/>
                </a:cubicBezTo>
                <a:cubicBezTo>
                  <a:pt x="223" y="169"/>
                  <a:pt x="222" y="170"/>
                  <a:pt x="221" y="171"/>
                </a:cubicBezTo>
                <a:cubicBezTo>
                  <a:pt x="220" y="171"/>
                  <a:pt x="220" y="172"/>
                  <a:pt x="221" y="173"/>
                </a:cubicBezTo>
                <a:cubicBezTo>
                  <a:pt x="221" y="173"/>
                  <a:pt x="222" y="173"/>
                  <a:pt x="222" y="173"/>
                </a:cubicBezTo>
                <a:cubicBezTo>
                  <a:pt x="212" y="208"/>
                  <a:pt x="202" y="243"/>
                  <a:pt x="191" y="275"/>
                </a:cubicBezTo>
                <a:cubicBezTo>
                  <a:pt x="191" y="275"/>
                  <a:pt x="190" y="275"/>
                  <a:pt x="190" y="275"/>
                </a:cubicBezTo>
                <a:cubicBezTo>
                  <a:pt x="189" y="276"/>
                  <a:pt x="189" y="277"/>
                  <a:pt x="190" y="278"/>
                </a:cubicBezTo>
                <a:cubicBezTo>
                  <a:pt x="188" y="283"/>
                  <a:pt x="186" y="289"/>
                  <a:pt x="184" y="294"/>
                </a:cubicBezTo>
                <a:cubicBezTo>
                  <a:pt x="163" y="251"/>
                  <a:pt x="142" y="208"/>
                  <a:pt x="122" y="165"/>
                </a:cubicBezTo>
                <a:cubicBezTo>
                  <a:pt x="112" y="145"/>
                  <a:pt x="102" y="124"/>
                  <a:pt x="99" y="102"/>
                </a:cubicBezTo>
                <a:cubicBezTo>
                  <a:pt x="99" y="100"/>
                  <a:pt x="97" y="99"/>
                  <a:pt x="95" y="99"/>
                </a:cubicBezTo>
                <a:cubicBezTo>
                  <a:pt x="94" y="99"/>
                  <a:pt x="92" y="101"/>
                  <a:pt x="93" y="102"/>
                </a:cubicBezTo>
                <a:cubicBezTo>
                  <a:pt x="93" y="103"/>
                  <a:pt x="93" y="103"/>
                  <a:pt x="93" y="104"/>
                </a:cubicBezTo>
                <a:cubicBezTo>
                  <a:pt x="92" y="104"/>
                  <a:pt x="91" y="105"/>
                  <a:pt x="91" y="105"/>
                </a:cubicBezTo>
                <a:cubicBezTo>
                  <a:pt x="82" y="139"/>
                  <a:pt x="72" y="173"/>
                  <a:pt x="61" y="206"/>
                </a:cubicBezTo>
                <a:cubicBezTo>
                  <a:pt x="60" y="207"/>
                  <a:pt x="58" y="208"/>
                  <a:pt x="57" y="209"/>
                </a:cubicBezTo>
                <a:cubicBezTo>
                  <a:pt x="56" y="210"/>
                  <a:pt x="56" y="211"/>
                  <a:pt x="57" y="211"/>
                </a:cubicBezTo>
                <a:cubicBezTo>
                  <a:pt x="57" y="212"/>
                  <a:pt x="58" y="212"/>
                  <a:pt x="59" y="211"/>
                </a:cubicBezTo>
                <a:cubicBezTo>
                  <a:pt x="49" y="241"/>
                  <a:pt x="38" y="271"/>
                  <a:pt x="26" y="300"/>
                </a:cubicBezTo>
                <a:cubicBezTo>
                  <a:pt x="24" y="302"/>
                  <a:pt x="22" y="304"/>
                  <a:pt x="20" y="306"/>
                </a:cubicBezTo>
                <a:cubicBezTo>
                  <a:pt x="20" y="306"/>
                  <a:pt x="19" y="307"/>
                  <a:pt x="20" y="308"/>
                </a:cubicBezTo>
                <a:cubicBezTo>
                  <a:pt x="21" y="309"/>
                  <a:pt x="22" y="309"/>
                  <a:pt x="22" y="308"/>
                </a:cubicBezTo>
                <a:cubicBezTo>
                  <a:pt x="23" y="308"/>
                  <a:pt x="23" y="307"/>
                  <a:pt x="24" y="307"/>
                </a:cubicBezTo>
                <a:cubicBezTo>
                  <a:pt x="17" y="323"/>
                  <a:pt x="10" y="340"/>
                  <a:pt x="3" y="356"/>
                </a:cubicBezTo>
                <a:cubicBezTo>
                  <a:pt x="2" y="356"/>
                  <a:pt x="1" y="357"/>
                  <a:pt x="1" y="358"/>
                </a:cubicBezTo>
                <a:cubicBezTo>
                  <a:pt x="0" y="359"/>
                  <a:pt x="0" y="360"/>
                  <a:pt x="1" y="361"/>
                </a:cubicBezTo>
                <a:cubicBezTo>
                  <a:pt x="1" y="363"/>
                  <a:pt x="2" y="364"/>
                  <a:pt x="3" y="364"/>
                </a:cubicBezTo>
                <a:cubicBezTo>
                  <a:pt x="4" y="365"/>
                  <a:pt x="6" y="365"/>
                  <a:pt x="7" y="364"/>
                </a:cubicBezTo>
                <a:cubicBezTo>
                  <a:pt x="14" y="367"/>
                  <a:pt x="21" y="371"/>
                  <a:pt x="28" y="374"/>
                </a:cubicBezTo>
                <a:cubicBezTo>
                  <a:pt x="27" y="375"/>
                  <a:pt x="27" y="375"/>
                  <a:pt x="26" y="375"/>
                </a:cubicBezTo>
                <a:cubicBezTo>
                  <a:pt x="26" y="376"/>
                  <a:pt x="26" y="377"/>
                  <a:pt x="26" y="378"/>
                </a:cubicBezTo>
                <a:cubicBezTo>
                  <a:pt x="27" y="378"/>
                  <a:pt x="28" y="378"/>
                  <a:pt x="28" y="378"/>
                </a:cubicBezTo>
                <a:cubicBezTo>
                  <a:pt x="29" y="377"/>
                  <a:pt x="30" y="376"/>
                  <a:pt x="31" y="376"/>
                </a:cubicBezTo>
                <a:cubicBezTo>
                  <a:pt x="38" y="380"/>
                  <a:pt x="45" y="385"/>
                  <a:pt x="52" y="389"/>
                </a:cubicBezTo>
                <a:cubicBezTo>
                  <a:pt x="54" y="390"/>
                  <a:pt x="55" y="391"/>
                  <a:pt x="57" y="392"/>
                </a:cubicBezTo>
                <a:cubicBezTo>
                  <a:pt x="57" y="393"/>
                  <a:pt x="56" y="393"/>
                  <a:pt x="56" y="393"/>
                </a:cubicBezTo>
                <a:cubicBezTo>
                  <a:pt x="55" y="394"/>
                  <a:pt x="55" y="395"/>
                  <a:pt x="55" y="396"/>
                </a:cubicBezTo>
                <a:cubicBezTo>
                  <a:pt x="56" y="396"/>
                  <a:pt x="57" y="396"/>
                  <a:pt x="58" y="396"/>
                </a:cubicBezTo>
                <a:cubicBezTo>
                  <a:pt x="58" y="395"/>
                  <a:pt x="59" y="395"/>
                  <a:pt x="60" y="394"/>
                </a:cubicBezTo>
                <a:cubicBezTo>
                  <a:pt x="64" y="397"/>
                  <a:pt x="69" y="400"/>
                  <a:pt x="73" y="402"/>
                </a:cubicBezTo>
                <a:cubicBezTo>
                  <a:pt x="73" y="403"/>
                  <a:pt x="73" y="403"/>
                  <a:pt x="73" y="404"/>
                </a:cubicBezTo>
                <a:cubicBezTo>
                  <a:pt x="74" y="405"/>
                  <a:pt x="75" y="405"/>
                  <a:pt x="76" y="404"/>
                </a:cubicBezTo>
                <a:cubicBezTo>
                  <a:pt x="76" y="404"/>
                  <a:pt x="76" y="404"/>
                  <a:pt x="76" y="404"/>
                </a:cubicBezTo>
                <a:cubicBezTo>
                  <a:pt x="81" y="407"/>
                  <a:pt x="86" y="409"/>
                  <a:pt x="92" y="412"/>
                </a:cubicBezTo>
                <a:cubicBezTo>
                  <a:pt x="93" y="412"/>
                  <a:pt x="94" y="412"/>
                  <a:pt x="95" y="412"/>
                </a:cubicBezTo>
                <a:cubicBezTo>
                  <a:pt x="120" y="402"/>
                  <a:pt x="140" y="390"/>
                  <a:pt x="158" y="379"/>
                </a:cubicBezTo>
                <a:cubicBezTo>
                  <a:pt x="174" y="369"/>
                  <a:pt x="189" y="360"/>
                  <a:pt x="206" y="355"/>
                </a:cubicBezTo>
                <a:cubicBezTo>
                  <a:pt x="206" y="355"/>
                  <a:pt x="206" y="355"/>
                  <a:pt x="206" y="355"/>
                </a:cubicBezTo>
                <a:cubicBezTo>
                  <a:pt x="207" y="357"/>
                  <a:pt x="209" y="358"/>
                  <a:pt x="210" y="357"/>
                </a:cubicBezTo>
                <a:cubicBezTo>
                  <a:pt x="211" y="357"/>
                  <a:pt x="211" y="356"/>
                  <a:pt x="212" y="355"/>
                </a:cubicBezTo>
                <a:cubicBezTo>
                  <a:pt x="213" y="356"/>
                  <a:pt x="214" y="357"/>
                  <a:pt x="215" y="357"/>
                </a:cubicBezTo>
                <a:cubicBezTo>
                  <a:pt x="215" y="358"/>
                  <a:pt x="214" y="359"/>
                  <a:pt x="213" y="359"/>
                </a:cubicBezTo>
                <a:cubicBezTo>
                  <a:pt x="213" y="360"/>
                  <a:pt x="213" y="361"/>
                  <a:pt x="213" y="362"/>
                </a:cubicBezTo>
                <a:cubicBezTo>
                  <a:pt x="214" y="362"/>
                  <a:pt x="215" y="362"/>
                  <a:pt x="215" y="362"/>
                </a:cubicBezTo>
                <a:cubicBezTo>
                  <a:pt x="216" y="361"/>
                  <a:pt x="217" y="360"/>
                  <a:pt x="218" y="359"/>
                </a:cubicBezTo>
                <a:cubicBezTo>
                  <a:pt x="222" y="362"/>
                  <a:pt x="227" y="365"/>
                  <a:pt x="231" y="368"/>
                </a:cubicBezTo>
                <a:cubicBezTo>
                  <a:pt x="231" y="368"/>
                  <a:pt x="231" y="369"/>
                  <a:pt x="231" y="370"/>
                </a:cubicBezTo>
                <a:cubicBezTo>
                  <a:pt x="232" y="370"/>
                  <a:pt x="233" y="370"/>
                  <a:pt x="233" y="370"/>
                </a:cubicBezTo>
                <a:cubicBezTo>
                  <a:pt x="233" y="370"/>
                  <a:pt x="234" y="370"/>
                  <a:pt x="234" y="370"/>
                </a:cubicBezTo>
                <a:cubicBezTo>
                  <a:pt x="239" y="373"/>
                  <a:pt x="244" y="376"/>
                  <a:pt x="250" y="379"/>
                </a:cubicBezTo>
                <a:cubicBezTo>
                  <a:pt x="249" y="379"/>
                  <a:pt x="249" y="380"/>
                  <a:pt x="249" y="380"/>
                </a:cubicBezTo>
                <a:cubicBezTo>
                  <a:pt x="248" y="380"/>
                  <a:pt x="248" y="381"/>
                  <a:pt x="249" y="382"/>
                </a:cubicBezTo>
                <a:cubicBezTo>
                  <a:pt x="250" y="383"/>
                  <a:pt x="251" y="383"/>
                  <a:pt x="251" y="382"/>
                </a:cubicBezTo>
                <a:cubicBezTo>
                  <a:pt x="252" y="382"/>
                  <a:pt x="252" y="381"/>
                  <a:pt x="253" y="381"/>
                </a:cubicBezTo>
                <a:cubicBezTo>
                  <a:pt x="257" y="383"/>
                  <a:pt x="262" y="386"/>
                  <a:pt x="268" y="388"/>
                </a:cubicBezTo>
                <a:cubicBezTo>
                  <a:pt x="268" y="388"/>
                  <a:pt x="269" y="388"/>
                  <a:pt x="270" y="388"/>
                </a:cubicBezTo>
                <a:cubicBezTo>
                  <a:pt x="298" y="377"/>
                  <a:pt x="319" y="364"/>
                  <a:pt x="339" y="352"/>
                </a:cubicBezTo>
                <a:cubicBezTo>
                  <a:pt x="356" y="342"/>
                  <a:pt x="371" y="333"/>
                  <a:pt x="388" y="327"/>
                </a:cubicBezTo>
                <a:cubicBezTo>
                  <a:pt x="392" y="329"/>
                  <a:pt x="396" y="331"/>
                  <a:pt x="401" y="333"/>
                </a:cubicBezTo>
                <a:cubicBezTo>
                  <a:pt x="400" y="334"/>
                  <a:pt x="399" y="334"/>
                  <a:pt x="399" y="335"/>
                </a:cubicBezTo>
                <a:cubicBezTo>
                  <a:pt x="398" y="335"/>
                  <a:pt x="398" y="336"/>
                  <a:pt x="399" y="337"/>
                </a:cubicBezTo>
                <a:cubicBezTo>
                  <a:pt x="399" y="338"/>
                  <a:pt x="400" y="338"/>
                  <a:pt x="401" y="337"/>
                </a:cubicBezTo>
                <a:cubicBezTo>
                  <a:pt x="402" y="337"/>
                  <a:pt x="403" y="336"/>
                  <a:pt x="404" y="335"/>
                </a:cubicBezTo>
                <a:cubicBezTo>
                  <a:pt x="408" y="337"/>
                  <a:pt x="412" y="339"/>
                  <a:pt x="417" y="341"/>
                </a:cubicBezTo>
                <a:cubicBezTo>
                  <a:pt x="417" y="342"/>
                  <a:pt x="417" y="342"/>
                  <a:pt x="417" y="342"/>
                </a:cubicBezTo>
                <a:cubicBezTo>
                  <a:pt x="418" y="343"/>
                  <a:pt x="418" y="342"/>
                  <a:pt x="419" y="342"/>
                </a:cubicBezTo>
                <a:cubicBezTo>
                  <a:pt x="425" y="345"/>
                  <a:pt x="431" y="347"/>
                  <a:pt x="438" y="349"/>
                </a:cubicBezTo>
                <a:cubicBezTo>
                  <a:pt x="439" y="349"/>
                  <a:pt x="439" y="349"/>
                  <a:pt x="439" y="349"/>
                </a:cubicBezTo>
                <a:cubicBezTo>
                  <a:pt x="463" y="342"/>
                  <a:pt x="482" y="333"/>
                  <a:pt x="499" y="326"/>
                </a:cubicBezTo>
                <a:cubicBezTo>
                  <a:pt x="514" y="319"/>
                  <a:pt x="529" y="312"/>
                  <a:pt x="544" y="309"/>
                </a:cubicBezTo>
                <a:cubicBezTo>
                  <a:pt x="545" y="310"/>
                  <a:pt x="547" y="311"/>
                  <a:pt x="549" y="310"/>
                </a:cubicBezTo>
                <a:cubicBezTo>
                  <a:pt x="550" y="309"/>
                  <a:pt x="550" y="308"/>
                  <a:pt x="550" y="307"/>
                </a:cubicBezTo>
                <a:cubicBezTo>
                  <a:pt x="551" y="306"/>
                  <a:pt x="552" y="305"/>
                  <a:pt x="552" y="304"/>
                </a:cubicBezTo>
                <a:cubicBezTo>
                  <a:pt x="551" y="302"/>
                  <a:pt x="550" y="301"/>
                  <a:pt x="548" y="301"/>
                </a:cubicBezTo>
                <a:cubicBezTo>
                  <a:pt x="548" y="301"/>
                  <a:pt x="547" y="301"/>
                  <a:pt x="547" y="302"/>
                </a:cubicBezTo>
                <a:cubicBezTo>
                  <a:pt x="520" y="258"/>
                  <a:pt x="492" y="214"/>
                  <a:pt x="465" y="171"/>
                </a:cubicBezTo>
                <a:cubicBezTo>
                  <a:pt x="456" y="156"/>
                  <a:pt x="447" y="142"/>
                  <a:pt x="444" y="126"/>
                </a:cubicBezTo>
                <a:cubicBezTo>
                  <a:pt x="443" y="124"/>
                  <a:pt x="442" y="123"/>
                  <a:pt x="440" y="123"/>
                </a:cubicBezTo>
                <a:cubicBezTo>
                  <a:pt x="438" y="124"/>
                  <a:pt x="437" y="125"/>
                  <a:pt x="437" y="127"/>
                </a:cubicBezTo>
                <a:cubicBezTo>
                  <a:pt x="437" y="127"/>
                  <a:pt x="436" y="128"/>
                  <a:pt x="436" y="128"/>
                </a:cubicBezTo>
                <a:cubicBezTo>
                  <a:pt x="431" y="143"/>
                  <a:pt x="421" y="167"/>
                  <a:pt x="409" y="193"/>
                </a:cubicBezTo>
                <a:cubicBezTo>
                  <a:pt x="409" y="193"/>
                  <a:pt x="409" y="193"/>
                  <a:pt x="409" y="193"/>
                </a:cubicBezTo>
                <a:cubicBezTo>
                  <a:pt x="408" y="194"/>
                  <a:pt x="408" y="194"/>
                  <a:pt x="408" y="195"/>
                </a:cubicBezTo>
                <a:cubicBezTo>
                  <a:pt x="404" y="205"/>
                  <a:pt x="400" y="215"/>
                  <a:pt x="395" y="224"/>
                </a:cubicBezTo>
                <a:cubicBezTo>
                  <a:pt x="394" y="225"/>
                  <a:pt x="394" y="225"/>
                  <a:pt x="393" y="225"/>
                </a:cubicBezTo>
                <a:cubicBezTo>
                  <a:pt x="393" y="226"/>
                  <a:pt x="392" y="227"/>
                  <a:pt x="393" y="227"/>
                </a:cubicBezTo>
                <a:cubicBezTo>
                  <a:pt x="393" y="228"/>
                  <a:pt x="393" y="228"/>
                  <a:pt x="393" y="228"/>
                </a:cubicBezTo>
                <a:cubicBezTo>
                  <a:pt x="387" y="242"/>
                  <a:pt x="380" y="256"/>
                  <a:pt x="374" y="269"/>
                </a:cubicBezTo>
                <a:cubicBezTo>
                  <a:pt x="366" y="247"/>
                  <a:pt x="357" y="223"/>
                  <a:pt x="348" y="198"/>
                </a:cubicBezTo>
                <a:cubicBezTo>
                  <a:pt x="332" y="153"/>
                  <a:pt x="316" y="107"/>
                  <a:pt x="299" y="73"/>
                </a:cubicBezTo>
                <a:cubicBezTo>
                  <a:pt x="288" y="50"/>
                  <a:pt x="278" y="28"/>
                  <a:pt x="274" y="3"/>
                </a:cubicBezTo>
                <a:cubicBezTo>
                  <a:pt x="274" y="1"/>
                  <a:pt x="272" y="0"/>
                  <a:pt x="271" y="0"/>
                </a:cubicBezTo>
                <a:cubicBezTo>
                  <a:pt x="269" y="1"/>
                  <a:pt x="268" y="2"/>
                  <a:pt x="268" y="4"/>
                </a:cubicBezTo>
                <a:cubicBezTo>
                  <a:pt x="268" y="4"/>
                  <a:pt x="268" y="5"/>
                  <a:pt x="268" y="5"/>
                </a:cubicBezTo>
                <a:cubicBezTo>
                  <a:pt x="268" y="6"/>
                  <a:pt x="267" y="6"/>
                  <a:pt x="267" y="7"/>
                </a:cubicBezTo>
                <a:cubicBezTo>
                  <a:pt x="259" y="34"/>
                  <a:pt x="252" y="64"/>
                  <a:pt x="243" y="95"/>
                </a:cubicBezTo>
                <a:cubicBezTo>
                  <a:pt x="242" y="97"/>
                  <a:pt x="241" y="98"/>
                  <a:pt x="240" y="100"/>
                </a:cubicBezTo>
                <a:close/>
                <a:moveTo>
                  <a:pt x="269" y="250"/>
                </a:moveTo>
                <a:cubicBezTo>
                  <a:pt x="269" y="277"/>
                  <a:pt x="269" y="277"/>
                  <a:pt x="269" y="277"/>
                </a:cubicBezTo>
                <a:cubicBezTo>
                  <a:pt x="247" y="295"/>
                  <a:pt x="224" y="314"/>
                  <a:pt x="202" y="333"/>
                </a:cubicBezTo>
                <a:cubicBezTo>
                  <a:pt x="199" y="326"/>
                  <a:pt x="196" y="319"/>
                  <a:pt x="192" y="313"/>
                </a:cubicBezTo>
                <a:cubicBezTo>
                  <a:pt x="216" y="290"/>
                  <a:pt x="242" y="269"/>
                  <a:pt x="269" y="250"/>
                </a:cubicBezTo>
                <a:close/>
                <a:moveTo>
                  <a:pt x="270" y="155"/>
                </a:moveTo>
                <a:cubicBezTo>
                  <a:pt x="269" y="155"/>
                  <a:pt x="269" y="155"/>
                  <a:pt x="269" y="155"/>
                </a:cubicBezTo>
                <a:cubicBezTo>
                  <a:pt x="254" y="169"/>
                  <a:pt x="238" y="182"/>
                  <a:pt x="223" y="195"/>
                </a:cubicBezTo>
                <a:cubicBezTo>
                  <a:pt x="225" y="185"/>
                  <a:pt x="228" y="176"/>
                  <a:pt x="231" y="166"/>
                </a:cubicBezTo>
                <a:cubicBezTo>
                  <a:pt x="244" y="155"/>
                  <a:pt x="257" y="142"/>
                  <a:pt x="270" y="129"/>
                </a:cubicBezTo>
                <a:cubicBezTo>
                  <a:pt x="270" y="138"/>
                  <a:pt x="270" y="147"/>
                  <a:pt x="270" y="155"/>
                </a:cubicBezTo>
                <a:close/>
                <a:moveTo>
                  <a:pt x="221" y="200"/>
                </a:moveTo>
                <a:cubicBezTo>
                  <a:pt x="238" y="186"/>
                  <a:pt x="254" y="173"/>
                  <a:pt x="270" y="158"/>
                </a:cubicBezTo>
                <a:cubicBezTo>
                  <a:pt x="270" y="160"/>
                  <a:pt x="270" y="162"/>
                  <a:pt x="270" y="164"/>
                </a:cubicBezTo>
                <a:cubicBezTo>
                  <a:pt x="270" y="170"/>
                  <a:pt x="270" y="176"/>
                  <a:pt x="270" y="182"/>
                </a:cubicBezTo>
                <a:cubicBezTo>
                  <a:pt x="250" y="200"/>
                  <a:pt x="230" y="218"/>
                  <a:pt x="210" y="236"/>
                </a:cubicBezTo>
                <a:cubicBezTo>
                  <a:pt x="214" y="224"/>
                  <a:pt x="217" y="212"/>
                  <a:pt x="221" y="200"/>
                </a:cubicBezTo>
                <a:close/>
                <a:moveTo>
                  <a:pt x="269" y="94"/>
                </a:moveTo>
                <a:cubicBezTo>
                  <a:pt x="261" y="105"/>
                  <a:pt x="251" y="116"/>
                  <a:pt x="242" y="126"/>
                </a:cubicBezTo>
                <a:cubicBezTo>
                  <a:pt x="245" y="114"/>
                  <a:pt x="248" y="103"/>
                  <a:pt x="251" y="91"/>
                </a:cubicBezTo>
                <a:cubicBezTo>
                  <a:pt x="257" y="84"/>
                  <a:pt x="263" y="77"/>
                  <a:pt x="269" y="69"/>
                </a:cubicBezTo>
                <a:cubicBezTo>
                  <a:pt x="269" y="78"/>
                  <a:pt x="269" y="86"/>
                  <a:pt x="269" y="94"/>
                </a:cubicBezTo>
                <a:close/>
                <a:moveTo>
                  <a:pt x="240" y="132"/>
                </a:moveTo>
                <a:cubicBezTo>
                  <a:pt x="250" y="122"/>
                  <a:pt x="260" y="111"/>
                  <a:pt x="269" y="99"/>
                </a:cubicBezTo>
                <a:cubicBezTo>
                  <a:pt x="269" y="108"/>
                  <a:pt x="270" y="117"/>
                  <a:pt x="270" y="126"/>
                </a:cubicBezTo>
                <a:cubicBezTo>
                  <a:pt x="269" y="126"/>
                  <a:pt x="269" y="126"/>
                  <a:pt x="269" y="126"/>
                </a:cubicBezTo>
                <a:cubicBezTo>
                  <a:pt x="257" y="138"/>
                  <a:pt x="245" y="150"/>
                  <a:pt x="232" y="161"/>
                </a:cubicBezTo>
                <a:cubicBezTo>
                  <a:pt x="235" y="151"/>
                  <a:pt x="237" y="142"/>
                  <a:pt x="240" y="132"/>
                </a:cubicBezTo>
                <a:close/>
                <a:moveTo>
                  <a:pt x="208" y="242"/>
                </a:moveTo>
                <a:cubicBezTo>
                  <a:pt x="229" y="223"/>
                  <a:pt x="249" y="205"/>
                  <a:pt x="270" y="186"/>
                </a:cubicBezTo>
                <a:cubicBezTo>
                  <a:pt x="270" y="197"/>
                  <a:pt x="270" y="207"/>
                  <a:pt x="269" y="216"/>
                </a:cubicBezTo>
                <a:cubicBezTo>
                  <a:pt x="247" y="234"/>
                  <a:pt x="223" y="252"/>
                  <a:pt x="199" y="269"/>
                </a:cubicBezTo>
                <a:cubicBezTo>
                  <a:pt x="202" y="260"/>
                  <a:pt x="205" y="251"/>
                  <a:pt x="208" y="242"/>
                </a:cubicBezTo>
                <a:close/>
                <a:moveTo>
                  <a:pt x="188" y="301"/>
                </a:moveTo>
                <a:cubicBezTo>
                  <a:pt x="191" y="292"/>
                  <a:pt x="195" y="283"/>
                  <a:pt x="198" y="274"/>
                </a:cubicBezTo>
                <a:cubicBezTo>
                  <a:pt x="222" y="257"/>
                  <a:pt x="246" y="239"/>
                  <a:pt x="269" y="220"/>
                </a:cubicBezTo>
                <a:cubicBezTo>
                  <a:pt x="269" y="223"/>
                  <a:pt x="269" y="226"/>
                  <a:pt x="269" y="228"/>
                </a:cubicBezTo>
                <a:cubicBezTo>
                  <a:pt x="269" y="228"/>
                  <a:pt x="269" y="247"/>
                  <a:pt x="269" y="247"/>
                </a:cubicBezTo>
                <a:cubicBezTo>
                  <a:pt x="242" y="265"/>
                  <a:pt x="216" y="286"/>
                  <a:pt x="192" y="308"/>
                </a:cubicBezTo>
                <a:cubicBezTo>
                  <a:pt x="192" y="308"/>
                  <a:pt x="191" y="308"/>
                  <a:pt x="191" y="309"/>
                </a:cubicBezTo>
                <a:cubicBezTo>
                  <a:pt x="190" y="307"/>
                  <a:pt x="188" y="304"/>
                  <a:pt x="187" y="302"/>
                </a:cubicBezTo>
                <a:cubicBezTo>
                  <a:pt x="188" y="302"/>
                  <a:pt x="188" y="301"/>
                  <a:pt x="188" y="301"/>
                </a:cubicBezTo>
                <a:close/>
                <a:moveTo>
                  <a:pt x="9" y="358"/>
                </a:moveTo>
                <a:cubicBezTo>
                  <a:pt x="12" y="350"/>
                  <a:pt x="16" y="343"/>
                  <a:pt x="19" y="335"/>
                </a:cubicBezTo>
                <a:cubicBezTo>
                  <a:pt x="20" y="335"/>
                  <a:pt x="20" y="335"/>
                  <a:pt x="20" y="334"/>
                </a:cubicBezTo>
                <a:cubicBezTo>
                  <a:pt x="21" y="334"/>
                  <a:pt x="21" y="333"/>
                  <a:pt x="21" y="333"/>
                </a:cubicBezTo>
                <a:cubicBezTo>
                  <a:pt x="21" y="331"/>
                  <a:pt x="21" y="331"/>
                  <a:pt x="21" y="331"/>
                </a:cubicBezTo>
                <a:cubicBezTo>
                  <a:pt x="21" y="331"/>
                  <a:pt x="21" y="330"/>
                  <a:pt x="21" y="330"/>
                </a:cubicBezTo>
                <a:cubicBezTo>
                  <a:pt x="43" y="308"/>
                  <a:pt x="68" y="288"/>
                  <a:pt x="94" y="271"/>
                </a:cubicBezTo>
                <a:cubicBezTo>
                  <a:pt x="94" y="294"/>
                  <a:pt x="94" y="294"/>
                  <a:pt x="94" y="294"/>
                </a:cubicBezTo>
                <a:cubicBezTo>
                  <a:pt x="66" y="314"/>
                  <a:pt x="39" y="336"/>
                  <a:pt x="15" y="361"/>
                </a:cubicBezTo>
                <a:cubicBezTo>
                  <a:pt x="13" y="360"/>
                  <a:pt x="11" y="359"/>
                  <a:pt x="9" y="358"/>
                </a:cubicBezTo>
                <a:close/>
                <a:moveTo>
                  <a:pt x="94" y="203"/>
                </a:moveTo>
                <a:cubicBezTo>
                  <a:pt x="83" y="210"/>
                  <a:pt x="72" y="217"/>
                  <a:pt x="61" y="224"/>
                </a:cubicBezTo>
                <a:cubicBezTo>
                  <a:pt x="63" y="218"/>
                  <a:pt x="66" y="211"/>
                  <a:pt x="68" y="204"/>
                </a:cubicBezTo>
                <a:cubicBezTo>
                  <a:pt x="77" y="197"/>
                  <a:pt x="85" y="190"/>
                  <a:pt x="94" y="183"/>
                </a:cubicBezTo>
                <a:cubicBezTo>
                  <a:pt x="94" y="190"/>
                  <a:pt x="94" y="197"/>
                  <a:pt x="94" y="203"/>
                </a:cubicBezTo>
                <a:close/>
                <a:moveTo>
                  <a:pt x="59" y="229"/>
                </a:moveTo>
                <a:cubicBezTo>
                  <a:pt x="71" y="222"/>
                  <a:pt x="83" y="214"/>
                  <a:pt x="94" y="207"/>
                </a:cubicBezTo>
                <a:cubicBezTo>
                  <a:pt x="94" y="210"/>
                  <a:pt x="94" y="213"/>
                  <a:pt x="94" y="216"/>
                </a:cubicBezTo>
                <a:cubicBezTo>
                  <a:pt x="94" y="218"/>
                  <a:pt x="94" y="219"/>
                  <a:pt x="94" y="221"/>
                </a:cubicBezTo>
                <a:cubicBezTo>
                  <a:pt x="80" y="231"/>
                  <a:pt x="65" y="242"/>
                  <a:pt x="51" y="252"/>
                </a:cubicBezTo>
                <a:cubicBezTo>
                  <a:pt x="54" y="245"/>
                  <a:pt x="57" y="237"/>
                  <a:pt x="59" y="229"/>
                </a:cubicBezTo>
                <a:close/>
                <a:moveTo>
                  <a:pt x="93" y="158"/>
                </a:moveTo>
                <a:cubicBezTo>
                  <a:pt x="88" y="163"/>
                  <a:pt x="83" y="168"/>
                  <a:pt x="78" y="173"/>
                </a:cubicBezTo>
                <a:cubicBezTo>
                  <a:pt x="83" y="157"/>
                  <a:pt x="88" y="141"/>
                  <a:pt x="92" y="126"/>
                </a:cubicBezTo>
                <a:cubicBezTo>
                  <a:pt x="92" y="136"/>
                  <a:pt x="93" y="147"/>
                  <a:pt x="93" y="158"/>
                </a:cubicBezTo>
                <a:close/>
                <a:moveTo>
                  <a:pt x="76" y="179"/>
                </a:moveTo>
                <a:cubicBezTo>
                  <a:pt x="82" y="173"/>
                  <a:pt x="88" y="168"/>
                  <a:pt x="93" y="162"/>
                </a:cubicBezTo>
                <a:cubicBezTo>
                  <a:pt x="94" y="168"/>
                  <a:pt x="94" y="174"/>
                  <a:pt x="94" y="179"/>
                </a:cubicBezTo>
                <a:cubicBezTo>
                  <a:pt x="86" y="186"/>
                  <a:pt x="78" y="192"/>
                  <a:pt x="70" y="199"/>
                </a:cubicBezTo>
                <a:cubicBezTo>
                  <a:pt x="72" y="192"/>
                  <a:pt x="74" y="186"/>
                  <a:pt x="76" y="179"/>
                </a:cubicBezTo>
                <a:close/>
                <a:moveTo>
                  <a:pt x="49" y="258"/>
                </a:moveTo>
                <a:cubicBezTo>
                  <a:pt x="64" y="247"/>
                  <a:pt x="79" y="236"/>
                  <a:pt x="94" y="225"/>
                </a:cubicBezTo>
                <a:cubicBezTo>
                  <a:pt x="94" y="232"/>
                  <a:pt x="94" y="239"/>
                  <a:pt x="94" y="246"/>
                </a:cubicBezTo>
                <a:cubicBezTo>
                  <a:pt x="74" y="261"/>
                  <a:pt x="55" y="276"/>
                  <a:pt x="36" y="292"/>
                </a:cubicBezTo>
                <a:cubicBezTo>
                  <a:pt x="41" y="280"/>
                  <a:pt x="45" y="269"/>
                  <a:pt x="49" y="258"/>
                </a:cubicBezTo>
                <a:close/>
                <a:moveTo>
                  <a:pt x="94" y="250"/>
                </a:moveTo>
                <a:cubicBezTo>
                  <a:pt x="94" y="255"/>
                  <a:pt x="94" y="260"/>
                  <a:pt x="94" y="265"/>
                </a:cubicBezTo>
                <a:cubicBezTo>
                  <a:pt x="94" y="265"/>
                  <a:pt x="94" y="268"/>
                  <a:pt x="94" y="268"/>
                </a:cubicBezTo>
                <a:cubicBezTo>
                  <a:pt x="93" y="268"/>
                  <a:pt x="93" y="268"/>
                  <a:pt x="93" y="268"/>
                </a:cubicBezTo>
                <a:cubicBezTo>
                  <a:pt x="68" y="284"/>
                  <a:pt x="45" y="302"/>
                  <a:pt x="24" y="323"/>
                </a:cubicBezTo>
                <a:cubicBezTo>
                  <a:pt x="27" y="314"/>
                  <a:pt x="31" y="306"/>
                  <a:pt x="34" y="298"/>
                </a:cubicBezTo>
                <a:cubicBezTo>
                  <a:pt x="53" y="281"/>
                  <a:pt x="73" y="265"/>
                  <a:pt x="94" y="250"/>
                </a:cubicBezTo>
                <a:close/>
                <a:moveTo>
                  <a:pt x="18" y="362"/>
                </a:moveTo>
                <a:cubicBezTo>
                  <a:pt x="42" y="339"/>
                  <a:pt x="67" y="317"/>
                  <a:pt x="94" y="298"/>
                </a:cubicBezTo>
                <a:cubicBezTo>
                  <a:pt x="94" y="318"/>
                  <a:pt x="94" y="318"/>
                  <a:pt x="94" y="318"/>
                </a:cubicBezTo>
                <a:cubicBezTo>
                  <a:pt x="73" y="335"/>
                  <a:pt x="53" y="352"/>
                  <a:pt x="33" y="370"/>
                </a:cubicBezTo>
                <a:cubicBezTo>
                  <a:pt x="28" y="367"/>
                  <a:pt x="23" y="365"/>
                  <a:pt x="18" y="362"/>
                </a:cubicBezTo>
                <a:close/>
                <a:moveTo>
                  <a:pt x="55" y="384"/>
                </a:moveTo>
                <a:cubicBezTo>
                  <a:pt x="49" y="380"/>
                  <a:pt x="43" y="376"/>
                  <a:pt x="36" y="371"/>
                </a:cubicBezTo>
                <a:cubicBezTo>
                  <a:pt x="55" y="354"/>
                  <a:pt x="74" y="338"/>
                  <a:pt x="94" y="322"/>
                </a:cubicBezTo>
                <a:cubicBezTo>
                  <a:pt x="94" y="345"/>
                  <a:pt x="94" y="345"/>
                  <a:pt x="94" y="345"/>
                </a:cubicBezTo>
                <a:cubicBezTo>
                  <a:pt x="79" y="355"/>
                  <a:pt x="65" y="365"/>
                  <a:pt x="51" y="375"/>
                </a:cubicBezTo>
                <a:cubicBezTo>
                  <a:pt x="50" y="376"/>
                  <a:pt x="50" y="377"/>
                  <a:pt x="50" y="377"/>
                </a:cubicBezTo>
                <a:cubicBezTo>
                  <a:pt x="51" y="378"/>
                  <a:pt x="52" y="378"/>
                  <a:pt x="53" y="378"/>
                </a:cubicBezTo>
                <a:cubicBezTo>
                  <a:pt x="66" y="368"/>
                  <a:pt x="80" y="358"/>
                  <a:pt x="94" y="349"/>
                </a:cubicBezTo>
                <a:cubicBezTo>
                  <a:pt x="94" y="364"/>
                  <a:pt x="94" y="364"/>
                  <a:pt x="94" y="364"/>
                </a:cubicBezTo>
                <a:cubicBezTo>
                  <a:pt x="93" y="364"/>
                  <a:pt x="93" y="364"/>
                  <a:pt x="92" y="364"/>
                </a:cubicBezTo>
                <a:cubicBezTo>
                  <a:pt x="82" y="372"/>
                  <a:pt x="72" y="380"/>
                  <a:pt x="62" y="388"/>
                </a:cubicBezTo>
                <a:cubicBezTo>
                  <a:pt x="60" y="387"/>
                  <a:pt x="58" y="385"/>
                  <a:pt x="55" y="384"/>
                </a:cubicBezTo>
                <a:close/>
                <a:moveTo>
                  <a:pt x="81" y="400"/>
                </a:moveTo>
                <a:cubicBezTo>
                  <a:pt x="85" y="396"/>
                  <a:pt x="89" y="393"/>
                  <a:pt x="92" y="389"/>
                </a:cubicBezTo>
                <a:cubicBezTo>
                  <a:pt x="92" y="388"/>
                  <a:pt x="92" y="387"/>
                  <a:pt x="92" y="387"/>
                </a:cubicBezTo>
                <a:cubicBezTo>
                  <a:pt x="91" y="386"/>
                  <a:pt x="90" y="386"/>
                  <a:pt x="89" y="387"/>
                </a:cubicBezTo>
                <a:cubicBezTo>
                  <a:pt x="86" y="391"/>
                  <a:pt x="82" y="395"/>
                  <a:pt x="78" y="398"/>
                </a:cubicBezTo>
                <a:cubicBezTo>
                  <a:pt x="74" y="395"/>
                  <a:pt x="69" y="393"/>
                  <a:pt x="65" y="390"/>
                </a:cubicBezTo>
                <a:cubicBezTo>
                  <a:pt x="75" y="382"/>
                  <a:pt x="84" y="375"/>
                  <a:pt x="94" y="367"/>
                </a:cubicBezTo>
                <a:cubicBezTo>
                  <a:pt x="94" y="404"/>
                  <a:pt x="94" y="404"/>
                  <a:pt x="94" y="404"/>
                </a:cubicBezTo>
                <a:cubicBezTo>
                  <a:pt x="94" y="404"/>
                  <a:pt x="94" y="405"/>
                  <a:pt x="94" y="405"/>
                </a:cubicBezTo>
                <a:cubicBezTo>
                  <a:pt x="94" y="405"/>
                  <a:pt x="94" y="405"/>
                  <a:pt x="94" y="406"/>
                </a:cubicBezTo>
                <a:cubicBezTo>
                  <a:pt x="89" y="404"/>
                  <a:pt x="85" y="402"/>
                  <a:pt x="81" y="400"/>
                </a:cubicBezTo>
                <a:close/>
                <a:moveTo>
                  <a:pt x="155" y="373"/>
                </a:moveTo>
                <a:cubicBezTo>
                  <a:pt x="139" y="383"/>
                  <a:pt x="121" y="394"/>
                  <a:pt x="100" y="403"/>
                </a:cubicBezTo>
                <a:cubicBezTo>
                  <a:pt x="100" y="293"/>
                  <a:pt x="100" y="293"/>
                  <a:pt x="100" y="293"/>
                </a:cubicBezTo>
                <a:cubicBezTo>
                  <a:pt x="101" y="292"/>
                  <a:pt x="102" y="291"/>
                  <a:pt x="104" y="290"/>
                </a:cubicBezTo>
                <a:cubicBezTo>
                  <a:pt x="105" y="290"/>
                  <a:pt x="105" y="289"/>
                  <a:pt x="104" y="288"/>
                </a:cubicBezTo>
                <a:cubicBezTo>
                  <a:pt x="104" y="287"/>
                  <a:pt x="103" y="287"/>
                  <a:pt x="102" y="288"/>
                </a:cubicBezTo>
                <a:cubicBezTo>
                  <a:pt x="101" y="288"/>
                  <a:pt x="101" y="289"/>
                  <a:pt x="100" y="289"/>
                </a:cubicBezTo>
                <a:cubicBezTo>
                  <a:pt x="100" y="265"/>
                  <a:pt x="100" y="265"/>
                  <a:pt x="100" y="265"/>
                </a:cubicBezTo>
                <a:cubicBezTo>
                  <a:pt x="100" y="258"/>
                  <a:pt x="100" y="252"/>
                  <a:pt x="100" y="245"/>
                </a:cubicBezTo>
                <a:cubicBezTo>
                  <a:pt x="100" y="244"/>
                  <a:pt x="100" y="244"/>
                  <a:pt x="100" y="244"/>
                </a:cubicBezTo>
                <a:cubicBezTo>
                  <a:pt x="100" y="236"/>
                  <a:pt x="100" y="227"/>
                  <a:pt x="100" y="219"/>
                </a:cubicBezTo>
                <a:cubicBezTo>
                  <a:pt x="100" y="218"/>
                  <a:pt x="100" y="217"/>
                  <a:pt x="100" y="216"/>
                </a:cubicBezTo>
                <a:cubicBezTo>
                  <a:pt x="100" y="186"/>
                  <a:pt x="100" y="156"/>
                  <a:pt x="98" y="126"/>
                </a:cubicBezTo>
                <a:cubicBezTo>
                  <a:pt x="103" y="140"/>
                  <a:pt x="109" y="154"/>
                  <a:pt x="116" y="168"/>
                </a:cubicBezTo>
                <a:cubicBezTo>
                  <a:pt x="143" y="224"/>
                  <a:pt x="170" y="280"/>
                  <a:pt x="197" y="337"/>
                </a:cubicBezTo>
                <a:cubicBezTo>
                  <a:pt x="197" y="336"/>
                  <a:pt x="196" y="336"/>
                  <a:pt x="195" y="336"/>
                </a:cubicBezTo>
                <a:cubicBezTo>
                  <a:pt x="194" y="336"/>
                  <a:pt x="194" y="336"/>
                  <a:pt x="193" y="337"/>
                </a:cubicBezTo>
                <a:cubicBezTo>
                  <a:pt x="193" y="337"/>
                  <a:pt x="193" y="338"/>
                  <a:pt x="193" y="339"/>
                </a:cubicBezTo>
                <a:cubicBezTo>
                  <a:pt x="193" y="339"/>
                  <a:pt x="193" y="340"/>
                  <a:pt x="194" y="340"/>
                </a:cubicBezTo>
                <a:cubicBezTo>
                  <a:pt x="195" y="341"/>
                  <a:pt x="195" y="341"/>
                  <a:pt x="195" y="341"/>
                </a:cubicBezTo>
                <a:cubicBezTo>
                  <a:pt x="197" y="341"/>
                  <a:pt x="198" y="340"/>
                  <a:pt x="199" y="340"/>
                </a:cubicBezTo>
                <a:cubicBezTo>
                  <a:pt x="199" y="341"/>
                  <a:pt x="200" y="342"/>
                  <a:pt x="200" y="343"/>
                </a:cubicBezTo>
                <a:cubicBezTo>
                  <a:pt x="199" y="343"/>
                  <a:pt x="199" y="343"/>
                  <a:pt x="199" y="344"/>
                </a:cubicBezTo>
                <a:cubicBezTo>
                  <a:pt x="198" y="345"/>
                  <a:pt x="198" y="347"/>
                  <a:pt x="200" y="348"/>
                </a:cubicBezTo>
                <a:cubicBezTo>
                  <a:pt x="201" y="349"/>
                  <a:pt x="201" y="349"/>
                  <a:pt x="202" y="350"/>
                </a:cubicBezTo>
                <a:cubicBezTo>
                  <a:pt x="186" y="355"/>
                  <a:pt x="171" y="364"/>
                  <a:pt x="155" y="373"/>
                </a:cubicBezTo>
                <a:close/>
                <a:moveTo>
                  <a:pt x="213" y="349"/>
                </a:moveTo>
                <a:cubicBezTo>
                  <a:pt x="213" y="348"/>
                  <a:pt x="212" y="347"/>
                  <a:pt x="210" y="347"/>
                </a:cubicBezTo>
                <a:cubicBezTo>
                  <a:pt x="210" y="347"/>
                  <a:pt x="209" y="347"/>
                  <a:pt x="209" y="346"/>
                </a:cubicBezTo>
                <a:cubicBezTo>
                  <a:pt x="207" y="343"/>
                  <a:pt x="205" y="339"/>
                  <a:pt x="203" y="336"/>
                </a:cubicBezTo>
                <a:cubicBezTo>
                  <a:pt x="225" y="317"/>
                  <a:pt x="247" y="299"/>
                  <a:pt x="269" y="281"/>
                </a:cubicBezTo>
                <a:cubicBezTo>
                  <a:pt x="269" y="306"/>
                  <a:pt x="269" y="306"/>
                  <a:pt x="269" y="306"/>
                </a:cubicBezTo>
                <a:cubicBezTo>
                  <a:pt x="269" y="306"/>
                  <a:pt x="268" y="306"/>
                  <a:pt x="268" y="307"/>
                </a:cubicBezTo>
                <a:cubicBezTo>
                  <a:pt x="251" y="322"/>
                  <a:pt x="235" y="337"/>
                  <a:pt x="220" y="353"/>
                </a:cubicBezTo>
                <a:cubicBezTo>
                  <a:pt x="218" y="352"/>
                  <a:pt x="216" y="350"/>
                  <a:pt x="213" y="349"/>
                </a:cubicBezTo>
                <a:close/>
                <a:moveTo>
                  <a:pt x="269" y="310"/>
                </a:moveTo>
                <a:cubicBezTo>
                  <a:pt x="269" y="336"/>
                  <a:pt x="269" y="336"/>
                  <a:pt x="269" y="336"/>
                </a:cubicBezTo>
                <a:cubicBezTo>
                  <a:pt x="269" y="336"/>
                  <a:pt x="268" y="336"/>
                  <a:pt x="268" y="336"/>
                </a:cubicBezTo>
                <a:cubicBezTo>
                  <a:pt x="257" y="345"/>
                  <a:pt x="247" y="354"/>
                  <a:pt x="236" y="364"/>
                </a:cubicBezTo>
                <a:cubicBezTo>
                  <a:pt x="232" y="361"/>
                  <a:pt x="227" y="358"/>
                  <a:pt x="222" y="355"/>
                </a:cubicBezTo>
                <a:cubicBezTo>
                  <a:pt x="238" y="339"/>
                  <a:pt x="253" y="324"/>
                  <a:pt x="269" y="310"/>
                </a:cubicBezTo>
                <a:close/>
                <a:moveTo>
                  <a:pt x="239" y="365"/>
                </a:moveTo>
                <a:cubicBezTo>
                  <a:pt x="249" y="356"/>
                  <a:pt x="259" y="348"/>
                  <a:pt x="269" y="339"/>
                </a:cubicBezTo>
                <a:cubicBezTo>
                  <a:pt x="269" y="360"/>
                  <a:pt x="269" y="360"/>
                  <a:pt x="269" y="360"/>
                </a:cubicBezTo>
                <a:cubicBezTo>
                  <a:pt x="269" y="360"/>
                  <a:pt x="269" y="360"/>
                  <a:pt x="269" y="360"/>
                </a:cubicBezTo>
                <a:cubicBezTo>
                  <a:pt x="264" y="365"/>
                  <a:pt x="259" y="370"/>
                  <a:pt x="254" y="375"/>
                </a:cubicBezTo>
                <a:cubicBezTo>
                  <a:pt x="249" y="372"/>
                  <a:pt x="244" y="369"/>
                  <a:pt x="239" y="365"/>
                </a:cubicBezTo>
                <a:close/>
                <a:moveTo>
                  <a:pt x="257" y="376"/>
                </a:moveTo>
                <a:cubicBezTo>
                  <a:pt x="261" y="372"/>
                  <a:pt x="265" y="368"/>
                  <a:pt x="269" y="364"/>
                </a:cubicBezTo>
                <a:cubicBezTo>
                  <a:pt x="269" y="380"/>
                  <a:pt x="269" y="380"/>
                  <a:pt x="269" y="380"/>
                </a:cubicBezTo>
                <a:cubicBezTo>
                  <a:pt x="269" y="380"/>
                  <a:pt x="270" y="381"/>
                  <a:pt x="270" y="381"/>
                </a:cubicBezTo>
                <a:cubicBezTo>
                  <a:pt x="270" y="381"/>
                  <a:pt x="269" y="381"/>
                  <a:pt x="269" y="382"/>
                </a:cubicBezTo>
                <a:cubicBezTo>
                  <a:pt x="265" y="380"/>
                  <a:pt x="261" y="378"/>
                  <a:pt x="257" y="376"/>
                </a:cubicBezTo>
                <a:close/>
                <a:moveTo>
                  <a:pt x="398" y="325"/>
                </a:moveTo>
                <a:cubicBezTo>
                  <a:pt x="398" y="325"/>
                  <a:pt x="398" y="324"/>
                  <a:pt x="398" y="324"/>
                </a:cubicBezTo>
                <a:cubicBezTo>
                  <a:pt x="399" y="323"/>
                  <a:pt x="400" y="322"/>
                  <a:pt x="400" y="320"/>
                </a:cubicBezTo>
                <a:cubicBezTo>
                  <a:pt x="399" y="319"/>
                  <a:pt x="397" y="318"/>
                  <a:pt x="396" y="318"/>
                </a:cubicBezTo>
                <a:cubicBezTo>
                  <a:pt x="396" y="318"/>
                  <a:pt x="395" y="318"/>
                  <a:pt x="395" y="318"/>
                </a:cubicBezTo>
                <a:cubicBezTo>
                  <a:pt x="395" y="318"/>
                  <a:pt x="394" y="317"/>
                  <a:pt x="394" y="316"/>
                </a:cubicBezTo>
                <a:cubicBezTo>
                  <a:pt x="409" y="307"/>
                  <a:pt x="424" y="297"/>
                  <a:pt x="438" y="288"/>
                </a:cubicBezTo>
                <a:cubicBezTo>
                  <a:pt x="438" y="303"/>
                  <a:pt x="438" y="303"/>
                  <a:pt x="438" y="303"/>
                </a:cubicBezTo>
                <a:cubicBezTo>
                  <a:pt x="428" y="312"/>
                  <a:pt x="417" y="321"/>
                  <a:pt x="406" y="329"/>
                </a:cubicBezTo>
                <a:cubicBezTo>
                  <a:pt x="403" y="328"/>
                  <a:pt x="401" y="327"/>
                  <a:pt x="398" y="325"/>
                </a:cubicBezTo>
                <a:close/>
                <a:moveTo>
                  <a:pt x="402" y="225"/>
                </a:moveTo>
                <a:cubicBezTo>
                  <a:pt x="415" y="218"/>
                  <a:pt x="428" y="209"/>
                  <a:pt x="439" y="199"/>
                </a:cubicBezTo>
                <a:cubicBezTo>
                  <a:pt x="439" y="202"/>
                  <a:pt x="439" y="205"/>
                  <a:pt x="439" y="208"/>
                </a:cubicBezTo>
                <a:cubicBezTo>
                  <a:pt x="439" y="213"/>
                  <a:pt x="439" y="219"/>
                  <a:pt x="439" y="224"/>
                </a:cubicBezTo>
                <a:cubicBezTo>
                  <a:pt x="423" y="236"/>
                  <a:pt x="406" y="247"/>
                  <a:pt x="388" y="255"/>
                </a:cubicBezTo>
                <a:cubicBezTo>
                  <a:pt x="392" y="245"/>
                  <a:pt x="397" y="235"/>
                  <a:pt x="402" y="225"/>
                </a:cubicBezTo>
                <a:close/>
                <a:moveTo>
                  <a:pt x="438" y="284"/>
                </a:moveTo>
                <a:cubicBezTo>
                  <a:pt x="423" y="294"/>
                  <a:pt x="408" y="304"/>
                  <a:pt x="393" y="313"/>
                </a:cubicBezTo>
                <a:cubicBezTo>
                  <a:pt x="389" y="306"/>
                  <a:pt x="386" y="298"/>
                  <a:pt x="383" y="290"/>
                </a:cubicBezTo>
                <a:cubicBezTo>
                  <a:pt x="383" y="290"/>
                  <a:pt x="383" y="290"/>
                  <a:pt x="383" y="290"/>
                </a:cubicBezTo>
                <a:cubicBezTo>
                  <a:pt x="401" y="278"/>
                  <a:pt x="420" y="267"/>
                  <a:pt x="438" y="255"/>
                </a:cubicBezTo>
                <a:lnTo>
                  <a:pt x="438" y="284"/>
                </a:lnTo>
                <a:close/>
                <a:moveTo>
                  <a:pt x="438" y="307"/>
                </a:moveTo>
                <a:cubicBezTo>
                  <a:pt x="439" y="325"/>
                  <a:pt x="439" y="325"/>
                  <a:pt x="439" y="325"/>
                </a:cubicBezTo>
                <a:cubicBezTo>
                  <a:pt x="431" y="327"/>
                  <a:pt x="425" y="331"/>
                  <a:pt x="420" y="336"/>
                </a:cubicBezTo>
                <a:cubicBezTo>
                  <a:pt x="416" y="334"/>
                  <a:pt x="413" y="333"/>
                  <a:pt x="409" y="331"/>
                </a:cubicBezTo>
                <a:cubicBezTo>
                  <a:pt x="419" y="323"/>
                  <a:pt x="429" y="315"/>
                  <a:pt x="438" y="307"/>
                </a:cubicBezTo>
                <a:close/>
                <a:moveTo>
                  <a:pt x="423" y="337"/>
                </a:moveTo>
                <a:cubicBezTo>
                  <a:pt x="427" y="333"/>
                  <a:pt x="433" y="330"/>
                  <a:pt x="439" y="329"/>
                </a:cubicBezTo>
                <a:cubicBezTo>
                  <a:pt x="439" y="343"/>
                  <a:pt x="439" y="343"/>
                  <a:pt x="439" y="343"/>
                </a:cubicBezTo>
                <a:cubicBezTo>
                  <a:pt x="433" y="341"/>
                  <a:pt x="428" y="339"/>
                  <a:pt x="423" y="337"/>
                </a:cubicBezTo>
                <a:close/>
                <a:moveTo>
                  <a:pt x="460" y="174"/>
                </a:moveTo>
                <a:cubicBezTo>
                  <a:pt x="487" y="217"/>
                  <a:pt x="514" y="260"/>
                  <a:pt x="541" y="303"/>
                </a:cubicBezTo>
                <a:cubicBezTo>
                  <a:pt x="525" y="307"/>
                  <a:pt x="511" y="313"/>
                  <a:pt x="496" y="320"/>
                </a:cubicBezTo>
                <a:cubicBezTo>
                  <a:pt x="481" y="327"/>
                  <a:pt x="465" y="335"/>
                  <a:pt x="445" y="341"/>
                </a:cubicBezTo>
                <a:cubicBezTo>
                  <a:pt x="445" y="284"/>
                  <a:pt x="445" y="284"/>
                  <a:pt x="445" y="284"/>
                </a:cubicBezTo>
                <a:cubicBezTo>
                  <a:pt x="445" y="283"/>
                  <a:pt x="445" y="283"/>
                  <a:pt x="445" y="282"/>
                </a:cubicBezTo>
                <a:cubicBezTo>
                  <a:pt x="445" y="282"/>
                  <a:pt x="445" y="243"/>
                  <a:pt x="445" y="243"/>
                </a:cubicBezTo>
                <a:cubicBezTo>
                  <a:pt x="445" y="232"/>
                  <a:pt x="445" y="220"/>
                  <a:pt x="445" y="208"/>
                </a:cubicBezTo>
                <a:cubicBezTo>
                  <a:pt x="445" y="203"/>
                  <a:pt x="445" y="198"/>
                  <a:pt x="445" y="193"/>
                </a:cubicBezTo>
                <a:cubicBezTo>
                  <a:pt x="445" y="192"/>
                  <a:pt x="445" y="192"/>
                  <a:pt x="445" y="191"/>
                </a:cubicBezTo>
                <a:cubicBezTo>
                  <a:pt x="445" y="185"/>
                  <a:pt x="445" y="179"/>
                  <a:pt x="444" y="173"/>
                </a:cubicBezTo>
                <a:cubicBezTo>
                  <a:pt x="445" y="173"/>
                  <a:pt x="446" y="173"/>
                  <a:pt x="446" y="172"/>
                </a:cubicBezTo>
                <a:cubicBezTo>
                  <a:pt x="447" y="172"/>
                  <a:pt x="447" y="171"/>
                  <a:pt x="447" y="170"/>
                </a:cubicBezTo>
                <a:cubicBezTo>
                  <a:pt x="446" y="169"/>
                  <a:pt x="445" y="169"/>
                  <a:pt x="445" y="170"/>
                </a:cubicBezTo>
                <a:cubicBezTo>
                  <a:pt x="444" y="161"/>
                  <a:pt x="444" y="153"/>
                  <a:pt x="443" y="145"/>
                </a:cubicBezTo>
                <a:cubicBezTo>
                  <a:pt x="448" y="155"/>
                  <a:pt x="454" y="165"/>
                  <a:pt x="460" y="174"/>
                </a:cubicBezTo>
                <a:close/>
                <a:moveTo>
                  <a:pt x="437" y="144"/>
                </a:moveTo>
                <a:cubicBezTo>
                  <a:pt x="437" y="154"/>
                  <a:pt x="438" y="164"/>
                  <a:pt x="438" y="173"/>
                </a:cubicBezTo>
                <a:cubicBezTo>
                  <a:pt x="432" y="177"/>
                  <a:pt x="425" y="181"/>
                  <a:pt x="419" y="185"/>
                </a:cubicBezTo>
                <a:cubicBezTo>
                  <a:pt x="426" y="170"/>
                  <a:pt x="432" y="156"/>
                  <a:pt x="437" y="144"/>
                </a:cubicBezTo>
                <a:close/>
                <a:moveTo>
                  <a:pt x="417" y="191"/>
                </a:moveTo>
                <a:cubicBezTo>
                  <a:pt x="424" y="186"/>
                  <a:pt x="431" y="181"/>
                  <a:pt x="438" y="177"/>
                </a:cubicBezTo>
                <a:cubicBezTo>
                  <a:pt x="438" y="183"/>
                  <a:pt x="439" y="189"/>
                  <a:pt x="439" y="194"/>
                </a:cubicBezTo>
                <a:cubicBezTo>
                  <a:pt x="428" y="205"/>
                  <a:pt x="417" y="213"/>
                  <a:pt x="404" y="220"/>
                </a:cubicBezTo>
                <a:cubicBezTo>
                  <a:pt x="408" y="210"/>
                  <a:pt x="413" y="200"/>
                  <a:pt x="417" y="191"/>
                </a:cubicBezTo>
                <a:close/>
                <a:moveTo>
                  <a:pt x="386" y="259"/>
                </a:moveTo>
                <a:cubicBezTo>
                  <a:pt x="404" y="251"/>
                  <a:pt x="422" y="241"/>
                  <a:pt x="439" y="228"/>
                </a:cubicBezTo>
                <a:cubicBezTo>
                  <a:pt x="438" y="233"/>
                  <a:pt x="438" y="238"/>
                  <a:pt x="438" y="243"/>
                </a:cubicBezTo>
                <a:cubicBezTo>
                  <a:pt x="438" y="243"/>
                  <a:pt x="438" y="252"/>
                  <a:pt x="438" y="252"/>
                </a:cubicBezTo>
                <a:cubicBezTo>
                  <a:pt x="419" y="263"/>
                  <a:pt x="400" y="275"/>
                  <a:pt x="381" y="287"/>
                </a:cubicBezTo>
                <a:cubicBezTo>
                  <a:pt x="380" y="284"/>
                  <a:pt x="379" y="280"/>
                  <a:pt x="377" y="277"/>
                </a:cubicBezTo>
                <a:cubicBezTo>
                  <a:pt x="380" y="271"/>
                  <a:pt x="383" y="265"/>
                  <a:pt x="386" y="259"/>
                </a:cubicBezTo>
                <a:close/>
                <a:moveTo>
                  <a:pt x="294" y="75"/>
                </a:moveTo>
                <a:cubicBezTo>
                  <a:pt x="310" y="109"/>
                  <a:pt x="326" y="155"/>
                  <a:pt x="343" y="201"/>
                </a:cubicBezTo>
                <a:cubicBezTo>
                  <a:pt x="358" y="242"/>
                  <a:pt x="372" y="284"/>
                  <a:pt x="387" y="317"/>
                </a:cubicBezTo>
                <a:cubicBezTo>
                  <a:pt x="387" y="317"/>
                  <a:pt x="386" y="318"/>
                  <a:pt x="385" y="318"/>
                </a:cubicBezTo>
                <a:cubicBezTo>
                  <a:pt x="384" y="319"/>
                  <a:pt x="384" y="320"/>
                  <a:pt x="385" y="320"/>
                </a:cubicBezTo>
                <a:cubicBezTo>
                  <a:pt x="385" y="321"/>
                  <a:pt x="386" y="321"/>
                  <a:pt x="387" y="321"/>
                </a:cubicBezTo>
                <a:cubicBezTo>
                  <a:pt x="387" y="320"/>
                  <a:pt x="388" y="320"/>
                  <a:pt x="389" y="320"/>
                </a:cubicBezTo>
                <a:cubicBezTo>
                  <a:pt x="389" y="320"/>
                  <a:pt x="389" y="320"/>
                  <a:pt x="389" y="320"/>
                </a:cubicBezTo>
                <a:cubicBezTo>
                  <a:pt x="370" y="326"/>
                  <a:pt x="354" y="336"/>
                  <a:pt x="336" y="346"/>
                </a:cubicBezTo>
                <a:cubicBezTo>
                  <a:pt x="318" y="357"/>
                  <a:pt x="299" y="369"/>
                  <a:pt x="276" y="379"/>
                </a:cubicBezTo>
                <a:cubicBezTo>
                  <a:pt x="275" y="228"/>
                  <a:pt x="275" y="228"/>
                  <a:pt x="275" y="228"/>
                </a:cubicBezTo>
                <a:cubicBezTo>
                  <a:pt x="276" y="210"/>
                  <a:pt x="276" y="188"/>
                  <a:pt x="276" y="164"/>
                </a:cubicBezTo>
                <a:cubicBezTo>
                  <a:pt x="276" y="118"/>
                  <a:pt x="275" y="67"/>
                  <a:pt x="274" y="28"/>
                </a:cubicBezTo>
                <a:cubicBezTo>
                  <a:pt x="279" y="44"/>
                  <a:pt x="286" y="60"/>
                  <a:pt x="294" y="75"/>
                </a:cubicBezTo>
                <a:close/>
                <a:moveTo>
                  <a:pt x="267" y="28"/>
                </a:moveTo>
                <a:cubicBezTo>
                  <a:pt x="268" y="40"/>
                  <a:pt x="268" y="52"/>
                  <a:pt x="269" y="65"/>
                </a:cubicBezTo>
                <a:cubicBezTo>
                  <a:pt x="268" y="65"/>
                  <a:pt x="268" y="66"/>
                  <a:pt x="268" y="66"/>
                </a:cubicBezTo>
                <a:cubicBezTo>
                  <a:pt x="263" y="72"/>
                  <a:pt x="258" y="78"/>
                  <a:pt x="253" y="84"/>
                </a:cubicBezTo>
                <a:cubicBezTo>
                  <a:pt x="258" y="65"/>
                  <a:pt x="263" y="46"/>
                  <a:pt x="267" y="28"/>
                </a:cubicBezTo>
                <a:close/>
              </a:path>
            </a:pathLst>
          </a:custGeom>
          <a:solidFill>
            <a:srgbClr val="005188"/>
          </a:solidFill>
          <a:ln>
            <a:noFill/>
          </a:ln>
          <a:extLst/>
        </p:spPr>
        <p:txBody>
          <a:bodyPr/>
          <a:lstStyle/>
          <a:p>
            <a:pPr fontAlgn="auto"/>
            <a:endParaRPr lang="zh-CN" altLang="en-US" noProof="1">
              <a:solidFill>
                <a:schemeClr val="tx1">
                  <a:lumMod val="65000"/>
                  <a:lumOff val="35000"/>
                </a:schemeClr>
              </a:solidFill>
            </a:endParaRPr>
          </a:p>
        </p:txBody>
      </p:sp>
      <p:grpSp>
        <p:nvGrpSpPr>
          <p:cNvPr id="5" name="chenying0907 4"/>
          <p:cNvGrpSpPr/>
          <p:nvPr/>
        </p:nvGrpSpPr>
        <p:grpSpPr>
          <a:xfrm>
            <a:off x="3118061" y="1840534"/>
            <a:ext cx="1219200" cy="803275"/>
            <a:chOff x="3287027" y="1939925"/>
            <a:chExt cx="1219200" cy="803275"/>
          </a:xfrm>
        </p:grpSpPr>
        <p:sp>
          <p:nvSpPr>
            <p:cNvPr id="6" name="chenying0907 7"/>
            <p:cNvSpPr>
              <a:spLocks noEditPoints="1"/>
            </p:cNvSpPr>
            <p:nvPr/>
          </p:nvSpPr>
          <p:spPr bwMode="auto">
            <a:xfrm>
              <a:off x="3287903" y="1939925"/>
              <a:ext cx="1006475" cy="803275"/>
            </a:xfrm>
            <a:custGeom>
              <a:avLst/>
              <a:gdLst>
                <a:gd name="T0" fmla="*/ 2 w 163"/>
                <a:gd name="T1" fmla="*/ 130 h 130"/>
                <a:gd name="T2" fmla="*/ 5 w 163"/>
                <a:gd name="T3" fmla="*/ 130 h 130"/>
                <a:gd name="T4" fmla="*/ 14 w 163"/>
                <a:gd name="T5" fmla="*/ 123 h 130"/>
                <a:gd name="T6" fmla="*/ 24 w 163"/>
                <a:gd name="T7" fmla="*/ 108 h 130"/>
                <a:gd name="T8" fmla="*/ 34 w 163"/>
                <a:gd name="T9" fmla="*/ 96 h 130"/>
                <a:gd name="T10" fmla="*/ 33 w 163"/>
                <a:gd name="T11" fmla="*/ 93 h 130"/>
                <a:gd name="T12" fmla="*/ 34 w 163"/>
                <a:gd name="T13" fmla="*/ 96 h 130"/>
                <a:gd name="T14" fmla="*/ 49 w 163"/>
                <a:gd name="T15" fmla="*/ 92 h 130"/>
                <a:gd name="T16" fmla="*/ 57 w 163"/>
                <a:gd name="T17" fmla="*/ 93 h 130"/>
                <a:gd name="T18" fmla="*/ 91 w 163"/>
                <a:gd name="T19" fmla="*/ 94 h 130"/>
                <a:gd name="T20" fmla="*/ 157 w 163"/>
                <a:gd name="T21" fmla="*/ 90 h 130"/>
                <a:gd name="T22" fmla="*/ 159 w 163"/>
                <a:gd name="T23" fmla="*/ 88 h 130"/>
                <a:gd name="T24" fmla="*/ 163 w 163"/>
                <a:gd name="T25" fmla="*/ 49 h 130"/>
                <a:gd name="T26" fmla="*/ 157 w 163"/>
                <a:gd name="T27" fmla="*/ 2 h 130"/>
                <a:gd name="T28" fmla="*/ 154 w 163"/>
                <a:gd name="T29" fmla="*/ 0 h 130"/>
                <a:gd name="T30" fmla="*/ 2 w 163"/>
                <a:gd name="T31" fmla="*/ 5 h 130"/>
                <a:gd name="T32" fmla="*/ 0 w 163"/>
                <a:gd name="T33" fmla="*/ 7 h 130"/>
                <a:gd name="T34" fmla="*/ 0 w 163"/>
                <a:gd name="T35" fmla="*/ 30 h 130"/>
                <a:gd name="T36" fmla="*/ 1 w 163"/>
                <a:gd name="T37" fmla="*/ 128 h 130"/>
                <a:gd name="T38" fmla="*/ 2 w 163"/>
                <a:gd name="T39" fmla="*/ 130 h 130"/>
                <a:gd name="T40" fmla="*/ 158 w 163"/>
                <a:gd name="T41" fmla="*/ 49 h 130"/>
                <a:gd name="T42" fmla="*/ 154 w 163"/>
                <a:gd name="T43" fmla="*/ 85 h 130"/>
                <a:gd name="T44" fmla="*/ 91 w 163"/>
                <a:gd name="T45" fmla="*/ 89 h 130"/>
                <a:gd name="T46" fmla="*/ 57 w 163"/>
                <a:gd name="T47" fmla="*/ 88 h 130"/>
                <a:gd name="T48" fmla="*/ 49 w 163"/>
                <a:gd name="T49" fmla="*/ 87 h 130"/>
                <a:gd name="T50" fmla="*/ 31 w 163"/>
                <a:gd name="T51" fmla="*/ 91 h 130"/>
                <a:gd name="T52" fmla="*/ 16 w 163"/>
                <a:gd name="T53" fmla="*/ 110 h 130"/>
                <a:gd name="T54" fmla="*/ 11 w 163"/>
                <a:gd name="T55" fmla="*/ 120 h 130"/>
                <a:gd name="T56" fmla="*/ 6 w 163"/>
                <a:gd name="T57" fmla="*/ 123 h 130"/>
                <a:gd name="T58" fmla="*/ 5 w 163"/>
                <a:gd name="T59" fmla="*/ 30 h 130"/>
                <a:gd name="T60" fmla="*/ 5 w 163"/>
                <a:gd name="T61" fmla="*/ 10 h 130"/>
                <a:gd name="T62" fmla="*/ 152 w 163"/>
                <a:gd name="T63" fmla="*/ 6 h 130"/>
                <a:gd name="T64" fmla="*/ 158 w 163"/>
                <a:gd name="T65" fmla="*/ 49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3" h="130">
                  <a:moveTo>
                    <a:pt x="2" y="130"/>
                  </a:moveTo>
                  <a:cubicBezTo>
                    <a:pt x="3" y="130"/>
                    <a:pt x="4" y="130"/>
                    <a:pt x="5" y="130"/>
                  </a:cubicBezTo>
                  <a:cubicBezTo>
                    <a:pt x="9" y="129"/>
                    <a:pt x="12" y="126"/>
                    <a:pt x="14" y="123"/>
                  </a:cubicBezTo>
                  <a:cubicBezTo>
                    <a:pt x="18" y="118"/>
                    <a:pt x="21" y="113"/>
                    <a:pt x="24" y="108"/>
                  </a:cubicBezTo>
                  <a:cubicBezTo>
                    <a:pt x="27" y="103"/>
                    <a:pt x="30" y="98"/>
                    <a:pt x="34" y="96"/>
                  </a:cubicBezTo>
                  <a:cubicBezTo>
                    <a:pt x="33" y="93"/>
                    <a:pt x="33" y="93"/>
                    <a:pt x="33" y="93"/>
                  </a:cubicBezTo>
                  <a:cubicBezTo>
                    <a:pt x="34" y="96"/>
                    <a:pt x="34" y="96"/>
                    <a:pt x="34" y="96"/>
                  </a:cubicBezTo>
                  <a:cubicBezTo>
                    <a:pt x="38" y="93"/>
                    <a:pt x="43" y="92"/>
                    <a:pt x="49" y="92"/>
                  </a:cubicBezTo>
                  <a:cubicBezTo>
                    <a:pt x="51" y="92"/>
                    <a:pt x="54" y="93"/>
                    <a:pt x="57" y="93"/>
                  </a:cubicBezTo>
                  <a:cubicBezTo>
                    <a:pt x="68" y="93"/>
                    <a:pt x="79" y="94"/>
                    <a:pt x="91" y="94"/>
                  </a:cubicBezTo>
                  <a:cubicBezTo>
                    <a:pt x="113" y="94"/>
                    <a:pt x="135" y="92"/>
                    <a:pt x="157" y="90"/>
                  </a:cubicBezTo>
                  <a:cubicBezTo>
                    <a:pt x="158" y="90"/>
                    <a:pt x="158" y="89"/>
                    <a:pt x="159" y="88"/>
                  </a:cubicBezTo>
                  <a:cubicBezTo>
                    <a:pt x="162" y="75"/>
                    <a:pt x="163" y="62"/>
                    <a:pt x="163" y="49"/>
                  </a:cubicBezTo>
                  <a:cubicBezTo>
                    <a:pt x="163" y="33"/>
                    <a:pt x="161" y="18"/>
                    <a:pt x="157" y="2"/>
                  </a:cubicBezTo>
                  <a:cubicBezTo>
                    <a:pt x="156" y="1"/>
                    <a:pt x="155" y="0"/>
                    <a:pt x="154" y="0"/>
                  </a:cubicBezTo>
                  <a:cubicBezTo>
                    <a:pt x="103" y="2"/>
                    <a:pt x="53" y="3"/>
                    <a:pt x="2" y="5"/>
                  </a:cubicBezTo>
                  <a:cubicBezTo>
                    <a:pt x="1" y="5"/>
                    <a:pt x="0" y="6"/>
                    <a:pt x="0" y="7"/>
                  </a:cubicBezTo>
                  <a:cubicBezTo>
                    <a:pt x="0" y="15"/>
                    <a:pt x="0" y="22"/>
                    <a:pt x="0" y="30"/>
                  </a:cubicBezTo>
                  <a:cubicBezTo>
                    <a:pt x="0" y="63"/>
                    <a:pt x="0" y="95"/>
                    <a:pt x="1" y="128"/>
                  </a:cubicBezTo>
                  <a:cubicBezTo>
                    <a:pt x="1" y="129"/>
                    <a:pt x="2" y="129"/>
                    <a:pt x="2" y="130"/>
                  </a:cubicBezTo>
                  <a:close/>
                  <a:moveTo>
                    <a:pt x="158" y="49"/>
                  </a:moveTo>
                  <a:cubicBezTo>
                    <a:pt x="158" y="61"/>
                    <a:pt x="157" y="73"/>
                    <a:pt x="154" y="85"/>
                  </a:cubicBezTo>
                  <a:cubicBezTo>
                    <a:pt x="133" y="87"/>
                    <a:pt x="112" y="89"/>
                    <a:pt x="91" y="89"/>
                  </a:cubicBezTo>
                  <a:cubicBezTo>
                    <a:pt x="79" y="89"/>
                    <a:pt x="68" y="88"/>
                    <a:pt x="57" y="88"/>
                  </a:cubicBezTo>
                  <a:cubicBezTo>
                    <a:pt x="54" y="88"/>
                    <a:pt x="52" y="87"/>
                    <a:pt x="49" y="87"/>
                  </a:cubicBezTo>
                  <a:cubicBezTo>
                    <a:pt x="43" y="87"/>
                    <a:pt x="37" y="88"/>
                    <a:pt x="31" y="91"/>
                  </a:cubicBezTo>
                  <a:cubicBezTo>
                    <a:pt x="24" y="96"/>
                    <a:pt x="20" y="103"/>
                    <a:pt x="16" y="110"/>
                  </a:cubicBezTo>
                  <a:cubicBezTo>
                    <a:pt x="15" y="114"/>
                    <a:pt x="13" y="117"/>
                    <a:pt x="11" y="120"/>
                  </a:cubicBezTo>
                  <a:cubicBezTo>
                    <a:pt x="9" y="121"/>
                    <a:pt x="8" y="122"/>
                    <a:pt x="6" y="123"/>
                  </a:cubicBezTo>
                  <a:cubicBezTo>
                    <a:pt x="5" y="92"/>
                    <a:pt x="5" y="61"/>
                    <a:pt x="5" y="30"/>
                  </a:cubicBezTo>
                  <a:cubicBezTo>
                    <a:pt x="5" y="23"/>
                    <a:pt x="5" y="16"/>
                    <a:pt x="5" y="10"/>
                  </a:cubicBezTo>
                  <a:cubicBezTo>
                    <a:pt x="54" y="8"/>
                    <a:pt x="103" y="7"/>
                    <a:pt x="152" y="6"/>
                  </a:cubicBezTo>
                  <a:cubicBezTo>
                    <a:pt x="156" y="20"/>
                    <a:pt x="158" y="35"/>
                    <a:pt x="158" y="49"/>
                  </a:cubicBezTo>
                  <a:close/>
                </a:path>
              </a:pathLst>
            </a:custGeom>
            <a:solidFill>
              <a:srgbClr val="005188"/>
            </a:solid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600" noProof="1">
                <a:solidFill>
                  <a:srgbClr val="005188"/>
                </a:solidFill>
                <a:latin typeface="方正清刻本悦宋简体" panose="02000000000000000000" pitchFamily="2" charset="-122"/>
                <a:ea typeface="方正清刻本悦宋简体" panose="02000000000000000000" pitchFamily="2" charset="-122"/>
              </a:endParaRPr>
            </a:p>
          </p:txBody>
        </p:sp>
        <p:sp>
          <p:nvSpPr>
            <p:cNvPr id="7" name="文本框 77"/>
            <p:cNvSpPr txBox="1">
              <a:spLocks noChangeArrowheads="1"/>
            </p:cNvSpPr>
            <p:nvPr/>
          </p:nvSpPr>
          <p:spPr bwMode="auto">
            <a:xfrm>
              <a:off x="3287027" y="2088954"/>
              <a:ext cx="12192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b="1" dirty="0" smtClean="0">
                  <a:solidFill>
                    <a:srgbClr val="005188"/>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rPr>
                <a:t>标题二</a:t>
              </a:r>
              <a:endParaRPr lang="zh-CN" altLang="en-US" b="1" dirty="0">
                <a:solidFill>
                  <a:srgbClr val="005188"/>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endParaRPr>
            </a:p>
          </p:txBody>
        </p:sp>
      </p:grpSp>
      <p:grpSp>
        <p:nvGrpSpPr>
          <p:cNvPr id="8" name="chenying0907 7"/>
          <p:cNvGrpSpPr/>
          <p:nvPr/>
        </p:nvGrpSpPr>
        <p:grpSpPr>
          <a:xfrm>
            <a:off x="1914736" y="2340596"/>
            <a:ext cx="1219200" cy="803275"/>
            <a:chOff x="2083702" y="2439987"/>
            <a:chExt cx="1219200" cy="803275"/>
          </a:xfrm>
        </p:grpSpPr>
        <p:sp>
          <p:nvSpPr>
            <p:cNvPr id="9" name="chenying0907 6"/>
            <p:cNvSpPr>
              <a:spLocks noEditPoints="1"/>
            </p:cNvSpPr>
            <p:nvPr/>
          </p:nvSpPr>
          <p:spPr bwMode="auto">
            <a:xfrm>
              <a:off x="2138553" y="2439987"/>
              <a:ext cx="1006475" cy="803275"/>
            </a:xfrm>
            <a:custGeom>
              <a:avLst/>
              <a:gdLst>
                <a:gd name="T0" fmla="*/ 0 w 163"/>
                <a:gd name="T1" fmla="*/ 7 h 130"/>
                <a:gd name="T2" fmla="*/ 0 w 163"/>
                <a:gd name="T3" fmla="*/ 30 h 130"/>
                <a:gd name="T4" fmla="*/ 2 w 163"/>
                <a:gd name="T5" fmla="*/ 128 h 130"/>
                <a:gd name="T6" fmla="*/ 3 w 163"/>
                <a:gd name="T7" fmla="*/ 130 h 130"/>
                <a:gd name="T8" fmla="*/ 5 w 163"/>
                <a:gd name="T9" fmla="*/ 130 h 130"/>
                <a:gd name="T10" fmla="*/ 15 w 163"/>
                <a:gd name="T11" fmla="*/ 123 h 130"/>
                <a:gd name="T12" fmla="*/ 24 w 163"/>
                <a:gd name="T13" fmla="*/ 108 h 130"/>
                <a:gd name="T14" fmla="*/ 34 w 163"/>
                <a:gd name="T15" fmla="*/ 96 h 130"/>
                <a:gd name="T16" fmla="*/ 33 w 163"/>
                <a:gd name="T17" fmla="*/ 93 h 130"/>
                <a:gd name="T18" fmla="*/ 34 w 163"/>
                <a:gd name="T19" fmla="*/ 96 h 130"/>
                <a:gd name="T20" fmla="*/ 49 w 163"/>
                <a:gd name="T21" fmla="*/ 92 h 130"/>
                <a:gd name="T22" fmla="*/ 57 w 163"/>
                <a:gd name="T23" fmla="*/ 93 h 130"/>
                <a:gd name="T24" fmla="*/ 91 w 163"/>
                <a:gd name="T25" fmla="*/ 94 h 130"/>
                <a:gd name="T26" fmla="*/ 157 w 163"/>
                <a:gd name="T27" fmla="*/ 90 h 130"/>
                <a:gd name="T28" fmla="*/ 159 w 163"/>
                <a:gd name="T29" fmla="*/ 88 h 130"/>
                <a:gd name="T30" fmla="*/ 163 w 163"/>
                <a:gd name="T31" fmla="*/ 49 h 130"/>
                <a:gd name="T32" fmla="*/ 157 w 163"/>
                <a:gd name="T33" fmla="*/ 2 h 130"/>
                <a:gd name="T34" fmla="*/ 154 w 163"/>
                <a:gd name="T35" fmla="*/ 0 h 130"/>
                <a:gd name="T36" fmla="*/ 2 w 163"/>
                <a:gd name="T37" fmla="*/ 5 h 130"/>
                <a:gd name="T38" fmla="*/ 0 w 163"/>
                <a:gd name="T39" fmla="*/ 7 h 130"/>
                <a:gd name="T40" fmla="*/ 158 w 163"/>
                <a:gd name="T41" fmla="*/ 49 h 130"/>
                <a:gd name="T42" fmla="*/ 154 w 163"/>
                <a:gd name="T43" fmla="*/ 85 h 130"/>
                <a:gd name="T44" fmla="*/ 91 w 163"/>
                <a:gd name="T45" fmla="*/ 89 h 130"/>
                <a:gd name="T46" fmla="*/ 58 w 163"/>
                <a:gd name="T47" fmla="*/ 88 h 130"/>
                <a:gd name="T48" fmla="*/ 49 w 163"/>
                <a:gd name="T49" fmla="*/ 87 h 130"/>
                <a:gd name="T50" fmla="*/ 32 w 163"/>
                <a:gd name="T51" fmla="*/ 91 h 130"/>
                <a:gd name="T52" fmla="*/ 17 w 163"/>
                <a:gd name="T53" fmla="*/ 110 h 130"/>
                <a:gd name="T54" fmla="*/ 11 w 163"/>
                <a:gd name="T55" fmla="*/ 120 h 130"/>
                <a:gd name="T56" fmla="*/ 7 w 163"/>
                <a:gd name="T57" fmla="*/ 123 h 130"/>
                <a:gd name="T58" fmla="*/ 5 w 163"/>
                <a:gd name="T59" fmla="*/ 30 h 130"/>
                <a:gd name="T60" fmla="*/ 5 w 163"/>
                <a:gd name="T61" fmla="*/ 10 h 130"/>
                <a:gd name="T62" fmla="*/ 152 w 163"/>
                <a:gd name="T63" fmla="*/ 6 h 130"/>
                <a:gd name="T64" fmla="*/ 158 w 163"/>
                <a:gd name="T65" fmla="*/ 49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3" h="130">
                  <a:moveTo>
                    <a:pt x="0" y="7"/>
                  </a:moveTo>
                  <a:cubicBezTo>
                    <a:pt x="0" y="15"/>
                    <a:pt x="0" y="22"/>
                    <a:pt x="0" y="30"/>
                  </a:cubicBezTo>
                  <a:cubicBezTo>
                    <a:pt x="0" y="63"/>
                    <a:pt x="0" y="95"/>
                    <a:pt x="2" y="128"/>
                  </a:cubicBezTo>
                  <a:cubicBezTo>
                    <a:pt x="2" y="129"/>
                    <a:pt x="2" y="129"/>
                    <a:pt x="3" y="130"/>
                  </a:cubicBezTo>
                  <a:cubicBezTo>
                    <a:pt x="3" y="130"/>
                    <a:pt x="4" y="130"/>
                    <a:pt x="5" y="130"/>
                  </a:cubicBezTo>
                  <a:cubicBezTo>
                    <a:pt x="9" y="129"/>
                    <a:pt x="12" y="126"/>
                    <a:pt x="15" y="123"/>
                  </a:cubicBezTo>
                  <a:cubicBezTo>
                    <a:pt x="19" y="118"/>
                    <a:pt x="21" y="113"/>
                    <a:pt x="24" y="108"/>
                  </a:cubicBezTo>
                  <a:cubicBezTo>
                    <a:pt x="27" y="103"/>
                    <a:pt x="30" y="98"/>
                    <a:pt x="34" y="96"/>
                  </a:cubicBezTo>
                  <a:cubicBezTo>
                    <a:pt x="33" y="93"/>
                    <a:pt x="33" y="93"/>
                    <a:pt x="33" y="93"/>
                  </a:cubicBezTo>
                  <a:cubicBezTo>
                    <a:pt x="34" y="96"/>
                    <a:pt x="34" y="96"/>
                    <a:pt x="34" y="96"/>
                  </a:cubicBezTo>
                  <a:cubicBezTo>
                    <a:pt x="38" y="93"/>
                    <a:pt x="43" y="92"/>
                    <a:pt x="49" y="92"/>
                  </a:cubicBezTo>
                  <a:cubicBezTo>
                    <a:pt x="52" y="92"/>
                    <a:pt x="54" y="93"/>
                    <a:pt x="57" y="93"/>
                  </a:cubicBezTo>
                  <a:cubicBezTo>
                    <a:pt x="68" y="93"/>
                    <a:pt x="80" y="94"/>
                    <a:pt x="91" y="94"/>
                  </a:cubicBezTo>
                  <a:cubicBezTo>
                    <a:pt x="113" y="94"/>
                    <a:pt x="135" y="92"/>
                    <a:pt x="157" y="90"/>
                  </a:cubicBezTo>
                  <a:cubicBezTo>
                    <a:pt x="158" y="90"/>
                    <a:pt x="159" y="89"/>
                    <a:pt x="159" y="88"/>
                  </a:cubicBezTo>
                  <a:cubicBezTo>
                    <a:pt x="162" y="75"/>
                    <a:pt x="163" y="62"/>
                    <a:pt x="163" y="49"/>
                  </a:cubicBezTo>
                  <a:cubicBezTo>
                    <a:pt x="163" y="33"/>
                    <a:pt x="161" y="18"/>
                    <a:pt x="157" y="2"/>
                  </a:cubicBezTo>
                  <a:cubicBezTo>
                    <a:pt x="157" y="1"/>
                    <a:pt x="156" y="0"/>
                    <a:pt x="154" y="0"/>
                  </a:cubicBezTo>
                  <a:cubicBezTo>
                    <a:pt x="104" y="2"/>
                    <a:pt x="53" y="3"/>
                    <a:pt x="2" y="5"/>
                  </a:cubicBezTo>
                  <a:cubicBezTo>
                    <a:pt x="1" y="5"/>
                    <a:pt x="0" y="6"/>
                    <a:pt x="0" y="7"/>
                  </a:cubicBezTo>
                  <a:close/>
                  <a:moveTo>
                    <a:pt x="158" y="49"/>
                  </a:moveTo>
                  <a:cubicBezTo>
                    <a:pt x="158" y="61"/>
                    <a:pt x="157" y="73"/>
                    <a:pt x="154" y="85"/>
                  </a:cubicBezTo>
                  <a:cubicBezTo>
                    <a:pt x="133" y="87"/>
                    <a:pt x="112" y="89"/>
                    <a:pt x="91" y="89"/>
                  </a:cubicBezTo>
                  <a:cubicBezTo>
                    <a:pt x="80" y="89"/>
                    <a:pt x="69" y="88"/>
                    <a:pt x="58" y="88"/>
                  </a:cubicBezTo>
                  <a:cubicBezTo>
                    <a:pt x="55" y="88"/>
                    <a:pt x="52" y="87"/>
                    <a:pt x="49" y="87"/>
                  </a:cubicBezTo>
                  <a:cubicBezTo>
                    <a:pt x="43" y="87"/>
                    <a:pt x="37" y="88"/>
                    <a:pt x="32" y="91"/>
                  </a:cubicBezTo>
                  <a:cubicBezTo>
                    <a:pt x="24" y="96"/>
                    <a:pt x="21" y="104"/>
                    <a:pt x="17" y="110"/>
                  </a:cubicBezTo>
                  <a:cubicBezTo>
                    <a:pt x="15" y="114"/>
                    <a:pt x="13" y="117"/>
                    <a:pt x="11" y="120"/>
                  </a:cubicBezTo>
                  <a:cubicBezTo>
                    <a:pt x="10" y="121"/>
                    <a:pt x="8" y="122"/>
                    <a:pt x="7" y="123"/>
                  </a:cubicBezTo>
                  <a:cubicBezTo>
                    <a:pt x="5" y="92"/>
                    <a:pt x="5" y="61"/>
                    <a:pt x="5" y="30"/>
                  </a:cubicBezTo>
                  <a:cubicBezTo>
                    <a:pt x="5" y="23"/>
                    <a:pt x="5" y="16"/>
                    <a:pt x="5" y="10"/>
                  </a:cubicBezTo>
                  <a:cubicBezTo>
                    <a:pt x="54" y="8"/>
                    <a:pt x="103" y="7"/>
                    <a:pt x="152" y="6"/>
                  </a:cubicBezTo>
                  <a:cubicBezTo>
                    <a:pt x="156" y="20"/>
                    <a:pt x="158" y="35"/>
                    <a:pt x="158" y="49"/>
                  </a:cubicBezTo>
                  <a:close/>
                </a:path>
              </a:pathLst>
            </a:custGeom>
            <a:solidFill>
              <a:srgbClr val="005188"/>
            </a:solid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600" noProof="1">
                <a:solidFill>
                  <a:srgbClr val="005188"/>
                </a:solidFill>
                <a:latin typeface="方正清刻本悦宋简体" panose="02000000000000000000" pitchFamily="2" charset="-122"/>
                <a:ea typeface="方正清刻本悦宋简体" panose="02000000000000000000" pitchFamily="2" charset="-122"/>
              </a:endParaRPr>
            </a:p>
          </p:txBody>
        </p:sp>
        <p:sp>
          <p:nvSpPr>
            <p:cNvPr id="10" name="文本框 78"/>
            <p:cNvSpPr txBox="1">
              <a:spLocks noChangeArrowheads="1"/>
            </p:cNvSpPr>
            <p:nvPr/>
          </p:nvSpPr>
          <p:spPr bwMode="auto">
            <a:xfrm>
              <a:off x="2083702" y="2579492"/>
              <a:ext cx="12192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b="1" dirty="0" smtClean="0">
                  <a:solidFill>
                    <a:srgbClr val="005188"/>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rPr>
                <a:t>标题一</a:t>
              </a:r>
              <a:endParaRPr lang="zh-CN" altLang="en-US" b="1" dirty="0">
                <a:solidFill>
                  <a:srgbClr val="005188"/>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endParaRPr>
            </a:p>
          </p:txBody>
        </p:sp>
      </p:grpSp>
      <p:grpSp>
        <p:nvGrpSpPr>
          <p:cNvPr id="11" name="chenying0907 10"/>
          <p:cNvGrpSpPr/>
          <p:nvPr/>
        </p:nvGrpSpPr>
        <p:grpSpPr>
          <a:xfrm>
            <a:off x="4097548" y="2612059"/>
            <a:ext cx="1219200" cy="803275"/>
            <a:chOff x="4266514" y="2711450"/>
            <a:chExt cx="1219200" cy="803275"/>
          </a:xfrm>
        </p:grpSpPr>
        <p:sp>
          <p:nvSpPr>
            <p:cNvPr id="12" name="chenying0907 8"/>
            <p:cNvSpPr>
              <a:spLocks noEditPoints="1"/>
            </p:cNvSpPr>
            <p:nvPr/>
          </p:nvSpPr>
          <p:spPr bwMode="auto">
            <a:xfrm>
              <a:off x="4307078" y="2711450"/>
              <a:ext cx="1006475" cy="803275"/>
            </a:xfrm>
            <a:custGeom>
              <a:avLst/>
              <a:gdLst>
                <a:gd name="T0" fmla="*/ 3 w 163"/>
                <a:gd name="T1" fmla="*/ 130 h 130"/>
                <a:gd name="T2" fmla="*/ 5 w 163"/>
                <a:gd name="T3" fmla="*/ 130 h 130"/>
                <a:gd name="T4" fmla="*/ 15 w 163"/>
                <a:gd name="T5" fmla="*/ 123 h 130"/>
                <a:gd name="T6" fmla="*/ 24 w 163"/>
                <a:gd name="T7" fmla="*/ 108 h 130"/>
                <a:gd name="T8" fmla="*/ 34 w 163"/>
                <a:gd name="T9" fmla="*/ 96 h 130"/>
                <a:gd name="T10" fmla="*/ 33 w 163"/>
                <a:gd name="T11" fmla="*/ 93 h 130"/>
                <a:gd name="T12" fmla="*/ 34 w 163"/>
                <a:gd name="T13" fmla="*/ 96 h 130"/>
                <a:gd name="T14" fmla="*/ 49 w 163"/>
                <a:gd name="T15" fmla="*/ 92 h 130"/>
                <a:gd name="T16" fmla="*/ 57 w 163"/>
                <a:gd name="T17" fmla="*/ 93 h 130"/>
                <a:gd name="T18" fmla="*/ 91 w 163"/>
                <a:gd name="T19" fmla="*/ 94 h 130"/>
                <a:gd name="T20" fmla="*/ 157 w 163"/>
                <a:gd name="T21" fmla="*/ 90 h 130"/>
                <a:gd name="T22" fmla="*/ 159 w 163"/>
                <a:gd name="T23" fmla="*/ 88 h 130"/>
                <a:gd name="T24" fmla="*/ 163 w 163"/>
                <a:gd name="T25" fmla="*/ 49 h 130"/>
                <a:gd name="T26" fmla="*/ 157 w 163"/>
                <a:gd name="T27" fmla="*/ 2 h 130"/>
                <a:gd name="T28" fmla="*/ 154 w 163"/>
                <a:gd name="T29" fmla="*/ 0 h 130"/>
                <a:gd name="T30" fmla="*/ 3 w 163"/>
                <a:gd name="T31" fmla="*/ 4 h 130"/>
                <a:gd name="T32" fmla="*/ 0 w 163"/>
                <a:gd name="T33" fmla="*/ 7 h 130"/>
                <a:gd name="T34" fmla="*/ 0 w 163"/>
                <a:gd name="T35" fmla="*/ 30 h 130"/>
                <a:gd name="T36" fmla="*/ 2 w 163"/>
                <a:gd name="T37" fmla="*/ 128 h 130"/>
                <a:gd name="T38" fmla="*/ 3 w 163"/>
                <a:gd name="T39" fmla="*/ 130 h 130"/>
                <a:gd name="T40" fmla="*/ 158 w 163"/>
                <a:gd name="T41" fmla="*/ 49 h 130"/>
                <a:gd name="T42" fmla="*/ 155 w 163"/>
                <a:gd name="T43" fmla="*/ 85 h 130"/>
                <a:gd name="T44" fmla="*/ 91 w 163"/>
                <a:gd name="T45" fmla="*/ 89 h 130"/>
                <a:gd name="T46" fmla="*/ 58 w 163"/>
                <a:gd name="T47" fmla="*/ 88 h 130"/>
                <a:gd name="T48" fmla="*/ 49 w 163"/>
                <a:gd name="T49" fmla="*/ 87 h 130"/>
                <a:gd name="T50" fmla="*/ 32 w 163"/>
                <a:gd name="T51" fmla="*/ 91 h 130"/>
                <a:gd name="T52" fmla="*/ 17 w 163"/>
                <a:gd name="T53" fmla="*/ 110 h 130"/>
                <a:gd name="T54" fmla="*/ 11 w 163"/>
                <a:gd name="T55" fmla="*/ 119 h 130"/>
                <a:gd name="T56" fmla="*/ 7 w 163"/>
                <a:gd name="T57" fmla="*/ 123 h 130"/>
                <a:gd name="T58" fmla="*/ 5 w 163"/>
                <a:gd name="T59" fmla="*/ 30 h 130"/>
                <a:gd name="T60" fmla="*/ 5 w 163"/>
                <a:gd name="T61" fmla="*/ 9 h 130"/>
                <a:gd name="T62" fmla="*/ 153 w 163"/>
                <a:gd name="T63" fmla="*/ 5 h 130"/>
                <a:gd name="T64" fmla="*/ 158 w 163"/>
                <a:gd name="T65" fmla="*/ 49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3" h="130">
                  <a:moveTo>
                    <a:pt x="3" y="130"/>
                  </a:moveTo>
                  <a:cubicBezTo>
                    <a:pt x="4" y="130"/>
                    <a:pt x="4" y="130"/>
                    <a:pt x="5" y="130"/>
                  </a:cubicBezTo>
                  <a:cubicBezTo>
                    <a:pt x="9" y="128"/>
                    <a:pt x="12" y="126"/>
                    <a:pt x="15" y="123"/>
                  </a:cubicBezTo>
                  <a:cubicBezTo>
                    <a:pt x="19" y="118"/>
                    <a:pt x="21" y="113"/>
                    <a:pt x="24" y="108"/>
                  </a:cubicBezTo>
                  <a:cubicBezTo>
                    <a:pt x="27" y="103"/>
                    <a:pt x="30" y="98"/>
                    <a:pt x="34" y="96"/>
                  </a:cubicBezTo>
                  <a:cubicBezTo>
                    <a:pt x="33" y="93"/>
                    <a:pt x="33" y="93"/>
                    <a:pt x="33" y="93"/>
                  </a:cubicBezTo>
                  <a:cubicBezTo>
                    <a:pt x="34" y="96"/>
                    <a:pt x="34" y="96"/>
                    <a:pt x="34" y="96"/>
                  </a:cubicBezTo>
                  <a:cubicBezTo>
                    <a:pt x="39" y="93"/>
                    <a:pt x="44" y="92"/>
                    <a:pt x="49" y="92"/>
                  </a:cubicBezTo>
                  <a:cubicBezTo>
                    <a:pt x="52" y="92"/>
                    <a:pt x="55" y="92"/>
                    <a:pt x="57" y="93"/>
                  </a:cubicBezTo>
                  <a:cubicBezTo>
                    <a:pt x="69" y="93"/>
                    <a:pt x="80" y="94"/>
                    <a:pt x="91" y="94"/>
                  </a:cubicBezTo>
                  <a:cubicBezTo>
                    <a:pt x="113" y="94"/>
                    <a:pt x="135" y="92"/>
                    <a:pt x="157" y="90"/>
                  </a:cubicBezTo>
                  <a:cubicBezTo>
                    <a:pt x="158" y="90"/>
                    <a:pt x="159" y="89"/>
                    <a:pt x="159" y="88"/>
                  </a:cubicBezTo>
                  <a:cubicBezTo>
                    <a:pt x="162" y="75"/>
                    <a:pt x="163" y="62"/>
                    <a:pt x="163" y="49"/>
                  </a:cubicBezTo>
                  <a:cubicBezTo>
                    <a:pt x="163" y="33"/>
                    <a:pt x="161" y="17"/>
                    <a:pt x="157" y="2"/>
                  </a:cubicBezTo>
                  <a:cubicBezTo>
                    <a:pt x="157" y="1"/>
                    <a:pt x="156" y="0"/>
                    <a:pt x="154" y="0"/>
                  </a:cubicBezTo>
                  <a:cubicBezTo>
                    <a:pt x="104" y="2"/>
                    <a:pt x="53" y="3"/>
                    <a:pt x="3" y="4"/>
                  </a:cubicBezTo>
                  <a:cubicBezTo>
                    <a:pt x="1" y="5"/>
                    <a:pt x="0" y="6"/>
                    <a:pt x="0" y="7"/>
                  </a:cubicBezTo>
                  <a:cubicBezTo>
                    <a:pt x="0" y="15"/>
                    <a:pt x="0" y="22"/>
                    <a:pt x="0" y="30"/>
                  </a:cubicBezTo>
                  <a:cubicBezTo>
                    <a:pt x="0" y="63"/>
                    <a:pt x="1" y="95"/>
                    <a:pt x="2" y="128"/>
                  </a:cubicBezTo>
                  <a:cubicBezTo>
                    <a:pt x="2" y="128"/>
                    <a:pt x="2" y="129"/>
                    <a:pt x="3" y="130"/>
                  </a:cubicBezTo>
                  <a:close/>
                  <a:moveTo>
                    <a:pt x="158" y="49"/>
                  </a:moveTo>
                  <a:cubicBezTo>
                    <a:pt x="158" y="61"/>
                    <a:pt x="157" y="73"/>
                    <a:pt x="155" y="85"/>
                  </a:cubicBezTo>
                  <a:cubicBezTo>
                    <a:pt x="133" y="87"/>
                    <a:pt x="112" y="89"/>
                    <a:pt x="91" y="89"/>
                  </a:cubicBezTo>
                  <a:cubicBezTo>
                    <a:pt x="80" y="89"/>
                    <a:pt x="69" y="88"/>
                    <a:pt x="58" y="88"/>
                  </a:cubicBezTo>
                  <a:cubicBezTo>
                    <a:pt x="55" y="87"/>
                    <a:pt x="52" y="87"/>
                    <a:pt x="49" y="87"/>
                  </a:cubicBezTo>
                  <a:cubicBezTo>
                    <a:pt x="43" y="87"/>
                    <a:pt x="37" y="88"/>
                    <a:pt x="32" y="91"/>
                  </a:cubicBezTo>
                  <a:cubicBezTo>
                    <a:pt x="24" y="96"/>
                    <a:pt x="21" y="103"/>
                    <a:pt x="17" y="110"/>
                  </a:cubicBezTo>
                  <a:cubicBezTo>
                    <a:pt x="15" y="114"/>
                    <a:pt x="13" y="117"/>
                    <a:pt x="11" y="119"/>
                  </a:cubicBezTo>
                  <a:cubicBezTo>
                    <a:pt x="10" y="121"/>
                    <a:pt x="8" y="122"/>
                    <a:pt x="7" y="123"/>
                  </a:cubicBezTo>
                  <a:cubicBezTo>
                    <a:pt x="6" y="92"/>
                    <a:pt x="5" y="61"/>
                    <a:pt x="5" y="30"/>
                  </a:cubicBezTo>
                  <a:cubicBezTo>
                    <a:pt x="5" y="23"/>
                    <a:pt x="5" y="16"/>
                    <a:pt x="5" y="9"/>
                  </a:cubicBezTo>
                  <a:cubicBezTo>
                    <a:pt x="54" y="8"/>
                    <a:pt x="103" y="7"/>
                    <a:pt x="153" y="5"/>
                  </a:cubicBezTo>
                  <a:cubicBezTo>
                    <a:pt x="156" y="20"/>
                    <a:pt x="158" y="34"/>
                    <a:pt x="158" y="49"/>
                  </a:cubicBezTo>
                  <a:close/>
                </a:path>
              </a:pathLst>
            </a:custGeom>
            <a:solidFill>
              <a:srgbClr val="005188"/>
            </a:solidFill>
            <a:ln w="9525">
              <a:noFill/>
              <a:round/>
            </a:ln>
            <a:extLst/>
          </p:spPr>
          <p:txBody>
            <a:bodyPr/>
            <a:lstStyle/>
            <a:p>
              <a:pPr fontAlgn="auto"/>
              <a:endParaRPr lang="zh-CN" altLang="en-US" sz="1600" noProof="1">
                <a:solidFill>
                  <a:srgbClr val="005188"/>
                </a:solidFill>
                <a:latin typeface="方正清刻本悦宋简体" panose="02000000000000000000" pitchFamily="2" charset="-122"/>
                <a:ea typeface="方正清刻本悦宋简体" panose="02000000000000000000" pitchFamily="2" charset="-122"/>
              </a:endParaRPr>
            </a:p>
          </p:txBody>
        </p:sp>
        <p:sp>
          <p:nvSpPr>
            <p:cNvPr id="13" name="文本框 79"/>
            <p:cNvSpPr txBox="1">
              <a:spLocks noChangeArrowheads="1"/>
            </p:cNvSpPr>
            <p:nvPr/>
          </p:nvSpPr>
          <p:spPr bwMode="auto">
            <a:xfrm>
              <a:off x="4266514" y="2849367"/>
              <a:ext cx="12192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b="1" dirty="0" smtClean="0">
                  <a:solidFill>
                    <a:srgbClr val="005188"/>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rPr>
                <a:t>标题三</a:t>
              </a:r>
              <a:endParaRPr lang="zh-CN" altLang="en-US" b="1" dirty="0">
                <a:solidFill>
                  <a:srgbClr val="005188"/>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endParaRPr>
            </a:p>
          </p:txBody>
        </p:sp>
      </p:grpSp>
      <p:sp>
        <p:nvSpPr>
          <p:cNvPr id="14" name="文本框 13"/>
          <p:cNvSpPr txBox="1"/>
          <p:nvPr/>
        </p:nvSpPr>
        <p:spPr>
          <a:xfrm>
            <a:off x="6552509" y="1770292"/>
            <a:ext cx="1579278" cy="369332"/>
          </a:xfrm>
          <a:prstGeom prst="rect">
            <a:avLst/>
          </a:prstGeom>
          <a:noFill/>
        </p:spPr>
        <p:txBody>
          <a:bodyPr wrap="none">
            <a:spAutoFit/>
          </a:bodyPr>
          <a:lstStyle/>
          <a:p>
            <a:r>
              <a:rPr lang="zh-CN" altLang="en-US" b="1" dirty="0" smtClean="0">
                <a:solidFill>
                  <a:srgbClr val="005188"/>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rPr>
              <a:t>点击添加标题</a:t>
            </a:r>
            <a:endParaRPr lang="zh-CN" altLang="en-US" b="1" dirty="0">
              <a:solidFill>
                <a:srgbClr val="005188"/>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endParaRPr>
          </a:p>
        </p:txBody>
      </p:sp>
      <p:sp>
        <p:nvSpPr>
          <p:cNvPr id="15" name="文本框 93"/>
          <p:cNvSpPr txBox="1">
            <a:spLocks noChangeArrowheads="1"/>
          </p:cNvSpPr>
          <p:nvPr/>
        </p:nvSpPr>
        <p:spPr bwMode="auto">
          <a:xfrm>
            <a:off x="6274696" y="2316784"/>
            <a:ext cx="4319817"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400" dirty="0" smtClean="0">
                <a:solidFill>
                  <a:schemeClr val="tx1">
                    <a:lumMod val="50000"/>
                    <a:lumOff val="50000"/>
                  </a:schemeClr>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sym typeface="微软雅黑" pitchFamily="34" charset="-122"/>
              </a:rPr>
              <a:t>在此录入上述图表的描述说明，在此录入上述图表的综合描述说明。在此录入上述图表的描述说明，在此录入上述图表的综合描述说明。</a:t>
            </a:r>
            <a:endParaRPr lang="en-US" altLang="zh-CN" sz="1400" dirty="0" smtClean="0">
              <a:solidFill>
                <a:srgbClr val="595959"/>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endParaRPr>
          </a:p>
        </p:txBody>
      </p:sp>
      <p:sp>
        <p:nvSpPr>
          <p:cNvPr id="16" name="chenying0907 30"/>
          <p:cNvSpPr>
            <a:spLocks noEditPoints="1" noChangeArrowheads="1"/>
          </p:cNvSpPr>
          <p:nvPr/>
        </p:nvSpPr>
        <p:spPr bwMode="auto">
          <a:xfrm>
            <a:off x="6274697" y="1840534"/>
            <a:ext cx="336550" cy="323850"/>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rgbClr val="005188"/>
          </a:solidFill>
          <a:ln>
            <a:noFill/>
          </a:ln>
          <a:extLst/>
        </p:spPr>
        <p:txBody>
          <a:bodyPr/>
          <a:lstStyle/>
          <a:p>
            <a:endParaRPr lang="zh-CN" altLang="en-US">
              <a:solidFill>
                <a:srgbClr val="595959"/>
              </a:solidFill>
            </a:endParaRPr>
          </a:p>
        </p:txBody>
      </p:sp>
      <p:sp>
        <p:nvSpPr>
          <p:cNvPr id="17" name="文本框 16"/>
          <p:cNvSpPr txBox="1"/>
          <p:nvPr/>
        </p:nvSpPr>
        <p:spPr>
          <a:xfrm>
            <a:off x="6552509" y="3759430"/>
            <a:ext cx="1579278" cy="369332"/>
          </a:xfrm>
          <a:prstGeom prst="rect">
            <a:avLst/>
          </a:prstGeom>
          <a:noFill/>
        </p:spPr>
        <p:txBody>
          <a:bodyPr wrap="none">
            <a:spAutoFit/>
          </a:bodyPr>
          <a:lstStyle/>
          <a:p>
            <a:r>
              <a:rPr lang="zh-CN" altLang="en-US" b="1" dirty="0" smtClean="0">
                <a:solidFill>
                  <a:srgbClr val="005188"/>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rPr>
              <a:t>点击添加标题</a:t>
            </a:r>
            <a:endParaRPr lang="zh-CN" altLang="en-US" b="1" dirty="0">
              <a:solidFill>
                <a:srgbClr val="005188"/>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endParaRPr>
          </a:p>
        </p:txBody>
      </p:sp>
      <p:sp>
        <p:nvSpPr>
          <p:cNvPr id="18" name="文本框 96"/>
          <p:cNvSpPr txBox="1">
            <a:spLocks noChangeArrowheads="1"/>
          </p:cNvSpPr>
          <p:nvPr/>
        </p:nvSpPr>
        <p:spPr bwMode="auto">
          <a:xfrm>
            <a:off x="6274696" y="4307509"/>
            <a:ext cx="4319817"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400" dirty="0" smtClean="0">
                <a:solidFill>
                  <a:schemeClr val="tx1">
                    <a:lumMod val="50000"/>
                    <a:lumOff val="50000"/>
                  </a:schemeClr>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sym typeface="微软雅黑" pitchFamily="34" charset="-122"/>
              </a:rPr>
              <a:t>在此录入上述图表的描述说明，在此录入上述图表的综合描述说明。在此录入上述图表的描述说明，在此录入上述图表的综合描述说明。</a:t>
            </a:r>
            <a:endParaRPr lang="en-US" altLang="zh-CN" sz="1400" dirty="0" smtClean="0">
              <a:solidFill>
                <a:srgbClr val="595959"/>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endParaRPr>
          </a:p>
        </p:txBody>
      </p:sp>
      <p:sp>
        <p:nvSpPr>
          <p:cNvPr id="19" name="chenying0907 30"/>
          <p:cNvSpPr>
            <a:spLocks noEditPoints="1" noChangeArrowheads="1"/>
          </p:cNvSpPr>
          <p:nvPr/>
        </p:nvSpPr>
        <p:spPr bwMode="auto">
          <a:xfrm>
            <a:off x="6274697" y="3829672"/>
            <a:ext cx="336550" cy="323850"/>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rgbClr val="005188"/>
          </a:solidFill>
          <a:ln>
            <a:noFill/>
          </a:ln>
          <a:extLst/>
        </p:spPr>
        <p:txBody>
          <a:bodyPr/>
          <a:lstStyle/>
          <a:p>
            <a:endParaRPr lang="zh-CN" altLang="en-US">
              <a:solidFill>
                <a:srgbClr val="595959"/>
              </a:solidFill>
            </a:endParaRPr>
          </a:p>
        </p:txBody>
      </p:sp>
    </p:spTree>
    <p:extLst>
      <p:ext uri="{BB962C8B-B14F-4D97-AF65-F5344CB8AC3E}">
        <p14:creationId xmlns:p14="http://schemas.microsoft.com/office/powerpoint/2010/main" val="174123705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iterate type="lt">
                                    <p:tmPct val="10000"/>
                                  </p:iterate>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par>
                          <p:cTn id="9" fill="hold">
                            <p:stCondLst>
                              <p:cond delay="650"/>
                            </p:stCondLst>
                            <p:childTnLst>
                              <p:par>
                                <p:cTn id="10" presetID="2" presetClass="entr" presetSubtype="2" decel="100000" fill="hold" grpId="0" nodeType="afterEffect">
                                  <p:stCondLst>
                                    <p:cond delay="0"/>
                                  </p:stCondLst>
                                  <p:iterate type="lt">
                                    <p:tmPct val="10000"/>
                                  </p:iterate>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par>
                          <p:cTn id="14" fill="hold">
                            <p:stCondLst>
                              <p:cond delay="1300"/>
                            </p:stCondLst>
                            <p:childTnLst>
                              <p:par>
                                <p:cTn id="15" presetID="53" presetClass="entr" presetSubtype="16"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animEffect transition="in" filter="fade">
                                      <p:cBhvr>
                                        <p:cTn id="19" dur="500"/>
                                        <p:tgtEl>
                                          <p:spTgt spid="4"/>
                                        </p:tgtEl>
                                      </p:cBhvr>
                                    </p:animEffect>
                                  </p:childTnLst>
                                </p:cTn>
                              </p:par>
                            </p:childTnLst>
                          </p:cTn>
                        </p:par>
                        <p:par>
                          <p:cTn id="20" fill="hold">
                            <p:stCondLst>
                              <p:cond delay="1800"/>
                            </p:stCondLst>
                            <p:childTnLst>
                              <p:par>
                                <p:cTn id="21" presetID="47" presetClass="entr" presetSubtype="0" fill="hold"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500"/>
                                        <p:tgtEl>
                                          <p:spTgt spid="8"/>
                                        </p:tgtEl>
                                      </p:cBhvr>
                                    </p:animEffect>
                                    <p:anim calcmode="lin" valueType="num">
                                      <p:cBhvr>
                                        <p:cTn id="24" dur="500" fill="hold"/>
                                        <p:tgtEl>
                                          <p:spTgt spid="8"/>
                                        </p:tgtEl>
                                        <p:attrNameLst>
                                          <p:attrName>ppt_x</p:attrName>
                                        </p:attrNameLst>
                                      </p:cBhvr>
                                      <p:tavLst>
                                        <p:tav tm="0">
                                          <p:val>
                                            <p:strVal val="#ppt_x"/>
                                          </p:val>
                                        </p:tav>
                                        <p:tav tm="100000">
                                          <p:val>
                                            <p:strVal val="#ppt_x"/>
                                          </p:val>
                                        </p:tav>
                                      </p:tavLst>
                                    </p:anim>
                                    <p:anim calcmode="lin" valueType="num">
                                      <p:cBhvr>
                                        <p:cTn id="25" dur="500" fill="hold"/>
                                        <p:tgtEl>
                                          <p:spTgt spid="8"/>
                                        </p:tgtEl>
                                        <p:attrNameLst>
                                          <p:attrName>ppt_y</p:attrName>
                                        </p:attrNameLst>
                                      </p:cBhvr>
                                      <p:tavLst>
                                        <p:tav tm="0">
                                          <p:val>
                                            <p:strVal val="#ppt_y-.1"/>
                                          </p:val>
                                        </p:tav>
                                        <p:tav tm="100000">
                                          <p:val>
                                            <p:strVal val="#ppt_y"/>
                                          </p:val>
                                        </p:tav>
                                      </p:tavLst>
                                    </p:anim>
                                  </p:childTnLst>
                                </p:cTn>
                              </p:par>
                            </p:childTnLst>
                          </p:cTn>
                        </p:par>
                        <p:par>
                          <p:cTn id="26" fill="hold">
                            <p:stCondLst>
                              <p:cond delay="2300"/>
                            </p:stCondLst>
                            <p:childTnLst>
                              <p:par>
                                <p:cTn id="27" presetID="47" presetClass="entr" presetSubtype="0" fill="hold" nodeType="after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fade">
                                      <p:cBhvr>
                                        <p:cTn id="29" dur="500"/>
                                        <p:tgtEl>
                                          <p:spTgt spid="5"/>
                                        </p:tgtEl>
                                      </p:cBhvr>
                                    </p:animEffect>
                                    <p:anim calcmode="lin" valueType="num">
                                      <p:cBhvr>
                                        <p:cTn id="30" dur="500" fill="hold"/>
                                        <p:tgtEl>
                                          <p:spTgt spid="5"/>
                                        </p:tgtEl>
                                        <p:attrNameLst>
                                          <p:attrName>ppt_x</p:attrName>
                                        </p:attrNameLst>
                                      </p:cBhvr>
                                      <p:tavLst>
                                        <p:tav tm="0">
                                          <p:val>
                                            <p:strVal val="#ppt_x"/>
                                          </p:val>
                                        </p:tav>
                                        <p:tav tm="100000">
                                          <p:val>
                                            <p:strVal val="#ppt_x"/>
                                          </p:val>
                                        </p:tav>
                                      </p:tavLst>
                                    </p:anim>
                                    <p:anim calcmode="lin" valueType="num">
                                      <p:cBhvr>
                                        <p:cTn id="31" dur="500" fill="hold"/>
                                        <p:tgtEl>
                                          <p:spTgt spid="5"/>
                                        </p:tgtEl>
                                        <p:attrNameLst>
                                          <p:attrName>ppt_y</p:attrName>
                                        </p:attrNameLst>
                                      </p:cBhvr>
                                      <p:tavLst>
                                        <p:tav tm="0">
                                          <p:val>
                                            <p:strVal val="#ppt_y-.1"/>
                                          </p:val>
                                        </p:tav>
                                        <p:tav tm="100000">
                                          <p:val>
                                            <p:strVal val="#ppt_y"/>
                                          </p:val>
                                        </p:tav>
                                      </p:tavLst>
                                    </p:anim>
                                  </p:childTnLst>
                                </p:cTn>
                              </p:par>
                            </p:childTnLst>
                          </p:cTn>
                        </p:par>
                        <p:par>
                          <p:cTn id="32" fill="hold">
                            <p:stCondLst>
                              <p:cond delay="2800"/>
                            </p:stCondLst>
                            <p:childTnLst>
                              <p:par>
                                <p:cTn id="33" presetID="47" presetClass="entr" presetSubtype="0" fill="hold" nodeType="after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fade">
                                      <p:cBhvr>
                                        <p:cTn id="35" dur="500"/>
                                        <p:tgtEl>
                                          <p:spTgt spid="11"/>
                                        </p:tgtEl>
                                      </p:cBhvr>
                                    </p:animEffect>
                                    <p:anim calcmode="lin" valueType="num">
                                      <p:cBhvr>
                                        <p:cTn id="36" dur="500" fill="hold"/>
                                        <p:tgtEl>
                                          <p:spTgt spid="11"/>
                                        </p:tgtEl>
                                        <p:attrNameLst>
                                          <p:attrName>ppt_x</p:attrName>
                                        </p:attrNameLst>
                                      </p:cBhvr>
                                      <p:tavLst>
                                        <p:tav tm="0">
                                          <p:val>
                                            <p:strVal val="#ppt_x"/>
                                          </p:val>
                                        </p:tav>
                                        <p:tav tm="100000">
                                          <p:val>
                                            <p:strVal val="#ppt_x"/>
                                          </p:val>
                                        </p:tav>
                                      </p:tavLst>
                                    </p:anim>
                                    <p:anim calcmode="lin" valueType="num">
                                      <p:cBhvr>
                                        <p:cTn id="37" dur="500" fill="hold"/>
                                        <p:tgtEl>
                                          <p:spTgt spid="11"/>
                                        </p:tgtEl>
                                        <p:attrNameLst>
                                          <p:attrName>ppt_y</p:attrName>
                                        </p:attrNameLst>
                                      </p:cBhvr>
                                      <p:tavLst>
                                        <p:tav tm="0">
                                          <p:val>
                                            <p:strVal val="#ppt_y-.1"/>
                                          </p:val>
                                        </p:tav>
                                        <p:tav tm="100000">
                                          <p:val>
                                            <p:strVal val="#ppt_y"/>
                                          </p:val>
                                        </p:tav>
                                      </p:tavLst>
                                    </p:anim>
                                  </p:childTnLst>
                                </p:cTn>
                              </p:par>
                            </p:childTnLst>
                          </p:cTn>
                        </p:par>
                        <p:par>
                          <p:cTn id="38" fill="hold">
                            <p:stCondLst>
                              <p:cond delay="3300"/>
                            </p:stCondLst>
                            <p:childTnLst>
                              <p:par>
                                <p:cTn id="39" presetID="10" presetClass="entr" presetSubtype="0" fill="hold" grpId="0" nodeType="afterEffect">
                                  <p:stCondLst>
                                    <p:cond delay="0"/>
                                  </p:stCondLst>
                                  <p:childTnLst>
                                    <p:set>
                                      <p:cBhvr>
                                        <p:cTn id="40" dur="1" fill="hold">
                                          <p:stCondLst>
                                            <p:cond delay="0"/>
                                          </p:stCondLst>
                                        </p:cTn>
                                        <p:tgtEl>
                                          <p:spTgt spid="16"/>
                                        </p:tgtEl>
                                        <p:attrNameLst>
                                          <p:attrName>style.visibility</p:attrName>
                                        </p:attrNameLst>
                                      </p:cBhvr>
                                      <p:to>
                                        <p:strVal val="visible"/>
                                      </p:to>
                                    </p:set>
                                    <p:animEffect transition="in" filter="fade">
                                      <p:cBhvr>
                                        <p:cTn id="41" dur="500"/>
                                        <p:tgtEl>
                                          <p:spTgt spid="16"/>
                                        </p:tgtEl>
                                      </p:cBhvr>
                                    </p:animEffect>
                                  </p:childTnLst>
                                </p:cTn>
                              </p:par>
                            </p:childTnLst>
                          </p:cTn>
                        </p:par>
                        <p:par>
                          <p:cTn id="42" fill="hold">
                            <p:stCondLst>
                              <p:cond delay="3800"/>
                            </p:stCondLst>
                            <p:childTnLst>
                              <p:par>
                                <p:cTn id="43" presetID="41" presetClass="entr" presetSubtype="0" fill="hold" grpId="0" nodeType="afterEffect">
                                  <p:stCondLst>
                                    <p:cond delay="0"/>
                                  </p:stCondLst>
                                  <p:iterate type="lt">
                                    <p:tmPct val="10000"/>
                                  </p:iterate>
                                  <p:childTnLst>
                                    <p:set>
                                      <p:cBhvr>
                                        <p:cTn id="44" dur="1" fill="hold">
                                          <p:stCondLst>
                                            <p:cond delay="0"/>
                                          </p:stCondLst>
                                        </p:cTn>
                                        <p:tgtEl>
                                          <p:spTgt spid="14"/>
                                        </p:tgtEl>
                                        <p:attrNameLst>
                                          <p:attrName>style.visibility</p:attrName>
                                        </p:attrNameLst>
                                      </p:cBhvr>
                                      <p:to>
                                        <p:strVal val="visible"/>
                                      </p:to>
                                    </p:set>
                                    <p:anim calcmode="lin" valueType="num">
                                      <p:cBhvr>
                                        <p:cTn id="45"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46" dur="500" fill="hold"/>
                                        <p:tgtEl>
                                          <p:spTgt spid="14"/>
                                        </p:tgtEl>
                                        <p:attrNameLst>
                                          <p:attrName>ppt_y</p:attrName>
                                        </p:attrNameLst>
                                      </p:cBhvr>
                                      <p:tavLst>
                                        <p:tav tm="0">
                                          <p:val>
                                            <p:strVal val="#ppt_y"/>
                                          </p:val>
                                        </p:tav>
                                        <p:tav tm="100000">
                                          <p:val>
                                            <p:strVal val="#ppt_y"/>
                                          </p:val>
                                        </p:tav>
                                      </p:tavLst>
                                    </p:anim>
                                    <p:anim calcmode="lin" valueType="num">
                                      <p:cBhvr>
                                        <p:cTn id="47"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48"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49" dur="500" tmFilter="0,0; .5, 1; 1, 1"/>
                                        <p:tgtEl>
                                          <p:spTgt spid="14"/>
                                        </p:tgtEl>
                                      </p:cBhvr>
                                    </p:animEffect>
                                  </p:childTnLst>
                                </p:cTn>
                              </p:par>
                            </p:childTnLst>
                          </p:cTn>
                        </p:par>
                        <p:par>
                          <p:cTn id="50" fill="hold">
                            <p:stCondLst>
                              <p:cond delay="4550"/>
                            </p:stCondLst>
                            <p:childTnLst>
                              <p:par>
                                <p:cTn id="51" presetID="2" presetClass="entr" presetSubtype="4" decel="100000" fill="hold" grpId="0" nodeType="afterEffect">
                                  <p:stCondLst>
                                    <p:cond delay="0"/>
                                  </p:stCondLst>
                                  <p:childTnLst>
                                    <p:set>
                                      <p:cBhvr>
                                        <p:cTn id="52" dur="1" fill="hold">
                                          <p:stCondLst>
                                            <p:cond delay="0"/>
                                          </p:stCondLst>
                                        </p:cTn>
                                        <p:tgtEl>
                                          <p:spTgt spid="15"/>
                                        </p:tgtEl>
                                        <p:attrNameLst>
                                          <p:attrName>style.visibility</p:attrName>
                                        </p:attrNameLst>
                                      </p:cBhvr>
                                      <p:to>
                                        <p:strVal val="visible"/>
                                      </p:to>
                                    </p:set>
                                    <p:anim calcmode="lin" valueType="num">
                                      <p:cBhvr additive="base">
                                        <p:cTn id="53" dur="500" fill="hold"/>
                                        <p:tgtEl>
                                          <p:spTgt spid="15"/>
                                        </p:tgtEl>
                                        <p:attrNameLst>
                                          <p:attrName>ppt_x</p:attrName>
                                        </p:attrNameLst>
                                      </p:cBhvr>
                                      <p:tavLst>
                                        <p:tav tm="0">
                                          <p:val>
                                            <p:strVal val="#ppt_x"/>
                                          </p:val>
                                        </p:tav>
                                        <p:tav tm="100000">
                                          <p:val>
                                            <p:strVal val="#ppt_x"/>
                                          </p:val>
                                        </p:tav>
                                      </p:tavLst>
                                    </p:anim>
                                    <p:anim calcmode="lin" valueType="num">
                                      <p:cBhvr additive="base">
                                        <p:cTn id="54" dur="500" fill="hold"/>
                                        <p:tgtEl>
                                          <p:spTgt spid="15"/>
                                        </p:tgtEl>
                                        <p:attrNameLst>
                                          <p:attrName>ppt_y</p:attrName>
                                        </p:attrNameLst>
                                      </p:cBhvr>
                                      <p:tavLst>
                                        <p:tav tm="0">
                                          <p:val>
                                            <p:strVal val="1+#ppt_h/2"/>
                                          </p:val>
                                        </p:tav>
                                        <p:tav tm="100000">
                                          <p:val>
                                            <p:strVal val="#ppt_y"/>
                                          </p:val>
                                        </p:tav>
                                      </p:tavLst>
                                    </p:anim>
                                  </p:childTnLst>
                                </p:cTn>
                              </p:par>
                            </p:childTnLst>
                          </p:cTn>
                        </p:par>
                        <p:par>
                          <p:cTn id="55" fill="hold">
                            <p:stCondLst>
                              <p:cond delay="5050"/>
                            </p:stCondLst>
                            <p:childTnLst>
                              <p:par>
                                <p:cTn id="56" presetID="10" presetClass="entr" presetSubtype="0" fill="hold" grpId="0" nodeType="afterEffect">
                                  <p:stCondLst>
                                    <p:cond delay="0"/>
                                  </p:stCondLst>
                                  <p:childTnLst>
                                    <p:set>
                                      <p:cBhvr>
                                        <p:cTn id="57" dur="1" fill="hold">
                                          <p:stCondLst>
                                            <p:cond delay="0"/>
                                          </p:stCondLst>
                                        </p:cTn>
                                        <p:tgtEl>
                                          <p:spTgt spid="19"/>
                                        </p:tgtEl>
                                        <p:attrNameLst>
                                          <p:attrName>style.visibility</p:attrName>
                                        </p:attrNameLst>
                                      </p:cBhvr>
                                      <p:to>
                                        <p:strVal val="visible"/>
                                      </p:to>
                                    </p:set>
                                    <p:animEffect transition="in" filter="fade">
                                      <p:cBhvr>
                                        <p:cTn id="58" dur="500"/>
                                        <p:tgtEl>
                                          <p:spTgt spid="19"/>
                                        </p:tgtEl>
                                      </p:cBhvr>
                                    </p:animEffect>
                                  </p:childTnLst>
                                </p:cTn>
                              </p:par>
                            </p:childTnLst>
                          </p:cTn>
                        </p:par>
                        <p:par>
                          <p:cTn id="59" fill="hold">
                            <p:stCondLst>
                              <p:cond delay="5550"/>
                            </p:stCondLst>
                            <p:childTnLst>
                              <p:par>
                                <p:cTn id="60" presetID="41" presetClass="entr" presetSubtype="0" fill="hold" grpId="0" nodeType="afterEffect">
                                  <p:stCondLst>
                                    <p:cond delay="0"/>
                                  </p:stCondLst>
                                  <p:iterate type="lt">
                                    <p:tmPct val="10000"/>
                                  </p:iterate>
                                  <p:childTnLst>
                                    <p:set>
                                      <p:cBhvr>
                                        <p:cTn id="61" dur="1" fill="hold">
                                          <p:stCondLst>
                                            <p:cond delay="0"/>
                                          </p:stCondLst>
                                        </p:cTn>
                                        <p:tgtEl>
                                          <p:spTgt spid="17"/>
                                        </p:tgtEl>
                                        <p:attrNameLst>
                                          <p:attrName>style.visibility</p:attrName>
                                        </p:attrNameLst>
                                      </p:cBhvr>
                                      <p:to>
                                        <p:strVal val="visible"/>
                                      </p:to>
                                    </p:set>
                                    <p:anim calcmode="lin" valueType="num">
                                      <p:cBhvr>
                                        <p:cTn id="62"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63" dur="500" fill="hold"/>
                                        <p:tgtEl>
                                          <p:spTgt spid="17"/>
                                        </p:tgtEl>
                                        <p:attrNameLst>
                                          <p:attrName>ppt_y</p:attrName>
                                        </p:attrNameLst>
                                      </p:cBhvr>
                                      <p:tavLst>
                                        <p:tav tm="0">
                                          <p:val>
                                            <p:strVal val="#ppt_y"/>
                                          </p:val>
                                        </p:tav>
                                        <p:tav tm="100000">
                                          <p:val>
                                            <p:strVal val="#ppt_y"/>
                                          </p:val>
                                        </p:tav>
                                      </p:tavLst>
                                    </p:anim>
                                    <p:anim calcmode="lin" valueType="num">
                                      <p:cBhvr>
                                        <p:cTn id="64"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65"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66" dur="500" tmFilter="0,0; .5, 1; 1, 1"/>
                                        <p:tgtEl>
                                          <p:spTgt spid="17"/>
                                        </p:tgtEl>
                                      </p:cBhvr>
                                    </p:animEffect>
                                  </p:childTnLst>
                                </p:cTn>
                              </p:par>
                            </p:childTnLst>
                          </p:cTn>
                        </p:par>
                        <p:par>
                          <p:cTn id="67" fill="hold">
                            <p:stCondLst>
                              <p:cond delay="6300"/>
                            </p:stCondLst>
                            <p:childTnLst>
                              <p:par>
                                <p:cTn id="68" presetID="2" presetClass="entr" presetSubtype="4" decel="100000" fill="hold" grpId="0" nodeType="afterEffect">
                                  <p:stCondLst>
                                    <p:cond delay="0"/>
                                  </p:stCondLst>
                                  <p:childTnLst>
                                    <p:set>
                                      <p:cBhvr>
                                        <p:cTn id="69" dur="1" fill="hold">
                                          <p:stCondLst>
                                            <p:cond delay="0"/>
                                          </p:stCondLst>
                                        </p:cTn>
                                        <p:tgtEl>
                                          <p:spTgt spid="18"/>
                                        </p:tgtEl>
                                        <p:attrNameLst>
                                          <p:attrName>style.visibility</p:attrName>
                                        </p:attrNameLst>
                                      </p:cBhvr>
                                      <p:to>
                                        <p:strVal val="visible"/>
                                      </p:to>
                                    </p:set>
                                    <p:anim calcmode="lin" valueType="num">
                                      <p:cBhvr additive="base">
                                        <p:cTn id="70" dur="500" fill="hold"/>
                                        <p:tgtEl>
                                          <p:spTgt spid="18"/>
                                        </p:tgtEl>
                                        <p:attrNameLst>
                                          <p:attrName>ppt_x</p:attrName>
                                        </p:attrNameLst>
                                      </p:cBhvr>
                                      <p:tavLst>
                                        <p:tav tm="0">
                                          <p:val>
                                            <p:strVal val="#ppt_x"/>
                                          </p:val>
                                        </p:tav>
                                        <p:tav tm="100000">
                                          <p:val>
                                            <p:strVal val="#ppt_x"/>
                                          </p:val>
                                        </p:tav>
                                      </p:tavLst>
                                    </p:anim>
                                    <p:anim calcmode="lin" valueType="num">
                                      <p:cBhvr additive="base">
                                        <p:cTn id="71"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2"/>
                        </p:tgtEl>
                        <p:attrNameLst>
                          <p:attrName>style.visibility</p:attrName>
                        </p:attrNameLst>
                      </p:cBhvr>
                      <p:to>
                        <p:strVal val="visible"/>
                      </p:to>
                    </p:set>
                    <p:anim calcmode="lin" valueType="num">
                      <p:cBhvr additive="base">
                        <p:cTn dur="500" fill="hold"/>
                        <p:tgtEl>
                          <p:spTgt spid="2"/>
                        </p:tgtEl>
                        <p:attrNameLst>
                          <p:attrName>ppt_x</p:attrName>
                        </p:attrNameLst>
                      </p:cBhvr>
                      <p:tavLst>
                        <p:tav tm="0">
                          <p:val>
                            <p:strVal val="1+#ppt_w/2"/>
                          </p:val>
                        </p:tav>
                        <p:tav tm="100000">
                          <p:val>
                            <p:strVal val="#ppt_x"/>
                          </p:val>
                        </p:tav>
                      </p:tavLst>
                    </p:anim>
                    <p:anim calcmode="lin" valueType="num">
                      <p:cBhvr additive="base">
                        <p:cTn dur="500" fill="hold"/>
                        <p:tgtEl>
                          <p:spTgt spid="2"/>
                        </p:tgtEl>
                        <p:attrNameLst>
                          <p:attrName>ppt_y</p:attrName>
                        </p:attrNameLst>
                      </p:cBhvr>
                      <p:tavLst>
                        <p:tav tm="0">
                          <p:val>
                            <p:strVal val="#ppt_y"/>
                          </p:val>
                        </p:tav>
                        <p:tav tm="100000">
                          <p:val>
                            <p:strVal val="#ppt_y"/>
                          </p:val>
                        </p:tav>
                      </p:tavLst>
                    </p:anim>
                  </p:childTnLst>
                </p:cTn>
              </p:par>
            </p:tnLst>
          </p:tmpl>
        </p:tmplLst>
      </p:bldP>
      <p:bldP spid="3"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1+#ppt_w/2"/>
                          </p:val>
                        </p:tav>
                        <p:tav tm="100000">
                          <p:val>
                            <p:strVal val="#ppt_x"/>
                          </p:val>
                        </p:tav>
                      </p:tavLst>
                    </p:anim>
                    <p:anim calcmode="lin" valueType="num">
                      <p:cBhvr additive="base">
                        <p:cTn dur="500" fill="hold"/>
                        <p:tgtEl>
                          <p:spTgt spid="3"/>
                        </p:tgtEl>
                        <p:attrNameLst>
                          <p:attrName>ppt_y</p:attrName>
                        </p:attrNameLst>
                      </p:cBhvr>
                      <p:tavLst>
                        <p:tav tm="0">
                          <p:val>
                            <p:strVal val="#ppt_y"/>
                          </p:val>
                        </p:tav>
                        <p:tav tm="100000">
                          <p:val>
                            <p:strVal val="#ppt_y"/>
                          </p:val>
                        </p:tav>
                      </p:tavLst>
                    </p:anim>
                  </p:childTnLst>
                </p:cTn>
              </p:par>
            </p:tnLst>
          </p:tmpl>
        </p:tmplLst>
      </p:bldP>
      <p:bldP spid="4" grpId="0" animBg="1"/>
      <p:bldP spid="14" grpId="0"/>
      <p:bldP spid="15" grpId="0"/>
      <p:bldP spid="16" grpId="0" animBg="1"/>
      <p:bldP spid="17" grpId="0"/>
      <p:bldP spid="18" grpId="0"/>
      <p:bldP spid="19"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2"/>
          <p:cNvSpPr txBox="1">
            <a:spLocks/>
          </p:cNvSpPr>
          <p:nvPr/>
        </p:nvSpPr>
        <p:spPr>
          <a:xfrm>
            <a:off x="1192479" y="292682"/>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教学过程</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3" name="文本占位符 2"/>
          <p:cNvSpPr txBox="1">
            <a:spLocks/>
          </p:cNvSpPr>
          <p:nvPr/>
        </p:nvSpPr>
        <p:spPr>
          <a:xfrm>
            <a:off x="8994696" y="292681"/>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课堂实施</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713251" y="1997766"/>
            <a:ext cx="4873945" cy="4860234"/>
          </a:xfrm>
          <a:prstGeom prst="rect">
            <a:avLst/>
          </a:prstGeom>
        </p:spPr>
      </p:pic>
      <p:grpSp>
        <p:nvGrpSpPr>
          <p:cNvPr id="6" name="chenying0907 43"/>
          <p:cNvGrpSpPr>
            <a:grpSpLocks/>
          </p:cNvGrpSpPr>
          <p:nvPr/>
        </p:nvGrpSpPr>
        <p:grpSpPr bwMode="auto">
          <a:xfrm>
            <a:off x="1043608" y="2263479"/>
            <a:ext cx="2657975" cy="1061771"/>
            <a:chOff x="976707" y="1202286"/>
            <a:chExt cx="2603672" cy="796520"/>
          </a:xfrm>
        </p:grpSpPr>
        <p:sp>
          <p:nvSpPr>
            <p:cNvPr id="7" name="TextBox 19"/>
            <p:cNvSpPr>
              <a:spLocks noChangeArrowheads="1"/>
            </p:cNvSpPr>
            <p:nvPr/>
          </p:nvSpPr>
          <p:spPr bwMode="auto">
            <a:xfrm>
              <a:off x="976707" y="1513941"/>
              <a:ext cx="2603672" cy="4848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r>
                <a:rPr lang="zh-CN" altLang="en-US" sz="1200" dirty="0" smtClean="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itchFamily="34" charset="-122"/>
                </a:rPr>
                <a:t>在此录入上述图表的描述说明，在此录入上述图表的综合描述说明。在此录入上述图表的描述说明</a:t>
              </a:r>
              <a:r>
                <a:rPr lang="en-US" altLang="zh-CN" sz="12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itchFamily="34" charset="-122"/>
                </a:rPr>
                <a:t>.</a:t>
              </a:r>
              <a:endParaRPr lang="en-US" altLang="zh-CN" sz="1200" dirty="0">
                <a:solidFill>
                  <a:srgbClr val="595959"/>
                </a:solidFill>
                <a:latin typeface="方正清刻本悦宋简体" panose="02000000000000000000" pitchFamily="2" charset="-122"/>
                <a:ea typeface="方正清刻本悦宋简体" panose="02000000000000000000" pitchFamily="2" charset="-122"/>
              </a:endParaRPr>
            </a:p>
          </p:txBody>
        </p:sp>
        <p:sp>
          <p:nvSpPr>
            <p:cNvPr id="8" name="矩形 42"/>
            <p:cNvSpPr>
              <a:spLocks noChangeArrowheads="1"/>
            </p:cNvSpPr>
            <p:nvPr/>
          </p:nvSpPr>
          <p:spPr bwMode="auto">
            <a:xfrm>
              <a:off x="2604878" y="1202286"/>
              <a:ext cx="939326" cy="300155"/>
            </a:xfrm>
            <a:prstGeom prst="rect">
              <a:avLst/>
            </a:prstGeom>
            <a:noFill/>
            <a:ln w="9525">
              <a:noFill/>
              <a:miter lim="800000"/>
            </a:ln>
          </p:spPr>
          <p:txBody>
            <a:bodyPr wrap="none">
              <a:spAutoFit/>
            </a:bodyPr>
            <a:lstStyle/>
            <a:p>
              <a:r>
                <a:rPr lang="zh-CN" altLang="en-US" sz="2000" b="1" dirty="0">
                  <a:solidFill>
                    <a:srgbClr val="005188"/>
                  </a:solidFill>
                  <a:latin typeface="方正清刻本悦宋简体" panose="02000000000000000000" pitchFamily="2" charset="-122"/>
                  <a:ea typeface="方正清刻本悦宋简体" panose="02000000000000000000" pitchFamily="2" charset="-122"/>
                </a:rPr>
                <a:t>小标题</a:t>
              </a:r>
            </a:p>
          </p:txBody>
        </p:sp>
      </p:grpSp>
      <p:grpSp>
        <p:nvGrpSpPr>
          <p:cNvPr id="9" name="chenying0907 46"/>
          <p:cNvGrpSpPr>
            <a:grpSpLocks/>
          </p:cNvGrpSpPr>
          <p:nvPr/>
        </p:nvGrpSpPr>
        <p:grpSpPr bwMode="auto">
          <a:xfrm>
            <a:off x="970091" y="4101191"/>
            <a:ext cx="2731492" cy="1046904"/>
            <a:chOff x="1100144" y="1214118"/>
            <a:chExt cx="3186157" cy="784958"/>
          </a:xfrm>
        </p:grpSpPr>
        <p:sp>
          <p:nvSpPr>
            <p:cNvPr id="10" name="TextBox 19"/>
            <p:cNvSpPr>
              <a:spLocks noChangeArrowheads="1"/>
            </p:cNvSpPr>
            <p:nvPr/>
          </p:nvSpPr>
          <p:spPr bwMode="auto">
            <a:xfrm>
              <a:off x="1100144" y="1514464"/>
              <a:ext cx="3186157" cy="484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r>
                <a:rPr lang="zh-CN" altLang="en-US" sz="1200" dirty="0" smtClean="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itchFamily="34" charset="-122"/>
                </a:rPr>
                <a:t>在此录入上述图表的描述说明，在此录入上述图表的综合描述说明。在此录入上述图表的描述说明</a:t>
              </a:r>
              <a:r>
                <a:rPr lang="en-US" altLang="zh-CN" sz="1200" dirty="0" smtClean="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itchFamily="34" charset="-122"/>
                </a:rPr>
                <a:t>.</a:t>
              </a:r>
              <a:endParaRPr lang="en-US" altLang="zh-CN" sz="1200" dirty="0">
                <a:solidFill>
                  <a:srgbClr val="595959"/>
                </a:solidFill>
                <a:latin typeface="方正清刻本悦宋简体" panose="02000000000000000000" pitchFamily="2" charset="-122"/>
                <a:ea typeface="方正清刻本悦宋简体" panose="02000000000000000000" pitchFamily="2" charset="-122"/>
              </a:endParaRPr>
            </a:p>
          </p:txBody>
        </p:sp>
        <p:sp>
          <p:nvSpPr>
            <p:cNvPr id="11" name="矩形 52"/>
            <p:cNvSpPr>
              <a:spLocks noChangeArrowheads="1"/>
            </p:cNvSpPr>
            <p:nvPr/>
          </p:nvSpPr>
          <p:spPr bwMode="auto">
            <a:xfrm>
              <a:off x="3152966" y="1214118"/>
              <a:ext cx="1118532" cy="299998"/>
            </a:xfrm>
            <a:prstGeom prst="rect">
              <a:avLst/>
            </a:prstGeom>
            <a:noFill/>
            <a:ln w="9525">
              <a:noFill/>
              <a:miter lim="800000"/>
            </a:ln>
          </p:spPr>
          <p:txBody>
            <a:bodyPr wrap="none">
              <a:spAutoFit/>
            </a:bodyPr>
            <a:lstStyle/>
            <a:p>
              <a:r>
                <a:rPr lang="zh-CN" altLang="en-US" sz="2000" b="1" dirty="0">
                  <a:solidFill>
                    <a:srgbClr val="005188"/>
                  </a:solidFill>
                  <a:latin typeface="方正清刻本悦宋简体" panose="02000000000000000000" pitchFamily="2" charset="-122"/>
                  <a:ea typeface="方正清刻本悦宋简体" panose="02000000000000000000" pitchFamily="2" charset="-122"/>
                </a:rPr>
                <a:t>小标题</a:t>
              </a:r>
            </a:p>
          </p:txBody>
        </p:sp>
      </p:grpSp>
      <p:grpSp>
        <p:nvGrpSpPr>
          <p:cNvPr id="12" name="chenying0907 43"/>
          <p:cNvGrpSpPr>
            <a:grpSpLocks/>
          </p:cNvGrpSpPr>
          <p:nvPr/>
        </p:nvGrpSpPr>
        <p:grpSpPr bwMode="auto">
          <a:xfrm>
            <a:off x="8550267" y="2340221"/>
            <a:ext cx="2698427" cy="1077029"/>
            <a:chOff x="937081" y="1190840"/>
            <a:chExt cx="2643298" cy="807966"/>
          </a:xfrm>
        </p:grpSpPr>
        <p:sp>
          <p:nvSpPr>
            <p:cNvPr id="13" name="TextBox 19"/>
            <p:cNvSpPr>
              <a:spLocks noChangeArrowheads="1"/>
            </p:cNvSpPr>
            <p:nvPr/>
          </p:nvSpPr>
          <p:spPr bwMode="auto">
            <a:xfrm>
              <a:off x="976707" y="1513941"/>
              <a:ext cx="2603672" cy="4848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200" dirty="0" smtClean="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itchFamily="34" charset="-122"/>
                </a:rPr>
                <a:t>在此录入上述图表的描述说明，在此录入上述图表的综合描述说明。在此录入上述图表的描述说明</a:t>
              </a:r>
              <a:r>
                <a:rPr lang="en-US" altLang="zh-CN" sz="12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itchFamily="34" charset="-122"/>
                </a:rPr>
                <a:t>.</a:t>
              </a:r>
              <a:endParaRPr lang="en-US" altLang="zh-CN" sz="1200" dirty="0">
                <a:solidFill>
                  <a:srgbClr val="595959"/>
                </a:solidFill>
                <a:latin typeface="方正清刻本悦宋简体" panose="02000000000000000000" pitchFamily="2" charset="-122"/>
                <a:ea typeface="方正清刻本悦宋简体" panose="02000000000000000000" pitchFamily="2" charset="-122"/>
              </a:endParaRPr>
            </a:p>
          </p:txBody>
        </p:sp>
        <p:sp>
          <p:nvSpPr>
            <p:cNvPr id="14" name="矩形 42"/>
            <p:cNvSpPr>
              <a:spLocks noChangeArrowheads="1"/>
            </p:cNvSpPr>
            <p:nvPr/>
          </p:nvSpPr>
          <p:spPr bwMode="auto">
            <a:xfrm>
              <a:off x="937081" y="1190840"/>
              <a:ext cx="939326" cy="300155"/>
            </a:xfrm>
            <a:prstGeom prst="rect">
              <a:avLst/>
            </a:prstGeom>
            <a:noFill/>
            <a:ln w="9525">
              <a:noFill/>
              <a:miter lim="800000"/>
            </a:ln>
          </p:spPr>
          <p:txBody>
            <a:bodyPr wrap="none">
              <a:spAutoFit/>
            </a:bodyPr>
            <a:lstStyle/>
            <a:p>
              <a:r>
                <a:rPr lang="zh-CN" altLang="en-US" sz="2000" b="1" dirty="0">
                  <a:solidFill>
                    <a:srgbClr val="005188"/>
                  </a:solidFill>
                  <a:latin typeface="方正清刻本悦宋简体" panose="02000000000000000000" pitchFamily="2" charset="-122"/>
                  <a:ea typeface="方正清刻本悦宋简体" panose="02000000000000000000" pitchFamily="2" charset="-122"/>
                </a:rPr>
                <a:t>小标题</a:t>
              </a:r>
            </a:p>
          </p:txBody>
        </p:sp>
      </p:grpSp>
      <p:grpSp>
        <p:nvGrpSpPr>
          <p:cNvPr id="15" name="chenying0907 46"/>
          <p:cNvGrpSpPr>
            <a:grpSpLocks/>
          </p:cNvGrpSpPr>
          <p:nvPr/>
        </p:nvGrpSpPr>
        <p:grpSpPr bwMode="auto">
          <a:xfrm>
            <a:off x="8606654" y="4152768"/>
            <a:ext cx="2731492" cy="1067444"/>
            <a:chOff x="1100144" y="1198717"/>
            <a:chExt cx="3186157" cy="800359"/>
          </a:xfrm>
        </p:grpSpPr>
        <p:sp>
          <p:nvSpPr>
            <p:cNvPr id="16" name="TextBox 19"/>
            <p:cNvSpPr>
              <a:spLocks noChangeArrowheads="1"/>
            </p:cNvSpPr>
            <p:nvPr/>
          </p:nvSpPr>
          <p:spPr bwMode="auto">
            <a:xfrm>
              <a:off x="1100144" y="1514464"/>
              <a:ext cx="3186157" cy="484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200" dirty="0" smtClean="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itchFamily="34" charset="-122"/>
                </a:rPr>
                <a:t>在此录入上述图表的描述说明，在此录入上述图表的综合描述说明。在此录入上述图表的描述说明</a:t>
              </a:r>
              <a:r>
                <a:rPr lang="en-US" altLang="zh-CN" sz="1200" dirty="0" smtClean="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itchFamily="34" charset="-122"/>
                </a:rPr>
                <a:t>.</a:t>
              </a:r>
              <a:endParaRPr lang="en-US" altLang="zh-CN" sz="1200" dirty="0">
                <a:solidFill>
                  <a:srgbClr val="595959"/>
                </a:solidFill>
                <a:latin typeface="方正清刻本悦宋简体" panose="02000000000000000000" pitchFamily="2" charset="-122"/>
                <a:ea typeface="方正清刻本悦宋简体" panose="02000000000000000000" pitchFamily="2" charset="-122"/>
              </a:endParaRPr>
            </a:p>
          </p:txBody>
        </p:sp>
        <p:sp>
          <p:nvSpPr>
            <p:cNvPr id="17" name="矩形 52"/>
            <p:cNvSpPr>
              <a:spLocks noChangeArrowheads="1"/>
            </p:cNvSpPr>
            <p:nvPr/>
          </p:nvSpPr>
          <p:spPr bwMode="auto">
            <a:xfrm>
              <a:off x="1118207" y="1198717"/>
              <a:ext cx="1118532" cy="299998"/>
            </a:xfrm>
            <a:prstGeom prst="rect">
              <a:avLst/>
            </a:prstGeom>
            <a:noFill/>
            <a:ln w="9525">
              <a:noFill/>
              <a:miter lim="800000"/>
            </a:ln>
          </p:spPr>
          <p:txBody>
            <a:bodyPr wrap="none">
              <a:spAutoFit/>
            </a:bodyPr>
            <a:lstStyle/>
            <a:p>
              <a:r>
                <a:rPr lang="zh-CN" altLang="en-US" sz="2000" b="1" dirty="0">
                  <a:solidFill>
                    <a:srgbClr val="005188"/>
                  </a:solidFill>
                  <a:latin typeface="方正清刻本悦宋简体" panose="02000000000000000000" pitchFamily="2" charset="-122"/>
                  <a:ea typeface="方正清刻本悦宋简体" panose="02000000000000000000" pitchFamily="2" charset="-122"/>
                </a:rPr>
                <a:t>小标题</a:t>
              </a:r>
            </a:p>
          </p:txBody>
        </p:sp>
      </p:grpSp>
    </p:spTree>
    <p:extLst>
      <p:ext uri="{BB962C8B-B14F-4D97-AF65-F5344CB8AC3E}">
        <p14:creationId xmlns:p14="http://schemas.microsoft.com/office/powerpoint/2010/main" val="378705276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iterate type="lt">
                                        <p:tmPct val="10000"/>
                                      </p:iterate>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par>
                              <p:cTn id="9" fill="hold">
                                <p:stCondLst>
                                  <p:cond delay="650"/>
                                </p:stCondLst>
                                <p:childTnLst>
                                  <p:par>
                                    <p:cTn id="10" presetID="2" presetClass="entr" presetSubtype="2" decel="100000" fill="hold" grpId="0" nodeType="afterEffect">
                                      <p:stCondLst>
                                        <p:cond delay="0"/>
                                      </p:stCondLst>
                                      <p:iterate type="lt">
                                        <p:tmPct val="10000"/>
                                      </p:iterate>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par>
                              <p:cTn id="14" fill="hold">
                                <p:stCondLst>
                                  <p:cond delay="1300"/>
                                </p:stCondLst>
                                <p:childTnLst>
                                  <p:par>
                                    <p:cTn id="15" presetID="2" presetClass="entr" presetSubtype="4" accel="21000" fill="hold" nodeType="afterEffect" p14:presetBounceEnd="82000">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14:bounceEnd="82000">
                                          <p:cBhvr additive="base">
                                            <p:cTn id="17" dur="1200" fill="hold"/>
                                            <p:tgtEl>
                                              <p:spTgt spid="5"/>
                                            </p:tgtEl>
                                            <p:attrNameLst>
                                              <p:attrName>ppt_x</p:attrName>
                                            </p:attrNameLst>
                                          </p:cBhvr>
                                          <p:tavLst>
                                            <p:tav tm="0">
                                              <p:val>
                                                <p:strVal val="#ppt_x"/>
                                              </p:val>
                                            </p:tav>
                                            <p:tav tm="100000">
                                              <p:val>
                                                <p:strVal val="#ppt_x"/>
                                              </p:val>
                                            </p:tav>
                                          </p:tavLst>
                                        </p:anim>
                                        <p:anim calcmode="lin" valueType="num" p14:bounceEnd="82000">
                                          <p:cBhvr additive="base">
                                            <p:cTn id="18" dur="1200" fill="hold"/>
                                            <p:tgtEl>
                                              <p:spTgt spid="5"/>
                                            </p:tgtEl>
                                            <p:attrNameLst>
                                              <p:attrName>ppt_y</p:attrName>
                                            </p:attrNameLst>
                                          </p:cBhvr>
                                          <p:tavLst>
                                            <p:tav tm="0">
                                              <p:val>
                                                <p:strVal val="1+#ppt_h/2"/>
                                              </p:val>
                                            </p:tav>
                                            <p:tav tm="100000">
                                              <p:val>
                                                <p:strVal val="#ppt_y"/>
                                              </p:val>
                                            </p:tav>
                                          </p:tavLst>
                                        </p:anim>
                                      </p:childTnLst>
                                    </p:cTn>
                                  </p:par>
                                </p:childTnLst>
                              </p:cTn>
                            </p:par>
                            <p:par>
                              <p:cTn id="19" fill="hold">
                                <p:stCondLst>
                                  <p:cond delay="2500"/>
                                </p:stCondLst>
                                <p:childTnLst>
                                  <p:par>
                                    <p:cTn id="20" presetID="12" presetClass="entr" presetSubtype="8" fill="hold"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additive="base">
                                            <p:cTn id="22" dur="500"/>
                                            <p:tgtEl>
                                              <p:spTgt spid="6"/>
                                            </p:tgtEl>
                                            <p:attrNameLst>
                                              <p:attrName>ppt_x</p:attrName>
                                            </p:attrNameLst>
                                          </p:cBhvr>
                                          <p:tavLst>
                                            <p:tav tm="0">
                                              <p:val>
                                                <p:strVal val="#ppt_x-#ppt_w*1.125000"/>
                                              </p:val>
                                            </p:tav>
                                            <p:tav tm="100000">
                                              <p:val>
                                                <p:strVal val="#ppt_x"/>
                                              </p:val>
                                            </p:tav>
                                          </p:tavLst>
                                        </p:anim>
                                        <p:animEffect transition="in" filter="wipe(right)">
                                          <p:cBhvr>
                                            <p:cTn id="23" dur="500"/>
                                            <p:tgtEl>
                                              <p:spTgt spid="6"/>
                                            </p:tgtEl>
                                          </p:cBhvr>
                                        </p:animEffect>
                                      </p:childTnLst>
                                    </p:cTn>
                                  </p:par>
                                  <p:par>
                                    <p:cTn id="24" presetID="12" presetClass="entr" presetSubtype="8" fill="hold" nodeType="withEffect">
                                      <p:stCondLst>
                                        <p:cond delay="0"/>
                                      </p:stCondLst>
                                      <p:childTnLst>
                                        <p:set>
                                          <p:cBhvr>
                                            <p:cTn id="25" dur="1" fill="hold">
                                              <p:stCondLst>
                                                <p:cond delay="0"/>
                                              </p:stCondLst>
                                            </p:cTn>
                                            <p:tgtEl>
                                              <p:spTgt spid="9"/>
                                            </p:tgtEl>
                                            <p:attrNameLst>
                                              <p:attrName>style.visibility</p:attrName>
                                            </p:attrNameLst>
                                          </p:cBhvr>
                                          <p:to>
                                            <p:strVal val="visible"/>
                                          </p:to>
                                        </p:set>
                                        <p:anim calcmode="lin" valueType="num">
                                          <p:cBhvr additive="base">
                                            <p:cTn id="26" dur="500"/>
                                            <p:tgtEl>
                                              <p:spTgt spid="9"/>
                                            </p:tgtEl>
                                            <p:attrNameLst>
                                              <p:attrName>ppt_x</p:attrName>
                                            </p:attrNameLst>
                                          </p:cBhvr>
                                          <p:tavLst>
                                            <p:tav tm="0">
                                              <p:val>
                                                <p:strVal val="#ppt_x-#ppt_w*1.125000"/>
                                              </p:val>
                                            </p:tav>
                                            <p:tav tm="100000">
                                              <p:val>
                                                <p:strVal val="#ppt_x"/>
                                              </p:val>
                                            </p:tav>
                                          </p:tavLst>
                                        </p:anim>
                                        <p:animEffect transition="in" filter="wipe(right)">
                                          <p:cBhvr>
                                            <p:cTn id="27" dur="500"/>
                                            <p:tgtEl>
                                              <p:spTgt spid="9"/>
                                            </p:tgtEl>
                                          </p:cBhvr>
                                        </p:animEffect>
                                      </p:childTnLst>
                                    </p:cTn>
                                  </p:par>
                                  <p:par>
                                    <p:cTn id="28" presetID="12" presetClass="entr" presetSubtype="8" fill="hold" nodeType="withEffect">
                                      <p:stCondLst>
                                        <p:cond delay="0"/>
                                      </p:stCondLst>
                                      <p:childTnLst>
                                        <p:set>
                                          <p:cBhvr>
                                            <p:cTn id="29" dur="1" fill="hold">
                                              <p:stCondLst>
                                                <p:cond delay="0"/>
                                              </p:stCondLst>
                                            </p:cTn>
                                            <p:tgtEl>
                                              <p:spTgt spid="12"/>
                                            </p:tgtEl>
                                            <p:attrNameLst>
                                              <p:attrName>style.visibility</p:attrName>
                                            </p:attrNameLst>
                                          </p:cBhvr>
                                          <p:to>
                                            <p:strVal val="visible"/>
                                          </p:to>
                                        </p:set>
                                        <p:anim calcmode="lin" valueType="num">
                                          <p:cBhvr additive="base">
                                            <p:cTn id="30" dur="500"/>
                                            <p:tgtEl>
                                              <p:spTgt spid="12"/>
                                            </p:tgtEl>
                                            <p:attrNameLst>
                                              <p:attrName>ppt_x</p:attrName>
                                            </p:attrNameLst>
                                          </p:cBhvr>
                                          <p:tavLst>
                                            <p:tav tm="0">
                                              <p:val>
                                                <p:strVal val="#ppt_x-#ppt_w*1.125000"/>
                                              </p:val>
                                            </p:tav>
                                            <p:tav tm="100000">
                                              <p:val>
                                                <p:strVal val="#ppt_x"/>
                                              </p:val>
                                            </p:tav>
                                          </p:tavLst>
                                        </p:anim>
                                        <p:animEffect transition="in" filter="wipe(right)">
                                          <p:cBhvr>
                                            <p:cTn id="31" dur="500"/>
                                            <p:tgtEl>
                                              <p:spTgt spid="12"/>
                                            </p:tgtEl>
                                          </p:cBhvr>
                                        </p:animEffect>
                                      </p:childTnLst>
                                    </p:cTn>
                                  </p:par>
                                  <p:par>
                                    <p:cTn id="32" presetID="12" presetClass="entr" presetSubtype="8" fill="hold" nodeType="withEffect">
                                      <p:stCondLst>
                                        <p:cond delay="0"/>
                                      </p:stCondLst>
                                      <p:childTnLst>
                                        <p:set>
                                          <p:cBhvr>
                                            <p:cTn id="33" dur="1" fill="hold">
                                              <p:stCondLst>
                                                <p:cond delay="0"/>
                                              </p:stCondLst>
                                            </p:cTn>
                                            <p:tgtEl>
                                              <p:spTgt spid="15"/>
                                            </p:tgtEl>
                                            <p:attrNameLst>
                                              <p:attrName>style.visibility</p:attrName>
                                            </p:attrNameLst>
                                          </p:cBhvr>
                                          <p:to>
                                            <p:strVal val="visible"/>
                                          </p:to>
                                        </p:set>
                                        <p:anim calcmode="lin" valueType="num">
                                          <p:cBhvr additive="base">
                                            <p:cTn id="34" dur="500"/>
                                            <p:tgtEl>
                                              <p:spTgt spid="15"/>
                                            </p:tgtEl>
                                            <p:attrNameLst>
                                              <p:attrName>ppt_x</p:attrName>
                                            </p:attrNameLst>
                                          </p:cBhvr>
                                          <p:tavLst>
                                            <p:tav tm="0">
                                              <p:val>
                                                <p:strVal val="#ppt_x-#ppt_w*1.125000"/>
                                              </p:val>
                                            </p:tav>
                                            <p:tav tm="100000">
                                              <p:val>
                                                <p:strVal val="#ppt_x"/>
                                              </p:val>
                                            </p:tav>
                                          </p:tavLst>
                                        </p:anim>
                                        <p:animEffect transition="in" filter="wipe(right)">
                                          <p:cBhvr>
                                            <p:cTn id="3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2"/>
                            </p:tgtEl>
                            <p:attrNameLst>
                              <p:attrName>style.visibility</p:attrName>
                            </p:attrNameLst>
                          </p:cBhvr>
                          <p:to>
                            <p:strVal val="visible"/>
                          </p:to>
                        </p:set>
                        <p:anim calcmode="lin" valueType="num">
                          <p:cBhvr additive="base">
                            <p:cTn dur="500" fill="hold"/>
                            <p:tgtEl>
                              <p:spTgt spid="2"/>
                            </p:tgtEl>
                            <p:attrNameLst>
                              <p:attrName>ppt_x</p:attrName>
                            </p:attrNameLst>
                          </p:cBhvr>
                          <p:tavLst>
                            <p:tav tm="0">
                              <p:val>
                                <p:strVal val="1+#ppt_w/2"/>
                              </p:val>
                            </p:tav>
                            <p:tav tm="100000">
                              <p:val>
                                <p:strVal val="#ppt_x"/>
                              </p:val>
                            </p:tav>
                          </p:tavLst>
                        </p:anim>
                        <p:anim calcmode="lin" valueType="num">
                          <p:cBhvr additive="base">
                            <p:cTn dur="500" fill="hold"/>
                            <p:tgtEl>
                              <p:spTgt spid="2"/>
                            </p:tgtEl>
                            <p:attrNameLst>
                              <p:attrName>ppt_y</p:attrName>
                            </p:attrNameLst>
                          </p:cBhvr>
                          <p:tavLst>
                            <p:tav tm="0">
                              <p:val>
                                <p:strVal val="#ppt_y"/>
                              </p:val>
                            </p:tav>
                            <p:tav tm="100000">
                              <p:val>
                                <p:strVal val="#ppt_y"/>
                              </p:val>
                            </p:tav>
                          </p:tavLst>
                        </p:anim>
                      </p:childTnLst>
                    </p:cTn>
                  </p:par>
                </p:tnLst>
              </p:tmpl>
            </p:tmplLst>
          </p:bldP>
          <p:bldP spid="3"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1+#ppt_w/2"/>
                              </p:val>
                            </p:tav>
                            <p:tav tm="100000">
                              <p:val>
                                <p:strVal val="#ppt_x"/>
                              </p:val>
                            </p:tav>
                          </p:tavLst>
                        </p:anim>
                        <p:anim calcmode="lin" valueType="num">
                          <p:cBhvr additive="base">
                            <p:cTn dur="500" fill="hold"/>
                            <p:tgtEl>
                              <p:spTgt spid="3"/>
                            </p:tgtEl>
                            <p:attrNameLst>
                              <p:attrName>ppt_y</p:attrName>
                            </p:attrNameLst>
                          </p:cBhvr>
                          <p:tavLst>
                            <p:tav tm="0">
                              <p:val>
                                <p:strVal val="#ppt_y"/>
                              </p:val>
                            </p:tav>
                            <p:tav tm="100000">
                              <p:val>
                                <p:strVal val="#ppt_y"/>
                              </p:val>
                            </p:tav>
                          </p:tavLst>
                        </p:anim>
                      </p:childTnLst>
                    </p:cTn>
                  </p:par>
                </p:tnLst>
              </p:tmpl>
            </p:tmplLst>
          </p:bldP>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iterate type="lt">
                                        <p:tmPct val="10000"/>
                                      </p:iterate>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par>
                              <p:cTn id="9" fill="hold">
                                <p:stCondLst>
                                  <p:cond delay="650"/>
                                </p:stCondLst>
                                <p:childTnLst>
                                  <p:par>
                                    <p:cTn id="10" presetID="2" presetClass="entr" presetSubtype="2" decel="100000" fill="hold" grpId="0" nodeType="afterEffect">
                                      <p:stCondLst>
                                        <p:cond delay="0"/>
                                      </p:stCondLst>
                                      <p:iterate type="lt">
                                        <p:tmPct val="10000"/>
                                      </p:iterate>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par>
                              <p:cTn id="14" fill="hold">
                                <p:stCondLst>
                                  <p:cond delay="1300"/>
                                </p:stCondLst>
                                <p:childTnLst>
                                  <p:par>
                                    <p:cTn id="15" presetID="2" presetClass="entr" presetSubtype="4" accel="21000" fill="hold"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1200" fill="hold"/>
                                            <p:tgtEl>
                                              <p:spTgt spid="5"/>
                                            </p:tgtEl>
                                            <p:attrNameLst>
                                              <p:attrName>ppt_x</p:attrName>
                                            </p:attrNameLst>
                                          </p:cBhvr>
                                          <p:tavLst>
                                            <p:tav tm="0">
                                              <p:val>
                                                <p:strVal val="#ppt_x"/>
                                              </p:val>
                                            </p:tav>
                                            <p:tav tm="100000">
                                              <p:val>
                                                <p:strVal val="#ppt_x"/>
                                              </p:val>
                                            </p:tav>
                                          </p:tavLst>
                                        </p:anim>
                                        <p:anim calcmode="lin" valueType="num">
                                          <p:cBhvr additive="base">
                                            <p:cTn id="18" dur="1200" fill="hold"/>
                                            <p:tgtEl>
                                              <p:spTgt spid="5"/>
                                            </p:tgtEl>
                                            <p:attrNameLst>
                                              <p:attrName>ppt_y</p:attrName>
                                            </p:attrNameLst>
                                          </p:cBhvr>
                                          <p:tavLst>
                                            <p:tav tm="0">
                                              <p:val>
                                                <p:strVal val="1+#ppt_h/2"/>
                                              </p:val>
                                            </p:tav>
                                            <p:tav tm="100000">
                                              <p:val>
                                                <p:strVal val="#ppt_y"/>
                                              </p:val>
                                            </p:tav>
                                          </p:tavLst>
                                        </p:anim>
                                      </p:childTnLst>
                                    </p:cTn>
                                  </p:par>
                                </p:childTnLst>
                              </p:cTn>
                            </p:par>
                            <p:par>
                              <p:cTn id="19" fill="hold">
                                <p:stCondLst>
                                  <p:cond delay="2500"/>
                                </p:stCondLst>
                                <p:childTnLst>
                                  <p:par>
                                    <p:cTn id="20" presetID="12" presetClass="entr" presetSubtype="8" fill="hold"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additive="base">
                                            <p:cTn id="22" dur="500"/>
                                            <p:tgtEl>
                                              <p:spTgt spid="6"/>
                                            </p:tgtEl>
                                            <p:attrNameLst>
                                              <p:attrName>ppt_x</p:attrName>
                                            </p:attrNameLst>
                                          </p:cBhvr>
                                          <p:tavLst>
                                            <p:tav tm="0">
                                              <p:val>
                                                <p:strVal val="#ppt_x-#ppt_w*1.125000"/>
                                              </p:val>
                                            </p:tav>
                                            <p:tav tm="100000">
                                              <p:val>
                                                <p:strVal val="#ppt_x"/>
                                              </p:val>
                                            </p:tav>
                                          </p:tavLst>
                                        </p:anim>
                                        <p:animEffect transition="in" filter="wipe(right)">
                                          <p:cBhvr>
                                            <p:cTn id="23" dur="500"/>
                                            <p:tgtEl>
                                              <p:spTgt spid="6"/>
                                            </p:tgtEl>
                                          </p:cBhvr>
                                        </p:animEffect>
                                      </p:childTnLst>
                                    </p:cTn>
                                  </p:par>
                                  <p:par>
                                    <p:cTn id="24" presetID="12" presetClass="entr" presetSubtype="8" fill="hold" nodeType="withEffect">
                                      <p:stCondLst>
                                        <p:cond delay="0"/>
                                      </p:stCondLst>
                                      <p:childTnLst>
                                        <p:set>
                                          <p:cBhvr>
                                            <p:cTn id="25" dur="1" fill="hold">
                                              <p:stCondLst>
                                                <p:cond delay="0"/>
                                              </p:stCondLst>
                                            </p:cTn>
                                            <p:tgtEl>
                                              <p:spTgt spid="9"/>
                                            </p:tgtEl>
                                            <p:attrNameLst>
                                              <p:attrName>style.visibility</p:attrName>
                                            </p:attrNameLst>
                                          </p:cBhvr>
                                          <p:to>
                                            <p:strVal val="visible"/>
                                          </p:to>
                                        </p:set>
                                        <p:anim calcmode="lin" valueType="num">
                                          <p:cBhvr additive="base">
                                            <p:cTn id="26" dur="500"/>
                                            <p:tgtEl>
                                              <p:spTgt spid="9"/>
                                            </p:tgtEl>
                                            <p:attrNameLst>
                                              <p:attrName>ppt_x</p:attrName>
                                            </p:attrNameLst>
                                          </p:cBhvr>
                                          <p:tavLst>
                                            <p:tav tm="0">
                                              <p:val>
                                                <p:strVal val="#ppt_x-#ppt_w*1.125000"/>
                                              </p:val>
                                            </p:tav>
                                            <p:tav tm="100000">
                                              <p:val>
                                                <p:strVal val="#ppt_x"/>
                                              </p:val>
                                            </p:tav>
                                          </p:tavLst>
                                        </p:anim>
                                        <p:animEffect transition="in" filter="wipe(right)">
                                          <p:cBhvr>
                                            <p:cTn id="27" dur="500"/>
                                            <p:tgtEl>
                                              <p:spTgt spid="9"/>
                                            </p:tgtEl>
                                          </p:cBhvr>
                                        </p:animEffect>
                                      </p:childTnLst>
                                    </p:cTn>
                                  </p:par>
                                  <p:par>
                                    <p:cTn id="28" presetID="12" presetClass="entr" presetSubtype="8" fill="hold" nodeType="withEffect">
                                      <p:stCondLst>
                                        <p:cond delay="0"/>
                                      </p:stCondLst>
                                      <p:childTnLst>
                                        <p:set>
                                          <p:cBhvr>
                                            <p:cTn id="29" dur="1" fill="hold">
                                              <p:stCondLst>
                                                <p:cond delay="0"/>
                                              </p:stCondLst>
                                            </p:cTn>
                                            <p:tgtEl>
                                              <p:spTgt spid="12"/>
                                            </p:tgtEl>
                                            <p:attrNameLst>
                                              <p:attrName>style.visibility</p:attrName>
                                            </p:attrNameLst>
                                          </p:cBhvr>
                                          <p:to>
                                            <p:strVal val="visible"/>
                                          </p:to>
                                        </p:set>
                                        <p:anim calcmode="lin" valueType="num">
                                          <p:cBhvr additive="base">
                                            <p:cTn id="30" dur="500"/>
                                            <p:tgtEl>
                                              <p:spTgt spid="12"/>
                                            </p:tgtEl>
                                            <p:attrNameLst>
                                              <p:attrName>ppt_x</p:attrName>
                                            </p:attrNameLst>
                                          </p:cBhvr>
                                          <p:tavLst>
                                            <p:tav tm="0">
                                              <p:val>
                                                <p:strVal val="#ppt_x-#ppt_w*1.125000"/>
                                              </p:val>
                                            </p:tav>
                                            <p:tav tm="100000">
                                              <p:val>
                                                <p:strVal val="#ppt_x"/>
                                              </p:val>
                                            </p:tav>
                                          </p:tavLst>
                                        </p:anim>
                                        <p:animEffect transition="in" filter="wipe(right)">
                                          <p:cBhvr>
                                            <p:cTn id="31" dur="500"/>
                                            <p:tgtEl>
                                              <p:spTgt spid="12"/>
                                            </p:tgtEl>
                                          </p:cBhvr>
                                        </p:animEffect>
                                      </p:childTnLst>
                                    </p:cTn>
                                  </p:par>
                                  <p:par>
                                    <p:cTn id="32" presetID="12" presetClass="entr" presetSubtype="8" fill="hold" nodeType="withEffect">
                                      <p:stCondLst>
                                        <p:cond delay="0"/>
                                      </p:stCondLst>
                                      <p:childTnLst>
                                        <p:set>
                                          <p:cBhvr>
                                            <p:cTn id="33" dur="1" fill="hold">
                                              <p:stCondLst>
                                                <p:cond delay="0"/>
                                              </p:stCondLst>
                                            </p:cTn>
                                            <p:tgtEl>
                                              <p:spTgt spid="15"/>
                                            </p:tgtEl>
                                            <p:attrNameLst>
                                              <p:attrName>style.visibility</p:attrName>
                                            </p:attrNameLst>
                                          </p:cBhvr>
                                          <p:to>
                                            <p:strVal val="visible"/>
                                          </p:to>
                                        </p:set>
                                        <p:anim calcmode="lin" valueType="num">
                                          <p:cBhvr additive="base">
                                            <p:cTn id="34" dur="500"/>
                                            <p:tgtEl>
                                              <p:spTgt spid="15"/>
                                            </p:tgtEl>
                                            <p:attrNameLst>
                                              <p:attrName>ppt_x</p:attrName>
                                            </p:attrNameLst>
                                          </p:cBhvr>
                                          <p:tavLst>
                                            <p:tav tm="0">
                                              <p:val>
                                                <p:strVal val="#ppt_x-#ppt_w*1.125000"/>
                                              </p:val>
                                            </p:tav>
                                            <p:tav tm="100000">
                                              <p:val>
                                                <p:strVal val="#ppt_x"/>
                                              </p:val>
                                            </p:tav>
                                          </p:tavLst>
                                        </p:anim>
                                        <p:animEffect transition="in" filter="wipe(right)">
                                          <p:cBhvr>
                                            <p:cTn id="3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2"/>
                            </p:tgtEl>
                            <p:attrNameLst>
                              <p:attrName>style.visibility</p:attrName>
                            </p:attrNameLst>
                          </p:cBhvr>
                          <p:to>
                            <p:strVal val="visible"/>
                          </p:to>
                        </p:set>
                        <p:anim calcmode="lin" valueType="num">
                          <p:cBhvr additive="base">
                            <p:cTn dur="500" fill="hold"/>
                            <p:tgtEl>
                              <p:spTgt spid="2"/>
                            </p:tgtEl>
                            <p:attrNameLst>
                              <p:attrName>ppt_x</p:attrName>
                            </p:attrNameLst>
                          </p:cBhvr>
                          <p:tavLst>
                            <p:tav tm="0">
                              <p:val>
                                <p:strVal val="1+#ppt_w/2"/>
                              </p:val>
                            </p:tav>
                            <p:tav tm="100000">
                              <p:val>
                                <p:strVal val="#ppt_x"/>
                              </p:val>
                            </p:tav>
                          </p:tavLst>
                        </p:anim>
                        <p:anim calcmode="lin" valueType="num">
                          <p:cBhvr additive="base">
                            <p:cTn dur="500" fill="hold"/>
                            <p:tgtEl>
                              <p:spTgt spid="2"/>
                            </p:tgtEl>
                            <p:attrNameLst>
                              <p:attrName>ppt_y</p:attrName>
                            </p:attrNameLst>
                          </p:cBhvr>
                          <p:tavLst>
                            <p:tav tm="0">
                              <p:val>
                                <p:strVal val="#ppt_y"/>
                              </p:val>
                            </p:tav>
                            <p:tav tm="100000">
                              <p:val>
                                <p:strVal val="#ppt_y"/>
                              </p:val>
                            </p:tav>
                          </p:tavLst>
                        </p:anim>
                      </p:childTnLst>
                    </p:cTn>
                  </p:par>
                </p:tnLst>
              </p:tmpl>
            </p:tmplLst>
          </p:bldP>
          <p:bldP spid="3"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1+#ppt_w/2"/>
                              </p:val>
                            </p:tav>
                            <p:tav tm="100000">
                              <p:val>
                                <p:strVal val="#ppt_x"/>
                              </p:val>
                            </p:tav>
                          </p:tavLst>
                        </p:anim>
                        <p:anim calcmode="lin" valueType="num">
                          <p:cBhvr additive="base">
                            <p:cTn dur="500" fill="hold"/>
                            <p:tgtEl>
                              <p:spTgt spid="3"/>
                            </p:tgtEl>
                            <p:attrNameLst>
                              <p:attrName>ppt_y</p:attrName>
                            </p:attrNameLst>
                          </p:cBhvr>
                          <p:tavLst>
                            <p:tav tm="0">
                              <p:val>
                                <p:strVal val="#ppt_y"/>
                              </p:val>
                            </p:tav>
                            <p:tav tm="100000">
                              <p:val>
                                <p:strVal val="#ppt_y"/>
                              </p:val>
                            </p:tav>
                          </p:tavLst>
                        </p:anim>
                      </p:childTnLst>
                    </p:cTn>
                  </p:par>
                </p:tnLst>
              </p:tmpl>
            </p:tmplLst>
          </p:bldP>
        </p:bldLst>
      </p:timing>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2"/>
          <p:cNvSpPr txBox="1">
            <a:spLocks/>
          </p:cNvSpPr>
          <p:nvPr/>
        </p:nvSpPr>
        <p:spPr>
          <a:xfrm>
            <a:off x="1192479" y="292682"/>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教学过程</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3" name="文本占位符 2"/>
          <p:cNvSpPr txBox="1">
            <a:spLocks/>
          </p:cNvSpPr>
          <p:nvPr/>
        </p:nvSpPr>
        <p:spPr>
          <a:xfrm>
            <a:off x="8994696" y="292681"/>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课堂实施</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154" name="Oval 113"/>
          <p:cNvSpPr/>
          <p:nvPr/>
        </p:nvSpPr>
        <p:spPr>
          <a:xfrm>
            <a:off x="7373564" y="3941470"/>
            <a:ext cx="140124" cy="14012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rgbClr val="605448"/>
              </a:solidFill>
              <a:latin typeface="华文细黑" pitchFamily="2" charset="-122"/>
              <a:ea typeface="华文细黑" pitchFamily="2" charset="-122"/>
            </a:endParaRPr>
          </a:p>
        </p:txBody>
      </p:sp>
      <p:sp>
        <p:nvSpPr>
          <p:cNvPr id="155" name="Oval 118"/>
          <p:cNvSpPr/>
          <p:nvPr/>
        </p:nvSpPr>
        <p:spPr>
          <a:xfrm>
            <a:off x="6848532" y="4473743"/>
            <a:ext cx="546990" cy="54699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rgbClr val="605448"/>
              </a:solidFill>
              <a:latin typeface="华文细黑" pitchFamily="2" charset="-122"/>
              <a:ea typeface="华文细黑" pitchFamily="2" charset="-122"/>
            </a:endParaRPr>
          </a:p>
        </p:txBody>
      </p:sp>
      <p:sp>
        <p:nvSpPr>
          <p:cNvPr id="156" name="chenying0907 56"/>
          <p:cNvSpPr/>
          <p:nvPr/>
        </p:nvSpPr>
        <p:spPr bwMode="auto">
          <a:xfrm>
            <a:off x="4721493" y="3340344"/>
            <a:ext cx="2717522" cy="3403740"/>
          </a:xfrm>
          <a:custGeom>
            <a:avLst/>
            <a:gdLst>
              <a:gd name="T0" fmla="*/ 197 w 454"/>
              <a:gd name="T1" fmla="*/ 254 h 569"/>
              <a:gd name="T2" fmla="*/ 200 w 454"/>
              <a:gd name="T3" fmla="*/ 449 h 569"/>
              <a:gd name="T4" fmla="*/ 148 w 454"/>
              <a:gd name="T5" fmla="*/ 559 h 569"/>
              <a:gd name="T6" fmla="*/ 122 w 454"/>
              <a:gd name="T7" fmla="*/ 569 h 569"/>
              <a:gd name="T8" fmla="*/ 339 w 454"/>
              <a:gd name="T9" fmla="*/ 569 h 569"/>
              <a:gd name="T10" fmla="*/ 304 w 454"/>
              <a:gd name="T11" fmla="*/ 557 h 569"/>
              <a:gd name="T12" fmla="*/ 277 w 454"/>
              <a:gd name="T13" fmla="*/ 354 h 569"/>
              <a:gd name="T14" fmla="*/ 282 w 454"/>
              <a:gd name="T15" fmla="*/ 261 h 569"/>
              <a:gd name="T16" fmla="*/ 315 w 454"/>
              <a:gd name="T17" fmla="*/ 247 h 569"/>
              <a:gd name="T18" fmla="*/ 454 w 454"/>
              <a:gd name="T19" fmla="*/ 120 h 569"/>
              <a:gd name="T20" fmla="*/ 451 w 454"/>
              <a:gd name="T21" fmla="*/ 117 h 569"/>
              <a:gd name="T22" fmla="*/ 451 w 454"/>
              <a:gd name="T23" fmla="*/ 117 h 569"/>
              <a:gd name="T24" fmla="*/ 389 w 454"/>
              <a:gd name="T25" fmla="*/ 164 h 569"/>
              <a:gd name="T26" fmla="*/ 400 w 454"/>
              <a:gd name="T27" fmla="*/ 82 h 569"/>
              <a:gd name="T28" fmla="*/ 399 w 454"/>
              <a:gd name="T29" fmla="*/ 82 h 569"/>
              <a:gd name="T30" fmla="*/ 398 w 454"/>
              <a:gd name="T31" fmla="*/ 82 h 569"/>
              <a:gd name="T32" fmla="*/ 362 w 454"/>
              <a:gd name="T33" fmla="*/ 182 h 569"/>
              <a:gd name="T34" fmla="*/ 257 w 454"/>
              <a:gd name="T35" fmla="*/ 234 h 569"/>
              <a:gd name="T36" fmla="*/ 241 w 454"/>
              <a:gd name="T37" fmla="*/ 146 h 569"/>
              <a:gd name="T38" fmla="*/ 296 w 454"/>
              <a:gd name="T39" fmla="*/ 54 h 569"/>
              <a:gd name="T40" fmla="*/ 295 w 454"/>
              <a:gd name="T41" fmla="*/ 54 h 569"/>
              <a:gd name="T42" fmla="*/ 294 w 454"/>
              <a:gd name="T43" fmla="*/ 52 h 569"/>
              <a:gd name="T44" fmla="*/ 238 w 454"/>
              <a:gd name="T45" fmla="*/ 113 h 569"/>
              <a:gd name="T46" fmla="*/ 235 w 454"/>
              <a:gd name="T47" fmla="*/ 35 h 569"/>
              <a:gd name="T48" fmla="*/ 235 w 454"/>
              <a:gd name="T49" fmla="*/ 35 h 569"/>
              <a:gd name="T50" fmla="*/ 230 w 454"/>
              <a:gd name="T51" fmla="*/ 35 h 569"/>
              <a:gd name="T52" fmla="*/ 219 w 454"/>
              <a:gd name="T53" fmla="*/ 223 h 569"/>
              <a:gd name="T54" fmla="*/ 122 w 454"/>
              <a:gd name="T55" fmla="*/ 132 h 569"/>
              <a:gd name="T56" fmla="*/ 137 w 454"/>
              <a:gd name="T57" fmla="*/ 64 h 569"/>
              <a:gd name="T58" fmla="*/ 135 w 454"/>
              <a:gd name="T59" fmla="*/ 63 h 569"/>
              <a:gd name="T60" fmla="*/ 135 w 454"/>
              <a:gd name="T61" fmla="*/ 63 h 569"/>
              <a:gd name="T62" fmla="*/ 113 w 454"/>
              <a:gd name="T63" fmla="*/ 118 h 569"/>
              <a:gd name="T64" fmla="*/ 52 w 454"/>
              <a:gd name="T65" fmla="*/ 1 h 569"/>
              <a:gd name="T66" fmla="*/ 50 w 454"/>
              <a:gd name="T67" fmla="*/ 0 h 569"/>
              <a:gd name="T68" fmla="*/ 46 w 454"/>
              <a:gd name="T69" fmla="*/ 1 h 569"/>
              <a:gd name="T70" fmla="*/ 74 w 454"/>
              <a:gd name="T71" fmla="*/ 91 h 569"/>
              <a:gd name="T72" fmla="*/ 74 w 454"/>
              <a:gd name="T73" fmla="*/ 91 h 569"/>
              <a:gd name="T74" fmla="*/ 149 w 454"/>
              <a:gd name="T75" fmla="*/ 208 h 569"/>
              <a:gd name="T76" fmla="*/ 3 w 454"/>
              <a:gd name="T77" fmla="*/ 195 h 569"/>
              <a:gd name="T78" fmla="*/ 3 w 454"/>
              <a:gd name="T79" fmla="*/ 196 h 569"/>
              <a:gd name="T80" fmla="*/ 0 w 454"/>
              <a:gd name="T81" fmla="*/ 201 h 569"/>
              <a:gd name="T82" fmla="*/ 172 w 454"/>
              <a:gd name="T83" fmla="*/ 237 h 569"/>
              <a:gd name="T84" fmla="*/ 197 w 454"/>
              <a:gd name="T85" fmla="*/ 254 h 5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54" h="569">
                <a:moveTo>
                  <a:pt x="197" y="254"/>
                </a:moveTo>
                <a:cubicBezTo>
                  <a:pt x="209" y="304"/>
                  <a:pt x="213" y="368"/>
                  <a:pt x="200" y="449"/>
                </a:cubicBezTo>
                <a:cubicBezTo>
                  <a:pt x="191" y="518"/>
                  <a:pt x="199" y="559"/>
                  <a:pt x="148" y="559"/>
                </a:cubicBezTo>
                <a:cubicBezTo>
                  <a:pt x="148" y="559"/>
                  <a:pt x="138" y="555"/>
                  <a:pt x="122" y="569"/>
                </a:cubicBezTo>
                <a:cubicBezTo>
                  <a:pt x="339" y="569"/>
                  <a:pt x="339" y="569"/>
                  <a:pt x="339" y="569"/>
                </a:cubicBezTo>
                <a:cubicBezTo>
                  <a:pt x="328" y="564"/>
                  <a:pt x="315" y="559"/>
                  <a:pt x="304" y="557"/>
                </a:cubicBezTo>
                <a:cubicBezTo>
                  <a:pt x="292" y="529"/>
                  <a:pt x="279" y="475"/>
                  <a:pt x="277" y="354"/>
                </a:cubicBezTo>
                <a:cubicBezTo>
                  <a:pt x="276" y="318"/>
                  <a:pt x="278" y="287"/>
                  <a:pt x="282" y="261"/>
                </a:cubicBezTo>
                <a:cubicBezTo>
                  <a:pt x="315" y="247"/>
                  <a:pt x="315" y="247"/>
                  <a:pt x="315" y="247"/>
                </a:cubicBezTo>
                <a:cubicBezTo>
                  <a:pt x="404" y="194"/>
                  <a:pt x="433" y="147"/>
                  <a:pt x="454" y="120"/>
                </a:cubicBezTo>
                <a:cubicBezTo>
                  <a:pt x="451" y="117"/>
                  <a:pt x="451" y="117"/>
                  <a:pt x="451" y="117"/>
                </a:cubicBezTo>
                <a:cubicBezTo>
                  <a:pt x="451" y="117"/>
                  <a:pt x="451" y="117"/>
                  <a:pt x="451" y="117"/>
                </a:cubicBezTo>
                <a:cubicBezTo>
                  <a:pt x="428" y="135"/>
                  <a:pt x="407" y="151"/>
                  <a:pt x="389" y="164"/>
                </a:cubicBezTo>
                <a:cubicBezTo>
                  <a:pt x="396" y="133"/>
                  <a:pt x="398" y="121"/>
                  <a:pt x="400" y="82"/>
                </a:cubicBezTo>
                <a:cubicBezTo>
                  <a:pt x="399" y="82"/>
                  <a:pt x="399" y="82"/>
                  <a:pt x="399" y="82"/>
                </a:cubicBezTo>
                <a:cubicBezTo>
                  <a:pt x="399" y="82"/>
                  <a:pt x="398" y="82"/>
                  <a:pt x="398" y="82"/>
                </a:cubicBezTo>
                <a:cubicBezTo>
                  <a:pt x="393" y="101"/>
                  <a:pt x="379" y="147"/>
                  <a:pt x="362" y="182"/>
                </a:cubicBezTo>
                <a:cubicBezTo>
                  <a:pt x="312" y="215"/>
                  <a:pt x="278" y="228"/>
                  <a:pt x="257" y="234"/>
                </a:cubicBezTo>
                <a:cubicBezTo>
                  <a:pt x="251" y="213"/>
                  <a:pt x="245" y="185"/>
                  <a:pt x="241" y="146"/>
                </a:cubicBezTo>
                <a:cubicBezTo>
                  <a:pt x="257" y="110"/>
                  <a:pt x="284" y="70"/>
                  <a:pt x="296" y="54"/>
                </a:cubicBezTo>
                <a:cubicBezTo>
                  <a:pt x="295" y="54"/>
                  <a:pt x="295" y="54"/>
                  <a:pt x="295" y="54"/>
                </a:cubicBezTo>
                <a:cubicBezTo>
                  <a:pt x="294" y="52"/>
                  <a:pt x="294" y="52"/>
                  <a:pt x="294" y="52"/>
                </a:cubicBezTo>
                <a:cubicBezTo>
                  <a:pt x="265" y="79"/>
                  <a:pt x="258" y="88"/>
                  <a:pt x="238" y="113"/>
                </a:cubicBezTo>
                <a:cubicBezTo>
                  <a:pt x="236" y="91"/>
                  <a:pt x="235" y="64"/>
                  <a:pt x="235" y="35"/>
                </a:cubicBezTo>
                <a:cubicBezTo>
                  <a:pt x="235" y="35"/>
                  <a:pt x="235" y="35"/>
                  <a:pt x="235" y="35"/>
                </a:cubicBezTo>
                <a:cubicBezTo>
                  <a:pt x="230" y="35"/>
                  <a:pt x="230" y="35"/>
                  <a:pt x="230" y="35"/>
                </a:cubicBezTo>
                <a:cubicBezTo>
                  <a:pt x="223" y="69"/>
                  <a:pt x="210" y="143"/>
                  <a:pt x="219" y="223"/>
                </a:cubicBezTo>
                <a:cubicBezTo>
                  <a:pt x="219" y="223"/>
                  <a:pt x="175" y="205"/>
                  <a:pt x="122" y="132"/>
                </a:cubicBezTo>
                <a:cubicBezTo>
                  <a:pt x="123" y="120"/>
                  <a:pt x="125" y="90"/>
                  <a:pt x="137" y="64"/>
                </a:cubicBezTo>
                <a:cubicBezTo>
                  <a:pt x="135" y="63"/>
                  <a:pt x="135" y="63"/>
                  <a:pt x="135" y="63"/>
                </a:cubicBezTo>
                <a:cubicBezTo>
                  <a:pt x="135" y="63"/>
                  <a:pt x="135" y="63"/>
                  <a:pt x="135" y="63"/>
                </a:cubicBezTo>
                <a:cubicBezTo>
                  <a:pt x="127" y="75"/>
                  <a:pt x="118" y="94"/>
                  <a:pt x="113" y="118"/>
                </a:cubicBezTo>
                <a:cubicBezTo>
                  <a:pt x="93" y="88"/>
                  <a:pt x="72" y="50"/>
                  <a:pt x="52" y="1"/>
                </a:cubicBezTo>
                <a:cubicBezTo>
                  <a:pt x="51" y="1"/>
                  <a:pt x="51" y="1"/>
                  <a:pt x="50" y="0"/>
                </a:cubicBezTo>
                <a:cubicBezTo>
                  <a:pt x="46" y="1"/>
                  <a:pt x="46" y="1"/>
                  <a:pt x="46" y="1"/>
                </a:cubicBezTo>
                <a:cubicBezTo>
                  <a:pt x="49" y="17"/>
                  <a:pt x="74" y="91"/>
                  <a:pt x="74" y="91"/>
                </a:cubicBezTo>
                <a:cubicBezTo>
                  <a:pt x="74" y="91"/>
                  <a:pt x="74" y="91"/>
                  <a:pt x="74" y="91"/>
                </a:cubicBezTo>
                <a:cubicBezTo>
                  <a:pt x="91" y="132"/>
                  <a:pt x="115" y="175"/>
                  <a:pt x="149" y="208"/>
                </a:cubicBezTo>
                <a:cubicBezTo>
                  <a:pt x="149" y="208"/>
                  <a:pt x="89" y="222"/>
                  <a:pt x="3" y="195"/>
                </a:cubicBezTo>
                <a:cubicBezTo>
                  <a:pt x="3" y="196"/>
                  <a:pt x="3" y="196"/>
                  <a:pt x="3" y="196"/>
                </a:cubicBezTo>
                <a:cubicBezTo>
                  <a:pt x="0" y="201"/>
                  <a:pt x="0" y="201"/>
                  <a:pt x="0" y="201"/>
                </a:cubicBezTo>
                <a:cubicBezTo>
                  <a:pt x="37" y="218"/>
                  <a:pt x="97" y="238"/>
                  <a:pt x="172" y="237"/>
                </a:cubicBezTo>
                <a:cubicBezTo>
                  <a:pt x="178" y="238"/>
                  <a:pt x="187" y="243"/>
                  <a:pt x="197" y="254"/>
                </a:cubicBezTo>
                <a:close/>
              </a:path>
            </a:pathLst>
          </a:custGeom>
          <a:solidFill>
            <a:srgbClr val="005188"/>
          </a:solidFill>
          <a:ln>
            <a:noFill/>
          </a:ln>
        </p:spPr>
        <p:txBody>
          <a:bodyPr vert="horz" wrap="square" lIns="91440" tIns="45720" rIns="91440" bIns="45720" numCol="1" anchor="t" anchorCtr="0" compatLnSpc="1"/>
          <a:lstStyle/>
          <a:p>
            <a:endParaRPr lang="id-ID">
              <a:solidFill>
                <a:srgbClr val="605448"/>
              </a:solidFill>
              <a:latin typeface="华文细黑" pitchFamily="2" charset="-122"/>
              <a:ea typeface="华文细黑" pitchFamily="2" charset="-122"/>
            </a:endParaRPr>
          </a:p>
        </p:txBody>
      </p:sp>
      <p:grpSp>
        <p:nvGrpSpPr>
          <p:cNvPr id="9" name="chenying0907 8"/>
          <p:cNvGrpSpPr/>
          <p:nvPr/>
        </p:nvGrpSpPr>
        <p:grpSpPr>
          <a:xfrm>
            <a:off x="2112394" y="1830296"/>
            <a:ext cx="2287653" cy="1248907"/>
            <a:chOff x="2112394" y="1830296"/>
            <a:chExt cx="2287653" cy="1248907"/>
          </a:xfrm>
        </p:grpSpPr>
        <p:sp>
          <p:nvSpPr>
            <p:cNvPr id="157" name="文本框 16"/>
            <p:cNvSpPr txBox="1">
              <a:spLocks noChangeArrowheads="1"/>
            </p:cNvSpPr>
            <p:nvPr/>
          </p:nvSpPr>
          <p:spPr bwMode="auto">
            <a:xfrm>
              <a:off x="2112394" y="2211273"/>
              <a:ext cx="2287653" cy="8679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5pPr>
              <a:lvl6pPr marL="25146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buNone/>
              </a:pPr>
              <a:r>
                <a:rPr lang="zh-CN" altLang="en-US" sz="14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itchFamily="34" charset="-122"/>
                </a:rPr>
                <a:t>在此录入上述图表的描述说明，在此录入上述图表的综合描述说明。在此录入上述图表的描述说明</a:t>
              </a:r>
              <a:r>
                <a:rPr lang="en-US" altLang="zh-CN" sz="14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itchFamily="34" charset="-122"/>
                </a:rPr>
                <a:t>.</a:t>
              </a:r>
              <a:endParaRPr lang="en-US" altLang="zh-CN" sz="1400" dirty="0">
                <a:solidFill>
                  <a:srgbClr val="595959"/>
                </a:solidFill>
                <a:latin typeface="方正清刻本悦宋简体" panose="02000000000000000000" pitchFamily="2" charset="-122"/>
                <a:ea typeface="方正清刻本悦宋简体" panose="02000000000000000000" pitchFamily="2" charset="-122"/>
              </a:endParaRPr>
            </a:p>
          </p:txBody>
        </p:sp>
        <p:sp>
          <p:nvSpPr>
            <p:cNvPr id="158" name="文本框 157"/>
            <p:cNvSpPr txBox="1"/>
            <p:nvPr/>
          </p:nvSpPr>
          <p:spPr>
            <a:xfrm>
              <a:off x="2483511" y="1830296"/>
              <a:ext cx="1424489" cy="369332"/>
            </a:xfrm>
            <a:prstGeom prst="rect">
              <a:avLst/>
            </a:prstGeom>
            <a:noFill/>
          </p:spPr>
          <p:txBody>
            <a:bodyPr wrap="square" rtlCol="0">
              <a:spAutoFit/>
            </a:bodyPr>
            <a:lstStyle/>
            <a:p>
              <a:r>
                <a:rPr lang="zh-CN" altLang="en-US" b="1" dirty="0">
                  <a:solidFill>
                    <a:srgbClr val="005188"/>
                  </a:solidFill>
                  <a:latin typeface="方正清刻本悦宋简体" panose="02000000000000000000" pitchFamily="2" charset="-122"/>
                  <a:ea typeface="方正清刻本悦宋简体" panose="02000000000000000000" pitchFamily="2" charset="-122"/>
                </a:rPr>
                <a:t>小标题</a:t>
              </a:r>
              <a:endParaRPr lang="en-US" altLang="zh-CN" b="1"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159" name="chenying0907 30"/>
            <p:cNvSpPr>
              <a:spLocks noEditPoints="1"/>
            </p:cNvSpPr>
            <p:nvPr/>
          </p:nvSpPr>
          <p:spPr bwMode="auto">
            <a:xfrm>
              <a:off x="2190573" y="1849991"/>
              <a:ext cx="335491" cy="324806"/>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rgbClr val="005188"/>
            </a:solidFill>
            <a:ln>
              <a:noFill/>
            </a:ln>
          </p:spPr>
          <p:txBody>
            <a:bodyPr vert="horz" wrap="square" lIns="91440" tIns="45720" rIns="91440" bIns="45720" numCol="1" anchor="t" anchorCtr="0" compatLnSpc="1"/>
            <a:lstStyle/>
            <a:p>
              <a:endParaRPr lang="zh-CN" altLang="en-US" sz="1600">
                <a:solidFill>
                  <a:srgbClr val="605448"/>
                </a:solidFill>
              </a:endParaRPr>
            </a:p>
          </p:txBody>
        </p:sp>
      </p:grpSp>
      <p:grpSp>
        <p:nvGrpSpPr>
          <p:cNvPr id="8" name="chenying0907 7"/>
          <p:cNvGrpSpPr/>
          <p:nvPr/>
        </p:nvGrpSpPr>
        <p:grpSpPr>
          <a:xfrm>
            <a:off x="1145959" y="4002264"/>
            <a:ext cx="2287653" cy="1248907"/>
            <a:chOff x="1145959" y="4002264"/>
            <a:chExt cx="2287653" cy="1248907"/>
          </a:xfrm>
        </p:grpSpPr>
        <p:sp>
          <p:nvSpPr>
            <p:cNvPr id="160" name="文本框 16"/>
            <p:cNvSpPr txBox="1">
              <a:spLocks noChangeArrowheads="1"/>
            </p:cNvSpPr>
            <p:nvPr/>
          </p:nvSpPr>
          <p:spPr bwMode="auto">
            <a:xfrm>
              <a:off x="1145959" y="4383241"/>
              <a:ext cx="2287653" cy="8679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5pPr>
              <a:lvl6pPr marL="25146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buNone/>
              </a:pPr>
              <a:r>
                <a:rPr lang="zh-CN" altLang="en-US" sz="14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itchFamily="34" charset="-122"/>
                </a:rPr>
                <a:t>在此录入上述图表的描述说明，在此录入上述图表的综合描述说明。在此录入上述图表的描述说明</a:t>
              </a:r>
              <a:r>
                <a:rPr lang="en-US" altLang="zh-CN" sz="14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itchFamily="34" charset="-122"/>
                </a:rPr>
                <a:t>.</a:t>
              </a:r>
              <a:endParaRPr lang="en-US" altLang="zh-CN" sz="1400" dirty="0">
                <a:solidFill>
                  <a:srgbClr val="595959"/>
                </a:solidFill>
                <a:latin typeface="方正清刻本悦宋简体" panose="02000000000000000000" pitchFamily="2" charset="-122"/>
                <a:ea typeface="方正清刻本悦宋简体" panose="02000000000000000000" pitchFamily="2" charset="-122"/>
              </a:endParaRPr>
            </a:p>
          </p:txBody>
        </p:sp>
        <p:sp>
          <p:nvSpPr>
            <p:cNvPr id="161" name="文本框 160"/>
            <p:cNvSpPr txBox="1"/>
            <p:nvPr/>
          </p:nvSpPr>
          <p:spPr>
            <a:xfrm>
              <a:off x="1517076" y="4002264"/>
              <a:ext cx="1424489" cy="369332"/>
            </a:xfrm>
            <a:prstGeom prst="rect">
              <a:avLst/>
            </a:prstGeom>
            <a:noFill/>
          </p:spPr>
          <p:txBody>
            <a:bodyPr wrap="square" rtlCol="0">
              <a:spAutoFit/>
            </a:bodyPr>
            <a:lstStyle/>
            <a:p>
              <a:r>
                <a:rPr lang="zh-CN" altLang="en-US" b="1" dirty="0">
                  <a:solidFill>
                    <a:srgbClr val="005188"/>
                  </a:solidFill>
                  <a:latin typeface="方正清刻本悦宋简体" panose="02000000000000000000" pitchFamily="2" charset="-122"/>
                  <a:ea typeface="方正清刻本悦宋简体" panose="02000000000000000000" pitchFamily="2" charset="-122"/>
                </a:rPr>
                <a:t>小标题</a:t>
              </a:r>
              <a:endParaRPr lang="en-US" altLang="zh-CN" b="1"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162" name="chenying0907 30"/>
            <p:cNvSpPr>
              <a:spLocks noEditPoints="1"/>
            </p:cNvSpPr>
            <p:nvPr/>
          </p:nvSpPr>
          <p:spPr bwMode="auto">
            <a:xfrm>
              <a:off x="1224138" y="4021959"/>
              <a:ext cx="335491" cy="324806"/>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rgbClr val="005188"/>
            </a:solidFill>
            <a:ln>
              <a:noFill/>
            </a:ln>
          </p:spPr>
          <p:txBody>
            <a:bodyPr vert="horz" wrap="square" lIns="91440" tIns="45720" rIns="91440" bIns="45720" numCol="1" anchor="t" anchorCtr="0" compatLnSpc="1"/>
            <a:lstStyle/>
            <a:p>
              <a:endParaRPr lang="zh-CN" altLang="en-US" sz="1600">
                <a:solidFill>
                  <a:srgbClr val="605448"/>
                </a:solidFill>
              </a:endParaRPr>
            </a:p>
          </p:txBody>
        </p:sp>
      </p:grpSp>
      <p:grpSp>
        <p:nvGrpSpPr>
          <p:cNvPr id="10" name="chenying0907 9"/>
          <p:cNvGrpSpPr/>
          <p:nvPr/>
        </p:nvGrpSpPr>
        <p:grpSpPr>
          <a:xfrm>
            <a:off x="7803420" y="1929503"/>
            <a:ext cx="2287653" cy="1248907"/>
            <a:chOff x="7803420" y="1929503"/>
            <a:chExt cx="2287653" cy="1248907"/>
          </a:xfrm>
        </p:grpSpPr>
        <p:sp>
          <p:nvSpPr>
            <p:cNvPr id="163" name="文本框 16"/>
            <p:cNvSpPr txBox="1">
              <a:spLocks noChangeArrowheads="1"/>
            </p:cNvSpPr>
            <p:nvPr/>
          </p:nvSpPr>
          <p:spPr bwMode="auto">
            <a:xfrm>
              <a:off x="7803420" y="2310480"/>
              <a:ext cx="2287653" cy="8679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5pPr>
              <a:lvl6pPr marL="25146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buNone/>
              </a:pPr>
              <a:r>
                <a:rPr lang="zh-CN" altLang="en-US" sz="14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itchFamily="34" charset="-122"/>
                </a:rPr>
                <a:t>在此录入上述图表的描述说明，在此录入上述图表的综合描述说明。在此录入上述图表的描述说明</a:t>
              </a:r>
              <a:r>
                <a:rPr lang="en-US" altLang="zh-CN" sz="14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itchFamily="34" charset="-122"/>
                </a:rPr>
                <a:t>.</a:t>
              </a:r>
              <a:endParaRPr lang="en-US" altLang="zh-CN" sz="1400" dirty="0">
                <a:solidFill>
                  <a:srgbClr val="595959"/>
                </a:solidFill>
                <a:latin typeface="方正清刻本悦宋简体" panose="02000000000000000000" pitchFamily="2" charset="-122"/>
                <a:ea typeface="方正清刻本悦宋简体" panose="02000000000000000000" pitchFamily="2" charset="-122"/>
              </a:endParaRPr>
            </a:p>
          </p:txBody>
        </p:sp>
        <p:sp>
          <p:nvSpPr>
            <p:cNvPr id="164" name="文本框 163"/>
            <p:cNvSpPr txBox="1"/>
            <p:nvPr/>
          </p:nvSpPr>
          <p:spPr>
            <a:xfrm>
              <a:off x="8174537" y="1929503"/>
              <a:ext cx="1424489" cy="369332"/>
            </a:xfrm>
            <a:prstGeom prst="rect">
              <a:avLst/>
            </a:prstGeom>
            <a:noFill/>
          </p:spPr>
          <p:txBody>
            <a:bodyPr wrap="square" rtlCol="0">
              <a:spAutoFit/>
            </a:bodyPr>
            <a:lstStyle/>
            <a:p>
              <a:r>
                <a:rPr lang="zh-CN" altLang="en-US" b="1" dirty="0">
                  <a:solidFill>
                    <a:srgbClr val="005188"/>
                  </a:solidFill>
                  <a:latin typeface="方正清刻本悦宋简体" panose="02000000000000000000" pitchFamily="2" charset="-122"/>
                  <a:ea typeface="方正清刻本悦宋简体" panose="02000000000000000000" pitchFamily="2" charset="-122"/>
                </a:rPr>
                <a:t>小标题</a:t>
              </a:r>
              <a:endParaRPr lang="en-US" altLang="zh-CN" b="1"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165" name="chenying0907 30"/>
            <p:cNvSpPr>
              <a:spLocks noEditPoints="1"/>
            </p:cNvSpPr>
            <p:nvPr/>
          </p:nvSpPr>
          <p:spPr bwMode="auto">
            <a:xfrm>
              <a:off x="7881599" y="1949198"/>
              <a:ext cx="335491" cy="324806"/>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rgbClr val="005188"/>
            </a:solidFill>
            <a:ln>
              <a:noFill/>
            </a:ln>
          </p:spPr>
          <p:txBody>
            <a:bodyPr vert="horz" wrap="square" lIns="91440" tIns="45720" rIns="91440" bIns="45720" numCol="1" anchor="t" anchorCtr="0" compatLnSpc="1"/>
            <a:lstStyle/>
            <a:p>
              <a:endParaRPr lang="zh-CN" altLang="en-US" sz="1600">
                <a:solidFill>
                  <a:srgbClr val="605448"/>
                </a:solidFill>
              </a:endParaRPr>
            </a:p>
          </p:txBody>
        </p:sp>
      </p:grpSp>
      <p:grpSp>
        <p:nvGrpSpPr>
          <p:cNvPr id="11" name="chenying0907 10"/>
          <p:cNvGrpSpPr/>
          <p:nvPr/>
        </p:nvGrpSpPr>
        <p:grpSpPr>
          <a:xfrm>
            <a:off x="8515664" y="4002264"/>
            <a:ext cx="2287653" cy="1248907"/>
            <a:chOff x="8515664" y="4002264"/>
            <a:chExt cx="2287653" cy="1248907"/>
          </a:xfrm>
        </p:grpSpPr>
        <p:sp>
          <p:nvSpPr>
            <p:cNvPr id="166" name="文本框 16"/>
            <p:cNvSpPr txBox="1">
              <a:spLocks noChangeArrowheads="1"/>
            </p:cNvSpPr>
            <p:nvPr/>
          </p:nvSpPr>
          <p:spPr bwMode="auto">
            <a:xfrm>
              <a:off x="8515664" y="4383241"/>
              <a:ext cx="2287653" cy="8679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5pPr>
              <a:lvl6pPr marL="25146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buNone/>
              </a:pPr>
              <a:r>
                <a:rPr lang="zh-CN" altLang="en-US" sz="14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itchFamily="34" charset="-122"/>
                </a:rPr>
                <a:t>在此录入上述图表的描述说明，在此录入上述图表的综合描述说明。在此录入上述图表的描述说明</a:t>
              </a:r>
              <a:r>
                <a:rPr lang="en-US" altLang="zh-CN" sz="14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itchFamily="34" charset="-122"/>
                </a:rPr>
                <a:t>.</a:t>
              </a:r>
              <a:endParaRPr lang="en-US" altLang="zh-CN" sz="1400" dirty="0">
                <a:solidFill>
                  <a:srgbClr val="595959"/>
                </a:solidFill>
                <a:latin typeface="方正清刻本悦宋简体" panose="02000000000000000000" pitchFamily="2" charset="-122"/>
                <a:ea typeface="方正清刻本悦宋简体" panose="02000000000000000000" pitchFamily="2" charset="-122"/>
              </a:endParaRPr>
            </a:p>
          </p:txBody>
        </p:sp>
        <p:sp>
          <p:nvSpPr>
            <p:cNvPr id="167" name="文本框 166"/>
            <p:cNvSpPr txBox="1"/>
            <p:nvPr/>
          </p:nvSpPr>
          <p:spPr>
            <a:xfrm>
              <a:off x="8886781" y="4002264"/>
              <a:ext cx="1424489" cy="369332"/>
            </a:xfrm>
            <a:prstGeom prst="rect">
              <a:avLst/>
            </a:prstGeom>
            <a:noFill/>
          </p:spPr>
          <p:txBody>
            <a:bodyPr wrap="square" rtlCol="0">
              <a:spAutoFit/>
            </a:bodyPr>
            <a:lstStyle/>
            <a:p>
              <a:r>
                <a:rPr lang="zh-CN" altLang="en-US" b="1" dirty="0">
                  <a:solidFill>
                    <a:srgbClr val="005188"/>
                  </a:solidFill>
                  <a:latin typeface="方正清刻本悦宋简体" panose="02000000000000000000" pitchFamily="2" charset="-122"/>
                  <a:ea typeface="方正清刻本悦宋简体" panose="02000000000000000000" pitchFamily="2" charset="-122"/>
                </a:rPr>
                <a:t>小标题</a:t>
              </a:r>
              <a:endParaRPr lang="en-US" altLang="zh-CN" b="1"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168" name="chenying0907 30"/>
            <p:cNvSpPr>
              <a:spLocks noEditPoints="1"/>
            </p:cNvSpPr>
            <p:nvPr/>
          </p:nvSpPr>
          <p:spPr bwMode="auto">
            <a:xfrm>
              <a:off x="8593843" y="4021959"/>
              <a:ext cx="335491" cy="324806"/>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rgbClr val="005188"/>
            </a:solidFill>
            <a:ln>
              <a:noFill/>
            </a:ln>
          </p:spPr>
          <p:txBody>
            <a:bodyPr vert="horz" wrap="square" lIns="91440" tIns="45720" rIns="91440" bIns="45720" numCol="1" anchor="t" anchorCtr="0" compatLnSpc="1"/>
            <a:lstStyle/>
            <a:p>
              <a:endParaRPr lang="zh-CN" altLang="en-US" sz="1600">
                <a:solidFill>
                  <a:srgbClr val="605448"/>
                </a:solidFill>
              </a:endParaRPr>
            </a:p>
          </p:txBody>
        </p:sp>
      </p:grpSp>
      <p:grpSp>
        <p:nvGrpSpPr>
          <p:cNvPr id="4" name="chenying0907 3"/>
          <p:cNvGrpSpPr/>
          <p:nvPr/>
        </p:nvGrpSpPr>
        <p:grpSpPr>
          <a:xfrm>
            <a:off x="6557336" y="3969080"/>
            <a:ext cx="1506414" cy="1521587"/>
            <a:chOff x="6557336" y="3969080"/>
            <a:chExt cx="1506414" cy="1521587"/>
          </a:xfrm>
        </p:grpSpPr>
        <p:sp>
          <p:nvSpPr>
            <p:cNvPr id="172" name="椭圆 31"/>
            <p:cNvSpPr/>
            <p:nvPr/>
          </p:nvSpPr>
          <p:spPr>
            <a:xfrm rot="15654318">
              <a:off x="6549749" y="3976667"/>
              <a:ext cx="1521587" cy="1506414"/>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321" y="connsiteY0-322"/>
                </a:cxn>
                <a:cxn ang="0">
                  <a:pos x="connsiteX1-323" y="connsiteY1-324"/>
                </a:cxn>
                <a:cxn ang="0">
                  <a:pos x="connsiteX2-325" y="connsiteY2-326"/>
                </a:cxn>
                <a:cxn ang="0">
                  <a:pos x="connsiteX3-327" y="connsiteY3-328"/>
                </a:cxn>
                <a:cxn ang="0">
                  <a:pos x="connsiteX4-329" y="connsiteY4-330"/>
                </a:cxn>
                <a:cxn ang="0">
                  <a:pos x="connsiteX5-331" y="connsiteY5-33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solidFill>
              <a:schemeClr val="bg1">
                <a:lumMod val="95000"/>
              </a:schemeClr>
            </a:solidFill>
            <a:ln w="25400" cap="rnd">
              <a:solidFill>
                <a:srgbClr val="005188"/>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605448"/>
                </a:solidFill>
              </a:endParaRPr>
            </a:p>
          </p:txBody>
        </p:sp>
        <p:grpSp>
          <p:nvGrpSpPr>
            <p:cNvPr id="173" name="chenying0907 172"/>
            <p:cNvGrpSpPr/>
            <p:nvPr/>
          </p:nvGrpSpPr>
          <p:grpSpPr>
            <a:xfrm>
              <a:off x="6945920" y="4376565"/>
              <a:ext cx="674484" cy="711466"/>
              <a:chOff x="4197350" y="2182813"/>
              <a:chExt cx="608013" cy="641350"/>
            </a:xfrm>
            <a:solidFill>
              <a:srgbClr val="005188"/>
            </a:solidFill>
          </p:grpSpPr>
          <p:sp>
            <p:nvSpPr>
              <p:cNvPr id="174" name="chenying0907 166"/>
              <p:cNvSpPr/>
              <p:nvPr/>
            </p:nvSpPr>
            <p:spPr bwMode="auto">
              <a:xfrm>
                <a:off x="4229100" y="2211388"/>
                <a:ext cx="39688" cy="157163"/>
              </a:xfrm>
              <a:custGeom>
                <a:avLst/>
                <a:gdLst/>
                <a:ahLst/>
                <a:cxnLst>
                  <a:cxn ang="0">
                    <a:pos x="63" y="2"/>
                  </a:cxn>
                  <a:cxn ang="0">
                    <a:pos x="63" y="2"/>
                  </a:cxn>
                  <a:cxn ang="0">
                    <a:pos x="58" y="14"/>
                  </a:cxn>
                  <a:cxn ang="0">
                    <a:pos x="54" y="25"/>
                  </a:cxn>
                  <a:cxn ang="0">
                    <a:pos x="47" y="49"/>
                  </a:cxn>
                  <a:cxn ang="0">
                    <a:pos x="34" y="96"/>
                  </a:cxn>
                  <a:cxn ang="0">
                    <a:pos x="34" y="96"/>
                  </a:cxn>
                  <a:cxn ang="0">
                    <a:pos x="27" y="122"/>
                  </a:cxn>
                  <a:cxn ang="0">
                    <a:pos x="21" y="149"/>
                  </a:cxn>
                  <a:cxn ang="0">
                    <a:pos x="10" y="203"/>
                  </a:cxn>
                  <a:cxn ang="0">
                    <a:pos x="10" y="203"/>
                  </a:cxn>
                  <a:cxn ang="0">
                    <a:pos x="6" y="222"/>
                  </a:cxn>
                  <a:cxn ang="0">
                    <a:pos x="3" y="243"/>
                  </a:cxn>
                  <a:cxn ang="0">
                    <a:pos x="1" y="263"/>
                  </a:cxn>
                  <a:cxn ang="0">
                    <a:pos x="0" y="283"/>
                  </a:cxn>
                  <a:cxn ang="0">
                    <a:pos x="0" y="283"/>
                  </a:cxn>
                  <a:cxn ang="0">
                    <a:pos x="1" y="290"/>
                  </a:cxn>
                  <a:cxn ang="0">
                    <a:pos x="2" y="292"/>
                  </a:cxn>
                  <a:cxn ang="0">
                    <a:pos x="3" y="294"/>
                  </a:cxn>
                  <a:cxn ang="0">
                    <a:pos x="6" y="296"/>
                  </a:cxn>
                  <a:cxn ang="0">
                    <a:pos x="8" y="296"/>
                  </a:cxn>
                  <a:cxn ang="0">
                    <a:pos x="11" y="296"/>
                  </a:cxn>
                  <a:cxn ang="0">
                    <a:pos x="14" y="294"/>
                  </a:cxn>
                  <a:cxn ang="0">
                    <a:pos x="14" y="294"/>
                  </a:cxn>
                  <a:cxn ang="0">
                    <a:pos x="15" y="293"/>
                  </a:cxn>
                  <a:cxn ang="0">
                    <a:pos x="16" y="291"/>
                  </a:cxn>
                  <a:cxn ang="0">
                    <a:pos x="15" y="287"/>
                  </a:cxn>
                  <a:cxn ang="0">
                    <a:pos x="14" y="285"/>
                  </a:cxn>
                  <a:cxn ang="0">
                    <a:pos x="12" y="285"/>
                  </a:cxn>
                  <a:cxn ang="0">
                    <a:pos x="11" y="284"/>
                  </a:cxn>
                  <a:cxn ang="0">
                    <a:pos x="9" y="285"/>
                  </a:cxn>
                  <a:cxn ang="0">
                    <a:pos x="9" y="285"/>
                  </a:cxn>
                  <a:cxn ang="0">
                    <a:pos x="11" y="282"/>
                  </a:cxn>
                  <a:cxn ang="0">
                    <a:pos x="12" y="276"/>
                  </a:cxn>
                  <a:cxn ang="0">
                    <a:pos x="14" y="259"/>
                  </a:cxn>
                  <a:cxn ang="0">
                    <a:pos x="14" y="232"/>
                  </a:cxn>
                  <a:cxn ang="0">
                    <a:pos x="14" y="232"/>
                  </a:cxn>
                  <a:cxn ang="0">
                    <a:pos x="17" y="212"/>
                  </a:cxn>
                  <a:cxn ang="0">
                    <a:pos x="21" y="193"/>
                  </a:cxn>
                  <a:cxn ang="0">
                    <a:pos x="29" y="155"/>
                  </a:cxn>
                  <a:cxn ang="0">
                    <a:pos x="29" y="155"/>
                  </a:cxn>
                  <a:cxn ang="0">
                    <a:pos x="38" y="119"/>
                  </a:cxn>
                  <a:cxn ang="0">
                    <a:pos x="48" y="83"/>
                  </a:cxn>
                  <a:cxn ang="0">
                    <a:pos x="48" y="83"/>
                  </a:cxn>
                  <a:cxn ang="0">
                    <a:pos x="58" y="45"/>
                  </a:cxn>
                  <a:cxn ang="0">
                    <a:pos x="64" y="25"/>
                  </a:cxn>
                  <a:cxn ang="0">
                    <a:pos x="68" y="16"/>
                  </a:cxn>
                  <a:cxn ang="0">
                    <a:pos x="72" y="8"/>
                  </a:cxn>
                  <a:cxn ang="0">
                    <a:pos x="72" y="8"/>
                  </a:cxn>
                  <a:cxn ang="0">
                    <a:pos x="73" y="5"/>
                  </a:cxn>
                  <a:cxn ang="0">
                    <a:pos x="73" y="3"/>
                  </a:cxn>
                  <a:cxn ang="0">
                    <a:pos x="72" y="2"/>
                  </a:cxn>
                  <a:cxn ang="0">
                    <a:pos x="71" y="1"/>
                  </a:cxn>
                  <a:cxn ang="0">
                    <a:pos x="69" y="0"/>
                  </a:cxn>
                  <a:cxn ang="0">
                    <a:pos x="67" y="0"/>
                  </a:cxn>
                  <a:cxn ang="0">
                    <a:pos x="65" y="1"/>
                  </a:cxn>
                  <a:cxn ang="0">
                    <a:pos x="63" y="2"/>
                  </a:cxn>
                  <a:cxn ang="0">
                    <a:pos x="63" y="2"/>
                  </a:cxn>
                </a:cxnLst>
                <a:rect l="0" t="0" r="r" b="b"/>
                <a:pathLst>
                  <a:path w="73" h="296">
                    <a:moveTo>
                      <a:pt x="63" y="2"/>
                    </a:moveTo>
                    <a:lnTo>
                      <a:pt x="63" y="2"/>
                    </a:lnTo>
                    <a:lnTo>
                      <a:pt x="58" y="14"/>
                    </a:lnTo>
                    <a:lnTo>
                      <a:pt x="54" y="25"/>
                    </a:lnTo>
                    <a:lnTo>
                      <a:pt x="47" y="49"/>
                    </a:lnTo>
                    <a:lnTo>
                      <a:pt x="34" y="96"/>
                    </a:lnTo>
                    <a:lnTo>
                      <a:pt x="34" y="96"/>
                    </a:lnTo>
                    <a:lnTo>
                      <a:pt x="27" y="122"/>
                    </a:lnTo>
                    <a:lnTo>
                      <a:pt x="21" y="149"/>
                    </a:lnTo>
                    <a:lnTo>
                      <a:pt x="10" y="203"/>
                    </a:lnTo>
                    <a:lnTo>
                      <a:pt x="10" y="203"/>
                    </a:lnTo>
                    <a:lnTo>
                      <a:pt x="6" y="222"/>
                    </a:lnTo>
                    <a:lnTo>
                      <a:pt x="3" y="243"/>
                    </a:lnTo>
                    <a:lnTo>
                      <a:pt x="1" y="263"/>
                    </a:lnTo>
                    <a:lnTo>
                      <a:pt x="0" y="283"/>
                    </a:lnTo>
                    <a:lnTo>
                      <a:pt x="0" y="283"/>
                    </a:lnTo>
                    <a:lnTo>
                      <a:pt x="1" y="290"/>
                    </a:lnTo>
                    <a:lnTo>
                      <a:pt x="2" y="292"/>
                    </a:lnTo>
                    <a:lnTo>
                      <a:pt x="3" y="294"/>
                    </a:lnTo>
                    <a:lnTo>
                      <a:pt x="6" y="296"/>
                    </a:lnTo>
                    <a:lnTo>
                      <a:pt x="8" y="296"/>
                    </a:lnTo>
                    <a:lnTo>
                      <a:pt x="11" y="296"/>
                    </a:lnTo>
                    <a:lnTo>
                      <a:pt x="14" y="294"/>
                    </a:lnTo>
                    <a:lnTo>
                      <a:pt x="14" y="294"/>
                    </a:lnTo>
                    <a:lnTo>
                      <a:pt x="15" y="293"/>
                    </a:lnTo>
                    <a:lnTo>
                      <a:pt x="16" y="291"/>
                    </a:lnTo>
                    <a:lnTo>
                      <a:pt x="15" y="287"/>
                    </a:lnTo>
                    <a:lnTo>
                      <a:pt x="14" y="285"/>
                    </a:lnTo>
                    <a:lnTo>
                      <a:pt x="12" y="285"/>
                    </a:lnTo>
                    <a:lnTo>
                      <a:pt x="11" y="284"/>
                    </a:lnTo>
                    <a:lnTo>
                      <a:pt x="9" y="285"/>
                    </a:lnTo>
                    <a:lnTo>
                      <a:pt x="9" y="285"/>
                    </a:lnTo>
                    <a:lnTo>
                      <a:pt x="11" y="282"/>
                    </a:lnTo>
                    <a:lnTo>
                      <a:pt x="12" y="276"/>
                    </a:lnTo>
                    <a:lnTo>
                      <a:pt x="14" y="259"/>
                    </a:lnTo>
                    <a:lnTo>
                      <a:pt x="14" y="232"/>
                    </a:lnTo>
                    <a:lnTo>
                      <a:pt x="14" y="232"/>
                    </a:lnTo>
                    <a:lnTo>
                      <a:pt x="17" y="212"/>
                    </a:lnTo>
                    <a:lnTo>
                      <a:pt x="21" y="193"/>
                    </a:lnTo>
                    <a:lnTo>
                      <a:pt x="29" y="155"/>
                    </a:lnTo>
                    <a:lnTo>
                      <a:pt x="29" y="155"/>
                    </a:lnTo>
                    <a:lnTo>
                      <a:pt x="38" y="119"/>
                    </a:lnTo>
                    <a:lnTo>
                      <a:pt x="48" y="83"/>
                    </a:lnTo>
                    <a:lnTo>
                      <a:pt x="48" y="83"/>
                    </a:lnTo>
                    <a:lnTo>
                      <a:pt x="58" y="45"/>
                    </a:lnTo>
                    <a:lnTo>
                      <a:pt x="64" y="25"/>
                    </a:lnTo>
                    <a:lnTo>
                      <a:pt x="68" y="16"/>
                    </a:lnTo>
                    <a:lnTo>
                      <a:pt x="72" y="8"/>
                    </a:lnTo>
                    <a:lnTo>
                      <a:pt x="72" y="8"/>
                    </a:lnTo>
                    <a:lnTo>
                      <a:pt x="73" y="5"/>
                    </a:lnTo>
                    <a:lnTo>
                      <a:pt x="73" y="3"/>
                    </a:lnTo>
                    <a:lnTo>
                      <a:pt x="72" y="2"/>
                    </a:lnTo>
                    <a:lnTo>
                      <a:pt x="71" y="1"/>
                    </a:lnTo>
                    <a:lnTo>
                      <a:pt x="69" y="0"/>
                    </a:lnTo>
                    <a:lnTo>
                      <a:pt x="67" y="0"/>
                    </a:lnTo>
                    <a:lnTo>
                      <a:pt x="65" y="1"/>
                    </a:lnTo>
                    <a:lnTo>
                      <a:pt x="63" y="2"/>
                    </a:lnTo>
                    <a:lnTo>
                      <a:pt x="63"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75" name="chenying0907 167"/>
              <p:cNvSpPr/>
              <p:nvPr/>
            </p:nvSpPr>
            <p:spPr bwMode="auto">
              <a:xfrm>
                <a:off x="4251325" y="2206625"/>
                <a:ext cx="39688" cy="177800"/>
              </a:xfrm>
              <a:custGeom>
                <a:avLst/>
                <a:gdLst/>
                <a:ahLst/>
                <a:cxnLst>
                  <a:cxn ang="0">
                    <a:pos x="66" y="3"/>
                  </a:cxn>
                  <a:cxn ang="0">
                    <a:pos x="66" y="3"/>
                  </a:cxn>
                  <a:cxn ang="0">
                    <a:pos x="51" y="40"/>
                  </a:cxn>
                  <a:cxn ang="0">
                    <a:pos x="44" y="59"/>
                  </a:cxn>
                  <a:cxn ang="0">
                    <a:pos x="38" y="78"/>
                  </a:cxn>
                  <a:cxn ang="0">
                    <a:pos x="38" y="78"/>
                  </a:cxn>
                  <a:cxn ang="0">
                    <a:pos x="33" y="101"/>
                  </a:cxn>
                  <a:cxn ang="0">
                    <a:pos x="29" y="124"/>
                  </a:cxn>
                  <a:cxn ang="0">
                    <a:pos x="20" y="170"/>
                  </a:cxn>
                  <a:cxn ang="0">
                    <a:pos x="20" y="170"/>
                  </a:cxn>
                  <a:cxn ang="0">
                    <a:pos x="5" y="249"/>
                  </a:cxn>
                  <a:cxn ang="0">
                    <a:pos x="5" y="249"/>
                  </a:cxn>
                  <a:cxn ang="0">
                    <a:pos x="2" y="270"/>
                  </a:cxn>
                  <a:cxn ang="0">
                    <a:pos x="1" y="290"/>
                  </a:cxn>
                  <a:cxn ang="0">
                    <a:pos x="0" y="311"/>
                  </a:cxn>
                  <a:cxn ang="0">
                    <a:pos x="0" y="332"/>
                  </a:cxn>
                  <a:cxn ang="0">
                    <a:pos x="0" y="332"/>
                  </a:cxn>
                  <a:cxn ang="0">
                    <a:pos x="0" y="334"/>
                  </a:cxn>
                  <a:cxn ang="0">
                    <a:pos x="1" y="336"/>
                  </a:cxn>
                  <a:cxn ang="0">
                    <a:pos x="3" y="336"/>
                  </a:cxn>
                  <a:cxn ang="0">
                    <a:pos x="5" y="337"/>
                  </a:cxn>
                  <a:cxn ang="0">
                    <a:pos x="6" y="336"/>
                  </a:cxn>
                  <a:cxn ang="0">
                    <a:pos x="8" y="336"/>
                  </a:cxn>
                  <a:cxn ang="0">
                    <a:pos x="9" y="334"/>
                  </a:cxn>
                  <a:cxn ang="0">
                    <a:pos x="9" y="332"/>
                  </a:cxn>
                  <a:cxn ang="0">
                    <a:pos x="9" y="332"/>
                  </a:cxn>
                  <a:cxn ang="0">
                    <a:pos x="9" y="310"/>
                  </a:cxn>
                  <a:cxn ang="0">
                    <a:pos x="10" y="288"/>
                  </a:cxn>
                  <a:cxn ang="0">
                    <a:pos x="12" y="265"/>
                  </a:cxn>
                  <a:cxn ang="0">
                    <a:pos x="16" y="244"/>
                  </a:cxn>
                  <a:cxn ang="0">
                    <a:pos x="16" y="244"/>
                  </a:cxn>
                  <a:cxn ang="0">
                    <a:pos x="32" y="164"/>
                  </a:cxn>
                  <a:cxn ang="0">
                    <a:pos x="32" y="164"/>
                  </a:cxn>
                  <a:cxn ang="0">
                    <a:pos x="39" y="122"/>
                  </a:cxn>
                  <a:cxn ang="0">
                    <a:pos x="47" y="81"/>
                  </a:cxn>
                  <a:cxn ang="0">
                    <a:pos x="47" y="81"/>
                  </a:cxn>
                  <a:cxn ang="0">
                    <a:pos x="52" y="61"/>
                  </a:cxn>
                  <a:cxn ang="0">
                    <a:pos x="60" y="43"/>
                  </a:cxn>
                  <a:cxn ang="0">
                    <a:pos x="75" y="6"/>
                  </a:cxn>
                  <a:cxn ang="0">
                    <a:pos x="75" y="6"/>
                  </a:cxn>
                  <a:cxn ang="0">
                    <a:pos x="76" y="4"/>
                  </a:cxn>
                  <a:cxn ang="0">
                    <a:pos x="75" y="2"/>
                  </a:cxn>
                  <a:cxn ang="0">
                    <a:pos x="74" y="1"/>
                  </a:cxn>
                  <a:cxn ang="0">
                    <a:pos x="72" y="0"/>
                  </a:cxn>
                  <a:cxn ang="0">
                    <a:pos x="69" y="1"/>
                  </a:cxn>
                  <a:cxn ang="0">
                    <a:pos x="67" y="2"/>
                  </a:cxn>
                  <a:cxn ang="0">
                    <a:pos x="66" y="3"/>
                  </a:cxn>
                  <a:cxn ang="0">
                    <a:pos x="66" y="3"/>
                  </a:cxn>
                </a:cxnLst>
                <a:rect l="0" t="0" r="r" b="b"/>
                <a:pathLst>
                  <a:path w="76" h="337">
                    <a:moveTo>
                      <a:pt x="66" y="3"/>
                    </a:moveTo>
                    <a:lnTo>
                      <a:pt x="66" y="3"/>
                    </a:lnTo>
                    <a:lnTo>
                      <a:pt x="51" y="40"/>
                    </a:lnTo>
                    <a:lnTo>
                      <a:pt x="44" y="59"/>
                    </a:lnTo>
                    <a:lnTo>
                      <a:pt x="38" y="78"/>
                    </a:lnTo>
                    <a:lnTo>
                      <a:pt x="38" y="78"/>
                    </a:lnTo>
                    <a:lnTo>
                      <a:pt x="33" y="101"/>
                    </a:lnTo>
                    <a:lnTo>
                      <a:pt x="29" y="124"/>
                    </a:lnTo>
                    <a:lnTo>
                      <a:pt x="20" y="170"/>
                    </a:lnTo>
                    <a:lnTo>
                      <a:pt x="20" y="170"/>
                    </a:lnTo>
                    <a:lnTo>
                      <a:pt x="5" y="249"/>
                    </a:lnTo>
                    <a:lnTo>
                      <a:pt x="5" y="249"/>
                    </a:lnTo>
                    <a:lnTo>
                      <a:pt x="2" y="270"/>
                    </a:lnTo>
                    <a:lnTo>
                      <a:pt x="1" y="290"/>
                    </a:lnTo>
                    <a:lnTo>
                      <a:pt x="0" y="311"/>
                    </a:lnTo>
                    <a:lnTo>
                      <a:pt x="0" y="332"/>
                    </a:lnTo>
                    <a:lnTo>
                      <a:pt x="0" y="332"/>
                    </a:lnTo>
                    <a:lnTo>
                      <a:pt x="0" y="334"/>
                    </a:lnTo>
                    <a:lnTo>
                      <a:pt x="1" y="336"/>
                    </a:lnTo>
                    <a:lnTo>
                      <a:pt x="3" y="336"/>
                    </a:lnTo>
                    <a:lnTo>
                      <a:pt x="5" y="337"/>
                    </a:lnTo>
                    <a:lnTo>
                      <a:pt x="6" y="336"/>
                    </a:lnTo>
                    <a:lnTo>
                      <a:pt x="8" y="336"/>
                    </a:lnTo>
                    <a:lnTo>
                      <a:pt x="9" y="334"/>
                    </a:lnTo>
                    <a:lnTo>
                      <a:pt x="9" y="332"/>
                    </a:lnTo>
                    <a:lnTo>
                      <a:pt x="9" y="332"/>
                    </a:lnTo>
                    <a:lnTo>
                      <a:pt x="9" y="310"/>
                    </a:lnTo>
                    <a:lnTo>
                      <a:pt x="10" y="288"/>
                    </a:lnTo>
                    <a:lnTo>
                      <a:pt x="12" y="265"/>
                    </a:lnTo>
                    <a:lnTo>
                      <a:pt x="16" y="244"/>
                    </a:lnTo>
                    <a:lnTo>
                      <a:pt x="16" y="244"/>
                    </a:lnTo>
                    <a:lnTo>
                      <a:pt x="32" y="164"/>
                    </a:lnTo>
                    <a:lnTo>
                      <a:pt x="32" y="164"/>
                    </a:lnTo>
                    <a:lnTo>
                      <a:pt x="39" y="122"/>
                    </a:lnTo>
                    <a:lnTo>
                      <a:pt x="47" y="81"/>
                    </a:lnTo>
                    <a:lnTo>
                      <a:pt x="47" y="81"/>
                    </a:lnTo>
                    <a:lnTo>
                      <a:pt x="52" y="61"/>
                    </a:lnTo>
                    <a:lnTo>
                      <a:pt x="60" y="43"/>
                    </a:lnTo>
                    <a:lnTo>
                      <a:pt x="75" y="6"/>
                    </a:lnTo>
                    <a:lnTo>
                      <a:pt x="75" y="6"/>
                    </a:lnTo>
                    <a:lnTo>
                      <a:pt x="76" y="4"/>
                    </a:lnTo>
                    <a:lnTo>
                      <a:pt x="75" y="2"/>
                    </a:lnTo>
                    <a:lnTo>
                      <a:pt x="74" y="1"/>
                    </a:lnTo>
                    <a:lnTo>
                      <a:pt x="72" y="0"/>
                    </a:lnTo>
                    <a:lnTo>
                      <a:pt x="69" y="1"/>
                    </a:lnTo>
                    <a:lnTo>
                      <a:pt x="67" y="2"/>
                    </a:lnTo>
                    <a:lnTo>
                      <a:pt x="66" y="3"/>
                    </a:lnTo>
                    <a:lnTo>
                      <a:pt x="66"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76" name="chenying0907 168"/>
              <p:cNvSpPr/>
              <p:nvPr/>
            </p:nvSpPr>
            <p:spPr bwMode="auto">
              <a:xfrm>
                <a:off x="4271963" y="2197100"/>
                <a:ext cx="55563" cy="195263"/>
              </a:xfrm>
              <a:custGeom>
                <a:avLst/>
                <a:gdLst/>
                <a:ahLst/>
                <a:cxnLst>
                  <a:cxn ang="0">
                    <a:pos x="98" y="2"/>
                  </a:cxn>
                  <a:cxn ang="0">
                    <a:pos x="98" y="2"/>
                  </a:cxn>
                  <a:cxn ang="0">
                    <a:pos x="84" y="26"/>
                  </a:cxn>
                  <a:cxn ang="0">
                    <a:pos x="71" y="51"/>
                  </a:cxn>
                  <a:cxn ang="0">
                    <a:pos x="61" y="77"/>
                  </a:cxn>
                  <a:cxn ang="0">
                    <a:pos x="51" y="103"/>
                  </a:cxn>
                  <a:cxn ang="0">
                    <a:pos x="42" y="128"/>
                  </a:cxn>
                  <a:cxn ang="0">
                    <a:pos x="34" y="155"/>
                  </a:cxn>
                  <a:cxn ang="0">
                    <a:pos x="27" y="182"/>
                  </a:cxn>
                  <a:cxn ang="0">
                    <a:pos x="21" y="209"/>
                  </a:cxn>
                  <a:cxn ang="0">
                    <a:pos x="21" y="209"/>
                  </a:cxn>
                  <a:cxn ang="0">
                    <a:pos x="14" y="234"/>
                  </a:cxn>
                  <a:cxn ang="0">
                    <a:pos x="9" y="259"/>
                  </a:cxn>
                  <a:cxn ang="0">
                    <a:pos x="6" y="283"/>
                  </a:cxn>
                  <a:cxn ang="0">
                    <a:pos x="3" y="308"/>
                  </a:cxn>
                  <a:cxn ang="0">
                    <a:pos x="3" y="308"/>
                  </a:cxn>
                  <a:cxn ang="0">
                    <a:pos x="1" y="323"/>
                  </a:cxn>
                  <a:cxn ang="0">
                    <a:pos x="0" y="340"/>
                  </a:cxn>
                  <a:cxn ang="0">
                    <a:pos x="0" y="349"/>
                  </a:cxn>
                  <a:cxn ang="0">
                    <a:pos x="1" y="356"/>
                  </a:cxn>
                  <a:cxn ang="0">
                    <a:pos x="4" y="363"/>
                  </a:cxn>
                  <a:cxn ang="0">
                    <a:pos x="6" y="366"/>
                  </a:cxn>
                  <a:cxn ang="0">
                    <a:pos x="8" y="368"/>
                  </a:cxn>
                  <a:cxn ang="0">
                    <a:pos x="8" y="368"/>
                  </a:cxn>
                  <a:cxn ang="0">
                    <a:pos x="11" y="370"/>
                  </a:cxn>
                  <a:cxn ang="0">
                    <a:pos x="13" y="369"/>
                  </a:cxn>
                  <a:cxn ang="0">
                    <a:pos x="15" y="368"/>
                  </a:cxn>
                  <a:cxn ang="0">
                    <a:pos x="16" y="365"/>
                  </a:cxn>
                  <a:cxn ang="0">
                    <a:pos x="16" y="361"/>
                  </a:cxn>
                  <a:cxn ang="0">
                    <a:pos x="16" y="361"/>
                  </a:cxn>
                  <a:cxn ang="0">
                    <a:pos x="16" y="359"/>
                  </a:cxn>
                  <a:cxn ang="0">
                    <a:pos x="15" y="357"/>
                  </a:cxn>
                  <a:cxn ang="0">
                    <a:pos x="13" y="356"/>
                  </a:cxn>
                  <a:cxn ang="0">
                    <a:pos x="11" y="356"/>
                  </a:cxn>
                  <a:cxn ang="0">
                    <a:pos x="11" y="356"/>
                  </a:cxn>
                  <a:cxn ang="0">
                    <a:pos x="10" y="349"/>
                  </a:cxn>
                  <a:cxn ang="0">
                    <a:pos x="10" y="339"/>
                  </a:cxn>
                  <a:cxn ang="0">
                    <a:pos x="11" y="324"/>
                  </a:cxn>
                  <a:cxn ang="0">
                    <a:pos x="11" y="324"/>
                  </a:cxn>
                  <a:cxn ang="0">
                    <a:pos x="12" y="304"/>
                  </a:cxn>
                  <a:cxn ang="0">
                    <a:pos x="14" y="283"/>
                  </a:cxn>
                  <a:cxn ang="0">
                    <a:pos x="14" y="283"/>
                  </a:cxn>
                  <a:cxn ang="0">
                    <a:pos x="19" y="259"/>
                  </a:cxn>
                  <a:cxn ang="0">
                    <a:pos x="24" y="235"/>
                  </a:cxn>
                  <a:cxn ang="0">
                    <a:pos x="35" y="185"/>
                  </a:cxn>
                  <a:cxn ang="0">
                    <a:pos x="35" y="185"/>
                  </a:cxn>
                  <a:cxn ang="0">
                    <a:pos x="47" y="143"/>
                  </a:cxn>
                  <a:cxn ang="0">
                    <a:pos x="61" y="102"/>
                  </a:cxn>
                  <a:cxn ang="0">
                    <a:pos x="61" y="102"/>
                  </a:cxn>
                  <a:cxn ang="0">
                    <a:pos x="70" y="77"/>
                  </a:cxn>
                  <a:cxn ang="0">
                    <a:pos x="80" y="53"/>
                  </a:cxn>
                  <a:cxn ang="0">
                    <a:pos x="93" y="30"/>
                  </a:cxn>
                  <a:cxn ang="0">
                    <a:pos x="106" y="8"/>
                  </a:cxn>
                  <a:cxn ang="0">
                    <a:pos x="106" y="8"/>
                  </a:cxn>
                  <a:cxn ang="0">
                    <a:pos x="106" y="6"/>
                  </a:cxn>
                  <a:cxn ang="0">
                    <a:pos x="106" y="3"/>
                  </a:cxn>
                  <a:cxn ang="0">
                    <a:pos x="105" y="2"/>
                  </a:cxn>
                  <a:cxn ang="0">
                    <a:pos x="104" y="0"/>
                  </a:cxn>
                  <a:cxn ang="0">
                    <a:pos x="102" y="0"/>
                  </a:cxn>
                  <a:cxn ang="0">
                    <a:pos x="101" y="0"/>
                  </a:cxn>
                  <a:cxn ang="0">
                    <a:pos x="99" y="0"/>
                  </a:cxn>
                  <a:cxn ang="0">
                    <a:pos x="98" y="2"/>
                  </a:cxn>
                  <a:cxn ang="0">
                    <a:pos x="98" y="2"/>
                  </a:cxn>
                </a:cxnLst>
                <a:rect l="0" t="0" r="r" b="b"/>
                <a:pathLst>
                  <a:path w="106" h="370">
                    <a:moveTo>
                      <a:pt x="98" y="2"/>
                    </a:moveTo>
                    <a:lnTo>
                      <a:pt x="98" y="2"/>
                    </a:lnTo>
                    <a:lnTo>
                      <a:pt x="84" y="26"/>
                    </a:lnTo>
                    <a:lnTo>
                      <a:pt x="71" y="51"/>
                    </a:lnTo>
                    <a:lnTo>
                      <a:pt x="61" y="77"/>
                    </a:lnTo>
                    <a:lnTo>
                      <a:pt x="51" y="103"/>
                    </a:lnTo>
                    <a:lnTo>
                      <a:pt x="42" y="128"/>
                    </a:lnTo>
                    <a:lnTo>
                      <a:pt x="34" y="155"/>
                    </a:lnTo>
                    <a:lnTo>
                      <a:pt x="27" y="182"/>
                    </a:lnTo>
                    <a:lnTo>
                      <a:pt x="21" y="209"/>
                    </a:lnTo>
                    <a:lnTo>
                      <a:pt x="21" y="209"/>
                    </a:lnTo>
                    <a:lnTo>
                      <a:pt x="14" y="234"/>
                    </a:lnTo>
                    <a:lnTo>
                      <a:pt x="9" y="259"/>
                    </a:lnTo>
                    <a:lnTo>
                      <a:pt x="6" y="283"/>
                    </a:lnTo>
                    <a:lnTo>
                      <a:pt x="3" y="308"/>
                    </a:lnTo>
                    <a:lnTo>
                      <a:pt x="3" y="308"/>
                    </a:lnTo>
                    <a:lnTo>
                      <a:pt x="1" y="323"/>
                    </a:lnTo>
                    <a:lnTo>
                      <a:pt x="0" y="340"/>
                    </a:lnTo>
                    <a:lnTo>
                      <a:pt x="0" y="349"/>
                    </a:lnTo>
                    <a:lnTo>
                      <a:pt x="1" y="356"/>
                    </a:lnTo>
                    <a:lnTo>
                      <a:pt x="4" y="363"/>
                    </a:lnTo>
                    <a:lnTo>
                      <a:pt x="6" y="366"/>
                    </a:lnTo>
                    <a:lnTo>
                      <a:pt x="8" y="368"/>
                    </a:lnTo>
                    <a:lnTo>
                      <a:pt x="8" y="368"/>
                    </a:lnTo>
                    <a:lnTo>
                      <a:pt x="11" y="370"/>
                    </a:lnTo>
                    <a:lnTo>
                      <a:pt x="13" y="369"/>
                    </a:lnTo>
                    <a:lnTo>
                      <a:pt x="15" y="368"/>
                    </a:lnTo>
                    <a:lnTo>
                      <a:pt x="16" y="365"/>
                    </a:lnTo>
                    <a:lnTo>
                      <a:pt x="16" y="361"/>
                    </a:lnTo>
                    <a:lnTo>
                      <a:pt x="16" y="361"/>
                    </a:lnTo>
                    <a:lnTo>
                      <a:pt x="16" y="359"/>
                    </a:lnTo>
                    <a:lnTo>
                      <a:pt x="15" y="357"/>
                    </a:lnTo>
                    <a:lnTo>
                      <a:pt x="13" y="356"/>
                    </a:lnTo>
                    <a:lnTo>
                      <a:pt x="11" y="356"/>
                    </a:lnTo>
                    <a:lnTo>
                      <a:pt x="11" y="356"/>
                    </a:lnTo>
                    <a:lnTo>
                      <a:pt x="10" y="349"/>
                    </a:lnTo>
                    <a:lnTo>
                      <a:pt x="10" y="339"/>
                    </a:lnTo>
                    <a:lnTo>
                      <a:pt x="11" y="324"/>
                    </a:lnTo>
                    <a:lnTo>
                      <a:pt x="11" y="324"/>
                    </a:lnTo>
                    <a:lnTo>
                      <a:pt x="12" y="304"/>
                    </a:lnTo>
                    <a:lnTo>
                      <a:pt x="14" y="283"/>
                    </a:lnTo>
                    <a:lnTo>
                      <a:pt x="14" y="283"/>
                    </a:lnTo>
                    <a:lnTo>
                      <a:pt x="19" y="259"/>
                    </a:lnTo>
                    <a:lnTo>
                      <a:pt x="24" y="235"/>
                    </a:lnTo>
                    <a:lnTo>
                      <a:pt x="35" y="185"/>
                    </a:lnTo>
                    <a:lnTo>
                      <a:pt x="35" y="185"/>
                    </a:lnTo>
                    <a:lnTo>
                      <a:pt x="47" y="143"/>
                    </a:lnTo>
                    <a:lnTo>
                      <a:pt x="61" y="102"/>
                    </a:lnTo>
                    <a:lnTo>
                      <a:pt x="61" y="102"/>
                    </a:lnTo>
                    <a:lnTo>
                      <a:pt x="70" y="77"/>
                    </a:lnTo>
                    <a:lnTo>
                      <a:pt x="80" y="53"/>
                    </a:lnTo>
                    <a:lnTo>
                      <a:pt x="93" y="30"/>
                    </a:lnTo>
                    <a:lnTo>
                      <a:pt x="106" y="8"/>
                    </a:lnTo>
                    <a:lnTo>
                      <a:pt x="106" y="8"/>
                    </a:lnTo>
                    <a:lnTo>
                      <a:pt x="106" y="6"/>
                    </a:lnTo>
                    <a:lnTo>
                      <a:pt x="106" y="3"/>
                    </a:lnTo>
                    <a:lnTo>
                      <a:pt x="105" y="2"/>
                    </a:lnTo>
                    <a:lnTo>
                      <a:pt x="104" y="0"/>
                    </a:lnTo>
                    <a:lnTo>
                      <a:pt x="102" y="0"/>
                    </a:lnTo>
                    <a:lnTo>
                      <a:pt x="101" y="0"/>
                    </a:lnTo>
                    <a:lnTo>
                      <a:pt x="99" y="0"/>
                    </a:lnTo>
                    <a:lnTo>
                      <a:pt x="98" y="2"/>
                    </a:lnTo>
                    <a:lnTo>
                      <a:pt x="98"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77" name="chenying0907 169"/>
              <p:cNvSpPr/>
              <p:nvPr/>
            </p:nvSpPr>
            <p:spPr bwMode="auto">
              <a:xfrm>
                <a:off x="4305300" y="2198688"/>
                <a:ext cx="39688" cy="146050"/>
              </a:xfrm>
              <a:custGeom>
                <a:avLst/>
                <a:gdLst/>
                <a:ahLst/>
                <a:cxnLst>
                  <a:cxn ang="0">
                    <a:pos x="68" y="2"/>
                  </a:cxn>
                  <a:cxn ang="0">
                    <a:pos x="68" y="2"/>
                  </a:cxn>
                  <a:cxn ang="0">
                    <a:pos x="62" y="10"/>
                  </a:cxn>
                  <a:cxn ang="0">
                    <a:pos x="57" y="20"/>
                  </a:cxn>
                  <a:cxn ang="0">
                    <a:pos x="54" y="31"/>
                  </a:cxn>
                  <a:cxn ang="0">
                    <a:pos x="53" y="41"/>
                  </a:cxn>
                  <a:cxn ang="0">
                    <a:pos x="53" y="41"/>
                  </a:cxn>
                  <a:cxn ang="0">
                    <a:pos x="51" y="51"/>
                  </a:cxn>
                  <a:cxn ang="0">
                    <a:pos x="49" y="60"/>
                  </a:cxn>
                  <a:cxn ang="0">
                    <a:pos x="42" y="80"/>
                  </a:cxn>
                  <a:cxn ang="0">
                    <a:pos x="37" y="101"/>
                  </a:cxn>
                  <a:cxn ang="0">
                    <a:pos x="32" y="120"/>
                  </a:cxn>
                  <a:cxn ang="0">
                    <a:pos x="32" y="120"/>
                  </a:cxn>
                  <a:cxn ang="0">
                    <a:pos x="14" y="191"/>
                  </a:cxn>
                  <a:cxn ang="0">
                    <a:pos x="7" y="227"/>
                  </a:cxn>
                  <a:cxn ang="0">
                    <a:pos x="3" y="244"/>
                  </a:cxn>
                  <a:cxn ang="0">
                    <a:pos x="1" y="263"/>
                  </a:cxn>
                  <a:cxn ang="0">
                    <a:pos x="1" y="263"/>
                  </a:cxn>
                  <a:cxn ang="0">
                    <a:pos x="0" y="265"/>
                  </a:cxn>
                  <a:cxn ang="0">
                    <a:pos x="0" y="270"/>
                  </a:cxn>
                  <a:cxn ang="0">
                    <a:pos x="0" y="270"/>
                  </a:cxn>
                  <a:cxn ang="0">
                    <a:pos x="0" y="272"/>
                  </a:cxn>
                  <a:cxn ang="0">
                    <a:pos x="1" y="273"/>
                  </a:cxn>
                  <a:cxn ang="0">
                    <a:pos x="3" y="274"/>
                  </a:cxn>
                  <a:cxn ang="0">
                    <a:pos x="4" y="274"/>
                  </a:cxn>
                  <a:cxn ang="0">
                    <a:pos x="7" y="273"/>
                  </a:cxn>
                  <a:cxn ang="0">
                    <a:pos x="8" y="272"/>
                  </a:cxn>
                  <a:cxn ang="0">
                    <a:pos x="9" y="270"/>
                  </a:cxn>
                  <a:cxn ang="0">
                    <a:pos x="9" y="270"/>
                  </a:cxn>
                  <a:cxn ang="0">
                    <a:pos x="11" y="254"/>
                  </a:cxn>
                  <a:cxn ang="0">
                    <a:pos x="14" y="237"/>
                  </a:cxn>
                  <a:cxn ang="0">
                    <a:pos x="22" y="204"/>
                  </a:cxn>
                  <a:cxn ang="0">
                    <a:pos x="37" y="139"/>
                  </a:cxn>
                  <a:cxn ang="0">
                    <a:pos x="37" y="139"/>
                  </a:cxn>
                  <a:cxn ang="0">
                    <a:pos x="45" y="106"/>
                  </a:cxn>
                  <a:cxn ang="0">
                    <a:pos x="54" y="73"/>
                  </a:cxn>
                  <a:cxn ang="0">
                    <a:pos x="54" y="73"/>
                  </a:cxn>
                  <a:cxn ang="0">
                    <a:pos x="58" y="56"/>
                  </a:cxn>
                  <a:cxn ang="0">
                    <a:pos x="61" y="39"/>
                  </a:cxn>
                  <a:cxn ang="0">
                    <a:pos x="64" y="31"/>
                  </a:cxn>
                  <a:cxn ang="0">
                    <a:pos x="66" y="22"/>
                  </a:cxn>
                  <a:cxn ang="0">
                    <a:pos x="70" y="14"/>
                  </a:cxn>
                  <a:cxn ang="0">
                    <a:pos x="74" y="8"/>
                  </a:cxn>
                  <a:cxn ang="0">
                    <a:pos x="74" y="8"/>
                  </a:cxn>
                  <a:cxn ang="0">
                    <a:pos x="75" y="6"/>
                  </a:cxn>
                  <a:cxn ang="0">
                    <a:pos x="75" y="5"/>
                  </a:cxn>
                  <a:cxn ang="0">
                    <a:pos x="74" y="1"/>
                  </a:cxn>
                  <a:cxn ang="0">
                    <a:pos x="72" y="0"/>
                  </a:cxn>
                  <a:cxn ang="0">
                    <a:pos x="71" y="0"/>
                  </a:cxn>
                  <a:cxn ang="0">
                    <a:pos x="69" y="0"/>
                  </a:cxn>
                  <a:cxn ang="0">
                    <a:pos x="68" y="2"/>
                  </a:cxn>
                  <a:cxn ang="0">
                    <a:pos x="68" y="2"/>
                  </a:cxn>
                </a:cxnLst>
                <a:rect l="0" t="0" r="r" b="b"/>
                <a:pathLst>
                  <a:path w="75" h="274">
                    <a:moveTo>
                      <a:pt x="68" y="2"/>
                    </a:moveTo>
                    <a:lnTo>
                      <a:pt x="68" y="2"/>
                    </a:lnTo>
                    <a:lnTo>
                      <a:pt x="62" y="10"/>
                    </a:lnTo>
                    <a:lnTo>
                      <a:pt x="57" y="20"/>
                    </a:lnTo>
                    <a:lnTo>
                      <a:pt x="54" y="31"/>
                    </a:lnTo>
                    <a:lnTo>
                      <a:pt x="53" y="41"/>
                    </a:lnTo>
                    <a:lnTo>
                      <a:pt x="53" y="41"/>
                    </a:lnTo>
                    <a:lnTo>
                      <a:pt x="51" y="51"/>
                    </a:lnTo>
                    <a:lnTo>
                      <a:pt x="49" y="60"/>
                    </a:lnTo>
                    <a:lnTo>
                      <a:pt x="42" y="80"/>
                    </a:lnTo>
                    <a:lnTo>
                      <a:pt x="37" y="101"/>
                    </a:lnTo>
                    <a:lnTo>
                      <a:pt x="32" y="120"/>
                    </a:lnTo>
                    <a:lnTo>
                      <a:pt x="32" y="120"/>
                    </a:lnTo>
                    <a:lnTo>
                      <a:pt x="14" y="191"/>
                    </a:lnTo>
                    <a:lnTo>
                      <a:pt x="7" y="227"/>
                    </a:lnTo>
                    <a:lnTo>
                      <a:pt x="3" y="244"/>
                    </a:lnTo>
                    <a:lnTo>
                      <a:pt x="1" y="263"/>
                    </a:lnTo>
                    <a:lnTo>
                      <a:pt x="1" y="263"/>
                    </a:lnTo>
                    <a:lnTo>
                      <a:pt x="0" y="265"/>
                    </a:lnTo>
                    <a:lnTo>
                      <a:pt x="0" y="270"/>
                    </a:lnTo>
                    <a:lnTo>
                      <a:pt x="0" y="270"/>
                    </a:lnTo>
                    <a:lnTo>
                      <a:pt x="0" y="272"/>
                    </a:lnTo>
                    <a:lnTo>
                      <a:pt x="1" y="273"/>
                    </a:lnTo>
                    <a:lnTo>
                      <a:pt x="3" y="274"/>
                    </a:lnTo>
                    <a:lnTo>
                      <a:pt x="4" y="274"/>
                    </a:lnTo>
                    <a:lnTo>
                      <a:pt x="7" y="273"/>
                    </a:lnTo>
                    <a:lnTo>
                      <a:pt x="8" y="272"/>
                    </a:lnTo>
                    <a:lnTo>
                      <a:pt x="9" y="270"/>
                    </a:lnTo>
                    <a:lnTo>
                      <a:pt x="9" y="270"/>
                    </a:lnTo>
                    <a:lnTo>
                      <a:pt x="11" y="254"/>
                    </a:lnTo>
                    <a:lnTo>
                      <a:pt x="14" y="237"/>
                    </a:lnTo>
                    <a:lnTo>
                      <a:pt x="22" y="204"/>
                    </a:lnTo>
                    <a:lnTo>
                      <a:pt x="37" y="139"/>
                    </a:lnTo>
                    <a:lnTo>
                      <a:pt x="37" y="139"/>
                    </a:lnTo>
                    <a:lnTo>
                      <a:pt x="45" y="106"/>
                    </a:lnTo>
                    <a:lnTo>
                      <a:pt x="54" y="73"/>
                    </a:lnTo>
                    <a:lnTo>
                      <a:pt x="54" y="73"/>
                    </a:lnTo>
                    <a:lnTo>
                      <a:pt x="58" y="56"/>
                    </a:lnTo>
                    <a:lnTo>
                      <a:pt x="61" y="39"/>
                    </a:lnTo>
                    <a:lnTo>
                      <a:pt x="64" y="31"/>
                    </a:lnTo>
                    <a:lnTo>
                      <a:pt x="66" y="22"/>
                    </a:lnTo>
                    <a:lnTo>
                      <a:pt x="70" y="14"/>
                    </a:lnTo>
                    <a:lnTo>
                      <a:pt x="74" y="8"/>
                    </a:lnTo>
                    <a:lnTo>
                      <a:pt x="74" y="8"/>
                    </a:lnTo>
                    <a:lnTo>
                      <a:pt x="75" y="6"/>
                    </a:lnTo>
                    <a:lnTo>
                      <a:pt x="75" y="5"/>
                    </a:lnTo>
                    <a:lnTo>
                      <a:pt x="74" y="1"/>
                    </a:lnTo>
                    <a:lnTo>
                      <a:pt x="72" y="0"/>
                    </a:lnTo>
                    <a:lnTo>
                      <a:pt x="71" y="0"/>
                    </a:lnTo>
                    <a:lnTo>
                      <a:pt x="69" y="0"/>
                    </a:lnTo>
                    <a:lnTo>
                      <a:pt x="68" y="2"/>
                    </a:lnTo>
                    <a:lnTo>
                      <a:pt x="68"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78" name="chenying0907 170"/>
              <p:cNvSpPr/>
              <p:nvPr/>
            </p:nvSpPr>
            <p:spPr bwMode="auto">
              <a:xfrm>
                <a:off x="4338638" y="2201863"/>
                <a:ext cx="31750" cy="112713"/>
              </a:xfrm>
              <a:custGeom>
                <a:avLst/>
                <a:gdLst/>
                <a:ahLst/>
                <a:cxnLst>
                  <a:cxn ang="0">
                    <a:pos x="52" y="4"/>
                  </a:cxn>
                  <a:cxn ang="0">
                    <a:pos x="52" y="4"/>
                  </a:cxn>
                  <a:cxn ang="0">
                    <a:pos x="51" y="10"/>
                  </a:cxn>
                  <a:cxn ang="0">
                    <a:pos x="48" y="16"/>
                  </a:cxn>
                  <a:cxn ang="0">
                    <a:pos x="43" y="29"/>
                  </a:cxn>
                  <a:cxn ang="0">
                    <a:pos x="38" y="41"/>
                  </a:cxn>
                  <a:cxn ang="0">
                    <a:pos x="36" y="47"/>
                  </a:cxn>
                  <a:cxn ang="0">
                    <a:pos x="34" y="54"/>
                  </a:cxn>
                  <a:cxn ang="0">
                    <a:pos x="34" y="54"/>
                  </a:cxn>
                  <a:cxn ang="0">
                    <a:pos x="25" y="103"/>
                  </a:cxn>
                  <a:cxn ang="0">
                    <a:pos x="25" y="103"/>
                  </a:cxn>
                  <a:cxn ang="0">
                    <a:pos x="23" y="116"/>
                  </a:cxn>
                  <a:cxn ang="0">
                    <a:pos x="19" y="129"/>
                  </a:cxn>
                  <a:cxn ang="0">
                    <a:pos x="10" y="156"/>
                  </a:cxn>
                  <a:cxn ang="0">
                    <a:pos x="3" y="181"/>
                  </a:cxn>
                  <a:cxn ang="0">
                    <a:pos x="1" y="195"/>
                  </a:cxn>
                  <a:cxn ang="0">
                    <a:pos x="0" y="208"/>
                  </a:cxn>
                  <a:cxn ang="0">
                    <a:pos x="0" y="208"/>
                  </a:cxn>
                  <a:cxn ang="0">
                    <a:pos x="0" y="210"/>
                  </a:cxn>
                  <a:cxn ang="0">
                    <a:pos x="1" y="211"/>
                  </a:cxn>
                  <a:cxn ang="0">
                    <a:pos x="2" y="212"/>
                  </a:cxn>
                  <a:cxn ang="0">
                    <a:pos x="4" y="212"/>
                  </a:cxn>
                  <a:cxn ang="0">
                    <a:pos x="6" y="212"/>
                  </a:cxn>
                  <a:cxn ang="0">
                    <a:pos x="7" y="211"/>
                  </a:cxn>
                  <a:cxn ang="0">
                    <a:pos x="8" y="210"/>
                  </a:cxn>
                  <a:cxn ang="0">
                    <a:pos x="9" y="208"/>
                  </a:cxn>
                  <a:cxn ang="0">
                    <a:pos x="9" y="208"/>
                  </a:cxn>
                  <a:cxn ang="0">
                    <a:pos x="10" y="200"/>
                  </a:cxn>
                  <a:cxn ang="0">
                    <a:pos x="11" y="192"/>
                  </a:cxn>
                  <a:cxn ang="0">
                    <a:pos x="15" y="176"/>
                  </a:cxn>
                  <a:cxn ang="0">
                    <a:pos x="26" y="144"/>
                  </a:cxn>
                  <a:cxn ang="0">
                    <a:pos x="26" y="144"/>
                  </a:cxn>
                  <a:cxn ang="0">
                    <a:pos x="29" y="131"/>
                  </a:cxn>
                  <a:cxn ang="0">
                    <a:pos x="32" y="117"/>
                  </a:cxn>
                  <a:cxn ang="0">
                    <a:pos x="37" y="91"/>
                  </a:cxn>
                  <a:cxn ang="0">
                    <a:pos x="37" y="91"/>
                  </a:cxn>
                  <a:cxn ang="0">
                    <a:pos x="41" y="67"/>
                  </a:cxn>
                  <a:cxn ang="0">
                    <a:pos x="46" y="42"/>
                  </a:cxn>
                  <a:cxn ang="0">
                    <a:pos x="46" y="42"/>
                  </a:cxn>
                  <a:cxn ang="0">
                    <a:pos x="50" y="33"/>
                  </a:cxn>
                  <a:cxn ang="0">
                    <a:pos x="55" y="23"/>
                  </a:cxn>
                  <a:cxn ang="0">
                    <a:pos x="59" y="14"/>
                  </a:cxn>
                  <a:cxn ang="0">
                    <a:pos x="60" y="9"/>
                  </a:cxn>
                  <a:cxn ang="0">
                    <a:pos x="61" y="4"/>
                  </a:cxn>
                  <a:cxn ang="0">
                    <a:pos x="61" y="4"/>
                  </a:cxn>
                  <a:cxn ang="0">
                    <a:pos x="61" y="3"/>
                  </a:cxn>
                  <a:cxn ang="0">
                    <a:pos x="60" y="1"/>
                  </a:cxn>
                  <a:cxn ang="0">
                    <a:pos x="59" y="0"/>
                  </a:cxn>
                  <a:cxn ang="0">
                    <a:pos x="57" y="0"/>
                  </a:cxn>
                  <a:cxn ang="0">
                    <a:pos x="54" y="1"/>
                  </a:cxn>
                  <a:cxn ang="0">
                    <a:pos x="53" y="3"/>
                  </a:cxn>
                  <a:cxn ang="0">
                    <a:pos x="52" y="4"/>
                  </a:cxn>
                  <a:cxn ang="0">
                    <a:pos x="52" y="4"/>
                  </a:cxn>
                </a:cxnLst>
                <a:rect l="0" t="0" r="r" b="b"/>
                <a:pathLst>
                  <a:path w="61" h="212">
                    <a:moveTo>
                      <a:pt x="52" y="4"/>
                    </a:moveTo>
                    <a:lnTo>
                      <a:pt x="52" y="4"/>
                    </a:lnTo>
                    <a:lnTo>
                      <a:pt x="51" y="10"/>
                    </a:lnTo>
                    <a:lnTo>
                      <a:pt x="48" y="16"/>
                    </a:lnTo>
                    <a:lnTo>
                      <a:pt x="43" y="29"/>
                    </a:lnTo>
                    <a:lnTo>
                      <a:pt x="38" y="41"/>
                    </a:lnTo>
                    <a:lnTo>
                      <a:pt x="36" y="47"/>
                    </a:lnTo>
                    <a:lnTo>
                      <a:pt x="34" y="54"/>
                    </a:lnTo>
                    <a:lnTo>
                      <a:pt x="34" y="54"/>
                    </a:lnTo>
                    <a:lnTo>
                      <a:pt x="25" y="103"/>
                    </a:lnTo>
                    <a:lnTo>
                      <a:pt x="25" y="103"/>
                    </a:lnTo>
                    <a:lnTo>
                      <a:pt x="23" y="116"/>
                    </a:lnTo>
                    <a:lnTo>
                      <a:pt x="19" y="129"/>
                    </a:lnTo>
                    <a:lnTo>
                      <a:pt x="10" y="156"/>
                    </a:lnTo>
                    <a:lnTo>
                      <a:pt x="3" y="181"/>
                    </a:lnTo>
                    <a:lnTo>
                      <a:pt x="1" y="195"/>
                    </a:lnTo>
                    <a:lnTo>
                      <a:pt x="0" y="208"/>
                    </a:lnTo>
                    <a:lnTo>
                      <a:pt x="0" y="208"/>
                    </a:lnTo>
                    <a:lnTo>
                      <a:pt x="0" y="210"/>
                    </a:lnTo>
                    <a:lnTo>
                      <a:pt x="1" y="211"/>
                    </a:lnTo>
                    <a:lnTo>
                      <a:pt x="2" y="212"/>
                    </a:lnTo>
                    <a:lnTo>
                      <a:pt x="4" y="212"/>
                    </a:lnTo>
                    <a:lnTo>
                      <a:pt x="6" y="212"/>
                    </a:lnTo>
                    <a:lnTo>
                      <a:pt x="7" y="211"/>
                    </a:lnTo>
                    <a:lnTo>
                      <a:pt x="8" y="210"/>
                    </a:lnTo>
                    <a:lnTo>
                      <a:pt x="9" y="208"/>
                    </a:lnTo>
                    <a:lnTo>
                      <a:pt x="9" y="208"/>
                    </a:lnTo>
                    <a:lnTo>
                      <a:pt x="10" y="200"/>
                    </a:lnTo>
                    <a:lnTo>
                      <a:pt x="11" y="192"/>
                    </a:lnTo>
                    <a:lnTo>
                      <a:pt x="15" y="176"/>
                    </a:lnTo>
                    <a:lnTo>
                      <a:pt x="26" y="144"/>
                    </a:lnTo>
                    <a:lnTo>
                      <a:pt x="26" y="144"/>
                    </a:lnTo>
                    <a:lnTo>
                      <a:pt x="29" y="131"/>
                    </a:lnTo>
                    <a:lnTo>
                      <a:pt x="32" y="117"/>
                    </a:lnTo>
                    <a:lnTo>
                      <a:pt x="37" y="91"/>
                    </a:lnTo>
                    <a:lnTo>
                      <a:pt x="37" y="91"/>
                    </a:lnTo>
                    <a:lnTo>
                      <a:pt x="41" y="67"/>
                    </a:lnTo>
                    <a:lnTo>
                      <a:pt x="46" y="42"/>
                    </a:lnTo>
                    <a:lnTo>
                      <a:pt x="46" y="42"/>
                    </a:lnTo>
                    <a:lnTo>
                      <a:pt x="50" y="33"/>
                    </a:lnTo>
                    <a:lnTo>
                      <a:pt x="55" y="23"/>
                    </a:lnTo>
                    <a:lnTo>
                      <a:pt x="59" y="14"/>
                    </a:lnTo>
                    <a:lnTo>
                      <a:pt x="60" y="9"/>
                    </a:lnTo>
                    <a:lnTo>
                      <a:pt x="61" y="4"/>
                    </a:lnTo>
                    <a:lnTo>
                      <a:pt x="61" y="4"/>
                    </a:lnTo>
                    <a:lnTo>
                      <a:pt x="61" y="3"/>
                    </a:lnTo>
                    <a:lnTo>
                      <a:pt x="60" y="1"/>
                    </a:lnTo>
                    <a:lnTo>
                      <a:pt x="59" y="0"/>
                    </a:lnTo>
                    <a:lnTo>
                      <a:pt x="57" y="0"/>
                    </a:lnTo>
                    <a:lnTo>
                      <a:pt x="54" y="1"/>
                    </a:lnTo>
                    <a:lnTo>
                      <a:pt x="53" y="3"/>
                    </a:lnTo>
                    <a:lnTo>
                      <a:pt x="52" y="4"/>
                    </a:lnTo>
                    <a:lnTo>
                      <a:pt x="52"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79" name="chenying0907 171"/>
              <p:cNvSpPr/>
              <p:nvPr/>
            </p:nvSpPr>
            <p:spPr bwMode="auto">
              <a:xfrm>
                <a:off x="4357688" y="2209800"/>
                <a:ext cx="36513" cy="90488"/>
              </a:xfrm>
              <a:custGeom>
                <a:avLst/>
                <a:gdLst/>
                <a:ahLst/>
                <a:cxnLst>
                  <a:cxn ang="0">
                    <a:pos x="60" y="1"/>
                  </a:cxn>
                  <a:cxn ang="0">
                    <a:pos x="60" y="1"/>
                  </a:cxn>
                  <a:cxn ang="0">
                    <a:pos x="51" y="10"/>
                  </a:cxn>
                  <a:cxn ang="0">
                    <a:pos x="43" y="22"/>
                  </a:cxn>
                  <a:cxn ang="0">
                    <a:pos x="37" y="34"/>
                  </a:cxn>
                  <a:cxn ang="0">
                    <a:pos x="33" y="48"/>
                  </a:cxn>
                  <a:cxn ang="0">
                    <a:pos x="29" y="61"/>
                  </a:cxn>
                  <a:cxn ang="0">
                    <a:pos x="25" y="75"/>
                  </a:cxn>
                  <a:cxn ang="0">
                    <a:pos x="20" y="100"/>
                  </a:cxn>
                  <a:cxn ang="0">
                    <a:pos x="20" y="100"/>
                  </a:cxn>
                  <a:cxn ang="0">
                    <a:pos x="15" y="115"/>
                  </a:cxn>
                  <a:cxn ang="0">
                    <a:pos x="6" y="135"/>
                  </a:cxn>
                  <a:cxn ang="0">
                    <a:pos x="3" y="147"/>
                  </a:cxn>
                  <a:cxn ang="0">
                    <a:pos x="0" y="156"/>
                  </a:cxn>
                  <a:cxn ang="0">
                    <a:pos x="0" y="164"/>
                  </a:cxn>
                  <a:cxn ang="0">
                    <a:pos x="1" y="166"/>
                  </a:cxn>
                  <a:cxn ang="0">
                    <a:pos x="3" y="170"/>
                  </a:cxn>
                  <a:cxn ang="0">
                    <a:pos x="3" y="170"/>
                  </a:cxn>
                  <a:cxn ang="0">
                    <a:pos x="4" y="170"/>
                  </a:cxn>
                  <a:cxn ang="0">
                    <a:pos x="6" y="171"/>
                  </a:cxn>
                  <a:cxn ang="0">
                    <a:pos x="9" y="169"/>
                  </a:cxn>
                  <a:cxn ang="0">
                    <a:pos x="10" y="167"/>
                  </a:cxn>
                  <a:cxn ang="0">
                    <a:pos x="11" y="165"/>
                  </a:cxn>
                  <a:cxn ang="0">
                    <a:pos x="10" y="164"/>
                  </a:cxn>
                  <a:cxn ang="0">
                    <a:pos x="9" y="162"/>
                  </a:cxn>
                  <a:cxn ang="0">
                    <a:pos x="9" y="162"/>
                  </a:cxn>
                  <a:cxn ang="0">
                    <a:pos x="10" y="159"/>
                  </a:cxn>
                  <a:cxn ang="0">
                    <a:pos x="14" y="152"/>
                  </a:cxn>
                  <a:cxn ang="0">
                    <a:pos x="18" y="138"/>
                  </a:cxn>
                  <a:cxn ang="0">
                    <a:pos x="18" y="138"/>
                  </a:cxn>
                  <a:cxn ang="0">
                    <a:pos x="24" y="119"/>
                  </a:cxn>
                  <a:cxn ang="0">
                    <a:pos x="29" y="100"/>
                  </a:cxn>
                  <a:cxn ang="0">
                    <a:pos x="29" y="100"/>
                  </a:cxn>
                  <a:cxn ang="0">
                    <a:pos x="34" y="76"/>
                  </a:cxn>
                  <a:cxn ang="0">
                    <a:pos x="38" y="63"/>
                  </a:cxn>
                  <a:cxn ang="0">
                    <a:pos x="41" y="51"/>
                  </a:cxn>
                  <a:cxn ang="0">
                    <a:pos x="47" y="38"/>
                  </a:cxn>
                  <a:cxn ang="0">
                    <a:pos x="52" y="27"/>
                  </a:cxn>
                  <a:cxn ang="0">
                    <a:pos x="58" y="17"/>
                  </a:cxn>
                  <a:cxn ang="0">
                    <a:pos x="66" y="7"/>
                  </a:cxn>
                  <a:cxn ang="0">
                    <a:pos x="66" y="7"/>
                  </a:cxn>
                  <a:cxn ang="0">
                    <a:pos x="67" y="6"/>
                  </a:cxn>
                  <a:cxn ang="0">
                    <a:pos x="68" y="4"/>
                  </a:cxn>
                  <a:cxn ang="0">
                    <a:pos x="67" y="3"/>
                  </a:cxn>
                  <a:cxn ang="0">
                    <a:pos x="66" y="1"/>
                  </a:cxn>
                  <a:cxn ang="0">
                    <a:pos x="65" y="0"/>
                  </a:cxn>
                  <a:cxn ang="0">
                    <a:pos x="63" y="0"/>
                  </a:cxn>
                  <a:cxn ang="0">
                    <a:pos x="61" y="0"/>
                  </a:cxn>
                  <a:cxn ang="0">
                    <a:pos x="60" y="1"/>
                  </a:cxn>
                  <a:cxn ang="0">
                    <a:pos x="60" y="1"/>
                  </a:cxn>
                </a:cxnLst>
                <a:rect l="0" t="0" r="r" b="b"/>
                <a:pathLst>
                  <a:path w="68" h="171">
                    <a:moveTo>
                      <a:pt x="60" y="1"/>
                    </a:moveTo>
                    <a:lnTo>
                      <a:pt x="60" y="1"/>
                    </a:lnTo>
                    <a:lnTo>
                      <a:pt x="51" y="10"/>
                    </a:lnTo>
                    <a:lnTo>
                      <a:pt x="43" y="22"/>
                    </a:lnTo>
                    <a:lnTo>
                      <a:pt x="37" y="34"/>
                    </a:lnTo>
                    <a:lnTo>
                      <a:pt x="33" y="48"/>
                    </a:lnTo>
                    <a:lnTo>
                      <a:pt x="29" y="61"/>
                    </a:lnTo>
                    <a:lnTo>
                      <a:pt x="25" y="75"/>
                    </a:lnTo>
                    <a:lnTo>
                      <a:pt x="20" y="100"/>
                    </a:lnTo>
                    <a:lnTo>
                      <a:pt x="20" y="100"/>
                    </a:lnTo>
                    <a:lnTo>
                      <a:pt x="15" y="115"/>
                    </a:lnTo>
                    <a:lnTo>
                      <a:pt x="6" y="135"/>
                    </a:lnTo>
                    <a:lnTo>
                      <a:pt x="3" y="147"/>
                    </a:lnTo>
                    <a:lnTo>
                      <a:pt x="0" y="156"/>
                    </a:lnTo>
                    <a:lnTo>
                      <a:pt x="0" y="164"/>
                    </a:lnTo>
                    <a:lnTo>
                      <a:pt x="1" y="166"/>
                    </a:lnTo>
                    <a:lnTo>
                      <a:pt x="3" y="170"/>
                    </a:lnTo>
                    <a:lnTo>
                      <a:pt x="3" y="170"/>
                    </a:lnTo>
                    <a:lnTo>
                      <a:pt x="4" y="170"/>
                    </a:lnTo>
                    <a:lnTo>
                      <a:pt x="6" y="171"/>
                    </a:lnTo>
                    <a:lnTo>
                      <a:pt x="9" y="169"/>
                    </a:lnTo>
                    <a:lnTo>
                      <a:pt x="10" y="167"/>
                    </a:lnTo>
                    <a:lnTo>
                      <a:pt x="11" y="165"/>
                    </a:lnTo>
                    <a:lnTo>
                      <a:pt x="10" y="164"/>
                    </a:lnTo>
                    <a:lnTo>
                      <a:pt x="9" y="162"/>
                    </a:lnTo>
                    <a:lnTo>
                      <a:pt x="9" y="162"/>
                    </a:lnTo>
                    <a:lnTo>
                      <a:pt x="10" y="159"/>
                    </a:lnTo>
                    <a:lnTo>
                      <a:pt x="14" y="152"/>
                    </a:lnTo>
                    <a:lnTo>
                      <a:pt x="18" y="138"/>
                    </a:lnTo>
                    <a:lnTo>
                      <a:pt x="18" y="138"/>
                    </a:lnTo>
                    <a:lnTo>
                      <a:pt x="24" y="119"/>
                    </a:lnTo>
                    <a:lnTo>
                      <a:pt x="29" y="100"/>
                    </a:lnTo>
                    <a:lnTo>
                      <a:pt x="29" y="100"/>
                    </a:lnTo>
                    <a:lnTo>
                      <a:pt x="34" y="76"/>
                    </a:lnTo>
                    <a:lnTo>
                      <a:pt x="38" y="63"/>
                    </a:lnTo>
                    <a:lnTo>
                      <a:pt x="41" y="51"/>
                    </a:lnTo>
                    <a:lnTo>
                      <a:pt x="47" y="38"/>
                    </a:lnTo>
                    <a:lnTo>
                      <a:pt x="52" y="27"/>
                    </a:lnTo>
                    <a:lnTo>
                      <a:pt x="58" y="17"/>
                    </a:lnTo>
                    <a:lnTo>
                      <a:pt x="66" y="7"/>
                    </a:lnTo>
                    <a:lnTo>
                      <a:pt x="66" y="7"/>
                    </a:lnTo>
                    <a:lnTo>
                      <a:pt x="67" y="6"/>
                    </a:lnTo>
                    <a:lnTo>
                      <a:pt x="68" y="4"/>
                    </a:lnTo>
                    <a:lnTo>
                      <a:pt x="67" y="3"/>
                    </a:lnTo>
                    <a:lnTo>
                      <a:pt x="66" y="1"/>
                    </a:lnTo>
                    <a:lnTo>
                      <a:pt x="65" y="0"/>
                    </a:lnTo>
                    <a:lnTo>
                      <a:pt x="63" y="0"/>
                    </a:lnTo>
                    <a:lnTo>
                      <a:pt x="61" y="0"/>
                    </a:lnTo>
                    <a:lnTo>
                      <a:pt x="60" y="1"/>
                    </a:lnTo>
                    <a:lnTo>
                      <a:pt x="60" y="1"/>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80" name="chenying0907 172"/>
              <p:cNvSpPr/>
              <p:nvPr/>
            </p:nvSpPr>
            <p:spPr bwMode="auto">
              <a:xfrm>
                <a:off x="4383088" y="2219325"/>
                <a:ext cx="33338" cy="63500"/>
              </a:xfrm>
              <a:custGeom>
                <a:avLst/>
                <a:gdLst/>
                <a:ahLst/>
                <a:cxnLst>
                  <a:cxn ang="0">
                    <a:pos x="55" y="0"/>
                  </a:cxn>
                  <a:cxn ang="0">
                    <a:pos x="55" y="0"/>
                  </a:cxn>
                  <a:cxn ang="0">
                    <a:pos x="50" y="2"/>
                  </a:cxn>
                  <a:cxn ang="0">
                    <a:pos x="46" y="5"/>
                  </a:cxn>
                  <a:cxn ang="0">
                    <a:pos x="42" y="8"/>
                  </a:cxn>
                  <a:cxn ang="0">
                    <a:pos x="39" y="11"/>
                  </a:cxn>
                  <a:cxn ang="0">
                    <a:pos x="33" y="19"/>
                  </a:cxn>
                  <a:cxn ang="0">
                    <a:pos x="29" y="30"/>
                  </a:cxn>
                  <a:cxn ang="0">
                    <a:pos x="29" y="30"/>
                  </a:cxn>
                  <a:cxn ang="0">
                    <a:pos x="13" y="70"/>
                  </a:cxn>
                  <a:cxn ang="0">
                    <a:pos x="6" y="91"/>
                  </a:cxn>
                  <a:cxn ang="0">
                    <a:pos x="0" y="112"/>
                  </a:cxn>
                  <a:cxn ang="0">
                    <a:pos x="0" y="112"/>
                  </a:cxn>
                  <a:cxn ang="0">
                    <a:pos x="0" y="114"/>
                  </a:cxn>
                  <a:cxn ang="0">
                    <a:pos x="1" y="116"/>
                  </a:cxn>
                  <a:cxn ang="0">
                    <a:pos x="2" y="118"/>
                  </a:cxn>
                  <a:cxn ang="0">
                    <a:pos x="4" y="118"/>
                  </a:cxn>
                  <a:cxn ang="0">
                    <a:pos x="6" y="119"/>
                  </a:cxn>
                  <a:cxn ang="0">
                    <a:pos x="7" y="118"/>
                  </a:cxn>
                  <a:cxn ang="0">
                    <a:pos x="8" y="116"/>
                  </a:cxn>
                  <a:cxn ang="0">
                    <a:pos x="9" y="114"/>
                  </a:cxn>
                  <a:cxn ang="0">
                    <a:pos x="9" y="114"/>
                  </a:cxn>
                  <a:cxn ang="0">
                    <a:pos x="13" y="100"/>
                  </a:cxn>
                  <a:cxn ang="0">
                    <a:pos x="17" y="84"/>
                  </a:cxn>
                  <a:cxn ang="0">
                    <a:pos x="23" y="70"/>
                  </a:cxn>
                  <a:cxn ang="0">
                    <a:pos x="30" y="56"/>
                  </a:cxn>
                  <a:cxn ang="0">
                    <a:pos x="30" y="56"/>
                  </a:cxn>
                  <a:cxn ang="0">
                    <a:pos x="34" y="42"/>
                  </a:cxn>
                  <a:cxn ang="0">
                    <a:pos x="39" y="29"/>
                  </a:cxn>
                  <a:cxn ang="0">
                    <a:pos x="42" y="22"/>
                  </a:cxn>
                  <a:cxn ang="0">
                    <a:pos x="46" y="17"/>
                  </a:cxn>
                  <a:cxn ang="0">
                    <a:pos x="51" y="12"/>
                  </a:cxn>
                  <a:cxn ang="0">
                    <a:pos x="57" y="9"/>
                  </a:cxn>
                  <a:cxn ang="0">
                    <a:pos x="57" y="9"/>
                  </a:cxn>
                  <a:cxn ang="0">
                    <a:pos x="60" y="8"/>
                  </a:cxn>
                  <a:cxn ang="0">
                    <a:pos x="61" y="7"/>
                  </a:cxn>
                  <a:cxn ang="0">
                    <a:pos x="62" y="5"/>
                  </a:cxn>
                  <a:cxn ang="0">
                    <a:pos x="61" y="3"/>
                  </a:cxn>
                  <a:cxn ang="0">
                    <a:pos x="61" y="2"/>
                  </a:cxn>
                  <a:cxn ang="0">
                    <a:pos x="60" y="0"/>
                  </a:cxn>
                  <a:cxn ang="0">
                    <a:pos x="57" y="0"/>
                  </a:cxn>
                  <a:cxn ang="0">
                    <a:pos x="55" y="0"/>
                  </a:cxn>
                  <a:cxn ang="0">
                    <a:pos x="55" y="0"/>
                  </a:cxn>
                </a:cxnLst>
                <a:rect l="0" t="0" r="r" b="b"/>
                <a:pathLst>
                  <a:path w="62" h="119">
                    <a:moveTo>
                      <a:pt x="55" y="0"/>
                    </a:moveTo>
                    <a:lnTo>
                      <a:pt x="55" y="0"/>
                    </a:lnTo>
                    <a:lnTo>
                      <a:pt x="50" y="2"/>
                    </a:lnTo>
                    <a:lnTo>
                      <a:pt x="46" y="5"/>
                    </a:lnTo>
                    <a:lnTo>
                      <a:pt x="42" y="8"/>
                    </a:lnTo>
                    <a:lnTo>
                      <a:pt x="39" y="11"/>
                    </a:lnTo>
                    <a:lnTo>
                      <a:pt x="33" y="19"/>
                    </a:lnTo>
                    <a:lnTo>
                      <a:pt x="29" y="30"/>
                    </a:lnTo>
                    <a:lnTo>
                      <a:pt x="29" y="30"/>
                    </a:lnTo>
                    <a:lnTo>
                      <a:pt x="13" y="70"/>
                    </a:lnTo>
                    <a:lnTo>
                      <a:pt x="6" y="91"/>
                    </a:lnTo>
                    <a:lnTo>
                      <a:pt x="0" y="112"/>
                    </a:lnTo>
                    <a:lnTo>
                      <a:pt x="0" y="112"/>
                    </a:lnTo>
                    <a:lnTo>
                      <a:pt x="0" y="114"/>
                    </a:lnTo>
                    <a:lnTo>
                      <a:pt x="1" y="116"/>
                    </a:lnTo>
                    <a:lnTo>
                      <a:pt x="2" y="118"/>
                    </a:lnTo>
                    <a:lnTo>
                      <a:pt x="4" y="118"/>
                    </a:lnTo>
                    <a:lnTo>
                      <a:pt x="6" y="119"/>
                    </a:lnTo>
                    <a:lnTo>
                      <a:pt x="7" y="118"/>
                    </a:lnTo>
                    <a:lnTo>
                      <a:pt x="8" y="116"/>
                    </a:lnTo>
                    <a:lnTo>
                      <a:pt x="9" y="114"/>
                    </a:lnTo>
                    <a:lnTo>
                      <a:pt x="9" y="114"/>
                    </a:lnTo>
                    <a:lnTo>
                      <a:pt x="13" y="100"/>
                    </a:lnTo>
                    <a:lnTo>
                      <a:pt x="17" y="84"/>
                    </a:lnTo>
                    <a:lnTo>
                      <a:pt x="23" y="70"/>
                    </a:lnTo>
                    <a:lnTo>
                      <a:pt x="30" y="56"/>
                    </a:lnTo>
                    <a:lnTo>
                      <a:pt x="30" y="56"/>
                    </a:lnTo>
                    <a:lnTo>
                      <a:pt x="34" y="42"/>
                    </a:lnTo>
                    <a:lnTo>
                      <a:pt x="39" y="29"/>
                    </a:lnTo>
                    <a:lnTo>
                      <a:pt x="42" y="22"/>
                    </a:lnTo>
                    <a:lnTo>
                      <a:pt x="46" y="17"/>
                    </a:lnTo>
                    <a:lnTo>
                      <a:pt x="51" y="12"/>
                    </a:lnTo>
                    <a:lnTo>
                      <a:pt x="57" y="9"/>
                    </a:lnTo>
                    <a:lnTo>
                      <a:pt x="57" y="9"/>
                    </a:lnTo>
                    <a:lnTo>
                      <a:pt x="60" y="8"/>
                    </a:lnTo>
                    <a:lnTo>
                      <a:pt x="61" y="7"/>
                    </a:lnTo>
                    <a:lnTo>
                      <a:pt x="62" y="5"/>
                    </a:lnTo>
                    <a:lnTo>
                      <a:pt x="61" y="3"/>
                    </a:lnTo>
                    <a:lnTo>
                      <a:pt x="61" y="2"/>
                    </a:lnTo>
                    <a:lnTo>
                      <a:pt x="60" y="0"/>
                    </a:lnTo>
                    <a:lnTo>
                      <a:pt x="57" y="0"/>
                    </a:lnTo>
                    <a:lnTo>
                      <a:pt x="55" y="0"/>
                    </a:lnTo>
                    <a:lnTo>
                      <a:pt x="55" y="0"/>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81" name="chenying0907 173"/>
              <p:cNvSpPr/>
              <p:nvPr/>
            </p:nvSpPr>
            <p:spPr bwMode="auto">
              <a:xfrm>
                <a:off x="4403725" y="2228850"/>
                <a:ext cx="17463" cy="52388"/>
              </a:xfrm>
              <a:custGeom>
                <a:avLst/>
                <a:gdLst/>
                <a:ahLst/>
                <a:cxnLst>
                  <a:cxn ang="0">
                    <a:pos x="27" y="1"/>
                  </a:cxn>
                  <a:cxn ang="0">
                    <a:pos x="27" y="1"/>
                  </a:cxn>
                  <a:cxn ang="0">
                    <a:pos x="24" y="2"/>
                  </a:cxn>
                  <a:cxn ang="0">
                    <a:pos x="22" y="6"/>
                  </a:cxn>
                  <a:cxn ang="0">
                    <a:pos x="17" y="12"/>
                  </a:cxn>
                  <a:cxn ang="0">
                    <a:pos x="15" y="20"/>
                  </a:cxn>
                  <a:cxn ang="0">
                    <a:pos x="14" y="27"/>
                  </a:cxn>
                  <a:cxn ang="0">
                    <a:pos x="14" y="27"/>
                  </a:cxn>
                  <a:cxn ang="0">
                    <a:pos x="12" y="45"/>
                  </a:cxn>
                  <a:cxn ang="0">
                    <a:pos x="10" y="61"/>
                  </a:cxn>
                  <a:cxn ang="0">
                    <a:pos x="6" y="78"/>
                  </a:cxn>
                  <a:cxn ang="0">
                    <a:pos x="0" y="94"/>
                  </a:cxn>
                  <a:cxn ang="0">
                    <a:pos x="0" y="94"/>
                  </a:cxn>
                  <a:cxn ang="0">
                    <a:pos x="0" y="96"/>
                  </a:cxn>
                  <a:cxn ang="0">
                    <a:pos x="0" y="97"/>
                  </a:cxn>
                  <a:cxn ang="0">
                    <a:pos x="1" y="100"/>
                  </a:cxn>
                  <a:cxn ang="0">
                    <a:pos x="3" y="100"/>
                  </a:cxn>
                  <a:cxn ang="0">
                    <a:pos x="6" y="100"/>
                  </a:cxn>
                  <a:cxn ang="0">
                    <a:pos x="8" y="98"/>
                  </a:cxn>
                  <a:cxn ang="0">
                    <a:pos x="9" y="96"/>
                  </a:cxn>
                  <a:cxn ang="0">
                    <a:pos x="9" y="96"/>
                  </a:cxn>
                  <a:cxn ang="0">
                    <a:pos x="13" y="85"/>
                  </a:cxn>
                  <a:cxn ang="0">
                    <a:pos x="15" y="80"/>
                  </a:cxn>
                  <a:cxn ang="0">
                    <a:pos x="18" y="75"/>
                  </a:cxn>
                  <a:cxn ang="0">
                    <a:pos x="18" y="75"/>
                  </a:cxn>
                  <a:cxn ang="0">
                    <a:pos x="19" y="72"/>
                  </a:cxn>
                  <a:cxn ang="0">
                    <a:pos x="21" y="69"/>
                  </a:cxn>
                  <a:cxn ang="0">
                    <a:pos x="21" y="62"/>
                  </a:cxn>
                  <a:cxn ang="0">
                    <a:pos x="22" y="49"/>
                  </a:cxn>
                  <a:cxn ang="0">
                    <a:pos x="22" y="49"/>
                  </a:cxn>
                  <a:cxn ang="0">
                    <a:pos x="23" y="28"/>
                  </a:cxn>
                  <a:cxn ang="0">
                    <a:pos x="24" y="22"/>
                  </a:cxn>
                  <a:cxn ang="0">
                    <a:pos x="25" y="17"/>
                  </a:cxn>
                  <a:cxn ang="0">
                    <a:pos x="27" y="13"/>
                  </a:cxn>
                  <a:cxn ang="0">
                    <a:pos x="30" y="10"/>
                  </a:cxn>
                  <a:cxn ang="0">
                    <a:pos x="30" y="10"/>
                  </a:cxn>
                  <a:cxn ang="0">
                    <a:pos x="31" y="9"/>
                  </a:cxn>
                  <a:cxn ang="0">
                    <a:pos x="32" y="8"/>
                  </a:cxn>
                  <a:cxn ang="0">
                    <a:pos x="33" y="3"/>
                  </a:cxn>
                  <a:cxn ang="0">
                    <a:pos x="32" y="2"/>
                  </a:cxn>
                  <a:cxn ang="0">
                    <a:pos x="31" y="1"/>
                  </a:cxn>
                  <a:cxn ang="0">
                    <a:pos x="29" y="0"/>
                  </a:cxn>
                  <a:cxn ang="0">
                    <a:pos x="27" y="1"/>
                  </a:cxn>
                  <a:cxn ang="0">
                    <a:pos x="27" y="1"/>
                  </a:cxn>
                </a:cxnLst>
                <a:rect l="0" t="0" r="r" b="b"/>
                <a:pathLst>
                  <a:path w="33" h="100">
                    <a:moveTo>
                      <a:pt x="27" y="1"/>
                    </a:moveTo>
                    <a:lnTo>
                      <a:pt x="27" y="1"/>
                    </a:lnTo>
                    <a:lnTo>
                      <a:pt x="24" y="2"/>
                    </a:lnTo>
                    <a:lnTo>
                      <a:pt x="22" y="6"/>
                    </a:lnTo>
                    <a:lnTo>
                      <a:pt x="17" y="12"/>
                    </a:lnTo>
                    <a:lnTo>
                      <a:pt x="15" y="20"/>
                    </a:lnTo>
                    <a:lnTo>
                      <a:pt x="14" y="27"/>
                    </a:lnTo>
                    <a:lnTo>
                      <a:pt x="14" y="27"/>
                    </a:lnTo>
                    <a:lnTo>
                      <a:pt x="12" y="45"/>
                    </a:lnTo>
                    <a:lnTo>
                      <a:pt x="10" y="61"/>
                    </a:lnTo>
                    <a:lnTo>
                      <a:pt x="6" y="78"/>
                    </a:lnTo>
                    <a:lnTo>
                      <a:pt x="0" y="94"/>
                    </a:lnTo>
                    <a:lnTo>
                      <a:pt x="0" y="94"/>
                    </a:lnTo>
                    <a:lnTo>
                      <a:pt x="0" y="96"/>
                    </a:lnTo>
                    <a:lnTo>
                      <a:pt x="0" y="97"/>
                    </a:lnTo>
                    <a:lnTo>
                      <a:pt x="1" y="100"/>
                    </a:lnTo>
                    <a:lnTo>
                      <a:pt x="3" y="100"/>
                    </a:lnTo>
                    <a:lnTo>
                      <a:pt x="6" y="100"/>
                    </a:lnTo>
                    <a:lnTo>
                      <a:pt x="8" y="98"/>
                    </a:lnTo>
                    <a:lnTo>
                      <a:pt x="9" y="96"/>
                    </a:lnTo>
                    <a:lnTo>
                      <a:pt x="9" y="96"/>
                    </a:lnTo>
                    <a:lnTo>
                      <a:pt x="13" y="85"/>
                    </a:lnTo>
                    <a:lnTo>
                      <a:pt x="15" y="80"/>
                    </a:lnTo>
                    <a:lnTo>
                      <a:pt x="18" y="75"/>
                    </a:lnTo>
                    <a:lnTo>
                      <a:pt x="18" y="75"/>
                    </a:lnTo>
                    <a:lnTo>
                      <a:pt x="19" y="72"/>
                    </a:lnTo>
                    <a:lnTo>
                      <a:pt x="21" y="69"/>
                    </a:lnTo>
                    <a:lnTo>
                      <a:pt x="21" y="62"/>
                    </a:lnTo>
                    <a:lnTo>
                      <a:pt x="22" y="49"/>
                    </a:lnTo>
                    <a:lnTo>
                      <a:pt x="22" y="49"/>
                    </a:lnTo>
                    <a:lnTo>
                      <a:pt x="23" y="28"/>
                    </a:lnTo>
                    <a:lnTo>
                      <a:pt x="24" y="22"/>
                    </a:lnTo>
                    <a:lnTo>
                      <a:pt x="25" y="17"/>
                    </a:lnTo>
                    <a:lnTo>
                      <a:pt x="27" y="13"/>
                    </a:lnTo>
                    <a:lnTo>
                      <a:pt x="30" y="10"/>
                    </a:lnTo>
                    <a:lnTo>
                      <a:pt x="30" y="10"/>
                    </a:lnTo>
                    <a:lnTo>
                      <a:pt x="31" y="9"/>
                    </a:lnTo>
                    <a:lnTo>
                      <a:pt x="32" y="8"/>
                    </a:lnTo>
                    <a:lnTo>
                      <a:pt x="33" y="3"/>
                    </a:lnTo>
                    <a:lnTo>
                      <a:pt x="32" y="2"/>
                    </a:lnTo>
                    <a:lnTo>
                      <a:pt x="31" y="1"/>
                    </a:lnTo>
                    <a:lnTo>
                      <a:pt x="29" y="0"/>
                    </a:lnTo>
                    <a:lnTo>
                      <a:pt x="27" y="1"/>
                    </a:lnTo>
                    <a:lnTo>
                      <a:pt x="27" y="1"/>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82" name="chenying0907 174"/>
              <p:cNvSpPr/>
              <p:nvPr/>
            </p:nvSpPr>
            <p:spPr bwMode="auto">
              <a:xfrm>
                <a:off x="4340225" y="2436813"/>
                <a:ext cx="4763" cy="42863"/>
              </a:xfrm>
              <a:custGeom>
                <a:avLst/>
                <a:gdLst/>
                <a:ahLst/>
                <a:cxnLst>
                  <a:cxn ang="0">
                    <a:pos x="0" y="5"/>
                  </a:cxn>
                  <a:cxn ang="0">
                    <a:pos x="0" y="76"/>
                  </a:cxn>
                  <a:cxn ang="0">
                    <a:pos x="0" y="76"/>
                  </a:cxn>
                  <a:cxn ang="0">
                    <a:pos x="1" y="78"/>
                  </a:cxn>
                  <a:cxn ang="0">
                    <a:pos x="2" y="79"/>
                  </a:cxn>
                  <a:cxn ang="0">
                    <a:pos x="3" y="80"/>
                  </a:cxn>
                  <a:cxn ang="0">
                    <a:pos x="5" y="80"/>
                  </a:cxn>
                  <a:cxn ang="0">
                    <a:pos x="6" y="80"/>
                  </a:cxn>
                  <a:cxn ang="0">
                    <a:pos x="8" y="79"/>
                  </a:cxn>
                  <a:cxn ang="0">
                    <a:pos x="9" y="78"/>
                  </a:cxn>
                  <a:cxn ang="0">
                    <a:pos x="9" y="76"/>
                  </a:cxn>
                  <a:cxn ang="0">
                    <a:pos x="9" y="5"/>
                  </a:cxn>
                  <a:cxn ang="0">
                    <a:pos x="9" y="5"/>
                  </a:cxn>
                  <a:cxn ang="0">
                    <a:pos x="9" y="3"/>
                  </a:cxn>
                  <a:cxn ang="0">
                    <a:pos x="8" y="2"/>
                  </a:cxn>
                  <a:cxn ang="0">
                    <a:pos x="6" y="1"/>
                  </a:cxn>
                  <a:cxn ang="0">
                    <a:pos x="5" y="0"/>
                  </a:cxn>
                  <a:cxn ang="0">
                    <a:pos x="3" y="1"/>
                  </a:cxn>
                  <a:cxn ang="0">
                    <a:pos x="2" y="2"/>
                  </a:cxn>
                  <a:cxn ang="0">
                    <a:pos x="1" y="3"/>
                  </a:cxn>
                  <a:cxn ang="0">
                    <a:pos x="0" y="5"/>
                  </a:cxn>
                  <a:cxn ang="0">
                    <a:pos x="0" y="5"/>
                  </a:cxn>
                </a:cxnLst>
                <a:rect l="0" t="0" r="r" b="b"/>
                <a:pathLst>
                  <a:path w="9" h="80">
                    <a:moveTo>
                      <a:pt x="0" y="5"/>
                    </a:moveTo>
                    <a:lnTo>
                      <a:pt x="0" y="76"/>
                    </a:lnTo>
                    <a:lnTo>
                      <a:pt x="0" y="76"/>
                    </a:lnTo>
                    <a:lnTo>
                      <a:pt x="1" y="78"/>
                    </a:lnTo>
                    <a:lnTo>
                      <a:pt x="2" y="79"/>
                    </a:lnTo>
                    <a:lnTo>
                      <a:pt x="3" y="80"/>
                    </a:lnTo>
                    <a:lnTo>
                      <a:pt x="5" y="80"/>
                    </a:lnTo>
                    <a:lnTo>
                      <a:pt x="6" y="80"/>
                    </a:lnTo>
                    <a:lnTo>
                      <a:pt x="8" y="79"/>
                    </a:lnTo>
                    <a:lnTo>
                      <a:pt x="9" y="78"/>
                    </a:lnTo>
                    <a:lnTo>
                      <a:pt x="9" y="76"/>
                    </a:lnTo>
                    <a:lnTo>
                      <a:pt x="9" y="5"/>
                    </a:lnTo>
                    <a:lnTo>
                      <a:pt x="9" y="5"/>
                    </a:lnTo>
                    <a:lnTo>
                      <a:pt x="9" y="3"/>
                    </a:lnTo>
                    <a:lnTo>
                      <a:pt x="8" y="2"/>
                    </a:lnTo>
                    <a:lnTo>
                      <a:pt x="6" y="1"/>
                    </a:lnTo>
                    <a:lnTo>
                      <a:pt x="5" y="0"/>
                    </a:lnTo>
                    <a:lnTo>
                      <a:pt x="3" y="1"/>
                    </a:lnTo>
                    <a:lnTo>
                      <a:pt x="2" y="2"/>
                    </a:lnTo>
                    <a:lnTo>
                      <a:pt x="1" y="3"/>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83" name="chenying0907 175"/>
              <p:cNvSpPr/>
              <p:nvPr/>
            </p:nvSpPr>
            <p:spPr bwMode="auto">
              <a:xfrm>
                <a:off x="4370388" y="2460625"/>
                <a:ext cx="11113" cy="65088"/>
              </a:xfrm>
              <a:custGeom>
                <a:avLst/>
                <a:gdLst/>
                <a:ahLst/>
                <a:cxnLst>
                  <a:cxn ang="0">
                    <a:pos x="12" y="2"/>
                  </a:cxn>
                  <a:cxn ang="0">
                    <a:pos x="12" y="2"/>
                  </a:cxn>
                  <a:cxn ang="0">
                    <a:pos x="9" y="9"/>
                  </a:cxn>
                  <a:cxn ang="0">
                    <a:pos x="7" y="15"/>
                  </a:cxn>
                  <a:cxn ang="0">
                    <a:pos x="3" y="29"/>
                  </a:cxn>
                  <a:cxn ang="0">
                    <a:pos x="1" y="44"/>
                  </a:cxn>
                  <a:cxn ang="0">
                    <a:pos x="0" y="59"/>
                  </a:cxn>
                  <a:cxn ang="0">
                    <a:pos x="1" y="90"/>
                  </a:cxn>
                  <a:cxn ang="0">
                    <a:pos x="2" y="118"/>
                  </a:cxn>
                  <a:cxn ang="0">
                    <a:pos x="2" y="118"/>
                  </a:cxn>
                  <a:cxn ang="0">
                    <a:pos x="3" y="120"/>
                  </a:cxn>
                  <a:cxn ang="0">
                    <a:pos x="4" y="122"/>
                  </a:cxn>
                  <a:cxn ang="0">
                    <a:pos x="5" y="123"/>
                  </a:cxn>
                  <a:cxn ang="0">
                    <a:pos x="7" y="123"/>
                  </a:cxn>
                  <a:cxn ang="0">
                    <a:pos x="9" y="123"/>
                  </a:cxn>
                  <a:cxn ang="0">
                    <a:pos x="10" y="122"/>
                  </a:cxn>
                  <a:cxn ang="0">
                    <a:pos x="11" y="120"/>
                  </a:cxn>
                  <a:cxn ang="0">
                    <a:pos x="11" y="118"/>
                  </a:cxn>
                  <a:cxn ang="0">
                    <a:pos x="11" y="118"/>
                  </a:cxn>
                  <a:cxn ang="0">
                    <a:pos x="10" y="91"/>
                  </a:cxn>
                  <a:cxn ang="0">
                    <a:pos x="10" y="61"/>
                  </a:cxn>
                  <a:cxn ang="0">
                    <a:pos x="10" y="47"/>
                  </a:cxn>
                  <a:cxn ang="0">
                    <a:pos x="12" y="32"/>
                  </a:cxn>
                  <a:cxn ang="0">
                    <a:pos x="15" y="19"/>
                  </a:cxn>
                  <a:cxn ang="0">
                    <a:pos x="17" y="13"/>
                  </a:cxn>
                  <a:cxn ang="0">
                    <a:pos x="20" y="8"/>
                  </a:cxn>
                  <a:cxn ang="0">
                    <a:pos x="20" y="8"/>
                  </a:cxn>
                  <a:cxn ang="0">
                    <a:pos x="22" y="5"/>
                  </a:cxn>
                  <a:cxn ang="0">
                    <a:pos x="20" y="3"/>
                  </a:cxn>
                  <a:cxn ang="0">
                    <a:pos x="19" y="1"/>
                  </a:cxn>
                  <a:cxn ang="0">
                    <a:pos x="18" y="0"/>
                  </a:cxn>
                  <a:cxn ang="0">
                    <a:pos x="17" y="0"/>
                  </a:cxn>
                  <a:cxn ang="0">
                    <a:pos x="15" y="0"/>
                  </a:cxn>
                  <a:cxn ang="0">
                    <a:pos x="13" y="0"/>
                  </a:cxn>
                  <a:cxn ang="0">
                    <a:pos x="12" y="2"/>
                  </a:cxn>
                  <a:cxn ang="0">
                    <a:pos x="12" y="2"/>
                  </a:cxn>
                </a:cxnLst>
                <a:rect l="0" t="0" r="r" b="b"/>
                <a:pathLst>
                  <a:path w="22" h="123">
                    <a:moveTo>
                      <a:pt x="12" y="2"/>
                    </a:moveTo>
                    <a:lnTo>
                      <a:pt x="12" y="2"/>
                    </a:lnTo>
                    <a:lnTo>
                      <a:pt x="9" y="9"/>
                    </a:lnTo>
                    <a:lnTo>
                      <a:pt x="7" y="15"/>
                    </a:lnTo>
                    <a:lnTo>
                      <a:pt x="3" y="29"/>
                    </a:lnTo>
                    <a:lnTo>
                      <a:pt x="1" y="44"/>
                    </a:lnTo>
                    <a:lnTo>
                      <a:pt x="0" y="59"/>
                    </a:lnTo>
                    <a:lnTo>
                      <a:pt x="1" y="90"/>
                    </a:lnTo>
                    <a:lnTo>
                      <a:pt x="2" y="118"/>
                    </a:lnTo>
                    <a:lnTo>
                      <a:pt x="2" y="118"/>
                    </a:lnTo>
                    <a:lnTo>
                      <a:pt x="3" y="120"/>
                    </a:lnTo>
                    <a:lnTo>
                      <a:pt x="4" y="122"/>
                    </a:lnTo>
                    <a:lnTo>
                      <a:pt x="5" y="123"/>
                    </a:lnTo>
                    <a:lnTo>
                      <a:pt x="7" y="123"/>
                    </a:lnTo>
                    <a:lnTo>
                      <a:pt x="9" y="123"/>
                    </a:lnTo>
                    <a:lnTo>
                      <a:pt x="10" y="122"/>
                    </a:lnTo>
                    <a:lnTo>
                      <a:pt x="11" y="120"/>
                    </a:lnTo>
                    <a:lnTo>
                      <a:pt x="11" y="118"/>
                    </a:lnTo>
                    <a:lnTo>
                      <a:pt x="11" y="118"/>
                    </a:lnTo>
                    <a:lnTo>
                      <a:pt x="10" y="91"/>
                    </a:lnTo>
                    <a:lnTo>
                      <a:pt x="10" y="61"/>
                    </a:lnTo>
                    <a:lnTo>
                      <a:pt x="10" y="47"/>
                    </a:lnTo>
                    <a:lnTo>
                      <a:pt x="12" y="32"/>
                    </a:lnTo>
                    <a:lnTo>
                      <a:pt x="15" y="19"/>
                    </a:lnTo>
                    <a:lnTo>
                      <a:pt x="17" y="13"/>
                    </a:lnTo>
                    <a:lnTo>
                      <a:pt x="20" y="8"/>
                    </a:lnTo>
                    <a:lnTo>
                      <a:pt x="20" y="8"/>
                    </a:lnTo>
                    <a:lnTo>
                      <a:pt x="22" y="5"/>
                    </a:lnTo>
                    <a:lnTo>
                      <a:pt x="20" y="3"/>
                    </a:lnTo>
                    <a:lnTo>
                      <a:pt x="19" y="1"/>
                    </a:lnTo>
                    <a:lnTo>
                      <a:pt x="18" y="0"/>
                    </a:lnTo>
                    <a:lnTo>
                      <a:pt x="17" y="0"/>
                    </a:lnTo>
                    <a:lnTo>
                      <a:pt x="15" y="0"/>
                    </a:lnTo>
                    <a:lnTo>
                      <a:pt x="13" y="0"/>
                    </a:lnTo>
                    <a:lnTo>
                      <a:pt x="12" y="2"/>
                    </a:lnTo>
                    <a:lnTo>
                      <a:pt x="12"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84" name="chenying0907 176"/>
              <p:cNvSpPr/>
              <p:nvPr/>
            </p:nvSpPr>
            <p:spPr bwMode="auto">
              <a:xfrm>
                <a:off x="4395788" y="2492375"/>
                <a:ext cx="7938" cy="55563"/>
              </a:xfrm>
              <a:custGeom>
                <a:avLst/>
                <a:gdLst/>
                <a:ahLst/>
                <a:cxnLst>
                  <a:cxn ang="0">
                    <a:pos x="6" y="5"/>
                  </a:cxn>
                  <a:cxn ang="0">
                    <a:pos x="6" y="5"/>
                  </a:cxn>
                  <a:cxn ang="0">
                    <a:pos x="5" y="29"/>
                  </a:cxn>
                  <a:cxn ang="0">
                    <a:pos x="2" y="53"/>
                  </a:cxn>
                  <a:cxn ang="0">
                    <a:pos x="1" y="77"/>
                  </a:cxn>
                  <a:cxn ang="0">
                    <a:pos x="0" y="100"/>
                  </a:cxn>
                  <a:cxn ang="0">
                    <a:pos x="0" y="100"/>
                  </a:cxn>
                  <a:cxn ang="0">
                    <a:pos x="1" y="102"/>
                  </a:cxn>
                  <a:cxn ang="0">
                    <a:pos x="2" y="104"/>
                  </a:cxn>
                  <a:cxn ang="0">
                    <a:pos x="4" y="105"/>
                  </a:cxn>
                  <a:cxn ang="0">
                    <a:pos x="6" y="105"/>
                  </a:cxn>
                  <a:cxn ang="0">
                    <a:pos x="7" y="105"/>
                  </a:cxn>
                  <a:cxn ang="0">
                    <a:pos x="9" y="104"/>
                  </a:cxn>
                  <a:cxn ang="0">
                    <a:pos x="10" y="102"/>
                  </a:cxn>
                  <a:cxn ang="0">
                    <a:pos x="10" y="100"/>
                  </a:cxn>
                  <a:cxn ang="0">
                    <a:pos x="10" y="100"/>
                  </a:cxn>
                  <a:cxn ang="0">
                    <a:pos x="11" y="77"/>
                  </a:cxn>
                  <a:cxn ang="0">
                    <a:pos x="13" y="53"/>
                  </a:cxn>
                  <a:cxn ang="0">
                    <a:pos x="14" y="29"/>
                  </a:cxn>
                  <a:cxn ang="0">
                    <a:pos x="15" y="5"/>
                  </a:cxn>
                  <a:cxn ang="0">
                    <a:pos x="15" y="5"/>
                  </a:cxn>
                  <a:cxn ang="0">
                    <a:pos x="15" y="3"/>
                  </a:cxn>
                  <a:cxn ang="0">
                    <a:pos x="14" y="2"/>
                  </a:cxn>
                  <a:cxn ang="0">
                    <a:pos x="12" y="1"/>
                  </a:cxn>
                  <a:cxn ang="0">
                    <a:pos x="10" y="0"/>
                  </a:cxn>
                  <a:cxn ang="0">
                    <a:pos x="9" y="1"/>
                  </a:cxn>
                  <a:cxn ang="0">
                    <a:pos x="7" y="2"/>
                  </a:cxn>
                  <a:cxn ang="0">
                    <a:pos x="6" y="3"/>
                  </a:cxn>
                  <a:cxn ang="0">
                    <a:pos x="6" y="5"/>
                  </a:cxn>
                  <a:cxn ang="0">
                    <a:pos x="6" y="5"/>
                  </a:cxn>
                </a:cxnLst>
                <a:rect l="0" t="0" r="r" b="b"/>
                <a:pathLst>
                  <a:path w="15" h="105">
                    <a:moveTo>
                      <a:pt x="6" y="5"/>
                    </a:moveTo>
                    <a:lnTo>
                      <a:pt x="6" y="5"/>
                    </a:lnTo>
                    <a:lnTo>
                      <a:pt x="5" y="29"/>
                    </a:lnTo>
                    <a:lnTo>
                      <a:pt x="2" y="53"/>
                    </a:lnTo>
                    <a:lnTo>
                      <a:pt x="1" y="77"/>
                    </a:lnTo>
                    <a:lnTo>
                      <a:pt x="0" y="100"/>
                    </a:lnTo>
                    <a:lnTo>
                      <a:pt x="0" y="100"/>
                    </a:lnTo>
                    <a:lnTo>
                      <a:pt x="1" y="102"/>
                    </a:lnTo>
                    <a:lnTo>
                      <a:pt x="2" y="104"/>
                    </a:lnTo>
                    <a:lnTo>
                      <a:pt x="4" y="105"/>
                    </a:lnTo>
                    <a:lnTo>
                      <a:pt x="6" y="105"/>
                    </a:lnTo>
                    <a:lnTo>
                      <a:pt x="7" y="105"/>
                    </a:lnTo>
                    <a:lnTo>
                      <a:pt x="9" y="104"/>
                    </a:lnTo>
                    <a:lnTo>
                      <a:pt x="10" y="102"/>
                    </a:lnTo>
                    <a:lnTo>
                      <a:pt x="10" y="100"/>
                    </a:lnTo>
                    <a:lnTo>
                      <a:pt x="10" y="100"/>
                    </a:lnTo>
                    <a:lnTo>
                      <a:pt x="11" y="77"/>
                    </a:lnTo>
                    <a:lnTo>
                      <a:pt x="13" y="53"/>
                    </a:lnTo>
                    <a:lnTo>
                      <a:pt x="14" y="29"/>
                    </a:lnTo>
                    <a:lnTo>
                      <a:pt x="15" y="5"/>
                    </a:lnTo>
                    <a:lnTo>
                      <a:pt x="15" y="5"/>
                    </a:lnTo>
                    <a:lnTo>
                      <a:pt x="15" y="3"/>
                    </a:lnTo>
                    <a:lnTo>
                      <a:pt x="14" y="2"/>
                    </a:lnTo>
                    <a:lnTo>
                      <a:pt x="12" y="1"/>
                    </a:lnTo>
                    <a:lnTo>
                      <a:pt x="10" y="0"/>
                    </a:lnTo>
                    <a:lnTo>
                      <a:pt x="9" y="1"/>
                    </a:lnTo>
                    <a:lnTo>
                      <a:pt x="7" y="2"/>
                    </a:lnTo>
                    <a:lnTo>
                      <a:pt x="6" y="3"/>
                    </a:lnTo>
                    <a:lnTo>
                      <a:pt x="6" y="5"/>
                    </a:lnTo>
                    <a:lnTo>
                      <a:pt x="6"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85" name="chenying0907 177"/>
              <p:cNvSpPr/>
              <p:nvPr/>
            </p:nvSpPr>
            <p:spPr bwMode="auto">
              <a:xfrm>
                <a:off x="4424363" y="2520950"/>
                <a:ext cx="4763" cy="71438"/>
              </a:xfrm>
              <a:custGeom>
                <a:avLst/>
                <a:gdLst/>
                <a:ahLst/>
                <a:cxnLst>
                  <a:cxn ang="0">
                    <a:pos x="0" y="4"/>
                  </a:cxn>
                  <a:cxn ang="0">
                    <a:pos x="0" y="132"/>
                  </a:cxn>
                  <a:cxn ang="0">
                    <a:pos x="0" y="132"/>
                  </a:cxn>
                  <a:cxn ang="0">
                    <a:pos x="0" y="134"/>
                  </a:cxn>
                  <a:cxn ang="0">
                    <a:pos x="1" y="136"/>
                  </a:cxn>
                  <a:cxn ang="0">
                    <a:pos x="3" y="136"/>
                  </a:cxn>
                  <a:cxn ang="0">
                    <a:pos x="4" y="137"/>
                  </a:cxn>
                  <a:cxn ang="0">
                    <a:pos x="6" y="136"/>
                  </a:cxn>
                  <a:cxn ang="0">
                    <a:pos x="7" y="136"/>
                  </a:cxn>
                  <a:cxn ang="0">
                    <a:pos x="8" y="134"/>
                  </a:cxn>
                  <a:cxn ang="0">
                    <a:pos x="9" y="132"/>
                  </a:cxn>
                  <a:cxn ang="0">
                    <a:pos x="9" y="4"/>
                  </a:cxn>
                  <a:cxn ang="0">
                    <a:pos x="9" y="4"/>
                  </a:cxn>
                  <a:cxn ang="0">
                    <a:pos x="8" y="2"/>
                  </a:cxn>
                  <a:cxn ang="0">
                    <a:pos x="7" y="1"/>
                  </a:cxn>
                  <a:cxn ang="0">
                    <a:pos x="6" y="0"/>
                  </a:cxn>
                  <a:cxn ang="0">
                    <a:pos x="4" y="0"/>
                  </a:cxn>
                  <a:cxn ang="0">
                    <a:pos x="3" y="0"/>
                  </a:cxn>
                  <a:cxn ang="0">
                    <a:pos x="1" y="1"/>
                  </a:cxn>
                  <a:cxn ang="0">
                    <a:pos x="0" y="2"/>
                  </a:cxn>
                  <a:cxn ang="0">
                    <a:pos x="0" y="4"/>
                  </a:cxn>
                  <a:cxn ang="0">
                    <a:pos x="0" y="4"/>
                  </a:cxn>
                </a:cxnLst>
                <a:rect l="0" t="0" r="r" b="b"/>
                <a:pathLst>
                  <a:path w="9" h="137">
                    <a:moveTo>
                      <a:pt x="0" y="4"/>
                    </a:moveTo>
                    <a:lnTo>
                      <a:pt x="0" y="132"/>
                    </a:lnTo>
                    <a:lnTo>
                      <a:pt x="0" y="132"/>
                    </a:lnTo>
                    <a:lnTo>
                      <a:pt x="0" y="134"/>
                    </a:lnTo>
                    <a:lnTo>
                      <a:pt x="1" y="136"/>
                    </a:lnTo>
                    <a:lnTo>
                      <a:pt x="3" y="136"/>
                    </a:lnTo>
                    <a:lnTo>
                      <a:pt x="4" y="137"/>
                    </a:lnTo>
                    <a:lnTo>
                      <a:pt x="6" y="136"/>
                    </a:lnTo>
                    <a:lnTo>
                      <a:pt x="7" y="136"/>
                    </a:lnTo>
                    <a:lnTo>
                      <a:pt x="8" y="134"/>
                    </a:lnTo>
                    <a:lnTo>
                      <a:pt x="9" y="132"/>
                    </a:lnTo>
                    <a:lnTo>
                      <a:pt x="9" y="4"/>
                    </a:lnTo>
                    <a:lnTo>
                      <a:pt x="9" y="4"/>
                    </a:lnTo>
                    <a:lnTo>
                      <a:pt x="8" y="2"/>
                    </a:lnTo>
                    <a:lnTo>
                      <a:pt x="7" y="1"/>
                    </a:lnTo>
                    <a:lnTo>
                      <a:pt x="6" y="0"/>
                    </a:lnTo>
                    <a:lnTo>
                      <a:pt x="4" y="0"/>
                    </a:lnTo>
                    <a:lnTo>
                      <a:pt x="3" y="0"/>
                    </a:lnTo>
                    <a:lnTo>
                      <a:pt x="1" y="1"/>
                    </a:lnTo>
                    <a:lnTo>
                      <a:pt x="0" y="2"/>
                    </a:lnTo>
                    <a:lnTo>
                      <a:pt x="0" y="4"/>
                    </a:lnTo>
                    <a:lnTo>
                      <a:pt x="0"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86" name="chenying0907 178"/>
              <p:cNvSpPr/>
              <p:nvPr/>
            </p:nvSpPr>
            <p:spPr bwMode="auto">
              <a:xfrm>
                <a:off x="4451350" y="2547938"/>
                <a:ext cx="7938" cy="68263"/>
              </a:xfrm>
              <a:custGeom>
                <a:avLst/>
                <a:gdLst/>
                <a:ahLst/>
                <a:cxnLst>
                  <a:cxn ang="0">
                    <a:pos x="5" y="5"/>
                  </a:cxn>
                  <a:cxn ang="0">
                    <a:pos x="5" y="5"/>
                  </a:cxn>
                  <a:cxn ang="0">
                    <a:pos x="2" y="33"/>
                  </a:cxn>
                  <a:cxn ang="0">
                    <a:pos x="1" y="47"/>
                  </a:cxn>
                  <a:cxn ang="0">
                    <a:pos x="0" y="62"/>
                  </a:cxn>
                  <a:cxn ang="0">
                    <a:pos x="0" y="124"/>
                  </a:cxn>
                  <a:cxn ang="0">
                    <a:pos x="0" y="124"/>
                  </a:cxn>
                  <a:cxn ang="0">
                    <a:pos x="1" y="126"/>
                  </a:cxn>
                  <a:cxn ang="0">
                    <a:pos x="2" y="127"/>
                  </a:cxn>
                  <a:cxn ang="0">
                    <a:pos x="3" y="128"/>
                  </a:cxn>
                  <a:cxn ang="0">
                    <a:pos x="5" y="128"/>
                  </a:cxn>
                  <a:cxn ang="0">
                    <a:pos x="6" y="128"/>
                  </a:cxn>
                  <a:cxn ang="0">
                    <a:pos x="8" y="127"/>
                  </a:cxn>
                  <a:cxn ang="0">
                    <a:pos x="9" y="126"/>
                  </a:cxn>
                  <a:cxn ang="0">
                    <a:pos x="9" y="124"/>
                  </a:cxn>
                  <a:cxn ang="0">
                    <a:pos x="9" y="69"/>
                  </a:cxn>
                  <a:cxn ang="0">
                    <a:pos x="9" y="69"/>
                  </a:cxn>
                  <a:cxn ang="0">
                    <a:pos x="10" y="52"/>
                  </a:cxn>
                  <a:cxn ang="0">
                    <a:pos x="11" y="37"/>
                  </a:cxn>
                  <a:cxn ang="0">
                    <a:pos x="14" y="5"/>
                  </a:cxn>
                  <a:cxn ang="0">
                    <a:pos x="14" y="5"/>
                  </a:cxn>
                  <a:cxn ang="0">
                    <a:pos x="14" y="3"/>
                  </a:cxn>
                  <a:cxn ang="0">
                    <a:pos x="13" y="2"/>
                  </a:cxn>
                  <a:cxn ang="0">
                    <a:pos x="11" y="1"/>
                  </a:cxn>
                  <a:cxn ang="0">
                    <a:pos x="10" y="0"/>
                  </a:cxn>
                  <a:cxn ang="0">
                    <a:pos x="6" y="2"/>
                  </a:cxn>
                  <a:cxn ang="0">
                    <a:pos x="5" y="3"/>
                  </a:cxn>
                  <a:cxn ang="0">
                    <a:pos x="5" y="5"/>
                  </a:cxn>
                  <a:cxn ang="0">
                    <a:pos x="5" y="5"/>
                  </a:cxn>
                </a:cxnLst>
                <a:rect l="0" t="0" r="r" b="b"/>
                <a:pathLst>
                  <a:path w="14" h="128">
                    <a:moveTo>
                      <a:pt x="5" y="5"/>
                    </a:moveTo>
                    <a:lnTo>
                      <a:pt x="5" y="5"/>
                    </a:lnTo>
                    <a:lnTo>
                      <a:pt x="2" y="33"/>
                    </a:lnTo>
                    <a:lnTo>
                      <a:pt x="1" y="47"/>
                    </a:lnTo>
                    <a:lnTo>
                      <a:pt x="0" y="62"/>
                    </a:lnTo>
                    <a:lnTo>
                      <a:pt x="0" y="124"/>
                    </a:lnTo>
                    <a:lnTo>
                      <a:pt x="0" y="124"/>
                    </a:lnTo>
                    <a:lnTo>
                      <a:pt x="1" y="126"/>
                    </a:lnTo>
                    <a:lnTo>
                      <a:pt x="2" y="127"/>
                    </a:lnTo>
                    <a:lnTo>
                      <a:pt x="3" y="128"/>
                    </a:lnTo>
                    <a:lnTo>
                      <a:pt x="5" y="128"/>
                    </a:lnTo>
                    <a:lnTo>
                      <a:pt x="6" y="128"/>
                    </a:lnTo>
                    <a:lnTo>
                      <a:pt x="8" y="127"/>
                    </a:lnTo>
                    <a:lnTo>
                      <a:pt x="9" y="126"/>
                    </a:lnTo>
                    <a:lnTo>
                      <a:pt x="9" y="124"/>
                    </a:lnTo>
                    <a:lnTo>
                      <a:pt x="9" y="69"/>
                    </a:lnTo>
                    <a:lnTo>
                      <a:pt x="9" y="69"/>
                    </a:lnTo>
                    <a:lnTo>
                      <a:pt x="10" y="52"/>
                    </a:lnTo>
                    <a:lnTo>
                      <a:pt x="11" y="37"/>
                    </a:lnTo>
                    <a:lnTo>
                      <a:pt x="14" y="5"/>
                    </a:lnTo>
                    <a:lnTo>
                      <a:pt x="14" y="5"/>
                    </a:lnTo>
                    <a:lnTo>
                      <a:pt x="14" y="3"/>
                    </a:lnTo>
                    <a:lnTo>
                      <a:pt x="13" y="2"/>
                    </a:lnTo>
                    <a:lnTo>
                      <a:pt x="11" y="1"/>
                    </a:lnTo>
                    <a:lnTo>
                      <a:pt x="10" y="0"/>
                    </a:lnTo>
                    <a:lnTo>
                      <a:pt x="6" y="2"/>
                    </a:lnTo>
                    <a:lnTo>
                      <a:pt x="5" y="3"/>
                    </a:lnTo>
                    <a:lnTo>
                      <a:pt x="5" y="5"/>
                    </a:lnTo>
                    <a:lnTo>
                      <a:pt x="5"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87" name="chenying0907 179"/>
              <p:cNvSpPr/>
              <p:nvPr/>
            </p:nvSpPr>
            <p:spPr bwMode="auto">
              <a:xfrm>
                <a:off x="4478338" y="2578100"/>
                <a:ext cx="6350" cy="55563"/>
              </a:xfrm>
              <a:custGeom>
                <a:avLst/>
                <a:gdLst/>
                <a:ahLst/>
                <a:cxnLst>
                  <a:cxn ang="0">
                    <a:pos x="0" y="5"/>
                  </a:cxn>
                  <a:cxn ang="0">
                    <a:pos x="0" y="100"/>
                  </a:cxn>
                  <a:cxn ang="0">
                    <a:pos x="0" y="100"/>
                  </a:cxn>
                  <a:cxn ang="0">
                    <a:pos x="0" y="102"/>
                  </a:cxn>
                  <a:cxn ang="0">
                    <a:pos x="1" y="103"/>
                  </a:cxn>
                  <a:cxn ang="0">
                    <a:pos x="4" y="104"/>
                  </a:cxn>
                  <a:cxn ang="0">
                    <a:pos x="5" y="104"/>
                  </a:cxn>
                  <a:cxn ang="0">
                    <a:pos x="7" y="104"/>
                  </a:cxn>
                  <a:cxn ang="0">
                    <a:pos x="8" y="103"/>
                  </a:cxn>
                  <a:cxn ang="0">
                    <a:pos x="9" y="102"/>
                  </a:cxn>
                  <a:cxn ang="0">
                    <a:pos x="10" y="100"/>
                  </a:cxn>
                  <a:cxn ang="0">
                    <a:pos x="10" y="5"/>
                  </a:cxn>
                  <a:cxn ang="0">
                    <a:pos x="10" y="5"/>
                  </a:cxn>
                  <a:cxn ang="0">
                    <a:pos x="9" y="2"/>
                  </a:cxn>
                  <a:cxn ang="0">
                    <a:pos x="8" y="1"/>
                  </a:cxn>
                  <a:cxn ang="0">
                    <a:pos x="7" y="0"/>
                  </a:cxn>
                  <a:cxn ang="0">
                    <a:pos x="5" y="0"/>
                  </a:cxn>
                  <a:cxn ang="0">
                    <a:pos x="4" y="0"/>
                  </a:cxn>
                  <a:cxn ang="0">
                    <a:pos x="1" y="1"/>
                  </a:cxn>
                  <a:cxn ang="0">
                    <a:pos x="0" y="2"/>
                  </a:cxn>
                  <a:cxn ang="0">
                    <a:pos x="0" y="5"/>
                  </a:cxn>
                  <a:cxn ang="0">
                    <a:pos x="0" y="5"/>
                  </a:cxn>
                </a:cxnLst>
                <a:rect l="0" t="0" r="r" b="b"/>
                <a:pathLst>
                  <a:path w="10" h="104">
                    <a:moveTo>
                      <a:pt x="0" y="5"/>
                    </a:moveTo>
                    <a:lnTo>
                      <a:pt x="0" y="100"/>
                    </a:lnTo>
                    <a:lnTo>
                      <a:pt x="0" y="100"/>
                    </a:lnTo>
                    <a:lnTo>
                      <a:pt x="0" y="102"/>
                    </a:lnTo>
                    <a:lnTo>
                      <a:pt x="1" y="103"/>
                    </a:lnTo>
                    <a:lnTo>
                      <a:pt x="4" y="104"/>
                    </a:lnTo>
                    <a:lnTo>
                      <a:pt x="5" y="104"/>
                    </a:lnTo>
                    <a:lnTo>
                      <a:pt x="7" y="104"/>
                    </a:lnTo>
                    <a:lnTo>
                      <a:pt x="8" y="103"/>
                    </a:lnTo>
                    <a:lnTo>
                      <a:pt x="9" y="102"/>
                    </a:lnTo>
                    <a:lnTo>
                      <a:pt x="10" y="100"/>
                    </a:lnTo>
                    <a:lnTo>
                      <a:pt x="10" y="5"/>
                    </a:lnTo>
                    <a:lnTo>
                      <a:pt x="10" y="5"/>
                    </a:lnTo>
                    <a:lnTo>
                      <a:pt x="9" y="2"/>
                    </a:lnTo>
                    <a:lnTo>
                      <a:pt x="8" y="1"/>
                    </a:lnTo>
                    <a:lnTo>
                      <a:pt x="7" y="0"/>
                    </a:lnTo>
                    <a:lnTo>
                      <a:pt x="5" y="0"/>
                    </a:lnTo>
                    <a:lnTo>
                      <a:pt x="4" y="0"/>
                    </a:lnTo>
                    <a:lnTo>
                      <a:pt x="1" y="1"/>
                    </a:lnTo>
                    <a:lnTo>
                      <a:pt x="0" y="2"/>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88" name="chenying0907 180"/>
              <p:cNvSpPr/>
              <p:nvPr/>
            </p:nvSpPr>
            <p:spPr bwMode="auto">
              <a:xfrm>
                <a:off x="4500563" y="2608263"/>
                <a:ext cx="7938" cy="49213"/>
              </a:xfrm>
              <a:custGeom>
                <a:avLst/>
                <a:gdLst/>
                <a:ahLst/>
                <a:cxnLst>
                  <a:cxn ang="0">
                    <a:pos x="15" y="88"/>
                  </a:cxn>
                  <a:cxn ang="0">
                    <a:pos x="15" y="88"/>
                  </a:cxn>
                  <a:cxn ang="0">
                    <a:pos x="12" y="79"/>
                  </a:cxn>
                  <a:cxn ang="0">
                    <a:pos x="10" y="68"/>
                  </a:cxn>
                  <a:cxn ang="0">
                    <a:pos x="9" y="57"/>
                  </a:cxn>
                  <a:cxn ang="0">
                    <a:pos x="9" y="47"/>
                  </a:cxn>
                  <a:cxn ang="0">
                    <a:pos x="9" y="25"/>
                  </a:cxn>
                  <a:cxn ang="0">
                    <a:pos x="10" y="4"/>
                  </a:cxn>
                  <a:cxn ang="0">
                    <a:pos x="10" y="4"/>
                  </a:cxn>
                  <a:cxn ang="0">
                    <a:pos x="10" y="2"/>
                  </a:cxn>
                  <a:cxn ang="0">
                    <a:pos x="9" y="1"/>
                  </a:cxn>
                  <a:cxn ang="0">
                    <a:pos x="7" y="0"/>
                  </a:cxn>
                  <a:cxn ang="0">
                    <a:pos x="6" y="0"/>
                  </a:cxn>
                  <a:cxn ang="0">
                    <a:pos x="4" y="0"/>
                  </a:cxn>
                  <a:cxn ang="0">
                    <a:pos x="2" y="1"/>
                  </a:cxn>
                  <a:cxn ang="0">
                    <a:pos x="1" y="2"/>
                  </a:cxn>
                  <a:cxn ang="0">
                    <a:pos x="1" y="4"/>
                  </a:cxn>
                  <a:cxn ang="0">
                    <a:pos x="1" y="4"/>
                  </a:cxn>
                  <a:cxn ang="0">
                    <a:pos x="0" y="26"/>
                  </a:cxn>
                  <a:cxn ang="0">
                    <a:pos x="0" y="48"/>
                  </a:cxn>
                  <a:cxn ang="0">
                    <a:pos x="0" y="59"/>
                  </a:cxn>
                  <a:cxn ang="0">
                    <a:pos x="1" y="69"/>
                  </a:cxn>
                  <a:cxn ang="0">
                    <a:pos x="3" y="81"/>
                  </a:cxn>
                  <a:cxn ang="0">
                    <a:pos x="6" y="91"/>
                  </a:cxn>
                  <a:cxn ang="0">
                    <a:pos x="6" y="91"/>
                  </a:cxn>
                  <a:cxn ang="0">
                    <a:pos x="7" y="93"/>
                  </a:cxn>
                  <a:cxn ang="0">
                    <a:pos x="8" y="94"/>
                  </a:cxn>
                  <a:cxn ang="0">
                    <a:pos x="10" y="94"/>
                  </a:cxn>
                  <a:cxn ang="0">
                    <a:pos x="12" y="94"/>
                  </a:cxn>
                  <a:cxn ang="0">
                    <a:pos x="13" y="93"/>
                  </a:cxn>
                  <a:cxn ang="0">
                    <a:pos x="14" y="92"/>
                  </a:cxn>
                  <a:cxn ang="0">
                    <a:pos x="15" y="90"/>
                  </a:cxn>
                  <a:cxn ang="0">
                    <a:pos x="15" y="88"/>
                  </a:cxn>
                  <a:cxn ang="0">
                    <a:pos x="15" y="88"/>
                  </a:cxn>
                </a:cxnLst>
                <a:rect l="0" t="0" r="r" b="b"/>
                <a:pathLst>
                  <a:path w="15" h="94">
                    <a:moveTo>
                      <a:pt x="15" y="88"/>
                    </a:moveTo>
                    <a:lnTo>
                      <a:pt x="15" y="88"/>
                    </a:lnTo>
                    <a:lnTo>
                      <a:pt x="12" y="79"/>
                    </a:lnTo>
                    <a:lnTo>
                      <a:pt x="10" y="68"/>
                    </a:lnTo>
                    <a:lnTo>
                      <a:pt x="9" y="57"/>
                    </a:lnTo>
                    <a:lnTo>
                      <a:pt x="9" y="47"/>
                    </a:lnTo>
                    <a:lnTo>
                      <a:pt x="9" y="25"/>
                    </a:lnTo>
                    <a:lnTo>
                      <a:pt x="10" y="4"/>
                    </a:lnTo>
                    <a:lnTo>
                      <a:pt x="10" y="4"/>
                    </a:lnTo>
                    <a:lnTo>
                      <a:pt x="10" y="2"/>
                    </a:lnTo>
                    <a:lnTo>
                      <a:pt x="9" y="1"/>
                    </a:lnTo>
                    <a:lnTo>
                      <a:pt x="7" y="0"/>
                    </a:lnTo>
                    <a:lnTo>
                      <a:pt x="6" y="0"/>
                    </a:lnTo>
                    <a:lnTo>
                      <a:pt x="4" y="0"/>
                    </a:lnTo>
                    <a:lnTo>
                      <a:pt x="2" y="1"/>
                    </a:lnTo>
                    <a:lnTo>
                      <a:pt x="1" y="2"/>
                    </a:lnTo>
                    <a:lnTo>
                      <a:pt x="1" y="4"/>
                    </a:lnTo>
                    <a:lnTo>
                      <a:pt x="1" y="4"/>
                    </a:lnTo>
                    <a:lnTo>
                      <a:pt x="0" y="26"/>
                    </a:lnTo>
                    <a:lnTo>
                      <a:pt x="0" y="48"/>
                    </a:lnTo>
                    <a:lnTo>
                      <a:pt x="0" y="59"/>
                    </a:lnTo>
                    <a:lnTo>
                      <a:pt x="1" y="69"/>
                    </a:lnTo>
                    <a:lnTo>
                      <a:pt x="3" y="81"/>
                    </a:lnTo>
                    <a:lnTo>
                      <a:pt x="6" y="91"/>
                    </a:lnTo>
                    <a:lnTo>
                      <a:pt x="6" y="91"/>
                    </a:lnTo>
                    <a:lnTo>
                      <a:pt x="7" y="93"/>
                    </a:lnTo>
                    <a:lnTo>
                      <a:pt x="8" y="94"/>
                    </a:lnTo>
                    <a:lnTo>
                      <a:pt x="10" y="94"/>
                    </a:lnTo>
                    <a:lnTo>
                      <a:pt x="12" y="94"/>
                    </a:lnTo>
                    <a:lnTo>
                      <a:pt x="13" y="93"/>
                    </a:lnTo>
                    <a:lnTo>
                      <a:pt x="14" y="92"/>
                    </a:lnTo>
                    <a:lnTo>
                      <a:pt x="15" y="90"/>
                    </a:lnTo>
                    <a:lnTo>
                      <a:pt x="15" y="88"/>
                    </a:lnTo>
                    <a:lnTo>
                      <a:pt x="15" y="88"/>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89" name="chenying0907 181"/>
              <p:cNvSpPr/>
              <p:nvPr/>
            </p:nvSpPr>
            <p:spPr bwMode="auto">
              <a:xfrm>
                <a:off x="4529138" y="2622550"/>
                <a:ext cx="7938" cy="63500"/>
              </a:xfrm>
              <a:custGeom>
                <a:avLst/>
                <a:gdLst/>
                <a:ahLst/>
                <a:cxnLst>
                  <a:cxn ang="0">
                    <a:pos x="6" y="5"/>
                  </a:cxn>
                  <a:cxn ang="0">
                    <a:pos x="6" y="5"/>
                  </a:cxn>
                  <a:cxn ang="0">
                    <a:pos x="5" y="18"/>
                  </a:cxn>
                  <a:cxn ang="0">
                    <a:pos x="3" y="31"/>
                  </a:cxn>
                  <a:cxn ang="0">
                    <a:pos x="1" y="43"/>
                  </a:cxn>
                  <a:cxn ang="0">
                    <a:pos x="0" y="57"/>
                  </a:cxn>
                  <a:cxn ang="0">
                    <a:pos x="0" y="57"/>
                  </a:cxn>
                  <a:cxn ang="0">
                    <a:pos x="0" y="86"/>
                  </a:cxn>
                  <a:cxn ang="0">
                    <a:pos x="0" y="114"/>
                  </a:cxn>
                  <a:cxn ang="0">
                    <a:pos x="0" y="114"/>
                  </a:cxn>
                  <a:cxn ang="0">
                    <a:pos x="1" y="116"/>
                  </a:cxn>
                  <a:cxn ang="0">
                    <a:pos x="2" y="117"/>
                  </a:cxn>
                  <a:cxn ang="0">
                    <a:pos x="3" y="118"/>
                  </a:cxn>
                  <a:cxn ang="0">
                    <a:pos x="6" y="119"/>
                  </a:cxn>
                  <a:cxn ang="0">
                    <a:pos x="8" y="118"/>
                  </a:cxn>
                  <a:cxn ang="0">
                    <a:pos x="9" y="117"/>
                  </a:cxn>
                  <a:cxn ang="0">
                    <a:pos x="10" y="116"/>
                  </a:cxn>
                  <a:cxn ang="0">
                    <a:pos x="11" y="114"/>
                  </a:cxn>
                  <a:cxn ang="0">
                    <a:pos x="11" y="57"/>
                  </a:cxn>
                  <a:cxn ang="0">
                    <a:pos x="11" y="57"/>
                  </a:cxn>
                  <a:cxn ang="0">
                    <a:pos x="11" y="43"/>
                  </a:cxn>
                  <a:cxn ang="0">
                    <a:pos x="13" y="31"/>
                  </a:cxn>
                  <a:cxn ang="0">
                    <a:pos x="14" y="18"/>
                  </a:cxn>
                  <a:cxn ang="0">
                    <a:pos x="15" y="5"/>
                  </a:cxn>
                  <a:cxn ang="0">
                    <a:pos x="15" y="5"/>
                  </a:cxn>
                  <a:cxn ang="0">
                    <a:pos x="15" y="3"/>
                  </a:cxn>
                  <a:cxn ang="0">
                    <a:pos x="14" y="1"/>
                  </a:cxn>
                  <a:cxn ang="0">
                    <a:pos x="12" y="0"/>
                  </a:cxn>
                  <a:cxn ang="0">
                    <a:pos x="11" y="0"/>
                  </a:cxn>
                  <a:cxn ang="0">
                    <a:pos x="9" y="0"/>
                  </a:cxn>
                  <a:cxn ang="0">
                    <a:pos x="8" y="1"/>
                  </a:cxn>
                  <a:cxn ang="0">
                    <a:pos x="6" y="3"/>
                  </a:cxn>
                  <a:cxn ang="0">
                    <a:pos x="6" y="5"/>
                  </a:cxn>
                  <a:cxn ang="0">
                    <a:pos x="6" y="5"/>
                  </a:cxn>
                </a:cxnLst>
                <a:rect l="0" t="0" r="r" b="b"/>
                <a:pathLst>
                  <a:path w="15" h="119">
                    <a:moveTo>
                      <a:pt x="6" y="5"/>
                    </a:moveTo>
                    <a:lnTo>
                      <a:pt x="6" y="5"/>
                    </a:lnTo>
                    <a:lnTo>
                      <a:pt x="5" y="18"/>
                    </a:lnTo>
                    <a:lnTo>
                      <a:pt x="3" y="31"/>
                    </a:lnTo>
                    <a:lnTo>
                      <a:pt x="1" y="43"/>
                    </a:lnTo>
                    <a:lnTo>
                      <a:pt x="0" y="57"/>
                    </a:lnTo>
                    <a:lnTo>
                      <a:pt x="0" y="57"/>
                    </a:lnTo>
                    <a:lnTo>
                      <a:pt x="0" y="86"/>
                    </a:lnTo>
                    <a:lnTo>
                      <a:pt x="0" y="114"/>
                    </a:lnTo>
                    <a:lnTo>
                      <a:pt x="0" y="114"/>
                    </a:lnTo>
                    <a:lnTo>
                      <a:pt x="1" y="116"/>
                    </a:lnTo>
                    <a:lnTo>
                      <a:pt x="2" y="117"/>
                    </a:lnTo>
                    <a:lnTo>
                      <a:pt x="3" y="118"/>
                    </a:lnTo>
                    <a:lnTo>
                      <a:pt x="6" y="119"/>
                    </a:lnTo>
                    <a:lnTo>
                      <a:pt x="8" y="118"/>
                    </a:lnTo>
                    <a:lnTo>
                      <a:pt x="9" y="117"/>
                    </a:lnTo>
                    <a:lnTo>
                      <a:pt x="10" y="116"/>
                    </a:lnTo>
                    <a:lnTo>
                      <a:pt x="11" y="114"/>
                    </a:lnTo>
                    <a:lnTo>
                      <a:pt x="11" y="57"/>
                    </a:lnTo>
                    <a:lnTo>
                      <a:pt x="11" y="57"/>
                    </a:lnTo>
                    <a:lnTo>
                      <a:pt x="11" y="43"/>
                    </a:lnTo>
                    <a:lnTo>
                      <a:pt x="13" y="31"/>
                    </a:lnTo>
                    <a:lnTo>
                      <a:pt x="14" y="18"/>
                    </a:lnTo>
                    <a:lnTo>
                      <a:pt x="15" y="5"/>
                    </a:lnTo>
                    <a:lnTo>
                      <a:pt x="15" y="5"/>
                    </a:lnTo>
                    <a:lnTo>
                      <a:pt x="15" y="3"/>
                    </a:lnTo>
                    <a:lnTo>
                      <a:pt x="14" y="1"/>
                    </a:lnTo>
                    <a:lnTo>
                      <a:pt x="12" y="0"/>
                    </a:lnTo>
                    <a:lnTo>
                      <a:pt x="11" y="0"/>
                    </a:lnTo>
                    <a:lnTo>
                      <a:pt x="9" y="0"/>
                    </a:lnTo>
                    <a:lnTo>
                      <a:pt x="8" y="1"/>
                    </a:lnTo>
                    <a:lnTo>
                      <a:pt x="6" y="3"/>
                    </a:lnTo>
                    <a:lnTo>
                      <a:pt x="6" y="5"/>
                    </a:lnTo>
                    <a:lnTo>
                      <a:pt x="6"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90" name="chenying0907 182"/>
              <p:cNvSpPr/>
              <p:nvPr/>
            </p:nvSpPr>
            <p:spPr bwMode="auto">
              <a:xfrm>
                <a:off x="4551363" y="2652713"/>
                <a:ext cx="4763" cy="55563"/>
              </a:xfrm>
              <a:custGeom>
                <a:avLst/>
                <a:gdLst/>
                <a:ahLst/>
                <a:cxnLst>
                  <a:cxn ang="0">
                    <a:pos x="11" y="5"/>
                  </a:cxn>
                  <a:cxn ang="0">
                    <a:pos x="11" y="5"/>
                  </a:cxn>
                  <a:cxn ang="0">
                    <a:pos x="11" y="3"/>
                  </a:cxn>
                  <a:cxn ang="0">
                    <a:pos x="10" y="1"/>
                  </a:cxn>
                  <a:cxn ang="0">
                    <a:pos x="8" y="0"/>
                  </a:cxn>
                  <a:cxn ang="0">
                    <a:pos x="6" y="0"/>
                  </a:cxn>
                  <a:cxn ang="0">
                    <a:pos x="5" y="0"/>
                  </a:cxn>
                  <a:cxn ang="0">
                    <a:pos x="3" y="1"/>
                  </a:cxn>
                  <a:cxn ang="0">
                    <a:pos x="2" y="3"/>
                  </a:cxn>
                  <a:cxn ang="0">
                    <a:pos x="2" y="5"/>
                  </a:cxn>
                  <a:cxn ang="0">
                    <a:pos x="2" y="5"/>
                  </a:cxn>
                  <a:cxn ang="0">
                    <a:pos x="0" y="53"/>
                  </a:cxn>
                  <a:cxn ang="0">
                    <a:pos x="0" y="75"/>
                  </a:cxn>
                  <a:cxn ang="0">
                    <a:pos x="2" y="99"/>
                  </a:cxn>
                  <a:cxn ang="0">
                    <a:pos x="2" y="99"/>
                  </a:cxn>
                  <a:cxn ang="0">
                    <a:pos x="2" y="101"/>
                  </a:cxn>
                  <a:cxn ang="0">
                    <a:pos x="4" y="103"/>
                  </a:cxn>
                  <a:cxn ang="0">
                    <a:pos x="7" y="104"/>
                  </a:cxn>
                  <a:cxn ang="0">
                    <a:pos x="9" y="104"/>
                  </a:cxn>
                  <a:cxn ang="0">
                    <a:pos x="10" y="103"/>
                  </a:cxn>
                  <a:cxn ang="0">
                    <a:pos x="11" y="101"/>
                  </a:cxn>
                  <a:cxn ang="0">
                    <a:pos x="11" y="99"/>
                  </a:cxn>
                  <a:cxn ang="0">
                    <a:pos x="11" y="99"/>
                  </a:cxn>
                  <a:cxn ang="0">
                    <a:pos x="9" y="75"/>
                  </a:cxn>
                  <a:cxn ang="0">
                    <a:pos x="9" y="53"/>
                  </a:cxn>
                  <a:cxn ang="0">
                    <a:pos x="11" y="5"/>
                  </a:cxn>
                  <a:cxn ang="0">
                    <a:pos x="11" y="5"/>
                  </a:cxn>
                </a:cxnLst>
                <a:rect l="0" t="0" r="r" b="b"/>
                <a:pathLst>
                  <a:path w="11" h="104">
                    <a:moveTo>
                      <a:pt x="11" y="5"/>
                    </a:moveTo>
                    <a:lnTo>
                      <a:pt x="11" y="5"/>
                    </a:lnTo>
                    <a:lnTo>
                      <a:pt x="11" y="3"/>
                    </a:lnTo>
                    <a:lnTo>
                      <a:pt x="10" y="1"/>
                    </a:lnTo>
                    <a:lnTo>
                      <a:pt x="8" y="0"/>
                    </a:lnTo>
                    <a:lnTo>
                      <a:pt x="6" y="0"/>
                    </a:lnTo>
                    <a:lnTo>
                      <a:pt x="5" y="0"/>
                    </a:lnTo>
                    <a:lnTo>
                      <a:pt x="3" y="1"/>
                    </a:lnTo>
                    <a:lnTo>
                      <a:pt x="2" y="3"/>
                    </a:lnTo>
                    <a:lnTo>
                      <a:pt x="2" y="5"/>
                    </a:lnTo>
                    <a:lnTo>
                      <a:pt x="2" y="5"/>
                    </a:lnTo>
                    <a:lnTo>
                      <a:pt x="0" y="53"/>
                    </a:lnTo>
                    <a:lnTo>
                      <a:pt x="0" y="75"/>
                    </a:lnTo>
                    <a:lnTo>
                      <a:pt x="2" y="99"/>
                    </a:lnTo>
                    <a:lnTo>
                      <a:pt x="2" y="99"/>
                    </a:lnTo>
                    <a:lnTo>
                      <a:pt x="2" y="101"/>
                    </a:lnTo>
                    <a:lnTo>
                      <a:pt x="4" y="103"/>
                    </a:lnTo>
                    <a:lnTo>
                      <a:pt x="7" y="104"/>
                    </a:lnTo>
                    <a:lnTo>
                      <a:pt x="9" y="104"/>
                    </a:lnTo>
                    <a:lnTo>
                      <a:pt x="10" y="103"/>
                    </a:lnTo>
                    <a:lnTo>
                      <a:pt x="11" y="101"/>
                    </a:lnTo>
                    <a:lnTo>
                      <a:pt x="11" y="99"/>
                    </a:lnTo>
                    <a:lnTo>
                      <a:pt x="11" y="99"/>
                    </a:lnTo>
                    <a:lnTo>
                      <a:pt x="9" y="75"/>
                    </a:lnTo>
                    <a:lnTo>
                      <a:pt x="9" y="53"/>
                    </a:lnTo>
                    <a:lnTo>
                      <a:pt x="11" y="5"/>
                    </a:lnTo>
                    <a:lnTo>
                      <a:pt x="11"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91" name="chenying0907 183"/>
              <p:cNvSpPr/>
              <p:nvPr/>
            </p:nvSpPr>
            <p:spPr bwMode="auto">
              <a:xfrm>
                <a:off x="4572000" y="2676525"/>
                <a:ext cx="6350" cy="58738"/>
              </a:xfrm>
              <a:custGeom>
                <a:avLst/>
                <a:gdLst/>
                <a:ahLst/>
                <a:cxnLst>
                  <a:cxn ang="0">
                    <a:pos x="10" y="4"/>
                  </a:cxn>
                  <a:cxn ang="0">
                    <a:pos x="10" y="4"/>
                  </a:cxn>
                  <a:cxn ang="0">
                    <a:pos x="9" y="2"/>
                  </a:cxn>
                  <a:cxn ang="0">
                    <a:pos x="8" y="1"/>
                  </a:cxn>
                  <a:cxn ang="0">
                    <a:pos x="7" y="0"/>
                  </a:cxn>
                  <a:cxn ang="0">
                    <a:pos x="5" y="0"/>
                  </a:cxn>
                  <a:cxn ang="0">
                    <a:pos x="3" y="0"/>
                  </a:cxn>
                  <a:cxn ang="0">
                    <a:pos x="2" y="1"/>
                  </a:cxn>
                  <a:cxn ang="0">
                    <a:pos x="1" y="2"/>
                  </a:cxn>
                  <a:cxn ang="0">
                    <a:pos x="0" y="4"/>
                  </a:cxn>
                  <a:cxn ang="0">
                    <a:pos x="0" y="4"/>
                  </a:cxn>
                  <a:cxn ang="0">
                    <a:pos x="1" y="57"/>
                  </a:cxn>
                  <a:cxn ang="0">
                    <a:pos x="2" y="83"/>
                  </a:cxn>
                  <a:cxn ang="0">
                    <a:pos x="5" y="109"/>
                  </a:cxn>
                  <a:cxn ang="0">
                    <a:pos x="5" y="109"/>
                  </a:cxn>
                  <a:cxn ang="0">
                    <a:pos x="6" y="111"/>
                  </a:cxn>
                  <a:cxn ang="0">
                    <a:pos x="7" y="112"/>
                  </a:cxn>
                  <a:cxn ang="0">
                    <a:pos x="10" y="113"/>
                  </a:cxn>
                  <a:cxn ang="0">
                    <a:pos x="12" y="113"/>
                  </a:cxn>
                  <a:cxn ang="0">
                    <a:pos x="13" y="112"/>
                  </a:cxn>
                  <a:cxn ang="0">
                    <a:pos x="14" y="111"/>
                  </a:cxn>
                  <a:cxn ang="0">
                    <a:pos x="14" y="109"/>
                  </a:cxn>
                  <a:cxn ang="0">
                    <a:pos x="14" y="109"/>
                  </a:cxn>
                  <a:cxn ang="0">
                    <a:pos x="12" y="83"/>
                  </a:cxn>
                  <a:cxn ang="0">
                    <a:pos x="10" y="57"/>
                  </a:cxn>
                  <a:cxn ang="0">
                    <a:pos x="10" y="4"/>
                  </a:cxn>
                  <a:cxn ang="0">
                    <a:pos x="10" y="4"/>
                  </a:cxn>
                </a:cxnLst>
                <a:rect l="0" t="0" r="r" b="b"/>
                <a:pathLst>
                  <a:path w="14" h="113">
                    <a:moveTo>
                      <a:pt x="10" y="4"/>
                    </a:moveTo>
                    <a:lnTo>
                      <a:pt x="10" y="4"/>
                    </a:lnTo>
                    <a:lnTo>
                      <a:pt x="9" y="2"/>
                    </a:lnTo>
                    <a:lnTo>
                      <a:pt x="8" y="1"/>
                    </a:lnTo>
                    <a:lnTo>
                      <a:pt x="7" y="0"/>
                    </a:lnTo>
                    <a:lnTo>
                      <a:pt x="5" y="0"/>
                    </a:lnTo>
                    <a:lnTo>
                      <a:pt x="3" y="0"/>
                    </a:lnTo>
                    <a:lnTo>
                      <a:pt x="2" y="1"/>
                    </a:lnTo>
                    <a:lnTo>
                      <a:pt x="1" y="2"/>
                    </a:lnTo>
                    <a:lnTo>
                      <a:pt x="0" y="4"/>
                    </a:lnTo>
                    <a:lnTo>
                      <a:pt x="0" y="4"/>
                    </a:lnTo>
                    <a:lnTo>
                      <a:pt x="1" y="57"/>
                    </a:lnTo>
                    <a:lnTo>
                      <a:pt x="2" y="83"/>
                    </a:lnTo>
                    <a:lnTo>
                      <a:pt x="5" y="109"/>
                    </a:lnTo>
                    <a:lnTo>
                      <a:pt x="5" y="109"/>
                    </a:lnTo>
                    <a:lnTo>
                      <a:pt x="6" y="111"/>
                    </a:lnTo>
                    <a:lnTo>
                      <a:pt x="7" y="112"/>
                    </a:lnTo>
                    <a:lnTo>
                      <a:pt x="10" y="113"/>
                    </a:lnTo>
                    <a:lnTo>
                      <a:pt x="12" y="113"/>
                    </a:lnTo>
                    <a:lnTo>
                      <a:pt x="13" y="112"/>
                    </a:lnTo>
                    <a:lnTo>
                      <a:pt x="14" y="111"/>
                    </a:lnTo>
                    <a:lnTo>
                      <a:pt x="14" y="109"/>
                    </a:lnTo>
                    <a:lnTo>
                      <a:pt x="14" y="109"/>
                    </a:lnTo>
                    <a:lnTo>
                      <a:pt x="12" y="83"/>
                    </a:lnTo>
                    <a:lnTo>
                      <a:pt x="10" y="57"/>
                    </a:lnTo>
                    <a:lnTo>
                      <a:pt x="10" y="4"/>
                    </a:lnTo>
                    <a:lnTo>
                      <a:pt x="10"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92" name="chenying0907 184"/>
              <p:cNvSpPr/>
              <p:nvPr/>
            </p:nvSpPr>
            <p:spPr bwMode="auto">
              <a:xfrm>
                <a:off x="4481513" y="2305050"/>
                <a:ext cx="12700" cy="61913"/>
              </a:xfrm>
              <a:custGeom>
                <a:avLst/>
                <a:gdLst/>
                <a:ahLst/>
                <a:cxnLst>
                  <a:cxn ang="0">
                    <a:pos x="21" y="109"/>
                  </a:cxn>
                  <a:cxn ang="0">
                    <a:pos x="21" y="109"/>
                  </a:cxn>
                  <a:cxn ang="0">
                    <a:pos x="16" y="105"/>
                  </a:cxn>
                  <a:cxn ang="0">
                    <a:pos x="13" y="101"/>
                  </a:cxn>
                  <a:cxn ang="0">
                    <a:pos x="11" y="95"/>
                  </a:cxn>
                  <a:cxn ang="0">
                    <a:pos x="9" y="89"/>
                  </a:cxn>
                  <a:cxn ang="0">
                    <a:pos x="9" y="76"/>
                  </a:cxn>
                  <a:cxn ang="0">
                    <a:pos x="9" y="64"/>
                  </a:cxn>
                  <a:cxn ang="0">
                    <a:pos x="9" y="64"/>
                  </a:cxn>
                  <a:cxn ang="0">
                    <a:pos x="10" y="34"/>
                  </a:cxn>
                  <a:cxn ang="0">
                    <a:pos x="9" y="5"/>
                  </a:cxn>
                  <a:cxn ang="0">
                    <a:pos x="9" y="5"/>
                  </a:cxn>
                  <a:cxn ang="0">
                    <a:pos x="9" y="3"/>
                  </a:cxn>
                  <a:cxn ang="0">
                    <a:pos x="8" y="1"/>
                  </a:cxn>
                  <a:cxn ang="0">
                    <a:pos x="6" y="0"/>
                  </a:cxn>
                  <a:cxn ang="0">
                    <a:pos x="5" y="0"/>
                  </a:cxn>
                  <a:cxn ang="0">
                    <a:pos x="3" y="0"/>
                  </a:cxn>
                  <a:cxn ang="0">
                    <a:pos x="2" y="1"/>
                  </a:cxn>
                  <a:cxn ang="0">
                    <a:pos x="1" y="3"/>
                  </a:cxn>
                  <a:cxn ang="0">
                    <a:pos x="0" y="5"/>
                  </a:cxn>
                  <a:cxn ang="0">
                    <a:pos x="0" y="5"/>
                  </a:cxn>
                  <a:cxn ang="0">
                    <a:pos x="0" y="77"/>
                  </a:cxn>
                  <a:cxn ang="0">
                    <a:pos x="0" y="77"/>
                  </a:cxn>
                  <a:cxn ang="0">
                    <a:pos x="0" y="89"/>
                  </a:cxn>
                  <a:cxn ang="0">
                    <a:pos x="1" y="95"/>
                  </a:cxn>
                  <a:cxn ang="0">
                    <a:pos x="3" y="100"/>
                  </a:cxn>
                  <a:cxn ang="0">
                    <a:pos x="5" y="105"/>
                  </a:cxn>
                  <a:cxn ang="0">
                    <a:pos x="8" y="110"/>
                  </a:cxn>
                  <a:cxn ang="0">
                    <a:pos x="12" y="115"/>
                  </a:cxn>
                  <a:cxn ang="0">
                    <a:pos x="16" y="118"/>
                  </a:cxn>
                  <a:cxn ang="0">
                    <a:pos x="16" y="118"/>
                  </a:cxn>
                  <a:cxn ang="0">
                    <a:pos x="18" y="119"/>
                  </a:cxn>
                  <a:cxn ang="0">
                    <a:pos x="20" y="119"/>
                  </a:cxn>
                  <a:cxn ang="0">
                    <a:pos x="21" y="118"/>
                  </a:cxn>
                  <a:cxn ang="0">
                    <a:pos x="22" y="117"/>
                  </a:cxn>
                  <a:cxn ang="0">
                    <a:pos x="23" y="115"/>
                  </a:cxn>
                  <a:cxn ang="0">
                    <a:pos x="23" y="112"/>
                  </a:cxn>
                  <a:cxn ang="0">
                    <a:pos x="22" y="111"/>
                  </a:cxn>
                  <a:cxn ang="0">
                    <a:pos x="21" y="109"/>
                  </a:cxn>
                  <a:cxn ang="0">
                    <a:pos x="21" y="109"/>
                  </a:cxn>
                </a:cxnLst>
                <a:rect l="0" t="0" r="r" b="b"/>
                <a:pathLst>
                  <a:path w="23" h="119">
                    <a:moveTo>
                      <a:pt x="21" y="109"/>
                    </a:moveTo>
                    <a:lnTo>
                      <a:pt x="21" y="109"/>
                    </a:lnTo>
                    <a:lnTo>
                      <a:pt x="16" y="105"/>
                    </a:lnTo>
                    <a:lnTo>
                      <a:pt x="13" y="101"/>
                    </a:lnTo>
                    <a:lnTo>
                      <a:pt x="11" y="95"/>
                    </a:lnTo>
                    <a:lnTo>
                      <a:pt x="9" y="89"/>
                    </a:lnTo>
                    <a:lnTo>
                      <a:pt x="9" y="76"/>
                    </a:lnTo>
                    <a:lnTo>
                      <a:pt x="9" y="64"/>
                    </a:lnTo>
                    <a:lnTo>
                      <a:pt x="9" y="64"/>
                    </a:lnTo>
                    <a:lnTo>
                      <a:pt x="10" y="34"/>
                    </a:lnTo>
                    <a:lnTo>
                      <a:pt x="9" y="5"/>
                    </a:lnTo>
                    <a:lnTo>
                      <a:pt x="9" y="5"/>
                    </a:lnTo>
                    <a:lnTo>
                      <a:pt x="9" y="3"/>
                    </a:lnTo>
                    <a:lnTo>
                      <a:pt x="8" y="1"/>
                    </a:lnTo>
                    <a:lnTo>
                      <a:pt x="6" y="0"/>
                    </a:lnTo>
                    <a:lnTo>
                      <a:pt x="5" y="0"/>
                    </a:lnTo>
                    <a:lnTo>
                      <a:pt x="3" y="0"/>
                    </a:lnTo>
                    <a:lnTo>
                      <a:pt x="2" y="1"/>
                    </a:lnTo>
                    <a:lnTo>
                      <a:pt x="1" y="3"/>
                    </a:lnTo>
                    <a:lnTo>
                      <a:pt x="0" y="5"/>
                    </a:lnTo>
                    <a:lnTo>
                      <a:pt x="0" y="5"/>
                    </a:lnTo>
                    <a:lnTo>
                      <a:pt x="0" y="77"/>
                    </a:lnTo>
                    <a:lnTo>
                      <a:pt x="0" y="77"/>
                    </a:lnTo>
                    <a:lnTo>
                      <a:pt x="0" y="89"/>
                    </a:lnTo>
                    <a:lnTo>
                      <a:pt x="1" y="95"/>
                    </a:lnTo>
                    <a:lnTo>
                      <a:pt x="3" y="100"/>
                    </a:lnTo>
                    <a:lnTo>
                      <a:pt x="5" y="105"/>
                    </a:lnTo>
                    <a:lnTo>
                      <a:pt x="8" y="110"/>
                    </a:lnTo>
                    <a:lnTo>
                      <a:pt x="12" y="115"/>
                    </a:lnTo>
                    <a:lnTo>
                      <a:pt x="16" y="118"/>
                    </a:lnTo>
                    <a:lnTo>
                      <a:pt x="16" y="118"/>
                    </a:lnTo>
                    <a:lnTo>
                      <a:pt x="18" y="119"/>
                    </a:lnTo>
                    <a:lnTo>
                      <a:pt x="20" y="119"/>
                    </a:lnTo>
                    <a:lnTo>
                      <a:pt x="21" y="118"/>
                    </a:lnTo>
                    <a:lnTo>
                      <a:pt x="22" y="117"/>
                    </a:lnTo>
                    <a:lnTo>
                      <a:pt x="23" y="115"/>
                    </a:lnTo>
                    <a:lnTo>
                      <a:pt x="23" y="112"/>
                    </a:lnTo>
                    <a:lnTo>
                      <a:pt x="22" y="111"/>
                    </a:lnTo>
                    <a:lnTo>
                      <a:pt x="21" y="109"/>
                    </a:lnTo>
                    <a:lnTo>
                      <a:pt x="21" y="109"/>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93" name="chenying0907 185"/>
              <p:cNvSpPr/>
              <p:nvPr/>
            </p:nvSpPr>
            <p:spPr bwMode="auto">
              <a:xfrm>
                <a:off x="4519613" y="2336800"/>
                <a:ext cx="9525" cy="55563"/>
              </a:xfrm>
              <a:custGeom>
                <a:avLst/>
                <a:gdLst/>
                <a:ahLst/>
                <a:cxnLst>
                  <a:cxn ang="0">
                    <a:pos x="9" y="3"/>
                  </a:cxn>
                  <a:cxn ang="0">
                    <a:pos x="9" y="3"/>
                  </a:cxn>
                  <a:cxn ang="0">
                    <a:pos x="7" y="15"/>
                  </a:cxn>
                  <a:cxn ang="0">
                    <a:pos x="4" y="27"/>
                  </a:cxn>
                  <a:cxn ang="0">
                    <a:pos x="2" y="50"/>
                  </a:cxn>
                  <a:cxn ang="0">
                    <a:pos x="0" y="75"/>
                  </a:cxn>
                  <a:cxn ang="0">
                    <a:pos x="0" y="99"/>
                  </a:cxn>
                  <a:cxn ang="0">
                    <a:pos x="0" y="99"/>
                  </a:cxn>
                  <a:cxn ang="0">
                    <a:pos x="0" y="101"/>
                  </a:cxn>
                  <a:cxn ang="0">
                    <a:pos x="1" y="102"/>
                  </a:cxn>
                  <a:cxn ang="0">
                    <a:pos x="3" y="103"/>
                  </a:cxn>
                  <a:cxn ang="0">
                    <a:pos x="5" y="104"/>
                  </a:cxn>
                  <a:cxn ang="0">
                    <a:pos x="6" y="103"/>
                  </a:cxn>
                  <a:cxn ang="0">
                    <a:pos x="8" y="102"/>
                  </a:cxn>
                  <a:cxn ang="0">
                    <a:pos x="9" y="101"/>
                  </a:cxn>
                  <a:cxn ang="0">
                    <a:pos x="9" y="99"/>
                  </a:cxn>
                  <a:cxn ang="0">
                    <a:pos x="9" y="99"/>
                  </a:cxn>
                  <a:cxn ang="0">
                    <a:pos x="10" y="75"/>
                  </a:cxn>
                  <a:cxn ang="0">
                    <a:pos x="11" y="52"/>
                  </a:cxn>
                  <a:cxn ang="0">
                    <a:pos x="13" y="29"/>
                  </a:cxn>
                  <a:cxn ang="0">
                    <a:pos x="16" y="17"/>
                  </a:cxn>
                  <a:cxn ang="0">
                    <a:pos x="18" y="6"/>
                  </a:cxn>
                  <a:cxn ang="0">
                    <a:pos x="18" y="6"/>
                  </a:cxn>
                  <a:cxn ang="0">
                    <a:pos x="18" y="4"/>
                  </a:cxn>
                  <a:cxn ang="0">
                    <a:pos x="18" y="2"/>
                  </a:cxn>
                  <a:cxn ang="0">
                    <a:pos x="17" y="1"/>
                  </a:cxn>
                  <a:cxn ang="0">
                    <a:pos x="15" y="0"/>
                  </a:cxn>
                  <a:cxn ang="0">
                    <a:pos x="13" y="0"/>
                  </a:cxn>
                  <a:cxn ang="0">
                    <a:pos x="12" y="0"/>
                  </a:cxn>
                  <a:cxn ang="0">
                    <a:pos x="10" y="1"/>
                  </a:cxn>
                  <a:cxn ang="0">
                    <a:pos x="9" y="3"/>
                  </a:cxn>
                  <a:cxn ang="0">
                    <a:pos x="9" y="3"/>
                  </a:cxn>
                </a:cxnLst>
                <a:rect l="0" t="0" r="r" b="b"/>
                <a:pathLst>
                  <a:path w="18" h="104">
                    <a:moveTo>
                      <a:pt x="9" y="3"/>
                    </a:moveTo>
                    <a:lnTo>
                      <a:pt x="9" y="3"/>
                    </a:lnTo>
                    <a:lnTo>
                      <a:pt x="7" y="15"/>
                    </a:lnTo>
                    <a:lnTo>
                      <a:pt x="4" y="27"/>
                    </a:lnTo>
                    <a:lnTo>
                      <a:pt x="2" y="50"/>
                    </a:lnTo>
                    <a:lnTo>
                      <a:pt x="0" y="75"/>
                    </a:lnTo>
                    <a:lnTo>
                      <a:pt x="0" y="99"/>
                    </a:lnTo>
                    <a:lnTo>
                      <a:pt x="0" y="99"/>
                    </a:lnTo>
                    <a:lnTo>
                      <a:pt x="0" y="101"/>
                    </a:lnTo>
                    <a:lnTo>
                      <a:pt x="1" y="102"/>
                    </a:lnTo>
                    <a:lnTo>
                      <a:pt x="3" y="103"/>
                    </a:lnTo>
                    <a:lnTo>
                      <a:pt x="5" y="104"/>
                    </a:lnTo>
                    <a:lnTo>
                      <a:pt x="6" y="103"/>
                    </a:lnTo>
                    <a:lnTo>
                      <a:pt x="8" y="102"/>
                    </a:lnTo>
                    <a:lnTo>
                      <a:pt x="9" y="101"/>
                    </a:lnTo>
                    <a:lnTo>
                      <a:pt x="9" y="99"/>
                    </a:lnTo>
                    <a:lnTo>
                      <a:pt x="9" y="99"/>
                    </a:lnTo>
                    <a:lnTo>
                      <a:pt x="10" y="75"/>
                    </a:lnTo>
                    <a:lnTo>
                      <a:pt x="11" y="52"/>
                    </a:lnTo>
                    <a:lnTo>
                      <a:pt x="13" y="29"/>
                    </a:lnTo>
                    <a:lnTo>
                      <a:pt x="16" y="17"/>
                    </a:lnTo>
                    <a:lnTo>
                      <a:pt x="18" y="6"/>
                    </a:lnTo>
                    <a:lnTo>
                      <a:pt x="18" y="6"/>
                    </a:lnTo>
                    <a:lnTo>
                      <a:pt x="18" y="4"/>
                    </a:lnTo>
                    <a:lnTo>
                      <a:pt x="18" y="2"/>
                    </a:lnTo>
                    <a:lnTo>
                      <a:pt x="17" y="1"/>
                    </a:lnTo>
                    <a:lnTo>
                      <a:pt x="15" y="0"/>
                    </a:lnTo>
                    <a:lnTo>
                      <a:pt x="13" y="0"/>
                    </a:lnTo>
                    <a:lnTo>
                      <a:pt x="12" y="0"/>
                    </a:lnTo>
                    <a:lnTo>
                      <a:pt x="10" y="1"/>
                    </a:lnTo>
                    <a:lnTo>
                      <a:pt x="9" y="3"/>
                    </a:lnTo>
                    <a:lnTo>
                      <a:pt x="9"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94" name="chenying0907 186"/>
              <p:cNvSpPr/>
              <p:nvPr/>
            </p:nvSpPr>
            <p:spPr bwMode="auto">
              <a:xfrm>
                <a:off x="4543425" y="2370138"/>
                <a:ext cx="7938" cy="71438"/>
              </a:xfrm>
              <a:custGeom>
                <a:avLst/>
                <a:gdLst/>
                <a:ahLst/>
                <a:cxnLst>
                  <a:cxn ang="0">
                    <a:pos x="5" y="4"/>
                  </a:cxn>
                  <a:cxn ang="0">
                    <a:pos x="5" y="4"/>
                  </a:cxn>
                  <a:cxn ang="0">
                    <a:pos x="4" y="36"/>
                  </a:cxn>
                  <a:cxn ang="0">
                    <a:pos x="3" y="68"/>
                  </a:cxn>
                  <a:cxn ang="0">
                    <a:pos x="1" y="100"/>
                  </a:cxn>
                  <a:cxn ang="0">
                    <a:pos x="0" y="132"/>
                  </a:cxn>
                  <a:cxn ang="0">
                    <a:pos x="0" y="132"/>
                  </a:cxn>
                  <a:cxn ang="0">
                    <a:pos x="0" y="134"/>
                  </a:cxn>
                  <a:cxn ang="0">
                    <a:pos x="1" y="135"/>
                  </a:cxn>
                  <a:cxn ang="0">
                    <a:pos x="3" y="136"/>
                  </a:cxn>
                  <a:cxn ang="0">
                    <a:pos x="4" y="136"/>
                  </a:cxn>
                  <a:cxn ang="0">
                    <a:pos x="7" y="136"/>
                  </a:cxn>
                  <a:cxn ang="0">
                    <a:pos x="9" y="135"/>
                  </a:cxn>
                  <a:cxn ang="0">
                    <a:pos x="10" y="134"/>
                  </a:cxn>
                  <a:cxn ang="0">
                    <a:pos x="10" y="132"/>
                  </a:cxn>
                  <a:cxn ang="0">
                    <a:pos x="10" y="132"/>
                  </a:cxn>
                  <a:cxn ang="0">
                    <a:pos x="11" y="100"/>
                  </a:cxn>
                  <a:cxn ang="0">
                    <a:pos x="13" y="68"/>
                  </a:cxn>
                  <a:cxn ang="0">
                    <a:pos x="14" y="36"/>
                  </a:cxn>
                  <a:cxn ang="0">
                    <a:pos x="15" y="4"/>
                  </a:cxn>
                  <a:cxn ang="0">
                    <a:pos x="15" y="4"/>
                  </a:cxn>
                  <a:cxn ang="0">
                    <a:pos x="14" y="2"/>
                  </a:cxn>
                  <a:cxn ang="0">
                    <a:pos x="13" y="1"/>
                  </a:cxn>
                  <a:cxn ang="0">
                    <a:pos x="12" y="0"/>
                  </a:cxn>
                  <a:cxn ang="0">
                    <a:pos x="10" y="0"/>
                  </a:cxn>
                  <a:cxn ang="0">
                    <a:pos x="8" y="0"/>
                  </a:cxn>
                  <a:cxn ang="0">
                    <a:pos x="7" y="1"/>
                  </a:cxn>
                  <a:cxn ang="0">
                    <a:pos x="5" y="2"/>
                  </a:cxn>
                  <a:cxn ang="0">
                    <a:pos x="5" y="4"/>
                  </a:cxn>
                  <a:cxn ang="0">
                    <a:pos x="5" y="4"/>
                  </a:cxn>
                </a:cxnLst>
                <a:rect l="0" t="0" r="r" b="b"/>
                <a:pathLst>
                  <a:path w="15" h="136">
                    <a:moveTo>
                      <a:pt x="5" y="4"/>
                    </a:moveTo>
                    <a:lnTo>
                      <a:pt x="5" y="4"/>
                    </a:lnTo>
                    <a:lnTo>
                      <a:pt x="4" y="36"/>
                    </a:lnTo>
                    <a:lnTo>
                      <a:pt x="3" y="68"/>
                    </a:lnTo>
                    <a:lnTo>
                      <a:pt x="1" y="100"/>
                    </a:lnTo>
                    <a:lnTo>
                      <a:pt x="0" y="132"/>
                    </a:lnTo>
                    <a:lnTo>
                      <a:pt x="0" y="132"/>
                    </a:lnTo>
                    <a:lnTo>
                      <a:pt x="0" y="134"/>
                    </a:lnTo>
                    <a:lnTo>
                      <a:pt x="1" y="135"/>
                    </a:lnTo>
                    <a:lnTo>
                      <a:pt x="3" y="136"/>
                    </a:lnTo>
                    <a:lnTo>
                      <a:pt x="4" y="136"/>
                    </a:lnTo>
                    <a:lnTo>
                      <a:pt x="7" y="136"/>
                    </a:lnTo>
                    <a:lnTo>
                      <a:pt x="9" y="135"/>
                    </a:lnTo>
                    <a:lnTo>
                      <a:pt x="10" y="134"/>
                    </a:lnTo>
                    <a:lnTo>
                      <a:pt x="10" y="132"/>
                    </a:lnTo>
                    <a:lnTo>
                      <a:pt x="10" y="132"/>
                    </a:lnTo>
                    <a:lnTo>
                      <a:pt x="11" y="100"/>
                    </a:lnTo>
                    <a:lnTo>
                      <a:pt x="13" y="68"/>
                    </a:lnTo>
                    <a:lnTo>
                      <a:pt x="14" y="36"/>
                    </a:lnTo>
                    <a:lnTo>
                      <a:pt x="15" y="4"/>
                    </a:lnTo>
                    <a:lnTo>
                      <a:pt x="15" y="4"/>
                    </a:lnTo>
                    <a:lnTo>
                      <a:pt x="14" y="2"/>
                    </a:lnTo>
                    <a:lnTo>
                      <a:pt x="13" y="1"/>
                    </a:lnTo>
                    <a:lnTo>
                      <a:pt x="12" y="0"/>
                    </a:lnTo>
                    <a:lnTo>
                      <a:pt x="10" y="0"/>
                    </a:lnTo>
                    <a:lnTo>
                      <a:pt x="8" y="0"/>
                    </a:lnTo>
                    <a:lnTo>
                      <a:pt x="7" y="1"/>
                    </a:lnTo>
                    <a:lnTo>
                      <a:pt x="5" y="2"/>
                    </a:lnTo>
                    <a:lnTo>
                      <a:pt x="5" y="4"/>
                    </a:lnTo>
                    <a:lnTo>
                      <a:pt x="5"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95" name="chenying0907 187"/>
              <p:cNvSpPr/>
              <p:nvPr/>
            </p:nvSpPr>
            <p:spPr bwMode="auto">
              <a:xfrm>
                <a:off x="4573588" y="2406650"/>
                <a:ext cx="4763" cy="71438"/>
              </a:xfrm>
              <a:custGeom>
                <a:avLst/>
                <a:gdLst/>
                <a:ahLst/>
                <a:cxnLst>
                  <a:cxn ang="0">
                    <a:pos x="0" y="5"/>
                  </a:cxn>
                  <a:cxn ang="0">
                    <a:pos x="0" y="128"/>
                  </a:cxn>
                  <a:cxn ang="0">
                    <a:pos x="0" y="128"/>
                  </a:cxn>
                  <a:cxn ang="0">
                    <a:pos x="0" y="130"/>
                  </a:cxn>
                  <a:cxn ang="0">
                    <a:pos x="1" y="131"/>
                  </a:cxn>
                  <a:cxn ang="0">
                    <a:pos x="3" y="132"/>
                  </a:cxn>
                  <a:cxn ang="0">
                    <a:pos x="5" y="133"/>
                  </a:cxn>
                  <a:cxn ang="0">
                    <a:pos x="6" y="132"/>
                  </a:cxn>
                  <a:cxn ang="0">
                    <a:pos x="8" y="131"/>
                  </a:cxn>
                  <a:cxn ang="0">
                    <a:pos x="9" y="130"/>
                  </a:cxn>
                  <a:cxn ang="0">
                    <a:pos x="9" y="128"/>
                  </a:cxn>
                  <a:cxn ang="0">
                    <a:pos x="9" y="5"/>
                  </a:cxn>
                  <a:cxn ang="0">
                    <a:pos x="9" y="5"/>
                  </a:cxn>
                  <a:cxn ang="0">
                    <a:pos x="9" y="3"/>
                  </a:cxn>
                  <a:cxn ang="0">
                    <a:pos x="8" y="1"/>
                  </a:cxn>
                  <a:cxn ang="0">
                    <a:pos x="6" y="1"/>
                  </a:cxn>
                  <a:cxn ang="0">
                    <a:pos x="5" y="0"/>
                  </a:cxn>
                  <a:cxn ang="0">
                    <a:pos x="3" y="1"/>
                  </a:cxn>
                  <a:cxn ang="0">
                    <a:pos x="1" y="1"/>
                  </a:cxn>
                  <a:cxn ang="0">
                    <a:pos x="0" y="3"/>
                  </a:cxn>
                  <a:cxn ang="0">
                    <a:pos x="0" y="5"/>
                  </a:cxn>
                  <a:cxn ang="0">
                    <a:pos x="0" y="5"/>
                  </a:cxn>
                </a:cxnLst>
                <a:rect l="0" t="0" r="r" b="b"/>
                <a:pathLst>
                  <a:path w="9" h="133">
                    <a:moveTo>
                      <a:pt x="0" y="5"/>
                    </a:moveTo>
                    <a:lnTo>
                      <a:pt x="0" y="128"/>
                    </a:lnTo>
                    <a:lnTo>
                      <a:pt x="0" y="128"/>
                    </a:lnTo>
                    <a:lnTo>
                      <a:pt x="0" y="130"/>
                    </a:lnTo>
                    <a:lnTo>
                      <a:pt x="1" y="131"/>
                    </a:lnTo>
                    <a:lnTo>
                      <a:pt x="3" y="132"/>
                    </a:lnTo>
                    <a:lnTo>
                      <a:pt x="5" y="133"/>
                    </a:lnTo>
                    <a:lnTo>
                      <a:pt x="6" y="132"/>
                    </a:lnTo>
                    <a:lnTo>
                      <a:pt x="8" y="131"/>
                    </a:lnTo>
                    <a:lnTo>
                      <a:pt x="9" y="130"/>
                    </a:lnTo>
                    <a:lnTo>
                      <a:pt x="9" y="128"/>
                    </a:lnTo>
                    <a:lnTo>
                      <a:pt x="9" y="5"/>
                    </a:lnTo>
                    <a:lnTo>
                      <a:pt x="9" y="5"/>
                    </a:lnTo>
                    <a:lnTo>
                      <a:pt x="9" y="3"/>
                    </a:lnTo>
                    <a:lnTo>
                      <a:pt x="8" y="1"/>
                    </a:lnTo>
                    <a:lnTo>
                      <a:pt x="6" y="1"/>
                    </a:lnTo>
                    <a:lnTo>
                      <a:pt x="5" y="0"/>
                    </a:lnTo>
                    <a:lnTo>
                      <a:pt x="3" y="1"/>
                    </a:lnTo>
                    <a:lnTo>
                      <a:pt x="1" y="1"/>
                    </a:lnTo>
                    <a:lnTo>
                      <a:pt x="0" y="3"/>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96" name="chenying0907 188"/>
              <p:cNvSpPr/>
              <p:nvPr/>
            </p:nvSpPr>
            <p:spPr bwMode="auto">
              <a:xfrm>
                <a:off x="4602163" y="2432050"/>
                <a:ext cx="4763" cy="65088"/>
              </a:xfrm>
              <a:custGeom>
                <a:avLst/>
                <a:gdLst/>
                <a:ahLst/>
                <a:cxnLst>
                  <a:cxn ang="0">
                    <a:pos x="0" y="5"/>
                  </a:cxn>
                  <a:cxn ang="0">
                    <a:pos x="0" y="118"/>
                  </a:cxn>
                  <a:cxn ang="0">
                    <a:pos x="0" y="118"/>
                  </a:cxn>
                  <a:cxn ang="0">
                    <a:pos x="0" y="120"/>
                  </a:cxn>
                  <a:cxn ang="0">
                    <a:pos x="1" y="121"/>
                  </a:cxn>
                  <a:cxn ang="0">
                    <a:pos x="2" y="123"/>
                  </a:cxn>
                  <a:cxn ang="0">
                    <a:pos x="4" y="123"/>
                  </a:cxn>
                  <a:cxn ang="0">
                    <a:pos x="6" y="123"/>
                  </a:cxn>
                  <a:cxn ang="0">
                    <a:pos x="7" y="121"/>
                  </a:cxn>
                  <a:cxn ang="0">
                    <a:pos x="8" y="120"/>
                  </a:cxn>
                  <a:cxn ang="0">
                    <a:pos x="9" y="118"/>
                  </a:cxn>
                  <a:cxn ang="0">
                    <a:pos x="9" y="5"/>
                  </a:cxn>
                  <a:cxn ang="0">
                    <a:pos x="9" y="5"/>
                  </a:cxn>
                  <a:cxn ang="0">
                    <a:pos x="8" y="3"/>
                  </a:cxn>
                  <a:cxn ang="0">
                    <a:pos x="7" y="1"/>
                  </a:cxn>
                  <a:cxn ang="0">
                    <a:pos x="6" y="1"/>
                  </a:cxn>
                  <a:cxn ang="0">
                    <a:pos x="4" y="0"/>
                  </a:cxn>
                  <a:cxn ang="0">
                    <a:pos x="2" y="1"/>
                  </a:cxn>
                  <a:cxn ang="0">
                    <a:pos x="1" y="1"/>
                  </a:cxn>
                  <a:cxn ang="0">
                    <a:pos x="0" y="3"/>
                  </a:cxn>
                  <a:cxn ang="0">
                    <a:pos x="0" y="5"/>
                  </a:cxn>
                  <a:cxn ang="0">
                    <a:pos x="0" y="5"/>
                  </a:cxn>
                </a:cxnLst>
                <a:rect l="0" t="0" r="r" b="b"/>
                <a:pathLst>
                  <a:path w="9" h="123">
                    <a:moveTo>
                      <a:pt x="0" y="5"/>
                    </a:moveTo>
                    <a:lnTo>
                      <a:pt x="0" y="118"/>
                    </a:lnTo>
                    <a:lnTo>
                      <a:pt x="0" y="118"/>
                    </a:lnTo>
                    <a:lnTo>
                      <a:pt x="0" y="120"/>
                    </a:lnTo>
                    <a:lnTo>
                      <a:pt x="1" y="121"/>
                    </a:lnTo>
                    <a:lnTo>
                      <a:pt x="2" y="123"/>
                    </a:lnTo>
                    <a:lnTo>
                      <a:pt x="4" y="123"/>
                    </a:lnTo>
                    <a:lnTo>
                      <a:pt x="6" y="123"/>
                    </a:lnTo>
                    <a:lnTo>
                      <a:pt x="7" y="121"/>
                    </a:lnTo>
                    <a:lnTo>
                      <a:pt x="8" y="120"/>
                    </a:lnTo>
                    <a:lnTo>
                      <a:pt x="9" y="118"/>
                    </a:lnTo>
                    <a:lnTo>
                      <a:pt x="9" y="5"/>
                    </a:lnTo>
                    <a:lnTo>
                      <a:pt x="9" y="5"/>
                    </a:lnTo>
                    <a:lnTo>
                      <a:pt x="8" y="3"/>
                    </a:lnTo>
                    <a:lnTo>
                      <a:pt x="7" y="1"/>
                    </a:lnTo>
                    <a:lnTo>
                      <a:pt x="6" y="1"/>
                    </a:lnTo>
                    <a:lnTo>
                      <a:pt x="4" y="0"/>
                    </a:lnTo>
                    <a:lnTo>
                      <a:pt x="2" y="1"/>
                    </a:lnTo>
                    <a:lnTo>
                      <a:pt x="1" y="1"/>
                    </a:lnTo>
                    <a:lnTo>
                      <a:pt x="0" y="3"/>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97" name="chenying0907 189"/>
              <p:cNvSpPr/>
              <p:nvPr/>
            </p:nvSpPr>
            <p:spPr bwMode="auto">
              <a:xfrm>
                <a:off x="4624388" y="2457450"/>
                <a:ext cx="4763" cy="65088"/>
              </a:xfrm>
              <a:custGeom>
                <a:avLst/>
                <a:gdLst/>
                <a:ahLst/>
                <a:cxnLst>
                  <a:cxn ang="0">
                    <a:pos x="0" y="5"/>
                  </a:cxn>
                  <a:cxn ang="0">
                    <a:pos x="0" y="119"/>
                  </a:cxn>
                  <a:cxn ang="0">
                    <a:pos x="0" y="119"/>
                  </a:cxn>
                  <a:cxn ang="0">
                    <a:pos x="0" y="121"/>
                  </a:cxn>
                  <a:cxn ang="0">
                    <a:pos x="1" y="122"/>
                  </a:cxn>
                  <a:cxn ang="0">
                    <a:pos x="3" y="123"/>
                  </a:cxn>
                  <a:cxn ang="0">
                    <a:pos x="4" y="123"/>
                  </a:cxn>
                  <a:cxn ang="0">
                    <a:pos x="6" y="123"/>
                  </a:cxn>
                  <a:cxn ang="0">
                    <a:pos x="8" y="122"/>
                  </a:cxn>
                  <a:cxn ang="0">
                    <a:pos x="9" y="121"/>
                  </a:cxn>
                  <a:cxn ang="0">
                    <a:pos x="9" y="119"/>
                  </a:cxn>
                  <a:cxn ang="0">
                    <a:pos x="9" y="5"/>
                  </a:cxn>
                  <a:cxn ang="0">
                    <a:pos x="9" y="5"/>
                  </a:cxn>
                  <a:cxn ang="0">
                    <a:pos x="9" y="3"/>
                  </a:cxn>
                  <a:cxn ang="0">
                    <a:pos x="8" y="1"/>
                  </a:cxn>
                  <a:cxn ang="0">
                    <a:pos x="6" y="0"/>
                  </a:cxn>
                  <a:cxn ang="0">
                    <a:pos x="4" y="0"/>
                  </a:cxn>
                  <a:cxn ang="0">
                    <a:pos x="3" y="0"/>
                  </a:cxn>
                  <a:cxn ang="0">
                    <a:pos x="1" y="1"/>
                  </a:cxn>
                  <a:cxn ang="0">
                    <a:pos x="0" y="3"/>
                  </a:cxn>
                  <a:cxn ang="0">
                    <a:pos x="0" y="5"/>
                  </a:cxn>
                  <a:cxn ang="0">
                    <a:pos x="0" y="5"/>
                  </a:cxn>
                </a:cxnLst>
                <a:rect l="0" t="0" r="r" b="b"/>
                <a:pathLst>
                  <a:path w="9" h="123">
                    <a:moveTo>
                      <a:pt x="0" y="5"/>
                    </a:moveTo>
                    <a:lnTo>
                      <a:pt x="0" y="119"/>
                    </a:lnTo>
                    <a:lnTo>
                      <a:pt x="0" y="119"/>
                    </a:lnTo>
                    <a:lnTo>
                      <a:pt x="0" y="121"/>
                    </a:lnTo>
                    <a:lnTo>
                      <a:pt x="1" y="122"/>
                    </a:lnTo>
                    <a:lnTo>
                      <a:pt x="3" y="123"/>
                    </a:lnTo>
                    <a:lnTo>
                      <a:pt x="4" y="123"/>
                    </a:lnTo>
                    <a:lnTo>
                      <a:pt x="6" y="123"/>
                    </a:lnTo>
                    <a:lnTo>
                      <a:pt x="8" y="122"/>
                    </a:lnTo>
                    <a:lnTo>
                      <a:pt x="9" y="121"/>
                    </a:lnTo>
                    <a:lnTo>
                      <a:pt x="9" y="119"/>
                    </a:lnTo>
                    <a:lnTo>
                      <a:pt x="9" y="5"/>
                    </a:lnTo>
                    <a:lnTo>
                      <a:pt x="9" y="5"/>
                    </a:lnTo>
                    <a:lnTo>
                      <a:pt x="9" y="3"/>
                    </a:lnTo>
                    <a:lnTo>
                      <a:pt x="8" y="1"/>
                    </a:lnTo>
                    <a:lnTo>
                      <a:pt x="6" y="0"/>
                    </a:lnTo>
                    <a:lnTo>
                      <a:pt x="4" y="0"/>
                    </a:lnTo>
                    <a:lnTo>
                      <a:pt x="3" y="0"/>
                    </a:lnTo>
                    <a:lnTo>
                      <a:pt x="1" y="1"/>
                    </a:lnTo>
                    <a:lnTo>
                      <a:pt x="0" y="3"/>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98" name="chenying0907 190"/>
              <p:cNvSpPr/>
              <p:nvPr/>
            </p:nvSpPr>
            <p:spPr bwMode="auto">
              <a:xfrm>
                <a:off x="4651375" y="2482850"/>
                <a:ext cx="7938" cy="73025"/>
              </a:xfrm>
              <a:custGeom>
                <a:avLst/>
                <a:gdLst/>
                <a:ahLst/>
                <a:cxnLst>
                  <a:cxn ang="0">
                    <a:pos x="5" y="5"/>
                  </a:cxn>
                  <a:cxn ang="0">
                    <a:pos x="5" y="5"/>
                  </a:cxn>
                  <a:cxn ang="0">
                    <a:pos x="2" y="30"/>
                  </a:cxn>
                  <a:cxn ang="0">
                    <a:pos x="1" y="42"/>
                  </a:cxn>
                  <a:cxn ang="0">
                    <a:pos x="0" y="55"/>
                  </a:cxn>
                  <a:cxn ang="0">
                    <a:pos x="0" y="132"/>
                  </a:cxn>
                  <a:cxn ang="0">
                    <a:pos x="0" y="132"/>
                  </a:cxn>
                  <a:cxn ang="0">
                    <a:pos x="1" y="134"/>
                  </a:cxn>
                  <a:cxn ang="0">
                    <a:pos x="2" y="136"/>
                  </a:cxn>
                  <a:cxn ang="0">
                    <a:pos x="3" y="137"/>
                  </a:cxn>
                  <a:cxn ang="0">
                    <a:pos x="5" y="137"/>
                  </a:cxn>
                  <a:cxn ang="0">
                    <a:pos x="7" y="137"/>
                  </a:cxn>
                  <a:cxn ang="0">
                    <a:pos x="8" y="136"/>
                  </a:cxn>
                  <a:cxn ang="0">
                    <a:pos x="9" y="134"/>
                  </a:cxn>
                  <a:cxn ang="0">
                    <a:pos x="10" y="132"/>
                  </a:cxn>
                  <a:cxn ang="0">
                    <a:pos x="10" y="62"/>
                  </a:cxn>
                  <a:cxn ang="0">
                    <a:pos x="10" y="62"/>
                  </a:cxn>
                  <a:cxn ang="0">
                    <a:pos x="10" y="47"/>
                  </a:cxn>
                  <a:cxn ang="0">
                    <a:pos x="11" y="33"/>
                  </a:cxn>
                  <a:cxn ang="0">
                    <a:pos x="14" y="5"/>
                  </a:cxn>
                  <a:cxn ang="0">
                    <a:pos x="14" y="5"/>
                  </a:cxn>
                  <a:cxn ang="0">
                    <a:pos x="14" y="3"/>
                  </a:cxn>
                  <a:cxn ang="0">
                    <a:pos x="13" y="1"/>
                  </a:cxn>
                  <a:cxn ang="0">
                    <a:pos x="12" y="0"/>
                  </a:cxn>
                  <a:cxn ang="0">
                    <a:pos x="10" y="0"/>
                  </a:cxn>
                  <a:cxn ang="0">
                    <a:pos x="7" y="1"/>
                  </a:cxn>
                  <a:cxn ang="0">
                    <a:pos x="6" y="3"/>
                  </a:cxn>
                  <a:cxn ang="0">
                    <a:pos x="5" y="5"/>
                  </a:cxn>
                  <a:cxn ang="0">
                    <a:pos x="5" y="5"/>
                  </a:cxn>
                </a:cxnLst>
                <a:rect l="0" t="0" r="r" b="b"/>
                <a:pathLst>
                  <a:path w="14" h="137">
                    <a:moveTo>
                      <a:pt x="5" y="5"/>
                    </a:moveTo>
                    <a:lnTo>
                      <a:pt x="5" y="5"/>
                    </a:lnTo>
                    <a:lnTo>
                      <a:pt x="2" y="30"/>
                    </a:lnTo>
                    <a:lnTo>
                      <a:pt x="1" y="42"/>
                    </a:lnTo>
                    <a:lnTo>
                      <a:pt x="0" y="55"/>
                    </a:lnTo>
                    <a:lnTo>
                      <a:pt x="0" y="132"/>
                    </a:lnTo>
                    <a:lnTo>
                      <a:pt x="0" y="132"/>
                    </a:lnTo>
                    <a:lnTo>
                      <a:pt x="1" y="134"/>
                    </a:lnTo>
                    <a:lnTo>
                      <a:pt x="2" y="136"/>
                    </a:lnTo>
                    <a:lnTo>
                      <a:pt x="3" y="137"/>
                    </a:lnTo>
                    <a:lnTo>
                      <a:pt x="5" y="137"/>
                    </a:lnTo>
                    <a:lnTo>
                      <a:pt x="7" y="137"/>
                    </a:lnTo>
                    <a:lnTo>
                      <a:pt x="8" y="136"/>
                    </a:lnTo>
                    <a:lnTo>
                      <a:pt x="9" y="134"/>
                    </a:lnTo>
                    <a:lnTo>
                      <a:pt x="10" y="132"/>
                    </a:lnTo>
                    <a:lnTo>
                      <a:pt x="10" y="62"/>
                    </a:lnTo>
                    <a:lnTo>
                      <a:pt x="10" y="62"/>
                    </a:lnTo>
                    <a:lnTo>
                      <a:pt x="10" y="47"/>
                    </a:lnTo>
                    <a:lnTo>
                      <a:pt x="11" y="33"/>
                    </a:lnTo>
                    <a:lnTo>
                      <a:pt x="14" y="5"/>
                    </a:lnTo>
                    <a:lnTo>
                      <a:pt x="14" y="5"/>
                    </a:lnTo>
                    <a:lnTo>
                      <a:pt x="14" y="3"/>
                    </a:lnTo>
                    <a:lnTo>
                      <a:pt x="13" y="1"/>
                    </a:lnTo>
                    <a:lnTo>
                      <a:pt x="12" y="0"/>
                    </a:lnTo>
                    <a:lnTo>
                      <a:pt x="10" y="0"/>
                    </a:lnTo>
                    <a:lnTo>
                      <a:pt x="7" y="1"/>
                    </a:lnTo>
                    <a:lnTo>
                      <a:pt x="6" y="3"/>
                    </a:lnTo>
                    <a:lnTo>
                      <a:pt x="5" y="5"/>
                    </a:lnTo>
                    <a:lnTo>
                      <a:pt x="5"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99" name="chenying0907 191"/>
              <p:cNvSpPr/>
              <p:nvPr/>
            </p:nvSpPr>
            <p:spPr bwMode="auto">
              <a:xfrm>
                <a:off x="4684713" y="2500313"/>
                <a:ext cx="4763" cy="87313"/>
              </a:xfrm>
              <a:custGeom>
                <a:avLst/>
                <a:gdLst/>
                <a:ahLst/>
                <a:cxnLst>
                  <a:cxn ang="0">
                    <a:pos x="0" y="5"/>
                  </a:cxn>
                  <a:cxn ang="0">
                    <a:pos x="0" y="161"/>
                  </a:cxn>
                  <a:cxn ang="0">
                    <a:pos x="0" y="161"/>
                  </a:cxn>
                  <a:cxn ang="0">
                    <a:pos x="0" y="163"/>
                  </a:cxn>
                  <a:cxn ang="0">
                    <a:pos x="1" y="164"/>
                  </a:cxn>
                  <a:cxn ang="0">
                    <a:pos x="3" y="165"/>
                  </a:cxn>
                  <a:cxn ang="0">
                    <a:pos x="5" y="166"/>
                  </a:cxn>
                  <a:cxn ang="0">
                    <a:pos x="6" y="165"/>
                  </a:cxn>
                  <a:cxn ang="0">
                    <a:pos x="8" y="164"/>
                  </a:cxn>
                  <a:cxn ang="0">
                    <a:pos x="9" y="163"/>
                  </a:cxn>
                  <a:cxn ang="0">
                    <a:pos x="9" y="161"/>
                  </a:cxn>
                  <a:cxn ang="0">
                    <a:pos x="9" y="5"/>
                  </a:cxn>
                  <a:cxn ang="0">
                    <a:pos x="9" y="5"/>
                  </a:cxn>
                  <a:cxn ang="0">
                    <a:pos x="9" y="3"/>
                  </a:cxn>
                  <a:cxn ang="0">
                    <a:pos x="8" y="1"/>
                  </a:cxn>
                  <a:cxn ang="0">
                    <a:pos x="6" y="0"/>
                  </a:cxn>
                  <a:cxn ang="0">
                    <a:pos x="5" y="0"/>
                  </a:cxn>
                  <a:cxn ang="0">
                    <a:pos x="3" y="0"/>
                  </a:cxn>
                  <a:cxn ang="0">
                    <a:pos x="1" y="1"/>
                  </a:cxn>
                  <a:cxn ang="0">
                    <a:pos x="0" y="3"/>
                  </a:cxn>
                  <a:cxn ang="0">
                    <a:pos x="0" y="5"/>
                  </a:cxn>
                  <a:cxn ang="0">
                    <a:pos x="0" y="5"/>
                  </a:cxn>
                </a:cxnLst>
                <a:rect l="0" t="0" r="r" b="b"/>
                <a:pathLst>
                  <a:path w="9" h="166">
                    <a:moveTo>
                      <a:pt x="0" y="5"/>
                    </a:moveTo>
                    <a:lnTo>
                      <a:pt x="0" y="161"/>
                    </a:lnTo>
                    <a:lnTo>
                      <a:pt x="0" y="161"/>
                    </a:lnTo>
                    <a:lnTo>
                      <a:pt x="0" y="163"/>
                    </a:lnTo>
                    <a:lnTo>
                      <a:pt x="1" y="164"/>
                    </a:lnTo>
                    <a:lnTo>
                      <a:pt x="3" y="165"/>
                    </a:lnTo>
                    <a:lnTo>
                      <a:pt x="5" y="166"/>
                    </a:lnTo>
                    <a:lnTo>
                      <a:pt x="6" y="165"/>
                    </a:lnTo>
                    <a:lnTo>
                      <a:pt x="8" y="164"/>
                    </a:lnTo>
                    <a:lnTo>
                      <a:pt x="9" y="163"/>
                    </a:lnTo>
                    <a:lnTo>
                      <a:pt x="9" y="161"/>
                    </a:lnTo>
                    <a:lnTo>
                      <a:pt x="9" y="5"/>
                    </a:lnTo>
                    <a:lnTo>
                      <a:pt x="9" y="5"/>
                    </a:lnTo>
                    <a:lnTo>
                      <a:pt x="9" y="3"/>
                    </a:lnTo>
                    <a:lnTo>
                      <a:pt x="8" y="1"/>
                    </a:lnTo>
                    <a:lnTo>
                      <a:pt x="6" y="0"/>
                    </a:lnTo>
                    <a:lnTo>
                      <a:pt x="5" y="0"/>
                    </a:lnTo>
                    <a:lnTo>
                      <a:pt x="3" y="0"/>
                    </a:lnTo>
                    <a:lnTo>
                      <a:pt x="1" y="1"/>
                    </a:lnTo>
                    <a:lnTo>
                      <a:pt x="0" y="3"/>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00" name="chenying0907 192"/>
              <p:cNvSpPr/>
              <p:nvPr/>
            </p:nvSpPr>
            <p:spPr bwMode="auto">
              <a:xfrm>
                <a:off x="4702175" y="2540000"/>
                <a:ext cx="7938" cy="69850"/>
              </a:xfrm>
              <a:custGeom>
                <a:avLst/>
                <a:gdLst/>
                <a:ahLst/>
                <a:cxnLst>
                  <a:cxn ang="0">
                    <a:pos x="6" y="3"/>
                  </a:cxn>
                  <a:cxn ang="0">
                    <a:pos x="6" y="3"/>
                  </a:cxn>
                  <a:cxn ang="0">
                    <a:pos x="3" y="19"/>
                  </a:cxn>
                  <a:cxn ang="0">
                    <a:pos x="1" y="34"/>
                  </a:cxn>
                  <a:cxn ang="0">
                    <a:pos x="0" y="50"/>
                  </a:cxn>
                  <a:cxn ang="0">
                    <a:pos x="0" y="65"/>
                  </a:cxn>
                  <a:cxn ang="0">
                    <a:pos x="1" y="96"/>
                  </a:cxn>
                  <a:cxn ang="0">
                    <a:pos x="1" y="127"/>
                  </a:cxn>
                  <a:cxn ang="0">
                    <a:pos x="1" y="127"/>
                  </a:cxn>
                  <a:cxn ang="0">
                    <a:pos x="2" y="129"/>
                  </a:cxn>
                  <a:cxn ang="0">
                    <a:pos x="3" y="131"/>
                  </a:cxn>
                  <a:cxn ang="0">
                    <a:pos x="4" y="132"/>
                  </a:cxn>
                  <a:cxn ang="0">
                    <a:pos x="6" y="132"/>
                  </a:cxn>
                  <a:cxn ang="0">
                    <a:pos x="7" y="132"/>
                  </a:cxn>
                  <a:cxn ang="0">
                    <a:pos x="9" y="131"/>
                  </a:cxn>
                  <a:cxn ang="0">
                    <a:pos x="10" y="129"/>
                  </a:cxn>
                  <a:cxn ang="0">
                    <a:pos x="10" y="127"/>
                  </a:cxn>
                  <a:cxn ang="0">
                    <a:pos x="10" y="127"/>
                  </a:cxn>
                  <a:cxn ang="0">
                    <a:pos x="10" y="97"/>
                  </a:cxn>
                  <a:cxn ang="0">
                    <a:pos x="9" y="66"/>
                  </a:cxn>
                  <a:cxn ang="0">
                    <a:pos x="9" y="51"/>
                  </a:cxn>
                  <a:cxn ang="0">
                    <a:pos x="10" y="36"/>
                  </a:cxn>
                  <a:cxn ang="0">
                    <a:pos x="12" y="21"/>
                  </a:cxn>
                  <a:cxn ang="0">
                    <a:pos x="15" y="5"/>
                  </a:cxn>
                  <a:cxn ang="0">
                    <a:pos x="15" y="5"/>
                  </a:cxn>
                  <a:cxn ang="0">
                    <a:pos x="15" y="3"/>
                  </a:cxn>
                  <a:cxn ang="0">
                    <a:pos x="14" y="2"/>
                  </a:cxn>
                  <a:cxn ang="0">
                    <a:pos x="13" y="0"/>
                  </a:cxn>
                  <a:cxn ang="0">
                    <a:pos x="11" y="0"/>
                  </a:cxn>
                  <a:cxn ang="0">
                    <a:pos x="10" y="0"/>
                  </a:cxn>
                  <a:cxn ang="0">
                    <a:pos x="8" y="0"/>
                  </a:cxn>
                  <a:cxn ang="0">
                    <a:pos x="7" y="1"/>
                  </a:cxn>
                  <a:cxn ang="0">
                    <a:pos x="6" y="3"/>
                  </a:cxn>
                  <a:cxn ang="0">
                    <a:pos x="6" y="3"/>
                  </a:cxn>
                </a:cxnLst>
                <a:rect l="0" t="0" r="r" b="b"/>
                <a:pathLst>
                  <a:path w="15" h="132">
                    <a:moveTo>
                      <a:pt x="6" y="3"/>
                    </a:moveTo>
                    <a:lnTo>
                      <a:pt x="6" y="3"/>
                    </a:lnTo>
                    <a:lnTo>
                      <a:pt x="3" y="19"/>
                    </a:lnTo>
                    <a:lnTo>
                      <a:pt x="1" y="34"/>
                    </a:lnTo>
                    <a:lnTo>
                      <a:pt x="0" y="50"/>
                    </a:lnTo>
                    <a:lnTo>
                      <a:pt x="0" y="65"/>
                    </a:lnTo>
                    <a:lnTo>
                      <a:pt x="1" y="96"/>
                    </a:lnTo>
                    <a:lnTo>
                      <a:pt x="1" y="127"/>
                    </a:lnTo>
                    <a:lnTo>
                      <a:pt x="1" y="127"/>
                    </a:lnTo>
                    <a:lnTo>
                      <a:pt x="2" y="129"/>
                    </a:lnTo>
                    <a:lnTo>
                      <a:pt x="3" y="131"/>
                    </a:lnTo>
                    <a:lnTo>
                      <a:pt x="4" y="132"/>
                    </a:lnTo>
                    <a:lnTo>
                      <a:pt x="6" y="132"/>
                    </a:lnTo>
                    <a:lnTo>
                      <a:pt x="7" y="132"/>
                    </a:lnTo>
                    <a:lnTo>
                      <a:pt x="9" y="131"/>
                    </a:lnTo>
                    <a:lnTo>
                      <a:pt x="10" y="129"/>
                    </a:lnTo>
                    <a:lnTo>
                      <a:pt x="10" y="127"/>
                    </a:lnTo>
                    <a:lnTo>
                      <a:pt x="10" y="127"/>
                    </a:lnTo>
                    <a:lnTo>
                      <a:pt x="10" y="97"/>
                    </a:lnTo>
                    <a:lnTo>
                      <a:pt x="9" y="66"/>
                    </a:lnTo>
                    <a:lnTo>
                      <a:pt x="9" y="51"/>
                    </a:lnTo>
                    <a:lnTo>
                      <a:pt x="10" y="36"/>
                    </a:lnTo>
                    <a:lnTo>
                      <a:pt x="12" y="21"/>
                    </a:lnTo>
                    <a:lnTo>
                      <a:pt x="15" y="5"/>
                    </a:lnTo>
                    <a:lnTo>
                      <a:pt x="15" y="5"/>
                    </a:lnTo>
                    <a:lnTo>
                      <a:pt x="15" y="3"/>
                    </a:lnTo>
                    <a:lnTo>
                      <a:pt x="14" y="2"/>
                    </a:lnTo>
                    <a:lnTo>
                      <a:pt x="13" y="0"/>
                    </a:lnTo>
                    <a:lnTo>
                      <a:pt x="11" y="0"/>
                    </a:lnTo>
                    <a:lnTo>
                      <a:pt x="10" y="0"/>
                    </a:lnTo>
                    <a:lnTo>
                      <a:pt x="8" y="0"/>
                    </a:lnTo>
                    <a:lnTo>
                      <a:pt x="7" y="1"/>
                    </a:lnTo>
                    <a:lnTo>
                      <a:pt x="6" y="3"/>
                    </a:lnTo>
                    <a:lnTo>
                      <a:pt x="6"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01" name="chenying0907 193"/>
              <p:cNvSpPr/>
              <p:nvPr/>
            </p:nvSpPr>
            <p:spPr bwMode="auto">
              <a:xfrm>
                <a:off x="4727575" y="2568575"/>
                <a:ext cx="9525" cy="52388"/>
              </a:xfrm>
              <a:custGeom>
                <a:avLst/>
                <a:gdLst/>
                <a:ahLst/>
                <a:cxnLst>
                  <a:cxn ang="0">
                    <a:pos x="10" y="3"/>
                  </a:cxn>
                  <a:cxn ang="0">
                    <a:pos x="10" y="3"/>
                  </a:cxn>
                  <a:cxn ang="0">
                    <a:pos x="3" y="48"/>
                  </a:cxn>
                  <a:cxn ang="0">
                    <a:pos x="1" y="72"/>
                  </a:cxn>
                  <a:cxn ang="0">
                    <a:pos x="0" y="95"/>
                  </a:cxn>
                  <a:cxn ang="0">
                    <a:pos x="0" y="95"/>
                  </a:cxn>
                  <a:cxn ang="0">
                    <a:pos x="0" y="97"/>
                  </a:cxn>
                  <a:cxn ang="0">
                    <a:pos x="1" y="98"/>
                  </a:cxn>
                  <a:cxn ang="0">
                    <a:pos x="3" y="99"/>
                  </a:cxn>
                  <a:cxn ang="0">
                    <a:pos x="6" y="99"/>
                  </a:cxn>
                  <a:cxn ang="0">
                    <a:pos x="7" y="99"/>
                  </a:cxn>
                  <a:cxn ang="0">
                    <a:pos x="9" y="98"/>
                  </a:cxn>
                  <a:cxn ang="0">
                    <a:pos x="10" y="97"/>
                  </a:cxn>
                  <a:cxn ang="0">
                    <a:pos x="10" y="95"/>
                  </a:cxn>
                  <a:cxn ang="0">
                    <a:pos x="10" y="95"/>
                  </a:cxn>
                  <a:cxn ang="0">
                    <a:pos x="11" y="72"/>
                  </a:cxn>
                  <a:cxn ang="0">
                    <a:pos x="13" y="50"/>
                  </a:cxn>
                  <a:cxn ang="0">
                    <a:pos x="19" y="6"/>
                  </a:cxn>
                  <a:cxn ang="0">
                    <a:pos x="19" y="6"/>
                  </a:cxn>
                  <a:cxn ang="0">
                    <a:pos x="19" y="4"/>
                  </a:cxn>
                  <a:cxn ang="0">
                    <a:pos x="18" y="2"/>
                  </a:cxn>
                  <a:cxn ang="0">
                    <a:pos x="15" y="0"/>
                  </a:cxn>
                  <a:cxn ang="0">
                    <a:pos x="14" y="0"/>
                  </a:cxn>
                  <a:cxn ang="0">
                    <a:pos x="12" y="0"/>
                  </a:cxn>
                  <a:cxn ang="0">
                    <a:pos x="11" y="2"/>
                  </a:cxn>
                  <a:cxn ang="0">
                    <a:pos x="10" y="3"/>
                  </a:cxn>
                  <a:cxn ang="0">
                    <a:pos x="10" y="3"/>
                  </a:cxn>
                </a:cxnLst>
                <a:rect l="0" t="0" r="r" b="b"/>
                <a:pathLst>
                  <a:path w="19" h="99">
                    <a:moveTo>
                      <a:pt x="10" y="3"/>
                    </a:moveTo>
                    <a:lnTo>
                      <a:pt x="10" y="3"/>
                    </a:lnTo>
                    <a:lnTo>
                      <a:pt x="3" y="48"/>
                    </a:lnTo>
                    <a:lnTo>
                      <a:pt x="1" y="72"/>
                    </a:lnTo>
                    <a:lnTo>
                      <a:pt x="0" y="95"/>
                    </a:lnTo>
                    <a:lnTo>
                      <a:pt x="0" y="95"/>
                    </a:lnTo>
                    <a:lnTo>
                      <a:pt x="0" y="97"/>
                    </a:lnTo>
                    <a:lnTo>
                      <a:pt x="1" y="98"/>
                    </a:lnTo>
                    <a:lnTo>
                      <a:pt x="3" y="99"/>
                    </a:lnTo>
                    <a:lnTo>
                      <a:pt x="6" y="99"/>
                    </a:lnTo>
                    <a:lnTo>
                      <a:pt x="7" y="99"/>
                    </a:lnTo>
                    <a:lnTo>
                      <a:pt x="9" y="98"/>
                    </a:lnTo>
                    <a:lnTo>
                      <a:pt x="10" y="97"/>
                    </a:lnTo>
                    <a:lnTo>
                      <a:pt x="10" y="95"/>
                    </a:lnTo>
                    <a:lnTo>
                      <a:pt x="10" y="95"/>
                    </a:lnTo>
                    <a:lnTo>
                      <a:pt x="11" y="72"/>
                    </a:lnTo>
                    <a:lnTo>
                      <a:pt x="13" y="50"/>
                    </a:lnTo>
                    <a:lnTo>
                      <a:pt x="19" y="6"/>
                    </a:lnTo>
                    <a:lnTo>
                      <a:pt x="19" y="6"/>
                    </a:lnTo>
                    <a:lnTo>
                      <a:pt x="19" y="4"/>
                    </a:lnTo>
                    <a:lnTo>
                      <a:pt x="18" y="2"/>
                    </a:lnTo>
                    <a:lnTo>
                      <a:pt x="15" y="0"/>
                    </a:lnTo>
                    <a:lnTo>
                      <a:pt x="14" y="0"/>
                    </a:lnTo>
                    <a:lnTo>
                      <a:pt x="12" y="0"/>
                    </a:lnTo>
                    <a:lnTo>
                      <a:pt x="11" y="2"/>
                    </a:lnTo>
                    <a:lnTo>
                      <a:pt x="10" y="3"/>
                    </a:lnTo>
                    <a:lnTo>
                      <a:pt x="10"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02" name="chenying0907 194"/>
              <p:cNvSpPr/>
              <p:nvPr/>
            </p:nvSpPr>
            <p:spPr bwMode="auto">
              <a:xfrm>
                <a:off x="4748213" y="2590800"/>
                <a:ext cx="4763" cy="57150"/>
              </a:xfrm>
              <a:custGeom>
                <a:avLst/>
                <a:gdLst/>
                <a:ahLst/>
                <a:cxnLst>
                  <a:cxn ang="0">
                    <a:pos x="0" y="5"/>
                  </a:cxn>
                  <a:cxn ang="0">
                    <a:pos x="0" y="104"/>
                  </a:cxn>
                  <a:cxn ang="0">
                    <a:pos x="0" y="104"/>
                  </a:cxn>
                  <a:cxn ang="0">
                    <a:pos x="0" y="107"/>
                  </a:cxn>
                  <a:cxn ang="0">
                    <a:pos x="1" y="109"/>
                  </a:cxn>
                  <a:cxn ang="0">
                    <a:pos x="3" y="109"/>
                  </a:cxn>
                  <a:cxn ang="0">
                    <a:pos x="4" y="110"/>
                  </a:cxn>
                  <a:cxn ang="0">
                    <a:pos x="6" y="109"/>
                  </a:cxn>
                  <a:cxn ang="0">
                    <a:pos x="7" y="109"/>
                  </a:cxn>
                  <a:cxn ang="0">
                    <a:pos x="9" y="107"/>
                  </a:cxn>
                  <a:cxn ang="0">
                    <a:pos x="9" y="104"/>
                  </a:cxn>
                  <a:cxn ang="0">
                    <a:pos x="9" y="5"/>
                  </a:cxn>
                  <a:cxn ang="0">
                    <a:pos x="9" y="5"/>
                  </a:cxn>
                  <a:cxn ang="0">
                    <a:pos x="9" y="3"/>
                  </a:cxn>
                  <a:cxn ang="0">
                    <a:pos x="7" y="2"/>
                  </a:cxn>
                  <a:cxn ang="0">
                    <a:pos x="6" y="1"/>
                  </a:cxn>
                  <a:cxn ang="0">
                    <a:pos x="4" y="0"/>
                  </a:cxn>
                  <a:cxn ang="0">
                    <a:pos x="3" y="1"/>
                  </a:cxn>
                  <a:cxn ang="0">
                    <a:pos x="1" y="2"/>
                  </a:cxn>
                  <a:cxn ang="0">
                    <a:pos x="0" y="3"/>
                  </a:cxn>
                  <a:cxn ang="0">
                    <a:pos x="0" y="5"/>
                  </a:cxn>
                  <a:cxn ang="0">
                    <a:pos x="0" y="5"/>
                  </a:cxn>
                </a:cxnLst>
                <a:rect l="0" t="0" r="r" b="b"/>
                <a:pathLst>
                  <a:path w="9" h="110">
                    <a:moveTo>
                      <a:pt x="0" y="5"/>
                    </a:moveTo>
                    <a:lnTo>
                      <a:pt x="0" y="104"/>
                    </a:lnTo>
                    <a:lnTo>
                      <a:pt x="0" y="104"/>
                    </a:lnTo>
                    <a:lnTo>
                      <a:pt x="0" y="107"/>
                    </a:lnTo>
                    <a:lnTo>
                      <a:pt x="1" y="109"/>
                    </a:lnTo>
                    <a:lnTo>
                      <a:pt x="3" y="109"/>
                    </a:lnTo>
                    <a:lnTo>
                      <a:pt x="4" y="110"/>
                    </a:lnTo>
                    <a:lnTo>
                      <a:pt x="6" y="109"/>
                    </a:lnTo>
                    <a:lnTo>
                      <a:pt x="7" y="109"/>
                    </a:lnTo>
                    <a:lnTo>
                      <a:pt x="9" y="107"/>
                    </a:lnTo>
                    <a:lnTo>
                      <a:pt x="9" y="104"/>
                    </a:lnTo>
                    <a:lnTo>
                      <a:pt x="9" y="5"/>
                    </a:lnTo>
                    <a:lnTo>
                      <a:pt x="9" y="5"/>
                    </a:lnTo>
                    <a:lnTo>
                      <a:pt x="9" y="3"/>
                    </a:lnTo>
                    <a:lnTo>
                      <a:pt x="7" y="2"/>
                    </a:lnTo>
                    <a:lnTo>
                      <a:pt x="6" y="1"/>
                    </a:lnTo>
                    <a:lnTo>
                      <a:pt x="4" y="0"/>
                    </a:lnTo>
                    <a:lnTo>
                      <a:pt x="3" y="1"/>
                    </a:lnTo>
                    <a:lnTo>
                      <a:pt x="1" y="2"/>
                    </a:lnTo>
                    <a:lnTo>
                      <a:pt x="0" y="3"/>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03" name="chenying0907 195"/>
              <p:cNvSpPr/>
              <p:nvPr/>
            </p:nvSpPr>
            <p:spPr bwMode="auto">
              <a:xfrm>
                <a:off x="4641850" y="2751138"/>
                <a:ext cx="7938" cy="26988"/>
              </a:xfrm>
              <a:custGeom>
                <a:avLst/>
                <a:gdLst/>
                <a:ahLst/>
                <a:cxnLst>
                  <a:cxn ang="0">
                    <a:pos x="15" y="46"/>
                  </a:cxn>
                  <a:cxn ang="0">
                    <a:pos x="15" y="46"/>
                  </a:cxn>
                  <a:cxn ang="0">
                    <a:pos x="12" y="36"/>
                  </a:cxn>
                  <a:cxn ang="0">
                    <a:pos x="11" y="26"/>
                  </a:cxn>
                  <a:cxn ang="0">
                    <a:pos x="10" y="5"/>
                  </a:cxn>
                  <a:cxn ang="0">
                    <a:pos x="10" y="5"/>
                  </a:cxn>
                  <a:cxn ang="0">
                    <a:pos x="10" y="3"/>
                  </a:cxn>
                  <a:cxn ang="0">
                    <a:pos x="8" y="1"/>
                  </a:cxn>
                  <a:cxn ang="0">
                    <a:pos x="6" y="1"/>
                  </a:cxn>
                  <a:cxn ang="0">
                    <a:pos x="5" y="0"/>
                  </a:cxn>
                  <a:cxn ang="0">
                    <a:pos x="3" y="1"/>
                  </a:cxn>
                  <a:cxn ang="0">
                    <a:pos x="1" y="1"/>
                  </a:cxn>
                  <a:cxn ang="0">
                    <a:pos x="0" y="3"/>
                  </a:cxn>
                  <a:cxn ang="0">
                    <a:pos x="0" y="5"/>
                  </a:cxn>
                  <a:cxn ang="0">
                    <a:pos x="0" y="5"/>
                  </a:cxn>
                  <a:cxn ang="0">
                    <a:pos x="1" y="27"/>
                  </a:cxn>
                  <a:cxn ang="0">
                    <a:pos x="2" y="38"/>
                  </a:cxn>
                  <a:cxn ang="0">
                    <a:pos x="5" y="48"/>
                  </a:cxn>
                  <a:cxn ang="0">
                    <a:pos x="5" y="48"/>
                  </a:cxn>
                  <a:cxn ang="0">
                    <a:pos x="6" y="50"/>
                  </a:cxn>
                  <a:cxn ang="0">
                    <a:pos x="7" y="51"/>
                  </a:cxn>
                  <a:cxn ang="0">
                    <a:pos x="10" y="51"/>
                  </a:cxn>
                  <a:cxn ang="0">
                    <a:pos x="11" y="51"/>
                  </a:cxn>
                  <a:cxn ang="0">
                    <a:pos x="13" y="51"/>
                  </a:cxn>
                  <a:cxn ang="0">
                    <a:pos x="14" y="49"/>
                  </a:cxn>
                  <a:cxn ang="0">
                    <a:pos x="15" y="48"/>
                  </a:cxn>
                  <a:cxn ang="0">
                    <a:pos x="15" y="46"/>
                  </a:cxn>
                  <a:cxn ang="0">
                    <a:pos x="15" y="46"/>
                  </a:cxn>
                </a:cxnLst>
                <a:rect l="0" t="0" r="r" b="b"/>
                <a:pathLst>
                  <a:path w="15" h="51">
                    <a:moveTo>
                      <a:pt x="15" y="46"/>
                    </a:moveTo>
                    <a:lnTo>
                      <a:pt x="15" y="46"/>
                    </a:lnTo>
                    <a:lnTo>
                      <a:pt x="12" y="36"/>
                    </a:lnTo>
                    <a:lnTo>
                      <a:pt x="11" y="26"/>
                    </a:lnTo>
                    <a:lnTo>
                      <a:pt x="10" y="5"/>
                    </a:lnTo>
                    <a:lnTo>
                      <a:pt x="10" y="5"/>
                    </a:lnTo>
                    <a:lnTo>
                      <a:pt x="10" y="3"/>
                    </a:lnTo>
                    <a:lnTo>
                      <a:pt x="8" y="1"/>
                    </a:lnTo>
                    <a:lnTo>
                      <a:pt x="6" y="1"/>
                    </a:lnTo>
                    <a:lnTo>
                      <a:pt x="5" y="0"/>
                    </a:lnTo>
                    <a:lnTo>
                      <a:pt x="3" y="1"/>
                    </a:lnTo>
                    <a:lnTo>
                      <a:pt x="1" y="1"/>
                    </a:lnTo>
                    <a:lnTo>
                      <a:pt x="0" y="3"/>
                    </a:lnTo>
                    <a:lnTo>
                      <a:pt x="0" y="5"/>
                    </a:lnTo>
                    <a:lnTo>
                      <a:pt x="0" y="5"/>
                    </a:lnTo>
                    <a:lnTo>
                      <a:pt x="1" y="27"/>
                    </a:lnTo>
                    <a:lnTo>
                      <a:pt x="2" y="38"/>
                    </a:lnTo>
                    <a:lnTo>
                      <a:pt x="5" y="48"/>
                    </a:lnTo>
                    <a:lnTo>
                      <a:pt x="5" y="48"/>
                    </a:lnTo>
                    <a:lnTo>
                      <a:pt x="6" y="50"/>
                    </a:lnTo>
                    <a:lnTo>
                      <a:pt x="7" y="51"/>
                    </a:lnTo>
                    <a:lnTo>
                      <a:pt x="10" y="51"/>
                    </a:lnTo>
                    <a:lnTo>
                      <a:pt x="11" y="51"/>
                    </a:lnTo>
                    <a:lnTo>
                      <a:pt x="13" y="51"/>
                    </a:lnTo>
                    <a:lnTo>
                      <a:pt x="14" y="49"/>
                    </a:lnTo>
                    <a:lnTo>
                      <a:pt x="15" y="48"/>
                    </a:lnTo>
                    <a:lnTo>
                      <a:pt x="15" y="46"/>
                    </a:lnTo>
                    <a:lnTo>
                      <a:pt x="15" y="46"/>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04" name="chenying0907 196"/>
              <p:cNvSpPr/>
              <p:nvPr/>
            </p:nvSpPr>
            <p:spPr bwMode="auto">
              <a:xfrm>
                <a:off x="4675188" y="2751138"/>
                <a:ext cx="12700" cy="34925"/>
              </a:xfrm>
              <a:custGeom>
                <a:avLst/>
                <a:gdLst/>
                <a:ahLst/>
                <a:cxnLst>
                  <a:cxn ang="0">
                    <a:pos x="18" y="39"/>
                  </a:cxn>
                  <a:cxn ang="0">
                    <a:pos x="18" y="39"/>
                  </a:cxn>
                  <a:cxn ang="0">
                    <a:pos x="14" y="31"/>
                  </a:cxn>
                  <a:cxn ang="0">
                    <a:pos x="12" y="23"/>
                  </a:cxn>
                  <a:cxn ang="0">
                    <a:pos x="9" y="13"/>
                  </a:cxn>
                  <a:cxn ang="0">
                    <a:pos x="9" y="5"/>
                  </a:cxn>
                  <a:cxn ang="0">
                    <a:pos x="9" y="5"/>
                  </a:cxn>
                  <a:cxn ang="0">
                    <a:pos x="8" y="3"/>
                  </a:cxn>
                  <a:cxn ang="0">
                    <a:pos x="7" y="1"/>
                  </a:cxn>
                  <a:cxn ang="0">
                    <a:pos x="6" y="1"/>
                  </a:cxn>
                  <a:cxn ang="0">
                    <a:pos x="4" y="0"/>
                  </a:cxn>
                  <a:cxn ang="0">
                    <a:pos x="3" y="1"/>
                  </a:cxn>
                  <a:cxn ang="0">
                    <a:pos x="1" y="1"/>
                  </a:cxn>
                  <a:cxn ang="0">
                    <a:pos x="0" y="3"/>
                  </a:cxn>
                  <a:cxn ang="0">
                    <a:pos x="0" y="5"/>
                  </a:cxn>
                  <a:cxn ang="0">
                    <a:pos x="0" y="5"/>
                  </a:cxn>
                  <a:cxn ang="0">
                    <a:pos x="0" y="17"/>
                  </a:cxn>
                  <a:cxn ang="0">
                    <a:pos x="1" y="24"/>
                  </a:cxn>
                  <a:cxn ang="0">
                    <a:pos x="3" y="30"/>
                  </a:cxn>
                  <a:cxn ang="0">
                    <a:pos x="3" y="30"/>
                  </a:cxn>
                  <a:cxn ang="0">
                    <a:pos x="6" y="38"/>
                  </a:cxn>
                  <a:cxn ang="0">
                    <a:pos x="9" y="45"/>
                  </a:cxn>
                  <a:cxn ang="0">
                    <a:pos x="13" y="54"/>
                  </a:cxn>
                  <a:cxn ang="0">
                    <a:pos x="14" y="62"/>
                  </a:cxn>
                  <a:cxn ang="0">
                    <a:pos x="14" y="62"/>
                  </a:cxn>
                  <a:cxn ang="0">
                    <a:pos x="15" y="64"/>
                  </a:cxn>
                  <a:cxn ang="0">
                    <a:pos x="16" y="65"/>
                  </a:cxn>
                  <a:cxn ang="0">
                    <a:pos x="18" y="66"/>
                  </a:cxn>
                  <a:cxn ang="0">
                    <a:pos x="19" y="66"/>
                  </a:cxn>
                  <a:cxn ang="0">
                    <a:pos x="21" y="66"/>
                  </a:cxn>
                  <a:cxn ang="0">
                    <a:pos x="22" y="65"/>
                  </a:cxn>
                  <a:cxn ang="0">
                    <a:pos x="23" y="64"/>
                  </a:cxn>
                  <a:cxn ang="0">
                    <a:pos x="24" y="62"/>
                  </a:cxn>
                  <a:cxn ang="0">
                    <a:pos x="24" y="62"/>
                  </a:cxn>
                  <a:cxn ang="0">
                    <a:pos x="23" y="56"/>
                  </a:cxn>
                  <a:cxn ang="0">
                    <a:pos x="22" y="49"/>
                  </a:cxn>
                  <a:cxn ang="0">
                    <a:pos x="18" y="39"/>
                  </a:cxn>
                  <a:cxn ang="0">
                    <a:pos x="18" y="39"/>
                  </a:cxn>
                </a:cxnLst>
                <a:rect l="0" t="0" r="r" b="b"/>
                <a:pathLst>
                  <a:path w="24" h="66">
                    <a:moveTo>
                      <a:pt x="18" y="39"/>
                    </a:moveTo>
                    <a:lnTo>
                      <a:pt x="18" y="39"/>
                    </a:lnTo>
                    <a:lnTo>
                      <a:pt x="14" y="31"/>
                    </a:lnTo>
                    <a:lnTo>
                      <a:pt x="12" y="23"/>
                    </a:lnTo>
                    <a:lnTo>
                      <a:pt x="9" y="13"/>
                    </a:lnTo>
                    <a:lnTo>
                      <a:pt x="9" y="5"/>
                    </a:lnTo>
                    <a:lnTo>
                      <a:pt x="9" y="5"/>
                    </a:lnTo>
                    <a:lnTo>
                      <a:pt x="8" y="3"/>
                    </a:lnTo>
                    <a:lnTo>
                      <a:pt x="7" y="1"/>
                    </a:lnTo>
                    <a:lnTo>
                      <a:pt x="6" y="1"/>
                    </a:lnTo>
                    <a:lnTo>
                      <a:pt x="4" y="0"/>
                    </a:lnTo>
                    <a:lnTo>
                      <a:pt x="3" y="1"/>
                    </a:lnTo>
                    <a:lnTo>
                      <a:pt x="1" y="1"/>
                    </a:lnTo>
                    <a:lnTo>
                      <a:pt x="0" y="3"/>
                    </a:lnTo>
                    <a:lnTo>
                      <a:pt x="0" y="5"/>
                    </a:lnTo>
                    <a:lnTo>
                      <a:pt x="0" y="5"/>
                    </a:lnTo>
                    <a:lnTo>
                      <a:pt x="0" y="17"/>
                    </a:lnTo>
                    <a:lnTo>
                      <a:pt x="1" y="24"/>
                    </a:lnTo>
                    <a:lnTo>
                      <a:pt x="3" y="30"/>
                    </a:lnTo>
                    <a:lnTo>
                      <a:pt x="3" y="30"/>
                    </a:lnTo>
                    <a:lnTo>
                      <a:pt x="6" y="38"/>
                    </a:lnTo>
                    <a:lnTo>
                      <a:pt x="9" y="45"/>
                    </a:lnTo>
                    <a:lnTo>
                      <a:pt x="13" y="54"/>
                    </a:lnTo>
                    <a:lnTo>
                      <a:pt x="14" y="62"/>
                    </a:lnTo>
                    <a:lnTo>
                      <a:pt x="14" y="62"/>
                    </a:lnTo>
                    <a:lnTo>
                      <a:pt x="15" y="64"/>
                    </a:lnTo>
                    <a:lnTo>
                      <a:pt x="16" y="65"/>
                    </a:lnTo>
                    <a:lnTo>
                      <a:pt x="18" y="66"/>
                    </a:lnTo>
                    <a:lnTo>
                      <a:pt x="19" y="66"/>
                    </a:lnTo>
                    <a:lnTo>
                      <a:pt x="21" y="66"/>
                    </a:lnTo>
                    <a:lnTo>
                      <a:pt x="22" y="65"/>
                    </a:lnTo>
                    <a:lnTo>
                      <a:pt x="23" y="64"/>
                    </a:lnTo>
                    <a:lnTo>
                      <a:pt x="24" y="62"/>
                    </a:lnTo>
                    <a:lnTo>
                      <a:pt x="24" y="62"/>
                    </a:lnTo>
                    <a:lnTo>
                      <a:pt x="23" y="56"/>
                    </a:lnTo>
                    <a:lnTo>
                      <a:pt x="22" y="49"/>
                    </a:lnTo>
                    <a:lnTo>
                      <a:pt x="18" y="39"/>
                    </a:lnTo>
                    <a:lnTo>
                      <a:pt x="18" y="39"/>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05" name="chenying0907 197"/>
              <p:cNvSpPr/>
              <p:nvPr/>
            </p:nvSpPr>
            <p:spPr bwMode="auto">
              <a:xfrm>
                <a:off x="4710113" y="2759075"/>
                <a:ext cx="9525" cy="44450"/>
              </a:xfrm>
              <a:custGeom>
                <a:avLst/>
                <a:gdLst/>
                <a:ahLst/>
                <a:cxnLst>
                  <a:cxn ang="0">
                    <a:pos x="10" y="4"/>
                  </a:cxn>
                  <a:cxn ang="0">
                    <a:pos x="10" y="4"/>
                  </a:cxn>
                  <a:cxn ang="0">
                    <a:pos x="10" y="2"/>
                  </a:cxn>
                  <a:cxn ang="0">
                    <a:pos x="9" y="1"/>
                  </a:cxn>
                  <a:cxn ang="0">
                    <a:pos x="6" y="0"/>
                  </a:cxn>
                  <a:cxn ang="0">
                    <a:pos x="4" y="0"/>
                  </a:cxn>
                  <a:cxn ang="0">
                    <a:pos x="3" y="0"/>
                  </a:cxn>
                  <a:cxn ang="0">
                    <a:pos x="1" y="1"/>
                  </a:cxn>
                  <a:cxn ang="0">
                    <a:pos x="0" y="2"/>
                  </a:cxn>
                  <a:cxn ang="0">
                    <a:pos x="0" y="4"/>
                  </a:cxn>
                  <a:cxn ang="0">
                    <a:pos x="0" y="4"/>
                  </a:cxn>
                  <a:cxn ang="0">
                    <a:pos x="1" y="24"/>
                  </a:cxn>
                  <a:cxn ang="0">
                    <a:pos x="3" y="44"/>
                  </a:cxn>
                  <a:cxn ang="0">
                    <a:pos x="6" y="63"/>
                  </a:cxn>
                  <a:cxn ang="0">
                    <a:pos x="10" y="82"/>
                  </a:cxn>
                  <a:cxn ang="0">
                    <a:pos x="10" y="82"/>
                  </a:cxn>
                  <a:cxn ang="0">
                    <a:pos x="11" y="84"/>
                  </a:cxn>
                  <a:cxn ang="0">
                    <a:pos x="12" y="85"/>
                  </a:cxn>
                  <a:cxn ang="0">
                    <a:pos x="14" y="85"/>
                  </a:cxn>
                  <a:cxn ang="0">
                    <a:pos x="16" y="85"/>
                  </a:cxn>
                  <a:cxn ang="0">
                    <a:pos x="17" y="84"/>
                  </a:cxn>
                  <a:cxn ang="0">
                    <a:pos x="18" y="83"/>
                  </a:cxn>
                  <a:cxn ang="0">
                    <a:pos x="19" y="82"/>
                  </a:cxn>
                  <a:cxn ang="0">
                    <a:pos x="19" y="80"/>
                  </a:cxn>
                  <a:cxn ang="0">
                    <a:pos x="19" y="80"/>
                  </a:cxn>
                  <a:cxn ang="0">
                    <a:pos x="16" y="61"/>
                  </a:cxn>
                  <a:cxn ang="0">
                    <a:pos x="13" y="43"/>
                  </a:cxn>
                  <a:cxn ang="0">
                    <a:pos x="11" y="24"/>
                  </a:cxn>
                  <a:cxn ang="0">
                    <a:pos x="10" y="4"/>
                  </a:cxn>
                  <a:cxn ang="0">
                    <a:pos x="10" y="4"/>
                  </a:cxn>
                </a:cxnLst>
                <a:rect l="0" t="0" r="r" b="b"/>
                <a:pathLst>
                  <a:path w="19" h="85">
                    <a:moveTo>
                      <a:pt x="10" y="4"/>
                    </a:moveTo>
                    <a:lnTo>
                      <a:pt x="10" y="4"/>
                    </a:lnTo>
                    <a:lnTo>
                      <a:pt x="10" y="2"/>
                    </a:lnTo>
                    <a:lnTo>
                      <a:pt x="9" y="1"/>
                    </a:lnTo>
                    <a:lnTo>
                      <a:pt x="6" y="0"/>
                    </a:lnTo>
                    <a:lnTo>
                      <a:pt x="4" y="0"/>
                    </a:lnTo>
                    <a:lnTo>
                      <a:pt x="3" y="0"/>
                    </a:lnTo>
                    <a:lnTo>
                      <a:pt x="1" y="1"/>
                    </a:lnTo>
                    <a:lnTo>
                      <a:pt x="0" y="2"/>
                    </a:lnTo>
                    <a:lnTo>
                      <a:pt x="0" y="4"/>
                    </a:lnTo>
                    <a:lnTo>
                      <a:pt x="0" y="4"/>
                    </a:lnTo>
                    <a:lnTo>
                      <a:pt x="1" y="24"/>
                    </a:lnTo>
                    <a:lnTo>
                      <a:pt x="3" y="44"/>
                    </a:lnTo>
                    <a:lnTo>
                      <a:pt x="6" y="63"/>
                    </a:lnTo>
                    <a:lnTo>
                      <a:pt x="10" y="82"/>
                    </a:lnTo>
                    <a:lnTo>
                      <a:pt x="10" y="82"/>
                    </a:lnTo>
                    <a:lnTo>
                      <a:pt x="11" y="84"/>
                    </a:lnTo>
                    <a:lnTo>
                      <a:pt x="12" y="85"/>
                    </a:lnTo>
                    <a:lnTo>
                      <a:pt x="14" y="85"/>
                    </a:lnTo>
                    <a:lnTo>
                      <a:pt x="16" y="85"/>
                    </a:lnTo>
                    <a:lnTo>
                      <a:pt x="17" y="84"/>
                    </a:lnTo>
                    <a:lnTo>
                      <a:pt x="18" y="83"/>
                    </a:lnTo>
                    <a:lnTo>
                      <a:pt x="19" y="82"/>
                    </a:lnTo>
                    <a:lnTo>
                      <a:pt x="19" y="80"/>
                    </a:lnTo>
                    <a:lnTo>
                      <a:pt x="19" y="80"/>
                    </a:lnTo>
                    <a:lnTo>
                      <a:pt x="16" y="61"/>
                    </a:lnTo>
                    <a:lnTo>
                      <a:pt x="13" y="43"/>
                    </a:lnTo>
                    <a:lnTo>
                      <a:pt x="11" y="24"/>
                    </a:lnTo>
                    <a:lnTo>
                      <a:pt x="10" y="4"/>
                    </a:lnTo>
                    <a:lnTo>
                      <a:pt x="10"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06" name="chenying0907 198"/>
              <p:cNvSpPr/>
              <p:nvPr/>
            </p:nvSpPr>
            <p:spPr bwMode="auto">
              <a:xfrm>
                <a:off x="4416425" y="2370138"/>
                <a:ext cx="15875" cy="106363"/>
              </a:xfrm>
              <a:custGeom>
                <a:avLst/>
                <a:gdLst/>
                <a:ahLst/>
                <a:cxnLst>
                  <a:cxn ang="0">
                    <a:pos x="19" y="3"/>
                  </a:cxn>
                  <a:cxn ang="0">
                    <a:pos x="19" y="3"/>
                  </a:cxn>
                  <a:cxn ang="0">
                    <a:pos x="14" y="24"/>
                  </a:cxn>
                  <a:cxn ang="0">
                    <a:pos x="13" y="34"/>
                  </a:cxn>
                  <a:cxn ang="0">
                    <a:pos x="13" y="45"/>
                  </a:cxn>
                  <a:cxn ang="0">
                    <a:pos x="13" y="98"/>
                  </a:cxn>
                  <a:cxn ang="0">
                    <a:pos x="13" y="98"/>
                  </a:cxn>
                  <a:cxn ang="0">
                    <a:pos x="13" y="124"/>
                  </a:cxn>
                  <a:cxn ang="0">
                    <a:pos x="12" y="136"/>
                  </a:cxn>
                  <a:cxn ang="0">
                    <a:pos x="10" y="149"/>
                  </a:cxn>
                  <a:cxn ang="0">
                    <a:pos x="10" y="149"/>
                  </a:cxn>
                  <a:cxn ang="0">
                    <a:pos x="4" y="171"/>
                  </a:cxn>
                  <a:cxn ang="0">
                    <a:pos x="2" y="183"/>
                  </a:cxn>
                  <a:cxn ang="0">
                    <a:pos x="0" y="194"/>
                  </a:cxn>
                  <a:cxn ang="0">
                    <a:pos x="0" y="194"/>
                  </a:cxn>
                  <a:cxn ang="0">
                    <a:pos x="1" y="196"/>
                  </a:cxn>
                  <a:cxn ang="0">
                    <a:pos x="2" y="197"/>
                  </a:cxn>
                  <a:cxn ang="0">
                    <a:pos x="3" y="198"/>
                  </a:cxn>
                  <a:cxn ang="0">
                    <a:pos x="5" y="199"/>
                  </a:cxn>
                  <a:cxn ang="0">
                    <a:pos x="6" y="198"/>
                  </a:cxn>
                  <a:cxn ang="0">
                    <a:pos x="8" y="197"/>
                  </a:cxn>
                  <a:cxn ang="0">
                    <a:pos x="9" y="196"/>
                  </a:cxn>
                  <a:cxn ang="0">
                    <a:pos x="10" y="194"/>
                  </a:cxn>
                  <a:cxn ang="0">
                    <a:pos x="10" y="194"/>
                  </a:cxn>
                  <a:cxn ang="0">
                    <a:pos x="11" y="182"/>
                  </a:cxn>
                  <a:cxn ang="0">
                    <a:pos x="14" y="169"/>
                  </a:cxn>
                  <a:cxn ang="0">
                    <a:pos x="20" y="144"/>
                  </a:cxn>
                  <a:cxn ang="0">
                    <a:pos x="20" y="144"/>
                  </a:cxn>
                  <a:cxn ang="0">
                    <a:pos x="22" y="135"/>
                  </a:cxn>
                  <a:cxn ang="0">
                    <a:pos x="22" y="125"/>
                  </a:cxn>
                  <a:cxn ang="0">
                    <a:pos x="22" y="105"/>
                  </a:cxn>
                  <a:cxn ang="0">
                    <a:pos x="22" y="105"/>
                  </a:cxn>
                  <a:cxn ang="0">
                    <a:pos x="22" y="80"/>
                  </a:cxn>
                  <a:cxn ang="0">
                    <a:pos x="22" y="55"/>
                  </a:cxn>
                  <a:cxn ang="0">
                    <a:pos x="23" y="31"/>
                  </a:cxn>
                  <a:cxn ang="0">
                    <a:pos x="25" y="18"/>
                  </a:cxn>
                  <a:cxn ang="0">
                    <a:pos x="29" y="6"/>
                  </a:cxn>
                  <a:cxn ang="0">
                    <a:pos x="29" y="6"/>
                  </a:cxn>
                  <a:cxn ang="0">
                    <a:pos x="29" y="4"/>
                  </a:cxn>
                  <a:cxn ang="0">
                    <a:pos x="28" y="2"/>
                  </a:cxn>
                  <a:cxn ang="0">
                    <a:pos x="27" y="1"/>
                  </a:cxn>
                  <a:cxn ang="0">
                    <a:pos x="24" y="0"/>
                  </a:cxn>
                  <a:cxn ang="0">
                    <a:pos x="23" y="0"/>
                  </a:cxn>
                  <a:cxn ang="0">
                    <a:pos x="21" y="0"/>
                  </a:cxn>
                  <a:cxn ang="0">
                    <a:pos x="20" y="2"/>
                  </a:cxn>
                  <a:cxn ang="0">
                    <a:pos x="19" y="3"/>
                  </a:cxn>
                  <a:cxn ang="0">
                    <a:pos x="19" y="3"/>
                  </a:cxn>
                </a:cxnLst>
                <a:rect l="0" t="0" r="r" b="b"/>
                <a:pathLst>
                  <a:path w="29" h="199">
                    <a:moveTo>
                      <a:pt x="19" y="3"/>
                    </a:moveTo>
                    <a:lnTo>
                      <a:pt x="19" y="3"/>
                    </a:lnTo>
                    <a:lnTo>
                      <a:pt x="14" y="24"/>
                    </a:lnTo>
                    <a:lnTo>
                      <a:pt x="13" y="34"/>
                    </a:lnTo>
                    <a:lnTo>
                      <a:pt x="13" y="45"/>
                    </a:lnTo>
                    <a:lnTo>
                      <a:pt x="13" y="98"/>
                    </a:lnTo>
                    <a:lnTo>
                      <a:pt x="13" y="98"/>
                    </a:lnTo>
                    <a:lnTo>
                      <a:pt x="13" y="124"/>
                    </a:lnTo>
                    <a:lnTo>
                      <a:pt x="12" y="136"/>
                    </a:lnTo>
                    <a:lnTo>
                      <a:pt x="10" y="149"/>
                    </a:lnTo>
                    <a:lnTo>
                      <a:pt x="10" y="149"/>
                    </a:lnTo>
                    <a:lnTo>
                      <a:pt x="4" y="171"/>
                    </a:lnTo>
                    <a:lnTo>
                      <a:pt x="2" y="183"/>
                    </a:lnTo>
                    <a:lnTo>
                      <a:pt x="0" y="194"/>
                    </a:lnTo>
                    <a:lnTo>
                      <a:pt x="0" y="194"/>
                    </a:lnTo>
                    <a:lnTo>
                      <a:pt x="1" y="196"/>
                    </a:lnTo>
                    <a:lnTo>
                      <a:pt x="2" y="197"/>
                    </a:lnTo>
                    <a:lnTo>
                      <a:pt x="3" y="198"/>
                    </a:lnTo>
                    <a:lnTo>
                      <a:pt x="5" y="199"/>
                    </a:lnTo>
                    <a:lnTo>
                      <a:pt x="6" y="198"/>
                    </a:lnTo>
                    <a:lnTo>
                      <a:pt x="8" y="197"/>
                    </a:lnTo>
                    <a:lnTo>
                      <a:pt x="9" y="196"/>
                    </a:lnTo>
                    <a:lnTo>
                      <a:pt x="10" y="194"/>
                    </a:lnTo>
                    <a:lnTo>
                      <a:pt x="10" y="194"/>
                    </a:lnTo>
                    <a:lnTo>
                      <a:pt x="11" y="182"/>
                    </a:lnTo>
                    <a:lnTo>
                      <a:pt x="14" y="169"/>
                    </a:lnTo>
                    <a:lnTo>
                      <a:pt x="20" y="144"/>
                    </a:lnTo>
                    <a:lnTo>
                      <a:pt x="20" y="144"/>
                    </a:lnTo>
                    <a:lnTo>
                      <a:pt x="22" y="135"/>
                    </a:lnTo>
                    <a:lnTo>
                      <a:pt x="22" y="125"/>
                    </a:lnTo>
                    <a:lnTo>
                      <a:pt x="22" y="105"/>
                    </a:lnTo>
                    <a:lnTo>
                      <a:pt x="22" y="105"/>
                    </a:lnTo>
                    <a:lnTo>
                      <a:pt x="22" y="80"/>
                    </a:lnTo>
                    <a:lnTo>
                      <a:pt x="22" y="55"/>
                    </a:lnTo>
                    <a:lnTo>
                      <a:pt x="23" y="31"/>
                    </a:lnTo>
                    <a:lnTo>
                      <a:pt x="25" y="18"/>
                    </a:lnTo>
                    <a:lnTo>
                      <a:pt x="29" y="6"/>
                    </a:lnTo>
                    <a:lnTo>
                      <a:pt x="29" y="6"/>
                    </a:lnTo>
                    <a:lnTo>
                      <a:pt x="29" y="4"/>
                    </a:lnTo>
                    <a:lnTo>
                      <a:pt x="28" y="2"/>
                    </a:lnTo>
                    <a:lnTo>
                      <a:pt x="27" y="1"/>
                    </a:lnTo>
                    <a:lnTo>
                      <a:pt x="24" y="0"/>
                    </a:lnTo>
                    <a:lnTo>
                      <a:pt x="23" y="0"/>
                    </a:lnTo>
                    <a:lnTo>
                      <a:pt x="21" y="0"/>
                    </a:lnTo>
                    <a:lnTo>
                      <a:pt x="20" y="2"/>
                    </a:lnTo>
                    <a:lnTo>
                      <a:pt x="19" y="3"/>
                    </a:lnTo>
                    <a:lnTo>
                      <a:pt x="19"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07" name="chenying0907 199"/>
              <p:cNvSpPr/>
              <p:nvPr/>
            </p:nvSpPr>
            <p:spPr bwMode="auto">
              <a:xfrm>
                <a:off x="4464050" y="2424113"/>
                <a:ext cx="19050" cy="88900"/>
              </a:xfrm>
              <a:custGeom>
                <a:avLst/>
                <a:gdLst/>
                <a:ahLst/>
                <a:cxnLst>
                  <a:cxn ang="0">
                    <a:pos x="26" y="3"/>
                  </a:cxn>
                  <a:cxn ang="0">
                    <a:pos x="26" y="3"/>
                  </a:cxn>
                  <a:cxn ang="0">
                    <a:pos x="18" y="42"/>
                  </a:cxn>
                  <a:cxn ang="0">
                    <a:pos x="11" y="83"/>
                  </a:cxn>
                  <a:cxn ang="0">
                    <a:pos x="6" y="123"/>
                  </a:cxn>
                  <a:cxn ang="0">
                    <a:pos x="0" y="162"/>
                  </a:cxn>
                  <a:cxn ang="0">
                    <a:pos x="0" y="162"/>
                  </a:cxn>
                  <a:cxn ang="0">
                    <a:pos x="0" y="164"/>
                  </a:cxn>
                  <a:cxn ang="0">
                    <a:pos x="2" y="166"/>
                  </a:cxn>
                  <a:cxn ang="0">
                    <a:pos x="3" y="167"/>
                  </a:cxn>
                  <a:cxn ang="0">
                    <a:pos x="5" y="167"/>
                  </a:cxn>
                  <a:cxn ang="0">
                    <a:pos x="8" y="166"/>
                  </a:cxn>
                  <a:cxn ang="0">
                    <a:pos x="10" y="164"/>
                  </a:cxn>
                  <a:cxn ang="0">
                    <a:pos x="10" y="162"/>
                  </a:cxn>
                  <a:cxn ang="0">
                    <a:pos x="10" y="162"/>
                  </a:cxn>
                  <a:cxn ang="0">
                    <a:pos x="15" y="123"/>
                  </a:cxn>
                  <a:cxn ang="0">
                    <a:pos x="20" y="84"/>
                  </a:cxn>
                  <a:cxn ang="0">
                    <a:pos x="26" y="45"/>
                  </a:cxn>
                  <a:cxn ang="0">
                    <a:pos x="36" y="6"/>
                  </a:cxn>
                  <a:cxn ang="0">
                    <a:pos x="36" y="6"/>
                  </a:cxn>
                  <a:cxn ang="0">
                    <a:pos x="36" y="4"/>
                  </a:cxn>
                  <a:cxn ang="0">
                    <a:pos x="35" y="2"/>
                  </a:cxn>
                  <a:cxn ang="0">
                    <a:pos x="34" y="1"/>
                  </a:cxn>
                  <a:cxn ang="0">
                    <a:pos x="31" y="0"/>
                  </a:cxn>
                  <a:cxn ang="0">
                    <a:pos x="29" y="0"/>
                  </a:cxn>
                  <a:cxn ang="0">
                    <a:pos x="28" y="0"/>
                  </a:cxn>
                  <a:cxn ang="0">
                    <a:pos x="26" y="1"/>
                  </a:cxn>
                  <a:cxn ang="0">
                    <a:pos x="26" y="3"/>
                  </a:cxn>
                  <a:cxn ang="0">
                    <a:pos x="26" y="3"/>
                  </a:cxn>
                </a:cxnLst>
                <a:rect l="0" t="0" r="r" b="b"/>
                <a:pathLst>
                  <a:path w="36" h="167">
                    <a:moveTo>
                      <a:pt x="26" y="3"/>
                    </a:moveTo>
                    <a:lnTo>
                      <a:pt x="26" y="3"/>
                    </a:lnTo>
                    <a:lnTo>
                      <a:pt x="18" y="42"/>
                    </a:lnTo>
                    <a:lnTo>
                      <a:pt x="11" y="83"/>
                    </a:lnTo>
                    <a:lnTo>
                      <a:pt x="6" y="123"/>
                    </a:lnTo>
                    <a:lnTo>
                      <a:pt x="0" y="162"/>
                    </a:lnTo>
                    <a:lnTo>
                      <a:pt x="0" y="162"/>
                    </a:lnTo>
                    <a:lnTo>
                      <a:pt x="0" y="164"/>
                    </a:lnTo>
                    <a:lnTo>
                      <a:pt x="2" y="166"/>
                    </a:lnTo>
                    <a:lnTo>
                      <a:pt x="3" y="167"/>
                    </a:lnTo>
                    <a:lnTo>
                      <a:pt x="5" y="167"/>
                    </a:lnTo>
                    <a:lnTo>
                      <a:pt x="8" y="166"/>
                    </a:lnTo>
                    <a:lnTo>
                      <a:pt x="10" y="164"/>
                    </a:lnTo>
                    <a:lnTo>
                      <a:pt x="10" y="162"/>
                    </a:lnTo>
                    <a:lnTo>
                      <a:pt x="10" y="162"/>
                    </a:lnTo>
                    <a:lnTo>
                      <a:pt x="15" y="123"/>
                    </a:lnTo>
                    <a:lnTo>
                      <a:pt x="20" y="84"/>
                    </a:lnTo>
                    <a:lnTo>
                      <a:pt x="26" y="45"/>
                    </a:lnTo>
                    <a:lnTo>
                      <a:pt x="36" y="6"/>
                    </a:lnTo>
                    <a:lnTo>
                      <a:pt x="36" y="6"/>
                    </a:lnTo>
                    <a:lnTo>
                      <a:pt x="36" y="4"/>
                    </a:lnTo>
                    <a:lnTo>
                      <a:pt x="35" y="2"/>
                    </a:lnTo>
                    <a:lnTo>
                      <a:pt x="34" y="1"/>
                    </a:lnTo>
                    <a:lnTo>
                      <a:pt x="31" y="0"/>
                    </a:lnTo>
                    <a:lnTo>
                      <a:pt x="29" y="0"/>
                    </a:lnTo>
                    <a:lnTo>
                      <a:pt x="28" y="0"/>
                    </a:lnTo>
                    <a:lnTo>
                      <a:pt x="26" y="1"/>
                    </a:lnTo>
                    <a:lnTo>
                      <a:pt x="26" y="3"/>
                    </a:lnTo>
                    <a:lnTo>
                      <a:pt x="26"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08" name="chenying0907 200"/>
              <p:cNvSpPr/>
              <p:nvPr/>
            </p:nvSpPr>
            <p:spPr bwMode="auto">
              <a:xfrm>
                <a:off x="4521200" y="2484438"/>
                <a:ext cx="17463" cy="95250"/>
              </a:xfrm>
              <a:custGeom>
                <a:avLst/>
                <a:gdLst/>
                <a:ahLst/>
                <a:cxnLst>
                  <a:cxn ang="0">
                    <a:pos x="26" y="5"/>
                  </a:cxn>
                  <a:cxn ang="0">
                    <a:pos x="26" y="5"/>
                  </a:cxn>
                  <a:cxn ang="0">
                    <a:pos x="25" y="26"/>
                  </a:cxn>
                  <a:cxn ang="0">
                    <a:pos x="23" y="46"/>
                  </a:cxn>
                  <a:cxn ang="0">
                    <a:pos x="20" y="67"/>
                  </a:cxn>
                  <a:cxn ang="0">
                    <a:pos x="14" y="88"/>
                  </a:cxn>
                  <a:cxn ang="0">
                    <a:pos x="14" y="88"/>
                  </a:cxn>
                  <a:cxn ang="0">
                    <a:pos x="11" y="98"/>
                  </a:cxn>
                  <a:cxn ang="0">
                    <a:pos x="9" y="109"/>
                  </a:cxn>
                  <a:cxn ang="0">
                    <a:pos x="6" y="131"/>
                  </a:cxn>
                  <a:cxn ang="0">
                    <a:pos x="3" y="153"/>
                  </a:cxn>
                  <a:cxn ang="0">
                    <a:pos x="0" y="174"/>
                  </a:cxn>
                  <a:cxn ang="0">
                    <a:pos x="0" y="174"/>
                  </a:cxn>
                  <a:cxn ang="0">
                    <a:pos x="0" y="176"/>
                  </a:cxn>
                  <a:cxn ang="0">
                    <a:pos x="1" y="177"/>
                  </a:cxn>
                  <a:cxn ang="0">
                    <a:pos x="4" y="179"/>
                  </a:cxn>
                  <a:cxn ang="0">
                    <a:pos x="6" y="179"/>
                  </a:cxn>
                  <a:cxn ang="0">
                    <a:pos x="7" y="179"/>
                  </a:cxn>
                  <a:cxn ang="0">
                    <a:pos x="8" y="178"/>
                  </a:cxn>
                  <a:cxn ang="0">
                    <a:pos x="9" y="176"/>
                  </a:cxn>
                  <a:cxn ang="0">
                    <a:pos x="9" y="176"/>
                  </a:cxn>
                  <a:cxn ang="0">
                    <a:pos x="12" y="155"/>
                  </a:cxn>
                  <a:cxn ang="0">
                    <a:pos x="15" y="133"/>
                  </a:cxn>
                  <a:cxn ang="0">
                    <a:pos x="18" y="111"/>
                  </a:cxn>
                  <a:cxn ang="0">
                    <a:pos x="24" y="91"/>
                  </a:cxn>
                  <a:cxn ang="0">
                    <a:pos x="24" y="91"/>
                  </a:cxn>
                  <a:cxn ang="0">
                    <a:pos x="28" y="69"/>
                  </a:cxn>
                  <a:cxn ang="0">
                    <a:pos x="32" y="48"/>
                  </a:cxn>
                  <a:cxn ang="0">
                    <a:pos x="34" y="27"/>
                  </a:cxn>
                  <a:cxn ang="0">
                    <a:pos x="35" y="5"/>
                  </a:cxn>
                  <a:cxn ang="0">
                    <a:pos x="35" y="5"/>
                  </a:cxn>
                  <a:cxn ang="0">
                    <a:pos x="34" y="3"/>
                  </a:cxn>
                  <a:cxn ang="0">
                    <a:pos x="33" y="1"/>
                  </a:cxn>
                  <a:cxn ang="0">
                    <a:pos x="32" y="0"/>
                  </a:cxn>
                  <a:cxn ang="0">
                    <a:pos x="30" y="0"/>
                  </a:cxn>
                  <a:cxn ang="0">
                    <a:pos x="28" y="0"/>
                  </a:cxn>
                  <a:cxn ang="0">
                    <a:pos x="27" y="1"/>
                  </a:cxn>
                  <a:cxn ang="0">
                    <a:pos x="26" y="3"/>
                  </a:cxn>
                  <a:cxn ang="0">
                    <a:pos x="26" y="5"/>
                  </a:cxn>
                  <a:cxn ang="0">
                    <a:pos x="26" y="5"/>
                  </a:cxn>
                </a:cxnLst>
                <a:rect l="0" t="0" r="r" b="b"/>
                <a:pathLst>
                  <a:path w="35" h="179">
                    <a:moveTo>
                      <a:pt x="26" y="5"/>
                    </a:moveTo>
                    <a:lnTo>
                      <a:pt x="26" y="5"/>
                    </a:lnTo>
                    <a:lnTo>
                      <a:pt x="25" y="26"/>
                    </a:lnTo>
                    <a:lnTo>
                      <a:pt x="23" y="46"/>
                    </a:lnTo>
                    <a:lnTo>
                      <a:pt x="20" y="67"/>
                    </a:lnTo>
                    <a:lnTo>
                      <a:pt x="14" y="88"/>
                    </a:lnTo>
                    <a:lnTo>
                      <a:pt x="14" y="88"/>
                    </a:lnTo>
                    <a:lnTo>
                      <a:pt x="11" y="98"/>
                    </a:lnTo>
                    <a:lnTo>
                      <a:pt x="9" y="109"/>
                    </a:lnTo>
                    <a:lnTo>
                      <a:pt x="6" y="131"/>
                    </a:lnTo>
                    <a:lnTo>
                      <a:pt x="3" y="153"/>
                    </a:lnTo>
                    <a:lnTo>
                      <a:pt x="0" y="174"/>
                    </a:lnTo>
                    <a:lnTo>
                      <a:pt x="0" y="174"/>
                    </a:lnTo>
                    <a:lnTo>
                      <a:pt x="0" y="176"/>
                    </a:lnTo>
                    <a:lnTo>
                      <a:pt x="1" y="177"/>
                    </a:lnTo>
                    <a:lnTo>
                      <a:pt x="4" y="179"/>
                    </a:lnTo>
                    <a:lnTo>
                      <a:pt x="6" y="179"/>
                    </a:lnTo>
                    <a:lnTo>
                      <a:pt x="7" y="179"/>
                    </a:lnTo>
                    <a:lnTo>
                      <a:pt x="8" y="178"/>
                    </a:lnTo>
                    <a:lnTo>
                      <a:pt x="9" y="176"/>
                    </a:lnTo>
                    <a:lnTo>
                      <a:pt x="9" y="176"/>
                    </a:lnTo>
                    <a:lnTo>
                      <a:pt x="12" y="155"/>
                    </a:lnTo>
                    <a:lnTo>
                      <a:pt x="15" y="133"/>
                    </a:lnTo>
                    <a:lnTo>
                      <a:pt x="18" y="111"/>
                    </a:lnTo>
                    <a:lnTo>
                      <a:pt x="24" y="91"/>
                    </a:lnTo>
                    <a:lnTo>
                      <a:pt x="24" y="91"/>
                    </a:lnTo>
                    <a:lnTo>
                      <a:pt x="28" y="69"/>
                    </a:lnTo>
                    <a:lnTo>
                      <a:pt x="32" y="48"/>
                    </a:lnTo>
                    <a:lnTo>
                      <a:pt x="34" y="27"/>
                    </a:lnTo>
                    <a:lnTo>
                      <a:pt x="35" y="5"/>
                    </a:lnTo>
                    <a:lnTo>
                      <a:pt x="35" y="5"/>
                    </a:lnTo>
                    <a:lnTo>
                      <a:pt x="34" y="3"/>
                    </a:lnTo>
                    <a:lnTo>
                      <a:pt x="33" y="1"/>
                    </a:lnTo>
                    <a:lnTo>
                      <a:pt x="32" y="0"/>
                    </a:lnTo>
                    <a:lnTo>
                      <a:pt x="30" y="0"/>
                    </a:lnTo>
                    <a:lnTo>
                      <a:pt x="28" y="0"/>
                    </a:lnTo>
                    <a:lnTo>
                      <a:pt x="27" y="1"/>
                    </a:lnTo>
                    <a:lnTo>
                      <a:pt x="26" y="3"/>
                    </a:lnTo>
                    <a:lnTo>
                      <a:pt x="26" y="5"/>
                    </a:lnTo>
                    <a:lnTo>
                      <a:pt x="26"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09" name="chenying0907 201"/>
              <p:cNvSpPr/>
              <p:nvPr/>
            </p:nvSpPr>
            <p:spPr bwMode="auto">
              <a:xfrm>
                <a:off x="4570413" y="2508250"/>
                <a:ext cx="12700" cy="41275"/>
              </a:xfrm>
              <a:custGeom>
                <a:avLst/>
                <a:gdLst/>
                <a:ahLst/>
                <a:cxnLst>
                  <a:cxn ang="0">
                    <a:pos x="12" y="3"/>
                  </a:cxn>
                  <a:cxn ang="0">
                    <a:pos x="12" y="3"/>
                  </a:cxn>
                  <a:cxn ang="0">
                    <a:pos x="8" y="21"/>
                  </a:cxn>
                  <a:cxn ang="0">
                    <a:pos x="6" y="38"/>
                  </a:cxn>
                  <a:cxn ang="0">
                    <a:pos x="3" y="56"/>
                  </a:cxn>
                  <a:cxn ang="0">
                    <a:pos x="0" y="73"/>
                  </a:cxn>
                  <a:cxn ang="0">
                    <a:pos x="0" y="73"/>
                  </a:cxn>
                  <a:cxn ang="0">
                    <a:pos x="0" y="76"/>
                  </a:cxn>
                  <a:cxn ang="0">
                    <a:pos x="1" y="77"/>
                  </a:cxn>
                  <a:cxn ang="0">
                    <a:pos x="2" y="78"/>
                  </a:cxn>
                  <a:cxn ang="0">
                    <a:pos x="3" y="79"/>
                  </a:cxn>
                  <a:cxn ang="0">
                    <a:pos x="5" y="79"/>
                  </a:cxn>
                  <a:cxn ang="0">
                    <a:pos x="7" y="79"/>
                  </a:cxn>
                  <a:cxn ang="0">
                    <a:pos x="8" y="78"/>
                  </a:cxn>
                  <a:cxn ang="0">
                    <a:pos x="9" y="76"/>
                  </a:cxn>
                  <a:cxn ang="0">
                    <a:pos x="9" y="76"/>
                  </a:cxn>
                  <a:cxn ang="0">
                    <a:pos x="12" y="58"/>
                  </a:cxn>
                  <a:cxn ang="0">
                    <a:pos x="14" y="40"/>
                  </a:cxn>
                  <a:cxn ang="0">
                    <a:pos x="17" y="23"/>
                  </a:cxn>
                  <a:cxn ang="0">
                    <a:pos x="22" y="6"/>
                  </a:cxn>
                  <a:cxn ang="0">
                    <a:pos x="22" y="6"/>
                  </a:cxn>
                  <a:cxn ang="0">
                    <a:pos x="22" y="4"/>
                  </a:cxn>
                  <a:cxn ang="0">
                    <a:pos x="22" y="2"/>
                  </a:cxn>
                  <a:cxn ang="0">
                    <a:pos x="21" y="1"/>
                  </a:cxn>
                  <a:cxn ang="0">
                    <a:pos x="19" y="0"/>
                  </a:cxn>
                  <a:cxn ang="0">
                    <a:pos x="16" y="0"/>
                  </a:cxn>
                  <a:cxn ang="0">
                    <a:pos x="15" y="0"/>
                  </a:cxn>
                  <a:cxn ang="0">
                    <a:pos x="13" y="1"/>
                  </a:cxn>
                  <a:cxn ang="0">
                    <a:pos x="12" y="3"/>
                  </a:cxn>
                  <a:cxn ang="0">
                    <a:pos x="12" y="3"/>
                  </a:cxn>
                </a:cxnLst>
                <a:rect l="0" t="0" r="r" b="b"/>
                <a:pathLst>
                  <a:path w="22" h="79">
                    <a:moveTo>
                      <a:pt x="12" y="3"/>
                    </a:moveTo>
                    <a:lnTo>
                      <a:pt x="12" y="3"/>
                    </a:lnTo>
                    <a:lnTo>
                      <a:pt x="8" y="21"/>
                    </a:lnTo>
                    <a:lnTo>
                      <a:pt x="6" y="38"/>
                    </a:lnTo>
                    <a:lnTo>
                      <a:pt x="3" y="56"/>
                    </a:lnTo>
                    <a:lnTo>
                      <a:pt x="0" y="73"/>
                    </a:lnTo>
                    <a:lnTo>
                      <a:pt x="0" y="73"/>
                    </a:lnTo>
                    <a:lnTo>
                      <a:pt x="0" y="76"/>
                    </a:lnTo>
                    <a:lnTo>
                      <a:pt x="1" y="77"/>
                    </a:lnTo>
                    <a:lnTo>
                      <a:pt x="2" y="78"/>
                    </a:lnTo>
                    <a:lnTo>
                      <a:pt x="3" y="79"/>
                    </a:lnTo>
                    <a:lnTo>
                      <a:pt x="5" y="79"/>
                    </a:lnTo>
                    <a:lnTo>
                      <a:pt x="7" y="79"/>
                    </a:lnTo>
                    <a:lnTo>
                      <a:pt x="8" y="78"/>
                    </a:lnTo>
                    <a:lnTo>
                      <a:pt x="9" y="76"/>
                    </a:lnTo>
                    <a:lnTo>
                      <a:pt x="9" y="76"/>
                    </a:lnTo>
                    <a:lnTo>
                      <a:pt x="12" y="58"/>
                    </a:lnTo>
                    <a:lnTo>
                      <a:pt x="14" y="40"/>
                    </a:lnTo>
                    <a:lnTo>
                      <a:pt x="17" y="23"/>
                    </a:lnTo>
                    <a:lnTo>
                      <a:pt x="22" y="6"/>
                    </a:lnTo>
                    <a:lnTo>
                      <a:pt x="22" y="6"/>
                    </a:lnTo>
                    <a:lnTo>
                      <a:pt x="22" y="4"/>
                    </a:lnTo>
                    <a:lnTo>
                      <a:pt x="22" y="2"/>
                    </a:lnTo>
                    <a:lnTo>
                      <a:pt x="21" y="1"/>
                    </a:lnTo>
                    <a:lnTo>
                      <a:pt x="19" y="0"/>
                    </a:lnTo>
                    <a:lnTo>
                      <a:pt x="16" y="0"/>
                    </a:lnTo>
                    <a:lnTo>
                      <a:pt x="15" y="0"/>
                    </a:lnTo>
                    <a:lnTo>
                      <a:pt x="13" y="1"/>
                    </a:lnTo>
                    <a:lnTo>
                      <a:pt x="12" y="3"/>
                    </a:lnTo>
                    <a:lnTo>
                      <a:pt x="12"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10" name="chenying0907 202"/>
              <p:cNvSpPr/>
              <p:nvPr/>
            </p:nvSpPr>
            <p:spPr bwMode="auto">
              <a:xfrm>
                <a:off x="4603750" y="2557463"/>
                <a:ext cx="15875" cy="46038"/>
              </a:xfrm>
              <a:custGeom>
                <a:avLst/>
                <a:gdLst/>
                <a:ahLst/>
                <a:cxnLst>
                  <a:cxn ang="0">
                    <a:pos x="20" y="3"/>
                  </a:cxn>
                  <a:cxn ang="0">
                    <a:pos x="20" y="3"/>
                  </a:cxn>
                  <a:cxn ang="0">
                    <a:pos x="0" y="79"/>
                  </a:cxn>
                  <a:cxn ang="0">
                    <a:pos x="0" y="79"/>
                  </a:cxn>
                  <a:cxn ang="0">
                    <a:pos x="0" y="81"/>
                  </a:cxn>
                  <a:cxn ang="0">
                    <a:pos x="1" y="83"/>
                  </a:cxn>
                  <a:cxn ang="0">
                    <a:pos x="2" y="84"/>
                  </a:cxn>
                  <a:cxn ang="0">
                    <a:pos x="4" y="85"/>
                  </a:cxn>
                  <a:cxn ang="0">
                    <a:pos x="5" y="85"/>
                  </a:cxn>
                  <a:cxn ang="0">
                    <a:pos x="7" y="85"/>
                  </a:cxn>
                  <a:cxn ang="0">
                    <a:pos x="8" y="84"/>
                  </a:cxn>
                  <a:cxn ang="0">
                    <a:pos x="9" y="82"/>
                  </a:cxn>
                  <a:cxn ang="0">
                    <a:pos x="9" y="82"/>
                  </a:cxn>
                  <a:cxn ang="0">
                    <a:pos x="28" y="5"/>
                  </a:cxn>
                  <a:cxn ang="0">
                    <a:pos x="28" y="5"/>
                  </a:cxn>
                  <a:cxn ang="0">
                    <a:pos x="29" y="3"/>
                  </a:cxn>
                  <a:cxn ang="0">
                    <a:pos x="28" y="2"/>
                  </a:cxn>
                  <a:cxn ang="0">
                    <a:pos x="27" y="1"/>
                  </a:cxn>
                  <a:cxn ang="0">
                    <a:pos x="25" y="0"/>
                  </a:cxn>
                  <a:cxn ang="0">
                    <a:pos x="23" y="0"/>
                  </a:cxn>
                  <a:cxn ang="0">
                    <a:pos x="22" y="0"/>
                  </a:cxn>
                  <a:cxn ang="0">
                    <a:pos x="20" y="1"/>
                  </a:cxn>
                  <a:cxn ang="0">
                    <a:pos x="20" y="3"/>
                  </a:cxn>
                  <a:cxn ang="0">
                    <a:pos x="20" y="3"/>
                  </a:cxn>
                </a:cxnLst>
                <a:rect l="0" t="0" r="r" b="b"/>
                <a:pathLst>
                  <a:path w="29" h="85">
                    <a:moveTo>
                      <a:pt x="20" y="3"/>
                    </a:moveTo>
                    <a:lnTo>
                      <a:pt x="20" y="3"/>
                    </a:lnTo>
                    <a:lnTo>
                      <a:pt x="0" y="79"/>
                    </a:lnTo>
                    <a:lnTo>
                      <a:pt x="0" y="79"/>
                    </a:lnTo>
                    <a:lnTo>
                      <a:pt x="0" y="81"/>
                    </a:lnTo>
                    <a:lnTo>
                      <a:pt x="1" y="83"/>
                    </a:lnTo>
                    <a:lnTo>
                      <a:pt x="2" y="84"/>
                    </a:lnTo>
                    <a:lnTo>
                      <a:pt x="4" y="85"/>
                    </a:lnTo>
                    <a:lnTo>
                      <a:pt x="5" y="85"/>
                    </a:lnTo>
                    <a:lnTo>
                      <a:pt x="7" y="85"/>
                    </a:lnTo>
                    <a:lnTo>
                      <a:pt x="8" y="84"/>
                    </a:lnTo>
                    <a:lnTo>
                      <a:pt x="9" y="82"/>
                    </a:lnTo>
                    <a:lnTo>
                      <a:pt x="9" y="82"/>
                    </a:lnTo>
                    <a:lnTo>
                      <a:pt x="28" y="5"/>
                    </a:lnTo>
                    <a:lnTo>
                      <a:pt x="28" y="5"/>
                    </a:lnTo>
                    <a:lnTo>
                      <a:pt x="29" y="3"/>
                    </a:lnTo>
                    <a:lnTo>
                      <a:pt x="28" y="2"/>
                    </a:lnTo>
                    <a:lnTo>
                      <a:pt x="27" y="1"/>
                    </a:lnTo>
                    <a:lnTo>
                      <a:pt x="25" y="0"/>
                    </a:lnTo>
                    <a:lnTo>
                      <a:pt x="23" y="0"/>
                    </a:lnTo>
                    <a:lnTo>
                      <a:pt x="22" y="0"/>
                    </a:lnTo>
                    <a:lnTo>
                      <a:pt x="20" y="1"/>
                    </a:lnTo>
                    <a:lnTo>
                      <a:pt x="20" y="3"/>
                    </a:lnTo>
                    <a:lnTo>
                      <a:pt x="20"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11" name="chenying0907 203"/>
              <p:cNvSpPr/>
              <p:nvPr/>
            </p:nvSpPr>
            <p:spPr bwMode="auto">
              <a:xfrm>
                <a:off x="4687888" y="2668588"/>
                <a:ext cx="15875" cy="61913"/>
              </a:xfrm>
              <a:custGeom>
                <a:avLst/>
                <a:gdLst/>
                <a:ahLst/>
                <a:cxnLst>
                  <a:cxn ang="0">
                    <a:pos x="19" y="4"/>
                  </a:cxn>
                  <a:cxn ang="0">
                    <a:pos x="19" y="4"/>
                  </a:cxn>
                  <a:cxn ang="0">
                    <a:pos x="19" y="12"/>
                  </a:cxn>
                  <a:cxn ang="0">
                    <a:pos x="17" y="19"/>
                  </a:cxn>
                  <a:cxn ang="0">
                    <a:pos x="12" y="35"/>
                  </a:cxn>
                  <a:cxn ang="0">
                    <a:pos x="8" y="50"/>
                  </a:cxn>
                  <a:cxn ang="0">
                    <a:pos x="7" y="58"/>
                  </a:cxn>
                  <a:cxn ang="0">
                    <a:pos x="6" y="65"/>
                  </a:cxn>
                  <a:cxn ang="0">
                    <a:pos x="6" y="65"/>
                  </a:cxn>
                  <a:cxn ang="0">
                    <a:pos x="6" y="76"/>
                  </a:cxn>
                  <a:cxn ang="0">
                    <a:pos x="5" y="89"/>
                  </a:cxn>
                  <a:cxn ang="0">
                    <a:pos x="4" y="99"/>
                  </a:cxn>
                  <a:cxn ang="0">
                    <a:pos x="0" y="110"/>
                  </a:cxn>
                  <a:cxn ang="0">
                    <a:pos x="0" y="110"/>
                  </a:cxn>
                  <a:cxn ang="0">
                    <a:pos x="0" y="112"/>
                  </a:cxn>
                  <a:cxn ang="0">
                    <a:pos x="0" y="113"/>
                  </a:cxn>
                  <a:cxn ang="0">
                    <a:pos x="1" y="116"/>
                  </a:cxn>
                  <a:cxn ang="0">
                    <a:pos x="3" y="116"/>
                  </a:cxn>
                  <a:cxn ang="0">
                    <a:pos x="6" y="116"/>
                  </a:cxn>
                  <a:cxn ang="0">
                    <a:pos x="8" y="114"/>
                  </a:cxn>
                  <a:cxn ang="0">
                    <a:pos x="9" y="112"/>
                  </a:cxn>
                  <a:cxn ang="0">
                    <a:pos x="9" y="112"/>
                  </a:cxn>
                  <a:cxn ang="0">
                    <a:pos x="12" y="102"/>
                  </a:cxn>
                  <a:cxn ang="0">
                    <a:pos x="14" y="92"/>
                  </a:cxn>
                  <a:cxn ang="0">
                    <a:pos x="15" y="80"/>
                  </a:cxn>
                  <a:cxn ang="0">
                    <a:pos x="15" y="70"/>
                  </a:cxn>
                  <a:cxn ang="0">
                    <a:pos x="15" y="70"/>
                  </a:cxn>
                  <a:cxn ang="0">
                    <a:pos x="17" y="62"/>
                  </a:cxn>
                  <a:cxn ang="0">
                    <a:pos x="18" y="54"/>
                  </a:cxn>
                  <a:cxn ang="0">
                    <a:pos x="22" y="37"/>
                  </a:cxn>
                  <a:cxn ang="0">
                    <a:pos x="26" y="20"/>
                  </a:cxn>
                  <a:cxn ang="0">
                    <a:pos x="28" y="12"/>
                  </a:cxn>
                  <a:cxn ang="0">
                    <a:pos x="29" y="4"/>
                  </a:cxn>
                  <a:cxn ang="0">
                    <a:pos x="29" y="4"/>
                  </a:cxn>
                  <a:cxn ang="0">
                    <a:pos x="28" y="2"/>
                  </a:cxn>
                  <a:cxn ang="0">
                    <a:pos x="27" y="1"/>
                  </a:cxn>
                  <a:cxn ang="0">
                    <a:pos x="26" y="0"/>
                  </a:cxn>
                  <a:cxn ang="0">
                    <a:pos x="24" y="0"/>
                  </a:cxn>
                  <a:cxn ang="0">
                    <a:pos x="22" y="0"/>
                  </a:cxn>
                  <a:cxn ang="0">
                    <a:pos x="21" y="1"/>
                  </a:cxn>
                  <a:cxn ang="0">
                    <a:pos x="20" y="2"/>
                  </a:cxn>
                  <a:cxn ang="0">
                    <a:pos x="19" y="4"/>
                  </a:cxn>
                  <a:cxn ang="0">
                    <a:pos x="19" y="4"/>
                  </a:cxn>
                </a:cxnLst>
                <a:rect l="0" t="0" r="r" b="b"/>
                <a:pathLst>
                  <a:path w="29" h="116">
                    <a:moveTo>
                      <a:pt x="19" y="4"/>
                    </a:moveTo>
                    <a:lnTo>
                      <a:pt x="19" y="4"/>
                    </a:lnTo>
                    <a:lnTo>
                      <a:pt x="19" y="12"/>
                    </a:lnTo>
                    <a:lnTo>
                      <a:pt x="17" y="19"/>
                    </a:lnTo>
                    <a:lnTo>
                      <a:pt x="12" y="35"/>
                    </a:lnTo>
                    <a:lnTo>
                      <a:pt x="8" y="50"/>
                    </a:lnTo>
                    <a:lnTo>
                      <a:pt x="7" y="58"/>
                    </a:lnTo>
                    <a:lnTo>
                      <a:pt x="6" y="65"/>
                    </a:lnTo>
                    <a:lnTo>
                      <a:pt x="6" y="65"/>
                    </a:lnTo>
                    <a:lnTo>
                      <a:pt x="6" y="76"/>
                    </a:lnTo>
                    <a:lnTo>
                      <a:pt x="5" y="89"/>
                    </a:lnTo>
                    <a:lnTo>
                      <a:pt x="4" y="99"/>
                    </a:lnTo>
                    <a:lnTo>
                      <a:pt x="0" y="110"/>
                    </a:lnTo>
                    <a:lnTo>
                      <a:pt x="0" y="110"/>
                    </a:lnTo>
                    <a:lnTo>
                      <a:pt x="0" y="112"/>
                    </a:lnTo>
                    <a:lnTo>
                      <a:pt x="0" y="113"/>
                    </a:lnTo>
                    <a:lnTo>
                      <a:pt x="1" y="116"/>
                    </a:lnTo>
                    <a:lnTo>
                      <a:pt x="3" y="116"/>
                    </a:lnTo>
                    <a:lnTo>
                      <a:pt x="6" y="116"/>
                    </a:lnTo>
                    <a:lnTo>
                      <a:pt x="8" y="114"/>
                    </a:lnTo>
                    <a:lnTo>
                      <a:pt x="9" y="112"/>
                    </a:lnTo>
                    <a:lnTo>
                      <a:pt x="9" y="112"/>
                    </a:lnTo>
                    <a:lnTo>
                      <a:pt x="12" y="102"/>
                    </a:lnTo>
                    <a:lnTo>
                      <a:pt x="14" y="92"/>
                    </a:lnTo>
                    <a:lnTo>
                      <a:pt x="15" y="80"/>
                    </a:lnTo>
                    <a:lnTo>
                      <a:pt x="15" y="70"/>
                    </a:lnTo>
                    <a:lnTo>
                      <a:pt x="15" y="70"/>
                    </a:lnTo>
                    <a:lnTo>
                      <a:pt x="17" y="62"/>
                    </a:lnTo>
                    <a:lnTo>
                      <a:pt x="18" y="54"/>
                    </a:lnTo>
                    <a:lnTo>
                      <a:pt x="22" y="37"/>
                    </a:lnTo>
                    <a:lnTo>
                      <a:pt x="26" y="20"/>
                    </a:lnTo>
                    <a:lnTo>
                      <a:pt x="28" y="12"/>
                    </a:lnTo>
                    <a:lnTo>
                      <a:pt x="29" y="4"/>
                    </a:lnTo>
                    <a:lnTo>
                      <a:pt x="29" y="4"/>
                    </a:lnTo>
                    <a:lnTo>
                      <a:pt x="28" y="2"/>
                    </a:lnTo>
                    <a:lnTo>
                      <a:pt x="27" y="1"/>
                    </a:lnTo>
                    <a:lnTo>
                      <a:pt x="26" y="0"/>
                    </a:lnTo>
                    <a:lnTo>
                      <a:pt x="24" y="0"/>
                    </a:lnTo>
                    <a:lnTo>
                      <a:pt x="22" y="0"/>
                    </a:lnTo>
                    <a:lnTo>
                      <a:pt x="21" y="1"/>
                    </a:lnTo>
                    <a:lnTo>
                      <a:pt x="20" y="2"/>
                    </a:lnTo>
                    <a:lnTo>
                      <a:pt x="19" y="4"/>
                    </a:lnTo>
                    <a:lnTo>
                      <a:pt x="19"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12" name="chenying0907 204"/>
              <p:cNvSpPr/>
              <p:nvPr/>
            </p:nvSpPr>
            <p:spPr bwMode="auto">
              <a:xfrm>
                <a:off x="4714875" y="2657475"/>
                <a:ext cx="11113" cy="61913"/>
              </a:xfrm>
              <a:custGeom>
                <a:avLst/>
                <a:gdLst/>
                <a:ahLst/>
                <a:cxnLst>
                  <a:cxn ang="0">
                    <a:pos x="12" y="5"/>
                  </a:cxn>
                  <a:cxn ang="0">
                    <a:pos x="12" y="5"/>
                  </a:cxn>
                  <a:cxn ang="0">
                    <a:pos x="10" y="32"/>
                  </a:cxn>
                  <a:cxn ang="0">
                    <a:pos x="6" y="59"/>
                  </a:cxn>
                  <a:cxn ang="0">
                    <a:pos x="2" y="86"/>
                  </a:cxn>
                  <a:cxn ang="0">
                    <a:pos x="0" y="113"/>
                  </a:cxn>
                  <a:cxn ang="0">
                    <a:pos x="0" y="113"/>
                  </a:cxn>
                  <a:cxn ang="0">
                    <a:pos x="0" y="115"/>
                  </a:cxn>
                  <a:cxn ang="0">
                    <a:pos x="1" y="116"/>
                  </a:cxn>
                  <a:cxn ang="0">
                    <a:pos x="3" y="117"/>
                  </a:cxn>
                  <a:cxn ang="0">
                    <a:pos x="4" y="117"/>
                  </a:cxn>
                  <a:cxn ang="0">
                    <a:pos x="6" y="117"/>
                  </a:cxn>
                  <a:cxn ang="0">
                    <a:pos x="8" y="116"/>
                  </a:cxn>
                  <a:cxn ang="0">
                    <a:pos x="9" y="115"/>
                  </a:cxn>
                  <a:cxn ang="0">
                    <a:pos x="9" y="113"/>
                  </a:cxn>
                  <a:cxn ang="0">
                    <a:pos x="9" y="113"/>
                  </a:cxn>
                  <a:cxn ang="0">
                    <a:pos x="11" y="86"/>
                  </a:cxn>
                  <a:cxn ang="0">
                    <a:pos x="15" y="59"/>
                  </a:cxn>
                  <a:cxn ang="0">
                    <a:pos x="19" y="32"/>
                  </a:cxn>
                  <a:cxn ang="0">
                    <a:pos x="21" y="5"/>
                  </a:cxn>
                  <a:cxn ang="0">
                    <a:pos x="21" y="5"/>
                  </a:cxn>
                  <a:cxn ang="0">
                    <a:pos x="21" y="3"/>
                  </a:cxn>
                  <a:cxn ang="0">
                    <a:pos x="20" y="2"/>
                  </a:cxn>
                  <a:cxn ang="0">
                    <a:pos x="19" y="1"/>
                  </a:cxn>
                  <a:cxn ang="0">
                    <a:pos x="17" y="0"/>
                  </a:cxn>
                  <a:cxn ang="0">
                    <a:pos x="15" y="1"/>
                  </a:cxn>
                  <a:cxn ang="0">
                    <a:pos x="14" y="2"/>
                  </a:cxn>
                  <a:cxn ang="0">
                    <a:pos x="13" y="3"/>
                  </a:cxn>
                  <a:cxn ang="0">
                    <a:pos x="12" y="5"/>
                  </a:cxn>
                  <a:cxn ang="0">
                    <a:pos x="12" y="5"/>
                  </a:cxn>
                </a:cxnLst>
                <a:rect l="0" t="0" r="r" b="b"/>
                <a:pathLst>
                  <a:path w="21" h="117">
                    <a:moveTo>
                      <a:pt x="12" y="5"/>
                    </a:moveTo>
                    <a:lnTo>
                      <a:pt x="12" y="5"/>
                    </a:lnTo>
                    <a:lnTo>
                      <a:pt x="10" y="32"/>
                    </a:lnTo>
                    <a:lnTo>
                      <a:pt x="6" y="59"/>
                    </a:lnTo>
                    <a:lnTo>
                      <a:pt x="2" y="86"/>
                    </a:lnTo>
                    <a:lnTo>
                      <a:pt x="0" y="113"/>
                    </a:lnTo>
                    <a:lnTo>
                      <a:pt x="0" y="113"/>
                    </a:lnTo>
                    <a:lnTo>
                      <a:pt x="0" y="115"/>
                    </a:lnTo>
                    <a:lnTo>
                      <a:pt x="1" y="116"/>
                    </a:lnTo>
                    <a:lnTo>
                      <a:pt x="3" y="117"/>
                    </a:lnTo>
                    <a:lnTo>
                      <a:pt x="4" y="117"/>
                    </a:lnTo>
                    <a:lnTo>
                      <a:pt x="6" y="117"/>
                    </a:lnTo>
                    <a:lnTo>
                      <a:pt x="8" y="116"/>
                    </a:lnTo>
                    <a:lnTo>
                      <a:pt x="9" y="115"/>
                    </a:lnTo>
                    <a:lnTo>
                      <a:pt x="9" y="113"/>
                    </a:lnTo>
                    <a:lnTo>
                      <a:pt x="9" y="113"/>
                    </a:lnTo>
                    <a:lnTo>
                      <a:pt x="11" y="86"/>
                    </a:lnTo>
                    <a:lnTo>
                      <a:pt x="15" y="59"/>
                    </a:lnTo>
                    <a:lnTo>
                      <a:pt x="19" y="32"/>
                    </a:lnTo>
                    <a:lnTo>
                      <a:pt x="21" y="5"/>
                    </a:lnTo>
                    <a:lnTo>
                      <a:pt x="21" y="5"/>
                    </a:lnTo>
                    <a:lnTo>
                      <a:pt x="21" y="3"/>
                    </a:lnTo>
                    <a:lnTo>
                      <a:pt x="20" y="2"/>
                    </a:lnTo>
                    <a:lnTo>
                      <a:pt x="19" y="1"/>
                    </a:lnTo>
                    <a:lnTo>
                      <a:pt x="17" y="0"/>
                    </a:lnTo>
                    <a:lnTo>
                      <a:pt x="15" y="1"/>
                    </a:lnTo>
                    <a:lnTo>
                      <a:pt x="14" y="2"/>
                    </a:lnTo>
                    <a:lnTo>
                      <a:pt x="13" y="3"/>
                    </a:lnTo>
                    <a:lnTo>
                      <a:pt x="12" y="5"/>
                    </a:lnTo>
                    <a:lnTo>
                      <a:pt x="12"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13" name="chenying0907 206"/>
              <p:cNvSpPr>
                <a:spLocks noEditPoints="1"/>
              </p:cNvSpPr>
              <p:nvPr/>
            </p:nvSpPr>
            <p:spPr bwMode="auto">
              <a:xfrm>
                <a:off x="4249738" y="2249488"/>
                <a:ext cx="555625" cy="574675"/>
              </a:xfrm>
              <a:custGeom>
                <a:avLst/>
                <a:gdLst/>
                <a:ahLst/>
                <a:cxnLst>
                  <a:cxn ang="0">
                    <a:pos x="817" y="1056"/>
                  </a:cxn>
                  <a:cxn ang="0">
                    <a:pos x="716" y="1035"/>
                  </a:cxn>
                  <a:cxn ang="0">
                    <a:pos x="659" y="1016"/>
                  </a:cxn>
                  <a:cxn ang="0">
                    <a:pos x="645" y="1010"/>
                  </a:cxn>
                  <a:cxn ang="0">
                    <a:pos x="623" y="986"/>
                  </a:cxn>
                  <a:cxn ang="0">
                    <a:pos x="608" y="970"/>
                  </a:cxn>
                  <a:cxn ang="0">
                    <a:pos x="577" y="929"/>
                  </a:cxn>
                  <a:cxn ang="0">
                    <a:pos x="513" y="864"/>
                  </a:cxn>
                  <a:cxn ang="0">
                    <a:pos x="403" y="767"/>
                  </a:cxn>
                  <a:cxn ang="0">
                    <a:pos x="307" y="683"/>
                  </a:cxn>
                  <a:cxn ang="0">
                    <a:pos x="222" y="574"/>
                  </a:cxn>
                  <a:cxn ang="0">
                    <a:pos x="139" y="472"/>
                  </a:cxn>
                  <a:cxn ang="0">
                    <a:pos x="97" y="439"/>
                  </a:cxn>
                  <a:cxn ang="0">
                    <a:pos x="31" y="360"/>
                  </a:cxn>
                  <a:cxn ang="0">
                    <a:pos x="27" y="300"/>
                  </a:cxn>
                  <a:cxn ang="0">
                    <a:pos x="84" y="371"/>
                  </a:cxn>
                  <a:cxn ang="0">
                    <a:pos x="141" y="426"/>
                  </a:cxn>
                  <a:cxn ang="0">
                    <a:pos x="208" y="491"/>
                  </a:cxn>
                  <a:cxn ang="0">
                    <a:pos x="305" y="624"/>
                  </a:cxn>
                  <a:cxn ang="0">
                    <a:pos x="398" y="714"/>
                  </a:cxn>
                  <a:cxn ang="0">
                    <a:pos x="481" y="790"/>
                  </a:cxn>
                  <a:cxn ang="0">
                    <a:pos x="571" y="872"/>
                  </a:cxn>
                  <a:cxn ang="0">
                    <a:pos x="646" y="943"/>
                  </a:cxn>
                  <a:cxn ang="0">
                    <a:pos x="724" y="871"/>
                  </a:cxn>
                  <a:cxn ang="0">
                    <a:pos x="843" y="787"/>
                  </a:cxn>
                  <a:cxn ang="0">
                    <a:pos x="981" y="693"/>
                  </a:cxn>
                  <a:cxn ang="0">
                    <a:pos x="917" y="620"/>
                  </a:cxn>
                  <a:cxn ang="0">
                    <a:pos x="751" y="446"/>
                  </a:cxn>
                  <a:cxn ang="0">
                    <a:pos x="583" y="291"/>
                  </a:cxn>
                  <a:cxn ang="0">
                    <a:pos x="501" y="195"/>
                  </a:cxn>
                  <a:cxn ang="0">
                    <a:pos x="431" y="116"/>
                  </a:cxn>
                  <a:cxn ang="0">
                    <a:pos x="378" y="54"/>
                  </a:cxn>
                  <a:cxn ang="0">
                    <a:pos x="377" y="0"/>
                  </a:cxn>
                  <a:cxn ang="0">
                    <a:pos x="496" y="134"/>
                  </a:cxn>
                  <a:cxn ang="0">
                    <a:pos x="631" y="290"/>
                  </a:cxn>
                  <a:cxn ang="0">
                    <a:pos x="729" y="380"/>
                  </a:cxn>
                  <a:cxn ang="0">
                    <a:pos x="900" y="546"/>
                  </a:cxn>
                  <a:cxn ang="0">
                    <a:pos x="980" y="641"/>
                  </a:cxn>
                  <a:cxn ang="0">
                    <a:pos x="1020" y="678"/>
                  </a:cxn>
                  <a:cxn ang="0">
                    <a:pos x="1032" y="689"/>
                  </a:cxn>
                  <a:cxn ang="0">
                    <a:pos x="1037" y="700"/>
                  </a:cxn>
                  <a:cxn ang="0">
                    <a:pos x="1051" y="800"/>
                  </a:cxn>
                  <a:cxn ang="0">
                    <a:pos x="1037" y="911"/>
                  </a:cxn>
                  <a:cxn ang="0">
                    <a:pos x="1029" y="991"/>
                  </a:cxn>
                  <a:cxn ang="0">
                    <a:pos x="1023" y="1039"/>
                  </a:cxn>
                  <a:cxn ang="0">
                    <a:pos x="1016" y="1079"/>
                  </a:cxn>
                  <a:cxn ang="0">
                    <a:pos x="1002" y="1088"/>
                  </a:cxn>
                  <a:cxn ang="0">
                    <a:pos x="996" y="1087"/>
                  </a:cxn>
                  <a:cxn ang="0">
                    <a:pos x="954" y="761"/>
                  </a:cxn>
                  <a:cxn ang="0">
                    <a:pos x="842" y="830"/>
                  </a:cxn>
                  <a:cxn ang="0">
                    <a:pos x="729" y="917"/>
                  </a:cxn>
                  <a:cxn ang="0">
                    <a:pos x="672" y="967"/>
                  </a:cxn>
                  <a:cxn ang="0">
                    <a:pos x="699" y="991"/>
                  </a:cxn>
                  <a:cxn ang="0">
                    <a:pos x="772" y="1010"/>
                  </a:cxn>
                  <a:cxn ang="0">
                    <a:pos x="941" y="1046"/>
                  </a:cxn>
                  <a:cxn ang="0">
                    <a:pos x="989" y="1039"/>
                  </a:cxn>
                  <a:cxn ang="0">
                    <a:pos x="990" y="1018"/>
                  </a:cxn>
                  <a:cxn ang="0">
                    <a:pos x="995" y="957"/>
                  </a:cxn>
                  <a:cxn ang="0">
                    <a:pos x="1010" y="856"/>
                  </a:cxn>
                  <a:cxn ang="0">
                    <a:pos x="1010" y="734"/>
                  </a:cxn>
                </a:cxnLst>
                <a:rect l="0" t="0" r="r" b="b"/>
                <a:pathLst>
                  <a:path w="1051" h="1088">
                    <a:moveTo>
                      <a:pt x="991" y="1088"/>
                    </a:moveTo>
                    <a:lnTo>
                      <a:pt x="991" y="1088"/>
                    </a:lnTo>
                    <a:lnTo>
                      <a:pt x="952" y="1084"/>
                    </a:lnTo>
                    <a:lnTo>
                      <a:pt x="911" y="1078"/>
                    </a:lnTo>
                    <a:lnTo>
                      <a:pt x="866" y="1069"/>
                    </a:lnTo>
                    <a:lnTo>
                      <a:pt x="817" y="1056"/>
                    </a:lnTo>
                    <a:lnTo>
                      <a:pt x="817" y="1056"/>
                    </a:lnTo>
                    <a:lnTo>
                      <a:pt x="773" y="1046"/>
                    </a:lnTo>
                    <a:lnTo>
                      <a:pt x="751" y="1041"/>
                    </a:lnTo>
                    <a:lnTo>
                      <a:pt x="728" y="1037"/>
                    </a:lnTo>
                    <a:lnTo>
                      <a:pt x="728" y="1037"/>
                    </a:lnTo>
                    <a:lnTo>
                      <a:pt x="716" y="1035"/>
                    </a:lnTo>
                    <a:lnTo>
                      <a:pt x="706" y="1031"/>
                    </a:lnTo>
                    <a:lnTo>
                      <a:pt x="686" y="1025"/>
                    </a:lnTo>
                    <a:lnTo>
                      <a:pt x="686" y="1025"/>
                    </a:lnTo>
                    <a:lnTo>
                      <a:pt x="673" y="1020"/>
                    </a:lnTo>
                    <a:lnTo>
                      <a:pt x="659" y="1016"/>
                    </a:lnTo>
                    <a:lnTo>
                      <a:pt x="659" y="1016"/>
                    </a:lnTo>
                    <a:lnTo>
                      <a:pt x="654" y="1015"/>
                    </a:lnTo>
                    <a:lnTo>
                      <a:pt x="651" y="1013"/>
                    </a:lnTo>
                    <a:lnTo>
                      <a:pt x="650" y="1012"/>
                    </a:lnTo>
                    <a:lnTo>
                      <a:pt x="649" y="1011"/>
                    </a:lnTo>
                    <a:lnTo>
                      <a:pt x="649" y="1011"/>
                    </a:lnTo>
                    <a:lnTo>
                      <a:pt x="645" y="1010"/>
                    </a:lnTo>
                    <a:lnTo>
                      <a:pt x="645" y="1010"/>
                    </a:lnTo>
                    <a:lnTo>
                      <a:pt x="640" y="1006"/>
                    </a:lnTo>
                    <a:lnTo>
                      <a:pt x="635" y="1001"/>
                    </a:lnTo>
                    <a:lnTo>
                      <a:pt x="628" y="991"/>
                    </a:lnTo>
                    <a:lnTo>
                      <a:pt x="623" y="986"/>
                    </a:lnTo>
                    <a:lnTo>
                      <a:pt x="623" y="986"/>
                    </a:lnTo>
                    <a:lnTo>
                      <a:pt x="620" y="983"/>
                    </a:lnTo>
                    <a:lnTo>
                      <a:pt x="619" y="982"/>
                    </a:lnTo>
                    <a:lnTo>
                      <a:pt x="619" y="982"/>
                    </a:lnTo>
                    <a:lnTo>
                      <a:pt x="614" y="979"/>
                    </a:lnTo>
                    <a:lnTo>
                      <a:pt x="611" y="976"/>
                    </a:lnTo>
                    <a:lnTo>
                      <a:pt x="608" y="970"/>
                    </a:lnTo>
                    <a:lnTo>
                      <a:pt x="608" y="965"/>
                    </a:lnTo>
                    <a:lnTo>
                      <a:pt x="608" y="963"/>
                    </a:lnTo>
                    <a:lnTo>
                      <a:pt x="606" y="961"/>
                    </a:lnTo>
                    <a:lnTo>
                      <a:pt x="606" y="961"/>
                    </a:lnTo>
                    <a:lnTo>
                      <a:pt x="591" y="946"/>
                    </a:lnTo>
                    <a:lnTo>
                      <a:pt x="577" y="929"/>
                    </a:lnTo>
                    <a:lnTo>
                      <a:pt x="577" y="929"/>
                    </a:lnTo>
                    <a:lnTo>
                      <a:pt x="561" y="912"/>
                    </a:lnTo>
                    <a:lnTo>
                      <a:pt x="546" y="895"/>
                    </a:lnTo>
                    <a:lnTo>
                      <a:pt x="529" y="879"/>
                    </a:lnTo>
                    <a:lnTo>
                      <a:pt x="513" y="864"/>
                    </a:lnTo>
                    <a:lnTo>
                      <a:pt x="513" y="864"/>
                    </a:lnTo>
                    <a:lnTo>
                      <a:pt x="490" y="846"/>
                    </a:lnTo>
                    <a:lnTo>
                      <a:pt x="469" y="827"/>
                    </a:lnTo>
                    <a:lnTo>
                      <a:pt x="428" y="789"/>
                    </a:lnTo>
                    <a:lnTo>
                      <a:pt x="428" y="789"/>
                    </a:lnTo>
                    <a:lnTo>
                      <a:pt x="416" y="777"/>
                    </a:lnTo>
                    <a:lnTo>
                      <a:pt x="403" y="767"/>
                    </a:lnTo>
                    <a:lnTo>
                      <a:pt x="378" y="745"/>
                    </a:lnTo>
                    <a:lnTo>
                      <a:pt x="378" y="745"/>
                    </a:lnTo>
                    <a:lnTo>
                      <a:pt x="356" y="729"/>
                    </a:lnTo>
                    <a:lnTo>
                      <a:pt x="336" y="711"/>
                    </a:lnTo>
                    <a:lnTo>
                      <a:pt x="317" y="693"/>
                    </a:lnTo>
                    <a:lnTo>
                      <a:pt x="307" y="683"/>
                    </a:lnTo>
                    <a:lnTo>
                      <a:pt x="299" y="673"/>
                    </a:lnTo>
                    <a:lnTo>
                      <a:pt x="299" y="673"/>
                    </a:lnTo>
                    <a:lnTo>
                      <a:pt x="271" y="638"/>
                    </a:lnTo>
                    <a:lnTo>
                      <a:pt x="271" y="638"/>
                    </a:lnTo>
                    <a:lnTo>
                      <a:pt x="238" y="596"/>
                    </a:lnTo>
                    <a:lnTo>
                      <a:pt x="222" y="574"/>
                    </a:lnTo>
                    <a:lnTo>
                      <a:pt x="207" y="552"/>
                    </a:lnTo>
                    <a:lnTo>
                      <a:pt x="207" y="552"/>
                    </a:lnTo>
                    <a:lnTo>
                      <a:pt x="194" y="534"/>
                    </a:lnTo>
                    <a:lnTo>
                      <a:pt x="178" y="514"/>
                    </a:lnTo>
                    <a:lnTo>
                      <a:pt x="160" y="493"/>
                    </a:lnTo>
                    <a:lnTo>
                      <a:pt x="139" y="472"/>
                    </a:lnTo>
                    <a:lnTo>
                      <a:pt x="139" y="472"/>
                    </a:lnTo>
                    <a:lnTo>
                      <a:pt x="128" y="461"/>
                    </a:lnTo>
                    <a:lnTo>
                      <a:pt x="115" y="453"/>
                    </a:lnTo>
                    <a:lnTo>
                      <a:pt x="115" y="453"/>
                    </a:lnTo>
                    <a:lnTo>
                      <a:pt x="103" y="444"/>
                    </a:lnTo>
                    <a:lnTo>
                      <a:pt x="97" y="439"/>
                    </a:lnTo>
                    <a:lnTo>
                      <a:pt x="92" y="433"/>
                    </a:lnTo>
                    <a:lnTo>
                      <a:pt x="92" y="433"/>
                    </a:lnTo>
                    <a:lnTo>
                      <a:pt x="74" y="414"/>
                    </a:lnTo>
                    <a:lnTo>
                      <a:pt x="57" y="393"/>
                    </a:lnTo>
                    <a:lnTo>
                      <a:pt x="57" y="393"/>
                    </a:lnTo>
                    <a:lnTo>
                      <a:pt x="31" y="360"/>
                    </a:lnTo>
                    <a:lnTo>
                      <a:pt x="16" y="345"/>
                    </a:lnTo>
                    <a:lnTo>
                      <a:pt x="2" y="329"/>
                    </a:lnTo>
                    <a:lnTo>
                      <a:pt x="2" y="329"/>
                    </a:lnTo>
                    <a:lnTo>
                      <a:pt x="0" y="327"/>
                    </a:lnTo>
                    <a:lnTo>
                      <a:pt x="0" y="327"/>
                    </a:lnTo>
                    <a:lnTo>
                      <a:pt x="27" y="300"/>
                    </a:lnTo>
                    <a:lnTo>
                      <a:pt x="27" y="300"/>
                    </a:lnTo>
                    <a:lnTo>
                      <a:pt x="45" y="322"/>
                    </a:lnTo>
                    <a:lnTo>
                      <a:pt x="45" y="322"/>
                    </a:lnTo>
                    <a:lnTo>
                      <a:pt x="68" y="351"/>
                    </a:lnTo>
                    <a:lnTo>
                      <a:pt x="68" y="351"/>
                    </a:lnTo>
                    <a:lnTo>
                      <a:pt x="84" y="371"/>
                    </a:lnTo>
                    <a:lnTo>
                      <a:pt x="102" y="392"/>
                    </a:lnTo>
                    <a:lnTo>
                      <a:pt x="111" y="401"/>
                    </a:lnTo>
                    <a:lnTo>
                      <a:pt x="120" y="411"/>
                    </a:lnTo>
                    <a:lnTo>
                      <a:pt x="131" y="419"/>
                    </a:lnTo>
                    <a:lnTo>
                      <a:pt x="141" y="426"/>
                    </a:lnTo>
                    <a:lnTo>
                      <a:pt x="141" y="426"/>
                    </a:lnTo>
                    <a:lnTo>
                      <a:pt x="151" y="434"/>
                    </a:lnTo>
                    <a:lnTo>
                      <a:pt x="163" y="444"/>
                    </a:lnTo>
                    <a:lnTo>
                      <a:pt x="174" y="454"/>
                    </a:lnTo>
                    <a:lnTo>
                      <a:pt x="186" y="465"/>
                    </a:lnTo>
                    <a:lnTo>
                      <a:pt x="197" y="478"/>
                    </a:lnTo>
                    <a:lnTo>
                      <a:pt x="208" y="491"/>
                    </a:lnTo>
                    <a:lnTo>
                      <a:pt x="219" y="506"/>
                    </a:lnTo>
                    <a:lnTo>
                      <a:pt x="229" y="521"/>
                    </a:lnTo>
                    <a:lnTo>
                      <a:pt x="229" y="521"/>
                    </a:lnTo>
                    <a:lnTo>
                      <a:pt x="261" y="567"/>
                    </a:lnTo>
                    <a:lnTo>
                      <a:pt x="291" y="607"/>
                    </a:lnTo>
                    <a:lnTo>
                      <a:pt x="305" y="624"/>
                    </a:lnTo>
                    <a:lnTo>
                      <a:pt x="319" y="640"/>
                    </a:lnTo>
                    <a:lnTo>
                      <a:pt x="332" y="654"/>
                    </a:lnTo>
                    <a:lnTo>
                      <a:pt x="346" y="668"/>
                    </a:lnTo>
                    <a:lnTo>
                      <a:pt x="346" y="668"/>
                    </a:lnTo>
                    <a:lnTo>
                      <a:pt x="371" y="692"/>
                    </a:lnTo>
                    <a:lnTo>
                      <a:pt x="398" y="714"/>
                    </a:lnTo>
                    <a:lnTo>
                      <a:pt x="398" y="714"/>
                    </a:lnTo>
                    <a:lnTo>
                      <a:pt x="429" y="741"/>
                    </a:lnTo>
                    <a:lnTo>
                      <a:pt x="445" y="755"/>
                    </a:lnTo>
                    <a:lnTo>
                      <a:pt x="459" y="769"/>
                    </a:lnTo>
                    <a:lnTo>
                      <a:pt x="459" y="769"/>
                    </a:lnTo>
                    <a:lnTo>
                      <a:pt x="481" y="790"/>
                    </a:lnTo>
                    <a:lnTo>
                      <a:pt x="504" y="809"/>
                    </a:lnTo>
                    <a:lnTo>
                      <a:pt x="504" y="809"/>
                    </a:lnTo>
                    <a:lnTo>
                      <a:pt x="526" y="828"/>
                    </a:lnTo>
                    <a:lnTo>
                      <a:pt x="548" y="849"/>
                    </a:lnTo>
                    <a:lnTo>
                      <a:pt x="548" y="849"/>
                    </a:lnTo>
                    <a:lnTo>
                      <a:pt x="571" y="872"/>
                    </a:lnTo>
                    <a:lnTo>
                      <a:pt x="594" y="896"/>
                    </a:lnTo>
                    <a:lnTo>
                      <a:pt x="594" y="896"/>
                    </a:lnTo>
                    <a:lnTo>
                      <a:pt x="615" y="920"/>
                    </a:lnTo>
                    <a:lnTo>
                      <a:pt x="638" y="943"/>
                    </a:lnTo>
                    <a:lnTo>
                      <a:pt x="643" y="948"/>
                    </a:lnTo>
                    <a:lnTo>
                      <a:pt x="646" y="943"/>
                    </a:lnTo>
                    <a:lnTo>
                      <a:pt x="646" y="943"/>
                    </a:lnTo>
                    <a:lnTo>
                      <a:pt x="658" y="929"/>
                    </a:lnTo>
                    <a:lnTo>
                      <a:pt x="669" y="917"/>
                    </a:lnTo>
                    <a:lnTo>
                      <a:pt x="682" y="904"/>
                    </a:lnTo>
                    <a:lnTo>
                      <a:pt x="696" y="893"/>
                    </a:lnTo>
                    <a:lnTo>
                      <a:pt x="724" y="871"/>
                    </a:lnTo>
                    <a:lnTo>
                      <a:pt x="753" y="851"/>
                    </a:lnTo>
                    <a:lnTo>
                      <a:pt x="753" y="851"/>
                    </a:lnTo>
                    <a:lnTo>
                      <a:pt x="784" y="829"/>
                    </a:lnTo>
                    <a:lnTo>
                      <a:pt x="784" y="829"/>
                    </a:lnTo>
                    <a:lnTo>
                      <a:pt x="812" y="807"/>
                    </a:lnTo>
                    <a:lnTo>
                      <a:pt x="843" y="787"/>
                    </a:lnTo>
                    <a:lnTo>
                      <a:pt x="906" y="748"/>
                    </a:lnTo>
                    <a:lnTo>
                      <a:pt x="906" y="748"/>
                    </a:lnTo>
                    <a:lnTo>
                      <a:pt x="944" y="725"/>
                    </a:lnTo>
                    <a:lnTo>
                      <a:pt x="980" y="702"/>
                    </a:lnTo>
                    <a:lnTo>
                      <a:pt x="986" y="698"/>
                    </a:lnTo>
                    <a:lnTo>
                      <a:pt x="981" y="693"/>
                    </a:lnTo>
                    <a:lnTo>
                      <a:pt x="981" y="693"/>
                    </a:lnTo>
                    <a:lnTo>
                      <a:pt x="964" y="676"/>
                    </a:lnTo>
                    <a:lnTo>
                      <a:pt x="949" y="660"/>
                    </a:lnTo>
                    <a:lnTo>
                      <a:pt x="920" y="624"/>
                    </a:lnTo>
                    <a:lnTo>
                      <a:pt x="917" y="620"/>
                    </a:lnTo>
                    <a:lnTo>
                      <a:pt x="917" y="620"/>
                    </a:lnTo>
                    <a:lnTo>
                      <a:pt x="882" y="579"/>
                    </a:lnTo>
                    <a:lnTo>
                      <a:pt x="850" y="543"/>
                    </a:lnTo>
                    <a:lnTo>
                      <a:pt x="819" y="510"/>
                    </a:lnTo>
                    <a:lnTo>
                      <a:pt x="789" y="480"/>
                    </a:lnTo>
                    <a:lnTo>
                      <a:pt x="789" y="480"/>
                    </a:lnTo>
                    <a:lnTo>
                      <a:pt x="751" y="446"/>
                    </a:lnTo>
                    <a:lnTo>
                      <a:pt x="712" y="412"/>
                    </a:lnTo>
                    <a:lnTo>
                      <a:pt x="712" y="412"/>
                    </a:lnTo>
                    <a:lnTo>
                      <a:pt x="668" y="372"/>
                    </a:lnTo>
                    <a:lnTo>
                      <a:pt x="624" y="332"/>
                    </a:lnTo>
                    <a:lnTo>
                      <a:pt x="604" y="313"/>
                    </a:lnTo>
                    <a:lnTo>
                      <a:pt x="583" y="291"/>
                    </a:lnTo>
                    <a:lnTo>
                      <a:pt x="564" y="269"/>
                    </a:lnTo>
                    <a:lnTo>
                      <a:pt x="544" y="246"/>
                    </a:lnTo>
                    <a:lnTo>
                      <a:pt x="544" y="246"/>
                    </a:lnTo>
                    <a:lnTo>
                      <a:pt x="522" y="221"/>
                    </a:lnTo>
                    <a:lnTo>
                      <a:pt x="501" y="195"/>
                    </a:lnTo>
                    <a:lnTo>
                      <a:pt x="501" y="195"/>
                    </a:lnTo>
                    <a:lnTo>
                      <a:pt x="475" y="165"/>
                    </a:lnTo>
                    <a:lnTo>
                      <a:pt x="450" y="135"/>
                    </a:lnTo>
                    <a:lnTo>
                      <a:pt x="450" y="135"/>
                    </a:lnTo>
                    <a:lnTo>
                      <a:pt x="441" y="125"/>
                    </a:lnTo>
                    <a:lnTo>
                      <a:pt x="431" y="116"/>
                    </a:lnTo>
                    <a:lnTo>
                      <a:pt x="431" y="116"/>
                    </a:lnTo>
                    <a:lnTo>
                      <a:pt x="422" y="107"/>
                    </a:lnTo>
                    <a:lnTo>
                      <a:pt x="413" y="98"/>
                    </a:lnTo>
                    <a:lnTo>
                      <a:pt x="413" y="98"/>
                    </a:lnTo>
                    <a:lnTo>
                      <a:pt x="400" y="81"/>
                    </a:lnTo>
                    <a:lnTo>
                      <a:pt x="389" y="67"/>
                    </a:lnTo>
                    <a:lnTo>
                      <a:pt x="378" y="54"/>
                    </a:lnTo>
                    <a:lnTo>
                      <a:pt x="366" y="44"/>
                    </a:lnTo>
                    <a:lnTo>
                      <a:pt x="366" y="44"/>
                    </a:lnTo>
                    <a:lnTo>
                      <a:pt x="355" y="33"/>
                    </a:lnTo>
                    <a:lnTo>
                      <a:pt x="346" y="21"/>
                    </a:lnTo>
                    <a:lnTo>
                      <a:pt x="346" y="21"/>
                    </a:lnTo>
                    <a:lnTo>
                      <a:pt x="377" y="0"/>
                    </a:lnTo>
                    <a:lnTo>
                      <a:pt x="377" y="0"/>
                    </a:lnTo>
                    <a:lnTo>
                      <a:pt x="382" y="6"/>
                    </a:lnTo>
                    <a:lnTo>
                      <a:pt x="382" y="6"/>
                    </a:lnTo>
                    <a:lnTo>
                      <a:pt x="433" y="64"/>
                    </a:lnTo>
                    <a:lnTo>
                      <a:pt x="433" y="64"/>
                    </a:lnTo>
                    <a:lnTo>
                      <a:pt x="496" y="134"/>
                    </a:lnTo>
                    <a:lnTo>
                      <a:pt x="527" y="170"/>
                    </a:lnTo>
                    <a:lnTo>
                      <a:pt x="558" y="207"/>
                    </a:lnTo>
                    <a:lnTo>
                      <a:pt x="558" y="207"/>
                    </a:lnTo>
                    <a:lnTo>
                      <a:pt x="585" y="239"/>
                    </a:lnTo>
                    <a:lnTo>
                      <a:pt x="614" y="273"/>
                    </a:lnTo>
                    <a:lnTo>
                      <a:pt x="631" y="290"/>
                    </a:lnTo>
                    <a:lnTo>
                      <a:pt x="647" y="307"/>
                    </a:lnTo>
                    <a:lnTo>
                      <a:pt x="665" y="324"/>
                    </a:lnTo>
                    <a:lnTo>
                      <a:pt x="683" y="341"/>
                    </a:lnTo>
                    <a:lnTo>
                      <a:pt x="683" y="341"/>
                    </a:lnTo>
                    <a:lnTo>
                      <a:pt x="729" y="380"/>
                    </a:lnTo>
                    <a:lnTo>
                      <a:pt x="729" y="380"/>
                    </a:lnTo>
                    <a:lnTo>
                      <a:pt x="765" y="411"/>
                    </a:lnTo>
                    <a:lnTo>
                      <a:pt x="801" y="444"/>
                    </a:lnTo>
                    <a:lnTo>
                      <a:pt x="801" y="444"/>
                    </a:lnTo>
                    <a:lnTo>
                      <a:pt x="836" y="477"/>
                    </a:lnTo>
                    <a:lnTo>
                      <a:pt x="869" y="511"/>
                    </a:lnTo>
                    <a:lnTo>
                      <a:pt x="900" y="546"/>
                    </a:lnTo>
                    <a:lnTo>
                      <a:pt x="930" y="581"/>
                    </a:lnTo>
                    <a:lnTo>
                      <a:pt x="930" y="581"/>
                    </a:lnTo>
                    <a:lnTo>
                      <a:pt x="946" y="600"/>
                    </a:lnTo>
                    <a:lnTo>
                      <a:pt x="946" y="600"/>
                    </a:lnTo>
                    <a:lnTo>
                      <a:pt x="962" y="620"/>
                    </a:lnTo>
                    <a:lnTo>
                      <a:pt x="980" y="641"/>
                    </a:lnTo>
                    <a:lnTo>
                      <a:pt x="998" y="661"/>
                    </a:lnTo>
                    <a:lnTo>
                      <a:pt x="1008" y="669"/>
                    </a:lnTo>
                    <a:lnTo>
                      <a:pt x="1018" y="677"/>
                    </a:lnTo>
                    <a:lnTo>
                      <a:pt x="1019" y="678"/>
                    </a:lnTo>
                    <a:lnTo>
                      <a:pt x="1020" y="678"/>
                    </a:lnTo>
                    <a:lnTo>
                      <a:pt x="1020" y="678"/>
                    </a:lnTo>
                    <a:lnTo>
                      <a:pt x="1025" y="680"/>
                    </a:lnTo>
                    <a:lnTo>
                      <a:pt x="1029" y="684"/>
                    </a:lnTo>
                    <a:lnTo>
                      <a:pt x="1029" y="685"/>
                    </a:lnTo>
                    <a:lnTo>
                      <a:pt x="1030" y="686"/>
                    </a:lnTo>
                    <a:lnTo>
                      <a:pt x="1030" y="686"/>
                    </a:lnTo>
                    <a:lnTo>
                      <a:pt x="1032" y="689"/>
                    </a:lnTo>
                    <a:lnTo>
                      <a:pt x="1035" y="692"/>
                    </a:lnTo>
                    <a:lnTo>
                      <a:pt x="1036" y="695"/>
                    </a:lnTo>
                    <a:lnTo>
                      <a:pt x="1037" y="698"/>
                    </a:lnTo>
                    <a:lnTo>
                      <a:pt x="1037" y="699"/>
                    </a:lnTo>
                    <a:lnTo>
                      <a:pt x="1037" y="700"/>
                    </a:lnTo>
                    <a:lnTo>
                      <a:pt x="1037" y="700"/>
                    </a:lnTo>
                    <a:lnTo>
                      <a:pt x="1041" y="711"/>
                    </a:lnTo>
                    <a:lnTo>
                      <a:pt x="1045" y="723"/>
                    </a:lnTo>
                    <a:lnTo>
                      <a:pt x="1047" y="735"/>
                    </a:lnTo>
                    <a:lnTo>
                      <a:pt x="1049" y="748"/>
                    </a:lnTo>
                    <a:lnTo>
                      <a:pt x="1051" y="774"/>
                    </a:lnTo>
                    <a:lnTo>
                      <a:pt x="1051" y="800"/>
                    </a:lnTo>
                    <a:lnTo>
                      <a:pt x="1050" y="826"/>
                    </a:lnTo>
                    <a:lnTo>
                      <a:pt x="1047" y="851"/>
                    </a:lnTo>
                    <a:lnTo>
                      <a:pt x="1044" y="872"/>
                    </a:lnTo>
                    <a:lnTo>
                      <a:pt x="1040" y="892"/>
                    </a:lnTo>
                    <a:lnTo>
                      <a:pt x="1040" y="892"/>
                    </a:lnTo>
                    <a:lnTo>
                      <a:pt x="1037" y="911"/>
                    </a:lnTo>
                    <a:lnTo>
                      <a:pt x="1035" y="929"/>
                    </a:lnTo>
                    <a:lnTo>
                      <a:pt x="1030" y="967"/>
                    </a:lnTo>
                    <a:lnTo>
                      <a:pt x="1030" y="973"/>
                    </a:lnTo>
                    <a:lnTo>
                      <a:pt x="1030" y="973"/>
                    </a:lnTo>
                    <a:lnTo>
                      <a:pt x="1029" y="991"/>
                    </a:lnTo>
                    <a:lnTo>
                      <a:pt x="1029" y="991"/>
                    </a:lnTo>
                    <a:lnTo>
                      <a:pt x="1029" y="1009"/>
                    </a:lnTo>
                    <a:lnTo>
                      <a:pt x="1028" y="1017"/>
                    </a:lnTo>
                    <a:lnTo>
                      <a:pt x="1026" y="1024"/>
                    </a:lnTo>
                    <a:lnTo>
                      <a:pt x="1026" y="1024"/>
                    </a:lnTo>
                    <a:lnTo>
                      <a:pt x="1024" y="1031"/>
                    </a:lnTo>
                    <a:lnTo>
                      <a:pt x="1023" y="1039"/>
                    </a:lnTo>
                    <a:lnTo>
                      <a:pt x="1023" y="1051"/>
                    </a:lnTo>
                    <a:lnTo>
                      <a:pt x="1023" y="1051"/>
                    </a:lnTo>
                    <a:lnTo>
                      <a:pt x="1023" y="1059"/>
                    </a:lnTo>
                    <a:lnTo>
                      <a:pt x="1021" y="1068"/>
                    </a:lnTo>
                    <a:lnTo>
                      <a:pt x="1019" y="1075"/>
                    </a:lnTo>
                    <a:lnTo>
                      <a:pt x="1016" y="1079"/>
                    </a:lnTo>
                    <a:lnTo>
                      <a:pt x="1013" y="1083"/>
                    </a:lnTo>
                    <a:lnTo>
                      <a:pt x="1013" y="1083"/>
                    </a:lnTo>
                    <a:lnTo>
                      <a:pt x="1010" y="1085"/>
                    </a:lnTo>
                    <a:lnTo>
                      <a:pt x="1008" y="1086"/>
                    </a:lnTo>
                    <a:lnTo>
                      <a:pt x="1005" y="1087"/>
                    </a:lnTo>
                    <a:lnTo>
                      <a:pt x="1002" y="1088"/>
                    </a:lnTo>
                    <a:lnTo>
                      <a:pt x="1002" y="1088"/>
                    </a:lnTo>
                    <a:lnTo>
                      <a:pt x="1002" y="1088"/>
                    </a:lnTo>
                    <a:lnTo>
                      <a:pt x="998" y="1087"/>
                    </a:lnTo>
                    <a:lnTo>
                      <a:pt x="997" y="1087"/>
                    </a:lnTo>
                    <a:lnTo>
                      <a:pt x="996" y="1087"/>
                    </a:lnTo>
                    <a:lnTo>
                      <a:pt x="996" y="1087"/>
                    </a:lnTo>
                    <a:lnTo>
                      <a:pt x="992" y="1088"/>
                    </a:lnTo>
                    <a:lnTo>
                      <a:pt x="991" y="1088"/>
                    </a:lnTo>
                    <a:close/>
                    <a:moveTo>
                      <a:pt x="1002" y="731"/>
                    </a:moveTo>
                    <a:lnTo>
                      <a:pt x="1002" y="731"/>
                    </a:lnTo>
                    <a:lnTo>
                      <a:pt x="954" y="761"/>
                    </a:lnTo>
                    <a:lnTo>
                      <a:pt x="954" y="761"/>
                    </a:lnTo>
                    <a:lnTo>
                      <a:pt x="918" y="784"/>
                    </a:lnTo>
                    <a:lnTo>
                      <a:pt x="918" y="784"/>
                    </a:lnTo>
                    <a:lnTo>
                      <a:pt x="885" y="803"/>
                    </a:lnTo>
                    <a:lnTo>
                      <a:pt x="885" y="803"/>
                    </a:lnTo>
                    <a:lnTo>
                      <a:pt x="856" y="821"/>
                    </a:lnTo>
                    <a:lnTo>
                      <a:pt x="842" y="830"/>
                    </a:lnTo>
                    <a:lnTo>
                      <a:pt x="829" y="839"/>
                    </a:lnTo>
                    <a:lnTo>
                      <a:pt x="819" y="847"/>
                    </a:lnTo>
                    <a:lnTo>
                      <a:pt x="819" y="847"/>
                    </a:lnTo>
                    <a:lnTo>
                      <a:pt x="773" y="881"/>
                    </a:lnTo>
                    <a:lnTo>
                      <a:pt x="729" y="917"/>
                    </a:lnTo>
                    <a:lnTo>
                      <a:pt x="729" y="917"/>
                    </a:lnTo>
                    <a:lnTo>
                      <a:pt x="717" y="925"/>
                    </a:lnTo>
                    <a:lnTo>
                      <a:pt x="717" y="925"/>
                    </a:lnTo>
                    <a:lnTo>
                      <a:pt x="704" y="936"/>
                    </a:lnTo>
                    <a:lnTo>
                      <a:pt x="691" y="948"/>
                    </a:lnTo>
                    <a:lnTo>
                      <a:pt x="678" y="960"/>
                    </a:lnTo>
                    <a:lnTo>
                      <a:pt x="672" y="967"/>
                    </a:lnTo>
                    <a:lnTo>
                      <a:pt x="668" y="974"/>
                    </a:lnTo>
                    <a:lnTo>
                      <a:pt x="664" y="980"/>
                    </a:lnTo>
                    <a:lnTo>
                      <a:pt x="671" y="982"/>
                    </a:lnTo>
                    <a:lnTo>
                      <a:pt x="671" y="982"/>
                    </a:lnTo>
                    <a:lnTo>
                      <a:pt x="699" y="991"/>
                    </a:lnTo>
                    <a:lnTo>
                      <a:pt x="699" y="991"/>
                    </a:lnTo>
                    <a:lnTo>
                      <a:pt x="718" y="996"/>
                    </a:lnTo>
                    <a:lnTo>
                      <a:pt x="738" y="1003"/>
                    </a:lnTo>
                    <a:lnTo>
                      <a:pt x="738" y="1003"/>
                    </a:lnTo>
                    <a:lnTo>
                      <a:pt x="756" y="1007"/>
                    </a:lnTo>
                    <a:lnTo>
                      <a:pt x="772" y="1010"/>
                    </a:lnTo>
                    <a:lnTo>
                      <a:pt x="772" y="1010"/>
                    </a:lnTo>
                    <a:lnTo>
                      <a:pt x="792" y="1014"/>
                    </a:lnTo>
                    <a:lnTo>
                      <a:pt x="811" y="1018"/>
                    </a:lnTo>
                    <a:lnTo>
                      <a:pt x="811" y="1018"/>
                    </a:lnTo>
                    <a:lnTo>
                      <a:pt x="854" y="1028"/>
                    </a:lnTo>
                    <a:lnTo>
                      <a:pt x="897" y="1039"/>
                    </a:lnTo>
                    <a:lnTo>
                      <a:pt x="941" y="1046"/>
                    </a:lnTo>
                    <a:lnTo>
                      <a:pt x="962" y="1049"/>
                    </a:lnTo>
                    <a:lnTo>
                      <a:pt x="984" y="1051"/>
                    </a:lnTo>
                    <a:lnTo>
                      <a:pt x="991" y="1052"/>
                    </a:lnTo>
                    <a:lnTo>
                      <a:pt x="990" y="1045"/>
                    </a:lnTo>
                    <a:lnTo>
                      <a:pt x="990" y="1045"/>
                    </a:lnTo>
                    <a:lnTo>
                      <a:pt x="989" y="1039"/>
                    </a:lnTo>
                    <a:lnTo>
                      <a:pt x="989" y="1039"/>
                    </a:lnTo>
                    <a:lnTo>
                      <a:pt x="987" y="1032"/>
                    </a:lnTo>
                    <a:lnTo>
                      <a:pt x="987" y="1029"/>
                    </a:lnTo>
                    <a:lnTo>
                      <a:pt x="987" y="1027"/>
                    </a:lnTo>
                    <a:lnTo>
                      <a:pt x="987" y="1027"/>
                    </a:lnTo>
                    <a:lnTo>
                      <a:pt x="990" y="1018"/>
                    </a:lnTo>
                    <a:lnTo>
                      <a:pt x="992" y="1008"/>
                    </a:lnTo>
                    <a:lnTo>
                      <a:pt x="993" y="988"/>
                    </a:lnTo>
                    <a:lnTo>
                      <a:pt x="993" y="988"/>
                    </a:lnTo>
                    <a:lnTo>
                      <a:pt x="994" y="974"/>
                    </a:lnTo>
                    <a:lnTo>
                      <a:pt x="994" y="974"/>
                    </a:lnTo>
                    <a:lnTo>
                      <a:pt x="995" y="957"/>
                    </a:lnTo>
                    <a:lnTo>
                      <a:pt x="995" y="957"/>
                    </a:lnTo>
                    <a:lnTo>
                      <a:pt x="998" y="925"/>
                    </a:lnTo>
                    <a:lnTo>
                      <a:pt x="1000" y="910"/>
                    </a:lnTo>
                    <a:lnTo>
                      <a:pt x="1004" y="893"/>
                    </a:lnTo>
                    <a:lnTo>
                      <a:pt x="1004" y="893"/>
                    </a:lnTo>
                    <a:lnTo>
                      <a:pt x="1010" y="856"/>
                    </a:lnTo>
                    <a:lnTo>
                      <a:pt x="1013" y="835"/>
                    </a:lnTo>
                    <a:lnTo>
                      <a:pt x="1015" y="813"/>
                    </a:lnTo>
                    <a:lnTo>
                      <a:pt x="1016" y="793"/>
                    </a:lnTo>
                    <a:lnTo>
                      <a:pt x="1015" y="772"/>
                    </a:lnTo>
                    <a:lnTo>
                      <a:pt x="1014" y="753"/>
                    </a:lnTo>
                    <a:lnTo>
                      <a:pt x="1010" y="734"/>
                    </a:lnTo>
                    <a:lnTo>
                      <a:pt x="1008" y="726"/>
                    </a:lnTo>
                    <a:lnTo>
                      <a:pt x="1002" y="731"/>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14" name="chenying0907 207"/>
              <p:cNvSpPr/>
              <p:nvPr/>
            </p:nvSpPr>
            <p:spPr bwMode="auto">
              <a:xfrm>
                <a:off x="4251325" y="2251075"/>
                <a:ext cx="195263" cy="161925"/>
              </a:xfrm>
              <a:custGeom>
                <a:avLst/>
                <a:gdLst/>
                <a:ahLst/>
                <a:cxnLst>
                  <a:cxn ang="0">
                    <a:pos x="15" y="307"/>
                  </a:cxn>
                  <a:cxn ang="0">
                    <a:pos x="9" y="306"/>
                  </a:cxn>
                  <a:cxn ang="0">
                    <a:pos x="2" y="298"/>
                  </a:cxn>
                  <a:cxn ang="0">
                    <a:pos x="0" y="293"/>
                  </a:cxn>
                  <a:cxn ang="0">
                    <a:pos x="2" y="281"/>
                  </a:cxn>
                  <a:cxn ang="0">
                    <a:pos x="6" y="275"/>
                  </a:cxn>
                  <a:cxn ang="0">
                    <a:pos x="12" y="272"/>
                  </a:cxn>
                  <a:cxn ang="0">
                    <a:pos x="18" y="269"/>
                  </a:cxn>
                  <a:cxn ang="0">
                    <a:pos x="30" y="259"/>
                  </a:cxn>
                  <a:cxn ang="0">
                    <a:pos x="48" y="238"/>
                  </a:cxn>
                  <a:cxn ang="0">
                    <a:pos x="59" y="222"/>
                  </a:cxn>
                  <a:cxn ang="0">
                    <a:pos x="75" y="201"/>
                  </a:cxn>
                  <a:cxn ang="0">
                    <a:pos x="94" y="180"/>
                  </a:cxn>
                  <a:cxn ang="0">
                    <a:pos x="136" y="143"/>
                  </a:cxn>
                  <a:cxn ang="0">
                    <a:pos x="160" y="124"/>
                  </a:cxn>
                  <a:cxn ang="0">
                    <a:pos x="174" y="112"/>
                  </a:cxn>
                  <a:cxn ang="0">
                    <a:pos x="224" y="83"/>
                  </a:cxn>
                  <a:cxn ang="0">
                    <a:pos x="241" y="73"/>
                  </a:cxn>
                  <a:cxn ang="0">
                    <a:pos x="259" y="63"/>
                  </a:cxn>
                  <a:cxn ang="0">
                    <a:pos x="305" y="32"/>
                  </a:cxn>
                  <a:cxn ang="0">
                    <a:pos x="345" y="3"/>
                  </a:cxn>
                  <a:cxn ang="0">
                    <a:pos x="354" y="0"/>
                  </a:cxn>
                  <a:cxn ang="0">
                    <a:pos x="359" y="1"/>
                  </a:cxn>
                  <a:cxn ang="0">
                    <a:pos x="366" y="8"/>
                  </a:cxn>
                  <a:cxn ang="0">
                    <a:pos x="368" y="12"/>
                  </a:cxn>
                  <a:cxn ang="0">
                    <a:pos x="369" y="22"/>
                  </a:cxn>
                  <a:cxn ang="0">
                    <a:pos x="367" y="29"/>
                  </a:cxn>
                  <a:cxn ang="0">
                    <a:pos x="362" y="35"/>
                  </a:cxn>
                  <a:cxn ang="0">
                    <a:pos x="339" y="51"/>
                  </a:cxn>
                  <a:cxn ang="0">
                    <a:pos x="270" y="96"/>
                  </a:cxn>
                  <a:cxn ang="0">
                    <a:pos x="240" y="115"/>
                  </a:cxn>
                  <a:cxn ang="0">
                    <a:pos x="180" y="157"/>
                  </a:cxn>
                  <a:cxn ang="0">
                    <a:pos x="151" y="179"/>
                  </a:cxn>
                  <a:cxn ang="0">
                    <a:pos x="109" y="218"/>
                  </a:cxn>
                  <a:cxn ang="0">
                    <a:pos x="78" y="252"/>
                  </a:cxn>
                  <a:cxn ang="0">
                    <a:pos x="69" y="264"/>
                  </a:cxn>
                  <a:cxn ang="0">
                    <a:pos x="47" y="290"/>
                  </a:cxn>
                  <a:cxn ang="0">
                    <a:pos x="35" y="300"/>
                  </a:cxn>
                  <a:cxn ang="0">
                    <a:pos x="21" y="306"/>
                  </a:cxn>
                  <a:cxn ang="0">
                    <a:pos x="15" y="307"/>
                  </a:cxn>
                </a:cxnLst>
                <a:rect l="0" t="0" r="r" b="b"/>
                <a:pathLst>
                  <a:path w="369" h="307">
                    <a:moveTo>
                      <a:pt x="15" y="307"/>
                    </a:moveTo>
                    <a:lnTo>
                      <a:pt x="15" y="307"/>
                    </a:lnTo>
                    <a:lnTo>
                      <a:pt x="12" y="307"/>
                    </a:lnTo>
                    <a:lnTo>
                      <a:pt x="9" y="306"/>
                    </a:lnTo>
                    <a:lnTo>
                      <a:pt x="5" y="303"/>
                    </a:lnTo>
                    <a:lnTo>
                      <a:pt x="2" y="298"/>
                    </a:lnTo>
                    <a:lnTo>
                      <a:pt x="0" y="293"/>
                    </a:lnTo>
                    <a:lnTo>
                      <a:pt x="0" y="293"/>
                    </a:lnTo>
                    <a:lnTo>
                      <a:pt x="0" y="287"/>
                    </a:lnTo>
                    <a:lnTo>
                      <a:pt x="2" y="281"/>
                    </a:lnTo>
                    <a:lnTo>
                      <a:pt x="4" y="277"/>
                    </a:lnTo>
                    <a:lnTo>
                      <a:pt x="6" y="275"/>
                    </a:lnTo>
                    <a:lnTo>
                      <a:pt x="9" y="273"/>
                    </a:lnTo>
                    <a:lnTo>
                      <a:pt x="12" y="272"/>
                    </a:lnTo>
                    <a:lnTo>
                      <a:pt x="12" y="272"/>
                    </a:lnTo>
                    <a:lnTo>
                      <a:pt x="18" y="269"/>
                    </a:lnTo>
                    <a:lnTo>
                      <a:pt x="24" y="265"/>
                    </a:lnTo>
                    <a:lnTo>
                      <a:pt x="30" y="259"/>
                    </a:lnTo>
                    <a:lnTo>
                      <a:pt x="36" y="253"/>
                    </a:lnTo>
                    <a:lnTo>
                      <a:pt x="48" y="238"/>
                    </a:lnTo>
                    <a:lnTo>
                      <a:pt x="59" y="222"/>
                    </a:lnTo>
                    <a:lnTo>
                      <a:pt x="59" y="222"/>
                    </a:lnTo>
                    <a:lnTo>
                      <a:pt x="68" y="210"/>
                    </a:lnTo>
                    <a:lnTo>
                      <a:pt x="75" y="201"/>
                    </a:lnTo>
                    <a:lnTo>
                      <a:pt x="75" y="201"/>
                    </a:lnTo>
                    <a:lnTo>
                      <a:pt x="94" y="180"/>
                    </a:lnTo>
                    <a:lnTo>
                      <a:pt x="114" y="162"/>
                    </a:lnTo>
                    <a:lnTo>
                      <a:pt x="136" y="143"/>
                    </a:lnTo>
                    <a:lnTo>
                      <a:pt x="157" y="126"/>
                    </a:lnTo>
                    <a:lnTo>
                      <a:pt x="160" y="124"/>
                    </a:lnTo>
                    <a:lnTo>
                      <a:pt x="160" y="124"/>
                    </a:lnTo>
                    <a:lnTo>
                      <a:pt x="174" y="112"/>
                    </a:lnTo>
                    <a:lnTo>
                      <a:pt x="190" y="102"/>
                    </a:lnTo>
                    <a:lnTo>
                      <a:pt x="224" y="83"/>
                    </a:lnTo>
                    <a:lnTo>
                      <a:pt x="224" y="83"/>
                    </a:lnTo>
                    <a:lnTo>
                      <a:pt x="241" y="73"/>
                    </a:lnTo>
                    <a:lnTo>
                      <a:pt x="259" y="63"/>
                    </a:lnTo>
                    <a:lnTo>
                      <a:pt x="259" y="63"/>
                    </a:lnTo>
                    <a:lnTo>
                      <a:pt x="283" y="47"/>
                    </a:lnTo>
                    <a:lnTo>
                      <a:pt x="305" y="32"/>
                    </a:lnTo>
                    <a:lnTo>
                      <a:pt x="345" y="3"/>
                    </a:lnTo>
                    <a:lnTo>
                      <a:pt x="345" y="3"/>
                    </a:lnTo>
                    <a:lnTo>
                      <a:pt x="350" y="1"/>
                    </a:lnTo>
                    <a:lnTo>
                      <a:pt x="354" y="0"/>
                    </a:lnTo>
                    <a:lnTo>
                      <a:pt x="354" y="0"/>
                    </a:lnTo>
                    <a:lnTo>
                      <a:pt x="359" y="1"/>
                    </a:lnTo>
                    <a:lnTo>
                      <a:pt x="363" y="4"/>
                    </a:lnTo>
                    <a:lnTo>
                      <a:pt x="366" y="8"/>
                    </a:lnTo>
                    <a:lnTo>
                      <a:pt x="368" y="12"/>
                    </a:lnTo>
                    <a:lnTo>
                      <a:pt x="368" y="12"/>
                    </a:lnTo>
                    <a:lnTo>
                      <a:pt x="369" y="16"/>
                    </a:lnTo>
                    <a:lnTo>
                      <a:pt x="369" y="22"/>
                    </a:lnTo>
                    <a:lnTo>
                      <a:pt x="369" y="25"/>
                    </a:lnTo>
                    <a:lnTo>
                      <a:pt x="367" y="29"/>
                    </a:lnTo>
                    <a:lnTo>
                      <a:pt x="365" y="32"/>
                    </a:lnTo>
                    <a:lnTo>
                      <a:pt x="362" y="35"/>
                    </a:lnTo>
                    <a:lnTo>
                      <a:pt x="362" y="35"/>
                    </a:lnTo>
                    <a:lnTo>
                      <a:pt x="339" y="51"/>
                    </a:lnTo>
                    <a:lnTo>
                      <a:pt x="317" y="67"/>
                    </a:lnTo>
                    <a:lnTo>
                      <a:pt x="270" y="96"/>
                    </a:lnTo>
                    <a:lnTo>
                      <a:pt x="270" y="96"/>
                    </a:lnTo>
                    <a:lnTo>
                      <a:pt x="240" y="115"/>
                    </a:lnTo>
                    <a:lnTo>
                      <a:pt x="210" y="135"/>
                    </a:lnTo>
                    <a:lnTo>
                      <a:pt x="180" y="157"/>
                    </a:lnTo>
                    <a:lnTo>
                      <a:pt x="151" y="179"/>
                    </a:lnTo>
                    <a:lnTo>
                      <a:pt x="151" y="179"/>
                    </a:lnTo>
                    <a:lnTo>
                      <a:pt x="131" y="198"/>
                    </a:lnTo>
                    <a:lnTo>
                      <a:pt x="109" y="218"/>
                    </a:lnTo>
                    <a:lnTo>
                      <a:pt x="88" y="239"/>
                    </a:lnTo>
                    <a:lnTo>
                      <a:pt x="78" y="252"/>
                    </a:lnTo>
                    <a:lnTo>
                      <a:pt x="69" y="264"/>
                    </a:lnTo>
                    <a:lnTo>
                      <a:pt x="69" y="264"/>
                    </a:lnTo>
                    <a:lnTo>
                      <a:pt x="59" y="277"/>
                    </a:lnTo>
                    <a:lnTo>
                      <a:pt x="47" y="290"/>
                    </a:lnTo>
                    <a:lnTo>
                      <a:pt x="42" y="295"/>
                    </a:lnTo>
                    <a:lnTo>
                      <a:pt x="35" y="300"/>
                    </a:lnTo>
                    <a:lnTo>
                      <a:pt x="29" y="304"/>
                    </a:lnTo>
                    <a:lnTo>
                      <a:pt x="21" y="306"/>
                    </a:lnTo>
                    <a:lnTo>
                      <a:pt x="21" y="306"/>
                    </a:lnTo>
                    <a:lnTo>
                      <a:pt x="15" y="307"/>
                    </a:lnTo>
                    <a:lnTo>
                      <a:pt x="15" y="307"/>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15" name="chenying0907 208"/>
              <p:cNvSpPr/>
              <p:nvPr/>
            </p:nvSpPr>
            <p:spPr bwMode="auto">
              <a:xfrm>
                <a:off x="4284663" y="2282825"/>
                <a:ext cx="195263" cy="171450"/>
              </a:xfrm>
              <a:custGeom>
                <a:avLst/>
                <a:gdLst/>
                <a:ahLst/>
                <a:cxnLst>
                  <a:cxn ang="0">
                    <a:pos x="15" y="323"/>
                  </a:cxn>
                  <a:cxn ang="0">
                    <a:pos x="6" y="319"/>
                  </a:cxn>
                  <a:cxn ang="0">
                    <a:pos x="1" y="309"/>
                  </a:cxn>
                  <a:cxn ang="0">
                    <a:pos x="0" y="306"/>
                  </a:cxn>
                  <a:cxn ang="0">
                    <a:pos x="0" y="297"/>
                  </a:cxn>
                  <a:cxn ang="0">
                    <a:pos x="4" y="290"/>
                  </a:cxn>
                  <a:cxn ang="0">
                    <a:pos x="7" y="287"/>
                  </a:cxn>
                  <a:cxn ang="0">
                    <a:pos x="15" y="277"/>
                  </a:cxn>
                  <a:cxn ang="0">
                    <a:pos x="20" y="266"/>
                  </a:cxn>
                  <a:cxn ang="0">
                    <a:pos x="29" y="253"/>
                  </a:cxn>
                  <a:cxn ang="0">
                    <a:pos x="48" y="230"/>
                  </a:cxn>
                  <a:cxn ang="0">
                    <a:pos x="68" y="211"/>
                  </a:cxn>
                  <a:cxn ang="0">
                    <a:pos x="94" y="190"/>
                  </a:cxn>
                  <a:cxn ang="0">
                    <a:pos x="126" y="162"/>
                  </a:cxn>
                  <a:cxn ang="0">
                    <a:pos x="159" y="135"/>
                  </a:cxn>
                  <a:cxn ang="0">
                    <a:pos x="187" y="111"/>
                  </a:cxn>
                  <a:cxn ang="0">
                    <a:pos x="236" y="73"/>
                  </a:cxn>
                  <a:cxn ang="0">
                    <a:pos x="254" y="61"/>
                  </a:cxn>
                  <a:cxn ang="0">
                    <a:pos x="311" y="23"/>
                  </a:cxn>
                  <a:cxn ang="0">
                    <a:pos x="344" y="3"/>
                  </a:cxn>
                  <a:cxn ang="0">
                    <a:pos x="348" y="1"/>
                  </a:cxn>
                  <a:cxn ang="0">
                    <a:pos x="352" y="0"/>
                  </a:cxn>
                  <a:cxn ang="0">
                    <a:pos x="358" y="2"/>
                  </a:cxn>
                  <a:cxn ang="0">
                    <a:pos x="366" y="9"/>
                  </a:cxn>
                  <a:cxn ang="0">
                    <a:pos x="368" y="14"/>
                  </a:cxn>
                  <a:cxn ang="0">
                    <a:pos x="369" y="22"/>
                  </a:cxn>
                  <a:cxn ang="0">
                    <a:pos x="366" y="29"/>
                  </a:cxn>
                  <a:cxn ang="0">
                    <a:pos x="361" y="35"/>
                  </a:cxn>
                  <a:cxn ang="0">
                    <a:pos x="325" y="57"/>
                  </a:cxn>
                  <a:cxn ang="0">
                    <a:pos x="271" y="92"/>
                  </a:cxn>
                  <a:cxn ang="0">
                    <a:pos x="250" y="107"/>
                  </a:cxn>
                  <a:cxn ang="0">
                    <a:pos x="190" y="157"/>
                  </a:cxn>
                  <a:cxn ang="0">
                    <a:pos x="164" y="179"/>
                  </a:cxn>
                  <a:cxn ang="0">
                    <a:pos x="134" y="203"/>
                  </a:cxn>
                  <a:cxn ang="0">
                    <a:pos x="102" y="229"/>
                  </a:cxn>
                  <a:cxn ang="0">
                    <a:pos x="72" y="258"/>
                  </a:cxn>
                  <a:cxn ang="0">
                    <a:pos x="66" y="264"/>
                  </a:cxn>
                  <a:cxn ang="0">
                    <a:pos x="51" y="286"/>
                  </a:cxn>
                  <a:cxn ang="0">
                    <a:pos x="46" y="295"/>
                  </a:cxn>
                  <a:cxn ang="0">
                    <a:pos x="33" y="312"/>
                  </a:cxn>
                  <a:cxn ang="0">
                    <a:pos x="24" y="319"/>
                  </a:cxn>
                  <a:cxn ang="0">
                    <a:pos x="15" y="323"/>
                  </a:cxn>
                </a:cxnLst>
                <a:rect l="0" t="0" r="r" b="b"/>
                <a:pathLst>
                  <a:path w="369" h="323">
                    <a:moveTo>
                      <a:pt x="15" y="323"/>
                    </a:moveTo>
                    <a:lnTo>
                      <a:pt x="15" y="323"/>
                    </a:lnTo>
                    <a:lnTo>
                      <a:pt x="10" y="322"/>
                    </a:lnTo>
                    <a:lnTo>
                      <a:pt x="6" y="319"/>
                    </a:lnTo>
                    <a:lnTo>
                      <a:pt x="3" y="315"/>
                    </a:lnTo>
                    <a:lnTo>
                      <a:pt x="1" y="309"/>
                    </a:lnTo>
                    <a:lnTo>
                      <a:pt x="1" y="309"/>
                    </a:lnTo>
                    <a:lnTo>
                      <a:pt x="0" y="306"/>
                    </a:lnTo>
                    <a:lnTo>
                      <a:pt x="0" y="300"/>
                    </a:lnTo>
                    <a:lnTo>
                      <a:pt x="0" y="297"/>
                    </a:lnTo>
                    <a:lnTo>
                      <a:pt x="2" y="294"/>
                    </a:lnTo>
                    <a:lnTo>
                      <a:pt x="4" y="290"/>
                    </a:lnTo>
                    <a:lnTo>
                      <a:pt x="7" y="287"/>
                    </a:lnTo>
                    <a:lnTo>
                      <a:pt x="7" y="287"/>
                    </a:lnTo>
                    <a:lnTo>
                      <a:pt x="11" y="283"/>
                    </a:lnTo>
                    <a:lnTo>
                      <a:pt x="15" y="277"/>
                    </a:lnTo>
                    <a:lnTo>
                      <a:pt x="20" y="266"/>
                    </a:lnTo>
                    <a:lnTo>
                      <a:pt x="20" y="266"/>
                    </a:lnTo>
                    <a:lnTo>
                      <a:pt x="24" y="259"/>
                    </a:lnTo>
                    <a:lnTo>
                      <a:pt x="29" y="253"/>
                    </a:lnTo>
                    <a:lnTo>
                      <a:pt x="29" y="253"/>
                    </a:lnTo>
                    <a:lnTo>
                      <a:pt x="48" y="230"/>
                    </a:lnTo>
                    <a:lnTo>
                      <a:pt x="59" y="221"/>
                    </a:lnTo>
                    <a:lnTo>
                      <a:pt x="68" y="211"/>
                    </a:lnTo>
                    <a:lnTo>
                      <a:pt x="68" y="211"/>
                    </a:lnTo>
                    <a:lnTo>
                      <a:pt x="94" y="190"/>
                    </a:lnTo>
                    <a:lnTo>
                      <a:pt x="94" y="190"/>
                    </a:lnTo>
                    <a:lnTo>
                      <a:pt x="126" y="162"/>
                    </a:lnTo>
                    <a:lnTo>
                      <a:pt x="159" y="135"/>
                    </a:lnTo>
                    <a:lnTo>
                      <a:pt x="159" y="135"/>
                    </a:lnTo>
                    <a:lnTo>
                      <a:pt x="187" y="111"/>
                    </a:lnTo>
                    <a:lnTo>
                      <a:pt x="187" y="111"/>
                    </a:lnTo>
                    <a:lnTo>
                      <a:pt x="220" y="85"/>
                    </a:lnTo>
                    <a:lnTo>
                      <a:pt x="236" y="73"/>
                    </a:lnTo>
                    <a:lnTo>
                      <a:pt x="254" y="61"/>
                    </a:lnTo>
                    <a:lnTo>
                      <a:pt x="254" y="61"/>
                    </a:lnTo>
                    <a:lnTo>
                      <a:pt x="282" y="41"/>
                    </a:lnTo>
                    <a:lnTo>
                      <a:pt x="311" y="23"/>
                    </a:lnTo>
                    <a:lnTo>
                      <a:pt x="311" y="23"/>
                    </a:lnTo>
                    <a:lnTo>
                      <a:pt x="344" y="3"/>
                    </a:lnTo>
                    <a:lnTo>
                      <a:pt x="344" y="3"/>
                    </a:lnTo>
                    <a:lnTo>
                      <a:pt x="348" y="1"/>
                    </a:lnTo>
                    <a:lnTo>
                      <a:pt x="352" y="0"/>
                    </a:lnTo>
                    <a:lnTo>
                      <a:pt x="352" y="0"/>
                    </a:lnTo>
                    <a:lnTo>
                      <a:pt x="355" y="1"/>
                    </a:lnTo>
                    <a:lnTo>
                      <a:pt x="358" y="2"/>
                    </a:lnTo>
                    <a:lnTo>
                      <a:pt x="363" y="5"/>
                    </a:lnTo>
                    <a:lnTo>
                      <a:pt x="366" y="9"/>
                    </a:lnTo>
                    <a:lnTo>
                      <a:pt x="368" y="14"/>
                    </a:lnTo>
                    <a:lnTo>
                      <a:pt x="368" y="14"/>
                    </a:lnTo>
                    <a:lnTo>
                      <a:pt x="369" y="17"/>
                    </a:lnTo>
                    <a:lnTo>
                      <a:pt x="369" y="22"/>
                    </a:lnTo>
                    <a:lnTo>
                      <a:pt x="368" y="25"/>
                    </a:lnTo>
                    <a:lnTo>
                      <a:pt x="366" y="29"/>
                    </a:lnTo>
                    <a:lnTo>
                      <a:pt x="364" y="32"/>
                    </a:lnTo>
                    <a:lnTo>
                      <a:pt x="361" y="35"/>
                    </a:lnTo>
                    <a:lnTo>
                      <a:pt x="361" y="35"/>
                    </a:lnTo>
                    <a:lnTo>
                      <a:pt x="325" y="57"/>
                    </a:lnTo>
                    <a:lnTo>
                      <a:pt x="325" y="57"/>
                    </a:lnTo>
                    <a:lnTo>
                      <a:pt x="271" y="92"/>
                    </a:lnTo>
                    <a:lnTo>
                      <a:pt x="271" y="92"/>
                    </a:lnTo>
                    <a:lnTo>
                      <a:pt x="250" y="107"/>
                    </a:lnTo>
                    <a:lnTo>
                      <a:pt x="229" y="123"/>
                    </a:lnTo>
                    <a:lnTo>
                      <a:pt x="190" y="157"/>
                    </a:lnTo>
                    <a:lnTo>
                      <a:pt x="190" y="157"/>
                    </a:lnTo>
                    <a:lnTo>
                      <a:pt x="164" y="179"/>
                    </a:lnTo>
                    <a:lnTo>
                      <a:pt x="164" y="179"/>
                    </a:lnTo>
                    <a:lnTo>
                      <a:pt x="134" y="203"/>
                    </a:lnTo>
                    <a:lnTo>
                      <a:pt x="134" y="203"/>
                    </a:lnTo>
                    <a:lnTo>
                      <a:pt x="102" y="229"/>
                    </a:lnTo>
                    <a:lnTo>
                      <a:pt x="86" y="242"/>
                    </a:lnTo>
                    <a:lnTo>
                      <a:pt x="72" y="258"/>
                    </a:lnTo>
                    <a:lnTo>
                      <a:pt x="72" y="258"/>
                    </a:lnTo>
                    <a:lnTo>
                      <a:pt x="66" y="264"/>
                    </a:lnTo>
                    <a:lnTo>
                      <a:pt x="61" y="271"/>
                    </a:lnTo>
                    <a:lnTo>
                      <a:pt x="51" y="286"/>
                    </a:lnTo>
                    <a:lnTo>
                      <a:pt x="51" y="286"/>
                    </a:lnTo>
                    <a:lnTo>
                      <a:pt x="46" y="295"/>
                    </a:lnTo>
                    <a:lnTo>
                      <a:pt x="40" y="303"/>
                    </a:lnTo>
                    <a:lnTo>
                      <a:pt x="33" y="312"/>
                    </a:lnTo>
                    <a:lnTo>
                      <a:pt x="24" y="319"/>
                    </a:lnTo>
                    <a:lnTo>
                      <a:pt x="24" y="319"/>
                    </a:lnTo>
                    <a:lnTo>
                      <a:pt x="19" y="322"/>
                    </a:lnTo>
                    <a:lnTo>
                      <a:pt x="15" y="323"/>
                    </a:lnTo>
                    <a:lnTo>
                      <a:pt x="15" y="32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16" name="chenying0907 209"/>
              <p:cNvSpPr/>
              <p:nvPr/>
            </p:nvSpPr>
            <p:spPr bwMode="auto">
              <a:xfrm>
                <a:off x="4446588" y="2346325"/>
                <a:ext cx="285750" cy="307975"/>
              </a:xfrm>
              <a:custGeom>
                <a:avLst/>
                <a:gdLst/>
                <a:ahLst/>
                <a:cxnLst>
                  <a:cxn ang="0">
                    <a:pos x="524" y="583"/>
                  </a:cxn>
                  <a:cxn ang="0">
                    <a:pos x="515" y="580"/>
                  </a:cxn>
                  <a:cxn ang="0">
                    <a:pos x="501" y="571"/>
                  </a:cxn>
                  <a:cxn ang="0">
                    <a:pos x="476" y="549"/>
                  </a:cxn>
                  <a:cxn ang="0">
                    <a:pos x="437" y="513"/>
                  </a:cxn>
                  <a:cxn ang="0">
                    <a:pos x="414" y="488"/>
                  </a:cxn>
                  <a:cxn ang="0">
                    <a:pos x="388" y="460"/>
                  </a:cxn>
                  <a:cxn ang="0">
                    <a:pos x="339" y="409"/>
                  </a:cxn>
                  <a:cxn ang="0">
                    <a:pos x="300" y="361"/>
                  </a:cxn>
                  <a:cxn ang="0">
                    <a:pos x="288" y="344"/>
                  </a:cxn>
                  <a:cxn ang="0">
                    <a:pos x="246" y="293"/>
                  </a:cxn>
                  <a:cxn ang="0">
                    <a:pos x="202" y="245"/>
                  </a:cxn>
                  <a:cxn ang="0">
                    <a:pos x="167" y="208"/>
                  </a:cxn>
                  <a:cxn ang="0">
                    <a:pos x="134" y="170"/>
                  </a:cxn>
                  <a:cxn ang="0">
                    <a:pos x="121" y="153"/>
                  </a:cxn>
                  <a:cxn ang="0">
                    <a:pos x="95" y="121"/>
                  </a:cxn>
                  <a:cxn ang="0">
                    <a:pos x="54" y="76"/>
                  </a:cxn>
                  <a:cxn ang="0">
                    <a:pos x="24" y="48"/>
                  </a:cxn>
                  <a:cxn ang="0">
                    <a:pos x="8" y="36"/>
                  </a:cxn>
                  <a:cxn ang="0">
                    <a:pos x="3" y="29"/>
                  </a:cxn>
                  <a:cxn ang="0">
                    <a:pos x="0" y="22"/>
                  </a:cxn>
                  <a:cxn ang="0">
                    <a:pos x="1" y="13"/>
                  </a:cxn>
                  <a:cxn ang="0">
                    <a:pos x="4" y="8"/>
                  </a:cxn>
                  <a:cxn ang="0">
                    <a:pos x="12" y="1"/>
                  </a:cxn>
                  <a:cxn ang="0">
                    <a:pos x="16" y="0"/>
                  </a:cxn>
                  <a:cxn ang="0">
                    <a:pos x="25" y="3"/>
                  </a:cxn>
                  <a:cxn ang="0">
                    <a:pos x="41" y="15"/>
                  </a:cxn>
                  <a:cxn ang="0">
                    <a:pos x="70" y="41"/>
                  </a:cxn>
                  <a:cxn ang="0">
                    <a:pos x="110" y="84"/>
                  </a:cxn>
                  <a:cxn ang="0">
                    <a:pos x="136" y="115"/>
                  </a:cxn>
                  <a:cxn ang="0">
                    <a:pos x="206" y="198"/>
                  </a:cxn>
                  <a:cxn ang="0">
                    <a:pos x="290" y="291"/>
                  </a:cxn>
                  <a:cxn ang="0">
                    <a:pos x="303" y="306"/>
                  </a:cxn>
                  <a:cxn ang="0">
                    <a:pos x="341" y="353"/>
                  </a:cxn>
                  <a:cxn ang="0">
                    <a:pos x="371" y="390"/>
                  </a:cxn>
                  <a:cxn ang="0">
                    <a:pos x="403" y="425"/>
                  </a:cxn>
                  <a:cxn ang="0">
                    <a:pos x="433" y="457"/>
                  </a:cxn>
                  <a:cxn ang="0">
                    <a:pos x="457" y="482"/>
                  </a:cxn>
                  <a:cxn ang="0">
                    <a:pos x="493" y="518"/>
                  </a:cxn>
                  <a:cxn ang="0">
                    <a:pos x="519" y="540"/>
                  </a:cxn>
                  <a:cxn ang="0">
                    <a:pos x="532" y="549"/>
                  </a:cxn>
                  <a:cxn ang="0">
                    <a:pos x="539" y="554"/>
                  </a:cxn>
                  <a:cxn ang="0">
                    <a:pos x="541" y="560"/>
                  </a:cxn>
                  <a:cxn ang="0">
                    <a:pos x="541" y="570"/>
                  </a:cxn>
                  <a:cxn ang="0">
                    <a:pos x="539" y="575"/>
                  </a:cxn>
                  <a:cxn ang="0">
                    <a:pos x="530" y="582"/>
                  </a:cxn>
                  <a:cxn ang="0">
                    <a:pos x="524" y="583"/>
                  </a:cxn>
                </a:cxnLst>
                <a:rect l="0" t="0" r="r" b="b"/>
                <a:pathLst>
                  <a:path w="541" h="583">
                    <a:moveTo>
                      <a:pt x="524" y="583"/>
                    </a:moveTo>
                    <a:lnTo>
                      <a:pt x="524" y="583"/>
                    </a:lnTo>
                    <a:lnTo>
                      <a:pt x="520" y="582"/>
                    </a:lnTo>
                    <a:lnTo>
                      <a:pt x="515" y="580"/>
                    </a:lnTo>
                    <a:lnTo>
                      <a:pt x="515" y="580"/>
                    </a:lnTo>
                    <a:lnTo>
                      <a:pt x="501" y="571"/>
                    </a:lnTo>
                    <a:lnTo>
                      <a:pt x="488" y="560"/>
                    </a:lnTo>
                    <a:lnTo>
                      <a:pt x="476" y="549"/>
                    </a:lnTo>
                    <a:lnTo>
                      <a:pt x="462" y="538"/>
                    </a:lnTo>
                    <a:lnTo>
                      <a:pt x="437" y="513"/>
                    </a:lnTo>
                    <a:lnTo>
                      <a:pt x="414" y="488"/>
                    </a:lnTo>
                    <a:lnTo>
                      <a:pt x="414" y="488"/>
                    </a:lnTo>
                    <a:lnTo>
                      <a:pt x="388" y="460"/>
                    </a:lnTo>
                    <a:lnTo>
                      <a:pt x="388" y="460"/>
                    </a:lnTo>
                    <a:lnTo>
                      <a:pt x="365" y="437"/>
                    </a:lnTo>
                    <a:lnTo>
                      <a:pt x="339" y="409"/>
                    </a:lnTo>
                    <a:lnTo>
                      <a:pt x="313" y="377"/>
                    </a:lnTo>
                    <a:lnTo>
                      <a:pt x="300" y="361"/>
                    </a:lnTo>
                    <a:lnTo>
                      <a:pt x="288" y="344"/>
                    </a:lnTo>
                    <a:lnTo>
                      <a:pt x="288" y="344"/>
                    </a:lnTo>
                    <a:lnTo>
                      <a:pt x="268" y="319"/>
                    </a:lnTo>
                    <a:lnTo>
                      <a:pt x="246" y="293"/>
                    </a:lnTo>
                    <a:lnTo>
                      <a:pt x="224" y="269"/>
                    </a:lnTo>
                    <a:lnTo>
                      <a:pt x="202" y="245"/>
                    </a:lnTo>
                    <a:lnTo>
                      <a:pt x="202" y="245"/>
                    </a:lnTo>
                    <a:lnTo>
                      <a:pt x="167" y="208"/>
                    </a:lnTo>
                    <a:lnTo>
                      <a:pt x="150" y="189"/>
                    </a:lnTo>
                    <a:lnTo>
                      <a:pt x="134" y="170"/>
                    </a:lnTo>
                    <a:lnTo>
                      <a:pt x="134" y="170"/>
                    </a:lnTo>
                    <a:lnTo>
                      <a:pt x="121" y="153"/>
                    </a:lnTo>
                    <a:lnTo>
                      <a:pt x="121" y="153"/>
                    </a:lnTo>
                    <a:lnTo>
                      <a:pt x="95" y="121"/>
                    </a:lnTo>
                    <a:lnTo>
                      <a:pt x="69" y="90"/>
                    </a:lnTo>
                    <a:lnTo>
                      <a:pt x="54" y="76"/>
                    </a:lnTo>
                    <a:lnTo>
                      <a:pt x="40" y="61"/>
                    </a:lnTo>
                    <a:lnTo>
                      <a:pt x="24" y="48"/>
                    </a:lnTo>
                    <a:lnTo>
                      <a:pt x="8" y="36"/>
                    </a:lnTo>
                    <a:lnTo>
                      <a:pt x="8" y="36"/>
                    </a:lnTo>
                    <a:lnTo>
                      <a:pt x="5" y="32"/>
                    </a:lnTo>
                    <a:lnTo>
                      <a:pt x="3" y="29"/>
                    </a:lnTo>
                    <a:lnTo>
                      <a:pt x="0" y="25"/>
                    </a:lnTo>
                    <a:lnTo>
                      <a:pt x="0" y="22"/>
                    </a:lnTo>
                    <a:lnTo>
                      <a:pt x="0" y="17"/>
                    </a:lnTo>
                    <a:lnTo>
                      <a:pt x="1" y="13"/>
                    </a:lnTo>
                    <a:lnTo>
                      <a:pt x="1" y="13"/>
                    </a:lnTo>
                    <a:lnTo>
                      <a:pt x="4" y="8"/>
                    </a:lnTo>
                    <a:lnTo>
                      <a:pt x="7" y="3"/>
                    </a:lnTo>
                    <a:lnTo>
                      <a:pt x="12" y="1"/>
                    </a:lnTo>
                    <a:lnTo>
                      <a:pt x="16" y="0"/>
                    </a:lnTo>
                    <a:lnTo>
                      <a:pt x="16" y="0"/>
                    </a:lnTo>
                    <a:lnTo>
                      <a:pt x="21" y="0"/>
                    </a:lnTo>
                    <a:lnTo>
                      <a:pt x="25" y="3"/>
                    </a:lnTo>
                    <a:lnTo>
                      <a:pt x="25" y="3"/>
                    </a:lnTo>
                    <a:lnTo>
                      <a:pt x="41" y="15"/>
                    </a:lnTo>
                    <a:lnTo>
                      <a:pt x="55" y="28"/>
                    </a:lnTo>
                    <a:lnTo>
                      <a:pt x="70" y="41"/>
                    </a:lnTo>
                    <a:lnTo>
                      <a:pt x="83" y="55"/>
                    </a:lnTo>
                    <a:lnTo>
                      <a:pt x="110" y="84"/>
                    </a:lnTo>
                    <a:lnTo>
                      <a:pt x="136" y="115"/>
                    </a:lnTo>
                    <a:lnTo>
                      <a:pt x="136" y="115"/>
                    </a:lnTo>
                    <a:lnTo>
                      <a:pt x="170" y="156"/>
                    </a:lnTo>
                    <a:lnTo>
                      <a:pt x="206" y="198"/>
                    </a:lnTo>
                    <a:lnTo>
                      <a:pt x="246" y="242"/>
                    </a:lnTo>
                    <a:lnTo>
                      <a:pt x="290" y="291"/>
                    </a:lnTo>
                    <a:lnTo>
                      <a:pt x="290" y="291"/>
                    </a:lnTo>
                    <a:lnTo>
                      <a:pt x="303" y="306"/>
                    </a:lnTo>
                    <a:lnTo>
                      <a:pt x="317" y="322"/>
                    </a:lnTo>
                    <a:lnTo>
                      <a:pt x="341" y="353"/>
                    </a:lnTo>
                    <a:lnTo>
                      <a:pt x="341" y="353"/>
                    </a:lnTo>
                    <a:lnTo>
                      <a:pt x="371" y="390"/>
                    </a:lnTo>
                    <a:lnTo>
                      <a:pt x="387" y="407"/>
                    </a:lnTo>
                    <a:lnTo>
                      <a:pt x="403" y="425"/>
                    </a:lnTo>
                    <a:lnTo>
                      <a:pt x="403" y="425"/>
                    </a:lnTo>
                    <a:lnTo>
                      <a:pt x="433" y="457"/>
                    </a:lnTo>
                    <a:lnTo>
                      <a:pt x="433" y="457"/>
                    </a:lnTo>
                    <a:lnTo>
                      <a:pt x="457" y="482"/>
                    </a:lnTo>
                    <a:lnTo>
                      <a:pt x="481" y="507"/>
                    </a:lnTo>
                    <a:lnTo>
                      <a:pt x="493" y="518"/>
                    </a:lnTo>
                    <a:lnTo>
                      <a:pt x="507" y="529"/>
                    </a:lnTo>
                    <a:lnTo>
                      <a:pt x="519" y="540"/>
                    </a:lnTo>
                    <a:lnTo>
                      <a:pt x="532" y="549"/>
                    </a:lnTo>
                    <a:lnTo>
                      <a:pt x="532" y="549"/>
                    </a:lnTo>
                    <a:lnTo>
                      <a:pt x="537" y="552"/>
                    </a:lnTo>
                    <a:lnTo>
                      <a:pt x="539" y="554"/>
                    </a:lnTo>
                    <a:lnTo>
                      <a:pt x="540" y="557"/>
                    </a:lnTo>
                    <a:lnTo>
                      <a:pt x="541" y="560"/>
                    </a:lnTo>
                    <a:lnTo>
                      <a:pt x="541" y="565"/>
                    </a:lnTo>
                    <a:lnTo>
                      <a:pt x="541" y="570"/>
                    </a:lnTo>
                    <a:lnTo>
                      <a:pt x="541" y="570"/>
                    </a:lnTo>
                    <a:lnTo>
                      <a:pt x="539" y="575"/>
                    </a:lnTo>
                    <a:lnTo>
                      <a:pt x="534" y="579"/>
                    </a:lnTo>
                    <a:lnTo>
                      <a:pt x="530" y="582"/>
                    </a:lnTo>
                    <a:lnTo>
                      <a:pt x="527" y="583"/>
                    </a:lnTo>
                    <a:lnTo>
                      <a:pt x="524" y="583"/>
                    </a:lnTo>
                    <a:lnTo>
                      <a:pt x="524" y="58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17" name="chenying0907 210"/>
              <p:cNvSpPr/>
              <p:nvPr/>
            </p:nvSpPr>
            <p:spPr bwMode="auto">
              <a:xfrm>
                <a:off x="4349750" y="2435225"/>
                <a:ext cx="273050" cy="288925"/>
              </a:xfrm>
              <a:custGeom>
                <a:avLst/>
                <a:gdLst/>
                <a:ahLst/>
                <a:cxnLst>
                  <a:cxn ang="0">
                    <a:pos x="493" y="546"/>
                  </a:cxn>
                  <a:cxn ang="0">
                    <a:pos x="481" y="537"/>
                  </a:cxn>
                  <a:cxn ang="0">
                    <a:pos x="475" y="524"/>
                  </a:cxn>
                  <a:cxn ang="0">
                    <a:pos x="457" y="505"/>
                  </a:cxn>
                  <a:cxn ang="0">
                    <a:pos x="444" y="490"/>
                  </a:cxn>
                  <a:cxn ang="0">
                    <a:pos x="436" y="479"/>
                  </a:cxn>
                  <a:cxn ang="0">
                    <a:pos x="411" y="452"/>
                  </a:cxn>
                  <a:cxn ang="0">
                    <a:pos x="402" y="443"/>
                  </a:cxn>
                  <a:cxn ang="0">
                    <a:pos x="387" y="420"/>
                  </a:cxn>
                  <a:cxn ang="0">
                    <a:pos x="376" y="410"/>
                  </a:cxn>
                  <a:cxn ang="0">
                    <a:pos x="345" y="378"/>
                  </a:cxn>
                  <a:cxn ang="0">
                    <a:pos x="321" y="352"/>
                  </a:cxn>
                  <a:cxn ang="0">
                    <a:pos x="280" y="313"/>
                  </a:cxn>
                  <a:cxn ang="0">
                    <a:pos x="252" y="285"/>
                  </a:cxn>
                  <a:cxn ang="0">
                    <a:pos x="151" y="183"/>
                  </a:cxn>
                  <a:cxn ang="0">
                    <a:pos x="106" y="136"/>
                  </a:cxn>
                  <a:cxn ang="0">
                    <a:pos x="64" y="92"/>
                  </a:cxn>
                  <a:cxn ang="0">
                    <a:pos x="33" y="58"/>
                  </a:cxn>
                  <a:cxn ang="0">
                    <a:pos x="13" y="39"/>
                  </a:cxn>
                  <a:cxn ang="0">
                    <a:pos x="3" y="26"/>
                  </a:cxn>
                  <a:cxn ang="0">
                    <a:pos x="0" y="14"/>
                  </a:cxn>
                  <a:cxn ang="0">
                    <a:pos x="5" y="6"/>
                  </a:cxn>
                  <a:cxn ang="0">
                    <a:pos x="19" y="0"/>
                  </a:cxn>
                  <a:cxn ang="0">
                    <a:pos x="26" y="2"/>
                  </a:cxn>
                  <a:cxn ang="0">
                    <a:pos x="34" y="8"/>
                  </a:cxn>
                  <a:cxn ang="0">
                    <a:pos x="72" y="47"/>
                  </a:cxn>
                  <a:cxn ang="0">
                    <a:pos x="94" y="67"/>
                  </a:cxn>
                  <a:cxn ang="0">
                    <a:pos x="151" y="133"/>
                  </a:cxn>
                  <a:cxn ang="0">
                    <a:pos x="191" y="176"/>
                  </a:cxn>
                  <a:cxn ang="0">
                    <a:pos x="275" y="260"/>
                  </a:cxn>
                  <a:cxn ang="0">
                    <a:pos x="311" y="293"/>
                  </a:cxn>
                  <a:cxn ang="0">
                    <a:pos x="364" y="343"/>
                  </a:cxn>
                  <a:cxn ang="0">
                    <a:pos x="407" y="387"/>
                  </a:cxn>
                  <a:cxn ang="0">
                    <a:pos x="423" y="411"/>
                  </a:cxn>
                  <a:cxn ang="0">
                    <a:pos x="440" y="429"/>
                  </a:cxn>
                  <a:cxn ang="0">
                    <a:pos x="452" y="440"/>
                  </a:cxn>
                  <a:cxn ang="0">
                    <a:pos x="460" y="452"/>
                  </a:cxn>
                  <a:cxn ang="0">
                    <a:pos x="481" y="478"/>
                  </a:cxn>
                  <a:cxn ang="0">
                    <a:pos x="496" y="493"/>
                  </a:cxn>
                  <a:cxn ang="0">
                    <a:pos x="508" y="510"/>
                  </a:cxn>
                  <a:cxn ang="0">
                    <a:pos x="512" y="513"/>
                  </a:cxn>
                  <a:cxn ang="0">
                    <a:pos x="515" y="524"/>
                  </a:cxn>
                  <a:cxn ang="0">
                    <a:pos x="515" y="533"/>
                  </a:cxn>
                  <a:cxn ang="0">
                    <a:pos x="510" y="542"/>
                  </a:cxn>
                  <a:cxn ang="0">
                    <a:pos x="499" y="546"/>
                  </a:cxn>
                </a:cxnLst>
                <a:rect l="0" t="0" r="r" b="b"/>
                <a:pathLst>
                  <a:path w="515" h="546">
                    <a:moveTo>
                      <a:pt x="499" y="546"/>
                    </a:moveTo>
                    <a:lnTo>
                      <a:pt x="499" y="546"/>
                    </a:lnTo>
                    <a:lnTo>
                      <a:pt x="493" y="546"/>
                    </a:lnTo>
                    <a:lnTo>
                      <a:pt x="488" y="543"/>
                    </a:lnTo>
                    <a:lnTo>
                      <a:pt x="483" y="540"/>
                    </a:lnTo>
                    <a:lnTo>
                      <a:pt x="481" y="537"/>
                    </a:lnTo>
                    <a:lnTo>
                      <a:pt x="480" y="534"/>
                    </a:lnTo>
                    <a:lnTo>
                      <a:pt x="480" y="534"/>
                    </a:lnTo>
                    <a:lnTo>
                      <a:pt x="475" y="524"/>
                    </a:lnTo>
                    <a:lnTo>
                      <a:pt x="470" y="517"/>
                    </a:lnTo>
                    <a:lnTo>
                      <a:pt x="463" y="511"/>
                    </a:lnTo>
                    <a:lnTo>
                      <a:pt x="457" y="505"/>
                    </a:lnTo>
                    <a:lnTo>
                      <a:pt x="457" y="505"/>
                    </a:lnTo>
                    <a:lnTo>
                      <a:pt x="450" y="498"/>
                    </a:lnTo>
                    <a:lnTo>
                      <a:pt x="444" y="490"/>
                    </a:lnTo>
                    <a:lnTo>
                      <a:pt x="444" y="490"/>
                    </a:lnTo>
                    <a:lnTo>
                      <a:pt x="436" y="479"/>
                    </a:lnTo>
                    <a:lnTo>
                      <a:pt x="436" y="479"/>
                    </a:lnTo>
                    <a:lnTo>
                      <a:pt x="425" y="466"/>
                    </a:lnTo>
                    <a:lnTo>
                      <a:pt x="419" y="458"/>
                    </a:lnTo>
                    <a:lnTo>
                      <a:pt x="411" y="452"/>
                    </a:lnTo>
                    <a:lnTo>
                      <a:pt x="411" y="452"/>
                    </a:lnTo>
                    <a:lnTo>
                      <a:pt x="407" y="448"/>
                    </a:lnTo>
                    <a:lnTo>
                      <a:pt x="402" y="443"/>
                    </a:lnTo>
                    <a:lnTo>
                      <a:pt x="395" y="433"/>
                    </a:lnTo>
                    <a:lnTo>
                      <a:pt x="395" y="433"/>
                    </a:lnTo>
                    <a:lnTo>
                      <a:pt x="387" y="420"/>
                    </a:lnTo>
                    <a:lnTo>
                      <a:pt x="382" y="415"/>
                    </a:lnTo>
                    <a:lnTo>
                      <a:pt x="376" y="410"/>
                    </a:lnTo>
                    <a:lnTo>
                      <a:pt x="376" y="410"/>
                    </a:lnTo>
                    <a:lnTo>
                      <a:pt x="367" y="404"/>
                    </a:lnTo>
                    <a:lnTo>
                      <a:pt x="360" y="395"/>
                    </a:lnTo>
                    <a:lnTo>
                      <a:pt x="345" y="378"/>
                    </a:lnTo>
                    <a:lnTo>
                      <a:pt x="345" y="378"/>
                    </a:lnTo>
                    <a:lnTo>
                      <a:pt x="333" y="364"/>
                    </a:lnTo>
                    <a:lnTo>
                      <a:pt x="321" y="352"/>
                    </a:lnTo>
                    <a:lnTo>
                      <a:pt x="321" y="352"/>
                    </a:lnTo>
                    <a:lnTo>
                      <a:pt x="299" y="332"/>
                    </a:lnTo>
                    <a:lnTo>
                      <a:pt x="280" y="313"/>
                    </a:lnTo>
                    <a:lnTo>
                      <a:pt x="280" y="313"/>
                    </a:lnTo>
                    <a:lnTo>
                      <a:pt x="252" y="285"/>
                    </a:lnTo>
                    <a:lnTo>
                      <a:pt x="252" y="285"/>
                    </a:lnTo>
                    <a:lnTo>
                      <a:pt x="225" y="260"/>
                    </a:lnTo>
                    <a:lnTo>
                      <a:pt x="200" y="234"/>
                    </a:lnTo>
                    <a:lnTo>
                      <a:pt x="151" y="183"/>
                    </a:lnTo>
                    <a:lnTo>
                      <a:pt x="151" y="183"/>
                    </a:lnTo>
                    <a:lnTo>
                      <a:pt x="106" y="136"/>
                    </a:lnTo>
                    <a:lnTo>
                      <a:pt x="106" y="136"/>
                    </a:lnTo>
                    <a:lnTo>
                      <a:pt x="87" y="116"/>
                    </a:lnTo>
                    <a:lnTo>
                      <a:pt x="87" y="116"/>
                    </a:lnTo>
                    <a:lnTo>
                      <a:pt x="64" y="92"/>
                    </a:lnTo>
                    <a:lnTo>
                      <a:pt x="40" y="66"/>
                    </a:lnTo>
                    <a:lnTo>
                      <a:pt x="40" y="66"/>
                    </a:lnTo>
                    <a:lnTo>
                      <a:pt x="33" y="58"/>
                    </a:lnTo>
                    <a:lnTo>
                      <a:pt x="24" y="50"/>
                    </a:lnTo>
                    <a:lnTo>
                      <a:pt x="24" y="50"/>
                    </a:lnTo>
                    <a:lnTo>
                      <a:pt x="13" y="39"/>
                    </a:lnTo>
                    <a:lnTo>
                      <a:pt x="8" y="33"/>
                    </a:lnTo>
                    <a:lnTo>
                      <a:pt x="3" y="26"/>
                    </a:lnTo>
                    <a:lnTo>
                      <a:pt x="3" y="26"/>
                    </a:lnTo>
                    <a:lnTo>
                      <a:pt x="1" y="22"/>
                    </a:lnTo>
                    <a:lnTo>
                      <a:pt x="0" y="18"/>
                    </a:lnTo>
                    <a:lnTo>
                      <a:pt x="0" y="14"/>
                    </a:lnTo>
                    <a:lnTo>
                      <a:pt x="2" y="10"/>
                    </a:lnTo>
                    <a:lnTo>
                      <a:pt x="2" y="10"/>
                    </a:lnTo>
                    <a:lnTo>
                      <a:pt x="5" y="6"/>
                    </a:lnTo>
                    <a:lnTo>
                      <a:pt x="9" y="3"/>
                    </a:lnTo>
                    <a:lnTo>
                      <a:pt x="14" y="1"/>
                    </a:lnTo>
                    <a:lnTo>
                      <a:pt x="19" y="0"/>
                    </a:lnTo>
                    <a:lnTo>
                      <a:pt x="19" y="0"/>
                    </a:lnTo>
                    <a:lnTo>
                      <a:pt x="22" y="1"/>
                    </a:lnTo>
                    <a:lnTo>
                      <a:pt x="26" y="2"/>
                    </a:lnTo>
                    <a:lnTo>
                      <a:pt x="31" y="4"/>
                    </a:lnTo>
                    <a:lnTo>
                      <a:pt x="34" y="8"/>
                    </a:lnTo>
                    <a:lnTo>
                      <a:pt x="34" y="8"/>
                    </a:lnTo>
                    <a:lnTo>
                      <a:pt x="42" y="18"/>
                    </a:lnTo>
                    <a:lnTo>
                      <a:pt x="51" y="29"/>
                    </a:lnTo>
                    <a:lnTo>
                      <a:pt x="72" y="47"/>
                    </a:lnTo>
                    <a:lnTo>
                      <a:pt x="72" y="47"/>
                    </a:lnTo>
                    <a:lnTo>
                      <a:pt x="83" y="57"/>
                    </a:lnTo>
                    <a:lnTo>
                      <a:pt x="94" y="67"/>
                    </a:lnTo>
                    <a:lnTo>
                      <a:pt x="94" y="67"/>
                    </a:lnTo>
                    <a:lnTo>
                      <a:pt x="124" y="100"/>
                    </a:lnTo>
                    <a:lnTo>
                      <a:pt x="151" y="133"/>
                    </a:lnTo>
                    <a:lnTo>
                      <a:pt x="164" y="146"/>
                    </a:lnTo>
                    <a:lnTo>
                      <a:pt x="164" y="146"/>
                    </a:lnTo>
                    <a:lnTo>
                      <a:pt x="191" y="176"/>
                    </a:lnTo>
                    <a:lnTo>
                      <a:pt x="219" y="205"/>
                    </a:lnTo>
                    <a:lnTo>
                      <a:pt x="247" y="232"/>
                    </a:lnTo>
                    <a:lnTo>
                      <a:pt x="275" y="260"/>
                    </a:lnTo>
                    <a:lnTo>
                      <a:pt x="275" y="260"/>
                    </a:lnTo>
                    <a:lnTo>
                      <a:pt x="311" y="293"/>
                    </a:lnTo>
                    <a:lnTo>
                      <a:pt x="311" y="293"/>
                    </a:lnTo>
                    <a:lnTo>
                      <a:pt x="342" y="321"/>
                    </a:lnTo>
                    <a:lnTo>
                      <a:pt x="342" y="321"/>
                    </a:lnTo>
                    <a:lnTo>
                      <a:pt x="364" y="343"/>
                    </a:lnTo>
                    <a:lnTo>
                      <a:pt x="386" y="363"/>
                    </a:lnTo>
                    <a:lnTo>
                      <a:pt x="396" y="375"/>
                    </a:lnTo>
                    <a:lnTo>
                      <a:pt x="407" y="387"/>
                    </a:lnTo>
                    <a:lnTo>
                      <a:pt x="415" y="398"/>
                    </a:lnTo>
                    <a:lnTo>
                      <a:pt x="423" y="411"/>
                    </a:lnTo>
                    <a:lnTo>
                      <a:pt x="423" y="411"/>
                    </a:lnTo>
                    <a:lnTo>
                      <a:pt x="426" y="416"/>
                    </a:lnTo>
                    <a:lnTo>
                      <a:pt x="430" y="421"/>
                    </a:lnTo>
                    <a:lnTo>
                      <a:pt x="440" y="429"/>
                    </a:lnTo>
                    <a:lnTo>
                      <a:pt x="440" y="429"/>
                    </a:lnTo>
                    <a:lnTo>
                      <a:pt x="446" y="435"/>
                    </a:lnTo>
                    <a:lnTo>
                      <a:pt x="452" y="440"/>
                    </a:lnTo>
                    <a:lnTo>
                      <a:pt x="452" y="440"/>
                    </a:lnTo>
                    <a:lnTo>
                      <a:pt x="460" y="452"/>
                    </a:lnTo>
                    <a:lnTo>
                      <a:pt x="460" y="452"/>
                    </a:lnTo>
                    <a:lnTo>
                      <a:pt x="470" y="466"/>
                    </a:lnTo>
                    <a:lnTo>
                      <a:pt x="475" y="472"/>
                    </a:lnTo>
                    <a:lnTo>
                      <a:pt x="481" y="478"/>
                    </a:lnTo>
                    <a:lnTo>
                      <a:pt x="481" y="478"/>
                    </a:lnTo>
                    <a:lnTo>
                      <a:pt x="489" y="486"/>
                    </a:lnTo>
                    <a:lnTo>
                      <a:pt x="496" y="493"/>
                    </a:lnTo>
                    <a:lnTo>
                      <a:pt x="502" y="501"/>
                    </a:lnTo>
                    <a:lnTo>
                      <a:pt x="507" y="509"/>
                    </a:lnTo>
                    <a:lnTo>
                      <a:pt x="508" y="510"/>
                    </a:lnTo>
                    <a:lnTo>
                      <a:pt x="509" y="511"/>
                    </a:lnTo>
                    <a:lnTo>
                      <a:pt x="509" y="511"/>
                    </a:lnTo>
                    <a:lnTo>
                      <a:pt x="512" y="513"/>
                    </a:lnTo>
                    <a:lnTo>
                      <a:pt x="514" y="516"/>
                    </a:lnTo>
                    <a:lnTo>
                      <a:pt x="515" y="520"/>
                    </a:lnTo>
                    <a:lnTo>
                      <a:pt x="515" y="524"/>
                    </a:lnTo>
                    <a:lnTo>
                      <a:pt x="515" y="530"/>
                    </a:lnTo>
                    <a:lnTo>
                      <a:pt x="515" y="530"/>
                    </a:lnTo>
                    <a:lnTo>
                      <a:pt x="515" y="533"/>
                    </a:lnTo>
                    <a:lnTo>
                      <a:pt x="514" y="537"/>
                    </a:lnTo>
                    <a:lnTo>
                      <a:pt x="513" y="540"/>
                    </a:lnTo>
                    <a:lnTo>
                      <a:pt x="510" y="542"/>
                    </a:lnTo>
                    <a:lnTo>
                      <a:pt x="510" y="542"/>
                    </a:lnTo>
                    <a:lnTo>
                      <a:pt x="506" y="545"/>
                    </a:lnTo>
                    <a:lnTo>
                      <a:pt x="499" y="546"/>
                    </a:lnTo>
                    <a:lnTo>
                      <a:pt x="499" y="546"/>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18" name="chenying0907 211"/>
              <p:cNvSpPr/>
              <p:nvPr/>
            </p:nvSpPr>
            <p:spPr bwMode="auto">
              <a:xfrm>
                <a:off x="4708525" y="2740025"/>
                <a:ext cx="77788" cy="74613"/>
              </a:xfrm>
              <a:custGeom>
                <a:avLst/>
                <a:gdLst/>
                <a:ahLst/>
                <a:cxnLst>
                  <a:cxn ang="0">
                    <a:pos x="116" y="142"/>
                  </a:cxn>
                  <a:cxn ang="0">
                    <a:pos x="111" y="142"/>
                  </a:cxn>
                  <a:cxn ang="0">
                    <a:pos x="101" y="140"/>
                  </a:cxn>
                  <a:cxn ang="0">
                    <a:pos x="90" y="136"/>
                  </a:cxn>
                  <a:cxn ang="0">
                    <a:pos x="88" y="139"/>
                  </a:cxn>
                  <a:cxn ang="0">
                    <a:pos x="79" y="141"/>
                  </a:cxn>
                  <a:cxn ang="0">
                    <a:pos x="77" y="141"/>
                  </a:cxn>
                  <a:cxn ang="0">
                    <a:pos x="63" y="139"/>
                  </a:cxn>
                  <a:cxn ang="0">
                    <a:pos x="49" y="136"/>
                  </a:cxn>
                  <a:cxn ang="0">
                    <a:pos x="42" y="134"/>
                  </a:cxn>
                  <a:cxn ang="0">
                    <a:pos x="33" y="127"/>
                  </a:cxn>
                  <a:cxn ang="0">
                    <a:pos x="30" y="129"/>
                  </a:cxn>
                  <a:cxn ang="0">
                    <a:pos x="21" y="131"/>
                  </a:cxn>
                  <a:cxn ang="0">
                    <a:pos x="18" y="130"/>
                  </a:cxn>
                  <a:cxn ang="0">
                    <a:pos x="12" y="127"/>
                  </a:cxn>
                  <a:cxn ang="0">
                    <a:pos x="7" y="122"/>
                  </a:cxn>
                  <a:cxn ang="0">
                    <a:pos x="6" y="117"/>
                  </a:cxn>
                  <a:cxn ang="0">
                    <a:pos x="5" y="115"/>
                  </a:cxn>
                  <a:cxn ang="0">
                    <a:pos x="1" y="108"/>
                  </a:cxn>
                  <a:cxn ang="0">
                    <a:pos x="1" y="101"/>
                  </a:cxn>
                  <a:cxn ang="0">
                    <a:pos x="3" y="95"/>
                  </a:cxn>
                  <a:cxn ang="0">
                    <a:pos x="13" y="83"/>
                  </a:cxn>
                  <a:cxn ang="0">
                    <a:pos x="31" y="62"/>
                  </a:cxn>
                  <a:cxn ang="0">
                    <a:pos x="63" y="34"/>
                  </a:cxn>
                  <a:cxn ang="0">
                    <a:pos x="92" y="13"/>
                  </a:cxn>
                  <a:cxn ang="0">
                    <a:pos x="98" y="8"/>
                  </a:cxn>
                  <a:cxn ang="0">
                    <a:pos x="113" y="1"/>
                  </a:cxn>
                  <a:cxn ang="0">
                    <a:pos x="121" y="0"/>
                  </a:cxn>
                  <a:cxn ang="0">
                    <a:pos x="131" y="2"/>
                  </a:cxn>
                  <a:cxn ang="0">
                    <a:pos x="137" y="5"/>
                  </a:cxn>
                  <a:cxn ang="0">
                    <a:pos x="143" y="15"/>
                  </a:cxn>
                  <a:cxn ang="0">
                    <a:pos x="147" y="29"/>
                  </a:cxn>
                  <a:cxn ang="0">
                    <a:pos x="148" y="35"/>
                  </a:cxn>
                  <a:cxn ang="0">
                    <a:pos x="147" y="53"/>
                  </a:cxn>
                  <a:cxn ang="0">
                    <a:pos x="148" y="84"/>
                  </a:cxn>
                  <a:cxn ang="0">
                    <a:pos x="148" y="100"/>
                  </a:cxn>
                  <a:cxn ang="0">
                    <a:pos x="146" y="116"/>
                  </a:cxn>
                  <a:cxn ang="0">
                    <a:pos x="145" y="125"/>
                  </a:cxn>
                  <a:cxn ang="0">
                    <a:pos x="141" y="132"/>
                  </a:cxn>
                  <a:cxn ang="0">
                    <a:pos x="136" y="136"/>
                  </a:cxn>
                  <a:cxn ang="0">
                    <a:pos x="128" y="141"/>
                  </a:cxn>
                  <a:cxn ang="0">
                    <a:pos x="126" y="141"/>
                  </a:cxn>
                  <a:cxn ang="0">
                    <a:pos x="121" y="142"/>
                  </a:cxn>
                  <a:cxn ang="0">
                    <a:pos x="116" y="142"/>
                  </a:cxn>
                </a:cxnLst>
                <a:rect l="0" t="0" r="r" b="b"/>
                <a:pathLst>
                  <a:path w="148" h="142">
                    <a:moveTo>
                      <a:pt x="116" y="142"/>
                    </a:moveTo>
                    <a:lnTo>
                      <a:pt x="116" y="142"/>
                    </a:lnTo>
                    <a:lnTo>
                      <a:pt x="111" y="142"/>
                    </a:lnTo>
                    <a:lnTo>
                      <a:pt x="111" y="142"/>
                    </a:lnTo>
                    <a:lnTo>
                      <a:pt x="101" y="140"/>
                    </a:lnTo>
                    <a:lnTo>
                      <a:pt x="101" y="140"/>
                    </a:lnTo>
                    <a:lnTo>
                      <a:pt x="93" y="136"/>
                    </a:lnTo>
                    <a:lnTo>
                      <a:pt x="90" y="136"/>
                    </a:lnTo>
                    <a:lnTo>
                      <a:pt x="88" y="139"/>
                    </a:lnTo>
                    <a:lnTo>
                      <a:pt x="88" y="139"/>
                    </a:lnTo>
                    <a:lnTo>
                      <a:pt x="84" y="141"/>
                    </a:lnTo>
                    <a:lnTo>
                      <a:pt x="79" y="141"/>
                    </a:lnTo>
                    <a:lnTo>
                      <a:pt x="79" y="141"/>
                    </a:lnTo>
                    <a:lnTo>
                      <a:pt x="77" y="141"/>
                    </a:lnTo>
                    <a:lnTo>
                      <a:pt x="77" y="141"/>
                    </a:lnTo>
                    <a:lnTo>
                      <a:pt x="63" y="139"/>
                    </a:lnTo>
                    <a:lnTo>
                      <a:pt x="63" y="139"/>
                    </a:lnTo>
                    <a:lnTo>
                      <a:pt x="49" y="136"/>
                    </a:lnTo>
                    <a:lnTo>
                      <a:pt x="49" y="136"/>
                    </a:lnTo>
                    <a:lnTo>
                      <a:pt x="42" y="134"/>
                    </a:lnTo>
                    <a:lnTo>
                      <a:pt x="36" y="130"/>
                    </a:lnTo>
                    <a:lnTo>
                      <a:pt x="33" y="127"/>
                    </a:lnTo>
                    <a:lnTo>
                      <a:pt x="30" y="129"/>
                    </a:lnTo>
                    <a:lnTo>
                      <a:pt x="30" y="129"/>
                    </a:lnTo>
                    <a:lnTo>
                      <a:pt x="25" y="130"/>
                    </a:lnTo>
                    <a:lnTo>
                      <a:pt x="21" y="131"/>
                    </a:lnTo>
                    <a:lnTo>
                      <a:pt x="21" y="131"/>
                    </a:lnTo>
                    <a:lnTo>
                      <a:pt x="18" y="130"/>
                    </a:lnTo>
                    <a:lnTo>
                      <a:pt x="13" y="129"/>
                    </a:lnTo>
                    <a:lnTo>
                      <a:pt x="12" y="127"/>
                    </a:lnTo>
                    <a:lnTo>
                      <a:pt x="10" y="125"/>
                    </a:lnTo>
                    <a:lnTo>
                      <a:pt x="7" y="122"/>
                    </a:lnTo>
                    <a:lnTo>
                      <a:pt x="6" y="119"/>
                    </a:lnTo>
                    <a:lnTo>
                      <a:pt x="6" y="117"/>
                    </a:lnTo>
                    <a:lnTo>
                      <a:pt x="5" y="115"/>
                    </a:lnTo>
                    <a:lnTo>
                      <a:pt x="5" y="115"/>
                    </a:lnTo>
                    <a:lnTo>
                      <a:pt x="2" y="112"/>
                    </a:lnTo>
                    <a:lnTo>
                      <a:pt x="1" y="108"/>
                    </a:lnTo>
                    <a:lnTo>
                      <a:pt x="0" y="104"/>
                    </a:lnTo>
                    <a:lnTo>
                      <a:pt x="1" y="101"/>
                    </a:lnTo>
                    <a:lnTo>
                      <a:pt x="2" y="98"/>
                    </a:lnTo>
                    <a:lnTo>
                      <a:pt x="3" y="95"/>
                    </a:lnTo>
                    <a:lnTo>
                      <a:pt x="3" y="95"/>
                    </a:lnTo>
                    <a:lnTo>
                      <a:pt x="13" y="83"/>
                    </a:lnTo>
                    <a:lnTo>
                      <a:pt x="22" y="72"/>
                    </a:lnTo>
                    <a:lnTo>
                      <a:pt x="31" y="62"/>
                    </a:lnTo>
                    <a:lnTo>
                      <a:pt x="42" y="52"/>
                    </a:lnTo>
                    <a:lnTo>
                      <a:pt x="63" y="34"/>
                    </a:lnTo>
                    <a:lnTo>
                      <a:pt x="87" y="17"/>
                    </a:lnTo>
                    <a:lnTo>
                      <a:pt x="92" y="13"/>
                    </a:lnTo>
                    <a:lnTo>
                      <a:pt x="92" y="13"/>
                    </a:lnTo>
                    <a:lnTo>
                      <a:pt x="98" y="8"/>
                    </a:lnTo>
                    <a:lnTo>
                      <a:pt x="105" y="4"/>
                    </a:lnTo>
                    <a:lnTo>
                      <a:pt x="113" y="1"/>
                    </a:lnTo>
                    <a:lnTo>
                      <a:pt x="121" y="0"/>
                    </a:lnTo>
                    <a:lnTo>
                      <a:pt x="121" y="0"/>
                    </a:lnTo>
                    <a:lnTo>
                      <a:pt x="126" y="1"/>
                    </a:lnTo>
                    <a:lnTo>
                      <a:pt x="131" y="2"/>
                    </a:lnTo>
                    <a:lnTo>
                      <a:pt x="131" y="2"/>
                    </a:lnTo>
                    <a:lnTo>
                      <a:pt x="137" y="5"/>
                    </a:lnTo>
                    <a:lnTo>
                      <a:pt x="141" y="9"/>
                    </a:lnTo>
                    <a:lnTo>
                      <a:pt x="143" y="15"/>
                    </a:lnTo>
                    <a:lnTo>
                      <a:pt x="145" y="20"/>
                    </a:lnTo>
                    <a:lnTo>
                      <a:pt x="147" y="29"/>
                    </a:lnTo>
                    <a:lnTo>
                      <a:pt x="148" y="35"/>
                    </a:lnTo>
                    <a:lnTo>
                      <a:pt x="148" y="35"/>
                    </a:lnTo>
                    <a:lnTo>
                      <a:pt x="147" y="53"/>
                    </a:lnTo>
                    <a:lnTo>
                      <a:pt x="147" y="53"/>
                    </a:lnTo>
                    <a:lnTo>
                      <a:pt x="147" y="81"/>
                    </a:lnTo>
                    <a:lnTo>
                      <a:pt x="148" y="84"/>
                    </a:lnTo>
                    <a:lnTo>
                      <a:pt x="148" y="84"/>
                    </a:lnTo>
                    <a:lnTo>
                      <a:pt x="148" y="100"/>
                    </a:lnTo>
                    <a:lnTo>
                      <a:pt x="147" y="108"/>
                    </a:lnTo>
                    <a:lnTo>
                      <a:pt x="146" y="116"/>
                    </a:lnTo>
                    <a:lnTo>
                      <a:pt x="146" y="116"/>
                    </a:lnTo>
                    <a:lnTo>
                      <a:pt x="145" y="125"/>
                    </a:lnTo>
                    <a:lnTo>
                      <a:pt x="143" y="128"/>
                    </a:lnTo>
                    <a:lnTo>
                      <a:pt x="141" y="132"/>
                    </a:lnTo>
                    <a:lnTo>
                      <a:pt x="139" y="134"/>
                    </a:lnTo>
                    <a:lnTo>
                      <a:pt x="136" y="136"/>
                    </a:lnTo>
                    <a:lnTo>
                      <a:pt x="128" y="141"/>
                    </a:lnTo>
                    <a:lnTo>
                      <a:pt x="128" y="141"/>
                    </a:lnTo>
                    <a:lnTo>
                      <a:pt x="127" y="141"/>
                    </a:lnTo>
                    <a:lnTo>
                      <a:pt x="126" y="141"/>
                    </a:lnTo>
                    <a:lnTo>
                      <a:pt x="126" y="141"/>
                    </a:lnTo>
                    <a:lnTo>
                      <a:pt x="121" y="142"/>
                    </a:lnTo>
                    <a:lnTo>
                      <a:pt x="116" y="142"/>
                    </a:lnTo>
                    <a:lnTo>
                      <a:pt x="116" y="14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19" name="chenying0907 212"/>
              <p:cNvSpPr/>
              <p:nvPr/>
            </p:nvSpPr>
            <p:spPr bwMode="auto">
              <a:xfrm>
                <a:off x="4197350" y="2182813"/>
                <a:ext cx="260350" cy="244475"/>
              </a:xfrm>
              <a:custGeom>
                <a:avLst/>
                <a:gdLst/>
                <a:ahLst/>
                <a:cxnLst>
                  <a:cxn ang="0">
                    <a:pos x="106" y="462"/>
                  </a:cxn>
                  <a:cxn ang="0">
                    <a:pos x="96" y="455"/>
                  </a:cxn>
                  <a:cxn ang="0">
                    <a:pos x="94" y="452"/>
                  </a:cxn>
                  <a:cxn ang="0">
                    <a:pos x="85" y="442"/>
                  </a:cxn>
                  <a:cxn ang="0">
                    <a:pos x="76" y="430"/>
                  </a:cxn>
                  <a:cxn ang="0">
                    <a:pos x="53" y="411"/>
                  </a:cxn>
                  <a:cxn ang="0">
                    <a:pos x="35" y="386"/>
                  </a:cxn>
                  <a:cxn ang="0">
                    <a:pos x="15" y="339"/>
                  </a:cxn>
                  <a:cxn ang="0">
                    <a:pos x="5" y="299"/>
                  </a:cxn>
                  <a:cxn ang="0">
                    <a:pos x="0" y="253"/>
                  </a:cxn>
                  <a:cxn ang="0">
                    <a:pos x="3" y="202"/>
                  </a:cxn>
                  <a:cxn ang="0">
                    <a:pos x="8" y="172"/>
                  </a:cxn>
                  <a:cxn ang="0">
                    <a:pos x="24" y="124"/>
                  </a:cxn>
                  <a:cxn ang="0">
                    <a:pos x="48" y="85"/>
                  </a:cxn>
                  <a:cxn ang="0">
                    <a:pos x="68" y="64"/>
                  </a:cxn>
                  <a:cxn ang="0">
                    <a:pos x="124" y="25"/>
                  </a:cxn>
                  <a:cxn ang="0">
                    <a:pos x="193" y="4"/>
                  </a:cxn>
                  <a:cxn ang="0">
                    <a:pos x="241" y="0"/>
                  </a:cxn>
                  <a:cxn ang="0">
                    <a:pos x="298" y="5"/>
                  </a:cxn>
                  <a:cxn ang="0">
                    <a:pos x="352" y="20"/>
                  </a:cxn>
                  <a:cxn ang="0">
                    <a:pos x="401" y="44"/>
                  </a:cxn>
                  <a:cxn ang="0">
                    <a:pos x="445" y="76"/>
                  </a:cxn>
                  <a:cxn ang="0">
                    <a:pos x="480" y="115"/>
                  </a:cxn>
                  <a:cxn ang="0">
                    <a:pos x="492" y="135"/>
                  </a:cxn>
                  <a:cxn ang="0">
                    <a:pos x="491" y="146"/>
                  </a:cxn>
                  <a:cxn ang="0">
                    <a:pos x="483" y="153"/>
                  </a:cxn>
                  <a:cxn ang="0">
                    <a:pos x="473" y="157"/>
                  </a:cxn>
                  <a:cxn ang="0">
                    <a:pos x="465" y="154"/>
                  </a:cxn>
                  <a:cxn ang="0">
                    <a:pos x="458" y="147"/>
                  </a:cxn>
                  <a:cxn ang="0">
                    <a:pos x="429" y="112"/>
                  </a:cxn>
                  <a:cxn ang="0">
                    <a:pos x="395" y="85"/>
                  </a:cxn>
                  <a:cxn ang="0">
                    <a:pos x="356" y="65"/>
                  </a:cxn>
                  <a:cxn ang="0">
                    <a:pos x="289" y="42"/>
                  </a:cxn>
                  <a:cxn ang="0">
                    <a:pos x="247" y="34"/>
                  </a:cxn>
                  <a:cxn ang="0">
                    <a:pos x="219" y="34"/>
                  </a:cxn>
                  <a:cxn ang="0">
                    <a:pos x="182" y="40"/>
                  </a:cxn>
                  <a:cxn ang="0">
                    <a:pos x="144" y="53"/>
                  </a:cxn>
                  <a:cxn ang="0">
                    <a:pos x="109" y="74"/>
                  </a:cxn>
                  <a:cxn ang="0">
                    <a:pos x="80" y="100"/>
                  </a:cxn>
                  <a:cxn ang="0">
                    <a:pos x="59" y="133"/>
                  </a:cxn>
                  <a:cxn ang="0">
                    <a:pos x="48" y="163"/>
                  </a:cxn>
                  <a:cxn ang="0">
                    <a:pos x="39" y="210"/>
                  </a:cxn>
                  <a:cxn ang="0">
                    <a:pos x="38" y="259"/>
                  </a:cxn>
                  <a:cxn ang="0">
                    <a:pos x="45" y="304"/>
                  </a:cxn>
                  <a:cxn ang="0">
                    <a:pos x="60" y="348"/>
                  </a:cxn>
                  <a:cxn ang="0">
                    <a:pos x="76" y="373"/>
                  </a:cxn>
                  <a:cxn ang="0">
                    <a:pos x="101" y="402"/>
                  </a:cxn>
                  <a:cxn ang="0">
                    <a:pos x="122" y="429"/>
                  </a:cxn>
                  <a:cxn ang="0">
                    <a:pos x="125" y="431"/>
                  </a:cxn>
                  <a:cxn ang="0">
                    <a:pos x="131" y="446"/>
                  </a:cxn>
                  <a:cxn ang="0">
                    <a:pos x="129" y="455"/>
                  </a:cxn>
                  <a:cxn ang="0">
                    <a:pos x="121" y="462"/>
                  </a:cxn>
                  <a:cxn ang="0">
                    <a:pos x="110" y="463"/>
                  </a:cxn>
                </a:cxnLst>
                <a:rect l="0" t="0" r="r" b="b"/>
                <a:pathLst>
                  <a:path w="492" h="463">
                    <a:moveTo>
                      <a:pt x="110" y="463"/>
                    </a:moveTo>
                    <a:lnTo>
                      <a:pt x="110" y="463"/>
                    </a:lnTo>
                    <a:lnTo>
                      <a:pt x="106" y="462"/>
                    </a:lnTo>
                    <a:lnTo>
                      <a:pt x="102" y="461"/>
                    </a:lnTo>
                    <a:lnTo>
                      <a:pt x="98" y="458"/>
                    </a:lnTo>
                    <a:lnTo>
                      <a:pt x="96" y="455"/>
                    </a:lnTo>
                    <a:lnTo>
                      <a:pt x="96" y="455"/>
                    </a:lnTo>
                    <a:lnTo>
                      <a:pt x="94" y="453"/>
                    </a:lnTo>
                    <a:lnTo>
                      <a:pt x="94" y="452"/>
                    </a:lnTo>
                    <a:lnTo>
                      <a:pt x="91" y="450"/>
                    </a:lnTo>
                    <a:lnTo>
                      <a:pt x="91" y="450"/>
                    </a:lnTo>
                    <a:lnTo>
                      <a:pt x="85" y="442"/>
                    </a:lnTo>
                    <a:lnTo>
                      <a:pt x="85" y="442"/>
                    </a:lnTo>
                    <a:lnTo>
                      <a:pt x="80" y="435"/>
                    </a:lnTo>
                    <a:lnTo>
                      <a:pt x="76" y="430"/>
                    </a:lnTo>
                    <a:lnTo>
                      <a:pt x="65" y="421"/>
                    </a:lnTo>
                    <a:lnTo>
                      <a:pt x="65" y="421"/>
                    </a:lnTo>
                    <a:lnTo>
                      <a:pt x="53" y="411"/>
                    </a:lnTo>
                    <a:lnTo>
                      <a:pt x="53" y="411"/>
                    </a:lnTo>
                    <a:lnTo>
                      <a:pt x="44" y="399"/>
                    </a:lnTo>
                    <a:lnTo>
                      <a:pt x="35" y="386"/>
                    </a:lnTo>
                    <a:lnTo>
                      <a:pt x="27" y="370"/>
                    </a:lnTo>
                    <a:lnTo>
                      <a:pt x="21" y="355"/>
                    </a:lnTo>
                    <a:lnTo>
                      <a:pt x="15" y="339"/>
                    </a:lnTo>
                    <a:lnTo>
                      <a:pt x="11" y="325"/>
                    </a:lnTo>
                    <a:lnTo>
                      <a:pt x="5" y="299"/>
                    </a:lnTo>
                    <a:lnTo>
                      <a:pt x="5" y="299"/>
                    </a:lnTo>
                    <a:lnTo>
                      <a:pt x="3" y="285"/>
                    </a:lnTo>
                    <a:lnTo>
                      <a:pt x="0" y="269"/>
                    </a:lnTo>
                    <a:lnTo>
                      <a:pt x="0" y="253"/>
                    </a:lnTo>
                    <a:lnTo>
                      <a:pt x="0" y="235"/>
                    </a:lnTo>
                    <a:lnTo>
                      <a:pt x="0" y="218"/>
                    </a:lnTo>
                    <a:lnTo>
                      <a:pt x="3" y="202"/>
                    </a:lnTo>
                    <a:lnTo>
                      <a:pt x="5" y="186"/>
                    </a:lnTo>
                    <a:lnTo>
                      <a:pt x="8" y="172"/>
                    </a:lnTo>
                    <a:lnTo>
                      <a:pt x="8" y="172"/>
                    </a:lnTo>
                    <a:lnTo>
                      <a:pt x="13" y="154"/>
                    </a:lnTo>
                    <a:lnTo>
                      <a:pt x="18" y="139"/>
                    </a:lnTo>
                    <a:lnTo>
                      <a:pt x="24" y="124"/>
                    </a:lnTo>
                    <a:lnTo>
                      <a:pt x="31" y="110"/>
                    </a:lnTo>
                    <a:lnTo>
                      <a:pt x="39" y="98"/>
                    </a:lnTo>
                    <a:lnTo>
                      <a:pt x="48" y="85"/>
                    </a:lnTo>
                    <a:lnTo>
                      <a:pt x="57" y="74"/>
                    </a:lnTo>
                    <a:lnTo>
                      <a:pt x="68" y="64"/>
                    </a:lnTo>
                    <a:lnTo>
                      <a:pt x="68" y="64"/>
                    </a:lnTo>
                    <a:lnTo>
                      <a:pt x="85" y="49"/>
                    </a:lnTo>
                    <a:lnTo>
                      <a:pt x="105" y="36"/>
                    </a:lnTo>
                    <a:lnTo>
                      <a:pt x="124" y="25"/>
                    </a:lnTo>
                    <a:lnTo>
                      <a:pt x="146" y="16"/>
                    </a:lnTo>
                    <a:lnTo>
                      <a:pt x="169" y="9"/>
                    </a:lnTo>
                    <a:lnTo>
                      <a:pt x="193" y="4"/>
                    </a:lnTo>
                    <a:lnTo>
                      <a:pt x="216" y="1"/>
                    </a:lnTo>
                    <a:lnTo>
                      <a:pt x="241" y="0"/>
                    </a:lnTo>
                    <a:lnTo>
                      <a:pt x="241" y="0"/>
                    </a:lnTo>
                    <a:lnTo>
                      <a:pt x="260" y="1"/>
                    </a:lnTo>
                    <a:lnTo>
                      <a:pt x="279" y="2"/>
                    </a:lnTo>
                    <a:lnTo>
                      <a:pt x="298" y="5"/>
                    </a:lnTo>
                    <a:lnTo>
                      <a:pt x="316" y="9"/>
                    </a:lnTo>
                    <a:lnTo>
                      <a:pt x="334" y="14"/>
                    </a:lnTo>
                    <a:lnTo>
                      <a:pt x="352" y="20"/>
                    </a:lnTo>
                    <a:lnTo>
                      <a:pt x="368" y="27"/>
                    </a:lnTo>
                    <a:lnTo>
                      <a:pt x="385" y="35"/>
                    </a:lnTo>
                    <a:lnTo>
                      <a:pt x="401" y="44"/>
                    </a:lnTo>
                    <a:lnTo>
                      <a:pt x="416" y="54"/>
                    </a:lnTo>
                    <a:lnTo>
                      <a:pt x="430" y="65"/>
                    </a:lnTo>
                    <a:lnTo>
                      <a:pt x="445" y="76"/>
                    </a:lnTo>
                    <a:lnTo>
                      <a:pt x="457" y="88"/>
                    </a:lnTo>
                    <a:lnTo>
                      <a:pt x="469" y="102"/>
                    </a:lnTo>
                    <a:lnTo>
                      <a:pt x="480" y="115"/>
                    </a:lnTo>
                    <a:lnTo>
                      <a:pt x="490" y="130"/>
                    </a:lnTo>
                    <a:lnTo>
                      <a:pt x="490" y="130"/>
                    </a:lnTo>
                    <a:lnTo>
                      <a:pt x="492" y="135"/>
                    </a:lnTo>
                    <a:lnTo>
                      <a:pt x="492" y="139"/>
                    </a:lnTo>
                    <a:lnTo>
                      <a:pt x="492" y="143"/>
                    </a:lnTo>
                    <a:lnTo>
                      <a:pt x="491" y="146"/>
                    </a:lnTo>
                    <a:lnTo>
                      <a:pt x="491" y="146"/>
                    </a:lnTo>
                    <a:lnTo>
                      <a:pt x="487" y="150"/>
                    </a:lnTo>
                    <a:lnTo>
                      <a:pt x="483" y="153"/>
                    </a:lnTo>
                    <a:lnTo>
                      <a:pt x="478" y="155"/>
                    </a:lnTo>
                    <a:lnTo>
                      <a:pt x="473" y="157"/>
                    </a:lnTo>
                    <a:lnTo>
                      <a:pt x="473" y="157"/>
                    </a:lnTo>
                    <a:lnTo>
                      <a:pt x="473" y="157"/>
                    </a:lnTo>
                    <a:lnTo>
                      <a:pt x="469" y="155"/>
                    </a:lnTo>
                    <a:lnTo>
                      <a:pt x="465" y="154"/>
                    </a:lnTo>
                    <a:lnTo>
                      <a:pt x="462" y="151"/>
                    </a:lnTo>
                    <a:lnTo>
                      <a:pt x="458" y="147"/>
                    </a:lnTo>
                    <a:lnTo>
                      <a:pt x="458" y="147"/>
                    </a:lnTo>
                    <a:lnTo>
                      <a:pt x="450" y="135"/>
                    </a:lnTo>
                    <a:lnTo>
                      <a:pt x="439" y="123"/>
                    </a:lnTo>
                    <a:lnTo>
                      <a:pt x="429" y="112"/>
                    </a:lnTo>
                    <a:lnTo>
                      <a:pt x="419" y="102"/>
                    </a:lnTo>
                    <a:lnTo>
                      <a:pt x="407" y="94"/>
                    </a:lnTo>
                    <a:lnTo>
                      <a:pt x="395" y="85"/>
                    </a:lnTo>
                    <a:lnTo>
                      <a:pt x="383" y="77"/>
                    </a:lnTo>
                    <a:lnTo>
                      <a:pt x="369" y="71"/>
                    </a:lnTo>
                    <a:lnTo>
                      <a:pt x="356" y="65"/>
                    </a:lnTo>
                    <a:lnTo>
                      <a:pt x="342" y="59"/>
                    </a:lnTo>
                    <a:lnTo>
                      <a:pt x="316" y="50"/>
                    </a:lnTo>
                    <a:lnTo>
                      <a:pt x="289" y="42"/>
                    </a:lnTo>
                    <a:lnTo>
                      <a:pt x="263" y="36"/>
                    </a:lnTo>
                    <a:lnTo>
                      <a:pt x="263" y="36"/>
                    </a:lnTo>
                    <a:lnTo>
                      <a:pt x="247" y="34"/>
                    </a:lnTo>
                    <a:lnTo>
                      <a:pt x="232" y="33"/>
                    </a:lnTo>
                    <a:lnTo>
                      <a:pt x="232" y="33"/>
                    </a:lnTo>
                    <a:lnTo>
                      <a:pt x="219" y="34"/>
                    </a:lnTo>
                    <a:lnTo>
                      <a:pt x="207" y="35"/>
                    </a:lnTo>
                    <a:lnTo>
                      <a:pt x="195" y="37"/>
                    </a:lnTo>
                    <a:lnTo>
                      <a:pt x="182" y="40"/>
                    </a:lnTo>
                    <a:lnTo>
                      <a:pt x="169" y="44"/>
                    </a:lnTo>
                    <a:lnTo>
                      <a:pt x="156" y="48"/>
                    </a:lnTo>
                    <a:lnTo>
                      <a:pt x="144" y="53"/>
                    </a:lnTo>
                    <a:lnTo>
                      <a:pt x="133" y="59"/>
                    </a:lnTo>
                    <a:lnTo>
                      <a:pt x="120" y="66"/>
                    </a:lnTo>
                    <a:lnTo>
                      <a:pt x="109" y="74"/>
                    </a:lnTo>
                    <a:lnTo>
                      <a:pt x="99" y="82"/>
                    </a:lnTo>
                    <a:lnTo>
                      <a:pt x="89" y="90"/>
                    </a:lnTo>
                    <a:lnTo>
                      <a:pt x="80" y="100"/>
                    </a:lnTo>
                    <a:lnTo>
                      <a:pt x="72" y="110"/>
                    </a:lnTo>
                    <a:lnTo>
                      <a:pt x="66" y="121"/>
                    </a:lnTo>
                    <a:lnTo>
                      <a:pt x="59" y="133"/>
                    </a:lnTo>
                    <a:lnTo>
                      <a:pt x="59" y="133"/>
                    </a:lnTo>
                    <a:lnTo>
                      <a:pt x="53" y="147"/>
                    </a:lnTo>
                    <a:lnTo>
                      <a:pt x="48" y="163"/>
                    </a:lnTo>
                    <a:lnTo>
                      <a:pt x="44" y="178"/>
                    </a:lnTo>
                    <a:lnTo>
                      <a:pt x="41" y="195"/>
                    </a:lnTo>
                    <a:lnTo>
                      <a:pt x="39" y="210"/>
                    </a:lnTo>
                    <a:lnTo>
                      <a:pt x="38" y="227"/>
                    </a:lnTo>
                    <a:lnTo>
                      <a:pt x="37" y="242"/>
                    </a:lnTo>
                    <a:lnTo>
                      <a:pt x="38" y="259"/>
                    </a:lnTo>
                    <a:lnTo>
                      <a:pt x="39" y="274"/>
                    </a:lnTo>
                    <a:lnTo>
                      <a:pt x="42" y="290"/>
                    </a:lnTo>
                    <a:lnTo>
                      <a:pt x="45" y="304"/>
                    </a:lnTo>
                    <a:lnTo>
                      <a:pt x="49" y="320"/>
                    </a:lnTo>
                    <a:lnTo>
                      <a:pt x="54" y="334"/>
                    </a:lnTo>
                    <a:lnTo>
                      <a:pt x="60" y="348"/>
                    </a:lnTo>
                    <a:lnTo>
                      <a:pt x="68" y="361"/>
                    </a:lnTo>
                    <a:lnTo>
                      <a:pt x="76" y="373"/>
                    </a:lnTo>
                    <a:lnTo>
                      <a:pt x="76" y="373"/>
                    </a:lnTo>
                    <a:lnTo>
                      <a:pt x="87" y="389"/>
                    </a:lnTo>
                    <a:lnTo>
                      <a:pt x="101" y="402"/>
                    </a:lnTo>
                    <a:lnTo>
                      <a:pt x="101" y="402"/>
                    </a:lnTo>
                    <a:lnTo>
                      <a:pt x="112" y="416"/>
                    </a:lnTo>
                    <a:lnTo>
                      <a:pt x="121" y="428"/>
                    </a:lnTo>
                    <a:lnTo>
                      <a:pt x="122" y="429"/>
                    </a:lnTo>
                    <a:lnTo>
                      <a:pt x="123" y="430"/>
                    </a:lnTo>
                    <a:lnTo>
                      <a:pt x="123" y="430"/>
                    </a:lnTo>
                    <a:lnTo>
                      <a:pt x="125" y="431"/>
                    </a:lnTo>
                    <a:lnTo>
                      <a:pt x="128" y="434"/>
                    </a:lnTo>
                    <a:lnTo>
                      <a:pt x="130" y="440"/>
                    </a:lnTo>
                    <a:lnTo>
                      <a:pt x="131" y="446"/>
                    </a:lnTo>
                    <a:lnTo>
                      <a:pt x="130" y="451"/>
                    </a:lnTo>
                    <a:lnTo>
                      <a:pt x="130" y="451"/>
                    </a:lnTo>
                    <a:lnTo>
                      <a:pt x="129" y="455"/>
                    </a:lnTo>
                    <a:lnTo>
                      <a:pt x="125" y="458"/>
                    </a:lnTo>
                    <a:lnTo>
                      <a:pt x="123" y="460"/>
                    </a:lnTo>
                    <a:lnTo>
                      <a:pt x="121" y="462"/>
                    </a:lnTo>
                    <a:lnTo>
                      <a:pt x="117" y="463"/>
                    </a:lnTo>
                    <a:lnTo>
                      <a:pt x="114" y="463"/>
                    </a:lnTo>
                    <a:lnTo>
                      <a:pt x="110" y="46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grpSp>
      </p:grpSp>
      <p:grpSp>
        <p:nvGrpSpPr>
          <p:cNvPr id="7" name="chenying0907 6"/>
          <p:cNvGrpSpPr/>
          <p:nvPr/>
        </p:nvGrpSpPr>
        <p:grpSpPr>
          <a:xfrm>
            <a:off x="3616066" y="3890310"/>
            <a:ext cx="1313209" cy="1326436"/>
            <a:chOff x="3616066" y="3890310"/>
            <a:chExt cx="1313209" cy="1326436"/>
          </a:xfrm>
        </p:grpSpPr>
        <p:sp>
          <p:nvSpPr>
            <p:cNvPr id="170" name="椭圆 31"/>
            <p:cNvSpPr/>
            <p:nvPr/>
          </p:nvSpPr>
          <p:spPr>
            <a:xfrm rot="15654318">
              <a:off x="3609453" y="3896923"/>
              <a:ext cx="1326436" cy="1313209"/>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321" y="connsiteY0-322"/>
                </a:cxn>
                <a:cxn ang="0">
                  <a:pos x="connsiteX1-323" y="connsiteY1-324"/>
                </a:cxn>
                <a:cxn ang="0">
                  <a:pos x="connsiteX2-325" y="connsiteY2-326"/>
                </a:cxn>
                <a:cxn ang="0">
                  <a:pos x="connsiteX3-327" y="connsiteY3-328"/>
                </a:cxn>
                <a:cxn ang="0">
                  <a:pos x="connsiteX4-329" y="connsiteY4-330"/>
                </a:cxn>
                <a:cxn ang="0">
                  <a:pos x="connsiteX5-331" y="connsiteY5-33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solidFill>
              <a:schemeClr val="bg1">
                <a:lumMod val="95000"/>
              </a:schemeClr>
            </a:solidFill>
            <a:ln w="25400" cap="rnd">
              <a:solidFill>
                <a:srgbClr val="005188"/>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605448"/>
                </a:solidFill>
              </a:endParaRPr>
            </a:p>
          </p:txBody>
        </p:sp>
        <p:grpSp>
          <p:nvGrpSpPr>
            <p:cNvPr id="220" name="chenying0907 219"/>
            <p:cNvGrpSpPr/>
            <p:nvPr/>
          </p:nvGrpSpPr>
          <p:grpSpPr>
            <a:xfrm>
              <a:off x="3903477" y="4174350"/>
              <a:ext cx="723795" cy="739644"/>
              <a:chOff x="5268913" y="4124325"/>
              <a:chExt cx="652463" cy="666751"/>
            </a:xfrm>
            <a:solidFill>
              <a:srgbClr val="005188"/>
            </a:solidFill>
          </p:grpSpPr>
          <p:sp>
            <p:nvSpPr>
              <p:cNvPr id="221" name="chenying0907 719"/>
              <p:cNvSpPr/>
              <p:nvPr/>
            </p:nvSpPr>
            <p:spPr bwMode="auto">
              <a:xfrm>
                <a:off x="5356226" y="4351338"/>
                <a:ext cx="9525" cy="57150"/>
              </a:xfrm>
              <a:custGeom>
                <a:avLst/>
                <a:gdLst/>
                <a:ahLst/>
                <a:cxnLst>
                  <a:cxn ang="0">
                    <a:pos x="9" y="3"/>
                  </a:cxn>
                  <a:cxn ang="0">
                    <a:pos x="9" y="3"/>
                  </a:cxn>
                  <a:cxn ang="0">
                    <a:pos x="8" y="1"/>
                  </a:cxn>
                  <a:cxn ang="0">
                    <a:pos x="7" y="0"/>
                  </a:cxn>
                  <a:cxn ang="0">
                    <a:pos x="3" y="0"/>
                  </a:cxn>
                  <a:cxn ang="0">
                    <a:pos x="2" y="0"/>
                  </a:cxn>
                  <a:cxn ang="0">
                    <a:pos x="0" y="2"/>
                  </a:cxn>
                  <a:cxn ang="0">
                    <a:pos x="0" y="3"/>
                  </a:cxn>
                  <a:cxn ang="0">
                    <a:pos x="0" y="5"/>
                  </a:cxn>
                  <a:cxn ang="0">
                    <a:pos x="0" y="5"/>
                  </a:cxn>
                  <a:cxn ang="0">
                    <a:pos x="4" y="15"/>
                  </a:cxn>
                  <a:cxn ang="0">
                    <a:pos x="7" y="25"/>
                  </a:cxn>
                  <a:cxn ang="0">
                    <a:pos x="9" y="35"/>
                  </a:cxn>
                  <a:cxn ang="0">
                    <a:pos x="11" y="46"/>
                  </a:cxn>
                  <a:cxn ang="0">
                    <a:pos x="11" y="46"/>
                  </a:cxn>
                  <a:cxn ang="0">
                    <a:pos x="11" y="53"/>
                  </a:cxn>
                  <a:cxn ang="0">
                    <a:pos x="9" y="60"/>
                  </a:cxn>
                  <a:cxn ang="0">
                    <a:pos x="6" y="75"/>
                  </a:cxn>
                  <a:cxn ang="0">
                    <a:pos x="2" y="89"/>
                  </a:cxn>
                  <a:cxn ang="0">
                    <a:pos x="1" y="96"/>
                  </a:cxn>
                  <a:cxn ang="0">
                    <a:pos x="0" y="104"/>
                  </a:cxn>
                  <a:cxn ang="0">
                    <a:pos x="0" y="104"/>
                  </a:cxn>
                  <a:cxn ang="0">
                    <a:pos x="0" y="106"/>
                  </a:cxn>
                  <a:cxn ang="0">
                    <a:pos x="1" y="108"/>
                  </a:cxn>
                  <a:cxn ang="0">
                    <a:pos x="3" y="108"/>
                  </a:cxn>
                  <a:cxn ang="0">
                    <a:pos x="5" y="109"/>
                  </a:cxn>
                  <a:cxn ang="0">
                    <a:pos x="6" y="108"/>
                  </a:cxn>
                  <a:cxn ang="0">
                    <a:pos x="8" y="108"/>
                  </a:cxn>
                  <a:cxn ang="0">
                    <a:pos x="9" y="106"/>
                  </a:cxn>
                  <a:cxn ang="0">
                    <a:pos x="9" y="104"/>
                  </a:cxn>
                  <a:cxn ang="0">
                    <a:pos x="9" y="104"/>
                  </a:cxn>
                  <a:cxn ang="0">
                    <a:pos x="12" y="89"/>
                  </a:cxn>
                  <a:cxn ang="0">
                    <a:pos x="15" y="75"/>
                  </a:cxn>
                  <a:cxn ang="0">
                    <a:pos x="18" y="60"/>
                  </a:cxn>
                  <a:cxn ang="0">
                    <a:pos x="20" y="46"/>
                  </a:cxn>
                  <a:cxn ang="0">
                    <a:pos x="20" y="46"/>
                  </a:cxn>
                  <a:cxn ang="0">
                    <a:pos x="20" y="41"/>
                  </a:cxn>
                  <a:cxn ang="0">
                    <a:pos x="20" y="35"/>
                  </a:cxn>
                  <a:cxn ang="0">
                    <a:pos x="18" y="24"/>
                  </a:cxn>
                  <a:cxn ang="0">
                    <a:pos x="14" y="13"/>
                  </a:cxn>
                  <a:cxn ang="0">
                    <a:pos x="9" y="3"/>
                  </a:cxn>
                  <a:cxn ang="0">
                    <a:pos x="9" y="3"/>
                  </a:cxn>
                </a:cxnLst>
                <a:rect l="0" t="0" r="r" b="b"/>
                <a:pathLst>
                  <a:path w="20" h="109">
                    <a:moveTo>
                      <a:pt x="9" y="3"/>
                    </a:moveTo>
                    <a:lnTo>
                      <a:pt x="9" y="3"/>
                    </a:lnTo>
                    <a:lnTo>
                      <a:pt x="8" y="1"/>
                    </a:lnTo>
                    <a:lnTo>
                      <a:pt x="7" y="0"/>
                    </a:lnTo>
                    <a:lnTo>
                      <a:pt x="3" y="0"/>
                    </a:lnTo>
                    <a:lnTo>
                      <a:pt x="2" y="0"/>
                    </a:lnTo>
                    <a:lnTo>
                      <a:pt x="0" y="2"/>
                    </a:lnTo>
                    <a:lnTo>
                      <a:pt x="0" y="3"/>
                    </a:lnTo>
                    <a:lnTo>
                      <a:pt x="0" y="5"/>
                    </a:lnTo>
                    <a:lnTo>
                      <a:pt x="0" y="5"/>
                    </a:lnTo>
                    <a:lnTo>
                      <a:pt x="4" y="15"/>
                    </a:lnTo>
                    <a:lnTo>
                      <a:pt x="7" y="25"/>
                    </a:lnTo>
                    <a:lnTo>
                      <a:pt x="9" y="35"/>
                    </a:lnTo>
                    <a:lnTo>
                      <a:pt x="11" y="46"/>
                    </a:lnTo>
                    <a:lnTo>
                      <a:pt x="11" y="46"/>
                    </a:lnTo>
                    <a:lnTo>
                      <a:pt x="11" y="53"/>
                    </a:lnTo>
                    <a:lnTo>
                      <a:pt x="9" y="60"/>
                    </a:lnTo>
                    <a:lnTo>
                      <a:pt x="6" y="75"/>
                    </a:lnTo>
                    <a:lnTo>
                      <a:pt x="2" y="89"/>
                    </a:lnTo>
                    <a:lnTo>
                      <a:pt x="1" y="96"/>
                    </a:lnTo>
                    <a:lnTo>
                      <a:pt x="0" y="104"/>
                    </a:lnTo>
                    <a:lnTo>
                      <a:pt x="0" y="104"/>
                    </a:lnTo>
                    <a:lnTo>
                      <a:pt x="0" y="106"/>
                    </a:lnTo>
                    <a:lnTo>
                      <a:pt x="1" y="108"/>
                    </a:lnTo>
                    <a:lnTo>
                      <a:pt x="3" y="108"/>
                    </a:lnTo>
                    <a:lnTo>
                      <a:pt x="5" y="109"/>
                    </a:lnTo>
                    <a:lnTo>
                      <a:pt x="6" y="108"/>
                    </a:lnTo>
                    <a:lnTo>
                      <a:pt x="8" y="108"/>
                    </a:lnTo>
                    <a:lnTo>
                      <a:pt x="9" y="106"/>
                    </a:lnTo>
                    <a:lnTo>
                      <a:pt x="9" y="104"/>
                    </a:lnTo>
                    <a:lnTo>
                      <a:pt x="9" y="104"/>
                    </a:lnTo>
                    <a:lnTo>
                      <a:pt x="12" y="89"/>
                    </a:lnTo>
                    <a:lnTo>
                      <a:pt x="15" y="75"/>
                    </a:lnTo>
                    <a:lnTo>
                      <a:pt x="18" y="60"/>
                    </a:lnTo>
                    <a:lnTo>
                      <a:pt x="20" y="46"/>
                    </a:lnTo>
                    <a:lnTo>
                      <a:pt x="20" y="46"/>
                    </a:lnTo>
                    <a:lnTo>
                      <a:pt x="20" y="41"/>
                    </a:lnTo>
                    <a:lnTo>
                      <a:pt x="20" y="35"/>
                    </a:lnTo>
                    <a:lnTo>
                      <a:pt x="18" y="24"/>
                    </a:lnTo>
                    <a:lnTo>
                      <a:pt x="14" y="13"/>
                    </a:lnTo>
                    <a:lnTo>
                      <a:pt x="9" y="3"/>
                    </a:lnTo>
                    <a:lnTo>
                      <a:pt x="9"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22" name="chenying0907 720"/>
              <p:cNvSpPr/>
              <p:nvPr/>
            </p:nvSpPr>
            <p:spPr bwMode="auto">
              <a:xfrm>
                <a:off x="5392738" y="4365625"/>
                <a:ext cx="12700" cy="80963"/>
              </a:xfrm>
              <a:custGeom>
                <a:avLst/>
                <a:gdLst/>
                <a:ahLst/>
                <a:cxnLst>
                  <a:cxn ang="0">
                    <a:pos x="25" y="4"/>
                  </a:cxn>
                  <a:cxn ang="0">
                    <a:pos x="25" y="4"/>
                  </a:cxn>
                  <a:cxn ang="0">
                    <a:pos x="25" y="2"/>
                  </a:cxn>
                  <a:cxn ang="0">
                    <a:pos x="24" y="1"/>
                  </a:cxn>
                  <a:cxn ang="0">
                    <a:pos x="22" y="0"/>
                  </a:cxn>
                  <a:cxn ang="0">
                    <a:pos x="21" y="0"/>
                  </a:cxn>
                  <a:cxn ang="0">
                    <a:pos x="19" y="0"/>
                  </a:cxn>
                  <a:cxn ang="0">
                    <a:pos x="17" y="1"/>
                  </a:cxn>
                  <a:cxn ang="0">
                    <a:pos x="16" y="2"/>
                  </a:cxn>
                  <a:cxn ang="0">
                    <a:pos x="16" y="4"/>
                  </a:cxn>
                  <a:cxn ang="0">
                    <a:pos x="16" y="4"/>
                  </a:cxn>
                  <a:cxn ang="0">
                    <a:pos x="14" y="24"/>
                  </a:cxn>
                  <a:cxn ang="0">
                    <a:pos x="11" y="43"/>
                  </a:cxn>
                  <a:cxn ang="0">
                    <a:pos x="4" y="80"/>
                  </a:cxn>
                  <a:cxn ang="0">
                    <a:pos x="4" y="80"/>
                  </a:cxn>
                  <a:cxn ang="0">
                    <a:pos x="1" y="96"/>
                  </a:cxn>
                  <a:cxn ang="0">
                    <a:pos x="0" y="114"/>
                  </a:cxn>
                  <a:cxn ang="0">
                    <a:pos x="1" y="147"/>
                  </a:cxn>
                  <a:cxn ang="0">
                    <a:pos x="1" y="147"/>
                  </a:cxn>
                  <a:cxn ang="0">
                    <a:pos x="1" y="149"/>
                  </a:cxn>
                  <a:cxn ang="0">
                    <a:pos x="2" y="150"/>
                  </a:cxn>
                  <a:cxn ang="0">
                    <a:pos x="5" y="151"/>
                  </a:cxn>
                  <a:cxn ang="0">
                    <a:pos x="7" y="151"/>
                  </a:cxn>
                  <a:cxn ang="0">
                    <a:pos x="8" y="151"/>
                  </a:cxn>
                  <a:cxn ang="0">
                    <a:pos x="10" y="150"/>
                  </a:cxn>
                  <a:cxn ang="0">
                    <a:pos x="11" y="149"/>
                  </a:cxn>
                  <a:cxn ang="0">
                    <a:pos x="11" y="147"/>
                  </a:cxn>
                  <a:cxn ang="0">
                    <a:pos x="11" y="147"/>
                  </a:cxn>
                  <a:cxn ang="0">
                    <a:pos x="11" y="126"/>
                  </a:cxn>
                  <a:cxn ang="0">
                    <a:pos x="11" y="107"/>
                  </a:cxn>
                  <a:cxn ang="0">
                    <a:pos x="13" y="86"/>
                  </a:cxn>
                  <a:cxn ang="0">
                    <a:pos x="16" y="65"/>
                  </a:cxn>
                  <a:cxn ang="0">
                    <a:pos x="16" y="65"/>
                  </a:cxn>
                  <a:cxn ang="0">
                    <a:pos x="22" y="35"/>
                  </a:cxn>
                  <a:cxn ang="0">
                    <a:pos x="24" y="20"/>
                  </a:cxn>
                  <a:cxn ang="0">
                    <a:pos x="25" y="4"/>
                  </a:cxn>
                  <a:cxn ang="0">
                    <a:pos x="25" y="4"/>
                  </a:cxn>
                </a:cxnLst>
                <a:rect l="0" t="0" r="r" b="b"/>
                <a:pathLst>
                  <a:path w="25" h="151">
                    <a:moveTo>
                      <a:pt x="25" y="4"/>
                    </a:moveTo>
                    <a:lnTo>
                      <a:pt x="25" y="4"/>
                    </a:lnTo>
                    <a:lnTo>
                      <a:pt x="25" y="2"/>
                    </a:lnTo>
                    <a:lnTo>
                      <a:pt x="24" y="1"/>
                    </a:lnTo>
                    <a:lnTo>
                      <a:pt x="22" y="0"/>
                    </a:lnTo>
                    <a:lnTo>
                      <a:pt x="21" y="0"/>
                    </a:lnTo>
                    <a:lnTo>
                      <a:pt x="19" y="0"/>
                    </a:lnTo>
                    <a:lnTo>
                      <a:pt x="17" y="1"/>
                    </a:lnTo>
                    <a:lnTo>
                      <a:pt x="16" y="2"/>
                    </a:lnTo>
                    <a:lnTo>
                      <a:pt x="16" y="4"/>
                    </a:lnTo>
                    <a:lnTo>
                      <a:pt x="16" y="4"/>
                    </a:lnTo>
                    <a:lnTo>
                      <a:pt x="14" y="24"/>
                    </a:lnTo>
                    <a:lnTo>
                      <a:pt x="11" y="43"/>
                    </a:lnTo>
                    <a:lnTo>
                      <a:pt x="4" y="80"/>
                    </a:lnTo>
                    <a:lnTo>
                      <a:pt x="4" y="80"/>
                    </a:lnTo>
                    <a:lnTo>
                      <a:pt x="1" y="96"/>
                    </a:lnTo>
                    <a:lnTo>
                      <a:pt x="0" y="114"/>
                    </a:lnTo>
                    <a:lnTo>
                      <a:pt x="1" y="147"/>
                    </a:lnTo>
                    <a:lnTo>
                      <a:pt x="1" y="147"/>
                    </a:lnTo>
                    <a:lnTo>
                      <a:pt x="1" y="149"/>
                    </a:lnTo>
                    <a:lnTo>
                      <a:pt x="2" y="150"/>
                    </a:lnTo>
                    <a:lnTo>
                      <a:pt x="5" y="151"/>
                    </a:lnTo>
                    <a:lnTo>
                      <a:pt x="7" y="151"/>
                    </a:lnTo>
                    <a:lnTo>
                      <a:pt x="8" y="151"/>
                    </a:lnTo>
                    <a:lnTo>
                      <a:pt x="10" y="150"/>
                    </a:lnTo>
                    <a:lnTo>
                      <a:pt x="11" y="149"/>
                    </a:lnTo>
                    <a:lnTo>
                      <a:pt x="11" y="147"/>
                    </a:lnTo>
                    <a:lnTo>
                      <a:pt x="11" y="147"/>
                    </a:lnTo>
                    <a:lnTo>
                      <a:pt x="11" y="126"/>
                    </a:lnTo>
                    <a:lnTo>
                      <a:pt x="11" y="107"/>
                    </a:lnTo>
                    <a:lnTo>
                      <a:pt x="13" y="86"/>
                    </a:lnTo>
                    <a:lnTo>
                      <a:pt x="16" y="65"/>
                    </a:lnTo>
                    <a:lnTo>
                      <a:pt x="16" y="65"/>
                    </a:lnTo>
                    <a:lnTo>
                      <a:pt x="22" y="35"/>
                    </a:lnTo>
                    <a:lnTo>
                      <a:pt x="24" y="20"/>
                    </a:lnTo>
                    <a:lnTo>
                      <a:pt x="25" y="4"/>
                    </a:lnTo>
                    <a:lnTo>
                      <a:pt x="25"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23" name="chenying0907 721"/>
              <p:cNvSpPr/>
              <p:nvPr/>
            </p:nvSpPr>
            <p:spPr bwMode="auto">
              <a:xfrm>
                <a:off x="5421313" y="4389438"/>
                <a:ext cx="19050" cy="84138"/>
              </a:xfrm>
              <a:custGeom>
                <a:avLst/>
                <a:gdLst/>
                <a:ahLst/>
                <a:cxnLst>
                  <a:cxn ang="0">
                    <a:pos x="29" y="2"/>
                  </a:cxn>
                  <a:cxn ang="0">
                    <a:pos x="29" y="2"/>
                  </a:cxn>
                  <a:cxn ang="0">
                    <a:pos x="22" y="16"/>
                  </a:cxn>
                  <a:cxn ang="0">
                    <a:pos x="18" y="30"/>
                  </a:cxn>
                  <a:cxn ang="0">
                    <a:pos x="15" y="46"/>
                  </a:cxn>
                  <a:cxn ang="0">
                    <a:pos x="13" y="61"/>
                  </a:cxn>
                  <a:cxn ang="0">
                    <a:pos x="13" y="61"/>
                  </a:cxn>
                  <a:cxn ang="0">
                    <a:pos x="8" y="85"/>
                  </a:cxn>
                  <a:cxn ang="0">
                    <a:pos x="4" y="109"/>
                  </a:cxn>
                  <a:cxn ang="0">
                    <a:pos x="1" y="133"/>
                  </a:cxn>
                  <a:cxn ang="0">
                    <a:pos x="0" y="157"/>
                  </a:cxn>
                  <a:cxn ang="0">
                    <a:pos x="0" y="157"/>
                  </a:cxn>
                  <a:cxn ang="0">
                    <a:pos x="0" y="158"/>
                  </a:cxn>
                  <a:cxn ang="0">
                    <a:pos x="1" y="160"/>
                  </a:cxn>
                  <a:cxn ang="0">
                    <a:pos x="2" y="161"/>
                  </a:cxn>
                  <a:cxn ang="0">
                    <a:pos x="4" y="161"/>
                  </a:cxn>
                  <a:cxn ang="0">
                    <a:pos x="6" y="161"/>
                  </a:cxn>
                  <a:cxn ang="0">
                    <a:pos x="7" y="160"/>
                  </a:cxn>
                  <a:cxn ang="0">
                    <a:pos x="8" y="158"/>
                  </a:cxn>
                  <a:cxn ang="0">
                    <a:pos x="9" y="157"/>
                  </a:cxn>
                  <a:cxn ang="0">
                    <a:pos x="9" y="157"/>
                  </a:cxn>
                  <a:cxn ang="0">
                    <a:pos x="10" y="137"/>
                  </a:cxn>
                  <a:cxn ang="0">
                    <a:pos x="14" y="117"/>
                  </a:cxn>
                  <a:cxn ang="0">
                    <a:pos x="20" y="78"/>
                  </a:cxn>
                  <a:cxn ang="0">
                    <a:pos x="20" y="78"/>
                  </a:cxn>
                  <a:cxn ang="0">
                    <a:pos x="22" y="59"/>
                  </a:cxn>
                  <a:cxn ang="0">
                    <a:pos x="25" y="42"/>
                  </a:cxn>
                  <a:cxn ang="0">
                    <a:pos x="30" y="24"/>
                  </a:cxn>
                  <a:cxn ang="0">
                    <a:pos x="33" y="15"/>
                  </a:cxn>
                  <a:cxn ang="0">
                    <a:pos x="37" y="7"/>
                  </a:cxn>
                  <a:cxn ang="0">
                    <a:pos x="37" y="7"/>
                  </a:cxn>
                  <a:cxn ang="0">
                    <a:pos x="37" y="5"/>
                  </a:cxn>
                  <a:cxn ang="0">
                    <a:pos x="37" y="3"/>
                  </a:cxn>
                  <a:cxn ang="0">
                    <a:pos x="36" y="2"/>
                  </a:cxn>
                  <a:cxn ang="0">
                    <a:pos x="35" y="1"/>
                  </a:cxn>
                  <a:cxn ang="0">
                    <a:pos x="33" y="0"/>
                  </a:cxn>
                  <a:cxn ang="0">
                    <a:pos x="31" y="0"/>
                  </a:cxn>
                  <a:cxn ang="0">
                    <a:pos x="30" y="1"/>
                  </a:cxn>
                  <a:cxn ang="0">
                    <a:pos x="29" y="2"/>
                  </a:cxn>
                  <a:cxn ang="0">
                    <a:pos x="29" y="2"/>
                  </a:cxn>
                </a:cxnLst>
                <a:rect l="0" t="0" r="r" b="b"/>
                <a:pathLst>
                  <a:path w="37" h="161">
                    <a:moveTo>
                      <a:pt x="29" y="2"/>
                    </a:moveTo>
                    <a:lnTo>
                      <a:pt x="29" y="2"/>
                    </a:lnTo>
                    <a:lnTo>
                      <a:pt x="22" y="16"/>
                    </a:lnTo>
                    <a:lnTo>
                      <a:pt x="18" y="30"/>
                    </a:lnTo>
                    <a:lnTo>
                      <a:pt x="15" y="46"/>
                    </a:lnTo>
                    <a:lnTo>
                      <a:pt x="13" y="61"/>
                    </a:lnTo>
                    <a:lnTo>
                      <a:pt x="13" y="61"/>
                    </a:lnTo>
                    <a:lnTo>
                      <a:pt x="8" y="85"/>
                    </a:lnTo>
                    <a:lnTo>
                      <a:pt x="4" y="109"/>
                    </a:lnTo>
                    <a:lnTo>
                      <a:pt x="1" y="133"/>
                    </a:lnTo>
                    <a:lnTo>
                      <a:pt x="0" y="157"/>
                    </a:lnTo>
                    <a:lnTo>
                      <a:pt x="0" y="157"/>
                    </a:lnTo>
                    <a:lnTo>
                      <a:pt x="0" y="158"/>
                    </a:lnTo>
                    <a:lnTo>
                      <a:pt x="1" y="160"/>
                    </a:lnTo>
                    <a:lnTo>
                      <a:pt x="2" y="161"/>
                    </a:lnTo>
                    <a:lnTo>
                      <a:pt x="4" y="161"/>
                    </a:lnTo>
                    <a:lnTo>
                      <a:pt x="6" y="161"/>
                    </a:lnTo>
                    <a:lnTo>
                      <a:pt x="7" y="160"/>
                    </a:lnTo>
                    <a:lnTo>
                      <a:pt x="8" y="158"/>
                    </a:lnTo>
                    <a:lnTo>
                      <a:pt x="9" y="157"/>
                    </a:lnTo>
                    <a:lnTo>
                      <a:pt x="9" y="157"/>
                    </a:lnTo>
                    <a:lnTo>
                      <a:pt x="10" y="137"/>
                    </a:lnTo>
                    <a:lnTo>
                      <a:pt x="14" y="117"/>
                    </a:lnTo>
                    <a:lnTo>
                      <a:pt x="20" y="78"/>
                    </a:lnTo>
                    <a:lnTo>
                      <a:pt x="20" y="78"/>
                    </a:lnTo>
                    <a:lnTo>
                      <a:pt x="22" y="59"/>
                    </a:lnTo>
                    <a:lnTo>
                      <a:pt x="25" y="42"/>
                    </a:lnTo>
                    <a:lnTo>
                      <a:pt x="30" y="24"/>
                    </a:lnTo>
                    <a:lnTo>
                      <a:pt x="33" y="15"/>
                    </a:lnTo>
                    <a:lnTo>
                      <a:pt x="37" y="7"/>
                    </a:lnTo>
                    <a:lnTo>
                      <a:pt x="37" y="7"/>
                    </a:lnTo>
                    <a:lnTo>
                      <a:pt x="37" y="5"/>
                    </a:lnTo>
                    <a:lnTo>
                      <a:pt x="37" y="3"/>
                    </a:lnTo>
                    <a:lnTo>
                      <a:pt x="36" y="2"/>
                    </a:lnTo>
                    <a:lnTo>
                      <a:pt x="35" y="1"/>
                    </a:lnTo>
                    <a:lnTo>
                      <a:pt x="33" y="0"/>
                    </a:lnTo>
                    <a:lnTo>
                      <a:pt x="31" y="0"/>
                    </a:lnTo>
                    <a:lnTo>
                      <a:pt x="30" y="1"/>
                    </a:lnTo>
                    <a:lnTo>
                      <a:pt x="29" y="2"/>
                    </a:lnTo>
                    <a:lnTo>
                      <a:pt x="29"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24" name="chenying0907 722"/>
              <p:cNvSpPr/>
              <p:nvPr/>
            </p:nvSpPr>
            <p:spPr bwMode="auto">
              <a:xfrm>
                <a:off x="5461001" y="4381500"/>
                <a:ext cx="22225" cy="125413"/>
              </a:xfrm>
              <a:custGeom>
                <a:avLst/>
                <a:gdLst/>
                <a:ahLst/>
                <a:cxnLst>
                  <a:cxn ang="0">
                    <a:pos x="33" y="5"/>
                  </a:cxn>
                  <a:cxn ang="0">
                    <a:pos x="33" y="5"/>
                  </a:cxn>
                  <a:cxn ang="0">
                    <a:pos x="31" y="16"/>
                  </a:cxn>
                  <a:cxn ang="0">
                    <a:pos x="28" y="21"/>
                  </a:cxn>
                  <a:cxn ang="0">
                    <a:pos x="25" y="25"/>
                  </a:cxn>
                  <a:cxn ang="0">
                    <a:pos x="23" y="32"/>
                  </a:cxn>
                  <a:cxn ang="0">
                    <a:pos x="23" y="32"/>
                  </a:cxn>
                  <a:cxn ang="0">
                    <a:pos x="17" y="67"/>
                  </a:cxn>
                  <a:cxn ang="0">
                    <a:pos x="17" y="67"/>
                  </a:cxn>
                  <a:cxn ang="0">
                    <a:pos x="13" y="96"/>
                  </a:cxn>
                  <a:cxn ang="0">
                    <a:pos x="10" y="124"/>
                  </a:cxn>
                  <a:cxn ang="0">
                    <a:pos x="10" y="124"/>
                  </a:cxn>
                  <a:cxn ang="0">
                    <a:pos x="6" y="152"/>
                  </a:cxn>
                  <a:cxn ang="0">
                    <a:pos x="3" y="179"/>
                  </a:cxn>
                  <a:cxn ang="0">
                    <a:pos x="1" y="206"/>
                  </a:cxn>
                  <a:cxn ang="0">
                    <a:pos x="0" y="232"/>
                  </a:cxn>
                  <a:cxn ang="0">
                    <a:pos x="0" y="232"/>
                  </a:cxn>
                  <a:cxn ang="0">
                    <a:pos x="0" y="235"/>
                  </a:cxn>
                  <a:cxn ang="0">
                    <a:pos x="1" y="237"/>
                  </a:cxn>
                  <a:cxn ang="0">
                    <a:pos x="3" y="237"/>
                  </a:cxn>
                  <a:cxn ang="0">
                    <a:pos x="5" y="238"/>
                  </a:cxn>
                  <a:cxn ang="0">
                    <a:pos x="6" y="237"/>
                  </a:cxn>
                  <a:cxn ang="0">
                    <a:pos x="8" y="237"/>
                  </a:cxn>
                  <a:cxn ang="0">
                    <a:pos x="9" y="235"/>
                  </a:cxn>
                  <a:cxn ang="0">
                    <a:pos x="9" y="232"/>
                  </a:cxn>
                  <a:cxn ang="0">
                    <a:pos x="9" y="232"/>
                  </a:cxn>
                  <a:cxn ang="0">
                    <a:pos x="10" y="201"/>
                  </a:cxn>
                  <a:cxn ang="0">
                    <a:pos x="13" y="170"/>
                  </a:cxn>
                  <a:cxn ang="0">
                    <a:pos x="17" y="141"/>
                  </a:cxn>
                  <a:cxn ang="0">
                    <a:pos x="21" y="110"/>
                  </a:cxn>
                  <a:cxn ang="0">
                    <a:pos x="21" y="110"/>
                  </a:cxn>
                  <a:cxn ang="0">
                    <a:pos x="25" y="81"/>
                  </a:cxn>
                  <a:cxn ang="0">
                    <a:pos x="26" y="67"/>
                  </a:cxn>
                  <a:cxn ang="0">
                    <a:pos x="30" y="53"/>
                  </a:cxn>
                  <a:cxn ang="0">
                    <a:pos x="30" y="53"/>
                  </a:cxn>
                  <a:cxn ang="0">
                    <a:pos x="33" y="40"/>
                  </a:cxn>
                  <a:cxn ang="0">
                    <a:pos x="36" y="29"/>
                  </a:cxn>
                  <a:cxn ang="0">
                    <a:pos x="40" y="18"/>
                  </a:cxn>
                  <a:cxn ang="0">
                    <a:pos x="42" y="5"/>
                  </a:cxn>
                  <a:cxn ang="0">
                    <a:pos x="42" y="5"/>
                  </a:cxn>
                  <a:cxn ang="0">
                    <a:pos x="42" y="3"/>
                  </a:cxn>
                  <a:cxn ang="0">
                    <a:pos x="41" y="2"/>
                  </a:cxn>
                  <a:cxn ang="0">
                    <a:pos x="40" y="1"/>
                  </a:cxn>
                  <a:cxn ang="0">
                    <a:pos x="38" y="0"/>
                  </a:cxn>
                  <a:cxn ang="0">
                    <a:pos x="35" y="2"/>
                  </a:cxn>
                  <a:cxn ang="0">
                    <a:pos x="34" y="3"/>
                  </a:cxn>
                  <a:cxn ang="0">
                    <a:pos x="33" y="5"/>
                  </a:cxn>
                  <a:cxn ang="0">
                    <a:pos x="33" y="5"/>
                  </a:cxn>
                </a:cxnLst>
                <a:rect l="0" t="0" r="r" b="b"/>
                <a:pathLst>
                  <a:path w="42" h="238">
                    <a:moveTo>
                      <a:pt x="33" y="5"/>
                    </a:moveTo>
                    <a:lnTo>
                      <a:pt x="33" y="5"/>
                    </a:lnTo>
                    <a:lnTo>
                      <a:pt x="31" y="16"/>
                    </a:lnTo>
                    <a:lnTo>
                      <a:pt x="28" y="21"/>
                    </a:lnTo>
                    <a:lnTo>
                      <a:pt x="25" y="25"/>
                    </a:lnTo>
                    <a:lnTo>
                      <a:pt x="23" y="32"/>
                    </a:lnTo>
                    <a:lnTo>
                      <a:pt x="23" y="32"/>
                    </a:lnTo>
                    <a:lnTo>
                      <a:pt x="17" y="67"/>
                    </a:lnTo>
                    <a:lnTo>
                      <a:pt x="17" y="67"/>
                    </a:lnTo>
                    <a:lnTo>
                      <a:pt x="13" y="96"/>
                    </a:lnTo>
                    <a:lnTo>
                      <a:pt x="10" y="124"/>
                    </a:lnTo>
                    <a:lnTo>
                      <a:pt x="10" y="124"/>
                    </a:lnTo>
                    <a:lnTo>
                      <a:pt x="6" y="152"/>
                    </a:lnTo>
                    <a:lnTo>
                      <a:pt x="3" y="179"/>
                    </a:lnTo>
                    <a:lnTo>
                      <a:pt x="1" y="206"/>
                    </a:lnTo>
                    <a:lnTo>
                      <a:pt x="0" y="232"/>
                    </a:lnTo>
                    <a:lnTo>
                      <a:pt x="0" y="232"/>
                    </a:lnTo>
                    <a:lnTo>
                      <a:pt x="0" y="235"/>
                    </a:lnTo>
                    <a:lnTo>
                      <a:pt x="1" y="237"/>
                    </a:lnTo>
                    <a:lnTo>
                      <a:pt x="3" y="237"/>
                    </a:lnTo>
                    <a:lnTo>
                      <a:pt x="5" y="238"/>
                    </a:lnTo>
                    <a:lnTo>
                      <a:pt x="6" y="237"/>
                    </a:lnTo>
                    <a:lnTo>
                      <a:pt x="8" y="237"/>
                    </a:lnTo>
                    <a:lnTo>
                      <a:pt x="9" y="235"/>
                    </a:lnTo>
                    <a:lnTo>
                      <a:pt x="9" y="232"/>
                    </a:lnTo>
                    <a:lnTo>
                      <a:pt x="9" y="232"/>
                    </a:lnTo>
                    <a:lnTo>
                      <a:pt x="10" y="201"/>
                    </a:lnTo>
                    <a:lnTo>
                      <a:pt x="13" y="170"/>
                    </a:lnTo>
                    <a:lnTo>
                      <a:pt x="17" y="141"/>
                    </a:lnTo>
                    <a:lnTo>
                      <a:pt x="21" y="110"/>
                    </a:lnTo>
                    <a:lnTo>
                      <a:pt x="21" y="110"/>
                    </a:lnTo>
                    <a:lnTo>
                      <a:pt x="25" y="81"/>
                    </a:lnTo>
                    <a:lnTo>
                      <a:pt x="26" y="67"/>
                    </a:lnTo>
                    <a:lnTo>
                      <a:pt x="30" y="53"/>
                    </a:lnTo>
                    <a:lnTo>
                      <a:pt x="30" y="53"/>
                    </a:lnTo>
                    <a:lnTo>
                      <a:pt x="33" y="40"/>
                    </a:lnTo>
                    <a:lnTo>
                      <a:pt x="36" y="29"/>
                    </a:lnTo>
                    <a:lnTo>
                      <a:pt x="40" y="18"/>
                    </a:lnTo>
                    <a:lnTo>
                      <a:pt x="42" y="5"/>
                    </a:lnTo>
                    <a:lnTo>
                      <a:pt x="42" y="5"/>
                    </a:lnTo>
                    <a:lnTo>
                      <a:pt x="42" y="3"/>
                    </a:lnTo>
                    <a:lnTo>
                      <a:pt x="41" y="2"/>
                    </a:lnTo>
                    <a:lnTo>
                      <a:pt x="40" y="1"/>
                    </a:lnTo>
                    <a:lnTo>
                      <a:pt x="38" y="0"/>
                    </a:lnTo>
                    <a:lnTo>
                      <a:pt x="35" y="2"/>
                    </a:lnTo>
                    <a:lnTo>
                      <a:pt x="34" y="3"/>
                    </a:lnTo>
                    <a:lnTo>
                      <a:pt x="33" y="5"/>
                    </a:lnTo>
                    <a:lnTo>
                      <a:pt x="33"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25" name="chenying0907 723"/>
              <p:cNvSpPr/>
              <p:nvPr/>
            </p:nvSpPr>
            <p:spPr bwMode="auto">
              <a:xfrm>
                <a:off x="5483226" y="4329113"/>
                <a:ext cx="38100" cy="220663"/>
              </a:xfrm>
              <a:custGeom>
                <a:avLst/>
                <a:gdLst/>
                <a:ahLst/>
                <a:cxnLst>
                  <a:cxn ang="0">
                    <a:pos x="65" y="1"/>
                  </a:cxn>
                  <a:cxn ang="0">
                    <a:pos x="56" y="18"/>
                  </a:cxn>
                  <a:cxn ang="0">
                    <a:pos x="50" y="38"/>
                  </a:cxn>
                  <a:cxn ang="0">
                    <a:pos x="46" y="78"/>
                  </a:cxn>
                  <a:cxn ang="0">
                    <a:pos x="25" y="213"/>
                  </a:cxn>
                  <a:cxn ang="0">
                    <a:pos x="18" y="243"/>
                  </a:cxn>
                  <a:cxn ang="0">
                    <a:pos x="8" y="300"/>
                  </a:cxn>
                  <a:cxn ang="0">
                    <a:pos x="4" y="330"/>
                  </a:cxn>
                  <a:cxn ang="0">
                    <a:pos x="1" y="363"/>
                  </a:cxn>
                  <a:cxn ang="0">
                    <a:pos x="1" y="386"/>
                  </a:cxn>
                  <a:cxn ang="0">
                    <a:pos x="7" y="407"/>
                  </a:cxn>
                  <a:cxn ang="0">
                    <a:pos x="13" y="415"/>
                  </a:cxn>
                  <a:cxn ang="0">
                    <a:pos x="14" y="417"/>
                  </a:cxn>
                  <a:cxn ang="0">
                    <a:pos x="18" y="417"/>
                  </a:cxn>
                  <a:cxn ang="0">
                    <a:pos x="20" y="413"/>
                  </a:cxn>
                  <a:cxn ang="0">
                    <a:pos x="19" y="409"/>
                  </a:cxn>
                  <a:cxn ang="0">
                    <a:pos x="15" y="403"/>
                  </a:cxn>
                  <a:cxn ang="0">
                    <a:pos x="11" y="390"/>
                  </a:cxn>
                  <a:cxn ang="0">
                    <a:pos x="11" y="370"/>
                  </a:cxn>
                  <a:cxn ang="0">
                    <a:pos x="12" y="356"/>
                  </a:cxn>
                  <a:cxn ang="0">
                    <a:pos x="13" y="327"/>
                  </a:cxn>
                  <a:cxn ang="0">
                    <a:pos x="17" y="298"/>
                  </a:cxn>
                  <a:cxn ang="0">
                    <a:pos x="27" y="248"/>
                  </a:cxn>
                  <a:cxn ang="0">
                    <a:pos x="36" y="197"/>
                  </a:cxn>
                  <a:cxn ang="0">
                    <a:pos x="55" y="90"/>
                  </a:cxn>
                  <a:cxn ang="0">
                    <a:pos x="57" y="69"/>
                  </a:cxn>
                  <a:cxn ang="0">
                    <a:pos x="60" y="36"/>
                  </a:cxn>
                  <a:cxn ang="0">
                    <a:pos x="67" y="16"/>
                  </a:cxn>
                  <a:cxn ang="0">
                    <a:pos x="72" y="8"/>
                  </a:cxn>
                  <a:cxn ang="0">
                    <a:pos x="73" y="4"/>
                  </a:cxn>
                  <a:cxn ang="0">
                    <a:pos x="70" y="0"/>
                  </a:cxn>
                  <a:cxn ang="0">
                    <a:pos x="67" y="0"/>
                  </a:cxn>
                  <a:cxn ang="0">
                    <a:pos x="65" y="1"/>
                  </a:cxn>
                </a:cxnLst>
                <a:rect l="0" t="0" r="r" b="b"/>
                <a:pathLst>
                  <a:path w="73" h="417">
                    <a:moveTo>
                      <a:pt x="65" y="1"/>
                    </a:moveTo>
                    <a:lnTo>
                      <a:pt x="65" y="1"/>
                    </a:lnTo>
                    <a:lnTo>
                      <a:pt x="60" y="9"/>
                    </a:lnTo>
                    <a:lnTo>
                      <a:pt x="56" y="18"/>
                    </a:lnTo>
                    <a:lnTo>
                      <a:pt x="53" y="28"/>
                    </a:lnTo>
                    <a:lnTo>
                      <a:pt x="50" y="38"/>
                    </a:lnTo>
                    <a:lnTo>
                      <a:pt x="49" y="58"/>
                    </a:lnTo>
                    <a:lnTo>
                      <a:pt x="46" y="78"/>
                    </a:lnTo>
                    <a:lnTo>
                      <a:pt x="46" y="78"/>
                    </a:lnTo>
                    <a:lnTo>
                      <a:pt x="25" y="213"/>
                    </a:lnTo>
                    <a:lnTo>
                      <a:pt x="25" y="213"/>
                    </a:lnTo>
                    <a:lnTo>
                      <a:pt x="18" y="243"/>
                    </a:lnTo>
                    <a:lnTo>
                      <a:pt x="13" y="272"/>
                    </a:lnTo>
                    <a:lnTo>
                      <a:pt x="8" y="300"/>
                    </a:lnTo>
                    <a:lnTo>
                      <a:pt x="4" y="330"/>
                    </a:lnTo>
                    <a:lnTo>
                      <a:pt x="4" y="330"/>
                    </a:lnTo>
                    <a:lnTo>
                      <a:pt x="2" y="352"/>
                    </a:lnTo>
                    <a:lnTo>
                      <a:pt x="1" y="363"/>
                    </a:lnTo>
                    <a:lnTo>
                      <a:pt x="0" y="375"/>
                    </a:lnTo>
                    <a:lnTo>
                      <a:pt x="1" y="386"/>
                    </a:lnTo>
                    <a:lnTo>
                      <a:pt x="3" y="397"/>
                    </a:lnTo>
                    <a:lnTo>
                      <a:pt x="7" y="407"/>
                    </a:lnTo>
                    <a:lnTo>
                      <a:pt x="10" y="411"/>
                    </a:lnTo>
                    <a:lnTo>
                      <a:pt x="13" y="415"/>
                    </a:lnTo>
                    <a:lnTo>
                      <a:pt x="13" y="415"/>
                    </a:lnTo>
                    <a:lnTo>
                      <a:pt x="14" y="417"/>
                    </a:lnTo>
                    <a:lnTo>
                      <a:pt x="16" y="417"/>
                    </a:lnTo>
                    <a:lnTo>
                      <a:pt x="18" y="417"/>
                    </a:lnTo>
                    <a:lnTo>
                      <a:pt x="19" y="416"/>
                    </a:lnTo>
                    <a:lnTo>
                      <a:pt x="20" y="413"/>
                    </a:lnTo>
                    <a:lnTo>
                      <a:pt x="20" y="411"/>
                    </a:lnTo>
                    <a:lnTo>
                      <a:pt x="19" y="409"/>
                    </a:lnTo>
                    <a:lnTo>
                      <a:pt x="19" y="409"/>
                    </a:lnTo>
                    <a:lnTo>
                      <a:pt x="15" y="403"/>
                    </a:lnTo>
                    <a:lnTo>
                      <a:pt x="13" y="397"/>
                    </a:lnTo>
                    <a:lnTo>
                      <a:pt x="11" y="390"/>
                    </a:lnTo>
                    <a:lnTo>
                      <a:pt x="11" y="383"/>
                    </a:lnTo>
                    <a:lnTo>
                      <a:pt x="11" y="370"/>
                    </a:lnTo>
                    <a:lnTo>
                      <a:pt x="12" y="356"/>
                    </a:lnTo>
                    <a:lnTo>
                      <a:pt x="12" y="356"/>
                    </a:lnTo>
                    <a:lnTo>
                      <a:pt x="12" y="342"/>
                    </a:lnTo>
                    <a:lnTo>
                      <a:pt x="13" y="327"/>
                    </a:lnTo>
                    <a:lnTo>
                      <a:pt x="17" y="298"/>
                    </a:lnTo>
                    <a:lnTo>
                      <a:pt x="17" y="298"/>
                    </a:lnTo>
                    <a:lnTo>
                      <a:pt x="22" y="273"/>
                    </a:lnTo>
                    <a:lnTo>
                      <a:pt x="27" y="248"/>
                    </a:lnTo>
                    <a:lnTo>
                      <a:pt x="32" y="223"/>
                    </a:lnTo>
                    <a:lnTo>
                      <a:pt x="36" y="197"/>
                    </a:lnTo>
                    <a:lnTo>
                      <a:pt x="36" y="197"/>
                    </a:lnTo>
                    <a:lnTo>
                      <a:pt x="55" y="90"/>
                    </a:lnTo>
                    <a:lnTo>
                      <a:pt x="55" y="90"/>
                    </a:lnTo>
                    <a:lnTo>
                      <a:pt x="57" y="69"/>
                    </a:lnTo>
                    <a:lnTo>
                      <a:pt x="59" y="47"/>
                    </a:lnTo>
                    <a:lnTo>
                      <a:pt x="60" y="36"/>
                    </a:lnTo>
                    <a:lnTo>
                      <a:pt x="63" y="26"/>
                    </a:lnTo>
                    <a:lnTo>
                      <a:pt x="67" y="16"/>
                    </a:lnTo>
                    <a:lnTo>
                      <a:pt x="72" y="8"/>
                    </a:lnTo>
                    <a:lnTo>
                      <a:pt x="72" y="8"/>
                    </a:lnTo>
                    <a:lnTo>
                      <a:pt x="73" y="6"/>
                    </a:lnTo>
                    <a:lnTo>
                      <a:pt x="73" y="4"/>
                    </a:lnTo>
                    <a:lnTo>
                      <a:pt x="71" y="1"/>
                    </a:lnTo>
                    <a:lnTo>
                      <a:pt x="70" y="0"/>
                    </a:lnTo>
                    <a:lnTo>
                      <a:pt x="68" y="0"/>
                    </a:lnTo>
                    <a:lnTo>
                      <a:pt x="67" y="0"/>
                    </a:lnTo>
                    <a:lnTo>
                      <a:pt x="65" y="1"/>
                    </a:lnTo>
                    <a:lnTo>
                      <a:pt x="65" y="1"/>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26" name="chenying0907 724"/>
              <p:cNvSpPr/>
              <p:nvPr/>
            </p:nvSpPr>
            <p:spPr bwMode="auto">
              <a:xfrm>
                <a:off x="5516563" y="4291013"/>
                <a:ext cx="46038" cy="268288"/>
              </a:xfrm>
              <a:custGeom>
                <a:avLst/>
                <a:gdLst/>
                <a:ahLst/>
                <a:cxnLst>
                  <a:cxn ang="0">
                    <a:pos x="75" y="3"/>
                  </a:cxn>
                  <a:cxn ang="0">
                    <a:pos x="61" y="44"/>
                  </a:cxn>
                  <a:cxn ang="0">
                    <a:pos x="58" y="58"/>
                  </a:cxn>
                  <a:cxn ang="0">
                    <a:pos x="56" y="84"/>
                  </a:cxn>
                  <a:cxn ang="0">
                    <a:pos x="56" y="111"/>
                  </a:cxn>
                  <a:cxn ang="0">
                    <a:pos x="52" y="180"/>
                  </a:cxn>
                  <a:cxn ang="0">
                    <a:pos x="41" y="249"/>
                  </a:cxn>
                  <a:cxn ang="0">
                    <a:pos x="33" y="280"/>
                  </a:cxn>
                  <a:cxn ang="0">
                    <a:pos x="17" y="343"/>
                  </a:cxn>
                  <a:cxn ang="0">
                    <a:pos x="4" y="408"/>
                  </a:cxn>
                  <a:cxn ang="0">
                    <a:pos x="1" y="440"/>
                  </a:cxn>
                  <a:cxn ang="0">
                    <a:pos x="0" y="472"/>
                  </a:cxn>
                  <a:cxn ang="0">
                    <a:pos x="4" y="504"/>
                  </a:cxn>
                  <a:cxn ang="0">
                    <a:pos x="4" y="506"/>
                  </a:cxn>
                  <a:cxn ang="0">
                    <a:pos x="7" y="507"/>
                  </a:cxn>
                  <a:cxn ang="0">
                    <a:pos x="12" y="505"/>
                  </a:cxn>
                  <a:cxn ang="0">
                    <a:pos x="13" y="501"/>
                  </a:cxn>
                  <a:cxn ang="0">
                    <a:pos x="10" y="485"/>
                  </a:cxn>
                  <a:cxn ang="0">
                    <a:pos x="9" y="453"/>
                  </a:cxn>
                  <a:cxn ang="0">
                    <a:pos x="11" y="420"/>
                  </a:cxn>
                  <a:cxn ang="0">
                    <a:pos x="20" y="371"/>
                  </a:cxn>
                  <a:cxn ang="0">
                    <a:pos x="36" y="306"/>
                  </a:cxn>
                  <a:cxn ang="0">
                    <a:pos x="52" y="243"/>
                  </a:cxn>
                  <a:cxn ang="0">
                    <a:pos x="57" y="214"/>
                  </a:cxn>
                  <a:cxn ang="0">
                    <a:pos x="63" y="157"/>
                  </a:cxn>
                  <a:cxn ang="0">
                    <a:pos x="65" y="128"/>
                  </a:cxn>
                  <a:cxn ang="0">
                    <a:pos x="66" y="67"/>
                  </a:cxn>
                  <a:cxn ang="0">
                    <a:pos x="67" y="60"/>
                  </a:cxn>
                  <a:cxn ang="0">
                    <a:pos x="73" y="36"/>
                  </a:cxn>
                  <a:cxn ang="0">
                    <a:pos x="84" y="6"/>
                  </a:cxn>
                  <a:cxn ang="0">
                    <a:pos x="85" y="4"/>
                  </a:cxn>
                  <a:cxn ang="0">
                    <a:pos x="83" y="1"/>
                  </a:cxn>
                  <a:cxn ang="0">
                    <a:pos x="77" y="1"/>
                  </a:cxn>
                  <a:cxn ang="0">
                    <a:pos x="75" y="3"/>
                  </a:cxn>
                </a:cxnLst>
                <a:rect l="0" t="0" r="r" b="b"/>
                <a:pathLst>
                  <a:path w="85" h="507">
                    <a:moveTo>
                      <a:pt x="75" y="3"/>
                    </a:moveTo>
                    <a:lnTo>
                      <a:pt x="75" y="3"/>
                    </a:lnTo>
                    <a:lnTo>
                      <a:pt x="65" y="31"/>
                    </a:lnTo>
                    <a:lnTo>
                      <a:pt x="61" y="44"/>
                    </a:lnTo>
                    <a:lnTo>
                      <a:pt x="58" y="58"/>
                    </a:lnTo>
                    <a:lnTo>
                      <a:pt x="58" y="58"/>
                    </a:lnTo>
                    <a:lnTo>
                      <a:pt x="56" y="72"/>
                    </a:lnTo>
                    <a:lnTo>
                      <a:pt x="56" y="84"/>
                    </a:lnTo>
                    <a:lnTo>
                      <a:pt x="56" y="111"/>
                    </a:lnTo>
                    <a:lnTo>
                      <a:pt x="56" y="111"/>
                    </a:lnTo>
                    <a:lnTo>
                      <a:pt x="55" y="145"/>
                    </a:lnTo>
                    <a:lnTo>
                      <a:pt x="52" y="180"/>
                    </a:lnTo>
                    <a:lnTo>
                      <a:pt x="47" y="214"/>
                    </a:lnTo>
                    <a:lnTo>
                      <a:pt x="41" y="249"/>
                    </a:lnTo>
                    <a:lnTo>
                      <a:pt x="41" y="249"/>
                    </a:lnTo>
                    <a:lnTo>
                      <a:pt x="33" y="280"/>
                    </a:lnTo>
                    <a:lnTo>
                      <a:pt x="25" y="312"/>
                    </a:lnTo>
                    <a:lnTo>
                      <a:pt x="17" y="343"/>
                    </a:lnTo>
                    <a:lnTo>
                      <a:pt x="10" y="375"/>
                    </a:lnTo>
                    <a:lnTo>
                      <a:pt x="4" y="408"/>
                    </a:lnTo>
                    <a:lnTo>
                      <a:pt x="2" y="423"/>
                    </a:lnTo>
                    <a:lnTo>
                      <a:pt x="1" y="440"/>
                    </a:lnTo>
                    <a:lnTo>
                      <a:pt x="0" y="455"/>
                    </a:lnTo>
                    <a:lnTo>
                      <a:pt x="0" y="472"/>
                    </a:lnTo>
                    <a:lnTo>
                      <a:pt x="1" y="487"/>
                    </a:lnTo>
                    <a:lnTo>
                      <a:pt x="4" y="504"/>
                    </a:lnTo>
                    <a:lnTo>
                      <a:pt x="4" y="504"/>
                    </a:lnTo>
                    <a:lnTo>
                      <a:pt x="4" y="506"/>
                    </a:lnTo>
                    <a:lnTo>
                      <a:pt x="6" y="507"/>
                    </a:lnTo>
                    <a:lnTo>
                      <a:pt x="7" y="507"/>
                    </a:lnTo>
                    <a:lnTo>
                      <a:pt x="9" y="507"/>
                    </a:lnTo>
                    <a:lnTo>
                      <a:pt x="12" y="505"/>
                    </a:lnTo>
                    <a:lnTo>
                      <a:pt x="12" y="503"/>
                    </a:lnTo>
                    <a:lnTo>
                      <a:pt x="13" y="501"/>
                    </a:lnTo>
                    <a:lnTo>
                      <a:pt x="13" y="501"/>
                    </a:lnTo>
                    <a:lnTo>
                      <a:pt x="10" y="485"/>
                    </a:lnTo>
                    <a:lnTo>
                      <a:pt x="9" y="469"/>
                    </a:lnTo>
                    <a:lnTo>
                      <a:pt x="9" y="453"/>
                    </a:lnTo>
                    <a:lnTo>
                      <a:pt x="10" y="437"/>
                    </a:lnTo>
                    <a:lnTo>
                      <a:pt x="11" y="420"/>
                    </a:lnTo>
                    <a:lnTo>
                      <a:pt x="13" y="403"/>
                    </a:lnTo>
                    <a:lnTo>
                      <a:pt x="20" y="371"/>
                    </a:lnTo>
                    <a:lnTo>
                      <a:pt x="28" y="338"/>
                    </a:lnTo>
                    <a:lnTo>
                      <a:pt x="36" y="306"/>
                    </a:lnTo>
                    <a:lnTo>
                      <a:pt x="44" y="274"/>
                    </a:lnTo>
                    <a:lnTo>
                      <a:pt x="52" y="243"/>
                    </a:lnTo>
                    <a:lnTo>
                      <a:pt x="52" y="243"/>
                    </a:lnTo>
                    <a:lnTo>
                      <a:pt x="57" y="214"/>
                    </a:lnTo>
                    <a:lnTo>
                      <a:pt x="61" y="186"/>
                    </a:lnTo>
                    <a:lnTo>
                      <a:pt x="63" y="157"/>
                    </a:lnTo>
                    <a:lnTo>
                      <a:pt x="65" y="128"/>
                    </a:lnTo>
                    <a:lnTo>
                      <a:pt x="65" y="128"/>
                    </a:lnTo>
                    <a:lnTo>
                      <a:pt x="65" y="98"/>
                    </a:lnTo>
                    <a:lnTo>
                      <a:pt x="66" y="67"/>
                    </a:lnTo>
                    <a:lnTo>
                      <a:pt x="66" y="67"/>
                    </a:lnTo>
                    <a:lnTo>
                      <a:pt x="67" y="60"/>
                    </a:lnTo>
                    <a:lnTo>
                      <a:pt x="68" y="51"/>
                    </a:lnTo>
                    <a:lnTo>
                      <a:pt x="73" y="36"/>
                    </a:lnTo>
                    <a:lnTo>
                      <a:pt x="78" y="20"/>
                    </a:lnTo>
                    <a:lnTo>
                      <a:pt x="84" y="6"/>
                    </a:lnTo>
                    <a:lnTo>
                      <a:pt x="84" y="6"/>
                    </a:lnTo>
                    <a:lnTo>
                      <a:pt x="85" y="4"/>
                    </a:lnTo>
                    <a:lnTo>
                      <a:pt x="84" y="2"/>
                    </a:lnTo>
                    <a:lnTo>
                      <a:pt x="83" y="1"/>
                    </a:lnTo>
                    <a:lnTo>
                      <a:pt x="82" y="0"/>
                    </a:lnTo>
                    <a:lnTo>
                      <a:pt x="77" y="1"/>
                    </a:lnTo>
                    <a:lnTo>
                      <a:pt x="76" y="2"/>
                    </a:lnTo>
                    <a:lnTo>
                      <a:pt x="75" y="3"/>
                    </a:lnTo>
                    <a:lnTo>
                      <a:pt x="75"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27" name="chenying0907 725"/>
              <p:cNvSpPr/>
              <p:nvPr/>
            </p:nvSpPr>
            <p:spPr bwMode="auto">
              <a:xfrm>
                <a:off x="5546726" y="4252913"/>
                <a:ext cx="60325" cy="376238"/>
              </a:xfrm>
              <a:custGeom>
                <a:avLst/>
                <a:gdLst/>
                <a:ahLst/>
                <a:cxnLst>
                  <a:cxn ang="0">
                    <a:pos x="104" y="5"/>
                  </a:cxn>
                  <a:cxn ang="0">
                    <a:pos x="104" y="5"/>
                  </a:cxn>
                  <a:cxn ang="0">
                    <a:pos x="103" y="28"/>
                  </a:cxn>
                  <a:cxn ang="0">
                    <a:pos x="101" y="51"/>
                  </a:cxn>
                  <a:cxn ang="0">
                    <a:pos x="98" y="74"/>
                  </a:cxn>
                  <a:cxn ang="0">
                    <a:pos x="95" y="95"/>
                  </a:cxn>
                  <a:cxn ang="0">
                    <a:pos x="86" y="141"/>
                  </a:cxn>
                  <a:cxn ang="0">
                    <a:pos x="78" y="185"/>
                  </a:cxn>
                  <a:cxn ang="0">
                    <a:pos x="78" y="185"/>
                  </a:cxn>
                  <a:cxn ang="0">
                    <a:pos x="64" y="275"/>
                  </a:cxn>
                  <a:cxn ang="0">
                    <a:pos x="48" y="364"/>
                  </a:cxn>
                  <a:cxn ang="0">
                    <a:pos x="48" y="364"/>
                  </a:cxn>
                  <a:cxn ang="0">
                    <a:pos x="39" y="407"/>
                  </a:cxn>
                  <a:cxn ang="0">
                    <a:pos x="29" y="451"/>
                  </a:cxn>
                  <a:cxn ang="0">
                    <a:pos x="19" y="495"/>
                  </a:cxn>
                  <a:cxn ang="0">
                    <a:pos x="11" y="538"/>
                  </a:cxn>
                  <a:cxn ang="0">
                    <a:pos x="11" y="538"/>
                  </a:cxn>
                  <a:cxn ang="0">
                    <a:pos x="4" y="580"/>
                  </a:cxn>
                  <a:cxn ang="0">
                    <a:pos x="1" y="600"/>
                  </a:cxn>
                  <a:cxn ang="0">
                    <a:pos x="0" y="621"/>
                  </a:cxn>
                  <a:cxn ang="0">
                    <a:pos x="0" y="707"/>
                  </a:cxn>
                  <a:cxn ang="0">
                    <a:pos x="0" y="707"/>
                  </a:cxn>
                  <a:cxn ang="0">
                    <a:pos x="0" y="709"/>
                  </a:cxn>
                  <a:cxn ang="0">
                    <a:pos x="1" y="710"/>
                  </a:cxn>
                  <a:cxn ang="0">
                    <a:pos x="3" y="711"/>
                  </a:cxn>
                  <a:cxn ang="0">
                    <a:pos x="5" y="712"/>
                  </a:cxn>
                  <a:cxn ang="0">
                    <a:pos x="6" y="711"/>
                  </a:cxn>
                  <a:cxn ang="0">
                    <a:pos x="8" y="710"/>
                  </a:cxn>
                  <a:cxn ang="0">
                    <a:pos x="9" y="709"/>
                  </a:cxn>
                  <a:cxn ang="0">
                    <a:pos x="9" y="707"/>
                  </a:cxn>
                  <a:cxn ang="0">
                    <a:pos x="9" y="621"/>
                  </a:cxn>
                  <a:cxn ang="0">
                    <a:pos x="9" y="621"/>
                  </a:cxn>
                  <a:cxn ang="0">
                    <a:pos x="10" y="609"/>
                  </a:cxn>
                  <a:cxn ang="0">
                    <a:pos x="11" y="596"/>
                  </a:cxn>
                  <a:cxn ang="0">
                    <a:pos x="14" y="572"/>
                  </a:cxn>
                  <a:cxn ang="0">
                    <a:pos x="22" y="523"/>
                  </a:cxn>
                  <a:cxn ang="0">
                    <a:pos x="22" y="523"/>
                  </a:cxn>
                  <a:cxn ang="0">
                    <a:pos x="32" y="480"/>
                  </a:cxn>
                  <a:cxn ang="0">
                    <a:pos x="41" y="436"/>
                  </a:cxn>
                  <a:cxn ang="0">
                    <a:pos x="51" y="392"/>
                  </a:cxn>
                  <a:cxn ang="0">
                    <a:pos x="61" y="348"/>
                  </a:cxn>
                  <a:cxn ang="0">
                    <a:pos x="61" y="348"/>
                  </a:cxn>
                  <a:cxn ang="0">
                    <a:pos x="76" y="260"/>
                  </a:cxn>
                  <a:cxn ang="0">
                    <a:pos x="91" y="171"/>
                  </a:cxn>
                  <a:cxn ang="0">
                    <a:pos x="91" y="171"/>
                  </a:cxn>
                  <a:cxn ang="0">
                    <a:pos x="98" y="129"/>
                  </a:cxn>
                  <a:cxn ang="0">
                    <a:pos x="105" y="88"/>
                  </a:cxn>
                  <a:cxn ang="0">
                    <a:pos x="108" y="67"/>
                  </a:cxn>
                  <a:cxn ang="0">
                    <a:pos x="111" y="47"/>
                  </a:cxn>
                  <a:cxn ang="0">
                    <a:pos x="112" y="26"/>
                  </a:cxn>
                  <a:cxn ang="0">
                    <a:pos x="113" y="5"/>
                  </a:cxn>
                  <a:cxn ang="0">
                    <a:pos x="113" y="5"/>
                  </a:cxn>
                  <a:cxn ang="0">
                    <a:pos x="113" y="3"/>
                  </a:cxn>
                  <a:cxn ang="0">
                    <a:pos x="112" y="1"/>
                  </a:cxn>
                  <a:cxn ang="0">
                    <a:pos x="110" y="1"/>
                  </a:cxn>
                  <a:cxn ang="0">
                    <a:pos x="109" y="0"/>
                  </a:cxn>
                  <a:cxn ang="0">
                    <a:pos x="107" y="1"/>
                  </a:cxn>
                  <a:cxn ang="0">
                    <a:pos x="105" y="1"/>
                  </a:cxn>
                  <a:cxn ang="0">
                    <a:pos x="104" y="3"/>
                  </a:cxn>
                  <a:cxn ang="0">
                    <a:pos x="104" y="5"/>
                  </a:cxn>
                  <a:cxn ang="0">
                    <a:pos x="104" y="5"/>
                  </a:cxn>
                </a:cxnLst>
                <a:rect l="0" t="0" r="r" b="b"/>
                <a:pathLst>
                  <a:path w="113" h="712">
                    <a:moveTo>
                      <a:pt x="104" y="5"/>
                    </a:moveTo>
                    <a:lnTo>
                      <a:pt x="104" y="5"/>
                    </a:lnTo>
                    <a:lnTo>
                      <a:pt x="103" y="28"/>
                    </a:lnTo>
                    <a:lnTo>
                      <a:pt x="101" y="51"/>
                    </a:lnTo>
                    <a:lnTo>
                      <a:pt x="98" y="74"/>
                    </a:lnTo>
                    <a:lnTo>
                      <a:pt x="95" y="95"/>
                    </a:lnTo>
                    <a:lnTo>
                      <a:pt x="86" y="141"/>
                    </a:lnTo>
                    <a:lnTo>
                      <a:pt x="78" y="185"/>
                    </a:lnTo>
                    <a:lnTo>
                      <a:pt x="78" y="185"/>
                    </a:lnTo>
                    <a:lnTo>
                      <a:pt x="64" y="275"/>
                    </a:lnTo>
                    <a:lnTo>
                      <a:pt x="48" y="364"/>
                    </a:lnTo>
                    <a:lnTo>
                      <a:pt x="48" y="364"/>
                    </a:lnTo>
                    <a:lnTo>
                      <a:pt x="39" y="407"/>
                    </a:lnTo>
                    <a:lnTo>
                      <a:pt x="29" y="451"/>
                    </a:lnTo>
                    <a:lnTo>
                      <a:pt x="19" y="495"/>
                    </a:lnTo>
                    <a:lnTo>
                      <a:pt x="11" y="538"/>
                    </a:lnTo>
                    <a:lnTo>
                      <a:pt x="11" y="538"/>
                    </a:lnTo>
                    <a:lnTo>
                      <a:pt x="4" y="580"/>
                    </a:lnTo>
                    <a:lnTo>
                      <a:pt x="1" y="600"/>
                    </a:lnTo>
                    <a:lnTo>
                      <a:pt x="0" y="621"/>
                    </a:lnTo>
                    <a:lnTo>
                      <a:pt x="0" y="707"/>
                    </a:lnTo>
                    <a:lnTo>
                      <a:pt x="0" y="707"/>
                    </a:lnTo>
                    <a:lnTo>
                      <a:pt x="0" y="709"/>
                    </a:lnTo>
                    <a:lnTo>
                      <a:pt x="1" y="710"/>
                    </a:lnTo>
                    <a:lnTo>
                      <a:pt x="3" y="711"/>
                    </a:lnTo>
                    <a:lnTo>
                      <a:pt x="5" y="712"/>
                    </a:lnTo>
                    <a:lnTo>
                      <a:pt x="6" y="711"/>
                    </a:lnTo>
                    <a:lnTo>
                      <a:pt x="8" y="710"/>
                    </a:lnTo>
                    <a:lnTo>
                      <a:pt x="9" y="709"/>
                    </a:lnTo>
                    <a:lnTo>
                      <a:pt x="9" y="707"/>
                    </a:lnTo>
                    <a:lnTo>
                      <a:pt x="9" y="621"/>
                    </a:lnTo>
                    <a:lnTo>
                      <a:pt x="9" y="621"/>
                    </a:lnTo>
                    <a:lnTo>
                      <a:pt x="10" y="609"/>
                    </a:lnTo>
                    <a:lnTo>
                      <a:pt x="11" y="596"/>
                    </a:lnTo>
                    <a:lnTo>
                      <a:pt x="14" y="572"/>
                    </a:lnTo>
                    <a:lnTo>
                      <a:pt x="22" y="523"/>
                    </a:lnTo>
                    <a:lnTo>
                      <a:pt x="22" y="523"/>
                    </a:lnTo>
                    <a:lnTo>
                      <a:pt x="32" y="480"/>
                    </a:lnTo>
                    <a:lnTo>
                      <a:pt x="41" y="436"/>
                    </a:lnTo>
                    <a:lnTo>
                      <a:pt x="51" y="392"/>
                    </a:lnTo>
                    <a:lnTo>
                      <a:pt x="61" y="348"/>
                    </a:lnTo>
                    <a:lnTo>
                      <a:pt x="61" y="348"/>
                    </a:lnTo>
                    <a:lnTo>
                      <a:pt x="76" y="260"/>
                    </a:lnTo>
                    <a:lnTo>
                      <a:pt x="91" y="171"/>
                    </a:lnTo>
                    <a:lnTo>
                      <a:pt x="91" y="171"/>
                    </a:lnTo>
                    <a:lnTo>
                      <a:pt x="98" y="129"/>
                    </a:lnTo>
                    <a:lnTo>
                      <a:pt x="105" y="88"/>
                    </a:lnTo>
                    <a:lnTo>
                      <a:pt x="108" y="67"/>
                    </a:lnTo>
                    <a:lnTo>
                      <a:pt x="111" y="47"/>
                    </a:lnTo>
                    <a:lnTo>
                      <a:pt x="112" y="26"/>
                    </a:lnTo>
                    <a:lnTo>
                      <a:pt x="113" y="5"/>
                    </a:lnTo>
                    <a:lnTo>
                      <a:pt x="113" y="5"/>
                    </a:lnTo>
                    <a:lnTo>
                      <a:pt x="113" y="3"/>
                    </a:lnTo>
                    <a:lnTo>
                      <a:pt x="112" y="1"/>
                    </a:lnTo>
                    <a:lnTo>
                      <a:pt x="110" y="1"/>
                    </a:lnTo>
                    <a:lnTo>
                      <a:pt x="109" y="0"/>
                    </a:lnTo>
                    <a:lnTo>
                      <a:pt x="107" y="1"/>
                    </a:lnTo>
                    <a:lnTo>
                      <a:pt x="105" y="1"/>
                    </a:lnTo>
                    <a:lnTo>
                      <a:pt x="104" y="3"/>
                    </a:lnTo>
                    <a:lnTo>
                      <a:pt x="104" y="5"/>
                    </a:lnTo>
                    <a:lnTo>
                      <a:pt x="104"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28" name="chenying0907 726"/>
              <p:cNvSpPr/>
              <p:nvPr/>
            </p:nvSpPr>
            <p:spPr bwMode="auto">
              <a:xfrm>
                <a:off x="5576888" y="4230688"/>
                <a:ext cx="61913" cy="415925"/>
              </a:xfrm>
              <a:custGeom>
                <a:avLst/>
                <a:gdLst/>
                <a:ahLst/>
                <a:cxnLst>
                  <a:cxn ang="0">
                    <a:pos x="119" y="4"/>
                  </a:cxn>
                  <a:cxn ang="0">
                    <a:pos x="118" y="1"/>
                  </a:cxn>
                  <a:cxn ang="0">
                    <a:pos x="115" y="0"/>
                  </a:cxn>
                  <a:cxn ang="0">
                    <a:pos x="110" y="3"/>
                  </a:cxn>
                  <a:cxn ang="0">
                    <a:pos x="110" y="4"/>
                  </a:cxn>
                  <a:cxn ang="0">
                    <a:pos x="105" y="22"/>
                  </a:cxn>
                  <a:cxn ang="0">
                    <a:pos x="101" y="35"/>
                  </a:cxn>
                  <a:cxn ang="0">
                    <a:pos x="100" y="39"/>
                  </a:cxn>
                  <a:cxn ang="0">
                    <a:pos x="99" y="66"/>
                  </a:cxn>
                  <a:cxn ang="0">
                    <a:pos x="94" y="92"/>
                  </a:cxn>
                  <a:cxn ang="0">
                    <a:pos x="86" y="145"/>
                  </a:cxn>
                  <a:cxn ang="0">
                    <a:pos x="78" y="184"/>
                  </a:cxn>
                  <a:cxn ang="0">
                    <a:pos x="74" y="196"/>
                  </a:cxn>
                  <a:cxn ang="0">
                    <a:pos x="63" y="239"/>
                  </a:cxn>
                  <a:cxn ang="0">
                    <a:pos x="57" y="281"/>
                  </a:cxn>
                  <a:cxn ang="0">
                    <a:pos x="50" y="334"/>
                  </a:cxn>
                  <a:cxn ang="0">
                    <a:pos x="44" y="386"/>
                  </a:cxn>
                  <a:cxn ang="0">
                    <a:pos x="39" y="437"/>
                  </a:cxn>
                  <a:cxn ang="0">
                    <a:pos x="15" y="588"/>
                  </a:cxn>
                  <a:cxn ang="0">
                    <a:pos x="8" y="635"/>
                  </a:cxn>
                  <a:cxn ang="0">
                    <a:pos x="4" y="682"/>
                  </a:cxn>
                  <a:cxn ang="0">
                    <a:pos x="5" y="704"/>
                  </a:cxn>
                  <a:cxn ang="0">
                    <a:pos x="7" y="750"/>
                  </a:cxn>
                  <a:cxn ang="0">
                    <a:pos x="6" y="773"/>
                  </a:cxn>
                  <a:cxn ang="0">
                    <a:pos x="3" y="774"/>
                  </a:cxn>
                  <a:cxn ang="0">
                    <a:pos x="0" y="778"/>
                  </a:cxn>
                  <a:cxn ang="0">
                    <a:pos x="0" y="782"/>
                  </a:cxn>
                  <a:cxn ang="0">
                    <a:pos x="2" y="785"/>
                  </a:cxn>
                  <a:cxn ang="0">
                    <a:pos x="6" y="787"/>
                  </a:cxn>
                  <a:cxn ang="0">
                    <a:pos x="10" y="787"/>
                  </a:cxn>
                  <a:cxn ang="0">
                    <a:pos x="13" y="785"/>
                  </a:cxn>
                  <a:cxn ang="0">
                    <a:pos x="15" y="782"/>
                  </a:cxn>
                  <a:cxn ang="0">
                    <a:pos x="16" y="736"/>
                  </a:cxn>
                  <a:cxn ang="0">
                    <a:pos x="14" y="691"/>
                  </a:cxn>
                  <a:cxn ang="0">
                    <a:pos x="14" y="663"/>
                  </a:cxn>
                  <a:cxn ang="0">
                    <a:pos x="21" y="609"/>
                  </a:cxn>
                  <a:cxn ang="0">
                    <a:pos x="25" y="583"/>
                  </a:cxn>
                  <a:cxn ang="0">
                    <a:pos x="48" y="436"/>
                  </a:cxn>
                  <a:cxn ang="0">
                    <a:pos x="53" y="386"/>
                  </a:cxn>
                  <a:cxn ang="0">
                    <a:pos x="56" y="360"/>
                  </a:cxn>
                  <a:cxn ang="0">
                    <a:pos x="68" y="283"/>
                  </a:cxn>
                  <a:cxn ang="0">
                    <a:pos x="87" y="182"/>
                  </a:cxn>
                  <a:cxn ang="0">
                    <a:pos x="93" y="156"/>
                  </a:cxn>
                  <a:cxn ang="0">
                    <a:pos x="108" y="76"/>
                  </a:cxn>
                  <a:cxn ang="0">
                    <a:pos x="109" y="67"/>
                  </a:cxn>
                  <a:cxn ang="0">
                    <a:pos x="110" y="39"/>
                  </a:cxn>
                  <a:cxn ang="0">
                    <a:pos x="110" y="35"/>
                  </a:cxn>
                  <a:cxn ang="0">
                    <a:pos x="114" y="22"/>
                  </a:cxn>
                  <a:cxn ang="0">
                    <a:pos x="119" y="4"/>
                  </a:cxn>
                </a:cxnLst>
                <a:rect l="0" t="0" r="r" b="b"/>
                <a:pathLst>
                  <a:path w="119" h="787">
                    <a:moveTo>
                      <a:pt x="119" y="4"/>
                    </a:moveTo>
                    <a:lnTo>
                      <a:pt x="119" y="4"/>
                    </a:lnTo>
                    <a:lnTo>
                      <a:pt x="119" y="3"/>
                    </a:lnTo>
                    <a:lnTo>
                      <a:pt x="118" y="1"/>
                    </a:lnTo>
                    <a:lnTo>
                      <a:pt x="116" y="0"/>
                    </a:lnTo>
                    <a:lnTo>
                      <a:pt x="115" y="0"/>
                    </a:lnTo>
                    <a:lnTo>
                      <a:pt x="111" y="1"/>
                    </a:lnTo>
                    <a:lnTo>
                      <a:pt x="110" y="3"/>
                    </a:lnTo>
                    <a:lnTo>
                      <a:pt x="110" y="4"/>
                    </a:lnTo>
                    <a:lnTo>
                      <a:pt x="110" y="4"/>
                    </a:lnTo>
                    <a:lnTo>
                      <a:pt x="108" y="13"/>
                    </a:lnTo>
                    <a:lnTo>
                      <a:pt x="105" y="22"/>
                    </a:lnTo>
                    <a:lnTo>
                      <a:pt x="102" y="30"/>
                    </a:lnTo>
                    <a:lnTo>
                      <a:pt x="101" y="35"/>
                    </a:lnTo>
                    <a:lnTo>
                      <a:pt x="100" y="39"/>
                    </a:lnTo>
                    <a:lnTo>
                      <a:pt x="100" y="39"/>
                    </a:lnTo>
                    <a:lnTo>
                      <a:pt x="100" y="53"/>
                    </a:lnTo>
                    <a:lnTo>
                      <a:pt x="99" y="66"/>
                    </a:lnTo>
                    <a:lnTo>
                      <a:pt x="94" y="92"/>
                    </a:lnTo>
                    <a:lnTo>
                      <a:pt x="94" y="92"/>
                    </a:lnTo>
                    <a:lnTo>
                      <a:pt x="90" y="118"/>
                    </a:lnTo>
                    <a:lnTo>
                      <a:pt x="86" y="145"/>
                    </a:lnTo>
                    <a:lnTo>
                      <a:pt x="81" y="170"/>
                    </a:lnTo>
                    <a:lnTo>
                      <a:pt x="78" y="184"/>
                    </a:lnTo>
                    <a:lnTo>
                      <a:pt x="74" y="196"/>
                    </a:lnTo>
                    <a:lnTo>
                      <a:pt x="74" y="196"/>
                    </a:lnTo>
                    <a:lnTo>
                      <a:pt x="69" y="217"/>
                    </a:lnTo>
                    <a:lnTo>
                      <a:pt x="63" y="239"/>
                    </a:lnTo>
                    <a:lnTo>
                      <a:pt x="60" y="259"/>
                    </a:lnTo>
                    <a:lnTo>
                      <a:pt x="57" y="281"/>
                    </a:lnTo>
                    <a:lnTo>
                      <a:pt x="57" y="281"/>
                    </a:lnTo>
                    <a:lnTo>
                      <a:pt x="50" y="334"/>
                    </a:lnTo>
                    <a:lnTo>
                      <a:pt x="47" y="359"/>
                    </a:lnTo>
                    <a:lnTo>
                      <a:pt x="44" y="386"/>
                    </a:lnTo>
                    <a:lnTo>
                      <a:pt x="44" y="386"/>
                    </a:lnTo>
                    <a:lnTo>
                      <a:pt x="39" y="437"/>
                    </a:lnTo>
                    <a:lnTo>
                      <a:pt x="30" y="488"/>
                    </a:lnTo>
                    <a:lnTo>
                      <a:pt x="15" y="588"/>
                    </a:lnTo>
                    <a:lnTo>
                      <a:pt x="15" y="588"/>
                    </a:lnTo>
                    <a:lnTo>
                      <a:pt x="8" y="635"/>
                    </a:lnTo>
                    <a:lnTo>
                      <a:pt x="5" y="658"/>
                    </a:lnTo>
                    <a:lnTo>
                      <a:pt x="4" y="682"/>
                    </a:lnTo>
                    <a:lnTo>
                      <a:pt x="4" y="682"/>
                    </a:lnTo>
                    <a:lnTo>
                      <a:pt x="5" y="704"/>
                    </a:lnTo>
                    <a:lnTo>
                      <a:pt x="6" y="727"/>
                    </a:lnTo>
                    <a:lnTo>
                      <a:pt x="7" y="750"/>
                    </a:lnTo>
                    <a:lnTo>
                      <a:pt x="6" y="773"/>
                    </a:lnTo>
                    <a:lnTo>
                      <a:pt x="6" y="773"/>
                    </a:lnTo>
                    <a:lnTo>
                      <a:pt x="4" y="773"/>
                    </a:lnTo>
                    <a:lnTo>
                      <a:pt x="3" y="774"/>
                    </a:lnTo>
                    <a:lnTo>
                      <a:pt x="2" y="776"/>
                    </a:lnTo>
                    <a:lnTo>
                      <a:pt x="0" y="778"/>
                    </a:lnTo>
                    <a:lnTo>
                      <a:pt x="0" y="782"/>
                    </a:lnTo>
                    <a:lnTo>
                      <a:pt x="0" y="782"/>
                    </a:lnTo>
                    <a:lnTo>
                      <a:pt x="0" y="784"/>
                    </a:lnTo>
                    <a:lnTo>
                      <a:pt x="2" y="785"/>
                    </a:lnTo>
                    <a:lnTo>
                      <a:pt x="4" y="786"/>
                    </a:lnTo>
                    <a:lnTo>
                      <a:pt x="6" y="787"/>
                    </a:lnTo>
                    <a:lnTo>
                      <a:pt x="10" y="787"/>
                    </a:lnTo>
                    <a:lnTo>
                      <a:pt x="10" y="787"/>
                    </a:lnTo>
                    <a:lnTo>
                      <a:pt x="12" y="786"/>
                    </a:lnTo>
                    <a:lnTo>
                      <a:pt x="13" y="785"/>
                    </a:lnTo>
                    <a:lnTo>
                      <a:pt x="15" y="782"/>
                    </a:lnTo>
                    <a:lnTo>
                      <a:pt x="15" y="782"/>
                    </a:lnTo>
                    <a:lnTo>
                      <a:pt x="16" y="759"/>
                    </a:lnTo>
                    <a:lnTo>
                      <a:pt x="16" y="736"/>
                    </a:lnTo>
                    <a:lnTo>
                      <a:pt x="14" y="691"/>
                    </a:lnTo>
                    <a:lnTo>
                      <a:pt x="14" y="691"/>
                    </a:lnTo>
                    <a:lnTo>
                      <a:pt x="14" y="677"/>
                    </a:lnTo>
                    <a:lnTo>
                      <a:pt x="14" y="663"/>
                    </a:lnTo>
                    <a:lnTo>
                      <a:pt x="17" y="636"/>
                    </a:lnTo>
                    <a:lnTo>
                      <a:pt x="21" y="609"/>
                    </a:lnTo>
                    <a:lnTo>
                      <a:pt x="25" y="583"/>
                    </a:lnTo>
                    <a:lnTo>
                      <a:pt x="25" y="583"/>
                    </a:lnTo>
                    <a:lnTo>
                      <a:pt x="41" y="484"/>
                    </a:lnTo>
                    <a:lnTo>
                      <a:pt x="48" y="436"/>
                    </a:lnTo>
                    <a:lnTo>
                      <a:pt x="51" y="411"/>
                    </a:lnTo>
                    <a:lnTo>
                      <a:pt x="53" y="386"/>
                    </a:lnTo>
                    <a:lnTo>
                      <a:pt x="53" y="386"/>
                    </a:lnTo>
                    <a:lnTo>
                      <a:pt x="56" y="360"/>
                    </a:lnTo>
                    <a:lnTo>
                      <a:pt x="59" y="335"/>
                    </a:lnTo>
                    <a:lnTo>
                      <a:pt x="68" y="283"/>
                    </a:lnTo>
                    <a:lnTo>
                      <a:pt x="77" y="232"/>
                    </a:lnTo>
                    <a:lnTo>
                      <a:pt x="87" y="182"/>
                    </a:lnTo>
                    <a:lnTo>
                      <a:pt x="87" y="182"/>
                    </a:lnTo>
                    <a:lnTo>
                      <a:pt x="93" y="156"/>
                    </a:lnTo>
                    <a:lnTo>
                      <a:pt x="98" y="129"/>
                    </a:lnTo>
                    <a:lnTo>
                      <a:pt x="108" y="76"/>
                    </a:lnTo>
                    <a:lnTo>
                      <a:pt x="108" y="76"/>
                    </a:lnTo>
                    <a:lnTo>
                      <a:pt x="109" y="67"/>
                    </a:lnTo>
                    <a:lnTo>
                      <a:pt x="110" y="58"/>
                    </a:lnTo>
                    <a:lnTo>
                      <a:pt x="110" y="39"/>
                    </a:lnTo>
                    <a:lnTo>
                      <a:pt x="110" y="39"/>
                    </a:lnTo>
                    <a:lnTo>
                      <a:pt x="110" y="35"/>
                    </a:lnTo>
                    <a:lnTo>
                      <a:pt x="111" y="31"/>
                    </a:lnTo>
                    <a:lnTo>
                      <a:pt x="114" y="22"/>
                    </a:lnTo>
                    <a:lnTo>
                      <a:pt x="117" y="13"/>
                    </a:lnTo>
                    <a:lnTo>
                      <a:pt x="119" y="4"/>
                    </a:lnTo>
                    <a:lnTo>
                      <a:pt x="119"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29" name="chenying0907 727"/>
              <p:cNvSpPr/>
              <p:nvPr/>
            </p:nvSpPr>
            <p:spPr bwMode="auto">
              <a:xfrm>
                <a:off x="5589588" y="4140200"/>
                <a:ext cx="90488" cy="552450"/>
              </a:xfrm>
              <a:custGeom>
                <a:avLst/>
                <a:gdLst/>
                <a:ahLst/>
                <a:cxnLst>
                  <a:cxn ang="0">
                    <a:pos x="161" y="4"/>
                  </a:cxn>
                  <a:cxn ang="0">
                    <a:pos x="159" y="73"/>
                  </a:cxn>
                  <a:cxn ang="0">
                    <a:pos x="153" y="141"/>
                  </a:cxn>
                  <a:cxn ang="0">
                    <a:pos x="142" y="208"/>
                  </a:cxn>
                  <a:cxn ang="0">
                    <a:pos x="125" y="276"/>
                  </a:cxn>
                  <a:cxn ang="0">
                    <a:pos x="109" y="340"/>
                  </a:cxn>
                  <a:cxn ang="0">
                    <a:pos x="87" y="436"/>
                  </a:cxn>
                  <a:cxn ang="0">
                    <a:pos x="77" y="503"/>
                  </a:cxn>
                  <a:cxn ang="0">
                    <a:pos x="73" y="536"/>
                  </a:cxn>
                  <a:cxn ang="0">
                    <a:pos x="63" y="599"/>
                  </a:cxn>
                  <a:cxn ang="0">
                    <a:pos x="47" y="695"/>
                  </a:cxn>
                  <a:cxn ang="0">
                    <a:pos x="39" y="759"/>
                  </a:cxn>
                  <a:cxn ang="0">
                    <a:pos x="38" y="791"/>
                  </a:cxn>
                  <a:cxn ang="0">
                    <a:pos x="33" y="856"/>
                  </a:cxn>
                  <a:cxn ang="0">
                    <a:pos x="22" y="920"/>
                  </a:cxn>
                  <a:cxn ang="0">
                    <a:pos x="10" y="973"/>
                  </a:cxn>
                  <a:cxn ang="0">
                    <a:pos x="1" y="1025"/>
                  </a:cxn>
                  <a:cxn ang="0">
                    <a:pos x="0" y="1028"/>
                  </a:cxn>
                  <a:cxn ang="0">
                    <a:pos x="0" y="1038"/>
                  </a:cxn>
                  <a:cxn ang="0">
                    <a:pos x="1" y="1041"/>
                  </a:cxn>
                  <a:cxn ang="0">
                    <a:pos x="5" y="1042"/>
                  </a:cxn>
                  <a:cxn ang="0">
                    <a:pos x="9" y="1041"/>
                  </a:cxn>
                  <a:cxn ang="0">
                    <a:pos x="10" y="1038"/>
                  </a:cxn>
                  <a:cxn ang="0">
                    <a:pos x="11" y="1021"/>
                  </a:cxn>
                  <a:cxn ang="0">
                    <a:pos x="16" y="988"/>
                  </a:cxn>
                  <a:cxn ang="0">
                    <a:pos x="27" y="938"/>
                  </a:cxn>
                  <a:cxn ang="0">
                    <a:pos x="34" y="905"/>
                  </a:cxn>
                  <a:cxn ang="0">
                    <a:pos x="44" y="849"/>
                  </a:cxn>
                  <a:cxn ang="0">
                    <a:pos x="48" y="791"/>
                  </a:cxn>
                  <a:cxn ang="0">
                    <a:pos x="49" y="759"/>
                  </a:cxn>
                  <a:cxn ang="0">
                    <a:pos x="57" y="695"/>
                  </a:cxn>
                  <a:cxn ang="0">
                    <a:pos x="74" y="600"/>
                  </a:cxn>
                  <a:cxn ang="0">
                    <a:pos x="82" y="536"/>
                  </a:cxn>
                  <a:cxn ang="0">
                    <a:pos x="86" y="501"/>
                  </a:cxn>
                  <a:cxn ang="0">
                    <a:pos x="97" y="431"/>
                  </a:cxn>
                  <a:cxn ang="0">
                    <a:pos x="113" y="362"/>
                  </a:cxn>
                  <a:cxn ang="0">
                    <a:pos x="140" y="261"/>
                  </a:cxn>
                  <a:cxn ang="0">
                    <a:pos x="148" y="229"/>
                  </a:cxn>
                  <a:cxn ang="0">
                    <a:pos x="160" y="166"/>
                  </a:cxn>
                  <a:cxn ang="0">
                    <a:pos x="168" y="101"/>
                  </a:cxn>
                  <a:cxn ang="0">
                    <a:pos x="171" y="37"/>
                  </a:cxn>
                  <a:cxn ang="0">
                    <a:pos x="171" y="4"/>
                  </a:cxn>
                  <a:cxn ang="0">
                    <a:pos x="170" y="1"/>
                  </a:cxn>
                  <a:cxn ang="0">
                    <a:pos x="167" y="0"/>
                  </a:cxn>
                  <a:cxn ang="0">
                    <a:pos x="163" y="1"/>
                  </a:cxn>
                  <a:cxn ang="0">
                    <a:pos x="161" y="4"/>
                  </a:cxn>
                </a:cxnLst>
                <a:rect l="0" t="0" r="r" b="b"/>
                <a:pathLst>
                  <a:path w="171" h="1042">
                    <a:moveTo>
                      <a:pt x="161" y="4"/>
                    </a:moveTo>
                    <a:lnTo>
                      <a:pt x="161" y="4"/>
                    </a:lnTo>
                    <a:lnTo>
                      <a:pt x="161" y="39"/>
                    </a:lnTo>
                    <a:lnTo>
                      <a:pt x="159" y="73"/>
                    </a:lnTo>
                    <a:lnTo>
                      <a:pt x="156" y="107"/>
                    </a:lnTo>
                    <a:lnTo>
                      <a:pt x="153" y="141"/>
                    </a:lnTo>
                    <a:lnTo>
                      <a:pt x="148" y="175"/>
                    </a:lnTo>
                    <a:lnTo>
                      <a:pt x="142" y="208"/>
                    </a:lnTo>
                    <a:lnTo>
                      <a:pt x="135" y="242"/>
                    </a:lnTo>
                    <a:lnTo>
                      <a:pt x="125" y="276"/>
                    </a:lnTo>
                    <a:lnTo>
                      <a:pt x="125" y="276"/>
                    </a:lnTo>
                    <a:lnTo>
                      <a:pt x="109" y="340"/>
                    </a:lnTo>
                    <a:lnTo>
                      <a:pt x="94" y="404"/>
                    </a:lnTo>
                    <a:lnTo>
                      <a:pt x="87" y="436"/>
                    </a:lnTo>
                    <a:lnTo>
                      <a:pt x="82" y="470"/>
                    </a:lnTo>
                    <a:lnTo>
                      <a:pt x="77" y="503"/>
                    </a:lnTo>
                    <a:lnTo>
                      <a:pt x="73" y="536"/>
                    </a:lnTo>
                    <a:lnTo>
                      <a:pt x="73" y="536"/>
                    </a:lnTo>
                    <a:lnTo>
                      <a:pt x="68" y="568"/>
                    </a:lnTo>
                    <a:lnTo>
                      <a:pt x="63" y="599"/>
                    </a:lnTo>
                    <a:lnTo>
                      <a:pt x="52" y="663"/>
                    </a:lnTo>
                    <a:lnTo>
                      <a:pt x="47" y="695"/>
                    </a:lnTo>
                    <a:lnTo>
                      <a:pt x="43" y="727"/>
                    </a:lnTo>
                    <a:lnTo>
                      <a:pt x="39" y="759"/>
                    </a:lnTo>
                    <a:lnTo>
                      <a:pt x="38" y="791"/>
                    </a:lnTo>
                    <a:lnTo>
                      <a:pt x="38" y="791"/>
                    </a:lnTo>
                    <a:lnTo>
                      <a:pt x="36" y="824"/>
                    </a:lnTo>
                    <a:lnTo>
                      <a:pt x="33" y="856"/>
                    </a:lnTo>
                    <a:lnTo>
                      <a:pt x="28" y="888"/>
                    </a:lnTo>
                    <a:lnTo>
                      <a:pt x="22" y="920"/>
                    </a:lnTo>
                    <a:lnTo>
                      <a:pt x="22" y="920"/>
                    </a:lnTo>
                    <a:lnTo>
                      <a:pt x="10" y="973"/>
                    </a:lnTo>
                    <a:lnTo>
                      <a:pt x="4" y="999"/>
                    </a:lnTo>
                    <a:lnTo>
                      <a:pt x="1" y="1025"/>
                    </a:lnTo>
                    <a:lnTo>
                      <a:pt x="1" y="1025"/>
                    </a:lnTo>
                    <a:lnTo>
                      <a:pt x="0" y="1028"/>
                    </a:lnTo>
                    <a:lnTo>
                      <a:pt x="0" y="1038"/>
                    </a:lnTo>
                    <a:lnTo>
                      <a:pt x="0" y="1038"/>
                    </a:lnTo>
                    <a:lnTo>
                      <a:pt x="0" y="1040"/>
                    </a:lnTo>
                    <a:lnTo>
                      <a:pt x="1" y="1041"/>
                    </a:lnTo>
                    <a:lnTo>
                      <a:pt x="3" y="1042"/>
                    </a:lnTo>
                    <a:lnTo>
                      <a:pt x="5" y="1042"/>
                    </a:lnTo>
                    <a:lnTo>
                      <a:pt x="6" y="1042"/>
                    </a:lnTo>
                    <a:lnTo>
                      <a:pt x="9" y="1041"/>
                    </a:lnTo>
                    <a:lnTo>
                      <a:pt x="10" y="1040"/>
                    </a:lnTo>
                    <a:lnTo>
                      <a:pt x="10" y="1038"/>
                    </a:lnTo>
                    <a:lnTo>
                      <a:pt x="10" y="1038"/>
                    </a:lnTo>
                    <a:lnTo>
                      <a:pt x="11" y="1021"/>
                    </a:lnTo>
                    <a:lnTo>
                      <a:pt x="13" y="1005"/>
                    </a:lnTo>
                    <a:lnTo>
                      <a:pt x="16" y="988"/>
                    </a:lnTo>
                    <a:lnTo>
                      <a:pt x="19" y="972"/>
                    </a:lnTo>
                    <a:lnTo>
                      <a:pt x="27" y="938"/>
                    </a:lnTo>
                    <a:lnTo>
                      <a:pt x="34" y="905"/>
                    </a:lnTo>
                    <a:lnTo>
                      <a:pt x="34" y="905"/>
                    </a:lnTo>
                    <a:lnTo>
                      <a:pt x="39" y="878"/>
                    </a:lnTo>
                    <a:lnTo>
                      <a:pt x="44" y="849"/>
                    </a:lnTo>
                    <a:lnTo>
                      <a:pt x="47" y="820"/>
                    </a:lnTo>
                    <a:lnTo>
                      <a:pt x="48" y="791"/>
                    </a:lnTo>
                    <a:lnTo>
                      <a:pt x="48" y="791"/>
                    </a:lnTo>
                    <a:lnTo>
                      <a:pt x="49" y="759"/>
                    </a:lnTo>
                    <a:lnTo>
                      <a:pt x="52" y="727"/>
                    </a:lnTo>
                    <a:lnTo>
                      <a:pt x="57" y="695"/>
                    </a:lnTo>
                    <a:lnTo>
                      <a:pt x="62" y="663"/>
                    </a:lnTo>
                    <a:lnTo>
                      <a:pt x="74" y="600"/>
                    </a:lnTo>
                    <a:lnTo>
                      <a:pt x="78" y="568"/>
                    </a:lnTo>
                    <a:lnTo>
                      <a:pt x="82" y="536"/>
                    </a:lnTo>
                    <a:lnTo>
                      <a:pt x="82" y="536"/>
                    </a:lnTo>
                    <a:lnTo>
                      <a:pt x="86" y="501"/>
                    </a:lnTo>
                    <a:lnTo>
                      <a:pt x="91" y="465"/>
                    </a:lnTo>
                    <a:lnTo>
                      <a:pt x="97" y="431"/>
                    </a:lnTo>
                    <a:lnTo>
                      <a:pt x="105" y="396"/>
                    </a:lnTo>
                    <a:lnTo>
                      <a:pt x="113" y="362"/>
                    </a:lnTo>
                    <a:lnTo>
                      <a:pt x="121" y="328"/>
                    </a:lnTo>
                    <a:lnTo>
                      <a:pt x="140" y="261"/>
                    </a:lnTo>
                    <a:lnTo>
                      <a:pt x="140" y="261"/>
                    </a:lnTo>
                    <a:lnTo>
                      <a:pt x="148" y="229"/>
                    </a:lnTo>
                    <a:lnTo>
                      <a:pt x="154" y="197"/>
                    </a:lnTo>
                    <a:lnTo>
                      <a:pt x="160" y="166"/>
                    </a:lnTo>
                    <a:lnTo>
                      <a:pt x="164" y="134"/>
                    </a:lnTo>
                    <a:lnTo>
                      <a:pt x="168" y="101"/>
                    </a:lnTo>
                    <a:lnTo>
                      <a:pt x="170" y="69"/>
                    </a:lnTo>
                    <a:lnTo>
                      <a:pt x="171" y="37"/>
                    </a:lnTo>
                    <a:lnTo>
                      <a:pt x="171" y="4"/>
                    </a:lnTo>
                    <a:lnTo>
                      <a:pt x="171" y="4"/>
                    </a:lnTo>
                    <a:lnTo>
                      <a:pt x="171" y="2"/>
                    </a:lnTo>
                    <a:lnTo>
                      <a:pt x="170" y="1"/>
                    </a:lnTo>
                    <a:lnTo>
                      <a:pt x="168" y="0"/>
                    </a:lnTo>
                    <a:lnTo>
                      <a:pt x="167" y="0"/>
                    </a:lnTo>
                    <a:lnTo>
                      <a:pt x="164" y="0"/>
                    </a:lnTo>
                    <a:lnTo>
                      <a:pt x="163" y="1"/>
                    </a:lnTo>
                    <a:lnTo>
                      <a:pt x="161" y="2"/>
                    </a:lnTo>
                    <a:lnTo>
                      <a:pt x="161" y="4"/>
                    </a:lnTo>
                    <a:lnTo>
                      <a:pt x="161"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30" name="chenying0907 728"/>
              <p:cNvSpPr/>
              <p:nvPr/>
            </p:nvSpPr>
            <p:spPr bwMode="auto">
              <a:xfrm>
                <a:off x="5608638" y="4162425"/>
                <a:ext cx="123825" cy="544513"/>
              </a:xfrm>
              <a:custGeom>
                <a:avLst/>
                <a:gdLst/>
                <a:ahLst/>
                <a:cxnLst>
                  <a:cxn ang="0">
                    <a:pos x="226" y="1"/>
                  </a:cxn>
                  <a:cxn ang="0">
                    <a:pos x="209" y="14"/>
                  </a:cxn>
                  <a:cxn ang="0">
                    <a:pos x="198" y="30"/>
                  </a:cxn>
                  <a:cxn ang="0">
                    <a:pos x="192" y="48"/>
                  </a:cxn>
                  <a:cxn ang="0">
                    <a:pos x="187" y="69"/>
                  </a:cxn>
                  <a:cxn ang="0">
                    <a:pos x="177" y="145"/>
                  </a:cxn>
                  <a:cxn ang="0">
                    <a:pos x="164" y="219"/>
                  </a:cxn>
                  <a:cxn ang="0">
                    <a:pos x="156" y="254"/>
                  </a:cxn>
                  <a:cxn ang="0">
                    <a:pos x="142" y="357"/>
                  </a:cxn>
                  <a:cxn ang="0">
                    <a:pos x="136" y="392"/>
                  </a:cxn>
                  <a:cxn ang="0">
                    <a:pos x="116" y="498"/>
                  </a:cxn>
                  <a:cxn ang="0">
                    <a:pos x="109" y="533"/>
                  </a:cxn>
                  <a:cxn ang="0">
                    <a:pos x="81" y="637"/>
                  </a:cxn>
                  <a:cxn ang="0">
                    <a:pos x="62" y="707"/>
                  </a:cxn>
                  <a:cxn ang="0">
                    <a:pos x="49" y="779"/>
                  </a:cxn>
                  <a:cxn ang="0">
                    <a:pos x="45" y="813"/>
                  </a:cxn>
                  <a:cxn ang="0">
                    <a:pos x="43" y="847"/>
                  </a:cxn>
                  <a:cxn ang="0">
                    <a:pos x="38" y="878"/>
                  </a:cxn>
                  <a:cxn ang="0">
                    <a:pos x="34" y="910"/>
                  </a:cxn>
                  <a:cxn ang="0">
                    <a:pos x="31" y="924"/>
                  </a:cxn>
                  <a:cxn ang="0">
                    <a:pos x="24" y="951"/>
                  </a:cxn>
                  <a:cxn ang="0">
                    <a:pos x="20" y="965"/>
                  </a:cxn>
                  <a:cxn ang="0">
                    <a:pos x="12" y="999"/>
                  </a:cxn>
                  <a:cxn ang="0">
                    <a:pos x="8" y="1010"/>
                  </a:cxn>
                  <a:cxn ang="0">
                    <a:pos x="3" y="1010"/>
                  </a:cxn>
                  <a:cxn ang="0">
                    <a:pos x="0" y="1014"/>
                  </a:cxn>
                  <a:cxn ang="0">
                    <a:pos x="0" y="1024"/>
                  </a:cxn>
                  <a:cxn ang="0">
                    <a:pos x="4" y="1029"/>
                  </a:cxn>
                  <a:cxn ang="0">
                    <a:pos x="9" y="1027"/>
                  </a:cxn>
                  <a:cxn ang="0">
                    <a:pos x="12" y="1021"/>
                  </a:cxn>
                  <a:cxn ang="0">
                    <a:pos x="18" y="1007"/>
                  </a:cxn>
                  <a:cxn ang="0">
                    <a:pos x="24" y="987"/>
                  </a:cxn>
                  <a:cxn ang="0">
                    <a:pos x="31" y="964"/>
                  </a:cxn>
                  <a:cxn ang="0">
                    <a:pos x="38" y="940"/>
                  </a:cxn>
                  <a:cxn ang="0">
                    <a:pos x="42" y="912"/>
                  </a:cxn>
                  <a:cxn ang="0">
                    <a:pos x="45" y="884"/>
                  </a:cxn>
                  <a:cxn ang="0">
                    <a:pos x="48" y="869"/>
                  </a:cxn>
                  <a:cxn ang="0">
                    <a:pos x="54" y="822"/>
                  </a:cxn>
                  <a:cxn ang="0">
                    <a:pos x="57" y="786"/>
                  </a:cxn>
                  <a:cxn ang="0">
                    <a:pos x="70" y="715"/>
                  </a:cxn>
                  <a:cxn ang="0">
                    <a:pos x="79" y="680"/>
                  </a:cxn>
                  <a:cxn ang="0">
                    <a:pos x="100" y="607"/>
                  </a:cxn>
                  <a:cxn ang="0">
                    <a:pos x="118" y="534"/>
                  </a:cxn>
                  <a:cxn ang="0">
                    <a:pos x="133" y="467"/>
                  </a:cxn>
                  <a:cxn ang="0">
                    <a:pos x="144" y="399"/>
                  </a:cxn>
                  <a:cxn ang="0">
                    <a:pos x="164" y="263"/>
                  </a:cxn>
                  <a:cxn ang="0">
                    <a:pos x="176" y="194"/>
                  </a:cxn>
                  <a:cxn ang="0">
                    <a:pos x="188" y="126"/>
                  </a:cxn>
                  <a:cxn ang="0">
                    <a:pos x="193" y="94"/>
                  </a:cxn>
                  <a:cxn ang="0">
                    <a:pos x="198" y="61"/>
                  </a:cxn>
                  <a:cxn ang="0">
                    <a:pos x="205" y="38"/>
                  </a:cxn>
                  <a:cxn ang="0">
                    <a:pos x="213" y="25"/>
                  </a:cxn>
                  <a:cxn ang="0">
                    <a:pos x="224" y="13"/>
                  </a:cxn>
                  <a:cxn ang="0">
                    <a:pos x="230" y="9"/>
                  </a:cxn>
                  <a:cxn ang="0">
                    <a:pos x="232" y="5"/>
                  </a:cxn>
                  <a:cxn ang="0">
                    <a:pos x="232" y="2"/>
                  </a:cxn>
                  <a:cxn ang="0">
                    <a:pos x="229" y="0"/>
                  </a:cxn>
                  <a:cxn ang="0">
                    <a:pos x="226" y="1"/>
                  </a:cxn>
                </a:cxnLst>
                <a:rect l="0" t="0" r="r" b="b"/>
                <a:pathLst>
                  <a:path w="232" h="1029">
                    <a:moveTo>
                      <a:pt x="226" y="1"/>
                    </a:moveTo>
                    <a:lnTo>
                      <a:pt x="226" y="1"/>
                    </a:lnTo>
                    <a:lnTo>
                      <a:pt x="216" y="7"/>
                    </a:lnTo>
                    <a:lnTo>
                      <a:pt x="209" y="14"/>
                    </a:lnTo>
                    <a:lnTo>
                      <a:pt x="203" y="22"/>
                    </a:lnTo>
                    <a:lnTo>
                      <a:pt x="198" y="30"/>
                    </a:lnTo>
                    <a:lnTo>
                      <a:pt x="195" y="39"/>
                    </a:lnTo>
                    <a:lnTo>
                      <a:pt x="192" y="48"/>
                    </a:lnTo>
                    <a:lnTo>
                      <a:pt x="189" y="59"/>
                    </a:lnTo>
                    <a:lnTo>
                      <a:pt x="187" y="69"/>
                    </a:lnTo>
                    <a:lnTo>
                      <a:pt x="187" y="69"/>
                    </a:lnTo>
                    <a:lnTo>
                      <a:pt x="177" y="145"/>
                    </a:lnTo>
                    <a:lnTo>
                      <a:pt x="171" y="182"/>
                    </a:lnTo>
                    <a:lnTo>
                      <a:pt x="164" y="219"/>
                    </a:lnTo>
                    <a:lnTo>
                      <a:pt x="164" y="219"/>
                    </a:lnTo>
                    <a:lnTo>
                      <a:pt x="156" y="254"/>
                    </a:lnTo>
                    <a:lnTo>
                      <a:pt x="151" y="288"/>
                    </a:lnTo>
                    <a:lnTo>
                      <a:pt x="142" y="357"/>
                    </a:lnTo>
                    <a:lnTo>
                      <a:pt x="142" y="357"/>
                    </a:lnTo>
                    <a:lnTo>
                      <a:pt x="136" y="392"/>
                    </a:lnTo>
                    <a:lnTo>
                      <a:pt x="130" y="428"/>
                    </a:lnTo>
                    <a:lnTo>
                      <a:pt x="116" y="498"/>
                    </a:lnTo>
                    <a:lnTo>
                      <a:pt x="116" y="498"/>
                    </a:lnTo>
                    <a:lnTo>
                      <a:pt x="109" y="533"/>
                    </a:lnTo>
                    <a:lnTo>
                      <a:pt x="100" y="568"/>
                    </a:lnTo>
                    <a:lnTo>
                      <a:pt x="81" y="637"/>
                    </a:lnTo>
                    <a:lnTo>
                      <a:pt x="71" y="672"/>
                    </a:lnTo>
                    <a:lnTo>
                      <a:pt x="62" y="707"/>
                    </a:lnTo>
                    <a:lnTo>
                      <a:pt x="54" y="743"/>
                    </a:lnTo>
                    <a:lnTo>
                      <a:pt x="49" y="779"/>
                    </a:lnTo>
                    <a:lnTo>
                      <a:pt x="49" y="779"/>
                    </a:lnTo>
                    <a:lnTo>
                      <a:pt x="45" y="813"/>
                    </a:lnTo>
                    <a:lnTo>
                      <a:pt x="43" y="847"/>
                    </a:lnTo>
                    <a:lnTo>
                      <a:pt x="43" y="847"/>
                    </a:lnTo>
                    <a:lnTo>
                      <a:pt x="41" y="862"/>
                    </a:lnTo>
                    <a:lnTo>
                      <a:pt x="38" y="878"/>
                    </a:lnTo>
                    <a:lnTo>
                      <a:pt x="35" y="894"/>
                    </a:lnTo>
                    <a:lnTo>
                      <a:pt x="34" y="910"/>
                    </a:lnTo>
                    <a:lnTo>
                      <a:pt x="34" y="910"/>
                    </a:lnTo>
                    <a:lnTo>
                      <a:pt x="31" y="924"/>
                    </a:lnTo>
                    <a:lnTo>
                      <a:pt x="28" y="938"/>
                    </a:lnTo>
                    <a:lnTo>
                      <a:pt x="24" y="951"/>
                    </a:lnTo>
                    <a:lnTo>
                      <a:pt x="20" y="965"/>
                    </a:lnTo>
                    <a:lnTo>
                      <a:pt x="20" y="965"/>
                    </a:lnTo>
                    <a:lnTo>
                      <a:pt x="15" y="987"/>
                    </a:lnTo>
                    <a:lnTo>
                      <a:pt x="12" y="999"/>
                    </a:lnTo>
                    <a:lnTo>
                      <a:pt x="8" y="1010"/>
                    </a:lnTo>
                    <a:lnTo>
                      <a:pt x="8" y="1010"/>
                    </a:lnTo>
                    <a:lnTo>
                      <a:pt x="5" y="1010"/>
                    </a:lnTo>
                    <a:lnTo>
                      <a:pt x="3" y="1010"/>
                    </a:lnTo>
                    <a:lnTo>
                      <a:pt x="0" y="1012"/>
                    </a:lnTo>
                    <a:lnTo>
                      <a:pt x="0" y="1014"/>
                    </a:lnTo>
                    <a:lnTo>
                      <a:pt x="0" y="1024"/>
                    </a:lnTo>
                    <a:lnTo>
                      <a:pt x="0" y="1024"/>
                    </a:lnTo>
                    <a:lnTo>
                      <a:pt x="1" y="1027"/>
                    </a:lnTo>
                    <a:lnTo>
                      <a:pt x="4" y="1029"/>
                    </a:lnTo>
                    <a:lnTo>
                      <a:pt x="7" y="1028"/>
                    </a:lnTo>
                    <a:lnTo>
                      <a:pt x="9" y="1027"/>
                    </a:lnTo>
                    <a:lnTo>
                      <a:pt x="9" y="1027"/>
                    </a:lnTo>
                    <a:lnTo>
                      <a:pt x="12" y="1021"/>
                    </a:lnTo>
                    <a:lnTo>
                      <a:pt x="14" y="1017"/>
                    </a:lnTo>
                    <a:lnTo>
                      <a:pt x="18" y="1007"/>
                    </a:lnTo>
                    <a:lnTo>
                      <a:pt x="20" y="998"/>
                    </a:lnTo>
                    <a:lnTo>
                      <a:pt x="24" y="987"/>
                    </a:lnTo>
                    <a:lnTo>
                      <a:pt x="24" y="987"/>
                    </a:lnTo>
                    <a:lnTo>
                      <a:pt x="31" y="964"/>
                    </a:lnTo>
                    <a:lnTo>
                      <a:pt x="38" y="940"/>
                    </a:lnTo>
                    <a:lnTo>
                      <a:pt x="38" y="940"/>
                    </a:lnTo>
                    <a:lnTo>
                      <a:pt x="41" y="926"/>
                    </a:lnTo>
                    <a:lnTo>
                      <a:pt x="42" y="912"/>
                    </a:lnTo>
                    <a:lnTo>
                      <a:pt x="43" y="899"/>
                    </a:lnTo>
                    <a:lnTo>
                      <a:pt x="45" y="884"/>
                    </a:lnTo>
                    <a:lnTo>
                      <a:pt x="45" y="884"/>
                    </a:lnTo>
                    <a:lnTo>
                      <a:pt x="48" y="869"/>
                    </a:lnTo>
                    <a:lnTo>
                      <a:pt x="51" y="853"/>
                    </a:lnTo>
                    <a:lnTo>
                      <a:pt x="54" y="822"/>
                    </a:lnTo>
                    <a:lnTo>
                      <a:pt x="54" y="822"/>
                    </a:lnTo>
                    <a:lnTo>
                      <a:pt x="57" y="786"/>
                    </a:lnTo>
                    <a:lnTo>
                      <a:pt x="62" y="750"/>
                    </a:lnTo>
                    <a:lnTo>
                      <a:pt x="70" y="715"/>
                    </a:lnTo>
                    <a:lnTo>
                      <a:pt x="74" y="697"/>
                    </a:lnTo>
                    <a:lnTo>
                      <a:pt x="79" y="680"/>
                    </a:lnTo>
                    <a:lnTo>
                      <a:pt x="79" y="680"/>
                    </a:lnTo>
                    <a:lnTo>
                      <a:pt x="100" y="607"/>
                    </a:lnTo>
                    <a:lnTo>
                      <a:pt x="118" y="534"/>
                    </a:lnTo>
                    <a:lnTo>
                      <a:pt x="118" y="534"/>
                    </a:lnTo>
                    <a:lnTo>
                      <a:pt x="125" y="501"/>
                    </a:lnTo>
                    <a:lnTo>
                      <a:pt x="133" y="467"/>
                    </a:lnTo>
                    <a:lnTo>
                      <a:pt x="139" y="433"/>
                    </a:lnTo>
                    <a:lnTo>
                      <a:pt x="144" y="399"/>
                    </a:lnTo>
                    <a:lnTo>
                      <a:pt x="164" y="263"/>
                    </a:lnTo>
                    <a:lnTo>
                      <a:pt x="164" y="263"/>
                    </a:lnTo>
                    <a:lnTo>
                      <a:pt x="169" y="228"/>
                    </a:lnTo>
                    <a:lnTo>
                      <a:pt x="176" y="194"/>
                    </a:lnTo>
                    <a:lnTo>
                      <a:pt x="182" y="160"/>
                    </a:lnTo>
                    <a:lnTo>
                      <a:pt x="188" y="126"/>
                    </a:lnTo>
                    <a:lnTo>
                      <a:pt x="188" y="126"/>
                    </a:lnTo>
                    <a:lnTo>
                      <a:pt x="193" y="94"/>
                    </a:lnTo>
                    <a:lnTo>
                      <a:pt x="195" y="77"/>
                    </a:lnTo>
                    <a:lnTo>
                      <a:pt x="198" y="61"/>
                    </a:lnTo>
                    <a:lnTo>
                      <a:pt x="202" y="45"/>
                    </a:lnTo>
                    <a:lnTo>
                      <a:pt x="205" y="38"/>
                    </a:lnTo>
                    <a:lnTo>
                      <a:pt x="208" y="32"/>
                    </a:lnTo>
                    <a:lnTo>
                      <a:pt x="213" y="25"/>
                    </a:lnTo>
                    <a:lnTo>
                      <a:pt x="217" y="18"/>
                    </a:lnTo>
                    <a:lnTo>
                      <a:pt x="224" y="13"/>
                    </a:lnTo>
                    <a:lnTo>
                      <a:pt x="230" y="9"/>
                    </a:lnTo>
                    <a:lnTo>
                      <a:pt x="230" y="9"/>
                    </a:lnTo>
                    <a:lnTo>
                      <a:pt x="232" y="7"/>
                    </a:lnTo>
                    <a:lnTo>
                      <a:pt x="232" y="5"/>
                    </a:lnTo>
                    <a:lnTo>
                      <a:pt x="232" y="4"/>
                    </a:lnTo>
                    <a:lnTo>
                      <a:pt x="232" y="2"/>
                    </a:lnTo>
                    <a:lnTo>
                      <a:pt x="231" y="1"/>
                    </a:lnTo>
                    <a:lnTo>
                      <a:pt x="229" y="0"/>
                    </a:lnTo>
                    <a:lnTo>
                      <a:pt x="228" y="0"/>
                    </a:lnTo>
                    <a:lnTo>
                      <a:pt x="226" y="1"/>
                    </a:lnTo>
                    <a:lnTo>
                      <a:pt x="226" y="1"/>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31" name="chenying0907 729"/>
              <p:cNvSpPr/>
              <p:nvPr/>
            </p:nvSpPr>
            <p:spPr bwMode="auto">
              <a:xfrm>
                <a:off x="5638801" y="4605338"/>
                <a:ext cx="34925" cy="111125"/>
              </a:xfrm>
              <a:custGeom>
                <a:avLst/>
                <a:gdLst/>
                <a:ahLst/>
                <a:cxnLst>
                  <a:cxn ang="0">
                    <a:pos x="58" y="1"/>
                  </a:cxn>
                  <a:cxn ang="0">
                    <a:pos x="58" y="1"/>
                  </a:cxn>
                  <a:cxn ang="0">
                    <a:pos x="52" y="10"/>
                  </a:cxn>
                  <a:cxn ang="0">
                    <a:pos x="48" y="20"/>
                  </a:cxn>
                  <a:cxn ang="0">
                    <a:pos x="44" y="31"/>
                  </a:cxn>
                  <a:cxn ang="0">
                    <a:pos x="41" y="42"/>
                  </a:cxn>
                  <a:cxn ang="0">
                    <a:pos x="36" y="66"/>
                  </a:cxn>
                  <a:cxn ang="0">
                    <a:pos x="32" y="87"/>
                  </a:cxn>
                  <a:cxn ang="0">
                    <a:pos x="32" y="87"/>
                  </a:cxn>
                  <a:cxn ang="0">
                    <a:pos x="24" y="117"/>
                  </a:cxn>
                  <a:cxn ang="0">
                    <a:pos x="15" y="147"/>
                  </a:cxn>
                  <a:cxn ang="0">
                    <a:pos x="6" y="176"/>
                  </a:cxn>
                  <a:cxn ang="0">
                    <a:pos x="3" y="192"/>
                  </a:cxn>
                  <a:cxn ang="0">
                    <a:pos x="0" y="207"/>
                  </a:cxn>
                  <a:cxn ang="0">
                    <a:pos x="0" y="207"/>
                  </a:cxn>
                  <a:cxn ang="0">
                    <a:pos x="0" y="209"/>
                  </a:cxn>
                  <a:cxn ang="0">
                    <a:pos x="1" y="210"/>
                  </a:cxn>
                  <a:cxn ang="0">
                    <a:pos x="4" y="212"/>
                  </a:cxn>
                  <a:cxn ang="0">
                    <a:pos x="5" y="212"/>
                  </a:cxn>
                  <a:cxn ang="0">
                    <a:pos x="8" y="212"/>
                  </a:cxn>
                  <a:cxn ang="0">
                    <a:pos x="9" y="211"/>
                  </a:cxn>
                  <a:cxn ang="0">
                    <a:pos x="10" y="209"/>
                  </a:cxn>
                  <a:cxn ang="0">
                    <a:pos x="10" y="209"/>
                  </a:cxn>
                  <a:cxn ang="0">
                    <a:pos x="14" y="184"/>
                  </a:cxn>
                  <a:cxn ang="0">
                    <a:pos x="21" y="161"/>
                  </a:cxn>
                  <a:cxn ang="0">
                    <a:pos x="35" y="112"/>
                  </a:cxn>
                  <a:cxn ang="0">
                    <a:pos x="35" y="112"/>
                  </a:cxn>
                  <a:cxn ang="0">
                    <a:pos x="42" y="89"/>
                  </a:cxn>
                  <a:cxn ang="0">
                    <a:pos x="47" y="66"/>
                  </a:cxn>
                  <a:cxn ang="0">
                    <a:pos x="47" y="66"/>
                  </a:cxn>
                  <a:cxn ang="0">
                    <a:pos x="50" y="51"/>
                  </a:cxn>
                  <a:cxn ang="0">
                    <a:pos x="53" y="36"/>
                  </a:cxn>
                  <a:cxn ang="0">
                    <a:pos x="55" y="27"/>
                  </a:cxn>
                  <a:cxn ang="0">
                    <a:pos x="58" y="20"/>
                  </a:cxn>
                  <a:cxn ang="0">
                    <a:pos x="61" y="13"/>
                  </a:cxn>
                  <a:cxn ang="0">
                    <a:pos x="65" y="8"/>
                  </a:cxn>
                  <a:cxn ang="0">
                    <a:pos x="65" y="8"/>
                  </a:cxn>
                  <a:cxn ang="0">
                    <a:pos x="66" y="6"/>
                  </a:cxn>
                  <a:cxn ang="0">
                    <a:pos x="66" y="4"/>
                  </a:cxn>
                  <a:cxn ang="0">
                    <a:pos x="64" y="1"/>
                  </a:cxn>
                  <a:cxn ang="0">
                    <a:pos x="63" y="0"/>
                  </a:cxn>
                  <a:cxn ang="0">
                    <a:pos x="61" y="0"/>
                  </a:cxn>
                  <a:cxn ang="0">
                    <a:pos x="60" y="0"/>
                  </a:cxn>
                  <a:cxn ang="0">
                    <a:pos x="58" y="1"/>
                  </a:cxn>
                  <a:cxn ang="0">
                    <a:pos x="58" y="1"/>
                  </a:cxn>
                </a:cxnLst>
                <a:rect l="0" t="0" r="r" b="b"/>
                <a:pathLst>
                  <a:path w="66" h="212">
                    <a:moveTo>
                      <a:pt x="58" y="1"/>
                    </a:moveTo>
                    <a:lnTo>
                      <a:pt x="58" y="1"/>
                    </a:lnTo>
                    <a:lnTo>
                      <a:pt x="52" y="10"/>
                    </a:lnTo>
                    <a:lnTo>
                      <a:pt x="48" y="20"/>
                    </a:lnTo>
                    <a:lnTo>
                      <a:pt x="44" y="31"/>
                    </a:lnTo>
                    <a:lnTo>
                      <a:pt x="41" y="42"/>
                    </a:lnTo>
                    <a:lnTo>
                      <a:pt x="36" y="66"/>
                    </a:lnTo>
                    <a:lnTo>
                      <a:pt x="32" y="87"/>
                    </a:lnTo>
                    <a:lnTo>
                      <a:pt x="32" y="87"/>
                    </a:lnTo>
                    <a:lnTo>
                      <a:pt x="24" y="117"/>
                    </a:lnTo>
                    <a:lnTo>
                      <a:pt x="15" y="147"/>
                    </a:lnTo>
                    <a:lnTo>
                      <a:pt x="6" y="176"/>
                    </a:lnTo>
                    <a:lnTo>
                      <a:pt x="3" y="192"/>
                    </a:lnTo>
                    <a:lnTo>
                      <a:pt x="0" y="207"/>
                    </a:lnTo>
                    <a:lnTo>
                      <a:pt x="0" y="207"/>
                    </a:lnTo>
                    <a:lnTo>
                      <a:pt x="0" y="209"/>
                    </a:lnTo>
                    <a:lnTo>
                      <a:pt x="1" y="210"/>
                    </a:lnTo>
                    <a:lnTo>
                      <a:pt x="4" y="212"/>
                    </a:lnTo>
                    <a:lnTo>
                      <a:pt x="5" y="212"/>
                    </a:lnTo>
                    <a:lnTo>
                      <a:pt x="8" y="212"/>
                    </a:lnTo>
                    <a:lnTo>
                      <a:pt x="9" y="211"/>
                    </a:lnTo>
                    <a:lnTo>
                      <a:pt x="10" y="209"/>
                    </a:lnTo>
                    <a:lnTo>
                      <a:pt x="10" y="209"/>
                    </a:lnTo>
                    <a:lnTo>
                      <a:pt x="14" y="184"/>
                    </a:lnTo>
                    <a:lnTo>
                      <a:pt x="21" y="161"/>
                    </a:lnTo>
                    <a:lnTo>
                      <a:pt x="35" y="112"/>
                    </a:lnTo>
                    <a:lnTo>
                      <a:pt x="35" y="112"/>
                    </a:lnTo>
                    <a:lnTo>
                      <a:pt x="42" y="89"/>
                    </a:lnTo>
                    <a:lnTo>
                      <a:pt x="47" y="66"/>
                    </a:lnTo>
                    <a:lnTo>
                      <a:pt x="47" y="66"/>
                    </a:lnTo>
                    <a:lnTo>
                      <a:pt x="50" y="51"/>
                    </a:lnTo>
                    <a:lnTo>
                      <a:pt x="53" y="36"/>
                    </a:lnTo>
                    <a:lnTo>
                      <a:pt x="55" y="27"/>
                    </a:lnTo>
                    <a:lnTo>
                      <a:pt x="58" y="20"/>
                    </a:lnTo>
                    <a:lnTo>
                      <a:pt x="61" y="13"/>
                    </a:lnTo>
                    <a:lnTo>
                      <a:pt x="65" y="8"/>
                    </a:lnTo>
                    <a:lnTo>
                      <a:pt x="65" y="8"/>
                    </a:lnTo>
                    <a:lnTo>
                      <a:pt x="66" y="6"/>
                    </a:lnTo>
                    <a:lnTo>
                      <a:pt x="66" y="4"/>
                    </a:lnTo>
                    <a:lnTo>
                      <a:pt x="64" y="1"/>
                    </a:lnTo>
                    <a:lnTo>
                      <a:pt x="63" y="0"/>
                    </a:lnTo>
                    <a:lnTo>
                      <a:pt x="61" y="0"/>
                    </a:lnTo>
                    <a:lnTo>
                      <a:pt x="60" y="0"/>
                    </a:lnTo>
                    <a:lnTo>
                      <a:pt x="58" y="1"/>
                    </a:lnTo>
                    <a:lnTo>
                      <a:pt x="58" y="1"/>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32" name="chenying0907 730"/>
              <p:cNvSpPr/>
              <p:nvPr/>
            </p:nvSpPr>
            <p:spPr bwMode="auto">
              <a:xfrm>
                <a:off x="5664201" y="4646613"/>
                <a:ext cx="25400" cy="76200"/>
              </a:xfrm>
              <a:custGeom>
                <a:avLst/>
                <a:gdLst/>
                <a:ahLst/>
                <a:cxnLst>
                  <a:cxn ang="0">
                    <a:pos x="37" y="4"/>
                  </a:cxn>
                  <a:cxn ang="0">
                    <a:pos x="37" y="4"/>
                  </a:cxn>
                  <a:cxn ang="0">
                    <a:pos x="36" y="12"/>
                  </a:cxn>
                  <a:cxn ang="0">
                    <a:pos x="35" y="21"/>
                  </a:cxn>
                  <a:cxn ang="0">
                    <a:pos x="30" y="35"/>
                  </a:cxn>
                  <a:cxn ang="0">
                    <a:pos x="25" y="51"/>
                  </a:cxn>
                  <a:cxn ang="0">
                    <a:pos x="20" y="66"/>
                  </a:cxn>
                  <a:cxn ang="0">
                    <a:pos x="20" y="66"/>
                  </a:cxn>
                  <a:cxn ang="0">
                    <a:pos x="15" y="84"/>
                  </a:cxn>
                  <a:cxn ang="0">
                    <a:pos x="9" y="101"/>
                  </a:cxn>
                  <a:cxn ang="0">
                    <a:pos x="4" y="119"/>
                  </a:cxn>
                  <a:cxn ang="0">
                    <a:pos x="0" y="136"/>
                  </a:cxn>
                  <a:cxn ang="0">
                    <a:pos x="0" y="136"/>
                  </a:cxn>
                  <a:cxn ang="0">
                    <a:pos x="0" y="139"/>
                  </a:cxn>
                  <a:cxn ang="0">
                    <a:pos x="1" y="140"/>
                  </a:cxn>
                  <a:cxn ang="0">
                    <a:pos x="2" y="142"/>
                  </a:cxn>
                  <a:cxn ang="0">
                    <a:pos x="3" y="142"/>
                  </a:cxn>
                  <a:cxn ang="0">
                    <a:pos x="5" y="142"/>
                  </a:cxn>
                  <a:cxn ang="0">
                    <a:pos x="7" y="142"/>
                  </a:cxn>
                  <a:cxn ang="0">
                    <a:pos x="8" y="141"/>
                  </a:cxn>
                  <a:cxn ang="0">
                    <a:pos x="9" y="139"/>
                  </a:cxn>
                  <a:cxn ang="0">
                    <a:pos x="9" y="139"/>
                  </a:cxn>
                  <a:cxn ang="0">
                    <a:pos x="13" y="121"/>
                  </a:cxn>
                  <a:cxn ang="0">
                    <a:pos x="18" y="103"/>
                  </a:cxn>
                  <a:cxn ang="0">
                    <a:pos x="29" y="69"/>
                  </a:cxn>
                  <a:cxn ang="0">
                    <a:pos x="29" y="69"/>
                  </a:cxn>
                  <a:cxn ang="0">
                    <a:pos x="34" y="53"/>
                  </a:cxn>
                  <a:cxn ang="0">
                    <a:pos x="40" y="37"/>
                  </a:cxn>
                  <a:cxn ang="0">
                    <a:pos x="44" y="21"/>
                  </a:cxn>
                  <a:cxn ang="0">
                    <a:pos x="46" y="12"/>
                  </a:cxn>
                  <a:cxn ang="0">
                    <a:pos x="47" y="4"/>
                  </a:cxn>
                  <a:cxn ang="0">
                    <a:pos x="47" y="4"/>
                  </a:cxn>
                  <a:cxn ang="0">
                    <a:pos x="46" y="2"/>
                  </a:cxn>
                  <a:cxn ang="0">
                    <a:pos x="45" y="1"/>
                  </a:cxn>
                  <a:cxn ang="0">
                    <a:pos x="44" y="0"/>
                  </a:cxn>
                  <a:cxn ang="0">
                    <a:pos x="42" y="0"/>
                  </a:cxn>
                  <a:cxn ang="0">
                    <a:pos x="39" y="1"/>
                  </a:cxn>
                  <a:cxn ang="0">
                    <a:pos x="38" y="2"/>
                  </a:cxn>
                  <a:cxn ang="0">
                    <a:pos x="37" y="4"/>
                  </a:cxn>
                  <a:cxn ang="0">
                    <a:pos x="37" y="4"/>
                  </a:cxn>
                </a:cxnLst>
                <a:rect l="0" t="0" r="r" b="b"/>
                <a:pathLst>
                  <a:path w="47" h="142">
                    <a:moveTo>
                      <a:pt x="37" y="4"/>
                    </a:moveTo>
                    <a:lnTo>
                      <a:pt x="37" y="4"/>
                    </a:lnTo>
                    <a:lnTo>
                      <a:pt x="36" y="12"/>
                    </a:lnTo>
                    <a:lnTo>
                      <a:pt x="35" y="21"/>
                    </a:lnTo>
                    <a:lnTo>
                      <a:pt x="30" y="35"/>
                    </a:lnTo>
                    <a:lnTo>
                      <a:pt x="25" y="51"/>
                    </a:lnTo>
                    <a:lnTo>
                      <a:pt x="20" y="66"/>
                    </a:lnTo>
                    <a:lnTo>
                      <a:pt x="20" y="66"/>
                    </a:lnTo>
                    <a:lnTo>
                      <a:pt x="15" y="84"/>
                    </a:lnTo>
                    <a:lnTo>
                      <a:pt x="9" y="101"/>
                    </a:lnTo>
                    <a:lnTo>
                      <a:pt x="4" y="119"/>
                    </a:lnTo>
                    <a:lnTo>
                      <a:pt x="0" y="136"/>
                    </a:lnTo>
                    <a:lnTo>
                      <a:pt x="0" y="136"/>
                    </a:lnTo>
                    <a:lnTo>
                      <a:pt x="0" y="139"/>
                    </a:lnTo>
                    <a:lnTo>
                      <a:pt x="1" y="140"/>
                    </a:lnTo>
                    <a:lnTo>
                      <a:pt x="2" y="142"/>
                    </a:lnTo>
                    <a:lnTo>
                      <a:pt x="3" y="142"/>
                    </a:lnTo>
                    <a:lnTo>
                      <a:pt x="5" y="142"/>
                    </a:lnTo>
                    <a:lnTo>
                      <a:pt x="7" y="142"/>
                    </a:lnTo>
                    <a:lnTo>
                      <a:pt x="8" y="141"/>
                    </a:lnTo>
                    <a:lnTo>
                      <a:pt x="9" y="139"/>
                    </a:lnTo>
                    <a:lnTo>
                      <a:pt x="9" y="139"/>
                    </a:lnTo>
                    <a:lnTo>
                      <a:pt x="13" y="121"/>
                    </a:lnTo>
                    <a:lnTo>
                      <a:pt x="18" y="103"/>
                    </a:lnTo>
                    <a:lnTo>
                      <a:pt x="29" y="69"/>
                    </a:lnTo>
                    <a:lnTo>
                      <a:pt x="29" y="69"/>
                    </a:lnTo>
                    <a:lnTo>
                      <a:pt x="34" y="53"/>
                    </a:lnTo>
                    <a:lnTo>
                      <a:pt x="40" y="37"/>
                    </a:lnTo>
                    <a:lnTo>
                      <a:pt x="44" y="21"/>
                    </a:lnTo>
                    <a:lnTo>
                      <a:pt x="46" y="12"/>
                    </a:lnTo>
                    <a:lnTo>
                      <a:pt x="47" y="4"/>
                    </a:lnTo>
                    <a:lnTo>
                      <a:pt x="47" y="4"/>
                    </a:lnTo>
                    <a:lnTo>
                      <a:pt x="46" y="2"/>
                    </a:lnTo>
                    <a:lnTo>
                      <a:pt x="45" y="1"/>
                    </a:lnTo>
                    <a:lnTo>
                      <a:pt x="44" y="0"/>
                    </a:lnTo>
                    <a:lnTo>
                      <a:pt x="42" y="0"/>
                    </a:lnTo>
                    <a:lnTo>
                      <a:pt x="39" y="1"/>
                    </a:lnTo>
                    <a:lnTo>
                      <a:pt x="38" y="2"/>
                    </a:lnTo>
                    <a:lnTo>
                      <a:pt x="37" y="4"/>
                    </a:lnTo>
                    <a:lnTo>
                      <a:pt x="37"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33" name="chenying0907 731"/>
              <p:cNvSpPr/>
              <p:nvPr/>
            </p:nvSpPr>
            <p:spPr bwMode="auto">
              <a:xfrm>
                <a:off x="5680076" y="4684713"/>
                <a:ext cx="19050" cy="61913"/>
              </a:xfrm>
              <a:custGeom>
                <a:avLst/>
                <a:gdLst/>
                <a:ahLst/>
                <a:cxnLst>
                  <a:cxn ang="0">
                    <a:pos x="30" y="2"/>
                  </a:cxn>
                  <a:cxn ang="0">
                    <a:pos x="30" y="2"/>
                  </a:cxn>
                  <a:cxn ang="0">
                    <a:pos x="26" y="9"/>
                  </a:cxn>
                  <a:cxn ang="0">
                    <a:pos x="22" y="15"/>
                  </a:cxn>
                  <a:cxn ang="0">
                    <a:pos x="17" y="28"/>
                  </a:cxn>
                  <a:cxn ang="0">
                    <a:pos x="13" y="42"/>
                  </a:cxn>
                  <a:cxn ang="0">
                    <a:pos x="11" y="56"/>
                  </a:cxn>
                  <a:cxn ang="0">
                    <a:pos x="7" y="86"/>
                  </a:cxn>
                  <a:cxn ang="0">
                    <a:pos x="4" y="99"/>
                  </a:cxn>
                  <a:cxn ang="0">
                    <a:pos x="0" y="114"/>
                  </a:cxn>
                  <a:cxn ang="0">
                    <a:pos x="0" y="114"/>
                  </a:cxn>
                  <a:cxn ang="0">
                    <a:pos x="0" y="116"/>
                  </a:cxn>
                  <a:cxn ang="0">
                    <a:pos x="1" y="117"/>
                  </a:cxn>
                  <a:cxn ang="0">
                    <a:pos x="2" y="118"/>
                  </a:cxn>
                  <a:cxn ang="0">
                    <a:pos x="3" y="119"/>
                  </a:cxn>
                  <a:cxn ang="0">
                    <a:pos x="7" y="119"/>
                  </a:cxn>
                  <a:cxn ang="0">
                    <a:pos x="8" y="118"/>
                  </a:cxn>
                  <a:cxn ang="0">
                    <a:pos x="9" y="116"/>
                  </a:cxn>
                  <a:cxn ang="0">
                    <a:pos x="9" y="116"/>
                  </a:cxn>
                  <a:cxn ang="0">
                    <a:pos x="13" y="104"/>
                  </a:cxn>
                  <a:cxn ang="0">
                    <a:pos x="15" y="89"/>
                  </a:cxn>
                  <a:cxn ang="0">
                    <a:pos x="19" y="61"/>
                  </a:cxn>
                  <a:cxn ang="0">
                    <a:pos x="21" y="47"/>
                  </a:cxn>
                  <a:cxn ang="0">
                    <a:pos x="24" y="33"/>
                  </a:cxn>
                  <a:cxn ang="0">
                    <a:pos x="30" y="21"/>
                  </a:cxn>
                  <a:cxn ang="0">
                    <a:pos x="33" y="15"/>
                  </a:cxn>
                  <a:cxn ang="0">
                    <a:pos x="37" y="10"/>
                  </a:cxn>
                  <a:cxn ang="0">
                    <a:pos x="37" y="10"/>
                  </a:cxn>
                  <a:cxn ang="0">
                    <a:pos x="38" y="8"/>
                  </a:cxn>
                  <a:cxn ang="0">
                    <a:pos x="38" y="5"/>
                  </a:cxn>
                  <a:cxn ang="0">
                    <a:pos x="36" y="2"/>
                  </a:cxn>
                  <a:cxn ang="0">
                    <a:pos x="35" y="1"/>
                  </a:cxn>
                  <a:cxn ang="0">
                    <a:pos x="33" y="0"/>
                  </a:cxn>
                  <a:cxn ang="0">
                    <a:pos x="32" y="1"/>
                  </a:cxn>
                  <a:cxn ang="0">
                    <a:pos x="30" y="2"/>
                  </a:cxn>
                  <a:cxn ang="0">
                    <a:pos x="30" y="2"/>
                  </a:cxn>
                </a:cxnLst>
                <a:rect l="0" t="0" r="r" b="b"/>
                <a:pathLst>
                  <a:path w="38" h="119">
                    <a:moveTo>
                      <a:pt x="30" y="2"/>
                    </a:moveTo>
                    <a:lnTo>
                      <a:pt x="30" y="2"/>
                    </a:lnTo>
                    <a:lnTo>
                      <a:pt x="26" y="9"/>
                    </a:lnTo>
                    <a:lnTo>
                      <a:pt x="22" y="15"/>
                    </a:lnTo>
                    <a:lnTo>
                      <a:pt x="17" y="28"/>
                    </a:lnTo>
                    <a:lnTo>
                      <a:pt x="13" y="42"/>
                    </a:lnTo>
                    <a:lnTo>
                      <a:pt x="11" y="56"/>
                    </a:lnTo>
                    <a:lnTo>
                      <a:pt x="7" y="86"/>
                    </a:lnTo>
                    <a:lnTo>
                      <a:pt x="4" y="99"/>
                    </a:lnTo>
                    <a:lnTo>
                      <a:pt x="0" y="114"/>
                    </a:lnTo>
                    <a:lnTo>
                      <a:pt x="0" y="114"/>
                    </a:lnTo>
                    <a:lnTo>
                      <a:pt x="0" y="116"/>
                    </a:lnTo>
                    <a:lnTo>
                      <a:pt x="1" y="117"/>
                    </a:lnTo>
                    <a:lnTo>
                      <a:pt x="2" y="118"/>
                    </a:lnTo>
                    <a:lnTo>
                      <a:pt x="3" y="119"/>
                    </a:lnTo>
                    <a:lnTo>
                      <a:pt x="7" y="119"/>
                    </a:lnTo>
                    <a:lnTo>
                      <a:pt x="8" y="118"/>
                    </a:lnTo>
                    <a:lnTo>
                      <a:pt x="9" y="116"/>
                    </a:lnTo>
                    <a:lnTo>
                      <a:pt x="9" y="116"/>
                    </a:lnTo>
                    <a:lnTo>
                      <a:pt x="13" y="104"/>
                    </a:lnTo>
                    <a:lnTo>
                      <a:pt x="15" y="89"/>
                    </a:lnTo>
                    <a:lnTo>
                      <a:pt x="19" y="61"/>
                    </a:lnTo>
                    <a:lnTo>
                      <a:pt x="21" y="47"/>
                    </a:lnTo>
                    <a:lnTo>
                      <a:pt x="24" y="33"/>
                    </a:lnTo>
                    <a:lnTo>
                      <a:pt x="30" y="21"/>
                    </a:lnTo>
                    <a:lnTo>
                      <a:pt x="33" y="15"/>
                    </a:lnTo>
                    <a:lnTo>
                      <a:pt x="37" y="10"/>
                    </a:lnTo>
                    <a:lnTo>
                      <a:pt x="37" y="10"/>
                    </a:lnTo>
                    <a:lnTo>
                      <a:pt x="38" y="8"/>
                    </a:lnTo>
                    <a:lnTo>
                      <a:pt x="38" y="5"/>
                    </a:lnTo>
                    <a:lnTo>
                      <a:pt x="36" y="2"/>
                    </a:lnTo>
                    <a:lnTo>
                      <a:pt x="35" y="1"/>
                    </a:lnTo>
                    <a:lnTo>
                      <a:pt x="33" y="0"/>
                    </a:lnTo>
                    <a:lnTo>
                      <a:pt x="32" y="1"/>
                    </a:lnTo>
                    <a:lnTo>
                      <a:pt x="30" y="2"/>
                    </a:lnTo>
                    <a:lnTo>
                      <a:pt x="30"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34" name="chenying0907 732"/>
              <p:cNvSpPr/>
              <p:nvPr/>
            </p:nvSpPr>
            <p:spPr bwMode="auto">
              <a:xfrm>
                <a:off x="5694363" y="4205288"/>
                <a:ext cx="63500" cy="346075"/>
              </a:xfrm>
              <a:custGeom>
                <a:avLst/>
                <a:gdLst/>
                <a:ahLst/>
                <a:cxnLst>
                  <a:cxn ang="0">
                    <a:pos x="111" y="4"/>
                  </a:cxn>
                  <a:cxn ang="0">
                    <a:pos x="100" y="44"/>
                  </a:cxn>
                  <a:cxn ang="0">
                    <a:pos x="91" y="83"/>
                  </a:cxn>
                  <a:cxn ang="0">
                    <a:pos x="81" y="165"/>
                  </a:cxn>
                  <a:cxn ang="0">
                    <a:pos x="78" y="186"/>
                  </a:cxn>
                  <a:cxn ang="0">
                    <a:pos x="69" y="230"/>
                  </a:cxn>
                  <a:cxn ang="0">
                    <a:pos x="64" y="250"/>
                  </a:cxn>
                  <a:cxn ang="0">
                    <a:pos x="58" y="272"/>
                  </a:cxn>
                  <a:cxn ang="0">
                    <a:pos x="51" y="319"/>
                  </a:cxn>
                  <a:cxn ang="0">
                    <a:pos x="47" y="341"/>
                  </a:cxn>
                  <a:cxn ang="0">
                    <a:pos x="32" y="412"/>
                  </a:cxn>
                  <a:cxn ang="0">
                    <a:pos x="20" y="482"/>
                  </a:cxn>
                  <a:cxn ang="0">
                    <a:pos x="17" y="506"/>
                  </a:cxn>
                  <a:cxn ang="0">
                    <a:pos x="7" y="550"/>
                  </a:cxn>
                  <a:cxn ang="0">
                    <a:pos x="2" y="573"/>
                  </a:cxn>
                  <a:cxn ang="0">
                    <a:pos x="0" y="591"/>
                  </a:cxn>
                  <a:cxn ang="0">
                    <a:pos x="1" y="631"/>
                  </a:cxn>
                  <a:cxn ang="0">
                    <a:pos x="2" y="650"/>
                  </a:cxn>
                  <a:cxn ang="0">
                    <a:pos x="3" y="653"/>
                  </a:cxn>
                  <a:cxn ang="0">
                    <a:pos x="6" y="654"/>
                  </a:cxn>
                  <a:cxn ang="0">
                    <a:pos x="10" y="653"/>
                  </a:cxn>
                  <a:cxn ang="0">
                    <a:pos x="11" y="650"/>
                  </a:cxn>
                  <a:cxn ang="0">
                    <a:pos x="10" y="608"/>
                  </a:cxn>
                  <a:cxn ang="0">
                    <a:pos x="11" y="577"/>
                  </a:cxn>
                  <a:cxn ang="0">
                    <a:pos x="12" y="567"/>
                  </a:cxn>
                  <a:cxn ang="0">
                    <a:pos x="22" y="528"/>
                  </a:cxn>
                  <a:cxn ang="0">
                    <a:pos x="28" y="498"/>
                  </a:cxn>
                  <a:cxn ang="0">
                    <a:pos x="29" y="489"/>
                  </a:cxn>
                  <a:cxn ang="0">
                    <a:pos x="35" y="454"/>
                  </a:cxn>
                  <a:cxn ang="0">
                    <a:pos x="41" y="420"/>
                  </a:cxn>
                  <a:cxn ang="0">
                    <a:pos x="51" y="362"/>
                  </a:cxn>
                  <a:cxn ang="0">
                    <a:pos x="56" y="343"/>
                  </a:cxn>
                  <a:cxn ang="0">
                    <a:pos x="65" y="303"/>
                  </a:cxn>
                  <a:cxn ang="0">
                    <a:pos x="71" y="262"/>
                  </a:cxn>
                  <a:cxn ang="0">
                    <a:pos x="80" y="219"/>
                  </a:cxn>
                  <a:cxn ang="0">
                    <a:pos x="88" y="176"/>
                  </a:cxn>
                  <a:cxn ang="0">
                    <a:pos x="95" y="134"/>
                  </a:cxn>
                  <a:cxn ang="0">
                    <a:pos x="104" y="70"/>
                  </a:cxn>
                  <a:cxn ang="0">
                    <a:pos x="113" y="27"/>
                  </a:cxn>
                  <a:cxn ang="0">
                    <a:pos x="119" y="7"/>
                  </a:cxn>
                  <a:cxn ang="0">
                    <a:pos x="119" y="3"/>
                  </a:cxn>
                  <a:cxn ang="0">
                    <a:pos x="116" y="0"/>
                  </a:cxn>
                  <a:cxn ang="0">
                    <a:pos x="113" y="2"/>
                  </a:cxn>
                  <a:cxn ang="0">
                    <a:pos x="111" y="4"/>
                  </a:cxn>
                </a:cxnLst>
                <a:rect l="0" t="0" r="r" b="b"/>
                <a:pathLst>
                  <a:path w="120" h="654">
                    <a:moveTo>
                      <a:pt x="111" y="4"/>
                    </a:moveTo>
                    <a:lnTo>
                      <a:pt x="111" y="4"/>
                    </a:lnTo>
                    <a:lnTo>
                      <a:pt x="104" y="24"/>
                    </a:lnTo>
                    <a:lnTo>
                      <a:pt x="100" y="44"/>
                    </a:lnTo>
                    <a:lnTo>
                      <a:pt x="96" y="63"/>
                    </a:lnTo>
                    <a:lnTo>
                      <a:pt x="91" y="83"/>
                    </a:lnTo>
                    <a:lnTo>
                      <a:pt x="86" y="123"/>
                    </a:lnTo>
                    <a:lnTo>
                      <a:pt x="81" y="165"/>
                    </a:lnTo>
                    <a:lnTo>
                      <a:pt x="81" y="165"/>
                    </a:lnTo>
                    <a:lnTo>
                      <a:pt x="78" y="186"/>
                    </a:lnTo>
                    <a:lnTo>
                      <a:pt x="74" y="208"/>
                    </a:lnTo>
                    <a:lnTo>
                      <a:pt x="69" y="230"/>
                    </a:lnTo>
                    <a:lnTo>
                      <a:pt x="64" y="250"/>
                    </a:lnTo>
                    <a:lnTo>
                      <a:pt x="64" y="250"/>
                    </a:lnTo>
                    <a:lnTo>
                      <a:pt x="60" y="262"/>
                    </a:lnTo>
                    <a:lnTo>
                      <a:pt x="58" y="272"/>
                    </a:lnTo>
                    <a:lnTo>
                      <a:pt x="54" y="296"/>
                    </a:lnTo>
                    <a:lnTo>
                      <a:pt x="51" y="319"/>
                    </a:lnTo>
                    <a:lnTo>
                      <a:pt x="47" y="341"/>
                    </a:lnTo>
                    <a:lnTo>
                      <a:pt x="47" y="341"/>
                    </a:lnTo>
                    <a:lnTo>
                      <a:pt x="39" y="375"/>
                    </a:lnTo>
                    <a:lnTo>
                      <a:pt x="32" y="412"/>
                    </a:lnTo>
                    <a:lnTo>
                      <a:pt x="25" y="447"/>
                    </a:lnTo>
                    <a:lnTo>
                      <a:pt x="20" y="482"/>
                    </a:lnTo>
                    <a:lnTo>
                      <a:pt x="20" y="482"/>
                    </a:lnTo>
                    <a:lnTo>
                      <a:pt x="17" y="506"/>
                    </a:lnTo>
                    <a:lnTo>
                      <a:pt x="12" y="527"/>
                    </a:lnTo>
                    <a:lnTo>
                      <a:pt x="7" y="550"/>
                    </a:lnTo>
                    <a:lnTo>
                      <a:pt x="2" y="573"/>
                    </a:lnTo>
                    <a:lnTo>
                      <a:pt x="2" y="573"/>
                    </a:lnTo>
                    <a:lnTo>
                      <a:pt x="1" y="582"/>
                    </a:lnTo>
                    <a:lnTo>
                      <a:pt x="0" y="591"/>
                    </a:lnTo>
                    <a:lnTo>
                      <a:pt x="0" y="611"/>
                    </a:lnTo>
                    <a:lnTo>
                      <a:pt x="1" y="631"/>
                    </a:lnTo>
                    <a:lnTo>
                      <a:pt x="2" y="650"/>
                    </a:lnTo>
                    <a:lnTo>
                      <a:pt x="2" y="650"/>
                    </a:lnTo>
                    <a:lnTo>
                      <a:pt x="2" y="652"/>
                    </a:lnTo>
                    <a:lnTo>
                      <a:pt x="3" y="653"/>
                    </a:lnTo>
                    <a:lnTo>
                      <a:pt x="5" y="654"/>
                    </a:lnTo>
                    <a:lnTo>
                      <a:pt x="6" y="654"/>
                    </a:lnTo>
                    <a:lnTo>
                      <a:pt x="8" y="654"/>
                    </a:lnTo>
                    <a:lnTo>
                      <a:pt x="10" y="653"/>
                    </a:lnTo>
                    <a:lnTo>
                      <a:pt x="11" y="652"/>
                    </a:lnTo>
                    <a:lnTo>
                      <a:pt x="11" y="650"/>
                    </a:lnTo>
                    <a:lnTo>
                      <a:pt x="11" y="650"/>
                    </a:lnTo>
                    <a:lnTo>
                      <a:pt x="10" y="608"/>
                    </a:lnTo>
                    <a:lnTo>
                      <a:pt x="10" y="587"/>
                    </a:lnTo>
                    <a:lnTo>
                      <a:pt x="11" y="577"/>
                    </a:lnTo>
                    <a:lnTo>
                      <a:pt x="12" y="567"/>
                    </a:lnTo>
                    <a:lnTo>
                      <a:pt x="12" y="567"/>
                    </a:lnTo>
                    <a:lnTo>
                      <a:pt x="17" y="548"/>
                    </a:lnTo>
                    <a:lnTo>
                      <a:pt x="22" y="528"/>
                    </a:lnTo>
                    <a:lnTo>
                      <a:pt x="27" y="509"/>
                    </a:lnTo>
                    <a:lnTo>
                      <a:pt x="28" y="498"/>
                    </a:lnTo>
                    <a:lnTo>
                      <a:pt x="29" y="489"/>
                    </a:lnTo>
                    <a:lnTo>
                      <a:pt x="29" y="489"/>
                    </a:lnTo>
                    <a:lnTo>
                      <a:pt x="32" y="471"/>
                    </a:lnTo>
                    <a:lnTo>
                      <a:pt x="35" y="454"/>
                    </a:lnTo>
                    <a:lnTo>
                      <a:pt x="41" y="420"/>
                    </a:lnTo>
                    <a:lnTo>
                      <a:pt x="41" y="420"/>
                    </a:lnTo>
                    <a:lnTo>
                      <a:pt x="47" y="382"/>
                    </a:lnTo>
                    <a:lnTo>
                      <a:pt x="51" y="362"/>
                    </a:lnTo>
                    <a:lnTo>
                      <a:pt x="56" y="343"/>
                    </a:lnTo>
                    <a:lnTo>
                      <a:pt x="56" y="343"/>
                    </a:lnTo>
                    <a:lnTo>
                      <a:pt x="60" y="324"/>
                    </a:lnTo>
                    <a:lnTo>
                      <a:pt x="65" y="303"/>
                    </a:lnTo>
                    <a:lnTo>
                      <a:pt x="71" y="262"/>
                    </a:lnTo>
                    <a:lnTo>
                      <a:pt x="71" y="262"/>
                    </a:lnTo>
                    <a:lnTo>
                      <a:pt x="75" y="240"/>
                    </a:lnTo>
                    <a:lnTo>
                      <a:pt x="80" y="219"/>
                    </a:lnTo>
                    <a:lnTo>
                      <a:pt x="84" y="198"/>
                    </a:lnTo>
                    <a:lnTo>
                      <a:pt x="88" y="176"/>
                    </a:lnTo>
                    <a:lnTo>
                      <a:pt x="88" y="176"/>
                    </a:lnTo>
                    <a:lnTo>
                      <a:pt x="95" y="134"/>
                    </a:lnTo>
                    <a:lnTo>
                      <a:pt x="100" y="90"/>
                    </a:lnTo>
                    <a:lnTo>
                      <a:pt x="104" y="70"/>
                    </a:lnTo>
                    <a:lnTo>
                      <a:pt x="108" y="48"/>
                    </a:lnTo>
                    <a:lnTo>
                      <a:pt x="113" y="27"/>
                    </a:lnTo>
                    <a:lnTo>
                      <a:pt x="119" y="7"/>
                    </a:lnTo>
                    <a:lnTo>
                      <a:pt x="119" y="7"/>
                    </a:lnTo>
                    <a:lnTo>
                      <a:pt x="120" y="5"/>
                    </a:lnTo>
                    <a:lnTo>
                      <a:pt x="119" y="3"/>
                    </a:lnTo>
                    <a:lnTo>
                      <a:pt x="118" y="2"/>
                    </a:lnTo>
                    <a:lnTo>
                      <a:pt x="116" y="0"/>
                    </a:lnTo>
                    <a:lnTo>
                      <a:pt x="115" y="0"/>
                    </a:lnTo>
                    <a:lnTo>
                      <a:pt x="113" y="2"/>
                    </a:lnTo>
                    <a:lnTo>
                      <a:pt x="112" y="3"/>
                    </a:lnTo>
                    <a:lnTo>
                      <a:pt x="111" y="4"/>
                    </a:lnTo>
                    <a:lnTo>
                      <a:pt x="111"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35" name="chenying0907 733"/>
              <p:cNvSpPr/>
              <p:nvPr/>
            </p:nvSpPr>
            <p:spPr bwMode="auto">
              <a:xfrm>
                <a:off x="5746751" y="4235450"/>
                <a:ext cx="46038" cy="260350"/>
              </a:xfrm>
              <a:custGeom>
                <a:avLst/>
                <a:gdLst/>
                <a:ahLst/>
                <a:cxnLst>
                  <a:cxn ang="0">
                    <a:pos x="76" y="2"/>
                  </a:cxn>
                  <a:cxn ang="0">
                    <a:pos x="70" y="31"/>
                  </a:cxn>
                  <a:cxn ang="0">
                    <a:pos x="69" y="60"/>
                  </a:cxn>
                  <a:cxn ang="0">
                    <a:pos x="70" y="106"/>
                  </a:cxn>
                  <a:cxn ang="0">
                    <a:pos x="70" y="120"/>
                  </a:cxn>
                  <a:cxn ang="0">
                    <a:pos x="65" y="152"/>
                  </a:cxn>
                  <a:cxn ang="0">
                    <a:pos x="50" y="215"/>
                  </a:cxn>
                  <a:cxn ang="0">
                    <a:pos x="44" y="248"/>
                  </a:cxn>
                  <a:cxn ang="0">
                    <a:pos x="40" y="279"/>
                  </a:cxn>
                  <a:cxn ang="0">
                    <a:pos x="30" y="342"/>
                  </a:cxn>
                  <a:cxn ang="0">
                    <a:pos x="21" y="373"/>
                  </a:cxn>
                  <a:cxn ang="0">
                    <a:pos x="7" y="430"/>
                  </a:cxn>
                  <a:cxn ang="0">
                    <a:pos x="1" y="473"/>
                  </a:cxn>
                  <a:cxn ang="0">
                    <a:pos x="0" y="488"/>
                  </a:cxn>
                  <a:cxn ang="0">
                    <a:pos x="2" y="491"/>
                  </a:cxn>
                  <a:cxn ang="0">
                    <a:pos x="5" y="492"/>
                  </a:cxn>
                  <a:cxn ang="0">
                    <a:pos x="8" y="491"/>
                  </a:cxn>
                  <a:cxn ang="0">
                    <a:pos x="9" y="488"/>
                  </a:cxn>
                  <a:cxn ang="0">
                    <a:pos x="10" y="472"/>
                  </a:cxn>
                  <a:cxn ang="0">
                    <a:pos x="17" y="428"/>
                  </a:cxn>
                  <a:cxn ang="0">
                    <a:pos x="33" y="369"/>
                  </a:cxn>
                  <a:cxn ang="0">
                    <a:pos x="40" y="341"/>
                  </a:cxn>
                  <a:cxn ang="0">
                    <a:pos x="49" y="284"/>
                  </a:cxn>
                  <a:cxn ang="0">
                    <a:pos x="53" y="256"/>
                  </a:cxn>
                  <a:cxn ang="0">
                    <a:pos x="58" y="224"/>
                  </a:cxn>
                  <a:cxn ang="0">
                    <a:pos x="72" y="161"/>
                  </a:cxn>
                  <a:cxn ang="0">
                    <a:pos x="78" y="129"/>
                  </a:cxn>
                  <a:cxn ang="0">
                    <a:pos x="80" y="103"/>
                  </a:cxn>
                  <a:cxn ang="0">
                    <a:pos x="80" y="76"/>
                  </a:cxn>
                  <a:cxn ang="0">
                    <a:pos x="81" y="22"/>
                  </a:cxn>
                  <a:cxn ang="0">
                    <a:pos x="85" y="5"/>
                  </a:cxn>
                  <a:cxn ang="0">
                    <a:pos x="85" y="3"/>
                  </a:cxn>
                  <a:cxn ang="0">
                    <a:pos x="83" y="0"/>
                  </a:cxn>
                  <a:cxn ang="0">
                    <a:pos x="78" y="0"/>
                  </a:cxn>
                  <a:cxn ang="0">
                    <a:pos x="76" y="2"/>
                  </a:cxn>
                </a:cxnLst>
                <a:rect l="0" t="0" r="r" b="b"/>
                <a:pathLst>
                  <a:path w="85" h="492">
                    <a:moveTo>
                      <a:pt x="76" y="2"/>
                    </a:moveTo>
                    <a:lnTo>
                      <a:pt x="76" y="2"/>
                    </a:lnTo>
                    <a:lnTo>
                      <a:pt x="72" y="17"/>
                    </a:lnTo>
                    <a:lnTo>
                      <a:pt x="70" y="31"/>
                    </a:lnTo>
                    <a:lnTo>
                      <a:pt x="69" y="46"/>
                    </a:lnTo>
                    <a:lnTo>
                      <a:pt x="69" y="60"/>
                    </a:lnTo>
                    <a:lnTo>
                      <a:pt x="70" y="91"/>
                    </a:lnTo>
                    <a:lnTo>
                      <a:pt x="70" y="106"/>
                    </a:lnTo>
                    <a:lnTo>
                      <a:pt x="70" y="120"/>
                    </a:lnTo>
                    <a:lnTo>
                      <a:pt x="70" y="120"/>
                    </a:lnTo>
                    <a:lnTo>
                      <a:pt x="68" y="136"/>
                    </a:lnTo>
                    <a:lnTo>
                      <a:pt x="65" y="152"/>
                    </a:lnTo>
                    <a:lnTo>
                      <a:pt x="58" y="184"/>
                    </a:lnTo>
                    <a:lnTo>
                      <a:pt x="50" y="215"/>
                    </a:lnTo>
                    <a:lnTo>
                      <a:pt x="47" y="232"/>
                    </a:lnTo>
                    <a:lnTo>
                      <a:pt x="44" y="248"/>
                    </a:lnTo>
                    <a:lnTo>
                      <a:pt x="44" y="248"/>
                    </a:lnTo>
                    <a:lnTo>
                      <a:pt x="40" y="279"/>
                    </a:lnTo>
                    <a:lnTo>
                      <a:pt x="36" y="311"/>
                    </a:lnTo>
                    <a:lnTo>
                      <a:pt x="30" y="342"/>
                    </a:lnTo>
                    <a:lnTo>
                      <a:pt x="21" y="373"/>
                    </a:lnTo>
                    <a:lnTo>
                      <a:pt x="21" y="373"/>
                    </a:lnTo>
                    <a:lnTo>
                      <a:pt x="14" y="401"/>
                    </a:lnTo>
                    <a:lnTo>
                      <a:pt x="7" y="430"/>
                    </a:lnTo>
                    <a:lnTo>
                      <a:pt x="3" y="459"/>
                    </a:lnTo>
                    <a:lnTo>
                      <a:pt x="1" y="473"/>
                    </a:lnTo>
                    <a:lnTo>
                      <a:pt x="0" y="488"/>
                    </a:lnTo>
                    <a:lnTo>
                      <a:pt x="0" y="488"/>
                    </a:lnTo>
                    <a:lnTo>
                      <a:pt x="1" y="490"/>
                    </a:lnTo>
                    <a:lnTo>
                      <a:pt x="2" y="491"/>
                    </a:lnTo>
                    <a:lnTo>
                      <a:pt x="3" y="492"/>
                    </a:lnTo>
                    <a:lnTo>
                      <a:pt x="5" y="492"/>
                    </a:lnTo>
                    <a:lnTo>
                      <a:pt x="6" y="492"/>
                    </a:lnTo>
                    <a:lnTo>
                      <a:pt x="8" y="491"/>
                    </a:lnTo>
                    <a:lnTo>
                      <a:pt x="9" y="490"/>
                    </a:lnTo>
                    <a:lnTo>
                      <a:pt x="9" y="488"/>
                    </a:lnTo>
                    <a:lnTo>
                      <a:pt x="9" y="488"/>
                    </a:lnTo>
                    <a:lnTo>
                      <a:pt x="10" y="472"/>
                    </a:lnTo>
                    <a:lnTo>
                      <a:pt x="12" y="458"/>
                    </a:lnTo>
                    <a:lnTo>
                      <a:pt x="17" y="428"/>
                    </a:lnTo>
                    <a:lnTo>
                      <a:pt x="25" y="398"/>
                    </a:lnTo>
                    <a:lnTo>
                      <a:pt x="33" y="369"/>
                    </a:lnTo>
                    <a:lnTo>
                      <a:pt x="33" y="369"/>
                    </a:lnTo>
                    <a:lnTo>
                      <a:pt x="40" y="341"/>
                    </a:lnTo>
                    <a:lnTo>
                      <a:pt x="45" y="313"/>
                    </a:lnTo>
                    <a:lnTo>
                      <a:pt x="49" y="284"/>
                    </a:lnTo>
                    <a:lnTo>
                      <a:pt x="53" y="256"/>
                    </a:lnTo>
                    <a:lnTo>
                      <a:pt x="53" y="256"/>
                    </a:lnTo>
                    <a:lnTo>
                      <a:pt x="55" y="240"/>
                    </a:lnTo>
                    <a:lnTo>
                      <a:pt x="58" y="224"/>
                    </a:lnTo>
                    <a:lnTo>
                      <a:pt x="65" y="192"/>
                    </a:lnTo>
                    <a:lnTo>
                      <a:pt x="72" y="161"/>
                    </a:lnTo>
                    <a:lnTo>
                      <a:pt x="78" y="129"/>
                    </a:lnTo>
                    <a:lnTo>
                      <a:pt x="78" y="129"/>
                    </a:lnTo>
                    <a:lnTo>
                      <a:pt x="79" y="116"/>
                    </a:lnTo>
                    <a:lnTo>
                      <a:pt x="80" y="103"/>
                    </a:lnTo>
                    <a:lnTo>
                      <a:pt x="80" y="76"/>
                    </a:lnTo>
                    <a:lnTo>
                      <a:pt x="80" y="76"/>
                    </a:lnTo>
                    <a:lnTo>
                      <a:pt x="80" y="40"/>
                    </a:lnTo>
                    <a:lnTo>
                      <a:pt x="81" y="22"/>
                    </a:lnTo>
                    <a:lnTo>
                      <a:pt x="82" y="14"/>
                    </a:lnTo>
                    <a:lnTo>
                      <a:pt x="85" y="5"/>
                    </a:lnTo>
                    <a:lnTo>
                      <a:pt x="85" y="5"/>
                    </a:lnTo>
                    <a:lnTo>
                      <a:pt x="85" y="3"/>
                    </a:lnTo>
                    <a:lnTo>
                      <a:pt x="84" y="1"/>
                    </a:lnTo>
                    <a:lnTo>
                      <a:pt x="83" y="0"/>
                    </a:lnTo>
                    <a:lnTo>
                      <a:pt x="82" y="0"/>
                    </a:lnTo>
                    <a:lnTo>
                      <a:pt x="78" y="0"/>
                    </a:lnTo>
                    <a:lnTo>
                      <a:pt x="77" y="1"/>
                    </a:lnTo>
                    <a:lnTo>
                      <a:pt x="76" y="2"/>
                    </a:lnTo>
                    <a:lnTo>
                      <a:pt x="76"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36" name="chenying0907 734"/>
              <p:cNvSpPr/>
              <p:nvPr/>
            </p:nvSpPr>
            <p:spPr bwMode="auto">
              <a:xfrm>
                <a:off x="5780088" y="4264025"/>
                <a:ext cx="34925" cy="196850"/>
              </a:xfrm>
              <a:custGeom>
                <a:avLst/>
                <a:gdLst/>
                <a:ahLst/>
                <a:cxnLst>
                  <a:cxn ang="0">
                    <a:pos x="57" y="4"/>
                  </a:cxn>
                  <a:cxn ang="0">
                    <a:pos x="57" y="4"/>
                  </a:cxn>
                  <a:cxn ang="0">
                    <a:pos x="56" y="51"/>
                  </a:cxn>
                  <a:cxn ang="0">
                    <a:pos x="52" y="96"/>
                  </a:cxn>
                  <a:cxn ang="0">
                    <a:pos x="47" y="141"/>
                  </a:cxn>
                  <a:cxn ang="0">
                    <a:pos x="41" y="187"/>
                  </a:cxn>
                  <a:cxn ang="0">
                    <a:pos x="41" y="187"/>
                  </a:cxn>
                  <a:cxn ang="0">
                    <a:pos x="37" y="210"/>
                  </a:cxn>
                  <a:cxn ang="0">
                    <a:pos x="32" y="232"/>
                  </a:cxn>
                  <a:cxn ang="0">
                    <a:pos x="20" y="278"/>
                  </a:cxn>
                  <a:cxn ang="0">
                    <a:pos x="9" y="322"/>
                  </a:cxn>
                  <a:cxn ang="0">
                    <a:pos x="4" y="345"/>
                  </a:cxn>
                  <a:cxn ang="0">
                    <a:pos x="0" y="368"/>
                  </a:cxn>
                  <a:cxn ang="0">
                    <a:pos x="0" y="368"/>
                  </a:cxn>
                  <a:cxn ang="0">
                    <a:pos x="0" y="370"/>
                  </a:cxn>
                  <a:cxn ang="0">
                    <a:pos x="1" y="372"/>
                  </a:cxn>
                  <a:cxn ang="0">
                    <a:pos x="4" y="374"/>
                  </a:cxn>
                  <a:cxn ang="0">
                    <a:pos x="5" y="374"/>
                  </a:cxn>
                  <a:cxn ang="0">
                    <a:pos x="7" y="374"/>
                  </a:cxn>
                  <a:cxn ang="0">
                    <a:pos x="8" y="373"/>
                  </a:cxn>
                  <a:cxn ang="0">
                    <a:pos x="9" y="371"/>
                  </a:cxn>
                  <a:cxn ang="0">
                    <a:pos x="9" y="371"/>
                  </a:cxn>
                  <a:cxn ang="0">
                    <a:pos x="13" y="348"/>
                  </a:cxn>
                  <a:cxn ang="0">
                    <a:pos x="18" y="325"/>
                  </a:cxn>
                  <a:cxn ang="0">
                    <a:pos x="30" y="280"/>
                  </a:cxn>
                  <a:cxn ang="0">
                    <a:pos x="41" y="235"/>
                  </a:cxn>
                  <a:cxn ang="0">
                    <a:pos x="46" y="213"/>
                  </a:cxn>
                  <a:cxn ang="0">
                    <a:pos x="50" y="190"/>
                  </a:cxn>
                  <a:cxn ang="0">
                    <a:pos x="50" y="190"/>
                  </a:cxn>
                  <a:cxn ang="0">
                    <a:pos x="58" y="144"/>
                  </a:cxn>
                  <a:cxn ang="0">
                    <a:pos x="62" y="97"/>
                  </a:cxn>
                  <a:cxn ang="0">
                    <a:pos x="65" y="51"/>
                  </a:cxn>
                  <a:cxn ang="0">
                    <a:pos x="66" y="4"/>
                  </a:cxn>
                  <a:cxn ang="0">
                    <a:pos x="66" y="4"/>
                  </a:cxn>
                  <a:cxn ang="0">
                    <a:pos x="66" y="2"/>
                  </a:cxn>
                  <a:cxn ang="0">
                    <a:pos x="65" y="1"/>
                  </a:cxn>
                  <a:cxn ang="0">
                    <a:pos x="63" y="0"/>
                  </a:cxn>
                  <a:cxn ang="0">
                    <a:pos x="62" y="0"/>
                  </a:cxn>
                  <a:cxn ang="0">
                    <a:pos x="60" y="0"/>
                  </a:cxn>
                  <a:cxn ang="0">
                    <a:pos x="58" y="1"/>
                  </a:cxn>
                  <a:cxn ang="0">
                    <a:pos x="57" y="2"/>
                  </a:cxn>
                  <a:cxn ang="0">
                    <a:pos x="57" y="4"/>
                  </a:cxn>
                  <a:cxn ang="0">
                    <a:pos x="57" y="4"/>
                  </a:cxn>
                </a:cxnLst>
                <a:rect l="0" t="0" r="r" b="b"/>
                <a:pathLst>
                  <a:path w="66" h="374">
                    <a:moveTo>
                      <a:pt x="57" y="4"/>
                    </a:moveTo>
                    <a:lnTo>
                      <a:pt x="57" y="4"/>
                    </a:lnTo>
                    <a:lnTo>
                      <a:pt x="56" y="51"/>
                    </a:lnTo>
                    <a:lnTo>
                      <a:pt x="52" y="96"/>
                    </a:lnTo>
                    <a:lnTo>
                      <a:pt x="47" y="141"/>
                    </a:lnTo>
                    <a:lnTo>
                      <a:pt x="41" y="187"/>
                    </a:lnTo>
                    <a:lnTo>
                      <a:pt x="41" y="187"/>
                    </a:lnTo>
                    <a:lnTo>
                      <a:pt x="37" y="210"/>
                    </a:lnTo>
                    <a:lnTo>
                      <a:pt x="32" y="232"/>
                    </a:lnTo>
                    <a:lnTo>
                      <a:pt x="20" y="278"/>
                    </a:lnTo>
                    <a:lnTo>
                      <a:pt x="9" y="322"/>
                    </a:lnTo>
                    <a:lnTo>
                      <a:pt x="4" y="345"/>
                    </a:lnTo>
                    <a:lnTo>
                      <a:pt x="0" y="368"/>
                    </a:lnTo>
                    <a:lnTo>
                      <a:pt x="0" y="368"/>
                    </a:lnTo>
                    <a:lnTo>
                      <a:pt x="0" y="370"/>
                    </a:lnTo>
                    <a:lnTo>
                      <a:pt x="1" y="372"/>
                    </a:lnTo>
                    <a:lnTo>
                      <a:pt x="4" y="374"/>
                    </a:lnTo>
                    <a:lnTo>
                      <a:pt x="5" y="374"/>
                    </a:lnTo>
                    <a:lnTo>
                      <a:pt x="7" y="374"/>
                    </a:lnTo>
                    <a:lnTo>
                      <a:pt x="8" y="373"/>
                    </a:lnTo>
                    <a:lnTo>
                      <a:pt x="9" y="371"/>
                    </a:lnTo>
                    <a:lnTo>
                      <a:pt x="9" y="371"/>
                    </a:lnTo>
                    <a:lnTo>
                      <a:pt x="13" y="348"/>
                    </a:lnTo>
                    <a:lnTo>
                      <a:pt x="18" y="325"/>
                    </a:lnTo>
                    <a:lnTo>
                      <a:pt x="30" y="280"/>
                    </a:lnTo>
                    <a:lnTo>
                      <a:pt x="41" y="235"/>
                    </a:lnTo>
                    <a:lnTo>
                      <a:pt x="46" y="213"/>
                    </a:lnTo>
                    <a:lnTo>
                      <a:pt x="50" y="190"/>
                    </a:lnTo>
                    <a:lnTo>
                      <a:pt x="50" y="190"/>
                    </a:lnTo>
                    <a:lnTo>
                      <a:pt x="58" y="144"/>
                    </a:lnTo>
                    <a:lnTo>
                      <a:pt x="62" y="97"/>
                    </a:lnTo>
                    <a:lnTo>
                      <a:pt x="65" y="51"/>
                    </a:lnTo>
                    <a:lnTo>
                      <a:pt x="66" y="4"/>
                    </a:lnTo>
                    <a:lnTo>
                      <a:pt x="66" y="4"/>
                    </a:lnTo>
                    <a:lnTo>
                      <a:pt x="66" y="2"/>
                    </a:lnTo>
                    <a:lnTo>
                      <a:pt x="65" y="1"/>
                    </a:lnTo>
                    <a:lnTo>
                      <a:pt x="63" y="0"/>
                    </a:lnTo>
                    <a:lnTo>
                      <a:pt x="62" y="0"/>
                    </a:lnTo>
                    <a:lnTo>
                      <a:pt x="60" y="0"/>
                    </a:lnTo>
                    <a:lnTo>
                      <a:pt x="58" y="1"/>
                    </a:lnTo>
                    <a:lnTo>
                      <a:pt x="57" y="2"/>
                    </a:lnTo>
                    <a:lnTo>
                      <a:pt x="57" y="4"/>
                    </a:lnTo>
                    <a:lnTo>
                      <a:pt x="57"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37" name="chenying0907 735"/>
              <p:cNvSpPr/>
              <p:nvPr/>
            </p:nvSpPr>
            <p:spPr bwMode="auto">
              <a:xfrm>
                <a:off x="5805488" y="4286250"/>
                <a:ext cx="42863" cy="160338"/>
              </a:xfrm>
              <a:custGeom>
                <a:avLst/>
                <a:gdLst/>
                <a:ahLst/>
                <a:cxnLst>
                  <a:cxn ang="0">
                    <a:pos x="72" y="4"/>
                  </a:cxn>
                  <a:cxn ang="0">
                    <a:pos x="72" y="4"/>
                  </a:cxn>
                  <a:cxn ang="0">
                    <a:pos x="70" y="24"/>
                  </a:cxn>
                  <a:cxn ang="0">
                    <a:pos x="68" y="44"/>
                  </a:cxn>
                  <a:cxn ang="0">
                    <a:pos x="65" y="63"/>
                  </a:cxn>
                  <a:cxn ang="0">
                    <a:pos x="61" y="82"/>
                  </a:cxn>
                  <a:cxn ang="0">
                    <a:pos x="54" y="120"/>
                  </a:cxn>
                  <a:cxn ang="0">
                    <a:pos x="47" y="158"/>
                  </a:cxn>
                  <a:cxn ang="0">
                    <a:pos x="47" y="158"/>
                  </a:cxn>
                  <a:cxn ang="0">
                    <a:pos x="43" y="177"/>
                  </a:cxn>
                  <a:cxn ang="0">
                    <a:pos x="36" y="195"/>
                  </a:cxn>
                  <a:cxn ang="0">
                    <a:pos x="24" y="230"/>
                  </a:cxn>
                  <a:cxn ang="0">
                    <a:pos x="24" y="230"/>
                  </a:cxn>
                  <a:cxn ang="0">
                    <a:pos x="20" y="246"/>
                  </a:cxn>
                  <a:cxn ang="0">
                    <a:pos x="16" y="264"/>
                  </a:cxn>
                  <a:cxn ang="0">
                    <a:pos x="14" y="272"/>
                  </a:cxn>
                  <a:cxn ang="0">
                    <a:pos x="11" y="280"/>
                  </a:cxn>
                  <a:cxn ang="0">
                    <a:pos x="6" y="289"/>
                  </a:cxn>
                  <a:cxn ang="0">
                    <a:pos x="1" y="296"/>
                  </a:cxn>
                  <a:cxn ang="0">
                    <a:pos x="1" y="296"/>
                  </a:cxn>
                  <a:cxn ang="0">
                    <a:pos x="0" y="298"/>
                  </a:cxn>
                  <a:cxn ang="0">
                    <a:pos x="0" y="299"/>
                  </a:cxn>
                  <a:cxn ang="0">
                    <a:pos x="2" y="302"/>
                  </a:cxn>
                  <a:cxn ang="0">
                    <a:pos x="3" y="303"/>
                  </a:cxn>
                  <a:cxn ang="0">
                    <a:pos x="4" y="304"/>
                  </a:cxn>
                  <a:cxn ang="0">
                    <a:pos x="6" y="303"/>
                  </a:cxn>
                  <a:cxn ang="0">
                    <a:pos x="9" y="302"/>
                  </a:cxn>
                  <a:cxn ang="0">
                    <a:pos x="9" y="302"/>
                  </a:cxn>
                  <a:cxn ang="0">
                    <a:pos x="13" y="297"/>
                  </a:cxn>
                  <a:cxn ang="0">
                    <a:pos x="16" y="291"/>
                  </a:cxn>
                  <a:cxn ang="0">
                    <a:pos x="21" y="279"/>
                  </a:cxn>
                  <a:cxn ang="0">
                    <a:pos x="24" y="267"/>
                  </a:cxn>
                  <a:cxn ang="0">
                    <a:pos x="27" y="253"/>
                  </a:cxn>
                  <a:cxn ang="0">
                    <a:pos x="27" y="253"/>
                  </a:cxn>
                  <a:cxn ang="0">
                    <a:pos x="32" y="232"/>
                  </a:cxn>
                  <a:cxn ang="0">
                    <a:pos x="39" y="211"/>
                  </a:cxn>
                  <a:cxn ang="0">
                    <a:pos x="48" y="190"/>
                  </a:cxn>
                  <a:cxn ang="0">
                    <a:pos x="54" y="170"/>
                  </a:cxn>
                  <a:cxn ang="0">
                    <a:pos x="54" y="170"/>
                  </a:cxn>
                  <a:cxn ang="0">
                    <a:pos x="63" y="129"/>
                  </a:cxn>
                  <a:cxn ang="0">
                    <a:pos x="72" y="88"/>
                  </a:cxn>
                  <a:cxn ang="0">
                    <a:pos x="76" y="67"/>
                  </a:cxn>
                  <a:cxn ang="0">
                    <a:pos x="78" y="47"/>
                  </a:cxn>
                  <a:cxn ang="0">
                    <a:pos x="80" y="25"/>
                  </a:cxn>
                  <a:cxn ang="0">
                    <a:pos x="81" y="4"/>
                  </a:cxn>
                  <a:cxn ang="0">
                    <a:pos x="81" y="4"/>
                  </a:cxn>
                  <a:cxn ang="0">
                    <a:pos x="80" y="3"/>
                  </a:cxn>
                  <a:cxn ang="0">
                    <a:pos x="79" y="1"/>
                  </a:cxn>
                  <a:cxn ang="0">
                    <a:pos x="78" y="0"/>
                  </a:cxn>
                  <a:cxn ang="0">
                    <a:pos x="76" y="0"/>
                  </a:cxn>
                  <a:cxn ang="0">
                    <a:pos x="75" y="0"/>
                  </a:cxn>
                  <a:cxn ang="0">
                    <a:pos x="73" y="1"/>
                  </a:cxn>
                  <a:cxn ang="0">
                    <a:pos x="72" y="3"/>
                  </a:cxn>
                  <a:cxn ang="0">
                    <a:pos x="72" y="4"/>
                  </a:cxn>
                  <a:cxn ang="0">
                    <a:pos x="72" y="4"/>
                  </a:cxn>
                </a:cxnLst>
                <a:rect l="0" t="0" r="r" b="b"/>
                <a:pathLst>
                  <a:path w="81" h="304">
                    <a:moveTo>
                      <a:pt x="72" y="4"/>
                    </a:moveTo>
                    <a:lnTo>
                      <a:pt x="72" y="4"/>
                    </a:lnTo>
                    <a:lnTo>
                      <a:pt x="70" y="24"/>
                    </a:lnTo>
                    <a:lnTo>
                      <a:pt x="68" y="44"/>
                    </a:lnTo>
                    <a:lnTo>
                      <a:pt x="65" y="63"/>
                    </a:lnTo>
                    <a:lnTo>
                      <a:pt x="61" y="82"/>
                    </a:lnTo>
                    <a:lnTo>
                      <a:pt x="54" y="120"/>
                    </a:lnTo>
                    <a:lnTo>
                      <a:pt x="47" y="158"/>
                    </a:lnTo>
                    <a:lnTo>
                      <a:pt x="47" y="158"/>
                    </a:lnTo>
                    <a:lnTo>
                      <a:pt x="43" y="177"/>
                    </a:lnTo>
                    <a:lnTo>
                      <a:pt x="36" y="195"/>
                    </a:lnTo>
                    <a:lnTo>
                      <a:pt x="24" y="230"/>
                    </a:lnTo>
                    <a:lnTo>
                      <a:pt x="24" y="230"/>
                    </a:lnTo>
                    <a:lnTo>
                      <a:pt x="20" y="246"/>
                    </a:lnTo>
                    <a:lnTo>
                      <a:pt x="16" y="264"/>
                    </a:lnTo>
                    <a:lnTo>
                      <a:pt x="14" y="272"/>
                    </a:lnTo>
                    <a:lnTo>
                      <a:pt x="11" y="280"/>
                    </a:lnTo>
                    <a:lnTo>
                      <a:pt x="6" y="289"/>
                    </a:lnTo>
                    <a:lnTo>
                      <a:pt x="1" y="296"/>
                    </a:lnTo>
                    <a:lnTo>
                      <a:pt x="1" y="296"/>
                    </a:lnTo>
                    <a:lnTo>
                      <a:pt x="0" y="298"/>
                    </a:lnTo>
                    <a:lnTo>
                      <a:pt x="0" y="299"/>
                    </a:lnTo>
                    <a:lnTo>
                      <a:pt x="2" y="302"/>
                    </a:lnTo>
                    <a:lnTo>
                      <a:pt x="3" y="303"/>
                    </a:lnTo>
                    <a:lnTo>
                      <a:pt x="4" y="304"/>
                    </a:lnTo>
                    <a:lnTo>
                      <a:pt x="6" y="303"/>
                    </a:lnTo>
                    <a:lnTo>
                      <a:pt x="9" y="302"/>
                    </a:lnTo>
                    <a:lnTo>
                      <a:pt x="9" y="302"/>
                    </a:lnTo>
                    <a:lnTo>
                      <a:pt x="13" y="297"/>
                    </a:lnTo>
                    <a:lnTo>
                      <a:pt x="16" y="291"/>
                    </a:lnTo>
                    <a:lnTo>
                      <a:pt x="21" y="279"/>
                    </a:lnTo>
                    <a:lnTo>
                      <a:pt x="24" y="267"/>
                    </a:lnTo>
                    <a:lnTo>
                      <a:pt x="27" y="253"/>
                    </a:lnTo>
                    <a:lnTo>
                      <a:pt x="27" y="253"/>
                    </a:lnTo>
                    <a:lnTo>
                      <a:pt x="32" y="232"/>
                    </a:lnTo>
                    <a:lnTo>
                      <a:pt x="39" y="211"/>
                    </a:lnTo>
                    <a:lnTo>
                      <a:pt x="48" y="190"/>
                    </a:lnTo>
                    <a:lnTo>
                      <a:pt x="54" y="170"/>
                    </a:lnTo>
                    <a:lnTo>
                      <a:pt x="54" y="170"/>
                    </a:lnTo>
                    <a:lnTo>
                      <a:pt x="63" y="129"/>
                    </a:lnTo>
                    <a:lnTo>
                      <a:pt x="72" y="88"/>
                    </a:lnTo>
                    <a:lnTo>
                      <a:pt x="76" y="67"/>
                    </a:lnTo>
                    <a:lnTo>
                      <a:pt x="78" y="47"/>
                    </a:lnTo>
                    <a:lnTo>
                      <a:pt x="80" y="25"/>
                    </a:lnTo>
                    <a:lnTo>
                      <a:pt x="81" y="4"/>
                    </a:lnTo>
                    <a:lnTo>
                      <a:pt x="81" y="4"/>
                    </a:lnTo>
                    <a:lnTo>
                      <a:pt x="80" y="3"/>
                    </a:lnTo>
                    <a:lnTo>
                      <a:pt x="79" y="1"/>
                    </a:lnTo>
                    <a:lnTo>
                      <a:pt x="78" y="0"/>
                    </a:lnTo>
                    <a:lnTo>
                      <a:pt x="76" y="0"/>
                    </a:lnTo>
                    <a:lnTo>
                      <a:pt x="75" y="0"/>
                    </a:lnTo>
                    <a:lnTo>
                      <a:pt x="73" y="1"/>
                    </a:lnTo>
                    <a:lnTo>
                      <a:pt x="72" y="3"/>
                    </a:lnTo>
                    <a:lnTo>
                      <a:pt x="72" y="4"/>
                    </a:lnTo>
                    <a:lnTo>
                      <a:pt x="72"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38" name="chenying0907 736"/>
              <p:cNvSpPr/>
              <p:nvPr/>
            </p:nvSpPr>
            <p:spPr bwMode="auto">
              <a:xfrm>
                <a:off x="5845176" y="4311650"/>
                <a:ext cx="38100" cy="122238"/>
              </a:xfrm>
              <a:custGeom>
                <a:avLst/>
                <a:gdLst/>
                <a:ahLst/>
                <a:cxnLst>
                  <a:cxn ang="0">
                    <a:pos x="62" y="4"/>
                  </a:cxn>
                  <a:cxn ang="0">
                    <a:pos x="62" y="4"/>
                  </a:cxn>
                  <a:cxn ang="0">
                    <a:pos x="59" y="36"/>
                  </a:cxn>
                  <a:cxn ang="0">
                    <a:pos x="55" y="69"/>
                  </a:cxn>
                  <a:cxn ang="0">
                    <a:pos x="53" y="86"/>
                  </a:cxn>
                  <a:cxn ang="0">
                    <a:pos x="50" y="101"/>
                  </a:cxn>
                  <a:cxn ang="0">
                    <a:pos x="47" y="117"/>
                  </a:cxn>
                  <a:cxn ang="0">
                    <a:pos x="42" y="132"/>
                  </a:cxn>
                  <a:cxn ang="0">
                    <a:pos x="42" y="132"/>
                  </a:cxn>
                  <a:cxn ang="0">
                    <a:pos x="36" y="145"/>
                  </a:cxn>
                  <a:cxn ang="0">
                    <a:pos x="30" y="159"/>
                  </a:cxn>
                  <a:cxn ang="0">
                    <a:pos x="17" y="185"/>
                  </a:cxn>
                  <a:cxn ang="0">
                    <a:pos x="17" y="185"/>
                  </a:cxn>
                  <a:cxn ang="0">
                    <a:pos x="16" y="189"/>
                  </a:cxn>
                  <a:cxn ang="0">
                    <a:pos x="15" y="194"/>
                  </a:cxn>
                  <a:cxn ang="0">
                    <a:pos x="13" y="206"/>
                  </a:cxn>
                  <a:cxn ang="0">
                    <a:pos x="12" y="212"/>
                  </a:cxn>
                  <a:cxn ang="0">
                    <a:pos x="10" y="217"/>
                  </a:cxn>
                  <a:cxn ang="0">
                    <a:pos x="7" y="221"/>
                  </a:cxn>
                  <a:cxn ang="0">
                    <a:pos x="4" y="223"/>
                  </a:cxn>
                  <a:cxn ang="0">
                    <a:pos x="4" y="223"/>
                  </a:cxn>
                  <a:cxn ang="0">
                    <a:pos x="2" y="224"/>
                  </a:cxn>
                  <a:cxn ang="0">
                    <a:pos x="1" y="225"/>
                  </a:cxn>
                  <a:cxn ang="0">
                    <a:pos x="0" y="227"/>
                  </a:cxn>
                  <a:cxn ang="0">
                    <a:pos x="1" y="228"/>
                  </a:cxn>
                  <a:cxn ang="0">
                    <a:pos x="1" y="230"/>
                  </a:cxn>
                  <a:cxn ang="0">
                    <a:pos x="2" y="231"/>
                  </a:cxn>
                  <a:cxn ang="0">
                    <a:pos x="4" y="232"/>
                  </a:cxn>
                  <a:cxn ang="0">
                    <a:pos x="6" y="232"/>
                  </a:cxn>
                  <a:cxn ang="0">
                    <a:pos x="6" y="232"/>
                  </a:cxn>
                  <a:cxn ang="0">
                    <a:pos x="9" y="230"/>
                  </a:cxn>
                  <a:cxn ang="0">
                    <a:pos x="12" y="229"/>
                  </a:cxn>
                  <a:cxn ang="0">
                    <a:pos x="15" y="225"/>
                  </a:cxn>
                  <a:cxn ang="0">
                    <a:pos x="18" y="219"/>
                  </a:cxn>
                  <a:cxn ang="0">
                    <a:pos x="20" y="213"/>
                  </a:cxn>
                  <a:cxn ang="0">
                    <a:pos x="20" y="213"/>
                  </a:cxn>
                  <a:cxn ang="0">
                    <a:pos x="22" y="205"/>
                  </a:cxn>
                  <a:cxn ang="0">
                    <a:pos x="24" y="198"/>
                  </a:cxn>
                  <a:cxn ang="0">
                    <a:pos x="25" y="191"/>
                  </a:cxn>
                  <a:cxn ang="0">
                    <a:pos x="29" y="184"/>
                  </a:cxn>
                  <a:cxn ang="0">
                    <a:pos x="29" y="184"/>
                  </a:cxn>
                  <a:cxn ang="0">
                    <a:pos x="44" y="150"/>
                  </a:cxn>
                  <a:cxn ang="0">
                    <a:pos x="44" y="150"/>
                  </a:cxn>
                  <a:cxn ang="0">
                    <a:pos x="51" y="133"/>
                  </a:cxn>
                  <a:cxn ang="0">
                    <a:pos x="56" y="116"/>
                  </a:cxn>
                  <a:cxn ang="0">
                    <a:pos x="61" y="97"/>
                  </a:cxn>
                  <a:cxn ang="0">
                    <a:pos x="63" y="78"/>
                  </a:cxn>
                  <a:cxn ang="0">
                    <a:pos x="67" y="41"/>
                  </a:cxn>
                  <a:cxn ang="0">
                    <a:pos x="71" y="4"/>
                  </a:cxn>
                  <a:cxn ang="0">
                    <a:pos x="71" y="4"/>
                  </a:cxn>
                  <a:cxn ang="0">
                    <a:pos x="71" y="2"/>
                  </a:cxn>
                  <a:cxn ang="0">
                    <a:pos x="70" y="1"/>
                  </a:cxn>
                  <a:cxn ang="0">
                    <a:pos x="69" y="0"/>
                  </a:cxn>
                  <a:cxn ang="0">
                    <a:pos x="67" y="0"/>
                  </a:cxn>
                  <a:cxn ang="0">
                    <a:pos x="64" y="1"/>
                  </a:cxn>
                  <a:cxn ang="0">
                    <a:pos x="63" y="2"/>
                  </a:cxn>
                  <a:cxn ang="0">
                    <a:pos x="62" y="4"/>
                  </a:cxn>
                  <a:cxn ang="0">
                    <a:pos x="62" y="4"/>
                  </a:cxn>
                </a:cxnLst>
                <a:rect l="0" t="0" r="r" b="b"/>
                <a:pathLst>
                  <a:path w="71" h="232">
                    <a:moveTo>
                      <a:pt x="62" y="4"/>
                    </a:moveTo>
                    <a:lnTo>
                      <a:pt x="62" y="4"/>
                    </a:lnTo>
                    <a:lnTo>
                      <a:pt x="59" y="36"/>
                    </a:lnTo>
                    <a:lnTo>
                      <a:pt x="55" y="69"/>
                    </a:lnTo>
                    <a:lnTo>
                      <a:pt x="53" y="86"/>
                    </a:lnTo>
                    <a:lnTo>
                      <a:pt x="50" y="101"/>
                    </a:lnTo>
                    <a:lnTo>
                      <a:pt x="47" y="117"/>
                    </a:lnTo>
                    <a:lnTo>
                      <a:pt x="42" y="132"/>
                    </a:lnTo>
                    <a:lnTo>
                      <a:pt x="42" y="132"/>
                    </a:lnTo>
                    <a:lnTo>
                      <a:pt x="36" y="145"/>
                    </a:lnTo>
                    <a:lnTo>
                      <a:pt x="30" y="159"/>
                    </a:lnTo>
                    <a:lnTo>
                      <a:pt x="17" y="185"/>
                    </a:lnTo>
                    <a:lnTo>
                      <a:pt x="17" y="185"/>
                    </a:lnTo>
                    <a:lnTo>
                      <a:pt x="16" y="189"/>
                    </a:lnTo>
                    <a:lnTo>
                      <a:pt x="15" y="194"/>
                    </a:lnTo>
                    <a:lnTo>
                      <a:pt x="13" y="206"/>
                    </a:lnTo>
                    <a:lnTo>
                      <a:pt x="12" y="212"/>
                    </a:lnTo>
                    <a:lnTo>
                      <a:pt x="10" y="217"/>
                    </a:lnTo>
                    <a:lnTo>
                      <a:pt x="7" y="221"/>
                    </a:lnTo>
                    <a:lnTo>
                      <a:pt x="4" y="223"/>
                    </a:lnTo>
                    <a:lnTo>
                      <a:pt x="4" y="223"/>
                    </a:lnTo>
                    <a:lnTo>
                      <a:pt x="2" y="224"/>
                    </a:lnTo>
                    <a:lnTo>
                      <a:pt x="1" y="225"/>
                    </a:lnTo>
                    <a:lnTo>
                      <a:pt x="0" y="227"/>
                    </a:lnTo>
                    <a:lnTo>
                      <a:pt x="1" y="228"/>
                    </a:lnTo>
                    <a:lnTo>
                      <a:pt x="1" y="230"/>
                    </a:lnTo>
                    <a:lnTo>
                      <a:pt x="2" y="231"/>
                    </a:lnTo>
                    <a:lnTo>
                      <a:pt x="4" y="232"/>
                    </a:lnTo>
                    <a:lnTo>
                      <a:pt x="6" y="232"/>
                    </a:lnTo>
                    <a:lnTo>
                      <a:pt x="6" y="232"/>
                    </a:lnTo>
                    <a:lnTo>
                      <a:pt x="9" y="230"/>
                    </a:lnTo>
                    <a:lnTo>
                      <a:pt x="12" y="229"/>
                    </a:lnTo>
                    <a:lnTo>
                      <a:pt x="15" y="225"/>
                    </a:lnTo>
                    <a:lnTo>
                      <a:pt x="18" y="219"/>
                    </a:lnTo>
                    <a:lnTo>
                      <a:pt x="20" y="213"/>
                    </a:lnTo>
                    <a:lnTo>
                      <a:pt x="20" y="213"/>
                    </a:lnTo>
                    <a:lnTo>
                      <a:pt x="22" y="205"/>
                    </a:lnTo>
                    <a:lnTo>
                      <a:pt x="24" y="198"/>
                    </a:lnTo>
                    <a:lnTo>
                      <a:pt x="25" y="191"/>
                    </a:lnTo>
                    <a:lnTo>
                      <a:pt x="29" y="184"/>
                    </a:lnTo>
                    <a:lnTo>
                      <a:pt x="29" y="184"/>
                    </a:lnTo>
                    <a:lnTo>
                      <a:pt x="44" y="150"/>
                    </a:lnTo>
                    <a:lnTo>
                      <a:pt x="44" y="150"/>
                    </a:lnTo>
                    <a:lnTo>
                      <a:pt x="51" y="133"/>
                    </a:lnTo>
                    <a:lnTo>
                      <a:pt x="56" y="116"/>
                    </a:lnTo>
                    <a:lnTo>
                      <a:pt x="61" y="97"/>
                    </a:lnTo>
                    <a:lnTo>
                      <a:pt x="63" y="78"/>
                    </a:lnTo>
                    <a:lnTo>
                      <a:pt x="67" y="41"/>
                    </a:lnTo>
                    <a:lnTo>
                      <a:pt x="71" y="4"/>
                    </a:lnTo>
                    <a:lnTo>
                      <a:pt x="71" y="4"/>
                    </a:lnTo>
                    <a:lnTo>
                      <a:pt x="71" y="2"/>
                    </a:lnTo>
                    <a:lnTo>
                      <a:pt x="70" y="1"/>
                    </a:lnTo>
                    <a:lnTo>
                      <a:pt x="69" y="0"/>
                    </a:lnTo>
                    <a:lnTo>
                      <a:pt x="67" y="0"/>
                    </a:lnTo>
                    <a:lnTo>
                      <a:pt x="64" y="1"/>
                    </a:lnTo>
                    <a:lnTo>
                      <a:pt x="63" y="2"/>
                    </a:lnTo>
                    <a:lnTo>
                      <a:pt x="62" y="4"/>
                    </a:lnTo>
                    <a:lnTo>
                      <a:pt x="62"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39" name="chenying0907 737"/>
              <p:cNvSpPr>
                <a:spLocks noEditPoints="1"/>
              </p:cNvSpPr>
              <p:nvPr/>
            </p:nvSpPr>
            <p:spPr bwMode="auto">
              <a:xfrm>
                <a:off x="5284788" y="4124325"/>
                <a:ext cx="636588" cy="654050"/>
              </a:xfrm>
              <a:custGeom>
                <a:avLst/>
                <a:gdLst/>
                <a:ahLst/>
                <a:cxnLst>
                  <a:cxn ang="0">
                    <a:pos x="758" y="1226"/>
                  </a:cxn>
                  <a:cxn ang="0">
                    <a:pos x="680" y="1170"/>
                  </a:cxn>
                  <a:cxn ang="0">
                    <a:pos x="470" y="963"/>
                  </a:cxn>
                  <a:cxn ang="0">
                    <a:pos x="211" y="691"/>
                  </a:cxn>
                  <a:cxn ang="0">
                    <a:pos x="48" y="528"/>
                  </a:cxn>
                  <a:cxn ang="0">
                    <a:pos x="0" y="453"/>
                  </a:cxn>
                  <a:cxn ang="0">
                    <a:pos x="29" y="394"/>
                  </a:cxn>
                  <a:cxn ang="0">
                    <a:pos x="72" y="374"/>
                  </a:cxn>
                  <a:cxn ang="0">
                    <a:pos x="164" y="413"/>
                  </a:cxn>
                  <a:cxn ang="0">
                    <a:pos x="255" y="461"/>
                  </a:cxn>
                  <a:cxn ang="0">
                    <a:pos x="308" y="497"/>
                  </a:cxn>
                  <a:cxn ang="0">
                    <a:pos x="631" y="168"/>
                  </a:cxn>
                  <a:cxn ang="0">
                    <a:pos x="619" y="78"/>
                  </a:cxn>
                  <a:cxn ang="0">
                    <a:pos x="679" y="7"/>
                  </a:cxn>
                  <a:cxn ang="0">
                    <a:pos x="745" y="4"/>
                  </a:cxn>
                  <a:cxn ang="0">
                    <a:pos x="863" y="85"/>
                  </a:cxn>
                  <a:cxn ang="0">
                    <a:pos x="1020" y="246"/>
                  </a:cxn>
                  <a:cxn ang="0">
                    <a:pos x="1174" y="417"/>
                  </a:cxn>
                  <a:cxn ang="0">
                    <a:pos x="1203" y="504"/>
                  </a:cxn>
                  <a:cxn ang="0">
                    <a:pos x="1174" y="569"/>
                  </a:cxn>
                  <a:cxn ang="0">
                    <a:pos x="1108" y="602"/>
                  </a:cxn>
                  <a:cxn ang="0">
                    <a:pos x="1042" y="592"/>
                  </a:cxn>
                  <a:cxn ang="0">
                    <a:pos x="836" y="812"/>
                  </a:cxn>
                  <a:cxn ang="0">
                    <a:pos x="742" y="946"/>
                  </a:cxn>
                  <a:cxn ang="0">
                    <a:pos x="805" y="1026"/>
                  </a:cxn>
                  <a:cxn ang="0">
                    <a:pos x="848" y="1140"/>
                  </a:cxn>
                  <a:cxn ang="0">
                    <a:pos x="846" y="1212"/>
                  </a:cxn>
                  <a:cxn ang="0">
                    <a:pos x="807" y="1236"/>
                  </a:cxn>
                  <a:cxn ang="0">
                    <a:pos x="55" y="431"/>
                  </a:cxn>
                  <a:cxn ang="0">
                    <a:pos x="48" y="453"/>
                  </a:cxn>
                  <a:cxn ang="0">
                    <a:pos x="200" y="613"/>
                  </a:cxn>
                  <a:cxn ang="0">
                    <a:pos x="478" y="907"/>
                  </a:cxn>
                  <a:cxn ang="0">
                    <a:pos x="666" y="1093"/>
                  </a:cxn>
                  <a:cxn ang="0">
                    <a:pos x="780" y="1186"/>
                  </a:cxn>
                  <a:cxn ang="0">
                    <a:pos x="805" y="1181"/>
                  </a:cxn>
                  <a:cxn ang="0">
                    <a:pos x="795" y="1129"/>
                  </a:cxn>
                  <a:cxn ang="0">
                    <a:pos x="725" y="996"/>
                  </a:cxn>
                  <a:cxn ang="0">
                    <a:pos x="690" y="931"/>
                  </a:cxn>
                  <a:cxn ang="0">
                    <a:pos x="687" y="904"/>
                  </a:cxn>
                  <a:cxn ang="0">
                    <a:pos x="816" y="768"/>
                  </a:cxn>
                  <a:cxn ang="0">
                    <a:pos x="1010" y="557"/>
                  </a:cxn>
                  <a:cxn ang="0">
                    <a:pos x="1025" y="536"/>
                  </a:cxn>
                  <a:cxn ang="0">
                    <a:pos x="1050" y="540"/>
                  </a:cxn>
                  <a:cxn ang="0">
                    <a:pos x="1110" y="559"/>
                  </a:cxn>
                  <a:cxn ang="0">
                    <a:pos x="1143" y="535"/>
                  </a:cxn>
                  <a:cxn ang="0">
                    <a:pos x="1158" y="486"/>
                  </a:cxn>
                  <a:cxn ang="0">
                    <a:pos x="1111" y="411"/>
                  </a:cxn>
                  <a:cxn ang="0">
                    <a:pos x="996" y="286"/>
                  </a:cxn>
                  <a:cxn ang="0">
                    <a:pos x="822" y="108"/>
                  </a:cxn>
                  <a:cxn ang="0">
                    <a:pos x="747" y="50"/>
                  </a:cxn>
                  <a:cxn ang="0">
                    <a:pos x="688" y="57"/>
                  </a:cxn>
                  <a:cxn ang="0">
                    <a:pos x="658" y="111"/>
                  </a:cxn>
                  <a:cxn ang="0">
                    <a:pos x="679" y="159"/>
                  </a:cxn>
                  <a:cxn ang="0">
                    <a:pos x="674" y="184"/>
                  </a:cxn>
                  <a:cxn ang="0">
                    <a:pos x="425" y="444"/>
                  </a:cxn>
                  <a:cxn ang="0">
                    <a:pos x="324" y="533"/>
                  </a:cxn>
                  <a:cxn ang="0">
                    <a:pos x="301" y="542"/>
                  </a:cxn>
                  <a:cxn ang="0">
                    <a:pos x="235" y="502"/>
                  </a:cxn>
                  <a:cxn ang="0">
                    <a:pos x="170" y="470"/>
                  </a:cxn>
                  <a:cxn ang="0">
                    <a:pos x="116" y="434"/>
                  </a:cxn>
                </a:cxnLst>
                <a:rect l="0" t="0" r="r" b="b"/>
                <a:pathLst>
                  <a:path w="1204" h="1236">
                    <a:moveTo>
                      <a:pt x="799" y="1236"/>
                    </a:moveTo>
                    <a:lnTo>
                      <a:pt x="799" y="1236"/>
                    </a:lnTo>
                    <a:lnTo>
                      <a:pt x="792" y="1236"/>
                    </a:lnTo>
                    <a:lnTo>
                      <a:pt x="784" y="1235"/>
                    </a:lnTo>
                    <a:lnTo>
                      <a:pt x="777" y="1233"/>
                    </a:lnTo>
                    <a:lnTo>
                      <a:pt x="769" y="1231"/>
                    </a:lnTo>
                    <a:lnTo>
                      <a:pt x="769" y="1231"/>
                    </a:lnTo>
                    <a:lnTo>
                      <a:pt x="758" y="1226"/>
                    </a:lnTo>
                    <a:lnTo>
                      <a:pt x="747" y="1220"/>
                    </a:lnTo>
                    <a:lnTo>
                      <a:pt x="735" y="1214"/>
                    </a:lnTo>
                    <a:lnTo>
                      <a:pt x="724" y="1207"/>
                    </a:lnTo>
                    <a:lnTo>
                      <a:pt x="713" y="1199"/>
                    </a:lnTo>
                    <a:lnTo>
                      <a:pt x="701" y="1191"/>
                    </a:lnTo>
                    <a:lnTo>
                      <a:pt x="691" y="1180"/>
                    </a:lnTo>
                    <a:lnTo>
                      <a:pt x="680" y="1170"/>
                    </a:lnTo>
                    <a:lnTo>
                      <a:pt x="680" y="1170"/>
                    </a:lnTo>
                    <a:lnTo>
                      <a:pt x="656" y="1147"/>
                    </a:lnTo>
                    <a:lnTo>
                      <a:pt x="631" y="1124"/>
                    </a:lnTo>
                    <a:lnTo>
                      <a:pt x="631" y="1124"/>
                    </a:lnTo>
                    <a:lnTo>
                      <a:pt x="606" y="1103"/>
                    </a:lnTo>
                    <a:lnTo>
                      <a:pt x="582" y="1080"/>
                    </a:lnTo>
                    <a:lnTo>
                      <a:pt x="582" y="1080"/>
                    </a:lnTo>
                    <a:lnTo>
                      <a:pt x="526" y="1022"/>
                    </a:lnTo>
                    <a:lnTo>
                      <a:pt x="470" y="963"/>
                    </a:lnTo>
                    <a:lnTo>
                      <a:pt x="470" y="963"/>
                    </a:lnTo>
                    <a:lnTo>
                      <a:pt x="422" y="915"/>
                    </a:lnTo>
                    <a:lnTo>
                      <a:pt x="375" y="865"/>
                    </a:lnTo>
                    <a:lnTo>
                      <a:pt x="375" y="865"/>
                    </a:lnTo>
                    <a:lnTo>
                      <a:pt x="321" y="809"/>
                    </a:lnTo>
                    <a:lnTo>
                      <a:pt x="268" y="752"/>
                    </a:lnTo>
                    <a:lnTo>
                      <a:pt x="268" y="752"/>
                    </a:lnTo>
                    <a:lnTo>
                      <a:pt x="211" y="691"/>
                    </a:lnTo>
                    <a:lnTo>
                      <a:pt x="182" y="660"/>
                    </a:lnTo>
                    <a:lnTo>
                      <a:pt x="152" y="629"/>
                    </a:lnTo>
                    <a:lnTo>
                      <a:pt x="152" y="629"/>
                    </a:lnTo>
                    <a:lnTo>
                      <a:pt x="108" y="587"/>
                    </a:lnTo>
                    <a:lnTo>
                      <a:pt x="108" y="587"/>
                    </a:lnTo>
                    <a:lnTo>
                      <a:pt x="77" y="558"/>
                    </a:lnTo>
                    <a:lnTo>
                      <a:pt x="48" y="528"/>
                    </a:lnTo>
                    <a:lnTo>
                      <a:pt x="48" y="528"/>
                    </a:lnTo>
                    <a:lnTo>
                      <a:pt x="33" y="511"/>
                    </a:lnTo>
                    <a:lnTo>
                      <a:pt x="26" y="503"/>
                    </a:lnTo>
                    <a:lnTo>
                      <a:pt x="18" y="493"/>
                    </a:lnTo>
                    <a:lnTo>
                      <a:pt x="12" y="483"/>
                    </a:lnTo>
                    <a:lnTo>
                      <a:pt x="7" y="474"/>
                    </a:lnTo>
                    <a:lnTo>
                      <a:pt x="3" y="463"/>
                    </a:lnTo>
                    <a:lnTo>
                      <a:pt x="0" y="453"/>
                    </a:lnTo>
                    <a:lnTo>
                      <a:pt x="0" y="453"/>
                    </a:lnTo>
                    <a:lnTo>
                      <a:pt x="0" y="448"/>
                    </a:lnTo>
                    <a:lnTo>
                      <a:pt x="0" y="443"/>
                    </a:lnTo>
                    <a:lnTo>
                      <a:pt x="1" y="437"/>
                    </a:lnTo>
                    <a:lnTo>
                      <a:pt x="2" y="432"/>
                    </a:lnTo>
                    <a:lnTo>
                      <a:pt x="6" y="422"/>
                    </a:lnTo>
                    <a:lnTo>
                      <a:pt x="13" y="412"/>
                    </a:lnTo>
                    <a:lnTo>
                      <a:pt x="21" y="402"/>
                    </a:lnTo>
                    <a:lnTo>
                      <a:pt x="29" y="394"/>
                    </a:lnTo>
                    <a:lnTo>
                      <a:pt x="38" y="387"/>
                    </a:lnTo>
                    <a:lnTo>
                      <a:pt x="47" y="382"/>
                    </a:lnTo>
                    <a:lnTo>
                      <a:pt x="47" y="382"/>
                    </a:lnTo>
                    <a:lnTo>
                      <a:pt x="53" y="379"/>
                    </a:lnTo>
                    <a:lnTo>
                      <a:pt x="59" y="377"/>
                    </a:lnTo>
                    <a:lnTo>
                      <a:pt x="65" y="376"/>
                    </a:lnTo>
                    <a:lnTo>
                      <a:pt x="72" y="374"/>
                    </a:lnTo>
                    <a:lnTo>
                      <a:pt x="72" y="374"/>
                    </a:lnTo>
                    <a:lnTo>
                      <a:pt x="83" y="376"/>
                    </a:lnTo>
                    <a:lnTo>
                      <a:pt x="95" y="378"/>
                    </a:lnTo>
                    <a:lnTo>
                      <a:pt x="106" y="382"/>
                    </a:lnTo>
                    <a:lnTo>
                      <a:pt x="120" y="387"/>
                    </a:lnTo>
                    <a:lnTo>
                      <a:pt x="120" y="387"/>
                    </a:lnTo>
                    <a:lnTo>
                      <a:pt x="131" y="392"/>
                    </a:lnTo>
                    <a:lnTo>
                      <a:pt x="142" y="399"/>
                    </a:lnTo>
                    <a:lnTo>
                      <a:pt x="164" y="413"/>
                    </a:lnTo>
                    <a:lnTo>
                      <a:pt x="164" y="413"/>
                    </a:lnTo>
                    <a:lnTo>
                      <a:pt x="191" y="429"/>
                    </a:lnTo>
                    <a:lnTo>
                      <a:pt x="205" y="436"/>
                    </a:lnTo>
                    <a:lnTo>
                      <a:pt x="219" y="443"/>
                    </a:lnTo>
                    <a:lnTo>
                      <a:pt x="219" y="443"/>
                    </a:lnTo>
                    <a:lnTo>
                      <a:pt x="228" y="447"/>
                    </a:lnTo>
                    <a:lnTo>
                      <a:pt x="237" y="451"/>
                    </a:lnTo>
                    <a:lnTo>
                      <a:pt x="255" y="461"/>
                    </a:lnTo>
                    <a:lnTo>
                      <a:pt x="255" y="461"/>
                    </a:lnTo>
                    <a:lnTo>
                      <a:pt x="275" y="472"/>
                    </a:lnTo>
                    <a:lnTo>
                      <a:pt x="275" y="472"/>
                    </a:lnTo>
                    <a:lnTo>
                      <a:pt x="283" y="478"/>
                    </a:lnTo>
                    <a:lnTo>
                      <a:pt x="292" y="485"/>
                    </a:lnTo>
                    <a:lnTo>
                      <a:pt x="292" y="485"/>
                    </a:lnTo>
                    <a:lnTo>
                      <a:pt x="305" y="494"/>
                    </a:lnTo>
                    <a:lnTo>
                      <a:pt x="308" y="497"/>
                    </a:lnTo>
                    <a:lnTo>
                      <a:pt x="312" y="494"/>
                    </a:lnTo>
                    <a:lnTo>
                      <a:pt x="312" y="494"/>
                    </a:lnTo>
                    <a:lnTo>
                      <a:pt x="393" y="412"/>
                    </a:lnTo>
                    <a:lnTo>
                      <a:pt x="474" y="328"/>
                    </a:lnTo>
                    <a:lnTo>
                      <a:pt x="474" y="328"/>
                    </a:lnTo>
                    <a:lnTo>
                      <a:pt x="550" y="249"/>
                    </a:lnTo>
                    <a:lnTo>
                      <a:pt x="628" y="171"/>
                    </a:lnTo>
                    <a:lnTo>
                      <a:pt x="631" y="168"/>
                    </a:lnTo>
                    <a:lnTo>
                      <a:pt x="629" y="164"/>
                    </a:lnTo>
                    <a:lnTo>
                      <a:pt x="629" y="164"/>
                    </a:lnTo>
                    <a:lnTo>
                      <a:pt x="623" y="151"/>
                    </a:lnTo>
                    <a:lnTo>
                      <a:pt x="618" y="137"/>
                    </a:lnTo>
                    <a:lnTo>
                      <a:pt x="615" y="122"/>
                    </a:lnTo>
                    <a:lnTo>
                      <a:pt x="614" y="108"/>
                    </a:lnTo>
                    <a:lnTo>
                      <a:pt x="615" y="92"/>
                    </a:lnTo>
                    <a:lnTo>
                      <a:pt x="619" y="78"/>
                    </a:lnTo>
                    <a:lnTo>
                      <a:pt x="624" y="64"/>
                    </a:lnTo>
                    <a:lnTo>
                      <a:pt x="630" y="50"/>
                    </a:lnTo>
                    <a:lnTo>
                      <a:pt x="630" y="50"/>
                    </a:lnTo>
                    <a:lnTo>
                      <a:pt x="638" y="39"/>
                    </a:lnTo>
                    <a:lnTo>
                      <a:pt x="646" y="28"/>
                    </a:lnTo>
                    <a:lnTo>
                      <a:pt x="656" y="20"/>
                    </a:lnTo>
                    <a:lnTo>
                      <a:pt x="667" y="13"/>
                    </a:lnTo>
                    <a:lnTo>
                      <a:pt x="679" y="7"/>
                    </a:lnTo>
                    <a:lnTo>
                      <a:pt x="690" y="3"/>
                    </a:lnTo>
                    <a:lnTo>
                      <a:pt x="703" y="1"/>
                    </a:lnTo>
                    <a:lnTo>
                      <a:pt x="716" y="0"/>
                    </a:lnTo>
                    <a:lnTo>
                      <a:pt x="716" y="0"/>
                    </a:lnTo>
                    <a:lnTo>
                      <a:pt x="725" y="1"/>
                    </a:lnTo>
                    <a:lnTo>
                      <a:pt x="734" y="2"/>
                    </a:lnTo>
                    <a:lnTo>
                      <a:pt x="734" y="2"/>
                    </a:lnTo>
                    <a:lnTo>
                      <a:pt x="745" y="4"/>
                    </a:lnTo>
                    <a:lnTo>
                      <a:pt x="754" y="6"/>
                    </a:lnTo>
                    <a:lnTo>
                      <a:pt x="763" y="9"/>
                    </a:lnTo>
                    <a:lnTo>
                      <a:pt x="773" y="13"/>
                    </a:lnTo>
                    <a:lnTo>
                      <a:pt x="789" y="21"/>
                    </a:lnTo>
                    <a:lnTo>
                      <a:pt x="806" y="33"/>
                    </a:lnTo>
                    <a:lnTo>
                      <a:pt x="820" y="44"/>
                    </a:lnTo>
                    <a:lnTo>
                      <a:pt x="834" y="57"/>
                    </a:lnTo>
                    <a:lnTo>
                      <a:pt x="863" y="85"/>
                    </a:lnTo>
                    <a:lnTo>
                      <a:pt x="865" y="87"/>
                    </a:lnTo>
                    <a:lnTo>
                      <a:pt x="865" y="87"/>
                    </a:lnTo>
                    <a:lnTo>
                      <a:pt x="903" y="125"/>
                    </a:lnTo>
                    <a:lnTo>
                      <a:pt x="939" y="163"/>
                    </a:lnTo>
                    <a:lnTo>
                      <a:pt x="939" y="163"/>
                    </a:lnTo>
                    <a:lnTo>
                      <a:pt x="976" y="201"/>
                    </a:lnTo>
                    <a:lnTo>
                      <a:pt x="1013" y="239"/>
                    </a:lnTo>
                    <a:lnTo>
                      <a:pt x="1020" y="246"/>
                    </a:lnTo>
                    <a:lnTo>
                      <a:pt x="1020" y="246"/>
                    </a:lnTo>
                    <a:lnTo>
                      <a:pt x="1053" y="279"/>
                    </a:lnTo>
                    <a:lnTo>
                      <a:pt x="1085" y="313"/>
                    </a:lnTo>
                    <a:lnTo>
                      <a:pt x="1117" y="348"/>
                    </a:lnTo>
                    <a:lnTo>
                      <a:pt x="1147" y="383"/>
                    </a:lnTo>
                    <a:lnTo>
                      <a:pt x="1155" y="391"/>
                    </a:lnTo>
                    <a:lnTo>
                      <a:pt x="1155" y="391"/>
                    </a:lnTo>
                    <a:lnTo>
                      <a:pt x="1174" y="417"/>
                    </a:lnTo>
                    <a:lnTo>
                      <a:pt x="1184" y="429"/>
                    </a:lnTo>
                    <a:lnTo>
                      <a:pt x="1192" y="443"/>
                    </a:lnTo>
                    <a:lnTo>
                      <a:pt x="1198" y="457"/>
                    </a:lnTo>
                    <a:lnTo>
                      <a:pt x="1202" y="472"/>
                    </a:lnTo>
                    <a:lnTo>
                      <a:pt x="1203" y="479"/>
                    </a:lnTo>
                    <a:lnTo>
                      <a:pt x="1204" y="487"/>
                    </a:lnTo>
                    <a:lnTo>
                      <a:pt x="1203" y="495"/>
                    </a:lnTo>
                    <a:lnTo>
                      <a:pt x="1203" y="504"/>
                    </a:lnTo>
                    <a:lnTo>
                      <a:pt x="1203" y="504"/>
                    </a:lnTo>
                    <a:lnTo>
                      <a:pt x="1201" y="514"/>
                    </a:lnTo>
                    <a:lnTo>
                      <a:pt x="1198" y="524"/>
                    </a:lnTo>
                    <a:lnTo>
                      <a:pt x="1195" y="535"/>
                    </a:lnTo>
                    <a:lnTo>
                      <a:pt x="1191" y="544"/>
                    </a:lnTo>
                    <a:lnTo>
                      <a:pt x="1186" y="552"/>
                    </a:lnTo>
                    <a:lnTo>
                      <a:pt x="1181" y="560"/>
                    </a:lnTo>
                    <a:lnTo>
                      <a:pt x="1174" y="569"/>
                    </a:lnTo>
                    <a:lnTo>
                      <a:pt x="1167" y="575"/>
                    </a:lnTo>
                    <a:lnTo>
                      <a:pt x="1160" y="581"/>
                    </a:lnTo>
                    <a:lnTo>
                      <a:pt x="1153" y="586"/>
                    </a:lnTo>
                    <a:lnTo>
                      <a:pt x="1144" y="591"/>
                    </a:lnTo>
                    <a:lnTo>
                      <a:pt x="1136" y="596"/>
                    </a:lnTo>
                    <a:lnTo>
                      <a:pt x="1127" y="599"/>
                    </a:lnTo>
                    <a:lnTo>
                      <a:pt x="1117" y="601"/>
                    </a:lnTo>
                    <a:lnTo>
                      <a:pt x="1108" y="602"/>
                    </a:lnTo>
                    <a:lnTo>
                      <a:pt x="1098" y="603"/>
                    </a:lnTo>
                    <a:lnTo>
                      <a:pt x="1098" y="603"/>
                    </a:lnTo>
                    <a:lnTo>
                      <a:pt x="1085" y="602"/>
                    </a:lnTo>
                    <a:lnTo>
                      <a:pt x="1073" y="600"/>
                    </a:lnTo>
                    <a:lnTo>
                      <a:pt x="1061" y="596"/>
                    </a:lnTo>
                    <a:lnTo>
                      <a:pt x="1048" y="591"/>
                    </a:lnTo>
                    <a:lnTo>
                      <a:pt x="1045" y="589"/>
                    </a:lnTo>
                    <a:lnTo>
                      <a:pt x="1042" y="592"/>
                    </a:lnTo>
                    <a:lnTo>
                      <a:pt x="1042" y="592"/>
                    </a:lnTo>
                    <a:lnTo>
                      <a:pt x="993" y="644"/>
                    </a:lnTo>
                    <a:lnTo>
                      <a:pt x="944" y="697"/>
                    </a:lnTo>
                    <a:lnTo>
                      <a:pt x="944" y="697"/>
                    </a:lnTo>
                    <a:lnTo>
                      <a:pt x="890" y="755"/>
                    </a:lnTo>
                    <a:lnTo>
                      <a:pt x="863" y="784"/>
                    </a:lnTo>
                    <a:lnTo>
                      <a:pt x="836" y="812"/>
                    </a:lnTo>
                    <a:lnTo>
                      <a:pt x="836" y="812"/>
                    </a:lnTo>
                    <a:lnTo>
                      <a:pt x="806" y="842"/>
                    </a:lnTo>
                    <a:lnTo>
                      <a:pt x="778" y="873"/>
                    </a:lnTo>
                    <a:lnTo>
                      <a:pt x="778" y="873"/>
                    </a:lnTo>
                    <a:lnTo>
                      <a:pt x="731" y="923"/>
                    </a:lnTo>
                    <a:lnTo>
                      <a:pt x="728" y="926"/>
                    </a:lnTo>
                    <a:lnTo>
                      <a:pt x="730" y="930"/>
                    </a:lnTo>
                    <a:lnTo>
                      <a:pt x="730" y="930"/>
                    </a:lnTo>
                    <a:lnTo>
                      <a:pt x="742" y="946"/>
                    </a:lnTo>
                    <a:lnTo>
                      <a:pt x="742" y="946"/>
                    </a:lnTo>
                    <a:lnTo>
                      <a:pt x="754" y="962"/>
                    </a:lnTo>
                    <a:lnTo>
                      <a:pt x="767" y="979"/>
                    </a:lnTo>
                    <a:lnTo>
                      <a:pt x="771" y="983"/>
                    </a:lnTo>
                    <a:lnTo>
                      <a:pt x="771" y="983"/>
                    </a:lnTo>
                    <a:lnTo>
                      <a:pt x="790" y="1004"/>
                    </a:lnTo>
                    <a:lnTo>
                      <a:pt x="798" y="1015"/>
                    </a:lnTo>
                    <a:lnTo>
                      <a:pt x="805" y="1026"/>
                    </a:lnTo>
                    <a:lnTo>
                      <a:pt x="805" y="1026"/>
                    </a:lnTo>
                    <a:lnTo>
                      <a:pt x="811" y="1041"/>
                    </a:lnTo>
                    <a:lnTo>
                      <a:pt x="817" y="1056"/>
                    </a:lnTo>
                    <a:lnTo>
                      <a:pt x="828" y="1087"/>
                    </a:lnTo>
                    <a:lnTo>
                      <a:pt x="828" y="1087"/>
                    </a:lnTo>
                    <a:lnTo>
                      <a:pt x="838" y="1114"/>
                    </a:lnTo>
                    <a:lnTo>
                      <a:pt x="848" y="1140"/>
                    </a:lnTo>
                    <a:lnTo>
                      <a:pt x="848" y="1140"/>
                    </a:lnTo>
                    <a:lnTo>
                      <a:pt x="851" y="1150"/>
                    </a:lnTo>
                    <a:lnTo>
                      <a:pt x="854" y="1160"/>
                    </a:lnTo>
                    <a:lnTo>
                      <a:pt x="855" y="1169"/>
                    </a:lnTo>
                    <a:lnTo>
                      <a:pt x="856" y="1178"/>
                    </a:lnTo>
                    <a:lnTo>
                      <a:pt x="855" y="1187"/>
                    </a:lnTo>
                    <a:lnTo>
                      <a:pt x="853" y="1197"/>
                    </a:lnTo>
                    <a:lnTo>
                      <a:pt x="850" y="1204"/>
                    </a:lnTo>
                    <a:lnTo>
                      <a:pt x="846" y="1212"/>
                    </a:lnTo>
                    <a:lnTo>
                      <a:pt x="846" y="1212"/>
                    </a:lnTo>
                    <a:lnTo>
                      <a:pt x="842" y="1217"/>
                    </a:lnTo>
                    <a:lnTo>
                      <a:pt x="837" y="1223"/>
                    </a:lnTo>
                    <a:lnTo>
                      <a:pt x="831" y="1227"/>
                    </a:lnTo>
                    <a:lnTo>
                      <a:pt x="826" y="1230"/>
                    </a:lnTo>
                    <a:lnTo>
                      <a:pt x="820" y="1233"/>
                    </a:lnTo>
                    <a:lnTo>
                      <a:pt x="813" y="1235"/>
                    </a:lnTo>
                    <a:lnTo>
                      <a:pt x="807" y="1236"/>
                    </a:lnTo>
                    <a:lnTo>
                      <a:pt x="799" y="1236"/>
                    </a:lnTo>
                    <a:lnTo>
                      <a:pt x="799" y="1236"/>
                    </a:lnTo>
                    <a:close/>
                    <a:moveTo>
                      <a:pt x="86" y="424"/>
                    </a:moveTo>
                    <a:lnTo>
                      <a:pt x="86" y="424"/>
                    </a:lnTo>
                    <a:lnTo>
                      <a:pt x="76" y="424"/>
                    </a:lnTo>
                    <a:lnTo>
                      <a:pt x="65" y="427"/>
                    </a:lnTo>
                    <a:lnTo>
                      <a:pt x="60" y="429"/>
                    </a:lnTo>
                    <a:lnTo>
                      <a:pt x="55" y="431"/>
                    </a:lnTo>
                    <a:lnTo>
                      <a:pt x="50" y="434"/>
                    </a:lnTo>
                    <a:lnTo>
                      <a:pt x="47" y="439"/>
                    </a:lnTo>
                    <a:lnTo>
                      <a:pt x="47" y="439"/>
                    </a:lnTo>
                    <a:lnTo>
                      <a:pt x="46" y="442"/>
                    </a:lnTo>
                    <a:lnTo>
                      <a:pt x="45" y="446"/>
                    </a:lnTo>
                    <a:lnTo>
                      <a:pt x="46" y="449"/>
                    </a:lnTo>
                    <a:lnTo>
                      <a:pt x="48" y="453"/>
                    </a:lnTo>
                    <a:lnTo>
                      <a:pt x="48" y="453"/>
                    </a:lnTo>
                    <a:lnTo>
                      <a:pt x="60" y="471"/>
                    </a:lnTo>
                    <a:lnTo>
                      <a:pt x="73" y="487"/>
                    </a:lnTo>
                    <a:lnTo>
                      <a:pt x="88" y="503"/>
                    </a:lnTo>
                    <a:lnTo>
                      <a:pt x="104" y="519"/>
                    </a:lnTo>
                    <a:lnTo>
                      <a:pt x="104" y="519"/>
                    </a:lnTo>
                    <a:lnTo>
                      <a:pt x="129" y="542"/>
                    </a:lnTo>
                    <a:lnTo>
                      <a:pt x="153" y="566"/>
                    </a:lnTo>
                    <a:lnTo>
                      <a:pt x="200" y="613"/>
                    </a:lnTo>
                    <a:lnTo>
                      <a:pt x="247" y="662"/>
                    </a:lnTo>
                    <a:lnTo>
                      <a:pt x="291" y="710"/>
                    </a:lnTo>
                    <a:lnTo>
                      <a:pt x="291" y="710"/>
                    </a:lnTo>
                    <a:lnTo>
                      <a:pt x="349" y="772"/>
                    </a:lnTo>
                    <a:lnTo>
                      <a:pt x="407" y="833"/>
                    </a:lnTo>
                    <a:lnTo>
                      <a:pt x="407" y="833"/>
                    </a:lnTo>
                    <a:lnTo>
                      <a:pt x="443" y="870"/>
                    </a:lnTo>
                    <a:lnTo>
                      <a:pt x="478" y="907"/>
                    </a:lnTo>
                    <a:lnTo>
                      <a:pt x="478" y="907"/>
                    </a:lnTo>
                    <a:lnTo>
                      <a:pt x="518" y="950"/>
                    </a:lnTo>
                    <a:lnTo>
                      <a:pt x="560" y="992"/>
                    </a:lnTo>
                    <a:lnTo>
                      <a:pt x="560" y="992"/>
                    </a:lnTo>
                    <a:lnTo>
                      <a:pt x="595" y="1027"/>
                    </a:lnTo>
                    <a:lnTo>
                      <a:pt x="631" y="1060"/>
                    </a:lnTo>
                    <a:lnTo>
                      <a:pt x="631" y="1060"/>
                    </a:lnTo>
                    <a:lnTo>
                      <a:pt x="666" y="1093"/>
                    </a:lnTo>
                    <a:lnTo>
                      <a:pt x="701" y="1128"/>
                    </a:lnTo>
                    <a:lnTo>
                      <a:pt x="701" y="1128"/>
                    </a:lnTo>
                    <a:lnTo>
                      <a:pt x="717" y="1143"/>
                    </a:lnTo>
                    <a:lnTo>
                      <a:pt x="736" y="1161"/>
                    </a:lnTo>
                    <a:lnTo>
                      <a:pt x="748" y="1169"/>
                    </a:lnTo>
                    <a:lnTo>
                      <a:pt x="758" y="1176"/>
                    </a:lnTo>
                    <a:lnTo>
                      <a:pt x="769" y="1182"/>
                    </a:lnTo>
                    <a:lnTo>
                      <a:pt x="780" y="1186"/>
                    </a:lnTo>
                    <a:lnTo>
                      <a:pt x="780" y="1186"/>
                    </a:lnTo>
                    <a:lnTo>
                      <a:pt x="786" y="1187"/>
                    </a:lnTo>
                    <a:lnTo>
                      <a:pt x="791" y="1188"/>
                    </a:lnTo>
                    <a:lnTo>
                      <a:pt x="791" y="1188"/>
                    </a:lnTo>
                    <a:lnTo>
                      <a:pt x="796" y="1187"/>
                    </a:lnTo>
                    <a:lnTo>
                      <a:pt x="800" y="1186"/>
                    </a:lnTo>
                    <a:lnTo>
                      <a:pt x="802" y="1183"/>
                    </a:lnTo>
                    <a:lnTo>
                      <a:pt x="805" y="1181"/>
                    </a:lnTo>
                    <a:lnTo>
                      <a:pt x="805" y="1181"/>
                    </a:lnTo>
                    <a:lnTo>
                      <a:pt x="807" y="1177"/>
                    </a:lnTo>
                    <a:lnTo>
                      <a:pt x="808" y="1172"/>
                    </a:lnTo>
                    <a:lnTo>
                      <a:pt x="808" y="1166"/>
                    </a:lnTo>
                    <a:lnTo>
                      <a:pt x="807" y="1160"/>
                    </a:lnTo>
                    <a:lnTo>
                      <a:pt x="801" y="1145"/>
                    </a:lnTo>
                    <a:lnTo>
                      <a:pt x="795" y="1129"/>
                    </a:lnTo>
                    <a:lnTo>
                      <a:pt x="795" y="1129"/>
                    </a:lnTo>
                    <a:lnTo>
                      <a:pt x="791" y="1118"/>
                    </a:lnTo>
                    <a:lnTo>
                      <a:pt x="791" y="1118"/>
                    </a:lnTo>
                    <a:lnTo>
                      <a:pt x="783" y="1097"/>
                    </a:lnTo>
                    <a:lnTo>
                      <a:pt x="774" y="1076"/>
                    </a:lnTo>
                    <a:lnTo>
                      <a:pt x="763" y="1055"/>
                    </a:lnTo>
                    <a:lnTo>
                      <a:pt x="752" y="1036"/>
                    </a:lnTo>
                    <a:lnTo>
                      <a:pt x="738" y="1016"/>
                    </a:lnTo>
                    <a:lnTo>
                      <a:pt x="725" y="996"/>
                    </a:lnTo>
                    <a:lnTo>
                      <a:pt x="709" y="977"/>
                    </a:lnTo>
                    <a:lnTo>
                      <a:pt x="694" y="956"/>
                    </a:lnTo>
                    <a:lnTo>
                      <a:pt x="694" y="956"/>
                    </a:lnTo>
                    <a:lnTo>
                      <a:pt x="691" y="951"/>
                    </a:lnTo>
                    <a:lnTo>
                      <a:pt x="689" y="946"/>
                    </a:lnTo>
                    <a:lnTo>
                      <a:pt x="688" y="940"/>
                    </a:lnTo>
                    <a:lnTo>
                      <a:pt x="689" y="934"/>
                    </a:lnTo>
                    <a:lnTo>
                      <a:pt x="690" y="931"/>
                    </a:lnTo>
                    <a:lnTo>
                      <a:pt x="688" y="929"/>
                    </a:lnTo>
                    <a:lnTo>
                      <a:pt x="688" y="929"/>
                    </a:lnTo>
                    <a:lnTo>
                      <a:pt x="685" y="923"/>
                    </a:lnTo>
                    <a:lnTo>
                      <a:pt x="684" y="919"/>
                    </a:lnTo>
                    <a:lnTo>
                      <a:pt x="684" y="916"/>
                    </a:lnTo>
                    <a:lnTo>
                      <a:pt x="684" y="912"/>
                    </a:lnTo>
                    <a:lnTo>
                      <a:pt x="685" y="907"/>
                    </a:lnTo>
                    <a:lnTo>
                      <a:pt x="687" y="904"/>
                    </a:lnTo>
                    <a:lnTo>
                      <a:pt x="690" y="900"/>
                    </a:lnTo>
                    <a:lnTo>
                      <a:pt x="690" y="900"/>
                    </a:lnTo>
                    <a:lnTo>
                      <a:pt x="721" y="867"/>
                    </a:lnTo>
                    <a:lnTo>
                      <a:pt x="752" y="835"/>
                    </a:lnTo>
                    <a:lnTo>
                      <a:pt x="752" y="835"/>
                    </a:lnTo>
                    <a:lnTo>
                      <a:pt x="783" y="801"/>
                    </a:lnTo>
                    <a:lnTo>
                      <a:pt x="816" y="768"/>
                    </a:lnTo>
                    <a:lnTo>
                      <a:pt x="816" y="768"/>
                    </a:lnTo>
                    <a:lnTo>
                      <a:pt x="842" y="741"/>
                    </a:lnTo>
                    <a:lnTo>
                      <a:pt x="868" y="713"/>
                    </a:lnTo>
                    <a:lnTo>
                      <a:pt x="918" y="659"/>
                    </a:lnTo>
                    <a:lnTo>
                      <a:pt x="918" y="659"/>
                    </a:lnTo>
                    <a:lnTo>
                      <a:pt x="963" y="610"/>
                    </a:lnTo>
                    <a:lnTo>
                      <a:pt x="1008" y="562"/>
                    </a:lnTo>
                    <a:lnTo>
                      <a:pt x="1010" y="560"/>
                    </a:lnTo>
                    <a:lnTo>
                      <a:pt x="1010" y="557"/>
                    </a:lnTo>
                    <a:lnTo>
                      <a:pt x="1010" y="557"/>
                    </a:lnTo>
                    <a:lnTo>
                      <a:pt x="1010" y="554"/>
                    </a:lnTo>
                    <a:lnTo>
                      <a:pt x="1011" y="550"/>
                    </a:lnTo>
                    <a:lnTo>
                      <a:pt x="1013" y="546"/>
                    </a:lnTo>
                    <a:lnTo>
                      <a:pt x="1016" y="543"/>
                    </a:lnTo>
                    <a:lnTo>
                      <a:pt x="1016" y="543"/>
                    </a:lnTo>
                    <a:lnTo>
                      <a:pt x="1020" y="539"/>
                    </a:lnTo>
                    <a:lnTo>
                      <a:pt x="1025" y="536"/>
                    </a:lnTo>
                    <a:lnTo>
                      <a:pt x="1030" y="535"/>
                    </a:lnTo>
                    <a:lnTo>
                      <a:pt x="1035" y="534"/>
                    </a:lnTo>
                    <a:lnTo>
                      <a:pt x="1035" y="534"/>
                    </a:lnTo>
                    <a:lnTo>
                      <a:pt x="1039" y="535"/>
                    </a:lnTo>
                    <a:lnTo>
                      <a:pt x="1043" y="536"/>
                    </a:lnTo>
                    <a:lnTo>
                      <a:pt x="1046" y="537"/>
                    </a:lnTo>
                    <a:lnTo>
                      <a:pt x="1050" y="540"/>
                    </a:lnTo>
                    <a:lnTo>
                      <a:pt x="1050" y="540"/>
                    </a:lnTo>
                    <a:lnTo>
                      <a:pt x="1061" y="547"/>
                    </a:lnTo>
                    <a:lnTo>
                      <a:pt x="1074" y="554"/>
                    </a:lnTo>
                    <a:lnTo>
                      <a:pt x="1081" y="556"/>
                    </a:lnTo>
                    <a:lnTo>
                      <a:pt x="1089" y="558"/>
                    </a:lnTo>
                    <a:lnTo>
                      <a:pt x="1096" y="559"/>
                    </a:lnTo>
                    <a:lnTo>
                      <a:pt x="1103" y="560"/>
                    </a:lnTo>
                    <a:lnTo>
                      <a:pt x="1103" y="560"/>
                    </a:lnTo>
                    <a:lnTo>
                      <a:pt x="1110" y="559"/>
                    </a:lnTo>
                    <a:lnTo>
                      <a:pt x="1117" y="558"/>
                    </a:lnTo>
                    <a:lnTo>
                      <a:pt x="1117" y="558"/>
                    </a:lnTo>
                    <a:lnTo>
                      <a:pt x="1123" y="555"/>
                    </a:lnTo>
                    <a:lnTo>
                      <a:pt x="1128" y="551"/>
                    </a:lnTo>
                    <a:lnTo>
                      <a:pt x="1136" y="542"/>
                    </a:lnTo>
                    <a:lnTo>
                      <a:pt x="1136" y="542"/>
                    </a:lnTo>
                    <a:lnTo>
                      <a:pt x="1143" y="535"/>
                    </a:lnTo>
                    <a:lnTo>
                      <a:pt x="1143" y="535"/>
                    </a:lnTo>
                    <a:lnTo>
                      <a:pt x="1150" y="529"/>
                    </a:lnTo>
                    <a:lnTo>
                      <a:pt x="1154" y="523"/>
                    </a:lnTo>
                    <a:lnTo>
                      <a:pt x="1157" y="517"/>
                    </a:lnTo>
                    <a:lnTo>
                      <a:pt x="1159" y="511"/>
                    </a:lnTo>
                    <a:lnTo>
                      <a:pt x="1160" y="505"/>
                    </a:lnTo>
                    <a:lnTo>
                      <a:pt x="1160" y="498"/>
                    </a:lnTo>
                    <a:lnTo>
                      <a:pt x="1160" y="492"/>
                    </a:lnTo>
                    <a:lnTo>
                      <a:pt x="1158" y="486"/>
                    </a:lnTo>
                    <a:lnTo>
                      <a:pt x="1154" y="474"/>
                    </a:lnTo>
                    <a:lnTo>
                      <a:pt x="1147" y="462"/>
                    </a:lnTo>
                    <a:lnTo>
                      <a:pt x="1141" y="451"/>
                    </a:lnTo>
                    <a:lnTo>
                      <a:pt x="1134" y="441"/>
                    </a:lnTo>
                    <a:lnTo>
                      <a:pt x="1130" y="434"/>
                    </a:lnTo>
                    <a:lnTo>
                      <a:pt x="1130" y="434"/>
                    </a:lnTo>
                    <a:lnTo>
                      <a:pt x="1122" y="422"/>
                    </a:lnTo>
                    <a:lnTo>
                      <a:pt x="1111" y="411"/>
                    </a:lnTo>
                    <a:lnTo>
                      <a:pt x="1091" y="389"/>
                    </a:lnTo>
                    <a:lnTo>
                      <a:pt x="1091" y="389"/>
                    </a:lnTo>
                    <a:lnTo>
                      <a:pt x="1076" y="373"/>
                    </a:lnTo>
                    <a:lnTo>
                      <a:pt x="1063" y="357"/>
                    </a:lnTo>
                    <a:lnTo>
                      <a:pt x="1063" y="357"/>
                    </a:lnTo>
                    <a:lnTo>
                      <a:pt x="1046" y="338"/>
                    </a:lnTo>
                    <a:lnTo>
                      <a:pt x="1030" y="321"/>
                    </a:lnTo>
                    <a:lnTo>
                      <a:pt x="996" y="286"/>
                    </a:lnTo>
                    <a:lnTo>
                      <a:pt x="996" y="286"/>
                    </a:lnTo>
                    <a:lnTo>
                      <a:pt x="981" y="271"/>
                    </a:lnTo>
                    <a:lnTo>
                      <a:pt x="981" y="271"/>
                    </a:lnTo>
                    <a:lnTo>
                      <a:pt x="941" y="230"/>
                    </a:lnTo>
                    <a:lnTo>
                      <a:pt x="902" y="190"/>
                    </a:lnTo>
                    <a:lnTo>
                      <a:pt x="902" y="190"/>
                    </a:lnTo>
                    <a:lnTo>
                      <a:pt x="862" y="148"/>
                    </a:lnTo>
                    <a:lnTo>
                      <a:pt x="822" y="108"/>
                    </a:lnTo>
                    <a:lnTo>
                      <a:pt x="816" y="102"/>
                    </a:lnTo>
                    <a:lnTo>
                      <a:pt x="816" y="102"/>
                    </a:lnTo>
                    <a:lnTo>
                      <a:pt x="799" y="85"/>
                    </a:lnTo>
                    <a:lnTo>
                      <a:pt x="789" y="76"/>
                    </a:lnTo>
                    <a:lnTo>
                      <a:pt x="780" y="69"/>
                    </a:lnTo>
                    <a:lnTo>
                      <a:pt x="769" y="62"/>
                    </a:lnTo>
                    <a:lnTo>
                      <a:pt x="758" y="55"/>
                    </a:lnTo>
                    <a:lnTo>
                      <a:pt x="747" y="50"/>
                    </a:lnTo>
                    <a:lnTo>
                      <a:pt x="734" y="47"/>
                    </a:lnTo>
                    <a:lnTo>
                      <a:pt x="734" y="47"/>
                    </a:lnTo>
                    <a:lnTo>
                      <a:pt x="724" y="46"/>
                    </a:lnTo>
                    <a:lnTo>
                      <a:pt x="724" y="46"/>
                    </a:lnTo>
                    <a:lnTo>
                      <a:pt x="714" y="47"/>
                    </a:lnTo>
                    <a:lnTo>
                      <a:pt x="704" y="49"/>
                    </a:lnTo>
                    <a:lnTo>
                      <a:pt x="696" y="52"/>
                    </a:lnTo>
                    <a:lnTo>
                      <a:pt x="688" y="57"/>
                    </a:lnTo>
                    <a:lnTo>
                      <a:pt x="680" y="63"/>
                    </a:lnTo>
                    <a:lnTo>
                      <a:pt x="673" y="70"/>
                    </a:lnTo>
                    <a:lnTo>
                      <a:pt x="667" y="77"/>
                    </a:lnTo>
                    <a:lnTo>
                      <a:pt x="663" y="85"/>
                    </a:lnTo>
                    <a:lnTo>
                      <a:pt x="663" y="85"/>
                    </a:lnTo>
                    <a:lnTo>
                      <a:pt x="660" y="94"/>
                    </a:lnTo>
                    <a:lnTo>
                      <a:pt x="658" y="102"/>
                    </a:lnTo>
                    <a:lnTo>
                      <a:pt x="658" y="111"/>
                    </a:lnTo>
                    <a:lnTo>
                      <a:pt x="659" y="119"/>
                    </a:lnTo>
                    <a:lnTo>
                      <a:pt x="661" y="128"/>
                    </a:lnTo>
                    <a:lnTo>
                      <a:pt x="664" y="135"/>
                    </a:lnTo>
                    <a:lnTo>
                      <a:pt x="668" y="143"/>
                    </a:lnTo>
                    <a:lnTo>
                      <a:pt x="673" y="150"/>
                    </a:lnTo>
                    <a:lnTo>
                      <a:pt x="673" y="150"/>
                    </a:lnTo>
                    <a:lnTo>
                      <a:pt x="677" y="154"/>
                    </a:lnTo>
                    <a:lnTo>
                      <a:pt x="679" y="159"/>
                    </a:lnTo>
                    <a:lnTo>
                      <a:pt x="680" y="164"/>
                    </a:lnTo>
                    <a:lnTo>
                      <a:pt x="680" y="167"/>
                    </a:lnTo>
                    <a:lnTo>
                      <a:pt x="679" y="174"/>
                    </a:lnTo>
                    <a:lnTo>
                      <a:pt x="675" y="178"/>
                    </a:lnTo>
                    <a:lnTo>
                      <a:pt x="675" y="179"/>
                    </a:lnTo>
                    <a:lnTo>
                      <a:pt x="675" y="181"/>
                    </a:lnTo>
                    <a:lnTo>
                      <a:pt x="675" y="181"/>
                    </a:lnTo>
                    <a:lnTo>
                      <a:pt x="674" y="184"/>
                    </a:lnTo>
                    <a:lnTo>
                      <a:pt x="673" y="189"/>
                    </a:lnTo>
                    <a:lnTo>
                      <a:pt x="671" y="192"/>
                    </a:lnTo>
                    <a:lnTo>
                      <a:pt x="668" y="195"/>
                    </a:lnTo>
                    <a:lnTo>
                      <a:pt x="668" y="195"/>
                    </a:lnTo>
                    <a:lnTo>
                      <a:pt x="587" y="277"/>
                    </a:lnTo>
                    <a:lnTo>
                      <a:pt x="506" y="361"/>
                    </a:lnTo>
                    <a:lnTo>
                      <a:pt x="506" y="361"/>
                    </a:lnTo>
                    <a:lnTo>
                      <a:pt x="425" y="444"/>
                    </a:lnTo>
                    <a:lnTo>
                      <a:pt x="343" y="526"/>
                    </a:lnTo>
                    <a:lnTo>
                      <a:pt x="343" y="526"/>
                    </a:lnTo>
                    <a:lnTo>
                      <a:pt x="340" y="529"/>
                    </a:lnTo>
                    <a:lnTo>
                      <a:pt x="337" y="531"/>
                    </a:lnTo>
                    <a:lnTo>
                      <a:pt x="332" y="533"/>
                    </a:lnTo>
                    <a:lnTo>
                      <a:pt x="328" y="534"/>
                    </a:lnTo>
                    <a:lnTo>
                      <a:pt x="328" y="534"/>
                    </a:lnTo>
                    <a:lnTo>
                      <a:pt x="324" y="533"/>
                    </a:lnTo>
                    <a:lnTo>
                      <a:pt x="321" y="533"/>
                    </a:lnTo>
                    <a:lnTo>
                      <a:pt x="319" y="535"/>
                    </a:lnTo>
                    <a:lnTo>
                      <a:pt x="319" y="535"/>
                    </a:lnTo>
                    <a:lnTo>
                      <a:pt x="315" y="538"/>
                    </a:lnTo>
                    <a:lnTo>
                      <a:pt x="311" y="540"/>
                    </a:lnTo>
                    <a:lnTo>
                      <a:pt x="306" y="542"/>
                    </a:lnTo>
                    <a:lnTo>
                      <a:pt x="301" y="542"/>
                    </a:lnTo>
                    <a:lnTo>
                      <a:pt x="301" y="542"/>
                    </a:lnTo>
                    <a:lnTo>
                      <a:pt x="296" y="542"/>
                    </a:lnTo>
                    <a:lnTo>
                      <a:pt x="292" y="540"/>
                    </a:lnTo>
                    <a:lnTo>
                      <a:pt x="292" y="540"/>
                    </a:lnTo>
                    <a:lnTo>
                      <a:pt x="282" y="536"/>
                    </a:lnTo>
                    <a:lnTo>
                      <a:pt x="273" y="529"/>
                    </a:lnTo>
                    <a:lnTo>
                      <a:pt x="253" y="515"/>
                    </a:lnTo>
                    <a:lnTo>
                      <a:pt x="253" y="515"/>
                    </a:lnTo>
                    <a:lnTo>
                      <a:pt x="235" y="502"/>
                    </a:lnTo>
                    <a:lnTo>
                      <a:pt x="225" y="495"/>
                    </a:lnTo>
                    <a:lnTo>
                      <a:pt x="215" y="490"/>
                    </a:lnTo>
                    <a:lnTo>
                      <a:pt x="215" y="490"/>
                    </a:lnTo>
                    <a:lnTo>
                      <a:pt x="199" y="484"/>
                    </a:lnTo>
                    <a:lnTo>
                      <a:pt x="199" y="484"/>
                    </a:lnTo>
                    <a:lnTo>
                      <a:pt x="185" y="478"/>
                    </a:lnTo>
                    <a:lnTo>
                      <a:pt x="178" y="474"/>
                    </a:lnTo>
                    <a:lnTo>
                      <a:pt x="170" y="470"/>
                    </a:lnTo>
                    <a:lnTo>
                      <a:pt x="170" y="470"/>
                    </a:lnTo>
                    <a:lnTo>
                      <a:pt x="161" y="462"/>
                    </a:lnTo>
                    <a:lnTo>
                      <a:pt x="161" y="462"/>
                    </a:lnTo>
                    <a:lnTo>
                      <a:pt x="148" y="451"/>
                    </a:lnTo>
                    <a:lnTo>
                      <a:pt x="139" y="446"/>
                    </a:lnTo>
                    <a:lnTo>
                      <a:pt x="132" y="442"/>
                    </a:lnTo>
                    <a:lnTo>
                      <a:pt x="132" y="442"/>
                    </a:lnTo>
                    <a:lnTo>
                      <a:pt x="116" y="434"/>
                    </a:lnTo>
                    <a:lnTo>
                      <a:pt x="116" y="434"/>
                    </a:lnTo>
                    <a:lnTo>
                      <a:pt x="104" y="429"/>
                    </a:lnTo>
                    <a:lnTo>
                      <a:pt x="92" y="424"/>
                    </a:lnTo>
                    <a:lnTo>
                      <a:pt x="92" y="424"/>
                    </a:lnTo>
                    <a:lnTo>
                      <a:pt x="86" y="424"/>
                    </a:lnTo>
                    <a:lnTo>
                      <a:pt x="86" y="42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40" name="chenying0907 738"/>
              <p:cNvSpPr/>
              <p:nvPr/>
            </p:nvSpPr>
            <p:spPr bwMode="auto">
              <a:xfrm>
                <a:off x="5268913" y="4529138"/>
                <a:ext cx="252413" cy="261938"/>
              </a:xfrm>
              <a:custGeom>
                <a:avLst/>
                <a:gdLst/>
                <a:ahLst/>
                <a:cxnLst>
                  <a:cxn ang="0">
                    <a:pos x="74" y="493"/>
                  </a:cxn>
                  <a:cxn ang="0">
                    <a:pos x="47" y="485"/>
                  </a:cxn>
                  <a:cxn ang="0">
                    <a:pos x="23" y="469"/>
                  </a:cxn>
                  <a:cxn ang="0">
                    <a:pos x="11" y="456"/>
                  </a:cxn>
                  <a:cxn ang="0">
                    <a:pos x="8" y="448"/>
                  </a:cxn>
                  <a:cxn ang="0">
                    <a:pos x="2" y="430"/>
                  </a:cxn>
                  <a:cxn ang="0">
                    <a:pos x="0" y="399"/>
                  </a:cxn>
                  <a:cxn ang="0">
                    <a:pos x="9" y="366"/>
                  </a:cxn>
                  <a:cxn ang="0">
                    <a:pos x="27" y="331"/>
                  </a:cxn>
                  <a:cxn ang="0">
                    <a:pos x="56" y="292"/>
                  </a:cxn>
                  <a:cxn ang="0">
                    <a:pos x="79" y="267"/>
                  </a:cxn>
                  <a:cxn ang="0">
                    <a:pos x="105" y="233"/>
                  </a:cxn>
                  <a:cxn ang="0">
                    <a:pos x="125" y="208"/>
                  </a:cxn>
                  <a:cxn ang="0">
                    <a:pos x="164" y="167"/>
                  </a:cxn>
                  <a:cxn ang="0">
                    <a:pos x="325" y="7"/>
                  </a:cxn>
                  <a:cxn ang="0">
                    <a:pos x="333" y="2"/>
                  </a:cxn>
                  <a:cxn ang="0">
                    <a:pos x="341" y="0"/>
                  </a:cxn>
                  <a:cxn ang="0">
                    <a:pos x="358" y="9"/>
                  </a:cxn>
                  <a:cxn ang="0">
                    <a:pos x="364" y="21"/>
                  </a:cxn>
                  <a:cxn ang="0">
                    <a:pos x="362" y="32"/>
                  </a:cxn>
                  <a:cxn ang="0">
                    <a:pos x="357" y="39"/>
                  </a:cxn>
                  <a:cxn ang="0">
                    <a:pos x="293" y="101"/>
                  </a:cxn>
                  <a:cxn ang="0">
                    <a:pos x="193" y="199"/>
                  </a:cxn>
                  <a:cxn ang="0">
                    <a:pos x="140" y="263"/>
                  </a:cxn>
                  <a:cxn ang="0">
                    <a:pos x="113" y="300"/>
                  </a:cxn>
                  <a:cxn ang="0">
                    <a:pos x="76" y="339"/>
                  </a:cxn>
                  <a:cxn ang="0">
                    <a:pos x="57" y="367"/>
                  </a:cxn>
                  <a:cxn ang="0">
                    <a:pos x="45" y="405"/>
                  </a:cxn>
                  <a:cxn ang="0">
                    <a:pos x="47" y="426"/>
                  </a:cxn>
                  <a:cxn ang="0">
                    <a:pos x="50" y="429"/>
                  </a:cxn>
                  <a:cxn ang="0">
                    <a:pos x="55" y="436"/>
                  </a:cxn>
                  <a:cxn ang="0">
                    <a:pos x="71" y="445"/>
                  </a:cxn>
                  <a:cxn ang="0">
                    <a:pos x="89" y="448"/>
                  </a:cxn>
                  <a:cxn ang="0">
                    <a:pos x="116" y="442"/>
                  </a:cxn>
                  <a:cxn ang="0">
                    <a:pos x="144" y="426"/>
                  </a:cxn>
                  <a:cxn ang="0">
                    <a:pos x="196" y="377"/>
                  </a:cxn>
                  <a:cxn ang="0">
                    <a:pos x="242" y="324"/>
                  </a:cxn>
                  <a:cxn ang="0">
                    <a:pos x="294" y="271"/>
                  </a:cxn>
                  <a:cxn ang="0">
                    <a:pos x="371" y="194"/>
                  </a:cxn>
                  <a:cxn ang="0">
                    <a:pos x="442" y="114"/>
                  </a:cxn>
                  <a:cxn ang="0">
                    <a:pos x="448" y="107"/>
                  </a:cxn>
                  <a:cxn ang="0">
                    <a:pos x="456" y="106"/>
                  </a:cxn>
                  <a:cxn ang="0">
                    <a:pos x="472" y="115"/>
                  </a:cxn>
                  <a:cxn ang="0">
                    <a:pos x="478" y="125"/>
                  </a:cxn>
                  <a:cxn ang="0">
                    <a:pos x="478" y="138"/>
                  </a:cxn>
                  <a:cxn ang="0">
                    <a:pos x="473" y="147"/>
                  </a:cxn>
                  <a:cxn ang="0">
                    <a:pos x="408" y="220"/>
                  </a:cxn>
                  <a:cxn ang="0">
                    <a:pos x="340" y="289"/>
                  </a:cxn>
                  <a:cxn ang="0">
                    <a:pos x="223" y="410"/>
                  </a:cxn>
                  <a:cxn ang="0">
                    <a:pos x="189" y="445"/>
                  </a:cxn>
                  <a:cxn ang="0">
                    <a:pos x="135" y="480"/>
                  </a:cxn>
                  <a:cxn ang="0">
                    <a:pos x="100" y="492"/>
                  </a:cxn>
                  <a:cxn ang="0">
                    <a:pos x="84" y="493"/>
                  </a:cxn>
                </a:cxnLst>
                <a:rect l="0" t="0" r="r" b="b"/>
                <a:pathLst>
                  <a:path w="479" h="493">
                    <a:moveTo>
                      <a:pt x="84" y="493"/>
                    </a:moveTo>
                    <a:lnTo>
                      <a:pt x="84" y="493"/>
                    </a:lnTo>
                    <a:lnTo>
                      <a:pt x="74" y="493"/>
                    </a:lnTo>
                    <a:lnTo>
                      <a:pt x="65" y="491"/>
                    </a:lnTo>
                    <a:lnTo>
                      <a:pt x="56" y="489"/>
                    </a:lnTo>
                    <a:lnTo>
                      <a:pt x="47" y="485"/>
                    </a:lnTo>
                    <a:lnTo>
                      <a:pt x="39" y="480"/>
                    </a:lnTo>
                    <a:lnTo>
                      <a:pt x="31" y="475"/>
                    </a:lnTo>
                    <a:lnTo>
                      <a:pt x="23" y="469"/>
                    </a:lnTo>
                    <a:lnTo>
                      <a:pt x="14" y="462"/>
                    </a:lnTo>
                    <a:lnTo>
                      <a:pt x="14" y="462"/>
                    </a:lnTo>
                    <a:lnTo>
                      <a:pt x="11" y="456"/>
                    </a:lnTo>
                    <a:lnTo>
                      <a:pt x="8" y="449"/>
                    </a:lnTo>
                    <a:lnTo>
                      <a:pt x="8" y="449"/>
                    </a:lnTo>
                    <a:lnTo>
                      <a:pt x="8" y="448"/>
                    </a:lnTo>
                    <a:lnTo>
                      <a:pt x="8" y="448"/>
                    </a:lnTo>
                    <a:lnTo>
                      <a:pt x="4" y="439"/>
                    </a:lnTo>
                    <a:lnTo>
                      <a:pt x="2" y="430"/>
                    </a:lnTo>
                    <a:lnTo>
                      <a:pt x="0" y="419"/>
                    </a:lnTo>
                    <a:lnTo>
                      <a:pt x="0" y="409"/>
                    </a:lnTo>
                    <a:lnTo>
                      <a:pt x="0" y="399"/>
                    </a:lnTo>
                    <a:lnTo>
                      <a:pt x="2" y="388"/>
                    </a:lnTo>
                    <a:lnTo>
                      <a:pt x="5" y="377"/>
                    </a:lnTo>
                    <a:lnTo>
                      <a:pt x="9" y="366"/>
                    </a:lnTo>
                    <a:lnTo>
                      <a:pt x="13" y="354"/>
                    </a:lnTo>
                    <a:lnTo>
                      <a:pt x="20" y="342"/>
                    </a:lnTo>
                    <a:lnTo>
                      <a:pt x="27" y="331"/>
                    </a:lnTo>
                    <a:lnTo>
                      <a:pt x="35" y="318"/>
                    </a:lnTo>
                    <a:lnTo>
                      <a:pt x="44" y="306"/>
                    </a:lnTo>
                    <a:lnTo>
                      <a:pt x="56" y="292"/>
                    </a:lnTo>
                    <a:lnTo>
                      <a:pt x="67" y="280"/>
                    </a:lnTo>
                    <a:lnTo>
                      <a:pt x="79" y="267"/>
                    </a:lnTo>
                    <a:lnTo>
                      <a:pt x="79" y="267"/>
                    </a:lnTo>
                    <a:lnTo>
                      <a:pt x="87" y="258"/>
                    </a:lnTo>
                    <a:lnTo>
                      <a:pt x="94" y="250"/>
                    </a:lnTo>
                    <a:lnTo>
                      <a:pt x="105" y="233"/>
                    </a:lnTo>
                    <a:lnTo>
                      <a:pt x="105" y="233"/>
                    </a:lnTo>
                    <a:lnTo>
                      <a:pt x="115" y="220"/>
                    </a:lnTo>
                    <a:lnTo>
                      <a:pt x="125" y="208"/>
                    </a:lnTo>
                    <a:lnTo>
                      <a:pt x="125" y="208"/>
                    </a:lnTo>
                    <a:lnTo>
                      <a:pt x="144" y="187"/>
                    </a:lnTo>
                    <a:lnTo>
                      <a:pt x="164" y="167"/>
                    </a:lnTo>
                    <a:lnTo>
                      <a:pt x="164" y="167"/>
                    </a:lnTo>
                    <a:lnTo>
                      <a:pt x="185" y="148"/>
                    </a:lnTo>
                    <a:lnTo>
                      <a:pt x="325" y="7"/>
                    </a:lnTo>
                    <a:lnTo>
                      <a:pt x="325" y="7"/>
                    </a:lnTo>
                    <a:lnTo>
                      <a:pt x="328" y="4"/>
                    </a:lnTo>
                    <a:lnTo>
                      <a:pt x="333" y="2"/>
                    </a:lnTo>
                    <a:lnTo>
                      <a:pt x="337" y="1"/>
                    </a:lnTo>
                    <a:lnTo>
                      <a:pt x="341" y="0"/>
                    </a:lnTo>
                    <a:lnTo>
                      <a:pt x="341" y="0"/>
                    </a:lnTo>
                    <a:lnTo>
                      <a:pt x="347" y="1"/>
                    </a:lnTo>
                    <a:lnTo>
                      <a:pt x="353" y="4"/>
                    </a:lnTo>
                    <a:lnTo>
                      <a:pt x="358" y="9"/>
                    </a:lnTo>
                    <a:lnTo>
                      <a:pt x="362" y="15"/>
                    </a:lnTo>
                    <a:lnTo>
                      <a:pt x="362" y="15"/>
                    </a:lnTo>
                    <a:lnTo>
                      <a:pt x="364" y="21"/>
                    </a:lnTo>
                    <a:lnTo>
                      <a:pt x="365" y="26"/>
                    </a:lnTo>
                    <a:lnTo>
                      <a:pt x="364" y="29"/>
                    </a:lnTo>
                    <a:lnTo>
                      <a:pt x="362" y="32"/>
                    </a:lnTo>
                    <a:lnTo>
                      <a:pt x="360" y="36"/>
                    </a:lnTo>
                    <a:lnTo>
                      <a:pt x="357" y="39"/>
                    </a:lnTo>
                    <a:lnTo>
                      <a:pt x="357" y="39"/>
                    </a:lnTo>
                    <a:lnTo>
                      <a:pt x="325" y="70"/>
                    </a:lnTo>
                    <a:lnTo>
                      <a:pt x="293" y="101"/>
                    </a:lnTo>
                    <a:lnTo>
                      <a:pt x="293" y="101"/>
                    </a:lnTo>
                    <a:lnTo>
                      <a:pt x="252" y="139"/>
                    </a:lnTo>
                    <a:lnTo>
                      <a:pt x="212" y="179"/>
                    </a:lnTo>
                    <a:lnTo>
                      <a:pt x="193" y="199"/>
                    </a:lnTo>
                    <a:lnTo>
                      <a:pt x="174" y="220"/>
                    </a:lnTo>
                    <a:lnTo>
                      <a:pt x="157" y="242"/>
                    </a:lnTo>
                    <a:lnTo>
                      <a:pt x="140" y="263"/>
                    </a:lnTo>
                    <a:lnTo>
                      <a:pt x="140" y="263"/>
                    </a:lnTo>
                    <a:lnTo>
                      <a:pt x="127" y="281"/>
                    </a:lnTo>
                    <a:lnTo>
                      <a:pt x="113" y="300"/>
                    </a:lnTo>
                    <a:lnTo>
                      <a:pt x="95" y="319"/>
                    </a:lnTo>
                    <a:lnTo>
                      <a:pt x="76" y="339"/>
                    </a:lnTo>
                    <a:lnTo>
                      <a:pt x="76" y="339"/>
                    </a:lnTo>
                    <a:lnTo>
                      <a:pt x="70" y="346"/>
                    </a:lnTo>
                    <a:lnTo>
                      <a:pt x="63" y="355"/>
                    </a:lnTo>
                    <a:lnTo>
                      <a:pt x="57" y="367"/>
                    </a:lnTo>
                    <a:lnTo>
                      <a:pt x="52" y="379"/>
                    </a:lnTo>
                    <a:lnTo>
                      <a:pt x="47" y="391"/>
                    </a:lnTo>
                    <a:lnTo>
                      <a:pt x="45" y="405"/>
                    </a:lnTo>
                    <a:lnTo>
                      <a:pt x="45" y="416"/>
                    </a:lnTo>
                    <a:lnTo>
                      <a:pt x="46" y="421"/>
                    </a:lnTo>
                    <a:lnTo>
                      <a:pt x="47" y="426"/>
                    </a:lnTo>
                    <a:lnTo>
                      <a:pt x="47" y="427"/>
                    </a:lnTo>
                    <a:lnTo>
                      <a:pt x="50" y="429"/>
                    </a:lnTo>
                    <a:lnTo>
                      <a:pt x="50" y="429"/>
                    </a:lnTo>
                    <a:lnTo>
                      <a:pt x="54" y="435"/>
                    </a:lnTo>
                    <a:lnTo>
                      <a:pt x="54" y="436"/>
                    </a:lnTo>
                    <a:lnTo>
                      <a:pt x="55" y="436"/>
                    </a:lnTo>
                    <a:lnTo>
                      <a:pt x="55" y="436"/>
                    </a:lnTo>
                    <a:lnTo>
                      <a:pt x="63" y="441"/>
                    </a:lnTo>
                    <a:lnTo>
                      <a:pt x="71" y="445"/>
                    </a:lnTo>
                    <a:lnTo>
                      <a:pt x="79" y="447"/>
                    </a:lnTo>
                    <a:lnTo>
                      <a:pt x="89" y="448"/>
                    </a:lnTo>
                    <a:lnTo>
                      <a:pt x="89" y="448"/>
                    </a:lnTo>
                    <a:lnTo>
                      <a:pt x="98" y="447"/>
                    </a:lnTo>
                    <a:lnTo>
                      <a:pt x="106" y="445"/>
                    </a:lnTo>
                    <a:lnTo>
                      <a:pt x="116" y="442"/>
                    </a:lnTo>
                    <a:lnTo>
                      <a:pt x="125" y="437"/>
                    </a:lnTo>
                    <a:lnTo>
                      <a:pt x="134" y="432"/>
                    </a:lnTo>
                    <a:lnTo>
                      <a:pt x="144" y="426"/>
                    </a:lnTo>
                    <a:lnTo>
                      <a:pt x="162" y="411"/>
                    </a:lnTo>
                    <a:lnTo>
                      <a:pt x="180" y="395"/>
                    </a:lnTo>
                    <a:lnTo>
                      <a:pt x="196" y="377"/>
                    </a:lnTo>
                    <a:lnTo>
                      <a:pt x="227" y="341"/>
                    </a:lnTo>
                    <a:lnTo>
                      <a:pt x="227" y="341"/>
                    </a:lnTo>
                    <a:lnTo>
                      <a:pt x="242" y="324"/>
                    </a:lnTo>
                    <a:lnTo>
                      <a:pt x="253" y="311"/>
                    </a:lnTo>
                    <a:lnTo>
                      <a:pt x="253" y="311"/>
                    </a:lnTo>
                    <a:lnTo>
                      <a:pt x="294" y="271"/>
                    </a:lnTo>
                    <a:lnTo>
                      <a:pt x="294" y="271"/>
                    </a:lnTo>
                    <a:lnTo>
                      <a:pt x="333" y="233"/>
                    </a:lnTo>
                    <a:lnTo>
                      <a:pt x="371" y="194"/>
                    </a:lnTo>
                    <a:lnTo>
                      <a:pt x="407" y="155"/>
                    </a:lnTo>
                    <a:lnTo>
                      <a:pt x="424" y="134"/>
                    </a:lnTo>
                    <a:lnTo>
                      <a:pt x="442" y="114"/>
                    </a:lnTo>
                    <a:lnTo>
                      <a:pt x="442" y="114"/>
                    </a:lnTo>
                    <a:lnTo>
                      <a:pt x="445" y="111"/>
                    </a:lnTo>
                    <a:lnTo>
                      <a:pt x="448" y="107"/>
                    </a:lnTo>
                    <a:lnTo>
                      <a:pt x="452" y="106"/>
                    </a:lnTo>
                    <a:lnTo>
                      <a:pt x="456" y="106"/>
                    </a:lnTo>
                    <a:lnTo>
                      <a:pt x="456" y="106"/>
                    </a:lnTo>
                    <a:lnTo>
                      <a:pt x="462" y="107"/>
                    </a:lnTo>
                    <a:lnTo>
                      <a:pt x="468" y="111"/>
                    </a:lnTo>
                    <a:lnTo>
                      <a:pt x="472" y="115"/>
                    </a:lnTo>
                    <a:lnTo>
                      <a:pt x="476" y="121"/>
                    </a:lnTo>
                    <a:lnTo>
                      <a:pt x="476" y="121"/>
                    </a:lnTo>
                    <a:lnTo>
                      <a:pt x="478" y="125"/>
                    </a:lnTo>
                    <a:lnTo>
                      <a:pt x="479" y="131"/>
                    </a:lnTo>
                    <a:lnTo>
                      <a:pt x="478" y="135"/>
                    </a:lnTo>
                    <a:lnTo>
                      <a:pt x="478" y="138"/>
                    </a:lnTo>
                    <a:lnTo>
                      <a:pt x="476" y="143"/>
                    </a:lnTo>
                    <a:lnTo>
                      <a:pt x="473" y="147"/>
                    </a:lnTo>
                    <a:lnTo>
                      <a:pt x="473" y="147"/>
                    </a:lnTo>
                    <a:lnTo>
                      <a:pt x="458" y="165"/>
                    </a:lnTo>
                    <a:lnTo>
                      <a:pt x="442" y="184"/>
                    </a:lnTo>
                    <a:lnTo>
                      <a:pt x="408" y="220"/>
                    </a:lnTo>
                    <a:lnTo>
                      <a:pt x="374" y="255"/>
                    </a:lnTo>
                    <a:lnTo>
                      <a:pt x="340" y="289"/>
                    </a:lnTo>
                    <a:lnTo>
                      <a:pt x="340" y="289"/>
                    </a:lnTo>
                    <a:lnTo>
                      <a:pt x="280" y="348"/>
                    </a:lnTo>
                    <a:lnTo>
                      <a:pt x="251" y="379"/>
                    </a:lnTo>
                    <a:lnTo>
                      <a:pt x="223" y="410"/>
                    </a:lnTo>
                    <a:lnTo>
                      <a:pt x="223" y="410"/>
                    </a:lnTo>
                    <a:lnTo>
                      <a:pt x="207" y="429"/>
                    </a:lnTo>
                    <a:lnTo>
                      <a:pt x="189" y="445"/>
                    </a:lnTo>
                    <a:lnTo>
                      <a:pt x="171" y="460"/>
                    </a:lnTo>
                    <a:lnTo>
                      <a:pt x="153" y="471"/>
                    </a:lnTo>
                    <a:lnTo>
                      <a:pt x="135" y="480"/>
                    </a:lnTo>
                    <a:lnTo>
                      <a:pt x="118" y="488"/>
                    </a:lnTo>
                    <a:lnTo>
                      <a:pt x="109" y="490"/>
                    </a:lnTo>
                    <a:lnTo>
                      <a:pt x="100" y="492"/>
                    </a:lnTo>
                    <a:lnTo>
                      <a:pt x="92" y="493"/>
                    </a:lnTo>
                    <a:lnTo>
                      <a:pt x="84" y="493"/>
                    </a:lnTo>
                    <a:lnTo>
                      <a:pt x="84" y="49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grpSp>
      </p:grpSp>
      <p:grpSp>
        <p:nvGrpSpPr>
          <p:cNvPr id="5" name="chenying0907 4"/>
          <p:cNvGrpSpPr/>
          <p:nvPr/>
        </p:nvGrpSpPr>
        <p:grpSpPr>
          <a:xfrm>
            <a:off x="6306836" y="2492307"/>
            <a:ext cx="1241703" cy="1254210"/>
            <a:chOff x="6306836" y="2492307"/>
            <a:chExt cx="1241703" cy="1254210"/>
          </a:xfrm>
        </p:grpSpPr>
        <p:sp>
          <p:nvSpPr>
            <p:cNvPr id="171" name="椭圆 31"/>
            <p:cNvSpPr/>
            <p:nvPr/>
          </p:nvSpPr>
          <p:spPr>
            <a:xfrm rot="15654318">
              <a:off x="6300583" y="2498560"/>
              <a:ext cx="1254210" cy="1241703"/>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321" y="connsiteY0-322"/>
                </a:cxn>
                <a:cxn ang="0">
                  <a:pos x="connsiteX1-323" y="connsiteY1-324"/>
                </a:cxn>
                <a:cxn ang="0">
                  <a:pos x="connsiteX2-325" y="connsiteY2-326"/>
                </a:cxn>
                <a:cxn ang="0">
                  <a:pos x="connsiteX3-327" y="connsiteY3-328"/>
                </a:cxn>
                <a:cxn ang="0">
                  <a:pos x="connsiteX4-329" y="connsiteY4-330"/>
                </a:cxn>
                <a:cxn ang="0">
                  <a:pos x="connsiteX5-331" y="connsiteY5-33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solidFill>
              <a:schemeClr val="bg1">
                <a:lumMod val="95000"/>
              </a:schemeClr>
            </a:solidFill>
            <a:ln w="25400" cap="rnd">
              <a:solidFill>
                <a:srgbClr val="005188"/>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605448"/>
                </a:solidFill>
              </a:endParaRPr>
            </a:p>
          </p:txBody>
        </p:sp>
        <p:grpSp>
          <p:nvGrpSpPr>
            <p:cNvPr id="241" name="chenying0907 240"/>
            <p:cNvGrpSpPr/>
            <p:nvPr/>
          </p:nvGrpSpPr>
          <p:grpSpPr>
            <a:xfrm>
              <a:off x="6679994" y="2888964"/>
              <a:ext cx="483459" cy="489186"/>
              <a:chOff x="4194175" y="1193800"/>
              <a:chExt cx="669926" cy="677863"/>
            </a:xfrm>
            <a:solidFill>
              <a:srgbClr val="005188"/>
            </a:solidFill>
          </p:grpSpPr>
          <p:sp>
            <p:nvSpPr>
              <p:cNvPr id="242" name="chenying0907 867"/>
              <p:cNvSpPr/>
              <p:nvPr/>
            </p:nvSpPr>
            <p:spPr bwMode="auto">
              <a:xfrm>
                <a:off x="4217988" y="1674813"/>
                <a:ext cx="52388" cy="115888"/>
              </a:xfrm>
              <a:custGeom>
                <a:avLst/>
                <a:gdLst/>
                <a:ahLst/>
                <a:cxnLst>
                  <a:cxn ang="0">
                    <a:pos x="94" y="0"/>
                  </a:cxn>
                  <a:cxn ang="0">
                    <a:pos x="94" y="0"/>
                  </a:cxn>
                  <a:cxn ang="0">
                    <a:pos x="88" y="1"/>
                  </a:cxn>
                  <a:cxn ang="0">
                    <a:pos x="84" y="3"/>
                  </a:cxn>
                  <a:cxn ang="0">
                    <a:pos x="81" y="5"/>
                  </a:cxn>
                  <a:cxn ang="0">
                    <a:pos x="78" y="7"/>
                  </a:cxn>
                  <a:cxn ang="0">
                    <a:pos x="73" y="14"/>
                  </a:cxn>
                  <a:cxn ang="0">
                    <a:pos x="69" y="22"/>
                  </a:cxn>
                  <a:cxn ang="0">
                    <a:pos x="69" y="22"/>
                  </a:cxn>
                  <a:cxn ang="0">
                    <a:pos x="62" y="37"/>
                  </a:cxn>
                  <a:cxn ang="0">
                    <a:pos x="55" y="53"/>
                  </a:cxn>
                  <a:cxn ang="0">
                    <a:pos x="44" y="83"/>
                  </a:cxn>
                  <a:cxn ang="0">
                    <a:pos x="44" y="83"/>
                  </a:cxn>
                  <a:cxn ang="0">
                    <a:pos x="31" y="118"/>
                  </a:cxn>
                  <a:cxn ang="0">
                    <a:pos x="18" y="153"/>
                  </a:cxn>
                  <a:cxn ang="0">
                    <a:pos x="18" y="153"/>
                  </a:cxn>
                  <a:cxn ang="0">
                    <a:pos x="7" y="183"/>
                  </a:cxn>
                  <a:cxn ang="0">
                    <a:pos x="3" y="197"/>
                  </a:cxn>
                  <a:cxn ang="0">
                    <a:pos x="0" y="214"/>
                  </a:cxn>
                  <a:cxn ang="0">
                    <a:pos x="0" y="214"/>
                  </a:cxn>
                  <a:cxn ang="0">
                    <a:pos x="0" y="216"/>
                  </a:cxn>
                  <a:cxn ang="0">
                    <a:pos x="1" y="217"/>
                  </a:cxn>
                  <a:cxn ang="0">
                    <a:pos x="2" y="218"/>
                  </a:cxn>
                  <a:cxn ang="0">
                    <a:pos x="4" y="218"/>
                  </a:cxn>
                  <a:cxn ang="0">
                    <a:pos x="7" y="217"/>
                  </a:cxn>
                  <a:cxn ang="0">
                    <a:pos x="9" y="216"/>
                  </a:cxn>
                  <a:cxn ang="0">
                    <a:pos x="9" y="214"/>
                  </a:cxn>
                  <a:cxn ang="0">
                    <a:pos x="9" y="214"/>
                  </a:cxn>
                  <a:cxn ang="0">
                    <a:pos x="11" y="201"/>
                  </a:cxn>
                  <a:cxn ang="0">
                    <a:pos x="14" y="189"/>
                  </a:cxn>
                  <a:cxn ang="0">
                    <a:pos x="18" y="177"/>
                  </a:cxn>
                  <a:cxn ang="0">
                    <a:pos x="22" y="164"/>
                  </a:cxn>
                  <a:cxn ang="0">
                    <a:pos x="33" y="140"/>
                  </a:cxn>
                  <a:cxn ang="0">
                    <a:pos x="42" y="117"/>
                  </a:cxn>
                  <a:cxn ang="0">
                    <a:pos x="42" y="117"/>
                  </a:cxn>
                  <a:cxn ang="0">
                    <a:pos x="52" y="89"/>
                  </a:cxn>
                  <a:cxn ang="0">
                    <a:pos x="63" y="62"/>
                  </a:cxn>
                  <a:cxn ang="0">
                    <a:pos x="63" y="62"/>
                  </a:cxn>
                  <a:cxn ang="0">
                    <a:pos x="68" y="47"/>
                  </a:cxn>
                  <a:cxn ang="0">
                    <a:pos x="74" y="31"/>
                  </a:cxn>
                  <a:cxn ang="0">
                    <a:pos x="78" y="24"/>
                  </a:cxn>
                  <a:cxn ang="0">
                    <a:pos x="82" y="16"/>
                  </a:cxn>
                  <a:cxn ang="0">
                    <a:pos x="88" y="12"/>
                  </a:cxn>
                  <a:cxn ang="0">
                    <a:pos x="92" y="10"/>
                  </a:cxn>
                  <a:cxn ang="0">
                    <a:pos x="96" y="9"/>
                  </a:cxn>
                  <a:cxn ang="0">
                    <a:pos x="96" y="9"/>
                  </a:cxn>
                  <a:cxn ang="0">
                    <a:pos x="98" y="9"/>
                  </a:cxn>
                  <a:cxn ang="0">
                    <a:pos x="99" y="7"/>
                  </a:cxn>
                  <a:cxn ang="0">
                    <a:pos x="99" y="6"/>
                  </a:cxn>
                  <a:cxn ang="0">
                    <a:pos x="99" y="4"/>
                  </a:cxn>
                  <a:cxn ang="0">
                    <a:pos x="97" y="1"/>
                  </a:cxn>
                  <a:cxn ang="0">
                    <a:pos x="96" y="1"/>
                  </a:cxn>
                  <a:cxn ang="0">
                    <a:pos x="94" y="0"/>
                  </a:cxn>
                  <a:cxn ang="0">
                    <a:pos x="94" y="0"/>
                  </a:cxn>
                </a:cxnLst>
                <a:rect l="0" t="0" r="r" b="b"/>
                <a:pathLst>
                  <a:path w="99" h="218">
                    <a:moveTo>
                      <a:pt x="94" y="0"/>
                    </a:moveTo>
                    <a:lnTo>
                      <a:pt x="94" y="0"/>
                    </a:lnTo>
                    <a:lnTo>
                      <a:pt x="88" y="1"/>
                    </a:lnTo>
                    <a:lnTo>
                      <a:pt x="84" y="3"/>
                    </a:lnTo>
                    <a:lnTo>
                      <a:pt x="81" y="5"/>
                    </a:lnTo>
                    <a:lnTo>
                      <a:pt x="78" y="7"/>
                    </a:lnTo>
                    <a:lnTo>
                      <a:pt x="73" y="14"/>
                    </a:lnTo>
                    <a:lnTo>
                      <a:pt x="69" y="22"/>
                    </a:lnTo>
                    <a:lnTo>
                      <a:pt x="69" y="22"/>
                    </a:lnTo>
                    <a:lnTo>
                      <a:pt x="62" y="37"/>
                    </a:lnTo>
                    <a:lnTo>
                      <a:pt x="55" y="53"/>
                    </a:lnTo>
                    <a:lnTo>
                      <a:pt x="44" y="83"/>
                    </a:lnTo>
                    <a:lnTo>
                      <a:pt x="44" y="83"/>
                    </a:lnTo>
                    <a:lnTo>
                      <a:pt x="31" y="118"/>
                    </a:lnTo>
                    <a:lnTo>
                      <a:pt x="18" y="153"/>
                    </a:lnTo>
                    <a:lnTo>
                      <a:pt x="18" y="153"/>
                    </a:lnTo>
                    <a:lnTo>
                      <a:pt x="7" y="183"/>
                    </a:lnTo>
                    <a:lnTo>
                      <a:pt x="3" y="197"/>
                    </a:lnTo>
                    <a:lnTo>
                      <a:pt x="0" y="214"/>
                    </a:lnTo>
                    <a:lnTo>
                      <a:pt x="0" y="214"/>
                    </a:lnTo>
                    <a:lnTo>
                      <a:pt x="0" y="216"/>
                    </a:lnTo>
                    <a:lnTo>
                      <a:pt x="1" y="217"/>
                    </a:lnTo>
                    <a:lnTo>
                      <a:pt x="2" y="218"/>
                    </a:lnTo>
                    <a:lnTo>
                      <a:pt x="4" y="218"/>
                    </a:lnTo>
                    <a:lnTo>
                      <a:pt x="7" y="217"/>
                    </a:lnTo>
                    <a:lnTo>
                      <a:pt x="9" y="216"/>
                    </a:lnTo>
                    <a:lnTo>
                      <a:pt x="9" y="214"/>
                    </a:lnTo>
                    <a:lnTo>
                      <a:pt x="9" y="214"/>
                    </a:lnTo>
                    <a:lnTo>
                      <a:pt x="11" y="201"/>
                    </a:lnTo>
                    <a:lnTo>
                      <a:pt x="14" y="189"/>
                    </a:lnTo>
                    <a:lnTo>
                      <a:pt x="18" y="177"/>
                    </a:lnTo>
                    <a:lnTo>
                      <a:pt x="22" y="164"/>
                    </a:lnTo>
                    <a:lnTo>
                      <a:pt x="33" y="140"/>
                    </a:lnTo>
                    <a:lnTo>
                      <a:pt x="42" y="117"/>
                    </a:lnTo>
                    <a:lnTo>
                      <a:pt x="42" y="117"/>
                    </a:lnTo>
                    <a:lnTo>
                      <a:pt x="52" y="89"/>
                    </a:lnTo>
                    <a:lnTo>
                      <a:pt x="63" y="62"/>
                    </a:lnTo>
                    <a:lnTo>
                      <a:pt x="63" y="62"/>
                    </a:lnTo>
                    <a:lnTo>
                      <a:pt x="68" y="47"/>
                    </a:lnTo>
                    <a:lnTo>
                      <a:pt x="74" y="31"/>
                    </a:lnTo>
                    <a:lnTo>
                      <a:pt x="78" y="24"/>
                    </a:lnTo>
                    <a:lnTo>
                      <a:pt x="82" y="16"/>
                    </a:lnTo>
                    <a:lnTo>
                      <a:pt x="88" y="12"/>
                    </a:lnTo>
                    <a:lnTo>
                      <a:pt x="92" y="10"/>
                    </a:lnTo>
                    <a:lnTo>
                      <a:pt x="96" y="9"/>
                    </a:lnTo>
                    <a:lnTo>
                      <a:pt x="96" y="9"/>
                    </a:lnTo>
                    <a:lnTo>
                      <a:pt x="98" y="9"/>
                    </a:lnTo>
                    <a:lnTo>
                      <a:pt x="99" y="7"/>
                    </a:lnTo>
                    <a:lnTo>
                      <a:pt x="99" y="6"/>
                    </a:lnTo>
                    <a:lnTo>
                      <a:pt x="99" y="4"/>
                    </a:lnTo>
                    <a:lnTo>
                      <a:pt x="97" y="1"/>
                    </a:lnTo>
                    <a:lnTo>
                      <a:pt x="96" y="1"/>
                    </a:lnTo>
                    <a:lnTo>
                      <a:pt x="94" y="0"/>
                    </a:lnTo>
                    <a:lnTo>
                      <a:pt x="94" y="0"/>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43" name="chenying0907 868"/>
              <p:cNvSpPr/>
              <p:nvPr/>
            </p:nvSpPr>
            <p:spPr bwMode="auto">
              <a:xfrm>
                <a:off x="4229100" y="1665288"/>
                <a:ext cx="90488" cy="158750"/>
              </a:xfrm>
              <a:custGeom>
                <a:avLst/>
                <a:gdLst/>
                <a:ahLst/>
                <a:cxnLst>
                  <a:cxn ang="0">
                    <a:pos x="162" y="3"/>
                  </a:cxn>
                  <a:cxn ang="0">
                    <a:pos x="162" y="3"/>
                  </a:cxn>
                  <a:cxn ang="0">
                    <a:pos x="157" y="13"/>
                  </a:cxn>
                  <a:cxn ang="0">
                    <a:pos x="152" y="21"/>
                  </a:cxn>
                  <a:cxn ang="0">
                    <a:pos x="146" y="28"/>
                  </a:cxn>
                  <a:cxn ang="0">
                    <a:pos x="139" y="34"/>
                  </a:cxn>
                  <a:cxn ang="0">
                    <a:pos x="139" y="34"/>
                  </a:cxn>
                  <a:cxn ang="0">
                    <a:pos x="135" y="41"/>
                  </a:cxn>
                  <a:cxn ang="0">
                    <a:pos x="131" y="49"/>
                  </a:cxn>
                  <a:cxn ang="0">
                    <a:pos x="122" y="63"/>
                  </a:cxn>
                  <a:cxn ang="0">
                    <a:pos x="122" y="63"/>
                  </a:cxn>
                  <a:cxn ang="0">
                    <a:pos x="81" y="134"/>
                  </a:cxn>
                  <a:cxn ang="0">
                    <a:pos x="81" y="134"/>
                  </a:cxn>
                  <a:cxn ang="0">
                    <a:pos x="59" y="172"/>
                  </a:cxn>
                  <a:cxn ang="0">
                    <a:pos x="39" y="212"/>
                  </a:cxn>
                  <a:cxn ang="0">
                    <a:pos x="20" y="251"/>
                  </a:cxn>
                  <a:cxn ang="0">
                    <a:pos x="1" y="292"/>
                  </a:cxn>
                  <a:cxn ang="0">
                    <a:pos x="1" y="292"/>
                  </a:cxn>
                  <a:cxn ang="0">
                    <a:pos x="0" y="294"/>
                  </a:cxn>
                  <a:cxn ang="0">
                    <a:pos x="0" y="296"/>
                  </a:cxn>
                  <a:cxn ang="0">
                    <a:pos x="3" y="299"/>
                  </a:cxn>
                  <a:cxn ang="0">
                    <a:pos x="5" y="299"/>
                  </a:cxn>
                  <a:cxn ang="0">
                    <a:pos x="7" y="299"/>
                  </a:cxn>
                  <a:cxn ang="0">
                    <a:pos x="8" y="298"/>
                  </a:cxn>
                  <a:cxn ang="0">
                    <a:pos x="9" y="297"/>
                  </a:cxn>
                  <a:cxn ang="0">
                    <a:pos x="9" y="297"/>
                  </a:cxn>
                  <a:cxn ang="0">
                    <a:pos x="28" y="257"/>
                  </a:cxn>
                  <a:cxn ang="0">
                    <a:pos x="47" y="216"/>
                  </a:cxn>
                  <a:cxn ang="0">
                    <a:pos x="68" y="177"/>
                  </a:cxn>
                  <a:cxn ang="0">
                    <a:pos x="89" y="138"/>
                  </a:cxn>
                  <a:cxn ang="0">
                    <a:pos x="89" y="138"/>
                  </a:cxn>
                  <a:cxn ang="0">
                    <a:pos x="131" y="69"/>
                  </a:cxn>
                  <a:cxn ang="0">
                    <a:pos x="131" y="69"/>
                  </a:cxn>
                  <a:cxn ang="0">
                    <a:pos x="141" y="53"/>
                  </a:cxn>
                  <a:cxn ang="0">
                    <a:pos x="152" y="38"/>
                  </a:cxn>
                  <a:cxn ang="0">
                    <a:pos x="163" y="23"/>
                  </a:cxn>
                  <a:cxn ang="0">
                    <a:pos x="167" y="15"/>
                  </a:cxn>
                  <a:cxn ang="0">
                    <a:pos x="171" y="7"/>
                  </a:cxn>
                  <a:cxn ang="0">
                    <a:pos x="171" y="7"/>
                  </a:cxn>
                  <a:cxn ang="0">
                    <a:pos x="171" y="5"/>
                  </a:cxn>
                  <a:cxn ang="0">
                    <a:pos x="171" y="2"/>
                  </a:cxn>
                  <a:cxn ang="0">
                    <a:pos x="170" y="1"/>
                  </a:cxn>
                  <a:cxn ang="0">
                    <a:pos x="168" y="0"/>
                  </a:cxn>
                  <a:cxn ang="0">
                    <a:pos x="165" y="1"/>
                  </a:cxn>
                  <a:cxn ang="0">
                    <a:pos x="163" y="2"/>
                  </a:cxn>
                  <a:cxn ang="0">
                    <a:pos x="162" y="3"/>
                  </a:cxn>
                  <a:cxn ang="0">
                    <a:pos x="162" y="3"/>
                  </a:cxn>
                </a:cxnLst>
                <a:rect l="0" t="0" r="r" b="b"/>
                <a:pathLst>
                  <a:path w="171" h="299">
                    <a:moveTo>
                      <a:pt x="162" y="3"/>
                    </a:moveTo>
                    <a:lnTo>
                      <a:pt x="162" y="3"/>
                    </a:lnTo>
                    <a:lnTo>
                      <a:pt x="157" y="13"/>
                    </a:lnTo>
                    <a:lnTo>
                      <a:pt x="152" y="21"/>
                    </a:lnTo>
                    <a:lnTo>
                      <a:pt x="146" y="28"/>
                    </a:lnTo>
                    <a:lnTo>
                      <a:pt x="139" y="34"/>
                    </a:lnTo>
                    <a:lnTo>
                      <a:pt x="139" y="34"/>
                    </a:lnTo>
                    <a:lnTo>
                      <a:pt x="135" y="41"/>
                    </a:lnTo>
                    <a:lnTo>
                      <a:pt x="131" y="49"/>
                    </a:lnTo>
                    <a:lnTo>
                      <a:pt x="122" y="63"/>
                    </a:lnTo>
                    <a:lnTo>
                      <a:pt x="122" y="63"/>
                    </a:lnTo>
                    <a:lnTo>
                      <a:pt x="81" y="134"/>
                    </a:lnTo>
                    <a:lnTo>
                      <a:pt x="81" y="134"/>
                    </a:lnTo>
                    <a:lnTo>
                      <a:pt x="59" y="172"/>
                    </a:lnTo>
                    <a:lnTo>
                      <a:pt x="39" y="212"/>
                    </a:lnTo>
                    <a:lnTo>
                      <a:pt x="20" y="251"/>
                    </a:lnTo>
                    <a:lnTo>
                      <a:pt x="1" y="292"/>
                    </a:lnTo>
                    <a:lnTo>
                      <a:pt x="1" y="292"/>
                    </a:lnTo>
                    <a:lnTo>
                      <a:pt x="0" y="294"/>
                    </a:lnTo>
                    <a:lnTo>
                      <a:pt x="0" y="296"/>
                    </a:lnTo>
                    <a:lnTo>
                      <a:pt x="3" y="299"/>
                    </a:lnTo>
                    <a:lnTo>
                      <a:pt x="5" y="299"/>
                    </a:lnTo>
                    <a:lnTo>
                      <a:pt x="7" y="299"/>
                    </a:lnTo>
                    <a:lnTo>
                      <a:pt x="8" y="298"/>
                    </a:lnTo>
                    <a:lnTo>
                      <a:pt x="9" y="297"/>
                    </a:lnTo>
                    <a:lnTo>
                      <a:pt x="9" y="297"/>
                    </a:lnTo>
                    <a:lnTo>
                      <a:pt x="28" y="257"/>
                    </a:lnTo>
                    <a:lnTo>
                      <a:pt x="47" y="216"/>
                    </a:lnTo>
                    <a:lnTo>
                      <a:pt x="68" y="177"/>
                    </a:lnTo>
                    <a:lnTo>
                      <a:pt x="89" y="138"/>
                    </a:lnTo>
                    <a:lnTo>
                      <a:pt x="89" y="138"/>
                    </a:lnTo>
                    <a:lnTo>
                      <a:pt x="131" y="69"/>
                    </a:lnTo>
                    <a:lnTo>
                      <a:pt x="131" y="69"/>
                    </a:lnTo>
                    <a:lnTo>
                      <a:pt x="141" y="53"/>
                    </a:lnTo>
                    <a:lnTo>
                      <a:pt x="152" y="38"/>
                    </a:lnTo>
                    <a:lnTo>
                      <a:pt x="163" y="23"/>
                    </a:lnTo>
                    <a:lnTo>
                      <a:pt x="167" y="15"/>
                    </a:lnTo>
                    <a:lnTo>
                      <a:pt x="171" y="7"/>
                    </a:lnTo>
                    <a:lnTo>
                      <a:pt x="171" y="7"/>
                    </a:lnTo>
                    <a:lnTo>
                      <a:pt x="171" y="5"/>
                    </a:lnTo>
                    <a:lnTo>
                      <a:pt x="171" y="2"/>
                    </a:lnTo>
                    <a:lnTo>
                      <a:pt x="170" y="1"/>
                    </a:lnTo>
                    <a:lnTo>
                      <a:pt x="168" y="0"/>
                    </a:lnTo>
                    <a:lnTo>
                      <a:pt x="165" y="1"/>
                    </a:lnTo>
                    <a:lnTo>
                      <a:pt x="163" y="2"/>
                    </a:lnTo>
                    <a:lnTo>
                      <a:pt x="162" y="3"/>
                    </a:lnTo>
                    <a:lnTo>
                      <a:pt x="162"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44" name="chenying0907 869"/>
              <p:cNvSpPr/>
              <p:nvPr/>
            </p:nvSpPr>
            <p:spPr bwMode="auto">
              <a:xfrm>
                <a:off x="4262438" y="1685925"/>
                <a:ext cx="85725" cy="147638"/>
              </a:xfrm>
              <a:custGeom>
                <a:avLst/>
                <a:gdLst/>
                <a:ahLst/>
                <a:cxnLst>
                  <a:cxn ang="0">
                    <a:pos x="152" y="2"/>
                  </a:cxn>
                  <a:cxn ang="0">
                    <a:pos x="152" y="2"/>
                  </a:cxn>
                  <a:cxn ang="0">
                    <a:pos x="133" y="39"/>
                  </a:cxn>
                  <a:cxn ang="0">
                    <a:pos x="112" y="76"/>
                  </a:cxn>
                  <a:cxn ang="0">
                    <a:pos x="92" y="113"/>
                  </a:cxn>
                  <a:cxn ang="0">
                    <a:pos x="74" y="150"/>
                  </a:cxn>
                  <a:cxn ang="0">
                    <a:pos x="74" y="150"/>
                  </a:cxn>
                  <a:cxn ang="0">
                    <a:pos x="69" y="160"/>
                  </a:cxn>
                  <a:cxn ang="0">
                    <a:pos x="64" y="167"/>
                  </a:cxn>
                  <a:cxn ang="0">
                    <a:pos x="53" y="183"/>
                  </a:cxn>
                  <a:cxn ang="0">
                    <a:pos x="42" y="198"/>
                  </a:cxn>
                  <a:cxn ang="0">
                    <a:pos x="30" y="213"/>
                  </a:cxn>
                  <a:cxn ang="0">
                    <a:pos x="30" y="213"/>
                  </a:cxn>
                  <a:cxn ang="0">
                    <a:pos x="21" y="228"/>
                  </a:cxn>
                  <a:cxn ang="0">
                    <a:pos x="14" y="242"/>
                  </a:cxn>
                  <a:cxn ang="0">
                    <a:pos x="7" y="258"/>
                  </a:cxn>
                  <a:cxn ang="0">
                    <a:pos x="0" y="273"/>
                  </a:cxn>
                  <a:cxn ang="0">
                    <a:pos x="0" y="273"/>
                  </a:cxn>
                  <a:cxn ang="0">
                    <a:pos x="0" y="275"/>
                  </a:cxn>
                  <a:cxn ang="0">
                    <a:pos x="0" y="276"/>
                  </a:cxn>
                  <a:cxn ang="0">
                    <a:pos x="1" y="277"/>
                  </a:cxn>
                  <a:cxn ang="0">
                    <a:pos x="3" y="278"/>
                  </a:cxn>
                  <a:cxn ang="0">
                    <a:pos x="5" y="278"/>
                  </a:cxn>
                  <a:cxn ang="0">
                    <a:pos x="7" y="278"/>
                  </a:cxn>
                  <a:cxn ang="0">
                    <a:pos x="9" y="277"/>
                  </a:cxn>
                  <a:cxn ang="0">
                    <a:pos x="10" y="275"/>
                  </a:cxn>
                  <a:cxn ang="0">
                    <a:pos x="10" y="275"/>
                  </a:cxn>
                  <a:cxn ang="0">
                    <a:pos x="16" y="259"/>
                  </a:cxn>
                  <a:cxn ang="0">
                    <a:pos x="24" y="243"/>
                  </a:cxn>
                  <a:cxn ang="0">
                    <a:pos x="32" y="229"/>
                  </a:cxn>
                  <a:cxn ang="0">
                    <a:pos x="43" y="214"/>
                  </a:cxn>
                  <a:cxn ang="0">
                    <a:pos x="62" y="186"/>
                  </a:cxn>
                  <a:cxn ang="0">
                    <a:pos x="73" y="171"/>
                  </a:cxn>
                  <a:cxn ang="0">
                    <a:pos x="81" y="156"/>
                  </a:cxn>
                  <a:cxn ang="0">
                    <a:pos x="81" y="156"/>
                  </a:cxn>
                  <a:cxn ang="0">
                    <a:pos x="121" y="81"/>
                  </a:cxn>
                  <a:cxn ang="0">
                    <a:pos x="141" y="44"/>
                  </a:cxn>
                  <a:cxn ang="0">
                    <a:pos x="160" y="7"/>
                  </a:cxn>
                  <a:cxn ang="0">
                    <a:pos x="160" y="7"/>
                  </a:cxn>
                  <a:cxn ang="0">
                    <a:pos x="162" y="5"/>
                  </a:cxn>
                  <a:cxn ang="0">
                    <a:pos x="160" y="3"/>
                  </a:cxn>
                  <a:cxn ang="0">
                    <a:pos x="159" y="1"/>
                  </a:cxn>
                  <a:cxn ang="0">
                    <a:pos x="158" y="0"/>
                  </a:cxn>
                  <a:cxn ang="0">
                    <a:pos x="156" y="0"/>
                  </a:cxn>
                  <a:cxn ang="0">
                    <a:pos x="155" y="0"/>
                  </a:cxn>
                  <a:cxn ang="0">
                    <a:pos x="153" y="0"/>
                  </a:cxn>
                  <a:cxn ang="0">
                    <a:pos x="152" y="2"/>
                  </a:cxn>
                  <a:cxn ang="0">
                    <a:pos x="152" y="2"/>
                  </a:cxn>
                </a:cxnLst>
                <a:rect l="0" t="0" r="r" b="b"/>
                <a:pathLst>
                  <a:path w="162" h="278">
                    <a:moveTo>
                      <a:pt x="152" y="2"/>
                    </a:moveTo>
                    <a:lnTo>
                      <a:pt x="152" y="2"/>
                    </a:lnTo>
                    <a:lnTo>
                      <a:pt x="133" y="39"/>
                    </a:lnTo>
                    <a:lnTo>
                      <a:pt x="112" y="76"/>
                    </a:lnTo>
                    <a:lnTo>
                      <a:pt x="92" y="113"/>
                    </a:lnTo>
                    <a:lnTo>
                      <a:pt x="74" y="150"/>
                    </a:lnTo>
                    <a:lnTo>
                      <a:pt x="74" y="150"/>
                    </a:lnTo>
                    <a:lnTo>
                      <a:pt x="69" y="160"/>
                    </a:lnTo>
                    <a:lnTo>
                      <a:pt x="64" y="167"/>
                    </a:lnTo>
                    <a:lnTo>
                      <a:pt x="53" y="183"/>
                    </a:lnTo>
                    <a:lnTo>
                      <a:pt x="42" y="198"/>
                    </a:lnTo>
                    <a:lnTo>
                      <a:pt x="30" y="213"/>
                    </a:lnTo>
                    <a:lnTo>
                      <a:pt x="30" y="213"/>
                    </a:lnTo>
                    <a:lnTo>
                      <a:pt x="21" y="228"/>
                    </a:lnTo>
                    <a:lnTo>
                      <a:pt x="14" y="242"/>
                    </a:lnTo>
                    <a:lnTo>
                      <a:pt x="7" y="258"/>
                    </a:lnTo>
                    <a:lnTo>
                      <a:pt x="0" y="273"/>
                    </a:lnTo>
                    <a:lnTo>
                      <a:pt x="0" y="273"/>
                    </a:lnTo>
                    <a:lnTo>
                      <a:pt x="0" y="275"/>
                    </a:lnTo>
                    <a:lnTo>
                      <a:pt x="0" y="276"/>
                    </a:lnTo>
                    <a:lnTo>
                      <a:pt x="1" y="277"/>
                    </a:lnTo>
                    <a:lnTo>
                      <a:pt x="3" y="278"/>
                    </a:lnTo>
                    <a:lnTo>
                      <a:pt x="5" y="278"/>
                    </a:lnTo>
                    <a:lnTo>
                      <a:pt x="7" y="278"/>
                    </a:lnTo>
                    <a:lnTo>
                      <a:pt x="9" y="277"/>
                    </a:lnTo>
                    <a:lnTo>
                      <a:pt x="10" y="275"/>
                    </a:lnTo>
                    <a:lnTo>
                      <a:pt x="10" y="275"/>
                    </a:lnTo>
                    <a:lnTo>
                      <a:pt x="16" y="259"/>
                    </a:lnTo>
                    <a:lnTo>
                      <a:pt x="24" y="243"/>
                    </a:lnTo>
                    <a:lnTo>
                      <a:pt x="32" y="229"/>
                    </a:lnTo>
                    <a:lnTo>
                      <a:pt x="43" y="214"/>
                    </a:lnTo>
                    <a:lnTo>
                      <a:pt x="62" y="186"/>
                    </a:lnTo>
                    <a:lnTo>
                      <a:pt x="73" y="171"/>
                    </a:lnTo>
                    <a:lnTo>
                      <a:pt x="81" y="156"/>
                    </a:lnTo>
                    <a:lnTo>
                      <a:pt x="81" y="156"/>
                    </a:lnTo>
                    <a:lnTo>
                      <a:pt x="121" y="81"/>
                    </a:lnTo>
                    <a:lnTo>
                      <a:pt x="141" y="44"/>
                    </a:lnTo>
                    <a:lnTo>
                      <a:pt x="160" y="7"/>
                    </a:lnTo>
                    <a:lnTo>
                      <a:pt x="160" y="7"/>
                    </a:lnTo>
                    <a:lnTo>
                      <a:pt x="162" y="5"/>
                    </a:lnTo>
                    <a:lnTo>
                      <a:pt x="160" y="3"/>
                    </a:lnTo>
                    <a:lnTo>
                      <a:pt x="159" y="1"/>
                    </a:lnTo>
                    <a:lnTo>
                      <a:pt x="158" y="0"/>
                    </a:lnTo>
                    <a:lnTo>
                      <a:pt x="156" y="0"/>
                    </a:lnTo>
                    <a:lnTo>
                      <a:pt x="155" y="0"/>
                    </a:lnTo>
                    <a:lnTo>
                      <a:pt x="153" y="0"/>
                    </a:lnTo>
                    <a:lnTo>
                      <a:pt x="152" y="2"/>
                    </a:lnTo>
                    <a:lnTo>
                      <a:pt x="152"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45" name="chenying0907 870"/>
              <p:cNvSpPr/>
              <p:nvPr/>
            </p:nvSpPr>
            <p:spPr bwMode="auto">
              <a:xfrm>
                <a:off x="4297363" y="1711325"/>
                <a:ext cx="71438" cy="134938"/>
              </a:xfrm>
              <a:custGeom>
                <a:avLst/>
                <a:gdLst/>
                <a:ahLst/>
                <a:cxnLst>
                  <a:cxn ang="0">
                    <a:pos x="123" y="3"/>
                  </a:cxn>
                  <a:cxn ang="0">
                    <a:pos x="123" y="3"/>
                  </a:cxn>
                  <a:cxn ang="0">
                    <a:pos x="118" y="16"/>
                  </a:cxn>
                  <a:cxn ang="0">
                    <a:pos x="111" y="27"/>
                  </a:cxn>
                  <a:cxn ang="0">
                    <a:pos x="105" y="38"/>
                  </a:cxn>
                  <a:cxn ang="0">
                    <a:pos x="100" y="51"/>
                  </a:cxn>
                  <a:cxn ang="0">
                    <a:pos x="100" y="51"/>
                  </a:cxn>
                  <a:cxn ang="0">
                    <a:pos x="93" y="68"/>
                  </a:cxn>
                  <a:cxn ang="0">
                    <a:pos x="86" y="87"/>
                  </a:cxn>
                  <a:cxn ang="0">
                    <a:pos x="72" y="122"/>
                  </a:cxn>
                  <a:cxn ang="0">
                    <a:pos x="72" y="122"/>
                  </a:cxn>
                  <a:cxn ang="0">
                    <a:pos x="65" y="139"/>
                  </a:cxn>
                  <a:cxn ang="0">
                    <a:pos x="56" y="154"/>
                  </a:cxn>
                  <a:cxn ang="0">
                    <a:pos x="38" y="186"/>
                  </a:cxn>
                  <a:cxn ang="0">
                    <a:pos x="18" y="217"/>
                  </a:cxn>
                  <a:cxn ang="0">
                    <a:pos x="9" y="233"/>
                  </a:cxn>
                  <a:cxn ang="0">
                    <a:pos x="0" y="249"/>
                  </a:cxn>
                  <a:cxn ang="0">
                    <a:pos x="0" y="249"/>
                  </a:cxn>
                  <a:cxn ang="0">
                    <a:pos x="0" y="250"/>
                  </a:cxn>
                  <a:cxn ang="0">
                    <a:pos x="0" y="252"/>
                  </a:cxn>
                  <a:cxn ang="0">
                    <a:pos x="4" y="255"/>
                  </a:cxn>
                  <a:cxn ang="0">
                    <a:pos x="5" y="255"/>
                  </a:cxn>
                  <a:cxn ang="0">
                    <a:pos x="7" y="255"/>
                  </a:cxn>
                  <a:cxn ang="0">
                    <a:pos x="8" y="255"/>
                  </a:cxn>
                  <a:cxn ang="0">
                    <a:pos x="9" y="253"/>
                  </a:cxn>
                  <a:cxn ang="0">
                    <a:pos x="9" y="253"/>
                  </a:cxn>
                  <a:cxn ang="0">
                    <a:pos x="17" y="238"/>
                  </a:cxn>
                  <a:cxn ang="0">
                    <a:pos x="25" y="223"/>
                  </a:cxn>
                  <a:cxn ang="0">
                    <a:pos x="43" y="193"/>
                  </a:cxn>
                  <a:cxn ang="0">
                    <a:pos x="61" y="163"/>
                  </a:cxn>
                  <a:cxn ang="0">
                    <a:pos x="70" y="148"/>
                  </a:cxn>
                  <a:cxn ang="0">
                    <a:pos x="77" y="132"/>
                  </a:cxn>
                  <a:cxn ang="0">
                    <a:pos x="77" y="132"/>
                  </a:cxn>
                  <a:cxn ang="0">
                    <a:pos x="90" y="101"/>
                  </a:cxn>
                  <a:cxn ang="0">
                    <a:pos x="103" y="69"/>
                  </a:cxn>
                  <a:cxn ang="0">
                    <a:pos x="103" y="69"/>
                  </a:cxn>
                  <a:cxn ang="0">
                    <a:pos x="110" y="53"/>
                  </a:cxn>
                  <a:cxn ang="0">
                    <a:pos x="118" y="37"/>
                  </a:cxn>
                  <a:cxn ang="0">
                    <a:pos x="125" y="22"/>
                  </a:cxn>
                  <a:cxn ang="0">
                    <a:pos x="133" y="5"/>
                  </a:cxn>
                  <a:cxn ang="0">
                    <a:pos x="133" y="5"/>
                  </a:cxn>
                  <a:cxn ang="0">
                    <a:pos x="134" y="3"/>
                  </a:cxn>
                  <a:cxn ang="0">
                    <a:pos x="133" y="2"/>
                  </a:cxn>
                  <a:cxn ang="0">
                    <a:pos x="132" y="1"/>
                  </a:cxn>
                  <a:cxn ang="0">
                    <a:pos x="130" y="0"/>
                  </a:cxn>
                  <a:cxn ang="0">
                    <a:pos x="126" y="0"/>
                  </a:cxn>
                  <a:cxn ang="0">
                    <a:pos x="124" y="1"/>
                  </a:cxn>
                  <a:cxn ang="0">
                    <a:pos x="123" y="3"/>
                  </a:cxn>
                  <a:cxn ang="0">
                    <a:pos x="123" y="3"/>
                  </a:cxn>
                </a:cxnLst>
                <a:rect l="0" t="0" r="r" b="b"/>
                <a:pathLst>
                  <a:path w="134" h="255">
                    <a:moveTo>
                      <a:pt x="123" y="3"/>
                    </a:moveTo>
                    <a:lnTo>
                      <a:pt x="123" y="3"/>
                    </a:lnTo>
                    <a:lnTo>
                      <a:pt x="118" y="16"/>
                    </a:lnTo>
                    <a:lnTo>
                      <a:pt x="111" y="27"/>
                    </a:lnTo>
                    <a:lnTo>
                      <a:pt x="105" y="38"/>
                    </a:lnTo>
                    <a:lnTo>
                      <a:pt x="100" y="51"/>
                    </a:lnTo>
                    <a:lnTo>
                      <a:pt x="100" y="51"/>
                    </a:lnTo>
                    <a:lnTo>
                      <a:pt x="93" y="68"/>
                    </a:lnTo>
                    <a:lnTo>
                      <a:pt x="86" y="87"/>
                    </a:lnTo>
                    <a:lnTo>
                      <a:pt x="72" y="122"/>
                    </a:lnTo>
                    <a:lnTo>
                      <a:pt x="72" y="122"/>
                    </a:lnTo>
                    <a:lnTo>
                      <a:pt x="65" y="139"/>
                    </a:lnTo>
                    <a:lnTo>
                      <a:pt x="56" y="154"/>
                    </a:lnTo>
                    <a:lnTo>
                      <a:pt x="38" y="186"/>
                    </a:lnTo>
                    <a:lnTo>
                      <a:pt x="18" y="217"/>
                    </a:lnTo>
                    <a:lnTo>
                      <a:pt x="9" y="233"/>
                    </a:lnTo>
                    <a:lnTo>
                      <a:pt x="0" y="249"/>
                    </a:lnTo>
                    <a:lnTo>
                      <a:pt x="0" y="249"/>
                    </a:lnTo>
                    <a:lnTo>
                      <a:pt x="0" y="250"/>
                    </a:lnTo>
                    <a:lnTo>
                      <a:pt x="0" y="252"/>
                    </a:lnTo>
                    <a:lnTo>
                      <a:pt x="4" y="255"/>
                    </a:lnTo>
                    <a:lnTo>
                      <a:pt x="5" y="255"/>
                    </a:lnTo>
                    <a:lnTo>
                      <a:pt x="7" y="255"/>
                    </a:lnTo>
                    <a:lnTo>
                      <a:pt x="8" y="255"/>
                    </a:lnTo>
                    <a:lnTo>
                      <a:pt x="9" y="253"/>
                    </a:lnTo>
                    <a:lnTo>
                      <a:pt x="9" y="253"/>
                    </a:lnTo>
                    <a:lnTo>
                      <a:pt x="17" y="238"/>
                    </a:lnTo>
                    <a:lnTo>
                      <a:pt x="25" y="223"/>
                    </a:lnTo>
                    <a:lnTo>
                      <a:pt x="43" y="193"/>
                    </a:lnTo>
                    <a:lnTo>
                      <a:pt x="61" y="163"/>
                    </a:lnTo>
                    <a:lnTo>
                      <a:pt x="70" y="148"/>
                    </a:lnTo>
                    <a:lnTo>
                      <a:pt x="77" y="132"/>
                    </a:lnTo>
                    <a:lnTo>
                      <a:pt x="77" y="132"/>
                    </a:lnTo>
                    <a:lnTo>
                      <a:pt x="90" y="101"/>
                    </a:lnTo>
                    <a:lnTo>
                      <a:pt x="103" y="69"/>
                    </a:lnTo>
                    <a:lnTo>
                      <a:pt x="103" y="69"/>
                    </a:lnTo>
                    <a:lnTo>
                      <a:pt x="110" y="53"/>
                    </a:lnTo>
                    <a:lnTo>
                      <a:pt x="118" y="37"/>
                    </a:lnTo>
                    <a:lnTo>
                      <a:pt x="125" y="22"/>
                    </a:lnTo>
                    <a:lnTo>
                      <a:pt x="133" y="5"/>
                    </a:lnTo>
                    <a:lnTo>
                      <a:pt x="133" y="5"/>
                    </a:lnTo>
                    <a:lnTo>
                      <a:pt x="134" y="3"/>
                    </a:lnTo>
                    <a:lnTo>
                      <a:pt x="133" y="2"/>
                    </a:lnTo>
                    <a:lnTo>
                      <a:pt x="132" y="1"/>
                    </a:lnTo>
                    <a:lnTo>
                      <a:pt x="130" y="0"/>
                    </a:lnTo>
                    <a:lnTo>
                      <a:pt x="126" y="0"/>
                    </a:lnTo>
                    <a:lnTo>
                      <a:pt x="124" y="1"/>
                    </a:lnTo>
                    <a:lnTo>
                      <a:pt x="123" y="3"/>
                    </a:lnTo>
                    <a:lnTo>
                      <a:pt x="123"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46" name="chenying0907 871"/>
              <p:cNvSpPr/>
              <p:nvPr/>
            </p:nvSpPr>
            <p:spPr bwMode="auto">
              <a:xfrm>
                <a:off x="4235450" y="1423988"/>
                <a:ext cx="49213" cy="88900"/>
              </a:xfrm>
              <a:custGeom>
                <a:avLst/>
                <a:gdLst/>
                <a:ahLst/>
                <a:cxnLst>
                  <a:cxn ang="0">
                    <a:pos x="89" y="0"/>
                  </a:cxn>
                  <a:cxn ang="0">
                    <a:pos x="89" y="0"/>
                  </a:cxn>
                  <a:cxn ang="0">
                    <a:pos x="85" y="2"/>
                  </a:cxn>
                  <a:cxn ang="0">
                    <a:pos x="82" y="5"/>
                  </a:cxn>
                  <a:cxn ang="0">
                    <a:pos x="76" y="11"/>
                  </a:cxn>
                  <a:cxn ang="0">
                    <a:pos x="68" y="25"/>
                  </a:cxn>
                  <a:cxn ang="0">
                    <a:pos x="68" y="25"/>
                  </a:cxn>
                  <a:cxn ang="0">
                    <a:pos x="52" y="54"/>
                  </a:cxn>
                  <a:cxn ang="0">
                    <a:pos x="37" y="81"/>
                  </a:cxn>
                  <a:cxn ang="0">
                    <a:pos x="37" y="81"/>
                  </a:cxn>
                  <a:cxn ang="0">
                    <a:pos x="24" y="107"/>
                  </a:cxn>
                  <a:cxn ang="0">
                    <a:pos x="17" y="120"/>
                  </a:cxn>
                  <a:cxn ang="0">
                    <a:pos x="10" y="132"/>
                  </a:cxn>
                  <a:cxn ang="0">
                    <a:pos x="10" y="132"/>
                  </a:cxn>
                  <a:cxn ang="0">
                    <a:pos x="5" y="139"/>
                  </a:cxn>
                  <a:cxn ang="0">
                    <a:pos x="2" y="147"/>
                  </a:cxn>
                  <a:cxn ang="0">
                    <a:pos x="0" y="154"/>
                  </a:cxn>
                  <a:cxn ang="0">
                    <a:pos x="0" y="158"/>
                  </a:cxn>
                  <a:cxn ang="0">
                    <a:pos x="0" y="163"/>
                  </a:cxn>
                  <a:cxn ang="0">
                    <a:pos x="0" y="163"/>
                  </a:cxn>
                  <a:cxn ang="0">
                    <a:pos x="1" y="164"/>
                  </a:cxn>
                  <a:cxn ang="0">
                    <a:pos x="2" y="165"/>
                  </a:cxn>
                  <a:cxn ang="0">
                    <a:pos x="4" y="166"/>
                  </a:cxn>
                  <a:cxn ang="0">
                    <a:pos x="6" y="166"/>
                  </a:cxn>
                  <a:cxn ang="0">
                    <a:pos x="7" y="165"/>
                  </a:cxn>
                  <a:cxn ang="0">
                    <a:pos x="9" y="164"/>
                  </a:cxn>
                  <a:cxn ang="0">
                    <a:pos x="9" y="162"/>
                  </a:cxn>
                  <a:cxn ang="0">
                    <a:pos x="9" y="160"/>
                  </a:cxn>
                  <a:cxn ang="0">
                    <a:pos x="9" y="160"/>
                  </a:cxn>
                  <a:cxn ang="0">
                    <a:pos x="9" y="155"/>
                  </a:cxn>
                  <a:cxn ang="0">
                    <a:pos x="9" y="151"/>
                  </a:cxn>
                  <a:cxn ang="0">
                    <a:pos x="11" y="148"/>
                  </a:cxn>
                  <a:cxn ang="0">
                    <a:pos x="13" y="143"/>
                  </a:cxn>
                  <a:cxn ang="0">
                    <a:pos x="18" y="137"/>
                  </a:cxn>
                  <a:cxn ang="0">
                    <a:pos x="20" y="134"/>
                  </a:cxn>
                  <a:cxn ang="0">
                    <a:pos x="22" y="131"/>
                  </a:cxn>
                  <a:cxn ang="0">
                    <a:pos x="22" y="131"/>
                  </a:cxn>
                  <a:cxn ang="0">
                    <a:pos x="34" y="108"/>
                  </a:cxn>
                  <a:cxn ang="0">
                    <a:pos x="45" y="87"/>
                  </a:cxn>
                  <a:cxn ang="0">
                    <a:pos x="45" y="87"/>
                  </a:cxn>
                  <a:cxn ang="0">
                    <a:pos x="57" y="65"/>
                  </a:cxn>
                  <a:cxn ang="0">
                    <a:pos x="68" y="44"/>
                  </a:cxn>
                  <a:cxn ang="0">
                    <a:pos x="68" y="44"/>
                  </a:cxn>
                  <a:cxn ang="0">
                    <a:pos x="78" y="25"/>
                  </a:cxn>
                  <a:cxn ang="0">
                    <a:pos x="84" y="15"/>
                  </a:cxn>
                  <a:cxn ang="0">
                    <a:pos x="87" y="12"/>
                  </a:cxn>
                  <a:cxn ang="0">
                    <a:pos x="92" y="9"/>
                  </a:cxn>
                  <a:cxn ang="0">
                    <a:pos x="92" y="9"/>
                  </a:cxn>
                  <a:cxn ang="0">
                    <a:pos x="93" y="8"/>
                  </a:cxn>
                  <a:cxn ang="0">
                    <a:pos x="94" y="7"/>
                  </a:cxn>
                  <a:cxn ang="0">
                    <a:pos x="94" y="3"/>
                  </a:cxn>
                  <a:cxn ang="0">
                    <a:pos x="94" y="2"/>
                  </a:cxn>
                  <a:cxn ang="0">
                    <a:pos x="93" y="1"/>
                  </a:cxn>
                  <a:cxn ang="0">
                    <a:pos x="91" y="0"/>
                  </a:cxn>
                  <a:cxn ang="0">
                    <a:pos x="89" y="0"/>
                  </a:cxn>
                  <a:cxn ang="0">
                    <a:pos x="89" y="0"/>
                  </a:cxn>
                </a:cxnLst>
                <a:rect l="0" t="0" r="r" b="b"/>
                <a:pathLst>
                  <a:path w="94" h="166">
                    <a:moveTo>
                      <a:pt x="89" y="0"/>
                    </a:moveTo>
                    <a:lnTo>
                      <a:pt x="89" y="0"/>
                    </a:lnTo>
                    <a:lnTo>
                      <a:pt x="85" y="2"/>
                    </a:lnTo>
                    <a:lnTo>
                      <a:pt x="82" y="5"/>
                    </a:lnTo>
                    <a:lnTo>
                      <a:pt x="76" y="11"/>
                    </a:lnTo>
                    <a:lnTo>
                      <a:pt x="68" y="25"/>
                    </a:lnTo>
                    <a:lnTo>
                      <a:pt x="68" y="25"/>
                    </a:lnTo>
                    <a:lnTo>
                      <a:pt x="52" y="54"/>
                    </a:lnTo>
                    <a:lnTo>
                      <a:pt x="37" y="81"/>
                    </a:lnTo>
                    <a:lnTo>
                      <a:pt x="37" y="81"/>
                    </a:lnTo>
                    <a:lnTo>
                      <a:pt x="24" y="107"/>
                    </a:lnTo>
                    <a:lnTo>
                      <a:pt x="17" y="120"/>
                    </a:lnTo>
                    <a:lnTo>
                      <a:pt x="10" y="132"/>
                    </a:lnTo>
                    <a:lnTo>
                      <a:pt x="10" y="132"/>
                    </a:lnTo>
                    <a:lnTo>
                      <a:pt x="5" y="139"/>
                    </a:lnTo>
                    <a:lnTo>
                      <a:pt x="2" y="147"/>
                    </a:lnTo>
                    <a:lnTo>
                      <a:pt x="0" y="154"/>
                    </a:lnTo>
                    <a:lnTo>
                      <a:pt x="0" y="158"/>
                    </a:lnTo>
                    <a:lnTo>
                      <a:pt x="0" y="163"/>
                    </a:lnTo>
                    <a:lnTo>
                      <a:pt x="0" y="163"/>
                    </a:lnTo>
                    <a:lnTo>
                      <a:pt x="1" y="164"/>
                    </a:lnTo>
                    <a:lnTo>
                      <a:pt x="2" y="165"/>
                    </a:lnTo>
                    <a:lnTo>
                      <a:pt x="4" y="166"/>
                    </a:lnTo>
                    <a:lnTo>
                      <a:pt x="6" y="166"/>
                    </a:lnTo>
                    <a:lnTo>
                      <a:pt x="7" y="165"/>
                    </a:lnTo>
                    <a:lnTo>
                      <a:pt x="9" y="164"/>
                    </a:lnTo>
                    <a:lnTo>
                      <a:pt x="9" y="162"/>
                    </a:lnTo>
                    <a:lnTo>
                      <a:pt x="9" y="160"/>
                    </a:lnTo>
                    <a:lnTo>
                      <a:pt x="9" y="160"/>
                    </a:lnTo>
                    <a:lnTo>
                      <a:pt x="9" y="155"/>
                    </a:lnTo>
                    <a:lnTo>
                      <a:pt x="9" y="151"/>
                    </a:lnTo>
                    <a:lnTo>
                      <a:pt x="11" y="148"/>
                    </a:lnTo>
                    <a:lnTo>
                      <a:pt x="13" y="143"/>
                    </a:lnTo>
                    <a:lnTo>
                      <a:pt x="18" y="137"/>
                    </a:lnTo>
                    <a:lnTo>
                      <a:pt x="20" y="134"/>
                    </a:lnTo>
                    <a:lnTo>
                      <a:pt x="22" y="131"/>
                    </a:lnTo>
                    <a:lnTo>
                      <a:pt x="22" y="131"/>
                    </a:lnTo>
                    <a:lnTo>
                      <a:pt x="34" y="108"/>
                    </a:lnTo>
                    <a:lnTo>
                      <a:pt x="45" y="87"/>
                    </a:lnTo>
                    <a:lnTo>
                      <a:pt x="45" y="87"/>
                    </a:lnTo>
                    <a:lnTo>
                      <a:pt x="57" y="65"/>
                    </a:lnTo>
                    <a:lnTo>
                      <a:pt x="68" y="44"/>
                    </a:lnTo>
                    <a:lnTo>
                      <a:pt x="68" y="44"/>
                    </a:lnTo>
                    <a:lnTo>
                      <a:pt x="78" y="25"/>
                    </a:lnTo>
                    <a:lnTo>
                      <a:pt x="84" y="15"/>
                    </a:lnTo>
                    <a:lnTo>
                      <a:pt x="87" y="12"/>
                    </a:lnTo>
                    <a:lnTo>
                      <a:pt x="92" y="9"/>
                    </a:lnTo>
                    <a:lnTo>
                      <a:pt x="92" y="9"/>
                    </a:lnTo>
                    <a:lnTo>
                      <a:pt x="93" y="8"/>
                    </a:lnTo>
                    <a:lnTo>
                      <a:pt x="94" y="7"/>
                    </a:lnTo>
                    <a:lnTo>
                      <a:pt x="94" y="3"/>
                    </a:lnTo>
                    <a:lnTo>
                      <a:pt x="94" y="2"/>
                    </a:lnTo>
                    <a:lnTo>
                      <a:pt x="93" y="1"/>
                    </a:lnTo>
                    <a:lnTo>
                      <a:pt x="91" y="0"/>
                    </a:lnTo>
                    <a:lnTo>
                      <a:pt x="89" y="0"/>
                    </a:lnTo>
                    <a:lnTo>
                      <a:pt x="89" y="0"/>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47" name="chenying0907 872"/>
              <p:cNvSpPr/>
              <p:nvPr/>
            </p:nvSpPr>
            <p:spPr bwMode="auto">
              <a:xfrm>
                <a:off x="4275138" y="1435100"/>
                <a:ext cx="65088" cy="107950"/>
              </a:xfrm>
              <a:custGeom>
                <a:avLst/>
                <a:gdLst/>
                <a:ahLst/>
                <a:cxnLst>
                  <a:cxn ang="0">
                    <a:pos x="117" y="0"/>
                  </a:cxn>
                  <a:cxn ang="0">
                    <a:pos x="117" y="0"/>
                  </a:cxn>
                  <a:cxn ang="0">
                    <a:pos x="106" y="9"/>
                  </a:cxn>
                  <a:cxn ang="0">
                    <a:pos x="97" y="18"/>
                  </a:cxn>
                  <a:cxn ang="0">
                    <a:pos x="89" y="27"/>
                  </a:cxn>
                  <a:cxn ang="0">
                    <a:pos x="82" y="39"/>
                  </a:cxn>
                  <a:cxn ang="0">
                    <a:pos x="74" y="50"/>
                  </a:cxn>
                  <a:cxn ang="0">
                    <a:pos x="68" y="61"/>
                  </a:cxn>
                  <a:cxn ang="0">
                    <a:pos x="58" y="84"/>
                  </a:cxn>
                  <a:cxn ang="0">
                    <a:pos x="58" y="84"/>
                  </a:cxn>
                  <a:cxn ang="0">
                    <a:pos x="31" y="142"/>
                  </a:cxn>
                  <a:cxn ang="0">
                    <a:pos x="18" y="170"/>
                  </a:cxn>
                  <a:cxn ang="0">
                    <a:pos x="9" y="183"/>
                  </a:cxn>
                  <a:cxn ang="0">
                    <a:pos x="1" y="197"/>
                  </a:cxn>
                  <a:cxn ang="0">
                    <a:pos x="1" y="197"/>
                  </a:cxn>
                  <a:cxn ang="0">
                    <a:pos x="0" y="199"/>
                  </a:cxn>
                  <a:cxn ang="0">
                    <a:pos x="1" y="201"/>
                  </a:cxn>
                  <a:cxn ang="0">
                    <a:pos x="1" y="202"/>
                  </a:cxn>
                  <a:cxn ang="0">
                    <a:pos x="3" y="203"/>
                  </a:cxn>
                  <a:cxn ang="0">
                    <a:pos x="4" y="204"/>
                  </a:cxn>
                  <a:cxn ang="0">
                    <a:pos x="6" y="204"/>
                  </a:cxn>
                  <a:cxn ang="0">
                    <a:pos x="8" y="203"/>
                  </a:cxn>
                  <a:cxn ang="0">
                    <a:pos x="9" y="202"/>
                  </a:cxn>
                  <a:cxn ang="0">
                    <a:pos x="9" y="202"/>
                  </a:cxn>
                  <a:cxn ang="0">
                    <a:pos x="23" y="180"/>
                  </a:cxn>
                  <a:cxn ang="0">
                    <a:pos x="36" y="157"/>
                  </a:cxn>
                  <a:cxn ang="0">
                    <a:pos x="48" y="134"/>
                  </a:cxn>
                  <a:cxn ang="0">
                    <a:pos x="57" y="110"/>
                  </a:cxn>
                  <a:cxn ang="0">
                    <a:pos x="57" y="110"/>
                  </a:cxn>
                  <a:cxn ang="0">
                    <a:pos x="68" y="83"/>
                  </a:cxn>
                  <a:cxn ang="0">
                    <a:pos x="74" y="69"/>
                  </a:cxn>
                  <a:cxn ang="0">
                    <a:pos x="82" y="54"/>
                  </a:cxn>
                  <a:cxn ang="0">
                    <a:pos x="90" y="41"/>
                  </a:cxn>
                  <a:cxn ang="0">
                    <a:pos x="100" y="28"/>
                  </a:cxn>
                  <a:cxn ang="0">
                    <a:pos x="111" y="18"/>
                  </a:cxn>
                  <a:cxn ang="0">
                    <a:pos x="122" y="9"/>
                  </a:cxn>
                  <a:cxn ang="0">
                    <a:pos x="122" y="9"/>
                  </a:cxn>
                  <a:cxn ang="0">
                    <a:pos x="123" y="8"/>
                  </a:cxn>
                  <a:cxn ang="0">
                    <a:pos x="124" y="6"/>
                  </a:cxn>
                  <a:cxn ang="0">
                    <a:pos x="124" y="4"/>
                  </a:cxn>
                  <a:cxn ang="0">
                    <a:pos x="123" y="3"/>
                  </a:cxn>
                  <a:cxn ang="0">
                    <a:pos x="122" y="2"/>
                  </a:cxn>
                  <a:cxn ang="0">
                    <a:pos x="120" y="0"/>
                  </a:cxn>
                  <a:cxn ang="0">
                    <a:pos x="119" y="0"/>
                  </a:cxn>
                  <a:cxn ang="0">
                    <a:pos x="117" y="0"/>
                  </a:cxn>
                  <a:cxn ang="0">
                    <a:pos x="117" y="0"/>
                  </a:cxn>
                </a:cxnLst>
                <a:rect l="0" t="0" r="r" b="b"/>
                <a:pathLst>
                  <a:path w="124" h="204">
                    <a:moveTo>
                      <a:pt x="117" y="0"/>
                    </a:moveTo>
                    <a:lnTo>
                      <a:pt x="117" y="0"/>
                    </a:lnTo>
                    <a:lnTo>
                      <a:pt x="106" y="9"/>
                    </a:lnTo>
                    <a:lnTo>
                      <a:pt x="97" y="18"/>
                    </a:lnTo>
                    <a:lnTo>
                      <a:pt x="89" y="27"/>
                    </a:lnTo>
                    <a:lnTo>
                      <a:pt x="82" y="39"/>
                    </a:lnTo>
                    <a:lnTo>
                      <a:pt x="74" y="50"/>
                    </a:lnTo>
                    <a:lnTo>
                      <a:pt x="68" y="61"/>
                    </a:lnTo>
                    <a:lnTo>
                      <a:pt x="58" y="84"/>
                    </a:lnTo>
                    <a:lnTo>
                      <a:pt x="58" y="84"/>
                    </a:lnTo>
                    <a:lnTo>
                      <a:pt x="31" y="142"/>
                    </a:lnTo>
                    <a:lnTo>
                      <a:pt x="18" y="170"/>
                    </a:lnTo>
                    <a:lnTo>
                      <a:pt x="9" y="183"/>
                    </a:lnTo>
                    <a:lnTo>
                      <a:pt x="1" y="197"/>
                    </a:lnTo>
                    <a:lnTo>
                      <a:pt x="1" y="197"/>
                    </a:lnTo>
                    <a:lnTo>
                      <a:pt x="0" y="199"/>
                    </a:lnTo>
                    <a:lnTo>
                      <a:pt x="1" y="201"/>
                    </a:lnTo>
                    <a:lnTo>
                      <a:pt x="1" y="202"/>
                    </a:lnTo>
                    <a:lnTo>
                      <a:pt x="3" y="203"/>
                    </a:lnTo>
                    <a:lnTo>
                      <a:pt x="4" y="204"/>
                    </a:lnTo>
                    <a:lnTo>
                      <a:pt x="6" y="204"/>
                    </a:lnTo>
                    <a:lnTo>
                      <a:pt x="8" y="203"/>
                    </a:lnTo>
                    <a:lnTo>
                      <a:pt x="9" y="202"/>
                    </a:lnTo>
                    <a:lnTo>
                      <a:pt x="9" y="202"/>
                    </a:lnTo>
                    <a:lnTo>
                      <a:pt x="23" y="180"/>
                    </a:lnTo>
                    <a:lnTo>
                      <a:pt x="36" y="157"/>
                    </a:lnTo>
                    <a:lnTo>
                      <a:pt x="48" y="134"/>
                    </a:lnTo>
                    <a:lnTo>
                      <a:pt x="57" y="110"/>
                    </a:lnTo>
                    <a:lnTo>
                      <a:pt x="57" y="110"/>
                    </a:lnTo>
                    <a:lnTo>
                      <a:pt x="68" y="83"/>
                    </a:lnTo>
                    <a:lnTo>
                      <a:pt x="74" y="69"/>
                    </a:lnTo>
                    <a:lnTo>
                      <a:pt x="82" y="54"/>
                    </a:lnTo>
                    <a:lnTo>
                      <a:pt x="90" y="41"/>
                    </a:lnTo>
                    <a:lnTo>
                      <a:pt x="100" y="28"/>
                    </a:lnTo>
                    <a:lnTo>
                      <a:pt x="111" y="18"/>
                    </a:lnTo>
                    <a:lnTo>
                      <a:pt x="122" y="9"/>
                    </a:lnTo>
                    <a:lnTo>
                      <a:pt x="122" y="9"/>
                    </a:lnTo>
                    <a:lnTo>
                      <a:pt x="123" y="8"/>
                    </a:lnTo>
                    <a:lnTo>
                      <a:pt x="124" y="6"/>
                    </a:lnTo>
                    <a:lnTo>
                      <a:pt x="124" y="4"/>
                    </a:lnTo>
                    <a:lnTo>
                      <a:pt x="123" y="3"/>
                    </a:lnTo>
                    <a:lnTo>
                      <a:pt x="122" y="2"/>
                    </a:lnTo>
                    <a:lnTo>
                      <a:pt x="120" y="0"/>
                    </a:lnTo>
                    <a:lnTo>
                      <a:pt x="119" y="0"/>
                    </a:lnTo>
                    <a:lnTo>
                      <a:pt x="117" y="0"/>
                    </a:lnTo>
                    <a:lnTo>
                      <a:pt x="117" y="0"/>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48" name="chenying0907 873"/>
              <p:cNvSpPr/>
              <p:nvPr/>
            </p:nvSpPr>
            <p:spPr bwMode="auto">
              <a:xfrm>
                <a:off x="4318000" y="1447800"/>
                <a:ext cx="74613" cy="104775"/>
              </a:xfrm>
              <a:custGeom>
                <a:avLst/>
                <a:gdLst/>
                <a:ahLst/>
                <a:cxnLst>
                  <a:cxn ang="0">
                    <a:pos x="132" y="3"/>
                  </a:cxn>
                  <a:cxn ang="0">
                    <a:pos x="132" y="3"/>
                  </a:cxn>
                  <a:cxn ang="0">
                    <a:pos x="130" y="8"/>
                  </a:cxn>
                  <a:cxn ang="0">
                    <a:pos x="127" y="14"/>
                  </a:cxn>
                  <a:cxn ang="0">
                    <a:pos x="123" y="19"/>
                  </a:cxn>
                  <a:cxn ang="0">
                    <a:pos x="118" y="23"/>
                  </a:cxn>
                  <a:cxn ang="0">
                    <a:pos x="108" y="32"/>
                  </a:cxn>
                  <a:cxn ang="0">
                    <a:pos x="100" y="42"/>
                  </a:cxn>
                  <a:cxn ang="0">
                    <a:pos x="100" y="42"/>
                  </a:cxn>
                  <a:cxn ang="0">
                    <a:pos x="85" y="62"/>
                  </a:cxn>
                  <a:cxn ang="0">
                    <a:pos x="71" y="83"/>
                  </a:cxn>
                  <a:cxn ang="0">
                    <a:pos x="71" y="83"/>
                  </a:cxn>
                  <a:cxn ang="0">
                    <a:pos x="36" y="133"/>
                  </a:cxn>
                  <a:cxn ang="0">
                    <a:pos x="36" y="133"/>
                  </a:cxn>
                  <a:cxn ang="0">
                    <a:pos x="28" y="148"/>
                  </a:cxn>
                  <a:cxn ang="0">
                    <a:pos x="19" y="163"/>
                  </a:cxn>
                  <a:cxn ang="0">
                    <a:pos x="11" y="178"/>
                  </a:cxn>
                  <a:cxn ang="0">
                    <a:pos x="6" y="184"/>
                  </a:cxn>
                  <a:cxn ang="0">
                    <a:pos x="1" y="191"/>
                  </a:cxn>
                  <a:cxn ang="0">
                    <a:pos x="1" y="191"/>
                  </a:cxn>
                  <a:cxn ang="0">
                    <a:pos x="0" y="192"/>
                  </a:cxn>
                  <a:cxn ang="0">
                    <a:pos x="0" y="194"/>
                  </a:cxn>
                  <a:cxn ang="0">
                    <a:pos x="0" y="196"/>
                  </a:cxn>
                  <a:cxn ang="0">
                    <a:pos x="1" y="198"/>
                  </a:cxn>
                  <a:cxn ang="0">
                    <a:pos x="3" y="199"/>
                  </a:cxn>
                  <a:cxn ang="0">
                    <a:pos x="4" y="200"/>
                  </a:cxn>
                  <a:cxn ang="0">
                    <a:pos x="6" y="199"/>
                  </a:cxn>
                  <a:cxn ang="0">
                    <a:pos x="7" y="198"/>
                  </a:cxn>
                  <a:cxn ang="0">
                    <a:pos x="7" y="198"/>
                  </a:cxn>
                  <a:cxn ang="0">
                    <a:pos x="15" y="187"/>
                  </a:cxn>
                  <a:cxn ang="0">
                    <a:pos x="22" y="176"/>
                  </a:cxn>
                  <a:cxn ang="0">
                    <a:pos x="35" y="153"/>
                  </a:cxn>
                  <a:cxn ang="0">
                    <a:pos x="35" y="153"/>
                  </a:cxn>
                  <a:cxn ang="0">
                    <a:pos x="44" y="139"/>
                  </a:cxn>
                  <a:cxn ang="0">
                    <a:pos x="54" y="124"/>
                  </a:cxn>
                  <a:cxn ang="0">
                    <a:pos x="74" y="95"/>
                  </a:cxn>
                  <a:cxn ang="0">
                    <a:pos x="74" y="95"/>
                  </a:cxn>
                  <a:cxn ang="0">
                    <a:pos x="108" y="46"/>
                  </a:cxn>
                  <a:cxn ang="0">
                    <a:pos x="108" y="46"/>
                  </a:cxn>
                  <a:cxn ang="0">
                    <a:pos x="112" y="41"/>
                  </a:cxn>
                  <a:cxn ang="0">
                    <a:pos x="117" y="36"/>
                  </a:cxn>
                  <a:cxn ang="0">
                    <a:pos x="127" y="27"/>
                  </a:cxn>
                  <a:cxn ang="0">
                    <a:pos x="132" y="23"/>
                  </a:cxn>
                  <a:cxn ang="0">
                    <a:pos x="136" y="18"/>
                  </a:cxn>
                  <a:cxn ang="0">
                    <a:pos x="139" y="12"/>
                  </a:cxn>
                  <a:cxn ang="0">
                    <a:pos x="141" y="5"/>
                  </a:cxn>
                  <a:cxn ang="0">
                    <a:pos x="141" y="5"/>
                  </a:cxn>
                  <a:cxn ang="0">
                    <a:pos x="141" y="3"/>
                  </a:cxn>
                  <a:cxn ang="0">
                    <a:pos x="140" y="2"/>
                  </a:cxn>
                  <a:cxn ang="0">
                    <a:pos x="139" y="1"/>
                  </a:cxn>
                  <a:cxn ang="0">
                    <a:pos x="138" y="0"/>
                  </a:cxn>
                  <a:cxn ang="0">
                    <a:pos x="136" y="0"/>
                  </a:cxn>
                  <a:cxn ang="0">
                    <a:pos x="134" y="0"/>
                  </a:cxn>
                  <a:cxn ang="0">
                    <a:pos x="133" y="1"/>
                  </a:cxn>
                  <a:cxn ang="0">
                    <a:pos x="132" y="3"/>
                  </a:cxn>
                  <a:cxn ang="0">
                    <a:pos x="132" y="3"/>
                  </a:cxn>
                </a:cxnLst>
                <a:rect l="0" t="0" r="r" b="b"/>
                <a:pathLst>
                  <a:path w="141" h="200">
                    <a:moveTo>
                      <a:pt x="132" y="3"/>
                    </a:moveTo>
                    <a:lnTo>
                      <a:pt x="132" y="3"/>
                    </a:lnTo>
                    <a:lnTo>
                      <a:pt x="130" y="8"/>
                    </a:lnTo>
                    <a:lnTo>
                      <a:pt x="127" y="14"/>
                    </a:lnTo>
                    <a:lnTo>
                      <a:pt x="123" y="19"/>
                    </a:lnTo>
                    <a:lnTo>
                      <a:pt x="118" y="23"/>
                    </a:lnTo>
                    <a:lnTo>
                      <a:pt x="108" y="32"/>
                    </a:lnTo>
                    <a:lnTo>
                      <a:pt x="100" y="42"/>
                    </a:lnTo>
                    <a:lnTo>
                      <a:pt x="100" y="42"/>
                    </a:lnTo>
                    <a:lnTo>
                      <a:pt x="85" y="62"/>
                    </a:lnTo>
                    <a:lnTo>
                      <a:pt x="71" y="83"/>
                    </a:lnTo>
                    <a:lnTo>
                      <a:pt x="71" y="83"/>
                    </a:lnTo>
                    <a:lnTo>
                      <a:pt x="36" y="133"/>
                    </a:lnTo>
                    <a:lnTo>
                      <a:pt x="36" y="133"/>
                    </a:lnTo>
                    <a:lnTo>
                      <a:pt x="28" y="148"/>
                    </a:lnTo>
                    <a:lnTo>
                      <a:pt x="19" y="163"/>
                    </a:lnTo>
                    <a:lnTo>
                      <a:pt x="11" y="178"/>
                    </a:lnTo>
                    <a:lnTo>
                      <a:pt x="6" y="184"/>
                    </a:lnTo>
                    <a:lnTo>
                      <a:pt x="1" y="191"/>
                    </a:lnTo>
                    <a:lnTo>
                      <a:pt x="1" y="191"/>
                    </a:lnTo>
                    <a:lnTo>
                      <a:pt x="0" y="192"/>
                    </a:lnTo>
                    <a:lnTo>
                      <a:pt x="0" y="194"/>
                    </a:lnTo>
                    <a:lnTo>
                      <a:pt x="0" y="196"/>
                    </a:lnTo>
                    <a:lnTo>
                      <a:pt x="1" y="198"/>
                    </a:lnTo>
                    <a:lnTo>
                      <a:pt x="3" y="199"/>
                    </a:lnTo>
                    <a:lnTo>
                      <a:pt x="4" y="200"/>
                    </a:lnTo>
                    <a:lnTo>
                      <a:pt x="6" y="199"/>
                    </a:lnTo>
                    <a:lnTo>
                      <a:pt x="7" y="198"/>
                    </a:lnTo>
                    <a:lnTo>
                      <a:pt x="7" y="198"/>
                    </a:lnTo>
                    <a:lnTo>
                      <a:pt x="15" y="187"/>
                    </a:lnTo>
                    <a:lnTo>
                      <a:pt x="22" y="176"/>
                    </a:lnTo>
                    <a:lnTo>
                      <a:pt x="35" y="153"/>
                    </a:lnTo>
                    <a:lnTo>
                      <a:pt x="35" y="153"/>
                    </a:lnTo>
                    <a:lnTo>
                      <a:pt x="44" y="139"/>
                    </a:lnTo>
                    <a:lnTo>
                      <a:pt x="54" y="124"/>
                    </a:lnTo>
                    <a:lnTo>
                      <a:pt x="74" y="95"/>
                    </a:lnTo>
                    <a:lnTo>
                      <a:pt x="74" y="95"/>
                    </a:lnTo>
                    <a:lnTo>
                      <a:pt x="108" y="46"/>
                    </a:lnTo>
                    <a:lnTo>
                      <a:pt x="108" y="46"/>
                    </a:lnTo>
                    <a:lnTo>
                      <a:pt x="112" y="41"/>
                    </a:lnTo>
                    <a:lnTo>
                      <a:pt x="117" y="36"/>
                    </a:lnTo>
                    <a:lnTo>
                      <a:pt x="127" y="27"/>
                    </a:lnTo>
                    <a:lnTo>
                      <a:pt x="132" y="23"/>
                    </a:lnTo>
                    <a:lnTo>
                      <a:pt x="136" y="18"/>
                    </a:lnTo>
                    <a:lnTo>
                      <a:pt x="139" y="12"/>
                    </a:lnTo>
                    <a:lnTo>
                      <a:pt x="141" y="5"/>
                    </a:lnTo>
                    <a:lnTo>
                      <a:pt x="141" y="5"/>
                    </a:lnTo>
                    <a:lnTo>
                      <a:pt x="141" y="3"/>
                    </a:lnTo>
                    <a:lnTo>
                      <a:pt x="140" y="2"/>
                    </a:lnTo>
                    <a:lnTo>
                      <a:pt x="139" y="1"/>
                    </a:lnTo>
                    <a:lnTo>
                      <a:pt x="138" y="0"/>
                    </a:lnTo>
                    <a:lnTo>
                      <a:pt x="136" y="0"/>
                    </a:lnTo>
                    <a:lnTo>
                      <a:pt x="134" y="0"/>
                    </a:lnTo>
                    <a:lnTo>
                      <a:pt x="133" y="1"/>
                    </a:lnTo>
                    <a:lnTo>
                      <a:pt x="132" y="3"/>
                    </a:lnTo>
                    <a:lnTo>
                      <a:pt x="132"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49" name="chenying0907 874"/>
              <p:cNvSpPr/>
              <p:nvPr/>
            </p:nvSpPr>
            <p:spPr bwMode="auto">
              <a:xfrm>
                <a:off x="4367213" y="1470025"/>
                <a:ext cx="53975" cy="92075"/>
              </a:xfrm>
              <a:custGeom>
                <a:avLst/>
                <a:gdLst/>
                <a:ahLst/>
                <a:cxnLst>
                  <a:cxn ang="0">
                    <a:pos x="100" y="3"/>
                  </a:cxn>
                  <a:cxn ang="0">
                    <a:pos x="100" y="3"/>
                  </a:cxn>
                  <a:cxn ang="0">
                    <a:pos x="98" y="1"/>
                  </a:cxn>
                  <a:cxn ang="0">
                    <a:pos x="96" y="0"/>
                  </a:cxn>
                  <a:cxn ang="0">
                    <a:pos x="94" y="0"/>
                  </a:cxn>
                  <a:cxn ang="0">
                    <a:pos x="92" y="1"/>
                  </a:cxn>
                  <a:cxn ang="0">
                    <a:pos x="86" y="6"/>
                  </a:cxn>
                  <a:cxn ang="0">
                    <a:pos x="86" y="6"/>
                  </a:cxn>
                  <a:cxn ang="0">
                    <a:pos x="85" y="8"/>
                  </a:cxn>
                  <a:cxn ang="0">
                    <a:pos x="86" y="11"/>
                  </a:cxn>
                  <a:cxn ang="0">
                    <a:pos x="87" y="13"/>
                  </a:cxn>
                  <a:cxn ang="0">
                    <a:pos x="91" y="14"/>
                  </a:cxn>
                  <a:cxn ang="0">
                    <a:pos x="91" y="14"/>
                  </a:cxn>
                  <a:cxn ang="0">
                    <a:pos x="89" y="21"/>
                  </a:cxn>
                  <a:cxn ang="0">
                    <a:pos x="85" y="31"/>
                  </a:cxn>
                  <a:cxn ang="0">
                    <a:pos x="81" y="39"/>
                  </a:cxn>
                  <a:cxn ang="0">
                    <a:pos x="77" y="47"/>
                  </a:cxn>
                  <a:cxn ang="0">
                    <a:pos x="67" y="64"/>
                  </a:cxn>
                  <a:cxn ang="0">
                    <a:pos x="58" y="77"/>
                  </a:cxn>
                  <a:cxn ang="0">
                    <a:pos x="58" y="77"/>
                  </a:cxn>
                  <a:cxn ang="0">
                    <a:pos x="44" y="99"/>
                  </a:cxn>
                  <a:cxn ang="0">
                    <a:pos x="31" y="119"/>
                  </a:cxn>
                  <a:cxn ang="0">
                    <a:pos x="18" y="141"/>
                  </a:cxn>
                  <a:cxn ang="0">
                    <a:pos x="4" y="163"/>
                  </a:cxn>
                  <a:cxn ang="0">
                    <a:pos x="4" y="163"/>
                  </a:cxn>
                  <a:cxn ang="0">
                    <a:pos x="2" y="165"/>
                  </a:cxn>
                  <a:cxn ang="0">
                    <a:pos x="1" y="169"/>
                  </a:cxn>
                  <a:cxn ang="0">
                    <a:pos x="1" y="169"/>
                  </a:cxn>
                  <a:cxn ang="0">
                    <a:pos x="0" y="171"/>
                  </a:cxn>
                  <a:cxn ang="0">
                    <a:pos x="1" y="172"/>
                  </a:cxn>
                  <a:cxn ang="0">
                    <a:pos x="3" y="174"/>
                  </a:cxn>
                  <a:cxn ang="0">
                    <a:pos x="6" y="174"/>
                  </a:cxn>
                  <a:cxn ang="0">
                    <a:pos x="8" y="174"/>
                  </a:cxn>
                  <a:cxn ang="0">
                    <a:pos x="9" y="172"/>
                  </a:cxn>
                  <a:cxn ang="0">
                    <a:pos x="9" y="172"/>
                  </a:cxn>
                  <a:cxn ang="0">
                    <a:pos x="10" y="171"/>
                  </a:cxn>
                  <a:cxn ang="0">
                    <a:pos x="11" y="170"/>
                  </a:cxn>
                  <a:cxn ang="0">
                    <a:pos x="11" y="170"/>
                  </a:cxn>
                  <a:cxn ang="0">
                    <a:pos x="13" y="169"/>
                  </a:cxn>
                  <a:cxn ang="0">
                    <a:pos x="14" y="168"/>
                  </a:cxn>
                  <a:cxn ang="0">
                    <a:pos x="14" y="167"/>
                  </a:cxn>
                  <a:cxn ang="0">
                    <a:pos x="14" y="165"/>
                  </a:cxn>
                  <a:cxn ang="0">
                    <a:pos x="14" y="165"/>
                  </a:cxn>
                  <a:cxn ang="0">
                    <a:pos x="30" y="141"/>
                  </a:cxn>
                  <a:cxn ang="0">
                    <a:pos x="44" y="116"/>
                  </a:cxn>
                  <a:cxn ang="0">
                    <a:pos x="60" y="93"/>
                  </a:cxn>
                  <a:cxn ang="0">
                    <a:pos x="75" y="69"/>
                  </a:cxn>
                  <a:cxn ang="0">
                    <a:pos x="75" y="69"/>
                  </a:cxn>
                  <a:cxn ang="0">
                    <a:pos x="84" y="54"/>
                  </a:cxn>
                  <a:cxn ang="0">
                    <a:pos x="93" y="37"/>
                  </a:cxn>
                  <a:cxn ang="0">
                    <a:pos x="96" y="29"/>
                  </a:cxn>
                  <a:cxn ang="0">
                    <a:pos x="99" y="19"/>
                  </a:cxn>
                  <a:cxn ang="0">
                    <a:pos x="100" y="11"/>
                  </a:cxn>
                  <a:cxn ang="0">
                    <a:pos x="100" y="3"/>
                  </a:cxn>
                  <a:cxn ang="0">
                    <a:pos x="100" y="3"/>
                  </a:cxn>
                </a:cxnLst>
                <a:rect l="0" t="0" r="r" b="b"/>
                <a:pathLst>
                  <a:path w="100" h="174">
                    <a:moveTo>
                      <a:pt x="100" y="3"/>
                    </a:moveTo>
                    <a:lnTo>
                      <a:pt x="100" y="3"/>
                    </a:lnTo>
                    <a:lnTo>
                      <a:pt x="98" y="1"/>
                    </a:lnTo>
                    <a:lnTo>
                      <a:pt x="96" y="0"/>
                    </a:lnTo>
                    <a:lnTo>
                      <a:pt x="94" y="0"/>
                    </a:lnTo>
                    <a:lnTo>
                      <a:pt x="92" y="1"/>
                    </a:lnTo>
                    <a:lnTo>
                      <a:pt x="86" y="6"/>
                    </a:lnTo>
                    <a:lnTo>
                      <a:pt x="86" y="6"/>
                    </a:lnTo>
                    <a:lnTo>
                      <a:pt x="85" y="8"/>
                    </a:lnTo>
                    <a:lnTo>
                      <a:pt x="86" y="11"/>
                    </a:lnTo>
                    <a:lnTo>
                      <a:pt x="87" y="13"/>
                    </a:lnTo>
                    <a:lnTo>
                      <a:pt x="91" y="14"/>
                    </a:lnTo>
                    <a:lnTo>
                      <a:pt x="91" y="14"/>
                    </a:lnTo>
                    <a:lnTo>
                      <a:pt x="89" y="21"/>
                    </a:lnTo>
                    <a:lnTo>
                      <a:pt x="85" y="31"/>
                    </a:lnTo>
                    <a:lnTo>
                      <a:pt x="81" y="39"/>
                    </a:lnTo>
                    <a:lnTo>
                      <a:pt x="77" y="47"/>
                    </a:lnTo>
                    <a:lnTo>
                      <a:pt x="67" y="64"/>
                    </a:lnTo>
                    <a:lnTo>
                      <a:pt x="58" y="77"/>
                    </a:lnTo>
                    <a:lnTo>
                      <a:pt x="58" y="77"/>
                    </a:lnTo>
                    <a:lnTo>
                      <a:pt x="44" y="99"/>
                    </a:lnTo>
                    <a:lnTo>
                      <a:pt x="31" y="119"/>
                    </a:lnTo>
                    <a:lnTo>
                      <a:pt x="18" y="141"/>
                    </a:lnTo>
                    <a:lnTo>
                      <a:pt x="4" y="163"/>
                    </a:lnTo>
                    <a:lnTo>
                      <a:pt x="4" y="163"/>
                    </a:lnTo>
                    <a:lnTo>
                      <a:pt x="2" y="165"/>
                    </a:lnTo>
                    <a:lnTo>
                      <a:pt x="1" y="169"/>
                    </a:lnTo>
                    <a:lnTo>
                      <a:pt x="1" y="169"/>
                    </a:lnTo>
                    <a:lnTo>
                      <a:pt x="0" y="171"/>
                    </a:lnTo>
                    <a:lnTo>
                      <a:pt x="1" y="172"/>
                    </a:lnTo>
                    <a:lnTo>
                      <a:pt x="3" y="174"/>
                    </a:lnTo>
                    <a:lnTo>
                      <a:pt x="6" y="174"/>
                    </a:lnTo>
                    <a:lnTo>
                      <a:pt x="8" y="174"/>
                    </a:lnTo>
                    <a:lnTo>
                      <a:pt x="9" y="172"/>
                    </a:lnTo>
                    <a:lnTo>
                      <a:pt x="9" y="172"/>
                    </a:lnTo>
                    <a:lnTo>
                      <a:pt x="10" y="171"/>
                    </a:lnTo>
                    <a:lnTo>
                      <a:pt x="11" y="170"/>
                    </a:lnTo>
                    <a:lnTo>
                      <a:pt x="11" y="170"/>
                    </a:lnTo>
                    <a:lnTo>
                      <a:pt x="13" y="169"/>
                    </a:lnTo>
                    <a:lnTo>
                      <a:pt x="14" y="168"/>
                    </a:lnTo>
                    <a:lnTo>
                      <a:pt x="14" y="167"/>
                    </a:lnTo>
                    <a:lnTo>
                      <a:pt x="14" y="165"/>
                    </a:lnTo>
                    <a:lnTo>
                      <a:pt x="14" y="165"/>
                    </a:lnTo>
                    <a:lnTo>
                      <a:pt x="30" y="141"/>
                    </a:lnTo>
                    <a:lnTo>
                      <a:pt x="44" y="116"/>
                    </a:lnTo>
                    <a:lnTo>
                      <a:pt x="60" y="93"/>
                    </a:lnTo>
                    <a:lnTo>
                      <a:pt x="75" y="69"/>
                    </a:lnTo>
                    <a:lnTo>
                      <a:pt x="75" y="69"/>
                    </a:lnTo>
                    <a:lnTo>
                      <a:pt x="84" y="54"/>
                    </a:lnTo>
                    <a:lnTo>
                      <a:pt x="93" y="37"/>
                    </a:lnTo>
                    <a:lnTo>
                      <a:pt x="96" y="29"/>
                    </a:lnTo>
                    <a:lnTo>
                      <a:pt x="99" y="19"/>
                    </a:lnTo>
                    <a:lnTo>
                      <a:pt x="100" y="11"/>
                    </a:lnTo>
                    <a:lnTo>
                      <a:pt x="100" y="3"/>
                    </a:lnTo>
                    <a:lnTo>
                      <a:pt x="100"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50" name="chenying0907 875"/>
              <p:cNvSpPr/>
              <p:nvPr/>
            </p:nvSpPr>
            <p:spPr bwMode="auto">
              <a:xfrm>
                <a:off x="4392613" y="1492250"/>
                <a:ext cx="60325" cy="103188"/>
              </a:xfrm>
              <a:custGeom>
                <a:avLst/>
                <a:gdLst/>
                <a:ahLst/>
                <a:cxnLst>
                  <a:cxn ang="0">
                    <a:pos x="106" y="3"/>
                  </a:cxn>
                  <a:cxn ang="0">
                    <a:pos x="106" y="3"/>
                  </a:cxn>
                  <a:cxn ang="0">
                    <a:pos x="79" y="51"/>
                  </a:cxn>
                  <a:cxn ang="0">
                    <a:pos x="65" y="74"/>
                  </a:cxn>
                  <a:cxn ang="0">
                    <a:pos x="50" y="98"/>
                  </a:cxn>
                  <a:cxn ang="0">
                    <a:pos x="50" y="98"/>
                  </a:cxn>
                  <a:cxn ang="0">
                    <a:pos x="36" y="120"/>
                  </a:cxn>
                  <a:cxn ang="0">
                    <a:pos x="23" y="141"/>
                  </a:cxn>
                  <a:cxn ang="0">
                    <a:pos x="11" y="164"/>
                  </a:cxn>
                  <a:cxn ang="0">
                    <a:pos x="5" y="177"/>
                  </a:cxn>
                  <a:cxn ang="0">
                    <a:pos x="0" y="189"/>
                  </a:cxn>
                  <a:cxn ang="0">
                    <a:pos x="0" y="189"/>
                  </a:cxn>
                  <a:cxn ang="0">
                    <a:pos x="0" y="191"/>
                  </a:cxn>
                  <a:cxn ang="0">
                    <a:pos x="1" y="192"/>
                  </a:cxn>
                  <a:cxn ang="0">
                    <a:pos x="2" y="193"/>
                  </a:cxn>
                  <a:cxn ang="0">
                    <a:pos x="3" y="194"/>
                  </a:cxn>
                  <a:cxn ang="0">
                    <a:pos x="5" y="194"/>
                  </a:cxn>
                  <a:cxn ang="0">
                    <a:pos x="7" y="194"/>
                  </a:cxn>
                  <a:cxn ang="0">
                    <a:pos x="8" y="193"/>
                  </a:cxn>
                  <a:cxn ang="0">
                    <a:pos x="10" y="191"/>
                  </a:cxn>
                  <a:cxn ang="0">
                    <a:pos x="10" y="191"/>
                  </a:cxn>
                  <a:cxn ang="0">
                    <a:pos x="15" y="179"/>
                  </a:cxn>
                  <a:cxn ang="0">
                    <a:pos x="21" y="166"/>
                  </a:cxn>
                  <a:cxn ang="0">
                    <a:pos x="33" y="142"/>
                  </a:cxn>
                  <a:cxn ang="0">
                    <a:pos x="48" y="119"/>
                  </a:cxn>
                  <a:cxn ang="0">
                    <a:pos x="63" y="96"/>
                  </a:cxn>
                  <a:cxn ang="0">
                    <a:pos x="63" y="96"/>
                  </a:cxn>
                  <a:cxn ang="0">
                    <a:pos x="77" y="74"/>
                  </a:cxn>
                  <a:cxn ang="0">
                    <a:pos x="89" y="53"/>
                  </a:cxn>
                  <a:cxn ang="0">
                    <a:pos x="114" y="7"/>
                  </a:cxn>
                  <a:cxn ang="0">
                    <a:pos x="114" y="7"/>
                  </a:cxn>
                  <a:cxn ang="0">
                    <a:pos x="114" y="5"/>
                  </a:cxn>
                  <a:cxn ang="0">
                    <a:pos x="114" y="4"/>
                  </a:cxn>
                  <a:cxn ang="0">
                    <a:pos x="113" y="2"/>
                  </a:cxn>
                  <a:cxn ang="0">
                    <a:pos x="112" y="1"/>
                  </a:cxn>
                  <a:cxn ang="0">
                    <a:pos x="110" y="0"/>
                  </a:cxn>
                  <a:cxn ang="0">
                    <a:pos x="109" y="0"/>
                  </a:cxn>
                  <a:cxn ang="0">
                    <a:pos x="107" y="1"/>
                  </a:cxn>
                  <a:cxn ang="0">
                    <a:pos x="106" y="3"/>
                  </a:cxn>
                  <a:cxn ang="0">
                    <a:pos x="106" y="3"/>
                  </a:cxn>
                </a:cxnLst>
                <a:rect l="0" t="0" r="r" b="b"/>
                <a:pathLst>
                  <a:path w="114" h="194">
                    <a:moveTo>
                      <a:pt x="106" y="3"/>
                    </a:moveTo>
                    <a:lnTo>
                      <a:pt x="106" y="3"/>
                    </a:lnTo>
                    <a:lnTo>
                      <a:pt x="79" y="51"/>
                    </a:lnTo>
                    <a:lnTo>
                      <a:pt x="65" y="74"/>
                    </a:lnTo>
                    <a:lnTo>
                      <a:pt x="50" y="98"/>
                    </a:lnTo>
                    <a:lnTo>
                      <a:pt x="50" y="98"/>
                    </a:lnTo>
                    <a:lnTo>
                      <a:pt x="36" y="120"/>
                    </a:lnTo>
                    <a:lnTo>
                      <a:pt x="23" y="141"/>
                    </a:lnTo>
                    <a:lnTo>
                      <a:pt x="11" y="164"/>
                    </a:lnTo>
                    <a:lnTo>
                      <a:pt x="5" y="177"/>
                    </a:lnTo>
                    <a:lnTo>
                      <a:pt x="0" y="189"/>
                    </a:lnTo>
                    <a:lnTo>
                      <a:pt x="0" y="189"/>
                    </a:lnTo>
                    <a:lnTo>
                      <a:pt x="0" y="191"/>
                    </a:lnTo>
                    <a:lnTo>
                      <a:pt x="1" y="192"/>
                    </a:lnTo>
                    <a:lnTo>
                      <a:pt x="2" y="193"/>
                    </a:lnTo>
                    <a:lnTo>
                      <a:pt x="3" y="194"/>
                    </a:lnTo>
                    <a:lnTo>
                      <a:pt x="5" y="194"/>
                    </a:lnTo>
                    <a:lnTo>
                      <a:pt x="7" y="194"/>
                    </a:lnTo>
                    <a:lnTo>
                      <a:pt x="8" y="193"/>
                    </a:lnTo>
                    <a:lnTo>
                      <a:pt x="10" y="191"/>
                    </a:lnTo>
                    <a:lnTo>
                      <a:pt x="10" y="191"/>
                    </a:lnTo>
                    <a:lnTo>
                      <a:pt x="15" y="179"/>
                    </a:lnTo>
                    <a:lnTo>
                      <a:pt x="21" y="166"/>
                    </a:lnTo>
                    <a:lnTo>
                      <a:pt x="33" y="142"/>
                    </a:lnTo>
                    <a:lnTo>
                      <a:pt x="48" y="119"/>
                    </a:lnTo>
                    <a:lnTo>
                      <a:pt x="63" y="96"/>
                    </a:lnTo>
                    <a:lnTo>
                      <a:pt x="63" y="96"/>
                    </a:lnTo>
                    <a:lnTo>
                      <a:pt x="77" y="74"/>
                    </a:lnTo>
                    <a:lnTo>
                      <a:pt x="89" y="53"/>
                    </a:lnTo>
                    <a:lnTo>
                      <a:pt x="114" y="7"/>
                    </a:lnTo>
                    <a:lnTo>
                      <a:pt x="114" y="7"/>
                    </a:lnTo>
                    <a:lnTo>
                      <a:pt x="114" y="5"/>
                    </a:lnTo>
                    <a:lnTo>
                      <a:pt x="114" y="4"/>
                    </a:lnTo>
                    <a:lnTo>
                      <a:pt x="113" y="2"/>
                    </a:lnTo>
                    <a:lnTo>
                      <a:pt x="112" y="1"/>
                    </a:lnTo>
                    <a:lnTo>
                      <a:pt x="110" y="0"/>
                    </a:lnTo>
                    <a:lnTo>
                      <a:pt x="109" y="0"/>
                    </a:lnTo>
                    <a:lnTo>
                      <a:pt x="107" y="1"/>
                    </a:lnTo>
                    <a:lnTo>
                      <a:pt x="106" y="3"/>
                    </a:lnTo>
                    <a:lnTo>
                      <a:pt x="106"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51" name="chenying0907 876"/>
              <p:cNvSpPr/>
              <p:nvPr/>
            </p:nvSpPr>
            <p:spPr bwMode="auto">
              <a:xfrm>
                <a:off x="4422775" y="1514475"/>
                <a:ext cx="60325" cy="95250"/>
              </a:xfrm>
              <a:custGeom>
                <a:avLst/>
                <a:gdLst/>
                <a:ahLst/>
                <a:cxnLst>
                  <a:cxn ang="0">
                    <a:pos x="106" y="1"/>
                  </a:cxn>
                  <a:cxn ang="0">
                    <a:pos x="106" y="1"/>
                  </a:cxn>
                  <a:cxn ang="0">
                    <a:pos x="99" y="10"/>
                  </a:cxn>
                  <a:cxn ang="0">
                    <a:pos x="93" y="18"/>
                  </a:cxn>
                  <a:cxn ang="0">
                    <a:pos x="87" y="27"/>
                  </a:cxn>
                  <a:cxn ang="0">
                    <a:pos x="82" y="35"/>
                  </a:cxn>
                  <a:cxn ang="0">
                    <a:pos x="72" y="54"/>
                  </a:cxn>
                  <a:cxn ang="0">
                    <a:pos x="63" y="74"/>
                  </a:cxn>
                  <a:cxn ang="0">
                    <a:pos x="63" y="74"/>
                  </a:cxn>
                  <a:cxn ang="0">
                    <a:pos x="33" y="123"/>
                  </a:cxn>
                  <a:cxn ang="0">
                    <a:pos x="18" y="148"/>
                  </a:cxn>
                  <a:cxn ang="0">
                    <a:pos x="1" y="173"/>
                  </a:cxn>
                  <a:cxn ang="0">
                    <a:pos x="1" y="173"/>
                  </a:cxn>
                  <a:cxn ang="0">
                    <a:pos x="0" y="175"/>
                  </a:cxn>
                  <a:cxn ang="0">
                    <a:pos x="0" y="177"/>
                  </a:cxn>
                  <a:cxn ang="0">
                    <a:pos x="1" y="178"/>
                  </a:cxn>
                  <a:cxn ang="0">
                    <a:pos x="2" y="179"/>
                  </a:cxn>
                  <a:cxn ang="0">
                    <a:pos x="6" y="180"/>
                  </a:cxn>
                  <a:cxn ang="0">
                    <a:pos x="7" y="179"/>
                  </a:cxn>
                  <a:cxn ang="0">
                    <a:pos x="9" y="178"/>
                  </a:cxn>
                  <a:cxn ang="0">
                    <a:pos x="9" y="178"/>
                  </a:cxn>
                  <a:cxn ang="0">
                    <a:pos x="25" y="155"/>
                  </a:cxn>
                  <a:cxn ang="0">
                    <a:pos x="39" y="133"/>
                  </a:cxn>
                  <a:cxn ang="0">
                    <a:pos x="66" y="86"/>
                  </a:cxn>
                  <a:cxn ang="0">
                    <a:pos x="66" y="86"/>
                  </a:cxn>
                  <a:cxn ang="0">
                    <a:pos x="77" y="65"/>
                  </a:cxn>
                  <a:cxn ang="0">
                    <a:pos x="87" y="45"/>
                  </a:cxn>
                  <a:cxn ang="0">
                    <a:pos x="93" y="35"/>
                  </a:cxn>
                  <a:cxn ang="0">
                    <a:pos x="98" y="26"/>
                  </a:cxn>
                  <a:cxn ang="0">
                    <a:pos x="105" y="17"/>
                  </a:cxn>
                  <a:cxn ang="0">
                    <a:pos x="113" y="8"/>
                  </a:cxn>
                  <a:cxn ang="0">
                    <a:pos x="113" y="8"/>
                  </a:cxn>
                  <a:cxn ang="0">
                    <a:pos x="114" y="7"/>
                  </a:cxn>
                  <a:cxn ang="0">
                    <a:pos x="115" y="4"/>
                  </a:cxn>
                  <a:cxn ang="0">
                    <a:pos x="114" y="2"/>
                  </a:cxn>
                  <a:cxn ang="0">
                    <a:pos x="113" y="1"/>
                  </a:cxn>
                  <a:cxn ang="0">
                    <a:pos x="112" y="0"/>
                  </a:cxn>
                  <a:cxn ang="0">
                    <a:pos x="110" y="0"/>
                  </a:cxn>
                  <a:cxn ang="0">
                    <a:pos x="107" y="0"/>
                  </a:cxn>
                  <a:cxn ang="0">
                    <a:pos x="106" y="1"/>
                  </a:cxn>
                  <a:cxn ang="0">
                    <a:pos x="106" y="1"/>
                  </a:cxn>
                </a:cxnLst>
                <a:rect l="0" t="0" r="r" b="b"/>
                <a:pathLst>
                  <a:path w="115" h="180">
                    <a:moveTo>
                      <a:pt x="106" y="1"/>
                    </a:moveTo>
                    <a:lnTo>
                      <a:pt x="106" y="1"/>
                    </a:lnTo>
                    <a:lnTo>
                      <a:pt x="99" y="10"/>
                    </a:lnTo>
                    <a:lnTo>
                      <a:pt x="93" y="18"/>
                    </a:lnTo>
                    <a:lnTo>
                      <a:pt x="87" y="27"/>
                    </a:lnTo>
                    <a:lnTo>
                      <a:pt x="82" y="35"/>
                    </a:lnTo>
                    <a:lnTo>
                      <a:pt x="72" y="54"/>
                    </a:lnTo>
                    <a:lnTo>
                      <a:pt x="63" y="74"/>
                    </a:lnTo>
                    <a:lnTo>
                      <a:pt x="63" y="74"/>
                    </a:lnTo>
                    <a:lnTo>
                      <a:pt x="33" y="123"/>
                    </a:lnTo>
                    <a:lnTo>
                      <a:pt x="18" y="148"/>
                    </a:lnTo>
                    <a:lnTo>
                      <a:pt x="1" y="173"/>
                    </a:lnTo>
                    <a:lnTo>
                      <a:pt x="1" y="173"/>
                    </a:lnTo>
                    <a:lnTo>
                      <a:pt x="0" y="175"/>
                    </a:lnTo>
                    <a:lnTo>
                      <a:pt x="0" y="177"/>
                    </a:lnTo>
                    <a:lnTo>
                      <a:pt x="1" y="178"/>
                    </a:lnTo>
                    <a:lnTo>
                      <a:pt x="2" y="179"/>
                    </a:lnTo>
                    <a:lnTo>
                      <a:pt x="6" y="180"/>
                    </a:lnTo>
                    <a:lnTo>
                      <a:pt x="7" y="179"/>
                    </a:lnTo>
                    <a:lnTo>
                      <a:pt x="9" y="178"/>
                    </a:lnTo>
                    <a:lnTo>
                      <a:pt x="9" y="178"/>
                    </a:lnTo>
                    <a:lnTo>
                      <a:pt x="25" y="155"/>
                    </a:lnTo>
                    <a:lnTo>
                      <a:pt x="39" y="133"/>
                    </a:lnTo>
                    <a:lnTo>
                      <a:pt x="66" y="86"/>
                    </a:lnTo>
                    <a:lnTo>
                      <a:pt x="66" y="86"/>
                    </a:lnTo>
                    <a:lnTo>
                      <a:pt x="77" y="65"/>
                    </a:lnTo>
                    <a:lnTo>
                      <a:pt x="87" y="45"/>
                    </a:lnTo>
                    <a:lnTo>
                      <a:pt x="93" y="35"/>
                    </a:lnTo>
                    <a:lnTo>
                      <a:pt x="98" y="26"/>
                    </a:lnTo>
                    <a:lnTo>
                      <a:pt x="105" y="17"/>
                    </a:lnTo>
                    <a:lnTo>
                      <a:pt x="113" y="8"/>
                    </a:lnTo>
                    <a:lnTo>
                      <a:pt x="113" y="8"/>
                    </a:lnTo>
                    <a:lnTo>
                      <a:pt x="114" y="7"/>
                    </a:lnTo>
                    <a:lnTo>
                      <a:pt x="115" y="4"/>
                    </a:lnTo>
                    <a:lnTo>
                      <a:pt x="114" y="2"/>
                    </a:lnTo>
                    <a:lnTo>
                      <a:pt x="113" y="1"/>
                    </a:lnTo>
                    <a:lnTo>
                      <a:pt x="112" y="0"/>
                    </a:lnTo>
                    <a:lnTo>
                      <a:pt x="110" y="0"/>
                    </a:lnTo>
                    <a:lnTo>
                      <a:pt x="107" y="0"/>
                    </a:lnTo>
                    <a:lnTo>
                      <a:pt x="106" y="1"/>
                    </a:lnTo>
                    <a:lnTo>
                      <a:pt x="106" y="1"/>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52" name="chenying0907 877"/>
              <p:cNvSpPr/>
              <p:nvPr/>
            </p:nvSpPr>
            <p:spPr bwMode="auto">
              <a:xfrm>
                <a:off x="4451350" y="1538288"/>
                <a:ext cx="58738" cy="96838"/>
              </a:xfrm>
              <a:custGeom>
                <a:avLst/>
                <a:gdLst/>
                <a:ahLst/>
                <a:cxnLst>
                  <a:cxn ang="0">
                    <a:pos x="104" y="2"/>
                  </a:cxn>
                  <a:cxn ang="0">
                    <a:pos x="104" y="2"/>
                  </a:cxn>
                  <a:cxn ang="0">
                    <a:pos x="100" y="8"/>
                  </a:cxn>
                  <a:cxn ang="0">
                    <a:pos x="94" y="14"/>
                  </a:cxn>
                  <a:cxn ang="0">
                    <a:pos x="89" y="20"/>
                  </a:cxn>
                  <a:cxn ang="0">
                    <a:pos x="86" y="23"/>
                  </a:cxn>
                  <a:cxn ang="0">
                    <a:pos x="85" y="27"/>
                  </a:cxn>
                  <a:cxn ang="0">
                    <a:pos x="85" y="27"/>
                  </a:cxn>
                  <a:cxn ang="0">
                    <a:pos x="80" y="41"/>
                  </a:cxn>
                  <a:cxn ang="0">
                    <a:pos x="73" y="54"/>
                  </a:cxn>
                  <a:cxn ang="0">
                    <a:pos x="58" y="79"/>
                  </a:cxn>
                  <a:cxn ang="0">
                    <a:pos x="58" y="79"/>
                  </a:cxn>
                  <a:cxn ang="0">
                    <a:pos x="29" y="128"/>
                  </a:cxn>
                  <a:cxn ang="0">
                    <a:pos x="14" y="153"/>
                  </a:cxn>
                  <a:cxn ang="0">
                    <a:pos x="0" y="177"/>
                  </a:cxn>
                  <a:cxn ang="0">
                    <a:pos x="0" y="177"/>
                  </a:cxn>
                  <a:cxn ang="0">
                    <a:pos x="0" y="179"/>
                  </a:cxn>
                  <a:cxn ang="0">
                    <a:pos x="0" y="181"/>
                  </a:cxn>
                  <a:cxn ang="0">
                    <a:pos x="1" y="183"/>
                  </a:cxn>
                  <a:cxn ang="0">
                    <a:pos x="2" y="184"/>
                  </a:cxn>
                  <a:cxn ang="0">
                    <a:pos x="5" y="185"/>
                  </a:cxn>
                  <a:cxn ang="0">
                    <a:pos x="7" y="184"/>
                  </a:cxn>
                  <a:cxn ang="0">
                    <a:pos x="8" y="183"/>
                  </a:cxn>
                  <a:cxn ang="0">
                    <a:pos x="8" y="183"/>
                  </a:cxn>
                  <a:cxn ang="0">
                    <a:pos x="11" y="178"/>
                  </a:cxn>
                  <a:cxn ang="0">
                    <a:pos x="15" y="175"/>
                  </a:cxn>
                  <a:cxn ang="0">
                    <a:pos x="15" y="175"/>
                  </a:cxn>
                  <a:cxn ang="0">
                    <a:pos x="17" y="173"/>
                  </a:cxn>
                  <a:cxn ang="0">
                    <a:pos x="18" y="171"/>
                  </a:cxn>
                  <a:cxn ang="0">
                    <a:pos x="18" y="168"/>
                  </a:cxn>
                  <a:cxn ang="0">
                    <a:pos x="17" y="167"/>
                  </a:cxn>
                  <a:cxn ang="0">
                    <a:pos x="17" y="167"/>
                  </a:cxn>
                  <a:cxn ang="0">
                    <a:pos x="39" y="129"/>
                  </a:cxn>
                  <a:cxn ang="0">
                    <a:pos x="63" y="91"/>
                  </a:cxn>
                  <a:cxn ang="0">
                    <a:pos x="63" y="91"/>
                  </a:cxn>
                  <a:cxn ang="0">
                    <a:pos x="76" y="69"/>
                  </a:cxn>
                  <a:cxn ang="0">
                    <a:pos x="82" y="58"/>
                  </a:cxn>
                  <a:cxn ang="0">
                    <a:pos x="89" y="45"/>
                  </a:cxn>
                  <a:cxn ang="0">
                    <a:pos x="89" y="45"/>
                  </a:cxn>
                  <a:cxn ang="0">
                    <a:pos x="94" y="35"/>
                  </a:cxn>
                  <a:cxn ang="0">
                    <a:pos x="100" y="25"/>
                  </a:cxn>
                  <a:cxn ang="0">
                    <a:pos x="112" y="7"/>
                  </a:cxn>
                  <a:cxn ang="0">
                    <a:pos x="112" y="7"/>
                  </a:cxn>
                  <a:cxn ang="0">
                    <a:pos x="113" y="5"/>
                  </a:cxn>
                  <a:cxn ang="0">
                    <a:pos x="113" y="3"/>
                  </a:cxn>
                  <a:cxn ang="0">
                    <a:pos x="112" y="2"/>
                  </a:cxn>
                  <a:cxn ang="0">
                    <a:pos x="111" y="1"/>
                  </a:cxn>
                  <a:cxn ang="0">
                    <a:pos x="109" y="0"/>
                  </a:cxn>
                  <a:cxn ang="0">
                    <a:pos x="107" y="0"/>
                  </a:cxn>
                  <a:cxn ang="0">
                    <a:pos x="106" y="1"/>
                  </a:cxn>
                  <a:cxn ang="0">
                    <a:pos x="104" y="2"/>
                  </a:cxn>
                  <a:cxn ang="0">
                    <a:pos x="104" y="2"/>
                  </a:cxn>
                </a:cxnLst>
                <a:rect l="0" t="0" r="r" b="b"/>
                <a:pathLst>
                  <a:path w="113" h="185">
                    <a:moveTo>
                      <a:pt x="104" y="2"/>
                    </a:moveTo>
                    <a:lnTo>
                      <a:pt x="104" y="2"/>
                    </a:lnTo>
                    <a:lnTo>
                      <a:pt x="100" y="8"/>
                    </a:lnTo>
                    <a:lnTo>
                      <a:pt x="94" y="14"/>
                    </a:lnTo>
                    <a:lnTo>
                      <a:pt x="89" y="20"/>
                    </a:lnTo>
                    <a:lnTo>
                      <a:pt x="86" y="23"/>
                    </a:lnTo>
                    <a:lnTo>
                      <a:pt x="85" y="27"/>
                    </a:lnTo>
                    <a:lnTo>
                      <a:pt x="85" y="27"/>
                    </a:lnTo>
                    <a:lnTo>
                      <a:pt x="80" y="41"/>
                    </a:lnTo>
                    <a:lnTo>
                      <a:pt x="73" y="54"/>
                    </a:lnTo>
                    <a:lnTo>
                      <a:pt x="58" y="79"/>
                    </a:lnTo>
                    <a:lnTo>
                      <a:pt x="58" y="79"/>
                    </a:lnTo>
                    <a:lnTo>
                      <a:pt x="29" y="128"/>
                    </a:lnTo>
                    <a:lnTo>
                      <a:pt x="14" y="153"/>
                    </a:lnTo>
                    <a:lnTo>
                      <a:pt x="0" y="177"/>
                    </a:lnTo>
                    <a:lnTo>
                      <a:pt x="0" y="177"/>
                    </a:lnTo>
                    <a:lnTo>
                      <a:pt x="0" y="179"/>
                    </a:lnTo>
                    <a:lnTo>
                      <a:pt x="0" y="181"/>
                    </a:lnTo>
                    <a:lnTo>
                      <a:pt x="1" y="183"/>
                    </a:lnTo>
                    <a:lnTo>
                      <a:pt x="2" y="184"/>
                    </a:lnTo>
                    <a:lnTo>
                      <a:pt x="5" y="185"/>
                    </a:lnTo>
                    <a:lnTo>
                      <a:pt x="7" y="184"/>
                    </a:lnTo>
                    <a:lnTo>
                      <a:pt x="8" y="183"/>
                    </a:lnTo>
                    <a:lnTo>
                      <a:pt x="8" y="183"/>
                    </a:lnTo>
                    <a:lnTo>
                      <a:pt x="11" y="178"/>
                    </a:lnTo>
                    <a:lnTo>
                      <a:pt x="15" y="175"/>
                    </a:lnTo>
                    <a:lnTo>
                      <a:pt x="15" y="175"/>
                    </a:lnTo>
                    <a:lnTo>
                      <a:pt x="17" y="173"/>
                    </a:lnTo>
                    <a:lnTo>
                      <a:pt x="18" y="171"/>
                    </a:lnTo>
                    <a:lnTo>
                      <a:pt x="18" y="168"/>
                    </a:lnTo>
                    <a:lnTo>
                      <a:pt x="17" y="167"/>
                    </a:lnTo>
                    <a:lnTo>
                      <a:pt x="17" y="167"/>
                    </a:lnTo>
                    <a:lnTo>
                      <a:pt x="39" y="129"/>
                    </a:lnTo>
                    <a:lnTo>
                      <a:pt x="63" y="91"/>
                    </a:lnTo>
                    <a:lnTo>
                      <a:pt x="63" y="91"/>
                    </a:lnTo>
                    <a:lnTo>
                      <a:pt x="76" y="69"/>
                    </a:lnTo>
                    <a:lnTo>
                      <a:pt x="82" y="58"/>
                    </a:lnTo>
                    <a:lnTo>
                      <a:pt x="89" y="45"/>
                    </a:lnTo>
                    <a:lnTo>
                      <a:pt x="89" y="45"/>
                    </a:lnTo>
                    <a:lnTo>
                      <a:pt x="94" y="35"/>
                    </a:lnTo>
                    <a:lnTo>
                      <a:pt x="100" y="25"/>
                    </a:lnTo>
                    <a:lnTo>
                      <a:pt x="112" y="7"/>
                    </a:lnTo>
                    <a:lnTo>
                      <a:pt x="112" y="7"/>
                    </a:lnTo>
                    <a:lnTo>
                      <a:pt x="113" y="5"/>
                    </a:lnTo>
                    <a:lnTo>
                      <a:pt x="113" y="3"/>
                    </a:lnTo>
                    <a:lnTo>
                      <a:pt x="112" y="2"/>
                    </a:lnTo>
                    <a:lnTo>
                      <a:pt x="111" y="1"/>
                    </a:lnTo>
                    <a:lnTo>
                      <a:pt x="109" y="0"/>
                    </a:lnTo>
                    <a:lnTo>
                      <a:pt x="107" y="0"/>
                    </a:lnTo>
                    <a:lnTo>
                      <a:pt x="106" y="1"/>
                    </a:lnTo>
                    <a:lnTo>
                      <a:pt x="104" y="2"/>
                    </a:lnTo>
                    <a:lnTo>
                      <a:pt x="104"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53" name="chenying0907 878"/>
              <p:cNvSpPr/>
              <p:nvPr/>
            </p:nvSpPr>
            <p:spPr bwMode="auto">
              <a:xfrm>
                <a:off x="4473575" y="1566863"/>
                <a:ext cx="66675" cy="101600"/>
              </a:xfrm>
              <a:custGeom>
                <a:avLst/>
                <a:gdLst/>
                <a:ahLst/>
                <a:cxnLst>
                  <a:cxn ang="0">
                    <a:pos x="119" y="4"/>
                  </a:cxn>
                  <a:cxn ang="0">
                    <a:pos x="119" y="4"/>
                  </a:cxn>
                  <a:cxn ang="0">
                    <a:pos x="118" y="9"/>
                  </a:cxn>
                  <a:cxn ang="0">
                    <a:pos x="116" y="13"/>
                  </a:cxn>
                  <a:cxn ang="0">
                    <a:pos x="111" y="22"/>
                  </a:cxn>
                  <a:cxn ang="0">
                    <a:pos x="99" y="40"/>
                  </a:cxn>
                  <a:cxn ang="0">
                    <a:pos x="99" y="40"/>
                  </a:cxn>
                  <a:cxn ang="0">
                    <a:pos x="91" y="51"/>
                  </a:cxn>
                  <a:cxn ang="0">
                    <a:pos x="83" y="61"/>
                  </a:cxn>
                  <a:cxn ang="0">
                    <a:pos x="74" y="73"/>
                  </a:cxn>
                  <a:cxn ang="0">
                    <a:pos x="67" y="84"/>
                  </a:cxn>
                  <a:cxn ang="0">
                    <a:pos x="67" y="84"/>
                  </a:cxn>
                  <a:cxn ang="0">
                    <a:pos x="34" y="134"/>
                  </a:cxn>
                  <a:cxn ang="0">
                    <a:pos x="18" y="159"/>
                  </a:cxn>
                  <a:cxn ang="0">
                    <a:pos x="1" y="183"/>
                  </a:cxn>
                  <a:cxn ang="0">
                    <a:pos x="1" y="183"/>
                  </a:cxn>
                  <a:cxn ang="0">
                    <a:pos x="0" y="184"/>
                  </a:cxn>
                  <a:cxn ang="0">
                    <a:pos x="0" y="186"/>
                  </a:cxn>
                  <a:cxn ang="0">
                    <a:pos x="1" y="188"/>
                  </a:cxn>
                  <a:cxn ang="0">
                    <a:pos x="2" y="190"/>
                  </a:cxn>
                  <a:cxn ang="0">
                    <a:pos x="4" y="190"/>
                  </a:cxn>
                  <a:cxn ang="0">
                    <a:pos x="6" y="190"/>
                  </a:cxn>
                  <a:cxn ang="0">
                    <a:pos x="7" y="190"/>
                  </a:cxn>
                  <a:cxn ang="0">
                    <a:pos x="9" y="187"/>
                  </a:cxn>
                  <a:cxn ang="0">
                    <a:pos x="9" y="187"/>
                  </a:cxn>
                  <a:cxn ang="0">
                    <a:pos x="27" y="161"/>
                  </a:cxn>
                  <a:cxn ang="0">
                    <a:pos x="44" y="135"/>
                  </a:cxn>
                  <a:cxn ang="0">
                    <a:pos x="81" y="81"/>
                  </a:cxn>
                  <a:cxn ang="0">
                    <a:pos x="81" y="81"/>
                  </a:cxn>
                  <a:cxn ang="0">
                    <a:pos x="88" y="71"/>
                  </a:cxn>
                  <a:cxn ang="0">
                    <a:pos x="96" y="59"/>
                  </a:cxn>
                  <a:cxn ang="0">
                    <a:pos x="103" y="49"/>
                  </a:cxn>
                  <a:cxn ang="0">
                    <a:pos x="111" y="38"/>
                  </a:cxn>
                  <a:cxn ang="0">
                    <a:pos x="111" y="38"/>
                  </a:cxn>
                  <a:cxn ang="0">
                    <a:pos x="121" y="23"/>
                  </a:cxn>
                  <a:cxn ang="0">
                    <a:pos x="125" y="15"/>
                  </a:cxn>
                  <a:cxn ang="0">
                    <a:pos x="128" y="7"/>
                  </a:cxn>
                  <a:cxn ang="0">
                    <a:pos x="128" y="7"/>
                  </a:cxn>
                  <a:cxn ang="0">
                    <a:pos x="128" y="5"/>
                  </a:cxn>
                  <a:cxn ang="0">
                    <a:pos x="127" y="3"/>
                  </a:cxn>
                  <a:cxn ang="0">
                    <a:pos x="124" y="0"/>
                  </a:cxn>
                  <a:cxn ang="0">
                    <a:pos x="123" y="0"/>
                  </a:cxn>
                  <a:cxn ang="0">
                    <a:pos x="121" y="0"/>
                  </a:cxn>
                  <a:cxn ang="0">
                    <a:pos x="120" y="3"/>
                  </a:cxn>
                  <a:cxn ang="0">
                    <a:pos x="119" y="4"/>
                  </a:cxn>
                  <a:cxn ang="0">
                    <a:pos x="119" y="4"/>
                  </a:cxn>
                </a:cxnLst>
                <a:rect l="0" t="0" r="r" b="b"/>
                <a:pathLst>
                  <a:path w="128" h="190">
                    <a:moveTo>
                      <a:pt x="119" y="4"/>
                    </a:moveTo>
                    <a:lnTo>
                      <a:pt x="119" y="4"/>
                    </a:lnTo>
                    <a:lnTo>
                      <a:pt x="118" y="9"/>
                    </a:lnTo>
                    <a:lnTo>
                      <a:pt x="116" y="13"/>
                    </a:lnTo>
                    <a:lnTo>
                      <a:pt x="111" y="22"/>
                    </a:lnTo>
                    <a:lnTo>
                      <a:pt x="99" y="40"/>
                    </a:lnTo>
                    <a:lnTo>
                      <a:pt x="99" y="40"/>
                    </a:lnTo>
                    <a:lnTo>
                      <a:pt x="91" y="51"/>
                    </a:lnTo>
                    <a:lnTo>
                      <a:pt x="83" y="61"/>
                    </a:lnTo>
                    <a:lnTo>
                      <a:pt x="74" y="73"/>
                    </a:lnTo>
                    <a:lnTo>
                      <a:pt x="67" y="84"/>
                    </a:lnTo>
                    <a:lnTo>
                      <a:pt x="67" y="84"/>
                    </a:lnTo>
                    <a:lnTo>
                      <a:pt x="34" y="134"/>
                    </a:lnTo>
                    <a:lnTo>
                      <a:pt x="18" y="159"/>
                    </a:lnTo>
                    <a:lnTo>
                      <a:pt x="1" y="183"/>
                    </a:lnTo>
                    <a:lnTo>
                      <a:pt x="1" y="183"/>
                    </a:lnTo>
                    <a:lnTo>
                      <a:pt x="0" y="184"/>
                    </a:lnTo>
                    <a:lnTo>
                      <a:pt x="0" y="186"/>
                    </a:lnTo>
                    <a:lnTo>
                      <a:pt x="1" y="188"/>
                    </a:lnTo>
                    <a:lnTo>
                      <a:pt x="2" y="190"/>
                    </a:lnTo>
                    <a:lnTo>
                      <a:pt x="4" y="190"/>
                    </a:lnTo>
                    <a:lnTo>
                      <a:pt x="6" y="190"/>
                    </a:lnTo>
                    <a:lnTo>
                      <a:pt x="7" y="190"/>
                    </a:lnTo>
                    <a:lnTo>
                      <a:pt x="9" y="187"/>
                    </a:lnTo>
                    <a:lnTo>
                      <a:pt x="9" y="187"/>
                    </a:lnTo>
                    <a:lnTo>
                      <a:pt x="27" y="161"/>
                    </a:lnTo>
                    <a:lnTo>
                      <a:pt x="44" y="135"/>
                    </a:lnTo>
                    <a:lnTo>
                      <a:pt x="81" y="81"/>
                    </a:lnTo>
                    <a:lnTo>
                      <a:pt x="81" y="81"/>
                    </a:lnTo>
                    <a:lnTo>
                      <a:pt x="88" y="71"/>
                    </a:lnTo>
                    <a:lnTo>
                      <a:pt x="96" y="59"/>
                    </a:lnTo>
                    <a:lnTo>
                      <a:pt x="103" y="49"/>
                    </a:lnTo>
                    <a:lnTo>
                      <a:pt x="111" y="38"/>
                    </a:lnTo>
                    <a:lnTo>
                      <a:pt x="111" y="38"/>
                    </a:lnTo>
                    <a:lnTo>
                      <a:pt x="121" y="23"/>
                    </a:lnTo>
                    <a:lnTo>
                      <a:pt x="125" y="15"/>
                    </a:lnTo>
                    <a:lnTo>
                      <a:pt x="128" y="7"/>
                    </a:lnTo>
                    <a:lnTo>
                      <a:pt x="128" y="7"/>
                    </a:lnTo>
                    <a:lnTo>
                      <a:pt x="128" y="5"/>
                    </a:lnTo>
                    <a:lnTo>
                      <a:pt x="127" y="3"/>
                    </a:lnTo>
                    <a:lnTo>
                      <a:pt x="124" y="0"/>
                    </a:lnTo>
                    <a:lnTo>
                      <a:pt x="123" y="0"/>
                    </a:lnTo>
                    <a:lnTo>
                      <a:pt x="121" y="0"/>
                    </a:lnTo>
                    <a:lnTo>
                      <a:pt x="120" y="3"/>
                    </a:lnTo>
                    <a:lnTo>
                      <a:pt x="119" y="4"/>
                    </a:lnTo>
                    <a:lnTo>
                      <a:pt x="119"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54" name="chenying0907 879"/>
              <p:cNvSpPr/>
              <p:nvPr/>
            </p:nvSpPr>
            <p:spPr bwMode="auto">
              <a:xfrm>
                <a:off x="4500563" y="1595438"/>
                <a:ext cx="76200" cy="107950"/>
              </a:xfrm>
              <a:custGeom>
                <a:avLst/>
                <a:gdLst/>
                <a:ahLst/>
                <a:cxnLst>
                  <a:cxn ang="0">
                    <a:pos x="133" y="2"/>
                  </a:cxn>
                  <a:cxn ang="0">
                    <a:pos x="133" y="2"/>
                  </a:cxn>
                  <a:cxn ang="0">
                    <a:pos x="116" y="23"/>
                  </a:cxn>
                  <a:cxn ang="0">
                    <a:pos x="100" y="45"/>
                  </a:cxn>
                  <a:cxn ang="0">
                    <a:pos x="100" y="45"/>
                  </a:cxn>
                  <a:cxn ang="0">
                    <a:pos x="81" y="70"/>
                  </a:cxn>
                  <a:cxn ang="0">
                    <a:pos x="72" y="84"/>
                  </a:cxn>
                  <a:cxn ang="0">
                    <a:pos x="63" y="96"/>
                  </a:cxn>
                  <a:cxn ang="0">
                    <a:pos x="63" y="96"/>
                  </a:cxn>
                  <a:cxn ang="0">
                    <a:pos x="53" y="107"/>
                  </a:cxn>
                  <a:cxn ang="0">
                    <a:pos x="44" y="119"/>
                  </a:cxn>
                  <a:cxn ang="0">
                    <a:pos x="36" y="131"/>
                  </a:cxn>
                  <a:cxn ang="0">
                    <a:pos x="29" y="144"/>
                  </a:cxn>
                  <a:cxn ang="0">
                    <a:pos x="0" y="196"/>
                  </a:cxn>
                  <a:cxn ang="0">
                    <a:pos x="0" y="196"/>
                  </a:cxn>
                  <a:cxn ang="0">
                    <a:pos x="0" y="198"/>
                  </a:cxn>
                  <a:cxn ang="0">
                    <a:pos x="0" y="201"/>
                  </a:cxn>
                  <a:cxn ang="0">
                    <a:pos x="1" y="202"/>
                  </a:cxn>
                  <a:cxn ang="0">
                    <a:pos x="2" y="203"/>
                  </a:cxn>
                  <a:cxn ang="0">
                    <a:pos x="4" y="204"/>
                  </a:cxn>
                  <a:cxn ang="0">
                    <a:pos x="5" y="204"/>
                  </a:cxn>
                  <a:cxn ang="0">
                    <a:pos x="7" y="203"/>
                  </a:cxn>
                  <a:cxn ang="0">
                    <a:pos x="8" y="202"/>
                  </a:cxn>
                  <a:cxn ang="0">
                    <a:pos x="8" y="202"/>
                  </a:cxn>
                  <a:cxn ang="0">
                    <a:pos x="25" y="173"/>
                  </a:cxn>
                  <a:cxn ang="0">
                    <a:pos x="41" y="145"/>
                  </a:cxn>
                  <a:cxn ang="0">
                    <a:pos x="60" y="117"/>
                  </a:cxn>
                  <a:cxn ang="0">
                    <a:pos x="79" y="91"/>
                  </a:cxn>
                  <a:cxn ang="0">
                    <a:pos x="79" y="91"/>
                  </a:cxn>
                  <a:cxn ang="0">
                    <a:pos x="86" y="81"/>
                  </a:cxn>
                  <a:cxn ang="0">
                    <a:pos x="94" y="70"/>
                  </a:cxn>
                  <a:cxn ang="0">
                    <a:pos x="108" y="50"/>
                  </a:cxn>
                  <a:cxn ang="0">
                    <a:pos x="108" y="50"/>
                  </a:cxn>
                  <a:cxn ang="0">
                    <a:pos x="125" y="28"/>
                  </a:cxn>
                  <a:cxn ang="0">
                    <a:pos x="141" y="6"/>
                  </a:cxn>
                  <a:cxn ang="0">
                    <a:pos x="141" y="6"/>
                  </a:cxn>
                  <a:cxn ang="0">
                    <a:pos x="142" y="5"/>
                  </a:cxn>
                  <a:cxn ang="0">
                    <a:pos x="141" y="3"/>
                  </a:cxn>
                  <a:cxn ang="0">
                    <a:pos x="141" y="1"/>
                  </a:cxn>
                  <a:cxn ang="0">
                    <a:pos x="139" y="0"/>
                  </a:cxn>
                  <a:cxn ang="0">
                    <a:pos x="136" y="0"/>
                  </a:cxn>
                  <a:cxn ang="0">
                    <a:pos x="134" y="0"/>
                  </a:cxn>
                  <a:cxn ang="0">
                    <a:pos x="133" y="2"/>
                  </a:cxn>
                  <a:cxn ang="0">
                    <a:pos x="133" y="2"/>
                  </a:cxn>
                </a:cxnLst>
                <a:rect l="0" t="0" r="r" b="b"/>
                <a:pathLst>
                  <a:path w="142" h="204">
                    <a:moveTo>
                      <a:pt x="133" y="2"/>
                    </a:moveTo>
                    <a:lnTo>
                      <a:pt x="133" y="2"/>
                    </a:lnTo>
                    <a:lnTo>
                      <a:pt x="116" y="23"/>
                    </a:lnTo>
                    <a:lnTo>
                      <a:pt x="100" y="45"/>
                    </a:lnTo>
                    <a:lnTo>
                      <a:pt x="100" y="45"/>
                    </a:lnTo>
                    <a:lnTo>
                      <a:pt x="81" y="70"/>
                    </a:lnTo>
                    <a:lnTo>
                      <a:pt x="72" y="84"/>
                    </a:lnTo>
                    <a:lnTo>
                      <a:pt x="63" y="96"/>
                    </a:lnTo>
                    <a:lnTo>
                      <a:pt x="63" y="96"/>
                    </a:lnTo>
                    <a:lnTo>
                      <a:pt x="53" y="107"/>
                    </a:lnTo>
                    <a:lnTo>
                      <a:pt x="44" y="119"/>
                    </a:lnTo>
                    <a:lnTo>
                      <a:pt x="36" y="131"/>
                    </a:lnTo>
                    <a:lnTo>
                      <a:pt x="29" y="144"/>
                    </a:lnTo>
                    <a:lnTo>
                      <a:pt x="0" y="196"/>
                    </a:lnTo>
                    <a:lnTo>
                      <a:pt x="0" y="196"/>
                    </a:lnTo>
                    <a:lnTo>
                      <a:pt x="0" y="198"/>
                    </a:lnTo>
                    <a:lnTo>
                      <a:pt x="0" y="201"/>
                    </a:lnTo>
                    <a:lnTo>
                      <a:pt x="1" y="202"/>
                    </a:lnTo>
                    <a:lnTo>
                      <a:pt x="2" y="203"/>
                    </a:lnTo>
                    <a:lnTo>
                      <a:pt x="4" y="204"/>
                    </a:lnTo>
                    <a:lnTo>
                      <a:pt x="5" y="204"/>
                    </a:lnTo>
                    <a:lnTo>
                      <a:pt x="7" y="203"/>
                    </a:lnTo>
                    <a:lnTo>
                      <a:pt x="8" y="202"/>
                    </a:lnTo>
                    <a:lnTo>
                      <a:pt x="8" y="202"/>
                    </a:lnTo>
                    <a:lnTo>
                      <a:pt x="25" y="173"/>
                    </a:lnTo>
                    <a:lnTo>
                      <a:pt x="41" y="145"/>
                    </a:lnTo>
                    <a:lnTo>
                      <a:pt x="60" y="117"/>
                    </a:lnTo>
                    <a:lnTo>
                      <a:pt x="79" y="91"/>
                    </a:lnTo>
                    <a:lnTo>
                      <a:pt x="79" y="91"/>
                    </a:lnTo>
                    <a:lnTo>
                      <a:pt x="86" y="81"/>
                    </a:lnTo>
                    <a:lnTo>
                      <a:pt x="94" y="70"/>
                    </a:lnTo>
                    <a:lnTo>
                      <a:pt x="108" y="50"/>
                    </a:lnTo>
                    <a:lnTo>
                      <a:pt x="108" y="50"/>
                    </a:lnTo>
                    <a:lnTo>
                      <a:pt x="125" y="28"/>
                    </a:lnTo>
                    <a:lnTo>
                      <a:pt x="141" y="6"/>
                    </a:lnTo>
                    <a:lnTo>
                      <a:pt x="141" y="6"/>
                    </a:lnTo>
                    <a:lnTo>
                      <a:pt x="142" y="5"/>
                    </a:lnTo>
                    <a:lnTo>
                      <a:pt x="141" y="3"/>
                    </a:lnTo>
                    <a:lnTo>
                      <a:pt x="141" y="1"/>
                    </a:lnTo>
                    <a:lnTo>
                      <a:pt x="139" y="0"/>
                    </a:lnTo>
                    <a:lnTo>
                      <a:pt x="136" y="0"/>
                    </a:lnTo>
                    <a:lnTo>
                      <a:pt x="134" y="0"/>
                    </a:lnTo>
                    <a:lnTo>
                      <a:pt x="133" y="2"/>
                    </a:lnTo>
                    <a:lnTo>
                      <a:pt x="133"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55" name="chenying0907 880"/>
              <p:cNvSpPr/>
              <p:nvPr/>
            </p:nvSpPr>
            <p:spPr bwMode="auto">
              <a:xfrm>
                <a:off x="4510088" y="1630363"/>
                <a:ext cx="80963" cy="125413"/>
              </a:xfrm>
              <a:custGeom>
                <a:avLst/>
                <a:gdLst/>
                <a:ahLst/>
                <a:cxnLst>
                  <a:cxn ang="0">
                    <a:pos x="143" y="2"/>
                  </a:cxn>
                  <a:cxn ang="0">
                    <a:pos x="143" y="2"/>
                  </a:cxn>
                  <a:cxn ang="0">
                    <a:pos x="110" y="58"/>
                  </a:cxn>
                  <a:cxn ang="0">
                    <a:pos x="77" y="114"/>
                  </a:cxn>
                  <a:cxn ang="0">
                    <a:pos x="77" y="114"/>
                  </a:cxn>
                  <a:cxn ang="0">
                    <a:pos x="58" y="143"/>
                  </a:cxn>
                  <a:cxn ang="0">
                    <a:pos x="39" y="172"/>
                  </a:cxn>
                  <a:cxn ang="0">
                    <a:pos x="20" y="201"/>
                  </a:cxn>
                  <a:cxn ang="0">
                    <a:pos x="1" y="230"/>
                  </a:cxn>
                  <a:cxn ang="0">
                    <a:pos x="1" y="230"/>
                  </a:cxn>
                  <a:cxn ang="0">
                    <a:pos x="0" y="232"/>
                  </a:cxn>
                  <a:cxn ang="0">
                    <a:pos x="0" y="234"/>
                  </a:cxn>
                  <a:cxn ang="0">
                    <a:pos x="1" y="235"/>
                  </a:cxn>
                  <a:cxn ang="0">
                    <a:pos x="2" y="236"/>
                  </a:cxn>
                  <a:cxn ang="0">
                    <a:pos x="4" y="237"/>
                  </a:cxn>
                  <a:cxn ang="0">
                    <a:pos x="7" y="237"/>
                  </a:cxn>
                  <a:cxn ang="0">
                    <a:pos x="8" y="236"/>
                  </a:cxn>
                  <a:cxn ang="0">
                    <a:pos x="10" y="235"/>
                  </a:cxn>
                  <a:cxn ang="0">
                    <a:pos x="10" y="235"/>
                  </a:cxn>
                  <a:cxn ang="0">
                    <a:pos x="44" y="180"/>
                  </a:cxn>
                  <a:cxn ang="0">
                    <a:pos x="62" y="152"/>
                  </a:cxn>
                  <a:cxn ang="0">
                    <a:pos x="80" y="125"/>
                  </a:cxn>
                  <a:cxn ang="0">
                    <a:pos x="80" y="125"/>
                  </a:cxn>
                  <a:cxn ang="0">
                    <a:pos x="99" y="96"/>
                  </a:cxn>
                  <a:cxn ang="0">
                    <a:pos x="117" y="67"/>
                  </a:cxn>
                  <a:cxn ang="0">
                    <a:pos x="134" y="36"/>
                  </a:cxn>
                  <a:cxn ang="0">
                    <a:pos x="151" y="8"/>
                  </a:cxn>
                  <a:cxn ang="0">
                    <a:pos x="151" y="8"/>
                  </a:cxn>
                  <a:cxn ang="0">
                    <a:pos x="152" y="5"/>
                  </a:cxn>
                  <a:cxn ang="0">
                    <a:pos x="152" y="3"/>
                  </a:cxn>
                  <a:cxn ang="0">
                    <a:pos x="151" y="2"/>
                  </a:cxn>
                  <a:cxn ang="0">
                    <a:pos x="150" y="1"/>
                  </a:cxn>
                  <a:cxn ang="0">
                    <a:pos x="148" y="0"/>
                  </a:cxn>
                  <a:cxn ang="0">
                    <a:pos x="146" y="0"/>
                  </a:cxn>
                  <a:cxn ang="0">
                    <a:pos x="145" y="1"/>
                  </a:cxn>
                  <a:cxn ang="0">
                    <a:pos x="143" y="2"/>
                  </a:cxn>
                  <a:cxn ang="0">
                    <a:pos x="143" y="2"/>
                  </a:cxn>
                </a:cxnLst>
                <a:rect l="0" t="0" r="r" b="b"/>
                <a:pathLst>
                  <a:path w="152" h="237">
                    <a:moveTo>
                      <a:pt x="143" y="2"/>
                    </a:moveTo>
                    <a:lnTo>
                      <a:pt x="143" y="2"/>
                    </a:lnTo>
                    <a:lnTo>
                      <a:pt x="110" y="58"/>
                    </a:lnTo>
                    <a:lnTo>
                      <a:pt x="77" y="114"/>
                    </a:lnTo>
                    <a:lnTo>
                      <a:pt x="77" y="114"/>
                    </a:lnTo>
                    <a:lnTo>
                      <a:pt x="58" y="143"/>
                    </a:lnTo>
                    <a:lnTo>
                      <a:pt x="39" y="172"/>
                    </a:lnTo>
                    <a:lnTo>
                      <a:pt x="20" y="201"/>
                    </a:lnTo>
                    <a:lnTo>
                      <a:pt x="1" y="230"/>
                    </a:lnTo>
                    <a:lnTo>
                      <a:pt x="1" y="230"/>
                    </a:lnTo>
                    <a:lnTo>
                      <a:pt x="0" y="232"/>
                    </a:lnTo>
                    <a:lnTo>
                      <a:pt x="0" y="234"/>
                    </a:lnTo>
                    <a:lnTo>
                      <a:pt x="1" y="235"/>
                    </a:lnTo>
                    <a:lnTo>
                      <a:pt x="2" y="236"/>
                    </a:lnTo>
                    <a:lnTo>
                      <a:pt x="4" y="237"/>
                    </a:lnTo>
                    <a:lnTo>
                      <a:pt x="7" y="237"/>
                    </a:lnTo>
                    <a:lnTo>
                      <a:pt x="8" y="236"/>
                    </a:lnTo>
                    <a:lnTo>
                      <a:pt x="10" y="235"/>
                    </a:lnTo>
                    <a:lnTo>
                      <a:pt x="10" y="235"/>
                    </a:lnTo>
                    <a:lnTo>
                      <a:pt x="44" y="180"/>
                    </a:lnTo>
                    <a:lnTo>
                      <a:pt x="62" y="152"/>
                    </a:lnTo>
                    <a:lnTo>
                      <a:pt x="80" y="125"/>
                    </a:lnTo>
                    <a:lnTo>
                      <a:pt x="80" y="125"/>
                    </a:lnTo>
                    <a:lnTo>
                      <a:pt x="99" y="96"/>
                    </a:lnTo>
                    <a:lnTo>
                      <a:pt x="117" y="67"/>
                    </a:lnTo>
                    <a:lnTo>
                      <a:pt x="134" y="36"/>
                    </a:lnTo>
                    <a:lnTo>
                      <a:pt x="151" y="8"/>
                    </a:lnTo>
                    <a:lnTo>
                      <a:pt x="151" y="8"/>
                    </a:lnTo>
                    <a:lnTo>
                      <a:pt x="152" y="5"/>
                    </a:lnTo>
                    <a:lnTo>
                      <a:pt x="152" y="3"/>
                    </a:lnTo>
                    <a:lnTo>
                      <a:pt x="151" y="2"/>
                    </a:lnTo>
                    <a:lnTo>
                      <a:pt x="150" y="1"/>
                    </a:lnTo>
                    <a:lnTo>
                      <a:pt x="148" y="0"/>
                    </a:lnTo>
                    <a:lnTo>
                      <a:pt x="146" y="0"/>
                    </a:lnTo>
                    <a:lnTo>
                      <a:pt x="145" y="1"/>
                    </a:lnTo>
                    <a:lnTo>
                      <a:pt x="143" y="2"/>
                    </a:lnTo>
                    <a:lnTo>
                      <a:pt x="143"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56" name="chenying0907 881"/>
              <p:cNvSpPr/>
              <p:nvPr/>
            </p:nvSpPr>
            <p:spPr bwMode="auto">
              <a:xfrm>
                <a:off x="4525963" y="1682750"/>
                <a:ext cx="73025" cy="115888"/>
              </a:xfrm>
              <a:custGeom>
                <a:avLst/>
                <a:gdLst/>
                <a:ahLst/>
                <a:cxnLst>
                  <a:cxn ang="0">
                    <a:pos x="129" y="2"/>
                  </a:cxn>
                  <a:cxn ang="0">
                    <a:pos x="129" y="2"/>
                  </a:cxn>
                  <a:cxn ang="0">
                    <a:pos x="112" y="29"/>
                  </a:cxn>
                  <a:cxn ang="0">
                    <a:pos x="94" y="56"/>
                  </a:cxn>
                  <a:cxn ang="0">
                    <a:pos x="78" y="84"/>
                  </a:cxn>
                  <a:cxn ang="0">
                    <a:pos x="63" y="112"/>
                  </a:cxn>
                  <a:cxn ang="0">
                    <a:pos x="63" y="112"/>
                  </a:cxn>
                  <a:cxn ang="0">
                    <a:pos x="54" y="129"/>
                  </a:cxn>
                  <a:cxn ang="0">
                    <a:pos x="45" y="144"/>
                  </a:cxn>
                  <a:cxn ang="0">
                    <a:pos x="25" y="175"/>
                  </a:cxn>
                  <a:cxn ang="0">
                    <a:pos x="25" y="175"/>
                  </a:cxn>
                  <a:cxn ang="0">
                    <a:pos x="19" y="184"/>
                  </a:cxn>
                  <a:cxn ang="0">
                    <a:pos x="12" y="194"/>
                  </a:cxn>
                  <a:cxn ang="0">
                    <a:pos x="6" y="202"/>
                  </a:cxn>
                  <a:cxn ang="0">
                    <a:pos x="1" y="212"/>
                  </a:cxn>
                  <a:cxn ang="0">
                    <a:pos x="1" y="212"/>
                  </a:cxn>
                  <a:cxn ang="0">
                    <a:pos x="0" y="214"/>
                  </a:cxn>
                  <a:cxn ang="0">
                    <a:pos x="1" y="216"/>
                  </a:cxn>
                  <a:cxn ang="0">
                    <a:pos x="2" y="217"/>
                  </a:cxn>
                  <a:cxn ang="0">
                    <a:pos x="4" y="218"/>
                  </a:cxn>
                  <a:cxn ang="0">
                    <a:pos x="7" y="218"/>
                  </a:cxn>
                  <a:cxn ang="0">
                    <a:pos x="9" y="217"/>
                  </a:cxn>
                  <a:cxn ang="0">
                    <a:pos x="11" y="215"/>
                  </a:cxn>
                  <a:cxn ang="0">
                    <a:pos x="11" y="215"/>
                  </a:cxn>
                  <a:cxn ang="0">
                    <a:pos x="13" y="209"/>
                  </a:cxn>
                  <a:cxn ang="0">
                    <a:pos x="16" y="204"/>
                  </a:cxn>
                  <a:cxn ang="0">
                    <a:pos x="23" y="194"/>
                  </a:cxn>
                  <a:cxn ang="0">
                    <a:pos x="31" y="182"/>
                  </a:cxn>
                  <a:cxn ang="0">
                    <a:pos x="38" y="172"/>
                  </a:cxn>
                  <a:cxn ang="0">
                    <a:pos x="38" y="172"/>
                  </a:cxn>
                  <a:cxn ang="0">
                    <a:pos x="71" y="117"/>
                  </a:cxn>
                  <a:cxn ang="0">
                    <a:pos x="71" y="117"/>
                  </a:cxn>
                  <a:cxn ang="0">
                    <a:pos x="103" y="61"/>
                  </a:cxn>
                  <a:cxn ang="0">
                    <a:pos x="120" y="35"/>
                  </a:cxn>
                  <a:cxn ang="0">
                    <a:pos x="138" y="8"/>
                  </a:cxn>
                  <a:cxn ang="0">
                    <a:pos x="138" y="8"/>
                  </a:cxn>
                  <a:cxn ang="0">
                    <a:pos x="139" y="6"/>
                  </a:cxn>
                  <a:cxn ang="0">
                    <a:pos x="139" y="5"/>
                  </a:cxn>
                  <a:cxn ang="0">
                    <a:pos x="138" y="2"/>
                  </a:cxn>
                  <a:cxn ang="0">
                    <a:pos x="137" y="1"/>
                  </a:cxn>
                  <a:cxn ang="0">
                    <a:pos x="132" y="0"/>
                  </a:cxn>
                  <a:cxn ang="0">
                    <a:pos x="131" y="1"/>
                  </a:cxn>
                  <a:cxn ang="0">
                    <a:pos x="129" y="2"/>
                  </a:cxn>
                  <a:cxn ang="0">
                    <a:pos x="129" y="2"/>
                  </a:cxn>
                </a:cxnLst>
                <a:rect l="0" t="0" r="r" b="b"/>
                <a:pathLst>
                  <a:path w="139" h="218">
                    <a:moveTo>
                      <a:pt x="129" y="2"/>
                    </a:moveTo>
                    <a:lnTo>
                      <a:pt x="129" y="2"/>
                    </a:lnTo>
                    <a:lnTo>
                      <a:pt x="112" y="29"/>
                    </a:lnTo>
                    <a:lnTo>
                      <a:pt x="94" y="56"/>
                    </a:lnTo>
                    <a:lnTo>
                      <a:pt x="78" y="84"/>
                    </a:lnTo>
                    <a:lnTo>
                      <a:pt x="63" y="112"/>
                    </a:lnTo>
                    <a:lnTo>
                      <a:pt x="63" y="112"/>
                    </a:lnTo>
                    <a:lnTo>
                      <a:pt x="54" y="129"/>
                    </a:lnTo>
                    <a:lnTo>
                      <a:pt x="45" y="144"/>
                    </a:lnTo>
                    <a:lnTo>
                      <a:pt x="25" y="175"/>
                    </a:lnTo>
                    <a:lnTo>
                      <a:pt x="25" y="175"/>
                    </a:lnTo>
                    <a:lnTo>
                      <a:pt x="19" y="184"/>
                    </a:lnTo>
                    <a:lnTo>
                      <a:pt x="12" y="194"/>
                    </a:lnTo>
                    <a:lnTo>
                      <a:pt x="6" y="202"/>
                    </a:lnTo>
                    <a:lnTo>
                      <a:pt x="1" y="212"/>
                    </a:lnTo>
                    <a:lnTo>
                      <a:pt x="1" y="212"/>
                    </a:lnTo>
                    <a:lnTo>
                      <a:pt x="0" y="214"/>
                    </a:lnTo>
                    <a:lnTo>
                      <a:pt x="1" y="216"/>
                    </a:lnTo>
                    <a:lnTo>
                      <a:pt x="2" y="217"/>
                    </a:lnTo>
                    <a:lnTo>
                      <a:pt x="4" y="218"/>
                    </a:lnTo>
                    <a:lnTo>
                      <a:pt x="7" y="218"/>
                    </a:lnTo>
                    <a:lnTo>
                      <a:pt x="9" y="217"/>
                    </a:lnTo>
                    <a:lnTo>
                      <a:pt x="11" y="215"/>
                    </a:lnTo>
                    <a:lnTo>
                      <a:pt x="11" y="215"/>
                    </a:lnTo>
                    <a:lnTo>
                      <a:pt x="13" y="209"/>
                    </a:lnTo>
                    <a:lnTo>
                      <a:pt x="16" y="204"/>
                    </a:lnTo>
                    <a:lnTo>
                      <a:pt x="23" y="194"/>
                    </a:lnTo>
                    <a:lnTo>
                      <a:pt x="31" y="182"/>
                    </a:lnTo>
                    <a:lnTo>
                      <a:pt x="38" y="172"/>
                    </a:lnTo>
                    <a:lnTo>
                      <a:pt x="38" y="172"/>
                    </a:lnTo>
                    <a:lnTo>
                      <a:pt x="71" y="117"/>
                    </a:lnTo>
                    <a:lnTo>
                      <a:pt x="71" y="117"/>
                    </a:lnTo>
                    <a:lnTo>
                      <a:pt x="103" y="61"/>
                    </a:lnTo>
                    <a:lnTo>
                      <a:pt x="120" y="35"/>
                    </a:lnTo>
                    <a:lnTo>
                      <a:pt x="138" y="8"/>
                    </a:lnTo>
                    <a:lnTo>
                      <a:pt x="138" y="8"/>
                    </a:lnTo>
                    <a:lnTo>
                      <a:pt x="139" y="6"/>
                    </a:lnTo>
                    <a:lnTo>
                      <a:pt x="139" y="5"/>
                    </a:lnTo>
                    <a:lnTo>
                      <a:pt x="138" y="2"/>
                    </a:lnTo>
                    <a:lnTo>
                      <a:pt x="137" y="1"/>
                    </a:lnTo>
                    <a:lnTo>
                      <a:pt x="132" y="0"/>
                    </a:lnTo>
                    <a:lnTo>
                      <a:pt x="131" y="1"/>
                    </a:lnTo>
                    <a:lnTo>
                      <a:pt x="129" y="2"/>
                    </a:lnTo>
                    <a:lnTo>
                      <a:pt x="129"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57" name="chenying0907 882"/>
              <p:cNvSpPr/>
              <p:nvPr/>
            </p:nvSpPr>
            <p:spPr bwMode="auto">
              <a:xfrm>
                <a:off x="4548188" y="1728788"/>
                <a:ext cx="57150" cy="90488"/>
              </a:xfrm>
              <a:custGeom>
                <a:avLst/>
                <a:gdLst/>
                <a:ahLst/>
                <a:cxnLst>
                  <a:cxn ang="0">
                    <a:pos x="100" y="2"/>
                  </a:cxn>
                  <a:cxn ang="0">
                    <a:pos x="100" y="2"/>
                  </a:cxn>
                  <a:cxn ang="0">
                    <a:pos x="94" y="12"/>
                  </a:cxn>
                  <a:cxn ang="0">
                    <a:pos x="85" y="20"/>
                  </a:cxn>
                  <a:cxn ang="0">
                    <a:pos x="79" y="28"/>
                  </a:cxn>
                  <a:cxn ang="0">
                    <a:pos x="73" y="37"/>
                  </a:cxn>
                  <a:cxn ang="0">
                    <a:pos x="73" y="37"/>
                  </a:cxn>
                  <a:cxn ang="0">
                    <a:pos x="63" y="58"/>
                  </a:cxn>
                  <a:cxn ang="0">
                    <a:pos x="51" y="79"/>
                  </a:cxn>
                  <a:cxn ang="0">
                    <a:pos x="51" y="79"/>
                  </a:cxn>
                  <a:cxn ang="0">
                    <a:pos x="26" y="122"/>
                  </a:cxn>
                  <a:cxn ang="0">
                    <a:pos x="14" y="143"/>
                  </a:cxn>
                  <a:cxn ang="0">
                    <a:pos x="0" y="163"/>
                  </a:cxn>
                  <a:cxn ang="0">
                    <a:pos x="0" y="163"/>
                  </a:cxn>
                  <a:cxn ang="0">
                    <a:pos x="0" y="165"/>
                  </a:cxn>
                  <a:cxn ang="0">
                    <a:pos x="0" y="166"/>
                  </a:cxn>
                  <a:cxn ang="0">
                    <a:pos x="1" y="169"/>
                  </a:cxn>
                  <a:cxn ang="0">
                    <a:pos x="2" y="170"/>
                  </a:cxn>
                  <a:cxn ang="0">
                    <a:pos x="5" y="171"/>
                  </a:cxn>
                  <a:cxn ang="0">
                    <a:pos x="7" y="170"/>
                  </a:cxn>
                  <a:cxn ang="0">
                    <a:pos x="8" y="169"/>
                  </a:cxn>
                  <a:cxn ang="0">
                    <a:pos x="8" y="169"/>
                  </a:cxn>
                  <a:cxn ang="0">
                    <a:pos x="20" y="149"/>
                  </a:cxn>
                  <a:cxn ang="0">
                    <a:pos x="32" y="129"/>
                  </a:cxn>
                  <a:cxn ang="0">
                    <a:pos x="43" y="110"/>
                  </a:cxn>
                  <a:cxn ang="0">
                    <a:pos x="55" y="91"/>
                  </a:cxn>
                  <a:cxn ang="0">
                    <a:pos x="55" y="91"/>
                  </a:cxn>
                  <a:cxn ang="0">
                    <a:pos x="62" y="81"/>
                  </a:cxn>
                  <a:cxn ang="0">
                    <a:pos x="68" y="70"/>
                  </a:cxn>
                  <a:cxn ang="0">
                    <a:pos x="78" y="49"/>
                  </a:cxn>
                  <a:cxn ang="0">
                    <a:pos x="78" y="49"/>
                  </a:cxn>
                  <a:cxn ang="0">
                    <a:pos x="81" y="43"/>
                  </a:cxn>
                  <a:cxn ang="0">
                    <a:pos x="84" y="37"/>
                  </a:cxn>
                  <a:cxn ang="0">
                    <a:pos x="93" y="27"/>
                  </a:cxn>
                  <a:cxn ang="0">
                    <a:pos x="101" y="18"/>
                  </a:cxn>
                  <a:cxn ang="0">
                    <a:pos x="108" y="7"/>
                  </a:cxn>
                  <a:cxn ang="0">
                    <a:pos x="108" y="7"/>
                  </a:cxn>
                  <a:cxn ang="0">
                    <a:pos x="108" y="5"/>
                  </a:cxn>
                  <a:cxn ang="0">
                    <a:pos x="108" y="3"/>
                  </a:cxn>
                  <a:cxn ang="0">
                    <a:pos x="107" y="2"/>
                  </a:cxn>
                  <a:cxn ang="0">
                    <a:pos x="106" y="0"/>
                  </a:cxn>
                  <a:cxn ang="0">
                    <a:pos x="105" y="0"/>
                  </a:cxn>
                  <a:cxn ang="0">
                    <a:pos x="103" y="0"/>
                  </a:cxn>
                  <a:cxn ang="0">
                    <a:pos x="101" y="1"/>
                  </a:cxn>
                  <a:cxn ang="0">
                    <a:pos x="100" y="2"/>
                  </a:cxn>
                  <a:cxn ang="0">
                    <a:pos x="100" y="2"/>
                  </a:cxn>
                </a:cxnLst>
                <a:rect l="0" t="0" r="r" b="b"/>
                <a:pathLst>
                  <a:path w="108" h="171">
                    <a:moveTo>
                      <a:pt x="100" y="2"/>
                    </a:moveTo>
                    <a:lnTo>
                      <a:pt x="100" y="2"/>
                    </a:lnTo>
                    <a:lnTo>
                      <a:pt x="94" y="12"/>
                    </a:lnTo>
                    <a:lnTo>
                      <a:pt x="85" y="20"/>
                    </a:lnTo>
                    <a:lnTo>
                      <a:pt x="79" y="28"/>
                    </a:lnTo>
                    <a:lnTo>
                      <a:pt x="73" y="37"/>
                    </a:lnTo>
                    <a:lnTo>
                      <a:pt x="73" y="37"/>
                    </a:lnTo>
                    <a:lnTo>
                      <a:pt x="63" y="58"/>
                    </a:lnTo>
                    <a:lnTo>
                      <a:pt x="51" y="79"/>
                    </a:lnTo>
                    <a:lnTo>
                      <a:pt x="51" y="79"/>
                    </a:lnTo>
                    <a:lnTo>
                      <a:pt x="26" y="122"/>
                    </a:lnTo>
                    <a:lnTo>
                      <a:pt x="14" y="143"/>
                    </a:lnTo>
                    <a:lnTo>
                      <a:pt x="0" y="163"/>
                    </a:lnTo>
                    <a:lnTo>
                      <a:pt x="0" y="163"/>
                    </a:lnTo>
                    <a:lnTo>
                      <a:pt x="0" y="165"/>
                    </a:lnTo>
                    <a:lnTo>
                      <a:pt x="0" y="166"/>
                    </a:lnTo>
                    <a:lnTo>
                      <a:pt x="1" y="169"/>
                    </a:lnTo>
                    <a:lnTo>
                      <a:pt x="2" y="170"/>
                    </a:lnTo>
                    <a:lnTo>
                      <a:pt x="5" y="171"/>
                    </a:lnTo>
                    <a:lnTo>
                      <a:pt x="7" y="170"/>
                    </a:lnTo>
                    <a:lnTo>
                      <a:pt x="8" y="169"/>
                    </a:lnTo>
                    <a:lnTo>
                      <a:pt x="8" y="169"/>
                    </a:lnTo>
                    <a:lnTo>
                      <a:pt x="20" y="149"/>
                    </a:lnTo>
                    <a:lnTo>
                      <a:pt x="32" y="129"/>
                    </a:lnTo>
                    <a:lnTo>
                      <a:pt x="43" y="110"/>
                    </a:lnTo>
                    <a:lnTo>
                      <a:pt x="55" y="91"/>
                    </a:lnTo>
                    <a:lnTo>
                      <a:pt x="55" y="91"/>
                    </a:lnTo>
                    <a:lnTo>
                      <a:pt x="62" y="81"/>
                    </a:lnTo>
                    <a:lnTo>
                      <a:pt x="68" y="70"/>
                    </a:lnTo>
                    <a:lnTo>
                      <a:pt x="78" y="49"/>
                    </a:lnTo>
                    <a:lnTo>
                      <a:pt x="78" y="49"/>
                    </a:lnTo>
                    <a:lnTo>
                      <a:pt x="81" y="43"/>
                    </a:lnTo>
                    <a:lnTo>
                      <a:pt x="84" y="37"/>
                    </a:lnTo>
                    <a:lnTo>
                      <a:pt x="93" y="27"/>
                    </a:lnTo>
                    <a:lnTo>
                      <a:pt x="101" y="18"/>
                    </a:lnTo>
                    <a:lnTo>
                      <a:pt x="108" y="7"/>
                    </a:lnTo>
                    <a:lnTo>
                      <a:pt x="108" y="7"/>
                    </a:lnTo>
                    <a:lnTo>
                      <a:pt x="108" y="5"/>
                    </a:lnTo>
                    <a:lnTo>
                      <a:pt x="108" y="3"/>
                    </a:lnTo>
                    <a:lnTo>
                      <a:pt x="107" y="2"/>
                    </a:lnTo>
                    <a:lnTo>
                      <a:pt x="106" y="0"/>
                    </a:lnTo>
                    <a:lnTo>
                      <a:pt x="105" y="0"/>
                    </a:lnTo>
                    <a:lnTo>
                      <a:pt x="103" y="0"/>
                    </a:lnTo>
                    <a:lnTo>
                      <a:pt x="101" y="1"/>
                    </a:lnTo>
                    <a:lnTo>
                      <a:pt x="100" y="2"/>
                    </a:lnTo>
                    <a:lnTo>
                      <a:pt x="100"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58" name="chenying0907 883"/>
              <p:cNvSpPr/>
              <p:nvPr/>
            </p:nvSpPr>
            <p:spPr bwMode="auto">
              <a:xfrm>
                <a:off x="4575175" y="1773238"/>
                <a:ext cx="30163" cy="47625"/>
              </a:xfrm>
              <a:custGeom>
                <a:avLst/>
                <a:gdLst/>
                <a:ahLst/>
                <a:cxnLst>
                  <a:cxn ang="0">
                    <a:pos x="57" y="4"/>
                  </a:cxn>
                  <a:cxn ang="0">
                    <a:pos x="57" y="3"/>
                  </a:cxn>
                  <a:cxn ang="0">
                    <a:pos x="57" y="3"/>
                  </a:cxn>
                  <a:cxn ang="0">
                    <a:pos x="56" y="1"/>
                  </a:cxn>
                  <a:cxn ang="0">
                    <a:pos x="54" y="0"/>
                  </a:cxn>
                  <a:cxn ang="0">
                    <a:pos x="51" y="0"/>
                  </a:cxn>
                  <a:cxn ang="0">
                    <a:pos x="49" y="1"/>
                  </a:cxn>
                  <a:cxn ang="0">
                    <a:pos x="49" y="1"/>
                  </a:cxn>
                  <a:cxn ang="0">
                    <a:pos x="45" y="6"/>
                  </a:cxn>
                  <a:cxn ang="0">
                    <a:pos x="41" y="11"/>
                  </a:cxn>
                  <a:cxn ang="0">
                    <a:pos x="34" y="23"/>
                  </a:cxn>
                  <a:cxn ang="0">
                    <a:pos x="34" y="23"/>
                  </a:cxn>
                  <a:cxn ang="0">
                    <a:pos x="27" y="38"/>
                  </a:cxn>
                  <a:cxn ang="0">
                    <a:pos x="19" y="54"/>
                  </a:cxn>
                  <a:cxn ang="0">
                    <a:pos x="1" y="84"/>
                  </a:cxn>
                  <a:cxn ang="0">
                    <a:pos x="1" y="84"/>
                  </a:cxn>
                  <a:cxn ang="0">
                    <a:pos x="0" y="86"/>
                  </a:cxn>
                  <a:cxn ang="0">
                    <a:pos x="0" y="87"/>
                  </a:cxn>
                  <a:cxn ang="0">
                    <a:pos x="1" y="89"/>
                  </a:cxn>
                  <a:cxn ang="0">
                    <a:pos x="3" y="90"/>
                  </a:cxn>
                  <a:cxn ang="0">
                    <a:pos x="4" y="90"/>
                  </a:cxn>
                  <a:cxn ang="0">
                    <a:pos x="6" y="90"/>
                  </a:cxn>
                  <a:cxn ang="0">
                    <a:pos x="8" y="90"/>
                  </a:cxn>
                  <a:cxn ang="0">
                    <a:pos x="10" y="88"/>
                  </a:cxn>
                  <a:cxn ang="0">
                    <a:pos x="10" y="88"/>
                  </a:cxn>
                  <a:cxn ang="0">
                    <a:pos x="25" y="61"/>
                  </a:cxn>
                  <a:cxn ang="0">
                    <a:pos x="41" y="33"/>
                  </a:cxn>
                  <a:cxn ang="0">
                    <a:pos x="41" y="33"/>
                  </a:cxn>
                  <a:cxn ang="0">
                    <a:pos x="47" y="21"/>
                  </a:cxn>
                  <a:cxn ang="0">
                    <a:pos x="50" y="14"/>
                  </a:cxn>
                  <a:cxn ang="0">
                    <a:pos x="54" y="9"/>
                  </a:cxn>
                  <a:cxn ang="0">
                    <a:pos x="54" y="9"/>
                  </a:cxn>
                  <a:cxn ang="0">
                    <a:pos x="57" y="7"/>
                  </a:cxn>
                  <a:cxn ang="0">
                    <a:pos x="57" y="6"/>
                  </a:cxn>
                  <a:cxn ang="0">
                    <a:pos x="57" y="4"/>
                  </a:cxn>
                  <a:cxn ang="0">
                    <a:pos x="57" y="4"/>
                  </a:cxn>
                </a:cxnLst>
                <a:rect l="0" t="0" r="r" b="b"/>
                <a:pathLst>
                  <a:path w="57" h="90">
                    <a:moveTo>
                      <a:pt x="57" y="4"/>
                    </a:moveTo>
                    <a:lnTo>
                      <a:pt x="57" y="3"/>
                    </a:lnTo>
                    <a:lnTo>
                      <a:pt x="57" y="3"/>
                    </a:lnTo>
                    <a:lnTo>
                      <a:pt x="56" y="1"/>
                    </a:lnTo>
                    <a:lnTo>
                      <a:pt x="54" y="0"/>
                    </a:lnTo>
                    <a:lnTo>
                      <a:pt x="51" y="0"/>
                    </a:lnTo>
                    <a:lnTo>
                      <a:pt x="49" y="1"/>
                    </a:lnTo>
                    <a:lnTo>
                      <a:pt x="49" y="1"/>
                    </a:lnTo>
                    <a:lnTo>
                      <a:pt x="45" y="6"/>
                    </a:lnTo>
                    <a:lnTo>
                      <a:pt x="41" y="11"/>
                    </a:lnTo>
                    <a:lnTo>
                      <a:pt x="34" y="23"/>
                    </a:lnTo>
                    <a:lnTo>
                      <a:pt x="34" y="23"/>
                    </a:lnTo>
                    <a:lnTo>
                      <a:pt x="27" y="38"/>
                    </a:lnTo>
                    <a:lnTo>
                      <a:pt x="19" y="54"/>
                    </a:lnTo>
                    <a:lnTo>
                      <a:pt x="1" y="84"/>
                    </a:lnTo>
                    <a:lnTo>
                      <a:pt x="1" y="84"/>
                    </a:lnTo>
                    <a:lnTo>
                      <a:pt x="0" y="86"/>
                    </a:lnTo>
                    <a:lnTo>
                      <a:pt x="0" y="87"/>
                    </a:lnTo>
                    <a:lnTo>
                      <a:pt x="1" y="89"/>
                    </a:lnTo>
                    <a:lnTo>
                      <a:pt x="3" y="90"/>
                    </a:lnTo>
                    <a:lnTo>
                      <a:pt x="4" y="90"/>
                    </a:lnTo>
                    <a:lnTo>
                      <a:pt x="6" y="90"/>
                    </a:lnTo>
                    <a:lnTo>
                      <a:pt x="8" y="90"/>
                    </a:lnTo>
                    <a:lnTo>
                      <a:pt x="10" y="88"/>
                    </a:lnTo>
                    <a:lnTo>
                      <a:pt x="10" y="88"/>
                    </a:lnTo>
                    <a:lnTo>
                      <a:pt x="25" y="61"/>
                    </a:lnTo>
                    <a:lnTo>
                      <a:pt x="41" y="33"/>
                    </a:lnTo>
                    <a:lnTo>
                      <a:pt x="41" y="33"/>
                    </a:lnTo>
                    <a:lnTo>
                      <a:pt x="47" y="21"/>
                    </a:lnTo>
                    <a:lnTo>
                      <a:pt x="50" y="14"/>
                    </a:lnTo>
                    <a:lnTo>
                      <a:pt x="54" y="9"/>
                    </a:lnTo>
                    <a:lnTo>
                      <a:pt x="54" y="9"/>
                    </a:lnTo>
                    <a:lnTo>
                      <a:pt x="57" y="7"/>
                    </a:lnTo>
                    <a:lnTo>
                      <a:pt x="57" y="6"/>
                    </a:lnTo>
                    <a:lnTo>
                      <a:pt x="57" y="4"/>
                    </a:lnTo>
                    <a:lnTo>
                      <a:pt x="57"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59" name="chenying0907 884"/>
              <p:cNvSpPr/>
              <p:nvPr/>
            </p:nvSpPr>
            <p:spPr bwMode="auto">
              <a:xfrm>
                <a:off x="4257675" y="1222375"/>
                <a:ext cx="34925" cy="82550"/>
              </a:xfrm>
              <a:custGeom>
                <a:avLst/>
                <a:gdLst/>
                <a:ahLst/>
                <a:cxnLst>
                  <a:cxn ang="0">
                    <a:pos x="57" y="4"/>
                  </a:cxn>
                  <a:cxn ang="0">
                    <a:pos x="57" y="4"/>
                  </a:cxn>
                  <a:cxn ang="0">
                    <a:pos x="56" y="12"/>
                  </a:cxn>
                  <a:cxn ang="0">
                    <a:pos x="53" y="21"/>
                  </a:cxn>
                  <a:cxn ang="0">
                    <a:pos x="45" y="39"/>
                  </a:cxn>
                  <a:cxn ang="0">
                    <a:pos x="37" y="56"/>
                  </a:cxn>
                  <a:cxn ang="0">
                    <a:pos x="30" y="72"/>
                  </a:cxn>
                  <a:cxn ang="0">
                    <a:pos x="30" y="72"/>
                  </a:cxn>
                  <a:cxn ang="0">
                    <a:pos x="24" y="89"/>
                  </a:cxn>
                  <a:cxn ang="0">
                    <a:pos x="18" y="107"/>
                  </a:cxn>
                  <a:cxn ang="0">
                    <a:pos x="11" y="125"/>
                  </a:cxn>
                  <a:cxn ang="0">
                    <a:pos x="4" y="142"/>
                  </a:cxn>
                  <a:cxn ang="0">
                    <a:pos x="4" y="142"/>
                  </a:cxn>
                  <a:cxn ang="0">
                    <a:pos x="1" y="143"/>
                  </a:cxn>
                  <a:cxn ang="0">
                    <a:pos x="1" y="144"/>
                  </a:cxn>
                  <a:cxn ang="0">
                    <a:pos x="0" y="146"/>
                  </a:cxn>
                  <a:cxn ang="0">
                    <a:pos x="0" y="150"/>
                  </a:cxn>
                  <a:cxn ang="0">
                    <a:pos x="0" y="150"/>
                  </a:cxn>
                  <a:cxn ang="0">
                    <a:pos x="1" y="154"/>
                  </a:cxn>
                  <a:cxn ang="0">
                    <a:pos x="4" y="156"/>
                  </a:cxn>
                  <a:cxn ang="0">
                    <a:pos x="7" y="156"/>
                  </a:cxn>
                  <a:cxn ang="0">
                    <a:pos x="8" y="155"/>
                  </a:cxn>
                  <a:cxn ang="0">
                    <a:pos x="9" y="154"/>
                  </a:cxn>
                  <a:cxn ang="0">
                    <a:pos x="9" y="154"/>
                  </a:cxn>
                  <a:cxn ang="0">
                    <a:pos x="17" y="136"/>
                  </a:cxn>
                  <a:cxn ang="0">
                    <a:pos x="23" y="118"/>
                  </a:cxn>
                  <a:cxn ang="0">
                    <a:pos x="36" y="83"/>
                  </a:cxn>
                  <a:cxn ang="0">
                    <a:pos x="36" y="83"/>
                  </a:cxn>
                  <a:cxn ang="0">
                    <a:pos x="44" y="64"/>
                  </a:cxn>
                  <a:cxn ang="0">
                    <a:pos x="54" y="44"/>
                  </a:cxn>
                  <a:cxn ang="0">
                    <a:pos x="58" y="35"/>
                  </a:cxn>
                  <a:cxn ang="0">
                    <a:pos x="62" y="24"/>
                  </a:cxn>
                  <a:cxn ang="0">
                    <a:pos x="65" y="14"/>
                  </a:cxn>
                  <a:cxn ang="0">
                    <a:pos x="67" y="4"/>
                  </a:cxn>
                  <a:cxn ang="0">
                    <a:pos x="67" y="4"/>
                  </a:cxn>
                  <a:cxn ang="0">
                    <a:pos x="66" y="2"/>
                  </a:cxn>
                  <a:cxn ang="0">
                    <a:pos x="66" y="1"/>
                  </a:cxn>
                  <a:cxn ang="0">
                    <a:pos x="64" y="0"/>
                  </a:cxn>
                  <a:cxn ang="0">
                    <a:pos x="63" y="0"/>
                  </a:cxn>
                  <a:cxn ang="0">
                    <a:pos x="59" y="1"/>
                  </a:cxn>
                  <a:cxn ang="0">
                    <a:pos x="58" y="2"/>
                  </a:cxn>
                  <a:cxn ang="0">
                    <a:pos x="57" y="4"/>
                  </a:cxn>
                  <a:cxn ang="0">
                    <a:pos x="57" y="4"/>
                  </a:cxn>
                </a:cxnLst>
                <a:rect l="0" t="0" r="r" b="b"/>
                <a:pathLst>
                  <a:path w="67" h="156">
                    <a:moveTo>
                      <a:pt x="57" y="4"/>
                    </a:moveTo>
                    <a:lnTo>
                      <a:pt x="57" y="4"/>
                    </a:lnTo>
                    <a:lnTo>
                      <a:pt x="56" y="12"/>
                    </a:lnTo>
                    <a:lnTo>
                      <a:pt x="53" y="21"/>
                    </a:lnTo>
                    <a:lnTo>
                      <a:pt x="45" y="39"/>
                    </a:lnTo>
                    <a:lnTo>
                      <a:pt x="37" y="56"/>
                    </a:lnTo>
                    <a:lnTo>
                      <a:pt x="30" y="72"/>
                    </a:lnTo>
                    <a:lnTo>
                      <a:pt x="30" y="72"/>
                    </a:lnTo>
                    <a:lnTo>
                      <a:pt x="24" y="89"/>
                    </a:lnTo>
                    <a:lnTo>
                      <a:pt x="18" y="107"/>
                    </a:lnTo>
                    <a:lnTo>
                      <a:pt x="11" y="125"/>
                    </a:lnTo>
                    <a:lnTo>
                      <a:pt x="4" y="142"/>
                    </a:lnTo>
                    <a:lnTo>
                      <a:pt x="4" y="142"/>
                    </a:lnTo>
                    <a:lnTo>
                      <a:pt x="1" y="143"/>
                    </a:lnTo>
                    <a:lnTo>
                      <a:pt x="1" y="144"/>
                    </a:lnTo>
                    <a:lnTo>
                      <a:pt x="0" y="146"/>
                    </a:lnTo>
                    <a:lnTo>
                      <a:pt x="0" y="150"/>
                    </a:lnTo>
                    <a:lnTo>
                      <a:pt x="0" y="150"/>
                    </a:lnTo>
                    <a:lnTo>
                      <a:pt x="1" y="154"/>
                    </a:lnTo>
                    <a:lnTo>
                      <a:pt x="4" y="156"/>
                    </a:lnTo>
                    <a:lnTo>
                      <a:pt x="7" y="156"/>
                    </a:lnTo>
                    <a:lnTo>
                      <a:pt x="8" y="155"/>
                    </a:lnTo>
                    <a:lnTo>
                      <a:pt x="9" y="154"/>
                    </a:lnTo>
                    <a:lnTo>
                      <a:pt x="9" y="154"/>
                    </a:lnTo>
                    <a:lnTo>
                      <a:pt x="17" y="136"/>
                    </a:lnTo>
                    <a:lnTo>
                      <a:pt x="23" y="118"/>
                    </a:lnTo>
                    <a:lnTo>
                      <a:pt x="36" y="83"/>
                    </a:lnTo>
                    <a:lnTo>
                      <a:pt x="36" y="83"/>
                    </a:lnTo>
                    <a:lnTo>
                      <a:pt x="44" y="64"/>
                    </a:lnTo>
                    <a:lnTo>
                      <a:pt x="54" y="44"/>
                    </a:lnTo>
                    <a:lnTo>
                      <a:pt x="58" y="35"/>
                    </a:lnTo>
                    <a:lnTo>
                      <a:pt x="62" y="24"/>
                    </a:lnTo>
                    <a:lnTo>
                      <a:pt x="65" y="14"/>
                    </a:lnTo>
                    <a:lnTo>
                      <a:pt x="67" y="4"/>
                    </a:lnTo>
                    <a:lnTo>
                      <a:pt x="67" y="4"/>
                    </a:lnTo>
                    <a:lnTo>
                      <a:pt x="66" y="2"/>
                    </a:lnTo>
                    <a:lnTo>
                      <a:pt x="66" y="1"/>
                    </a:lnTo>
                    <a:lnTo>
                      <a:pt x="64" y="0"/>
                    </a:lnTo>
                    <a:lnTo>
                      <a:pt x="63" y="0"/>
                    </a:lnTo>
                    <a:lnTo>
                      <a:pt x="59" y="1"/>
                    </a:lnTo>
                    <a:lnTo>
                      <a:pt x="58" y="2"/>
                    </a:lnTo>
                    <a:lnTo>
                      <a:pt x="57" y="4"/>
                    </a:lnTo>
                    <a:lnTo>
                      <a:pt x="57"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60" name="chenying0907 885"/>
              <p:cNvSpPr/>
              <p:nvPr/>
            </p:nvSpPr>
            <p:spPr bwMode="auto">
              <a:xfrm>
                <a:off x="4297363" y="1228725"/>
                <a:ext cx="57150" cy="93663"/>
              </a:xfrm>
              <a:custGeom>
                <a:avLst/>
                <a:gdLst/>
                <a:ahLst/>
                <a:cxnLst>
                  <a:cxn ang="0">
                    <a:pos x="101" y="3"/>
                  </a:cxn>
                  <a:cxn ang="0">
                    <a:pos x="101" y="3"/>
                  </a:cxn>
                  <a:cxn ang="0">
                    <a:pos x="88" y="23"/>
                  </a:cxn>
                  <a:cxn ang="0">
                    <a:pos x="76" y="43"/>
                  </a:cxn>
                  <a:cxn ang="0">
                    <a:pos x="63" y="63"/>
                  </a:cxn>
                  <a:cxn ang="0">
                    <a:pos x="57" y="73"/>
                  </a:cxn>
                  <a:cxn ang="0">
                    <a:pos x="53" y="85"/>
                  </a:cxn>
                  <a:cxn ang="0">
                    <a:pos x="53" y="85"/>
                  </a:cxn>
                  <a:cxn ang="0">
                    <a:pos x="42" y="109"/>
                  </a:cxn>
                  <a:cxn ang="0">
                    <a:pos x="36" y="121"/>
                  </a:cxn>
                  <a:cxn ang="0">
                    <a:pos x="28" y="132"/>
                  </a:cxn>
                  <a:cxn ang="0">
                    <a:pos x="28" y="132"/>
                  </a:cxn>
                  <a:cxn ang="0">
                    <a:pos x="17" y="151"/>
                  </a:cxn>
                  <a:cxn ang="0">
                    <a:pos x="10" y="161"/>
                  </a:cxn>
                  <a:cxn ang="0">
                    <a:pos x="6" y="164"/>
                  </a:cxn>
                  <a:cxn ang="0">
                    <a:pos x="3" y="167"/>
                  </a:cxn>
                  <a:cxn ang="0">
                    <a:pos x="3" y="167"/>
                  </a:cxn>
                  <a:cxn ang="0">
                    <a:pos x="2" y="168"/>
                  </a:cxn>
                  <a:cxn ang="0">
                    <a:pos x="0" y="169"/>
                  </a:cxn>
                  <a:cxn ang="0">
                    <a:pos x="0" y="172"/>
                  </a:cxn>
                  <a:cxn ang="0">
                    <a:pos x="0" y="173"/>
                  </a:cxn>
                  <a:cxn ang="0">
                    <a:pos x="4" y="176"/>
                  </a:cxn>
                  <a:cxn ang="0">
                    <a:pos x="6" y="176"/>
                  </a:cxn>
                  <a:cxn ang="0">
                    <a:pos x="8" y="175"/>
                  </a:cxn>
                  <a:cxn ang="0">
                    <a:pos x="8" y="175"/>
                  </a:cxn>
                  <a:cxn ang="0">
                    <a:pos x="13" y="172"/>
                  </a:cxn>
                  <a:cxn ang="0">
                    <a:pos x="16" y="167"/>
                  </a:cxn>
                  <a:cxn ang="0">
                    <a:pos x="23" y="156"/>
                  </a:cxn>
                  <a:cxn ang="0">
                    <a:pos x="23" y="156"/>
                  </a:cxn>
                  <a:cxn ang="0">
                    <a:pos x="37" y="137"/>
                  </a:cxn>
                  <a:cxn ang="0">
                    <a:pos x="43" y="127"/>
                  </a:cxn>
                  <a:cxn ang="0">
                    <a:pos x="48" y="118"/>
                  </a:cxn>
                  <a:cxn ang="0">
                    <a:pos x="48" y="118"/>
                  </a:cxn>
                  <a:cxn ang="0">
                    <a:pos x="60" y="91"/>
                  </a:cxn>
                  <a:cxn ang="0">
                    <a:pos x="67" y="79"/>
                  </a:cxn>
                  <a:cxn ang="0">
                    <a:pos x="74" y="66"/>
                  </a:cxn>
                  <a:cxn ang="0">
                    <a:pos x="74" y="66"/>
                  </a:cxn>
                  <a:cxn ang="0">
                    <a:pos x="91" y="37"/>
                  </a:cxn>
                  <a:cxn ang="0">
                    <a:pos x="101" y="23"/>
                  </a:cxn>
                  <a:cxn ang="0">
                    <a:pos x="109" y="7"/>
                  </a:cxn>
                  <a:cxn ang="0">
                    <a:pos x="109" y="7"/>
                  </a:cxn>
                  <a:cxn ang="0">
                    <a:pos x="109" y="5"/>
                  </a:cxn>
                  <a:cxn ang="0">
                    <a:pos x="109" y="4"/>
                  </a:cxn>
                  <a:cxn ang="0">
                    <a:pos x="108" y="2"/>
                  </a:cxn>
                  <a:cxn ang="0">
                    <a:pos x="107" y="1"/>
                  </a:cxn>
                  <a:cxn ang="0">
                    <a:pos x="105" y="0"/>
                  </a:cxn>
                  <a:cxn ang="0">
                    <a:pos x="104" y="0"/>
                  </a:cxn>
                  <a:cxn ang="0">
                    <a:pos x="102" y="1"/>
                  </a:cxn>
                  <a:cxn ang="0">
                    <a:pos x="101" y="3"/>
                  </a:cxn>
                  <a:cxn ang="0">
                    <a:pos x="101" y="3"/>
                  </a:cxn>
                </a:cxnLst>
                <a:rect l="0" t="0" r="r" b="b"/>
                <a:pathLst>
                  <a:path w="109" h="176">
                    <a:moveTo>
                      <a:pt x="101" y="3"/>
                    </a:moveTo>
                    <a:lnTo>
                      <a:pt x="101" y="3"/>
                    </a:lnTo>
                    <a:lnTo>
                      <a:pt x="88" y="23"/>
                    </a:lnTo>
                    <a:lnTo>
                      <a:pt x="76" y="43"/>
                    </a:lnTo>
                    <a:lnTo>
                      <a:pt x="63" y="63"/>
                    </a:lnTo>
                    <a:lnTo>
                      <a:pt x="57" y="73"/>
                    </a:lnTo>
                    <a:lnTo>
                      <a:pt x="53" y="85"/>
                    </a:lnTo>
                    <a:lnTo>
                      <a:pt x="53" y="85"/>
                    </a:lnTo>
                    <a:lnTo>
                      <a:pt x="42" y="109"/>
                    </a:lnTo>
                    <a:lnTo>
                      <a:pt x="36" y="121"/>
                    </a:lnTo>
                    <a:lnTo>
                      <a:pt x="28" y="132"/>
                    </a:lnTo>
                    <a:lnTo>
                      <a:pt x="28" y="132"/>
                    </a:lnTo>
                    <a:lnTo>
                      <a:pt x="17" y="151"/>
                    </a:lnTo>
                    <a:lnTo>
                      <a:pt x="10" y="161"/>
                    </a:lnTo>
                    <a:lnTo>
                      <a:pt x="6" y="164"/>
                    </a:lnTo>
                    <a:lnTo>
                      <a:pt x="3" y="167"/>
                    </a:lnTo>
                    <a:lnTo>
                      <a:pt x="3" y="167"/>
                    </a:lnTo>
                    <a:lnTo>
                      <a:pt x="2" y="168"/>
                    </a:lnTo>
                    <a:lnTo>
                      <a:pt x="0" y="169"/>
                    </a:lnTo>
                    <a:lnTo>
                      <a:pt x="0" y="172"/>
                    </a:lnTo>
                    <a:lnTo>
                      <a:pt x="0" y="173"/>
                    </a:lnTo>
                    <a:lnTo>
                      <a:pt x="4" y="176"/>
                    </a:lnTo>
                    <a:lnTo>
                      <a:pt x="6" y="176"/>
                    </a:lnTo>
                    <a:lnTo>
                      <a:pt x="8" y="175"/>
                    </a:lnTo>
                    <a:lnTo>
                      <a:pt x="8" y="175"/>
                    </a:lnTo>
                    <a:lnTo>
                      <a:pt x="13" y="172"/>
                    </a:lnTo>
                    <a:lnTo>
                      <a:pt x="16" y="167"/>
                    </a:lnTo>
                    <a:lnTo>
                      <a:pt x="23" y="156"/>
                    </a:lnTo>
                    <a:lnTo>
                      <a:pt x="23" y="156"/>
                    </a:lnTo>
                    <a:lnTo>
                      <a:pt x="37" y="137"/>
                    </a:lnTo>
                    <a:lnTo>
                      <a:pt x="43" y="127"/>
                    </a:lnTo>
                    <a:lnTo>
                      <a:pt x="48" y="118"/>
                    </a:lnTo>
                    <a:lnTo>
                      <a:pt x="48" y="118"/>
                    </a:lnTo>
                    <a:lnTo>
                      <a:pt x="60" y="91"/>
                    </a:lnTo>
                    <a:lnTo>
                      <a:pt x="67" y="79"/>
                    </a:lnTo>
                    <a:lnTo>
                      <a:pt x="74" y="66"/>
                    </a:lnTo>
                    <a:lnTo>
                      <a:pt x="74" y="66"/>
                    </a:lnTo>
                    <a:lnTo>
                      <a:pt x="91" y="37"/>
                    </a:lnTo>
                    <a:lnTo>
                      <a:pt x="101" y="23"/>
                    </a:lnTo>
                    <a:lnTo>
                      <a:pt x="109" y="7"/>
                    </a:lnTo>
                    <a:lnTo>
                      <a:pt x="109" y="7"/>
                    </a:lnTo>
                    <a:lnTo>
                      <a:pt x="109" y="5"/>
                    </a:lnTo>
                    <a:lnTo>
                      <a:pt x="109" y="4"/>
                    </a:lnTo>
                    <a:lnTo>
                      <a:pt x="108" y="2"/>
                    </a:lnTo>
                    <a:lnTo>
                      <a:pt x="107" y="1"/>
                    </a:lnTo>
                    <a:lnTo>
                      <a:pt x="105" y="0"/>
                    </a:lnTo>
                    <a:lnTo>
                      <a:pt x="104" y="0"/>
                    </a:lnTo>
                    <a:lnTo>
                      <a:pt x="102" y="1"/>
                    </a:lnTo>
                    <a:lnTo>
                      <a:pt x="101" y="3"/>
                    </a:lnTo>
                    <a:lnTo>
                      <a:pt x="101"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61" name="chenying0907 886"/>
              <p:cNvSpPr/>
              <p:nvPr/>
            </p:nvSpPr>
            <p:spPr bwMode="auto">
              <a:xfrm>
                <a:off x="4352925" y="1239838"/>
                <a:ext cx="50800" cy="92075"/>
              </a:xfrm>
              <a:custGeom>
                <a:avLst/>
                <a:gdLst/>
                <a:ahLst/>
                <a:cxnLst>
                  <a:cxn ang="0">
                    <a:pos x="85" y="4"/>
                  </a:cxn>
                  <a:cxn ang="0">
                    <a:pos x="85" y="4"/>
                  </a:cxn>
                  <a:cxn ang="0">
                    <a:pos x="82" y="12"/>
                  </a:cxn>
                  <a:cxn ang="0">
                    <a:pos x="79" y="21"/>
                  </a:cxn>
                  <a:cxn ang="0">
                    <a:pos x="75" y="31"/>
                  </a:cxn>
                  <a:cxn ang="0">
                    <a:pos x="71" y="39"/>
                  </a:cxn>
                  <a:cxn ang="0">
                    <a:pos x="71" y="39"/>
                  </a:cxn>
                  <a:cxn ang="0">
                    <a:pos x="63" y="60"/>
                  </a:cxn>
                  <a:cxn ang="0">
                    <a:pos x="54" y="80"/>
                  </a:cxn>
                  <a:cxn ang="0">
                    <a:pos x="54" y="80"/>
                  </a:cxn>
                  <a:cxn ang="0">
                    <a:pos x="43" y="103"/>
                  </a:cxn>
                  <a:cxn ang="0">
                    <a:pos x="31" y="126"/>
                  </a:cxn>
                  <a:cxn ang="0">
                    <a:pos x="16" y="146"/>
                  </a:cxn>
                  <a:cxn ang="0">
                    <a:pos x="1" y="167"/>
                  </a:cxn>
                  <a:cxn ang="0">
                    <a:pos x="1" y="167"/>
                  </a:cxn>
                  <a:cxn ang="0">
                    <a:pos x="0" y="169"/>
                  </a:cxn>
                  <a:cxn ang="0">
                    <a:pos x="0" y="172"/>
                  </a:cxn>
                  <a:cxn ang="0">
                    <a:pos x="2" y="174"/>
                  </a:cxn>
                  <a:cxn ang="0">
                    <a:pos x="4" y="174"/>
                  </a:cxn>
                  <a:cxn ang="0">
                    <a:pos x="9" y="174"/>
                  </a:cxn>
                  <a:cxn ang="0">
                    <a:pos x="9" y="174"/>
                  </a:cxn>
                  <a:cxn ang="0">
                    <a:pos x="12" y="174"/>
                  </a:cxn>
                  <a:cxn ang="0">
                    <a:pos x="13" y="172"/>
                  </a:cxn>
                  <a:cxn ang="0">
                    <a:pos x="13" y="169"/>
                  </a:cxn>
                  <a:cxn ang="0">
                    <a:pos x="12" y="167"/>
                  </a:cxn>
                  <a:cxn ang="0">
                    <a:pos x="12" y="167"/>
                  </a:cxn>
                  <a:cxn ang="0">
                    <a:pos x="27" y="147"/>
                  </a:cxn>
                  <a:cxn ang="0">
                    <a:pos x="40" y="128"/>
                  </a:cxn>
                  <a:cxn ang="0">
                    <a:pos x="51" y="107"/>
                  </a:cxn>
                  <a:cxn ang="0">
                    <a:pos x="62" y="85"/>
                  </a:cxn>
                  <a:cxn ang="0">
                    <a:pos x="62" y="85"/>
                  </a:cxn>
                  <a:cxn ang="0">
                    <a:pos x="72" y="64"/>
                  </a:cxn>
                  <a:cxn ang="0">
                    <a:pos x="80" y="41"/>
                  </a:cxn>
                  <a:cxn ang="0">
                    <a:pos x="80" y="41"/>
                  </a:cxn>
                  <a:cxn ang="0">
                    <a:pos x="85" y="32"/>
                  </a:cxn>
                  <a:cxn ang="0">
                    <a:pos x="89" y="23"/>
                  </a:cxn>
                  <a:cxn ang="0">
                    <a:pos x="92" y="14"/>
                  </a:cxn>
                  <a:cxn ang="0">
                    <a:pos x="95" y="4"/>
                  </a:cxn>
                  <a:cxn ang="0">
                    <a:pos x="95" y="4"/>
                  </a:cxn>
                  <a:cxn ang="0">
                    <a:pos x="94" y="2"/>
                  </a:cxn>
                  <a:cxn ang="0">
                    <a:pos x="94" y="1"/>
                  </a:cxn>
                  <a:cxn ang="0">
                    <a:pos x="92" y="0"/>
                  </a:cxn>
                  <a:cxn ang="0">
                    <a:pos x="91" y="0"/>
                  </a:cxn>
                  <a:cxn ang="0">
                    <a:pos x="87" y="1"/>
                  </a:cxn>
                  <a:cxn ang="0">
                    <a:pos x="86" y="2"/>
                  </a:cxn>
                  <a:cxn ang="0">
                    <a:pos x="85" y="4"/>
                  </a:cxn>
                  <a:cxn ang="0">
                    <a:pos x="85" y="4"/>
                  </a:cxn>
                </a:cxnLst>
                <a:rect l="0" t="0" r="r" b="b"/>
                <a:pathLst>
                  <a:path w="95" h="174">
                    <a:moveTo>
                      <a:pt x="85" y="4"/>
                    </a:moveTo>
                    <a:lnTo>
                      <a:pt x="85" y="4"/>
                    </a:lnTo>
                    <a:lnTo>
                      <a:pt x="82" y="12"/>
                    </a:lnTo>
                    <a:lnTo>
                      <a:pt x="79" y="21"/>
                    </a:lnTo>
                    <a:lnTo>
                      <a:pt x="75" y="31"/>
                    </a:lnTo>
                    <a:lnTo>
                      <a:pt x="71" y="39"/>
                    </a:lnTo>
                    <a:lnTo>
                      <a:pt x="71" y="39"/>
                    </a:lnTo>
                    <a:lnTo>
                      <a:pt x="63" y="60"/>
                    </a:lnTo>
                    <a:lnTo>
                      <a:pt x="54" y="80"/>
                    </a:lnTo>
                    <a:lnTo>
                      <a:pt x="54" y="80"/>
                    </a:lnTo>
                    <a:lnTo>
                      <a:pt x="43" y="103"/>
                    </a:lnTo>
                    <a:lnTo>
                      <a:pt x="31" y="126"/>
                    </a:lnTo>
                    <a:lnTo>
                      <a:pt x="16" y="146"/>
                    </a:lnTo>
                    <a:lnTo>
                      <a:pt x="1" y="167"/>
                    </a:lnTo>
                    <a:lnTo>
                      <a:pt x="1" y="167"/>
                    </a:lnTo>
                    <a:lnTo>
                      <a:pt x="0" y="169"/>
                    </a:lnTo>
                    <a:lnTo>
                      <a:pt x="0" y="172"/>
                    </a:lnTo>
                    <a:lnTo>
                      <a:pt x="2" y="174"/>
                    </a:lnTo>
                    <a:lnTo>
                      <a:pt x="4" y="174"/>
                    </a:lnTo>
                    <a:lnTo>
                      <a:pt x="9" y="174"/>
                    </a:lnTo>
                    <a:lnTo>
                      <a:pt x="9" y="174"/>
                    </a:lnTo>
                    <a:lnTo>
                      <a:pt x="12" y="174"/>
                    </a:lnTo>
                    <a:lnTo>
                      <a:pt x="13" y="172"/>
                    </a:lnTo>
                    <a:lnTo>
                      <a:pt x="13" y="169"/>
                    </a:lnTo>
                    <a:lnTo>
                      <a:pt x="12" y="167"/>
                    </a:lnTo>
                    <a:lnTo>
                      <a:pt x="12" y="167"/>
                    </a:lnTo>
                    <a:lnTo>
                      <a:pt x="27" y="147"/>
                    </a:lnTo>
                    <a:lnTo>
                      <a:pt x="40" y="128"/>
                    </a:lnTo>
                    <a:lnTo>
                      <a:pt x="51" y="107"/>
                    </a:lnTo>
                    <a:lnTo>
                      <a:pt x="62" y="85"/>
                    </a:lnTo>
                    <a:lnTo>
                      <a:pt x="62" y="85"/>
                    </a:lnTo>
                    <a:lnTo>
                      <a:pt x="72" y="64"/>
                    </a:lnTo>
                    <a:lnTo>
                      <a:pt x="80" y="41"/>
                    </a:lnTo>
                    <a:lnTo>
                      <a:pt x="80" y="41"/>
                    </a:lnTo>
                    <a:lnTo>
                      <a:pt x="85" y="32"/>
                    </a:lnTo>
                    <a:lnTo>
                      <a:pt x="89" y="23"/>
                    </a:lnTo>
                    <a:lnTo>
                      <a:pt x="92" y="14"/>
                    </a:lnTo>
                    <a:lnTo>
                      <a:pt x="95" y="4"/>
                    </a:lnTo>
                    <a:lnTo>
                      <a:pt x="95" y="4"/>
                    </a:lnTo>
                    <a:lnTo>
                      <a:pt x="94" y="2"/>
                    </a:lnTo>
                    <a:lnTo>
                      <a:pt x="94" y="1"/>
                    </a:lnTo>
                    <a:lnTo>
                      <a:pt x="92" y="0"/>
                    </a:lnTo>
                    <a:lnTo>
                      <a:pt x="91" y="0"/>
                    </a:lnTo>
                    <a:lnTo>
                      <a:pt x="87" y="1"/>
                    </a:lnTo>
                    <a:lnTo>
                      <a:pt x="86" y="2"/>
                    </a:lnTo>
                    <a:lnTo>
                      <a:pt x="85" y="4"/>
                    </a:lnTo>
                    <a:lnTo>
                      <a:pt x="85"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62" name="chenying0907 887"/>
              <p:cNvSpPr/>
              <p:nvPr/>
            </p:nvSpPr>
            <p:spPr bwMode="auto">
              <a:xfrm>
                <a:off x="4408488" y="1254125"/>
                <a:ext cx="52388" cy="79375"/>
              </a:xfrm>
              <a:custGeom>
                <a:avLst/>
                <a:gdLst/>
                <a:ahLst/>
                <a:cxnLst>
                  <a:cxn ang="0">
                    <a:pos x="90" y="5"/>
                  </a:cxn>
                  <a:cxn ang="0">
                    <a:pos x="90" y="5"/>
                  </a:cxn>
                  <a:cxn ang="0">
                    <a:pos x="88" y="14"/>
                  </a:cxn>
                  <a:cxn ang="0">
                    <a:pos x="85" y="24"/>
                  </a:cxn>
                  <a:cxn ang="0">
                    <a:pos x="80" y="34"/>
                  </a:cxn>
                  <a:cxn ang="0">
                    <a:pos x="74" y="44"/>
                  </a:cxn>
                  <a:cxn ang="0">
                    <a:pos x="61" y="63"/>
                  </a:cxn>
                  <a:cxn ang="0">
                    <a:pos x="49" y="79"/>
                  </a:cxn>
                  <a:cxn ang="0">
                    <a:pos x="49" y="79"/>
                  </a:cxn>
                  <a:cxn ang="0">
                    <a:pos x="23" y="111"/>
                  </a:cxn>
                  <a:cxn ang="0">
                    <a:pos x="11" y="128"/>
                  </a:cxn>
                  <a:cxn ang="0">
                    <a:pos x="0" y="144"/>
                  </a:cxn>
                  <a:cxn ang="0">
                    <a:pos x="0" y="144"/>
                  </a:cxn>
                  <a:cxn ang="0">
                    <a:pos x="0" y="146"/>
                  </a:cxn>
                  <a:cxn ang="0">
                    <a:pos x="0" y="148"/>
                  </a:cxn>
                  <a:cxn ang="0">
                    <a:pos x="1" y="149"/>
                  </a:cxn>
                  <a:cxn ang="0">
                    <a:pos x="2" y="150"/>
                  </a:cxn>
                  <a:cxn ang="0">
                    <a:pos x="4" y="151"/>
                  </a:cxn>
                  <a:cxn ang="0">
                    <a:pos x="5" y="151"/>
                  </a:cxn>
                  <a:cxn ang="0">
                    <a:pos x="7" y="150"/>
                  </a:cxn>
                  <a:cxn ang="0">
                    <a:pos x="8" y="149"/>
                  </a:cxn>
                  <a:cxn ang="0">
                    <a:pos x="8" y="149"/>
                  </a:cxn>
                  <a:cxn ang="0">
                    <a:pos x="16" y="139"/>
                  </a:cxn>
                  <a:cxn ang="0">
                    <a:pos x="22" y="129"/>
                  </a:cxn>
                  <a:cxn ang="0">
                    <a:pos x="37" y="110"/>
                  </a:cxn>
                  <a:cxn ang="0">
                    <a:pos x="37" y="110"/>
                  </a:cxn>
                  <a:cxn ang="0">
                    <a:pos x="52" y="93"/>
                  </a:cxn>
                  <a:cxn ang="0">
                    <a:pos x="60" y="82"/>
                  </a:cxn>
                  <a:cxn ang="0">
                    <a:pos x="65" y="73"/>
                  </a:cxn>
                  <a:cxn ang="0">
                    <a:pos x="65" y="73"/>
                  </a:cxn>
                  <a:cxn ang="0">
                    <a:pos x="76" y="56"/>
                  </a:cxn>
                  <a:cxn ang="0">
                    <a:pos x="86" y="40"/>
                  </a:cxn>
                  <a:cxn ang="0">
                    <a:pos x="91" y="32"/>
                  </a:cxn>
                  <a:cxn ang="0">
                    <a:pos x="95" y="23"/>
                  </a:cxn>
                  <a:cxn ang="0">
                    <a:pos x="98" y="14"/>
                  </a:cxn>
                  <a:cxn ang="0">
                    <a:pos x="99" y="5"/>
                  </a:cxn>
                  <a:cxn ang="0">
                    <a:pos x="99" y="5"/>
                  </a:cxn>
                  <a:cxn ang="0">
                    <a:pos x="99" y="3"/>
                  </a:cxn>
                  <a:cxn ang="0">
                    <a:pos x="98" y="1"/>
                  </a:cxn>
                  <a:cxn ang="0">
                    <a:pos x="97" y="1"/>
                  </a:cxn>
                  <a:cxn ang="0">
                    <a:pos x="95" y="0"/>
                  </a:cxn>
                  <a:cxn ang="0">
                    <a:pos x="92" y="1"/>
                  </a:cxn>
                  <a:cxn ang="0">
                    <a:pos x="91" y="3"/>
                  </a:cxn>
                  <a:cxn ang="0">
                    <a:pos x="90" y="5"/>
                  </a:cxn>
                  <a:cxn ang="0">
                    <a:pos x="90" y="5"/>
                  </a:cxn>
                </a:cxnLst>
                <a:rect l="0" t="0" r="r" b="b"/>
                <a:pathLst>
                  <a:path w="99" h="151">
                    <a:moveTo>
                      <a:pt x="90" y="5"/>
                    </a:moveTo>
                    <a:lnTo>
                      <a:pt x="90" y="5"/>
                    </a:lnTo>
                    <a:lnTo>
                      <a:pt x="88" y="14"/>
                    </a:lnTo>
                    <a:lnTo>
                      <a:pt x="85" y="24"/>
                    </a:lnTo>
                    <a:lnTo>
                      <a:pt x="80" y="34"/>
                    </a:lnTo>
                    <a:lnTo>
                      <a:pt x="74" y="44"/>
                    </a:lnTo>
                    <a:lnTo>
                      <a:pt x="61" y="63"/>
                    </a:lnTo>
                    <a:lnTo>
                      <a:pt x="49" y="79"/>
                    </a:lnTo>
                    <a:lnTo>
                      <a:pt x="49" y="79"/>
                    </a:lnTo>
                    <a:lnTo>
                      <a:pt x="23" y="111"/>
                    </a:lnTo>
                    <a:lnTo>
                      <a:pt x="11" y="128"/>
                    </a:lnTo>
                    <a:lnTo>
                      <a:pt x="0" y="144"/>
                    </a:lnTo>
                    <a:lnTo>
                      <a:pt x="0" y="144"/>
                    </a:lnTo>
                    <a:lnTo>
                      <a:pt x="0" y="146"/>
                    </a:lnTo>
                    <a:lnTo>
                      <a:pt x="0" y="148"/>
                    </a:lnTo>
                    <a:lnTo>
                      <a:pt x="1" y="149"/>
                    </a:lnTo>
                    <a:lnTo>
                      <a:pt x="2" y="150"/>
                    </a:lnTo>
                    <a:lnTo>
                      <a:pt x="4" y="151"/>
                    </a:lnTo>
                    <a:lnTo>
                      <a:pt x="5" y="151"/>
                    </a:lnTo>
                    <a:lnTo>
                      <a:pt x="7" y="150"/>
                    </a:lnTo>
                    <a:lnTo>
                      <a:pt x="8" y="149"/>
                    </a:lnTo>
                    <a:lnTo>
                      <a:pt x="8" y="149"/>
                    </a:lnTo>
                    <a:lnTo>
                      <a:pt x="16" y="139"/>
                    </a:lnTo>
                    <a:lnTo>
                      <a:pt x="22" y="129"/>
                    </a:lnTo>
                    <a:lnTo>
                      <a:pt x="37" y="110"/>
                    </a:lnTo>
                    <a:lnTo>
                      <a:pt x="37" y="110"/>
                    </a:lnTo>
                    <a:lnTo>
                      <a:pt x="52" y="93"/>
                    </a:lnTo>
                    <a:lnTo>
                      <a:pt x="60" y="82"/>
                    </a:lnTo>
                    <a:lnTo>
                      <a:pt x="65" y="73"/>
                    </a:lnTo>
                    <a:lnTo>
                      <a:pt x="65" y="73"/>
                    </a:lnTo>
                    <a:lnTo>
                      <a:pt x="76" y="56"/>
                    </a:lnTo>
                    <a:lnTo>
                      <a:pt x="86" y="40"/>
                    </a:lnTo>
                    <a:lnTo>
                      <a:pt x="91" y="32"/>
                    </a:lnTo>
                    <a:lnTo>
                      <a:pt x="95" y="23"/>
                    </a:lnTo>
                    <a:lnTo>
                      <a:pt x="98" y="14"/>
                    </a:lnTo>
                    <a:lnTo>
                      <a:pt x="99" y="5"/>
                    </a:lnTo>
                    <a:lnTo>
                      <a:pt x="99" y="5"/>
                    </a:lnTo>
                    <a:lnTo>
                      <a:pt x="99" y="3"/>
                    </a:lnTo>
                    <a:lnTo>
                      <a:pt x="98" y="1"/>
                    </a:lnTo>
                    <a:lnTo>
                      <a:pt x="97" y="1"/>
                    </a:lnTo>
                    <a:lnTo>
                      <a:pt x="95" y="0"/>
                    </a:lnTo>
                    <a:lnTo>
                      <a:pt x="92" y="1"/>
                    </a:lnTo>
                    <a:lnTo>
                      <a:pt x="91" y="3"/>
                    </a:lnTo>
                    <a:lnTo>
                      <a:pt x="90" y="5"/>
                    </a:lnTo>
                    <a:lnTo>
                      <a:pt x="90"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63" name="chenying0907 888"/>
              <p:cNvSpPr/>
              <p:nvPr/>
            </p:nvSpPr>
            <p:spPr bwMode="auto">
              <a:xfrm>
                <a:off x="4465638" y="1258888"/>
                <a:ext cx="50800" cy="90488"/>
              </a:xfrm>
              <a:custGeom>
                <a:avLst/>
                <a:gdLst/>
                <a:ahLst/>
                <a:cxnLst>
                  <a:cxn ang="0">
                    <a:pos x="85" y="4"/>
                  </a:cxn>
                  <a:cxn ang="0">
                    <a:pos x="85" y="4"/>
                  </a:cxn>
                  <a:cxn ang="0">
                    <a:pos x="83" y="13"/>
                  </a:cxn>
                  <a:cxn ang="0">
                    <a:pos x="80" y="24"/>
                  </a:cxn>
                  <a:cxn ang="0">
                    <a:pos x="75" y="33"/>
                  </a:cxn>
                  <a:cxn ang="0">
                    <a:pos x="71" y="42"/>
                  </a:cxn>
                  <a:cxn ang="0">
                    <a:pos x="59" y="61"/>
                  </a:cxn>
                  <a:cxn ang="0">
                    <a:pos x="48" y="78"/>
                  </a:cxn>
                  <a:cxn ang="0">
                    <a:pos x="48" y="78"/>
                  </a:cxn>
                  <a:cxn ang="0">
                    <a:pos x="36" y="99"/>
                  </a:cxn>
                  <a:cxn ang="0">
                    <a:pos x="24" y="121"/>
                  </a:cxn>
                  <a:cxn ang="0">
                    <a:pos x="13" y="142"/>
                  </a:cxn>
                  <a:cxn ang="0">
                    <a:pos x="1" y="164"/>
                  </a:cxn>
                  <a:cxn ang="0">
                    <a:pos x="1" y="164"/>
                  </a:cxn>
                  <a:cxn ang="0">
                    <a:pos x="0" y="166"/>
                  </a:cxn>
                  <a:cxn ang="0">
                    <a:pos x="0" y="167"/>
                  </a:cxn>
                  <a:cxn ang="0">
                    <a:pos x="1" y="169"/>
                  </a:cxn>
                  <a:cxn ang="0">
                    <a:pos x="3" y="170"/>
                  </a:cxn>
                  <a:cxn ang="0">
                    <a:pos x="4" y="170"/>
                  </a:cxn>
                  <a:cxn ang="0">
                    <a:pos x="6" y="170"/>
                  </a:cxn>
                  <a:cxn ang="0">
                    <a:pos x="8" y="170"/>
                  </a:cxn>
                  <a:cxn ang="0">
                    <a:pos x="9" y="168"/>
                  </a:cxn>
                  <a:cxn ang="0">
                    <a:pos x="9" y="168"/>
                  </a:cxn>
                  <a:cxn ang="0">
                    <a:pos x="22" y="146"/>
                  </a:cxn>
                  <a:cxn ang="0">
                    <a:pos x="35" y="123"/>
                  </a:cxn>
                  <a:cxn ang="0">
                    <a:pos x="47" y="99"/>
                  </a:cxn>
                  <a:cxn ang="0">
                    <a:pos x="61" y="77"/>
                  </a:cxn>
                  <a:cxn ang="0">
                    <a:pos x="61" y="77"/>
                  </a:cxn>
                  <a:cxn ang="0">
                    <a:pos x="71" y="61"/>
                  </a:cxn>
                  <a:cxn ang="0">
                    <a:pos x="81" y="43"/>
                  </a:cxn>
                  <a:cxn ang="0">
                    <a:pos x="85" y="34"/>
                  </a:cxn>
                  <a:cxn ang="0">
                    <a:pos x="89" y="25"/>
                  </a:cxn>
                  <a:cxn ang="0">
                    <a:pos x="93" y="15"/>
                  </a:cxn>
                  <a:cxn ang="0">
                    <a:pos x="95" y="6"/>
                  </a:cxn>
                  <a:cxn ang="0">
                    <a:pos x="95" y="6"/>
                  </a:cxn>
                  <a:cxn ang="0">
                    <a:pos x="95" y="4"/>
                  </a:cxn>
                  <a:cxn ang="0">
                    <a:pos x="94" y="3"/>
                  </a:cxn>
                  <a:cxn ang="0">
                    <a:pos x="90" y="1"/>
                  </a:cxn>
                  <a:cxn ang="0">
                    <a:pos x="89" y="0"/>
                  </a:cxn>
                  <a:cxn ang="0">
                    <a:pos x="87" y="1"/>
                  </a:cxn>
                  <a:cxn ang="0">
                    <a:pos x="86" y="2"/>
                  </a:cxn>
                  <a:cxn ang="0">
                    <a:pos x="85" y="4"/>
                  </a:cxn>
                  <a:cxn ang="0">
                    <a:pos x="85" y="4"/>
                  </a:cxn>
                </a:cxnLst>
                <a:rect l="0" t="0" r="r" b="b"/>
                <a:pathLst>
                  <a:path w="95" h="170">
                    <a:moveTo>
                      <a:pt x="85" y="4"/>
                    </a:moveTo>
                    <a:lnTo>
                      <a:pt x="85" y="4"/>
                    </a:lnTo>
                    <a:lnTo>
                      <a:pt x="83" y="13"/>
                    </a:lnTo>
                    <a:lnTo>
                      <a:pt x="80" y="24"/>
                    </a:lnTo>
                    <a:lnTo>
                      <a:pt x="75" y="33"/>
                    </a:lnTo>
                    <a:lnTo>
                      <a:pt x="71" y="42"/>
                    </a:lnTo>
                    <a:lnTo>
                      <a:pt x="59" y="61"/>
                    </a:lnTo>
                    <a:lnTo>
                      <a:pt x="48" y="78"/>
                    </a:lnTo>
                    <a:lnTo>
                      <a:pt x="48" y="78"/>
                    </a:lnTo>
                    <a:lnTo>
                      <a:pt x="36" y="99"/>
                    </a:lnTo>
                    <a:lnTo>
                      <a:pt x="24" y="121"/>
                    </a:lnTo>
                    <a:lnTo>
                      <a:pt x="13" y="142"/>
                    </a:lnTo>
                    <a:lnTo>
                      <a:pt x="1" y="164"/>
                    </a:lnTo>
                    <a:lnTo>
                      <a:pt x="1" y="164"/>
                    </a:lnTo>
                    <a:lnTo>
                      <a:pt x="0" y="166"/>
                    </a:lnTo>
                    <a:lnTo>
                      <a:pt x="0" y="167"/>
                    </a:lnTo>
                    <a:lnTo>
                      <a:pt x="1" y="169"/>
                    </a:lnTo>
                    <a:lnTo>
                      <a:pt x="3" y="170"/>
                    </a:lnTo>
                    <a:lnTo>
                      <a:pt x="4" y="170"/>
                    </a:lnTo>
                    <a:lnTo>
                      <a:pt x="6" y="170"/>
                    </a:lnTo>
                    <a:lnTo>
                      <a:pt x="8" y="170"/>
                    </a:lnTo>
                    <a:lnTo>
                      <a:pt x="9" y="168"/>
                    </a:lnTo>
                    <a:lnTo>
                      <a:pt x="9" y="168"/>
                    </a:lnTo>
                    <a:lnTo>
                      <a:pt x="22" y="146"/>
                    </a:lnTo>
                    <a:lnTo>
                      <a:pt x="35" y="123"/>
                    </a:lnTo>
                    <a:lnTo>
                      <a:pt x="47" y="99"/>
                    </a:lnTo>
                    <a:lnTo>
                      <a:pt x="61" y="77"/>
                    </a:lnTo>
                    <a:lnTo>
                      <a:pt x="61" y="77"/>
                    </a:lnTo>
                    <a:lnTo>
                      <a:pt x="71" y="61"/>
                    </a:lnTo>
                    <a:lnTo>
                      <a:pt x="81" y="43"/>
                    </a:lnTo>
                    <a:lnTo>
                      <a:pt x="85" y="34"/>
                    </a:lnTo>
                    <a:lnTo>
                      <a:pt x="89" y="25"/>
                    </a:lnTo>
                    <a:lnTo>
                      <a:pt x="93" y="15"/>
                    </a:lnTo>
                    <a:lnTo>
                      <a:pt x="95" y="6"/>
                    </a:lnTo>
                    <a:lnTo>
                      <a:pt x="95" y="6"/>
                    </a:lnTo>
                    <a:lnTo>
                      <a:pt x="95" y="4"/>
                    </a:lnTo>
                    <a:lnTo>
                      <a:pt x="94" y="3"/>
                    </a:lnTo>
                    <a:lnTo>
                      <a:pt x="90" y="1"/>
                    </a:lnTo>
                    <a:lnTo>
                      <a:pt x="89" y="0"/>
                    </a:lnTo>
                    <a:lnTo>
                      <a:pt x="87" y="1"/>
                    </a:lnTo>
                    <a:lnTo>
                      <a:pt x="86" y="2"/>
                    </a:lnTo>
                    <a:lnTo>
                      <a:pt x="85" y="4"/>
                    </a:lnTo>
                    <a:lnTo>
                      <a:pt x="85"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64" name="chenying0907 889"/>
              <p:cNvSpPr/>
              <p:nvPr/>
            </p:nvSpPr>
            <p:spPr bwMode="auto">
              <a:xfrm>
                <a:off x="4513263" y="1276350"/>
                <a:ext cx="47625" cy="93663"/>
              </a:xfrm>
              <a:custGeom>
                <a:avLst/>
                <a:gdLst/>
                <a:ahLst/>
                <a:cxnLst>
                  <a:cxn ang="0">
                    <a:pos x="81" y="3"/>
                  </a:cxn>
                  <a:cxn ang="0">
                    <a:pos x="81" y="3"/>
                  </a:cxn>
                  <a:cxn ang="0">
                    <a:pos x="66" y="45"/>
                  </a:cxn>
                  <a:cxn ang="0">
                    <a:pos x="57" y="66"/>
                  </a:cxn>
                  <a:cxn ang="0">
                    <a:pos x="48" y="87"/>
                  </a:cxn>
                  <a:cxn ang="0">
                    <a:pos x="48" y="87"/>
                  </a:cxn>
                  <a:cxn ang="0">
                    <a:pos x="38" y="107"/>
                  </a:cxn>
                  <a:cxn ang="0">
                    <a:pos x="27" y="128"/>
                  </a:cxn>
                  <a:cxn ang="0">
                    <a:pos x="15" y="149"/>
                  </a:cxn>
                  <a:cxn ang="0">
                    <a:pos x="2" y="167"/>
                  </a:cxn>
                  <a:cxn ang="0">
                    <a:pos x="2" y="167"/>
                  </a:cxn>
                  <a:cxn ang="0">
                    <a:pos x="0" y="168"/>
                  </a:cxn>
                  <a:cxn ang="0">
                    <a:pos x="0" y="170"/>
                  </a:cxn>
                  <a:cxn ang="0">
                    <a:pos x="2" y="173"/>
                  </a:cxn>
                  <a:cxn ang="0">
                    <a:pos x="4" y="175"/>
                  </a:cxn>
                  <a:cxn ang="0">
                    <a:pos x="5" y="175"/>
                  </a:cxn>
                  <a:cxn ang="0">
                    <a:pos x="7" y="175"/>
                  </a:cxn>
                  <a:cxn ang="0">
                    <a:pos x="8" y="173"/>
                  </a:cxn>
                  <a:cxn ang="0">
                    <a:pos x="13" y="168"/>
                  </a:cxn>
                  <a:cxn ang="0">
                    <a:pos x="13" y="168"/>
                  </a:cxn>
                  <a:cxn ang="0">
                    <a:pos x="14" y="167"/>
                  </a:cxn>
                  <a:cxn ang="0">
                    <a:pos x="14" y="165"/>
                  </a:cxn>
                  <a:cxn ang="0">
                    <a:pos x="14" y="165"/>
                  </a:cxn>
                  <a:cxn ang="0">
                    <a:pos x="24" y="150"/>
                  </a:cxn>
                  <a:cxn ang="0">
                    <a:pos x="34" y="132"/>
                  </a:cxn>
                  <a:cxn ang="0">
                    <a:pos x="42" y="116"/>
                  </a:cxn>
                  <a:cxn ang="0">
                    <a:pos x="51" y="99"/>
                  </a:cxn>
                  <a:cxn ang="0">
                    <a:pos x="51" y="99"/>
                  </a:cxn>
                  <a:cxn ang="0">
                    <a:pos x="57" y="88"/>
                  </a:cxn>
                  <a:cxn ang="0">
                    <a:pos x="63" y="76"/>
                  </a:cxn>
                  <a:cxn ang="0">
                    <a:pos x="73" y="54"/>
                  </a:cxn>
                  <a:cxn ang="0">
                    <a:pos x="82" y="30"/>
                  </a:cxn>
                  <a:cxn ang="0">
                    <a:pos x="90" y="5"/>
                  </a:cxn>
                  <a:cxn ang="0">
                    <a:pos x="90" y="5"/>
                  </a:cxn>
                  <a:cxn ang="0">
                    <a:pos x="90" y="3"/>
                  </a:cxn>
                  <a:cxn ang="0">
                    <a:pos x="89" y="2"/>
                  </a:cxn>
                  <a:cxn ang="0">
                    <a:pos x="88" y="1"/>
                  </a:cxn>
                  <a:cxn ang="0">
                    <a:pos x="87" y="0"/>
                  </a:cxn>
                  <a:cxn ang="0">
                    <a:pos x="85" y="0"/>
                  </a:cxn>
                  <a:cxn ang="0">
                    <a:pos x="83" y="0"/>
                  </a:cxn>
                  <a:cxn ang="0">
                    <a:pos x="82" y="1"/>
                  </a:cxn>
                  <a:cxn ang="0">
                    <a:pos x="81" y="3"/>
                  </a:cxn>
                  <a:cxn ang="0">
                    <a:pos x="81" y="3"/>
                  </a:cxn>
                </a:cxnLst>
                <a:rect l="0" t="0" r="r" b="b"/>
                <a:pathLst>
                  <a:path w="90" h="175">
                    <a:moveTo>
                      <a:pt x="81" y="3"/>
                    </a:moveTo>
                    <a:lnTo>
                      <a:pt x="81" y="3"/>
                    </a:lnTo>
                    <a:lnTo>
                      <a:pt x="66" y="45"/>
                    </a:lnTo>
                    <a:lnTo>
                      <a:pt x="57" y="66"/>
                    </a:lnTo>
                    <a:lnTo>
                      <a:pt x="48" y="87"/>
                    </a:lnTo>
                    <a:lnTo>
                      <a:pt x="48" y="87"/>
                    </a:lnTo>
                    <a:lnTo>
                      <a:pt x="38" y="107"/>
                    </a:lnTo>
                    <a:lnTo>
                      <a:pt x="27" y="128"/>
                    </a:lnTo>
                    <a:lnTo>
                      <a:pt x="15" y="149"/>
                    </a:lnTo>
                    <a:lnTo>
                      <a:pt x="2" y="167"/>
                    </a:lnTo>
                    <a:lnTo>
                      <a:pt x="2" y="167"/>
                    </a:lnTo>
                    <a:lnTo>
                      <a:pt x="0" y="168"/>
                    </a:lnTo>
                    <a:lnTo>
                      <a:pt x="0" y="170"/>
                    </a:lnTo>
                    <a:lnTo>
                      <a:pt x="2" y="173"/>
                    </a:lnTo>
                    <a:lnTo>
                      <a:pt x="4" y="175"/>
                    </a:lnTo>
                    <a:lnTo>
                      <a:pt x="5" y="175"/>
                    </a:lnTo>
                    <a:lnTo>
                      <a:pt x="7" y="175"/>
                    </a:lnTo>
                    <a:lnTo>
                      <a:pt x="8" y="173"/>
                    </a:lnTo>
                    <a:lnTo>
                      <a:pt x="13" y="168"/>
                    </a:lnTo>
                    <a:lnTo>
                      <a:pt x="13" y="168"/>
                    </a:lnTo>
                    <a:lnTo>
                      <a:pt x="14" y="167"/>
                    </a:lnTo>
                    <a:lnTo>
                      <a:pt x="14" y="165"/>
                    </a:lnTo>
                    <a:lnTo>
                      <a:pt x="14" y="165"/>
                    </a:lnTo>
                    <a:lnTo>
                      <a:pt x="24" y="150"/>
                    </a:lnTo>
                    <a:lnTo>
                      <a:pt x="34" y="132"/>
                    </a:lnTo>
                    <a:lnTo>
                      <a:pt x="42" y="116"/>
                    </a:lnTo>
                    <a:lnTo>
                      <a:pt x="51" y="99"/>
                    </a:lnTo>
                    <a:lnTo>
                      <a:pt x="51" y="99"/>
                    </a:lnTo>
                    <a:lnTo>
                      <a:pt x="57" y="88"/>
                    </a:lnTo>
                    <a:lnTo>
                      <a:pt x="63" y="76"/>
                    </a:lnTo>
                    <a:lnTo>
                      <a:pt x="73" y="54"/>
                    </a:lnTo>
                    <a:lnTo>
                      <a:pt x="82" y="30"/>
                    </a:lnTo>
                    <a:lnTo>
                      <a:pt x="90" y="5"/>
                    </a:lnTo>
                    <a:lnTo>
                      <a:pt x="90" y="5"/>
                    </a:lnTo>
                    <a:lnTo>
                      <a:pt x="90" y="3"/>
                    </a:lnTo>
                    <a:lnTo>
                      <a:pt x="89" y="2"/>
                    </a:lnTo>
                    <a:lnTo>
                      <a:pt x="88" y="1"/>
                    </a:lnTo>
                    <a:lnTo>
                      <a:pt x="87" y="0"/>
                    </a:lnTo>
                    <a:lnTo>
                      <a:pt x="85" y="0"/>
                    </a:lnTo>
                    <a:lnTo>
                      <a:pt x="83" y="0"/>
                    </a:lnTo>
                    <a:lnTo>
                      <a:pt x="82" y="1"/>
                    </a:lnTo>
                    <a:lnTo>
                      <a:pt x="81" y="3"/>
                    </a:lnTo>
                    <a:lnTo>
                      <a:pt x="81"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65" name="chenying0907 890"/>
              <p:cNvSpPr/>
              <p:nvPr/>
            </p:nvSpPr>
            <p:spPr bwMode="auto">
              <a:xfrm>
                <a:off x="4538663" y="1304925"/>
                <a:ext cx="44450" cy="92075"/>
              </a:xfrm>
              <a:custGeom>
                <a:avLst/>
                <a:gdLst/>
                <a:ahLst/>
                <a:cxnLst>
                  <a:cxn ang="0">
                    <a:pos x="75" y="5"/>
                  </a:cxn>
                  <a:cxn ang="0">
                    <a:pos x="75" y="5"/>
                  </a:cxn>
                  <a:cxn ang="0">
                    <a:pos x="74" y="16"/>
                  </a:cxn>
                  <a:cxn ang="0">
                    <a:pos x="71" y="26"/>
                  </a:cxn>
                  <a:cxn ang="0">
                    <a:pos x="68" y="38"/>
                  </a:cxn>
                  <a:cxn ang="0">
                    <a:pos x="64" y="48"/>
                  </a:cxn>
                  <a:cxn ang="0">
                    <a:pos x="54" y="69"/>
                  </a:cxn>
                  <a:cxn ang="0">
                    <a:pos x="43" y="88"/>
                  </a:cxn>
                  <a:cxn ang="0">
                    <a:pos x="43" y="88"/>
                  </a:cxn>
                  <a:cxn ang="0">
                    <a:pos x="22" y="128"/>
                  </a:cxn>
                  <a:cxn ang="0">
                    <a:pos x="10" y="148"/>
                  </a:cxn>
                  <a:cxn ang="0">
                    <a:pos x="0" y="168"/>
                  </a:cxn>
                  <a:cxn ang="0">
                    <a:pos x="0" y="168"/>
                  </a:cxn>
                  <a:cxn ang="0">
                    <a:pos x="0" y="170"/>
                  </a:cxn>
                  <a:cxn ang="0">
                    <a:pos x="0" y="172"/>
                  </a:cxn>
                  <a:cxn ang="0">
                    <a:pos x="1" y="173"/>
                  </a:cxn>
                  <a:cxn ang="0">
                    <a:pos x="2" y="174"/>
                  </a:cxn>
                  <a:cxn ang="0">
                    <a:pos x="4" y="175"/>
                  </a:cxn>
                  <a:cxn ang="0">
                    <a:pos x="5" y="175"/>
                  </a:cxn>
                  <a:cxn ang="0">
                    <a:pos x="7" y="174"/>
                  </a:cxn>
                  <a:cxn ang="0">
                    <a:pos x="8" y="173"/>
                  </a:cxn>
                  <a:cxn ang="0">
                    <a:pos x="8" y="173"/>
                  </a:cxn>
                  <a:cxn ang="0">
                    <a:pos x="21" y="148"/>
                  </a:cxn>
                  <a:cxn ang="0">
                    <a:pos x="34" y="125"/>
                  </a:cxn>
                  <a:cxn ang="0">
                    <a:pos x="61" y="78"/>
                  </a:cxn>
                  <a:cxn ang="0">
                    <a:pos x="61" y="78"/>
                  </a:cxn>
                  <a:cxn ang="0">
                    <a:pos x="69" y="61"/>
                  </a:cxn>
                  <a:cxn ang="0">
                    <a:pos x="77" y="42"/>
                  </a:cxn>
                  <a:cxn ang="0">
                    <a:pos x="80" y="33"/>
                  </a:cxn>
                  <a:cxn ang="0">
                    <a:pos x="83" y="23"/>
                  </a:cxn>
                  <a:cxn ang="0">
                    <a:pos x="84" y="14"/>
                  </a:cxn>
                  <a:cxn ang="0">
                    <a:pos x="85" y="5"/>
                  </a:cxn>
                  <a:cxn ang="0">
                    <a:pos x="85" y="5"/>
                  </a:cxn>
                  <a:cxn ang="0">
                    <a:pos x="85" y="3"/>
                  </a:cxn>
                  <a:cxn ang="0">
                    <a:pos x="84" y="1"/>
                  </a:cxn>
                  <a:cxn ang="0">
                    <a:pos x="82" y="0"/>
                  </a:cxn>
                  <a:cxn ang="0">
                    <a:pos x="81" y="0"/>
                  </a:cxn>
                  <a:cxn ang="0">
                    <a:pos x="78" y="0"/>
                  </a:cxn>
                  <a:cxn ang="0">
                    <a:pos x="77" y="1"/>
                  </a:cxn>
                  <a:cxn ang="0">
                    <a:pos x="75" y="3"/>
                  </a:cxn>
                  <a:cxn ang="0">
                    <a:pos x="75" y="5"/>
                  </a:cxn>
                  <a:cxn ang="0">
                    <a:pos x="75" y="5"/>
                  </a:cxn>
                </a:cxnLst>
                <a:rect l="0" t="0" r="r" b="b"/>
                <a:pathLst>
                  <a:path w="85" h="175">
                    <a:moveTo>
                      <a:pt x="75" y="5"/>
                    </a:moveTo>
                    <a:lnTo>
                      <a:pt x="75" y="5"/>
                    </a:lnTo>
                    <a:lnTo>
                      <a:pt x="74" y="16"/>
                    </a:lnTo>
                    <a:lnTo>
                      <a:pt x="71" y="26"/>
                    </a:lnTo>
                    <a:lnTo>
                      <a:pt x="68" y="38"/>
                    </a:lnTo>
                    <a:lnTo>
                      <a:pt x="64" y="48"/>
                    </a:lnTo>
                    <a:lnTo>
                      <a:pt x="54" y="69"/>
                    </a:lnTo>
                    <a:lnTo>
                      <a:pt x="43" y="88"/>
                    </a:lnTo>
                    <a:lnTo>
                      <a:pt x="43" y="88"/>
                    </a:lnTo>
                    <a:lnTo>
                      <a:pt x="22" y="128"/>
                    </a:lnTo>
                    <a:lnTo>
                      <a:pt x="10" y="148"/>
                    </a:lnTo>
                    <a:lnTo>
                      <a:pt x="0" y="168"/>
                    </a:lnTo>
                    <a:lnTo>
                      <a:pt x="0" y="168"/>
                    </a:lnTo>
                    <a:lnTo>
                      <a:pt x="0" y="170"/>
                    </a:lnTo>
                    <a:lnTo>
                      <a:pt x="0" y="172"/>
                    </a:lnTo>
                    <a:lnTo>
                      <a:pt x="1" y="173"/>
                    </a:lnTo>
                    <a:lnTo>
                      <a:pt x="2" y="174"/>
                    </a:lnTo>
                    <a:lnTo>
                      <a:pt x="4" y="175"/>
                    </a:lnTo>
                    <a:lnTo>
                      <a:pt x="5" y="175"/>
                    </a:lnTo>
                    <a:lnTo>
                      <a:pt x="7" y="174"/>
                    </a:lnTo>
                    <a:lnTo>
                      <a:pt x="8" y="173"/>
                    </a:lnTo>
                    <a:lnTo>
                      <a:pt x="8" y="173"/>
                    </a:lnTo>
                    <a:lnTo>
                      <a:pt x="21" y="148"/>
                    </a:lnTo>
                    <a:lnTo>
                      <a:pt x="34" y="125"/>
                    </a:lnTo>
                    <a:lnTo>
                      <a:pt x="61" y="78"/>
                    </a:lnTo>
                    <a:lnTo>
                      <a:pt x="61" y="78"/>
                    </a:lnTo>
                    <a:lnTo>
                      <a:pt x="69" y="61"/>
                    </a:lnTo>
                    <a:lnTo>
                      <a:pt x="77" y="42"/>
                    </a:lnTo>
                    <a:lnTo>
                      <a:pt x="80" y="33"/>
                    </a:lnTo>
                    <a:lnTo>
                      <a:pt x="83" y="23"/>
                    </a:lnTo>
                    <a:lnTo>
                      <a:pt x="84" y="14"/>
                    </a:lnTo>
                    <a:lnTo>
                      <a:pt x="85" y="5"/>
                    </a:lnTo>
                    <a:lnTo>
                      <a:pt x="85" y="5"/>
                    </a:lnTo>
                    <a:lnTo>
                      <a:pt x="85" y="3"/>
                    </a:lnTo>
                    <a:lnTo>
                      <a:pt x="84" y="1"/>
                    </a:lnTo>
                    <a:lnTo>
                      <a:pt x="82" y="0"/>
                    </a:lnTo>
                    <a:lnTo>
                      <a:pt x="81" y="0"/>
                    </a:lnTo>
                    <a:lnTo>
                      <a:pt x="78" y="0"/>
                    </a:lnTo>
                    <a:lnTo>
                      <a:pt x="77" y="1"/>
                    </a:lnTo>
                    <a:lnTo>
                      <a:pt x="75" y="3"/>
                    </a:lnTo>
                    <a:lnTo>
                      <a:pt x="75" y="5"/>
                    </a:lnTo>
                    <a:lnTo>
                      <a:pt x="75"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66" name="chenying0907 891"/>
              <p:cNvSpPr/>
              <p:nvPr/>
            </p:nvSpPr>
            <p:spPr bwMode="auto">
              <a:xfrm>
                <a:off x="4568825" y="1336675"/>
                <a:ext cx="44450" cy="87313"/>
              </a:xfrm>
              <a:custGeom>
                <a:avLst/>
                <a:gdLst/>
                <a:ahLst/>
                <a:cxnLst>
                  <a:cxn ang="0">
                    <a:pos x="85" y="4"/>
                  </a:cxn>
                  <a:cxn ang="0">
                    <a:pos x="85" y="4"/>
                  </a:cxn>
                  <a:cxn ang="0">
                    <a:pos x="85" y="2"/>
                  </a:cxn>
                  <a:cxn ang="0">
                    <a:pos x="82" y="1"/>
                  </a:cxn>
                  <a:cxn ang="0">
                    <a:pos x="79" y="0"/>
                  </a:cxn>
                  <a:cxn ang="0">
                    <a:pos x="78" y="0"/>
                  </a:cxn>
                  <a:cxn ang="0">
                    <a:pos x="76" y="1"/>
                  </a:cxn>
                  <a:cxn ang="0">
                    <a:pos x="75" y="2"/>
                  </a:cxn>
                  <a:cxn ang="0">
                    <a:pos x="75" y="4"/>
                  </a:cxn>
                  <a:cxn ang="0">
                    <a:pos x="75" y="4"/>
                  </a:cxn>
                  <a:cxn ang="0">
                    <a:pos x="75" y="14"/>
                  </a:cxn>
                  <a:cxn ang="0">
                    <a:pos x="73" y="23"/>
                  </a:cxn>
                  <a:cxn ang="0">
                    <a:pos x="69" y="33"/>
                  </a:cxn>
                  <a:cxn ang="0">
                    <a:pos x="64" y="42"/>
                  </a:cxn>
                  <a:cxn ang="0">
                    <a:pos x="52" y="59"/>
                  </a:cxn>
                  <a:cxn ang="0">
                    <a:pos x="47" y="69"/>
                  </a:cxn>
                  <a:cxn ang="0">
                    <a:pos x="43" y="77"/>
                  </a:cxn>
                  <a:cxn ang="0">
                    <a:pos x="43" y="77"/>
                  </a:cxn>
                  <a:cxn ang="0">
                    <a:pos x="35" y="96"/>
                  </a:cxn>
                  <a:cxn ang="0">
                    <a:pos x="27" y="113"/>
                  </a:cxn>
                  <a:cxn ang="0">
                    <a:pos x="27" y="113"/>
                  </a:cxn>
                  <a:cxn ang="0">
                    <a:pos x="16" y="137"/>
                  </a:cxn>
                  <a:cxn ang="0">
                    <a:pos x="10" y="147"/>
                  </a:cxn>
                  <a:cxn ang="0">
                    <a:pos x="6" y="152"/>
                  </a:cxn>
                  <a:cxn ang="0">
                    <a:pos x="2" y="157"/>
                  </a:cxn>
                  <a:cxn ang="0">
                    <a:pos x="2" y="157"/>
                  </a:cxn>
                  <a:cxn ang="0">
                    <a:pos x="0" y="159"/>
                  </a:cxn>
                  <a:cxn ang="0">
                    <a:pos x="0" y="162"/>
                  </a:cxn>
                  <a:cxn ang="0">
                    <a:pos x="1" y="164"/>
                  </a:cxn>
                  <a:cxn ang="0">
                    <a:pos x="4" y="165"/>
                  </a:cxn>
                  <a:cxn ang="0">
                    <a:pos x="9" y="165"/>
                  </a:cxn>
                  <a:cxn ang="0">
                    <a:pos x="9" y="165"/>
                  </a:cxn>
                  <a:cxn ang="0">
                    <a:pos x="11" y="165"/>
                  </a:cxn>
                  <a:cxn ang="0">
                    <a:pos x="13" y="163"/>
                  </a:cxn>
                  <a:cxn ang="0">
                    <a:pos x="13" y="161"/>
                  </a:cxn>
                  <a:cxn ang="0">
                    <a:pos x="13" y="159"/>
                  </a:cxn>
                  <a:cxn ang="0">
                    <a:pos x="13" y="159"/>
                  </a:cxn>
                  <a:cxn ang="0">
                    <a:pos x="16" y="155"/>
                  </a:cxn>
                  <a:cxn ang="0">
                    <a:pos x="19" y="149"/>
                  </a:cxn>
                  <a:cxn ang="0">
                    <a:pos x="25" y="139"/>
                  </a:cxn>
                  <a:cxn ang="0">
                    <a:pos x="25" y="139"/>
                  </a:cxn>
                  <a:cxn ang="0">
                    <a:pos x="37" y="113"/>
                  </a:cxn>
                  <a:cxn ang="0">
                    <a:pos x="49" y="87"/>
                  </a:cxn>
                  <a:cxn ang="0">
                    <a:pos x="49" y="87"/>
                  </a:cxn>
                  <a:cxn ang="0">
                    <a:pos x="54" y="77"/>
                  </a:cxn>
                  <a:cxn ang="0">
                    <a:pos x="60" y="68"/>
                  </a:cxn>
                  <a:cxn ang="0">
                    <a:pos x="72" y="47"/>
                  </a:cxn>
                  <a:cxn ang="0">
                    <a:pos x="77" y="37"/>
                  </a:cxn>
                  <a:cxn ang="0">
                    <a:pos x="81" y="26"/>
                  </a:cxn>
                  <a:cxn ang="0">
                    <a:pos x="85" y="15"/>
                  </a:cxn>
                  <a:cxn ang="0">
                    <a:pos x="85" y="10"/>
                  </a:cxn>
                  <a:cxn ang="0">
                    <a:pos x="85" y="4"/>
                  </a:cxn>
                  <a:cxn ang="0">
                    <a:pos x="85" y="4"/>
                  </a:cxn>
                </a:cxnLst>
                <a:rect l="0" t="0" r="r" b="b"/>
                <a:pathLst>
                  <a:path w="85" h="165">
                    <a:moveTo>
                      <a:pt x="85" y="4"/>
                    </a:moveTo>
                    <a:lnTo>
                      <a:pt x="85" y="4"/>
                    </a:lnTo>
                    <a:lnTo>
                      <a:pt x="85" y="2"/>
                    </a:lnTo>
                    <a:lnTo>
                      <a:pt x="82" y="1"/>
                    </a:lnTo>
                    <a:lnTo>
                      <a:pt x="79" y="0"/>
                    </a:lnTo>
                    <a:lnTo>
                      <a:pt x="78" y="0"/>
                    </a:lnTo>
                    <a:lnTo>
                      <a:pt x="76" y="1"/>
                    </a:lnTo>
                    <a:lnTo>
                      <a:pt x="75" y="2"/>
                    </a:lnTo>
                    <a:lnTo>
                      <a:pt x="75" y="4"/>
                    </a:lnTo>
                    <a:lnTo>
                      <a:pt x="75" y="4"/>
                    </a:lnTo>
                    <a:lnTo>
                      <a:pt x="75" y="14"/>
                    </a:lnTo>
                    <a:lnTo>
                      <a:pt x="73" y="23"/>
                    </a:lnTo>
                    <a:lnTo>
                      <a:pt x="69" y="33"/>
                    </a:lnTo>
                    <a:lnTo>
                      <a:pt x="64" y="42"/>
                    </a:lnTo>
                    <a:lnTo>
                      <a:pt x="52" y="59"/>
                    </a:lnTo>
                    <a:lnTo>
                      <a:pt x="47" y="69"/>
                    </a:lnTo>
                    <a:lnTo>
                      <a:pt x="43" y="77"/>
                    </a:lnTo>
                    <a:lnTo>
                      <a:pt x="43" y="77"/>
                    </a:lnTo>
                    <a:lnTo>
                      <a:pt x="35" y="96"/>
                    </a:lnTo>
                    <a:lnTo>
                      <a:pt x="27" y="113"/>
                    </a:lnTo>
                    <a:lnTo>
                      <a:pt x="27" y="113"/>
                    </a:lnTo>
                    <a:lnTo>
                      <a:pt x="16" y="137"/>
                    </a:lnTo>
                    <a:lnTo>
                      <a:pt x="10" y="147"/>
                    </a:lnTo>
                    <a:lnTo>
                      <a:pt x="6" y="152"/>
                    </a:lnTo>
                    <a:lnTo>
                      <a:pt x="2" y="157"/>
                    </a:lnTo>
                    <a:lnTo>
                      <a:pt x="2" y="157"/>
                    </a:lnTo>
                    <a:lnTo>
                      <a:pt x="0" y="159"/>
                    </a:lnTo>
                    <a:lnTo>
                      <a:pt x="0" y="162"/>
                    </a:lnTo>
                    <a:lnTo>
                      <a:pt x="1" y="164"/>
                    </a:lnTo>
                    <a:lnTo>
                      <a:pt x="4" y="165"/>
                    </a:lnTo>
                    <a:lnTo>
                      <a:pt x="9" y="165"/>
                    </a:lnTo>
                    <a:lnTo>
                      <a:pt x="9" y="165"/>
                    </a:lnTo>
                    <a:lnTo>
                      <a:pt x="11" y="165"/>
                    </a:lnTo>
                    <a:lnTo>
                      <a:pt x="13" y="163"/>
                    </a:lnTo>
                    <a:lnTo>
                      <a:pt x="13" y="161"/>
                    </a:lnTo>
                    <a:lnTo>
                      <a:pt x="13" y="159"/>
                    </a:lnTo>
                    <a:lnTo>
                      <a:pt x="13" y="159"/>
                    </a:lnTo>
                    <a:lnTo>
                      <a:pt x="16" y="155"/>
                    </a:lnTo>
                    <a:lnTo>
                      <a:pt x="19" y="149"/>
                    </a:lnTo>
                    <a:lnTo>
                      <a:pt x="25" y="139"/>
                    </a:lnTo>
                    <a:lnTo>
                      <a:pt x="25" y="139"/>
                    </a:lnTo>
                    <a:lnTo>
                      <a:pt x="37" y="113"/>
                    </a:lnTo>
                    <a:lnTo>
                      <a:pt x="49" y="87"/>
                    </a:lnTo>
                    <a:lnTo>
                      <a:pt x="49" y="87"/>
                    </a:lnTo>
                    <a:lnTo>
                      <a:pt x="54" y="77"/>
                    </a:lnTo>
                    <a:lnTo>
                      <a:pt x="60" y="68"/>
                    </a:lnTo>
                    <a:lnTo>
                      <a:pt x="72" y="47"/>
                    </a:lnTo>
                    <a:lnTo>
                      <a:pt x="77" y="37"/>
                    </a:lnTo>
                    <a:lnTo>
                      <a:pt x="81" y="26"/>
                    </a:lnTo>
                    <a:lnTo>
                      <a:pt x="85" y="15"/>
                    </a:lnTo>
                    <a:lnTo>
                      <a:pt x="85" y="10"/>
                    </a:lnTo>
                    <a:lnTo>
                      <a:pt x="85" y="4"/>
                    </a:lnTo>
                    <a:lnTo>
                      <a:pt x="85"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67" name="chenying0907 892"/>
              <p:cNvSpPr/>
              <p:nvPr/>
            </p:nvSpPr>
            <p:spPr bwMode="auto">
              <a:xfrm>
                <a:off x="4608513" y="1366838"/>
                <a:ext cx="47625" cy="85725"/>
              </a:xfrm>
              <a:custGeom>
                <a:avLst/>
                <a:gdLst/>
                <a:ahLst/>
                <a:cxnLst>
                  <a:cxn ang="0">
                    <a:pos x="81" y="5"/>
                  </a:cxn>
                  <a:cxn ang="0">
                    <a:pos x="81" y="5"/>
                  </a:cxn>
                  <a:cxn ang="0">
                    <a:pos x="80" y="15"/>
                  </a:cxn>
                  <a:cxn ang="0">
                    <a:pos x="77" y="25"/>
                  </a:cxn>
                  <a:cxn ang="0">
                    <a:pos x="73" y="36"/>
                  </a:cxn>
                  <a:cxn ang="0">
                    <a:pos x="67" y="46"/>
                  </a:cxn>
                  <a:cxn ang="0">
                    <a:pos x="56" y="64"/>
                  </a:cxn>
                  <a:cxn ang="0">
                    <a:pos x="46" y="83"/>
                  </a:cxn>
                  <a:cxn ang="0">
                    <a:pos x="46" y="83"/>
                  </a:cxn>
                  <a:cxn ang="0">
                    <a:pos x="34" y="101"/>
                  </a:cxn>
                  <a:cxn ang="0">
                    <a:pos x="23" y="119"/>
                  </a:cxn>
                  <a:cxn ang="0">
                    <a:pos x="1" y="154"/>
                  </a:cxn>
                  <a:cxn ang="0">
                    <a:pos x="1" y="154"/>
                  </a:cxn>
                  <a:cxn ang="0">
                    <a:pos x="0" y="156"/>
                  </a:cxn>
                  <a:cxn ang="0">
                    <a:pos x="0" y="158"/>
                  </a:cxn>
                  <a:cxn ang="0">
                    <a:pos x="1" y="159"/>
                  </a:cxn>
                  <a:cxn ang="0">
                    <a:pos x="2" y="160"/>
                  </a:cxn>
                  <a:cxn ang="0">
                    <a:pos x="4" y="162"/>
                  </a:cxn>
                  <a:cxn ang="0">
                    <a:pos x="6" y="162"/>
                  </a:cxn>
                  <a:cxn ang="0">
                    <a:pos x="7" y="160"/>
                  </a:cxn>
                  <a:cxn ang="0">
                    <a:pos x="10" y="159"/>
                  </a:cxn>
                  <a:cxn ang="0">
                    <a:pos x="10" y="159"/>
                  </a:cxn>
                  <a:cxn ang="0">
                    <a:pos x="33" y="120"/>
                  </a:cxn>
                  <a:cxn ang="0">
                    <a:pos x="46" y="101"/>
                  </a:cxn>
                  <a:cxn ang="0">
                    <a:pos x="57" y="81"/>
                  </a:cxn>
                  <a:cxn ang="0">
                    <a:pos x="57" y="81"/>
                  </a:cxn>
                  <a:cxn ang="0">
                    <a:pos x="68" y="62"/>
                  </a:cxn>
                  <a:cxn ang="0">
                    <a:pos x="79" y="45"/>
                  </a:cxn>
                  <a:cxn ang="0">
                    <a:pos x="83" y="34"/>
                  </a:cxn>
                  <a:cxn ang="0">
                    <a:pos x="86" y="25"/>
                  </a:cxn>
                  <a:cxn ang="0">
                    <a:pos x="89" y="15"/>
                  </a:cxn>
                  <a:cxn ang="0">
                    <a:pos x="90" y="5"/>
                  </a:cxn>
                  <a:cxn ang="0">
                    <a:pos x="90" y="5"/>
                  </a:cxn>
                  <a:cxn ang="0">
                    <a:pos x="90" y="2"/>
                  </a:cxn>
                  <a:cxn ang="0">
                    <a:pos x="89" y="1"/>
                  </a:cxn>
                  <a:cxn ang="0">
                    <a:pos x="88" y="0"/>
                  </a:cxn>
                  <a:cxn ang="0">
                    <a:pos x="86" y="0"/>
                  </a:cxn>
                  <a:cxn ang="0">
                    <a:pos x="83" y="1"/>
                  </a:cxn>
                  <a:cxn ang="0">
                    <a:pos x="82" y="2"/>
                  </a:cxn>
                  <a:cxn ang="0">
                    <a:pos x="81" y="5"/>
                  </a:cxn>
                  <a:cxn ang="0">
                    <a:pos x="81" y="5"/>
                  </a:cxn>
                </a:cxnLst>
                <a:rect l="0" t="0" r="r" b="b"/>
                <a:pathLst>
                  <a:path w="90" h="162">
                    <a:moveTo>
                      <a:pt x="81" y="5"/>
                    </a:moveTo>
                    <a:lnTo>
                      <a:pt x="81" y="5"/>
                    </a:lnTo>
                    <a:lnTo>
                      <a:pt x="80" y="15"/>
                    </a:lnTo>
                    <a:lnTo>
                      <a:pt x="77" y="25"/>
                    </a:lnTo>
                    <a:lnTo>
                      <a:pt x="73" y="36"/>
                    </a:lnTo>
                    <a:lnTo>
                      <a:pt x="67" y="46"/>
                    </a:lnTo>
                    <a:lnTo>
                      <a:pt x="56" y="64"/>
                    </a:lnTo>
                    <a:lnTo>
                      <a:pt x="46" y="83"/>
                    </a:lnTo>
                    <a:lnTo>
                      <a:pt x="46" y="83"/>
                    </a:lnTo>
                    <a:lnTo>
                      <a:pt x="34" y="101"/>
                    </a:lnTo>
                    <a:lnTo>
                      <a:pt x="23" y="119"/>
                    </a:lnTo>
                    <a:lnTo>
                      <a:pt x="1" y="154"/>
                    </a:lnTo>
                    <a:lnTo>
                      <a:pt x="1" y="154"/>
                    </a:lnTo>
                    <a:lnTo>
                      <a:pt x="0" y="156"/>
                    </a:lnTo>
                    <a:lnTo>
                      <a:pt x="0" y="158"/>
                    </a:lnTo>
                    <a:lnTo>
                      <a:pt x="1" y="159"/>
                    </a:lnTo>
                    <a:lnTo>
                      <a:pt x="2" y="160"/>
                    </a:lnTo>
                    <a:lnTo>
                      <a:pt x="4" y="162"/>
                    </a:lnTo>
                    <a:lnTo>
                      <a:pt x="6" y="162"/>
                    </a:lnTo>
                    <a:lnTo>
                      <a:pt x="7" y="160"/>
                    </a:lnTo>
                    <a:lnTo>
                      <a:pt x="10" y="159"/>
                    </a:lnTo>
                    <a:lnTo>
                      <a:pt x="10" y="159"/>
                    </a:lnTo>
                    <a:lnTo>
                      <a:pt x="33" y="120"/>
                    </a:lnTo>
                    <a:lnTo>
                      <a:pt x="46" y="101"/>
                    </a:lnTo>
                    <a:lnTo>
                      <a:pt x="57" y="81"/>
                    </a:lnTo>
                    <a:lnTo>
                      <a:pt x="57" y="81"/>
                    </a:lnTo>
                    <a:lnTo>
                      <a:pt x="68" y="62"/>
                    </a:lnTo>
                    <a:lnTo>
                      <a:pt x="79" y="45"/>
                    </a:lnTo>
                    <a:lnTo>
                      <a:pt x="83" y="34"/>
                    </a:lnTo>
                    <a:lnTo>
                      <a:pt x="86" y="25"/>
                    </a:lnTo>
                    <a:lnTo>
                      <a:pt x="89" y="15"/>
                    </a:lnTo>
                    <a:lnTo>
                      <a:pt x="90" y="5"/>
                    </a:lnTo>
                    <a:lnTo>
                      <a:pt x="90" y="5"/>
                    </a:lnTo>
                    <a:lnTo>
                      <a:pt x="90" y="2"/>
                    </a:lnTo>
                    <a:lnTo>
                      <a:pt x="89" y="1"/>
                    </a:lnTo>
                    <a:lnTo>
                      <a:pt x="88" y="0"/>
                    </a:lnTo>
                    <a:lnTo>
                      <a:pt x="86" y="0"/>
                    </a:lnTo>
                    <a:lnTo>
                      <a:pt x="83" y="1"/>
                    </a:lnTo>
                    <a:lnTo>
                      <a:pt x="82" y="2"/>
                    </a:lnTo>
                    <a:lnTo>
                      <a:pt x="81" y="5"/>
                    </a:lnTo>
                    <a:lnTo>
                      <a:pt x="81"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68" name="chenying0907 893"/>
              <p:cNvSpPr/>
              <p:nvPr/>
            </p:nvSpPr>
            <p:spPr bwMode="auto">
              <a:xfrm>
                <a:off x="4632325" y="1397000"/>
                <a:ext cx="49213" cy="85725"/>
              </a:xfrm>
              <a:custGeom>
                <a:avLst/>
                <a:gdLst/>
                <a:ahLst/>
                <a:cxnLst>
                  <a:cxn ang="0">
                    <a:pos x="84" y="0"/>
                  </a:cxn>
                  <a:cxn ang="0">
                    <a:pos x="84" y="0"/>
                  </a:cxn>
                  <a:cxn ang="0">
                    <a:pos x="81" y="3"/>
                  </a:cxn>
                  <a:cxn ang="0">
                    <a:pos x="78" y="6"/>
                  </a:cxn>
                  <a:cxn ang="0">
                    <a:pos x="73" y="14"/>
                  </a:cxn>
                  <a:cxn ang="0">
                    <a:pos x="65" y="29"/>
                  </a:cxn>
                  <a:cxn ang="0">
                    <a:pos x="65" y="29"/>
                  </a:cxn>
                  <a:cxn ang="0">
                    <a:pos x="56" y="46"/>
                  </a:cxn>
                  <a:cxn ang="0">
                    <a:pos x="47" y="61"/>
                  </a:cxn>
                  <a:cxn ang="0">
                    <a:pos x="31" y="93"/>
                  </a:cxn>
                  <a:cxn ang="0">
                    <a:pos x="31" y="93"/>
                  </a:cxn>
                  <a:cxn ang="0">
                    <a:pos x="19" y="114"/>
                  </a:cxn>
                  <a:cxn ang="0">
                    <a:pos x="6" y="133"/>
                  </a:cxn>
                  <a:cxn ang="0">
                    <a:pos x="6" y="133"/>
                  </a:cxn>
                  <a:cxn ang="0">
                    <a:pos x="2" y="140"/>
                  </a:cxn>
                  <a:cxn ang="0">
                    <a:pos x="0" y="146"/>
                  </a:cxn>
                  <a:cxn ang="0">
                    <a:pos x="0" y="152"/>
                  </a:cxn>
                  <a:cxn ang="0">
                    <a:pos x="1" y="156"/>
                  </a:cxn>
                  <a:cxn ang="0">
                    <a:pos x="3" y="159"/>
                  </a:cxn>
                  <a:cxn ang="0">
                    <a:pos x="3" y="159"/>
                  </a:cxn>
                  <a:cxn ang="0">
                    <a:pos x="5" y="160"/>
                  </a:cxn>
                  <a:cxn ang="0">
                    <a:pos x="7" y="161"/>
                  </a:cxn>
                  <a:cxn ang="0">
                    <a:pos x="10" y="160"/>
                  </a:cxn>
                  <a:cxn ang="0">
                    <a:pos x="11" y="158"/>
                  </a:cxn>
                  <a:cxn ang="0">
                    <a:pos x="12" y="156"/>
                  </a:cxn>
                  <a:cxn ang="0">
                    <a:pos x="12" y="156"/>
                  </a:cxn>
                  <a:cxn ang="0">
                    <a:pos x="14" y="155"/>
                  </a:cxn>
                  <a:cxn ang="0">
                    <a:pos x="15" y="154"/>
                  </a:cxn>
                  <a:cxn ang="0">
                    <a:pos x="15" y="150"/>
                  </a:cxn>
                  <a:cxn ang="0">
                    <a:pos x="15" y="149"/>
                  </a:cxn>
                  <a:cxn ang="0">
                    <a:pos x="13" y="148"/>
                  </a:cxn>
                  <a:cxn ang="0">
                    <a:pos x="12" y="147"/>
                  </a:cxn>
                  <a:cxn ang="0">
                    <a:pos x="10" y="147"/>
                  </a:cxn>
                  <a:cxn ang="0">
                    <a:pos x="10" y="147"/>
                  </a:cxn>
                  <a:cxn ang="0">
                    <a:pos x="9" y="148"/>
                  </a:cxn>
                  <a:cxn ang="0">
                    <a:pos x="9" y="148"/>
                  </a:cxn>
                  <a:cxn ang="0">
                    <a:pos x="10" y="145"/>
                  </a:cxn>
                  <a:cxn ang="0">
                    <a:pos x="11" y="142"/>
                  </a:cxn>
                  <a:cxn ang="0">
                    <a:pos x="16" y="136"/>
                  </a:cxn>
                  <a:cxn ang="0">
                    <a:pos x="21" y="130"/>
                  </a:cxn>
                  <a:cxn ang="0">
                    <a:pos x="24" y="125"/>
                  </a:cxn>
                  <a:cxn ang="0">
                    <a:pos x="24" y="125"/>
                  </a:cxn>
                  <a:cxn ang="0">
                    <a:pos x="47" y="83"/>
                  </a:cxn>
                  <a:cxn ang="0">
                    <a:pos x="47" y="83"/>
                  </a:cxn>
                  <a:cxn ang="0">
                    <a:pos x="59" y="61"/>
                  </a:cxn>
                  <a:cxn ang="0">
                    <a:pos x="70" y="40"/>
                  </a:cxn>
                  <a:cxn ang="0">
                    <a:pos x="70" y="40"/>
                  </a:cxn>
                  <a:cxn ang="0">
                    <a:pos x="78" y="24"/>
                  </a:cxn>
                  <a:cxn ang="0">
                    <a:pos x="83" y="15"/>
                  </a:cxn>
                  <a:cxn ang="0">
                    <a:pos x="86" y="12"/>
                  </a:cxn>
                  <a:cxn ang="0">
                    <a:pos x="90" y="8"/>
                  </a:cxn>
                  <a:cxn ang="0">
                    <a:pos x="90" y="8"/>
                  </a:cxn>
                  <a:cxn ang="0">
                    <a:pos x="91" y="7"/>
                  </a:cxn>
                  <a:cxn ang="0">
                    <a:pos x="92" y="6"/>
                  </a:cxn>
                  <a:cxn ang="0">
                    <a:pos x="92" y="4"/>
                  </a:cxn>
                  <a:cxn ang="0">
                    <a:pos x="91" y="2"/>
                  </a:cxn>
                  <a:cxn ang="0">
                    <a:pos x="90" y="1"/>
                  </a:cxn>
                  <a:cxn ang="0">
                    <a:pos x="88" y="0"/>
                  </a:cxn>
                  <a:cxn ang="0">
                    <a:pos x="86" y="0"/>
                  </a:cxn>
                  <a:cxn ang="0">
                    <a:pos x="84" y="0"/>
                  </a:cxn>
                  <a:cxn ang="0">
                    <a:pos x="84" y="0"/>
                  </a:cxn>
                </a:cxnLst>
                <a:rect l="0" t="0" r="r" b="b"/>
                <a:pathLst>
                  <a:path w="92" h="161">
                    <a:moveTo>
                      <a:pt x="84" y="0"/>
                    </a:moveTo>
                    <a:lnTo>
                      <a:pt x="84" y="0"/>
                    </a:lnTo>
                    <a:lnTo>
                      <a:pt x="81" y="3"/>
                    </a:lnTo>
                    <a:lnTo>
                      <a:pt x="78" y="6"/>
                    </a:lnTo>
                    <a:lnTo>
                      <a:pt x="73" y="14"/>
                    </a:lnTo>
                    <a:lnTo>
                      <a:pt x="65" y="29"/>
                    </a:lnTo>
                    <a:lnTo>
                      <a:pt x="65" y="29"/>
                    </a:lnTo>
                    <a:lnTo>
                      <a:pt x="56" y="46"/>
                    </a:lnTo>
                    <a:lnTo>
                      <a:pt x="47" y="61"/>
                    </a:lnTo>
                    <a:lnTo>
                      <a:pt x="31" y="93"/>
                    </a:lnTo>
                    <a:lnTo>
                      <a:pt x="31" y="93"/>
                    </a:lnTo>
                    <a:lnTo>
                      <a:pt x="19" y="114"/>
                    </a:lnTo>
                    <a:lnTo>
                      <a:pt x="6" y="133"/>
                    </a:lnTo>
                    <a:lnTo>
                      <a:pt x="6" y="133"/>
                    </a:lnTo>
                    <a:lnTo>
                      <a:pt x="2" y="140"/>
                    </a:lnTo>
                    <a:lnTo>
                      <a:pt x="0" y="146"/>
                    </a:lnTo>
                    <a:lnTo>
                      <a:pt x="0" y="152"/>
                    </a:lnTo>
                    <a:lnTo>
                      <a:pt x="1" y="156"/>
                    </a:lnTo>
                    <a:lnTo>
                      <a:pt x="3" y="159"/>
                    </a:lnTo>
                    <a:lnTo>
                      <a:pt x="3" y="159"/>
                    </a:lnTo>
                    <a:lnTo>
                      <a:pt x="5" y="160"/>
                    </a:lnTo>
                    <a:lnTo>
                      <a:pt x="7" y="161"/>
                    </a:lnTo>
                    <a:lnTo>
                      <a:pt x="10" y="160"/>
                    </a:lnTo>
                    <a:lnTo>
                      <a:pt x="11" y="158"/>
                    </a:lnTo>
                    <a:lnTo>
                      <a:pt x="12" y="156"/>
                    </a:lnTo>
                    <a:lnTo>
                      <a:pt x="12" y="156"/>
                    </a:lnTo>
                    <a:lnTo>
                      <a:pt x="14" y="155"/>
                    </a:lnTo>
                    <a:lnTo>
                      <a:pt x="15" y="154"/>
                    </a:lnTo>
                    <a:lnTo>
                      <a:pt x="15" y="150"/>
                    </a:lnTo>
                    <a:lnTo>
                      <a:pt x="15" y="149"/>
                    </a:lnTo>
                    <a:lnTo>
                      <a:pt x="13" y="148"/>
                    </a:lnTo>
                    <a:lnTo>
                      <a:pt x="12" y="147"/>
                    </a:lnTo>
                    <a:lnTo>
                      <a:pt x="10" y="147"/>
                    </a:lnTo>
                    <a:lnTo>
                      <a:pt x="10" y="147"/>
                    </a:lnTo>
                    <a:lnTo>
                      <a:pt x="9" y="148"/>
                    </a:lnTo>
                    <a:lnTo>
                      <a:pt x="9" y="148"/>
                    </a:lnTo>
                    <a:lnTo>
                      <a:pt x="10" y="145"/>
                    </a:lnTo>
                    <a:lnTo>
                      <a:pt x="11" y="142"/>
                    </a:lnTo>
                    <a:lnTo>
                      <a:pt x="16" y="136"/>
                    </a:lnTo>
                    <a:lnTo>
                      <a:pt x="21" y="130"/>
                    </a:lnTo>
                    <a:lnTo>
                      <a:pt x="24" y="125"/>
                    </a:lnTo>
                    <a:lnTo>
                      <a:pt x="24" y="125"/>
                    </a:lnTo>
                    <a:lnTo>
                      <a:pt x="47" y="83"/>
                    </a:lnTo>
                    <a:lnTo>
                      <a:pt x="47" y="83"/>
                    </a:lnTo>
                    <a:lnTo>
                      <a:pt x="59" y="61"/>
                    </a:lnTo>
                    <a:lnTo>
                      <a:pt x="70" y="40"/>
                    </a:lnTo>
                    <a:lnTo>
                      <a:pt x="70" y="40"/>
                    </a:lnTo>
                    <a:lnTo>
                      <a:pt x="78" y="24"/>
                    </a:lnTo>
                    <a:lnTo>
                      <a:pt x="83" y="15"/>
                    </a:lnTo>
                    <a:lnTo>
                      <a:pt x="86" y="12"/>
                    </a:lnTo>
                    <a:lnTo>
                      <a:pt x="90" y="8"/>
                    </a:lnTo>
                    <a:lnTo>
                      <a:pt x="90" y="8"/>
                    </a:lnTo>
                    <a:lnTo>
                      <a:pt x="91" y="7"/>
                    </a:lnTo>
                    <a:lnTo>
                      <a:pt x="92" y="6"/>
                    </a:lnTo>
                    <a:lnTo>
                      <a:pt x="92" y="4"/>
                    </a:lnTo>
                    <a:lnTo>
                      <a:pt x="91" y="2"/>
                    </a:lnTo>
                    <a:lnTo>
                      <a:pt x="90" y="1"/>
                    </a:lnTo>
                    <a:lnTo>
                      <a:pt x="88" y="0"/>
                    </a:lnTo>
                    <a:lnTo>
                      <a:pt x="86" y="0"/>
                    </a:lnTo>
                    <a:lnTo>
                      <a:pt x="84" y="0"/>
                    </a:lnTo>
                    <a:lnTo>
                      <a:pt x="84" y="0"/>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69" name="chenying0907 894"/>
              <p:cNvSpPr/>
              <p:nvPr/>
            </p:nvSpPr>
            <p:spPr bwMode="auto">
              <a:xfrm>
                <a:off x="4654550" y="1414463"/>
                <a:ext cx="52388" cy="85725"/>
              </a:xfrm>
              <a:custGeom>
                <a:avLst/>
                <a:gdLst/>
                <a:ahLst/>
                <a:cxnLst>
                  <a:cxn ang="0">
                    <a:pos x="90" y="3"/>
                  </a:cxn>
                  <a:cxn ang="0">
                    <a:pos x="90" y="3"/>
                  </a:cxn>
                  <a:cxn ang="0">
                    <a:pos x="89" y="9"/>
                  </a:cxn>
                  <a:cxn ang="0">
                    <a:pos x="86" y="13"/>
                  </a:cxn>
                  <a:cxn ang="0">
                    <a:pos x="79" y="23"/>
                  </a:cxn>
                  <a:cxn ang="0">
                    <a:pos x="67" y="41"/>
                  </a:cxn>
                  <a:cxn ang="0">
                    <a:pos x="67" y="41"/>
                  </a:cxn>
                  <a:cxn ang="0">
                    <a:pos x="53" y="61"/>
                  </a:cxn>
                  <a:cxn ang="0">
                    <a:pos x="38" y="83"/>
                  </a:cxn>
                  <a:cxn ang="0">
                    <a:pos x="38" y="83"/>
                  </a:cxn>
                  <a:cxn ang="0">
                    <a:pos x="33" y="94"/>
                  </a:cxn>
                  <a:cxn ang="0">
                    <a:pos x="28" y="107"/>
                  </a:cxn>
                  <a:cxn ang="0">
                    <a:pos x="23" y="119"/>
                  </a:cxn>
                  <a:cxn ang="0">
                    <a:pos x="20" y="124"/>
                  </a:cxn>
                  <a:cxn ang="0">
                    <a:pos x="15" y="129"/>
                  </a:cxn>
                  <a:cxn ang="0">
                    <a:pos x="15" y="129"/>
                  </a:cxn>
                  <a:cxn ang="0">
                    <a:pos x="10" y="136"/>
                  </a:cxn>
                  <a:cxn ang="0">
                    <a:pos x="6" y="142"/>
                  </a:cxn>
                  <a:cxn ang="0">
                    <a:pos x="3" y="148"/>
                  </a:cxn>
                  <a:cxn ang="0">
                    <a:pos x="0" y="155"/>
                  </a:cxn>
                  <a:cxn ang="0">
                    <a:pos x="0" y="155"/>
                  </a:cxn>
                  <a:cxn ang="0">
                    <a:pos x="0" y="157"/>
                  </a:cxn>
                  <a:cxn ang="0">
                    <a:pos x="0" y="159"/>
                  </a:cxn>
                  <a:cxn ang="0">
                    <a:pos x="1" y="160"/>
                  </a:cxn>
                  <a:cxn ang="0">
                    <a:pos x="3" y="161"/>
                  </a:cxn>
                  <a:cxn ang="0">
                    <a:pos x="6" y="160"/>
                  </a:cxn>
                  <a:cxn ang="0">
                    <a:pos x="8" y="159"/>
                  </a:cxn>
                  <a:cxn ang="0">
                    <a:pos x="9" y="158"/>
                  </a:cxn>
                  <a:cxn ang="0">
                    <a:pos x="9" y="158"/>
                  </a:cxn>
                  <a:cxn ang="0">
                    <a:pos x="13" y="149"/>
                  </a:cxn>
                  <a:cxn ang="0">
                    <a:pos x="20" y="141"/>
                  </a:cxn>
                  <a:cxn ang="0">
                    <a:pos x="26" y="132"/>
                  </a:cxn>
                  <a:cxn ang="0">
                    <a:pos x="31" y="123"/>
                  </a:cxn>
                  <a:cxn ang="0">
                    <a:pos x="31" y="123"/>
                  </a:cxn>
                  <a:cxn ang="0">
                    <a:pos x="40" y="101"/>
                  </a:cxn>
                  <a:cxn ang="0">
                    <a:pos x="45" y="91"/>
                  </a:cxn>
                  <a:cxn ang="0">
                    <a:pos x="51" y="81"/>
                  </a:cxn>
                  <a:cxn ang="0">
                    <a:pos x="51" y="81"/>
                  </a:cxn>
                  <a:cxn ang="0">
                    <a:pos x="65" y="59"/>
                  </a:cxn>
                  <a:cxn ang="0">
                    <a:pos x="79" y="38"/>
                  </a:cxn>
                  <a:cxn ang="0">
                    <a:pos x="79" y="38"/>
                  </a:cxn>
                  <a:cxn ang="0">
                    <a:pos x="91" y="23"/>
                  </a:cxn>
                  <a:cxn ang="0">
                    <a:pos x="96" y="15"/>
                  </a:cxn>
                  <a:cxn ang="0">
                    <a:pos x="98" y="11"/>
                  </a:cxn>
                  <a:cxn ang="0">
                    <a:pos x="99" y="6"/>
                  </a:cxn>
                  <a:cxn ang="0">
                    <a:pos x="99" y="6"/>
                  </a:cxn>
                  <a:cxn ang="0">
                    <a:pos x="99" y="4"/>
                  </a:cxn>
                  <a:cxn ang="0">
                    <a:pos x="98" y="2"/>
                  </a:cxn>
                  <a:cxn ang="0">
                    <a:pos x="97" y="1"/>
                  </a:cxn>
                  <a:cxn ang="0">
                    <a:pos x="95" y="0"/>
                  </a:cxn>
                  <a:cxn ang="0">
                    <a:pos x="94" y="0"/>
                  </a:cxn>
                  <a:cxn ang="0">
                    <a:pos x="92" y="0"/>
                  </a:cxn>
                  <a:cxn ang="0">
                    <a:pos x="91" y="2"/>
                  </a:cxn>
                  <a:cxn ang="0">
                    <a:pos x="90" y="3"/>
                  </a:cxn>
                  <a:cxn ang="0">
                    <a:pos x="90" y="3"/>
                  </a:cxn>
                </a:cxnLst>
                <a:rect l="0" t="0" r="r" b="b"/>
                <a:pathLst>
                  <a:path w="99" h="161">
                    <a:moveTo>
                      <a:pt x="90" y="3"/>
                    </a:moveTo>
                    <a:lnTo>
                      <a:pt x="90" y="3"/>
                    </a:lnTo>
                    <a:lnTo>
                      <a:pt x="89" y="9"/>
                    </a:lnTo>
                    <a:lnTo>
                      <a:pt x="86" y="13"/>
                    </a:lnTo>
                    <a:lnTo>
                      <a:pt x="79" y="23"/>
                    </a:lnTo>
                    <a:lnTo>
                      <a:pt x="67" y="41"/>
                    </a:lnTo>
                    <a:lnTo>
                      <a:pt x="67" y="41"/>
                    </a:lnTo>
                    <a:lnTo>
                      <a:pt x="53" y="61"/>
                    </a:lnTo>
                    <a:lnTo>
                      <a:pt x="38" y="83"/>
                    </a:lnTo>
                    <a:lnTo>
                      <a:pt x="38" y="83"/>
                    </a:lnTo>
                    <a:lnTo>
                      <a:pt x="33" y="94"/>
                    </a:lnTo>
                    <a:lnTo>
                      <a:pt x="28" y="107"/>
                    </a:lnTo>
                    <a:lnTo>
                      <a:pt x="23" y="119"/>
                    </a:lnTo>
                    <a:lnTo>
                      <a:pt x="20" y="124"/>
                    </a:lnTo>
                    <a:lnTo>
                      <a:pt x="15" y="129"/>
                    </a:lnTo>
                    <a:lnTo>
                      <a:pt x="15" y="129"/>
                    </a:lnTo>
                    <a:lnTo>
                      <a:pt x="10" y="136"/>
                    </a:lnTo>
                    <a:lnTo>
                      <a:pt x="6" y="142"/>
                    </a:lnTo>
                    <a:lnTo>
                      <a:pt x="3" y="148"/>
                    </a:lnTo>
                    <a:lnTo>
                      <a:pt x="0" y="155"/>
                    </a:lnTo>
                    <a:lnTo>
                      <a:pt x="0" y="155"/>
                    </a:lnTo>
                    <a:lnTo>
                      <a:pt x="0" y="157"/>
                    </a:lnTo>
                    <a:lnTo>
                      <a:pt x="0" y="159"/>
                    </a:lnTo>
                    <a:lnTo>
                      <a:pt x="1" y="160"/>
                    </a:lnTo>
                    <a:lnTo>
                      <a:pt x="3" y="161"/>
                    </a:lnTo>
                    <a:lnTo>
                      <a:pt x="6" y="160"/>
                    </a:lnTo>
                    <a:lnTo>
                      <a:pt x="8" y="159"/>
                    </a:lnTo>
                    <a:lnTo>
                      <a:pt x="9" y="158"/>
                    </a:lnTo>
                    <a:lnTo>
                      <a:pt x="9" y="158"/>
                    </a:lnTo>
                    <a:lnTo>
                      <a:pt x="13" y="149"/>
                    </a:lnTo>
                    <a:lnTo>
                      <a:pt x="20" y="141"/>
                    </a:lnTo>
                    <a:lnTo>
                      <a:pt x="26" y="132"/>
                    </a:lnTo>
                    <a:lnTo>
                      <a:pt x="31" y="123"/>
                    </a:lnTo>
                    <a:lnTo>
                      <a:pt x="31" y="123"/>
                    </a:lnTo>
                    <a:lnTo>
                      <a:pt x="40" y="101"/>
                    </a:lnTo>
                    <a:lnTo>
                      <a:pt x="45" y="91"/>
                    </a:lnTo>
                    <a:lnTo>
                      <a:pt x="51" y="81"/>
                    </a:lnTo>
                    <a:lnTo>
                      <a:pt x="51" y="81"/>
                    </a:lnTo>
                    <a:lnTo>
                      <a:pt x="65" y="59"/>
                    </a:lnTo>
                    <a:lnTo>
                      <a:pt x="79" y="38"/>
                    </a:lnTo>
                    <a:lnTo>
                      <a:pt x="79" y="38"/>
                    </a:lnTo>
                    <a:lnTo>
                      <a:pt x="91" y="23"/>
                    </a:lnTo>
                    <a:lnTo>
                      <a:pt x="96" y="15"/>
                    </a:lnTo>
                    <a:lnTo>
                      <a:pt x="98" y="11"/>
                    </a:lnTo>
                    <a:lnTo>
                      <a:pt x="99" y="6"/>
                    </a:lnTo>
                    <a:lnTo>
                      <a:pt x="99" y="6"/>
                    </a:lnTo>
                    <a:lnTo>
                      <a:pt x="99" y="4"/>
                    </a:lnTo>
                    <a:lnTo>
                      <a:pt x="98" y="2"/>
                    </a:lnTo>
                    <a:lnTo>
                      <a:pt x="97" y="1"/>
                    </a:lnTo>
                    <a:lnTo>
                      <a:pt x="95" y="0"/>
                    </a:lnTo>
                    <a:lnTo>
                      <a:pt x="94" y="0"/>
                    </a:lnTo>
                    <a:lnTo>
                      <a:pt x="92" y="0"/>
                    </a:lnTo>
                    <a:lnTo>
                      <a:pt x="91" y="2"/>
                    </a:lnTo>
                    <a:lnTo>
                      <a:pt x="90" y="3"/>
                    </a:lnTo>
                    <a:lnTo>
                      <a:pt x="90"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70" name="chenying0907 895"/>
              <p:cNvSpPr/>
              <p:nvPr/>
            </p:nvSpPr>
            <p:spPr bwMode="auto">
              <a:xfrm>
                <a:off x="4678363" y="1439863"/>
                <a:ext cx="60325" cy="100013"/>
              </a:xfrm>
              <a:custGeom>
                <a:avLst/>
                <a:gdLst/>
                <a:ahLst/>
                <a:cxnLst>
                  <a:cxn ang="0">
                    <a:pos x="106" y="1"/>
                  </a:cxn>
                  <a:cxn ang="0">
                    <a:pos x="106" y="1"/>
                  </a:cxn>
                  <a:cxn ang="0">
                    <a:pos x="89" y="20"/>
                  </a:cxn>
                  <a:cxn ang="0">
                    <a:pos x="74" y="41"/>
                  </a:cxn>
                  <a:cxn ang="0">
                    <a:pos x="59" y="62"/>
                  </a:cxn>
                  <a:cxn ang="0">
                    <a:pos x="53" y="73"/>
                  </a:cxn>
                  <a:cxn ang="0">
                    <a:pos x="47" y="84"/>
                  </a:cxn>
                  <a:cxn ang="0">
                    <a:pos x="47" y="84"/>
                  </a:cxn>
                  <a:cxn ang="0">
                    <a:pos x="35" y="109"/>
                  </a:cxn>
                  <a:cxn ang="0">
                    <a:pos x="23" y="133"/>
                  </a:cxn>
                  <a:cxn ang="0">
                    <a:pos x="13" y="158"/>
                  </a:cxn>
                  <a:cxn ang="0">
                    <a:pos x="0" y="183"/>
                  </a:cxn>
                  <a:cxn ang="0">
                    <a:pos x="0" y="183"/>
                  </a:cxn>
                  <a:cxn ang="0">
                    <a:pos x="0" y="184"/>
                  </a:cxn>
                  <a:cxn ang="0">
                    <a:pos x="0" y="186"/>
                  </a:cxn>
                  <a:cxn ang="0">
                    <a:pos x="1" y="188"/>
                  </a:cxn>
                  <a:cxn ang="0">
                    <a:pos x="3" y="189"/>
                  </a:cxn>
                  <a:cxn ang="0">
                    <a:pos x="5" y="189"/>
                  </a:cxn>
                  <a:cxn ang="0">
                    <a:pos x="6" y="189"/>
                  </a:cxn>
                  <a:cxn ang="0">
                    <a:pos x="8" y="189"/>
                  </a:cxn>
                  <a:cxn ang="0">
                    <a:pos x="9" y="187"/>
                  </a:cxn>
                  <a:cxn ang="0">
                    <a:pos x="9" y="187"/>
                  </a:cxn>
                  <a:cxn ang="0">
                    <a:pos x="19" y="166"/>
                  </a:cxn>
                  <a:cxn ang="0">
                    <a:pos x="28" y="144"/>
                  </a:cxn>
                  <a:cxn ang="0">
                    <a:pos x="38" y="124"/>
                  </a:cxn>
                  <a:cxn ang="0">
                    <a:pos x="48" y="103"/>
                  </a:cxn>
                  <a:cxn ang="0">
                    <a:pos x="48" y="103"/>
                  </a:cxn>
                  <a:cxn ang="0">
                    <a:pos x="62" y="78"/>
                  </a:cxn>
                  <a:cxn ang="0">
                    <a:pos x="78" y="53"/>
                  </a:cxn>
                  <a:cxn ang="0">
                    <a:pos x="94" y="31"/>
                  </a:cxn>
                  <a:cxn ang="0">
                    <a:pos x="112" y="8"/>
                  </a:cxn>
                  <a:cxn ang="0">
                    <a:pos x="112" y="8"/>
                  </a:cxn>
                  <a:cxn ang="0">
                    <a:pos x="113" y="6"/>
                  </a:cxn>
                  <a:cxn ang="0">
                    <a:pos x="113" y="4"/>
                  </a:cxn>
                  <a:cxn ang="0">
                    <a:pos x="112" y="1"/>
                  </a:cxn>
                  <a:cxn ang="0">
                    <a:pos x="111" y="0"/>
                  </a:cxn>
                  <a:cxn ang="0">
                    <a:pos x="109" y="0"/>
                  </a:cxn>
                  <a:cxn ang="0">
                    <a:pos x="107" y="0"/>
                  </a:cxn>
                  <a:cxn ang="0">
                    <a:pos x="106" y="1"/>
                  </a:cxn>
                  <a:cxn ang="0">
                    <a:pos x="106" y="1"/>
                  </a:cxn>
                </a:cxnLst>
                <a:rect l="0" t="0" r="r" b="b"/>
                <a:pathLst>
                  <a:path w="113" h="189">
                    <a:moveTo>
                      <a:pt x="106" y="1"/>
                    </a:moveTo>
                    <a:lnTo>
                      <a:pt x="106" y="1"/>
                    </a:lnTo>
                    <a:lnTo>
                      <a:pt x="89" y="20"/>
                    </a:lnTo>
                    <a:lnTo>
                      <a:pt x="74" y="41"/>
                    </a:lnTo>
                    <a:lnTo>
                      <a:pt x="59" y="62"/>
                    </a:lnTo>
                    <a:lnTo>
                      <a:pt x="53" y="73"/>
                    </a:lnTo>
                    <a:lnTo>
                      <a:pt x="47" y="84"/>
                    </a:lnTo>
                    <a:lnTo>
                      <a:pt x="47" y="84"/>
                    </a:lnTo>
                    <a:lnTo>
                      <a:pt x="35" y="109"/>
                    </a:lnTo>
                    <a:lnTo>
                      <a:pt x="23" y="133"/>
                    </a:lnTo>
                    <a:lnTo>
                      <a:pt x="13" y="158"/>
                    </a:lnTo>
                    <a:lnTo>
                      <a:pt x="0" y="183"/>
                    </a:lnTo>
                    <a:lnTo>
                      <a:pt x="0" y="183"/>
                    </a:lnTo>
                    <a:lnTo>
                      <a:pt x="0" y="184"/>
                    </a:lnTo>
                    <a:lnTo>
                      <a:pt x="0" y="186"/>
                    </a:lnTo>
                    <a:lnTo>
                      <a:pt x="1" y="188"/>
                    </a:lnTo>
                    <a:lnTo>
                      <a:pt x="3" y="189"/>
                    </a:lnTo>
                    <a:lnTo>
                      <a:pt x="5" y="189"/>
                    </a:lnTo>
                    <a:lnTo>
                      <a:pt x="6" y="189"/>
                    </a:lnTo>
                    <a:lnTo>
                      <a:pt x="8" y="189"/>
                    </a:lnTo>
                    <a:lnTo>
                      <a:pt x="9" y="187"/>
                    </a:lnTo>
                    <a:lnTo>
                      <a:pt x="9" y="187"/>
                    </a:lnTo>
                    <a:lnTo>
                      <a:pt x="19" y="166"/>
                    </a:lnTo>
                    <a:lnTo>
                      <a:pt x="28" y="144"/>
                    </a:lnTo>
                    <a:lnTo>
                      <a:pt x="38" y="124"/>
                    </a:lnTo>
                    <a:lnTo>
                      <a:pt x="48" y="103"/>
                    </a:lnTo>
                    <a:lnTo>
                      <a:pt x="48" y="103"/>
                    </a:lnTo>
                    <a:lnTo>
                      <a:pt x="62" y="78"/>
                    </a:lnTo>
                    <a:lnTo>
                      <a:pt x="78" y="53"/>
                    </a:lnTo>
                    <a:lnTo>
                      <a:pt x="94" y="31"/>
                    </a:lnTo>
                    <a:lnTo>
                      <a:pt x="112" y="8"/>
                    </a:lnTo>
                    <a:lnTo>
                      <a:pt x="112" y="8"/>
                    </a:lnTo>
                    <a:lnTo>
                      <a:pt x="113" y="6"/>
                    </a:lnTo>
                    <a:lnTo>
                      <a:pt x="113" y="4"/>
                    </a:lnTo>
                    <a:lnTo>
                      <a:pt x="112" y="1"/>
                    </a:lnTo>
                    <a:lnTo>
                      <a:pt x="111" y="0"/>
                    </a:lnTo>
                    <a:lnTo>
                      <a:pt x="109" y="0"/>
                    </a:lnTo>
                    <a:lnTo>
                      <a:pt x="107" y="0"/>
                    </a:lnTo>
                    <a:lnTo>
                      <a:pt x="106" y="1"/>
                    </a:lnTo>
                    <a:lnTo>
                      <a:pt x="106" y="1"/>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71" name="chenying0907 896"/>
              <p:cNvSpPr/>
              <p:nvPr/>
            </p:nvSpPr>
            <p:spPr bwMode="auto">
              <a:xfrm>
                <a:off x="4706938" y="1471613"/>
                <a:ext cx="66675" cy="106363"/>
              </a:xfrm>
              <a:custGeom>
                <a:avLst/>
                <a:gdLst/>
                <a:ahLst/>
                <a:cxnLst>
                  <a:cxn ang="0">
                    <a:pos x="120" y="2"/>
                  </a:cxn>
                  <a:cxn ang="0">
                    <a:pos x="120" y="2"/>
                  </a:cxn>
                  <a:cxn ang="0">
                    <a:pos x="112" y="12"/>
                  </a:cxn>
                  <a:cxn ang="0">
                    <a:pos x="104" y="23"/>
                  </a:cxn>
                  <a:cxn ang="0">
                    <a:pos x="90" y="46"/>
                  </a:cxn>
                  <a:cxn ang="0">
                    <a:pos x="77" y="70"/>
                  </a:cxn>
                  <a:cxn ang="0">
                    <a:pos x="62" y="93"/>
                  </a:cxn>
                  <a:cxn ang="0">
                    <a:pos x="62" y="93"/>
                  </a:cxn>
                  <a:cxn ang="0">
                    <a:pos x="32" y="138"/>
                  </a:cxn>
                  <a:cxn ang="0">
                    <a:pos x="18" y="162"/>
                  </a:cxn>
                  <a:cxn ang="0">
                    <a:pos x="4" y="186"/>
                  </a:cxn>
                  <a:cxn ang="0">
                    <a:pos x="4" y="186"/>
                  </a:cxn>
                  <a:cxn ang="0">
                    <a:pos x="1" y="187"/>
                  </a:cxn>
                  <a:cxn ang="0">
                    <a:pos x="0" y="188"/>
                  </a:cxn>
                  <a:cxn ang="0">
                    <a:pos x="0" y="190"/>
                  </a:cxn>
                  <a:cxn ang="0">
                    <a:pos x="0" y="195"/>
                  </a:cxn>
                  <a:cxn ang="0">
                    <a:pos x="0" y="195"/>
                  </a:cxn>
                  <a:cxn ang="0">
                    <a:pos x="1" y="198"/>
                  </a:cxn>
                  <a:cxn ang="0">
                    <a:pos x="4" y="199"/>
                  </a:cxn>
                  <a:cxn ang="0">
                    <a:pos x="6" y="199"/>
                  </a:cxn>
                  <a:cxn ang="0">
                    <a:pos x="8" y="198"/>
                  </a:cxn>
                  <a:cxn ang="0">
                    <a:pos x="9" y="197"/>
                  </a:cxn>
                  <a:cxn ang="0">
                    <a:pos x="9" y="197"/>
                  </a:cxn>
                  <a:cxn ang="0">
                    <a:pos x="22" y="174"/>
                  </a:cxn>
                  <a:cxn ang="0">
                    <a:pos x="35" y="154"/>
                  </a:cxn>
                  <a:cxn ang="0">
                    <a:pos x="63" y="110"/>
                  </a:cxn>
                  <a:cxn ang="0">
                    <a:pos x="63" y="110"/>
                  </a:cxn>
                  <a:cxn ang="0">
                    <a:pos x="79" y="84"/>
                  </a:cxn>
                  <a:cxn ang="0">
                    <a:pos x="93" y="59"/>
                  </a:cxn>
                  <a:cxn ang="0">
                    <a:pos x="110" y="33"/>
                  </a:cxn>
                  <a:cxn ang="0">
                    <a:pos x="118" y="20"/>
                  </a:cxn>
                  <a:cxn ang="0">
                    <a:pos x="127" y="8"/>
                  </a:cxn>
                  <a:cxn ang="0">
                    <a:pos x="127" y="8"/>
                  </a:cxn>
                  <a:cxn ang="0">
                    <a:pos x="128" y="7"/>
                  </a:cxn>
                  <a:cxn ang="0">
                    <a:pos x="128" y="5"/>
                  </a:cxn>
                  <a:cxn ang="0">
                    <a:pos x="126" y="2"/>
                  </a:cxn>
                  <a:cxn ang="0">
                    <a:pos x="125" y="1"/>
                  </a:cxn>
                  <a:cxn ang="0">
                    <a:pos x="123" y="0"/>
                  </a:cxn>
                  <a:cxn ang="0">
                    <a:pos x="122" y="1"/>
                  </a:cxn>
                  <a:cxn ang="0">
                    <a:pos x="120" y="2"/>
                  </a:cxn>
                  <a:cxn ang="0">
                    <a:pos x="120" y="2"/>
                  </a:cxn>
                </a:cxnLst>
                <a:rect l="0" t="0" r="r" b="b"/>
                <a:pathLst>
                  <a:path w="128" h="199">
                    <a:moveTo>
                      <a:pt x="120" y="2"/>
                    </a:moveTo>
                    <a:lnTo>
                      <a:pt x="120" y="2"/>
                    </a:lnTo>
                    <a:lnTo>
                      <a:pt x="112" y="12"/>
                    </a:lnTo>
                    <a:lnTo>
                      <a:pt x="104" y="23"/>
                    </a:lnTo>
                    <a:lnTo>
                      <a:pt x="90" y="46"/>
                    </a:lnTo>
                    <a:lnTo>
                      <a:pt x="77" y="70"/>
                    </a:lnTo>
                    <a:lnTo>
                      <a:pt x="62" y="93"/>
                    </a:lnTo>
                    <a:lnTo>
                      <a:pt x="62" y="93"/>
                    </a:lnTo>
                    <a:lnTo>
                      <a:pt x="32" y="138"/>
                    </a:lnTo>
                    <a:lnTo>
                      <a:pt x="18" y="162"/>
                    </a:lnTo>
                    <a:lnTo>
                      <a:pt x="4" y="186"/>
                    </a:lnTo>
                    <a:lnTo>
                      <a:pt x="4" y="186"/>
                    </a:lnTo>
                    <a:lnTo>
                      <a:pt x="1" y="187"/>
                    </a:lnTo>
                    <a:lnTo>
                      <a:pt x="0" y="188"/>
                    </a:lnTo>
                    <a:lnTo>
                      <a:pt x="0" y="190"/>
                    </a:lnTo>
                    <a:lnTo>
                      <a:pt x="0" y="195"/>
                    </a:lnTo>
                    <a:lnTo>
                      <a:pt x="0" y="195"/>
                    </a:lnTo>
                    <a:lnTo>
                      <a:pt x="1" y="198"/>
                    </a:lnTo>
                    <a:lnTo>
                      <a:pt x="4" y="199"/>
                    </a:lnTo>
                    <a:lnTo>
                      <a:pt x="6" y="199"/>
                    </a:lnTo>
                    <a:lnTo>
                      <a:pt x="8" y="198"/>
                    </a:lnTo>
                    <a:lnTo>
                      <a:pt x="9" y="197"/>
                    </a:lnTo>
                    <a:lnTo>
                      <a:pt x="9" y="197"/>
                    </a:lnTo>
                    <a:lnTo>
                      <a:pt x="22" y="174"/>
                    </a:lnTo>
                    <a:lnTo>
                      <a:pt x="35" y="154"/>
                    </a:lnTo>
                    <a:lnTo>
                      <a:pt x="63" y="110"/>
                    </a:lnTo>
                    <a:lnTo>
                      <a:pt x="63" y="110"/>
                    </a:lnTo>
                    <a:lnTo>
                      <a:pt x="79" y="84"/>
                    </a:lnTo>
                    <a:lnTo>
                      <a:pt x="93" y="59"/>
                    </a:lnTo>
                    <a:lnTo>
                      <a:pt x="110" y="33"/>
                    </a:lnTo>
                    <a:lnTo>
                      <a:pt x="118" y="20"/>
                    </a:lnTo>
                    <a:lnTo>
                      <a:pt x="127" y="8"/>
                    </a:lnTo>
                    <a:lnTo>
                      <a:pt x="127" y="8"/>
                    </a:lnTo>
                    <a:lnTo>
                      <a:pt x="128" y="7"/>
                    </a:lnTo>
                    <a:lnTo>
                      <a:pt x="128" y="5"/>
                    </a:lnTo>
                    <a:lnTo>
                      <a:pt x="126" y="2"/>
                    </a:lnTo>
                    <a:lnTo>
                      <a:pt x="125" y="1"/>
                    </a:lnTo>
                    <a:lnTo>
                      <a:pt x="123" y="0"/>
                    </a:lnTo>
                    <a:lnTo>
                      <a:pt x="122" y="1"/>
                    </a:lnTo>
                    <a:lnTo>
                      <a:pt x="120" y="2"/>
                    </a:lnTo>
                    <a:lnTo>
                      <a:pt x="120"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72" name="chenying0907 897"/>
              <p:cNvSpPr/>
              <p:nvPr/>
            </p:nvSpPr>
            <p:spPr bwMode="auto">
              <a:xfrm>
                <a:off x="4729163" y="1522413"/>
                <a:ext cx="65088" cy="112713"/>
              </a:xfrm>
              <a:custGeom>
                <a:avLst/>
                <a:gdLst/>
                <a:ahLst/>
                <a:cxnLst>
                  <a:cxn ang="0">
                    <a:pos x="115" y="4"/>
                  </a:cxn>
                  <a:cxn ang="0">
                    <a:pos x="115" y="4"/>
                  </a:cxn>
                  <a:cxn ang="0">
                    <a:pos x="110" y="18"/>
                  </a:cxn>
                  <a:cxn ang="0">
                    <a:pos x="105" y="32"/>
                  </a:cxn>
                  <a:cxn ang="0">
                    <a:pos x="99" y="45"/>
                  </a:cxn>
                  <a:cxn ang="0">
                    <a:pos x="91" y="59"/>
                  </a:cxn>
                  <a:cxn ang="0">
                    <a:pos x="77" y="85"/>
                  </a:cxn>
                  <a:cxn ang="0">
                    <a:pos x="63" y="111"/>
                  </a:cxn>
                  <a:cxn ang="0">
                    <a:pos x="63" y="111"/>
                  </a:cxn>
                  <a:cxn ang="0">
                    <a:pos x="56" y="124"/>
                  </a:cxn>
                  <a:cxn ang="0">
                    <a:pos x="49" y="137"/>
                  </a:cxn>
                  <a:cxn ang="0">
                    <a:pos x="35" y="162"/>
                  </a:cxn>
                  <a:cxn ang="0">
                    <a:pos x="35" y="162"/>
                  </a:cxn>
                  <a:cxn ang="0">
                    <a:pos x="26" y="173"/>
                  </a:cxn>
                  <a:cxn ang="0">
                    <a:pos x="18" y="185"/>
                  </a:cxn>
                  <a:cxn ang="0">
                    <a:pos x="10" y="195"/>
                  </a:cxn>
                  <a:cxn ang="0">
                    <a:pos x="1" y="206"/>
                  </a:cxn>
                  <a:cxn ang="0">
                    <a:pos x="1" y="206"/>
                  </a:cxn>
                  <a:cxn ang="0">
                    <a:pos x="0" y="208"/>
                  </a:cxn>
                  <a:cxn ang="0">
                    <a:pos x="1" y="210"/>
                  </a:cxn>
                  <a:cxn ang="0">
                    <a:pos x="1" y="212"/>
                  </a:cxn>
                  <a:cxn ang="0">
                    <a:pos x="4" y="213"/>
                  </a:cxn>
                  <a:cxn ang="0">
                    <a:pos x="5" y="214"/>
                  </a:cxn>
                  <a:cxn ang="0">
                    <a:pos x="7" y="214"/>
                  </a:cxn>
                  <a:cxn ang="0">
                    <a:pos x="9" y="213"/>
                  </a:cxn>
                  <a:cxn ang="0">
                    <a:pos x="10" y="212"/>
                  </a:cxn>
                  <a:cxn ang="0">
                    <a:pos x="10" y="212"/>
                  </a:cxn>
                  <a:cxn ang="0">
                    <a:pos x="18" y="200"/>
                  </a:cxn>
                  <a:cxn ang="0">
                    <a:pos x="26" y="189"/>
                  </a:cxn>
                  <a:cxn ang="0">
                    <a:pos x="35" y="178"/>
                  </a:cxn>
                  <a:cxn ang="0">
                    <a:pos x="42" y="167"/>
                  </a:cxn>
                  <a:cxn ang="0">
                    <a:pos x="42" y="167"/>
                  </a:cxn>
                  <a:cxn ang="0">
                    <a:pos x="59" y="138"/>
                  </a:cxn>
                  <a:cxn ang="0">
                    <a:pos x="75" y="109"/>
                  </a:cxn>
                  <a:cxn ang="0">
                    <a:pos x="75" y="109"/>
                  </a:cxn>
                  <a:cxn ang="0">
                    <a:pos x="88" y="83"/>
                  </a:cxn>
                  <a:cxn ang="0">
                    <a:pos x="102" y="59"/>
                  </a:cxn>
                  <a:cxn ang="0">
                    <a:pos x="109" y="46"/>
                  </a:cxn>
                  <a:cxn ang="0">
                    <a:pos x="114" y="33"/>
                  </a:cxn>
                  <a:cxn ang="0">
                    <a:pos x="119" y="19"/>
                  </a:cxn>
                  <a:cxn ang="0">
                    <a:pos x="124" y="6"/>
                  </a:cxn>
                  <a:cxn ang="0">
                    <a:pos x="124" y="6"/>
                  </a:cxn>
                  <a:cxn ang="0">
                    <a:pos x="124" y="4"/>
                  </a:cxn>
                  <a:cxn ang="0">
                    <a:pos x="123" y="3"/>
                  </a:cxn>
                  <a:cxn ang="0">
                    <a:pos x="122" y="1"/>
                  </a:cxn>
                  <a:cxn ang="0">
                    <a:pos x="120" y="1"/>
                  </a:cxn>
                  <a:cxn ang="0">
                    <a:pos x="119" y="0"/>
                  </a:cxn>
                  <a:cxn ang="0">
                    <a:pos x="117" y="1"/>
                  </a:cxn>
                  <a:cxn ang="0">
                    <a:pos x="116" y="2"/>
                  </a:cxn>
                  <a:cxn ang="0">
                    <a:pos x="115" y="4"/>
                  </a:cxn>
                  <a:cxn ang="0">
                    <a:pos x="115" y="4"/>
                  </a:cxn>
                </a:cxnLst>
                <a:rect l="0" t="0" r="r" b="b"/>
                <a:pathLst>
                  <a:path w="124" h="214">
                    <a:moveTo>
                      <a:pt x="115" y="4"/>
                    </a:moveTo>
                    <a:lnTo>
                      <a:pt x="115" y="4"/>
                    </a:lnTo>
                    <a:lnTo>
                      <a:pt x="110" y="18"/>
                    </a:lnTo>
                    <a:lnTo>
                      <a:pt x="105" y="32"/>
                    </a:lnTo>
                    <a:lnTo>
                      <a:pt x="99" y="45"/>
                    </a:lnTo>
                    <a:lnTo>
                      <a:pt x="91" y="59"/>
                    </a:lnTo>
                    <a:lnTo>
                      <a:pt x="77" y="85"/>
                    </a:lnTo>
                    <a:lnTo>
                      <a:pt x="63" y="111"/>
                    </a:lnTo>
                    <a:lnTo>
                      <a:pt x="63" y="111"/>
                    </a:lnTo>
                    <a:lnTo>
                      <a:pt x="56" y="124"/>
                    </a:lnTo>
                    <a:lnTo>
                      <a:pt x="49" y="137"/>
                    </a:lnTo>
                    <a:lnTo>
                      <a:pt x="35" y="162"/>
                    </a:lnTo>
                    <a:lnTo>
                      <a:pt x="35" y="162"/>
                    </a:lnTo>
                    <a:lnTo>
                      <a:pt x="26" y="173"/>
                    </a:lnTo>
                    <a:lnTo>
                      <a:pt x="18" y="185"/>
                    </a:lnTo>
                    <a:lnTo>
                      <a:pt x="10" y="195"/>
                    </a:lnTo>
                    <a:lnTo>
                      <a:pt x="1" y="206"/>
                    </a:lnTo>
                    <a:lnTo>
                      <a:pt x="1" y="206"/>
                    </a:lnTo>
                    <a:lnTo>
                      <a:pt x="0" y="208"/>
                    </a:lnTo>
                    <a:lnTo>
                      <a:pt x="1" y="210"/>
                    </a:lnTo>
                    <a:lnTo>
                      <a:pt x="1" y="212"/>
                    </a:lnTo>
                    <a:lnTo>
                      <a:pt x="4" y="213"/>
                    </a:lnTo>
                    <a:lnTo>
                      <a:pt x="5" y="214"/>
                    </a:lnTo>
                    <a:lnTo>
                      <a:pt x="7" y="214"/>
                    </a:lnTo>
                    <a:lnTo>
                      <a:pt x="9" y="213"/>
                    </a:lnTo>
                    <a:lnTo>
                      <a:pt x="10" y="212"/>
                    </a:lnTo>
                    <a:lnTo>
                      <a:pt x="10" y="212"/>
                    </a:lnTo>
                    <a:lnTo>
                      <a:pt x="18" y="200"/>
                    </a:lnTo>
                    <a:lnTo>
                      <a:pt x="26" y="189"/>
                    </a:lnTo>
                    <a:lnTo>
                      <a:pt x="35" y="178"/>
                    </a:lnTo>
                    <a:lnTo>
                      <a:pt x="42" y="167"/>
                    </a:lnTo>
                    <a:lnTo>
                      <a:pt x="42" y="167"/>
                    </a:lnTo>
                    <a:lnTo>
                      <a:pt x="59" y="138"/>
                    </a:lnTo>
                    <a:lnTo>
                      <a:pt x="75" y="109"/>
                    </a:lnTo>
                    <a:lnTo>
                      <a:pt x="75" y="109"/>
                    </a:lnTo>
                    <a:lnTo>
                      <a:pt x="88" y="83"/>
                    </a:lnTo>
                    <a:lnTo>
                      <a:pt x="102" y="59"/>
                    </a:lnTo>
                    <a:lnTo>
                      <a:pt x="109" y="46"/>
                    </a:lnTo>
                    <a:lnTo>
                      <a:pt x="114" y="33"/>
                    </a:lnTo>
                    <a:lnTo>
                      <a:pt x="119" y="19"/>
                    </a:lnTo>
                    <a:lnTo>
                      <a:pt x="124" y="6"/>
                    </a:lnTo>
                    <a:lnTo>
                      <a:pt x="124" y="6"/>
                    </a:lnTo>
                    <a:lnTo>
                      <a:pt x="124" y="4"/>
                    </a:lnTo>
                    <a:lnTo>
                      <a:pt x="123" y="3"/>
                    </a:lnTo>
                    <a:lnTo>
                      <a:pt x="122" y="1"/>
                    </a:lnTo>
                    <a:lnTo>
                      <a:pt x="120" y="1"/>
                    </a:lnTo>
                    <a:lnTo>
                      <a:pt x="119" y="0"/>
                    </a:lnTo>
                    <a:lnTo>
                      <a:pt x="117" y="1"/>
                    </a:lnTo>
                    <a:lnTo>
                      <a:pt x="116" y="2"/>
                    </a:lnTo>
                    <a:lnTo>
                      <a:pt x="115" y="4"/>
                    </a:lnTo>
                    <a:lnTo>
                      <a:pt x="115"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73" name="chenying0907 898"/>
              <p:cNvSpPr/>
              <p:nvPr/>
            </p:nvSpPr>
            <p:spPr bwMode="auto">
              <a:xfrm>
                <a:off x="4733925" y="1582738"/>
                <a:ext cx="63500" cy="107950"/>
              </a:xfrm>
              <a:custGeom>
                <a:avLst/>
                <a:gdLst/>
                <a:ahLst/>
                <a:cxnLst>
                  <a:cxn ang="0">
                    <a:pos x="109" y="2"/>
                  </a:cxn>
                  <a:cxn ang="0">
                    <a:pos x="109" y="2"/>
                  </a:cxn>
                  <a:cxn ang="0">
                    <a:pos x="101" y="14"/>
                  </a:cxn>
                  <a:cxn ang="0">
                    <a:pos x="94" y="25"/>
                  </a:cxn>
                  <a:cxn ang="0">
                    <a:pos x="80" y="48"/>
                  </a:cxn>
                  <a:cxn ang="0">
                    <a:pos x="68" y="73"/>
                  </a:cxn>
                  <a:cxn ang="0">
                    <a:pos x="57" y="99"/>
                  </a:cxn>
                  <a:cxn ang="0">
                    <a:pos x="57" y="99"/>
                  </a:cxn>
                  <a:cxn ang="0">
                    <a:pos x="50" y="111"/>
                  </a:cxn>
                  <a:cxn ang="0">
                    <a:pos x="44" y="123"/>
                  </a:cxn>
                  <a:cxn ang="0">
                    <a:pos x="29" y="148"/>
                  </a:cxn>
                  <a:cxn ang="0">
                    <a:pos x="14" y="173"/>
                  </a:cxn>
                  <a:cxn ang="0">
                    <a:pos x="7" y="185"/>
                  </a:cxn>
                  <a:cxn ang="0">
                    <a:pos x="0" y="198"/>
                  </a:cxn>
                  <a:cxn ang="0">
                    <a:pos x="0" y="198"/>
                  </a:cxn>
                  <a:cxn ang="0">
                    <a:pos x="0" y="200"/>
                  </a:cxn>
                  <a:cxn ang="0">
                    <a:pos x="0" y="202"/>
                  </a:cxn>
                  <a:cxn ang="0">
                    <a:pos x="1" y="203"/>
                  </a:cxn>
                  <a:cxn ang="0">
                    <a:pos x="2" y="204"/>
                  </a:cxn>
                  <a:cxn ang="0">
                    <a:pos x="4" y="205"/>
                  </a:cxn>
                  <a:cxn ang="0">
                    <a:pos x="5" y="205"/>
                  </a:cxn>
                  <a:cxn ang="0">
                    <a:pos x="7" y="204"/>
                  </a:cxn>
                  <a:cxn ang="0">
                    <a:pos x="8" y="203"/>
                  </a:cxn>
                  <a:cxn ang="0">
                    <a:pos x="8" y="203"/>
                  </a:cxn>
                  <a:cxn ang="0">
                    <a:pos x="19" y="180"/>
                  </a:cxn>
                  <a:cxn ang="0">
                    <a:pos x="32" y="158"/>
                  </a:cxn>
                  <a:cxn ang="0">
                    <a:pos x="58" y="116"/>
                  </a:cxn>
                  <a:cxn ang="0">
                    <a:pos x="58" y="116"/>
                  </a:cxn>
                  <a:cxn ang="0">
                    <a:pos x="65" y="103"/>
                  </a:cxn>
                  <a:cxn ang="0">
                    <a:pos x="72" y="89"/>
                  </a:cxn>
                  <a:cxn ang="0">
                    <a:pos x="84" y="61"/>
                  </a:cxn>
                  <a:cxn ang="0">
                    <a:pos x="92" y="48"/>
                  </a:cxn>
                  <a:cxn ang="0">
                    <a:pos x="99" y="34"/>
                  </a:cxn>
                  <a:cxn ang="0">
                    <a:pos x="107" y="21"/>
                  </a:cxn>
                  <a:cxn ang="0">
                    <a:pos x="116" y="9"/>
                  </a:cxn>
                  <a:cxn ang="0">
                    <a:pos x="116" y="9"/>
                  </a:cxn>
                  <a:cxn ang="0">
                    <a:pos x="118" y="8"/>
                  </a:cxn>
                  <a:cxn ang="0">
                    <a:pos x="118" y="6"/>
                  </a:cxn>
                  <a:cxn ang="0">
                    <a:pos x="115" y="2"/>
                  </a:cxn>
                  <a:cxn ang="0">
                    <a:pos x="114" y="1"/>
                  </a:cxn>
                  <a:cxn ang="0">
                    <a:pos x="113" y="0"/>
                  </a:cxn>
                  <a:cxn ang="0">
                    <a:pos x="111" y="1"/>
                  </a:cxn>
                  <a:cxn ang="0">
                    <a:pos x="109" y="2"/>
                  </a:cxn>
                  <a:cxn ang="0">
                    <a:pos x="109" y="2"/>
                  </a:cxn>
                </a:cxnLst>
                <a:rect l="0" t="0" r="r" b="b"/>
                <a:pathLst>
                  <a:path w="118" h="205">
                    <a:moveTo>
                      <a:pt x="109" y="2"/>
                    </a:moveTo>
                    <a:lnTo>
                      <a:pt x="109" y="2"/>
                    </a:lnTo>
                    <a:lnTo>
                      <a:pt x="101" y="14"/>
                    </a:lnTo>
                    <a:lnTo>
                      <a:pt x="94" y="25"/>
                    </a:lnTo>
                    <a:lnTo>
                      <a:pt x="80" y="48"/>
                    </a:lnTo>
                    <a:lnTo>
                      <a:pt x="68" y="73"/>
                    </a:lnTo>
                    <a:lnTo>
                      <a:pt x="57" y="99"/>
                    </a:lnTo>
                    <a:lnTo>
                      <a:pt x="57" y="99"/>
                    </a:lnTo>
                    <a:lnTo>
                      <a:pt x="50" y="111"/>
                    </a:lnTo>
                    <a:lnTo>
                      <a:pt x="44" y="123"/>
                    </a:lnTo>
                    <a:lnTo>
                      <a:pt x="29" y="148"/>
                    </a:lnTo>
                    <a:lnTo>
                      <a:pt x="14" y="173"/>
                    </a:lnTo>
                    <a:lnTo>
                      <a:pt x="7" y="185"/>
                    </a:lnTo>
                    <a:lnTo>
                      <a:pt x="0" y="198"/>
                    </a:lnTo>
                    <a:lnTo>
                      <a:pt x="0" y="198"/>
                    </a:lnTo>
                    <a:lnTo>
                      <a:pt x="0" y="200"/>
                    </a:lnTo>
                    <a:lnTo>
                      <a:pt x="0" y="202"/>
                    </a:lnTo>
                    <a:lnTo>
                      <a:pt x="1" y="203"/>
                    </a:lnTo>
                    <a:lnTo>
                      <a:pt x="2" y="204"/>
                    </a:lnTo>
                    <a:lnTo>
                      <a:pt x="4" y="205"/>
                    </a:lnTo>
                    <a:lnTo>
                      <a:pt x="5" y="205"/>
                    </a:lnTo>
                    <a:lnTo>
                      <a:pt x="7" y="204"/>
                    </a:lnTo>
                    <a:lnTo>
                      <a:pt x="8" y="203"/>
                    </a:lnTo>
                    <a:lnTo>
                      <a:pt x="8" y="203"/>
                    </a:lnTo>
                    <a:lnTo>
                      <a:pt x="19" y="180"/>
                    </a:lnTo>
                    <a:lnTo>
                      <a:pt x="32" y="158"/>
                    </a:lnTo>
                    <a:lnTo>
                      <a:pt x="58" y="116"/>
                    </a:lnTo>
                    <a:lnTo>
                      <a:pt x="58" y="116"/>
                    </a:lnTo>
                    <a:lnTo>
                      <a:pt x="65" y="103"/>
                    </a:lnTo>
                    <a:lnTo>
                      <a:pt x="72" y="89"/>
                    </a:lnTo>
                    <a:lnTo>
                      <a:pt x="84" y="61"/>
                    </a:lnTo>
                    <a:lnTo>
                      <a:pt x="92" y="48"/>
                    </a:lnTo>
                    <a:lnTo>
                      <a:pt x="99" y="34"/>
                    </a:lnTo>
                    <a:lnTo>
                      <a:pt x="107" y="21"/>
                    </a:lnTo>
                    <a:lnTo>
                      <a:pt x="116" y="9"/>
                    </a:lnTo>
                    <a:lnTo>
                      <a:pt x="116" y="9"/>
                    </a:lnTo>
                    <a:lnTo>
                      <a:pt x="118" y="8"/>
                    </a:lnTo>
                    <a:lnTo>
                      <a:pt x="118" y="6"/>
                    </a:lnTo>
                    <a:lnTo>
                      <a:pt x="115" y="2"/>
                    </a:lnTo>
                    <a:lnTo>
                      <a:pt x="114" y="1"/>
                    </a:lnTo>
                    <a:lnTo>
                      <a:pt x="113" y="0"/>
                    </a:lnTo>
                    <a:lnTo>
                      <a:pt x="111" y="1"/>
                    </a:lnTo>
                    <a:lnTo>
                      <a:pt x="109" y="2"/>
                    </a:lnTo>
                    <a:lnTo>
                      <a:pt x="109"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74" name="chenying0907 899"/>
              <p:cNvSpPr/>
              <p:nvPr/>
            </p:nvSpPr>
            <p:spPr bwMode="auto">
              <a:xfrm>
                <a:off x="4746625" y="1630363"/>
                <a:ext cx="68263" cy="120650"/>
              </a:xfrm>
              <a:custGeom>
                <a:avLst/>
                <a:gdLst/>
                <a:ahLst/>
                <a:cxnLst>
                  <a:cxn ang="0">
                    <a:pos x="119" y="3"/>
                  </a:cxn>
                  <a:cxn ang="0">
                    <a:pos x="119" y="3"/>
                  </a:cxn>
                  <a:cxn ang="0">
                    <a:pos x="118" y="10"/>
                  </a:cxn>
                  <a:cxn ang="0">
                    <a:pos x="116" y="16"/>
                  </a:cxn>
                  <a:cxn ang="0">
                    <a:pos x="109" y="29"/>
                  </a:cxn>
                  <a:cxn ang="0">
                    <a:pos x="96" y="54"/>
                  </a:cxn>
                  <a:cxn ang="0">
                    <a:pos x="96" y="54"/>
                  </a:cxn>
                  <a:cxn ang="0">
                    <a:pos x="86" y="69"/>
                  </a:cxn>
                  <a:cxn ang="0">
                    <a:pos x="77" y="84"/>
                  </a:cxn>
                  <a:cxn ang="0">
                    <a:pos x="58" y="112"/>
                  </a:cxn>
                  <a:cxn ang="0">
                    <a:pos x="58" y="112"/>
                  </a:cxn>
                  <a:cxn ang="0">
                    <a:pos x="43" y="137"/>
                  </a:cxn>
                  <a:cxn ang="0">
                    <a:pos x="27" y="161"/>
                  </a:cxn>
                  <a:cxn ang="0">
                    <a:pos x="20" y="174"/>
                  </a:cxn>
                  <a:cxn ang="0">
                    <a:pos x="14" y="187"/>
                  </a:cxn>
                  <a:cxn ang="0">
                    <a:pos x="9" y="201"/>
                  </a:cxn>
                  <a:cxn ang="0">
                    <a:pos x="4" y="214"/>
                  </a:cxn>
                  <a:cxn ang="0">
                    <a:pos x="4" y="214"/>
                  </a:cxn>
                  <a:cxn ang="0">
                    <a:pos x="2" y="215"/>
                  </a:cxn>
                  <a:cxn ang="0">
                    <a:pos x="0" y="218"/>
                  </a:cxn>
                  <a:cxn ang="0">
                    <a:pos x="0" y="222"/>
                  </a:cxn>
                  <a:cxn ang="0">
                    <a:pos x="0" y="222"/>
                  </a:cxn>
                  <a:cxn ang="0">
                    <a:pos x="2" y="224"/>
                  </a:cxn>
                  <a:cxn ang="0">
                    <a:pos x="3" y="226"/>
                  </a:cxn>
                  <a:cxn ang="0">
                    <a:pos x="5" y="228"/>
                  </a:cxn>
                  <a:cxn ang="0">
                    <a:pos x="9" y="226"/>
                  </a:cxn>
                  <a:cxn ang="0">
                    <a:pos x="10" y="225"/>
                  </a:cxn>
                  <a:cxn ang="0">
                    <a:pos x="10" y="224"/>
                  </a:cxn>
                  <a:cxn ang="0">
                    <a:pos x="10" y="224"/>
                  </a:cxn>
                  <a:cxn ang="0">
                    <a:pos x="15" y="208"/>
                  </a:cxn>
                  <a:cxn ang="0">
                    <a:pos x="22" y="192"/>
                  </a:cxn>
                  <a:cxn ang="0">
                    <a:pos x="29" y="176"/>
                  </a:cxn>
                  <a:cxn ang="0">
                    <a:pos x="39" y="160"/>
                  </a:cxn>
                  <a:cxn ang="0">
                    <a:pos x="57" y="130"/>
                  </a:cxn>
                  <a:cxn ang="0">
                    <a:pos x="76" y="101"/>
                  </a:cxn>
                  <a:cxn ang="0">
                    <a:pos x="76" y="101"/>
                  </a:cxn>
                  <a:cxn ang="0">
                    <a:pos x="94" y="74"/>
                  </a:cxn>
                  <a:cxn ang="0">
                    <a:pos x="103" y="59"/>
                  </a:cxn>
                  <a:cxn ang="0">
                    <a:pos x="111" y="44"/>
                  </a:cxn>
                  <a:cxn ang="0">
                    <a:pos x="111" y="44"/>
                  </a:cxn>
                  <a:cxn ang="0">
                    <a:pos x="116" y="34"/>
                  </a:cxn>
                  <a:cxn ang="0">
                    <a:pos x="121" y="25"/>
                  </a:cxn>
                  <a:cxn ang="0">
                    <a:pos x="125" y="16"/>
                  </a:cxn>
                  <a:cxn ang="0">
                    <a:pos x="128" y="12"/>
                  </a:cxn>
                  <a:cxn ang="0">
                    <a:pos x="129" y="6"/>
                  </a:cxn>
                  <a:cxn ang="0">
                    <a:pos x="129" y="6"/>
                  </a:cxn>
                  <a:cxn ang="0">
                    <a:pos x="129" y="4"/>
                  </a:cxn>
                  <a:cxn ang="0">
                    <a:pos x="128" y="2"/>
                  </a:cxn>
                  <a:cxn ang="0">
                    <a:pos x="124" y="0"/>
                  </a:cxn>
                  <a:cxn ang="0">
                    <a:pos x="123" y="0"/>
                  </a:cxn>
                  <a:cxn ang="0">
                    <a:pos x="121" y="0"/>
                  </a:cxn>
                  <a:cxn ang="0">
                    <a:pos x="120" y="1"/>
                  </a:cxn>
                  <a:cxn ang="0">
                    <a:pos x="119" y="3"/>
                  </a:cxn>
                  <a:cxn ang="0">
                    <a:pos x="119" y="3"/>
                  </a:cxn>
                </a:cxnLst>
                <a:rect l="0" t="0" r="r" b="b"/>
                <a:pathLst>
                  <a:path w="129" h="228">
                    <a:moveTo>
                      <a:pt x="119" y="3"/>
                    </a:moveTo>
                    <a:lnTo>
                      <a:pt x="119" y="3"/>
                    </a:lnTo>
                    <a:lnTo>
                      <a:pt x="118" y="10"/>
                    </a:lnTo>
                    <a:lnTo>
                      <a:pt x="116" y="16"/>
                    </a:lnTo>
                    <a:lnTo>
                      <a:pt x="109" y="29"/>
                    </a:lnTo>
                    <a:lnTo>
                      <a:pt x="96" y="54"/>
                    </a:lnTo>
                    <a:lnTo>
                      <a:pt x="96" y="54"/>
                    </a:lnTo>
                    <a:lnTo>
                      <a:pt x="86" y="69"/>
                    </a:lnTo>
                    <a:lnTo>
                      <a:pt x="77" y="84"/>
                    </a:lnTo>
                    <a:lnTo>
                      <a:pt x="58" y="112"/>
                    </a:lnTo>
                    <a:lnTo>
                      <a:pt x="58" y="112"/>
                    </a:lnTo>
                    <a:lnTo>
                      <a:pt x="43" y="137"/>
                    </a:lnTo>
                    <a:lnTo>
                      <a:pt x="27" y="161"/>
                    </a:lnTo>
                    <a:lnTo>
                      <a:pt x="20" y="174"/>
                    </a:lnTo>
                    <a:lnTo>
                      <a:pt x="14" y="187"/>
                    </a:lnTo>
                    <a:lnTo>
                      <a:pt x="9" y="201"/>
                    </a:lnTo>
                    <a:lnTo>
                      <a:pt x="4" y="214"/>
                    </a:lnTo>
                    <a:lnTo>
                      <a:pt x="4" y="214"/>
                    </a:lnTo>
                    <a:lnTo>
                      <a:pt x="2" y="215"/>
                    </a:lnTo>
                    <a:lnTo>
                      <a:pt x="0" y="218"/>
                    </a:lnTo>
                    <a:lnTo>
                      <a:pt x="0" y="222"/>
                    </a:lnTo>
                    <a:lnTo>
                      <a:pt x="0" y="222"/>
                    </a:lnTo>
                    <a:lnTo>
                      <a:pt x="2" y="224"/>
                    </a:lnTo>
                    <a:lnTo>
                      <a:pt x="3" y="226"/>
                    </a:lnTo>
                    <a:lnTo>
                      <a:pt x="5" y="228"/>
                    </a:lnTo>
                    <a:lnTo>
                      <a:pt x="9" y="226"/>
                    </a:lnTo>
                    <a:lnTo>
                      <a:pt x="10" y="225"/>
                    </a:lnTo>
                    <a:lnTo>
                      <a:pt x="10" y="224"/>
                    </a:lnTo>
                    <a:lnTo>
                      <a:pt x="10" y="224"/>
                    </a:lnTo>
                    <a:lnTo>
                      <a:pt x="15" y="208"/>
                    </a:lnTo>
                    <a:lnTo>
                      <a:pt x="22" y="192"/>
                    </a:lnTo>
                    <a:lnTo>
                      <a:pt x="29" y="176"/>
                    </a:lnTo>
                    <a:lnTo>
                      <a:pt x="39" y="160"/>
                    </a:lnTo>
                    <a:lnTo>
                      <a:pt x="57" y="130"/>
                    </a:lnTo>
                    <a:lnTo>
                      <a:pt x="76" y="101"/>
                    </a:lnTo>
                    <a:lnTo>
                      <a:pt x="76" y="101"/>
                    </a:lnTo>
                    <a:lnTo>
                      <a:pt x="94" y="74"/>
                    </a:lnTo>
                    <a:lnTo>
                      <a:pt x="103" y="59"/>
                    </a:lnTo>
                    <a:lnTo>
                      <a:pt x="111" y="44"/>
                    </a:lnTo>
                    <a:lnTo>
                      <a:pt x="111" y="44"/>
                    </a:lnTo>
                    <a:lnTo>
                      <a:pt x="116" y="34"/>
                    </a:lnTo>
                    <a:lnTo>
                      <a:pt x="121" y="25"/>
                    </a:lnTo>
                    <a:lnTo>
                      <a:pt x="125" y="16"/>
                    </a:lnTo>
                    <a:lnTo>
                      <a:pt x="128" y="12"/>
                    </a:lnTo>
                    <a:lnTo>
                      <a:pt x="129" y="6"/>
                    </a:lnTo>
                    <a:lnTo>
                      <a:pt x="129" y="6"/>
                    </a:lnTo>
                    <a:lnTo>
                      <a:pt x="129" y="4"/>
                    </a:lnTo>
                    <a:lnTo>
                      <a:pt x="128" y="2"/>
                    </a:lnTo>
                    <a:lnTo>
                      <a:pt x="124" y="0"/>
                    </a:lnTo>
                    <a:lnTo>
                      <a:pt x="123" y="0"/>
                    </a:lnTo>
                    <a:lnTo>
                      <a:pt x="121" y="0"/>
                    </a:lnTo>
                    <a:lnTo>
                      <a:pt x="120" y="1"/>
                    </a:lnTo>
                    <a:lnTo>
                      <a:pt x="119" y="3"/>
                    </a:lnTo>
                    <a:lnTo>
                      <a:pt x="119"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75" name="chenying0907 900"/>
              <p:cNvSpPr/>
              <p:nvPr/>
            </p:nvSpPr>
            <p:spPr bwMode="auto">
              <a:xfrm>
                <a:off x="4746625" y="1685925"/>
                <a:ext cx="85725" cy="127000"/>
              </a:xfrm>
              <a:custGeom>
                <a:avLst/>
                <a:gdLst/>
                <a:ahLst/>
                <a:cxnLst>
                  <a:cxn ang="0">
                    <a:pos x="153" y="2"/>
                  </a:cxn>
                  <a:cxn ang="0">
                    <a:pos x="153" y="2"/>
                  </a:cxn>
                  <a:cxn ang="0">
                    <a:pos x="130" y="34"/>
                  </a:cxn>
                  <a:cxn ang="0">
                    <a:pos x="119" y="49"/>
                  </a:cxn>
                  <a:cxn ang="0">
                    <a:pos x="109" y="67"/>
                  </a:cxn>
                  <a:cxn ang="0">
                    <a:pos x="109" y="67"/>
                  </a:cxn>
                  <a:cxn ang="0">
                    <a:pos x="89" y="101"/>
                  </a:cxn>
                  <a:cxn ang="0">
                    <a:pos x="69" y="135"/>
                  </a:cxn>
                  <a:cxn ang="0">
                    <a:pos x="69" y="135"/>
                  </a:cxn>
                  <a:cxn ang="0">
                    <a:pos x="57" y="151"/>
                  </a:cxn>
                  <a:cxn ang="0">
                    <a:pos x="45" y="167"/>
                  </a:cxn>
                  <a:cxn ang="0">
                    <a:pos x="33" y="183"/>
                  </a:cxn>
                  <a:cxn ang="0">
                    <a:pos x="20" y="199"/>
                  </a:cxn>
                  <a:cxn ang="0">
                    <a:pos x="20" y="199"/>
                  </a:cxn>
                  <a:cxn ang="0">
                    <a:pos x="13" y="208"/>
                  </a:cxn>
                  <a:cxn ang="0">
                    <a:pos x="6" y="217"/>
                  </a:cxn>
                  <a:cxn ang="0">
                    <a:pos x="4" y="222"/>
                  </a:cxn>
                  <a:cxn ang="0">
                    <a:pos x="2" y="227"/>
                  </a:cxn>
                  <a:cxn ang="0">
                    <a:pos x="0" y="232"/>
                  </a:cxn>
                  <a:cxn ang="0">
                    <a:pos x="2" y="237"/>
                  </a:cxn>
                  <a:cxn ang="0">
                    <a:pos x="2" y="237"/>
                  </a:cxn>
                  <a:cxn ang="0">
                    <a:pos x="2" y="239"/>
                  </a:cxn>
                  <a:cxn ang="0">
                    <a:pos x="4" y="240"/>
                  </a:cxn>
                  <a:cxn ang="0">
                    <a:pos x="5" y="241"/>
                  </a:cxn>
                  <a:cxn ang="0">
                    <a:pos x="7" y="241"/>
                  </a:cxn>
                  <a:cxn ang="0">
                    <a:pos x="9" y="240"/>
                  </a:cxn>
                  <a:cxn ang="0">
                    <a:pos x="10" y="239"/>
                  </a:cxn>
                  <a:cxn ang="0">
                    <a:pos x="11" y="237"/>
                  </a:cxn>
                  <a:cxn ang="0">
                    <a:pos x="10" y="235"/>
                  </a:cxn>
                  <a:cxn ang="0">
                    <a:pos x="10" y="235"/>
                  </a:cxn>
                  <a:cxn ang="0">
                    <a:pos x="10" y="232"/>
                  </a:cxn>
                  <a:cxn ang="0">
                    <a:pos x="11" y="229"/>
                  </a:cxn>
                  <a:cxn ang="0">
                    <a:pos x="14" y="222"/>
                  </a:cxn>
                  <a:cxn ang="0">
                    <a:pos x="19" y="214"/>
                  </a:cxn>
                  <a:cxn ang="0">
                    <a:pos x="25" y="205"/>
                  </a:cxn>
                  <a:cxn ang="0">
                    <a:pos x="38" y="190"/>
                  </a:cxn>
                  <a:cxn ang="0">
                    <a:pos x="47" y="179"/>
                  </a:cxn>
                  <a:cxn ang="0">
                    <a:pos x="47" y="179"/>
                  </a:cxn>
                  <a:cxn ang="0">
                    <a:pos x="67" y="152"/>
                  </a:cxn>
                  <a:cxn ang="0">
                    <a:pos x="77" y="139"/>
                  </a:cxn>
                  <a:cxn ang="0">
                    <a:pos x="85" y="125"/>
                  </a:cxn>
                  <a:cxn ang="0">
                    <a:pos x="85" y="125"/>
                  </a:cxn>
                  <a:cxn ang="0">
                    <a:pos x="104" y="95"/>
                  </a:cxn>
                  <a:cxn ang="0">
                    <a:pos x="120" y="64"/>
                  </a:cxn>
                  <a:cxn ang="0">
                    <a:pos x="120" y="64"/>
                  </a:cxn>
                  <a:cxn ang="0">
                    <a:pos x="130" y="49"/>
                  </a:cxn>
                  <a:cxn ang="0">
                    <a:pos x="140" y="35"/>
                  </a:cxn>
                  <a:cxn ang="0">
                    <a:pos x="162" y="7"/>
                  </a:cxn>
                  <a:cxn ang="0">
                    <a:pos x="162" y="7"/>
                  </a:cxn>
                  <a:cxn ang="0">
                    <a:pos x="163" y="5"/>
                  </a:cxn>
                  <a:cxn ang="0">
                    <a:pos x="163" y="3"/>
                  </a:cxn>
                  <a:cxn ang="0">
                    <a:pos x="162" y="2"/>
                  </a:cxn>
                  <a:cxn ang="0">
                    <a:pos x="161" y="1"/>
                  </a:cxn>
                  <a:cxn ang="0">
                    <a:pos x="156" y="0"/>
                  </a:cxn>
                  <a:cxn ang="0">
                    <a:pos x="154" y="1"/>
                  </a:cxn>
                  <a:cxn ang="0">
                    <a:pos x="153" y="2"/>
                  </a:cxn>
                  <a:cxn ang="0">
                    <a:pos x="153" y="2"/>
                  </a:cxn>
                </a:cxnLst>
                <a:rect l="0" t="0" r="r" b="b"/>
                <a:pathLst>
                  <a:path w="163" h="241">
                    <a:moveTo>
                      <a:pt x="153" y="2"/>
                    </a:moveTo>
                    <a:lnTo>
                      <a:pt x="153" y="2"/>
                    </a:lnTo>
                    <a:lnTo>
                      <a:pt x="130" y="34"/>
                    </a:lnTo>
                    <a:lnTo>
                      <a:pt x="119" y="49"/>
                    </a:lnTo>
                    <a:lnTo>
                      <a:pt x="109" y="67"/>
                    </a:lnTo>
                    <a:lnTo>
                      <a:pt x="109" y="67"/>
                    </a:lnTo>
                    <a:lnTo>
                      <a:pt x="89" y="101"/>
                    </a:lnTo>
                    <a:lnTo>
                      <a:pt x="69" y="135"/>
                    </a:lnTo>
                    <a:lnTo>
                      <a:pt x="69" y="135"/>
                    </a:lnTo>
                    <a:lnTo>
                      <a:pt x="57" y="151"/>
                    </a:lnTo>
                    <a:lnTo>
                      <a:pt x="45" y="167"/>
                    </a:lnTo>
                    <a:lnTo>
                      <a:pt x="33" y="183"/>
                    </a:lnTo>
                    <a:lnTo>
                      <a:pt x="20" y="199"/>
                    </a:lnTo>
                    <a:lnTo>
                      <a:pt x="20" y="199"/>
                    </a:lnTo>
                    <a:lnTo>
                      <a:pt x="13" y="208"/>
                    </a:lnTo>
                    <a:lnTo>
                      <a:pt x="6" y="217"/>
                    </a:lnTo>
                    <a:lnTo>
                      <a:pt x="4" y="222"/>
                    </a:lnTo>
                    <a:lnTo>
                      <a:pt x="2" y="227"/>
                    </a:lnTo>
                    <a:lnTo>
                      <a:pt x="0" y="232"/>
                    </a:lnTo>
                    <a:lnTo>
                      <a:pt x="2" y="237"/>
                    </a:lnTo>
                    <a:lnTo>
                      <a:pt x="2" y="237"/>
                    </a:lnTo>
                    <a:lnTo>
                      <a:pt x="2" y="239"/>
                    </a:lnTo>
                    <a:lnTo>
                      <a:pt x="4" y="240"/>
                    </a:lnTo>
                    <a:lnTo>
                      <a:pt x="5" y="241"/>
                    </a:lnTo>
                    <a:lnTo>
                      <a:pt x="7" y="241"/>
                    </a:lnTo>
                    <a:lnTo>
                      <a:pt x="9" y="240"/>
                    </a:lnTo>
                    <a:lnTo>
                      <a:pt x="10" y="239"/>
                    </a:lnTo>
                    <a:lnTo>
                      <a:pt x="11" y="237"/>
                    </a:lnTo>
                    <a:lnTo>
                      <a:pt x="10" y="235"/>
                    </a:lnTo>
                    <a:lnTo>
                      <a:pt x="10" y="235"/>
                    </a:lnTo>
                    <a:lnTo>
                      <a:pt x="10" y="232"/>
                    </a:lnTo>
                    <a:lnTo>
                      <a:pt x="11" y="229"/>
                    </a:lnTo>
                    <a:lnTo>
                      <a:pt x="14" y="222"/>
                    </a:lnTo>
                    <a:lnTo>
                      <a:pt x="19" y="214"/>
                    </a:lnTo>
                    <a:lnTo>
                      <a:pt x="25" y="205"/>
                    </a:lnTo>
                    <a:lnTo>
                      <a:pt x="38" y="190"/>
                    </a:lnTo>
                    <a:lnTo>
                      <a:pt x="47" y="179"/>
                    </a:lnTo>
                    <a:lnTo>
                      <a:pt x="47" y="179"/>
                    </a:lnTo>
                    <a:lnTo>
                      <a:pt x="67" y="152"/>
                    </a:lnTo>
                    <a:lnTo>
                      <a:pt x="77" y="139"/>
                    </a:lnTo>
                    <a:lnTo>
                      <a:pt x="85" y="125"/>
                    </a:lnTo>
                    <a:lnTo>
                      <a:pt x="85" y="125"/>
                    </a:lnTo>
                    <a:lnTo>
                      <a:pt x="104" y="95"/>
                    </a:lnTo>
                    <a:lnTo>
                      <a:pt x="120" y="64"/>
                    </a:lnTo>
                    <a:lnTo>
                      <a:pt x="120" y="64"/>
                    </a:lnTo>
                    <a:lnTo>
                      <a:pt x="130" y="49"/>
                    </a:lnTo>
                    <a:lnTo>
                      <a:pt x="140" y="35"/>
                    </a:lnTo>
                    <a:lnTo>
                      <a:pt x="162" y="7"/>
                    </a:lnTo>
                    <a:lnTo>
                      <a:pt x="162" y="7"/>
                    </a:lnTo>
                    <a:lnTo>
                      <a:pt x="163" y="5"/>
                    </a:lnTo>
                    <a:lnTo>
                      <a:pt x="163" y="3"/>
                    </a:lnTo>
                    <a:lnTo>
                      <a:pt x="162" y="2"/>
                    </a:lnTo>
                    <a:lnTo>
                      <a:pt x="161" y="1"/>
                    </a:lnTo>
                    <a:lnTo>
                      <a:pt x="156" y="0"/>
                    </a:lnTo>
                    <a:lnTo>
                      <a:pt x="154" y="1"/>
                    </a:lnTo>
                    <a:lnTo>
                      <a:pt x="153" y="2"/>
                    </a:lnTo>
                    <a:lnTo>
                      <a:pt x="153"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76" name="chenying0907 901"/>
              <p:cNvSpPr/>
              <p:nvPr/>
            </p:nvSpPr>
            <p:spPr bwMode="auto">
              <a:xfrm>
                <a:off x="4772025" y="1747838"/>
                <a:ext cx="61913" cy="90488"/>
              </a:xfrm>
              <a:custGeom>
                <a:avLst/>
                <a:gdLst/>
                <a:ahLst/>
                <a:cxnLst>
                  <a:cxn ang="0">
                    <a:pos x="109" y="3"/>
                  </a:cxn>
                  <a:cxn ang="0">
                    <a:pos x="109" y="3"/>
                  </a:cxn>
                  <a:cxn ang="0">
                    <a:pos x="105" y="12"/>
                  </a:cxn>
                  <a:cxn ang="0">
                    <a:pos x="101" y="21"/>
                  </a:cxn>
                  <a:cxn ang="0">
                    <a:pos x="95" y="29"/>
                  </a:cxn>
                  <a:cxn ang="0">
                    <a:pos x="88" y="38"/>
                  </a:cxn>
                  <a:cxn ang="0">
                    <a:pos x="74" y="53"/>
                  </a:cxn>
                  <a:cxn ang="0">
                    <a:pos x="67" y="61"/>
                  </a:cxn>
                  <a:cxn ang="0">
                    <a:pos x="62" y="69"/>
                  </a:cxn>
                  <a:cxn ang="0">
                    <a:pos x="62" y="69"/>
                  </a:cxn>
                  <a:cxn ang="0">
                    <a:pos x="29" y="114"/>
                  </a:cxn>
                  <a:cxn ang="0">
                    <a:pos x="13" y="138"/>
                  </a:cxn>
                  <a:cxn ang="0">
                    <a:pos x="6" y="150"/>
                  </a:cxn>
                  <a:cxn ang="0">
                    <a:pos x="0" y="164"/>
                  </a:cxn>
                  <a:cxn ang="0">
                    <a:pos x="0" y="164"/>
                  </a:cxn>
                  <a:cxn ang="0">
                    <a:pos x="0" y="166"/>
                  </a:cxn>
                  <a:cxn ang="0">
                    <a:pos x="0" y="168"/>
                  </a:cxn>
                  <a:cxn ang="0">
                    <a:pos x="2" y="170"/>
                  </a:cxn>
                  <a:cxn ang="0">
                    <a:pos x="4" y="171"/>
                  </a:cxn>
                  <a:cxn ang="0">
                    <a:pos x="5" y="171"/>
                  </a:cxn>
                  <a:cxn ang="0">
                    <a:pos x="7" y="170"/>
                  </a:cxn>
                  <a:cxn ang="0">
                    <a:pos x="8" y="168"/>
                  </a:cxn>
                  <a:cxn ang="0">
                    <a:pos x="8" y="168"/>
                  </a:cxn>
                  <a:cxn ang="0">
                    <a:pos x="15" y="155"/>
                  </a:cxn>
                  <a:cxn ang="0">
                    <a:pos x="22" y="143"/>
                  </a:cxn>
                  <a:cxn ang="0">
                    <a:pos x="36" y="119"/>
                  </a:cxn>
                  <a:cxn ang="0">
                    <a:pos x="53" y="96"/>
                  </a:cxn>
                  <a:cxn ang="0">
                    <a:pos x="70" y="74"/>
                  </a:cxn>
                  <a:cxn ang="0">
                    <a:pos x="70" y="74"/>
                  </a:cxn>
                  <a:cxn ang="0">
                    <a:pos x="83" y="58"/>
                  </a:cxn>
                  <a:cxn ang="0">
                    <a:pos x="97" y="42"/>
                  </a:cxn>
                  <a:cxn ang="0">
                    <a:pos x="103" y="32"/>
                  </a:cxn>
                  <a:cxn ang="0">
                    <a:pos x="110" y="24"/>
                  </a:cxn>
                  <a:cxn ang="0">
                    <a:pos x="115" y="15"/>
                  </a:cxn>
                  <a:cxn ang="0">
                    <a:pos x="118" y="6"/>
                  </a:cxn>
                  <a:cxn ang="0">
                    <a:pos x="118" y="6"/>
                  </a:cxn>
                  <a:cxn ang="0">
                    <a:pos x="118" y="3"/>
                  </a:cxn>
                  <a:cxn ang="0">
                    <a:pos x="117" y="2"/>
                  </a:cxn>
                  <a:cxn ang="0">
                    <a:pos x="116" y="0"/>
                  </a:cxn>
                  <a:cxn ang="0">
                    <a:pos x="115" y="0"/>
                  </a:cxn>
                  <a:cxn ang="0">
                    <a:pos x="113" y="0"/>
                  </a:cxn>
                  <a:cxn ang="0">
                    <a:pos x="111" y="0"/>
                  </a:cxn>
                  <a:cxn ang="0">
                    <a:pos x="110" y="1"/>
                  </a:cxn>
                  <a:cxn ang="0">
                    <a:pos x="109" y="3"/>
                  </a:cxn>
                  <a:cxn ang="0">
                    <a:pos x="109" y="3"/>
                  </a:cxn>
                </a:cxnLst>
                <a:rect l="0" t="0" r="r" b="b"/>
                <a:pathLst>
                  <a:path w="118" h="171">
                    <a:moveTo>
                      <a:pt x="109" y="3"/>
                    </a:moveTo>
                    <a:lnTo>
                      <a:pt x="109" y="3"/>
                    </a:lnTo>
                    <a:lnTo>
                      <a:pt x="105" y="12"/>
                    </a:lnTo>
                    <a:lnTo>
                      <a:pt x="101" y="21"/>
                    </a:lnTo>
                    <a:lnTo>
                      <a:pt x="95" y="29"/>
                    </a:lnTo>
                    <a:lnTo>
                      <a:pt x="88" y="38"/>
                    </a:lnTo>
                    <a:lnTo>
                      <a:pt x="74" y="53"/>
                    </a:lnTo>
                    <a:lnTo>
                      <a:pt x="67" y="61"/>
                    </a:lnTo>
                    <a:lnTo>
                      <a:pt x="62" y="69"/>
                    </a:lnTo>
                    <a:lnTo>
                      <a:pt x="62" y="69"/>
                    </a:lnTo>
                    <a:lnTo>
                      <a:pt x="29" y="114"/>
                    </a:lnTo>
                    <a:lnTo>
                      <a:pt x="13" y="138"/>
                    </a:lnTo>
                    <a:lnTo>
                      <a:pt x="6" y="150"/>
                    </a:lnTo>
                    <a:lnTo>
                      <a:pt x="0" y="164"/>
                    </a:lnTo>
                    <a:lnTo>
                      <a:pt x="0" y="164"/>
                    </a:lnTo>
                    <a:lnTo>
                      <a:pt x="0" y="166"/>
                    </a:lnTo>
                    <a:lnTo>
                      <a:pt x="0" y="168"/>
                    </a:lnTo>
                    <a:lnTo>
                      <a:pt x="2" y="170"/>
                    </a:lnTo>
                    <a:lnTo>
                      <a:pt x="4" y="171"/>
                    </a:lnTo>
                    <a:lnTo>
                      <a:pt x="5" y="171"/>
                    </a:lnTo>
                    <a:lnTo>
                      <a:pt x="7" y="170"/>
                    </a:lnTo>
                    <a:lnTo>
                      <a:pt x="8" y="168"/>
                    </a:lnTo>
                    <a:lnTo>
                      <a:pt x="8" y="168"/>
                    </a:lnTo>
                    <a:lnTo>
                      <a:pt x="15" y="155"/>
                    </a:lnTo>
                    <a:lnTo>
                      <a:pt x="22" y="143"/>
                    </a:lnTo>
                    <a:lnTo>
                      <a:pt x="36" y="119"/>
                    </a:lnTo>
                    <a:lnTo>
                      <a:pt x="53" y="96"/>
                    </a:lnTo>
                    <a:lnTo>
                      <a:pt x="70" y="74"/>
                    </a:lnTo>
                    <a:lnTo>
                      <a:pt x="70" y="74"/>
                    </a:lnTo>
                    <a:lnTo>
                      <a:pt x="83" y="58"/>
                    </a:lnTo>
                    <a:lnTo>
                      <a:pt x="97" y="42"/>
                    </a:lnTo>
                    <a:lnTo>
                      <a:pt x="103" y="32"/>
                    </a:lnTo>
                    <a:lnTo>
                      <a:pt x="110" y="24"/>
                    </a:lnTo>
                    <a:lnTo>
                      <a:pt x="115" y="15"/>
                    </a:lnTo>
                    <a:lnTo>
                      <a:pt x="118" y="6"/>
                    </a:lnTo>
                    <a:lnTo>
                      <a:pt x="118" y="6"/>
                    </a:lnTo>
                    <a:lnTo>
                      <a:pt x="118" y="3"/>
                    </a:lnTo>
                    <a:lnTo>
                      <a:pt x="117" y="2"/>
                    </a:lnTo>
                    <a:lnTo>
                      <a:pt x="116" y="0"/>
                    </a:lnTo>
                    <a:lnTo>
                      <a:pt x="115" y="0"/>
                    </a:lnTo>
                    <a:lnTo>
                      <a:pt x="113" y="0"/>
                    </a:lnTo>
                    <a:lnTo>
                      <a:pt x="111" y="0"/>
                    </a:lnTo>
                    <a:lnTo>
                      <a:pt x="110" y="1"/>
                    </a:lnTo>
                    <a:lnTo>
                      <a:pt x="109" y="3"/>
                    </a:lnTo>
                    <a:lnTo>
                      <a:pt x="109"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77" name="chenying0907 902"/>
              <p:cNvSpPr>
                <a:spLocks noEditPoints="1"/>
              </p:cNvSpPr>
              <p:nvPr/>
            </p:nvSpPr>
            <p:spPr bwMode="auto">
              <a:xfrm>
                <a:off x="4194175" y="1665288"/>
                <a:ext cx="217488" cy="206375"/>
              </a:xfrm>
              <a:custGeom>
                <a:avLst/>
                <a:gdLst/>
                <a:ahLst/>
                <a:cxnLst>
                  <a:cxn ang="0">
                    <a:pos x="213" y="391"/>
                  </a:cxn>
                  <a:cxn ang="0">
                    <a:pos x="160" y="381"/>
                  </a:cxn>
                  <a:cxn ang="0">
                    <a:pos x="109" y="359"/>
                  </a:cxn>
                  <a:cxn ang="0">
                    <a:pos x="63" y="328"/>
                  </a:cxn>
                  <a:cxn ang="0">
                    <a:pos x="27" y="289"/>
                  </a:cxn>
                  <a:cxn ang="0">
                    <a:pos x="5" y="241"/>
                  </a:cxn>
                  <a:cxn ang="0">
                    <a:pos x="1" y="216"/>
                  </a:cxn>
                  <a:cxn ang="0">
                    <a:pos x="0" y="182"/>
                  </a:cxn>
                  <a:cxn ang="0">
                    <a:pos x="6" y="151"/>
                  </a:cxn>
                  <a:cxn ang="0">
                    <a:pos x="29" y="103"/>
                  </a:cxn>
                  <a:cxn ang="0">
                    <a:pos x="46" y="80"/>
                  </a:cxn>
                  <a:cxn ang="0">
                    <a:pos x="75" y="52"/>
                  </a:cxn>
                  <a:cxn ang="0">
                    <a:pos x="109" y="30"/>
                  </a:cxn>
                  <a:cxn ang="0">
                    <a:pos x="146" y="14"/>
                  </a:cxn>
                  <a:cxn ang="0">
                    <a:pos x="186" y="3"/>
                  </a:cxn>
                  <a:cxn ang="0">
                    <a:pos x="227" y="0"/>
                  </a:cxn>
                  <a:cxn ang="0">
                    <a:pos x="234" y="0"/>
                  </a:cxn>
                  <a:cxn ang="0">
                    <a:pos x="246" y="5"/>
                  </a:cxn>
                  <a:cxn ang="0">
                    <a:pos x="267" y="6"/>
                  </a:cxn>
                  <a:cxn ang="0">
                    <a:pos x="312" y="18"/>
                  </a:cxn>
                  <a:cxn ang="0">
                    <a:pos x="348" y="41"/>
                  </a:cxn>
                  <a:cxn ang="0">
                    <a:pos x="376" y="72"/>
                  </a:cxn>
                  <a:cxn ang="0">
                    <a:pos x="396" y="108"/>
                  </a:cxn>
                  <a:cxn ang="0">
                    <a:pos x="407" y="146"/>
                  </a:cxn>
                  <a:cxn ang="0">
                    <a:pos x="411" y="179"/>
                  </a:cxn>
                  <a:cxn ang="0">
                    <a:pos x="408" y="230"/>
                  </a:cxn>
                  <a:cxn ang="0">
                    <a:pos x="395" y="278"/>
                  </a:cxn>
                  <a:cxn ang="0">
                    <a:pos x="369" y="324"/>
                  </a:cxn>
                  <a:cxn ang="0">
                    <a:pos x="331" y="360"/>
                  </a:cxn>
                  <a:cxn ang="0">
                    <a:pos x="299" y="378"/>
                  </a:cxn>
                  <a:cxn ang="0">
                    <a:pos x="249" y="390"/>
                  </a:cxn>
                  <a:cxn ang="0">
                    <a:pos x="203" y="45"/>
                  </a:cxn>
                  <a:cxn ang="0">
                    <a:pos x="178" y="51"/>
                  </a:cxn>
                  <a:cxn ang="0">
                    <a:pos x="141" y="65"/>
                  </a:cxn>
                  <a:cxn ang="0">
                    <a:pos x="106" y="87"/>
                  </a:cxn>
                  <a:cxn ang="0">
                    <a:pos x="75" y="113"/>
                  </a:cxn>
                  <a:cxn ang="0">
                    <a:pos x="52" y="144"/>
                  </a:cxn>
                  <a:cxn ang="0">
                    <a:pos x="42" y="167"/>
                  </a:cxn>
                  <a:cxn ang="0">
                    <a:pos x="37" y="203"/>
                  </a:cxn>
                  <a:cxn ang="0">
                    <a:pos x="47" y="239"/>
                  </a:cxn>
                  <a:cxn ang="0">
                    <a:pos x="60" y="263"/>
                  </a:cxn>
                  <a:cxn ang="0">
                    <a:pos x="75" y="278"/>
                  </a:cxn>
                  <a:cxn ang="0">
                    <a:pos x="125" y="316"/>
                  </a:cxn>
                  <a:cxn ang="0">
                    <a:pos x="188" y="344"/>
                  </a:cxn>
                  <a:cxn ang="0">
                    <a:pos x="222" y="350"/>
                  </a:cxn>
                  <a:cxn ang="0">
                    <a:pos x="245" y="350"/>
                  </a:cxn>
                  <a:cxn ang="0">
                    <a:pos x="278" y="342"/>
                  </a:cxn>
                  <a:cxn ang="0">
                    <a:pos x="306" y="327"/>
                  </a:cxn>
                  <a:cxn ang="0">
                    <a:pos x="324" y="310"/>
                  </a:cxn>
                  <a:cxn ang="0">
                    <a:pos x="346" y="278"/>
                  </a:cxn>
                  <a:cxn ang="0">
                    <a:pos x="362" y="241"/>
                  </a:cxn>
                  <a:cxn ang="0">
                    <a:pos x="370" y="203"/>
                  </a:cxn>
                  <a:cxn ang="0">
                    <a:pos x="369" y="164"/>
                  </a:cxn>
                  <a:cxn ang="0">
                    <a:pos x="359" y="126"/>
                  </a:cxn>
                  <a:cxn ang="0">
                    <a:pos x="350" y="108"/>
                  </a:cxn>
                  <a:cxn ang="0">
                    <a:pos x="334" y="85"/>
                  </a:cxn>
                  <a:cxn ang="0">
                    <a:pos x="313" y="68"/>
                  </a:cxn>
                  <a:cxn ang="0">
                    <a:pos x="289" y="55"/>
                  </a:cxn>
                  <a:cxn ang="0">
                    <a:pos x="262" y="48"/>
                  </a:cxn>
                  <a:cxn ang="0">
                    <a:pos x="241" y="47"/>
                  </a:cxn>
                  <a:cxn ang="0">
                    <a:pos x="218" y="49"/>
                  </a:cxn>
                  <a:cxn ang="0">
                    <a:pos x="210" y="47"/>
                  </a:cxn>
                </a:cxnLst>
                <a:rect l="0" t="0" r="r" b="b"/>
                <a:pathLst>
                  <a:path w="411" h="391">
                    <a:moveTo>
                      <a:pt x="231" y="391"/>
                    </a:moveTo>
                    <a:lnTo>
                      <a:pt x="231" y="391"/>
                    </a:lnTo>
                    <a:lnTo>
                      <a:pt x="213" y="391"/>
                    </a:lnTo>
                    <a:lnTo>
                      <a:pt x="195" y="389"/>
                    </a:lnTo>
                    <a:lnTo>
                      <a:pt x="178" y="385"/>
                    </a:lnTo>
                    <a:lnTo>
                      <a:pt x="160" y="381"/>
                    </a:lnTo>
                    <a:lnTo>
                      <a:pt x="143" y="374"/>
                    </a:lnTo>
                    <a:lnTo>
                      <a:pt x="125" y="367"/>
                    </a:lnTo>
                    <a:lnTo>
                      <a:pt x="109" y="359"/>
                    </a:lnTo>
                    <a:lnTo>
                      <a:pt x="92" y="350"/>
                    </a:lnTo>
                    <a:lnTo>
                      <a:pt x="78" y="339"/>
                    </a:lnTo>
                    <a:lnTo>
                      <a:pt x="63" y="328"/>
                    </a:lnTo>
                    <a:lnTo>
                      <a:pt x="50" y="315"/>
                    </a:lnTo>
                    <a:lnTo>
                      <a:pt x="37" y="303"/>
                    </a:lnTo>
                    <a:lnTo>
                      <a:pt x="27" y="289"/>
                    </a:lnTo>
                    <a:lnTo>
                      <a:pt x="18" y="273"/>
                    </a:lnTo>
                    <a:lnTo>
                      <a:pt x="11" y="258"/>
                    </a:lnTo>
                    <a:lnTo>
                      <a:pt x="5" y="241"/>
                    </a:lnTo>
                    <a:lnTo>
                      <a:pt x="5" y="241"/>
                    </a:lnTo>
                    <a:lnTo>
                      <a:pt x="3" y="229"/>
                    </a:lnTo>
                    <a:lnTo>
                      <a:pt x="1" y="216"/>
                    </a:lnTo>
                    <a:lnTo>
                      <a:pt x="0" y="204"/>
                    </a:lnTo>
                    <a:lnTo>
                      <a:pt x="0" y="193"/>
                    </a:lnTo>
                    <a:lnTo>
                      <a:pt x="0" y="182"/>
                    </a:lnTo>
                    <a:lnTo>
                      <a:pt x="1" y="171"/>
                    </a:lnTo>
                    <a:lnTo>
                      <a:pt x="3" y="160"/>
                    </a:lnTo>
                    <a:lnTo>
                      <a:pt x="6" y="151"/>
                    </a:lnTo>
                    <a:lnTo>
                      <a:pt x="13" y="133"/>
                    </a:lnTo>
                    <a:lnTo>
                      <a:pt x="20" y="117"/>
                    </a:lnTo>
                    <a:lnTo>
                      <a:pt x="29" y="103"/>
                    </a:lnTo>
                    <a:lnTo>
                      <a:pt x="37" y="89"/>
                    </a:lnTo>
                    <a:lnTo>
                      <a:pt x="37" y="89"/>
                    </a:lnTo>
                    <a:lnTo>
                      <a:pt x="46" y="80"/>
                    </a:lnTo>
                    <a:lnTo>
                      <a:pt x="55" y="70"/>
                    </a:lnTo>
                    <a:lnTo>
                      <a:pt x="64" y="61"/>
                    </a:lnTo>
                    <a:lnTo>
                      <a:pt x="75" y="52"/>
                    </a:lnTo>
                    <a:lnTo>
                      <a:pt x="86" y="45"/>
                    </a:lnTo>
                    <a:lnTo>
                      <a:pt x="97" y="38"/>
                    </a:lnTo>
                    <a:lnTo>
                      <a:pt x="109" y="30"/>
                    </a:lnTo>
                    <a:lnTo>
                      <a:pt x="121" y="24"/>
                    </a:lnTo>
                    <a:lnTo>
                      <a:pt x="134" y="19"/>
                    </a:lnTo>
                    <a:lnTo>
                      <a:pt x="146" y="14"/>
                    </a:lnTo>
                    <a:lnTo>
                      <a:pt x="159" y="10"/>
                    </a:lnTo>
                    <a:lnTo>
                      <a:pt x="173" y="7"/>
                    </a:lnTo>
                    <a:lnTo>
                      <a:pt x="186" y="3"/>
                    </a:lnTo>
                    <a:lnTo>
                      <a:pt x="200" y="1"/>
                    </a:lnTo>
                    <a:lnTo>
                      <a:pt x="213" y="0"/>
                    </a:lnTo>
                    <a:lnTo>
                      <a:pt x="227" y="0"/>
                    </a:lnTo>
                    <a:lnTo>
                      <a:pt x="227" y="0"/>
                    </a:lnTo>
                    <a:lnTo>
                      <a:pt x="234" y="0"/>
                    </a:lnTo>
                    <a:lnTo>
                      <a:pt x="234" y="0"/>
                    </a:lnTo>
                    <a:lnTo>
                      <a:pt x="239" y="1"/>
                    </a:lnTo>
                    <a:lnTo>
                      <a:pt x="243" y="3"/>
                    </a:lnTo>
                    <a:lnTo>
                      <a:pt x="246" y="5"/>
                    </a:lnTo>
                    <a:lnTo>
                      <a:pt x="249" y="5"/>
                    </a:lnTo>
                    <a:lnTo>
                      <a:pt x="249" y="5"/>
                    </a:lnTo>
                    <a:lnTo>
                      <a:pt x="267" y="6"/>
                    </a:lnTo>
                    <a:lnTo>
                      <a:pt x="283" y="9"/>
                    </a:lnTo>
                    <a:lnTo>
                      <a:pt x="299" y="13"/>
                    </a:lnTo>
                    <a:lnTo>
                      <a:pt x="312" y="18"/>
                    </a:lnTo>
                    <a:lnTo>
                      <a:pt x="326" y="24"/>
                    </a:lnTo>
                    <a:lnTo>
                      <a:pt x="338" y="32"/>
                    </a:lnTo>
                    <a:lnTo>
                      <a:pt x="348" y="41"/>
                    </a:lnTo>
                    <a:lnTo>
                      <a:pt x="359" y="50"/>
                    </a:lnTo>
                    <a:lnTo>
                      <a:pt x="368" y="60"/>
                    </a:lnTo>
                    <a:lnTo>
                      <a:pt x="376" y="72"/>
                    </a:lnTo>
                    <a:lnTo>
                      <a:pt x="383" y="83"/>
                    </a:lnTo>
                    <a:lnTo>
                      <a:pt x="390" y="95"/>
                    </a:lnTo>
                    <a:lnTo>
                      <a:pt x="396" y="108"/>
                    </a:lnTo>
                    <a:lnTo>
                      <a:pt x="400" y="120"/>
                    </a:lnTo>
                    <a:lnTo>
                      <a:pt x="404" y="134"/>
                    </a:lnTo>
                    <a:lnTo>
                      <a:pt x="407" y="146"/>
                    </a:lnTo>
                    <a:lnTo>
                      <a:pt x="407" y="146"/>
                    </a:lnTo>
                    <a:lnTo>
                      <a:pt x="409" y="163"/>
                    </a:lnTo>
                    <a:lnTo>
                      <a:pt x="411" y="179"/>
                    </a:lnTo>
                    <a:lnTo>
                      <a:pt x="411" y="196"/>
                    </a:lnTo>
                    <a:lnTo>
                      <a:pt x="410" y="212"/>
                    </a:lnTo>
                    <a:lnTo>
                      <a:pt x="408" y="230"/>
                    </a:lnTo>
                    <a:lnTo>
                      <a:pt x="405" y="246"/>
                    </a:lnTo>
                    <a:lnTo>
                      <a:pt x="400" y="263"/>
                    </a:lnTo>
                    <a:lnTo>
                      <a:pt x="395" y="278"/>
                    </a:lnTo>
                    <a:lnTo>
                      <a:pt x="388" y="295"/>
                    </a:lnTo>
                    <a:lnTo>
                      <a:pt x="378" y="309"/>
                    </a:lnTo>
                    <a:lnTo>
                      <a:pt x="369" y="324"/>
                    </a:lnTo>
                    <a:lnTo>
                      <a:pt x="358" y="337"/>
                    </a:lnTo>
                    <a:lnTo>
                      <a:pt x="345" y="348"/>
                    </a:lnTo>
                    <a:lnTo>
                      <a:pt x="331" y="360"/>
                    </a:lnTo>
                    <a:lnTo>
                      <a:pt x="315" y="370"/>
                    </a:lnTo>
                    <a:lnTo>
                      <a:pt x="299" y="378"/>
                    </a:lnTo>
                    <a:lnTo>
                      <a:pt x="299" y="378"/>
                    </a:lnTo>
                    <a:lnTo>
                      <a:pt x="283" y="384"/>
                    </a:lnTo>
                    <a:lnTo>
                      <a:pt x="267" y="388"/>
                    </a:lnTo>
                    <a:lnTo>
                      <a:pt x="249" y="390"/>
                    </a:lnTo>
                    <a:lnTo>
                      <a:pt x="231" y="391"/>
                    </a:lnTo>
                    <a:lnTo>
                      <a:pt x="231" y="391"/>
                    </a:lnTo>
                    <a:close/>
                    <a:moveTo>
                      <a:pt x="203" y="45"/>
                    </a:moveTo>
                    <a:lnTo>
                      <a:pt x="203" y="45"/>
                    </a:lnTo>
                    <a:lnTo>
                      <a:pt x="190" y="48"/>
                    </a:lnTo>
                    <a:lnTo>
                      <a:pt x="178" y="51"/>
                    </a:lnTo>
                    <a:lnTo>
                      <a:pt x="166" y="55"/>
                    </a:lnTo>
                    <a:lnTo>
                      <a:pt x="153" y="60"/>
                    </a:lnTo>
                    <a:lnTo>
                      <a:pt x="141" y="65"/>
                    </a:lnTo>
                    <a:lnTo>
                      <a:pt x="128" y="72"/>
                    </a:lnTo>
                    <a:lnTo>
                      <a:pt x="117" y="79"/>
                    </a:lnTo>
                    <a:lnTo>
                      <a:pt x="106" y="87"/>
                    </a:lnTo>
                    <a:lnTo>
                      <a:pt x="95" y="95"/>
                    </a:lnTo>
                    <a:lnTo>
                      <a:pt x="85" y="104"/>
                    </a:lnTo>
                    <a:lnTo>
                      <a:pt x="75" y="113"/>
                    </a:lnTo>
                    <a:lnTo>
                      <a:pt x="66" y="123"/>
                    </a:lnTo>
                    <a:lnTo>
                      <a:pt x="58" y="134"/>
                    </a:lnTo>
                    <a:lnTo>
                      <a:pt x="52" y="144"/>
                    </a:lnTo>
                    <a:lnTo>
                      <a:pt x="46" y="155"/>
                    </a:lnTo>
                    <a:lnTo>
                      <a:pt x="42" y="167"/>
                    </a:lnTo>
                    <a:lnTo>
                      <a:pt x="42" y="167"/>
                    </a:lnTo>
                    <a:lnTo>
                      <a:pt x="40" y="178"/>
                    </a:lnTo>
                    <a:lnTo>
                      <a:pt x="37" y="189"/>
                    </a:lnTo>
                    <a:lnTo>
                      <a:pt x="37" y="203"/>
                    </a:lnTo>
                    <a:lnTo>
                      <a:pt x="38" y="217"/>
                    </a:lnTo>
                    <a:lnTo>
                      <a:pt x="44" y="232"/>
                    </a:lnTo>
                    <a:lnTo>
                      <a:pt x="47" y="239"/>
                    </a:lnTo>
                    <a:lnTo>
                      <a:pt x="50" y="247"/>
                    </a:lnTo>
                    <a:lnTo>
                      <a:pt x="55" y="254"/>
                    </a:lnTo>
                    <a:lnTo>
                      <a:pt x="60" y="263"/>
                    </a:lnTo>
                    <a:lnTo>
                      <a:pt x="67" y="270"/>
                    </a:lnTo>
                    <a:lnTo>
                      <a:pt x="75" y="278"/>
                    </a:lnTo>
                    <a:lnTo>
                      <a:pt x="75" y="278"/>
                    </a:lnTo>
                    <a:lnTo>
                      <a:pt x="89" y="292"/>
                    </a:lnTo>
                    <a:lnTo>
                      <a:pt x="107" y="305"/>
                    </a:lnTo>
                    <a:lnTo>
                      <a:pt x="125" y="316"/>
                    </a:lnTo>
                    <a:lnTo>
                      <a:pt x="145" y="328"/>
                    </a:lnTo>
                    <a:lnTo>
                      <a:pt x="167" y="337"/>
                    </a:lnTo>
                    <a:lnTo>
                      <a:pt x="188" y="344"/>
                    </a:lnTo>
                    <a:lnTo>
                      <a:pt x="200" y="346"/>
                    </a:lnTo>
                    <a:lnTo>
                      <a:pt x="211" y="348"/>
                    </a:lnTo>
                    <a:lnTo>
                      <a:pt x="222" y="350"/>
                    </a:lnTo>
                    <a:lnTo>
                      <a:pt x="233" y="351"/>
                    </a:lnTo>
                    <a:lnTo>
                      <a:pt x="233" y="351"/>
                    </a:lnTo>
                    <a:lnTo>
                      <a:pt x="245" y="350"/>
                    </a:lnTo>
                    <a:lnTo>
                      <a:pt x="256" y="348"/>
                    </a:lnTo>
                    <a:lnTo>
                      <a:pt x="267" y="346"/>
                    </a:lnTo>
                    <a:lnTo>
                      <a:pt x="278" y="342"/>
                    </a:lnTo>
                    <a:lnTo>
                      <a:pt x="287" y="338"/>
                    </a:lnTo>
                    <a:lnTo>
                      <a:pt x="297" y="333"/>
                    </a:lnTo>
                    <a:lnTo>
                      <a:pt x="306" y="327"/>
                    </a:lnTo>
                    <a:lnTo>
                      <a:pt x="314" y="320"/>
                    </a:lnTo>
                    <a:lnTo>
                      <a:pt x="314" y="320"/>
                    </a:lnTo>
                    <a:lnTo>
                      <a:pt x="324" y="310"/>
                    </a:lnTo>
                    <a:lnTo>
                      <a:pt x="332" y="300"/>
                    </a:lnTo>
                    <a:lnTo>
                      <a:pt x="340" y="290"/>
                    </a:lnTo>
                    <a:lnTo>
                      <a:pt x="346" y="278"/>
                    </a:lnTo>
                    <a:lnTo>
                      <a:pt x="352" y="266"/>
                    </a:lnTo>
                    <a:lnTo>
                      <a:pt x="358" y="254"/>
                    </a:lnTo>
                    <a:lnTo>
                      <a:pt x="362" y="241"/>
                    </a:lnTo>
                    <a:lnTo>
                      <a:pt x="366" y="229"/>
                    </a:lnTo>
                    <a:lnTo>
                      <a:pt x="368" y="215"/>
                    </a:lnTo>
                    <a:lnTo>
                      <a:pt x="370" y="203"/>
                    </a:lnTo>
                    <a:lnTo>
                      <a:pt x="370" y="189"/>
                    </a:lnTo>
                    <a:lnTo>
                      <a:pt x="370" y="176"/>
                    </a:lnTo>
                    <a:lnTo>
                      <a:pt x="369" y="164"/>
                    </a:lnTo>
                    <a:lnTo>
                      <a:pt x="367" y="151"/>
                    </a:lnTo>
                    <a:lnTo>
                      <a:pt x="364" y="138"/>
                    </a:lnTo>
                    <a:lnTo>
                      <a:pt x="359" y="126"/>
                    </a:lnTo>
                    <a:lnTo>
                      <a:pt x="359" y="126"/>
                    </a:lnTo>
                    <a:lnTo>
                      <a:pt x="356" y="117"/>
                    </a:lnTo>
                    <a:lnTo>
                      <a:pt x="350" y="108"/>
                    </a:lnTo>
                    <a:lnTo>
                      <a:pt x="345" y="101"/>
                    </a:lnTo>
                    <a:lnTo>
                      <a:pt x="340" y="92"/>
                    </a:lnTo>
                    <a:lnTo>
                      <a:pt x="334" y="85"/>
                    </a:lnTo>
                    <a:lnTo>
                      <a:pt x="328" y="79"/>
                    </a:lnTo>
                    <a:lnTo>
                      <a:pt x="320" y="73"/>
                    </a:lnTo>
                    <a:lnTo>
                      <a:pt x="313" y="68"/>
                    </a:lnTo>
                    <a:lnTo>
                      <a:pt x="306" y="63"/>
                    </a:lnTo>
                    <a:lnTo>
                      <a:pt x="298" y="59"/>
                    </a:lnTo>
                    <a:lnTo>
                      <a:pt x="289" y="55"/>
                    </a:lnTo>
                    <a:lnTo>
                      <a:pt x="280" y="52"/>
                    </a:lnTo>
                    <a:lnTo>
                      <a:pt x="271" y="50"/>
                    </a:lnTo>
                    <a:lnTo>
                      <a:pt x="262" y="48"/>
                    </a:lnTo>
                    <a:lnTo>
                      <a:pt x="251" y="47"/>
                    </a:lnTo>
                    <a:lnTo>
                      <a:pt x="241" y="47"/>
                    </a:lnTo>
                    <a:lnTo>
                      <a:pt x="241" y="47"/>
                    </a:lnTo>
                    <a:lnTo>
                      <a:pt x="221" y="48"/>
                    </a:lnTo>
                    <a:lnTo>
                      <a:pt x="221" y="48"/>
                    </a:lnTo>
                    <a:lnTo>
                      <a:pt x="218" y="49"/>
                    </a:lnTo>
                    <a:lnTo>
                      <a:pt x="218" y="49"/>
                    </a:lnTo>
                    <a:lnTo>
                      <a:pt x="214" y="48"/>
                    </a:lnTo>
                    <a:lnTo>
                      <a:pt x="210" y="47"/>
                    </a:lnTo>
                    <a:lnTo>
                      <a:pt x="207" y="45"/>
                    </a:lnTo>
                    <a:lnTo>
                      <a:pt x="203" y="4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78" name="chenying0907 903"/>
              <p:cNvSpPr>
                <a:spLocks noEditPoints="1"/>
              </p:cNvSpPr>
              <p:nvPr/>
            </p:nvSpPr>
            <p:spPr bwMode="auto">
              <a:xfrm>
                <a:off x="4197350" y="1404938"/>
                <a:ext cx="449263" cy="444500"/>
              </a:xfrm>
              <a:custGeom>
                <a:avLst/>
                <a:gdLst/>
                <a:ahLst/>
                <a:cxnLst>
                  <a:cxn ang="0">
                    <a:pos x="735" y="833"/>
                  </a:cxn>
                  <a:cxn ang="0">
                    <a:pos x="616" y="832"/>
                  </a:cxn>
                  <a:cxn ang="0">
                    <a:pos x="603" y="831"/>
                  </a:cxn>
                  <a:cxn ang="0">
                    <a:pos x="588" y="829"/>
                  </a:cxn>
                  <a:cxn ang="0">
                    <a:pos x="575" y="811"/>
                  </a:cxn>
                  <a:cxn ang="0">
                    <a:pos x="562" y="767"/>
                  </a:cxn>
                  <a:cxn ang="0">
                    <a:pos x="559" y="714"/>
                  </a:cxn>
                  <a:cxn ang="0">
                    <a:pos x="551" y="661"/>
                  </a:cxn>
                  <a:cxn ang="0">
                    <a:pos x="522" y="582"/>
                  </a:cxn>
                  <a:cxn ang="0">
                    <a:pos x="482" y="510"/>
                  </a:cxn>
                  <a:cxn ang="0">
                    <a:pos x="432" y="444"/>
                  </a:cxn>
                  <a:cxn ang="0">
                    <a:pos x="375" y="389"/>
                  </a:cxn>
                  <a:cxn ang="0">
                    <a:pos x="339" y="363"/>
                  </a:cxn>
                  <a:cxn ang="0">
                    <a:pos x="270" y="330"/>
                  </a:cxn>
                  <a:cxn ang="0">
                    <a:pos x="134" y="299"/>
                  </a:cxn>
                  <a:cxn ang="0">
                    <a:pos x="93" y="296"/>
                  </a:cxn>
                  <a:cxn ang="0">
                    <a:pos x="50" y="287"/>
                  </a:cxn>
                  <a:cxn ang="0">
                    <a:pos x="35" y="271"/>
                  </a:cxn>
                  <a:cxn ang="0">
                    <a:pos x="27" y="263"/>
                  </a:cxn>
                  <a:cxn ang="0">
                    <a:pos x="14" y="223"/>
                  </a:cxn>
                  <a:cxn ang="0">
                    <a:pos x="0" y="99"/>
                  </a:cxn>
                  <a:cxn ang="0">
                    <a:pos x="11" y="14"/>
                  </a:cxn>
                  <a:cxn ang="0">
                    <a:pos x="19" y="3"/>
                  </a:cxn>
                  <a:cxn ang="0">
                    <a:pos x="34" y="1"/>
                  </a:cxn>
                  <a:cxn ang="0">
                    <a:pos x="50" y="11"/>
                  </a:cxn>
                  <a:cxn ang="0">
                    <a:pos x="151" y="17"/>
                  </a:cxn>
                  <a:cxn ang="0">
                    <a:pos x="325" y="50"/>
                  </a:cxn>
                  <a:cxn ang="0">
                    <a:pos x="471" y="111"/>
                  </a:cxn>
                  <a:cxn ang="0">
                    <a:pos x="593" y="201"/>
                  </a:cxn>
                  <a:cxn ang="0">
                    <a:pos x="667" y="284"/>
                  </a:cxn>
                  <a:cxn ang="0">
                    <a:pos x="739" y="398"/>
                  </a:cxn>
                  <a:cxn ang="0">
                    <a:pos x="792" y="526"/>
                  </a:cxn>
                  <a:cxn ang="0">
                    <a:pos x="825" y="672"/>
                  </a:cxn>
                  <a:cxn ang="0">
                    <a:pos x="837" y="799"/>
                  </a:cxn>
                  <a:cxn ang="0">
                    <a:pos x="847" y="815"/>
                  </a:cxn>
                  <a:cxn ang="0">
                    <a:pos x="843" y="833"/>
                  </a:cxn>
                  <a:cxn ang="0">
                    <a:pos x="831" y="838"/>
                  </a:cxn>
                  <a:cxn ang="0">
                    <a:pos x="45" y="65"/>
                  </a:cxn>
                  <a:cxn ang="0">
                    <a:pos x="46" y="157"/>
                  </a:cxn>
                  <a:cxn ang="0">
                    <a:pos x="61" y="237"/>
                  </a:cxn>
                  <a:cxn ang="0">
                    <a:pos x="76" y="249"/>
                  </a:cxn>
                  <a:cxn ang="0">
                    <a:pos x="92" y="257"/>
                  </a:cxn>
                  <a:cxn ang="0">
                    <a:pos x="174" y="267"/>
                  </a:cxn>
                  <a:cxn ang="0">
                    <a:pos x="232" y="274"/>
                  </a:cxn>
                  <a:cxn ang="0">
                    <a:pos x="298" y="295"/>
                  </a:cxn>
                  <a:cxn ang="0">
                    <a:pos x="376" y="335"/>
                  </a:cxn>
                  <a:cxn ang="0">
                    <a:pos x="406" y="360"/>
                  </a:cxn>
                  <a:cxn ang="0">
                    <a:pos x="498" y="465"/>
                  </a:cxn>
                  <a:cxn ang="0">
                    <a:pos x="565" y="574"/>
                  </a:cxn>
                  <a:cxn ang="0">
                    <a:pos x="578" y="611"/>
                  </a:cxn>
                  <a:cxn ang="0">
                    <a:pos x="588" y="680"/>
                  </a:cxn>
                  <a:cxn ang="0">
                    <a:pos x="601" y="759"/>
                  </a:cxn>
                  <a:cxn ang="0">
                    <a:pos x="625" y="791"/>
                  </a:cxn>
                  <a:cxn ang="0">
                    <a:pos x="781" y="793"/>
                  </a:cxn>
                  <a:cxn ang="0">
                    <a:pos x="791" y="740"/>
                  </a:cxn>
                  <a:cxn ang="0">
                    <a:pos x="768" y="594"/>
                  </a:cxn>
                  <a:cxn ang="0">
                    <a:pos x="728" y="467"/>
                  </a:cxn>
                  <a:cxn ang="0">
                    <a:pos x="671" y="358"/>
                  </a:cxn>
                  <a:cxn ang="0">
                    <a:pos x="616" y="287"/>
                  </a:cxn>
                  <a:cxn ang="0">
                    <a:pos x="506" y="187"/>
                  </a:cxn>
                  <a:cxn ang="0">
                    <a:pos x="379" y="115"/>
                  </a:cxn>
                  <a:cxn ang="0">
                    <a:pos x="231" y="71"/>
                  </a:cxn>
                  <a:cxn ang="0">
                    <a:pos x="58" y="53"/>
                  </a:cxn>
                </a:cxnLst>
                <a:rect l="0" t="0" r="r" b="b"/>
                <a:pathLst>
                  <a:path w="847" h="838">
                    <a:moveTo>
                      <a:pt x="829" y="838"/>
                    </a:moveTo>
                    <a:lnTo>
                      <a:pt x="829" y="838"/>
                    </a:lnTo>
                    <a:lnTo>
                      <a:pt x="782" y="835"/>
                    </a:lnTo>
                    <a:lnTo>
                      <a:pt x="735" y="833"/>
                    </a:lnTo>
                    <a:lnTo>
                      <a:pt x="686" y="833"/>
                    </a:lnTo>
                    <a:lnTo>
                      <a:pt x="635" y="832"/>
                    </a:lnTo>
                    <a:lnTo>
                      <a:pt x="616" y="832"/>
                    </a:lnTo>
                    <a:lnTo>
                      <a:pt x="616" y="832"/>
                    </a:lnTo>
                    <a:lnTo>
                      <a:pt x="609" y="831"/>
                    </a:lnTo>
                    <a:lnTo>
                      <a:pt x="606" y="830"/>
                    </a:lnTo>
                    <a:lnTo>
                      <a:pt x="603" y="831"/>
                    </a:lnTo>
                    <a:lnTo>
                      <a:pt x="603" y="831"/>
                    </a:lnTo>
                    <a:lnTo>
                      <a:pt x="599" y="831"/>
                    </a:lnTo>
                    <a:lnTo>
                      <a:pt x="599" y="831"/>
                    </a:lnTo>
                    <a:lnTo>
                      <a:pt x="593" y="831"/>
                    </a:lnTo>
                    <a:lnTo>
                      <a:pt x="588" y="829"/>
                    </a:lnTo>
                    <a:lnTo>
                      <a:pt x="584" y="826"/>
                    </a:lnTo>
                    <a:lnTo>
                      <a:pt x="581" y="822"/>
                    </a:lnTo>
                    <a:lnTo>
                      <a:pt x="581" y="822"/>
                    </a:lnTo>
                    <a:lnTo>
                      <a:pt x="575" y="811"/>
                    </a:lnTo>
                    <a:lnTo>
                      <a:pt x="571" y="800"/>
                    </a:lnTo>
                    <a:lnTo>
                      <a:pt x="567" y="789"/>
                    </a:lnTo>
                    <a:lnTo>
                      <a:pt x="564" y="779"/>
                    </a:lnTo>
                    <a:lnTo>
                      <a:pt x="562" y="767"/>
                    </a:lnTo>
                    <a:lnTo>
                      <a:pt x="561" y="756"/>
                    </a:lnTo>
                    <a:lnTo>
                      <a:pt x="560" y="732"/>
                    </a:lnTo>
                    <a:lnTo>
                      <a:pt x="560" y="732"/>
                    </a:lnTo>
                    <a:lnTo>
                      <a:pt x="559" y="714"/>
                    </a:lnTo>
                    <a:lnTo>
                      <a:pt x="558" y="697"/>
                    </a:lnTo>
                    <a:lnTo>
                      <a:pt x="555" y="679"/>
                    </a:lnTo>
                    <a:lnTo>
                      <a:pt x="551" y="661"/>
                    </a:lnTo>
                    <a:lnTo>
                      <a:pt x="551" y="661"/>
                    </a:lnTo>
                    <a:lnTo>
                      <a:pt x="545" y="641"/>
                    </a:lnTo>
                    <a:lnTo>
                      <a:pt x="538" y="622"/>
                    </a:lnTo>
                    <a:lnTo>
                      <a:pt x="530" y="602"/>
                    </a:lnTo>
                    <a:lnTo>
                      <a:pt x="522" y="582"/>
                    </a:lnTo>
                    <a:lnTo>
                      <a:pt x="513" y="564"/>
                    </a:lnTo>
                    <a:lnTo>
                      <a:pt x="504" y="545"/>
                    </a:lnTo>
                    <a:lnTo>
                      <a:pt x="493" y="528"/>
                    </a:lnTo>
                    <a:lnTo>
                      <a:pt x="482" y="510"/>
                    </a:lnTo>
                    <a:lnTo>
                      <a:pt x="470" y="492"/>
                    </a:lnTo>
                    <a:lnTo>
                      <a:pt x="458" y="476"/>
                    </a:lnTo>
                    <a:lnTo>
                      <a:pt x="446" y="459"/>
                    </a:lnTo>
                    <a:lnTo>
                      <a:pt x="432" y="444"/>
                    </a:lnTo>
                    <a:lnTo>
                      <a:pt x="419" y="429"/>
                    </a:lnTo>
                    <a:lnTo>
                      <a:pt x="404" y="415"/>
                    </a:lnTo>
                    <a:lnTo>
                      <a:pt x="390" y="403"/>
                    </a:lnTo>
                    <a:lnTo>
                      <a:pt x="375" y="389"/>
                    </a:lnTo>
                    <a:lnTo>
                      <a:pt x="375" y="389"/>
                    </a:lnTo>
                    <a:lnTo>
                      <a:pt x="364" y="380"/>
                    </a:lnTo>
                    <a:lnTo>
                      <a:pt x="352" y="372"/>
                    </a:lnTo>
                    <a:lnTo>
                      <a:pt x="339" y="363"/>
                    </a:lnTo>
                    <a:lnTo>
                      <a:pt x="326" y="356"/>
                    </a:lnTo>
                    <a:lnTo>
                      <a:pt x="313" y="349"/>
                    </a:lnTo>
                    <a:lnTo>
                      <a:pt x="299" y="342"/>
                    </a:lnTo>
                    <a:lnTo>
                      <a:pt x="270" y="330"/>
                    </a:lnTo>
                    <a:lnTo>
                      <a:pt x="239" y="320"/>
                    </a:lnTo>
                    <a:lnTo>
                      <a:pt x="206" y="312"/>
                    </a:lnTo>
                    <a:lnTo>
                      <a:pt x="171" y="304"/>
                    </a:lnTo>
                    <a:lnTo>
                      <a:pt x="134" y="299"/>
                    </a:lnTo>
                    <a:lnTo>
                      <a:pt x="134" y="299"/>
                    </a:lnTo>
                    <a:lnTo>
                      <a:pt x="112" y="297"/>
                    </a:lnTo>
                    <a:lnTo>
                      <a:pt x="112" y="297"/>
                    </a:lnTo>
                    <a:lnTo>
                      <a:pt x="93" y="296"/>
                    </a:lnTo>
                    <a:lnTo>
                      <a:pt x="75" y="294"/>
                    </a:lnTo>
                    <a:lnTo>
                      <a:pt x="66" y="292"/>
                    </a:lnTo>
                    <a:lnTo>
                      <a:pt x="57" y="290"/>
                    </a:lnTo>
                    <a:lnTo>
                      <a:pt x="50" y="287"/>
                    </a:lnTo>
                    <a:lnTo>
                      <a:pt x="43" y="283"/>
                    </a:lnTo>
                    <a:lnTo>
                      <a:pt x="43" y="283"/>
                    </a:lnTo>
                    <a:lnTo>
                      <a:pt x="38" y="278"/>
                    </a:lnTo>
                    <a:lnTo>
                      <a:pt x="35" y="271"/>
                    </a:lnTo>
                    <a:lnTo>
                      <a:pt x="33" y="268"/>
                    </a:lnTo>
                    <a:lnTo>
                      <a:pt x="29" y="266"/>
                    </a:lnTo>
                    <a:lnTo>
                      <a:pt x="29" y="266"/>
                    </a:lnTo>
                    <a:lnTo>
                      <a:pt x="27" y="263"/>
                    </a:lnTo>
                    <a:lnTo>
                      <a:pt x="25" y="261"/>
                    </a:lnTo>
                    <a:lnTo>
                      <a:pt x="22" y="255"/>
                    </a:lnTo>
                    <a:lnTo>
                      <a:pt x="22" y="255"/>
                    </a:lnTo>
                    <a:lnTo>
                      <a:pt x="14" y="223"/>
                    </a:lnTo>
                    <a:lnTo>
                      <a:pt x="8" y="191"/>
                    </a:lnTo>
                    <a:lnTo>
                      <a:pt x="4" y="160"/>
                    </a:lnTo>
                    <a:lnTo>
                      <a:pt x="2" y="129"/>
                    </a:lnTo>
                    <a:lnTo>
                      <a:pt x="0" y="99"/>
                    </a:lnTo>
                    <a:lnTo>
                      <a:pt x="3" y="70"/>
                    </a:lnTo>
                    <a:lnTo>
                      <a:pt x="6" y="41"/>
                    </a:lnTo>
                    <a:lnTo>
                      <a:pt x="11" y="14"/>
                    </a:lnTo>
                    <a:lnTo>
                      <a:pt x="11" y="14"/>
                    </a:lnTo>
                    <a:lnTo>
                      <a:pt x="13" y="10"/>
                    </a:lnTo>
                    <a:lnTo>
                      <a:pt x="14" y="7"/>
                    </a:lnTo>
                    <a:lnTo>
                      <a:pt x="16" y="5"/>
                    </a:lnTo>
                    <a:lnTo>
                      <a:pt x="19" y="3"/>
                    </a:lnTo>
                    <a:lnTo>
                      <a:pt x="23" y="1"/>
                    </a:lnTo>
                    <a:lnTo>
                      <a:pt x="28" y="0"/>
                    </a:lnTo>
                    <a:lnTo>
                      <a:pt x="28" y="0"/>
                    </a:lnTo>
                    <a:lnTo>
                      <a:pt x="34" y="1"/>
                    </a:lnTo>
                    <a:lnTo>
                      <a:pt x="39" y="2"/>
                    </a:lnTo>
                    <a:lnTo>
                      <a:pt x="43" y="5"/>
                    </a:lnTo>
                    <a:lnTo>
                      <a:pt x="47" y="8"/>
                    </a:lnTo>
                    <a:lnTo>
                      <a:pt x="50" y="11"/>
                    </a:lnTo>
                    <a:lnTo>
                      <a:pt x="55" y="11"/>
                    </a:lnTo>
                    <a:lnTo>
                      <a:pt x="55" y="11"/>
                    </a:lnTo>
                    <a:lnTo>
                      <a:pt x="105" y="13"/>
                    </a:lnTo>
                    <a:lnTo>
                      <a:pt x="151" y="17"/>
                    </a:lnTo>
                    <a:lnTo>
                      <a:pt x="198" y="23"/>
                    </a:lnTo>
                    <a:lnTo>
                      <a:pt x="241" y="31"/>
                    </a:lnTo>
                    <a:lnTo>
                      <a:pt x="284" y="40"/>
                    </a:lnTo>
                    <a:lnTo>
                      <a:pt x="325" y="50"/>
                    </a:lnTo>
                    <a:lnTo>
                      <a:pt x="364" y="63"/>
                    </a:lnTo>
                    <a:lnTo>
                      <a:pt x="401" y="77"/>
                    </a:lnTo>
                    <a:lnTo>
                      <a:pt x="437" y="94"/>
                    </a:lnTo>
                    <a:lnTo>
                      <a:pt x="471" y="111"/>
                    </a:lnTo>
                    <a:lnTo>
                      <a:pt x="504" y="131"/>
                    </a:lnTo>
                    <a:lnTo>
                      <a:pt x="536" y="153"/>
                    </a:lnTo>
                    <a:lnTo>
                      <a:pt x="564" y="175"/>
                    </a:lnTo>
                    <a:lnTo>
                      <a:pt x="593" y="201"/>
                    </a:lnTo>
                    <a:lnTo>
                      <a:pt x="620" y="228"/>
                    </a:lnTo>
                    <a:lnTo>
                      <a:pt x="645" y="256"/>
                    </a:lnTo>
                    <a:lnTo>
                      <a:pt x="645" y="256"/>
                    </a:lnTo>
                    <a:lnTo>
                      <a:pt x="667" y="284"/>
                    </a:lnTo>
                    <a:lnTo>
                      <a:pt x="686" y="312"/>
                    </a:lnTo>
                    <a:lnTo>
                      <a:pt x="706" y="340"/>
                    </a:lnTo>
                    <a:lnTo>
                      <a:pt x="724" y="368"/>
                    </a:lnTo>
                    <a:lnTo>
                      <a:pt x="739" y="398"/>
                    </a:lnTo>
                    <a:lnTo>
                      <a:pt x="755" y="429"/>
                    </a:lnTo>
                    <a:lnTo>
                      <a:pt x="768" y="460"/>
                    </a:lnTo>
                    <a:lnTo>
                      <a:pt x="780" y="493"/>
                    </a:lnTo>
                    <a:lnTo>
                      <a:pt x="792" y="526"/>
                    </a:lnTo>
                    <a:lnTo>
                      <a:pt x="801" y="562"/>
                    </a:lnTo>
                    <a:lnTo>
                      <a:pt x="810" y="597"/>
                    </a:lnTo>
                    <a:lnTo>
                      <a:pt x="818" y="634"/>
                    </a:lnTo>
                    <a:lnTo>
                      <a:pt x="825" y="672"/>
                    </a:lnTo>
                    <a:lnTo>
                      <a:pt x="830" y="711"/>
                    </a:lnTo>
                    <a:lnTo>
                      <a:pt x="834" y="752"/>
                    </a:lnTo>
                    <a:lnTo>
                      <a:pt x="837" y="794"/>
                    </a:lnTo>
                    <a:lnTo>
                      <a:pt x="837" y="799"/>
                    </a:lnTo>
                    <a:lnTo>
                      <a:pt x="840" y="802"/>
                    </a:lnTo>
                    <a:lnTo>
                      <a:pt x="840" y="802"/>
                    </a:lnTo>
                    <a:lnTo>
                      <a:pt x="844" y="808"/>
                    </a:lnTo>
                    <a:lnTo>
                      <a:pt x="847" y="815"/>
                    </a:lnTo>
                    <a:lnTo>
                      <a:pt x="847" y="822"/>
                    </a:lnTo>
                    <a:lnTo>
                      <a:pt x="846" y="829"/>
                    </a:lnTo>
                    <a:lnTo>
                      <a:pt x="846" y="829"/>
                    </a:lnTo>
                    <a:lnTo>
                      <a:pt x="843" y="833"/>
                    </a:lnTo>
                    <a:lnTo>
                      <a:pt x="840" y="836"/>
                    </a:lnTo>
                    <a:lnTo>
                      <a:pt x="836" y="837"/>
                    </a:lnTo>
                    <a:lnTo>
                      <a:pt x="831" y="838"/>
                    </a:lnTo>
                    <a:lnTo>
                      <a:pt x="831" y="838"/>
                    </a:lnTo>
                    <a:lnTo>
                      <a:pt x="829" y="838"/>
                    </a:lnTo>
                    <a:lnTo>
                      <a:pt x="829" y="838"/>
                    </a:lnTo>
                    <a:close/>
                    <a:moveTo>
                      <a:pt x="45" y="65"/>
                    </a:moveTo>
                    <a:lnTo>
                      <a:pt x="45" y="65"/>
                    </a:lnTo>
                    <a:lnTo>
                      <a:pt x="44" y="89"/>
                    </a:lnTo>
                    <a:lnTo>
                      <a:pt x="43" y="112"/>
                    </a:lnTo>
                    <a:lnTo>
                      <a:pt x="44" y="135"/>
                    </a:lnTo>
                    <a:lnTo>
                      <a:pt x="46" y="157"/>
                    </a:lnTo>
                    <a:lnTo>
                      <a:pt x="49" y="177"/>
                    </a:lnTo>
                    <a:lnTo>
                      <a:pt x="52" y="197"/>
                    </a:lnTo>
                    <a:lnTo>
                      <a:pt x="59" y="232"/>
                    </a:lnTo>
                    <a:lnTo>
                      <a:pt x="61" y="237"/>
                    </a:lnTo>
                    <a:lnTo>
                      <a:pt x="67" y="239"/>
                    </a:lnTo>
                    <a:lnTo>
                      <a:pt x="67" y="239"/>
                    </a:lnTo>
                    <a:lnTo>
                      <a:pt x="72" y="243"/>
                    </a:lnTo>
                    <a:lnTo>
                      <a:pt x="76" y="249"/>
                    </a:lnTo>
                    <a:lnTo>
                      <a:pt x="78" y="253"/>
                    </a:lnTo>
                    <a:lnTo>
                      <a:pt x="82" y="254"/>
                    </a:lnTo>
                    <a:lnTo>
                      <a:pt x="82" y="254"/>
                    </a:lnTo>
                    <a:lnTo>
                      <a:pt x="92" y="257"/>
                    </a:lnTo>
                    <a:lnTo>
                      <a:pt x="103" y="259"/>
                    </a:lnTo>
                    <a:lnTo>
                      <a:pt x="125" y="263"/>
                    </a:lnTo>
                    <a:lnTo>
                      <a:pt x="149" y="265"/>
                    </a:lnTo>
                    <a:lnTo>
                      <a:pt x="174" y="267"/>
                    </a:lnTo>
                    <a:lnTo>
                      <a:pt x="174" y="267"/>
                    </a:lnTo>
                    <a:lnTo>
                      <a:pt x="207" y="270"/>
                    </a:lnTo>
                    <a:lnTo>
                      <a:pt x="220" y="272"/>
                    </a:lnTo>
                    <a:lnTo>
                      <a:pt x="232" y="274"/>
                    </a:lnTo>
                    <a:lnTo>
                      <a:pt x="232" y="274"/>
                    </a:lnTo>
                    <a:lnTo>
                      <a:pt x="254" y="281"/>
                    </a:lnTo>
                    <a:lnTo>
                      <a:pt x="275" y="287"/>
                    </a:lnTo>
                    <a:lnTo>
                      <a:pt x="298" y="295"/>
                    </a:lnTo>
                    <a:lnTo>
                      <a:pt x="321" y="304"/>
                    </a:lnTo>
                    <a:lnTo>
                      <a:pt x="343" y="316"/>
                    </a:lnTo>
                    <a:lnTo>
                      <a:pt x="366" y="328"/>
                    </a:lnTo>
                    <a:lnTo>
                      <a:pt x="376" y="335"/>
                    </a:lnTo>
                    <a:lnTo>
                      <a:pt x="387" y="344"/>
                    </a:lnTo>
                    <a:lnTo>
                      <a:pt x="397" y="352"/>
                    </a:lnTo>
                    <a:lnTo>
                      <a:pt x="406" y="360"/>
                    </a:lnTo>
                    <a:lnTo>
                      <a:pt x="406" y="360"/>
                    </a:lnTo>
                    <a:lnTo>
                      <a:pt x="432" y="386"/>
                    </a:lnTo>
                    <a:lnTo>
                      <a:pt x="456" y="413"/>
                    </a:lnTo>
                    <a:lnTo>
                      <a:pt x="478" y="439"/>
                    </a:lnTo>
                    <a:lnTo>
                      <a:pt x="498" y="465"/>
                    </a:lnTo>
                    <a:lnTo>
                      <a:pt x="517" y="491"/>
                    </a:lnTo>
                    <a:lnTo>
                      <a:pt x="535" y="518"/>
                    </a:lnTo>
                    <a:lnTo>
                      <a:pt x="550" y="545"/>
                    </a:lnTo>
                    <a:lnTo>
                      <a:pt x="565" y="574"/>
                    </a:lnTo>
                    <a:lnTo>
                      <a:pt x="565" y="574"/>
                    </a:lnTo>
                    <a:lnTo>
                      <a:pt x="571" y="585"/>
                    </a:lnTo>
                    <a:lnTo>
                      <a:pt x="575" y="598"/>
                    </a:lnTo>
                    <a:lnTo>
                      <a:pt x="578" y="611"/>
                    </a:lnTo>
                    <a:lnTo>
                      <a:pt x="581" y="625"/>
                    </a:lnTo>
                    <a:lnTo>
                      <a:pt x="585" y="653"/>
                    </a:lnTo>
                    <a:lnTo>
                      <a:pt x="588" y="680"/>
                    </a:lnTo>
                    <a:lnTo>
                      <a:pt x="588" y="680"/>
                    </a:lnTo>
                    <a:lnTo>
                      <a:pt x="591" y="707"/>
                    </a:lnTo>
                    <a:lnTo>
                      <a:pt x="594" y="734"/>
                    </a:lnTo>
                    <a:lnTo>
                      <a:pt x="598" y="747"/>
                    </a:lnTo>
                    <a:lnTo>
                      <a:pt x="601" y="759"/>
                    </a:lnTo>
                    <a:lnTo>
                      <a:pt x="604" y="771"/>
                    </a:lnTo>
                    <a:lnTo>
                      <a:pt x="609" y="783"/>
                    </a:lnTo>
                    <a:lnTo>
                      <a:pt x="612" y="791"/>
                    </a:lnTo>
                    <a:lnTo>
                      <a:pt x="625" y="791"/>
                    </a:lnTo>
                    <a:lnTo>
                      <a:pt x="625" y="791"/>
                    </a:lnTo>
                    <a:lnTo>
                      <a:pt x="704" y="791"/>
                    </a:lnTo>
                    <a:lnTo>
                      <a:pt x="742" y="792"/>
                    </a:lnTo>
                    <a:lnTo>
                      <a:pt x="781" y="793"/>
                    </a:lnTo>
                    <a:lnTo>
                      <a:pt x="795" y="794"/>
                    </a:lnTo>
                    <a:lnTo>
                      <a:pt x="794" y="780"/>
                    </a:lnTo>
                    <a:lnTo>
                      <a:pt x="794" y="780"/>
                    </a:lnTo>
                    <a:lnTo>
                      <a:pt x="791" y="740"/>
                    </a:lnTo>
                    <a:lnTo>
                      <a:pt x="787" y="701"/>
                    </a:lnTo>
                    <a:lnTo>
                      <a:pt x="781" y="664"/>
                    </a:lnTo>
                    <a:lnTo>
                      <a:pt x="775" y="628"/>
                    </a:lnTo>
                    <a:lnTo>
                      <a:pt x="768" y="594"/>
                    </a:lnTo>
                    <a:lnTo>
                      <a:pt x="760" y="560"/>
                    </a:lnTo>
                    <a:lnTo>
                      <a:pt x="750" y="528"/>
                    </a:lnTo>
                    <a:lnTo>
                      <a:pt x="739" y="497"/>
                    </a:lnTo>
                    <a:lnTo>
                      <a:pt x="728" y="467"/>
                    </a:lnTo>
                    <a:lnTo>
                      <a:pt x="715" y="439"/>
                    </a:lnTo>
                    <a:lnTo>
                      <a:pt x="702" y="411"/>
                    </a:lnTo>
                    <a:lnTo>
                      <a:pt x="686" y="384"/>
                    </a:lnTo>
                    <a:lnTo>
                      <a:pt x="671" y="358"/>
                    </a:lnTo>
                    <a:lnTo>
                      <a:pt x="654" y="333"/>
                    </a:lnTo>
                    <a:lnTo>
                      <a:pt x="636" y="310"/>
                    </a:lnTo>
                    <a:lnTo>
                      <a:pt x="616" y="287"/>
                    </a:lnTo>
                    <a:lnTo>
                      <a:pt x="616" y="287"/>
                    </a:lnTo>
                    <a:lnTo>
                      <a:pt x="590" y="259"/>
                    </a:lnTo>
                    <a:lnTo>
                      <a:pt x="562" y="233"/>
                    </a:lnTo>
                    <a:lnTo>
                      <a:pt x="535" y="209"/>
                    </a:lnTo>
                    <a:lnTo>
                      <a:pt x="506" y="187"/>
                    </a:lnTo>
                    <a:lnTo>
                      <a:pt x="476" y="166"/>
                    </a:lnTo>
                    <a:lnTo>
                      <a:pt x="445" y="147"/>
                    </a:lnTo>
                    <a:lnTo>
                      <a:pt x="412" y="131"/>
                    </a:lnTo>
                    <a:lnTo>
                      <a:pt x="379" y="115"/>
                    </a:lnTo>
                    <a:lnTo>
                      <a:pt x="343" y="102"/>
                    </a:lnTo>
                    <a:lnTo>
                      <a:pt x="307" y="90"/>
                    </a:lnTo>
                    <a:lnTo>
                      <a:pt x="270" y="80"/>
                    </a:lnTo>
                    <a:lnTo>
                      <a:pt x="231" y="71"/>
                    </a:lnTo>
                    <a:lnTo>
                      <a:pt x="190" y="65"/>
                    </a:lnTo>
                    <a:lnTo>
                      <a:pt x="147" y="60"/>
                    </a:lnTo>
                    <a:lnTo>
                      <a:pt x="104" y="55"/>
                    </a:lnTo>
                    <a:lnTo>
                      <a:pt x="58" y="53"/>
                    </a:lnTo>
                    <a:lnTo>
                      <a:pt x="47" y="53"/>
                    </a:lnTo>
                    <a:lnTo>
                      <a:pt x="45" y="6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79" name="chenying0907 904"/>
              <p:cNvSpPr>
                <a:spLocks noEditPoints="1"/>
              </p:cNvSpPr>
              <p:nvPr/>
            </p:nvSpPr>
            <p:spPr bwMode="auto">
              <a:xfrm>
                <a:off x="4214813" y="1193800"/>
                <a:ext cx="649288" cy="658813"/>
              </a:xfrm>
              <a:custGeom>
                <a:avLst/>
                <a:gdLst/>
                <a:ahLst/>
                <a:cxnLst>
                  <a:cxn ang="0">
                    <a:pos x="980" y="1233"/>
                  </a:cxn>
                  <a:cxn ang="0">
                    <a:pos x="957" y="1244"/>
                  </a:cxn>
                  <a:cxn ang="0">
                    <a:pos x="943" y="1233"/>
                  </a:cxn>
                  <a:cxn ang="0">
                    <a:pos x="933" y="1152"/>
                  </a:cxn>
                  <a:cxn ang="0">
                    <a:pos x="929" y="1000"/>
                  </a:cxn>
                  <a:cxn ang="0">
                    <a:pos x="911" y="872"/>
                  </a:cxn>
                  <a:cxn ang="0">
                    <a:pos x="879" y="776"/>
                  </a:cxn>
                  <a:cxn ang="0">
                    <a:pos x="828" y="668"/>
                  </a:cxn>
                  <a:cxn ang="0">
                    <a:pos x="764" y="576"/>
                  </a:cxn>
                  <a:cxn ang="0">
                    <a:pos x="699" y="508"/>
                  </a:cxn>
                  <a:cxn ang="0">
                    <a:pos x="604" y="435"/>
                  </a:cxn>
                  <a:cxn ang="0">
                    <a:pos x="504" y="380"/>
                  </a:cxn>
                  <a:cxn ang="0">
                    <a:pos x="287" y="307"/>
                  </a:cxn>
                  <a:cxn ang="0">
                    <a:pos x="25" y="257"/>
                  </a:cxn>
                  <a:cxn ang="0">
                    <a:pos x="14" y="251"/>
                  </a:cxn>
                  <a:cxn ang="0">
                    <a:pos x="13" y="231"/>
                  </a:cxn>
                  <a:cxn ang="0">
                    <a:pos x="5" y="215"/>
                  </a:cxn>
                  <a:cxn ang="0">
                    <a:pos x="1" y="69"/>
                  </a:cxn>
                  <a:cxn ang="0">
                    <a:pos x="3" y="8"/>
                  </a:cxn>
                  <a:cxn ang="0">
                    <a:pos x="16" y="0"/>
                  </a:cxn>
                  <a:cxn ang="0">
                    <a:pos x="33" y="2"/>
                  </a:cxn>
                  <a:cxn ang="0">
                    <a:pos x="79" y="13"/>
                  </a:cxn>
                  <a:cxn ang="0">
                    <a:pos x="281" y="38"/>
                  </a:cxn>
                  <a:cxn ang="0">
                    <a:pos x="459" y="74"/>
                  </a:cxn>
                  <a:cxn ang="0">
                    <a:pos x="545" y="107"/>
                  </a:cxn>
                  <a:cxn ang="0">
                    <a:pos x="768" y="239"/>
                  </a:cxn>
                  <a:cxn ang="0">
                    <a:pos x="867" y="321"/>
                  </a:cxn>
                  <a:cxn ang="0">
                    <a:pos x="942" y="400"/>
                  </a:cxn>
                  <a:cxn ang="0">
                    <a:pos x="1027" y="510"/>
                  </a:cxn>
                  <a:cxn ang="0">
                    <a:pos x="1093" y="622"/>
                  </a:cxn>
                  <a:cxn ang="0">
                    <a:pos x="1131" y="712"/>
                  </a:cxn>
                  <a:cxn ang="0">
                    <a:pos x="1178" y="904"/>
                  </a:cxn>
                  <a:cxn ang="0">
                    <a:pos x="1215" y="1189"/>
                  </a:cxn>
                  <a:cxn ang="0">
                    <a:pos x="1227" y="1208"/>
                  </a:cxn>
                  <a:cxn ang="0">
                    <a:pos x="1219" y="1230"/>
                  </a:cxn>
                  <a:cxn ang="0">
                    <a:pos x="1208" y="1232"/>
                  </a:cxn>
                  <a:cxn ang="0">
                    <a:pos x="1106" y="1233"/>
                  </a:cxn>
                  <a:cxn ang="0">
                    <a:pos x="997" y="1244"/>
                  </a:cxn>
                  <a:cxn ang="0">
                    <a:pos x="45" y="117"/>
                  </a:cxn>
                  <a:cxn ang="0">
                    <a:pos x="66" y="221"/>
                  </a:cxn>
                  <a:cxn ang="0">
                    <a:pos x="362" y="283"/>
                  </a:cxn>
                  <a:cxn ang="0">
                    <a:pos x="548" y="352"/>
                  </a:cxn>
                  <a:cxn ang="0">
                    <a:pos x="654" y="414"/>
                  </a:cxn>
                  <a:cxn ang="0">
                    <a:pos x="750" y="498"/>
                  </a:cxn>
                  <a:cxn ang="0">
                    <a:pos x="839" y="609"/>
                  </a:cxn>
                  <a:cxn ang="0">
                    <a:pos x="931" y="792"/>
                  </a:cxn>
                  <a:cxn ang="0">
                    <a:pos x="958" y="912"/>
                  </a:cxn>
                  <a:cxn ang="0">
                    <a:pos x="968" y="1048"/>
                  </a:cxn>
                  <a:cxn ang="0">
                    <a:pos x="995" y="1203"/>
                  </a:cxn>
                  <a:cxn ang="0">
                    <a:pos x="1048" y="1197"/>
                  </a:cxn>
                  <a:cxn ang="0">
                    <a:pos x="1172" y="1175"/>
                  </a:cxn>
                  <a:cxn ang="0">
                    <a:pos x="1146" y="947"/>
                  </a:cxn>
                  <a:cxn ang="0">
                    <a:pos x="1106" y="764"/>
                  </a:cxn>
                  <a:cxn ang="0">
                    <a:pos x="1065" y="665"/>
                  </a:cxn>
                  <a:cxn ang="0">
                    <a:pos x="993" y="536"/>
                  </a:cxn>
                  <a:cxn ang="0">
                    <a:pos x="905" y="420"/>
                  </a:cxn>
                  <a:cxn ang="0">
                    <a:pos x="825" y="340"/>
                  </a:cxn>
                  <a:cxn ang="0">
                    <a:pos x="671" y="222"/>
                  </a:cxn>
                  <a:cxn ang="0">
                    <a:pos x="536" y="148"/>
                  </a:cxn>
                  <a:cxn ang="0">
                    <a:pos x="419" y="106"/>
                  </a:cxn>
                  <a:cxn ang="0">
                    <a:pos x="181" y="68"/>
                  </a:cxn>
                  <a:cxn ang="0">
                    <a:pos x="43" y="65"/>
                  </a:cxn>
                </a:cxnLst>
                <a:rect l="0" t="0" r="r" b="b"/>
                <a:pathLst>
                  <a:path w="1227" h="1244">
                    <a:moveTo>
                      <a:pt x="997" y="1244"/>
                    </a:moveTo>
                    <a:lnTo>
                      <a:pt x="997" y="1244"/>
                    </a:lnTo>
                    <a:lnTo>
                      <a:pt x="992" y="1243"/>
                    </a:lnTo>
                    <a:lnTo>
                      <a:pt x="987" y="1241"/>
                    </a:lnTo>
                    <a:lnTo>
                      <a:pt x="980" y="1233"/>
                    </a:lnTo>
                    <a:lnTo>
                      <a:pt x="971" y="1239"/>
                    </a:lnTo>
                    <a:lnTo>
                      <a:pt x="971" y="1239"/>
                    </a:lnTo>
                    <a:lnTo>
                      <a:pt x="965" y="1243"/>
                    </a:lnTo>
                    <a:lnTo>
                      <a:pt x="957" y="1244"/>
                    </a:lnTo>
                    <a:lnTo>
                      <a:pt x="957" y="1244"/>
                    </a:lnTo>
                    <a:lnTo>
                      <a:pt x="953" y="1243"/>
                    </a:lnTo>
                    <a:lnTo>
                      <a:pt x="948" y="1241"/>
                    </a:lnTo>
                    <a:lnTo>
                      <a:pt x="946" y="1239"/>
                    </a:lnTo>
                    <a:lnTo>
                      <a:pt x="945" y="1236"/>
                    </a:lnTo>
                    <a:lnTo>
                      <a:pt x="943" y="1233"/>
                    </a:lnTo>
                    <a:lnTo>
                      <a:pt x="942" y="1229"/>
                    </a:lnTo>
                    <a:lnTo>
                      <a:pt x="942" y="1229"/>
                    </a:lnTo>
                    <a:lnTo>
                      <a:pt x="939" y="1211"/>
                    </a:lnTo>
                    <a:lnTo>
                      <a:pt x="936" y="1191"/>
                    </a:lnTo>
                    <a:lnTo>
                      <a:pt x="933" y="1152"/>
                    </a:lnTo>
                    <a:lnTo>
                      <a:pt x="932" y="1113"/>
                    </a:lnTo>
                    <a:lnTo>
                      <a:pt x="931" y="1075"/>
                    </a:lnTo>
                    <a:lnTo>
                      <a:pt x="931" y="1075"/>
                    </a:lnTo>
                    <a:lnTo>
                      <a:pt x="930" y="1025"/>
                    </a:lnTo>
                    <a:lnTo>
                      <a:pt x="929" y="1000"/>
                    </a:lnTo>
                    <a:lnTo>
                      <a:pt x="927" y="974"/>
                    </a:lnTo>
                    <a:lnTo>
                      <a:pt x="925" y="948"/>
                    </a:lnTo>
                    <a:lnTo>
                      <a:pt x="921" y="923"/>
                    </a:lnTo>
                    <a:lnTo>
                      <a:pt x="917" y="898"/>
                    </a:lnTo>
                    <a:lnTo>
                      <a:pt x="911" y="872"/>
                    </a:lnTo>
                    <a:lnTo>
                      <a:pt x="911" y="872"/>
                    </a:lnTo>
                    <a:lnTo>
                      <a:pt x="903" y="847"/>
                    </a:lnTo>
                    <a:lnTo>
                      <a:pt x="896" y="822"/>
                    </a:lnTo>
                    <a:lnTo>
                      <a:pt x="888" y="798"/>
                    </a:lnTo>
                    <a:lnTo>
                      <a:pt x="879" y="776"/>
                    </a:lnTo>
                    <a:lnTo>
                      <a:pt x="870" y="753"/>
                    </a:lnTo>
                    <a:lnTo>
                      <a:pt x="860" y="730"/>
                    </a:lnTo>
                    <a:lnTo>
                      <a:pt x="850" y="710"/>
                    </a:lnTo>
                    <a:lnTo>
                      <a:pt x="839" y="688"/>
                    </a:lnTo>
                    <a:lnTo>
                      <a:pt x="828" y="668"/>
                    </a:lnTo>
                    <a:lnTo>
                      <a:pt x="817" y="649"/>
                    </a:lnTo>
                    <a:lnTo>
                      <a:pt x="804" y="629"/>
                    </a:lnTo>
                    <a:lnTo>
                      <a:pt x="791" y="610"/>
                    </a:lnTo>
                    <a:lnTo>
                      <a:pt x="777" y="593"/>
                    </a:lnTo>
                    <a:lnTo>
                      <a:pt x="764" y="576"/>
                    </a:lnTo>
                    <a:lnTo>
                      <a:pt x="749" y="559"/>
                    </a:lnTo>
                    <a:lnTo>
                      <a:pt x="735" y="543"/>
                    </a:lnTo>
                    <a:lnTo>
                      <a:pt x="735" y="543"/>
                    </a:lnTo>
                    <a:lnTo>
                      <a:pt x="717" y="526"/>
                    </a:lnTo>
                    <a:lnTo>
                      <a:pt x="699" y="508"/>
                    </a:lnTo>
                    <a:lnTo>
                      <a:pt x="680" y="493"/>
                    </a:lnTo>
                    <a:lnTo>
                      <a:pt x="662" y="477"/>
                    </a:lnTo>
                    <a:lnTo>
                      <a:pt x="643" y="462"/>
                    </a:lnTo>
                    <a:lnTo>
                      <a:pt x="623" y="448"/>
                    </a:lnTo>
                    <a:lnTo>
                      <a:pt x="604" y="435"/>
                    </a:lnTo>
                    <a:lnTo>
                      <a:pt x="584" y="422"/>
                    </a:lnTo>
                    <a:lnTo>
                      <a:pt x="565" y="411"/>
                    </a:lnTo>
                    <a:lnTo>
                      <a:pt x="544" y="400"/>
                    </a:lnTo>
                    <a:lnTo>
                      <a:pt x="523" y="389"/>
                    </a:lnTo>
                    <a:lnTo>
                      <a:pt x="504" y="380"/>
                    </a:lnTo>
                    <a:lnTo>
                      <a:pt x="461" y="361"/>
                    </a:lnTo>
                    <a:lnTo>
                      <a:pt x="419" y="346"/>
                    </a:lnTo>
                    <a:lnTo>
                      <a:pt x="375" y="332"/>
                    </a:lnTo>
                    <a:lnTo>
                      <a:pt x="331" y="318"/>
                    </a:lnTo>
                    <a:lnTo>
                      <a:pt x="287" y="307"/>
                    </a:lnTo>
                    <a:lnTo>
                      <a:pt x="241" y="296"/>
                    </a:lnTo>
                    <a:lnTo>
                      <a:pt x="195" y="287"/>
                    </a:lnTo>
                    <a:lnTo>
                      <a:pt x="149" y="279"/>
                    </a:lnTo>
                    <a:lnTo>
                      <a:pt x="55" y="262"/>
                    </a:lnTo>
                    <a:lnTo>
                      <a:pt x="25" y="257"/>
                    </a:lnTo>
                    <a:lnTo>
                      <a:pt x="25" y="257"/>
                    </a:lnTo>
                    <a:lnTo>
                      <a:pt x="18" y="254"/>
                    </a:lnTo>
                    <a:lnTo>
                      <a:pt x="16" y="253"/>
                    </a:lnTo>
                    <a:lnTo>
                      <a:pt x="14" y="251"/>
                    </a:lnTo>
                    <a:lnTo>
                      <a:pt x="14" y="251"/>
                    </a:lnTo>
                    <a:lnTo>
                      <a:pt x="12" y="248"/>
                    </a:lnTo>
                    <a:lnTo>
                      <a:pt x="11" y="245"/>
                    </a:lnTo>
                    <a:lnTo>
                      <a:pt x="11" y="241"/>
                    </a:lnTo>
                    <a:lnTo>
                      <a:pt x="12" y="236"/>
                    </a:lnTo>
                    <a:lnTo>
                      <a:pt x="13" y="231"/>
                    </a:lnTo>
                    <a:lnTo>
                      <a:pt x="9" y="227"/>
                    </a:lnTo>
                    <a:lnTo>
                      <a:pt x="9" y="227"/>
                    </a:lnTo>
                    <a:lnTo>
                      <a:pt x="6" y="221"/>
                    </a:lnTo>
                    <a:lnTo>
                      <a:pt x="5" y="215"/>
                    </a:lnTo>
                    <a:lnTo>
                      <a:pt x="5" y="215"/>
                    </a:lnTo>
                    <a:lnTo>
                      <a:pt x="4" y="165"/>
                    </a:lnTo>
                    <a:lnTo>
                      <a:pt x="3" y="117"/>
                    </a:lnTo>
                    <a:lnTo>
                      <a:pt x="3" y="116"/>
                    </a:lnTo>
                    <a:lnTo>
                      <a:pt x="3" y="116"/>
                    </a:lnTo>
                    <a:lnTo>
                      <a:pt x="1" y="69"/>
                    </a:lnTo>
                    <a:lnTo>
                      <a:pt x="0" y="20"/>
                    </a:lnTo>
                    <a:lnTo>
                      <a:pt x="0" y="20"/>
                    </a:lnTo>
                    <a:lnTo>
                      <a:pt x="0" y="15"/>
                    </a:lnTo>
                    <a:lnTo>
                      <a:pt x="1" y="11"/>
                    </a:lnTo>
                    <a:lnTo>
                      <a:pt x="3" y="8"/>
                    </a:lnTo>
                    <a:lnTo>
                      <a:pt x="5" y="5"/>
                    </a:lnTo>
                    <a:lnTo>
                      <a:pt x="5" y="5"/>
                    </a:lnTo>
                    <a:lnTo>
                      <a:pt x="8" y="3"/>
                    </a:lnTo>
                    <a:lnTo>
                      <a:pt x="12" y="1"/>
                    </a:lnTo>
                    <a:lnTo>
                      <a:pt x="16" y="0"/>
                    </a:lnTo>
                    <a:lnTo>
                      <a:pt x="20" y="0"/>
                    </a:lnTo>
                    <a:lnTo>
                      <a:pt x="20" y="0"/>
                    </a:lnTo>
                    <a:lnTo>
                      <a:pt x="24" y="0"/>
                    </a:lnTo>
                    <a:lnTo>
                      <a:pt x="28" y="1"/>
                    </a:lnTo>
                    <a:lnTo>
                      <a:pt x="33" y="2"/>
                    </a:lnTo>
                    <a:lnTo>
                      <a:pt x="36" y="4"/>
                    </a:lnTo>
                    <a:lnTo>
                      <a:pt x="38" y="7"/>
                    </a:lnTo>
                    <a:lnTo>
                      <a:pt x="41" y="7"/>
                    </a:lnTo>
                    <a:lnTo>
                      <a:pt x="41" y="7"/>
                    </a:lnTo>
                    <a:lnTo>
                      <a:pt x="79" y="13"/>
                    </a:lnTo>
                    <a:lnTo>
                      <a:pt x="116" y="19"/>
                    </a:lnTo>
                    <a:lnTo>
                      <a:pt x="191" y="27"/>
                    </a:lnTo>
                    <a:lnTo>
                      <a:pt x="191" y="27"/>
                    </a:lnTo>
                    <a:lnTo>
                      <a:pt x="236" y="32"/>
                    </a:lnTo>
                    <a:lnTo>
                      <a:pt x="281" y="38"/>
                    </a:lnTo>
                    <a:lnTo>
                      <a:pt x="326" y="44"/>
                    </a:lnTo>
                    <a:lnTo>
                      <a:pt x="371" y="53"/>
                    </a:lnTo>
                    <a:lnTo>
                      <a:pt x="416" y="62"/>
                    </a:lnTo>
                    <a:lnTo>
                      <a:pt x="437" y="68"/>
                    </a:lnTo>
                    <a:lnTo>
                      <a:pt x="459" y="74"/>
                    </a:lnTo>
                    <a:lnTo>
                      <a:pt x="481" y="82"/>
                    </a:lnTo>
                    <a:lnTo>
                      <a:pt x="503" y="90"/>
                    </a:lnTo>
                    <a:lnTo>
                      <a:pt x="524" y="98"/>
                    </a:lnTo>
                    <a:lnTo>
                      <a:pt x="545" y="107"/>
                    </a:lnTo>
                    <a:lnTo>
                      <a:pt x="545" y="107"/>
                    </a:lnTo>
                    <a:lnTo>
                      <a:pt x="600" y="135"/>
                    </a:lnTo>
                    <a:lnTo>
                      <a:pt x="651" y="163"/>
                    </a:lnTo>
                    <a:lnTo>
                      <a:pt x="701" y="193"/>
                    </a:lnTo>
                    <a:lnTo>
                      <a:pt x="746" y="223"/>
                    </a:lnTo>
                    <a:lnTo>
                      <a:pt x="768" y="239"/>
                    </a:lnTo>
                    <a:lnTo>
                      <a:pt x="790" y="255"/>
                    </a:lnTo>
                    <a:lnTo>
                      <a:pt x="809" y="271"/>
                    </a:lnTo>
                    <a:lnTo>
                      <a:pt x="830" y="287"/>
                    </a:lnTo>
                    <a:lnTo>
                      <a:pt x="849" y="304"/>
                    </a:lnTo>
                    <a:lnTo>
                      <a:pt x="867" y="321"/>
                    </a:lnTo>
                    <a:lnTo>
                      <a:pt x="885" y="338"/>
                    </a:lnTo>
                    <a:lnTo>
                      <a:pt x="902" y="355"/>
                    </a:lnTo>
                    <a:lnTo>
                      <a:pt x="902" y="355"/>
                    </a:lnTo>
                    <a:lnTo>
                      <a:pt x="922" y="377"/>
                    </a:lnTo>
                    <a:lnTo>
                      <a:pt x="942" y="400"/>
                    </a:lnTo>
                    <a:lnTo>
                      <a:pt x="960" y="421"/>
                    </a:lnTo>
                    <a:lnTo>
                      <a:pt x="979" y="443"/>
                    </a:lnTo>
                    <a:lnTo>
                      <a:pt x="995" y="466"/>
                    </a:lnTo>
                    <a:lnTo>
                      <a:pt x="1012" y="487"/>
                    </a:lnTo>
                    <a:lnTo>
                      <a:pt x="1027" y="510"/>
                    </a:lnTo>
                    <a:lnTo>
                      <a:pt x="1042" y="532"/>
                    </a:lnTo>
                    <a:lnTo>
                      <a:pt x="1056" y="555"/>
                    </a:lnTo>
                    <a:lnTo>
                      <a:pt x="1070" y="577"/>
                    </a:lnTo>
                    <a:lnTo>
                      <a:pt x="1082" y="599"/>
                    </a:lnTo>
                    <a:lnTo>
                      <a:pt x="1093" y="622"/>
                    </a:lnTo>
                    <a:lnTo>
                      <a:pt x="1104" y="645"/>
                    </a:lnTo>
                    <a:lnTo>
                      <a:pt x="1114" y="666"/>
                    </a:lnTo>
                    <a:lnTo>
                      <a:pt x="1122" y="689"/>
                    </a:lnTo>
                    <a:lnTo>
                      <a:pt x="1131" y="712"/>
                    </a:lnTo>
                    <a:lnTo>
                      <a:pt x="1131" y="712"/>
                    </a:lnTo>
                    <a:lnTo>
                      <a:pt x="1139" y="735"/>
                    </a:lnTo>
                    <a:lnTo>
                      <a:pt x="1146" y="759"/>
                    </a:lnTo>
                    <a:lnTo>
                      <a:pt x="1158" y="807"/>
                    </a:lnTo>
                    <a:lnTo>
                      <a:pt x="1169" y="855"/>
                    </a:lnTo>
                    <a:lnTo>
                      <a:pt x="1178" y="904"/>
                    </a:lnTo>
                    <a:lnTo>
                      <a:pt x="1186" y="952"/>
                    </a:lnTo>
                    <a:lnTo>
                      <a:pt x="1193" y="1002"/>
                    </a:lnTo>
                    <a:lnTo>
                      <a:pt x="1205" y="1099"/>
                    </a:lnTo>
                    <a:lnTo>
                      <a:pt x="1205" y="1099"/>
                    </a:lnTo>
                    <a:lnTo>
                      <a:pt x="1215" y="1189"/>
                    </a:lnTo>
                    <a:lnTo>
                      <a:pt x="1216" y="1193"/>
                    </a:lnTo>
                    <a:lnTo>
                      <a:pt x="1219" y="1196"/>
                    </a:lnTo>
                    <a:lnTo>
                      <a:pt x="1219" y="1196"/>
                    </a:lnTo>
                    <a:lnTo>
                      <a:pt x="1224" y="1201"/>
                    </a:lnTo>
                    <a:lnTo>
                      <a:pt x="1227" y="1208"/>
                    </a:lnTo>
                    <a:lnTo>
                      <a:pt x="1227" y="1216"/>
                    </a:lnTo>
                    <a:lnTo>
                      <a:pt x="1226" y="1223"/>
                    </a:lnTo>
                    <a:lnTo>
                      <a:pt x="1226" y="1223"/>
                    </a:lnTo>
                    <a:lnTo>
                      <a:pt x="1222" y="1227"/>
                    </a:lnTo>
                    <a:lnTo>
                      <a:pt x="1219" y="1230"/>
                    </a:lnTo>
                    <a:lnTo>
                      <a:pt x="1215" y="1232"/>
                    </a:lnTo>
                    <a:lnTo>
                      <a:pt x="1210" y="1233"/>
                    </a:lnTo>
                    <a:lnTo>
                      <a:pt x="1210" y="1233"/>
                    </a:lnTo>
                    <a:lnTo>
                      <a:pt x="1208" y="1232"/>
                    </a:lnTo>
                    <a:lnTo>
                      <a:pt x="1208" y="1232"/>
                    </a:lnTo>
                    <a:lnTo>
                      <a:pt x="1188" y="1231"/>
                    </a:lnTo>
                    <a:lnTo>
                      <a:pt x="1167" y="1231"/>
                    </a:lnTo>
                    <a:lnTo>
                      <a:pt x="1167" y="1231"/>
                    </a:lnTo>
                    <a:lnTo>
                      <a:pt x="1137" y="1232"/>
                    </a:lnTo>
                    <a:lnTo>
                      <a:pt x="1106" y="1233"/>
                    </a:lnTo>
                    <a:lnTo>
                      <a:pt x="1046" y="1239"/>
                    </a:lnTo>
                    <a:lnTo>
                      <a:pt x="1046" y="1239"/>
                    </a:lnTo>
                    <a:lnTo>
                      <a:pt x="1000" y="1244"/>
                    </a:lnTo>
                    <a:lnTo>
                      <a:pt x="1000" y="1244"/>
                    </a:lnTo>
                    <a:lnTo>
                      <a:pt x="997" y="1244"/>
                    </a:lnTo>
                    <a:lnTo>
                      <a:pt x="997" y="1244"/>
                    </a:lnTo>
                    <a:close/>
                    <a:moveTo>
                      <a:pt x="43" y="65"/>
                    </a:moveTo>
                    <a:lnTo>
                      <a:pt x="43" y="65"/>
                    </a:lnTo>
                    <a:lnTo>
                      <a:pt x="45" y="117"/>
                    </a:lnTo>
                    <a:lnTo>
                      <a:pt x="45" y="117"/>
                    </a:lnTo>
                    <a:lnTo>
                      <a:pt x="46" y="162"/>
                    </a:lnTo>
                    <a:lnTo>
                      <a:pt x="47" y="208"/>
                    </a:lnTo>
                    <a:lnTo>
                      <a:pt x="47" y="218"/>
                    </a:lnTo>
                    <a:lnTo>
                      <a:pt x="66" y="221"/>
                    </a:lnTo>
                    <a:lnTo>
                      <a:pt x="66" y="221"/>
                    </a:lnTo>
                    <a:lnTo>
                      <a:pt x="166" y="240"/>
                    </a:lnTo>
                    <a:lnTo>
                      <a:pt x="215" y="249"/>
                    </a:lnTo>
                    <a:lnTo>
                      <a:pt x="265" y="259"/>
                    </a:lnTo>
                    <a:lnTo>
                      <a:pt x="314" y="271"/>
                    </a:lnTo>
                    <a:lnTo>
                      <a:pt x="362" y="283"/>
                    </a:lnTo>
                    <a:lnTo>
                      <a:pt x="411" y="297"/>
                    </a:lnTo>
                    <a:lnTo>
                      <a:pt x="457" y="313"/>
                    </a:lnTo>
                    <a:lnTo>
                      <a:pt x="504" y="332"/>
                    </a:lnTo>
                    <a:lnTo>
                      <a:pt x="526" y="341"/>
                    </a:lnTo>
                    <a:lnTo>
                      <a:pt x="548" y="352"/>
                    </a:lnTo>
                    <a:lnTo>
                      <a:pt x="571" y="363"/>
                    </a:lnTo>
                    <a:lnTo>
                      <a:pt x="592" y="375"/>
                    </a:lnTo>
                    <a:lnTo>
                      <a:pt x="613" y="387"/>
                    </a:lnTo>
                    <a:lnTo>
                      <a:pt x="634" y="401"/>
                    </a:lnTo>
                    <a:lnTo>
                      <a:pt x="654" y="414"/>
                    </a:lnTo>
                    <a:lnTo>
                      <a:pt x="675" y="430"/>
                    </a:lnTo>
                    <a:lnTo>
                      <a:pt x="695" y="445"/>
                    </a:lnTo>
                    <a:lnTo>
                      <a:pt x="713" y="462"/>
                    </a:lnTo>
                    <a:lnTo>
                      <a:pt x="732" y="479"/>
                    </a:lnTo>
                    <a:lnTo>
                      <a:pt x="750" y="498"/>
                    </a:lnTo>
                    <a:lnTo>
                      <a:pt x="768" y="516"/>
                    </a:lnTo>
                    <a:lnTo>
                      <a:pt x="786" y="537"/>
                    </a:lnTo>
                    <a:lnTo>
                      <a:pt x="786" y="537"/>
                    </a:lnTo>
                    <a:lnTo>
                      <a:pt x="813" y="573"/>
                    </a:lnTo>
                    <a:lnTo>
                      <a:pt x="839" y="609"/>
                    </a:lnTo>
                    <a:lnTo>
                      <a:pt x="862" y="646"/>
                    </a:lnTo>
                    <a:lnTo>
                      <a:pt x="884" y="683"/>
                    </a:lnTo>
                    <a:lnTo>
                      <a:pt x="902" y="719"/>
                    </a:lnTo>
                    <a:lnTo>
                      <a:pt x="918" y="756"/>
                    </a:lnTo>
                    <a:lnTo>
                      <a:pt x="931" y="792"/>
                    </a:lnTo>
                    <a:lnTo>
                      <a:pt x="943" y="829"/>
                    </a:lnTo>
                    <a:lnTo>
                      <a:pt x="943" y="829"/>
                    </a:lnTo>
                    <a:lnTo>
                      <a:pt x="949" y="856"/>
                    </a:lnTo>
                    <a:lnTo>
                      <a:pt x="954" y="884"/>
                    </a:lnTo>
                    <a:lnTo>
                      <a:pt x="958" y="912"/>
                    </a:lnTo>
                    <a:lnTo>
                      <a:pt x="961" y="939"/>
                    </a:lnTo>
                    <a:lnTo>
                      <a:pt x="964" y="967"/>
                    </a:lnTo>
                    <a:lnTo>
                      <a:pt x="965" y="994"/>
                    </a:lnTo>
                    <a:lnTo>
                      <a:pt x="968" y="1048"/>
                    </a:lnTo>
                    <a:lnTo>
                      <a:pt x="968" y="1048"/>
                    </a:lnTo>
                    <a:lnTo>
                      <a:pt x="971" y="1120"/>
                    </a:lnTo>
                    <a:lnTo>
                      <a:pt x="975" y="1157"/>
                    </a:lnTo>
                    <a:lnTo>
                      <a:pt x="979" y="1193"/>
                    </a:lnTo>
                    <a:lnTo>
                      <a:pt x="981" y="1208"/>
                    </a:lnTo>
                    <a:lnTo>
                      <a:pt x="995" y="1203"/>
                    </a:lnTo>
                    <a:lnTo>
                      <a:pt x="995" y="1203"/>
                    </a:lnTo>
                    <a:lnTo>
                      <a:pt x="1002" y="1201"/>
                    </a:lnTo>
                    <a:lnTo>
                      <a:pt x="1002" y="1201"/>
                    </a:lnTo>
                    <a:lnTo>
                      <a:pt x="1048" y="1197"/>
                    </a:lnTo>
                    <a:lnTo>
                      <a:pt x="1048" y="1197"/>
                    </a:lnTo>
                    <a:lnTo>
                      <a:pt x="1104" y="1192"/>
                    </a:lnTo>
                    <a:lnTo>
                      <a:pt x="1132" y="1190"/>
                    </a:lnTo>
                    <a:lnTo>
                      <a:pt x="1159" y="1189"/>
                    </a:lnTo>
                    <a:lnTo>
                      <a:pt x="1174" y="1189"/>
                    </a:lnTo>
                    <a:lnTo>
                      <a:pt x="1172" y="1175"/>
                    </a:lnTo>
                    <a:lnTo>
                      <a:pt x="1172" y="1175"/>
                    </a:lnTo>
                    <a:lnTo>
                      <a:pt x="1162" y="1087"/>
                    </a:lnTo>
                    <a:lnTo>
                      <a:pt x="1162" y="1087"/>
                    </a:lnTo>
                    <a:lnTo>
                      <a:pt x="1151" y="994"/>
                    </a:lnTo>
                    <a:lnTo>
                      <a:pt x="1146" y="947"/>
                    </a:lnTo>
                    <a:lnTo>
                      <a:pt x="1138" y="901"/>
                    </a:lnTo>
                    <a:lnTo>
                      <a:pt x="1130" y="855"/>
                    </a:lnTo>
                    <a:lnTo>
                      <a:pt x="1118" y="810"/>
                    </a:lnTo>
                    <a:lnTo>
                      <a:pt x="1112" y="787"/>
                    </a:lnTo>
                    <a:lnTo>
                      <a:pt x="1106" y="764"/>
                    </a:lnTo>
                    <a:lnTo>
                      <a:pt x="1097" y="743"/>
                    </a:lnTo>
                    <a:lnTo>
                      <a:pt x="1089" y="721"/>
                    </a:lnTo>
                    <a:lnTo>
                      <a:pt x="1089" y="721"/>
                    </a:lnTo>
                    <a:lnTo>
                      <a:pt x="1078" y="693"/>
                    </a:lnTo>
                    <a:lnTo>
                      <a:pt x="1065" y="665"/>
                    </a:lnTo>
                    <a:lnTo>
                      <a:pt x="1052" y="638"/>
                    </a:lnTo>
                    <a:lnTo>
                      <a:pt x="1039" y="612"/>
                    </a:lnTo>
                    <a:lnTo>
                      <a:pt x="1024" y="586"/>
                    </a:lnTo>
                    <a:lnTo>
                      <a:pt x="1010" y="561"/>
                    </a:lnTo>
                    <a:lnTo>
                      <a:pt x="993" y="536"/>
                    </a:lnTo>
                    <a:lnTo>
                      <a:pt x="978" y="511"/>
                    </a:lnTo>
                    <a:lnTo>
                      <a:pt x="960" y="487"/>
                    </a:lnTo>
                    <a:lnTo>
                      <a:pt x="943" y="465"/>
                    </a:lnTo>
                    <a:lnTo>
                      <a:pt x="924" y="442"/>
                    </a:lnTo>
                    <a:lnTo>
                      <a:pt x="905" y="420"/>
                    </a:lnTo>
                    <a:lnTo>
                      <a:pt x="886" y="399"/>
                    </a:lnTo>
                    <a:lnTo>
                      <a:pt x="866" y="378"/>
                    </a:lnTo>
                    <a:lnTo>
                      <a:pt x="845" y="358"/>
                    </a:lnTo>
                    <a:lnTo>
                      <a:pt x="825" y="340"/>
                    </a:lnTo>
                    <a:lnTo>
                      <a:pt x="825" y="340"/>
                    </a:lnTo>
                    <a:lnTo>
                      <a:pt x="786" y="307"/>
                    </a:lnTo>
                    <a:lnTo>
                      <a:pt x="743" y="273"/>
                    </a:lnTo>
                    <a:lnTo>
                      <a:pt x="719" y="256"/>
                    </a:lnTo>
                    <a:lnTo>
                      <a:pt x="696" y="239"/>
                    </a:lnTo>
                    <a:lnTo>
                      <a:pt x="671" y="222"/>
                    </a:lnTo>
                    <a:lnTo>
                      <a:pt x="645" y="206"/>
                    </a:lnTo>
                    <a:lnTo>
                      <a:pt x="619" y="190"/>
                    </a:lnTo>
                    <a:lnTo>
                      <a:pt x="591" y="176"/>
                    </a:lnTo>
                    <a:lnTo>
                      <a:pt x="565" y="161"/>
                    </a:lnTo>
                    <a:lnTo>
                      <a:pt x="536" y="148"/>
                    </a:lnTo>
                    <a:lnTo>
                      <a:pt x="507" y="135"/>
                    </a:lnTo>
                    <a:lnTo>
                      <a:pt x="478" y="124"/>
                    </a:lnTo>
                    <a:lnTo>
                      <a:pt x="449" y="115"/>
                    </a:lnTo>
                    <a:lnTo>
                      <a:pt x="419" y="106"/>
                    </a:lnTo>
                    <a:lnTo>
                      <a:pt x="419" y="106"/>
                    </a:lnTo>
                    <a:lnTo>
                      <a:pt x="389" y="100"/>
                    </a:lnTo>
                    <a:lnTo>
                      <a:pt x="359" y="94"/>
                    </a:lnTo>
                    <a:lnTo>
                      <a:pt x="299" y="84"/>
                    </a:lnTo>
                    <a:lnTo>
                      <a:pt x="240" y="75"/>
                    </a:lnTo>
                    <a:lnTo>
                      <a:pt x="181" y="68"/>
                    </a:lnTo>
                    <a:lnTo>
                      <a:pt x="181" y="68"/>
                    </a:lnTo>
                    <a:lnTo>
                      <a:pt x="119" y="61"/>
                    </a:lnTo>
                    <a:lnTo>
                      <a:pt x="56" y="53"/>
                    </a:lnTo>
                    <a:lnTo>
                      <a:pt x="42" y="50"/>
                    </a:lnTo>
                    <a:lnTo>
                      <a:pt x="43" y="6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grpSp>
      </p:grpSp>
      <p:grpSp>
        <p:nvGrpSpPr>
          <p:cNvPr id="6" name="chenying0907 5"/>
          <p:cNvGrpSpPr/>
          <p:nvPr/>
        </p:nvGrpSpPr>
        <p:grpSpPr>
          <a:xfrm>
            <a:off x="4572038" y="2317937"/>
            <a:ext cx="1451315" cy="1465933"/>
            <a:chOff x="4572038" y="2317937"/>
            <a:chExt cx="1451315" cy="1465933"/>
          </a:xfrm>
        </p:grpSpPr>
        <p:sp>
          <p:nvSpPr>
            <p:cNvPr id="169" name="椭圆 31"/>
            <p:cNvSpPr/>
            <p:nvPr/>
          </p:nvSpPr>
          <p:spPr>
            <a:xfrm rot="15654318">
              <a:off x="4564729" y="2325246"/>
              <a:ext cx="1465933" cy="1451315"/>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321" y="connsiteY0-322"/>
                </a:cxn>
                <a:cxn ang="0">
                  <a:pos x="connsiteX1-323" y="connsiteY1-324"/>
                </a:cxn>
                <a:cxn ang="0">
                  <a:pos x="connsiteX2-325" y="connsiteY2-326"/>
                </a:cxn>
                <a:cxn ang="0">
                  <a:pos x="connsiteX3-327" y="connsiteY3-328"/>
                </a:cxn>
                <a:cxn ang="0">
                  <a:pos x="connsiteX4-329" y="connsiteY4-330"/>
                </a:cxn>
                <a:cxn ang="0">
                  <a:pos x="connsiteX5-331" y="connsiteY5-33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solidFill>
              <a:schemeClr val="bg1">
                <a:lumMod val="95000"/>
              </a:schemeClr>
            </a:solidFill>
            <a:ln w="25400" cap="rnd">
              <a:solidFill>
                <a:srgbClr val="005188"/>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605448"/>
                </a:solidFill>
              </a:endParaRPr>
            </a:p>
          </p:txBody>
        </p:sp>
        <p:grpSp>
          <p:nvGrpSpPr>
            <p:cNvPr id="280" name="chenying0907 279"/>
            <p:cNvGrpSpPr/>
            <p:nvPr/>
          </p:nvGrpSpPr>
          <p:grpSpPr>
            <a:xfrm>
              <a:off x="4928436" y="2645937"/>
              <a:ext cx="774866" cy="794236"/>
              <a:chOff x="3282950" y="1154113"/>
              <a:chExt cx="698501" cy="715963"/>
            </a:xfrm>
            <a:solidFill>
              <a:srgbClr val="005188"/>
            </a:solidFill>
          </p:grpSpPr>
          <p:sp>
            <p:nvSpPr>
              <p:cNvPr id="281" name="chenying0907 905"/>
              <p:cNvSpPr/>
              <p:nvPr/>
            </p:nvSpPr>
            <p:spPr bwMode="auto">
              <a:xfrm>
                <a:off x="3324225" y="1268413"/>
                <a:ext cx="55563" cy="153988"/>
              </a:xfrm>
              <a:custGeom>
                <a:avLst/>
                <a:gdLst/>
                <a:ahLst/>
                <a:cxnLst>
                  <a:cxn ang="0">
                    <a:pos x="96" y="3"/>
                  </a:cxn>
                  <a:cxn ang="0">
                    <a:pos x="96" y="3"/>
                  </a:cxn>
                  <a:cxn ang="0">
                    <a:pos x="86" y="18"/>
                  </a:cxn>
                  <a:cxn ang="0">
                    <a:pos x="77" y="35"/>
                  </a:cxn>
                  <a:cxn ang="0">
                    <a:pos x="70" y="51"/>
                  </a:cxn>
                  <a:cxn ang="0">
                    <a:pos x="63" y="69"/>
                  </a:cxn>
                  <a:cxn ang="0">
                    <a:pos x="50" y="104"/>
                  </a:cxn>
                  <a:cxn ang="0">
                    <a:pos x="39" y="138"/>
                  </a:cxn>
                  <a:cxn ang="0">
                    <a:pos x="39" y="138"/>
                  </a:cxn>
                  <a:cxn ang="0">
                    <a:pos x="27" y="174"/>
                  </a:cxn>
                  <a:cxn ang="0">
                    <a:pos x="15" y="210"/>
                  </a:cxn>
                  <a:cxn ang="0">
                    <a:pos x="10" y="229"/>
                  </a:cxn>
                  <a:cxn ang="0">
                    <a:pos x="5" y="247"/>
                  </a:cxn>
                  <a:cxn ang="0">
                    <a:pos x="2" y="266"/>
                  </a:cxn>
                  <a:cxn ang="0">
                    <a:pos x="0" y="285"/>
                  </a:cxn>
                  <a:cxn ang="0">
                    <a:pos x="0" y="285"/>
                  </a:cxn>
                  <a:cxn ang="0">
                    <a:pos x="1" y="287"/>
                  </a:cxn>
                  <a:cxn ang="0">
                    <a:pos x="2" y="288"/>
                  </a:cxn>
                  <a:cxn ang="0">
                    <a:pos x="3" y="289"/>
                  </a:cxn>
                  <a:cxn ang="0">
                    <a:pos x="5" y="290"/>
                  </a:cxn>
                  <a:cxn ang="0">
                    <a:pos x="6" y="289"/>
                  </a:cxn>
                  <a:cxn ang="0">
                    <a:pos x="8" y="288"/>
                  </a:cxn>
                  <a:cxn ang="0">
                    <a:pos x="9" y="287"/>
                  </a:cxn>
                  <a:cxn ang="0">
                    <a:pos x="10" y="285"/>
                  </a:cxn>
                  <a:cxn ang="0">
                    <a:pos x="10" y="285"/>
                  </a:cxn>
                  <a:cxn ang="0">
                    <a:pos x="11" y="266"/>
                  </a:cxn>
                  <a:cxn ang="0">
                    <a:pos x="15" y="247"/>
                  </a:cxn>
                  <a:cxn ang="0">
                    <a:pos x="19" y="230"/>
                  </a:cxn>
                  <a:cxn ang="0">
                    <a:pos x="25" y="211"/>
                  </a:cxn>
                  <a:cxn ang="0">
                    <a:pos x="36" y="176"/>
                  </a:cxn>
                  <a:cxn ang="0">
                    <a:pos x="48" y="141"/>
                  </a:cxn>
                  <a:cxn ang="0">
                    <a:pos x="48" y="141"/>
                  </a:cxn>
                  <a:cxn ang="0">
                    <a:pos x="60" y="107"/>
                  </a:cxn>
                  <a:cxn ang="0">
                    <a:pos x="71" y="72"/>
                  </a:cxn>
                  <a:cxn ang="0">
                    <a:pos x="78" y="55"/>
                  </a:cxn>
                  <a:cxn ang="0">
                    <a:pos x="86" y="39"/>
                  </a:cxn>
                  <a:cxn ang="0">
                    <a:pos x="94" y="22"/>
                  </a:cxn>
                  <a:cxn ang="0">
                    <a:pos x="104" y="8"/>
                  </a:cxn>
                  <a:cxn ang="0">
                    <a:pos x="104" y="8"/>
                  </a:cxn>
                  <a:cxn ang="0">
                    <a:pos x="105" y="6"/>
                  </a:cxn>
                  <a:cxn ang="0">
                    <a:pos x="104" y="4"/>
                  </a:cxn>
                  <a:cxn ang="0">
                    <a:pos x="104" y="3"/>
                  </a:cxn>
                  <a:cxn ang="0">
                    <a:pos x="102" y="2"/>
                  </a:cxn>
                  <a:cxn ang="0">
                    <a:pos x="99" y="0"/>
                  </a:cxn>
                  <a:cxn ang="0">
                    <a:pos x="97" y="2"/>
                  </a:cxn>
                  <a:cxn ang="0">
                    <a:pos x="96" y="3"/>
                  </a:cxn>
                  <a:cxn ang="0">
                    <a:pos x="96" y="3"/>
                  </a:cxn>
                </a:cxnLst>
                <a:rect l="0" t="0" r="r" b="b"/>
                <a:pathLst>
                  <a:path w="105" h="290">
                    <a:moveTo>
                      <a:pt x="96" y="3"/>
                    </a:moveTo>
                    <a:lnTo>
                      <a:pt x="96" y="3"/>
                    </a:lnTo>
                    <a:lnTo>
                      <a:pt x="86" y="18"/>
                    </a:lnTo>
                    <a:lnTo>
                      <a:pt x="77" y="35"/>
                    </a:lnTo>
                    <a:lnTo>
                      <a:pt x="70" y="51"/>
                    </a:lnTo>
                    <a:lnTo>
                      <a:pt x="63" y="69"/>
                    </a:lnTo>
                    <a:lnTo>
                      <a:pt x="50" y="104"/>
                    </a:lnTo>
                    <a:lnTo>
                      <a:pt x="39" y="138"/>
                    </a:lnTo>
                    <a:lnTo>
                      <a:pt x="39" y="138"/>
                    </a:lnTo>
                    <a:lnTo>
                      <a:pt x="27" y="174"/>
                    </a:lnTo>
                    <a:lnTo>
                      <a:pt x="15" y="210"/>
                    </a:lnTo>
                    <a:lnTo>
                      <a:pt x="10" y="229"/>
                    </a:lnTo>
                    <a:lnTo>
                      <a:pt x="5" y="247"/>
                    </a:lnTo>
                    <a:lnTo>
                      <a:pt x="2" y="266"/>
                    </a:lnTo>
                    <a:lnTo>
                      <a:pt x="0" y="285"/>
                    </a:lnTo>
                    <a:lnTo>
                      <a:pt x="0" y="285"/>
                    </a:lnTo>
                    <a:lnTo>
                      <a:pt x="1" y="287"/>
                    </a:lnTo>
                    <a:lnTo>
                      <a:pt x="2" y="288"/>
                    </a:lnTo>
                    <a:lnTo>
                      <a:pt x="3" y="289"/>
                    </a:lnTo>
                    <a:lnTo>
                      <a:pt x="5" y="290"/>
                    </a:lnTo>
                    <a:lnTo>
                      <a:pt x="6" y="289"/>
                    </a:lnTo>
                    <a:lnTo>
                      <a:pt x="8" y="288"/>
                    </a:lnTo>
                    <a:lnTo>
                      <a:pt x="9" y="287"/>
                    </a:lnTo>
                    <a:lnTo>
                      <a:pt x="10" y="285"/>
                    </a:lnTo>
                    <a:lnTo>
                      <a:pt x="10" y="285"/>
                    </a:lnTo>
                    <a:lnTo>
                      <a:pt x="11" y="266"/>
                    </a:lnTo>
                    <a:lnTo>
                      <a:pt x="15" y="247"/>
                    </a:lnTo>
                    <a:lnTo>
                      <a:pt x="19" y="230"/>
                    </a:lnTo>
                    <a:lnTo>
                      <a:pt x="25" y="211"/>
                    </a:lnTo>
                    <a:lnTo>
                      <a:pt x="36" y="176"/>
                    </a:lnTo>
                    <a:lnTo>
                      <a:pt x="48" y="141"/>
                    </a:lnTo>
                    <a:lnTo>
                      <a:pt x="48" y="141"/>
                    </a:lnTo>
                    <a:lnTo>
                      <a:pt x="60" y="107"/>
                    </a:lnTo>
                    <a:lnTo>
                      <a:pt x="71" y="72"/>
                    </a:lnTo>
                    <a:lnTo>
                      <a:pt x="78" y="55"/>
                    </a:lnTo>
                    <a:lnTo>
                      <a:pt x="86" y="39"/>
                    </a:lnTo>
                    <a:lnTo>
                      <a:pt x="94" y="22"/>
                    </a:lnTo>
                    <a:lnTo>
                      <a:pt x="104" y="8"/>
                    </a:lnTo>
                    <a:lnTo>
                      <a:pt x="104" y="8"/>
                    </a:lnTo>
                    <a:lnTo>
                      <a:pt x="105" y="6"/>
                    </a:lnTo>
                    <a:lnTo>
                      <a:pt x="104" y="4"/>
                    </a:lnTo>
                    <a:lnTo>
                      <a:pt x="104" y="3"/>
                    </a:lnTo>
                    <a:lnTo>
                      <a:pt x="102" y="2"/>
                    </a:lnTo>
                    <a:lnTo>
                      <a:pt x="99" y="0"/>
                    </a:lnTo>
                    <a:lnTo>
                      <a:pt x="97" y="2"/>
                    </a:lnTo>
                    <a:lnTo>
                      <a:pt x="96" y="3"/>
                    </a:lnTo>
                    <a:lnTo>
                      <a:pt x="96"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82" name="chenying0907 906"/>
              <p:cNvSpPr/>
              <p:nvPr/>
            </p:nvSpPr>
            <p:spPr bwMode="auto">
              <a:xfrm>
                <a:off x="3325813" y="1239838"/>
                <a:ext cx="88900" cy="280988"/>
              </a:xfrm>
              <a:custGeom>
                <a:avLst/>
                <a:gdLst/>
                <a:ahLst/>
                <a:cxnLst>
                  <a:cxn ang="0">
                    <a:pos x="156" y="4"/>
                  </a:cxn>
                  <a:cxn ang="0">
                    <a:pos x="152" y="37"/>
                  </a:cxn>
                  <a:cxn ang="0">
                    <a:pos x="143" y="70"/>
                  </a:cxn>
                  <a:cxn ang="0">
                    <a:pos x="121" y="134"/>
                  </a:cxn>
                  <a:cxn ang="0">
                    <a:pos x="108" y="168"/>
                  </a:cxn>
                  <a:cxn ang="0">
                    <a:pos x="82" y="235"/>
                  </a:cxn>
                  <a:cxn ang="0">
                    <a:pos x="68" y="268"/>
                  </a:cxn>
                  <a:cxn ang="0">
                    <a:pos x="58" y="301"/>
                  </a:cxn>
                  <a:cxn ang="0">
                    <a:pos x="38" y="399"/>
                  </a:cxn>
                  <a:cxn ang="0">
                    <a:pos x="35" y="416"/>
                  </a:cxn>
                  <a:cxn ang="0">
                    <a:pos x="26" y="446"/>
                  </a:cxn>
                  <a:cxn ang="0">
                    <a:pos x="20" y="461"/>
                  </a:cxn>
                  <a:cxn ang="0">
                    <a:pos x="11" y="492"/>
                  </a:cxn>
                  <a:cxn ang="0">
                    <a:pos x="2" y="522"/>
                  </a:cxn>
                  <a:cxn ang="0">
                    <a:pos x="0" y="524"/>
                  </a:cxn>
                  <a:cxn ang="0">
                    <a:pos x="1" y="528"/>
                  </a:cxn>
                  <a:cxn ang="0">
                    <a:pos x="1" y="529"/>
                  </a:cxn>
                  <a:cxn ang="0">
                    <a:pos x="3" y="531"/>
                  </a:cxn>
                  <a:cxn ang="0">
                    <a:pos x="7" y="531"/>
                  </a:cxn>
                  <a:cxn ang="0">
                    <a:pos x="9" y="529"/>
                  </a:cxn>
                  <a:cxn ang="0">
                    <a:pos x="18" y="505"/>
                  </a:cxn>
                  <a:cxn ang="0">
                    <a:pos x="23" y="480"/>
                  </a:cxn>
                  <a:cxn ang="0">
                    <a:pos x="29" y="462"/>
                  </a:cxn>
                  <a:cxn ang="0">
                    <a:pos x="41" y="428"/>
                  </a:cxn>
                  <a:cxn ang="0">
                    <a:pos x="46" y="410"/>
                  </a:cxn>
                  <a:cxn ang="0">
                    <a:pos x="59" y="341"/>
                  </a:cxn>
                  <a:cxn ang="0">
                    <a:pos x="71" y="288"/>
                  </a:cxn>
                  <a:cxn ang="0">
                    <a:pos x="77" y="271"/>
                  </a:cxn>
                  <a:cxn ang="0">
                    <a:pos x="105" y="200"/>
                  </a:cxn>
                  <a:cxn ang="0">
                    <a:pos x="132" y="129"/>
                  </a:cxn>
                  <a:cxn ang="0">
                    <a:pos x="143" y="98"/>
                  </a:cxn>
                  <a:cxn ang="0">
                    <a:pos x="158" y="51"/>
                  </a:cxn>
                  <a:cxn ang="0">
                    <a:pos x="164" y="20"/>
                  </a:cxn>
                  <a:cxn ang="0">
                    <a:pos x="166" y="4"/>
                  </a:cxn>
                  <a:cxn ang="0">
                    <a:pos x="164" y="1"/>
                  </a:cxn>
                  <a:cxn ang="0">
                    <a:pos x="161" y="0"/>
                  </a:cxn>
                  <a:cxn ang="0">
                    <a:pos x="158" y="1"/>
                  </a:cxn>
                  <a:cxn ang="0">
                    <a:pos x="156" y="4"/>
                  </a:cxn>
                </a:cxnLst>
                <a:rect l="0" t="0" r="r" b="b"/>
                <a:pathLst>
                  <a:path w="166" h="531">
                    <a:moveTo>
                      <a:pt x="156" y="4"/>
                    </a:moveTo>
                    <a:lnTo>
                      <a:pt x="156" y="4"/>
                    </a:lnTo>
                    <a:lnTo>
                      <a:pt x="155" y="20"/>
                    </a:lnTo>
                    <a:lnTo>
                      <a:pt x="152" y="37"/>
                    </a:lnTo>
                    <a:lnTo>
                      <a:pt x="148" y="53"/>
                    </a:lnTo>
                    <a:lnTo>
                      <a:pt x="143" y="70"/>
                    </a:lnTo>
                    <a:lnTo>
                      <a:pt x="132" y="103"/>
                    </a:lnTo>
                    <a:lnTo>
                      <a:pt x="121" y="134"/>
                    </a:lnTo>
                    <a:lnTo>
                      <a:pt x="121" y="134"/>
                    </a:lnTo>
                    <a:lnTo>
                      <a:pt x="108" y="168"/>
                    </a:lnTo>
                    <a:lnTo>
                      <a:pt x="95" y="202"/>
                    </a:lnTo>
                    <a:lnTo>
                      <a:pt x="82" y="235"/>
                    </a:lnTo>
                    <a:lnTo>
                      <a:pt x="68" y="268"/>
                    </a:lnTo>
                    <a:lnTo>
                      <a:pt x="68" y="268"/>
                    </a:lnTo>
                    <a:lnTo>
                      <a:pt x="63" y="285"/>
                    </a:lnTo>
                    <a:lnTo>
                      <a:pt x="58" y="301"/>
                    </a:lnTo>
                    <a:lnTo>
                      <a:pt x="51" y="333"/>
                    </a:lnTo>
                    <a:lnTo>
                      <a:pt x="38" y="399"/>
                    </a:lnTo>
                    <a:lnTo>
                      <a:pt x="38" y="399"/>
                    </a:lnTo>
                    <a:lnTo>
                      <a:pt x="35" y="416"/>
                    </a:lnTo>
                    <a:lnTo>
                      <a:pt x="31" y="431"/>
                    </a:lnTo>
                    <a:lnTo>
                      <a:pt x="26" y="446"/>
                    </a:lnTo>
                    <a:lnTo>
                      <a:pt x="20" y="461"/>
                    </a:lnTo>
                    <a:lnTo>
                      <a:pt x="20" y="461"/>
                    </a:lnTo>
                    <a:lnTo>
                      <a:pt x="15" y="476"/>
                    </a:lnTo>
                    <a:lnTo>
                      <a:pt x="11" y="492"/>
                    </a:lnTo>
                    <a:lnTo>
                      <a:pt x="7" y="507"/>
                    </a:lnTo>
                    <a:lnTo>
                      <a:pt x="2" y="522"/>
                    </a:lnTo>
                    <a:lnTo>
                      <a:pt x="2" y="522"/>
                    </a:lnTo>
                    <a:lnTo>
                      <a:pt x="0" y="524"/>
                    </a:lnTo>
                    <a:lnTo>
                      <a:pt x="0" y="526"/>
                    </a:lnTo>
                    <a:lnTo>
                      <a:pt x="1" y="528"/>
                    </a:lnTo>
                    <a:lnTo>
                      <a:pt x="1" y="528"/>
                    </a:lnTo>
                    <a:lnTo>
                      <a:pt x="1" y="529"/>
                    </a:lnTo>
                    <a:lnTo>
                      <a:pt x="1" y="529"/>
                    </a:lnTo>
                    <a:lnTo>
                      <a:pt x="3" y="531"/>
                    </a:lnTo>
                    <a:lnTo>
                      <a:pt x="5" y="531"/>
                    </a:lnTo>
                    <a:lnTo>
                      <a:pt x="7" y="531"/>
                    </a:lnTo>
                    <a:lnTo>
                      <a:pt x="9" y="529"/>
                    </a:lnTo>
                    <a:lnTo>
                      <a:pt x="9" y="529"/>
                    </a:lnTo>
                    <a:lnTo>
                      <a:pt x="13" y="517"/>
                    </a:lnTo>
                    <a:lnTo>
                      <a:pt x="18" y="505"/>
                    </a:lnTo>
                    <a:lnTo>
                      <a:pt x="20" y="492"/>
                    </a:lnTo>
                    <a:lnTo>
                      <a:pt x="23" y="480"/>
                    </a:lnTo>
                    <a:lnTo>
                      <a:pt x="23" y="480"/>
                    </a:lnTo>
                    <a:lnTo>
                      <a:pt x="29" y="462"/>
                    </a:lnTo>
                    <a:lnTo>
                      <a:pt x="35" y="446"/>
                    </a:lnTo>
                    <a:lnTo>
                      <a:pt x="41" y="428"/>
                    </a:lnTo>
                    <a:lnTo>
                      <a:pt x="46" y="410"/>
                    </a:lnTo>
                    <a:lnTo>
                      <a:pt x="46" y="410"/>
                    </a:lnTo>
                    <a:lnTo>
                      <a:pt x="53" y="375"/>
                    </a:lnTo>
                    <a:lnTo>
                      <a:pt x="59" y="341"/>
                    </a:lnTo>
                    <a:lnTo>
                      <a:pt x="67" y="305"/>
                    </a:lnTo>
                    <a:lnTo>
                      <a:pt x="71" y="288"/>
                    </a:lnTo>
                    <a:lnTo>
                      <a:pt x="77" y="271"/>
                    </a:lnTo>
                    <a:lnTo>
                      <a:pt x="77" y="271"/>
                    </a:lnTo>
                    <a:lnTo>
                      <a:pt x="91" y="235"/>
                    </a:lnTo>
                    <a:lnTo>
                      <a:pt x="105" y="200"/>
                    </a:lnTo>
                    <a:lnTo>
                      <a:pt x="120" y="165"/>
                    </a:lnTo>
                    <a:lnTo>
                      <a:pt x="132" y="129"/>
                    </a:lnTo>
                    <a:lnTo>
                      <a:pt x="132" y="129"/>
                    </a:lnTo>
                    <a:lnTo>
                      <a:pt x="143" y="98"/>
                    </a:lnTo>
                    <a:lnTo>
                      <a:pt x="154" y="67"/>
                    </a:lnTo>
                    <a:lnTo>
                      <a:pt x="158" y="51"/>
                    </a:lnTo>
                    <a:lnTo>
                      <a:pt x="162" y="36"/>
                    </a:lnTo>
                    <a:lnTo>
                      <a:pt x="164" y="20"/>
                    </a:lnTo>
                    <a:lnTo>
                      <a:pt x="166" y="4"/>
                    </a:lnTo>
                    <a:lnTo>
                      <a:pt x="166" y="4"/>
                    </a:lnTo>
                    <a:lnTo>
                      <a:pt x="165" y="2"/>
                    </a:lnTo>
                    <a:lnTo>
                      <a:pt x="164" y="1"/>
                    </a:lnTo>
                    <a:lnTo>
                      <a:pt x="163" y="0"/>
                    </a:lnTo>
                    <a:lnTo>
                      <a:pt x="161" y="0"/>
                    </a:lnTo>
                    <a:lnTo>
                      <a:pt x="160" y="0"/>
                    </a:lnTo>
                    <a:lnTo>
                      <a:pt x="158" y="1"/>
                    </a:lnTo>
                    <a:lnTo>
                      <a:pt x="157" y="2"/>
                    </a:lnTo>
                    <a:lnTo>
                      <a:pt x="156" y="4"/>
                    </a:lnTo>
                    <a:lnTo>
                      <a:pt x="156"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83" name="chenying0907 907"/>
              <p:cNvSpPr/>
              <p:nvPr/>
            </p:nvSpPr>
            <p:spPr bwMode="auto">
              <a:xfrm>
                <a:off x="3338513" y="1404938"/>
                <a:ext cx="58738" cy="168275"/>
              </a:xfrm>
              <a:custGeom>
                <a:avLst/>
                <a:gdLst/>
                <a:ahLst/>
                <a:cxnLst>
                  <a:cxn ang="0">
                    <a:pos x="99" y="4"/>
                  </a:cxn>
                  <a:cxn ang="0">
                    <a:pos x="99" y="4"/>
                  </a:cxn>
                  <a:cxn ang="0">
                    <a:pos x="98" y="14"/>
                  </a:cxn>
                  <a:cxn ang="0">
                    <a:pos x="97" y="23"/>
                  </a:cxn>
                  <a:cxn ang="0">
                    <a:pos x="92" y="43"/>
                  </a:cxn>
                  <a:cxn ang="0">
                    <a:pos x="79" y="81"/>
                  </a:cxn>
                  <a:cxn ang="0">
                    <a:pos x="79" y="81"/>
                  </a:cxn>
                  <a:cxn ang="0">
                    <a:pos x="73" y="103"/>
                  </a:cxn>
                  <a:cxn ang="0">
                    <a:pos x="68" y="125"/>
                  </a:cxn>
                  <a:cxn ang="0">
                    <a:pos x="57" y="169"/>
                  </a:cxn>
                  <a:cxn ang="0">
                    <a:pos x="57" y="169"/>
                  </a:cxn>
                  <a:cxn ang="0">
                    <a:pos x="51" y="188"/>
                  </a:cxn>
                  <a:cxn ang="0">
                    <a:pos x="43" y="205"/>
                  </a:cxn>
                  <a:cxn ang="0">
                    <a:pos x="35" y="223"/>
                  </a:cxn>
                  <a:cxn ang="0">
                    <a:pos x="26" y="239"/>
                  </a:cxn>
                  <a:cxn ang="0">
                    <a:pos x="17" y="257"/>
                  </a:cxn>
                  <a:cxn ang="0">
                    <a:pos x="10" y="274"/>
                  </a:cxn>
                  <a:cxn ang="0">
                    <a:pos x="4" y="293"/>
                  </a:cxn>
                  <a:cxn ang="0">
                    <a:pos x="1" y="302"/>
                  </a:cxn>
                  <a:cxn ang="0">
                    <a:pos x="0" y="313"/>
                  </a:cxn>
                  <a:cxn ang="0">
                    <a:pos x="0" y="313"/>
                  </a:cxn>
                  <a:cxn ang="0">
                    <a:pos x="0" y="314"/>
                  </a:cxn>
                  <a:cxn ang="0">
                    <a:pos x="1" y="316"/>
                  </a:cxn>
                  <a:cxn ang="0">
                    <a:pos x="2" y="317"/>
                  </a:cxn>
                  <a:cxn ang="0">
                    <a:pos x="4" y="317"/>
                  </a:cxn>
                  <a:cxn ang="0">
                    <a:pos x="7" y="316"/>
                  </a:cxn>
                  <a:cxn ang="0">
                    <a:pos x="9" y="314"/>
                  </a:cxn>
                  <a:cxn ang="0">
                    <a:pos x="9" y="313"/>
                  </a:cxn>
                  <a:cxn ang="0">
                    <a:pos x="9" y="313"/>
                  </a:cxn>
                  <a:cxn ang="0">
                    <a:pos x="11" y="302"/>
                  </a:cxn>
                  <a:cxn ang="0">
                    <a:pos x="13" y="292"/>
                  </a:cxn>
                  <a:cxn ang="0">
                    <a:pos x="19" y="273"/>
                  </a:cxn>
                  <a:cxn ang="0">
                    <a:pos x="28" y="255"/>
                  </a:cxn>
                  <a:cxn ang="0">
                    <a:pos x="36" y="237"/>
                  </a:cxn>
                  <a:cxn ang="0">
                    <a:pos x="45" y="220"/>
                  </a:cxn>
                  <a:cxn ang="0">
                    <a:pos x="54" y="201"/>
                  </a:cxn>
                  <a:cxn ang="0">
                    <a:pos x="62" y="182"/>
                  </a:cxn>
                  <a:cxn ang="0">
                    <a:pos x="68" y="164"/>
                  </a:cxn>
                  <a:cxn ang="0">
                    <a:pos x="68" y="164"/>
                  </a:cxn>
                  <a:cxn ang="0">
                    <a:pos x="79" y="119"/>
                  </a:cxn>
                  <a:cxn ang="0">
                    <a:pos x="91" y="76"/>
                  </a:cxn>
                  <a:cxn ang="0">
                    <a:pos x="91" y="76"/>
                  </a:cxn>
                  <a:cxn ang="0">
                    <a:pos x="102" y="40"/>
                  </a:cxn>
                  <a:cxn ang="0">
                    <a:pos x="106" y="22"/>
                  </a:cxn>
                  <a:cxn ang="0">
                    <a:pos x="109" y="4"/>
                  </a:cxn>
                  <a:cxn ang="0">
                    <a:pos x="109" y="4"/>
                  </a:cxn>
                  <a:cxn ang="0">
                    <a:pos x="108" y="2"/>
                  </a:cxn>
                  <a:cxn ang="0">
                    <a:pos x="107" y="1"/>
                  </a:cxn>
                  <a:cxn ang="0">
                    <a:pos x="106" y="0"/>
                  </a:cxn>
                  <a:cxn ang="0">
                    <a:pos x="104" y="0"/>
                  </a:cxn>
                  <a:cxn ang="0">
                    <a:pos x="101" y="1"/>
                  </a:cxn>
                  <a:cxn ang="0">
                    <a:pos x="100" y="2"/>
                  </a:cxn>
                  <a:cxn ang="0">
                    <a:pos x="99" y="4"/>
                  </a:cxn>
                  <a:cxn ang="0">
                    <a:pos x="99" y="4"/>
                  </a:cxn>
                </a:cxnLst>
                <a:rect l="0" t="0" r="r" b="b"/>
                <a:pathLst>
                  <a:path w="109" h="317">
                    <a:moveTo>
                      <a:pt x="99" y="4"/>
                    </a:moveTo>
                    <a:lnTo>
                      <a:pt x="99" y="4"/>
                    </a:lnTo>
                    <a:lnTo>
                      <a:pt x="98" y="14"/>
                    </a:lnTo>
                    <a:lnTo>
                      <a:pt x="97" y="23"/>
                    </a:lnTo>
                    <a:lnTo>
                      <a:pt x="92" y="43"/>
                    </a:lnTo>
                    <a:lnTo>
                      <a:pt x="79" y="81"/>
                    </a:lnTo>
                    <a:lnTo>
                      <a:pt x="79" y="81"/>
                    </a:lnTo>
                    <a:lnTo>
                      <a:pt x="73" y="103"/>
                    </a:lnTo>
                    <a:lnTo>
                      <a:pt x="68" y="125"/>
                    </a:lnTo>
                    <a:lnTo>
                      <a:pt x="57" y="169"/>
                    </a:lnTo>
                    <a:lnTo>
                      <a:pt x="57" y="169"/>
                    </a:lnTo>
                    <a:lnTo>
                      <a:pt x="51" y="188"/>
                    </a:lnTo>
                    <a:lnTo>
                      <a:pt x="43" y="205"/>
                    </a:lnTo>
                    <a:lnTo>
                      <a:pt x="35" y="223"/>
                    </a:lnTo>
                    <a:lnTo>
                      <a:pt x="26" y="239"/>
                    </a:lnTo>
                    <a:lnTo>
                      <a:pt x="17" y="257"/>
                    </a:lnTo>
                    <a:lnTo>
                      <a:pt x="10" y="274"/>
                    </a:lnTo>
                    <a:lnTo>
                      <a:pt x="4" y="293"/>
                    </a:lnTo>
                    <a:lnTo>
                      <a:pt x="1" y="302"/>
                    </a:lnTo>
                    <a:lnTo>
                      <a:pt x="0" y="313"/>
                    </a:lnTo>
                    <a:lnTo>
                      <a:pt x="0" y="313"/>
                    </a:lnTo>
                    <a:lnTo>
                      <a:pt x="0" y="314"/>
                    </a:lnTo>
                    <a:lnTo>
                      <a:pt x="1" y="316"/>
                    </a:lnTo>
                    <a:lnTo>
                      <a:pt x="2" y="317"/>
                    </a:lnTo>
                    <a:lnTo>
                      <a:pt x="4" y="317"/>
                    </a:lnTo>
                    <a:lnTo>
                      <a:pt x="7" y="316"/>
                    </a:lnTo>
                    <a:lnTo>
                      <a:pt x="9" y="314"/>
                    </a:lnTo>
                    <a:lnTo>
                      <a:pt x="9" y="313"/>
                    </a:lnTo>
                    <a:lnTo>
                      <a:pt x="9" y="313"/>
                    </a:lnTo>
                    <a:lnTo>
                      <a:pt x="11" y="302"/>
                    </a:lnTo>
                    <a:lnTo>
                      <a:pt x="13" y="292"/>
                    </a:lnTo>
                    <a:lnTo>
                      <a:pt x="19" y="273"/>
                    </a:lnTo>
                    <a:lnTo>
                      <a:pt x="28" y="255"/>
                    </a:lnTo>
                    <a:lnTo>
                      <a:pt x="36" y="237"/>
                    </a:lnTo>
                    <a:lnTo>
                      <a:pt x="45" y="220"/>
                    </a:lnTo>
                    <a:lnTo>
                      <a:pt x="54" y="201"/>
                    </a:lnTo>
                    <a:lnTo>
                      <a:pt x="62" y="182"/>
                    </a:lnTo>
                    <a:lnTo>
                      <a:pt x="68" y="164"/>
                    </a:lnTo>
                    <a:lnTo>
                      <a:pt x="68" y="164"/>
                    </a:lnTo>
                    <a:lnTo>
                      <a:pt x="79" y="119"/>
                    </a:lnTo>
                    <a:lnTo>
                      <a:pt x="91" y="76"/>
                    </a:lnTo>
                    <a:lnTo>
                      <a:pt x="91" y="76"/>
                    </a:lnTo>
                    <a:lnTo>
                      <a:pt x="102" y="40"/>
                    </a:lnTo>
                    <a:lnTo>
                      <a:pt x="106" y="22"/>
                    </a:lnTo>
                    <a:lnTo>
                      <a:pt x="109" y="4"/>
                    </a:lnTo>
                    <a:lnTo>
                      <a:pt x="109" y="4"/>
                    </a:lnTo>
                    <a:lnTo>
                      <a:pt x="108" y="2"/>
                    </a:lnTo>
                    <a:lnTo>
                      <a:pt x="107" y="1"/>
                    </a:lnTo>
                    <a:lnTo>
                      <a:pt x="106" y="0"/>
                    </a:lnTo>
                    <a:lnTo>
                      <a:pt x="104" y="0"/>
                    </a:lnTo>
                    <a:lnTo>
                      <a:pt x="101" y="1"/>
                    </a:lnTo>
                    <a:lnTo>
                      <a:pt x="100" y="2"/>
                    </a:lnTo>
                    <a:lnTo>
                      <a:pt x="99" y="4"/>
                    </a:lnTo>
                    <a:lnTo>
                      <a:pt x="99"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84" name="chenying0907 908"/>
              <p:cNvSpPr/>
              <p:nvPr/>
            </p:nvSpPr>
            <p:spPr bwMode="auto">
              <a:xfrm>
                <a:off x="3365500" y="1427163"/>
                <a:ext cx="58738" cy="169863"/>
              </a:xfrm>
              <a:custGeom>
                <a:avLst/>
                <a:gdLst/>
                <a:ahLst/>
                <a:cxnLst>
                  <a:cxn ang="0">
                    <a:pos x="102" y="1"/>
                  </a:cxn>
                  <a:cxn ang="0">
                    <a:pos x="102" y="1"/>
                  </a:cxn>
                  <a:cxn ang="0">
                    <a:pos x="97" y="7"/>
                  </a:cxn>
                  <a:cxn ang="0">
                    <a:pos x="93" y="13"/>
                  </a:cxn>
                  <a:cxn ang="0">
                    <a:pos x="87" y="26"/>
                  </a:cxn>
                  <a:cxn ang="0">
                    <a:pos x="82" y="39"/>
                  </a:cxn>
                  <a:cxn ang="0">
                    <a:pos x="79" y="54"/>
                  </a:cxn>
                  <a:cxn ang="0">
                    <a:pos x="79" y="54"/>
                  </a:cxn>
                  <a:cxn ang="0">
                    <a:pos x="72" y="77"/>
                  </a:cxn>
                  <a:cxn ang="0">
                    <a:pos x="65" y="101"/>
                  </a:cxn>
                  <a:cxn ang="0">
                    <a:pos x="51" y="148"/>
                  </a:cxn>
                  <a:cxn ang="0">
                    <a:pos x="51" y="148"/>
                  </a:cxn>
                  <a:cxn ang="0">
                    <a:pos x="44" y="168"/>
                  </a:cxn>
                  <a:cxn ang="0">
                    <a:pos x="37" y="190"/>
                  </a:cxn>
                  <a:cxn ang="0">
                    <a:pos x="20" y="231"/>
                  </a:cxn>
                  <a:cxn ang="0">
                    <a:pos x="13" y="252"/>
                  </a:cxn>
                  <a:cxn ang="0">
                    <a:pos x="7" y="274"/>
                  </a:cxn>
                  <a:cxn ang="0">
                    <a:pos x="2" y="295"/>
                  </a:cxn>
                  <a:cxn ang="0">
                    <a:pos x="1" y="307"/>
                  </a:cxn>
                  <a:cxn ang="0">
                    <a:pos x="0" y="317"/>
                  </a:cxn>
                  <a:cxn ang="0">
                    <a:pos x="0" y="317"/>
                  </a:cxn>
                  <a:cxn ang="0">
                    <a:pos x="1" y="319"/>
                  </a:cxn>
                  <a:cxn ang="0">
                    <a:pos x="2" y="321"/>
                  </a:cxn>
                  <a:cxn ang="0">
                    <a:pos x="3" y="322"/>
                  </a:cxn>
                  <a:cxn ang="0">
                    <a:pos x="6" y="322"/>
                  </a:cxn>
                  <a:cxn ang="0">
                    <a:pos x="8" y="322"/>
                  </a:cxn>
                  <a:cxn ang="0">
                    <a:pos x="9" y="321"/>
                  </a:cxn>
                  <a:cxn ang="0">
                    <a:pos x="10" y="319"/>
                  </a:cxn>
                  <a:cxn ang="0">
                    <a:pos x="11" y="317"/>
                  </a:cxn>
                  <a:cxn ang="0">
                    <a:pos x="11" y="317"/>
                  </a:cxn>
                  <a:cxn ang="0">
                    <a:pos x="11" y="307"/>
                  </a:cxn>
                  <a:cxn ang="0">
                    <a:pos x="12" y="296"/>
                  </a:cxn>
                  <a:cxn ang="0">
                    <a:pos x="16" y="276"/>
                  </a:cxn>
                  <a:cxn ang="0">
                    <a:pos x="22" y="256"/>
                  </a:cxn>
                  <a:cxn ang="0">
                    <a:pos x="29" y="237"/>
                  </a:cxn>
                  <a:cxn ang="0">
                    <a:pos x="44" y="198"/>
                  </a:cxn>
                  <a:cxn ang="0">
                    <a:pos x="51" y="179"/>
                  </a:cxn>
                  <a:cxn ang="0">
                    <a:pos x="57" y="159"/>
                  </a:cxn>
                  <a:cxn ang="0">
                    <a:pos x="57" y="159"/>
                  </a:cxn>
                  <a:cxn ang="0">
                    <a:pos x="70" y="120"/>
                  </a:cxn>
                  <a:cxn ang="0">
                    <a:pos x="81" y="81"/>
                  </a:cxn>
                  <a:cxn ang="0">
                    <a:pos x="81" y="81"/>
                  </a:cxn>
                  <a:cxn ang="0">
                    <a:pos x="86" y="62"/>
                  </a:cxn>
                  <a:cxn ang="0">
                    <a:pos x="91" y="42"/>
                  </a:cxn>
                  <a:cxn ang="0">
                    <a:pos x="94" y="33"/>
                  </a:cxn>
                  <a:cxn ang="0">
                    <a:pos x="97" y="25"/>
                  </a:cxn>
                  <a:cxn ang="0">
                    <a:pos x="103" y="16"/>
                  </a:cxn>
                  <a:cxn ang="0">
                    <a:pos x="109" y="8"/>
                  </a:cxn>
                  <a:cxn ang="0">
                    <a:pos x="109" y="8"/>
                  </a:cxn>
                  <a:cxn ang="0">
                    <a:pos x="110" y="6"/>
                  </a:cxn>
                  <a:cxn ang="0">
                    <a:pos x="110" y="4"/>
                  </a:cxn>
                  <a:cxn ang="0">
                    <a:pos x="109" y="3"/>
                  </a:cxn>
                  <a:cxn ang="0">
                    <a:pos x="108" y="1"/>
                  </a:cxn>
                  <a:cxn ang="0">
                    <a:pos x="107" y="0"/>
                  </a:cxn>
                  <a:cxn ang="0">
                    <a:pos x="105" y="0"/>
                  </a:cxn>
                  <a:cxn ang="0">
                    <a:pos x="104" y="0"/>
                  </a:cxn>
                  <a:cxn ang="0">
                    <a:pos x="102" y="1"/>
                  </a:cxn>
                  <a:cxn ang="0">
                    <a:pos x="102" y="1"/>
                  </a:cxn>
                </a:cxnLst>
                <a:rect l="0" t="0" r="r" b="b"/>
                <a:pathLst>
                  <a:path w="110" h="322">
                    <a:moveTo>
                      <a:pt x="102" y="1"/>
                    </a:moveTo>
                    <a:lnTo>
                      <a:pt x="102" y="1"/>
                    </a:lnTo>
                    <a:lnTo>
                      <a:pt x="97" y="7"/>
                    </a:lnTo>
                    <a:lnTo>
                      <a:pt x="93" y="13"/>
                    </a:lnTo>
                    <a:lnTo>
                      <a:pt x="87" y="26"/>
                    </a:lnTo>
                    <a:lnTo>
                      <a:pt x="82" y="39"/>
                    </a:lnTo>
                    <a:lnTo>
                      <a:pt x="79" y="54"/>
                    </a:lnTo>
                    <a:lnTo>
                      <a:pt x="79" y="54"/>
                    </a:lnTo>
                    <a:lnTo>
                      <a:pt x="72" y="77"/>
                    </a:lnTo>
                    <a:lnTo>
                      <a:pt x="65" y="101"/>
                    </a:lnTo>
                    <a:lnTo>
                      <a:pt x="51" y="148"/>
                    </a:lnTo>
                    <a:lnTo>
                      <a:pt x="51" y="148"/>
                    </a:lnTo>
                    <a:lnTo>
                      <a:pt x="44" y="168"/>
                    </a:lnTo>
                    <a:lnTo>
                      <a:pt x="37" y="190"/>
                    </a:lnTo>
                    <a:lnTo>
                      <a:pt x="20" y="231"/>
                    </a:lnTo>
                    <a:lnTo>
                      <a:pt x="13" y="252"/>
                    </a:lnTo>
                    <a:lnTo>
                      <a:pt x="7" y="274"/>
                    </a:lnTo>
                    <a:lnTo>
                      <a:pt x="2" y="295"/>
                    </a:lnTo>
                    <a:lnTo>
                      <a:pt x="1" y="307"/>
                    </a:lnTo>
                    <a:lnTo>
                      <a:pt x="0" y="317"/>
                    </a:lnTo>
                    <a:lnTo>
                      <a:pt x="0" y="317"/>
                    </a:lnTo>
                    <a:lnTo>
                      <a:pt x="1" y="319"/>
                    </a:lnTo>
                    <a:lnTo>
                      <a:pt x="2" y="321"/>
                    </a:lnTo>
                    <a:lnTo>
                      <a:pt x="3" y="322"/>
                    </a:lnTo>
                    <a:lnTo>
                      <a:pt x="6" y="322"/>
                    </a:lnTo>
                    <a:lnTo>
                      <a:pt x="8" y="322"/>
                    </a:lnTo>
                    <a:lnTo>
                      <a:pt x="9" y="321"/>
                    </a:lnTo>
                    <a:lnTo>
                      <a:pt x="10" y="319"/>
                    </a:lnTo>
                    <a:lnTo>
                      <a:pt x="11" y="317"/>
                    </a:lnTo>
                    <a:lnTo>
                      <a:pt x="11" y="317"/>
                    </a:lnTo>
                    <a:lnTo>
                      <a:pt x="11" y="307"/>
                    </a:lnTo>
                    <a:lnTo>
                      <a:pt x="12" y="296"/>
                    </a:lnTo>
                    <a:lnTo>
                      <a:pt x="16" y="276"/>
                    </a:lnTo>
                    <a:lnTo>
                      <a:pt x="22" y="256"/>
                    </a:lnTo>
                    <a:lnTo>
                      <a:pt x="29" y="237"/>
                    </a:lnTo>
                    <a:lnTo>
                      <a:pt x="44" y="198"/>
                    </a:lnTo>
                    <a:lnTo>
                      <a:pt x="51" y="179"/>
                    </a:lnTo>
                    <a:lnTo>
                      <a:pt x="57" y="159"/>
                    </a:lnTo>
                    <a:lnTo>
                      <a:pt x="57" y="159"/>
                    </a:lnTo>
                    <a:lnTo>
                      <a:pt x="70" y="120"/>
                    </a:lnTo>
                    <a:lnTo>
                      <a:pt x="81" y="81"/>
                    </a:lnTo>
                    <a:lnTo>
                      <a:pt x="81" y="81"/>
                    </a:lnTo>
                    <a:lnTo>
                      <a:pt x="86" y="62"/>
                    </a:lnTo>
                    <a:lnTo>
                      <a:pt x="91" y="42"/>
                    </a:lnTo>
                    <a:lnTo>
                      <a:pt x="94" y="33"/>
                    </a:lnTo>
                    <a:lnTo>
                      <a:pt x="97" y="25"/>
                    </a:lnTo>
                    <a:lnTo>
                      <a:pt x="103" y="16"/>
                    </a:lnTo>
                    <a:lnTo>
                      <a:pt x="109" y="8"/>
                    </a:lnTo>
                    <a:lnTo>
                      <a:pt x="109" y="8"/>
                    </a:lnTo>
                    <a:lnTo>
                      <a:pt x="110" y="6"/>
                    </a:lnTo>
                    <a:lnTo>
                      <a:pt x="110" y="4"/>
                    </a:lnTo>
                    <a:lnTo>
                      <a:pt x="109" y="3"/>
                    </a:lnTo>
                    <a:lnTo>
                      <a:pt x="108" y="1"/>
                    </a:lnTo>
                    <a:lnTo>
                      <a:pt x="107" y="0"/>
                    </a:lnTo>
                    <a:lnTo>
                      <a:pt x="105" y="0"/>
                    </a:lnTo>
                    <a:lnTo>
                      <a:pt x="104" y="0"/>
                    </a:lnTo>
                    <a:lnTo>
                      <a:pt x="102" y="1"/>
                    </a:lnTo>
                    <a:lnTo>
                      <a:pt x="102" y="1"/>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85" name="chenying0907 909"/>
              <p:cNvSpPr/>
              <p:nvPr/>
            </p:nvSpPr>
            <p:spPr bwMode="auto">
              <a:xfrm>
                <a:off x="3403600" y="1430338"/>
                <a:ext cx="41275" cy="182563"/>
              </a:xfrm>
              <a:custGeom>
                <a:avLst/>
                <a:gdLst/>
                <a:ahLst/>
                <a:cxnLst>
                  <a:cxn ang="0">
                    <a:pos x="67" y="4"/>
                  </a:cxn>
                  <a:cxn ang="0">
                    <a:pos x="62" y="52"/>
                  </a:cxn>
                  <a:cxn ang="0">
                    <a:pos x="53" y="99"/>
                  </a:cxn>
                  <a:cxn ang="0">
                    <a:pos x="39" y="171"/>
                  </a:cxn>
                  <a:cxn ang="0">
                    <a:pos x="35" y="193"/>
                  </a:cxn>
                  <a:cxn ang="0">
                    <a:pos x="30" y="215"/>
                  </a:cxn>
                  <a:cxn ang="0">
                    <a:pos x="15" y="255"/>
                  </a:cxn>
                  <a:cxn ang="0">
                    <a:pos x="10" y="277"/>
                  </a:cxn>
                  <a:cxn ang="0">
                    <a:pos x="7" y="294"/>
                  </a:cxn>
                  <a:cxn ang="0">
                    <a:pos x="5" y="310"/>
                  </a:cxn>
                  <a:cxn ang="0">
                    <a:pos x="5" y="325"/>
                  </a:cxn>
                  <a:cxn ang="0">
                    <a:pos x="4" y="335"/>
                  </a:cxn>
                  <a:cxn ang="0">
                    <a:pos x="3" y="337"/>
                  </a:cxn>
                  <a:cxn ang="0">
                    <a:pos x="0" y="340"/>
                  </a:cxn>
                  <a:cxn ang="0">
                    <a:pos x="1" y="343"/>
                  </a:cxn>
                  <a:cxn ang="0">
                    <a:pos x="4" y="345"/>
                  </a:cxn>
                  <a:cxn ang="0">
                    <a:pos x="7" y="345"/>
                  </a:cxn>
                  <a:cxn ang="0">
                    <a:pos x="10" y="342"/>
                  </a:cxn>
                  <a:cxn ang="0">
                    <a:pos x="13" y="334"/>
                  </a:cxn>
                  <a:cxn ang="0">
                    <a:pos x="14" y="318"/>
                  </a:cxn>
                  <a:cxn ang="0">
                    <a:pos x="14" y="310"/>
                  </a:cxn>
                  <a:cxn ang="0">
                    <a:pos x="17" y="285"/>
                  </a:cxn>
                  <a:cxn ang="0">
                    <a:pos x="23" y="260"/>
                  </a:cxn>
                  <a:cxn ang="0">
                    <a:pos x="40" y="213"/>
                  </a:cxn>
                  <a:cxn ang="0">
                    <a:pos x="44" y="201"/>
                  </a:cxn>
                  <a:cxn ang="0">
                    <a:pos x="47" y="176"/>
                  </a:cxn>
                  <a:cxn ang="0">
                    <a:pos x="49" y="163"/>
                  </a:cxn>
                  <a:cxn ang="0">
                    <a:pos x="63" y="107"/>
                  </a:cxn>
                  <a:cxn ang="0">
                    <a:pos x="65" y="93"/>
                  </a:cxn>
                  <a:cxn ang="0">
                    <a:pos x="70" y="52"/>
                  </a:cxn>
                  <a:cxn ang="0">
                    <a:pos x="73" y="28"/>
                  </a:cxn>
                  <a:cxn ang="0">
                    <a:pos x="76" y="4"/>
                  </a:cxn>
                  <a:cxn ang="0">
                    <a:pos x="75" y="2"/>
                  </a:cxn>
                  <a:cxn ang="0">
                    <a:pos x="73" y="0"/>
                  </a:cxn>
                  <a:cxn ang="0">
                    <a:pos x="70" y="0"/>
                  </a:cxn>
                  <a:cxn ang="0">
                    <a:pos x="67" y="2"/>
                  </a:cxn>
                  <a:cxn ang="0">
                    <a:pos x="67" y="4"/>
                  </a:cxn>
                </a:cxnLst>
                <a:rect l="0" t="0" r="r" b="b"/>
                <a:pathLst>
                  <a:path w="76" h="346">
                    <a:moveTo>
                      <a:pt x="67" y="4"/>
                    </a:moveTo>
                    <a:lnTo>
                      <a:pt x="67" y="4"/>
                    </a:lnTo>
                    <a:lnTo>
                      <a:pt x="65" y="28"/>
                    </a:lnTo>
                    <a:lnTo>
                      <a:pt x="62" y="52"/>
                    </a:lnTo>
                    <a:lnTo>
                      <a:pt x="58" y="76"/>
                    </a:lnTo>
                    <a:lnTo>
                      <a:pt x="53" y="99"/>
                    </a:lnTo>
                    <a:lnTo>
                      <a:pt x="43" y="147"/>
                    </a:lnTo>
                    <a:lnTo>
                      <a:pt x="39" y="171"/>
                    </a:lnTo>
                    <a:lnTo>
                      <a:pt x="35" y="193"/>
                    </a:lnTo>
                    <a:lnTo>
                      <a:pt x="35" y="193"/>
                    </a:lnTo>
                    <a:lnTo>
                      <a:pt x="33" y="205"/>
                    </a:lnTo>
                    <a:lnTo>
                      <a:pt x="30" y="215"/>
                    </a:lnTo>
                    <a:lnTo>
                      <a:pt x="22" y="236"/>
                    </a:lnTo>
                    <a:lnTo>
                      <a:pt x="15" y="255"/>
                    </a:lnTo>
                    <a:lnTo>
                      <a:pt x="12" y="267"/>
                    </a:lnTo>
                    <a:lnTo>
                      <a:pt x="10" y="277"/>
                    </a:lnTo>
                    <a:lnTo>
                      <a:pt x="10" y="277"/>
                    </a:lnTo>
                    <a:lnTo>
                      <a:pt x="7" y="294"/>
                    </a:lnTo>
                    <a:lnTo>
                      <a:pt x="6" y="302"/>
                    </a:lnTo>
                    <a:lnTo>
                      <a:pt x="5" y="310"/>
                    </a:lnTo>
                    <a:lnTo>
                      <a:pt x="5" y="310"/>
                    </a:lnTo>
                    <a:lnTo>
                      <a:pt x="5" y="325"/>
                    </a:lnTo>
                    <a:lnTo>
                      <a:pt x="5" y="333"/>
                    </a:lnTo>
                    <a:lnTo>
                      <a:pt x="4" y="335"/>
                    </a:lnTo>
                    <a:lnTo>
                      <a:pt x="3" y="337"/>
                    </a:lnTo>
                    <a:lnTo>
                      <a:pt x="3" y="337"/>
                    </a:lnTo>
                    <a:lnTo>
                      <a:pt x="1" y="338"/>
                    </a:lnTo>
                    <a:lnTo>
                      <a:pt x="0" y="340"/>
                    </a:lnTo>
                    <a:lnTo>
                      <a:pt x="1" y="342"/>
                    </a:lnTo>
                    <a:lnTo>
                      <a:pt x="1" y="343"/>
                    </a:lnTo>
                    <a:lnTo>
                      <a:pt x="2" y="345"/>
                    </a:lnTo>
                    <a:lnTo>
                      <a:pt x="4" y="345"/>
                    </a:lnTo>
                    <a:lnTo>
                      <a:pt x="5" y="346"/>
                    </a:lnTo>
                    <a:lnTo>
                      <a:pt x="7" y="345"/>
                    </a:lnTo>
                    <a:lnTo>
                      <a:pt x="7" y="345"/>
                    </a:lnTo>
                    <a:lnTo>
                      <a:pt x="10" y="342"/>
                    </a:lnTo>
                    <a:lnTo>
                      <a:pt x="12" y="339"/>
                    </a:lnTo>
                    <a:lnTo>
                      <a:pt x="13" y="334"/>
                    </a:lnTo>
                    <a:lnTo>
                      <a:pt x="14" y="329"/>
                    </a:lnTo>
                    <a:lnTo>
                      <a:pt x="14" y="318"/>
                    </a:lnTo>
                    <a:lnTo>
                      <a:pt x="14" y="310"/>
                    </a:lnTo>
                    <a:lnTo>
                      <a:pt x="14" y="310"/>
                    </a:lnTo>
                    <a:lnTo>
                      <a:pt x="15" y="298"/>
                    </a:lnTo>
                    <a:lnTo>
                      <a:pt x="17" y="285"/>
                    </a:lnTo>
                    <a:lnTo>
                      <a:pt x="19" y="273"/>
                    </a:lnTo>
                    <a:lnTo>
                      <a:pt x="23" y="260"/>
                    </a:lnTo>
                    <a:lnTo>
                      <a:pt x="32" y="236"/>
                    </a:lnTo>
                    <a:lnTo>
                      <a:pt x="40" y="213"/>
                    </a:lnTo>
                    <a:lnTo>
                      <a:pt x="40" y="213"/>
                    </a:lnTo>
                    <a:lnTo>
                      <a:pt x="44" y="201"/>
                    </a:lnTo>
                    <a:lnTo>
                      <a:pt x="46" y="188"/>
                    </a:lnTo>
                    <a:lnTo>
                      <a:pt x="47" y="176"/>
                    </a:lnTo>
                    <a:lnTo>
                      <a:pt x="49" y="163"/>
                    </a:lnTo>
                    <a:lnTo>
                      <a:pt x="49" y="163"/>
                    </a:lnTo>
                    <a:lnTo>
                      <a:pt x="56" y="135"/>
                    </a:lnTo>
                    <a:lnTo>
                      <a:pt x="63" y="107"/>
                    </a:lnTo>
                    <a:lnTo>
                      <a:pt x="63" y="107"/>
                    </a:lnTo>
                    <a:lnTo>
                      <a:pt x="65" y="93"/>
                    </a:lnTo>
                    <a:lnTo>
                      <a:pt x="66" y="79"/>
                    </a:lnTo>
                    <a:lnTo>
                      <a:pt x="70" y="52"/>
                    </a:lnTo>
                    <a:lnTo>
                      <a:pt x="70" y="52"/>
                    </a:lnTo>
                    <a:lnTo>
                      <a:pt x="73" y="28"/>
                    </a:lnTo>
                    <a:lnTo>
                      <a:pt x="75" y="17"/>
                    </a:lnTo>
                    <a:lnTo>
                      <a:pt x="76" y="4"/>
                    </a:lnTo>
                    <a:lnTo>
                      <a:pt x="76" y="4"/>
                    </a:lnTo>
                    <a:lnTo>
                      <a:pt x="75" y="2"/>
                    </a:lnTo>
                    <a:lnTo>
                      <a:pt x="74" y="1"/>
                    </a:lnTo>
                    <a:lnTo>
                      <a:pt x="73" y="0"/>
                    </a:lnTo>
                    <a:lnTo>
                      <a:pt x="71" y="0"/>
                    </a:lnTo>
                    <a:lnTo>
                      <a:pt x="70" y="0"/>
                    </a:lnTo>
                    <a:lnTo>
                      <a:pt x="68" y="1"/>
                    </a:lnTo>
                    <a:lnTo>
                      <a:pt x="67" y="2"/>
                    </a:lnTo>
                    <a:lnTo>
                      <a:pt x="67" y="4"/>
                    </a:lnTo>
                    <a:lnTo>
                      <a:pt x="67"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86" name="chenying0907 910"/>
              <p:cNvSpPr/>
              <p:nvPr/>
            </p:nvSpPr>
            <p:spPr bwMode="auto">
              <a:xfrm>
                <a:off x="3436938" y="1397000"/>
                <a:ext cx="47625" cy="252413"/>
              </a:xfrm>
              <a:custGeom>
                <a:avLst/>
                <a:gdLst/>
                <a:ahLst/>
                <a:cxnLst>
                  <a:cxn ang="0">
                    <a:pos x="80" y="4"/>
                  </a:cxn>
                  <a:cxn ang="0">
                    <a:pos x="80" y="4"/>
                  </a:cxn>
                  <a:cxn ang="0">
                    <a:pos x="78" y="20"/>
                  </a:cxn>
                  <a:cxn ang="0">
                    <a:pos x="76" y="34"/>
                  </a:cxn>
                  <a:cxn ang="0">
                    <a:pos x="69" y="63"/>
                  </a:cxn>
                  <a:cxn ang="0">
                    <a:pos x="54" y="121"/>
                  </a:cxn>
                  <a:cxn ang="0">
                    <a:pos x="54" y="121"/>
                  </a:cxn>
                  <a:cxn ang="0">
                    <a:pos x="40" y="180"/>
                  </a:cxn>
                  <a:cxn ang="0">
                    <a:pos x="26" y="238"/>
                  </a:cxn>
                  <a:cxn ang="0">
                    <a:pos x="26" y="238"/>
                  </a:cxn>
                  <a:cxn ang="0">
                    <a:pos x="23" y="253"/>
                  </a:cxn>
                  <a:cxn ang="0">
                    <a:pos x="21" y="269"/>
                  </a:cxn>
                  <a:cxn ang="0">
                    <a:pos x="19" y="301"/>
                  </a:cxn>
                  <a:cxn ang="0">
                    <a:pos x="16" y="332"/>
                  </a:cxn>
                  <a:cxn ang="0">
                    <a:pos x="15" y="347"/>
                  </a:cxn>
                  <a:cxn ang="0">
                    <a:pos x="12" y="363"/>
                  </a:cxn>
                  <a:cxn ang="0">
                    <a:pos x="12" y="363"/>
                  </a:cxn>
                  <a:cxn ang="0">
                    <a:pos x="8" y="391"/>
                  </a:cxn>
                  <a:cxn ang="0">
                    <a:pos x="4" y="419"/>
                  </a:cxn>
                  <a:cxn ang="0">
                    <a:pos x="2" y="446"/>
                  </a:cxn>
                  <a:cxn ang="0">
                    <a:pos x="0" y="474"/>
                  </a:cxn>
                  <a:cxn ang="0">
                    <a:pos x="0" y="474"/>
                  </a:cxn>
                  <a:cxn ang="0">
                    <a:pos x="0" y="476"/>
                  </a:cxn>
                  <a:cxn ang="0">
                    <a:pos x="1" y="477"/>
                  </a:cxn>
                  <a:cxn ang="0">
                    <a:pos x="3" y="478"/>
                  </a:cxn>
                  <a:cxn ang="0">
                    <a:pos x="4" y="478"/>
                  </a:cxn>
                  <a:cxn ang="0">
                    <a:pos x="6" y="478"/>
                  </a:cxn>
                  <a:cxn ang="0">
                    <a:pos x="8" y="477"/>
                  </a:cxn>
                  <a:cxn ang="0">
                    <a:pos x="9" y="476"/>
                  </a:cxn>
                  <a:cxn ang="0">
                    <a:pos x="9" y="474"/>
                  </a:cxn>
                  <a:cxn ang="0">
                    <a:pos x="9" y="474"/>
                  </a:cxn>
                  <a:cxn ang="0">
                    <a:pos x="11" y="444"/>
                  </a:cxn>
                  <a:cxn ang="0">
                    <a:pos x="14" y="415"/>
                  </a:cxn>
                  <a:cxn ang="0">
                    <a:pos x="18" y="385"/>
                  </a:cxn>
                  <a:cxn ang="0">
                    <a:pos x="23" y="357"/>
                  </a:cxn>
                  <a:cxn ang="0">
                    <a:pos x="23" y="357"/>
                  </a:cxn>
                  <a:cxn ang="0">
                    <a:pos x="25" y="341"/>
                  </a:cxn>
                  <a:cxn ang="0">
                    <a:pos x="28" y="326"/>
                  </a:cxn>
                  <a:cxn ang="0">
                    <a:pos x="30" y="295"/>
                  </a:cxn>
                  <a:cxn ang="0">
                    <a:pos x="33" y="263"/>
                  </a:cxn>
                  <a:cxn ang="0">
                    <a:pos x="35" y="247"/>
                  </a:cxn>
                  <a:cxn ang="0">
                    <a:pos x="38" y="232"/>
                  </a:cxn>
                  <a:cxn ang="0">
                    <a:pos x="38" y="232"/>
                  </a:cxn>
                  <a:cxn ang="0">
                    <a:pos x="51" y="174"/>
                  </a:cxn>
                  <a:cxn ang="0">
                    <a:pos x="66" y="116"/>
                  </a:cxn>
                  <a:cxn ang="0">
                    <a:pos x="66" y="116"/>
                  </a:cxn>
                  <a:cxn ang="0">
                    <a:pos x="79" y="61"/>
                  </a:cxn>
                  <a:cxn ang="0">
                    <a:pos x="85" y="32"/>
                  </a:cxn>
                  <a:cxn ang="0">
                    <a:pos x="90" y="4"/>
                  </a:cxn>
                  <a:cxn ang="0">
                    <a:pos x="90" y="4"/>
                  </a:cxn>
                  <a:cxn ang="0">
                    <a:pos x="90" y="3"/>
                  </a:cxn>
                  <a:cxn ang="0">
                    <a:pos x="88" y="1"/>
                  </a:cxn>
                  <a:cxn ang="0">
                    <a:pos x="87" y="0"/>
                  </a:cxn>
                  <a:cxn ang="0">
                    <a:pos x="85" y="0"/>
                  </a:cxn>
                  <a:cxn ang="0">
                    <a:pos x="82" y="1"/>
                  </a:cxn>
                  <a:cxn ang="0">
                    <a:pos x="81" y="3"/>
                  </a:cxn>
                  <a:cxn ang="0">
                    <a:pos x="80" y="4"/>
                  </a:cxn>
                  <a:cxn ang="0">
                    <a:pos x="80" y="4"/>
                  </a:cxn>
                </a:cxnLst>
                <a:rect l="0" t="0" r="r" b="b"/>
                <a:pathLst>
                  <a:path w="90" h="478">
                    <a:moveTo>
                      <a:pt x="80" y="4"/>
                    </a:moveTo>
                    <a:lnTo>
                      <a:pt x="80" y="4"/>
                    </a:lnTo>
                    <a:lnTo>
                      <a:pt x="78" y="20"/>
                    </a:lnTo>
                    <a:lnTo>
                      <a:pt x="76" y="34"/>
                    </a:lnTo>
                    <a:lnTo>
                      <a:pt x="69" y="63"/>
                    </a:lnTo>
                    <a:lnTo>
                      <a:pt x="54" y="121"/>
                    </a:lnTo>
                    <a:lnTo>
                      <a:pt x="54" y="121"/>
                    </a:lnTo>
                    <a:lnTo>
                      <a:pt x="40" y="180"/>
                    </a:lnTo>
                    <a:lnTo>
                      <a:pt x="26" y="238"/>
                    </a:lnTo>
                    <a:lnTo>
                      <a:pt x="26" y="238"/>
                    </a:lnTo>
                    <a:lnTo>
                      <a:pt x="23" y="253"/>
                    </a:lnTo>
                    <a:lnTo>
                      <a:pt x="21" y="269"/>
                    </a:lnTo>
                    <a:lnTo>
                      <a:pt x="19" y="301"/>
                    </a:lnTo>
                    <a:lnTo>
                      <a:pt x="16" y="332"/>
                    </a:lnTo>
                    <a:lnTo>
                      <a:pt x="15" y="347"/>
                    </a:lnTo>
                    <a:lnTo>
                      <a:pt x="12" y="363"/>
                    </a:lnTo>
                    <a:lnTo>
                      <a:pt x="12" y="363"/>
                    </a:lnTo>
                    <a:lnTo>
                      <a:pt x="8" y="391"/>
                    </a:lnTo>
                    <a:lnTo>
                      <a:pt x="4" y="419"/>
                    </a:lnTo>
                    <a:lnTo>
                      <a:pt x="2" y="446"/>
                    </a:lnTo>
                    <a:lnTo>
                      <a:pt x="0" y="474"/>
                    </a:lnTo>
                    <a:lnTo>
                      <a:pt x="0" y="474"/>
                    </a:lnTo>
                    <a:lnTo>
                      <a:pt x="0" y="476"/>
                    </a:lnTo>
                    <a:lnTo>
                      <a:pt x="1" y="477"/>
                    </a:lnTo>
                    <a:lnTo>
                      <a:pt x="3" y="478"/>
                    </a:lnTo>
                    <a:lnTo>
                      <a:pt x="4" y="478"/>
                    </a:lnTo>
                    <a:lnTo>
                      <a:pt x="6" y="478"/>
                    </a:lnTo>
                    <a:lnTo>
                      <a:pt x="8" y="477"/>
                    </a:lnTo>
                    <a:lnTo>
                      <a:pt x="9" y="476"/>
                    </a:lnTo>
                    <a:lnTo>
                      <a:pt x="9" y="474"/>
                    </a:lnTo>
                    <a:lnTo>
                      <a:pt x="9" y="474"/>
                    </a:lnTo>
                    <a:lnTo>
                      <a:pt x="11" y="444"/>
                    </a:lnTo>
                    <a:lnTo>
                      <a:pt x="14" y="415"/>
                    </a:lnTo>
                    <a:lnTo>
                      <a:pt x="18" y="385"/>
                    </a:lnTo>
                    <a:lnTo>
                      <a:pt x="23" y="357"/>
                    </a:lnTo>
                    <a:lnTo>
                      <a:pt x="23" y="357"/>
                    </a:lnTo>
                    <a:lnTo>
                      <a:pt x="25" y="341"/>
                    </a:lnTo>
                    <a:lnTo>
                      <a:pt x="28" y="326"/>
                    </a:lnTo>
                    <a:lnTo>
                      <a:pt x="30" y="295"/>
                    </a:lnTo>
                    <a:lnTo>
                      <a:pt x="33" y="263"/>
                    </a:lnTo>
                    <a:lnTo>
                      <a:pt x="35" y="247"/>
                    </a:lnTo>
                    <a:lnTo>
                      <a:pt x="38" y="232"/>
                    </a:lnTo>
                    <a:lnTo>
                      <a:pt x="38" y="232"/>
                    </a:lnTo>
                    <a:lnTo>
                      <a:pt x="51" y="174"/>
                    </a:lnTo>
                    <a:lnTo>
                      <a:pt x="66" y="116"/>
                    </a:lnTo>
                    <a:lnTo>
                      <a:pt x="66" y="116"/>
                    </a:lnTo>
                    <a:lnTo>
                      <a:pt x="79" y="61"/>
                    </a:lnTo>
                    <a:lnTo>
                      <a:pt x="85" y="32"/>
                    </a:lnTo>
                    <a:lnTo>
                      <a:pt x="90" y="4"/>
                    </a:lnTo>
                    <a:lnTo>
                      <a:pt x="90" y="4"/>
                    </a:lnTo>
                    <a:lnTo>
                      <a:pt x="90" y="3"/>
                    </a:lnTo>
                    <a:lnTo>
                      <a:pt x="88" y="1"/>
                    </a:lnTo>
                    <a:lnTo>
                      <a:pt x="87" y="0"/>
                    </a:lnTo>
                    <a:lnTo>
                      <a:pt x="85" y="0"/>
                    </a:lnTo>
                    <a:lnTo>
                      <a:pt x="82" y="1"/>
                    </a:lnTo>
                    <a:lnTo>
                      <a:pt x="81" y="3"/>
                    </a:lnTo>
                    <a:lnTo>
                      <a:pt x="80" y="4"/>
                    </a:lnTo>
                    <a:lnTo>
                      <a:pt x="80"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87" name="chenying0907 911"/>
              <p:cNvSpPr/>
              <p:nvPr/>
            </p:nvSpPr>
            <p:spPr bwMode="auto">
              <a:xfrm>
                <a:off x="3457575" y="1241425"/>
                <a:ext cx="104775" cy="455613"/>
              </a:xfrm>
              <a:custGeom>
                <a:avLst/>
                <a:gdLst/>
                <a:ahLst/>
                <a:cxnLst>
                  <a:cxn ang="0">
                    <a:pos x="189" y="5"/>
                  </a:cxn>
                  <a:cxn ang="0">
                    <a:pos x="187" y="12"/>
                  </a:cxn>
                  <a:cxn ang="0">
                    <a:pos x="185" y="19"/>
                  </a:cxn>
                  <a:cxn ang="0">
                    <a:pos x="183" y="34"/>
                  </a:cxn>
                  <a:cxn ang="0">
                    <a:pos x="181" y="47"/>
                  </a:cxn>
                  <a:cxn ang="0">
                    <a:pos x="173" y="98"/>
                  </a:cxn>
                  <a:cxn ang="0">
                    <a:pos x="167" y="127"/>
                  </a:cxn>
                  <a:cxn ang="0">
                    <a:pos x="152" y="182"/>
                  </a:cxn>
                  <a:cxn ang="0">
                    <a:pos x="142" y="208"/>
                  </a:cxn>
                  <a:cxn ang="0">
                    <a:pos x="108" y="307"/>
                  </a:cxn>
                  <a:cxn ang="0">
                    <a:pos x="101" y="334"/>
                  </a:cxn>
                  <a:cxn ang="0">
                    <a:pos x="88" y="420"/>
                  </a:cxn>
                  <a:cxn ang="0">
                    <a:pos x="82" y="448"/>
                  </a:cxn>
                  <a:cxn ang="0">
                    <a:pos x="66" y="533"/>
                  </a:cxn>
                  <a:cxn ang="0">
                    <a:pos x="41" y="644"/>
                  </a:cxn>
                  <a:cxn ang="0">
                    <a:pos x="30" y="698"/>
                  </a:cxn>
                  <a:cxn ang="0">
                    <a:pos x="7" y="804"/>
                  </a:cxn>
                  <a:cxn ang="0">
                    <a:pos x="0" y="858"/>
                  </a:cxn>
                  <a:cxn ang="0">
                    <a:pos x="0" y="860"/>
                  </a:cxn>
                  <a:cxn ang="0">
                    <a:pos x="2" y="862"/>
                  </a:cxn>
                  <a:cxn ang="0">
                    <a:pos x="7" y="861"/>
                  </a:cxn>
                  <a:cxn ang="0">
                    <a:pos x="9" y="858"/>
                  </a:cxn>
                  <a:cxn ang="0">
                    <a:pos x="12" y="830"/>
                  </a:cxn>
                  <a:cxn ang="0">
                    <a:pos x="29" y="748"/>
                  </a:cxn>
                  <a:cxn ang="0">
                    <a:pos x="53" y="638"/>
                  </a:cxn>
                  <a:cxn ang="0">
                    <a:pos x="64" y="580"/>
                  </a:cxn>
                  <a:cxn ang="0">
                    <a:pos x="89" y="464"/>
                  </a:cxn>
                  <a:cxn ang="0">
                    <a:pos x="99" y="405"/>
                  </a:cxn>
                  <a:cxn ang="0">
                    <a:pos x="103" y="379"/>
                  </a:cxn>
                  <a:cxn ang="0">
                    <a:pos x="113" y="326"/>
                  </a:cxn>
                  <a:cxn ang="0">
                    <a:pos x="121" y="301"/>
                  </a:cxn>
                  <a:cxn ang="0">
                    <a:pos x="158" y="195"/>
                  </a:cxn>
                  <a:cxn ang="0">
                    <a:pos x="174" y="140"/>
                  </a:cxn>
                  <a:cxn ang="0">
                    <a:pos x="186" y="83"/>
                  </a:cxn>
                  <a:cxn ang="0">
                    <a:pos x="189" y="60"/>
                  </a:cxn>
                  <a:cxn ang="0">
                    <a:pos x="192" y="36"/>
                  </a:cxn>
                  <a:cxn ang="0">
                    <a:pos x="196" y="20"/>
                  </a:cxn>
                  <a:cxn ang="0">
                    <a:pos x="198" y="5"/>
                  </a:cxn>
                  <a:cxn ang="0">
                    <a:pos x="198" y="3"/>
                  </a:cxn>
                  <a:cxn ang="0">
                    <a:pos x="196" y="1"/>
                  </a:cxn>
                  <a:cxn ang="0">
                    <a:pos x="192" y="1"/>
                  </a:cxn>
                  <a:cxn ang="0">
                    <a:pos x="190" y="3"/>
                  </a:cxn>
                  <a:cxn ang="0">
                    <a:pos x="189" y="5"/>
                  </a:cxn>
                </a:cxnLst>
                <a:rect l="0" t="0" r="r" b="b"/>
                <a:pathLst>
                  <a:path w="198" h="862">
                    <a:moveTo>
                      <a:pt x="189" y="5"/>
                    </a:moveTo>
                    <a:lnTo>
                      <a:pt x="189" y="5"/>
                    </a:lnTo>
                    <a:lnTo>
                      <a:pt x="189" y="9"/>
                    </a:lnTo>
                    <a:lnTo>
                      <a:pt x="187" y="12"/>
                    </a:lnTo>
                    <a:lnTo>
                      <a:pt x="186" y="15"/>
                    </a:lnTo>
                    <a:lnTo>
                      <a:pt x="185" y="19"/>
                    </a:lnTo>
                    <a:lnTo>
                      <a:pt x="185" y="19"/>
                    </a:lnTo>
                    <a:lnTo>
                      <a:pt x="183" y="34"/>
                    </a:lnTo>
                    <a:lnTo>
                      <a:pt x="181" y="47"/>
                    </a:lnTo>
                    <a:lnTo>
                      <a:pt x="181" y="47"/>
                    </a:lnTo>
                    <a:lnTo>
                      <a:pt x="178" y="73"/>
                    </a:lnTo>
                    <a:lnTo>
                      <a:pt x="173" y="98"/>
                    </a:lnTo>
                    <a:lnTo>
                      <a:pt x="173" y="98"/>
                    </a:lnTo>
                    <a:lnTo>
                      <a:pt x="167" y="127"/>
                    </a:lnTo>
                    <a:lnTo>
                      <a:pt x="160" y="154"/>
                    </a:lnTo>
                    <a:lnTo>
                      <a:pt x="152" y="182"/>
                    </a:lnTo>
                    <a:lnTo>
                      <a:pt x="142" y="208"/>
                    </a:lnTo>
                    <a:lnTo>
                      <a:pt x="142" y="208"/>
                    </a:lnTo>
                    <a:lnTo>
                      <a:pt x="108" y="307"/>
                    </a:lnTo>
                    <a:lnTo>
                      <a:pt x="108" y="307"/>
                    </a:lnTo>
                    <a:lnTo>
                      <a:pt x="104" y="321"/>
                    </a:lnTo>
                    <a:lnTo>
                      <a:pt x="101" y="334"/>
                    </a:lnTo>
                    <a:lnTo>
                      <a:pt x="96" y="363"/>
                    </a:lnTo>
                    <a:lnTo>
                      <a:pt x="88" y="420"/>
                    </a:lnTo>
                    <a:lnTo>
                      <a:pt x="88" y="420"/>
                    </a:lnTo>
                    <a:lnTo>
                      <a:pt x="82" y="448"/>
                    </a:lnTo>
                    <a:lnTo>
                      <a:pt x="77" y="476"/>
                    </a:lnTo>
                    <a:lnTo>
                      <a:pt x="66" y="533"/>
                    </a:lnTo>
                    <a:lnTo>
                      <a:pt x="54" y="589"/>
                    </a:lnTo>
                    <a:lnTo>
                      <a:pt x="41" y="644"/>
                    </a:lnTo>
                    <a:lnTo>
                      <a:pt x="41" y="644"/>
                    </a:lnTo>
                    <a:lnTo>
                      <a:pt x="30" y="698"/>
                    </a:lnTo>
                    <a:lnTo>
                      <a:pt x="18" y="751"/>
                    </a:lnTo>
                    <a:lnTo>
                      <a:pt x="7" y="804"/>
                    </a:lnTo>
                    <a:lnTo>
                      <a:pt x="3" y="831"/>
                    </a:lnTo>
                    <a:lnTo>
                      <a:pt x="0" y="858"/>
                    </a:lnTo>
                    <a:lnTo>
                      <a:pt x="0" y="858"/>
                    </a:lnTo>
                    <a:lnTo>
                      <a:pt x="0" y="860"/>
                    </a:lnTo>
                    <a:lnTo>
                      <a:pt x="1" y="861"/>
                    </a:lnTo>
                    <a:lnTo>
                      <a:pt x="2" y="862"/>
                    </a:lnTo>
                    <a:lnTo>
                      <a:pt x="4" y="862"/>
                    </a:lnTo>
                    <a:lnTo>
                      <a:pt x="7" y="861"/>
                    </a:lnTo>
                    <a:lnTo>
                      <a:pt x="8" y="860"/>
                    </a:lnTo>
                    <a:lnTo>
                      <a:pt x="9" y="858"/>
                    </a:lnTo>
                    <a:lnTo>
                      <a:pt x="9" y="858"/>
                    </a:lnTo>
                    <a:lnTo>
                      <a:pt x="12" y="830"/>
                    </a:lnTo>
                    <a:lnTo>
                      <a:pt x="17" y="803"/>
                    </a:lnTo>
                    <a:lnTo>
                      <a:pt x="29" y="748"/>
                    </a:lnTo>
                    <a:lnTo>
                      <a:pt x="40" y="693"/>
                    </a:lnTo>
                    <a:lnTo>
                      <a:pt x="53" y="638"/>
                    </a:lnTo>
                    <a:lnTo>
                      <a:pt x="53" y="638"/>
                    </a:lnTo>
                    <a:lnTo>
                      <a:pt x="64" y="580"/>
                    </a:lnTo>
                    <a:lnTo>
                      <a:pt x="77" y="522"/>
                    </a:lnTo>
                    <a:lnTo>
                      <a:pt x="89" y="464"/>
                    </a:lnTo>
                    <a:lnTo>
                      <a:pt x="95" y="435"/>
                    </a:lnTo>
                    <a:lnTo>
                      <a:pt x="99" y="405"/>
                    </a:lnTo>
                    <a:lnTo>
                      <a:pt x="99" y="405"/>
                    </a:lnTo>
                    <a:lnTo>
                      <a:pt x="103" y="379"/>
                    </a:lnTo>
                    <a:lnTo>
                      <a:pt x="107" y="353"/>
                    </a:lnTo>
                    <a:lnTo>
                      <a:pt x="113" y="326"/>
                    </a:lnTo>
                    <a:lnTo>
                      <a:pt x="121" y="301"/>
                    </a:lnTo>
                    <a:lnTo>
                      <a:pt x="121" y="301"/>
                    </a:lnTo>
                    <a:lnTo>
                      <a:pt x="158" y="195"/>
                    </a:lnTo>
                    <a:lnTo>
                      <a:pt x="158" y="195"/>
                    </a:lnTo>
                    <a:lnTo>
                      <a:pt x="166" y="167"/>
                    </a:lnTo>
                    <a:lnTo>
                      <a:pt x="174" y="140"/>
                    </a:lnTo>
                    <a:lnTo>
                      <a:pt x="181" y="112"/>
                    </a:lnTo>
                    <a:lnTo>
                      <a:pt x="186" y="83"/>
                    </a:lnTo>
                    <a:lnTo>
                      <a:pt x="186" y="83"/>
                    </a:lnTo>
                    <a:lnTo>
                      <a:pt x="189" y="60"/>
                    </a:lnTo>
                    <a:lnTo>
                      <a:pt x="190" y="47"/>
                    </a:lnTo>
                    <a:lnTo>
                      <a:pt x="192" y="36"/>
                    </a:lnTo>
                    <a:lnTo>
                      <a:pt x="192" y="36"/>
                    </a:lnTo>
                    <a:lnTo>
                      <a:pt x="196" y="20"/>
                    </a:lnTo>
                    <a:lnTo>
                      <a:pt x="198" y="12"/>
                    </a:lnTo>
                    <a:lnTo>
                      <a:pt x="198" y="5"/>
                    </a:lnTo>
                    <a:lnTo>
                      <a:pt x="198" y="5"/>
                    </a:lnTo>
                    <a:lnTo>
                      <a:pt x="198" y="3"/>
                    </a:lnTo>
                    <a:lnTo>
                      <a:pt x="197" y="2"/>
                    </a:lnTo>
                    <a:lnTo>
                      <a:pt x="196" y="1"/>
                    </a:lnTo>
                    <a:lnTo>
                      <a:pt x="194" y="0"/>
                    </a:lnTo>
                    <a:lnTo>
                      <a:pt x="192" y="1"/>
                    </a:lnTo>
                    <a:lnTo>
                      <a:pt x="191" y="2"/>
                    </a:lnTo>
                    <a:lnTo>
                      <a:pt x="190" y="3"/>
                    </a:lnTo>
                    <a:lnTo>
                      <a:pt x="189" y="5"/>
                    </a:lnTo>
                    <a:lnTo>
                      <a:pt x="189"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88" name="chenying0907 912"/>
              <p:cNvSpPr/>
              <p:nvPr/>
            </p:nvSpPr>
            <p:spPr bwMode="auto">
              <a:xfrm>
                <a:off x="3494088" y="1250950"/>
                <a:ext cx="98425" cy="452438"/>
              </a:xfrm>
              <a:custGeom>
                <a:avLst/>
                <a:gdLst/>
                <a:ahLst/>
                <a:cxnLst>
                  <a:cxn ang="0">
                    <a:pos x="175" y="5"/>
                  </a:cxn>
                  <a:cxn ang="0">
                    <a:pos x="174" y="29"/>
                  </a:cxn>
                  <a:cxn ang="0">
                    <a:pos x="159" y="100"/>
                  </a:cxn>
                  <a:cxn ang="0">
                    <a:pos x="150" y="153"/>
                  </a:cxn>
                  <a:cxn ang="0">
                    <a:pos x="141" y="207"/>
                  </a:cxn>
                  <a:cxn ang="0">
                    <a:pos x="121" y="315"/>
                  </a:cxn>
                  <a:cxn ang="0">
                    <a:pos x="104" y="426"/>
                  </a:cxn>
                  <a:cxn ang="0">
                    <a:pos x="99" y="449"/>
                  </a:cxn>
                  <a:cxn ang="0">
                    <a:pos x="93" y="472"/>
                  </a:cxn>
                  <a:cxn ang="0">
                    <a:pos x="91" y="488"/>
                  </a:cxn>
                  <a:cxn ang="0">
                    <a:pos x="81" y="531"/>
                  </a:cxn>
                  <a:cxn ang="0">
                    <a:pos x="51" y="644"/>
                  </a:cxn>
                  <a:cxn ang="0">
                    <a:pos x="44" y="672"/>
                  </a:cxn>
                  <a:cxn ang="0">
                    <a:pos x="19" y="753"/>
                  </a:cxn>
                  <a:cxn ang="0">
                    <a:pos x="13" y="780"/>
                  </a:cxn>
                  <a:cxn ang="0">
                    <a:pos x="7" y="806"/>
                  </a:cxn>
                  <a:cxn ang="0">
                    <a:pos x="0" y="838"/>
                  </a:cxn>
                  <a:cxn ang="0">
                    <a:pos x="0" y="848"/>
                  </a:cxn>
                  <a:cxn ang="0">
                    <a:pos x="1" y="853"/>
                  </a:cxn>
                  <a:cxn ang="0">
                    <a:pos x="4" y="854"/>
                  </a:cxn>
                  <a:cxn ang="0">
                    <a:pos x="7" y="853"/>
                  </a:cxn>
                  <a:cxn ang="0">
                    <a:pos x="9" y="848"/>
                  </a:cxn>
                  <a:cxn ang="0">
                    <a:pos x="10" y="837"/>
                  </a:cxn>
                  <a:cxn ang="0">
                    <a:pos x="18" y="800"/>
                  </a:cxn>
                  <a:cxn ang="0">
                    <a:pos x="23" y="774"/>
                  </a:cxn>
                  <a:cxn ang="0">
                    <a:pos x="30" y="747"/>
                  </a:cxn>
                  <a:cxn ang="0">
                    <a:pos x="63" y="638"/>
                  </a:cxn>
                  <a:cxn ang="0">
                    <a:pos x="92" y="525"/>
                  </a:cxn>
                  <a:cxn ang="0">
                    <a:pos x="98" y="500"/>
                  </a:cxn>
                  <a:cxn ang="0">
                    <a:pos x="102" y="476"/>
                  </a:cxn>
                  <a:cxn ang="0">
                    <a:pos x="109" y="447"/>
                  </a:cxn>
                  <a:cxn ang="0">
                    <a:pos x="115" y="419"/>
                  </a:cxn>
                  <a:cxn ang="0">
                    <a:pos x="131" y="309"/>
                  </a:cxn>
                  <a:cxn ang="0">
                    <a:pos x="151" y="201"/>
                  </a:cxn>
                  <a:cxn ang="0">
                    <a:pos x="160" y="147"/>
                  </a:cxn>
                  <a:cxn ang="0">
                    <a:pos x="170" y="93"/>
                  </a:cxn>
                  <a:cxn ang="0">
                    <a:pos x="183" y="27"/>
                  </a:cxn>
                  <a:cxn ang="0">
                    <a:pos x="185" y="5"/>
                  </a:cxn>
                  <a:cxn ang="0">
                    <a:pos x="184" y="3"/>
                  </a:cxn>
                  <a:cxn ang="0">
                    <a:pos x="182" y="0"/>
                  </a:cxn>
                  <a:cxn ang="0">
                    <a:pos x="178" y="0"/>
                  </a:cxn>
                  <a:cxn ang="0">
                    <a:pos x="176" y="3"/>
                  </a:cxn>
                  <a:cxn ang="0">
                    <a:pos x="175" y="5"/>
                  </a:cxn>
                </a:cxnLst>
                <a:rect l="0" t="0" r="r" b="b"/>
                <a:pathLst>
                  <a:path w="185" h="854">
                    <a:moveTo>
                      <a:pt x="175" y="5"/>
                    </a:moveTo>
                    <a:lnTo>
                      <a:pt x="175" y="5"/>
                    </a:lnTo>
                    <a:lnTo>
                      <a:pt x="175" y="17"/>
                    </a:lnTo>
                    <a:lnTo>
                      <a:pt x="174" y="29"/>
                    </a:lnTo>
                    <a:lnTo>
                      <a:pt x="170" y="52"/>
                    </a:lnTo>
                    <a:lnTo>
                      <a:pt x="159" y="100"/>
                    </a:lnTo>
                    <a:lnTo>
                      <a:pt x="159" y="100"/>
                    </a:lnTo>
                    <a:lnTo>
                      <a:pt x="150" y="153"/>
                    </a:lnTo>
                    <a:lnTo>
                      <a:pt x="141" y="207"/>
                    </a:lnTo>
                    <a:lnTo>
                      <a:pt x="141" y="207"/>
                    </a:lnTo>
                    <a:lnTo>
                      <a:pt x="130" y="261"/>
                    </a:lnTo>
                    <a:lnTo>
                      <a:pt x="121" y="315"/>
                    </a:lnTo>
                    <a:lnTo>
                      <a:pt x="104" y="426"/>
                    </a:lnTo>
                    <a:lnTo>
                      <a:pt x="104" y="426"/>
                    </a:lnTo>
                    <a:lnTo>
                      <a:pt x="101" y="437"/>
                    </a:lnTo>
                    <a:lnTo>
                      <a:pt x="99" y="449"/>
                    </a:lnTo>
                    <a:lnTo>
                      <a:pt x="96" y="461"/>
                    </a:lnTo>
                    <a:lnTo>
                      <a:pt x="93" y="472"/>
                    </a:lnTo>
                    <a:lnTo>
                      <a:pt x="93" y="472"/>
                    </a:lnTo>
                    <a:lnTo>
                      <a:pt x="91" y="488"/>
                    </a:lnTo>
                    <a:lnTo>
                      <a:pt x="88" y="502"/>
                    </a:lnTo>
                    <a:lnTo>
                      <a:pt x="81" y="531"/>
                    </a:lnTo>
                    <a:lnTo>
                      <a:pt x="81" y="531"/>
                    </a:lnTo>
                    <a:lnTo>
                      <a:pt x="51" y="644"/>
                    </a:lnTo>
                    <a:lnTo>
                      <a:pt x="51" y="644"/>
                    </a:lnTo>
                    <a:lnTo>
                      <a:pt x="44" y="672"/>
                    </a:lnTo>
                    <a:lnTo>
                      <a:pt x="35" y="699"/>
                    </a:lnTo>
                    <a:lnTo>
                      <a:pt x="19" y="753"/>
                    </a:lnTo>
                    <a:lnTo>
                      <a:pt x="19" y="753"/>
                    </a:lnTo>
                    <a:lnTo>
                      <a:pt x="13" y="780"/>
                    </a:lnTo>
                    <a:lnTo>
                      <a:pt x="7" y="806"/>
                    </a:lnTo>
                    <a:lnTo>
                      <a:pt x="7" y="806"/>
                    </a:lnTo>
                    <a:lnTo>
                      <a:pt x="2" y="828"/>
                    </a:lnTo>
                    <a:lnTo>
                      <a:pt x="0" y="838"/>
                    </a:lnTo>
                    <a:lnTo>
                      <a:pt x="0" y="848"/>
                    </a:lnTo>
                    <a:lnTo>
                      <a:pt x="0" y="848"/>
                    </a:lnTo>
                    <a:lnTo>
                      <a:pt x="0" y="851"/>
                    </a:lnTo>
                    <a:lnTo>
                      <a:pt x="1" y="853"/>
                    </a:lnTo>
                    <a:lnTo>
                      <a:pt x="2" y="853"/>
                    </a:lnTo>
                    <a:lnTo>
                      <a:pt x="4" y="854"/>
                    </a:lnTo>
                    <a:lnTo>
                      <a:pt x="6" y="853"/>
                    </a:lnTo>
                    <a:lnTo>
                      <a:pt x="7" y="853"/>
                    </a:lnTo>
                    <a:lnTo>
                      <a:pt x="8" y="851"/>
                    </a:lnTo>
                    <a:lnTo>
                      <a:pt x="9" y="848"/>
                    </a:lnTo>
                    <a:lnTo>
                      <a:pt x="9" y="848"/>
                    </a:lnTo>
                    <a:lnTo>
                      <a:pt x="10" y="837"/>
                    </a:lnTo>
                    <a:lnTo>
                      <a:pt x="13" y="825"/>
                    </a:lnTo>
                    <a:lnTo>
                      <a:pt x="18" y="800"/>
                    </a:lnTo>
                    <a:lnTo>
                      <a:pt x="18" y="800"/>
                    </a:lnTo>
                    <a:lnTo>
                      <a:pt x="23" y="774"/>
                    </a:lnTo>
                    <a:lnTo>
                      <a:pt x="30" y="747"/>
                    </a:lnTo>
                    <a:lnTo>
                      <a:pt x="30" y="747"/>
                    </a:lnTo>
                    <a:lnTo>
                      <a:pt x="47" y="693"/>
                    </a:lnTo>
                    <a:lnTo>
                      <a:pt x="63" y="638"/>
                    </a:lnTo>
                    <a:lnTo>
                      <a:pt x="63" y="638"/>
                    </a:lnTo>
                    <a:lnTo>
                      <a:pt x="92" y="525"/>
                    </a:lnTo>
                    <a:lnTo>
                      <a:pt x="92" y="525"/>
                    </a:lnTo>
                    <a:lnTo>
                      <a:pt x="98" y="500"/>
                    </a:lnTo>
                    <a:lnTo>
                      <a:pt x="102" y="476"/>
                    </a:lnTo>
                    <a:lnTo>
                      <a:pt x="102" y="476"/>
                    </a:lnTo>
                    <a:lnTo>
                      <a:pt x="105" y="461"/>
                    </a:lnTo>
                    <a:lnTo>
                      <a:pt x="109" y="447"/>
                    </a:lnTo>
                    <a:lnTo>
                      <a:pt x="112" y="433"/>
                    </a:lnTo>
                    <a:lnTo>
                      <a:pt x="115" y="419"/>
                    </a:lnTo>
                    <a:lnTo>
                      <a:pt x="115" y="419"/>
                    </a:lnTo>
                    <a:lnTo>
                      <a:pt x="131" y="309"/>
                    </a:lnTo>
                    <a:lnTo>
                      <a:pt x="141" y="255"/>
                    </a:lnTo>
                    <a:lnTo>
                      <a:pt x="151" y="201"/>
                    </a:lnTo>
                    <a:lnTo>
                      <a:pt x="151" y="201"/>
                    </a:lnTo>
                    <a:lnTo>
                      <a:pt x="160" y="147"/>
                    </a:lnTo>
                    <a:lnTo>
                      <a:pt x="170" y="93"/>
                    </a:lnTo>
                    <a:lnTo>
                      <a:pt x="170" y="93"/>
                    </a:lnTo>
                    <a:lnTo>
                      <a:pt x="180" y="50"/>
                    </a:lnTo>
                    <a:lnTo>
                      <a:pt x="183" y="27"/>
                    </a:lnTo>
                    <a:lnTo>
                      <a:pt x="184" y="16"/>
                    </a:lnTo>
                    <a:lnTo>
                      <a:pt x="185" y="5"/>
                    </a:lnTo>
                    <a:lnTo>
                      <a:pt x="185" y="5"/>
                    </a:lnTo>
                    <a:lnTo>
                      <a:pt x="184" y="3"/>
                    </a:lnTo>
                    <a:lnTo>
                      <a:pt x="183" y="1"/>
                    </a:lnTo>
                    <a:lnTo>
                      <a:pt x="182" y="0"/>
                    </a:lnTo>
                    <a:lnTo>
                      <a:pt x="180" y="0"/>
                    </a:lnTo>
                    <a:lnTo>
                      <a:pt x="178" y="0"/>
                    </a:lnTo>
                    <a:lnTo>
                      <a:pt x="177" y="1"/>
                    </a:lnTo>
                    <a:lnTo>
                      <a:pt x="176" y="3"/>
                    </a:lnTo>
                    <a:lnTo>
                      <a:pt x="175" y="5"/>
                    </a:lnTo>
                    <a:lnTo>
                      <a:pt x="175"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89" name="chenying0907 913"/>
              <p:cNvSpPr/>
              <p:nvPr/>
            </p:nvSpPr>
            <p:spPr bwMode="auto">
              <a:xfrm>
                <a:off x="3532188" y="1266825"/>
                <a:ext cx="103188" cy="504825"/>
              </a:xfrm>
              <a:custGeom>
                <a:avLst/>
                <a:gdLst/>
                <a:ahLst/>
                <a:cxnLst>
                  <a:cxn ang="0">
                    <a:pos x="185" y="5"/>
                  </a:cxn>
                  <a:cxn ang="0">
                    <a:pos x="181" y="67"/>
                  </a:cxn>
                  <a:cxn ang="0">
                    <a:pos x="169" y="127"/>
                  </a:cxn>
                  <a:cxn ang="0">
                    <a:pos x="153" y="187"/>
                  </a:cxn>
                  <a:cxn ang="0">
                    <a:pos x="136" y="246"/>
                  </a:cxn>
                  <a:cxn ang="0">
                    <a:pos x="129" y="273"/>
                  </a:cxn>
                  <a:cxn ang="0">
                    <a:pos x="124" y="327"/>
                  </a:cxn>
                  <a:cxn ang="0">
                    <a:pos x="123" y="355"/>
                  </a:cxn>
                  <a:cxn ang="0">
                    <a:pos x="118" y="418"/>
                  </a:cxn>
                  <a:cxn ang="0">
                    <a:pos x="108" y="481"/>
                  </a:cxn>
                  <a:cxn ang="0">
                    <a:pos x="101" y="511"/>
                  </a:cxn>
                  <a:cxn ang="0">
                    <a:pos x="74" y="596"/>
                  </a:cxn>
                  <a:cxn ang="0">
                    <a:pos x="65" y="627"/>
                  </a:cxn>
                  <a:cxn ang="0">
                    <a:pos x="53" y="691"/>
                  </a:cxn>
                  <a:cxn ang="0">
                    <a:pos x="47" y="723"/>
                  </a:cxn>
                  <a:cxn ang="0">
                    <a:pos x="23" y="846"/>
                  </a:cxn>
                  <a:cxn ang="0">
                    <a:pos x="20" y="863"/>
                  </a:cxn>
                  <a:cxn ang="0">
                    <a:pos x="14" y="897"/>
                  </a:cxn>
                  <a:cxn ang="0">
                    <a:pos x="9" y="913"/>
                  </a:cxn>
                  <a:cxn ang="0">
                    <a:pos x="6" y="922"/>
                  </a:cxn>
                  <a:cxn ang="0">
                    <a:pos x="1" y="939"/>
                  </a:cxn>
                  <a:cxn ang="0">
                    <a:pos x="0" y="949"/>
                  </a:cxn>
                  <a:cxn ang="0">
                    <a:pos x="2" y="952"/>
                  </a:cxn>
                  <a:cxn ang="0">
                    <a:pos x="6" y="954"/>
                  </a:cxn>
                  <a:cxn ang="0">
                    <a:pos x="9" y="952"/>
                  </a:cxn>
                  <a:cxn ang="0">
                    <a:pos x="11" y="949"/>
                  </a:cxn>
                  <a:cxn ang="0">
                    <a:pos x="12" y="937"/>
                  </a:cxn>
                  <a:cxn ang="0">
                    <a:pos x="18" y="914"/>
                  </a:cxn>
                  <a:cxn ang="0">
                    <a:pos x="21" y="903"/>
                  </a:cxn>
                  <a:cxn ang="0">
                    <a:pos x="33" y="840"/>
                  </a:cxn>
                  <a:cxn ang="0">
                    <a:pos x="47" y="774"/>
                  </a:cxn>
                  <a:cxn ang="0">
                    <a:pos x="59" y="709"/>
                  </a:cxn>
                  <a:cxn ang="0">
                    <a:pos x="71" y="650"/>
                  </a:cxn>
                  <a:cxn ang="0">
                    <a:pos x="85" y="591"/>
                  </a:cxn>
                  <a:cxn ang="0">
                    <a:pos x="94" y="563"/>
                  </a:cxn>
                  <a:cxn ang="0">
                    <a:pos x="105" y="534"/>
                  </a:cxn>
                  <a:cxn ang="0">
                    <a:pos x="114" y="500"/>
                  </a:cxn>
                  <a:cxn ang="0">
                    <a:pos x="120" y="465"/>
                  </a:cxn>
                  <a:cxn ang="0">
                    <a:pos x="128" y="407"/>
                  </a:cxn>
                  <a:cxn ang="0">
                    <a:pos x="135" y="320"/>
                  </a:cxn>
                  <a:cxn ang="0">
                    <a:pos x="143" y="262"/>
                  </a:cxn>
                  <a:cxn ang="0">
                    <a:pos x="150" y="233"/>
                  </a:cxn>
                  <a:cxn ang="0">
                    <a:pos x="167" y="177"/>
                  </a:cxn>
                  <a:cxn ang="0">
                    <a:pos x="181" y="120"/>
                  </a:cxn>
                  <a:cxn ang="0">
                    <a:pos x="191" y="63"/>
                  </a:cxn>
                  <a:cxn ang="0">
                    <a:pos x="196" y="5"/>
                  </a:cxn>
                  <a:cxn ang="0">
                    <a:pos x="195" y="3"/>
                  </a:cxn>
                  <a:cxn ang="0">
                    <a:pos x="192" y="1"/>
                  </a:cxn>
                  <a:cxn ang="0">
                    <a:pos x="188" y="1"/>
                  </a:cxn>
                  <a:cxn ang="0">
                    <a:pos x="186" y="3"/>
                  </a:cxn>
                  <a:cxn ang="0">
                    <a:pos x="185" y="5"/>
                  </a:cxn>
                </a:cxnLst>
                <a:rect l="0" t="0" r="r" b="b"/>
                <a:pathLst>
                  <a:path w="196" h="954">
                    <a:moveTo>
                      <a:pt x="185" y="5"/>
                    </a:moveTo>
                    <a:lnTo>
                      <a:pt x="185" y="5"/>
                    </a:lnTo>
                    <a:lnTo>
                      <a:pt x="184" y="36"/>
                    </a:lnTo>
                    <a:lnTo>
                      <a:pt x="181" y="67"/>
                    </a:lnTo>
                    <a:lnTo>
                      <a:pt x="176" y="97"/>
                    </a:lnTo>
                    <a:lnTo>
                      <a:pt x="169" y="127"/>
                    </a:lnTo>
                    <a:lnTo>
                      <a:pt x="162" y="157"/>
                    </a:lnTo>
                    <a:lnTo>
                      <a:pt x="153" y="187"/>
                    </a:lnTo>
                    <a:lnTo>
                      <a:pt x="136" y="246"/>
                    </a:lnTo>
                    <a:lnTo>
                      <a:pt x="136" y="246"/>
                    </a:lnTo>
                    <a:lnTo>
                      <a:pt x="133" y="261"/>
                    </a:lnTo>
                    <a:lnTo>
                      <a:pt x="129" y="273"/>
                    </a:lnTo>
                    <a:lnTo>
                      <a:pt x="126" y="300"/>
                    </a:lnTo>
                    <a:lnTo>
                      <a:pt x="124" y="327"/>
                    </a:lnTo>
                    <a:lnTo>
                      <a:pt x="123" y="355"/>
                    </a:lnTo>
                    <a:lnTo>
                      <a:pt x="123" y="355"/>
                    </a:lnTo>
                    <a:lnTo>
                      <a:pt x="121" y="386"/>
                    </a:lnTo>
                    <a:lnTo>
                      <a:pt x="118" y="418"/>
                    </a:lnTo>
                    <a:lnTo>
                      <a:pt x="113" y="449"/>
                    </a:lnTo>
                    <a:lnTo>
                      <a:pt x="108" y="481"/>
                    </a:lnTo>
                    <a:lnTo>
                      <a:pt x="108" y="481"/>
                    </a:lnTo>
                    <a:lnTo>
                      <a:pt x="101" y="511"/>
                    </a:lnTo>
                    <a:lnTo>
                      <a:pt x="92" y="538"/>
                    </a:lnTo>
                    <a:lnTo>
                      <a:pt x="74" y="596"/>
                    </a:lnTo>
                    <a:lnTo>
                      <a:pt x="74" y="596"/>
                    </a:lnTo>
                    <a:lnTo>
                      <a:pt x="65" y="627"/>
                    </a:lnTo>
                    <a:lnTo>
                      <a:pt x="58" y="659"/>
                    </a:lnTo>
                    <a:lnTo>
                      <a:pt x="53" y="691"/>
                    </a:lnTo>
                    <a:lnTo>
                      <a:pt x="47" y="723"/>
                    </a:lnTo>
                    <a:lnTo>
                      <a:pt x="47" y="723"/>
                    </a:lnTo>
                    <a:lnTo>
                      <a:pt x="34" y="784"/>
                    </a:lnTo>
                    <a:lnTo>
                      <a:pt x="23" y="846"/>
                    </a:lnTo>
                    <a:lnTo>
                      <a:pt x="23" y="846"/>
                    </a:lnTo>
                    <a:lnTo>
                      <a:pt x="20" y="863"/>
                    </a:lnTo>
                    <a:lnTo>
                      <a:pt x="18" y="880"/>
                    </a:lnTo>
                    <a:lnTo>
                      <a:pt x="14" y="897"/>
                    </a:lnTo>
                    <a:lnTo>
                      <a:pt x="12" y="905"/>
                    </a:lnTo>
                    <a:lnTo>
                      <a:pt x="9" y="913"/>
                    </a:lnTo>
                    <a:lnTo>
                      <a:pt x="9" y="913"/>
                    </a:lnTo>
                    <a:lnTo>
                      <a:pt x="6" y="922"/>
                    </a:lnTo>
                    <a:lnTo>
                      <a:pt x="3" y="931"/>
                    </a:lnTo>
                    <a:lnTo>
                      <a:pt x="1" y="939"/>
                    </a:lnTo>
                    <a:lnTo>
                      <a:pt x="0" y="949"/>
                    </a:lnTo>
                    <a:lnTo>
                      <a:pt x="0" y="949"/>
                    </a:lnTo>
                    <a:lnTo>
                      <a:pt x="1" y="951"/>
                    </a:lnTo>
                    <a:lnTo>
                      <a:pt x="2" y="952"/>
                    </a:lnTo>
                    <a:lnTo>
                      <a:pt x="3" y="953"/>
                    </a:lnTo>
                    <a:lnTo>
                      <a:pt x="6" y="954"/>
                    </a:lnTo>
                    <a:lnTo>
                      <a:pt x="7" y="953"/>
                    </a:lnTo>
                    <a:lnTo>
                      <a:pt x="9" y="952"/>
                    </a:lnTo>
                    <a:lnTo>
                      <a:pt x="10" y="951"/>
                    </a:lnTo>
                    <a:lnTo>
                      <a:pt x="11" y="949"/>
                    </a:lnTo>
                    <a:lnTo>
                      <a:pt x="11" y="949"/>
                    </a:lnTo>
                    <a:lnTo>
                      <a:pt x="12" y="937"/>
                    </a:lnTo>
                    <a:lnTo>
                      <a:pt x="15" y="926"/>
                    </a:lnTo>
                    <a:lnTo>
                      <a:pt x="18" y="914"/>
                    </a:lnTo>
                    <a:lnTo>
                      <a:pt x="21" y="903"/>
                    </a:lnTo>
                    <a:lnTo>
                      <a:pt x="21" y="903"/>
                    </a:lnTo>
                    <a:lnTo>
                      <a:pt x="27" y="871"/>
                    </a:lnTo>
                    <a:lnTo>
                      <a:pt x="33" y="840"/>
                    </a:lnTo>
                    <a:lnTo>
                      <a:pt x="33" y="840"/>
                    </a:lnTo>
                    <a:lnTo>
                      <a:pt x="47" y="774"/>
                    </a:lnTo>
                    <a:lnTo>
                      <a:pt x="53" y="741"/>
                    </a:lnTo>
                    <a:lnTo>
                      <a:pt x="59" y="709"/>
                    </a:lnTo>
                    <a:lnTo>
                      <a:pt x="59" y="709"/>
                    </a:lnTo>
                    <a:lnTo>
                      <a:pt x="71" y="650"/>
                    </a:lnTo>
                    <a:lnTo>
                      <a:pt x="77" y="620"/>
                    </a:lnTo>
                    <a:lnTo>
                      <a:pt x="85" y="591"/>
                    </a:lnTo>
                    <a:lnTo>
                      <a:pt x="85" y="591"/>
                    </a:lnTo>
                    <a:lnTo>
                      <a:pt x="94" y="563"/>
                    </a:lnTo>
                    <a:lnTo>
                      <a:pt x="105" y="534"/>
                    </a:lnTo>
                    <a:lnTo>
                      <a:pt x="105" y="534"/>
                    </a:lnTo>
                    <a:lnTo>
                      <a:pt x="110" y="518"/>
                    </a:lnTo>
                    <a:lnTo>
                      <a:pt x="114" y="500"/>
                    </a:lnTo>
                    <a:lnTo>
                      <a:pt x="120" y="465"/>
                    </a:lnTo>
                    <a:lnTo>
                      <a:pt x="120" y="465"/>
                    </a:lnTo>
                    <a:lnTo>
                      <a:pt x="125" y="436"/>
                    </a:lnTo>
                    <a:lnTo>
                      <a:pt x="128" y="407"/>
                    </a:lnTo>
                    <a:lnTo>
                      <a:pt x="133" y="348"/>
                    </a:lnTo>
                    <a:lnTo>
                      <a:pt x="135" y="320"/>
                    </a:lnTo>
                    <a:lnTo>
                      <a:pt x="138" y="291"/>
                    </a:lnTo>
                    <a:lnTo>
                      <a:pt x="143" y="262"/>
                    </a:lnTo>
                    <a:lnTo>
                      <a:pt x="146" y="247"/>
                    </a:lnTo>
                    <a:lnTo>
                      <a:pt x="150" y="233"/>
                    </a:lnTo>
                    <a:lnTo>
                      <a:pt x="150" y="233"/>
                    </a:lnTo>
                    <a:lnTo>
                      <a:pt x="167" y="177"/>
                    </a:lnTo>
                    <a:lnTo>
                      <a:pt x="174" y="149"/>
                    </a:lnTo>
                    <a:lnTo>
                      <a:pt x="181" y="120"/>
                    </a:lnTo>
                    <a:lnTo>
                      <a:pt x="186" y="92"/>
                    </a:lnTo>
                    <a:lnTo>
                      <a:pt x="191" y="63"/>
                    </a:lnTo>
                    <a:lnTo>
                      <a:pt x="195" y="34"/>
                    </a:lnTo>
                    <a:lnTo>
                      <a:pt x="196" y="5"/>
                    </a:lnTo>
                    <a:lnTo>
                      <a:pt x="196" y="5"/>
                    </a:lnTo>
                    <a:lnTo>
                      <a:pt x="195" y="3"/>
                    </a:lnTo>
                    <a:lnTo>
                      <a:pt x="194" y="1"/>
                    </a:lnTo>
                    <a:lnTo>
                      <a:pt x="192" y="1"/>
                    </a:lnTo>
                    <a:lnTo>
                      <a:pt x="190" y="0"/>
                    </a:lnTo>
                    <a:lnTo>
                      <a:pt x="188" y="1"/>
                    </a:lnTo>
                    <a:lnTo>
                      <a:pt x="187" y="1"/>
                    </a:lnTo>
                    <a:lnTo>
                      <a:pt x="186" y="3"/>
                    </a:lnTo>
                    <a:lnTo>
                      <a:pt x="185" y="5"/>
                    </a:lnTo>
                    <a:lnTo>
                      <a:pt x="185"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90" name="chenying0907 914"/>
              <p:cNvSpPr/>
              <p:nvPr/>
            </p:nvSpPr>
            <p:spPr bwMode="auto">
              <a:xfrm>
                <a:off x="3570288" y="1301750"/>
                <a:ext cx="96838" cy="488950"/>
              </a:xfrm>
              <a:custGeom>
                <a:avLst/>
                <a:gdLst/>
                <a:ahLst/>
                <a:cxnLst>
                  <a:cxn ang="0">
                    <a:pos x="175" y="5"/>
                  </a:cxn>
                  <a:cxn ang="0">
                    <a:pos x="172" y="13"/>
                  </a:cxn>
                  <a:cxn ang="0">
                    <a:pos x="163" y="30"/>
                  </a:cxn>
                  <a:cxn ang="0">
                    <a:pos x="161" y="39"/>
                  </a:cxn>
                  <a:cxn ang="0">
                    <a:pos x="161" y="62"/>
                  </a:cxn>
                  <a:cxn ang="0">
                    <a:pos x="159" y="87"/>
                  </a:cxn>
                  <a:cxn ang="0">
                    <a:pos x="149" y="148"/>
                  </a:cxn>
                  <a:cxn ang="0">
                    <a:pos x="146" y="164"/>
                  </a:cxn>
                  <a:cxn ang="0">
                    <a:pos x="138" y="193"/>
                  </a:cxn>
                  <a:cxn ang="0">
                    <a:pos x="135" y="207"/>
                  </a:cxn>
                  <a:cxn ang="0">
                    <a:pos x="128" y="268"/>
                  </a:cxn>
                  <a:cxn ang="0">
                    <a:pos x="117" y="361"/>
                  </a:cxn>
                  <a:cxn ang="0">
                    <a:pos x="106" y="422"/>
                  </a:cxn>
                  <a:cxn ang="0">
                    <a:pos x="99" y="452"/>
                  </a:cxn>
                  <a:cxn ang="0">
                    <a:pos x="72" y="538"/>
                  </a:cxn>
                  <a:cxn ang="0">
                    <a:pos x="64" y="568"/>
                  </a:cxn>
                  <a:cxn ang="0">
                    <a:pos x="50" y="630"/>
                  </a:cxn>
                  <a:cxn ang="0">
                    <a:pos x="38" y="691"/>
                  </a:cxn>
                  <a:cxn ang="0">
                    <a:pos x="15" y="809"/>
                  </a:cxn>
                  <a:cxn ang="0">
                    <a:pos x="6" y="865"/>
                  </a:cxn>
                  <a:cxn ang="0">
                    <a:pos x="1" y="906"/>
                  </a:cxn>
                  <a:cxn ang="0">
                    <a:pos x="0" y="921"/>
                  </a:cxn>
                  <a:cxn ang="0">
                    <a:pos x="2" y="924"/>
                  </a:cxn>
                  <a:cxn ang="0">
                    <a:pos x="5" y="925"/>
                  </a:cxn>
                  <a:cxn ang="0">
                    <a:pos x="8" y="924"/>
                  </a:cxn>
                  <a:cxn ang="0">
                    <a:pos x="9" y="921"/>
                  </a:cxn>
                  <a:cxn ang="0">
                    <a:pos x="10" y="906"/>
                  </a:cxn>
                  <a:cxn ang="0">
                    <a:pos x="13" y="875"/>
                  </a:cxn>
                  <a:cxn ang="0">
                    <a:pos x="16" y="862"/>
                  </a:cxn>
                  <a:cxn ang="0">
                    <a:pos x="25" y="803"/>
                  </a:cxn>
                  <a:cxn ang="0">
                    <a:pos x="31" y="774"/>
                  </a:cxn>
                  <a:cxn ang="0">
                    <a:pos x="48" y="685"/>
                  </a:cxn>
                  <a:cxn ang="0">
                    <a:pos x="62" y="623"/>
                  </a:cxn>
                  <a:cxn ang="0">
                    <a:pos x="75" y="560"/>
                  </a:cxn>
                  <a:cxn ang="0">
                    <a:pos x="83" y="531"/>
                  </a:cxn>
                  <a:cxn ang="0">
                    <a:pos x="110" y="446"/>
                  </a:cxn>
                  <a:cxn ang="0">
                    <a:pos x="117" y="417"/>
                  </a:cxn>
                  <a:cxn ang="0">
                    <a:pos x="129" y="355"/>
                  </a:cxn>
                  <a:cxn ang="0">
                    <a:pos x="138" y="262"/>
                  </a:cxn>
                  <a:cxn ang="0">
                    <a:pos x="145" y="201"/>
                  </a:cxn>
                  <a:cxn ang="0">
                    <a:pos x="148" y="186"/>
                  </a:cxn>
                  <a:cxn ang="0">
                    <a:pos x="157" y="157"/>
                  </a:cxn>
                  <a:cxn ang="0">
                    <a:pos x="161" y="143"/>
                  </a:cxn>
                  <a:cxn ang="0">
                    <a:pos x="167" y="94"/>
                  </a:cxn>
                  <a:cxn ang="0">
                    <a:pos x="169" y="70"/>
                  </a:cxn>
                  <a:cxn ang="0">
                    <a:pos x="171" y="45"/>
                  </a:cxn>
                  <a:cxn ang="0">
                    <a:pos x="172" y="36"/>
                  </a:cxn>
                  <a:cxn ang="0">
                    <a:pos x="181" y="17"/>
                  </a:cxn>
                  <a:cxn ang="0">
                    <a:pos x="185" y="7"/>
                  </a:cxn>
                  <a:cxn ang="0">
                    <a:pos x="185" y="5"/>
                  </a:cxn>
                  <a:cxn ang="0">
                    <a:pos x="180" y="1"/>
                  </a:cxn>
                  <a:cxn ang="0">
                    <a:pos x="177" y="1"/>
                  </a:cxn>
                  <a:cxn ang="0">
                    <a:pos x="175" y="5"/>
                  </a:cxn>
                </a:cxnLst>
                <a:rect l="0" t="0" r="r" b="b"/>
                <a:pathLst>
                  <a:path w="185" h="925">
                    <a:moveTo>
                      <a:pt x="175" y="5"/>
                    </a:moveTo>
                    <a:lnTo>
                      <a:pt x="175" y="5"/>
                    </a:lnTo>
                    <a:lnTo>
                      <a:pt x="174" y="9"/>
                    </a:lnTo>
                    <a:lnTo>
                      <a:pt x="172" y="13"/>
                    </a:lnTo>
                    <a:lnTo>
                      <a:pt x="168" y="22"/>
                    </a:lnTo>
                    <a:lnTo>
                      <a:pt x="163" y="30"/>
                    </a:lnTo>
                    <a:lnTo>
                      <a:pt x="162" y="35"/>
                    </a:lnTo>
                    <a:lnTo>
                      <a:pt x="161" y="39"/>
                    </a:lnTo>
                    <a:lnTo>
                      <a:pt x="161" y="39"/>
                    </a:lnTo>
                    <a:lnTo>
                      <a:pt x="161" y="62"/>
                    </a:lnTo>
                    <a:lnTo>
                      <a:pt x="159" y="87"/>
                    </a:lnTo>
                    <a:lnTo>
                      <a:pt x="159" y="87"/>
                    </a:lnTo>
                    <a:lnTo>
                      <a:pt x="155" y="118"/>
                    </a:lnTo>
                    <a:lnTo>
                      <a:pt x="149" y="148"/>
                    </a:lnTo>
                    <a:lnTo>
                      <a:pt x="149" y="148"/>
                    </a:lnTo>
                    <a:lnTo>
                      <a:pt x="146" y="164"/>
                    </a:lnTo>
                    <a:lnTo>
                      <a:pt x="142" y="178"/>
                    </a:lnTo>
                    <a:lnTo>
                      <a:pt x="138" y="193"/>
                    </a:lnTo>
                    <a:lnTo>
                      <a:pt x="135" y="207"/>
                    </a:lnTo>
                    <a:lnTo>
                      <a:pt x="135" y="207"/>
                    </a:lnTo>
                    <a:lnTo>
                      <a:pt x="131" y="238"/>
                    </a:lnTo>
                    <a:lnTo>
                      <a:pt x="128" y="268"/>
                    </a:lnTo>
                    <a:lnTo>
                      <a:pt x="122" y="330"/>
                    </a:lnTo>
                    <a:lnTo>
                      <a:pt x="117" y="361"/>
                    </a:lnTo>
                    <a:lnTo>
                      <a:pt x="112" y="392"/>
                    </a:lnTo>
                    <a:lnTo>
                      <a:pt x="106" y="422"/>
                    </a:lnTo>
                    <a:lnTo>
                      <a:pt x="99" y="452"/>
                    </a:lnTo>
                    <a:lnTo>
                      <a:pt x="99" y="452"/>
                    </a:lnTo>
                    <a:lnTo>
                      <a:pt x="80" y="510"/>
                    </a:lnTo>
                    <a:lnTo>
                      <a:pt x="72" y="538"/>
                    </a:lnTo>
                    <a:lnTo>
                      <a:pt x="64" y="568"/>
                    </a:lnTo>
                    <a:lnTo>
                      <a:pt x="64" y="568"/>
                    </a:lnTo>
                    <a:lnTo>
                      <a:pt x="56" y="599"/>
                    </a:lnTo>
                    <a:lnTo>
                      <a:pt x="50" y="630"/>
                    </a:lnTo>
                    <a:lnTo>
                      <a:pt x="38" y="691"/>
                    </a:lnTo>
                    <a:lnTo>
                      <a:pt x="38" y="691"/>
                    </a:lnTo>
                    <a:lnTo>
                      <a:pt x="25" y="750"/>
                    </a:lnTo>
                    <a:lnTo>
                      <a:pt x="15" y="809"/>
                    </a:lnTo>
                    <a:lnTo>
                      <a:pt x="15" y="809"/>
                    </a:lnTo>
                    <a:lnTo>
                      <a:pt x="6" y="865"/>
                    </a:lnTo>
                    <a:lnTo>
                      <a:pt x="2" y="893"/>
                    </a:lnTo>
                    <a:lnTo>
                      <a:pt x="1" y="906"/>
                    </a:lnTo>
                    <a:lnTo>
                      <a:pt x="0" y="921"/>
                    </a:lnTo>
                    <a:lnTo>
                      <a:pt x="0" y="921"/>
                    </a:lnTo>
                    <a:lnTo>
                      <a:pt x="1" y="923"/>
                    </a:lnTo>
                    <a:lnTo>
                      <a:pt x="2" y="924"/>
                    </a:lnTo>
                    <a:lnTo>
                      <a:pt x="3" y="925"/>
                    </a:lnTo>
                    <a:lnTo>
                      <a:pt x="5" y="925"/>
                    </a:lnTo>
                    <a:lnTo>
                      <a:pt x="7" y="925"/>
                    </a:lnTo>
                    <a:lnTo>
                      <a:pt x="8" y="924"/>
                    </a:lnTo>
                    <a:lnTo>
                      <a:pt x="9" y="923"/>
                    </a:lnTo>
                    <a:lnTo>
                      <a:pt x="9" y="921"/>
                    </a:lnTo>
                    <a:lnTo>
                      <a:pt x="9" y="921"/>
                    </a:lnTo>
                    <a:lnTo>
                      <a:pt x="10" y="906"/>
                    </a:lnTo>
                    <a:lnTo>
                      <a:pt x="11" y="891"/>
                    </a:lnTo>
                    <a:lnTo>
                      <a:pt x="13" y="875"/>
                    </a:lnTo>
                    <a:lnTo>
                      <a:pt x="16" y="862"/>
                    </a:lnTo>
                    <a:lnTo>
                      <a:pt x="16" y="862"/>
                    </a:lnTo>
                    <a:lnTo>
                      <a:pt x="21" y="833"/>
                    </a:lnTo>
                    <a:lnTo>
                      <a:pt x="25" y="803"/>
                    </a:lnTo>
                    <a:lnTo>
                      <a:pt x="25" y="803"/>
                    </a:lnTo>
                    <a:lnTo>
                      <a:pt x="31" y="774"/>
                    </a:lnTo>
                    <a:lnTo>
                      <a:pt x="37" y="744"/>
                    </a:lnTo>
                    <a:lnTo>
                      <a:pt x="48" y="685"/>
                    </a:lnTo>
                    <a:lnTo>
                      <a:pt x="48" y="685"/>
                    </a:lnTo>
                    <a:lnTo>
                      <a:pt x="62" y="623"/>
                    </a:lnTo>
                    <a:lnTo>
                      <a:pt x="68" y="592"/>
                    </a:lnTo>
                    <a:lnTo>
                      <a:pt x="75" y="560"/>
                    </a:lnTo>
                    <a:lnTo>
                      <a:pt x="75" y="560"/>
                    </a:lnTo>
                    <a:lnTo>
                      <a:pt x="83" y="531"/>
                    </a:lnTo>
                    <a:lnTo>
                      <a:pt x="93" y="503"/>
                    </a:lnTo>
                    <a:lnTo>
                      <a:pt x="110" y="446"/>
                    </a:lnTo>
                    <a:lnTo>
                      <a:pt x="110" y="446"/>
                    </a:lnTo>
                    <a:lnTo>
                      <a:pt x="117" y="417"/>
                    </a:lnTo>
                    <a:lnTo>
                      <a:pt x="124" y="386"/>
                    </a:lnTo>
                    <a:lnTo>
                      <a:pt x="129" y="355"/>
                    </a:lnTo>
                    <a:lnTo>
                      <a:pt x="132" y="324"/>
                    </a:lnTo>
                    <a:lnTo>
                      <a:pt x="138" y="262"/>
                    </a:lnTo>
                    <a:lnTo>
                      <a:pt x="141" y="231"/>
                    </a:lnTo>
                    <a:lnTo>
                      <a:pt x="145" y="201"/>
                    </a:lnTo>
                    <a:lnTo>
                      <a:pt x="145" y="201"/>
                    </a:lnTo>
                    <a:lnTo>
                      <a:pt x="148" y="186"/>
                    </a:lnTo>
                    <a:lnTo>
                      <a:pt x="153" y="172"/>
                    </a:lnTo>
                    <a:lnTo>
                      <a:pt x="157" y="157"/>
                    </a:lnTo>
                    <a:lnTo>
                      <a:pt x="161" y="143"/>
                    </a:lnTo>
                    <a:lnTo>
                      <a:pt x="161" y="143"/>
                    </a:lnTo>
                    <a:lnTo>
                      <a:pt x="164" y="119"/>
                    </a:lnTo>
                    <a:lnTo>
                      <a:pt x="167" y="94"/>
                    </a:lnTo>
                    <a:lnTo>
                      <a:pt x="167" y="94"/>
                    </a:lnTo>
                    <a:lnTo>
                      <a:pt x="169" y="70"/>
                    </a:lnTo>
                    <a:lnTo>
                      <a:pt x="171" y="45"/>
                    </a:lnTo>
                    <a:lnTo>
                      <a:pt x="171" y="45"/>
                    </a:lnTo>
                    <a:lnTo>
                      <a:pt x="171" y="40"/>
                    </a:lnTo>
                    <a:lnTo>
                      <a:pt x="172" y="36"/>
                    </a:lnTo>
                    <a:lnTo>
                      <a:pt x="177" y="26"/>
                    </a:lnTo>
                    <a:lnTo>
                      <a:pt x="181" y="17"/>
                    </a:lnTo>
                    <a:lnTo>
                      <a:pt x="183" y="12"/>
                    </a:lnTo>
                    <a:lnTo>
                      <a:pt x="185" y="7"/>
                    </a:lnTo>
                    <a:lnTo>
                      <a:pt x="185" y="7"/>
                    </a:lnTo>
                    <a:lnTo>
                      <a:pt x="185" y="5"/>
                    </a:lnTo>
                    <a:lnTo>
                      <a:pt x="183" y="4"/>
                    </a:lnTo>
                    <a:lnTo>
                      <a:pt x="180" y="1"/>
                    </a:lnTo>
                    <a:lnTo>
                      <a:pt x="179" y="0"/>
                    </a:lnTo>
                    <a:lnTo>
                      <a:pt x="177" y="1"/>
                    </a:lnTo>
                    <a:lnTo>
                      <a:pt x="176" y="3"/>
                    </a:lnTo>
                    <a:lnTo>
                      <a:pt x="175" y="5"/>
                    </a:lnTo>
                    <a:lnTo>
                      <a:pt x="175"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91" name="chenying0907 915"/>
              <p:cNvSpPr/>
              <p:nvPr/>
            </p:nvSpPr>
            <p:spPr bwMode="auto">
              <a:xfrm>
                <a:off x="3605213" y="1336675"/>
                <a:ext cx="98425" cy="500063"/>
              </a:xfrm>
              <a:custGeom>
                <a:avLst/>
                <a:gdLst/>
                <a:ahLst/>
                <a:cxnLst>
                  <a:cxn ang="0">
                    <a:pos x="174" y="4"/>
                  </a:cxn>
                  <a:cxn ang="0">
                    <a:pos x="173" y="62"/>
                  </a:cxn>
                  <a:cxn ang="0">
                    <a:pos x="167" y="119"/>
                  </a:cxn>
                  <a:cxn ang="0">
                    <a:pos x="157" y="179"/>
                  </a:cxn>
                  <a:cxn ang="0">
                    <a:pos x="147" y="239"/>
                  </a:cxn>
                  <a:cxn ang="0">
                    <a:pos x="136" y="302"/>
                  </a:cxn>
                  <a:cxn ang="0">
                    <a:pos x="126" y="365"/>
                  </a:cxn>
                  <a:cxn ang="0">
                    <a:pos x="118" y="428"/>
                  </a:cxn>
                  <a:cxn ang="0">
                    <a:pos x="107" y="490"/>
                  </a:cxn>
                  <a:cxn ang="0">
                    <a:pos x="101" y="519"/>
                  </a:cxn>
                  <a:cxn ang="0">
                    <a:pos x="78" y="605"/>
                  </a:cxn>
                  <a:cxn ang="0">
                    <a:pos x="47" y="719"/>
                  </a:cxn>
                  <a:cxn ang="0">
                    <a:pos x="41" y="747"/>
                  </a:cxn>
                  <a:cxn ang="0">
                    <a:pos x="32" y="806"/>
                  </a:cxn>
                  <a:cxn ang="0">
                    <a:pos x="27" y="835"/>
                  </a:cxn>
                  <a:cxn ang="0">
                    <a:pos x="20" y="859"/>
                  </a:cxn>
                  <a:cxn ang="0">
                    <a:pos x="5" y="907"/>
                  </a:cxn>
                  <a:cxn ang="0">
                    <a:pos x="0" y="931"/>
                  </a:cxn>
                  <a:cxn ang="0">
                    <a:pos x="0" y="933"/>
                  </a:cxn>
                  <a:cxn ang="0">
                    <a:pos x="0" y="939"/>
                  </a:cxn>
                  <a:cxn ang="0">
                    <a:pos x="1" y="942"/>
                  </a:cxn>
                  <a:cxn ang="0">
                    <a:pos x="4" y="943"/>
                  </a:cxn>
                  <a:cxn ang="0">
                    <a:pos x="7" y="942"/>
                  </a:cxn>
                  <a:cxn ang="0">
                    <a:pos x="9" y="939"/>
                  </a:cxn>
                  <a:cxn ang="0">
                    <a:pos x="10" y="924"/>
                  </a:cxn>
                  <a:cxn ang="0">
                    <a:pos x="16" y="897"/>
                  </a:cxn>
                  <a:cxn ang="0">
                    <a:pos x="30" y="857"/>
                  </a:cxn>
                  <a:cxn ang="0">
                    <a:pos x="37" y="829"/>
                  </a:cxn>
                  <a:cxn ang="0">
                    <a:pos x="42" y="800"/>
                  </a:cxn>
                  <a:cxn ang="0">
                    <a:pos x="52" y="741"/>
                  </a:cxn>
                  <a:cxn ang="0">
                    <a:pos x="58" y="712"/>
                  </a:cxn>
                  <a:cxn ang="0">
                    <a:pos x="90" y="595"/>
                  </a:cxn>
                  <a:cxn ang="0">
                    <a:pos x="113" y="506"/>
                  </a:cxn>
                  <a:cxn ang="0">
                    <a:pos x="120" y="476"/>
                  </a:cxn>
                  <a:cxn ang="0">
                    <a:pos x="129" y="417"/>
                  </a:cxn>
                  <a:cxn ang="0">
                    <a:pos x="136" y="359"/>
                  </a:cxn>
                  <a:cxn ang="0">
                    <a:pos x="146" y="296"/>
                  </a:cxn>
                  <a:cxn ang="0">
                    <a:pos x="158" y="233"/>
                  </a:cxn>
                  <a:cxn ang="0">
                    <a:pos x="168" y="173"/>
                  </a:cxn>
                  <a:cxn ang="0">
                    <a:pos x="178" y="113"/>
                  </a:cxn>
                  <a:cxn ang="0">
                    <a:pos x="184" y="58"/>
                  </a:cxn>
                  <a:cxn ang="0">
                    <a:pos x="185" y="4"/>
                  </a:cxn>
                  <a:cxn ang="0">
                    <a:pos x="184" y="2"/>
                  </a:cxn>
                  <a:cxn ang="0">
                    <a:pos x="182" y="0"/>
                  </a:cxn>
                  <a:cxn ang="0">
                    <a:pos x="177" y="0"/>
                  </a:cxn>
                  <a:cxn ang="0">
                    <a:pos x="175" y="2"/>
                  </a:cxn>
                  <a:cxn ang="0">
                    <a:pos x="174" y="4"/>
                  </a:cxn>
                </a:cxnLst>
                <a:rect l="0" t="0" r="r" b="b"/>
                <a:pathLst>
                  <a:path w="185" h="943">
                    <a:moveTo>
                      <a:pt x="174" y="4"/>
                    </a:moveTo>
                    <a:lnTo>
                      <a:pt x="174" y="4"/>
                    </a:lnTo>
                    <a:lnTo>
                      <a:pt x="174" y="33"/>
                    </a:lnTo>
                    <a:lnTo>
                      <a:pt x="173" y="62"/>
                    </a:lnTo>
                    <a:lnTo>
                      <a:pt x="171" y="90"/>
                    </a:lnTo>
                    <a:lnTo>
                      <a:pt x="167" y="119"/>
                    </a:lnTo>
                    <a:lnTo>
                      <a:pt x="167" y="119"/>
                    </a:lnTo>
                    <a:lnTo>
                      <a:pt x="157" y="179"/>
                    </a:lnTo>
                    <a:lnTo>
                      <a:pt x="147" y="239"/>
                    </a:lnTo>
                    <a:lnTo>
                      <a:pt x="147" y="239"/>
                    </a:lnTo>
                    <a:lnTo>
                      <a:pt x="142" y="271"/>
                    </a:lnTo>
                    <a:lnTo>
                      <a:pt x="136" y="302"/>
                    </a:lnTo>
                    <a:lnTo>
                      <a:pt x="131" y="334"/>
                    </a:lnTo>
                    <a:lnTo>
                      <a:pt x="126" y="365"/>
                    </a:lnTo>
                    <a:lnTo>
                      <a:pt x="126" y="365"/>
                    </a:lnTo>
                    <a:lnTo>
                      <a:pt x="118" y="428"/>
                    </a:lnTo>
                    <a:lnTo>
                      <a:pt x="112" y="459"/>
                    </a:lnTo>
                    <a:lnTo>
                      <a:pt x="107" y="490"/>
                    </a:lnTo>
                    <a:lnTo>
                      <a:pt x="107" y="490"/>
                    </a:lnTo>
                    <a:lnTo>
                      <a:pt x="101" y="519"/>
                    </a:lnTo>
                    <a:lnTo>
                      <a:pt x="94" y="547"/>
                    </a:lnTo>
                    <a:lnTo>
                      <a:pt x="78" y="605"/>
                    </a:lnTo>
                    <a:lnTo>
                      <a:pt x="62" y="662"/>
                    </a:lnTo>
                    <a:lnTo>
                      <a:pt x="47" y="719"/>
                    </a:lnTo>
                    <a:lnTo>
                      <a:pt x="47" y="719"/>
                    </a:lnTo>
                    <a:lnTo>
                      <a:pt x="41" y="747"/>
                    </a:lnTo>
                    <a:lnTo>
                      <a:pt x="36" y="776"/>
                    </a:lnTo>
                    <a:lnTo>
                      <a:pt x="32" y="806"/>
                    </a:lnTo>
                    <a:lnTo>
                      <a:pt x="27" y="835"/>
                    </a:lnTo>
                    <a:lnTo>
                      <a:pt x="27" y="835"/>
                    </a:lnTo>
                    <a:lnTo>
                      <a:pt x="24" y="848"/>
                    </a:lnTo>
                    <a:lnTo>
                      <a:pt x="20" y="859"/>
                    </a:lnTo>
                    <a:lnTo>
                      <a:pt x="12" y="883"/>
                    </a:lnTo>
                    <a:lnTo>
                      <a:pt x="5" y="907"/>
                    </a:lnTo>
                    <a:lnTo>
                      <a:pt x="2" y="919"/>
                    </a:lnTo>
                    <a:lnTo>
                      <a:pt x="0" y="931"/>
                    </a:lnTo>
                    <a:lnTo>
                      <a:pt x="0" y="931"/>
                    </a:lnTo>
                    <a:lnTo>
                      <a:pt x="0" y="933"/>
                    </a:lnTo>
                    <a:lnTo>
                      <a:pt x="0" y="939"/>
                    </a:lnTo>
                    <a:lnTo>
                      <a:pt x="0" y="939"/>
                    </a:lnTo>
                    <a:lnTo>
                      <a:pt x="0" y="940"/>
                    </a:lnTo>
                    <a:lnTo>
                      <a:pt x="1" y="942"/>
                    </a:lnTo>
                    <a:lnTo>
                      <a:pt x="2" y="943"/>
                    </a:lnTo>
                    <a:lnTo>
                      <a:pt x="4" y="943"/>
                    </a:lnTo>
                    <a:lnTo>
                      <a:pt x="6" y="943"/>
                    </a:lnTo>
                    <a:lnTo>
                      <a:pt x="7" y="942"/>
                    </a:lnTo>
                    <a:lnTo>
                      <a:pt x="8" y="940"/>
                    </a:lnTo>
                    <a:lnTo>
                      <a:pt x="9" y="939"/>
                    </a:lnTo>
                    <a:lnTo>
                      <a:pt x="9" y="939"/>
                    </a:lnTo>
                    <a:lnTo>
                      <a:pt x="10" y="924"/>
                    </a:lnTo>
                    <a:lnTo>
                      <a:pt x="13" y="911"/>
                    </a:lnTo>
                    <a:lnTo>
                      <a:pt x="16" y="897"/>
                    </a:lnTo>
                    <a:lnTo>
                      <a:pt x="21" y="884"/>
                    </a:lnTo>
                    <a:lnTo>
                      <a:pt x="30" y="857"/>
                    </a:lnTo>
                    <a:lnTo>
                      <a:pt x="34" y="843"/>
                    </a:lnTo>
                    <a:lnTo>
                      <a:pt x="37" y="829"/>
                    </a:lnTo>
                    <a:lnTo>
                      <a:pt x="37" y="829"/>
                    </a:lnTo>
                    <a:lnTo>
                      <a:pt x="42" y="800"/>
                    </a:lnTo>
                    <a:lnTo>
                      <a:pt x="47" y="771"/>
                    </a:lnTo>
                    <a:lnTo>
                      <a:pt x="52" y="741"/>
                    </a:lnTo>
                    <a:lnTo>
                      <a:pt x="58" y="712"/>
                    </a:lnTo>
                    <a:lnTo>
                      <a:pt x="58" y="712"/>
                    </a:lnTo>
                    <a:lnTo>
                      <a:pt x="73" y="653"/>
                    </a:lnTo>
                    <a:lnTo>
                      <a:pt x="90" y="595"/>
                    </a:lnTo>
                    <a:lnTo>
                      <a:pt x="106" y="535"/>
                    </a:lnTo>
                    <a:lnTo>
                      <a:pt x="113" y="506"/>
                    </a:lnTo>
                    <a:lnTo>
                      <a:pt x="120" y="476"/>
                    </a:lnTo>
                    <a:lnTo>
                      <a:pt x="120" y="476"/>
                    </a:lnTo>
                    <a:lnTo>
                      <a:pt x="125" y="447"/>
                    </a:lnTo>
                    <a:lnTo>
                      <a:pt x="129" y="417"/>
                    </a:lnTo>
                    <a:lnTo>
                      <a:pt x="136" y="359"/>
                    </a:lnTo>
                    <a:lnTo>
                      <a:pt x="136" y="359"/>
                    </a:lnTo>
                    <a:lnTo>
                      <a:pt x="141" y="327"/>
                    </a:lnTo>
                    <a:lnTo>
                      <a:pt x="146" y="296"/>
                    </a:lnTo>
                    <a:lnTo>
                      <a:pt x="153" y="264"/>
                    </a:lnTo>
                    <a:lnTo>
                      <a:pt x="158" y="233"/>
                    </a:lnTo>
                    <a:lnTo>
                      <a:pt x="158" y="233"/>
                    </a:lnTo>
                    <a:lnTo>
                      <a:pt x="168" y="173"/>
                    </a:lnTo>
                    <a:lnTo>
                      <a:pt x="178" y="113"/>
                    </a:lnTo>
                    <a:lnTo>
                      <a:pt x="178" y="113"/>
                    </a:lnTo>
                    <a:lnTo>
                      <a:pt x="182" y="86"/>
                    </a:lnTo>
                    <a:lnTo>
                      <a:pt x="184" y="58"/>
                    </a:lnTo>
                    <a:lnTo>
                      <a:pt x="184" y="32"/>
                    </a:lnTo>
                    <a:lnTo>
                      <a:pt x="185" y="4"/>
                    </a:lnTo>
                    <a:lnTo>
                      <a:pt x="185" y="4"/>
                    </a:lnTo>
                    <a:lnTo>
                      <a:pt x="184" y="2"/>
                    </a:lnTo>
                    <a:lnTo>
                      <a:pt x="183" y="1"/>
                    </a:lnTo>
                    <a:lnTo>
                      <a:pt x="182" y="0"/>
                    </a:lnTo>
                    <a:lnTo>
                      <a:pt x="180" y="0"/>
                    </a:lnTo>
                    <a:lnTo>
                      <a:pt x="177" y="0"/>
                    </a:lnTo>
                    <a:lnTo>
                      <a:pt x="176" y="1"/>
                    </a:lnTo>
                    <a:lnTo>
                      <a:pt x="175" y="2"/>
                    </a:lnTo>
                    <a:lnTo>
                      <a:pt x="174" y="4"/>
                    </a:lnTo>
                    <a:lnTo>
                      <a:pt x="174"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92" name="chenying0907 916"/>
              <p:cNvSpPr/>
              <p:nvPr/>
            </p:nvSpPr>
            <p:spPr bwMode="auto">
              <a:xfrm>
                <a:off x="3649663" y="1366838"/>
                <a:ext cx="90488" cy="492125"/>
              </a:xfrm>
              <a:custGeom>
                <a:avLst/>
                <a:gdLst/>
                <a:ahLst/>
                <a:cxnLst>
                  <a:cxn ang="0">
                    <a:pos x="162" y="5"/>
                  </a:cxn>
                  <a:cxn ang="0">
                    <a:pos x="161" y="67"/>
                  </a:cxn>
                  <a:cxn ang="0">
                    <a:pos x="155" y="128"/>
                  </a:cxn>
                  <a:cxn ang="0">
                    <a:pos x="151" y="156"/>
                  </a:cxn>
                  <a:cxn ang="0">
                    <a:pos x="141" y="214"/>
                  </a:cxn>
                  <a:cxn ang="0">
                    <a:pos x="137" y="243"/>
                  </a:cxn>
                  <a:cxn ang="0">
                    <a:pos x="123" y="335"/>
                  </a:cxn>
                  <a:cxn ang="0">
                    <a:pos x="111" y="397"/>
                  </a:cxn>
                  <a:cxn ang="0">
                    <a:pos x="97" y="457"/>
                  </a:cxn>
                  <a:cxn ang="0">
                    <a:pos x="87" y="487"/>
                  </a:cxn>
                  <a:cxn ang="0">
                    <a:pos x="69" y="543"/>
                  </a:cxn>
                  <a:cxn ang="0">
                    <a:pos x="51" y="599"/>
                  </a:cxn>
                  <a:cxn ang="0">
                    <a:pos x="48" y="614"/>
                  </a:cxn>
                  <a:cxn ang="0">
                    <a:pos x="44" y="658"/>
                  </a:cxn>
                  <a:cxn ang="0">
                    <a:pos x="40" y="702"/>
                  </a:cxn>
                  <a:cxn ang="0">
                    <a:pos x="38" y="717"/>
                  </a:cxn>
                  <a:cxn ang="0">
                    <a:pos x="23" y="796"/>
                  </a:cxn>
                  <a:cxn ang="0">
                    <a:pos x="17" y="822"/>
                  </a:cxn>
                  <a:cxn ang="0">
                    <a:pos x="12" y="846"/>
                  </a:cxn>
                  <a:cxn ang="0">
                    <a:pos x="6" y="898"/>
                  </a:cxn>
                  <a:cxn ang="0">
                    <a:pos x="0" y="924"/>
                  </a:cxn>
                  <a:cxn ang="0">
                    <a:pos x="0" y="926"/>
                  </a:cxn>
                  <a:cxn ang="0">
                    <a:pos x="3" y="928"/>
                  </a:cxn>
                  <a:cxn ang="0">
                    <a:pos x="6" y="929"/>
                  </a:cxn>
                  <a:cxn ang="0">
                    <a:pos x="9" y="928"/>
                  </a:cxn>
                  <a:cxn ang="0">
                    <a:pos x="10" y="926"/>
                  </a:cxn>
                  <a:cxn ang="0">
                    <a:pos x="14" y="902"/>
                  </a:cxn>
                  <a:cxn ang="0">
                    <a:pos x="20" y="855"/>
                  </a:cxn>
                  <a:cxn ang="0">
                    <a:pos x="25" y="831"/>
                  </a:cxn>
                  <a:cxn ang="0">
                    <a:pos x="30" y="805"/>
                  </a:cxn>
                  <a:cxn ang="0">
                    <a:pos x="45" y="727"/>
                  </a:cxn>
                  <a:cxn ang="0">
                    <a:pos x="49" y="698"/>
                  </a:cxn>
                  <a:cxn ang="0">
                    <a:pos x="54" y="640"/>
                  </a:cxn>
                  <a:cxn ang="0">
                    <a:pos x="58" y="610"/>
                  </a:cxn>
                  <a:cxn ang="0">
                    <a:pos x="66" y="580"/>
                  </a:cxn>
                  <a:cxn ang="0">
                    <a:pos x="86" y="519"/>
                  </a:cxn>
                  <a:cxn ang="0">
                    <a:pos x="97" y="490"/>
                  </a:cxn>
                  <a:cxn ang="0">
                    <a:pos x="113" y="431"/>
                  </a:cxn>
                  <a:cxn ang="0">
                    <a:pos x="126" y="372"/>
                  </a:cxn>
                  <a:cxn ang="0">
                    <a:pos x="137" y="312"/>
                  </a:cxn>
                  <a:cxn ang="0">
                    <a:pos x="145" y="252"/>
                  </a:cxn>
                  <a:cxn ang="0">
                    <a:pos x="155" y="186"/>
                  </a:cxn>
                  <a:cxn ang="0">
                    <a:pos x="166" y="121"/>
                  </a:cxn>
                  <a:cxn ang="0">
                    <a:pos x="169" y="92"/>
                  </a:cxn>
                  <a:cxn ang="0">
                    <a:pos x="171" y="34"/>
                  </a:cxn>
                  <a:cxn ang="0">
                    <a:pos x="171" y="5"/>
                  </a:cxn>
                  <a:cxn ang="0">
                    <a:pos x="170" y="1"/>
                  </a:cxn>
                  <a:cxn ang="0">
                    <a:pos x="167" y="0"/>
                  </a:cxn>
                  <a:cxn ang="0">
                    <a:pos x="164" y="1"/>
                  </a:cxn>
                  <a:cxn ang="0">
                    <a:pos x="162" y="5"/>
                  </a:cxn>
                </a:cxnLst>
                <a:rect l="0" t="0" r="r" b="b"/>
                <a:pathLst>
                  <a:path w="171" h="929">
                    <a:moveTo>
                      <a:pt x="162" y="5"/>
                    </a:moveTo>
                    <a:lnTo>
                      <a:pt x="162" y="5"/>
                    </a:lnTo>
                    <a:lnTo>
                      <a:pt x="162" y="36"/>
                    </a:lnTo>
                    <a:lnTo>
                      <a:pt x="161" y="67"/>
                    </a:lnTo>
                    <a:lnTo>
                      <a:pt x="160" y="97"/>
                    </a:lnTo>
                    <a:lnTo>
                      <a:pt x="155" y="128"/>
                    </a:lnTo>
                    <a:lnTo>
                      <a:pt x="155" y="128"/>
                    </a:lnTo>
                    <a:lnTo>
                      <a:pt x="151" y="156"/>
                    </a:lnTo>
                    <a:lnTo>
                      <a:pt x="146" y="185"/>
                    </a:lnTo>
                    <a:lnTo>
                      <a:pt x="141" y="214"/>
                    </a:lnTo>
                    <a:lnTo>
                      <a:pt x="137" y="243"/>
                    </a:lnTo>
                    <a:lnTo>
                      <a:pt x="137" y="243"/>
                    </a:lnTo>
                    <a:lnTo>
                      <a:pt x="129" y="305"/>
                    </a:lnTo>
                    <a:lnTo>
                      <a:pt x="123" y="335"/>
                    </a:lnTo>
                    <a:lnTo>
                      <a:pt x="117" y="366"/>
                    </a:lnTo>
                    <a:lnTo>
                      <a:pt x="111" y="397"/>
                    </a:lnTo>
                    <a:lnTo>
                      <a:pt x="104" y="427"/>
                    </a:lnTo>
                    <a:lnTo>
                      <a:pt x="97" y="457"/>
                    </a:lnTo>
                    <a:lnTo>
                      <a:pt x="87" y="487"/>
                    </a:lnTo>
                    <a:lnTo>
                      <a:pt x="87" y="487"/>
                    </a:lnTo>
                    <a:lnTo>
                      <a:pt x="78" y="515"/>
                    </a:lnTo>
                    <a:lnTo>
                      <a:pt x="69" y="543"/>
                    </a:lnTo>
                    <a:lnTo>
                      <a:pt x="59" y="572"/>
                    </a:lnTo>
                    <a:lnTo>
                      <a:pt x="51" y="599"/>
                    </a:lnTo>
                    <a:lnTo>
                      <a:pt x="51" y="599"/>
                    </a:lnTo>
                    <a:lnTo>
                      <a:pt x="48" y="614"/>
                    </a:lnTo>
                    <a:lnTo>
                      <a:pt x="46" y="628"/>
                    </a:lnTo>
                    <a:lnTo>
                      <a:pt x="44" y="658"/>
                    </a:lnTo>
                    <a:lnTo>
                      <a:pt x="42" y="687"/>
                    </a:lnTo>
                    <a:lnTo>
                      <a:pt x="40" y="702"/>
                    </a:lnTo>
                    <a:lnTo>
                      <a:pt x="38" y="717"/>
                    </a:lnTo>
                    <a:lnTo>
                      <a:pt x="38" y="717"/>
                    </a:lnTo>
                    <a:lnTo>
                      <a:pt x="28" y="769"/>
                    </a:lnTo>
                    <a:lnTo>
                      <a:pt x="23" y="796"/>
                    </a:lnTo>
                    <a:lnTo>
                      <a:pt x="17" y="822"/>
                    </a:lnTo>
                    <a:lnTo>
                      <a:pt x="17" y="822"/>
                    </a:lnTo>
                    <a:lnTo>
                      <a:pt x="15" y="834"/>
                    </a:lnTo>
                    <a:lnTo>
                      <a:pt x="12" y="846"/>
                    </a:lnTo>
                    <a:lnTo>
                      <a:pt x="9" y="872"/>
                    </a:lnTo>
                    <a:lnTo>
                      <a:pt x="6" y="898"/>
                    </a:lnTo>
                    <a:lnTo>
                      <a:pt x="4" y="910"/>
                    </a:lnTo>
                    <a:lnTo>
                      <a:pt x="0" y="924"/>
                    </a:lnTo>
                    <a:lnTo>
                      <a:pt x="0" y="924"/>
                    </a:lnTo>
                    <a:lnTo>
                      <a:pt x="0" y="926"/>
                    </a:lnTo>
                    <a:lnTo>
                      <a:pt x="2" y="927"/>
                    </a:lnTo>
                    <a:lnTo>
                      <a:pt x="3" y="928"/>
                    </a:lnTo>
                    <a:lnTo>
                      <a:pt x="5" y="929"/>
                    </a:lnTo>
                    <a:lnTo>
                      <a:pt x="6" y="929"/>
                    </a:lnTo>
                    <a:lnTo>
                      <a:pt x="8" y="929"/>
                    </a:lnTo>
                    <a:lnTo>
                      <a:pt x="9" y="928"/>
                    </a:lnTo>
                    <a:lnTo>
                      <a:pt x="10" y="926"/>
                    </a:lnTo>
                    <a:lnTo>
                      <a:pt x="10" y="926"/>
                    </a:lnTo>
                    <a:lnTo>
                      <a:pt x="13" y="915"/>
                    </a:lnTo>
                    <a:lnTo>
                      <a:pt x="14" y="902"/>
                    </a:lnTo>
                    <a:lnTo>
                      <a:pt x="17" y="878"/>
                    </a:lnTo>
                    <a:lnTo>
                      <a:pt x="20" y="855"/>
                    </a:lnTo>
                    <a:lnTo>
                      <a:pt x="22" y="842"/>
                    </a:lnTo>
                    <a:lnTo>
                      <a:pt x="25" y="831"/>
                    </a:lnTo>
                    <a:lnTo>
                      <a:pt x="25" y="831"/>
                    </a:lnTo>
                    <a:lnTo>
                      <a:pt x="30" y="805"/>
                    </a:lnTo>
                    <a:lnTo>
                      <a:pt x="36" y="778"/>
                    </a:lnTo>
                    <a:lnTo>
                      <a:pt x="45" y="727"/>
                    </a:lnTo>
                    <a:lnTo>
                      <a:pt x="45" y="727"/>
                    </a:lnTo>
                    <a:lnTo>
                      <a:pt x="49" y="698"/>
                    </a:lnTo>
                    <a:lnTo>
                      <a:pt x="52" y="669"/>
                    </a:lnTo>
                    <a:lnTo>
                      <a:pt x="54" y="640"/>
                    </a:lnTo>
                    <a:lnTo>
                      <a:pt x="58" y="610"/>
                    </a:lnTo>
                    <a:lnTo>
                      <a:pt x="58" y="610"/>
                    </a:lnTo>
                    <a:lnTo>
                      <a:pt x="61" y="595"/>
                    </a:lnTo>
                    <a:lnTo>
                      <a:pt x="66" y="580"/>
                    </a:lnTo>
                    <a:lnTo>
                      <a:pt x="76" y="550"/>
                    </a:lnTo>
                    <a:lnTo>
                      <a:pt x="86" y="519"/>
                    </a:lnTo>
                    <a:lnTo>
                      <a:pt x="97" y="490"/>
                    </a:lnTo>
                    <a:lnTo>
                      <a:pt x="97" y="490"/>
                    </a:lnTo>
                    <a:lnTo>
                      <a:pt x="106" y="461"/>
                    </a:lnTo>
                    <a:lnTo>
                      <a:pt x="113" y="431"/>
                    </a:lnTo>
                    <a:lnTo>
                      <a:pt x="120" y="402"/>
                    </a:lnTo>
                    <a:lnTo>
                      <a:pt x="126" y="372"/>
                    </a:lnTo>
                    <a:lnTo>
                      <a:pt x="132" y="342"/>
                    </a:lnTo>
                    <a:lnTo>
                      <a:pt x="137" y="312"/>
                    </a:lnTo>
                    <a:lnTo>
                      <a:pt x="145" y="252"/>
                    </a:lnTo>
                    <a:lnTo>
                      <a:pt x="145" y="252"/>
                    </a:lnTo>
                    <a:lnTo>
                      <a:pt x="149" y="219"/>
                    </a:lnTo>
                    <a:lnTo>
                      <a:pt x="155" y="186"/>
                    </a:lnTo>
                    <a:lnTo>
                      <a:pt x="161" y="154"/>
                    </a:lnTo>
                    <a:lnTo>
                      <a:pt x="166" y="121"/>
                    </a:lnTo>
                    <a:lnTo>
                      <a:pt x="166" y="121"/>
                    </a:lnTo>
                    <a:lnTo>
                      <a:pt x="169" y="92"/>
                    </a:lnTo>
                    <a:lnTo>
                      <a:pt x="171" y="63"/>
                    </a:lnTo>
                    <a:lnTo>
                      <a:pt x="171" y="34"/>
                    </a:lnTo>
                    <a:lnTo>
                      <a:pt x="171" y="5"/>
                    </a:lnTo>
                    <a:lnTo>
                      <a:pt x="171" y="5"/>
                    </a:lnTo>
                    <a:lnTo>
                      <a:pt x="171" y="2"/>
                    </a:lnTo>
                    <a:lnTo>
                      <a:pt x="170" y="1"/>
                    </a:lnTo>
                    <a:lnTo>
                      <a:pt x="168" y="0"/>
                    </a:lnTo>
                    <a:lnTo>
                      <a:pt x="167" y="0"/>
                    </a:lnTo>
                    <a:lnTo>
                      <a:pt x="165" y="0"/>
                    </a:lnTo>
                    <a:lnTo>
                      <a:pt x="164" y="1"/>
                    </a:lnTo>
                    <a:lnTo>
                      <a:pt x="163" y="2"/>
                    </a:lnTo>
                    <a:lnTo>
                      <a:pt x="162" y="5"/>
                    </a:lnTo>
                    <a:lnTo>
                      <a:pt x="162"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93" name="chenying0907 917"/>
              <p:cNvSpPr/>
              <p:nvPr/>
            </p:nvSpPr>
            <p:spPr bwMode="auto">
              <a:xfrm>
                <a:off x="3692525" y="1401763"/>
                <a:ext cx="90488" cy="436563"/>
              </a:xfrm>
              <a:custGeom>
                <a:avLst/>
                <a:gdLst/>
                <a:ahLst/>
                <a:cxnLst>
                  <a:cxn ang="0">
                    <a:pos x="161" y="5"/>
                  </a:cxn>
                  <a:cxn ang="0">
                    <a:pos x="157" y="61"/>
                  </a:cxn>
                  <a:cxn ang="0">
                    <a:pos x="148" y="118"/>
                  </a:cxn>
                  <a:cxn ang="0">
                    <a:pos x="143" y="143"/>
                  </a:cxn>
                  <a:cxn ang="0">
                    <a:pos x="130" y="192"/>
                  </a:cxn>
                  <a:cxn ang="0">
                    <a:pos x="126" y="216"/>
                  </a:cxn>
                  <a:cxn ang="0">
                    <a:pos x="124" y="236"/>
                  </a:cxn>
                  <a:cxn ang="0">
                    <a:pos x="124" y="257"/>
                  </a:cxn>
                  <a:cxn ang="0">
                    <a:pos x="120" y="285"/>
                  </a:cxn>
                  <a:cxn ang="0">
                    <a:pos x="115" y="314"/>
                  </a:cxn>
                  <a:cxn ang="0">
                    <a:pos x="97" y="395"/>
                  </a:cxn>
                  <a:cxn ang="0">
                    <a:pos x="93" y="422"/>
                  </a:cxn>
                  <a:cxn ang="0">
                    <a:pos x="88" y="472"/>
                  </a:cxn>
                  <a:cxn ang="0">
                    <a:pos x="82" y="520"/>
                  </a:cxn>
                  <a:cxn ang="0">
                    <a:pos x="74" y="547"/>
                  </a:cxn>
                  <a:cxn ang="0">
                    <a:pos x="56" y="599"/>
                  </a:cxn>
                  <a:cxn ang="0">
                    <a:pos x="47" y="624"/>
                  </a:cxn>
                  <a:cxn ang="0">
                    <a:pos x="24" y="696"/>
                  </a:cxn>
                  <a:cxn ang="0">
                    <a:pos x="10" y="745"/>
                  </a:cxn>
                  <a:cxn ang="0">
                    <a:pos x="2" y="795"/>
                  </a:cxn>
                  <a:cxn ang="0">
                    <a:pos x="0" y="820"/>
                  </a:cxn>
                  <a:cxn ang="0">
                    <a:pos x="2" y="823"/>
                  </a:cxn>
                  <a:cxn ang="0">
                    <a:pos x="5" y="825"/>
                  </a:cxn>
                  <a:cxn ang="0">
                    <a:pos x="8" y="823"/>
                  </a:cxn>
                  <a:cxn ang="0">
                    <a:pos x="9" y="820"/>
                  </a:cxn>
                  <a:cxn ang="0">
                    <a:pos x="11" y="794"/>
                  </a:cxn>
                  <a:cxn ang="0">
                    <a:pos x="21" y="743"/>
                  </a:cxn>
                  <a:cxn ang="0">
                    <a:pos x="34" y="693"/>
                  </a:cxn>
                  <a:cxn ang="0">
                    <a:pos x="58" y="618"/>
                  </a:cxn>
                  <a:cxn ang="0">
                    <a:pos x="66" y="594"/>
                  </a:cxn>
                  <a:cxn ang="0">
                    <a:pos x="84" y="547"/>
                  </a:cxn>
                  <a:cxn ang="0">
                    <a:pos x="90" y="522"/>
                  </a:cxn>
                  <a:cxn ang="0">
                    <a:pos x="95" y="496"/>
                  </a:cxn>
                  <a:cxn ang="0">
                    <a:pos x="100" y="443"/>
                  </a:cxn>
                  <a:cxn ang="0">
                    <a:pos x="103" y="416"/>
                  </a:cxn>
                  <a:cxn ang="0">
                    <a:pos x="113" y="366"/>
                  </a:cxn>
                  <a:cxn ang="0">
                    <a:pos x="123" y="316"/>
                  </a:cxn>
                  <a:cxn ang="0">
                    <a:pos x="133" y="266"/>
                  </a:cxn>
                  <a:cxn ang="0">
                    <a:pos x="134" y="253"/>
                  </a:cxn>
                  <a:cxn ang="0">
                    <a:pos x="134" y="226"/>
                  </a:cxn>
                  <a:cxn ang="0">
                    <a:pos x="136" y="212"/>
                  </a:cxn>
                  <a:cxn ang="0">
                    <a:pos x="147" y="162"/>
                  </a:cxn>
                  <a:cxn ang="0">
                    <a:pos x="159" y="112"/>
                  </a:cxn>
                  <a:cxn ang="0">
                    <a:pos x="163" y="85"/>
                  </a:cxn>
                  <a:cxn ang="0">
                    <a:pos x="169" y="32"/>
                  </a:cxn>
                  <a:cxn ang="0">
                    <a:pos x="170" y="5"/>
                  </a:cxn>
                  <a:cxn ang="0">
                    <a:pos x="169" y="1"/>
                  </a:cxn>
                  <a:cxn ang="0">
                    <a:pos x="166" y="0"/>
                  </a:cxn>
                  <a:cxn ang="0">
                    <a:pos x="163" y="1"/>
                  </a:cxn>
                  <a:cxn ang="0">
                    <a:pos x="161" y="5"/>
                  </a:cxn>
                </a:cxnLst>
                <a:rect l="0" t="0" r="r" b="b"/>
                <a:pathLst>
                  <a:path w="170" h="825">
                    <a:moveTo>
                      <a:pt x="161" y="5"/>
                    </a:moveTo>
                    <a:lnTo>
                      <a:pt x="161" y="5"/>
                    </a:lnTo>
                    <a:lnTo>
                      <a:pt x="160" y="34"/>
                    </a:lnTo>
                    <a:lnTo>
                      <a:pt x="157" y="61"/>
                    </a:lnTo>
                    <a:lnTo>
                      <a:pt x="153" y="90"/>
                    </a:lnTo>
                    <a:lnTo>
                      <a:pt x="148" y="118"/>
                    </a:lnTo>
                    <a:lnTo>
                      <a:pt x="148" y="118"/>
                    </a:lnTo>
                    <a:lnTo>
                      <a:pt x="143" y="143"/>
                    </a:lnTo>
                    <a:lnTo>
                      <a:pt x="136" y="168"/>
                    </a:lnTo>
                    <a:lnTo>
                      <a:pt x="130" y="192"/>
                    </a:lnTo>
                    <a:lnTo>
                      <a:pt x="126" y="216"/>
                    </a:lnTo>
                    <a:lnTo>
                      <a:pt x="126" y="216"/>
                    </a:lnTo>
                    <a:lnTo>
                      <a:pt x="124" y="227"/>
                    </a:lnTo>
                    <a:lnTo>
                      <a:pt x="124" y="236"/>
                    </a:lnTo>
                    <a:lnTo>
                      <a:pt x="124" y="257"/>
                    </a:lnTo>
                    <a:lnTo>
                      <a:pt x="124" y="257"/>
                    </a:lnTo>
                    <a:lnTo>
                      <a:pt x="123" y="271"/>
                    </a:lnTo>
                    <a:lnTo>
                      <a:pt x="120" y="285"/>
                    </a:lnTo>
                    <a:lnTo>
                      <a:pt x="115" y="314"/>
                    </a:lnTo>
                    <a:lnTo>
                      <a:pt x="115" y="314"/>
                    </a:lnTo>
                    <a:lnTo>
                      <a:pt x="102" y="367"/>
                    </a:lnTo>
                    <a:lnTo>
                      <a:pt x="97" y="395"/>
                    </a:lnTo>
                    <a:lnTo>
                      <a:pt x="93" y="422"/>
                    </a:lnTo>
                    <a:lnTo>
                      <a:pt x="93" y="422"/>
                    </a:lnTo>
                    <a:lnTo>
                      <a:pt x="91" y="447"/>
                    </a:lnTo>
                    <a:lnTo>
                      <a:pt x="88" y="472"/>
                    </a:lnTo>
                    <a:lnTo>
                      <a:pt x="86" y="495"/>
                    </a:lnTo>
                    <a:lnTo>
                      <a:pt x="82" y="520"/>
                    </a:lnTo>
                    <a:lnTo>
                      <a:pt x="82" y="520"/>
                    </a:lnTo>
                    <a:lnTo>
                      <a:pt x="74" y="547"/>
                    </a:lnTo>
                    <a:lnTo>
                      <a:pt x="65" y="573"/>
                    </a:lnTo>
                    <a:lnTo>
                      <a:pt x="56" y="599"/>
                    </a:lnTo>
                    <a:lnTo>
                      <a:pt x="47" y="624"/>
                    </a:lnTo>
                    <a:lnTo>
                      <a:pt x="47" y="624"/>
                    </a:lnTo>
                    <a:lnTo>
                      <a:pt x="31" y="672"/>
                    </a:lnTo>
                    <a:lnTo>
                      <a:pt x="24" y="696"/>
                    </a:lnTo>
                    <a:lnTo>
                      <a:pt x="17" y="720"/>
                    </a:lnTo>
                    <a:lnTo>
                      <a:pt x="10" y="745"/>
                    </a:lnTo>
                    <a:lnTo>
                      <a:pt x="5" y="770"/>
                    </a:lnTo>
                    <a:lnTo>
                      <a:pt x="2" y="795"/>
                    </a:lnTo>
                    <a:lnTo>
                      <a:pt x="0" y="820"/>
                    </a:lnTo>
                    <a:lnTo>
                      <a:pt x="0" y="820"/>
                    </a:lnTo>
                    <a:lnTo>
                      <a:pt x="1" y="822"/>
                    </a:lnTo>
                    <a:lnTo>
                      <a:pt x="2" y="823"/>
                    </a:lnTo>
                    <a:lnTo>
                      <a:pt x="3" y="824"/>
                    </a:lnTo>
                    <a:lnTo>
                      <a:pt x="5" y="825"/>
                    </a:lnTo>
                    <a:lnTo>
                      <a:pt x="6" y="824"/>
                    </a:lnTo>
                    <a:lnTo>
                      <a:pt x="8" y="823"/>
                    </a:lnTo>
                    <a:lnTo>
                      <a:pt x="9" y="822"/>
                    </a:lnTo>
                    <a:lnTo>
                      <a:pt x="9" y="820"/>
                    </a:lnTo>
                    <a:lnTo>
                      <a:pt x="9" y="820"/>
                    </a:lnTo>
                    <a:lnTo>
                      <a:pt x="11" y="794"/>
                    </a:lnTo>
                    <a:lnTo>
                      <a:pt x="15" y="769"/>
                    </a:lnTo>
                    <a:lnTo>
                      <a:pt x="21" y="743"/>
                    </a:lnTo>
                    <a:lnTo>
                      <a:pt x="27" y="717"/>
                    </a:lnTo>
                    <a:lnTo>
                      <a:pt x="34" y="693"/>
                    </a:lnTo>
                    <a:lnTo>
                      <a:pt x="42" y="668"/>
                    </a:lnTo>
                    <a:lnTo>
                      <a:pt x="58" y="618"/>
                    </a:lnTo>
                    <a:lnTo>
                      <a:pt x="58" y="618"/>
                    </a:lnTo>
                    <a:lnTo>
                      <a:pt x="66" y="594"/>
                    </a:lnTo>
                    <a:lnTo>
                      <a:pt x="75" y="571"/>
                    </a:lnTo>
                    <a:lnTo>
                      <a:pt x="84" y="547"/>
                    </a:lnTo>
                    <a:lnTo>
                      <a:pt x="90" y="522"/>
                    </a:lnTo>
                    <a:lnTo>
                      <a:pt x="90" y="522"/>
                    </a:lnTo>
                    <a:lnTo>
                      <a:pt x="93" y="510"/>
                    </a:lnTo>
                    <a:lnTo>
                      <a:pt x="95" y="496"/>
                    </a:lnTo>
                    <a:lnTo>
                      <a:pt x="98" y="469"/>
                    </a:lnTo>
                    <a:lnTo>
                      <a:pt x="100" y="443"/>
                    </a:lnTo>
                    <a:lnTo>
                      <a:pt x="103" y="416"/>
                    </a:lnTo>
                    <a:lnTo>
                      <a:pt x="103" y="416"/>
                    </a:lnTo>
                    <a:lnTo>
                      <a:pt x="107" y="391"/>
                    </a:lnTo>
                    <a:lnTo>
                      <a:pt x="113" y="366"/>
                    </a:lnTo>
                    <a:lnTo>
                      <a:pt x="123" y="316"/>
                    </a:lnTo>
                    <a:lnTo>
                      <a:pt x="123" y="316"/>
                    </a:lnTo>
                    <a:lnTo>
                      <a:pt x="128" y="291"/>
                    </a:lnTo>
                    <a:lnTo>
                      <a:pt x="133" y="266"/>
                    </a:lnTo>
                    <a:lnTo>
                      <a:pt x="133" y="266"/>
                    </a:lnTo>
                    <a:lnTo>
                      <a:pt x="134" y="253"/>
                    </a:lnTo>
                    <a:lnTo>
                      <a:pt x="134" y="239"/>
                    </a:lnTo>
                    <a:lnTo>
                      <a:pt x="134" y="226"/>
                    </a:lnTo>
                    <a:lnTo>
                      <a:pt x="136" y="212"/>
                    </a:lnTo>
                    <a:lnTo>
                      <a:pt x="136" y="212"/>
                    </a:lnTo>
                    <a:lnTo>
                      <a:pt x="141" y="186"/>
                    </a:lnTo>
                    <a:lnTo>
                      <a:pt x="147" y="162"/>
                    </a:lnTo>
                    <a:lnTo>
                      <a:pt x="153" y="137"/>
                    </a:lnTo>
                    <a:lnTo>
                      <a:pt x="159" y="112"/>
                    </a:lnTo>
                    <a:lnTo>
                      <a:pt x="159" y="112"/>
                    </a:lnTo>
                    <a:lnTo>
                      <a:pt x="163" y="85"/>
                    </a:lnTo>
                    <a:lnTo>
                      <a:pt x="167" y="58"/>
                    </a:lnTo>
                    <a:lnTo>
                      <a:pt x="169" y="32"/>
                    </a:lnTo>
                    <a:lnTo>
                      <a:pt x="170" y="5"/>
                    </a:lnTo>
                    <a:lnTo>
                      <a:pt x="170" y="5"/>
                    </a:lnTo>
                    <a:lnTo>
                      <a:pt x="170" y="3"/>
                    </a:lnTo>
                    <a:lnTo>
                      <a:pt x="169" y="1"/>
                    </a:lnTo>
                    <a:lnTo>
                      <a:pt x="168" y="0"/>
                    </a:lnTo>
                    <a:lnTo>
                      <a:pt x="166" y="0"/>
                    </a:lnTo>
                    <a:lnTo>
                      <a:pt x="164" y="0"/>
                    </a:lnTo>
                    <a:lnTo>
                      <a:pt x="163" y="1"/>
                    </a:lnTo>
                    <a:lnTo>
                      <a:pt x="162" y="3"/>
                    </a:lnTo>
                    <a:lnTo>
                      <a:pt x="161" y="5"/>
                    </a:lnTo>
                    <a:lnTo>
                      <a:pt x="161"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94" name="chenying0907 918"/>
              <p:cNvSpPr/>
              <p:nvPr/>
            </p:nvSpPr>
            <p:spPr bwMode="auto">
              <a:xfrm>
                <a:off x="3751263" y="1443038"/>
                <a:ext cx="66675" cy="360363"/>
              </a:xfrm>
              <a:custGeom>
                <a:avLst/>
                <a:gdLst/>
                <a:ahLst/>
                <a:cxnLst>
                  <a:cxn ang="0">
                    <a:pos x="117" y="4"/>
                  </a:cxn>
                  <a:cxn ang="0">
                    <a:pos x="116" y="50"/>
                  </a:cxn>
                  <a:cxn ang="0">
                    <a:pos x="108" y="139"/>
                  </a:cxn>
                  <a:cxn ang="0">
                    <a:pos x="94" y="228"/>
                  </a:cxn>
                  <a:cxn ang="0">
                    <a:pos x="68" y="361"/>
                  </a:cxn>
                  <a:cxn ang="0">
                    <a:pos x="63" y="383"/>
                  </a:cxn>
                  <a:cxn ang="0">
                    <a:pos x="57" y="404"/>
                  </a:cxn>
                  <a:cxn ang="0">
                    <a:pos x="48" y="432"/>
                  </a:cxn>
                  <a:cxn ang="0">
                    <a:pos x="47" y="440"/>
                  </a:cxn>
                  <a:cxn ang="0">
                    <a:pos x="44" y="482"/>
                  </a:cxn>
                  <a:cxn ang="0">
                    <a:pos x="38" y="523"/>
                  </a:cxn>
                  <a:cxn ang="0">
                    <a:pos x="32" y="542"/>
                  </a:cxn>
                  <a:cxn ang="0">
                    <a:pos x="10" y="598"/>
                  </a:cxn>
                  <a:cxn ang="0">
                    <a:pos x="7" y="608"/>
                  </a:cxn>
                  <a:cxn ang="0">
                    <a:pos x="2" y="637"/>
                  </a:cxn>
                  <a:cxn ang="0">
                    <a:pos x="0" y="678"/>
                  </a:cxn>
                  <a:cxn ang="0">
                    <a:pos x="0" y="680"/>
                  </a:cxn>
                  <a:cxn ang="0">
                    <a:pos x="3" y="682"/>
                  </a:cxn>
                  <a:cxn ang="0">
                    <a:pos x="6" y="682"/>
                  </a:cxn>
                  <a:cxn ang="0">
                    <a:pos x="9" y="680"/>
                  </a:cxn>
                  <a:cxn ang="0">
                    <a:pos x="9" y="678"/>
                  </a:cxn>
                  <a:cxn ang="0">
                    <a:pos x="12" y="635"/>
                  </a:cxn>
                  <a:cxn ang="0">
                    <a:pos x="22" y="594"/>
                  </a:cxn>
                  <a:cxn ang="0">
                    <a:pos x="36" y="556"/>
                  </a:cxn>
                  <a:cxn ang="0">
                    <a:pos x="48" y="517"/>
                  </a:cxn>
                  <a:cxn ang="0">
                    <a:pos x="51" y="501"/>
                  </a:cxn>
                  <a:cxn ang="0">
                    <a:pos x="56" y="448"/>
                  </a:cxn>
                  <a:cxn ang="0">
                    <a:pos x="57" y="436"/>
                  </a:cxn>
                  <a:cxn ang="0">
                    <a:pos x="67" y="398"/>
                  </a:cxn>
                  <a:cxn ang="0">
                    <a:pos x="77" y="359"/>
                  </a:cxn>
                  <a:cxn ang="0">
                    <a:pos x="80" y="347"/>
                  </a:cxn>
                  <a:cxn ang="0">
                    <a:pos x="96" y="262"/>
                  </a:cxn>
                  <a:cxn ang="0">
                    <a:pos x="112" y="178"/>
                  </a:cxn>
                  <a:cxn ang="0">
                    <a:pos x="119" y="134"/>
                  </a:cxn>
                  <a:cxn ang="0">
                    <a:pos x="127" y="48"/>
                  </a:cxn>
                  <a:cxn ang="0">
                    <a:pos x="128" y="4"/>
                  </a:cxn>
                  <a:cxn ang="0">
                    <a:pos x="126" y="1"/>
                  </a:cxn>
                  <a:cxn ang="0">
                    <a:pos x="122" y="0"/>
                  </a:cxn>
                  <a:cxn ang="0">
                    <a:pos x="119" y="1"/>
                  </a:cxn>
                  <a:cxn ang="0">
                    <a:pos x="117" y="4"/>
                  </a:cxn>
                </a:cxnLst>
                <a:rect l="0" t="0" r="r" b="b"/>
                <a:pathLst>
                  <a:path w="128" h="682">
                    <a:moveTo>
                      <a:pt x="117" y="4"/>
                    </a:moveTo>
                    <a:lnTo>
                      <a:pt x="117" y="4"/>
                    </a:lnTo>
                    <a:lnTo>
                      <a:pt x="117" y="27"/>
                    </a:lnTo>
                    <a:lnTo>
                      <a:pt x="116" y="50"/>
                    </a:lnTo>
                    <a:lnTo>
                      <a:pt x="113" y="95"/>
                    </a:lnTo>
                    <a:lnTo>
                      <a:pt x="108" y="139"/>
                    </a:lnTo>
                    <a:lnTo>
                      <a:pt x="101" y="184"/>
                    </a:lnTo>
                    <a:lnTo>
                      <a:pt x="94" y="228"/>
                    </a:lnTo>
                    <a:lnTo>
                      <a:pt x="84" y="273"/>
                    </a:lnTo>
                    <a:lnTo>
                      <a:pt x="68" y="361"/>
                    </a:lnTo>
                    <a:lnTo>
                      <a:pt x="68" y="361"/>
                    </a:lnTo>
                    <a:lnTo>
                      <a:pt x="63" y="383"/>
                    </a:lnTo>
                    <a:lnTo>
                      <a:pt x="57" y="404"/>
                    </a:lnTo>
                    <a:lnTo>
                      <a:pt x="57" y="404"/>
                    </a:lnTo>
                    <a:lnTo>
                      <a:pt x="51" y="422"/>
                    </a:lnTo>
                    <a:lnTo>
                      <a:pt x="48" y="432"/>
                    </a:lnTo>
                    <a:lnTo>
                      <a:pt x="47" y="440"/>
                    </a:lnTo>
                    <a:lnTo>
                      <a:pt x="47" y="440"/>
                    </a:lnTo>
                    <a:lnTo>
                      <a:pt x="46" y="461"/>
                    </a:lnTo>
                    <a:lnTo>
                      <a:pt x="44" y="482"/>
                    </a:lnTo>
                    <a:lnTo>
                      <a:pt x="41" y="503"/>
                    </a:lnTo>
                    <a:lnTo>
                      <a:pt x="38" y="523"/>
                    </a:lnTo>
                    <a:lnTo>
                      <a:pt x="38" y="523"/>
                    </a:lnTo>
                    <a:lnTo>
                      <a:pt x="32" y="542"/>
                    </a:lnTo>
                    <a:lnTo>
                      <a:pt x="24" y="561"/>
                    </a:lnTo>
                    <a:lnTo>
                      <a:pt x="10" y="598"/>
                    </a:lnTo>
                    <a:lnTo>
                      <a:pt x="10" y="598"/>
                    </a:lnTo>
                    <a:lnTo>
                      <a:pt x="7" y="608"/>
                    </a:lnTo>
                    <a:lnTo>
                      <a:pt x="5" y="618"/>
                    </a:lnTo>
                    <a:lnTo>
                      <a:pt x="2" y="637"/>
                    </a:lnTo>
                    <a:lnTo>
                      <a:pt x="0" y="657"/>
                    </a:lnTo>
                    <a:lnTo>
                      <a:pt x="0" y="678"/>
                    </a:lnTo>
                    <a:lnTo>
                      <a:pt x="0" y="678"/>
                    </a:lnTo>
                    <a:lnTo>
                      <a:pt x="0" y="680"/>
                    </a:lnTo>
                    <a:lnTo>
                      <a:pt x="1" y="681"/>
                    </a:lnTo>
                    <a:lnTo>
                      <a:pt x="3" y="682"/>
                    </a:lnTo>
                    <a:lnTo>
                      <a:pt x="4" y="682"/>
                    </a:lnTo>
                    <a:lnTo>
                      <a:pt x="6" y="682"/>
                    </a:lnTo>
                    <a:lnTo>
                      <a:pt x="7" y="681"/>
                    </a:lnTo>
                    <a:lnTo>
                      <a:pt x="9" y="680"/>
                    </a:lnTo>
                    <a:lnTo>
                      <a:pt x="9" y="678"/>
                    </a:lnTo>
                    <a:lnTo>
                      <a:pt x="9" y="678"/>
                    </a:lnTo>
                    <a:lnTo>
                      <a:pt x="10" y="656"/>
                    </a:lnTo>
                    <a:lnTo>
                      <a:pt x="12" y="635"/>
                    </a:lnTo>
                    <a:lnTo>
                      <a:pt x="16" y="615"/>
                    </a:lnTo>
                    <a:lnTo>
                      <a:pt x="22" y="594"/>
                    </a:lnTo>
                    <a:lnTo>
                      <a:pt x="22" y="594"/>
                    </a:lnTo>
                    <a:lnTo>
                      <a:pt x="36" y="556"/>
                    </a:lnTo>
                    <a:lnTo>
                      <a:pt x="43" y="537"/>
                    </a:lnTo>
                    <a:lnTo>
                      <a:pt x="48" y="517"/>
                    </a:lnTo>
                    <a:lnTo>
                      <a:pt x="48" y="517"/>
                    </a:lnTo>
                    <a:lnTo>
                      <a:pt x="51" y="501"/>
                    </a:lnTo>
                    <a:lnTo>
                      <a:pt x="53" y="483"/>
                    </a:lnTo>
                    <a:lnTo>
                      <a:pt x="56" y="448"/>
                    </a:lnTo>
                    <a:lnTo>
                      <a:pt x="56" y="448"/>
                    </a:lnTo>
                    <a:lnTo>
                      <a:pt x="57" y="436"/>
                    </a:lnTo>
                    <a:lnTo>
                      <a:pt x="60" y="422"/>
                    </a:lnTo>
                    <a:lnTo>
                      <a:pt x="67" y="398"/>
                    </a:lnTo>
                    <a:lnTo>
                      <a:pt x="74" y="372"/>
                    </a:lnTo>
                    <a:lnTo>
                      <a:pt x="77" y="359"/>
                    </a:lnTo>
                    <a:lnTo>
                      <a:pt x="80" y="347"/>
                    </a:lnTo>
                    <a:lnTo>
                      <a:pt x="80" y="347"/>
                    </a:lnTo>
                    <a:lnTo>
                      <a:pt x="87" y="305"/>
                    </a:lnTo>
                    <a:lnTo>
                      <a:pt x="96" y="262"/>
                    </a:lnTo>
                    <a:lnTo>
                      <a:pt x="104" y="220"/>
                    </a:lnTo>
                    <a:lnTo>
                      <a:pt x="112" y="178"/>
                    </a:lnTo>
                    <a:lnTo>
                      <a:pt x="112" y="178"/>
                    </a:lnTo>
                    <a:lnTo>
                      <a:pt x="119" y="134"/>
                    </a:lnTo>
                    <a:lnTo>
                      <a:pt x="123" y="92"/>
                    </a:lnTo>
                    <a:lnTo>
                      <a:pt x="127" y="48"/>
                    </a:lnTo>
                    <a:lnTo>
                      <a:pt x="128" y="4"/>
                    </a:lnTo>
                    <a:lnTo>
                      <a:pt x="128" y="4"/>
                    </a:lnTo>
                    <a:lnTo>
                      <a:pt x="127" y="2"/>
                    </a:lnTo>
                    <a:lnTo>
                      <a:pt x="126" y="1"/>
                    </a:lnTo>
                    <a:lnTo>
                      <a:pt x="125" y="0"/>
                    </a:lnTo>
                    <a:lnTo>
                      <a:pt x="122" y="0"/>
                    </a:lnTo>
                    <a:lnTo>
                      <a:pt x="120" y="0"/>
                    </a:lnTo>
                    <a:lnTo>
                      <a:pt x="119" y="1"/>
                    </a:lnTo>
                    <a:lnTo>
                      <a:pt x="118" y="2"/>
                    </a:lnTo>
                    <a:lnTo>
                      <a:pt x="117" y="4"/>
                    </a:lnTo>
                    <a:lnTo>
                      <a:pt x="117"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95" name="chenying0907 919"/>
              <p:cNvSpPr/>
              <p:nvPr/>
            </p:nvSpPr>
            <p:spPr bwMode="auto">
              <a:xfrm>
                <a:off x="3797300" y="1477963"/>
                <a:ext cx="60325" cy="268288"/>
              </a:xfrm>
              <a:custGeom>
                <a:avLst/>
                <a:gdLst/>
                <a:ahLst/>
                <a:cxnLst>
                  <a:cxn ang="0">
                    <a:pos x="114" y="4"/>
                  </a:cxn>
                  <a:cxn ang="0">
                    <a:pos x="113" y="1"/>
                  </a:cxn>
                  <a:cxn ang="0">
                    <a:pos x="110" y="0"/>
                  </a:cxn>
                  <a:cxn ang="0">
                    <a:pos x="106" y="1"/>
                  </a:cxn>
                  <a:cxn ang="0">
                    <a:pos x="105" y="4"/>
                  </a:cxn>
                  <a:cxn ang="0">
                    <a:pos x="104" y="38"/>
                  </a:cxn>
                  <a:cxn ang="0">
                    <a:pos x="94" y="104"/>
                  </a:cxn>
                  <a:cxn ang="0">
                    <a:pos x="81" y="170"/>
                  </a:cxn>
                  <a:cxn ang="0">
                    <a:pos x="58" y="268"/>
                  </a:cxn>
                  <a:cxn ang="0">
                    <a:pos x="47" y="324"/>
                  </a:cxn>
                  <a:cxn ang="0">
                    <a:pos x="37" y="366"/>
                  </a:cxn>
                  <a:cxn ang="0">
                    <a:pos x="31" y="379"/>
                  </a:cxn>
                  <a:cxn ang="0">
                    <a:pos x="28" y="393"/>
                  </a:cxn>
                  <a:cxn ang="0">
                    <a:pos x="25" y="419"/>
                  </a:cxn>
                  <a:cxn ang="0">
                    <a:pos x="22" y="433"/>
                  </a:cxn>
                  <a:cxn ang="0">
                    <a:pos x="8" y="483"/>
                  </a:cxn>
                  <a:cxn ang="0">
                    <a:pos x="1" y="500"/>
                  </a:cxn>
                  <a:cxn ang="0">
                    <a:pos x="0" y="504"/>
                  </a:cxn>
                  <a:cxn ang="0">
                    <a:pos x="5" y="507"/>
                  </a:cxn>
                  <a:cxn ang="0">
                    <a:pos x="8" y="506"/>
                  </a:cxn>
                  <a:cxn ang="0">
                    <a:pos x="10" y="505"/>
                  </a:cxn>
                  <a:cxn ang="0">
                    <a:pos x="25" y="465"/>
                  </a:cxn>
                  <a:cxn ang="0">
                    <a:pos x="32" y="437"/>
                  </a:cxn>
                  <a:cxn ang="0">
                    <a:pos x="38" y="409"/>
                  </a:cxn>
                  <a:cxn ang="0">
                    <a:pos x="39" y="396"/>
                  </a:cxn>
                  <a:cxn ang="0">
                    <a:pos x="41" y="380"/>
                  </a:cxn>
                  <a:cxn ang="0">
                    <a:pos x="55" y="335"/>
                  </a:cxn>
                  <a:cxn ang="0">
                    <a:pos x="59" y="319"/>
                  </a:cxn>
                  <a:cxn ang="0">
                    <a:pos x="64" y="286"/>
                  </a:cxn>
                  <a:cxn ang="0">
                    <a:pos x="68" y="271"/>
                  </a:cxn>
                  <a:cxn ang="0">
                    <a:pos x="96" y="142"/>
                  </a:cxn>
                  <a:cxn ang="0">
                    <a:pos x="109" y="76"/>
                  </a:cxn>
                  <a:cxn ang="0">
                    <a:pos x="114" y="10"/>
                  </a:cxn>
                  <a:cxn ang="0">
                    <a:pos x="114" y="9"/>
                  </a:cxn>
                </a:cxnLst>
                <a:rect l="0" t="0" r="r" b="b"/>
                <a:pathLst>
                  <a:path w="114" h="507">
                    <a:moveTo>
                      <a:pt x="114" y="4"/>
                    </a:moveTo>
                    <a:lnTo>
                      <a:pt x="114" y="4"/>
                    </a:lnTo>
                    <a:lnTo>
                      <a:pt x="114" y="2"/>
                    </a:lnTo>
                    <a:lnTo>
                      <a:pt x="113" y="1"/>
                    </a:lnTo>
                    <a:lnTo>
                      <a:pt x="111" y="0"/>
                    </a:lnTo>
                    <a:lnTo>
                      <a:pt x="110" y="0"/>
                    </a:lnTo>
                    <a:lnTo>
                      <a:pt x="108" y="0"/>
                    </a:lnTo>
                    <a:lnTo>
                      <a:pt x="106" y="1"/>
                    </a:lnTo>
                    <a:lnTo>
                      <a:pt x="105" y="2"/>
                    </a:lnTo>
                    <a:lnTo>
                      <a:pt x="105" y="4"/>
                    </a:lnTo>
                    <a:lnTo>
                      <a:pt x="105" y="4"/>
                    </a:lnTo>
                    <a:lnTo>
                      <a:pt x="104" y="38"/>
                    </a:lnTo>
                    <a:lnTo>
                      <a:pt x="100" y="71"/>
                    </a:lnTo>
                    <a:lnTo>
                      <a:pt x="94" y="104"/>
                    </a:lnTo>
                    <a:lnTo>
                      <a:pt x="88" y="137"/>
                    </a:lnTo>
                    <a:lnTo>
                      <a:pt x="81" y="170"/>
                    </a:lnTo>
                    <a:lnTo>
                      <a:pt x="74" y="203"/>
                    </a:lnTo>
                    <a:lnTo>
                      <a:pt x="58" y="268"/>
                    </a:lnTo>
                    <a:lnTo>
                      <a:pt x="58" y="268"/>
                    </a:lnTo>
                    <a:lnTo>
                      <a:pt x="47" y="324"/>
                    </a:lnTo>
                    <a:lnTo>
                      <a:pt x="40" y="352"/>
                    </a:lnTo>
                    <a:lnTo>
                      <a:pt x="37" y="366"/>
                    </a:lnTo>
                    <a:lnTo>
                      <a:pt x="31" y="379"/>
                    </a:lnTo>
                    <a:lnTo>
                      <a:pt x="31" y="379"/>
                    </a:lnTo>
                    <a:lnTo>
                      <a:pt x="29" y="385"/>
                    </a:lnTo>
                    <a:lnTo>
                      <a:pt x="28" y="393"/>
                    </a:lnTo>
                    <a:lnTo>
                      <a:pt x="26" y="406"/>
                    </a:lnTo>
                    <a:lnTo>
                      <a:pt x="25" y="419"/>
                    </a:lnTo>
                    <a:lnTo>
                      <a:pt x="22" y="433"/>
                    </a:lnTo>
                    <a:lnTo>
                      <a:pt x="22" y="433"/>
                    </a:lnTo>
                    <a:lnTo>
                      <a:pt x="13" y="467"/>
                    </a:lnTo>
                    <a:lnTo>
                      <a:pt x="8" y="483"/>
                    </a:lnTo>
                    <a:lnTo>
                      <a:pt x="1" y="500"/>
                    </a:lnTo>
                    <a:lnTo>
                      <a:pt x="1" y="500"/>
                    </a:lnTo>
                    <a:lnTo>
                      <a:pt x="0" y="502"/>
                    </a:lnTo>
                    <a:lnTo>
                      <a:pt x="0" y="504"/>
                    </a:lnTo>
                    <a:lnTo>
                      <a:pt x="3" y="506"/>
                    </a:lnTo>
                    <a:lnTo>
                      <a:pt x="5" y="507"/>
                    </a:lnTo>
                    <a:lnTo>
                      <a:pt x="7" y="507"/>
                    </a:lnTo>
                    <a:lnTo>
                      <a:pt x="8" y="506"/>
                    </a:lnTo>
                    <a:lnTo>
                      <a:pt x="10" y="505"/>
                    </a:lnTo>
                    <a:lnTo>
                      <a:pt x="10" y="505"/>
                    </a:lnTo>
                    <a:lnTo>
                      <a:pt x="20" y="479"/>
                    </a:lnTo>
                    <a:lnTo>
                      <a:pt x="25" y="465"/>
                    </a:lnTo>
                    <a:lnTo>
                      <a:pt x="29" y="451"/>
                    </a:lnTo>
                    <a:lnTo>
                      <a:pt x="32" y="437"/>
                    </a:lnTo>
                    <a:lnTo>
                      <a:pt x="36" y="424"/>
                    </a:lnTo>
                    <a:lnTo>
                      <a:pt x="38" y="409"/>
                    </a:lnTo>
                    <a:lnTo>
                      <a:pt x="39" y="396"/>
                    </a:lnTo>
                    <a:lnTo>
                      <a:pt x="39" y="396"/>
                    </a:lnTo>
                    <a:lnTo>
                      <a:pt x="40" y="387"/>
                    </a:lnTo>
                    <a:lnTo>
                      <a:pt x="41" y="380"/>
                    </a:lnTo>
                    <a:lnTo>
                      <a:pt x="45" y="365"/>
                    </a:lnTo>
                    <a:lnTo>
                      <a:pt x="55" y="335"/>
                    </a:lnTo>
                    <a:lnTo>
                      <a:pt x="55" y="335"/>
                    </a:lnTo>
                    <a:lnTo>
                      <a:pt x="59" y="319"/>
                    </a:lnTo>
                    <a:lnTo>
                      <a:pt x="62" y="303"/>
                    </a:lnTo>
                    <a:lnTo>
                      <a:pt x="64" y="286"/>
                    </a:lnTo>
                    <a:lnTo>
                      <a:pt x="68" y="271"/>
                    </a:lnTo>
                    <a:lnTo>
                      <a:pt x="68" y="271"/>
                    </a:lnTo>
                    <a:lnTo>
                      <a:pt x="82" y="206"/>
                    </a:lnTo>
                    <a:lnTo>
                      <a:pt x="96" y="142"/>
                    </a:lnTo>
                    <a:lnTo>
                      <a:pt x="103" y="109"/>
                    </a:lnTo>
                    <a:lnTo>
                      <a:pt x="109" y="76"/>
                    </a:lnTo>
                    <a:lnTo>
                      <a:pt x="112" y="43"/>
                    </a:lnTo>
                    <a:lnTo>
                      <a:pt x="114" y="10"/>
                    </a:lnTo>
                    <a:lnTo>
                      <a:pt x="114" y="10"/>
                    </a:lnTo>
                    <a:lnTo>
                      <a:pt x="114" y="9"/>
                    </a:lnTo>
                    <a:lnTo>
                      <a:pt x="114"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96" name="chenying0907 920"/>
              <p:cNvSpPr/>
              <p:nvPr/>
            </p:nvSpPr>
            <p:spPr bwMode="auto">
              <a:xfrm>
                <a:off x="3857625" y="1504950"/>
                <a:ext cx="33338" cy="190500"/>
              </a:xfrm>
              <a:custGeom>
                <a:avLst/>
                <a:gdLst/>
                <a:ahLst/>
                <a:cxnLst>
                  <a:cxn ang="0">
                    <a:pos x="54" y="2"/>
                  </a:cxn>
                  <a:cxn ang="0">
                    <a:pos x="48" y="11"/>
                  </a:cxn>
                  <a:cxn ang="0">
                    <a:pos x="45" y="24"/>
                  </a:cxn>
                  <a:cxn ang="0">
                    <a:pos x="46" y="44"/>
                  </a:cxn>
                  <a:cxn ang="0">
                    <a:pos x="46" y="50"/>
                  </a:cxn>
                  <a:cxn ang="0">
                    <a:pos x="42" y="74"/>
                  </a:cxn>
                  <a:cxn ang="0">
                    <a:pos x="31" y="123"/>
                  </a:cxn>
                  <a:cxn ang="0">
                    <a:pos x="29" y="147"/>
                  </a:cxn>
                  <a:cxn ang="0">
                    <a:pos x="28" y="162"/>
                  </a:cxn>
                  <a:cxn ang="0">
                    <a:pos x="24" y="206"/>
                  </a:cxn>
                  <a:cxn ang="0">
                    <a:pos x="13" y="265"/>
                  </a:cxn>
                  <a:cxn ang="0">
                    <a:pos x="11" y="275"/>
                  </a:cxn>
                  <a:cxn ang="0">
                    <a:pos x="9" y="306"/>
                  </a:cxn>
                  <a:cxn ang="0">
                    <a:pos x="8" y="319"/>
                  </a:cxn>
                  <a:cxn ang="0">
                    <a:pos x="0" y="354"/>
                  </a:cxn>
                  <a:cxn ang="0">
                    <a:pos x="0" y="356"/>
                  </a:cxn>
                  <a:cxn ang="0">
                    <a:pos x="4" y="360"/>
                  </a:cxn>
                  <a:cxn ang="0">
                    <a:pos x="7" y="360"/>
                  </a:cxn>
                  <a:cxn ang="0">
                    <a:pos x="9" y="357"/>
                  </a:cxn>
                  <a:cxn ang="0">
                    <a:pos x="16" y="325"/>
                  </a:cxn>
                  <a:cxn ang="0">
                    <a:pos x="19" y="292"/>
                  </a:cxn>
                  <a:cxn ang="0">
                    <a:pos x="20" y="280"/>
                  </a:cxn>
                  <a:cxn ang="0">
                    <a:pos x="27" y="240"/>
                  </a:cxn>
                  <a:cxn ang="0">
                    <a:pos x="35" y="201"/>
                  </a:cxn>
                  <a:cxn ang="0">
                    <a:pos x="37" y="188"/>
                  </a:cxn>
                  <a:cxn ang="0">
                    <a:pos x="38" y="161"/>
                  </a:cxn>
                  <a:cxn ang="0">
                    <a:pos x="40" y="133"/>
                  </a:cxn>
                  <a:cxn ang="0">
                    <a:pos x="44" y="109"/>
                  </a:cxn>
                  <a:cxn ang="0">
                    <a:pos x="50" y="85"/>
                  </a:cxn>
                  <a:cxn ang="0">
                    <a:pos x="57" y="53"/>
                  </a:cxn>
                  <a:cxn ang="0">
                    <a:pos x="57" y="43"/>
                  </a:cxn>
                  <a:cxn ang="0">
                    <a:pos x="56" y="24"/>
                  </a:cxn>
                  <a:cxn ang="0">
                    <a:pos x="56" y="15"/>
                  </a:cxn>
                  <a:cxn ang="0">
                    <a:pos x="60" y="8"/>
                  </a:cxn>
                  <a:cxn ang="0">
                    <a:pos x="62" y="7"/>
                  </a:cxn>
                  <a:cxn ang="0">
                    <a:pos x="62" y="3"/>
                  </a:cxn>
                  <a:cxn ang="0">
                    <a:pos x="58" y="0"/>
                  </a:cxn>
                  <a:cxn ang="0">
                    <a:pos x="54" y="2"/>
                  </a:cxn>
                </a:cxnLst>
                <a:rect l="0" t="0" r="r" b="b"/>
                <a:pathLst>
                  <a:path w="62" h="360">
                    <a:moveTo>
                      <a:pt x="54" y="2"/>
                    </a:moveTo>
                    <a:lnTo>
                      <a:pt x="54" y="2"/>
                    </a:lnTo>
                    <a:lnTo>
                      <a:pt x="50" y="6"/>
                    </a:lnTo>
                    <a:lnTo>
                      <a:pt x="48" y="11"/>
                    </a:lnTo>
                    <a:lnTo>
                      <a:pt x="46" y="17"/>
                    </a:lnTo>
                    <a:lnTo>
                      <a:pt x="45" y="24"/>
                    </a:lnTo>
                    <a:lnTo>
                      <a:pt x="46" y="38"/>
                    </a:lnTo>
                    <a:lnTo>
                      <a:pt x="46" y="44"/>
                    </a:lnTo>
                    <a:lnTo>
                      <a:pt x="46" y="50"/>
                    </a:lnTo>
                    <a:lnTo>
                      <a:pt x="46" y="50"/>
                    </a:lnTo>
                    <a:lnTo>
                      <a:pt x="44" y="62"/>
                    </a:lnTo>
                    <a:lnTo>
                      <a:pt x="42" y="74"/>
                    </a:lnTo>
                    <a:lnTo>
                      <a:pt x="36" y="99"/>
                    </a:lnTo>
                    <a:lnTo>
                      <a:pt x="31" y="123"/>
                    </a:lnTo>
                    <a:lnTo>
                      <a:pt x="29" y="135"/>
                    </a:lnTo>
                    <a:lnTo>
                      <a:pt x="29" y="147"/>
                    </a:lnTo>
                    <a:lnTo>
                      <a:pt x="29" y="147"/>
                    </a:lnTo>
                    <a:lnTo>
                      <a:pt x="28" y="162"/>
                    </a:lnTo>
                    <a:lnTo>
                      <a:pt x="27" y="177"/>
                    </a:lnTo>
                    <a:lnTo>
                      <a:pt x="24" y="206"/>
                    </a:lnTo>
                    <a:lnTo>
                      <a:pt x="19" y="236"/>
                    </a:lnTo>
                    <a:lnTo>
                      <a:pt x="13" y="265"/>
                    </a:lnTo>
                    <a:lnTo>
                      <a:pt x="13" y="265"/>
                    </a:lnTo>
                    <a:lnTo>
                      <a:pt x="11" y="275"/>
                    </a:lnTo>
                    <a:lnTo>
                      <a:pt x="10" y="286"/>
                    </a:lnTo>
                    <a:lnTo>
                      <a:pt x="9" y="306"/>
                    </a:lnTo>
                    <a:lnTo>
                      <a:pt x="9" y="306"/>
                    </a:lnTo>
                    <a:lnTo>
                      <a:pt x="8" y="319"/>
                    </a:lnTo>
                    <a:lnTo>
                      <a:pt x="5" y="331"/>
                    </a:lnTo>
                    <a:lnTo>
                      <a:pt x="0" y="354"/>
                    </a:lnTo>
                    <a:lnTo>
                      <a:pt x="0" y="354"/>
                    </a:lnTo>
                    <a:lnTo>
                      <a:pt x="0" y="356"/>
                    </a:lnTo>
                    <a:lnTo>
                      <a:pt x="1" y="358"/>
                    </a:lnTo>
                    <a:lnTo>
                      <a:pt x="4" y="360"/>
                    </a:lnTo>
                    <a:lnTo>
                      <a:pt x="6" y="360"/>
                    </a:lnTo>
                    <a:lnTo>
                      <a:pt x="7" y="360"/>
                    </a:lnTo>
                    <a:lnTo>
                      <a:pt x="8" y="359"/>
                    </a:lnTo>
                    <a:lnTo>
                      <a:pt x="9" y="357"/>
                    </a:lnTo>
                    <a:lnTo>
                      <a:pt x="9" y="357"/>
                    </a:lnTo>
                    <a:lnTo>
                      <a:pt x="16" y="325"/>
                    </a:lnTo>
                    <a:lnTo>
                      <a:pt x="18" y="309"/>
                    </a:lnTo>
                    <a:lnTo>
                      <a:pt x="19" y="292"/>
                    </a:lnTo>
                    <a:lnTo>
                      <a:pt x="19" y="292"/>
                    </a:lnTo>
                    <a:lnTo>
                      <a:pt x="20" y="280"/>
                    </a:lnTo>
                    <a:lnTo>
                      <a:pt x="22" y="266"/>
                    </a:lnTo>
                    <a:lnTo>
                      <a:pt x="27" y="240"/>
                    </a:lnTo>
                    <a:lnTo>
                      <a:pt x="33" y="215"/>
                    </a:lnTo>
                    <a:lnTo>
                      <a:pt x="35" y="201"/>
                    </a:lnTo>
                    <a:lnTo>
                      <a:pt x="37" y="188"/>
                    </a:lnTo>
                    <a:lnTo>
                      <a:pt x="37" y="188"/>
                    </a:lnTo>
                    <a:lnTo>
                      <a:pt x="38" y="174"/>
                    </a:lnTo>
                    <a:lnTo>
                      <a:pt x="38" y="161"/>
                    </a:lnTo>
                    <a:lnTo>
                      <a:pt x="39" y="146"/>
                    </a:lnTo>
                    <a:lnTo>
                      <a:pt x="40" y="133"/>
                    </a:lnTo>
                    <a:lnTo>
                      <a:pt x="40" y="133"/>
                    </a:lnTo>
                    <a:lnTo>
                      <a:pt x="44" y="109"/>
                    </a:lnTo>
                    <a:lnTo>
                      <a:pt x="50" y="85"/>
                    </a:lnTo>
                    <a:lnTo>
                      <a:pt x="50" y="85"/>
                    </a:lnTo>
                    <a:lnTo>
                      <a:pt x="55" y="65"/>
                    </a:lnTo>
                    <a:lnTo>
                      <a:pt x="57" y="53"/>
                    </a:lnTo>
                    <a:lnTo>
                      <a:pt x="57" y="43"/>
                    </a:lnTo>
                    <a:lnTo>
                      <a:pt x="57" y="43"/>
                    </a:lnTo>
                    <a:lnTo>
                      <a:pt x="56" y="34"/>
                    </a:lnTo>
                    <a:lnTo>
                      <a:pt x="56" y="24"/>
                    </a:lnTo>
                    <a:lnTo>
                      <a:pt x="56" y="19"/>
                    </a:lnTo>
                    <a:lnTo>
                      <a:pt x="56" y="15"/>
                    </a:lnTo>
                    <a:lnTo>
                      <a:pt x="58" y="11"/>
                    </a:lnTo>
                    <a:lnTo>
                      <a:pt x="60" y="8"/>
                    </a:lnTo>
                    <a:lnTo>
                      <a:pt x="60" y="8"/>
                    </a:lnTo>
                    <a:lnTo>
                      <a:pt x="62" y="7"/>
                    </a:lnTo>
                    <a:lnTo>
                      <a:pt x="62" y="5"/>
                    </a:lnTo>
                    <a:lnTo>
                      <a:pt x="62" y="3"/>
                    </a:lnTo>
                    <a:lnTo>
                      <a:pt x="61" y="2"/>
                    </a:lnTo>
                    <a:lnTo>
                      <a:pt x="58" y="0"/>
                    </a:lnTo>
                    <a:lnTo>
                      <a:pt x="56" y="1"/>
                    </a:lnTo>
                    <a:lnTo>
                      <a:pt x="54" y="2"/>
                    </a:lnTo>
                    <a:lnTo>
                      <a:pt x="54"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97" name="chenying0907 921"/>
              <p:cNvSpPr/>
              <p:nvPr/>
            </p:nvSpPr>
            <p:spPr bwMode="auto">
              <a:xfrm>
                <a:off x="3883025" y="1544638"/>
                <a:ext cx="22225" cy="130175"/>
              </a:xfrm>
              <a:custGeom>
                <a:avLst/>
                <a:gdLst/>
                <a:ahLst/>
                <a:cxnLst>
                  <a:cxn ang="0">
                    <a:pos x="33" y="4"/>
                  </a:cxn>
                  <a:cxn ang="0">
                    <a:pos x="33" y="4"/>
                  </a:cxn>
                  <a:cxn ang="0">
                    <a:pos x="33" y="37"/>
                  </a:cxn>
                  <a:cxn ang="0">
                    <a:pos x="29" y="69"/>
                  </a:cxn>
                  <a:cxn ang="0">
                    <a:pos x="25" y="101"/>
                  </a:cxn>
                  <a:cxn ang="0">
                    <a:pos x="23" y="117"/>
                  </a:cxn>
                  <a:cxn ang="0">
                    <a:pos x="19" y="133"/>
                  </a:cxn>
                  <a:cxn ang="0">
                    <a:pos x="19" y="133"/>
                  </a:cxn>
                  <a:cxn ang="0">
                    <a:pos x="13" y="156"/>
                  </a:cxn>
                  <a:cxn ang="0">
                    <a:pos x="11" y="167"/>
                  </a:cxn>
                  <a:cxn ang="0">
                    <a:pos x="10" y="179"/>
                  </a:cxn>
                  <a:cxn ang="0">
                    <a:pos x="10" y="179"/>
                  </a:cxn>
                  <a:cxn ang="0">
                    <a:pos x="8" y="194"/>
                  </a:cxn>
                  <a:cxn ang="0">
                    <a:pos x="5" y="210"/>
                  </a:cxn>
                  <a:cxn ang="0">
                    <a:pos x="2" y="225"/>
                  </a:cxn>
                  <a:cxn ang="0">
                    <a:pos x="0" y="242"/>
                  </a:cxn>
                  <a:cxn ang="0">
                    <a:pos x="0" y="242"/>
                  </a:cxn>
                  <a:cxn ang="0">
                    <a:pos x="0" y="244"/>
                  </a:cxn>
                  <a:cxn ang="0">
                    <a:pos x="1" y="245"/>
                  </a:cxn>
                  <a:cxn ang="0">
                    <a:pos x="3" y="246"/>
                  </a:cxn>
                  <a:cxn ang="0">
                    <a:pos x="4" y="246"/>
                  </a:cxn>
                  <a:cxn ang="0">
                    <a:pos x="6" y="246"/>
                  </a:cxn>
                  <a:cxn ang="0">
                    <a:pos x="8" y="245"/>
                  </a:cxn>
                  <a:cxn ang="0">
                    <a:pos x="9" y="244"/>
                  </a:cxn>
                  <a:cxn ang="0">
                    <a:pos x="9" y="242"/>
                  </a:cxn>
                  <a:cxn ang="0">
                    <a:pos x="9" y="242"/>
                  </a:cxn>
                  <a:cxn ang="0">
                    <a:pos x="11" y="227"/>
                  </a:cxn>
                  <a:cxn ang="0">
                    <a:pos x="14" y="214"/>
                  </a:cxn>
                  <a:cxn ang="0">
                    <a:pos x="17" y="199"/>
                  </a:cxn>
                  <a:cxn ang="0">
                    <a:pos x="18" y="193"/>
                  </a:cxn>
                  <a:cxn ang="0">
                    <a:pos x="18" y="186"/>
                  </a:cxn>
                  <a:cxn ang="0">
                    <a:pos x="18" y="186"/>
                  </a:cxn>
                  <a:cxn ang="0">
                    <a:pos x="19" y="177"/>
                  </a:cxn>
                  <a:cxn ang="0">
                    <a:pos x="20" y="169"/>
                  </a:cxn>
                  <a:cxn ang="0">
                    <a:pos x="24" y="152"/>
                  </a:cxn>
                  <a:cxn ang="0">
                    <a:pos x="28" y="135"/>
                  </a:cxn>
                  <a:cxn ang="0">
                    <a:pos x="32" y="119"/>
                  </a:cxn>
                  <a:cxn ang="0">
                    <a:pos x="32" y="119"/>
                  </a:cxn>
                  <a:cxn ang="0">
                    <a:pos x="37" y="90"/>
                  </a:cxn>
                  <a:cxn ang="0">
                    <a:pos x="40" y="62"/>
                  </a:cxn>
                  <a:cxn ang="0">
                    <a:pos x="42" y="33"/>
                  </a:cxn>
                  <a:cxn ang="0">
                    <a:pos x="42" y="4"/>
                  </a:cxn>
                  <a:cxn ang="0">
                    <a:pos x="42" y="4"/>
                  </a:cxn>
                  <a:cxn ang="0">
                    <a:pos x="42" y="2"/>
                  </a:cxn>
                  <a:cxn ang="0">
                    <a:pos x="41" y="1"/>
                  </a:cxn>
                  <a:cxn ang="0">
                    <a:pos x="39" y="0"/>
                  </a:cxn>
                  <a:cxn ang="0">
                    <a:pos x="38" y="0"/>
                  </a:cxn>
                  <a:cxn ang="0">
                    <a:pos x="36" y="0"/>
                  </a:cxn>
                  <a:cxn ang="0">
                    <a:pos x="35" y="1"/>
                  </a:cxn>
                  <a:cxn ang="0">
                    <a:pos x="34" y="2"/>
                  </a:cxn>
                  <a:cxn ang="0">
                    <a:pos x="33" y="4"/>
                  </a:cxn>
                  <a:cxn ang="0">
                    <a:pos x="33" y="4"/>
                  </a:cxn>
                </a:cxnLst>
                <a:rect l="0" t="0" r="r" b="b"/>
                <a:pathLst>
                  <a:path w="42" h="246">
                    <a:moveTo>
                      <a:pt x="33" y="4"/>
                    </a:moveTo>
                    <a:lnTo>
                      <a:pt x="33" y="4"/>
                    </a:lnTo>
                    <a:lnTo>
                      <a:pt x="33" y="37"/>
                    </a:lnTo>
                    <a:lnTo>
                      <a:pt x="29" y="69"/>
                    </a:lnTo>
                    <a:lnTo>
                      <a:pt x="25" y="101"/>
                    </a:lnTo>
                    <a:lnTo>
                      <a:pt x="23" y="117"/>
                    </a:lnTo>
                    <a:lnTo>
                      <a:pt x="19" y="133"/>
                    </a:lnTo>
                    <a:lnTo>
                      <a:pt x="19" y="133"/>
                    </a:lnTo>
                    <a:lnTo>
                      <a:pt x="13" y="156"/>
                    </a:lnTo>
                    <a:lnTo>
                      <a:pt x="11" y="167"/>
                    </a:lnTo>
                    <a:lnTo>
                      <a:pt x="10" y="179"/>
                    </a:lnTo>
                    <a:lnTo>
                      <a:pt x="10" y="179"/>
                    </a:lnTo>
                    <a:lnTo>
                      <a:pt x="8" y="194"/>
                    </a:lnTo>
                    <a:lnTo>
                      <a:pt x="5" y="210"/>
                    </a:lnTo>
                    <a:lnTo>
                      <a:pt x="2" y="225"/>
                    </a:lnTo>
                    <a:lnTo>
                      <a:pt x="0" y="242"/>
                    </a:lnTo>
                    <a:lnTo>
                      <a:pt x="0" y="242"/>
                    </a:lnTo>
                    <a:lnTo>
                      <a:pt x="0" y="244"/>
                    </a:lnTo>
                    <a:lnTo>
                      <a:pt x="1" y="245"/>
                    </a:lnTo>
                    <a:lnTo>
                      <a:pt x="3" y="246"/>
                    </a:lnTo>
                    <a:lnTo>
                      <a:pt x="4" y="246"/>
                    </a:lnTo>
                    <a:lnTo>
                      <a:pt x="6" y="246"/>
                    </a:lnTo>
                    <a:lnTo>
                      <a:pt x="8" y="245"/>
                    </a:lnTo>
                    <a:lnTo>
                      <a:pt x="9" y="244"/>
                    </a:lnTo>
                    <a:lnTo>
                      <a:pt x="9" y="242"/>
                    </a:lnTo>
                    <a:lnTo>
                      <a:pt x="9" y="242"/>
                    </a:lnTo>
                    <a:lnTo>
                      <a:pt x="11" y="227"/>
                    </a:lnTo>
                    <a:lnTo>
                      <a:pt x="14" y="214"/>
                    </a:lnTo>
                    <a:lnTo>
                      <a:pt x="17" y="199"/>
                    </a:lnTo>
                    <a:lnTo>
                      <a:pt x="18" y="193"/>
                    </a:lnTo>
                    <a:lnTo>
                      <a:pt x="18" y="186"/>
                    </a:lnTo>
                    <a:lnTo>
                      <a:pt x="18" y="186"/>
                    </a:lnTo>
                    <a:lnTo>
                      <a:pt x="19" y="177"/>
                    </a:lnTo>
                    <a:lnTo>
                      <a:pt x="20" y="169"/>
                    </a:lnTo>
                    <a:lnTo>
                      <a:pt x="24" y="152"/>
                    </a:lnTo>
                    <a:lnTo>
                      <a:pt x="28" y="135"/>
                    </a:lnTo>
                    <a:lnTo>
                      <a:pt x="32" y="119"/>
                    </a:lnTo>
                    <a:lnTo>
                      <a:pt x="32" y="119"/>
                    </a:lnTo>
                    <a:lnTo>
                      <a:pt x="37" y="90"/>
                    </a:lnTo>
                    <a:lnTo>
                      <a:pt x="40" y="62"/>
                    </a:lnTo>
                    <a:lnTo>
                      <a:pt x="42" y="33"/>
                    </a:lnTo>
                    <a:lnTo>
                      <a:pt x="42" y="4"/>
                    </a:lnTo>
                    <a:lnTo>
                      <a:pt x="42" y="4"/>
                    </a:lnTo>
                    <a:lnTo>
                      <a:pt x="42" y="2"/>
                    </a:lnTo>
                    <a:lnTo>
                      <a:pt x="41" y="1"/>
                    </a:lnTo>
                    <a:lnTo>
                      <a:pt x="39" y="0"/>
                    </a:lnTo>
                    <a:lnTo>
                      <a:pt x="38" y="0"/>
                    </a:lnTo>
                    <a:lnTo>
                      <a:pt x="36" y="0"/>
                    </a:lnTo>
                    <a:lnTo>
                      <a:pt x="35" y="1"/>
                    </a:lnTo>
                    <a:lnTo>
                      <a:pt x="34" y="2"/>
                    </a:lnTo>
                    <a:lnTo>
                      <a:pt x="33" y="4"/>
                    </a:lnTo>
                    <a:lnTo>
                      <a:pt x="33"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98" name="chenying0907 922"/>
              <p:cNvSpPr/>
              <p:nvPr/>
            </p:nvSpPr>
            <p:spPr bwMode="auto">
              <a:xfrm>
                <a:off x="3454400" y="1239838"/>
                <a:ext cx="25400" cy="65088"/>
              </a:xfrm>
              <a:custGeom>
                <a:avLst/>
                <a:gdLst/>
                <a:ahLst/>
                <a:cxnLst>
                  <a:cxn ang="0">
                    <a:pos x="38" y="4"/>
                  </a:cxn>
                  <a:cxn ang="0">
                    <a:pos x="38" y="4"/>
                  </a:cxn>
                  <a:cxn ang="0">
                    <a:pos x="37" y="12"/>
                  </a:cxn>
                  <a:cxn ang="0">
                    <a:pos x="36" y="19"/>
                  </a:cxn>
                  <a:cxn ang="0">
                    <a:pos x="31" y="34"/>
                  </a:cxn>
                  <a:cxn ang="0">
                    <a:pos x="26" y="47"/>
                  </a:cxn>
                  <a:cxn ang="0">
                    <a:pos x="18" y="62"/>
                  </a:cxn>
                  <a:cxn ang="0">
                    <a:pos x="12" y="75"/>
                  </a:cxn>
                  <a:cxn ang="0">
                    <a:pos x="6" y="89"/>
                  </a:cxn>
                  <a:cxn ang="0">
                    <a:pos x="2" y="103"/>
                  </a:cxn>
                  <a:cxn ang="0">
                    <a:pos x="1" y="110"/>
                  </a:cxn>
                  <a:cxn ang="0">
                    <a:pos x="0" y="117"/>
                  </a:cxn>
                  <a:cxn ang="0">
                    <a:pos x="0" y="117"/>
                  </a:cxn>
                  <a:cxn ang="0">
                    <a:pos x="0" y="120"/>
                  </a:cxn>
                  <a:cxn ang="0">
                    <a:pos x="1" y="122"/>
                  </a:cxn>
                  <a:cxn ang="0">
                    <a:pos x="3" y="123"/>
                  </a:cxn>
                  <a:cxn ang="0">
                    <a:pos x="4" y="123"/>
                  </a:cxn>
                  <a:cxn ang="0">
                    <a:pos x="6" y="123"/>
                  </a:cxn>
                  <a:cxn ang="0">
                    <a:pos x="8" y="122"/>
                  </a:cxn>
                  <a:cxn ang="0">
                    <a:pos x="9" y="120"/>
                  </a:cxn>
                  <a:cxn ang="0">
                    <a:pos x="9" y="117"/>
                  </a:cxn>
                  <a:cxn ang="0">
                    <a:pos x="9" y="117"/>
                  </a:cxn>
                  <a:cxn ang="0">
                    <a:pos x="10" y="109"/>
                  </a:cxn>
                  <a:cxn ang="0">
                    <a:pos x="12" y="101"/>
                  </a:cxn>
                  <a:cxn ang="0">
                    <a:pos x="15" y="94"/>
                  </a:cxn>
                  <a:cxn ang="0">
                    <a:pos x="19" y="86"/>
                  </a:cxn>
                  <a:cxn ang="0">
                    <a:pos x="27" y="73"/>
                  </a:cxn>
                  <a:cxn ang="0">
                    <a:pos x="30" y="65"/>
                  </a:cxn>
                  <a:cxn ang="0">
                    <a:pos x="33" y="58"/>
                  </a:cxn>
                  <a:cxn ang="0">
                    <a:pos x="33" y="58"/>
                  </a:cxn>
                  <a:cxn ang="0">
                    <a:pos x="42" y="32"/>
                  </a:cxn>
                  <a:cxn ang="0">
                    <a:pos x="45" y="18"/>
                  </a:cxn>
                  <a:cxn ang="0">
                    <a:pos x="47" y="4"/>
                  </a:cxn>
                  <a:cxn ang="0">
                    <a:pos x="47" y="4"/>
                  </a:cxn>
                  <a:cxn ang="0">
                    <a:pos x="47" y="2"/>
                  </a:cxn>
                  <a:cxn ang="0">
                    <a:pos x="46" y="1"/>
                  </a:cxn>
                  <a:cxn ang="0">
                    <a:pos x="44" y="0"/>
                  </a:cxn>
                  <a:cxn ang="0">
                    <a:pos x="43" y="0"/>
                  </a:cxn>
                  <a:cxn ang="0">
                    <a:pos x="41" y="0"/>
                  </a:cxn>
                  <a:cxn ang="0">
                    <a:pos x="39" y="1"/>
                  </a:cxn>
                  <a:cxn ang="0">
                    <a:pos x="38" y="2"/>
                  </a:cxn>
                  <a:cxn ang="0">
                    <a:pos x="38" y="4"/>
                  </a:cxn>
                  <a:cxn ang="0">
                    <a:pos x="38" y="4"/>
                  </a:cxn>
                </a:cxnLst>
                <a:rect l="0" t="0" r="r" b="b"/>
                <a:pathLst>
                  <a:path w="47" h="123">
                    <a:moveTo>
                      <a:pt x="38" y="4"/>
                    </a:moveTo>
                    <a:lnTo>
                      <a:pt x="38" y="4"/>
                    </a:lnTo>
                    <a:lnTo>
                      <a:pt x="37" y="12"/>
                    </a:lnTo>
                    <a:lnTo>
                      <a:pt x="36" y="19"/>
                    </a:lnTo>
                    <a:lnTo>
                      <a:pt x="31" y="34"/>
                    </a:lnTo>
                    <a:lnTo>
                      <a:pt x="26" y="47"/>
                    </a:lnTo>
                    <a:lnTo>
                      <a:pt x="18" y="62"/>
                    </a:lnTo>
                    <a:lnTo>
                      <a:pt x="12" y="75"/>
                    </a:lnTo>
                    <a:lnTo>
                      <a:pt x="6" y="89"/>
                    </a:lnTo>
                    <a:lnTo>
                      <a:pt x="2" y="103"/>
                    </a:lnTo>
                    <a:lnTo>
                      <a:pt x="1" y="110"/>
                    </a:lnTo>
                    <a:lnTo>
                      <a:pt x="0" y="117"/>
                    </a:lnTo>
                    <a:lnTo>
                      <a:pt x="0" y="117"/>
                    </a:lnTo>
                    <a:lnTo>
                      <a:pt x="0" y="120"/>
                    </a:lnTo>
                    <a:lnTo>
                      <a:pt x="1" y="122"/>
                    </a:lnTo>
                    <a:lnTo>
                      <a:pt x="3" y="123"/>
                    </a:lnTo>
                    <a:lnTo>
                      <a:pt x="4" y="123"/>
                    </a:lnTo>
                    <a:lnTo>
                      <a:pt x="6" y="123"/>
                    </a:lnTo>
                    <a:lnTo>
                      <a:pt x="8" y="122"/>
                    </a:lnTo>
                    <a:lnTo>
                      <a:pt x="9" y="120"/>
                    </a:lnTo>
                    <a:lnTo>
                      <a:pt x="9" y="117"/>
                    </a:lnTo>
                    <a:lnTo>
                      <a:pt x="9" y="117"/>
                    </a:lnTo>
                    <a:lnTo>
                      <a:pt x="10" y="109"/>
                    </a:lnTo>
                    <a:lnTo>
                      <a:pt x="12" y="101"/>
                    </a:lnTo>
                    <a:lnTo>
                      <a:pt x="15" y="94"/>
                    </a:lnTo>
                    <a:lnTo>
                      <a:pt x="19" y="86"/>
                    </a:lnTo>
                    <a:lnTo>
                      <a:pt x="27" y="73"/>
                    </a:lnTo>
                    <a:lnTo>
                      <a:pt x="30" y="65"/>
                    </a:lnTo>
                    <a:lnTo>
                      <a:pt x="33" y="58"/>
                    </a:lnTo>
                    <a:lnTo>
                      <a:pt x="33" y="58"/>
                    </a:lnTo>
                    <a:lnTo>
                      <a:pt x="42" y="32"/>
                    </a:lnTo>
                    <a:lnTo>
                      <a:pt x="45" y="18"/>
                    </a:lnTo>
                    <a:lnTo>
                      <a:pt x="47" y="4"/>
                    </a:lnTo>
                    <a:lnTo>
                      <a:pt x="47" y="4"/>
                    </a:lnTo>
                    <a:lnTo>
                      <a:pt x="47" y="2"/>
                    </a:lnTo>
                    <a:lnTo>
                      <a:pt x="46" y="1"/>
                    </a:lnTo>
                    <a:lnTo>
                      <a:pt x="44" y="0"/>
                    </a:lnTo>
                    <a:lnTo>
                      <a:pt x="43" y="0"/>
                    </a:lnTo>
                    <a:lnTo>
                      <a:pt x="41" y="0"/>
                    </a:lnTo>
                    <a:lnTo>
                      <a:pt x="39" y="1"/>
                    </a:lnTo>
                    <a:lnTo>
                      <a:pt x="38" y="2"/>
                    </a:lnTo>
                    <a:lnTo>
                      <a:pt x="38" y="4"/>
                    </a:lnTo>
                    <a:lnTo>
                      <a:pt x="38"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99" name="chenying0907 923"/>
              <p:cNvSpPr/>
              <p:nvPr/>
            </p:nvSpPr>
            <p:spPr bwMode="auto">
              <a:xfrm>
                <a:off x="3471863" y="1241425"/>
                <a:ext cx="26988" cy="77788"/>
              </a:xfrm>
              <a:custGeom>
                <a:avLst/>
                <a:gdLst/>
                <a:ahLst/>
                <a:cxnLst>
                  <a:cxn ang="0">
                    <a:pos x="43" y="5"/>
                  </a:cxn>
                  <a:cxn ang="0">
                    <a:pos x="43" y="5"/>
                  </a:cxn>
                  <a:cxn ang="0">
                    <a:pos x="42" y="13"/>
                  </a:cxn>
                  <a:cxn ang="0">
                    <a:pos x="40" y="23"/>
                  </a:cxn>
                  <a:cxn ang="0">
                    <a:pos x="35" y="40"/>
                  </a:cxn>
                  <a:cxn ang="0">
                    <a:pos x="29" y="57"/>
                  </a:cxn>
                  <a:cxn ang="0">
                    <a:pos x="21" y="73"/>
                  </a:cxn>
                  <a:cxn ang="0">
                    <a:pos x="14" y="91"/>
                  </a:cxn>
                  <a:cxn ang="0">
                    <a:pos x="7" y="107"/>
                  </a:cxn>
                  <a:cxn ang="0">
                    <a:pos x="3" y="125"/>
                  </a:cxn>
                  <a:cxn ang="0">
                    <a:pos x="1" y="133"/>
                  </a:cxn>
                  <a:cxn ang="0">
                    <a:pos x="0" y="142"/>
                  </a:cxn>
                  <a:cxn ang="0">
                    <a:pos x="0" y="142"/>
                  </a:cxn>
                  <a:cxn ang="0">
                    <a:pos x="1" y="144"/>
                  </a:cxn>
                  <a:cxn ang="0">
                    <a:pos x="1" y="145"/>
                  </a:cxn>
                  <a:cxn ang="0">
                    <a:pos x="3" y="146"/>
                  </a:cxn>
                  <a:cxn ang="0">
                    <a:pos x="5" y="146"/>
                  </a:cxn>
                  <a:cxn ang="0">
                    <a:pos x="6" y="146"/>
                  </a:cxn>
                  <a:cxn ang="0">
                    <a:pos x="8" y="145"/>
                  </a:cxn>
                  <a:cxn ang="0">
                    <a:pos x="9" y="144"/>
                  </a:cxn>
                  <a:cxn ang="0">
                    <a:pos x="9" y="142"/>
                  </a:cxn>
                  <a:cxn ang="0">
                    <a:pos x="9" y="142"/>
                  </a:cxn>
                  <a:cxn ang="0">
                    <a:pos x="10" y="133"/>
                  </a:cxn>
                  <a:cxn ang="0">
                    <a:pos x="12" y="125"/>
                  </a:cxn>
                  <a:cxn ang="0">
                    <a:pos x="17" y="107"/>
                  </a:cxn>
                  <a:cxn ang="0">
                    <a:pos x="24" y="91"/>
                  </a:cxn>
                  <a:cxn ang="0">
                    <a:pos x="31" y="73"/>
                  </a:cxn>
                  <a:cxn ang="0">
                    <a:pos x="38" y="57"/>
                  </a:cxn>
                  <a:cxn ang="0">
                    <a:pos x="44" y="40"/>
                  </a:cxn>
                  <a:cxn ang="0">
                    <a:pos x="49" y="23"/>
                  </a:cxn>
                  <a:cxn ang="0">
                    <a:pos x="51" y="13"/>
                  </a:cxn>
                  <a:cxn ang="0">
                    <a:pos x="52" y="5"/>
                  </a:cxn>
                  <a:cxn ang="0">
                    <a:pos x="52" y="5"/>
                  </a:cxn>
                  <a:cxn ang="0">
                    <a:pos x="51" y="3"/>
                  </a:cxn>
                  <a:cxn ang="0">
                    <a:pos x="51" y="2"/>
                  </a:cxn>
                  <a:cxn ang="0">
                    <a:pos x="49" y="1"/>
                  </a:cxn>
                  <a:cxn ang="0">
                    <a:pos x="47" y="0"/>
                  </a:cxn>
                  <a:cxn ang="0">
                    <a:pos x="44" y="2"/>
                  </a:cxn>
                  <a:cxn ang="0">
                    <a:pos x="43" y="3"/>
                  </a:cxn>
                  <a:cxn ang="0">
                    <a:pos x="43" y="5"/>
                  </a:cxn>
                  <a:cxn ang="0">
                    <a:pos x="43" y="5"/>
                  </a:cxn>
                </a:cxnLst>
                <a:rect l="0" t="0" r="r" b="b"/>
                <a:pathLst>
                  <a:path w="52" h="146">
                    <a:moveTo>
                      <a:pt x="43" y="5"/>
                    </a:moveTo>
                    <a:lnTo>
                      <a:pt x="43" y="5"/>
                    </a:lnTo>
                    <a:lnTo>
                      <a:pt x="42" y="13"/>
                    </a:lnTo>
                    <a:lnTo>
                      <a:pt x="40" y="23"/>
                    </a:lnTo>
                    <a:lnTo>
                      <a:pt x="35" y="40"/>
                    </a:lnTo>
                    <a:lnTo>
                      <a:pt x="29" y="57"/>
                    </a:lnTo>
                    <a:lnTo>
                      <a:pt x="21" y="73"/>
                    </a:lnTo>
                    <a:lnTo>
                      <a:pt x="14" y="91"/>
                    </a:lnTo>
                    <a:lnTo>
                      <a:pt x="7" y="107"/>
                    </a:lnTo>
                    <a:lnTo>
                      <a:pt x="3" y="125"/>
                    </a:lnTo>
                    <a:lnTo>
                      <a:pt x="1" y="133"/>
                    </a:lnTo>
                    <a:lnTo>
                      <a:pt x="0" y="142"/>
                    </a:lnTo>
                    <a:lnTo>
                      <a:pt x="0" y="142"/>
                    </a:lnTo>
                    <a:lnTo>
                      <a:pt x="1" y="144"/>
                    </a:lnTo>
                    <a:lnTo>
                      <a:pt x="1" y="145"/>
                    </a:lnTo>
                    <a:lnTo>
                      <a:pt x="3" y="146"/>
                    </a:lnTo>
                    <a:lnTo>
                      <a:pt x="5" y="146"/>
                    </a:lnTo>
                    <a:lnTo>
                      <a:pt x="6" y="146"/>
                    </a:lnTo>
                    <a:lnTo>
                      <a:pt x="8" y="145"/>
                    </a:lnTo>
                    <a:lnTo>
                      <a:pt x="9" y="144"/>
                    </a:lnTo>
                    <a:lnTo>
                      <a:pt x="9" y="142"/>
                    </a:lnTo>
                    <a:lnTo>
                      <a:pt x="9" y="142"/>
                    </a:lnTo>
                    <a:lnTo>
                      <a:pt x="10" y="133"/>
                    </a:lnTo>
                    <a:lnTo>
                      <a:pt x="12" y="125"/>
                    </a:lnTo>
                    <a:lnTo>
                      <a:pt x="17" y="107"/>
                    </a:lnTo>
                    <a:lnTo>
                      <a:pt x="24" y="91"/>
                    </a:lnTo>
                    <a:lnTo>
                      <a:pt x="31" y="73"/>
                    </a:lnTo>
                    <a:lnTo>
                      <a:pt x="38" y="57"/>
                    </a:lnTo>
                    <a:lnTo>
                      <a:pt x="44" y="40"/>
                    </a:lnTo>
                    <a:lnTo>
                      <a:pt x="49" y="23"/>
                    </a:lnTo>
                    <a:lnTo>
                      <a:pt x="51" y="13"/>
                    </a:lnTo>
                    <a:lnTo>
                      <a:pt x="52" y="5"/>
                    </a:lnTo>
                    <a:lnTo>
                      <a:pt x="52" y="5"/>
                    </a:lnTo>
                    <a:lnTo>
                      <a:pt x="51" y="3"/>
                    </a:lnTo>
                    <a:lnTo>
                      <a:pt x="51" y="2"/>
                    </a:lnTo>
                    <a:lnTo>
                      <a:pt x="49" y="1"/>
                    </a:lnTo>
                    <a:lnTo>
                      <a:pt x="47" y="0"/>
                    </a:lnTo>
                    <a:lnTo>
                      <a:pt x="44" y="2"/>
                    </a:lnTo>
                    <a:lnTo>
                      <a:pt x="43" y="3"/>
                    </a:lnTo>
                    <a:lnTo>
                      <a:pt x="43" y="5"/>
                    </a:lnTo>
                    <a:lnTo>
                      <a:pt x="43"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00" name="chenying0907 924"/>
              <p:cNvSpPr/>
              <p:nvPr/>
            </p:nvSpPr>
            <p:spPr bwMode="auto">
              <a:xfrm>
                <a:off x="3497263" y="1241425"/>
                <a:ext cx="34925" cy="100013"/>
              </a:xfrm>
              <a:custGeom>
                <a:avLst/>
                <a:gdLst/>
                <a:ahLst/>
                <a:cxnLst>
                  <a:cxn ang="0">
                    <a:pos x="57" y="4"/>
                  </a:cxn>
                  <a:cxn ang="0">
                    <a:pos x="54" y="12"/>
                  </a:cxn>
                  <a:cxn ang="0">
                    <a:pos x="50" y="20"/>
                  </a:cxn>
                  <a:cxn ang="0">
                    <a:pos x="47" y="31"/>
                  </a:cxn>
                  <a:cxn ang="0">
                    <a:pos x="45" y="42"/>
                  </a:cxn>
                  <a:cxn ang="0">
                    <a:pos x="30" y="86"/>
                  </a:cxn>
                  <a:cxn ang="0">
                    <a:pos x="24" y="99"/>
                  </a:cxn>
                  <a:cxn ang="0">
                    <a:pos x="12" y="128"/>
                  </a:cxn>
                  <a:cxn ang="0">
                    <a:pos x="9" y="138"/>
                  </a:cxn>
                  <a:cxn ang="0">
                    <a:pos x="7" y="149"/>
                  </a:cxn>
                  <a:cxn ang="0">
                    <a:pos x="6" y="167"/>
                  </a:cxn>
                  <a:cxn ang="0">
                    <a:pos x="4" y="179"/>
                  </a:cxn>
                  <a:cxn ang="0">
                    <a:pos x="1" y="182"/>
                  </a:cxn>
                  <a:cxn ang="0">
                    <a:pos x="0" y="185"/>
                  </a:cxn>
                  <a:cxn ang="0">
                    <a:pos x="1" y="188"/>
                  </a:cxn>
                  <a:cxn ang="0">
                    <a:pos x="6" y="189"/>
                  </a:cxn>
                  <a:cxn ang="0">
                    <a:pos x="9" y="189"/>
                  </a:cxn>
                  <a:cxn ang="0">
                    <a:pos x="15" y="179"/>
                  </a:cxn>
                  <a:cxn ang="0">
                    <a:pos x="16" y="167"/>
                  </a:cxn>
                  <a:cxn ang="0">
                    <a:pos x="15" y="159"/>
                  </a:cxn>
                  <a:cxn ang="0">
                    <a:pos x="17" y="142"/>
                  </a:cxn>
                  <a:cxn ang="0">
                    <a:pos x="25" y="119"/>
                  </a:cxn>
                  <a:cxn ang="0">
                    <a:pos x="32" y="103"/>
                  </a:cxn>
                  <a:cxn ang="0">
                    <a:pos x="42" y="80"/>
                  </a:cxn>
                  <a:cxn ang="0">
                    <a:pos x="49" y="58"/>
                  </a:cxn>
                  <a:cxn ang="0">
                    <a:pos x="57" y="30"/>
                  </a:cxn>
                  <a:cxn ang="0">
                    <a:pos x="59" y="24"/>
                  </a:cxn>
                  <a:cxn ang="0">
                    <a:pos x="64" y="12"/>
                  </a:cxn>
                  <a:cxn ang="0">
                    <a:pos x="66" y="6"/>
                  </a:cxn>
                  <a:cxn ang="0">
                    <a:pos x="65" y="2"/>
                  </a:cxn>
                  <a:cxn ang="0">
                    <a:pos x="61" y="0"/>
                  </a:cxn>
                  <a:cxn ang="0">
                    <a:pos x="58" y="2"/>
                  </a:cxn>
                  <a:cxn ang="0">
                    <a:pos x="57" y="4"/>
                  </a:cxn>
                </a:cxnLst>
                <a:rect l="0" t="0" r="r" b="b"/>
                <a:pathLst>
                  <a:path w="66" h="190">
                    <a:moveTo>
                      <a:pt x="57" y="4"/>
                    </a:moveTo>
                    <a:lnTo>
                      <a:pt x="57" y="4"/>
                    </a:lnTo>
                    <a:lnTo>
                      <a:pt x="56" y="8"/>
                    </a:lnTo>
                    <a:lnTo>
                      <a:pt x="54" y="12"/>
                    </a:lnTo>
                    <a:lnTo>
                      <a:pt x="50" y="20"/>
                    </a:lnTo>
                    <a:lnTo>
                      <a:pt x="50" y="20"/>
                    </a:lnTo>
                    <a:lnTo>
                      <a:pt x="48" y="26"/>
                    </a:lnTo>
                    <a:lnTo>
                      <a:pt x="47" y="31"/>
                    </a:lnTo>
                    <a:lnTo>
                      <a:pt x="45" y="42"/>
                    </a:lnTo>
                    <a:lnTo>
                      <a:pt x="45" y="42"/>
                    </a:lnTo>
                    <a:lnTo>
                      <a:pt x="35" y="71"/>
                    </a:lnTo>
                    <a:lnTo>
                      <a:pt x="30" y="86"/>
                    </a:lnTo>
                    <a:lnTo>
                      <a:pt x="24" y="99"/>
                    </a:lnTo>
                    <a:lnTo>
                      <a:pt x="24" y="99"/>
                    </a:lnTo>
                    <a:lnTo>
                      <a:pt x="15" y="118"/>
                    </a:lnTo>
                    <a:lnTo>
                      <a:pt x="12" y="128"/>
                    </a:lnTo>
                    <a:lnTo>
                      <a:pt x="9" y="138"/>
                    </a:lnTo>
                    <a:lnTo>
                      <a:pt x="9" y="138"/>
                    </a:lnTo>
                    <a:lnTo>
                      <a:pt x="7" y="142"/>
                    </a:lnTo>
                    <a:lnTo>
                      <a:pt x="7" y="149"/>
                    </a:lnTo>
                    <a:lnTo>
                      <a:pt x="6" y="161"/>
                    </a:lnTo>
                    <a:lnTo>
                      <a:pt x="6" y="167"/>
                    </a:lnTo>
                    <a:lnTo>
                      <a:pt x="5" y="173"/>
                    </a:lnTo>
                    <a:lnTo>
                      <a:pt x="4" y="179"/>
                    </a:lnTo>
                    <a:lnTo>
                      <a:pt x="1" y="182"/>
                    </a:lnTo>
                    <a:lnTo>
                      <a:pt x="1" y="182"/>
                    </a:lnTo>
                    <a:lnTo>
                      <a:pt x="0" y="184"/>
                    </a:lnTo>
                    <a:lnTo>
                      <a:pt x="0" y="185"/>
                    </a:lnTo>
                    <a:lnTo>
                      <a:pt x="0" y="187"/>
                    </a:lnTo>
                    <a:lnTo>
                      <a:pt x="1" y="188"/>
                    </a:lnTo>
                    <a:lnTo>
                      <a:pt x="4" y="190"/>
                    </a:lnTo>
                    <a:lnTo>
                      <a:pt x="6" y="189"/>
                    </a:lnTo>
                    <a:lnTo>
                      <a:pt x="9" y="189"/>
                    </a:lnTo>
                    <a:lnTo>
                      <a:pt x="9" y="189"/>
                    </a:lnTo>
                    <a:lnTo>
                      <a:pt x="13" y="184"/>
                    </a:lnTo>
                    <a:lnTo>
                      <a:pt x="15" y="179"/>
                    </a:lnTo>
                    <a:lnTo>
                      <a:pt x="16" y="173"/>
                    </a:lnTo>
                    <a:lnTo>
                      <a:pt x="16" y="167"/>
                    </a:lnTo>
                    <a:lnTo>
                      <a:pt x="16" y="167"/>
                    </a:lnTo>
                    <a:lnTo>
                      <a:pt x="15" y="159"/>
                    </a:lnTo>
                    <a:lnTo>
                      <a:pt x="16" y="151"/>
                    </a:lnTo>
                    <a:lnTo>
                      <a:pt x="17" y="142"/>
                    </a:lnTo>
                    <a:lnTo>
                      <a:pt x="19" y="134"/>
                    </a:lnTo>
                    <a:lnTo>
                      <a:pt x="25" y="119"/>
                    </a:lnTo>
                    <a:lnTo>
                      <a:pt x="32" y="103"/>
                    </a:lnTo>
                    <a:lnTo>
                      <a:pt x="32" y="103"/>
                    </a:lnTo>
                    <a:lnTo>
                      <a:pt x="37" y="92"/>
                    </a:lnTo>
                    <a:lnTo>
                      <a:pt x="42" y="80"/>
                    </a:lnTo>
                    <a:lnTo>
                      <a:pt x="49" y="58"/>
                    </a:lnTo>
                    <a:lnTo>
                      <a:pt x="49" y="58"/>
                    </a:lnTo>
                    <a:lnTo>
                      <a:pt x="53" y="44"/>
                    </a:lnTo>
                    <a:lnTo>
                      <a:pt x="57" y="30"/>
                    </a:lnTo>
                    <a:lnTo>
                      <a:pt x="57" y="30"/>
                    </a:lnTo>
                    <a:lnTo>
                      <a:pt x="59" y="24"/>
                    </a:lnTo>
                    <a:lnTo>
                      <a:pt x="62" y="18"/>
                    </a:lnTo>
                    <a:lnTo>
                      <a:pt x="64" y="12"/>
                    </a:lnTo>
                    <a:lnTo>
                      <a:pt x="66" y="6"/>
                    </a:lnTo>
                    <a:lnTo>
                      <a:pt x="66" y="6"/>
                    </a:lnTo>
                    <a:lnTo>
                      <a:pt x="66" y="4"/>
                    </a:lnTo>
                    <a:lnTo>
                      <a:pt x="65" y="2"/>
                    </a:lnTo>
                    <a:lnTo>
                      <a:pt x="63" y="1"/>
                    </a:lnTo>
                    <a:lnTo>
                      <a:pt x="61" y="0"/>
                    </a:lnTo>
                    <a:lnTo>
                      <a:pt x="59" y="1"/>
                    </a:lnTo>
                    <a:lnTo>
                      <a:pt x="58" y="2"/>
                    </a:lnTo>
                    <a:lnTo>
                      <a:pt x="57" y="4"/>
                    </a:lnTo>
                    <a:lnTo>
                      <a:pt x="57"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01" name="chenying0907 925"/>
              <p:cNvSpPr>
                <a:spLocks noEditPoints="1"/>
              </p:cNvSpPr>
              <p:nvPr/>
            </p:nvSpPr>
            <p:spPr bwMode="auto">
              <a:xfrm>
                <a:off x="3362325" y="1298575"/>
                <a:ext cx="142875" cy="146050"/>
              </a:xfrm>
              <a:custGeom>
                <a:avLst/>
                <a:gdLst/>
                <a:ahLst/>
                <a:cxnLst>
                  <a:cxn ang="0">
                    <a:pos x="131" y="277"/>
                  </a:cxn>
                  <a:cxn ang="0">
                    <a:pos x="96" y="271"/>
                  </a:cxn>
                  <a:cxn ang="0">
                    <a:pos x="62" y="257"/>
                  </a:cxn>
                  <a:cxn ang="0">
                    <a:pos x="34" y="236"/>
                  </a:cxn>
                  <a:cxn ang="0">
                    <a:pos x="13" y="206"/>
                  </a:cxn>
                  <a:cxn ang="0">
                    <a:pos x="1" y="168"/>
                  </a:cxn>
                  <a:cxn ang="0">
                    <a:pos x="0" y="139"/>
                  </a:cxn>
                  <a:cxn ang="0">
                    <a:pos x="8" y="98"/>
                  </a:cxn>
                  <a:cxn ang="0">
                    <a:pos x="27" y="61"/>
                  </a:cxn>
                  <a:cxn ang="0">
                    <a:pos x="55" y="31"/>
                  </a:cxn>
                  <a:cxn ang="0">
                    <a:pos x="91" y="10"/>
                  </a:cxn>
                  <a:cxn ang="0">
                    <a:pos x="118" y="0"/>
                  </a:cxn>
                  <a:cxn ang="0">
                    <a:pos x="128" y="1"/>
                  </a:cxn>
                  <a:cxn ang="0">
                    <a:pos x="138" y="9"/>
                  </a:cxn>
                  <a:cxn ang="0">
                    <a:pos x="146" y="14"/>
                  </a:cxn>
                  <a:cxn ang="0">
                    <a:pos x="183" y="24"/>
                  </a:cxn>
                  <a:cxn ang="0">
                    <a:pos x="214" y="41"/>
                  </a:cxn>
                  <a:cxn ang="0">
                    <a:pos x="239" y="63"/>
                  </a:cxn>
                  <a:cxn ang="0">
                    <a:pos x="257" y="90"/>
                  </a:cxn>
                  <a:cxn ang="0">
                    <a:pos x="268" y="122"/>
                  </a:cxn>
                  <a:cxn ang="0">
                    <a:pos x="271" y="145"/>
                  </a:cxn>
                  <a:cxn ang="0">
                    <a:pos x="268" y="179"/>
                  </a:cxn>
                  <a:cxn ang="0">
                    <a:pos x="255" y="212"/>
                  </a:cxn>
                  <a:cxn ang="0">
                    <a:pos x="236" y="241"/>
                  </a:cxn>
                  <a:cxn ang="0">
                    <a:pos x="209" y="263"/>
                  </a:cxn>
                  <a:cxn ang="0">
                    <a:pos x="174" y="275"/>
                  </a:cxn>
                  <a:cxn ang="0">
                    <a:pos x="144" y="277"/>
                  </a:cxn>
                  <a:cxn ang="0">
                    <a:pos x="101" y="48"/>
                  </a:cxn>
                  <a:cxn ang="0">
                    <a:pos x="62" y="79"/>
                  </a:cxn>
                  <a:cxn ang="0">
                    <a:pos x="48" y="100"/>
                  </a:cxn>
                  <a:cxn ang="0">
                    <a:pos x="38" y="126"/>
                  </a:cxn>
                  <a:cxn ang="0">
                    <a:pos x="37" y="153"/>
                  </a:cxn>
                  <a:cxn ang="0">
                    <a:pos x="41" y="172"/>
                  </a:cxn>
                  <a:cxn ang="0">
                    <a:pos x="52" y="194"/>
                  </a:cxn>
                  <a:cxn ang="0">
                    <a:pos x="67" y="214"/>
                  </a:cxn>
                  <a:cxn ang="0">
                    <a:pos x="88" y="229"/>
                  </a:cxn>
                  <a:cxn ang="0">
                    <a:pos x="112" y="238"/>
                  </a:cxn>
                  <a:cxn ang="0">
                    <a:pos x="139" y="241"/>
                  </a:cxn>
                  <a:cxn ang="0">
                    <a:pos x="155" y="240"/>
                  </a:cxn>
                  <a:cxn ang="0">
                    <a:pos x="171" y="236"/>
                  </a:cxn>
                  <a:cxn ang="0">
                    <a:pos x="194" y="224"/>
                  </a:cxn>
                  <a:cxn ang="0">
                    <a:pos x="213" y="208"/>
                  </a:cxn>
                  <a:cxn ang="0">
                    <a:pos x="225" y="187"/>
                  </a:cxn>
                  <a:cxn ang="0">
                    <a:pos x="233" y="163"/>
                  </a:cxn>
                  <a:cxn ang="0">
                    <a:pos x="233" y="139"/>
                  </a:cxn>
                  <a:cxn ang="0">
                    <a:pos x="228" y="121"/>
                  </a:cxn>
                  <a:cxn ang="0">
                    <a:pos x="216" y="97"/>
                  </a:cxn>
                  <a:cxn ang="0">
                    <a:pos x="199" y="78"/>
                  </a:cxn>
                  <a:cxn ang="0">
                    <a:pos x="177" y="63"/>
                  </a:cxn>
                  <a:cxn ang="0">
                    <a:pos x="150" y="53"/>
                  </a:cxn>
                  <a:cxn ang="0">
                    <a:pos x="119" y="49"/>
                  </a:cxn>
                  <a:cxn ang="0">
                    <a:pos x="112" y="47"/>
                  </a:cxn>
                </a:cxnLst>
                <a:rect l="0" t="0" r="r" b="b"/>
                <a:pathLst>
                  <a:path w="271" h="277">
                    <a:moveTo>
                      <a:pt x="144" y="277"/>
                    </a:moveTo>
                    <a:lnTo>
                      <a:pt x="144" y="277"/>
                    </a:lnTo>
                    <a:lnTo>
                      <a:pt x="131" y="277"/>
                    </a:lnTo>
                    <a:lnTo>
                      <a:pt x="120" y="276"/>
                    </a:lnTo>
                    <a:lnTo>
                      <a:pt x="108" y="274"/>
                    </a:lnTo>
                    <a:lnTo>
                      <a:pt x="96" y="271"/>
                    </a:lnTo>
                    <a:lnTo>
                      <a:pt x="85" y="267"/>
                    </a:lnTo>
                    <a:lnTo>
                      <a:pt x="73" y="263"/>
                    </a:lnTo>
                    <a:lnTo>
                      <a:pt x="62" y="257"/>
                    </a:lnTo>
                    <a:lnTo>
                      <a:pt x="53" y="251"/>
                    </a:lnTo>
                    <a:lnTo>
                      <a:pt x="42" y="244"/>
                    </a:lnTo>
                    <a:lnTo>
                      <a:pt x="34" y="236"/>
                    </a:lnTo>
                    <a:lnTo>
                      <a:pt x="26" y="226"/>
                    </a:lnTo>
                    <a:lnTo>
                      <a:pt x="19" y="217"/>
                    </a:lnTo>
                    <a:lnTo>
                      <a:pt x="13" y="206"/>
                    </a:lnTo>
                    <a:lnTo>
                      <a:pt x="7" y="194"/>
                    </a:lnTo>
                    <a:lnTo>
                      <a:pt x="3" y="181"/>
                    </a:lnTo>
                    <a:lnTo>
                      <a:pt x="1" y="168"/>
                    </a:lnTo>
                    <a:lnTo>
                      <a:pt x="1" y="168"/>
                    </a:lnTo>
                    <a:lnTo>
                      <a:pt x="0" y="153"/>
                    </a:lnTo>
                    <a:lnTo>
                      <a:pt x="0" y="139"/>
                    </a:lnTo>
                    <a:lnTo>
                      <a:pt x="1" y="125"/>
                    </a:lnTo>
                    <a:lnTo>
                      <a:pt x="4" y="112"/>
                    </a:lnTo>
                    <a:lnTo>
                      <a:pt x="8" y="98"/>
                    </a:lnTo>
                    <a:lnTo>
                      <a:pt x="14" y="86"/>
                    </a:lnTo>
                    <a:lnTo>
                      <a:pt x="20" y="74"/>
                    </a:lnTo>
                    <a:lnTo>
                      <a:pt x="27" y="61"/>
                    </a:lnTo>
                    <a:lnTo>
                      <a:pt x="35" y="51"/>
                    </a:lnTo>
                    <a:lnTo>
                      <a:pt x="45" y="41"/>
                    </a:lnTo>
                    <a:lnTo>
                      <a:pt x="55" y="31"/>
                    </a:lnTo>
                    <a:lnTo>
                      <a:pt x="66" y="23"/>
                    </a:lnTo>
                    <a:lnTo>
                      <a:pt x="78" y="16"/>
                    </a:lnTo>
                    <a:lnTo>
                      <a:pt x="91" y="10"/>
                    </a:lnTo>
                    <a:lnTo>
                      <a:pt x="103" y="4"/>
                    </a:lnTo>
                    <a:lnTo>
                      <a:pt x="118" y="0"/>
                    </a:lnTo>
                    <a:lnTo>
                      <a:pt x="118" y="0"/>
                    </a:lnTo>
                    <a:lnTo>
                      <a:pt x="122" y="0"/>
                    </a:lnTo>
                    <a:lnTo>
                      <a:pt x="122" y="0"/>
                    </a:lnTo>
                    <a:lnTo>
                      <a:pt x="128" y="1"/>
                    </a:lnTo>
                    <a:lnTo>
                      <a:pt x="132" y="2"/>
                    </a:lnTo>
                    <a:lnTo>
                      <a:pt x="135" y="5"/>
                    </a:lnTo>
                    <a:lnTo>
                      <a:pt x="138" y="9"/>
                    </a:lnTo>
                    <a:lnTo>
                      <a:pt x="141" y="13"/>
                    </a:lnTo>
                    <a:lnTo>
                      <a:pt x="146" y="14"/>
                    </a:lnTo>
                    <a:lnTo>
                      <a:pt x="146" y="14"/>
                    </a:lnTo>
                    <a:lnTo>
                      <a:pt x="158" y="17"/>
                    </a:lnTo>
                    <a:lnTo>
                      <a:pt x="171" y="20"/>
                    </a:lnTo>
                    <a:lnTo>
                      <a:pt x="183" y="24"/>
                    </a:lnTo>
                    <a:lnTo>
                      <a:pt x="193" y="29"/>
                    </a:lnTo>
                    <a:lnTo>
                      <a:pt x="204" y="34"/>
                    </a:lnTo>
                    <a:lnTo>
                      <a:pt x="214" y="41"/>
                    </a:lnTo>
                    <a:lnTo>
                      <a:pt x="223" y="48"/>
                    </a:lnTo>
                    <a:lnTo>
                      <a:pt x="232" y="55"/>
                    </a:lnTo>
                    <a:lnTo>
                      <a:pt x="239" y="63"/>
                    </a:lnTo>
                    <a:lnTo>
                      <a:pt x="246" y="72"/>
                    </a:lnTo>
                    <a:lnTo>
                      <a:pt x="252" y="81"/>
                    </a:lnTo>
                    <a:lnTo>
                      <a:pt x="257" y="90"/>
                    </a:lnTo>
                    <a:lnTo>
                      <a:pt x="261" y="100"/>
                    </a:lnTo>
                    <a:lnTo>
                      <a:pt x="266" y="111"/>
                    </a:lnTo>
                    <a:lnTo>
                      <a:pt x="268" y="122"/>
                    </a:lnTo>
                    <a:lnTo>
                      <a:pt x="270" y="134"/>
                    </a:lnTo>
                    <a:lnTo>
                      <a:pt x="270" y="134"/>
                    </a:lnTo>
                    <a:lnTo>
                      <a:pt x="271" y="145"/>
                    </a:lnTo>
                    <a:lnTo>
                      <a:pt x="271" y="156"/>
                    </a:lnTo>
                    <a:lnTo>
                      <a:pt x="270" y="168"/>
                    </a:lnTo>
                    <a:lnTo>
                      <a:pt x="268" y="179"/>
                    </a:lnTo>
                    <a:lnTo>
                      <a:pt x="265" y="190"/>
                    </a:lnTo>
                    <a:lnTo>
                      <a:pt x="260" y="202"/>
                    </a:lnTo>
                    <a:lnTo>
                      <a:pt x="255" y="212"/>
                    </a:lnTo>
                    <a:lnTo>
                      <a:pt x="250" y="222"/>
                    </a:lnTo>
                    <a:lnTo>
                      <a:pt x="243" y="232"/>
                    </a:lnTo>
                    <a:lnTo>
                      <a:pt x="236" y="241"/>
                    </a:lnTo>
                    <a:lnTo>
                      <a:pt x="227" y="249"/>
                    </a:lnTo>
                    <a:lnTo>
                      <a:pt x="218" y="256"/>
                    </a:lnTo>
                    <a:lnTo>
                      <a:pt x="209" y="263"/>
                    </a:lnTo>
                    <a:lnTo>
                      <a:pt x="197" y="268"/>
                    </a:lnTo>
                    <a:lnTo>
                      <a:pt x="186" y="272"/>
                    </a:lnTo>
                    <a:lnTo>
                      <a:pt x="174" y="275"/>
                    </a:lnTo>
                    <a:lnTo>
                      <a:pt x="174" y="275"/>
                    </a:lnTo>
                    <a:lnTo>
                      <a:pt x="159" y="277"/>
                    </a:lnTo>
                    <a:lnTo>
                      <a:pt x="144" y="277"/>
                    </a:lnTo>
                    <a:lnTo>
                      <a:pt x="144" y="277"/>
                    </a:lnTo>
                    <a:close/>
                    <a:moveTo>
                      <a:pt x="101" y="48"/>
                    </a:moveTo>
                    <a:lnTo>
                      <a:pt x="101" y="48"/>
                    </a:lnTo>
                    <a:lnTo>
                      <a:pt x="87" y="56"/>
                    </a:lnTo>
                    <a:lnTo>
                      <a:pt x="73" y="66"/>
                    </a:lnTo>
                    <a:lnTo>
                      <a:pt x="62" y="79"/>
                    </a:lnTo>
                    <a:lnTo>
                      <a:pt x="57" y="86"/>
                    </a:lnTo>
                    <a:lnTo>
                      <a:pt x="52" y="93"/>
                    </a:lnTo>
                    <a:lnTo>
                      <a:pt x="48" y="100"/>
                    </a:lnTo>
                    <a:lnTo>
                      <a:pt x="44" y="109"/>
                    </a:lnTo>
                    <a:lnTo>
                      <a:pt x="40" y="117"/>
                    </a:lnTo>
                    <a:lnTo>
                      <a:pt x="38" y="126"/>
                    </a:lnTo>
                    <a:lnTo>
                      <a:pt x="37" y="135"/>
                    </a:lnTo>
                    <a:lnTo>
                      <a:pt x="36" y="144"/>
                    </a:lnTo>
                    <a:lnTo>
                      <a:pt x="37" y="153"/>
                    </a:lnTo>
                    <a:lnTo>
                      <a:pt x="38" y="163"/>
                    </a:lnTo>
                    <a:lnTo>
                      <a:pt x="38" y="163"/>
                    </a:lnTo>
                    <a:lnTo>
                      <a:pt x="41" y="172"/>
                    </a:lnTo>
                    <a:lnTo>
                      <a:pt x="44" y="180"/>
                    </a:lnTo>
                    <a:lnTo>
                      <a:pt x="48" y="187"/>
                    </a:lnTo>
                    <a:lnTo>
                      <a:pt x="52" y="194"/>
                    </a:lnTo>
                    <a:lnTo>
                      <a:pt x="56" y="202"/>
                    </a:lnTo>
                    <a:lnTo>
                      <a:pt x="62" y="208"/>
                    </a:lnTo>
                    <a:lnTo>
                      <a:pt x="67" y="214"/>
                    </a:lnTo>
                    <a:lnTo>
                      <a:pt x="73" y="219"/>
                    </a:lnTo>
                    <a:lnTo>
                      <a:pt x="81" y="224"/>
                    </a:lnTo>
                    <a:lnTo>
                      <a:pt x="88" y="229"/>
                    </a:lnTo>
                    <a:lnTo>
                      <a:pt x="95" y="232"/>
                    </a:lnTo>
                    <a:lnTo>
                      <a:pt x="103" y="235"/>
                    </a:lnTo>
                    <a:lnTo>
                      <a:pt x="112" y="238"/>
                    </a:lnTo>
                    <a:lnTo>
                      <a:pt x="121" y="239"/>
                    </a:lnTo>
                    <a:lnTo>
                      <a:pt x="129" y="241"/>
                    </a:lnTo>
                    <a:lnTo>
                      <a:pt x="139" y="241"/>
                    </a:lnTo>
                    <a:lnTo>
                      <a:pt x="139" y="241"/>
                    </a:lnTo>
                    <a:lnTo>
                      <a:pt x="147" y="241"/>
                    </a:lnTo>
                    <a:lnTo>
                      <a:pt x="155" y="240"/>
                    </a:lnTo>
                    <a:lnTo>
                      <a:pt x="163" y="238"/>
                    </a:lnTo>
                    <a:lnTo>
                      <a:pt x="171" y="236"/>
                    </a:lnTo>
                    <a:lnTo>
                      <a:pt x="171" y="236"/>
                    </a:lnTo>
                    <a:lnTo>
                      <a:pt x="179" y="233"/>
                    </a:lnTo>
                    <a:lnTo>
                      <a:pt x="187" y="229"/>
                    </a:lnTo>
                    <a:lnTo>
                      <a:pt x="194" y="224"/>
                    </a:lnTo>
                    <a:lnTo>
                      <a:pt x="201" y="219"/>
                    </a:lnTo>
                    <a:lnTo>
                      <a:pt x="207" y="214"/>
                    </a:lnTo>
                    <a:lnTo>
                      <a:pt x="213" y="208"/>
                    </a:lnTo>
                    <a:lnTo>
                      <a:pt x="217" y="202"/>
                    </a:lnTo>
                    <a:lnTo>
                      <a:pt x="222" y="194"/>
                    </a:lnTo>
                    <a:lnTo>
                      <a:pt x="225" y="187"/>
                    </a:lnTo>
                    <a:lnTo>
                      <a:pt x="228" y="180"/>
                    </a:lnTo>
                    <a:lnTo>
                      <a:pt x="230" y="172"/>
                    </a:lnTo>
                    <a:lnTo>
                      <a:pt x="233" y="163"/>
                    </a:lnTo>
                    <a:lnTo>
                      <a:pt x="234" y="155"/>
                    </a:lnTo>
                    <a:lnTo>
                      <a:pt x="234" y="147"/>
                    </a:lnTo>
                    <a:lnTo>
                      <a:pt x="233" y="139"/>
                    </a:lnTo>
                    <a:lnTo>
                      <a:pt x="230" y="130"/>
                    </a:lnTo>
                    <a:lnTo>
                      <a:pt x="230" y="130"/>
                    </a:lnTo>
                    <a:lnTo>
                      <a:pt x="228" y="121"/>
                    </a:lnTo>
                    <a:lnTo>
                      <a:pt x="225" y="113"/>
                    </a:lnTo>
                    <a:lnTo>
                      <a:pt x="221" y="105"/>
                    </a:lnTo>
                    <a:lnTo>
                      <a:pt x="216" y="97"/>
                    </a:lnTo>
                    <a:lnTo>
                      <a:pt x="212" y="90"/>
                    </a:lnTo>
                    <a:lnTo>
                      <a:pt x="206" y="84"/>
                    </a:lnTo>
                    <a:lnTo>
                      <a:pt x="199" y="78"/>
                    </a:lnTo>
                    <a:lnTo>
                      <a:pt x="192" y="73"/>
                    </a:lnTo>
                    <a:lnTo>
                      <a:pt x="185" y="67"/>
                    </a:lnTo>
                    <a:lnTo>
                      <a:pt x="177" y="63"/>
                    </a:lnTo>
                    <a:lnTo>
                      <a:pt x="168" y="59"/>
                    </a:lnTo>
                    <a:lnTo>
                      <a:pt x="160" y="56"/>
                    </a:lnTo>
                    <a:lnTo>
                      <a:pt x="150" y="53"/>
                    </a:lnTo>
                    <a:lnTo>
                      <a:pt x="141" y="51"/>
                    </a:lnTo>
                    <a:lnTo>
                      <a:pt x="129" y="50"/>
                    </a:lnTo>
                    <a:lnTo>
                      <a:pt x="119" y="49"/>
                    </a:lnTo>
                    <a:lnTo>
                      <a:pt x="119" y="49"/>
                    </a:lnTo>
                    <a:lnTo>
                      <a:pt x="115" y="49"/>
                    </a:lnTo>
                    <a:lnTo>
                      <a:pt x="112" y="47"/>
                    </a:lnTo>
                    <a:lnTo>
                      <a:pt x="107" y="45"/>
                    </a:lnTo>
                    <a:lnTo>
                      <a:pt x="101" y="48"/>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02" name="chenying0907 926"/>
              <p:cNvSpPr>
                <a:spLocks noEditPoints="1"/>
              </p:cNvSpPr>
              <p:nvPr/>
            </p:nvSpPr>
            <p:spPr bwMode="auto">
              <a:xfrm>
                <a:off x="3282950" y="1227138"/>
                <a:ext cx="644525" cy="642938"/>
              </a:xfrm>
              <a:custGeom>
                <a:avLst/>
                <a:gdLst/>
                <a:ahLst/>
                <a:cxnLst>
                  <a:cxn ang="0">
                    <a:pos x="653" y="1206"/>
                  </a:cxn>
                  <a:cxn ang="0">
                    <a:pos x="563" y="1160"/>
                  </a:cxn>
                  <a:cxn ang="0">
                    <a:pos x="550" y="1153"/>
                  </a:cxn>
                  <a:cxn ang="0">
                    <a:pos x="236" y="832"/>
                  </a:cxn>
                  <a:cxn ang="0">
                    <a:pos x="143" y="731"/>
                  </a:cxn>
                  <a:cxn ang="0">
                    <a:pos x="77" y="679"/>
                  </a:cxn>
                  <a:cxn ang="0">
                    <a:pos x="72" y="657"/>
                  </a:cxn>
                  <a:cxn ang="0">
                    <a:pos x="40" y="570"/>
                  </a:cxn>
                  <a:cxn ang="0">
                    <a:pos x="11" y="425"/>
                  </a:cxn>
                  <a:cxn ang="0">
                    <a:pos x="1" y="212"/>
                  </a:cxn>
                  <a:cxn ang="0">
                    <a:pos x="10" y="196"/>
                  </a:cxn>
                  <a:cxn ang="0">
                    <a:pos x="19" y="182"/>
                  </a:cxn>
                  <a:cxn ang="0">
                    <a:pos x="110" y="81"/>
                  </a:cxn>
                  <a:cxn ang="0">
                    <a:pos x="210" y="10"/>
                  </a:cxn>
                  <a:cxn ang="0">
                    <a:pos x="228" y="8"/>
                  </a:cxn>
                  <a:cxn ang="0">
                    <a:pos x="242" y="2"/>
                  </a:cxn>
                  <a:cxn ang="0">
                    <a:pos x="419" y="2"/>
                  </a:cxn>
                  <a:cxn ang="0">
                    <a:pos x="599" y="26"/>
                  </a:cxn>
                  <a:cxn ang="0">
                    <a:pos x="638" y="36"/>
                  </a:cxn>
                  <a:cxn ang="0">
                    <a:pos x="656" y="46"/>
                  </a:cxn>
                  <a:cxn ang="0">
                    <a:pos x="887" y="256"/>
                  </a:cxn>
                  <a:cxn ang="0">
                    <a:pos x="1107" y="475"/>
                  </a:cxn>
                  <a:cxn ang="0">
                    <a:pos x="1167" y="525"/>
                  </a:cxn>
                  <a:cxn ang="0">
                    <a:pos x="1185" y="553"/>
                  </a:cxn>
                  <a:cxn ang="0">
                    <a:pos x="1215" y="644"/>
                  </a:cxn>
                  <a:cxn ang="0">
                    <a:pos x="1218" y="725"/>
                  </a:cxn>
                  <a:cxn ang="0">
                    <a:pos x="1194" y="798"/>
                  </a:cxn>
                  <a:cxn ang="0">
                    <a:pos x="1193" y="817"/>
                  </a:cxn>
                  <a:cxn ang="0">
                    <a:pos x="1109" y="909"/>
                  </a:cxn>
                  <a:cxn ang="0">
                    <a:pos x="862" y="1146"/>
                  </a:cxn>
                  <a:cxn ang="0">
                    <a:pos x="853" y="1157"/>
                  </a:cxn>
                  <a:cxn ang="0">
                    <a:pos x="761" y="1206"/>
                  </a:cxn>
                  <a:cxn ang="0">
                    <a:pos x="231" y="43"/>
                  </a:cxn>
                  <a:cxn ang="0">
                    <a:pos x="137" y="108"/>
                  </a:cxn>
                  <a:cxn ang="0">
                    <a:pos x="54" y="198"/>
                  </a:cxn>
                  <a:cxn ang="0">
                    <a:pos x="40" y="216"/>
                  </a:cxn>
                  <a:cxn ang="0">
                    <a:pos x="45" y="400"/>
                  </a:cxn>
                  <a:cxn ang="0">
                    <a:pos x="68" y="529"/>
                  </a:cxn>
                  <a:cxn ang="0">
                    <a:pos x="105" y="637"/>
                  </a:cxn>
                  <a:cxn ang="0">
                    <a:pos x="112" y="658"/>
                  </a:cxn>
                  <a:cxn ang="0">
                    <a:pos x="181" y="718"/>
                  </a:cxn>
                  <a:cxn ang="0">
                    <a:pos x="294" y="841"/>
                  </a:cxn>
                  <a:cxn ang="0">
                    <a:pos x="585" y="1129"/>
                  </a:cxn>
                  <a:cxn ang="0">
                    <a:pos x="633" y="1159"/>
                  </a:cxn>
                  <a:cxn ang="0">
                    <a:pos x="706" y="1177"/>
                  </a:cxn>
                  <a:cxn ang="0">
                    <a:pos x="765" y="1165"/>
                  </a:cxn>
                  <a:cxn ang="0">
                    <a:pos x="823" y="1131"/>
                  </a:cxn>
                  <a:cxn ang="0">
                    <a:pos x="865" y="1090"/>
                  </a:cxn>
                  <a:cxn ang="0">
                    <a:pos x="1140" y="817"/>
                  </a:cxn>
                  <a:cxn ang="0">
                    <a:pos x="1147" y="803"/>
                  </a:cxn>
                  <a:cxn ang="0">
                    <a:pos x="1177" y="736"/>
                  </a:cxn>
                  <a:cxn ang="0">
                    <a:pos x="1179" y="657"/>
                  </a:cxn>
                  <a:cxn ang="0">
                    <a:pos x="1148" y="564"/>
                  </a:cxn>
                  <a:cxn ang="0">
                    <a:pos x="1140" y="556"/>
                  </a:cxn>
                  <a:cxn ang="0">
                    <a:pos x="894" y="335"/>
                  </a:cxn>
                  <a:cxn ang="0">
                    <a:pos x="627" y="72"/>
                  </a:cxn>
                  <a:cxn ang="0">
                    <a:pos x="558" y="57"/>
                  </a:cxn>
                  <a:cxn ang="0">
                    <a:pos x="377" y="39"/>
                  </a:cxn>
                  <a:cxn ang="0">
                    <a:pos x="236" y="40"/>
                  </a:cxn>
                </a:cxnLst>
                <a:rect l="0" t="0" r="r" b="b"/>
                <a:pathLst>
                  <a:path w="1220" h="1215">
                    <a:moveTo>
                      <a:pt x="706" y="1215"/>
                    </a:moveTo>
                    <a:lnTo>
                      <a:pt x="706" y="1215"/>
                    </a:lnTo>
                    <a:lnTo>
                      <a:pt x="688" y="1214"/>
                    </a:lnTo>
                    <a:lnTo>
                      <a:pt x="671" y="1211"/>
                    </a:lnTo>
                    <a:lnTo>
                      <a:pt x="653" y="1206"/>
                    </a:lnTo>
                    <a:lnTo>
                      <a:pt x="636" y="1200"/>
                    </a:lnTo>
                    <a:lnTo>
                      <a:pt x="617" y="1193"/>
                    </a:lnTo>
                    <a:lnTo>
                      <a:pt x="599" y="1184"/>
                    </a:lnTo>
                    <a:lnTo>
                      <a:pt x="581" y="1172"/>
                    </a:lnTo>
                    <a:lnTo>
                      <a:pt x="563" y="1160"/>
                    </a:lnTo>
                    <a:lnTo>
                      <a:pt x="561" y="1158"/>
                    </a:lnTo>
                    <a:lnTo>
                      <a:pt x="558" y="1158"/>
                    </a:lnTo>
                    <a:lnTo>
                      <a:pt x="558" y="1158"/>
                    </a:lnTo>
                    <a:lnTo>
                      <a:pt x="554" y="1156"/>
                    </a:lnTo>
                    <a:lnTo>
                      <a:pt x="550" y="1153"/>
                    </a:lnTo>
                    <a:lnTo>
                      <a:pt x="307" y="910"/>
                    </a:lnTo>
                    <a:lnTo>
                      <a:pt x="307" y="910"/>
                    </a:lnTo>
                    <a:lnTo>
                      <a:pt x="290" y="891"/>
                    </a:lnTo>
                    <a:lnTo>
                      <a:pt x="271" y="872"/>
                    </a:lnTo>
                    <a:lnTo>
                      <a:pt x="236" y="832"/>
                    </a:lnTo>
                    <a:lnTo>
                      <a:pt x="236" y="832"/>
                    </a:lnTo>
                    <a:lnTo>
                      <a:pt x="200" y="790"/>
                    </a:lnTo>
                    <a:lnTo>
                      <a:pt x="181" y="771"/>
                    </a:lnTo>
                    <a:lnTo>
                      <a:pt x="163" y="751"/>
                    </a:lnTo>
                    <a:lnTo>
                      <a:pt x="143" y="731"/>
                    </a:lnTo>
                    <a:lnTo>
                      <a:pt x="123" y="714"/>
                    </a:lnTo>
                    <a:lnTo>
                      <a:pt x="102" y="697"/>
                    </a:lnTo>
                    <a:lnTo>
                      <a:pt x="80" y="682"/>
                    </a:lnTo>
                    <a:lnTo>
                      <a:pt x="80" y="682"/>
                    </a:lnTo>
                    <a:lnTo>
                      <a:pt x="77" y="679"/>
                    </a:lnTo>
                    <a:lnTo>
                      <a:pt x="74" y="677"/>
                    </a:lnTo>
                    <a:lnTo>
                      <a:pt x="72" y="670"/>
                    </a:lnTo>
                    <a:lnTo>
                      <a:pt x="71" y="665"/>
                    </a:lnTo>
                    <a:lnTo>
                      <a:pt x="71" y="661"/>
                    </a:lnTo>
                    <a:lnTo>
                      <a:pt x="72" y="657"/>
                    </a:lnTo>
                    <a:lnTo>
                      <a:pt x="71" y="654"/>
                    </a:lnTo>
                    <a:lnTo>
                      <a:pt x="71" y="654"/>
                    </a:lnTo>
                    <a:lnTo>
                      <a:pt x="59" y="626"/>
                    </a:lnTo>
                    <a:lnTo>
                      <a:pt x="49" y="598"/>
                    </a:lnTo>
                    <a:lnTo>
                      <a:pt x="40" y="570"/>
                    </a:lnTo>
                    <a:lnTo>
                      <a:pt x="32" y="541"/>
                    </a:lnTo>
                    <a:lnTo>
                      <a:pt x="25" y="512"/>
                    </a:lnTo>
                    <a:lnTo>
                      <a:pt x="19" y="483"/>
                    </a:lnTo>
                    <a:lnTo>
                      <a:pt x="15" y="453"/>
                    </a:lnTo>
                    <a:lnTo>
                      <a:pt x="11" y="425"/>
                    </a:lnTo>
                    <a:lnTo>
                      <a:pt x="7" y="396"/>
                    </a:lnTo>
                    <a:lnTo>
                      <a:pt x="4" y="368"/>
                    </a:lnTo>
                    <a:lnTo>
                      <a:pt x="1" y="312"/>
                    </a:lnTo>
                    <a:lnTo>
                      <a:pt x="0" y="259"/>
                    </a:lnTo>
                    <a:lnTo>
                      <a:pt x="1" y="212"/>
                    </a:lnTo>
                    <a:lnTo>
                      <a:pt x="1" y="212"/>
                    </a:lnTo>
                    <a:lnTo>
                      <a:pt x="1" y="207"/>
                    </a:lnTo>
                    <a:lnTo>
                      <a:pt x="3" y="202"/>
                    </a:lnTo>
                    <a:lnTo>
                      <a:pt x="6" y="198"/>
                    </a:lnTo>
                    <a:lnTo>
                      <a:pt x="10" y="196"/>
                    </a:lnTo>
                    <a:lnTo>
                      <a:pt x="14" y="193"/>
                    </a:lnTo>
                    <a:lnTo>
                      <a:pt x="16" y="188"/>
                    </a:lnTo>
                    <a:lnTo>
                      <a:pt x="16" y="188"/>
                    </a:lnTo>
                    <a:lnTo>
                      <a:pt x="17" y="185"/>
                    </a:lnTo>
                    <a:lnTo>
                      <a:pt x="19" y="182"/>
                    </a:lnTo>
                    <a:lnTo>
                      <a:pt x="19" y="182"/>
                    </a:lnTo>
                    <a:lnTo>
                      <a:pt x="41" y="154"/>
                    </a:lnTo>
                    <a:lnTo>
                      <a:pt x="63" y="127"/>
                    </a:lnTo>
                    <a:lnTo>
                      <a:pt x="86" y="103"/>
                    </a:lnTo>
                    <a:lnTo>
                      <a:pt x="110" y="81"/>
                    </a:lnTo>
                    <a:lnTo>
                      <a:pt x="135" y="60"/>
                    </a:lnTo>
                    <a:lnTo>
                      <a:pt x="159" y="41"/>
                    </a:lnTo>
                    <a:lnTo>
                      <a:pt x="185" y="25"/>
                    </a:lnTo>
                    <a:lnTo>
                      <a:pt x="210" y="10"/>
                    </a:lnTo>
                    <a:lnTo>
                      <a:pt x="210" y="10"/>
                    </a:lnTo>
                    <a:lnTo>
                      <a:pt x="215" y="8"/>
                    </a:lnTo>
                    <a:lnTo>
                      <a:pt x="219" y="7"/>
                    </a:lnTo>
                    <a:lnTo>
                      <a:pt x="219" y="7"/>
                    </a:lnTo>
                    <a:lnTo>
                      <a:pt x="222" y="8"/>
                    </a:lnTo>
                    <a:lnTo>
                      <a:pt x="228" y="8"/>
                    </a:lnTo>
                    <a:lnTo>
                      <a:pt x="232" y="5"/>
                    </a:lnTo>
                    <a:lnTo>
                      <a:pt x="232" y="5"/>
                    </a:lnTo>
                    <a:lnTo>
                      <a:pt x="236" y="3"/>
                    </a:lnTo>
                    <a:lnTo>
                      <a:pt x="242" y="2"/>
                    </a:lnTo>
                    <a:lnTo>
                      <a:pt x="242" y="2"/>
                    </a:lnTo>
                    <a:lnTo>
                      <a:pt x="291" y="0"/>
                    </a:lnTo>
                    <a:lnTo>
                      <a:pt x="335" y="0"/>
                    </a:lnTo>
                    <a:lnTo>
                      <a:pt x="335" y="0"/>
                    </a:lnTo>
                    <a:lnTo>
                      <a:pt x="377" y="0"/>
                    </a:lnTo>
                    <a:lnTo>
                      <a:pt x="419" y="2"/>
                    </a:lnTo>
                    <a:lnTo>
                      <a:pt x="458" y="5"/>
                    </a:lnTo>
                    <a:lnTo>
                      <a:pt x="495" y="8"/>
                    </a:lnTo>
                    <a:lnTo>
                      <a:pt x="531" y="13"/>
                    </a:lnTo>
                    <a:lnTo>
                      <a:pt x="566" y="20"/>
                    </a:lnTo>
                    <a:lnTo>
                      <a:pt x="599" y="26"/>
                    </a:lnTo>
                    <a:lnTo>
                      <a:pt x="631" y="34"/>
                    </a:lnTo>
                    <a:lnTo>
                      <a:pt x="631" y="34"/>
                    </a:lnTo>
                    <a:lnTo>
                      <a:pt x="634" y="35"/>
                    </a:lnTo>
                    <a:lnTo>
                      <a:pt x="636" y="36"/>
                    </a:lnTo>
                    <a:lnTo>
                      <a:pt x="638" y="36"/>
                    </a:lnTo>
                    <a:lnTo>
                      <a:pt x="638" y="36"/>
                    </a:lnTo>
                    <a:lnTo>
                      <a:pt x="642" y="36"/>
                    </a:lnTo>
                    <a:lnTo>
                      <a:pt x="646" y="38"/>
                    </a:lnTo>
                    <a:lnTo>
                      <a:pt x="656" y="46"/>
                    </a:lnTo>
                    <a:lnTo>
                      <a:pt x="656" y="46"/>
                    </a:lnTo>
                    <a:lnTo>
                      <a:pt x="697" y="80"/>
                    </a:lnTo>
                    <a:lnTo>
                      <a:pt x="736" y="114"/>
                    </a:lnTo>
                    <a:lnTo>
                      <a:pt x="775" y="149"/>
                    </a:lnTo>
                    <a:lnTo>
                      <a:pt x="812" y="184"/>
                    </a:lnTo>
                    <a:lnTo>
                      <a:pt x="887" y="256"/>
                    </a:lnTo>
                    <a:lnTo>
                      <a:pt x="958" y="328"/>
                    </a:lnTo>
                    <a:lnTo>
                      <a:pt x="958" y="328"/>
                    </a:lnTo>
                    <a:lnTo>
                      <a:pt x="1008" y="379"/>
                    </a:lnTo>
                    <a:lnTo>
                      <a:pt x="1057" y="428"/>
                    </a:lnTo>
                    <a:lnTo>
                      <a:pt x="1107" y="475"/>
                    </a:lnTo>
                    <a:lnTo>
                      <a:pt x="1156" y="521"/>
                    </a:lnTo>
                    <a:lnTo>
                      <a:pt x="1159" y="524"/>
                    </a:lnTo>
                    <a:lnTo>
                      <a:pt x="1163" y="524"/>
                    </a:lnTo>
                    <a:lnTo>
                      <a:pt x="1163" y="524"/>
                    </a:lnTo>
                    <a:lnTo>
                      <a:pt x="1167" y="525"/>
                    </a:lnTo>
                    <a:lnTo>
                      <a:pt x="1171" y="527"/>
                    </a:lnTo>
                    <a:lnTo>
                      <a:pt x="1173" y="529"/>
                    </a:lnTo>
                    <a:lnTo>
                      <a:pt x="1175" y="533"/>
                    </a:lnTo>
                    <a:lnTo>
                      <a:pt x="1175" y="533"/>
                    </a:lnTo>
                    <a:lnTo>
                      <a:pt x="1185" y="553"/>
                    </a:lnTo>
                    <a:lnTo>
                      <a:pt x="1193" y="571"/>
                    </a:lnTo>
                    <a:lnTo>
                      <a:pt x="1201" y="590"/>
                    </a:lnTo>
                    <a:lnTo>
                      <a:pt x="1207" y="607"/>
                    </a:lnTo>
                    <a:lnTo>
                      <a:pt x="1211" y="626"/>
                    </a:lnTo>
                    <a:lnTo>
                      <a:pt x="1215" y="644"/>
                    </a:lnTo>
                    <a:lnTo>
                      <a:pt x="1218" y="660"/>
                    </a:lnTo>
                    <a:lnTo>
                      <a:pt x="1220" y="677"/>
                    </a:lnTo>
                    <a:lnTo>
                      <a:pt x="1220" y="693"/>
                    </a:lnTo>
                    <a:lnTo>
                      <a:pt x="1220" y="710"/>
                    </a:lnTo>
                    <a:lnTo>
                      <a:pt x="1218" y="725"/>
                    </a:lnTo>
                    <a:lnTo>
                      <a:pt x="1216" y="741"/>
                    </a:lnTo>
                    <a:lnTo>
                      <a:pt x="1212" y="755"/>
                    </a:lnTo>
                    <a:lnTo>
                      <a:pt x="1208" y="771"/>
                    </a:lnTo>
                    <a:lnTo>
                      <a:pt x="1202" y="785"/>
                    </a:lnTo>
                    <a:lnTo>
                      <a:pt x="1194" y="798"/>
                    </a:lnTo>
                    <a:lnTo>
                      <a:pt x="1192" y="804"/>
                    </a:lnTo>
                    <a:lnTo>
                      <a:pt x="1193" y="809"/>
                    </a:lnTo>
                    <a:lnTo>
                      <a:pt x="1193" y="809"/>
                    </a:lnTo>
                    <a:lnTo>
                      <a:pt x="1194" y="813"/>
                    </a:lnTo>
                    <a:lnTo>
                      <a:pt x="1193" y="817"/>
                    </a:lnTo>
                    <a:lnTo>
                      <a:pt x="1191" y="821"/>
                    </a:lnTo>
                    <a:lnTo>
                      <a:pt x="1188" y="826"/>
                    </a:lnTo>
                    <a:lnTo>
                      <a:pt x="1188" y="826"/>
                    </a:lnTo>
                    <a:lnTo>
                      <a:pt x="1147" y="869"/>
                    </a:lnTo>
                    <a:lnTo>
                      <a:pt x="1109" y="909"/>
                    </a:lnTo>
                    <a:lnTo>
                      <a:pt x="1070" y="948"/>
                    </a:lnTo>
                    <a:lnTo>
                      <a:pt x="1031" y="985"/>
                    </a:lnTo>
                    <a:lnTo>
                      <a:pt x="952" y="1062"/>
                    </a:lnTo>
                    <a:lnTo>
                      <a:pt x="862" y="1146"/>
                    </a:lnTo>
                    <a:lnTo>
                      <a:pt x="862" y="1146"/>
                    </a:lnTo>
                    <a:lnTo>
                      <a:pt x="858" y="1151"/>
                    </a:lnTo>
                    <a:lnTo>
                      <a:pt x="857" y="1152"/>
                    </a:lnTo>
                    <a:lnTo>
                      <a:pt x="857" y="1152"/>
                    </a:lnTo>
                    <a:lnTo>
                      <a:pt x="853" y="1157"/>
                    </a:lnTo>
                    <a:lnTo>
                      <a:pt x="853" y="1157"/>
                    </a:lnTo>
                    <a:lnTo>
                      <a:pt x="834" y="1170"/>
                    </a:lnTo>
                    <a:lnTo>
                      <a:pt x="815" y="1182"/>
                    </a:lnTo>
                    <a:lnTo>
                      <a:pt x="798" y="1192"/>
                    </a:lnTo>
                    <a:lnTo>
                      <a:pt x="779" y="1200"/>
                    </a:lnTo>
                    <a:lnTo>
                      <a:pt x="761" y="1206"/>
                    </a:lnTo>
                    <a:lnTo>
                      <a:pt x="743" y="1211"/>
                    </a:lnTo>
                    <a:lnTo>
                      <a:pt x="724" y="1214"/>
                    </a:lnTo>
                    <a:lnTo>
                      <a:pt x="706" y="1215"/>
                    </a:lnTo>
                    <a:lnTo>
                      <a:pt x="706" y="1215"/>
                    </a:lnTo>
                    <a:close/>
                    <a:moveTo>
                      <a:pt x="231" y="43"/>
                    </a:moveTo>
                    <a:lnTo>
                      <a:pt x="231" y="43"/>
                    </a:lnTo>
                    <a:lnTo>
                      <a:pt x="206" y="57"/>
                    </a:lnTo>
                    <a:lnTo>
                      <a:pt x="182" y="72"/>
                    </a:lnTo>
                    <a:lnTo>
                      <a:pt x="159" y="90"/>
                    </a:lnTo>
                    <a:lnTo>
                      <a:pt x="137" y="108"/>
                    </a:lnTo>
                    <a:lnTo>
                      <a:pt x="114" y="129"/>
                    </a:lnTo>
                    <a:lnTo>
                      <a:pt x="93" y="151"/>
                    </a:lnTo>
                    <a:lnTo>
                      <a:pt x="73" y="175"/>
                    </a:lnTo>
                    <a:lnTo>
                      <a:pt x="54" y="198"/>
                    </a:lnTo>
                    <a:lnTo>
                      <a:pt x="54" y="198"/>
                    </a:lnTo>
                    <a:lnTo>
                      <a:pt x="50" y="202"/>
                    </a:lnTo>
                    <a:lnTo>
                      <a:pt x="46" y="205"/>
                    </a:lnTo>
                    <a:lnTo>
                      <a:pt x="40" y="208"/>
                    </a:lnTo>
                    <a:lnTo>
                      <a:pt x="40" y="216"/>
                    </a:lnTo>
                    <a:lnTo>
                      <a:pt x="40" y="216"/>
                    </a:lnTo>
                    <a:lnTo>
                      <a:pt x="39" y="280"/>
                    </a:lnTo>
                    <a:lnTo>
                      <a:pt x="40" y="311"/>
                    </a:lnTo>
                    <a:lnTo>
                      <a:pt x="41" y="342"/>
                    </a:lnTo>
                    <a:lnTo>
                      <a:pt x="43" y="371"/>
                    </a:lnTo>
                    <a:lnTo>
                      <a:pt x="45" y="400"/>
                    </a:lnTo>
                    <a:lnTo>
                      <a:pt x="49" y="427"/>
                    </a:lnTo>
                    <a:lnTo>
                      <a:pt x="52" y="453"/>
                    </a:lnTo>
                    <a:lnTo>
                      <a:pt x="56" y="479"/>
                    </a:lnTo>
                    <a:lnTo>
                      <a:pt x="61" y="504"/>
                    </a:lnTo>
                    <a:lnTo>
                      <a:pt x="68" y="529"/>
                    </a:lnTo>
                    <a:lnTo>
                      <a:pt x="74" y="552"/>
                    </a:lnTo>
                    <a:lnTo>
                      <a:pt x="80" y="574"/>
                    </a:lnTo>
                    <a:lnTo>
                      <a:pt x="88" y="596"/>
                    </a:lnTo>
                    <a:lnTo>
                      <a:pt x="96" y="618"/>
                    </a:lnTo>
                    <a:lnTo>
                      <a:pt x="105" y="637"/>
                    </a:lnTo>
                    <a:lnTo>
                      <a:pt x="105" y="637"/>
                    </a:lnTo>
                    <a:lnTo>
                      <a:pt x="107" y="642"/>
                    </a:lnTo>
                    <a:lnTo>
                      <a:pt x="107" y="648"/>
                    </a:lnTo>
                    <a:lnTo>
                      <a:pt x="107" y="654"/>
                    </a:lnTo>
                    <a:lnTo>
                      <a:pt x="112" y="658"/>
                    </a:lnTo>
                    <a:lnTo>
                      <a:pt x="112" y="658"/>
                    </a:lnTo>
                    <a:lnTo>
                      <a:pt x="131" y="671"/>
                    </a:lnTo>
                    <a:lnTo>
                      <a:pt x="148" y="686"/>
                    </a:lnTo>
                    <a:lnTo>
                      <a:pt x="165" y="701"/>
                    </a:lnTo>
                    <a:lnTo>
                      <a:pt x="181" y="718"/>
                    </a:lnTo>
                    <a:lnTo>
                      <a:pt x="213" y="751"/>
                    </a:lnTo>
                    <a:lnTo>
                      <a:pt x="243" y="785"/>
                    </a:lnTo>
                    <a:lnTo>
                      <a:pt x="243" y="785"/>
                    </a:lnTo>
                    <a:lnTo>
                      <a:pt x="276" y="822"/>
                    </a:lnTo>
                    <a:lnTo>
                      <a:pt x="294" y="841"/>
                    </a:lnTo>
                    <a:lnTo>
                      <a:pt x="311" y="859"/>
                    </a:lnTo>
                    <a:lnTo>
                      <a:pt x="579" y="1127"/>
                    </a:lnTo>
                    <a:lnTo>
                      <a:pt x="582" y="1128"/>
                    </a:lnTo>
                    <a:lnTo>
                      <a:pt x="582" y="1128"/>
                    </a:lnTo>
                    <a:lnTo>
                      <a:pt x="585" y="1129"/>
                    </a:lnTo>
                    <a:lnTo>
                      <a:pt x="588" y="1131"/>
                    </a:lnTo>
                    <a:lnTo>
                      <a:pt x="588" y="1131"/>
                    </a:lnTo>
                    <a:lnTo>
                      <a:pt x="604" y="1142"/>
                    </a:lnTo>
                    <a:lnTo>
                      <a:pt x="618" y="1152"/>
                    </a:lnTo>
                    <a:lnTo>
                      <a:pt x="633" y="1159"/>
                    </a:lnTo>
                    <a:lnTo>
                      <a:pt x="647" y="1165"/>
                    </a:lnTo>
                    <a:lnTo>
                      <a:pt x="662" y="1170"/>
                    </a:lnTo>
                    <a:lnTo>
                      <a:pt x="677" y="1174"/>
                    </a:lnTo>
                    <a:lnTo>
                      <a:pt x="691" y="1177"/>
                    </a:lnTo>
                    <a:lnTo>
                      <a:pt x="706" y="1177"/>
                    </a:lnTo>
                    <a:lnTo>
                      <a:pt x="706" y="1177"/>
                    </a:lnTo>
                    <a:lnTo>
                      <a:pt x="720" y="1177"/>
                    </a:lnTo>
                    <a:lnTo>
                      <a:pt x="735" y="1174"/>
                    </a:lnTo>
                    <a:lnTo>
                      <a:pt x="750" y="1170"/>
                    </a:lnTo>
                    <a:lnTo>
                      <a:pt x="765" y="1165"/>
                    </a:lnTo>
                    <a:lnTo>
                      <a:pt x="779" y="1159"/>
                    </a:lnTo>
                    <a:lnTo>
                      <a:pt x="794" y="1152"/>
                    </a:lnTo>
                    <a:lnTo>
                      <a:pt x="808" y="1142"/>
                    </a:lnTo>
                    <a:lnTo>
                      <a:pt x="823" y="1131"/>
                    </a:lnTo>
                    <a:lnTo>
                      <a:pt x="823" y="1131"/>
                    </a:lnTo>
                    <a:lnTo>
                      <a:pt x="824" y="1130"/>
                    </a:lnTo>
                    <a:lnTo>
                      <a:pt x="825" y="1130"/>
                    </a:lnTo>
                    <a:lnTo>
                      <a:pt x="826" y="1129"/>
                    </a:lnTo>
                    <a:lnTo>
                      <a:pt x="865" y="1090"/>
                    </a:lnTo>
                    <a:lnTo>
                      <a:pt x="865" y="1090"/>
                    </a:lnTo>
                    <a:lnTo>
                      <a:pt x="934" y="1017"/>
                    </a:lnTo>
                    <a:lnTo>
                      <a:pt x="1002" y="949"/>
                    </a:lnTo>
                    <a:lnTo>
                      <a:pt x="1069" y="883"/>
                    </a:lnTo>
                    <a:lnTo>
                      <a:pt x="1105" y="850"/>
                    </a:lnTo>
                    <a:lnTo>
                      <a:pt x="1140" y="817"/>
                    </a:lnTo>
                    <a:lnTo>
                      <a:pt x="1143" y="815"/>
                    </a:lnTo>
                    <a:lnTo>
                      <a:pt x="1144" y="811"/>
                    </a:lnTo>
                    <a:lnTo>
                      <a:pt x="1144" y="811"/>
                    </a:lnTo>
                    <a:lnTo>
                      <a:pt x="1145" y="807"/>
                    </a:lnTo>
                    <a:lnTo>
                      <a:pt x="1147" y="803"/>
                    </a:lnTo>
                    <a:lnTo>
                      <a:pt x="1147" y="803"/>
                    </a:lnTo>
                    <a:lnTo>
                      <a:pt x="1157" y="786"/>
                    </a:lnTo>
                    <a:lnTo>
                      <a:pt x="1165" y="770"/>
                    </a:lnTo>
                    <a:lnTo>
                      <a:pt x="1173" y="753"/>
                    </a:lnTo>
                    <a:lnTo>
                      <a:pt x="1177" y="736"/>
                    </a:lnTo>
                    <a:lnTo>
                      <a:pt x="1180" y="720"/>
                    </a:lnTo>
                    <a:lnTo>
                      <a:pt x="1182" y="703"/>
                    </a:lnTo>
                    <a:lnTo>
                      <a:pt x="1182" y="688"/>
                    </a:lnTo>
                    <a:lnTo>
                      <a:pt x="1181" y="672"/>
                    </a:lnTo>
                    <a:lnTo>
                      <a:pt x="1179" y="657"/>
                    </a:lnTo>
                    <a:lnTo>
                      <a:pt x="1176" y="642"/>
                    </a:lnTo>
                    <a:lnTo>
                      <a:pt x="1173" y="628"/>
                    </a:lnTo>
                    <a:lnTo>
                      <a:pt x="1169" y="614"/>
                    </a:lnTo>
                    <a:lnTo>
                      <a:pt x="1158" y="588"/>
                    </a:lnTo>
                    <a:lnTo>
                      <a:pt x="1148" y="564"/>
                    </a:lnTo>
                    <a:lnTo>
                      <a:pt x="1146" y="560"/>
                    </a:lnTo>
                    <a:lnTo>
                      <a:pt x="1143" y="558"/>
                    </a:lnTo>
                    <a:lnTo>
                      <a:pt x="1143" y="558"/>
                    </a:lnTo>
                    <a:lnTo>
                      <a:pt x="1140" y="556"/>
                    </a:lnTo>
                    <a:lnTo>
                      <a:pt x="1140" y="556"/>
                    </a:lnTo>
                    <a:lnTo>
                      <a:pt x="1089" y="514"/>
                    </a:lnTo>
                    <a:lnTo>
                      <a:pt x="1039" y="471"/>
                    </a:lnTo>
                    <a:lnTo>
                      <a:pt x="991" y="427"/>
                    </a:lnTo>
                    <a:lnTo>
                      <a:pt x="942" y="381"/>
                    </a:lnTo>
                    <a:lnTo>
                      <a:pt x="894" y="335"/>
                    </a:lnTo>
                    <a:lnTo>
                      <a:pt x="846" y="289"/>
                    </a:lnTo>
                    <a:lnTo>
                      <a:pt x="752" y="196"/>
                    </a:lnTo>
                    <a:lnTo>
                      <a:pt x="752" y="196"/>
                    </a:lnTo>
                    <a:lnTo>
                      <a:pt x="629" y="75"/>
                    </a:lnTo>
                    <a:lnTo>
                      <a:pt x="627" y="72"/>
                    </a:lnTo>
                    <a:lnTo>
                      <a:pt x="623" y="72"/>
                    </a:lnTo>
                    <a:lnTo>
                      <a:pt x="622" y="71"/>
                    </a:lnTo>
                    <a:lnTo>
                      <a:pt x="622" y="71"/>
                    </a:lnTo>
                    <a:lnTo>
                      <a:pt x="590" y="64"/>
                    </a:lnTo>
                    <a:lnTo>
                      <a:pt x="558" y="57"/>
                    </a:lnTo>
                    <a:lnTo>
                      <a:pt x="525" y="52"/>
                    </a:lnTo>
                    <a:lnTo>
                      <a:pt x="491" y="46"/>
                    </a:lnTo>
                    <a:lnTo>
                      <a:pt x="455" y="43"/>
                    </a:lnTo>
                    <a:lnTo>
                      <a:pt x="417" y="40"/>
                    </a:lnTo>
                    <a:lnTo>
                      <a:pt x="377" y="39"/>
                    </a:lnTo>
                    <a:lnTo>
                      <a:pt x="336" y="38"/>
                    </a:lnTo>
                    <a:lnTo>
                      <a:pt x="336" y="38"/>
                    </a:lnTo>
                    <a:lnTo>
                      <a:pt x="291" y="39"/>
                    </a:lnTo>
                    <a:lnTo>
                      <a:pt x="241" y="40"/>
                    </a:lnTo>
                    <a:lnTo>
                      <a:pt x="236" y="40"/>
                    </a:lnTo>
                    <a:lnTo>
                      <a:pt x="232" y="42"/>
                    </a:lnTo>
                    <a:lnTo>
                      <a:pt x="232" y="42"/>
                    </a:lnTo>
                    <a:lnTo>
                      <a:pt x="231" y="43"/>
                    </a:lnTo>
                    <a:lnTo>
                      <a:pt x="231" y="4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03" name="chenying0907 927"/>
              <p:cNvSpPr>
                <a:spLocks noEditPoints="1"/>
              </p:cNvSpPr>
              <p:nvPr/>
            </p:nvSpPr>
            <p:spPr bwMode="auto">
              <a:xfrm>
                <a:off x="3424238" y="1154113"/>
                <a:ext cx="557213" cy="225425"/>
              </a:xfrm>
              <a:custGeom>
                <a:avLst/>
                <a:gdLst/>
                <a:ahLst/>
                <a:cxnLst>
                  <a:cxn ang="0">
                    <a:pos x="77" y="421"/>
                  </a:cxn>
                  <a:cxn ang="0">
                    <a:pos x="65" y="420"/>
                  </a:cxn>
                  <a:cxn ang="0">
                    <a:pos x="28" y="385"/>
                  </a:cxn>
                  <a:cxn ang="0">
                    <a:pos x="2" y="324"/>
                  </a:cxn>
                  <a:cxn ang="0">
                    <a:pos x="1" y="253"/>
                  </a:cxn>
                  <a:cxn ang="0">
                    <a:pos x="3" y="188"/>
                  </a:cxn>
                  <a:cxn ang="0">
                    <a:pos x="40" y="100"/>
                  </a:cxn>
                  <a:cxn ang="0">
                    <a:pos x="87" y="65"/>
                  </a:cxn>
                  <a:cxn ang="0">
                    <a:pos x="160" y="37"/>
                  </a:cxn>
                  <a:cxn ang="0">
                    <a:pos x="250" y="24"/>
                  </a:cxn>
                  <a:cxn ang="0">
                    <a:pos x="311" y="37"/>
                  </a:cxn>
                  <a:cxn ang="0">
                    <a:pos x="412" y="72"/>
                  </a:cxn>
                  <a:cxn ang="0">
                    <a:pos x="529" y="127"/>
                  </a:cxn>
                  <a:cxn ang="0">
                    <a:pos x="587" y="70"/>
                  </a:cxn>
                  <a:cxn ang="0">
                    <a:pos x="661" y="29"/>
                  </a:cxn>
                  <a:cxn ang="0">
                    <a:pos x="790" y="1"/>
                  </a:cxn>
                  <a:cxn ang="0">
                    <a:pos x="894" y="10"/>
                  </a:cxn>
                  <a:cxn ang="0">
                    <a:pos x="971" y="35"/>
                  </a:cxn>
                  <a:cxn ang="0">
                    <a:pos x="1030" y="87"/>
                  </a:cxn>
                  <a:cxn ang="0">
                    <a:pos x="1052" y="163"/>
                  </a:cxn>
                  <a:cxn ang="0">
                    <a:pos x="1025" y="252"/>
                  </a:cxn>
                  <a:cxn ang="0">
                    <a:pos x="951" y="306"/>
                  </a:cxn>
                  <a:cxn ang="0">
                    <a:pos x="871" y="326"/>
                  </a:cxn>
                  <a:cxn ang="0">
                    <a:pos x="769" y="315"/>
                  </a:cxn>
                  <a:cxn ang="0">
                    <a:pos x="623" y="246"/>
                  </a:cxn>
                  <a:cxn ang="0">
                    <a:pos x="524" y="190"/>
                  </a:cxn>
                  <a:cxn ang="0">
                    <a:pos x="479" y="259"/>
                  </a:cxn>
                  <a:cxn ang="0">
                    <a:pos x="458" y="261"/>
                  </a:cxn>
                  <a:cxn ang="0">
                    <a:pos x="451" y="244"/>
                  </a:cxn>
                  <a:cxn ang="0">
                    <a:pos x="504" y="162"/>
                  </a:cxn>
                  <a:cxn ang="0">
                    <a:pos x="394" y="95"/>
                  </a:cxn>
                  <a:cxn ang="0">
                    <a:pos x="310" y="68"/>
                  </a:cxn>
                  <a:cxn ang="0">
                    <a:pos x="213" y="57"/>
                  </a:cxn>
                  <a:cxn ang="0">
                    <a:pos x="142" y="76"/>
                  </a:cxn>
                  <a:cxn ang="0">
                    <a:pos x="89" y="99"/>
                  </a:cxn>
                  <a:cxn ang="0">
                    <a:pos x="47" y="159"/>
                  </a:cxn>
                  <a:cxn ang="0">
                    <a:pos x="30" y="231"/>
                  </a:cxn>
                  <a:cxn ang="0">
                    <a:pos x="41" y="335"/>
                  </a:cxn>
                  <a:cxn ang="0">
                    <a:pos x="65" y="372"/>
                  </a:cxn>
                  <a:cxn ang="0">
                    <a:pos x="101" y="397"/>
                  </a:cxn>
                  <a:cxn ang="0">
                    <a:pos x="117" y="394"/>
                  </a:cxn>
                  <a:cxn ang="0">
                    <a:pos x="127" y="410"/>
                  </a:cxn>
                  <a:cxn ang="0">
                    <a:pos x="112" y="425"/>
                  </a:cxn>
                  <a:cxn ang="0">
                    <a:pos x="819" y="29"/>
                  </a:cxn>
                  <a:cxn ang="0">
                    <a:pos x="736" y="41"/>
                  </a:cxn>
                  <a:cxn ang="0">
                    <a:pos x="628" y="80"/>
                  </a:cxn>
                  <a:cxn ang="0">
                    <a:pos x="550" y="152"/>
                  </a:cxn>
                  <a:cxn ang="0">
                    <a:pos x="632" y="213"/>
                  </a:cxn>
                  <a:cxn ang="0">
                    <a:pos x="723" y="264"/>
                  </a:cxn>
                  <a:cxn ang="0">
                    <a:pos x="808" y="289"/>
                  </a:cxn>
                  <a:cxn ang="0">
                    <a:pos x="922" y="285"/>
                  </a:cxn>
                  <a:cxn ang="0">
                    <a:pos x="994" y="243"/>
                  </a:cxn>
                  <a:cxn ang="0">
                    <a:pos x="1021" y="169"/>
                  </a:cxn>
                  <a:cxn ang="0">
                    <a:pos x="1014" y="119"/>
                  </a:cxn>
                  <a:cxn ang="0">
                    <a:pos x="991" y="91"/>
                  </a:cxn>
                  <a:cxn ang="0">
                    <a:pos x="938" y="55"/>
                  </a:cxn>
                  <a:cxn ang="0">
                    <a:pos x="849" y="32"/>
                  </a:cxn>
                </a:cxnLst>
                <a:rect l="0" t="0" r="r" b="b"/>
                <a:pathLst>
                  <a:path w="1052" h="426">
                    <a:moveTo>
                      <a:pt x="96" y="426"/>
                    </a:moveTo>
                    <a:lnTo>
                      <a:pt x="96" y="426"/>
                    </a:lnTo>
                    <a:lnTo>
                      <a:pt x="90" y="425"/>
                    </a:lnTo>
                    <a:lnTo>
                      <a:pt x="85" y="425"/>
                    </a:lnTo>
                    <a:lnTo>
                      <a:pt x="80" y="423"/>
                    </a:lnTo>
                    <a:lnTo>
                      <a:pt x="77" y="421"/>
                    </a:lnTo>
                    <a:lnTo>
                      <a:pt x="74" y="418"/>
                    </a:lnTo>
                    <a:lnTo>
                      <a:pt x="68" y="423"/>
                    </a:lnTo>
                    <a:lnTo>
                      <a:pt x="68" y="421"/>
                    </a:lnTo>
                    <a:lnTo>
                      <a:pt x="68" y="421"/>
                    </a:lnTo>
                    <a:lnTo>
                      <a:pt x="65" y="420"/>
                    </a:lnTo>
                    <a:lnTo>
                      <a:pt x="65" y="420"/>
                    </a:lnTo>
                    <a:lnTo>
                      <a:pt x="59" y="417"/>
                    </a:lnTo>
                    <a:lnTo>
                      <a:pt x="53" y="413"/>
                    </a:lnTo>
                    <a:lnTo>
                      <a:pt x="53" y="413"/>
                    </a:lnTo>
                    <a:lnTo>
                      <a:pt x="44" y="405"/>
                    </a:lnTo>
                    <a:lnTo>
                      <a:pt x="36" y="396"/>
                    </a:lnTo>
                    <a:lnTo>
                      <a:pt x="28" y="385"/>
                    </a:lnTo>
                    <a:lnTo>
                      <a:pt x="21" y="373"/>
                    </a:lnTo>
                    <a:lnTo>
                      <a:pt x="14" y="361"/>
                    </a:lnTo>
                    <a:lnTo>
                      <a:pt x="9" y="349"/>
                    </a:lnTo>
                    <a:lnTo>
                      <a:pt x="5" y="336"/>
                    </a:lnTo>
                    <a:lnTo>
                      <a:pt x="2" y="324"/>
                    </a:lnTo>
                    <a:lnTo>
                      <a:pt x="2" y="324"/>
                    </a:lnTo>
                    <a:lnTo>
                      <a:pt x="0" y="313"/>
                    </a:lnTo>
                    <a:lnTo>
                      <a:pt x="0" y="300"/>
                    </a:lnTo>
                    <a:lnTo>
                      <a:pt x="0" y="275"/>
                    </a:lnTo>
                    <a:lnTo>
                      <a:pt x="0" y="275"/>
                    </a:lnTo>
                    <a:lnTo>
                      <a:pt x="1" y="253"/>
                    </a:lnTo>
                    <a:lnTo>
                      <a:pt x="1" y="253"/>
                    </a:lnTo>
                    <a:lnTo>
                      <a:pt x="1" y="234"/>
                    </a:lnTo>
                    <a:lnTo>
                      <a:pt x="1" y="234"/>
                    </a:lnTo>
                    <a:lnTo>
                      <a:pt x="0" y="210"/>
                    </a:lnTo>
                    <a:lnTo>
                      <a:pt x="1" y="198"/>
                    </a:lnTo>
                    <a:lnTo>
                      <a:pt x="3" y="188"/>
                    </a:lnTo>
                    <a:lnTo>
                      <a:pt x="3" y="188"/>
                    </a:lnTo>
                    <a:lnTo>
                      <a:pt x="8" y="166"/>
                    </a:lnTo>
                    <a:lnTo>
                      <a:pt x="13" y="153"/>
                    </a:lnTo>
                    <a:lnTo>
                      <a:pt x="18" y="139"/>
                    </a:lnTo>
                    <a:lnTo>
                      <a:pt x="25" y="126"/>
                    </a:lnTo>
                    <a:lnTo>
                      <a:pt x="32" y="112"/>
                    </a:lnTo>
                    <a:lnTo>
                      <a:pt x="40" y="100"/>
                    </a:lnTo>
                    <a:lnTo>
                      <a:pt x="44" y="95"/>
                    </a:lnTo>
                    <a:lnTo>
                      <a:pt x="49" y="89"/>
                    </a:lnTo>
                    <a:lnTo>
                      <a:pt x="49" y="89"/>
                    </a:lnTo>
                    <a:lnTo>
                      <a:pt x="62" y="80"/>
                    </a:lnTo>
                    <a:lnTo>
                      <a:pt x="73" y="72"/>
                    </a:lnTo>
                    <a:lnTo>
                      <a:pt x="87" y="65"/>
                    </a:lnTo>
                    <a:lnTo>
                      <a:pt x="100" y="58"/>
                    </a:lnTo>
                    <a:lnTo>
                      <a:pt x="114" y="53"/>
                    </a:lnTo>
                    <a:lnTo>
                      <a:pt x="127" y="47"/>
                    </a:lnTo>
                    <a:lnTo>
                      <a:pt x="156" y="38"/>
                    </a:lnTo>
                    <a:lnTo>
                      <a:pt x="160" y="37"/>
                    </a:lnTo>
                    <a:lnTo>
                      <a:pt x="160" y="37"/>
                    </a:lnTo>
                    <a:lnTo>
                      <a:pt x="180" y="31"/>
                    </a:lnTo>
                    <a:lnTo>
                      <a:pt x="198" y="27"/>
                    </a:lnTo>
                    <a:lnTo>
                      <a:pt x="218" y="24"/>
                    </a:lnTo>
                    <a:lnTo>
                      <a:pt x="236" y="24"/>
                    </a:lnTo>
                    <a:lnTo>
                      <a:pt x="236" y="24"/>
                    </a:lnTo>
                    <a:lnTo>
                      <a:pt x="250" y="24"/>
                    </a:lnTo>
                    <a:lnTo>
                      <a:pt x="262" y="25"/>
                    </a:lnTo>
                    <a:lnTo>
                      <a:pt x="275" y="27"/>
                    </a:lnTo>
                    <a:lnTo>
                      <a:pt x="287" y="31"/>
                    </a:lnTo>
                    <a:lnTo>
                      <a:pt x="287" y="31"/>
                    </a:lnTo>
                    <a:lnTo>
                      <a:pt x="309" y="36"/>
                    </a:lnTo>
                    <a:lnTo>
                      <a:pt x="311" y="37"/>
                    </a:lnTo>
                    <a:lnTo>
                      <a:pt x="311" y="37"/>
                    </a:lnTo>
                    <a:lnTo>
                      <a:pt x="338" y="44"/>
                    </a:lnTo>
                    <a:lnTo>
                      <a:pt x="362" y="51"/>
                    </a:lnTo>
                    <a:lnTo>
                      <a:pt x="387" y="60"/>
                    </a:lnTo>
                    <a:lnTo>
                      <a:pt x="400" y="66"/>
                    </a:lnTo>
                    <a:lnTo>
                      <a:pt x="412" y="72"/>
                    </a:lnTo>
                    <a:lnTo>
                      <a:pt x="412" y="72"/>
                    </a:lnTo>
                    <a:lnTo>
                      <a:pt x="438" y="85"/>
                    </a:lnTo>
                    <a:lnTo>
                      <a:pt x="464" y="100"/>
                    </a:lnTo>
                    <a:lnTo>
                      <a:pt x="513" y="130"/>
                    </a:lnTo>
                    <a:lnTo>
                      <a:pt x="523" y="136"/>
                    </a:lnTo>
                    <a:lnTo>
                      <a:pt x="529" y="127"/>
                    </a:lnTo>
                    <a:lnTo>
                      <a:pt x="529" y="127"/>
                    </a:lnTo>
                    <a:lnTo>
                      <a:pt x="540" y="113"/>
                    </a:lnTo>
                    <a:lnTo>
                      <a:pt x="551" y="101"/>
                    </a:lnTo>
                    <a:lnTo>
                      <a:pt x="563" y="89"/>
                    </a:lnTo>
                    <a:lnTo>
                      <a:pt x="574" y="79"/>
                    </a:lnTo>
                    <a:lnTo>
                      <a:pt x="587" y="70"/>
                    </a:lnTo>
                    <a:lnTo>
                      <a:pt x="599" y="60"/>
                    </a:lnTo>
                    <a:lnTo>
                      <a:pt x="611" y="52"/>
                    </a:lnTo>
                    <a:lnTo>
                      <a:pt x="625" y="45"/>
                    </a:lnTo>
                    <a:lnTo>
                      <a:pt x="625" y="45"/>
                    </a:lnTo>
                    <a:lnTo>
                      <a:pt x="642" y="37"/>
                    </a:lnTo>
                    <a:lnTo>
                      <a:pt x="661" y="29"/>
                    </a:lnTo>
                    <a:lnTo>
                      <a:pt x="680" y="23"/>
                    </a:lnTo>
                    <a:lnTo>
                      <a:pt x="698" y="18"/>
                    </a:lnTo>
                    <a:lnTo>
                      <a:pt x="734" y="10"/>
                    </a:lnTo>
                    <a:lnTo>
                      <a:pt x="767" y="4"/>
                    </a:lnTo>
                    <a:lnTo>
                      <a:pt x="767" y="4"/>
                    </a:lnTo>
                    <a:lnTo>
                      <a:pt x="790" y="1"/>
                    </a:lnTo>
                    <a:lnTo>
                      <a:pt x="813" y="0"/>
                    </a:lnTo>
                    <a:lnTo>
                      <a:pt x="813" y="0"/>
                    </a:lnTo>
                    <a:lnTo>
                      <a:pt x="826" y="0"/>
                    </a:lnTo>
                    <a:lnTo>
                      <a:pt x="841" y="1"/>
                    </a:lnTo>
                    <a:lnTo>
                      <a:pt x="868" y="5"/>
                    </a:lnTo>
                    <a:lnTo>
                      <a:pt x="894" y="10"/>
                    </a:lnTo>
                    <a:lnTo>
                      <a:pt x="922" y="16"/>
                    </a:lnTo>
                    <a:lnTo>
                      <a:pt x="922" y="16"/>
                    </a:lnTo>
                    <a:lnTo>
                      <a:pt x="935" y="19"/>
                    </a:lnTo>
                    <a:lnTo>
                      <a:pt x="947" y="23"/>
                    </a:lnTo>
                    <a:lnTo>
                      <a:pt x="959" y="28"/>
                    </a:lnTo>
                    <a:lnTo>
                      <a:pt x="971" y="35"/>
                    </a:lnTo>
                    <a:lnTo>
                      <a:pt x="982" y="42"/>
                    </a:lnTo>
                    <a:lnTo>
                      <a:pt x="994" y="49"/>
                    </a:lnTo>
                    <a:lnTo>
                      <a:pt x="1004" y="57"/>
                    </a:lnTo>
                    <a:lnTo>
                      <a:pt x="1013" y="67"/>
                    </a:lnTo>
                    <a:lnTo>
                      <a:pt x="1022" y="77"/>
                    </a:lnTo>
                    <a:lnTo>
                      <a:pt x="1030" y="87"/>
                    </a:lnTo>
                    <a:lnTo>
                      <a:pt x="1037" y="99"/>
                    </a:lnTo>
                    <a:lnTo>
                      <a:pt x="1043" y="110"/>
                    </a:lnTo>
                    <a:lnTo>
                      <a:pt x="1047" y="122"/>
                    </a:lnTo>
                    <a:lnTo>
                      <a:pt x="1050" y="135"/>
                    </a:lnTo>
                    <a:lnTo>
                      <a:pt x="1052" y="148"/>
                    </a:lnTo>
                    <a:lnTo>
                      <a:pt x="1052" y="163"/>
                    </a:lnTo>
                    <a:lnTo>
                      <a:pt x="1052" y="163"/>
                    </a:lnTo>
                    <a:lnTo>
                      <a:pt x="1050" y="183"/>
                    </a:lnTo>
                    <a:lnTo>
                      <a:pt x="1047" y="203"/>
                    </a:lnTo>
                    <a:lnTo>
                      <a:pt x="1041" y="221"/>
                    </a:lnTo>
                    <a:lnTo>
                      <a:pt x="1034" y="237"/>
                    </a:lnTo>
                    <a:lnTo>
                      <a:pt x="1025" y="252"/>
                    </a:lnTo>
                    <a:lnTo>
                      <a:pt x="1014" y="264"/>
                    </a:lnTo>
                    <a:lnTo>
                      <a:pt x="1003" y="275"/>
                    </a:lnTo>
                    <a:lnTo>
                      <a:pt x="991" y="285"/>
                    </a:lnTo>
                    <a:lnTo>
                      <a:pt x="978" y="293"/>
                    </a:lnTo>
                    <a:lnTo>
                      <a:pt x="965" y="300"/>
                    </a:lnTo>
                    <a:lnTo>
                      <a:pt x="951" y="306"/>
                    </a:lnTo>
                    <a:lnTo>
                      <a:pt x="938" y="311"/>
                    </a:lnTo>
                    <a:lnTo>
                      <a:pt x="924" y="316"/>
                    </a:lnTo>
                    <a:lnTo>
                      <a:pt x="912" y="320"/>
                    </a:lnTo>
                    <a:lnTo>
                      <a:pt x="887" y="324"/>
                    </a:lnTo>
                    <a:lnTo>
                      <a:pt x="887" y="324"/>
                    </a:lnTo>
                    <a:lnTo>
                      <a:pt x="871" y="326"/>
                    </a:lnTo>
                    <a:lnTo>
                      <a:pt x="854" y="327"/>
                    </a:lnTo>
                    <a:lnTo>
                      <a:pt x="854" y="327"/>
                    </a:lnTo>
                    <a:lnTo>
                      <a:pt x="841" y="326"/>
                    </a:lnTo>
                    <a:lnTo>
                      <a:pt x="827" y="325"/>
                    </a:lnTo>
                    <a:lnTo>
                      <a:pt x="799" y="321"/>
                    </a:lnTo>
                    <a:lnTo>
                      <a:pt x="769" y="315"/>
                    </a:lnTo>
                    <a:lnTo>
                      <a:pt x="740" y="305"/>
                    </a:lnTo>
                    <a:lnTo>
                      <a:pt x="711" y="294"/>
                    </a:lnTo>
                    <a:lnTo>
                      <a:pt x="681" y="281"/>
                    </a:lnTo>
                    <a:lnTo>
                      <a:pt x="652" y="265"/>
                    </a:lnTo>
                    <a:lnTo>
                      <a:pt x="623" y="246"/>
                    </a:lnTo>
                    <a:lnTo>
                      <a:pt x="623" y="246"/>
                    </a:lnTo>
                    <a:lnTo>
                      <a:pt x="597" y="229"/>
                    </a:lnTo>
                    <a:lnTo>
                      <a:pt x="571" y="209"/>
                    </a:lnTo>
                    <a:lnTo>
                      <a:pt x="571" y="209"/>
                    </a:lnTo>
                    <a:lnTo>
                      <a:pt x="541" y="187"/>
                    </a:lnTo>
                    <a:lnTo>
                      <a:pt x="531" y="179"/>
                    </a:lnTo>
                    <a:lnTo>
                      <a:pt x="524" y="190"/>
                    </a:lnTo>
                    <a:lnTo>
                      <a:pt x="524" y="190"/>
                    </a:lnTo>
                    <a:lnTo>
                      <a:pt x="500" y="227"/>
                    </a:lnTo>
                    <a:lnTo>
                      <a:pt x="500" y="227"/>
                    </a:lnTo>
                    <a:lnTo>
                      <a:pt x="482" y="256"/>
                    </a:lnTo>
                    <a:lnTo>
                      <a:pt x="482" y="256"/>
                    </a:lnTo>
                    <a:lnTo>
                      <a:pt x="479" y="259"/>
                    </a:lnTo>
                    <a:lnTo>
                      <a:pt x="476" y="262"/>
                    </a:lnTo>
                    <a:lnTo>
                      <a:pt x="473" y="263"/>
                    </a:lnTo>
                    <a:lnTo>
                      <a:pt x="469" y="263"/>
                    </a:lnTo>
                    <a:lnTo>
                      <a:pt x="469" y="263"/>
                    </a:lnTo>
                    <a:lnTo>
                      <a:pt x="464" y="263"/>
                    </a:lnTo>
                    <a:lnTo>
                      <a:pt x="458" y="261"/>
                    </a:lnTo>
                    <a:lnTo>
                      <a:pt x="455" y="258"/>
                    </a:lnTo>
                    <a:lnTo>
                      <a:pt x="452" y="254"/>
                    </a:lnTo>
                    <a:lnTo>
                      <a:pt x="452" y="254"/>
                    </a:lnTo>
                    <a:lnTo>
                      <a:pt x="451" y="251"/>
                    </a:lnTo>
                    <a:lnTo>
                      <a:pt x="450" y="247"/>
                    </a:lnTo>
                    <a:lnTo>
                      <a:pt x="451" y="244"/>
                    </a:lnTo>
                    <a:lnTo>
                      <a:pt x="453" y="240"/>
                    </a:lnTo>
                    <a:lnTo>
                      <a:pt x="453" y="240"/>
                    </a:lnTo>
                    <a:lnTo>
                      <a:pt x="474" y="208"/>
                    </a:lnTo>
                    <a:lnTo>
                      <a:pt x="474" y="208"/>
                    </a:lnTo>
                    <a:lnTo>
                      <a:pt x="498" y="172"/>
                    </a:lnTo>
                    <a:lnTo>
                      <a:pt x="504" y="162"/>
                    </a:lnTo>
                    <a:lnTo>
                      <a:pt x="477" y="144"/>
                    </a:lnTo>
                    <a:lnTo>
                      <a:pt x="477" y="144"/>
                    </a:lnTo>
                    <a:lnTo>
                      <a:pt x="445" y="123"/>
                    </a:lnTo>
                    <a:lnTo>
                      <a:pt x="429" y="113"/>
                    </a:lnTo>
                    <a:lnTo>
                      <a:pt x="412" y="104"/>
                    </a:lnTo>
                    <a:lnTo>
                      <a:pt x="394" y="95"/>
                    </a:lnTo>
                    <a:lnTo>
                      <a:pt x="377" y="86"/>
                    </a:lnTo>
                    <a:lnTo>
                      <a:pt x="359" y="80"/>
                    </a:lnTo>
                    <a:lnTo>
                      <a:pt x="343" y="75"/>
                    </a:lnTo>
                    <a:lnTo>
                      <a:pt x="335" y="74"/>
                    </a:lnTo>
                    <a:lnTo>
                      <a:pt x="335" y="74"/>
                    </a:lnTo>
                    <a:lnTo>
                      <a:pt x="310" y="68"/>
                    </a:lnTo>
                    <a:lnTo>
                      <a:pt x="284" y="63"/>
                    </a:lnTo>
                    <a:lnTo>
                      <a:pt x="256" y="58"/>
                    </a:lnTo>
                    <a:lnTo>
                      <a:pt x="243" y="57"/>
                    </a:lnTo>
                    <a:lnTo>
                      <a:pt x="229" y="57"/>
                    </a:lnTo>
                    <a:lnTo>
                      <a:pt x="229" y="57"/>
                    </a:lnTo>
                    <a:lnTo>
                      <a:pt x="213" y="57"/>
                    </a:lnTo>
                    <a:lnTo>
                      <a:pt x="196" y="59"/>
                    </a:lnTo>
                    <a:lnTo>
                      <a:pt x="182" y="64"/>
                    </a:lnTo>
                    <a:lnTo>
                      <a:pt x="167" y="68"/>
                    </a:lnTo>
                    <a:lnTo>
                      <a:pt x="167" y="68"/>
                    </a:lnTo>
                    <a:lnTo>
                      <a:pt x="156" y="72"/>
                    </a:lnTo>
                    <a:lnTo>
                      <a:pt x="142" y="76"/>
                    </a:lnTo>
                    <a:lnTo>
                      <a:pt x="142" y="76"/>
                    </a:lnTo>
                    <a:lnTo>
                      <a:pt x="128" y="81"/>
                    </a:lnTo>
                    <a:lnTo>
                      <a:pt x="115" y="86"/>
                    </a:lnTo>
                    <a:lnTo>
                      <a:pt x="101" y="91"/>
                    </a:lnTo>
                    <a:lnTo>
                      <a:pt x="89" y="99"/>
                    </a:lnTo>
                    <a:lnTo>
                      <a:pt x="89" y="99"/>
                    </a:lnTo>
                    <a:lnTo>
                      <a:pt x="81" y="106"/>
                    </a:lnTo>
                    <a:lnTo>
                      <a:pt x="74" y="112"/>
                    </a:lnTo>
                    <a:lnTo>
                      <a:pt x="68" y="119"/>
                    </a:lnTo>
                    <a:lnTo>
                      <a:pt x="63" y="127"/>
                    </a:lnTo>
                    <a:lnTo>
                      <a:pt x="55" y="143"/>
                    </a:lnTo>
                    <a:lnTo>
                      <a:pt x="47" y="159"/>
                    </a:lnTo>
                    <a:lnTo>
                      <a:pt x="44" y="166"/>
                    </a:lnTo>
                    <a:lnTo>
                      <a:pt x="44" y="166"/>
                    </a:lnTo>
                    <a:lnTo>
                      <a:pt x="40" y="175"/>
                    </a:lnTo>
                    <a:lnTo>
                      <a:pt x="37" y="184"/>
                    </a:lnTo>
                    <a:lnTo>
                      <a:pt x="33" y="207"/>
                    </a:lnTo>
                    <a:lnTo>
                      <a:pt x="30" y="231"/>
                    </a:lnTo>
                    <a:lnTo>
                      <a:pt x="29" y="256"/>
                    </a:lnTo>
                    <a:lnTo>
                      <a:pt x="30" y="281"/>
                    </a:lnTo>
                    <a:lnTo>
                      <a:pt x="33" y="304"/>
                    </a:lnTo>
                    <a:lnTo>
                      <a:pt x="35" y="316"/>
                    </a:lnTo>
                    <a:lnTo>
                      <a:pt x="38" y="326"/>
                    </a:lnTo>
                    <a:lnTo>
                      <a:pt x="41" y="335"/>
                    </a:lnTo>
                    <a:lnTo>
                      <a:pt x="45" y="344"/>
                    </a:lnTo>
                    <a:lnTo>
                      <a:pt x="45" y="344"/>
                    </a:lnTo>
                    <a:lnTo>
                      <a:pt x="49" y="353"/>
                    </a:lnTo>
                    <a:lnTo>
                      <a:pt x="55" y="360"/>
                    </a:lnTo>
                    <a:lnTo>
                      <a:pt x="60" y="366"/>
                    </a:lnTo>
                    <a:lnTo>
                      <a:pt x="65" y="372"/>
                    </a:lnTo>
                    <a:lnTo>
                      <a:pt x="71" y="378"/>
                    </a:lnTo>
                    <a:lnTo>
                      <a:pt x="77" y="382"/>
                    </a:lnTo>
                    <a:lnTo>
                      <a:pt x="92" y="391"/>
                    </a:lnTo>
                    <a:lnTo>
                      <a:pt x="92" y="391"/>
                    </a:lnTo>
                    <a:lnTo>
                      <a:pt x="97" y="394"/>
                    </a:lnTo>
                    <a:lnTo>
                      <a:pt x="101" y="397"/>
                    </a:lnTo>
                    <a:lnTo>
                      <a:pt x="108" y="390"/>
                    </a:lnTo>
                    <a:lnTo>
                      <a:pt x="109" y="393"/>
                    </a:lnTo>
                    <a:lnTo>
                      <a:pt x="109" y="393"/>
                    </a:lnTo>
                    <a:lnTo>
                      <a:pt x="112" y="393"/>
                    </a:lnTo>
                    <a:lnTo>
                      <a:pt x="112" y="393"/>
                    </a:lnTo>
                    <a:lnTo>
                      <a:pt x="117" y="394"/>
                    </a:lnTo>
                    <a:lnTo>
                      <a:pt x="121" y="395"/>
                    </a:lnTo>
                    <a:lnTo>
                      <a:pt x="123" y="397"/>
                    </a:lnTo>
                    <a:lnTo>
                      <a:pt x="125" y="400"/>
                    </a:lnTo>
                    <a:lnTo>
                      <a:pt x="127" y="405"/>
                    </a:lnTo>
                    <a:lnTo>
                      <a:pt x="127" y="410"/>
                    </a:lnTo>
                    <a:lnTo>
                      <a:pt x="127" y="410"/>
                    </a:lnTo>
                    <a:lnTo>
                      <a:pt x="127" y="413"/>
                    </a:lnTo>
                    <a:lnTo>
                      <a:pt x="125" y="419"/>
                    </a:lnTo>
                    <a:lnTo>
                      <a:pt x="123" y="421"/>
                    </a:lnTo>
                    <a:lnTo>
                      <a:pt x="121" y="423"/>
                    </a:lnTo>
                    <a:lnTo>
                      <a:pt x="117" y="425"/>
                    </a:lnTo>
                    <a:lnTo>
                      <a:pt x="112" y="425"/>
                    </a:lnTo>
                    <a:lnTo>
                      <a:pt x="112" y="425"/>
                    </a:lnTo>
                    <a:lnTo>
                      <a:pt x="103" y="426"/>
                    </a:lnTo>
                    <a:lnTo>
                      <a:pt x="103" y="426"/>
                    </a:lnTo>
                    <a:lnTo>
                      <a:pt x="96" y="426"/>
                    </a:lnTo>
                    <a:lnTo>
                      <a:pt x="96" y="426"/>
                    </a:lnTo>
                    <a:close/>
                    <a:moveTo>
                      <a:pt x="819" y="29"/>
                    </a:moveTo>
                    <a:lnTo>
                      <a:pt x="819" y="29"/>
                    </a:lnTo>
                    <a:lnTo>
                      <a:pt x="805" y="31"/>
                    </a:lnTo>
                    <a:lnTo>
                      <a:pt x="788" y="32"/>
                    </a:lnTo>
                    <a:lnTo>
                      <a:pt x="771" y="34"/>
                    </a:lnTo>
                    <a:lnTo>
                      <a:pt x="754" y="37"/>
                    </a:lnTo>
                    <a:lnTo>
                      <a:pt x="736" y="41"/>
                    </a:lnTo>
                    <a:lnTo>
                      <a:pt x="717" y="46"/>
                    </a:lnTo>
                    <a:lnTo>
                      <a:pt x="675" y="58"/>
                    </a:lnTo>
                    <a:lnTo>
                      <a:pt x="675" y="58"/>
                    </a:lnTo>
                    <a:lnTo>
                      <a:pt x="659" y="65"/>
                    </a:lnTo>
                    <a:lnTo>
                      <a:pt x="643" y="72"/>
                    </a:lnTo>
                    <a:lnTo>
                      <a:pt x="628" y="80"/>
                    </a:lnTo>
                    <a:lnTo>
                      <a:pt x="613" y="90"/>
                    </a:lnTo>
                    <a:lnTo>
                      <a:pt x="599" y="101"/>
                    </a:lnTo>
                    <a:lnTo>
                      <a:pt x="586" y="113"/>
                    </a:lnTo>
                    <a:lnTo>
                      <a:pt x="572" y="127"/>
                    </a:lnTo>
                    <a:lnTo>
                      <a:pt x="559" y="142"/>
                    </a:lnTo>
                    <a:lnTo>
                      <a:pt x="550" y="152"/>
                    </a:lnTo>
                    <a:lnTo>
                      <a:pt x="562" y="160"/>
                    </a:lnTo>
                    <a:lnTo>
                      <a:pt x="562" y="160"/>
                    </a:lnTo>
                    <a:lnTo>
                      <a:pt x="582" y="174"/>
                    </a:lnTo>
                    <a:lnTo>
                      <a:pt x="602" y="190"/>
                    </a:lnTo>
                    <a:lnTo>
                      <a:pt x="602" y="190"/>
                    </a:lnTo>
                    <a:lnTo>
                      <a:pt x="632" y="213"/>
                    </a:lnTo>
                    <a:lnTo>
                      <a:pt x="648" y="224"/>
                    </a:lnTo>
                    <a:lnTo>
                      <a:pt x="664" y="234"/>
                    </a:lnTo>
                    <a:lnTo>
                      <a:pt x="664" y="234"/>
                    </a:lnTo>
                    <a:lnTo>
                      <a:pt x="688" y="246"/>
                    </a:lnTo>
                    <a:lnTo>
                      <a:pt x="704" y="255"/>
                    </a:lnTo>
                    <a:lnTo>
                      <a:pt x="723" y="264"/>
                    </a:lnTo>
                    <a:lnTo>
                      <a:pt x="744" y="272"/>
                    </a:lnTo>
                    <a:lnTo>
                      <a:pt x="765" y="279"/>
                    </a:lnTo>
                    <a:lnTo>
                      <a:pt x="787" y="286"/>
                    </a:lnTo>
                    <a:lnTo>
                      <a:pt x="797" y="288"/>
                    </a:lnTo>
                    <a:lnTo>
                      <a:pt x="808" y="289"/>
                    </a:lnTo>
                    <a:lnTo>
                      <a:pt x="808" y="289"/>
                    </a:lnTo>
                    <a:lnTo>
                      <a:pt x="834" y="291"/>
                    </a:lnTo>
                    <a:lnTo>
                      <a:pt x="859" y="292"/>
                    </a:lnTo>
                    <a:lnTo>
                      <a:pt x="859" y="292"/>
                    </a:lnTo>
                    <a:lnTo>
                      <a:pt x="882" y="291"/>
                    </a:lnTo>
                    <a:lnTo>
                      <a:pt x="903" y="289"/>
                    </a:lnTo>
                    <a:lnTo>
                      <a:pt x="922" y="285"/>
                    </a:lnTo>
                    <a:lnTo>
                      <a:pt x="940" y="279"/>
                    </a:lnTo>
                    <a:lnTo>
                      <a:pt x="955" y="273"/>
                    </a:lnTo>
                    <a:lnTo>
                      <a:pt x="970" y="265"/>
                    </a:lnTo>
                    <a:lnTo>
                      <a:pt x="983" y="255"/>
                    </a:lnTo>
                    <a:lnTo>
                      <a:pt x="994" y="243"/>
                    </a:lnTo>
                    <a:lnTo>
                      <a:pt x="994" y="243"/>
                    </a:lnTo>
                    <a:lnTo>
                      <a:pt x="1001" y="233"/>
                    </a:lnTo>
                    <a:lnTo>
                      <a:pt x="1007" y="222"/>
                    </a:lnTo>
                    <a:lnTo>
                      <a:pt x="1012" y="209"/>
                    </a:lnTo>
                    <a:lnTo>
                      <a:pt x="1016" y="197"/>
                    </a:lnTo>
                    <a:lnTo>
                      <a:pt x="1019" y="182"/>
                    </a:lnTo>
                    <a:lnTo>
                      <a:pt x="1021" y="169"/>
                    </a:lnTo>
                    <a:lnTo>
                      <a:pt x="1021" y="156"/>
                    </a:lnTo>
                    <a:lnTo>
                      <a:pt x="1020" y="142"/>
                    </a:lnTo>
                    <a:lnTo>
                      <a:pt x="1020" y="142"/>
                    </a:lnTo>
                    <a:lnTo>
                      <a:pt x="1019" y="134"/>
                    </a:lnTo>
                    <a:lnTo>
                      <a:pt x="1016" y="127"/>
                    </a:lnTo>
                    <a:lnTo>
                      <a:pt x="1014" y="119"/>
                    </a:lnTo>
                    <a:lnTo>
                      <a:pt x="1010" y="113"/>
                    </a:lnTo>
                    <a:lnTo>
                      <a:pt x="1007" y="107"/>
                    </a:lnTo>
                    <a:lnTo>
                      <a:pt x="1002" y="101"/>
                    </a:lnTo>
                    <a:lnTo>
                      <a:pt x="997" y="96"/>
                    </a:lnTo>
                    <a:lnTo>
                      <a:pt x="991" y="91"/>
                    </a:lnTo>
                    <a:lnTo>
                      <a:pt x="991" y="91"/>
                    </a:lnTo>
                    <a:lnTo>
                      <a:pt x="973" y="79"/>
                    </a:lnTo>
                    <a:lnTo>
                      <a:pt x="973" y="79"/>
                    </a:lnTo>
                    <a:lnTo>
                      <a:pt x="956" y="67"/>
                    </a:lnTo>
                    <a:lnTo>
                      <a:pt x="947" y="60"/>
                    </a:lnTo>
                    <a:lnTo>
                      <a:pt x="938" y="55"/>
                    </a:lnTo>
                    <a:lnTo>
                      <a:pt x="938" y="55"/>
                    </a:lnTo>
                    <a:lnTo>
                      <a:pt x="926" y="50"/>
                    </a:lnTo>
                    <a:lnTo>
                      <a:pt x="914" y="46"/>
                    </a:lnTo>
                    <a:lnTo>
                      <a:pt x="889" y="39"/>
                    </a:lnTo>
                    <a:lnTo>
                      <a:pt x="865" y="35"/>
                    </a:lnTo>
                    <a:lnTo>
                      <a:pt x="849" y="32"/>
                    </a:lnTo>
                    <a:lnTo>
                      <a:pt x="849" y="32"/>
                    </a:lnTo>
                    <a:lnTo>
                      <a:pt x="834" y="31"/>
                    </a:lnTo>
                    <a:lnTo>
                      <a:pt x="819" y="29"/>
                    </a:lnTo>
                    <a:lnTo>
                      <a:pt x="819" y="29"/>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grpSp>
      </p:grpSp>
    </p:spTree>
    <p:extLst>
      <p:ext uri="{BB962C8B-B14F-4D97-AF65-F5344CB8AC3E}">
        <p14:creationId xmlns:p14="http://schemas.microsoft.com/office/powerpoint/2010/main" val="115436053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iterate type="lt">
                                    <p:tmPct val="10000"/>
                                  </p:iterate>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par>
                          <p:cTn id="9" fill="hold">
                            <p:stCondLst>
                              <p:cond delay="650"/>
                            </p:stCondLst>
                            <p:childTnLst>
                              <p:par>
                                <p:cTn id="10" presetID="2" presetClass="entr" presetSubtype="2" decel="100000" fill="hold" grpId="0" nodeType="afterEffect">
                                  <p:stCondLst>
                                    <p:cond delay="0"/>
                                  </p:stCondLst>
                                  <p:iterate type="lt">
                                    <p:tmPct val="10000"/>
                                  </p:iterate>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par>
                          <p:cTn id="14" fill="hold">
                            <p:stCondLst>
                              <p:cond delay="1300"/>
                            </p:stCondLst>
                            <p:childTnLst>
                              <p:par>
                                <p:cTn id="15" presetID="22" presetClass="entr" presetSubtype="4" fill="hold" grpId="0" nodeType="afterEffect">
                                  <p:stCondLst>
                                    <p:cond delay="0"/>
                                  </p:stCondLst>
                                  <p:childTnLst>
                                    <p:set>
                                      <p:cBhvr>
                                        <p:cTn id="16" dur="1" fill="hold">
                                          <p:stCondLst>
                                            <p:cond delay="0"/>
                                          </p:stCondLst>
                                        </p:cTn>
                                        <p:tgtEl>
                                          <p:spTgt spid="156"/>
                                        </p:tgtEl>
                                        <p:attrNameLst>
                                          <p:attrName>style.visibility</p:attrName>
                                        </p:attrNameLst>
                                      </p:cBhvr>
                                      <p:to>
                                        <p:strVal val="visible"/>
                                      </p:to>
                                    </p:set>
                                    <p:animEffect transition="in" filter="wipe(down)">
                                      <p:cBhvr>
                                        <p:cTn id="17" dur="500"/>
                                        <p:tgtEl>
                                          <p:spTgt spid="156"/>
                                        </p:tgtEl>
                                      </p:cBhvr>
                                    </p:animEffect>
                                  </p:childTnLst>
                                </p:cTn>
                              </p:par>
                            </p:childTnLst>
                          </p:cTn>
                        </p:par>
                        <p:par>
                          <p:cTn id="18" fill="hold">
                            <p:stCondLst>
                              <p:cond delay="1800"/>
                            </p:stCondLst>
                            <p:childTnLst>
                              <p:par>
                                <p:cTn id="19" presetID="52" presetClass="entr" presetSubtype="0" fill="hold" nodeType="afterEffect">
                                  <p:stCondLst>
                                    <p:cond delay="0"/>
                                  </p:stCondLst>
                                  <p:childTnLst>
                                    <p:set>
                                      <p:cBhvr>
                                        <p:cTn id="20" dur="1" fill="hold">
                                          <p:stCondLst>
                                            <p:cond delay="0"/>
                                          </p:stCondLst>
                                        </p:cTn>
                                        <p:tgtEl>
                                          <p:spTgt spid="7"/>
                                        </p:tgtEl>
                                        <p:attrNameLst>
                                          <p:attrName>style.visibility</p:attrName>
                                        </p:attrNameLst>
                                      </p:cBhvr>
                                      <p:to>
                                        <p:strVal val="visible"/>
                                      </p:to>
                                    </p:set>
                                    <p:animScale>
                                      <p:cBhvr>
                                        <p:cTn id="21" dur="75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2" dur="750" decel="50000" fill="hold">
                                          <p:stCondLst>
                                            <p:cond delay="0"/>
                                          </p:stCondLst>
                                        </p:cTn>
                                        <p:tgtEl>
                                          <p:spTgt spid="7"/>
                                        </p:tgtEl>
                                        <p:attrNameLst>
                                          <p:attrName>ppt_x</p:attrName>
                                          <p:attrName>ppt_y</p:attrName>
                                        </p:attrNameLst>
                                      </p:cBhvr>
                                    </p:animMotion>
                                    <p:animEffect transition="in" filter="fade">
                                      <p:cBhvr>
                                        <p:cTn id="23" dur="750"/>
                                        <p:tgtEl>
                                          <p:spTgt spid="7"/>
                                        </p:tgtEl>
                                      </p:cBhvr>
                                    </p:animEffect>
                                  </p:childTnLst>
                                </p:cTn>
                              </p:par>
                            </p:childTnLst>
                          </p:cTn>
                        </p:par>
                        <p:par>
                          <p:cTn id="24" fill="hold">
                            <p:stCondLst>
                              <p:cond delay="2550"/>
                            </p:stCondLst>
                            <p:childTnLst>
                              <p:par>
                                <p:cTn id="25" presetID="52" presetClass="entr" presetSubtype="0" fill="hold" nodeType="afterEffect">
                                  <p:stCondLst>
                                    <p:cond delay="0"/>
                                  </p:stCondLst>
                                  <p:childTnLst>
                                    <p:set>
                                      <p:cBhvr>
                                        <p:cTn id="26" dur="1" fill="hold">
                                          <p:stCondLst>
                                            <p:cond delay="0"/>
                                          </p:stCondLst>
                                        </p:cTn>
                                        <p:tgtEl>
                                          <p:spTgt spid="6"/>
                                        </p:tgtEl>
                                        <p:attrNameLst>
                                          <p:attrName>style.visibility</p:attrName>
                                        </p:attrNameLst>
                                      </p:cBhvr>
                                      <p:to>
                                        <p:strVal val="visible"/>
                                      </p:to>
                                    </p:set>
                                    <p:animScale>
                                      <p:cBhvr>
                                        <p:cTn id="27" dur="75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8" dur="750" decel="50000" fill="hold">
                                          <p:stCondLst>
                                            <p:cond delay="0"/>
                                          </p:stCondLst>
                                        </p:cTn>
                                        <p:tgtEl>
                                          <p:spTgt spid="6"/>
                                        </p:tgtEl>
                                        <p:attrNameLst>
                                          <p:attrName>ppt_x</p:attrName>
                                          <p:attrName>ppt_y</p:attrName>
                                        </p:attrNameLst>
                                      </p:cBhvr>
                                    </p:animMotion>
                                    <p:animEffect transition="in" filter="fade">
                                      <p:cBhvr>
                                        <p:cTn id="29" dur="750"/>
                                        <p:tgtEl>
                                          <p:spTgt spid="6"/>
                                        </p:tgtEl>
                                      </p:cBhvr>
                                    </p:animEffect>
                                  </p:childTnLst>
                                </p:cTn>
                              </p:par>
                            </p:childTnLst>
                          </p:cTn>
                        </p:par>
                        <p:par>
                          <p:cTn id="30" fill="hold">
                            <p:stCondLst>
                              <p:cond delay="3300"/>
                            </p:stCondLst>
                            <p:childTnLst>
                              <p:par>
                                <p:cTn id="31" presetID="52" presetClass="entr" presetSubtype="0" fill="hold" nodeType="afterEffect">
                                  <p:stCondLst>
                                    <p:cond delay="0"/>
                                  </p:stCondLst>
                                  <p:childTnLst>
                                    <p:set>
                                      <p:cBhvr>
                                        <p:cTn id="32" dur="1" fill="hold">
                                          <p:stCondLst>
                                            <p:cond delay="0"/>
                                          </p:stCondLst>
                                        </p:cTn>
                                        <p:tgtEl>
                                          <p:spTgt spid="5"/>
                                        </p:tgtEl>
                                        <p:attrNameLst>
                                          <p:attrName>style.visibility</p:attrName>
                                        </p:attrNameLst>
                                      </p:cBhvr>
                                      <p:to>
                                        <p:strVal val="visible"/>
                                      </p:to>
                                    </p:set>
                                    <p:animScale>
                                      <p:cBhvr>
                                        <p:cTn id="33" dur="75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4" dur="750" decel="50000" fill="hold">
                                          <p:stCondLst>
                                            <p:cond delay="0"/>
                                          </p:stCondLst>
                                        </p:cTn>
                                        <p:tgtEl>
                                          <p:spTgt spid="5"/>
                                        </p:tgtEl>
                                        <p:attrNameLst>
                                          <p:attrName>ppt_x</p:attrName>
                                          <p:attrName>ppt_y</p:attrName>
                                        </p:attrNameLst>
                                      </p:cBhvr>
                                    </p:animMotion>
                                    <p:animEffect transition="in" filter="fade">
                                      <p:cBhvr>
                                        <p:cTn id="35" dur="750"/>
                                        <p:tgtEl>
                                          <p:spTgt spid="5"/>
                                        </p:tgtEl>
                                      </p:cBhvr>
                                    </p:animEffect>
                                  </p:childTnLst>
                                </p:cTn>
                              </p:par>
                            </p:childTnLst>
                          </p:cTn>
                        </p:par>
                        <p:par>
                          <p:cTn id="36" fill="hold">
                            <p:stCondLst>
                              <p:cond delay="4050"/>
                            </p:stCondLst>
                            <p:childTnLst>
                              <p:par>
                                <p:cTn id="37" presetID="52" presetClass="entr" presetSubtype="0" fill="hold" nodeType="afterEffect">
                                  <p:stCondLst>
                                    <p:cond delay="0"/>
                                  </p:stCondLst>
                                  <p:childTnLst>
                                    <p:set>
                                      <p:cBhvr>
                                        <p:cTn id="38" dur="1" fill="hold">
                                          <p:stCondLst>
                                            <p:cond delay="0"/>
                                          </p:stCondLst>
                                        </p:cTn>
                                        <p:tgtEl>
                                          <p:spTgt spid="4"/>
                                        </p:tgtEl>
                                        <p:attrNameLst>
                                          <p:attrName>style.visibility</p:attrName>
                                        </p:attrNameLst>
                                      </p:cBhvr>
                                      <p:to>
                                        <p:strVal val="visible"/>
                                      </p:to>
                                    </p:set>
                                    <p:animScale>
                                      <p:cBhvr>
                                        <p:cTn id="39" dur="75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0" dur="750" decel="50000" fill="hold">
                                          <p:stCondLst>
                                            <p:cond delay="0"/>
                                          </p:stCondLst>
                                        </p:cTn>
                                        <p:tgtEl>
                                          <p:spTgt spid="4"/>
                                        </p:tgtEl>
                                        <p:attrNameLst>
                                          <p:attrName>ppt_x</p:attrName>
                                          <p:attrName>ppt_y</p:attrName>
                                        </p:attrNameLst>
                                      </p:cBhvr>
                                    </p:animMotion>
                                    <p:animEffect transition="in" filter="fade">
                                      <p:cBhvr>
                                        <p:cTn id="41" dur="750"/>
                                        <p:tgtEl>
                                          <p:spTgt spid="4"/>
                                        </p:tgtEl>
                                      </p:cBhvr>
                                    </p:animEffect>
                                  </p:childTnLst>
                                </p:cTn>
                              </p:par>
                            </p:childTnLst>
                          </p:cTn>
                        </p:par>
                        <p:par>
                          <p:cTn id="42" fill="hold">
                            <p:stCondLst>
                              <p:cond delay="4800"/>
                            </p:stCondLst>
                            <p:childTnLst>
                              <p:par>
                                <p:cTn id="43" presetID="2" presetClass="entr" presetSubtype="8" decel="100000" fill="hold" nodeType="afterEffect">
                                  <p:stCondLst>
                                    <p:cond delay="0"/>
                                  </p:stCondLst>
                                  <p:childTnLst>
                                    <p:set>
                                      <p:cBhvr>
                                        <p:cTn id="44" dur="1" fill="hold">
                                          <p:stCondLst>
                                            <p:cond delay="0"/>
                                          </p:stCondLst>
                                        </p:cTn>
                                        <p:tgtEl>
                                          <p:spTgt spid="8"/>
                                        </p:tgtEl>
                                        <p:attrNameLst>
                                          <p:attrName>style.visibility</p:attrName>
                                        </p:attrNameLst>
                                      </p:cBhvr>
                                      <p:to>
                                        <p:strVal val="visible"/>
                                      </p:to>
                                    </p:set>
                                    <p:anim calcmode="lin" valueType="num">
                                      <p:cBhvr additive="base">
                                        <p:cTn id="45" dur="500" fill="hold"/>
                                        <p:tgtEl>
                                          <p:spTgt spid="8"/>
                                        </p:tgtEl>
                                        <p:attrNameLst>
                                          <p:attrName>ppt_x</p:attrName>
                                        </p:attrNameLst>
                                      </p:cBhvr>
                                      <p:tavLst>
                                        <p:tav tm="0">
                                          <p:val>
                                            <p:strVal val="0-#ppt_w/2"/>
                                          </p:val>
                                        </p:tav>
                                        <p:tav tm="100000">
                                          <p:val>
                                            <p:strVal val="#ppt_x"/>
                                          </p:val>
                                        </p:tav>
                                      </p:tavLst>
                                    </p:anim>
                                    <p:anim calcmode="lin" valueType="num">
                                      <p:cBhvr additive="base">
                                        <p:cTn id="46" dur="500" fill="hold"/>
                                        <p:tgtEl>
                                          <p:spTgt spid="8"/>
                                        </p:tgtEl>
                                        <p:attrNameLst>
                                          <p:attrName>ppt_y</p:attrName>
                                        </p:attrNameLst>
                                      </p:cBhvr>
                                      <p:tavLst>
                                        <p:tav tm="0">
                                          <p:val>
                                            <p:strVal val="#ppt_y"/>
                                          </p:val>
                                        </p:tav>
                                        <p:tav tm="100000">
                                          <p:val>
                                            <p:strVal val="#ppt_y"/>
                                          </p:val>
                                        </p:tav>
                                      </p:tavLst>
                                    </p:anim>
                                  </p:childTnLst>
                                </p:cTn>
                              </p:par>
                              <p:par>
                                <p:cTn id="47" presetID="2" presetClass="entr" presetSubtype="8" decel="100000" fill="hold" nodeType="withEffect">
                                  <p:stCondLst>
                                    <p:cond delay="0"/>
                                  </p:stCondLst>
                                  <p:childTnLst>
                                    <p:set>
                                      <p:cBhvr>
                                        <p:cTn id="48" dur="1" fill="hold">
                                          <p:stCondLst>
                                            <p:cond delay="0"/>
                                          </p:stCondLst>
                                        </p:cTn>
                                        <p:tgtEl>
                                          <p:spTgt spid="9"/>
                                        </p:tgtEl>
                                        <p:attrNameLst>
                                          <p:attrName>style.visibility</p:attrName>
                                        </p:attrNameLst>
                                      </p:cBhvr>
                                      <p:to>
                                        <p:strVal val="visible"/>
                                      </p:to>
                                    </p:set>
                                    <p:anim calcmode="lin" valueType="num">
                                      <p:cBhvr additive="base">
                                        <p:cTn id="49" dur="500" fill="hold"/>
                                        <p:tgtEl>
                                          <p:spTgt spid="9"/>
                                        </p:tgtEl>
                                        <p:attrNameLst>
                                          <p:attrName>ppt_x</p:attrName>
                                        </p:attrNameLst>
                                      </p:cBhvr>
                                      <p:tavLst>
                                        <p:tav tm="0">
                                          <p:val>
                                            <p:strVal val="0-#ppt_w/2"/>
                                          </p:val>
                                        </p:tav>
                                        <p:tav tm="100000">
                                          <p:val>
                                            <p:strVal val="#ppt_x"/>
                                          </p:val>
                                        </p:tav>
                                      </p:tavLst>
                                    </p:anim>
                                    <p:anim calcmode="lin" valueType="num">
                                      <p:cBhvr additive="base">
                                        <p:cTn id="50" dur="500" fill="hold"/>
                                        <p:tgtEl>
                                          <p:spTgt spid="9"/>
                                        </p:tgtEl>
                                        <p:attrNameLst>
                                          <p:attrName>ppt_y</p:attrName>
                                        </p:attrNameLst>
                                      </p:cBhvr>
                                      <p:tavLst>
                                        <p:tav tm="0">
                                          <p:val>
                                            <p:strVal val="#ppt_y"/>
                                          </p:val>
                                        </p:tav>
                                        <p:tav tm="100000">
                                          <p:val>
                                            <p:strVal val="#ppt_y"/>
                                          </p:val>
                                        </p:tav>
                                      </p:tavLst>
                                    </p:anim>
                                  </p:childTnLst>
                                </p:cTn>
                              </p:par>
                            </p:childTnLst>
                          </p:cTn>
                        </p:par>
                        <p:par>
                          <p:cTn id="51" fill="hold">
                            <p:stCondLst>
                              <p:cond delay="5300"/>
                            </p:stCondLst>
                            <p:childTnLst>
                              <p:par>
                                <p:cTn id="52" presetID="2" presetClass="entr" presetSubtype="2" decel="100000" fill="hold" nodeType="afterEffect">
                                  <p:stCondLst>
                                    <p:cond delay="0"/>
                                  </p:stCondLst>
                                  <p:childTnLst>
                                    <p:set>
                                      <p:cBhvr>
                                        <p:cTn id="53" dur="1" fill="hold">
                                          <p:stCondLst>
                                            <p:cond delay="0"/>
                                          </p:stCondLst>
                                        </p:cTn>
                                        <p:tgtEl>
                                          <p:spTgt spid="10"/>
                                        </p:tgtEl>
                                        <p:attrNameLst>
                                          <p:attrName>style.visibility</p:attrName>
                                        </p:attrNameLst>
                                      </p:cBhvr>
                                      <p:to>
                                        <p:strVal val="visible"/>
                                      </p:to>
                                    </p:set>
                                    <p:anim calcmode="lin" valueType="num">
                                      <p:cBhvr additive="base">
                                        <p:cTn id="54" dur="500" fill="hold"/>
                                        <p:tgtEl>
                                          <p:spTgt spid="10"/>
                                        </p:tgtEl>
                                        <p:attrNameLst>
                                          <p:attrName>ppt_x</p:attrName>
                                        </p:attrNameLst>
                                      </p:cBhvr>
                                      <p:tavLst>
                                        <p:tav tm="0">
                                          <p:val>
                                            <p:strVal val="1+#ppt_w/2"/>
                                          </p:val>
                                        </p:tav>
                                        <p:tav tm="100000">
                                          <p:val>
                                            <p:strVal val="#ppt_x"/>
                                          </p:val>
                                        </p:tav>
                                      </p:tavLst>
                                    </p:anim>
                                    <p:anim calcmode="lin" valueType="num">
                                      <p:cBhvr additive="base">
                                        <p:cTn id="55" dur="500" fill="hold"/>
                                        <p:tgtEl>
                                          <p:spTgt spid="10"/>
                                        </p:tgtEl>
                                        <p:attrNameLst>
                                          <p:attrName>ppt_y</p:attrName>
                                        </p:attrNameLst>
                                      </p:cBhvr>
                                      <p:tavLst>
                                        <p:tav tm="0">
                                          <p:val>
                                            <p:strVal val="#ppt_y"/>
                                          </p:val>
                                        </p:tav>
                                        <p:tav tm="100000">
                                          <p:val>
                                            <p:strVal val="#ppt_y"/>
                                          </p:val>
                                        </p:tav>
                                      </p:tavLst>
                                    </p:anim>
                                  </p:childTnLst>
                                </p:cTn>
                              </p:par>
                              <p:par>
                                <p:cTn id="56" presetID="2" presetClass="entr" presetSubtype="2" decel="100000" fill="hold" nodeType="withEffect">
                                  <p:stCondLst>
                                    <p:cond delay="0"/>
                                  </p:stCondLst>
                                  <p:childTnLst>
                                    <p:set>
                                      <p:cBhvr>
                                        <p:cTn id="57" dur="1" fill="hold">
                                          <p:stCondLst>
                                            <p:cond delay="0"/>
                                          </p:stCondLst>
                                        </p:cTn>
                                        <p:tgtEl>
                                          <p:spTgt spid="11"/>
                                        </p:tgtEl>
                                        <p:attrNameLst>
                                          <p:attrName>style.visibility</p:attrName>
                                        </p:attrNameLst>
                                      </p:cBhvr>
                                      <p:to>
                                        <p:strVal val="visible"/>
                                      </p:to>
                                    </p:set>
                                    <p:anim calcmode="lin" valueType="num">
                                      <p:cBhvr additive="base">
                                        <p:cTn id="58" dur="500" fill="hold"/>
                                        <p:tgtEl>
                                          <p:spTgt spid="11"/>
                                        </p:tgtEl>
                                        <p:attrNameLst>
                                          <p:attrName>ppt_x</p:attrName>
                                        </p:attrNameLst>
                                      </p:cBhvr>
                                      <p:tavLst>
                                        <p:tav tm="0">
                                          <p:val>
                                            <p:strVal val="1+#ppt_w/2"/>
                                          </p:val>
                                        </p:tav>
                                        <p:tav tm="100000">
                                          <p:val>
                                            <p:strVal val="#ppt_x"/>
                                          </p:val>
                                        </p:tav>
                                      </p:tavLst>
                                    </p:anim>
                                    <p:anim calcmode="lin" valueType="num">
                                      <p:cBhvr additive="base">
                                        <p:cTn id="59"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2"/>
                        </p:tgtEl>
                        <p:attrNameLst>
                          <p:attrName>style.visibility</p:attrName>
                        </p:attrNameLst>
                      </p:cBhvr>
                      <p:to>
                        <p:strVal val="visible"/>
                      </p:to>
                    </p:set>
                    <p:anim calcmode="lin" valueType="num">
                      <p:cBhvr additive="base">
                        <p:cTn dur="500" fill="hold"/>
                        <p:tgtEl>
                          <p:spTgt spid="2"/>
                        </p:tgtEl>
                        <p:attrNameLst>
                          <p:attrName>ppt_x</p:attrName>
                        </p:attrNameLst>
                      </p:cBhvr>
                      <p:tavLst>
                        <p:tav tm="0">
                          <p:val>
                            <p:strVal val="1+#ppt_w/2"/>
                          </p:val>
                        </p:tav>
                        <p:tav tm="100000">
                          <p:val>
                            <p:strVal val="#ppt_x"/>
                          </p:val>
                        </p:tav>
                      </p:tavLst>
                    </p:anim>
                    <p:anim calcmode="lin" valueType="num">
                      <p:cBhvr additive="base">
                        <p:cTn dur="500" fill="hold"/>
                        <p:tgtEl>
                          <p:spTgt spid="2"/>
                        </p:tgtEl>
                        <p:attrNameLst>
                          <p:attrName>ppt_y</p:attrName>
                        </p:attrNameLst>
                      </p:cBhvr>
                      <p:tavLst>
                        <p:tav tm="0">
                          <p:val>
                            <p:strVal val="#ppt_y"/>
                          </p:val>
                        </p:tav>
                        <p:tav tm="100000">
                          <p:val>
                            <p:strVal val="#ppt_y"/>
                          </p:val>
                        </p:tav>
                      </p:tavLst>
                    </p:anim>
                  </p:childTnLst>
                </p:cTn>
              </p:par>
            </p:tnLst>
          </p:tmpl>
        </p:tmplLst>
      </p:bldP>
      <p:bldP spid="3"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1+#ppt_w/2"/>
                          </p:val>
                        </p:tav>
                        <p:tav tm="100000">
                          <p:val>
                            <p:strVal val="#ppt_x"/>
                          </p:val>
                        </p:tav>
                      </p:tavLst>
                    </p:anim>
                    <p:anim calcmode="lin" valueType="num">
                      <p:cBhvr additive="base">
                        <p:cTn dur="500" fill="hold"/>
                        <p:tgtEl>
                          <p:spTgt spid="3"/>
                        </p:tgtEl>
                        <p:attrNameLst>
                          <p:attrName>ppt_y</p:attrName>
                        </p:attrNameLst>
                      </p:cBhvr>
                      <p:tavLst>
                        <p:tav tm="0">
                          <p:val>
                            <p:strVal val="#ppt_y"/>
                          </p:val>
                        </p:tav>
                        <p:tav tm="100000">
                          <p:val>
                            <p:strVal val="#ppt_y"/>
                          </p:val>
                        </p:tav>
                      </p:tavLst>
                    </p:anim>
                  </p:childTnLst>
                </p:cTn>
              </p:par>
            </p:tnLst>
          </p:tmpl>
        </p:tmplLst>
      </p:bldP>
      <p:bldP spid="156"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grpSp>
        <p:nvGrpSpPr>
          <p:cNvPr id="6" name="chenying0907 5"/>
          <p:cNvGrpSpPr/>
          <p:nvPr/>
        </p:nvGrpSpPr>
        <p:grpSpPr>
          <a:xfrm>
            <a:off x="0" y="1713701"/>
            <a:ext cx="12192000" cy="3519054"/>
            <a:chOff x="0" y="1713701"/>
            <a:chExt cx="12192000" cy="3519054"/>
          </a:xfrm>
        </p:grpSpPr>
        <p:sp>
          <p:nvSpPr>
            <p:cNvPr id="2" name="矩形 1"/>
            <p:cNvSpPr/>
            <p:nvPr/>
          </p:nvSpPr>
          <p:spPr>
            <a:xfrm>
              <a:off x="0" y="1713701"/>
              <a:ext cx="12192000" cy="3519054"/>
            </a:xfrm>
            <a:prstGeom prst="rect">
              <a:avLst/>
            </a:prstGeom>
            <a:solidFill>
              <a:srgbClr val="0051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0" y="1713701"/>
              <a:ext cx="12192000" cy="3519054"/>
            </a:xfrm>
            <a:prstGeom prst="rect">
              <a:avLst/>
            </a:prstGeom>
            <a:blipFill dpi="0" rotWithShape="1">
              <a:blip r:embed="rId2">
                <a:alphaModFix amt="5000"/>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23542" y="516401"/>
            <a:ext cx="3069952" cy="3029557"/>
          </a:xfrm>
          <a:prstGeom prst="rect">
            <a:avLst/>
          </a:prstGeom>
        </p:spPr>
      </p:pic>
      <p:sp>
        <p:nvSpPr>
          <p:cNvPr id="5" name="TextBox 37"/>
          <p:cNvSpPr txBox="1"/>
          <p:nvPr/>
        </p:nvSpPr>
        <p:spPr>
          <a:xfrm>
            <a:off x="4954333" y="3734096"/>
            <a:ext cx="2639162" cy="769441"/>
          </a:xfrm>
          <a:prstGeom prst="rect">
            <a:avLst/>
          </a:prstGeom>
          <a:noFill/>
        </p:spPr>
        <p:txBody>
          <a:bodyPr wrap="square" lIns="0" rIns="0" rtlCol="0">
            <a:spAutoFit/>
          </a:bodyPr>
          <a:lstStyle/>
          <a:p>
            <a:r>
              <a:rPr lang="zh-CN" altLang="en-US" sz="4400" b="1" dirty="0" smtClean="0">
                <a:solidFill>
                  <a:schemeClr val="bg1"/>
                </a:solidFill>
                <a:effectLst>
                  <a:reflection blurRad="6350" stA="55000" endA="300" endPos="45500" dir="5400000" sy="-100000" algn="bl" rotWithShape="0"/>
                </a:effectLst>
                <a:latin typeface="方正清刻本悦宋简体" panose="02000000000000000000" pitchFamily="2" charset="-122"/>
                <a:ea typeface="方正清刻本悦宋简体" panose="02000000000000000000" pitchFamily="2" charset="-122"/>
                <a:cs typeface="方正静蕾简体" panose="03000509000000000000" pitchFamily="65" charset="-122"/>
              </a:rPr>
              <a:t>教学</a:t>
            </a:r>
            <a:r>
              <a:rPr lang="zh-CN" altLang="en-US" sz="4400" b="1" dirty="0">
                <a:solidFill>
                  <a:schemeClr val="bg1"/>
                </a:solidFill>
                <a:effectLst>
                  <a:reflection blurRad="6350" stA="55000" endA="300" endPos="45500" dir="5400000" sy="-100000" algn="bl" rotWithShape="0"/>
                </a:effectLst>
                <a:latin typeface="方正清刻本悦宋简体" panose="02000000000000000000" pitchFamily="2" charset="-122"/>
                <a:ea typeface="方正清刻本悦宋简体" panose="02000000000000000000" pitchFamily="2" charset="-122"/>
                <a:cs typeface="方正静蕾简体" panose="03000509000000000000" pitchFamily="65" charset="-122"/>
              </a:rPr>
              <a:t>反思</a:t>
            </a:r>
          </a:p>
        </p:txBody>
      </p:sp>
    </p:spTree>
    <p:extLst>
      <p:ext uri="{BB962C8B-B14F-4D97-AF65-F5344CB8AC3E}">
        <p14:creationId xmlns:p14="http://schemas.microsoft.com/office/powerpoint/2010/main" val="1503830744"/>
      </p:ext>
    </p:extLst>
  </p:cSld>
  <p:clrMapOvr>
    <a:masterClrMapping/>
  </p:clrMapOvr>
  <mc:AlternateContent xmlns:mc="http://schemas.openxmlformats.org/markup-compatibility/2006" xmlns:p14="http://schemas.microsoft.com/office/powerpoint/2010/main">
    <mc:Choice Requires="p14">
      <p:transition spd="slow" p14:dur="1400" advTm="0">
        <p14:doors dir="vert"/>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par>
                              <p:cTn id="8" fill="hold">
                                <p:stCondLst>
                                  <p:cond delay="500"/>
                                </p:stCondLst>
                                <p:childTnLst>
                                  <p:par>
                                    <p:cTn id="9" presetID="2" presetClass="entr" presetSubtype="1" accel="26000" fill="hold" nodeType="afterEffect" p14:presetBounceEnd="67000">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14:bounceEnd="67000">
                                          <p:cBhvr additive="base">
                                            <p:cTn id="11" dur="1250" fill="hold"/>
                                            <p:tgtEl>
                                              <p:spTgt spid="4"/>
                                            </p:tgtEl>
                                            <p:attrNameLst>
                                              <p:attrName>ppt_x</p:attrName>
                                            </p:attrNameLst>
                                          </p:cBhvr>
                                          <p:tavLst>
                                            <p:tav tm="0">
                                              <p:val>
                                                <p:strVal val="#ppt_x"/>
                                              </p:val>
                                            </p:tav>
                                            <p:tav tm="100000">
                                              <p:val>
                                                <p:strVal val="#ppt_x"/>
                                              </p:val>
                                            </p:tav>
                                          </p:tavLst>
                                        </p:anim>
                                        <p:anim calcmode="lin" valueType="num" p14:bounceEnd="67000">
                                          <p:cBhvr additive="base">
                                            <p:cTn id="12" dur="1250" fill="hold"/>
                                            <p:tgtEl>
                                              <p:spTgt spid="4"/>
                                            </p:tgtEl>
                                            <p:attrNameLst>
                                              <p:attrName>ppt_y</p:attrName>
                                            </p:attrNameLst>
                                          </p:cBhvr>
                                          <p:tavLst>
                                            <p:tav tm="0">
                                              <p:val>
                                                <p:strVal val="0-#ppt_h/2"/>
                                              </p:val>
                                            </p:tav>
                                            <p:tav tm="100000">
                                              <p:val>
                                                <p:strVal val="#ppt_y"/>
                                              </p:val>
                                            </p:tav>
                                          </p:tavLst>
                                        </p:anim>
                                      </p:childTnLst>
                                    </p:cTn>
                                  </p:par>
                                </p:childTnLst>
                              </p:cTn>
                            </p:par>
                            <p:par>
                              <p:cTn id="13" fill="hold">
                                <p:stCondLst>
                                  <p:cond delay="1750"/>
                                </p:stCondLst>
                                <p:childTnLst>
                                  <p:par>
                                    <p:cTn id="14" presetID="22" presetClass="entr" presetSubtype="8"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wipe(left)">
                                          <p:cBhvr>
                                            <p:cTn id="16" dur="75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par>
                              <p:cTn id="8" fill="hold">
                                <p:stCondLst>
                                  <p:cond delay="500"/>
                                </p:stCondLst>
                                <p:childTnLst>
                                  <p:par>
                                    <p:cTn id="9" presetID="2" presetClass="entr" presetSubtype="1" accel="2600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1250" fill="hold"/>
                                            <p:tgtEl>
                                              <p:spTgt spid="4"/>
                                            </p:tgtEl>
                                            <p:attrNameLst>
                                              <p:attrName>ppt_x</p:attrName>
                                            </p:attrNameLst>
                                          </p:cBhvr>
                                          <p:tavLst>
                                            <p:tav tm="0">
                                              <p:val>
                                                <p:strVal val="#ppt_x"/>
                                              </p:val>
                                            </p:tav>
                                            <p:tav tm="100000">
                                              <p:val>
                                                <p:strVal val="#ppt_x"/>
                                              </p:val>
                                            </p:tav>
                                          </p:tavLst>
                                        </p:anim>
                                        <p:anim calcmode="lin" valueType="num">
                                          <p:cBhvr additive="base">
                                            <p:cTn id="12" dur="1250" fill="hold"/>
                                            <p:tgtEl>
                                              <p:spTgt spid="4"/>
                                            </p:tgtEl>
                                            <p:attrNameLst>
                                              <p:attrName>ppt_y</p:attrName>
                                            </p:attrNameLst>
                                          </p:cBhvr>
                                          <p:tavLst>
                                            <p:tav tm="0">
                                              <p:val>
                                                <p:strVal val="0-#ppt_h/2"/>
                                              </p:val>
                                            </p:tav>
                                            <p:tav tm="100000">
                                              <p:val>
                                                <p:strVal val="#ppt_y"/>
                                              </p:val>
                                            </p:tav>
                                          </p:tavLst>
                                        </p:anim>
                                      </p:childTnLst>
                                    </p:cTn>
                                  </p:par>
                                </p:childTnLst>
                              </p:cTn>
                            </p:par>
                            <p:par>
                              <p:cTn id="13" fill="hold">
                                <p:stCondLst>
                                  <p:cond delay="1750"/>
                                </p:stCondLst>
                                <p:childTnLst>
                                  <p:par>
                                    <p:cTn id="14" presetID="22" presetClass="entr" presetSubtype="8"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wipe(left)">
                                          <p:cBhvr>
                                            <p:cTn id="16" dur="75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grpSp>
        <p:nvGrpSpPr>
          <p:cNvPr id="4" name="chenying0907 3"/>
          <p:cNvGrpSpPr/>
          <p:nvPr/>
        </p:nvGrpSpPr>
        <p:grpSpPr>
          <a:xfrm>
            <a:off x="0" y="1713701"/>
            <a:ext cx="12192000" cy="3519054"/>
            <a:chOff x="0" y="1713701"/>
            <a:chExt cx="12192000" cy="3519054"/>
          </a:xfrm>
        </p:grpSpPr>
        <p:sp>
          <p:nvSpPr>
            <p:cNvPr id="2" name="矩形 1"/>
            <p:cNvSpPr/>
            <p:nvPr/>
          </p:nvSpPr>
          <p:spPr>
            <a:xfrm>
              <a:off x="0" y="1713701"/>
              <a:ext cx="12192000" cy="3519054"/>
            </a:xfrm>
            <a:prstGeom prst="rect">
              <a:avLst/>
            </a:prstGeom>
            <a:solidFill>
              <a:srgbClr val="0051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0" y="1713701"/>
              <a:ext cx="12192000" cy="3519054"/>
            </a:xfrm>
            <a:prstGeom prst="rect">
              <a:avLst/>
            </a:prstGeom>
            <a:blipFill dpi="0" rotWithShape="1">
              <a:blip r:embed="rId2">
                <a:alphaModFix amt="5000"/>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23542" y="526912"/>
            <a:ext cx="3069953" cy="3029559"/>
          </a:xfrm>
          <a:prstGeom prst="rect">
            <a:avLst/>
          </a:prstGeom>
        </p:spPr>
      </p:pic>
      <p:sp>
        <p:nvSpPr>
          <p:cNvPr id="6" name="TextBox 37"/>
          <p:cNvSpPr txBox="1"/>
          <p:nvPr/>
        </p:nvSpPr>
        <p:spPr>
          <a:xfrm>
            <a:off x="4954333" y="3734096"/>
            <a:ext cx="2639162" cy="769441"/>
          </a:xfrm>
          <a:prstGeom prst="rect">
            <a:avLst/>
          </a:prstGeom>
          <a:noFill/>
        </p:spPr>
        <p:txBody>
          <a:bodyPr wrap="square" lIns="0" rIns="0" rtlCol="0">
            <a:spAutoFit/>
          </a:bodyPr>
          <a:lstStyle/>
          <a:p>
            <a:r>
              <a:rPr lang="zh-CN" altLang="en-US" sz="4400" b="1" dirty="0" smtClean="0">
                <a:solidFill>
                  <a:schemeClr val="bg1"/>
                </a:solidFill>
                <a:effectLst>
                  <a:reflection blurRad="6350" stA="55000" endA="300" endPos="45500" dir="5400000" sy="-100000" algn="bl" rotWithShape="0"/>
                </a:effectLst>
                <a:latin typeface="方正清刻本悦宋简体" panose="02000000000000000000" pitchFamily="2" charset="-122"/>
                <a:ea typeface="方正清刻本悦宋简体" panose="02000000000000000000" pitchFamily="2" charset="-122"/>
                <a:cs typeface="方正静蕾简体" panose="03000509000000000000" pitchFamily="65" charset="-122"/>
              </a:rPr>
              <a:t>教学分析</a:t>
            </a:r>
            <a:endParaRPr lang="zh-CN" altLang="en-US" sz="4400" b="1" dirty="0">
              <a:solidFill>
                <a:schemeClr val="bg1"/>
              </a:solidFill>
              <a:effectLst>
                <a:reflection blurRad="6350" stA="55000" endA="300" endPos="45500" dir="5400000" sy="-100000" algn="bl" rotWithShape="0"/>
              </a:effectLst>
              <a:latin typeface="方正清刻本悦宋简体" panose="02000000000000000000" pitchFamily="2" charset="-122"/>
              <a:ea typeface="方正清刻本悦宋简体" panose="02000000000000000000" pitchFamily="2" charset="-122"/>
              <a:cs typeface="方正静蕾简体" panose="03000509000000000000" pitchFamily="65" charset="-122"/>
            </a:endParaRPr>
          </a:p>
        </p:txBody>
      </p:sp>
    </p:spTree>
    <p:extLst>
      <p:ext uri="{BB962C8B-B14F-4D97-AF65-F5344CB8AC3E}">
        <p14:creationId xmlns:p14="http://schemas.microsoft.com/office/powerpoint/2010/main" val="4154008844"/>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par>
                              <p:cTn id="8" fill="hold">
                                <p:stCondLst>
                                  <p:cond delay="500"/>
                                </p:stCondLst>
                                <p:childTnLst>
                                  <p:par>
                                    <p:cTn id="9" presetID="2" presetClass="entr" presetSubtype="1" accel="26000" fill="hold" nodeType="afterEffect" p14:presetBounceEnd="67000">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14:bounceEnd="67000">
                                          <p:cBhvr additive="base">
                                            <p:cTn id="11" dur="1250" fill="hold"/>
                                            <p:tgtEl>
                                              <p:spTgt spid="3"/>
                                            </p:tgtEl>
                                            <p:attrNameLst>
                                              <p:attrName>ppt_x</p:attrName>
                                            </p:attrNameLst>
                                          </p:cBhvr>
                                          <p:tavLst>
                                            <p:tav tm="0">
                                              <p:val>
                                                <p:strVal val="#ppt_x"/>
                                              </p:val>
                                            </p:tav>
                                            <p:tav tm="100000">
                                              <p:val>
                                                <p:strVal val="#ppt_x"/>
                                              </p:val>
                                            </p:tav>
                                          </p:tavLst>
                                        </p:anim>
                                        <p:anim calcmode="lin" valueType="num" p14:bounceEnd="67000">
                                          <p:cBhvr additive="base">
                                            <p:cTn id="12" dur="1250" fill="hold"/>
                                            <p:tgtEl>
                                              <p:spTgt spid="3"/>
                                            </p:tgtEl>
                                            <p:attrNameLst>
                                              <p:attrName>ppt_y</p:attrName>
                                            </p:attrNameLst>
                                          </p:cBhvr>
                                          <p:tavLst>
                                            <p:tav tm="0">
                                              <p:val>
                                                <p:strVal val="0-#ppt_h/2"/>
                                              </p:val>
                                            </p:tav>
                                            <p:tav tm="100000">
                                              <p:val>
                                                <p:strVal val="#ppt_y"/>
                                              </p:val>
                                            </p:tav>
                                          </p:tavLst>
                                        </p:anim>
                                      </p:childTnLst>
                                    </p:cTn>
                                  </p:par>
                                </p:childTnLst>
                              </p:cTn>
                            </p:par>
                            <p:par>
                              <p:cTn id="13" fill="hold">
                                <p:stCondLst>
                                  <p:cond delay="1750"/>
                                </p:stCondLst>
                                <p:childTnLst>
                                  <p:par>
                                    <p:cTn id="14" presetID="22" presetClass="entr" presetSubtype="8"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ipe(left)">
                                          <p:cBhvr>
                                            <p:cTn id="16" dur="75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par>
                              <p:cTn id="8" fill="hold">
                                <p:stCondLst>
                                  <p:cond delay="500"/>
                                </p:stCondLst>
                                <p:childTnLst>
                                  <p:par>
                                    <p:cTn id="9" presetID="2" presetClass="entr" presetSubtype="1" accel="2600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1250" fill="hold"/>
                                            <p:tgtEl>
                                              <p:spTgt spid="3"/>
                                            </p:tgtEl>
                                            <p:attrNameLst>
                                              <p:attrName>ppt_x</p:attrName>
                                            </p:attrNameLst>
                                          </p:cBhvr>
                                          <p:tavLst>
                                            <p:tav tm="0">
                                              <p:val>
                                                <p:strVal val="#ppt_x"/>
                                              </p:val>
                                            </p:tav>
                                            <p:tav tm="100000">
                                              <p:val>
                                                <p:strVal val="#ppt_x"/>
                                              </p:val>
                                            </p:tav>
                                          </p:tavLst>
                                        </p:anim>
                                        <p:anim calcmode="lin" valueType="num">
                                          <p:cBhvr additive="base">
                                            <p:cTn id="12" dur="1250" fill="hold"/>
                                            <p:tgtEl>
                                              <p:spTgt spid="3"/>
                                            </p:tgtEl>
                                            <p:attrNameLst>
                                              <p:attrName>ppt_y</p:attrName>
                                            </p:attrNameLst>
                                          </p:cBhvr>
                                          <p:tavLst>
                                            <p:tav tm="0">
                                              <p:val>
                                                <p:strVal val="0-#ppt_h/2"/>
                                              </p:val>
                                            </p:tav>
                                            <p:tav tm="100000">
                                              <p:val>
                                                <p:strVal val="#ppt_y"/>
                                              </p:val>
                                            </p:tav>
                                          </p:tavLst>
                                        </p:anim>
                                      </p:childTnLst>
                                    </p:cTn>
                                  </p:par>
                                </p:childTnLst>
                              </p:cTn>
                            </p:par>
                            <p:par>
                              <p:cTn id="13" fill="hold">
                                <p:stCondLst>
                                  <p:cond delay="1750"/>
                                </p:stCondLst>
                                <p:childTnLst>
                                  <p:par>
                                    <p:cTn id="14" presetID="22" presetClass="entr" presetSubtype="8"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ipe(left)">
                                          <p:cBhvr>
                                            <p:cTn id="16" dur="75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2"/>
          <p:cNvSpPr txBox="1">
            <a:spLocks/>
          </p:cNvSpPr>
          <p:nvPr/>
        </p:nvSpPr>
        <p:spPr>
          <a:xfrm>
            <a:off x="1192479" y="292682"/>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教学反思</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3" name="文本占位符 2"/>
          <p:cNvSpPr txBox="1">
            <a:spLocks/>
          </p:cNvSpPr>
          <p:nvPr/>
        </p:nvSpPr>
        <p:spPr>
          <a:xfrm>
            <a:off x="8994696" y="292681"/>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教学效果</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4" name="文本框 3"/>
          <p:cNvSpPr txBox="1"/>
          <p:nvPr/>
        </p:nvSpPr>
        <p:spPr>
          <a:xfrm>
            <a:off x="1610139" y="1703356"/>
            <a:ext cx="2632833" cy="738664"/>
          </a:xfrm>
          <a:prstGeom prst="rect">
            <a:avLst/>
          </a:prstGeom>
          <a:noFill/>
        </p:spPr>
        <p:txBody>
          <a:bodyPr wrap="square" rtlCol="0">
            <a:spAutoFit/>
          </a:bodyPr>
          <a:lstStyle/>
          <a:p>
            <a:pPr algn="ctr">
              <a:lnSpc>
                <a:spcPct val="100000"/>
              </a:lnSpc>
              <a:spcBef>
                <a:spcPct val="0"/>
              </a:spcBef>
              <a:buNone/>
            </a:pPr>
            <a:r>
              <a:rPr lang="zh-CN" altLang="en-US" sz="14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sym typeface="微软雅黑" pitchFamily="34" charset="-122"/>
              </a:rPr>
              <a:t>在此录入上述图表的描述说明，在此录入上述图表的综合描述说明。</a:t>
            </a:r>
          </a:p>
        </p:txBody>
      </p:sp>
      <p:sp>
        <p:nvSpPr>
          <p:cNvPr id="5" name="文本框 4"/>
          <p:cNvSpPr txBox="1"/>
          <p:nvPr/>
        </p:nvSpPr>
        <p:spPr>
          <a:xfrm>
            <a:off x="4609868" y="1696182"/>
            <a:ext cx="2698218" cy="738664"/>
          </a:xfrm>
          <a:prstGeom prst="rect">
            <a:avLst/>
          </a:prstGeom>
          <a:noFill/>
        </p:spPr>
        <p:txBody>
          <a:bodyPr wrap="square" rtlCol="0">
            <a:spAutoFit/>
          </a:bodyPr>
          <a:lstStyle/>
          <a:p>
            <a:pPr algn="ctr">
              <a:lnSpc>
                <a:spcPct val="100000"/>
              </a:lnSpc>
              <a:spcBef>
                <a:spcPct val="0"/>
              </a:spcBef>
              <a:buNone/>
            </a:pPr>
            <a:r>
              <a:rPr lang="zh-CN" altLang="en-US" sz="14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sym typeface="微软雅黑" pitchFamily="34" charset="-122"/>
              </a:rPr>
              <a:t>在此录入上述图表的描述说明，在此录入上述图表的综合描述说明。</a:t>
            </a:r>
          </a:p>
        </p:txBody>
      </p:sp>
      <p:sp>
        <p:nvSpPr>
          <p:cNvPr id="6" name="文本框 5"/>
          <p:cNvSpPr txBox="1"/>
          <p:nvPr/>
        </p:nvSpPr>
        <p:spPr>
          <a:xfrm>
            <a:off x="7713182" y="1679514"/>
            <a:ext cx="2664609" cy="738664"/>
          </a:xfrm>
          <a:prstGeom prst="rect">
            <a:avLst/>
          </a:prstGeom>
          <a:noFill/>
        </p:spPr>
        <p:txBody>
          <a:bodyPr wrap="square" rtlCol="0">
            <a:spAutoFit/>
          </a:bodyPr>
          <a:lstStyle/>
          <a:p>
            <a:pPr algn="ctr">
              <a:lnSpc>
                <a:spcPct val="100000"/>
              </a:lnSpc>
              <a:spcBef>
                <a:spcPct val="0"/>
              </a:spcBef>
              <a:buNone/>
            </a:pPr>
            <a:r>
              <a:rPr lang="zh-CN" altLang="en-US" sz="14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sym typeface="微软雅黑" pitchFamily="34" charset="-122"/>
              </a:rPr>
              <a:t>在此录入上述图表的描述说明，在此录入上述图表的综合描述说明。</a:t>
            </a:r>
          </a:p>
        </p:txBody>
      </p:sp>
      <p:sp>
        <p:nvSpPr>
          <p:cNvPr id="7" name="文本框 6"/>
          <p:cNvSpPr txBox="1"/>
          <p:nvPr/>
        </p:nvSpPr>
        <p:spPr>
          <a:xfrm>
            <a:off x="3144141" y="4871168"/>
            <a:ext cx="2724947" cy="738664"/>
          </a:xfrm>
          <a:prstGeom prst="rect">
            <a:avLst/>
          </a:prstGeom>
          <a:noFill/>
        </p:spPr>
        <p:txBody>
          <a:bodyPr wrap="square" rtlCol="0">
            <a:spAutoFit/>
          </a:bodyPr>
          <a:lstStyle/>
          <a:p>
            <a:pPr algn="ctr">
              <a:lnSpc>
                <a:spcPct val="100000"/>
              </a:lnSpc>
              <a:spcBef>
                <a:spcPct val="0"/>
              </a:spcBef>
              <a:buNone/>
            </a:pPr>
            <a:r>
              <a:rPr lang="zh-CN" altLang="en-US" sz="14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sym typeface="微软雅黑" pitchFamily="34" charset="-122"/>
              </a:rPr>
              <a:t>在此录入上述图表的描述说明，在此录入上述图表的综合描述说明。</a:t>
            </a:r>
          </a:p>
        </p:txBody>
      </p:sp>
      <p:sp>
        <p:nvSpPr>
          <p:cNvPr id="8" name="文本框 7"/>
          <p:cNvSpPr txBox="1"/>
          <p:nvPr/>
        </p:nvSpPr>
        <p:spPr>
          <a:xfrm>
            <a:off x="6324206" y="4863548"/>
            <a:ext cx="2721661" cy="738664"/>
          </a:xfrm>
          <a:prstGeom prst="rect">
            <a:avLst/>
          </a:prstGeom>
          <a:noFill/>
        </p:spPr>
        <p:txBody>
          <a:bodyPr wrap="square" rtlCol="0">
            <a:spAutoFit/>
          </a:bodyPr>
          <a:lstStyle/>
          <a:p>
            <a:pPr algn="ctr">
              <a:lnSpc>
                <a:spcPct val="100000"/>
              </a:lnSpc>
              <a:spcBef>
                <a:spcPct val="0"/>
              </a:spcBef>
              <a:buNone/>
            </a:pPr>
            <a:r>
              <a:rPr lang="zh-CN" altLang="en-US" sz="14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sym typeface="微软雅黑" pitchFamily="34" charset="-122"/>
              </a:rPr>
              <a:t>在此录入上述图表的描述说明，在此录入上述图表的综合描述说明。</a:t>
            </a:r>
          </a:p>
        </p:txBody>
      </p:sp>
      <p:grpSp>
        <p:nvGrpSpPr>
          <p:cNvPr id="9" name="chenying0907 8"/>
          <p:cNvGrpSpPr/>
          <p:nvPr/>
        </p:nvGrpSpPr>
        <p:grpSpPr>
          <a:xfrm>
            <a:off x="5179470" y="2682776"/>
            <a:ext cx="1815265" cy="1833549"/>
            <a:chOff x="5229165" y="2971011"/>
            <a:chExt cx="1815265" cy="1833549"/>
          </a:xfrm>
          <a:solidFill>
            <a:srgbClr val="005188"/>
          </a:solidFill>
        </p:grpSpPr>
        <p:sp>
          <p:nvSpPr>
            <p:cNvPr id="10" name="椭圆 31"/>
            <p:cNvSpPr/>
            <p:nvPr/>
          </p:nvSpPr>
          <p:spPr>
            <a:xfrm rot="15654318">
              <a:off x="5220023" y="2980153"/>
              <a:ext cx="1833549" cy="1815265"/>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321" y="connsiteY0-322"/>
                </a:cxn>
                <a:cxn ang="0">
                  <a:pos x="connsiteX1-323" y="connsiteY1-324"/>
                </a:cxn>
                <a:cxn ang="0">
                  <a:pos x="connsiteX2-325" y="connsiteY2-326"/>
                </a:cxn>
                <a:cxn ang="0">
                  <a:pos x="connsiteX3-327" y="connsiteY3-328"/>
                </a:cxn>
                <a:cxn ang="0">
                  <a:pos x="connsiteX4-329" y="connsiteY4-330"/>
                </a:cxn>
                <a:cxn ang="0">
                  <a:pos x="connsiteX5-331" y="connsiteY5-33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noFill/>
            <a:ln w="25400" cap="rnd">
              <a:solidFill>
                <a:srgbClr val="005188"/>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605448"/>
                </a:solidFill>
              </a:endParaRPr>
            </a:p>
          </p:txBody>
        </p:sp>
        <p:grpSp>
          <p:nvGrpSpPr>
            <p:cNvPr id="11" name="chenying0907 10"/>
            <p:cNvGrpSpPr/>
            <p:nvPr/>
          </p:nvGrpSpPr>
          <p:grpSpPr>
            <a:xfrm>
              <a:off x="5810140" y="3626674"/>
              <a:ext cx="546655" cy="576628"/>
              <a:chOff x="4197350" y="2182813"/>
              <a:chExt cx="608013" cy="641350"/>
            </a:xfrm>
            <a:grpFill/>
          </p:grpSpPr>
          <p:sp>
            <p:nvSpPr>
              <p:cNvPr id="12" name="chenying0907 166"/>
              <p:cNvSpPr/>
              <p:nvPr/>
            </p:nvSpPr>
            <p:spPr bwMode="auto">
              <a:xfrm>
                <a:off x="4229100" y="2211388"/>
                <a:ext cx="39688" cy="157163"/>
              </a:xfrm>
              <a:custGeom>
                <a:avLst/>
                <a:gdLst/>
                <a:ahLst/>
                <a:cxnLst>
                  <a:cxn ang="0">
                    <a:pos x="63" y="2"/>
                  </a:cxn>
                  <a:cxn ang="0">
                    <a:pos x="63" y="2"/>
                  </a:cxn>
                  <a:cxn ang="0">
                    <a:pos x="58" y="14"/>
                  </a:cxn>
                  <a:cxn ang="0">
                    <a:pos x="54" y="25"/>
                  </a:cxn>
                  <a:cxn ang="0">
                    <a:pos x="47" y="49"/>
                  </a:cxn>
                  <a:cxn ang="0">
                    <a:pos x="34" y="96"/>
                  </a:cxn>
                  <a:cxn ang="0">
                    <a:pos x="34" y="96"/>
                  </a:cxn>
                  <a:cxn ang="0">
                    <a:pos x="27" y="122"/>
                  </a:cxn>
                  <a:cxn ang="0">
                    <a:pos x="21" y="149"/>
                  </a:cxn>
                  <a:cxn ang="0">
                    <a:pos x="10" y="203"/>
                  </a:cxn>
                  <a:cxn ang="0">
                    <a:pos x="10" y="203"/>
                  </a:cxn>
                  <a:cxn ang="0">
                    <a:pos x="6" y="222"/>
                  </a:cxn>
                  <a:cxn ang="0">
                    <a:pos x="3" y="243"/>
                  </a:cxn>
                  <a:cxn ang="0">
                    <a:pos x="1" y="263"/>
                  </a:cxn>
                  <a:cxn ang="0">
                    <a:pos x="0" y="283"/>
                  </a:cxn>
                  <a:cxn ang="0">
                    <a:pos x="0" y="283"/>
                  </a:cxn>
                  <a:cxn ang="0">
                    <a:pos x="1" y="290"/>
                  </a:cxn>
                  <a:cxn ang="0">
                    <a:pos x="2" y="292"/>
                  </a:cxn>
                  <a:cxn ang="0">
                    <a:pos x="3" y="294"/>
                  </a:cxn>
                  <a:cxn ang="0">
                    <a:pos x="6" y="296"/>
                  </a:cxn>
                  <a:cxn ang="0">
                    <a:pos x="8" y="296"/>
                  </a:cxn>
                  <a:cxn ang="0">
                    <a:pos x="11" y="296"/>
                  </a:cxn>
                  <a:cxn ang="0">
                    <a:pos x="14" y="294"/>
                  </a:cxn>
                  <a:cxn ang="0">
                    <a:pos x="14" y="294"/>
                  </a:cxn>
                  <a:cxn ang="0">
                    <a:pos x="15" y="293"/>
                  </a:cxn>
                  <a:cxn ang="0">
                    <a:pos x="16" y="291"/>
                  </a:cxn>
                  <a:cxn ang="0">
                    <a:pos x="15" y="287"/>
                  </a:cxn>
                  <a:cxn ang="0">
                    <a:pos x="14" y="285"/>
                  </a:cxn>
                  <a:cxn ang="0">
                    <a:pos x="12" y="285"/>
                  </a:cxn>
                  <a:cxn ang="0">
                    <a:pos x="11" y="284"/>
                  </a:cxn>
                  <a:cxn ang="0">
                    <a:pos x="9" y="285"/>
                  </a:cxn>
                  <a:cxn ang="0">
                    <a:pos x="9" y="285"/>
                  </a:cxn>
                  <a:cxn ang="0">
                    <a:pos x="11" y="282"/>
                  </a:cxn>
                  <a:cxn ang="0">
                    <a:pos x="12" y="276"/>
                  </a:cxn>
                  <a:cxn ang="0">
                    <a:pos x="14" y="259"/>
                  </a:cxn>
                  <a:cxn ang="0">
                    <a:pos x="14" y="232"/>
                  </a:cxn>
                  <a:cxn ang="0">
                    <a:pos x="14" y="232"/>
                  </a:cxn>
                  <a:cxn ang="0">
                    <a:pos x="17" y="212"/>
                  </a:cxn>
                  <a:cxn ang="0">
                    <a:pos x="21" y="193"/>
                  </a:cxn>
                  <a:cxn ang="0">
                    <a:pos x="29" y="155"/>
                  </a:cxn>
                  <a:cxn ang="0">
                    <a:pos x="29" y="155"/>
                  </a:cxn>
                  <a:cxn ang="0">
                    <a:pos x="38" y="119"/>
                  </a:cxn>
                  <a:cxn ang="0">
                    <a:pos x="48" y="83"/>
                  </a:cxn>
                  <a:cxn ang="0">
                    <a:pos x="48" y="83"/>
                  </a:cxn>
                  <a:cxn ang="0">
                    <a:pos x="58" y="45"/>
                  </a:cxn>
                  <a:cxn ang="0">
                    <a:pos x="64" y="25"/>
                  </a:cxn>
                  <a:cxn ang="0">
                    <a:pos x="68" y="16"/>
                  </a:cxn>
                  <a:cxn ang="0">
                    <a:pos x="72" y="8"/>
                  </a:cxn>
                  <a:cxn ang="0">
                    <a:pos x="72" y="8"/>
                  </a:cxn>
                  <a:cxn ang="0">
                    <a:pos x="73" y="5"/>
                  </a:cxn>
                  <a:cxn ang="0">
                    <a:pos x="73" y="3"/>
                  </a:cxn>
                  <a:cxn ang="0">
                    <a:pos x="72" y="2"/>
                  </a:cxn>
                  <a:cxn ang="0">
                    <a:pos x="71" y="1"/>
                  </a:cxn>
                  <a:cxn ang="0">
                    <a:pos x="69" y="0"/>
                  </a:cxn>
                  <a:cxn ang="0">
                    <a:pos x="67" y="0"/>
                  </a:cxn>
                  <a:cxn ang="0">
                    <a:pos x="65" y="1"/>
                  </a:cxn>
                  <a:cxn ang="0">
                    <a:pos x="63" y="2"/>
                  </a:cxn>
                  <a:cxn ang="0">
                    <a:pos x="63" y="2"/>
                  </a:cxn>
                </a:cxnLst>
                <a:rect l="0" t="0" r="r" b="b"/>
                <a:pathLst>
                  <a:path w="73" h="296">
                    <a:moveTo>
                      <a:pt x="63" y="2"/>
                    </a:moveTo>
                    <a:lnTo>
                      <a:pt x="63" y="2"/>
                    </a:lnTo>
                    <a:lnTo>
                      <a:pt x="58" y="14"/>
                    </a:lnTo>
                    <a:lnTo>
                      <a:pt x="54" y="25"/>
                    </a:lnTo>
                    <a:lnTo>
                      <a:pt x="47" y="49"/>
                    </a:lnTo>
                    <a:lnTo>
                      <a:pt x="34" y="96"/>
                    </a:lnTo>
                    <a:lnTo>
                      <a:pt x="34" y="96"/>
                    </a:lnTo>
                    <a:lnTo>
                      <a:pt x="27" y="122"/>
                    </a:lnTo>
                    <a:lnTo>
                      <a:pt x="21" y="149"/>
                    </a:lnTo>
                    <a:lnTo>
                      <a:pt x="10" y="203"/>
                    </a:lnTo>
                    <a:lnTo>
                      <a:pt x="10" y="203"/>
                    </a:lnTo>
                    <a:lnTo>
                      <a:pt x="6" y="222"/>
                    </a:lnTo>
                    <a:lnTo>
                      <a:pt x="3" y="243"/>
                    </a:lnTo>
                    <a:lnTo>
                      <a:pt x="1" y="263"/>
                    </a:lnTo>
                    <a:lnTo>
                      <a:pt x="0" y="283"/>
                    </a:lnTo>
                    <a:lnTo>
                      <a:pt x="0" y="283"/>
                    </a:lnTo>
                    <a:lnTo>
                      <a:pt x="1" y="290"/>
                    </a:lnTo>
                    <a:lnTo>
                      <a:pt x="2" y="292"/>
                    </a:lnTo>
                    <a:lnTo>
                      <a:pt x="3" y="294"/>
                    </a:lnTo>
                    <a:lnTo>
                      <a:pt x="6" y="296"/>
                    </a:lnTo>
                    <a:lnTo>
                      <a:pt x="8" y="296"/>
                    </a:lnTo>
                    <a:lnTo>
                      <a:pt x="11" y="296"/>
                    </a:lnTo>
                    <a:lnTo>
                      <a:pt x="14" y="294"/>
                    </a:lnTo>
                    <a:lnTo>
                      <a:pt x="14" y="294"/>
                    </a:lnTo>
                    <a:lnTo>
                      <a:pt x="15" y="293"/>
                    </a:lnTo>
                    <a:lnTo>
                      <a:pt x="16" y="291"/>
                    </a:lnTo>
                    <a:lnTo>
                      <a:pt x="15" y="287"/>
                    </a:lnTo>
                    <a:lnTo>
                      <a:pt x="14" y="285"/>
                    </a:lnTo>
                    <a:lnTo>
                      <a:pt x="12" y="285"/>
                    </a:lnTo>
                    <a:lnTo>
                      <a:pt x="11" y="284"/>
                    </a:lnTo>
                    <a:lnTo>
                      <a:pt x="9" y="285"/>
                    </a:lnTo>
                    <a:lnTo>
                      <a:pt x="9" y="285"/>
                    </a:lnTo>
                    <a:lnTo>
                      <a:pt x="11" y="282"/>
                    </a:lnTo>
                    <a:lnTo>
                      <a:pt x="12" y="276"/>
                    </a:lnTo>
                    <a:lnTo>
                      <a:pt x="14" y="259"/>
                    </a:lnTo>
                    <a:lnTo>
                      <a:pt x="14" y="232"/>
                    </a:lnTo>
                    <a:lnTo>
                      <a:pt x="14" y="232"/>
                    </a:lnTo>
                    <a:lnTo>
                      <a:pt x="17" y="212"/>
                    </a:lnTo>
                    <a:lnTo>
                      <a:pt x="21" y="193"/>
                    </a:lnTo>
                    <a:lnTo>
                      <a:pt x="29" y="155"/>
                    </a:lnTo>
                    <a:lnTo>
                      <a:pt x="29" y="155"/>
                    </a:lnTo>
                    <a:lnTo>
                      <a:pt x="38" y="119"/>
                    </a:lnTo>
                    <a:lnTo>
                      <a:pt x="48" y="83"/>
                    </a:lnTo>
                    <a:lnTo>
                      <a:pt x="48" y="83"/>
                    </a:lnTo>
                    <a:lnTo>
                      <a:pt x="58" y="45"/>
                    </a:lnTo>
                    <a:lnTo>
                      <a:pt x="64" y="25"/>
                    </a:lnTo>
                    <a:lnTo>
                      <a:pt x="68" y="16"/>
                    </a:lnTo>
                    <a:lnTo>
                      <a:pt x="72" y="8"/>
                    </a:lnTo>
                    <a:lnTo>
                      <a:pt x="72" y="8"/>
                    </a:lnTo>
                    <a:lnTo>
                      <a:pt x="73" y="5"/>
                    </a:lnTo>
                    <a:lnTo>
                      <a:pt x="73" y="3"/>
                    </a:lnTo>
                    <a:lnTo>
                      <a:pt x="72" y="2"/>
                    </a:lnTo>
                    <a:lnTo>
                      <a:pt x="71" y="1"/>
                    </a:lnTo>
                    <a:lnTo>
                      <a:pt x="69" y="0"/>
                    </a:lnTo>
                    <a:lnTo>
                      <a:pt x="67" y="0"/>
                    </a:lnTo>
                    <a:lnTo>
                      <a:pt x="65" y="1"/>
                    </a:lnTo>
                    <a:lnTo>
                      <a:pt x="63" y="2"/>
                    </a:lnTo>
                    <a:lnTo>
                      <a:pt x="63" y="2"/>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3" name="chenying0907 167"/>
              <p:cNvSpPr/>
              <p:nvPr/>
            </p:nvSpPr>
            <p:spPr bwMode="auto">
              <a:xfrm>
                <a:off x="4251325" y="2206625"/>
                <a:ext cx="39688" cy="177800"/>
              </a:xfrm>
              <a:custGeom>
                <a:avLst/>
                <a:gdLst/>
                <a:ahLst/>
                <a:cxnLst>
                  <a:cxn ang="0">
                    <a:pos x="66" y="3"/>
                  </a:cxn>
                  <a:cxn ang="0">
                    <a:pos x="66" y="3"/>
                  </a:cxn>
                  <a:cxn ang="0">
                    <a:pos x="51" y="40"/>
                  </a:cxn>
                  <a:cxn ang="0">
                    <a:pos x="44" y="59"/>
                  </a:cxn>
                  <a:cxn ang="0">
                    <a:pos x="38" y="78"/>
                  </a:cxn>
                  <a:cxn ang="0">
                    <a:pos x="38" y="78"/>
                  </a:cxn>
                  <a:cxn ang="0">
                    <a:pos x="33" y="101"/>
                  </a:cxn>
                  <a:cxn ang="0">
                    <a:pos x="29" y="124"/>
                  </a:cxn>
                  <a:cxn ang="0">
                    <a:pos x="20" y="170"/>
                  </a:cxn>
                  <a:cxn ang="0">
                    <a:pos x="20" y="170"/>
                  </a:cxn>
                  <a:cxn ang="0">
                    <a:pos x="5" y="249"/>
                  </a:cxn>
                  <a:cxn ang="0">
                    <a:pos x="5" y="249"/>
                  </a:cxn>
                  <a:cxn ang="0">
                    <a:pos x="2" y="270"/>
                  </a:cxn>
                  <a:cxn ang="0">
                    <a:pos x="1" y="290"/>
                  </a:cxn>
                  <a:cxn ang="0">
                    <a:pos x="0" y="311"/>
                  </a:cxn>
                  <a:cxn ang="0">
                    <a:pos x="0" y="332"/>
                  </a:cxn>
                  <a:cxn ang="0">
                    <a:pos x="0" y="332"/>
                  </a:cxn>
                  <a:cxn ang="0">
                    <a:pos x="0" y="334"/>
                  </a:cxn>
                  <a:cxn ang="0">
                    <a:pos x="1" y="336"/>
                  </a:cxn>
                  <a:cxn ang="0">
                    <a:pos x="3" y="336"/>
                  </a:cxn>
                  <a:cxn ang="0">
                    <a:pos x="5" y="337"/>
                  </a:cxn>
                  <a:cxn ang="0">
                    <a:pos x="6" y="336"/>
                  </a:cxn>
                  <a:cxn ang="0">
                    <a:pos x="8" y="336"/>
                  </a:cxn>
                  <a:cxn ang="0">
                    <a:pos x="9" y="334"/>
                  </a:cxn>
                  <a:cxn ang="0">
                    <a:pos x="9" y="332"/>
                  </a:cxn>
                  <a:cxn ang="0">
                    <a:pos x="9" y="332"/>
                  </a:cxn>
                  <a:cxn ang="0">
                    <a:pos x="9" y="310"/>
                  </a:cxn>
                  <a:cxn ang="0">
                    <a:pos x="10" y="288"/>
                  </a:cxn>
                  <a:cxn ang="0">
                    <a:pos x="12" y="265"/>
                  </a:cxn>
                  <a:cxn ang="0">
                    <a:pos x="16" y="244"/>
                  </a:cxn>
                  <a:cxn ang="0">
                    <a:pos x="16" y="244"/>
                  </a:cxn>
                  <a:cxn ang="0">
                    <a:pos x="32" y="164"/>
                  </a:cxn>
                  <a:cxn ang="0">
                    <a:pos x="32" y="164"/>
                  </a:cxn>
                  <a:cxn ang="0">
                    <a:pos x="39" y="122"/>
                  </a:cxn>
                  <a:cxn ang="0">
                    <a:pos x="47" y="81"/>
                  </a:cxn>
                  <a:cxn ang="0">
                    <a:pos x="47" y="81"/>
                  </a:cxn>
                  <a:cxn ang="0">
                    <a:pos x="52" y="61"/>
                  </a:cxn>
                  <a:cxn ang="0">
                    <a:pos x="60" y="43"/>
                  </a:cxn>
                  <a:cxn ang="0">
                    <a:pos x="75" y="6"/>
                  </a:cxn>
                  <a:cxn ang="0">
                    <a:pos x="75" y="6"/>
                  </a:cxn>
                  <a:cxn ang="0">
                    <a:pos x="76" y="4"/>
                  </a:cxn>
                  <a:cxn ang="0">
                    <a:pos x="75" y="2"/>
                  </a:cxn>
                  <a:cxn ang="0">
                    <a:pos x="74" y="1"/>
                  </a:cxn>
                  <a:cxn ang="0">
                    <a:pos x="72" y="0"/>
                  </a:cxn>
                  <a:cxn ang="0">
                    <a:pos x="69" y="1"/>
                  </a:cxn>
                  <a:cxn ang="0">
                    <a:pos x="67" y="2"/>
                  </a:cxn>
                  <a:cxn ang="0">
                    <a:pos x="66" y="3"/>
                  </a:cxn>
                  <a:cxn ang="0">
                    <a:pos x="66" y="3"/>
                  </a:cxn>
                </a:cxnLst>
                <a:rect l="0" t="0" r="r" b="b"/>
                <a:pathLst>
                  <a:path w="76" h="337">
                    <a:moveTo>
                      <a:pt x="66" y="3"/>
                    </a:moveTo>
                    <a:lnTo>
                      <a:pt x="66" y="3"/>
                    </a:lnTo>
                    <a:lnTo>
                      <a:pt x="51" y="40"/>
                    </a:lnTo>
                    <a:lnTo>
                      <a:pt x="44" y="59"/>
                    </a:lnTo>
                    <a:lnTo>
                      <a:pt x="38" y="78"/>
                    </a:lnTo>
                    <a:lnTo>
                      <a:pt x="38" y="78"/>
                    </a:lnTo>
                    <a:lnTo>
                      <a:pt x="33" y="101"/>
                    </a:lnTo>
                    <a:lnTo>
                      <a:pt x="29" y="124"/>
                    </a:lnTo>
                    <a:lnTo>
                      <a:pt x="20" y="170"/>
                    </a:lnTo>
                    <a:lnTo>
                      <a:pt x="20" y="170"/>
                    </a:lnTo>
                    <a:lnTo>
                      <a:pt x="5" y="249"/>
                    </a:lnTo>
                    <a:lnTo>
                      <a:pt x="5" y="249"/>
                    </a:lnTo>
                    <a:lnTo>
                      <a:pt x="2" y="270"/>
                    </a:lnTo>
                    <a:lnTo>
                      <a:pt x="1" y="290"/>
                    </a:lnTo>
                    <a:lnTo>
                      <a:pt x="0" y="311"/>
                    </a:lnTo>
                    <a:lnTo>
                      <a:pt x="0" y="332"/>
                    </a:lnTo>
                    <a:lnTo>
                      <a:pt x="0" y="332"/>
                    </a:lnTo>
                    <a:lnTo>
                      <a:pt x="0" y="334"/>
                    </a:lnTo>
                    <a:lnTo>
                      <a:pt x="1" y="336"/>
                    </a:lnTo>
                    <a:lnTo>
                      <a:pt x="3" y="336"/>
                    </a:lnTo>
                    <a:lnTo>
                      <a:pt x="5" y="337"/>
                    </a:lnTo>
                    <a:lnTo>
                      <a:pt x="6" y="336"/>
                    </a:lnTo>
                    <a:lnTo>
                      <a:pt x="8" y="336"/>
                    </a:lnTo>
                    <a:lnTo>
                      <a:pt x="9" y="334"/>
                    </a:lnTo>
                    <a:lnTo>
                      <a:pt x="9" y="332"/>
                    </a:lnTo>
                    <a:lnTo>
                      <a:pt x="9" y="332"/>
                    </a:lnTo>
                    <a:lnTo>
                      <a:pt x="9" y="310"/>
                    </a:lnTo>
                    <a:lnTo>
                      <a:pt x="10" y="288"/>
                    </a:lnTo>
                    <a:lnTo>
                      <a:pt x="12" y="265"/>
                    </a:lnTo>
                    <a:lnTo>
                      <a:pt x="16" y="244"/>
                    </a:lnTo>
                    <a:lnTo>
                      <a:pt x="16" y="244"/>
                    </a:lnTo>
                    <a:lnTo>
                      <a:pt x="32" y="164"/>
                    </a:lnTo>
                    <a:lnTo>
                      <a:pt x="32" y="164"/>
                    </a:lnTo>
                    <a:lnTo>
                      <a:pt x="39" y="122"/>
                    </a:lnTo>
                    <a:lnTo>
                      <a:pt x="47" y="81"/>
                    </a:lnTo>
                    <a:lnTo>
                      <a:pt x="47" y="81"/>
                    </a:lnTo>
                    <a:lnTo>
                      <a:pt x="52" y="61"/>
                    </a:lnTo>
                    <a:lnTo>
                      <a:pt x="60" y="43"/>
                    </a:lnTo>
                    <a:lnTo>
                      <a:pt x="75" y="6"/>
                    </a:lnTo>
                    <a:lnTo>
                      <a:pt x="75" y="6"/>
                    </a:lnTo>
                    <a:lnTo>
                      <a:pt x="76" y="4"/>
                    </a:lnTo>
                    <a:lnTo>
                      <a:pt x="75" y="2"/>
                    </a:lnTo>
                    <a:lnTo>
                      <a:pt x="74" y="1"/>
                    </a:lnTo>
                    <a:lnTo>
                      <a:pt x="72" y="0"/>
                    </a:lnTo>
                    <a:lnTo>
                      <a:pt x="69" y="1"/>
                    </a:lnTo>
                    <a:lnTo>
                      <a:pt x="67" y="2"/>
                    </a:lnTo>
                    <a:lnTo>
                      <a:pt x="66" y="3"/>
                    </a:lnTo>
                    <a:lnTo>
                      <a:pt x="66" y="3"/>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4" name="chenying0907 168"/>
              <p:cNvSpPr/>
              <p:nvPr/>
            </p:nvSpPr>
            <p:spPr bwMode="auto">
              <a:xfrm>
                <a:off x="4271963" y="2197100"/>
                <a:ext cx="55563" cy="195263"/>
              </a:xfrm>
              <a:custGeom>
                <a:avLst/>
                <a:gdLst/>
                <a:ahLst/>
                <a:cxnLst>
                  <a:cxn ang="0">
                    <a:pos x="98" y="2"/>
                  </a:cxn>
                  <a:cxn ang="0">
                    <a:pos x="98" y="2"/>
                  </a:cxn>
                  <a:cxn ang="0">
                    <a:pos x="84" y="26"/>
                  </a:cxn>
                  <a:cxn ang="0">
                    <a:pos x="71" y="51"/>
                  </a:cxn>
                  <a:cxn ang="0">
                    <a:pos x="61" y="77"/>
                  </a:cxn>
                  <a:cxn ang="0">
                    <a:pos x="51" y="103"/>
                  </a:cxn>
                  <a:cxn ang="0">
                    <a:pos x="42" y="128"/>
                  </a:cxn>
                  <a:cxn ang="0">
                    <a:pos x="34" y="155"/>
                  </a:cxn>
                  <a:cxn ang="0">
                    <a:pos x="27" y="182"/>
                  </a:cxn>
                  <a:cxn ang="0">
                    <a:pos x="21" y="209"/>
                  </a:cxn>
                  <a:cxn ang="0">
                    <a:pos x="21" y="209"/>
                  </a:cxn>
                  <a:cxn ang="0">
                    <a:pos x="14" y="234"/>
                  </a:cxn>
                  <a:cxn ang="0">
                    <a:pos x="9" y="259"/>
                  </a:cxn>
                  <a:cxn ang="0">
                    <a:pos x="6" y="283"/>
                  </a:cxn>
                  <a:cxn ang="0">
                    <a:pos x="3" y="308"/>
                  </a:cxn>
                  <a:cxn ang="0">
                    <a:pos x="3" y="308"/>
                  </a:cxn>
                  <a:cxn ang="0">
                    <a:pos x="1" y="323"/>
                  </a:cxn>
                  <a:cxn ang="0">
                    <a:pos x="0" y="340"/>
                  </a:cxn>
                  <a:cxn ang="0">
                    <a:pos x="0" y="349"/>
                  </a:cxn>
                  <a:cxn ang="0">
                    <a:pos x="1" y="356"/>
                  </a:cxn>
                  <a:cxn ang="0">
                    <a:pos x="4" y="363"/>
                  </a:cxn>
                  <a:cxn ang="0">
                    <a:pos x="6" y="366"/>
                  </a:cxn>
                  <a:cxn ang="0">
                    <a:pos x="8" y="368"/>
                  </a:cxn>
                  <a:cxn ang="0">
                    <a:pos x="8" y="368"/>
                  </a:cxn>
                  <a:cxn ang="0">
                    <a:pos x="11" y="370"/>
                  </a:cxn>
                  <a:cxn ang="0">
                    <a:pos x="13" y="369"/>
                  </a:cxn>
                  <a:cxn ang="0">
                    <a:pos x="15" y="368"/>
                  </a:cxn>
                  <a:cxn ang="0">
                    <a:pos x="16" y="365"/>
                  </a:cxn>
                  <a:cxn ang="0">
                    <a:pos x="16" y="361"/>
                  </a:cxn>
                  <a:cxn ang="0">
                    <a:pos x="16" y="361"/>
                  </a:cxn>
                  <a:cxn ang="0">
                    <a:pos x="16" y="359"/>
                  </a:cxn>
                  <a:cxn ang="0">
                    <a:pos x="15" y="357"/>
                  </a:cxn>
                  <a:cxn ang="0">
                    <a:pos x="13" y="356"/>
                  </a:cxn>
                  <a:cxn ang="0">
                    <a:pos x="11" y="356"/>
                  </a:cxn>
                  <a:cxn ang="0">
                    <a:pos x="11" y="356"/>
                  </a:cxn>
                  <a:cxn ang="0">
                    <a:pos x="10" y="349"/>
                  </a:cxn>
                  <a:cxn ang="0">
                    <a:pos x="10" y="339"/>
                  </a:cxn>
                  <a:cxn ang="0">
                    <a:pos x="11" y="324"/>
                  </a:cxn>
                  <a:cxn ang="0">
                    <a:pos x="11" y="324"/>
                  </a:cxn>
                  <a:cxn ang="0">
                    <a:pos x="12" y="304"/>
                  </a:cxn>
                  <a:cxn ang="0">
                    <a:pos x="14" y="283"/>
                  </a:cxn>
                  <a:cxn ang="0">
                    <a:pos x="14" y="283"/>
                  </a:cxn>
                  <a:cxn ang="0">
                    <a:pos x="19" y="259"/>
                  </a:cxn>
                  <a:cxn ang="0">
                    <a:pos x="24" y="235"/>
                  </a:cxn>
                  <a:cxn ang="0">
                    <a:pos x="35" y="185"/>
                  </a:cxn>
                  <a:cxn ang="0">
                    <a:pos x="35" y="185"/>
                  </a:cxn>
                  <a:cxn ang="0">
                    <a:pos x="47" y="143"/>
                  </a:cxn>
                  <a:cxn ang="0">
                    <a:pos x="61" y="102"/>
                  </a:cxn>
                  <a:cxn ang="0">
                    <a:pos x="61" y="102"/>
                  </a:cxn>
                  <a:cxn ang="0">
                    <a:pos x="70" y="77"/>
                  </a:cxn>
                  <a:cxn ang="0">
                    <a:pos x="80" y="53"/>
                  </a:cxn>
                  <a:cxn ang="0">
                    <a:pos x="93" y="30"/>
                  </a:cxn>
                  <a:cxn ang="0">
                    <a:pos x="106" y="8"/>
                  </a:cxn>
                  <a:cxn ang="0">
                    <a:pos x="106" y="8"/>
                  </a:cxn>
                  <a:cxn ang="0">
                    <a:pos x="106" y="6"/>
                  </a:cxn>
                  <a:cxn ang="0">
                    <a:pos x="106" y="3"/>
                  </a:cxn>
                  <a:cxn ang="0">
                    <a:pos x="105" y="2"/>
                  </a:cxn>
                  <a:cxn ang="0">
                    <a:pos x="104" y="0"/>
                  </a:cxn>
                  <a:cxn ang="0">
                    <a:pos x="102" y="0"/>
                  </a:cxn>
                  <a:cxn ang="0">
                    <a:pos x="101" y="0"/>
                  </a:cxn>
                  <a:cxn ang="0">
                    <a:pos x="99" y="0"/>
                  </a:cxn>
                  <a:cxn ang="0">
                    <a:pos x="98" y="2"/>
                  </a:cxn>
                  <a:cxn ang="0">
                    <a:pos x="98" y="2"/>
                  </a:cxn>
                </a:cxnLst>
                <a:rect l="0" t="0" r="r" b="b"/>
                <a:pathLst>
                  <a:path w="106" h="370">
                    <a:moveTo>
                      <a:pt x="98" y="2"/>
                    </a:moveTo>
                    <a:lnTo>
                      <a:pt x="98" y="2"/>
                    </a:lnTo>
                    <a:lnTo>
                      <a:pt x="84" y="26"/>
                    </a:lnTo>
                    <a:lnTo>
                      <a:pt x="71" y="51"/>
                    </a:lnTo>
                    <a:lnTo>
                      <a:pt x="61" y="77"/>
                    </a:lnTo>
                    <a:lnTo>
                      <a:pt x="51" y="103"/>
                    </a:lnTo>
                    <a:lnTo>
                      <a:pt x="42" y="128"/>
                    </a:lnTo>
                    <a:lnTo>
                      <a:pt x="34" y="155"/>
                    </a:lnTo>
                    <a:lnTo>
                      <a:pt x="27" y="182"/>
                    </a:lnTo>
                    <a:lnTo>
                      <a:pt x="21" y="209"/>
                    </a:lnTo>
                    <a:lnTo>
                      <a:pt x="21" y="209"/>
                    </a:lnTo>
                    <a:lnTo>
                      <a:pt x="14" y="234"/>
                    </a:lnTo>
                    <a:lnTo>
                      <a:pt x="9" y="259"/>
                    </a:lnTo>
                    <a:lnTo>
                      <a:pt x="6" y="283"/>
                    </a:lnTo>
                    <a:lnTo>
                      <a:pt x="3" y="308"/>
                    </a:lnTo>
                    <a:lnTo>
                      <a:pt x="3" y="308"/>
                    </a:lnTo>
                    <a:lnTo>
                      <a:pt x="1" y="323"/>
                    </a:lnTo>
                    <a:lnTo>
                      <a:pt x="0" y="340"/>
                    </a:lnTo>
                    <a:lnTo>
                      <a:pt x="0" y="349"/>
                    </a:lnTo>
                    <a:lnTo>
                      <a:pt x="1" y="356"/>
                    </a:lnTo>
                    <a:lnTo>
                      <a:pt x="4" y="363"/>
                    </a:lnTo>
                    <a:lnTo>
                      <a:pt x="6" y="366"/>
                    </a:lnTo>
                    <a:lnTo>
                      <a:pt x="8" y="368"/>
                    </a:lnTo>
                    <a:lnTo>
                      <a:pt x="8" y="368"/>
                    </a:lnTo>
                    <a:lnTo>
                      <a:pt x="11" y="370"/>
                    </a:lnTo>
                    <a:lnTo>
                      <a:pt x="13" y="369"/>
                    </a:lnTo>
                    <a:lnTo>
                      <a:pt x="15" y="368"/>
                    </a:lnTo>
                    <a:lnTo>
                      <a:pt x="16" y="365"/>
                    </a:lnTo>
                    <a:lnTo>
                      <a:pt x="16" y="361"/>
                    </a:lnTo>
                    <a:lnTo>
                      <a:pt x="16" y="361"/>
                    </a:lnTo>
                    <a:lnTo>
                      <a:pt x="16" y="359"/>
                    </a:lnTo>
                    <a:lnTo>
                      <a:pt x="15" y="357"/>
                    </a:lnTo>
                    <a:lnTo>
                      <a:pt x="13" y="356"/>
                    </a:lnTo>
                    <a:lnTo>
                      <a:pt x="11" y="356"/>
                    </a:lnTo>
                    <a:lnTo>
                      <a:pt x="11" y="356"/>
                    </a:lnTo>
                    <a:lnTo>
                      <a:pt x="10" y="349"/>
                    </a:lnTo>
                    <a:lnTo>
                      <a:pt x="10" y="339"/>
                    </a:lnTo>
                    <a:lnTo>
                      <a:pt x="11" y="324"/>
                    </a:lnTo>
                    <a:lnTo>
                      <a:pt x="11" y="324"/>
                    </a:lnTo>
                    <a:lnTo>
                      <a:pt x="12" y="304"/>
                    </a:lnTo>
                    <a:lnTo>
                      <a:pt x="14" y="283"/>
                    </a:lnTo>
                    <a:lnTo>
                      <a:pt x="14" y="283"/>
                    </a:lnTo>
                    <a:lnTo>
                      <a:pt x="19" y="259"/>
                    </a:lnTo>
                    <a:lnTo>
                      <a:pt x="24" y="235"/>
                    </a:lnTo>
                    <a:lnTo>
                      <a:pt x="35" y="185"/>
                    </a:lnTo>
                    <a:lnTo>
                      <a:pt x="35" y="185"/>
                    </a:lnTo>
                    <a:lnTo>
                      <a:pt x="47" y="143"/>
                    </a:lnTo>
                    <a:lnTo>
                      <a:pt x="61" y="102"/>
                    </a:lnTo>
                    <a:lnTo>
                      <a:pt x="61" y="102"/>
                    </a:lnTo>
                    <a:lnTo>
                      <a:pt x="70" y="77"/>
                    </a:lnTo>
                    <a:lnTo>
                      <a:pt x="80" y="53"/>
                    </a:lnTo>
                    <a:lnTo>
                      <a:pt x="93" y="30"/>
                    </a:lnTo>
                    <a:lnTo>
                      <a:pt x="106" y="8"/>
                    </a:lnTo>
                    <a:lnTo>
                      <a:pt x="106" y="8"/>
                    </a:lnTo>
                    <a:lnTo>
                      <a:pt x="106" y="6"/>
                    </a:lnTo>
                    <a:lnTo>
                      <a:pt x="106" y="3"/>
                    </a:lnTo>
                    <a:lnTo>
                      <a:pt x="105" y="2"/>
                    </a:lnTo>
                    <a:lnTo>
                      <a:pt x="104" y="0"/>
                    </a:lnTo>
                    <a:lnTo>
                      <a:pt x="102" y="0"/>
                    </a:lnTo>
                    <a:lnTo>
                      <a:pt x="101" y="0"/>
                    </a:lnTo>
                    <a:lnTo>
                      <a:pt x="99" y="0"/>
                    </a:lnTo>
                    <a:lnTo>
                      <a:pt x="98" y="2"/>
                    </a:lnTo>
                    <a:lnTo>
                      <a:pt x="98" y="2"/>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5" name="chenying0907 169"/>
              <p:cNvSpPr/>
              <p:nvPr/>
            </p:nvSpPr>
            <p:spPr bwMode="auto">
              <a:xfrm>
                <a:off x="4305300" y="2198688"/>
                <a:ext cx="39688" cy="146050"/>
              </a:xfrm>
              <a:custGeom>
                <a:avLst/>
                <a:gdLst/>
                <a:ahLst/>
                <a:cxnLst>
                  <a:cxn ang="0">
                    <a:pos x="68" y="2"/>
                  </a:cxn>
                  <a:cxn ang="0">
                    <a:pos x="68" y="2"/>
                  </a:cxn>
                  <a:cxn ang="0">
                    <a:pos x="62" y="10"/>
                  </a:cxn>
                  <a:cxn ang="0">
                    <a:pos x="57" y="20"/>
                  </a:cxn>
                  <a:cxn ang="0">
                    <a:pos x="54" y="31"/>
                  </a:cxn>
                  <a:cxn ang="0">
                    <a:pos x="53" y="41"/>
                  </a:cxn>
                  <a:cxn ang="0">
                    <a:pos x="53" y="41"/>
                  </a:cxn>
                  <a:cxn ang="0">
                    <a:pos x="51" y="51"/>
                  </a:cxn>
                  <a:cxn ang="0">
                    <a:pos x="49" y="60"/>
                  </a:cxn>
                  <a:cxn ang="0">
                    <a:pos x="42" y="80"/>
                  </a:cxn>
                  <a:cxn ang="0">
                    <a:pos x="37" y="101"/>
                  </a:cxn>
                  <a:cxn ang="0">
                    <a:pos x="32" y="120"/>
                  </a:cxn>
                  <a:cxn ang="0">
                    <a:pos x="32" y="120"/>
                  </a:cxn>
                  <a:cxn ang="0">
                    <a:pos x="14" y="191"/>
                  </a:cxn>
                  <a:cxn ang="0">
                    <a:pos x="7" y="227"/>
                  </a:cxn>
                  <a:cxn ang="0">
                    <a:pos x="3" y="244"/>
                  </a:cxn>
                  <a:cxn ang="0">
                    <a:pos x="1" y="263"/>
                  </a:cxn>
                  <a:cxn ang="0">
                    <a:pos x="1" y="263"/>
                  </a:cxn>
                  <a:cxn ang="0">
                    <a:pos x="0" y="265"/>
                  </a:cxn>
                  <a:cxn ang="0">
                    <a:pos x="0" y="270"/>
                  </a:cxn>
                  <a:cxn ang="0">
                    <a:pos x="0" y="270"/>
                  </a:cxn>
                  <a:cxn ang="0">
                    <a:pos x="0" y="272"/>
                  </a:cxn>
                  <a:cxn ang="0">
                    <a:pos x="1" y="273"/>
                  </a:cxn>
                  <a:cxn ang="0">
                    <a:pos x="3" y="274"/>
                  </a:cxn>
                  <a:cxn ang="0">
                    <a:pos x="4" y="274"/>
                  </a:cxn>
                  <a:cxn ang="0">
                    <a:pos x="7" y="273"/>
                  </a:cxn>
                  <a:cxn ang="0">
                    <a:pos x="8" y="272"/>
                  </a:cxn>
                  <a:cxn ang="0">
                    <a:pos x="9" y="270"/>
                  </a:cxn>
                  <a:cxn ang="0">
                    <a:pos x="9" y="270"/>
                  </a:cxn>
                  <a:cxn ang="0">
                    <a:pos x="11" y="254"/>
                  </a:cxn>
                  <a:cxn ang="0">
                    <a:pos x="14" y="237"/>
                  </a:cxn>
                  <a:cxn ang="0">
                    <a:pos x="22" y="204"/>
                  </a:cxn>
                  <a:cxn ang="0">
                    <a:pos x="37" y="139"/>
                  </a:cxn>
                  <a:cxn ang="0">
                    <a:pos x="37" y="139"/>
                  </a:cxn>
                  <a:cxn ang="0">
                    <a:pos x="45" y="106"/>
                  </a:cxn>
                  <a:cxn ang="0">
                    <a:pos x="54" y="73"/>
                  </a:cxn>
                  <a:cxn ang="0">
                    <a:pos x="54" y="73"/>
                  </a:cxn>
                  <a:cxn ang="0">
                    <a:pos x="58" y="56"/>
                  </a:cxn>
                  <a:cxn ang="0">
                    <a:pos x="61" y="39"/>
                  </a:cxn>
                  <a:cxn ang="0">
                    <a:pos x="64" y="31"/>
                  </a:cxn>
                  <a:cxn ang="0">
                    <a:pos x="66" y="22"/>
                  </a:cxn>
                  <a:cxn ang="0">
                    <a:pos x="70" y="14"/>
                  </a:cxn>
                  <a:cxn ang="0">
                    <a:pos x="74" y="8"/>
                  </a:cxn>
                  <a:cxn ang="0">
                    <a:pos x="74" y="8"/>
                  </a:cxn>
                  <a:cxn ang="0">
                    <a:pos x="75" y="6"/>
                  </a:cxn>
                  <a:cxn ang="0">
                    <a:pos x="75" y="5"/>
                  </a:cxn>
                  <a:cxn ang="0">
                    <a:pos x="74" y="1"/>
                  </a:cxn>
                  <a:cxn ang="0">
                    <a:pos x="72" y="0"/>
                  </a:cxn>
                  <a:cxn ang="0">
                    <a:pos x="71" y="0"/>
                  </a:cxn>
                  <a:cxn ang="0">
                    <a:pos x="69" y="0"/>
                  </a:cxn>
                  <a:cxn ang="0">
                    <a:pos x="68" y="2"/>
                  </a:cxn>
                  <a:cxn ang="0">
                    <a:pos x="68" y="2"/>
                  </a:cxn>
                </a:cxnLst>
                <a:rect l="0" t="0" r="r" b="b"/>
                <a:pathLst>
                  <a:path w="75" h="274">
                    <a:moveTo>
                      <a:pt x="68" y="2"/>
                    </a:moveTo>
                    <a:lnTo>
                      <a:pt x="68" y="2"/>
                    </a:lnTo>
                    <a:lnTo>
                      <a:pt x="62" y="10"/>
                    </a:lnTo>
                    <a:lnTo>
                      <a:pt x="57" y="20"/>
                    </a:lnTo>
                    <a:lnTo>
                      <a:pt x="54" y="31"/>
                    </a:lnTo>
                    <a:lnTo>
                      <a:pt x="53" y="41"/>
                    </a:lnTo>
                    <a:lnTo>
                      <a:pt x="53" y="41"/>
                    </a:lnTo>
                    <a:lnTo>
                      <a:pt x="51" y="51"/>
                    </a:lnTo>
                    <a:lnTo>
                      <a:pt x="49" y="60"/>
                    </a:lnTo>
                    <a:lnTo>
                      <a:pt x="42" y="80"/>
                    </a:lnTo>
                    <a:lnTo>
                      <a:pt x="37" y="101"/>
                    </a:lnTo>
                    <a:lnTo>
                      <a:pt x="32" y="120"/>
                    </a:lnTo>
                    <a:lnTo>
                      <a:pt x="32" y="120"/>
                    </a:lnTo>
                    <a:lnTo>
                      <a:pt x="14" y="191"/>
                    </a:lnTo>
                    <a:lnTo>
                      <a:pt x="7" y="227"/>
                    </a:lnTo>
                    <a:lnTo>
                      <a:pt x="3" y="244"/>
                    </a:lnTo>
                    <a:lnTo>
                      <a:pt x="1" y="263"/>
                    </a:lnTo>
                    <a:lnTo>
                      <a:pt x="1" y="263"/>
                    </a:lnTo>
                    <a:lnTo>
                      <a:pt x="0" y="265"/>
                    </a:lnTo>
                    <a:lnTo>
                      <a:pt x="0" y="270"/>
                    </a:lnTo>
                    <a:lnTo>
                      <a:pt x="0" y="270"/>
                    </a:lnTo>
                    <a:lnTo>
                      <a:pt x="0" y="272"/>
                    </a:lnTo>
                    <a:lnTo>
                      <a:pt x="1" y="273"/>
                    </a:lnTo>
                    <a:lnTo>
                      <a:pt x="3" y="274"/>
                    </a:lnTo>
                    <a:lnTo>
                      <a:pt x="4" y="274"/>
                    </a:lnTo>
                    <a:lnTo>
                      <a:pt x="7" y="273"/>
                    </a:lnTo>
                    <a:lnTo>
                      <a:pt x="8" y="272"/>
                    </a:lnTo>
                    <a:lnTo>
                      <a:pt x="9" y="270"/>
                    </a:lnTo>
                    <a:lnTo>
                      <a:pt x="9" y="270"/>
                    </a:lnTo>
                    <a:lnTo>
                      <a:pt x="11" y="254"/>
                    </a:lnTo>
                    <a:lnTo>
                      <a:pt x="14" y="237"/>
                    </a:lnTo>
                    <a:lnTo>
                      <a:pt x="22" y="204"/>
                    </a:lnTo>
                    <a:lnTo>
                      <a:pt x="37" y="139"/>
                    </a:lnTo>
                    <a:lnTo>
                      <a:pt x="37" y="139"/>
                    </a:lnTo>
                    <a:lnTo>
                      <a:pt x="45" y="106"/>
                    </a:lnTo>
                    <a:lnTo>
                      <a:pt x="54" y="73"/>
                    </a:lnTo>
                    <a:lnTo>
                      <a:pt x="54" y="73"/>
                    </a:lnTo>
                    <a:lnTo>
                      <a:pt x="58" y="56"/>
                    </a:lnTo>
                    <a:lnTo>
                      <a:pt x="61" y="39"/>
                    </a:lnTo>
                    <a:lnTo>
                      <a:pt x="64" y="31"/>
                    </a:lnTo>
                    <a:lnTo>
                      <a:pt x="66" y="22"/>
                    </a:lnTo>
                    <a:lnTo>
                      <a:pt x="70" y="14"/>
                    </a:lnTo>
                    <a:lnTo>
                      <a:pt x="74" y="8"/>
                    </a:lnTo>
                    <a:lnTo>
                      <a:pt x="74" y="8"/>
                    </a:lnTo>
                    <a:lnTo>
                      <a:pt x="75" y="6"/>
                    </a:lnTo>
                    <a:lnTo>
                      <a:pt x="75" y="5"/>
                    </a:lnTo>
                    <a:lnTo>
                      <a:pt x="74" y="1"/>
                    </a:lnTo>
                    <a:lnTo>
                      <a:pt x="72" y="0"/>
                    </a:lnTo>
                    <a:lnTo>
                      <a:pt x="71" y="0"/>
                    </a:lnTo>
                    <a:lnTo>
                      <a:pt x="69" y="0"/>
                    </a:lnTo>
                    <a:lnTo>
                      <a:pt x="68" y="2"/>
                    </a:lnTo>
                    <a:lnTo>
                      <a:pt x="68" y="2"/>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6" name="chenying0907 170"/>
              <p:cNvSpPr/>
              <p:nvPr/>
            </p:nvSpPr>
            <p:spPr bwMode="auto">
              <a:xfrm>
                <a:off x="4338638" y="2201863"/>
                <a:ext cx="31750" cy="112713"/>
              </a:xfrm>
              <a:custGeom>
                <a:avLst/>
                <a:gdLst/>
                <a:ahLst/>
                <a:cxnLst>
                  <a:cxn ang="0">
                    <a:pos x="52" y="4"/>
                  </a:cxn>
                  <a:cxn ang="0">
                    <a:pos x="52" y="4"/>
                  </a:cxn>
                  <a:cxn ang="0">
                    <a:pos x="51" y="10"/>
                  </a:cxn>
                  <a:cxn ang="0">
                    <a:pos x="48" y="16"/>
                  </a:cxn>
                  <a:cxn ang="0">
                    <a:pos x="43" y="29"/>
                  </a:cxn>
                  <a:cxn ang="0">
                    <a:pos x="38" y="41"/>
                  </a:cxn>
                  <a:cxn ang="0">
                    <a:pos x="36" y="47"/>
                  </a:cxn>
                  <a:cxn ang="0">
                    <a:pos x="34" y="54"/>
                  </a:cxn>
                  <a:cxn ang="0">
                    <a:pos x="34" y="54"/>
                  </a:cxn>
                  <a:cxn ang="0">
                    <a:pos x="25" y="103"/>
                  </a:cxn>
                  <a:cxn ang="0">
                    <a:pos x="25" y="103"/>
                  </a:cxn>
                  <a:cxn ang="0">
                    <a:pos x="23" y="116"/>
                  </a:cxn>
                  <a:cxn ang="0">
                    <a:pos x="19" y="129"/>
                  </a:cxn>
                  <a:cxn ang="0">
                    <a:pos x="10" y="156"/>
                  </a:cxn>
                  <a:cxn ang="0">
                    <a:pos x="3" y="181"/>
                  </a:cxn>
                  <a:cxn ang="0">
                    <a:pos x="1" y="195"/>
                  </a:cxn>
                  <a:cxn ang="0">
                    <a:pos x="0" y="208"/>
                  </a:cxn>
                  <a:cxn ang="0">
                    <a:pos x="0" y="208"/>
                  </a:cxn>
                  <a:cxn ang="0">
                    <a:pos x="0" y="210"/>
                  </a:cxn>
                  <a:cxn ang="0">
                    <a:pos x="1" y="211"/>
                  </a:cxn>
                  <a:cxn ang="0">
                    <a:pos x="2" y="212"/>
                  </a:cxn>
                  <a:cxn ang="0">
                    <a:pos x="4" y="212"/>
                  </a:cxn>
                  <a:cxn ang="0">
                    <a:pos x="6" y="212"/>
                  </a:cxn>
                  <a:cxn ang="0">
                    <a:pos x="7" y="211"/>
                  </a:cxn>
                  <a:cxn ang="0">
                    <a:pos x="8" y="210"/>
                  </a:cxn>
                  <a:cxn ang="0">
                    <a:pos x="9" y="208"/>
                  </a:cxn>
                  <a:cxn ang="0">
                    <a:pos x="9" y="208"/>
                  </a:cxn>
                  <a:cxn ang="0">
                    <a:pos x="10" y="200"/>
                  </a:cxn>
                  <a:cxn ang="0">
                    <a:pos x="11" y="192"/>
                  </a:cxn>
                  <a:cxn ang="0">
                    <a:pos x="15" y="176"/>
                  </a:cxn>
                  <a:cxn ang="0">
                    <a:pos x="26" y="144"/>
                  </a:cxn>
                  <a:cxn ang="0">
                    <a:pos x="26" y="144"/>
                  </a:cxn>
                  <a:cxn ang="0">
                    <a:pos x="29" y="131"/>
                  </a:cxn>
                  <a:cxn ang="0">
                    <a:pos x="32" y="117"/>
                  </a:cxn>
                  <a:cxn ang="0">
                    <a:pos x="37" y="91"/>
                  </a:cxn>
                  <a:cxn ang="0">
                    <a:pos x="37" y="91"/>
                  </a:cxn>
                  <a:cxn ang="0">
                    <a:pos x="41" y="67"/>
                  </a:cxn>
                  <a:cxn ang="0">
                    <a:pos x="46" y="42"/>
                  </a:cxn>
                  <a:cxn ang="0">
                    <a:pos x="46" y="42"/>
                  </a:cxn>
                  <a:cxn ang="0">
                    <a:pos x="50" y="33"/>
                  </a:cxn>
                  <a:cxn ang="0">
                    <a:pos x="55" y="23"/>
                  </a:cxn>
                  <a:cxn ang="0">
                    <a:pos x="59" y="14"/>
                  </a:cxn>
                  <a:cxn ang="0">
                    <a:pos x="60" y="9"/>
                  </a:cxn>
                  <a:cxn ang="0">
                    <a:pos x="61" y="4"/>
                  </a:cxn>
                  <a:cxn ang="0">
                    <a:pos x="61" y="4"/>
                  </a:cxn>
                  <a:cxn ang="0">
                    <a:pos x="61" y="3"/>
                  </a:cxn>
                  <a:cxn ang="0">
                    <a:pos x="60" y="1"/>
                  </a:cxn>
                  <a:cxn ang="0">
                    <a:pos x="59" y="0"/>
                  </a:cxn>
                  <a:cxn ang="0">
                    <a:pos x="57" y="0"/>
                  </a:cxn>
                  <a:cxn ang="0">
                    <a:pos x="54" y="1"/>
                  </a:cxn>
                  <a:cxn ang="0">
                    <a:pos x="53" y="3"/>
                  </a:cxn>
                  <a:cxn ang="0">
                    <a:pos x="52" y="4"/>
                  </a:cxn>
                  <a:cxn ang="0">
                    <a:pos x="52" y="4"/>
                  </a:cxn>
                </a:cxnLst>
                <a:rect l="0" t="0" r="r" b="b"/>
                <a:pathLst>
                  <a:path w="61" h="212">
                    <a:moveTo>
                      <a:pt x="52" y="4"/>
                    </a:moveTo>
                    <a:lnTo>
                      <a:pt x="52" y="4"/>
                    </a:lnTo>
                    <a:lnTo>
                      <a:pt x="51" y="10"/>
                    </a:lnTo>
                    <a:lnTo>
                      <a:pt x="48" y="16"/>
                    </a:lnTo>
                    <a:lnTo>
                      <a:pt x="43" y="29"/>
                    </a:lnTo>
                    <a:lnTo>
                      <a:pt x="38" y="41"/>
                    </a:lnTo>
                    <a:lnTo>
                      <a:pt x="36" y="47"/>
                    </a:lnTo>
                    <a:lnTo>
                      <a:pt x="34" y="54"/>
                    </a:lnTo>
                    <a:lnTo>
                      <a:pt x="34" y="54"/>
                    </a:lnTo>
                    <a:lnTo>
                      <a:pt x="25" y="103"/>
                    </a:lnTo>
                    <a:lnTo>
                      <a:pt x="25" y="103"/>
                    </a:lnTo>
                    <a:lnTo>
                      <a:pt x="23" y="116"/>
                    </a:lnTo>
                    <a:lnTo>
                      <a:pt x="19" y="129"/>
                    </a:lnTo>
                    <a:lnTo>
                      <a:pt x="10" y="156"/>
                    </a:lnTo>
                    <a:lnTo>
                      <a:pt x="3" y="181"/>
                    </a:lnTo>
                    <a:lnTo>
                      <a:pt x="1" y="195"/>
                    </a:lnTo>
                    <a:lnTo>
                      <a:pt x="0" y="208"/>
                    </a:lnTo>
                    <a:lnTo>
                      <a:pt x="0" y="208"/>
                    </a:lnTo>
                    <a:lnTo>
                      <a:pt x="0" y="210"/>
                    </a:lnTo>
                    <a:lnTo>
                      <a:pt x="1" y="211"/>
                    </a:lnTo>
                    <a:lnTo>
                      <a:pt x="2" y="212"/>
                    </a:lnTo>
                    <a:lnTo>
                      <a:pt x="4" y="212"/>
                    </a:lnTo>
                    <a:lnTo>
                      <a:pt x="6" y="212"/>
                    </a:lnTo>
                    <a:lnTo>
                      <a:pt x="7" y="211"/>
                    </a:lnTo>
                    <a:lnTo>
                      <a:pt x="8" y="210"/>
                    </a:lnTo>
                    <a:lnTo>
                      <a:pt x="9" y="208"/>
                    </a:lnTo>
                    <a:lnTo>
                      <a:pt x="9" y="208"/>
                    </a:lnTo>
                    <a:lnTo>
                      <a:pt x="10" y="200"/>
                    </a:lnTo>
                    <a:lnTo>
                      <a:pt x="11" y="192"/>
                    </a:lnTo>
                    <a:lnTo>
                      <a:pt x="15" y="176"/>
                    </a:lnTo>
                    <a:lnTo>
                      <a:pt x="26" y="144"/>
                    </a:lnTo>
                    <a:lnTo>
                      <a:pt x="26" y="144"/>
                    </a:lnTo>
                    <a:lnTo>
                      <a:pt x="29" y="131"/>
                    </a:lnTo>
                    <a:lnTo>
                      <a:pt x="32" y="117"/>
                    </a:lnTo>
                    <a:lnTo>
                      <a:pt x="37" y="91"/>
                    </a:lnTo>
                    <a:lnTo>
                      <a:pt x="37" y="91"/>
                    </a:lnTo>
                    <a:lnTo>
                      <a:pt x="41" y="67"/>
                    </a:lnTo>
                    <a:lnTo>
                      <a:pt x="46" y="42"/>
                    </a:lnTo>
                    <a:lnTo>
                      <a:pt x="46" y="42"/>
                    </a:lnTo>
                    <a:lnTo>
                      <a:pt x="50" y="33"/>
                    </a:lnTo>
                    <a:lnTo>
                      <a:pt x="55" y="23"/>
                    </a:lnTo>
                    <a:lnTo>
                      <a:pt x="59" y="14"/>
                    </a:lnTo>
                    <a:lnTo>
                      <a:pt x="60" y="9"/>
                    </a:lnTo>
                    <a:lnTo>
                      <a:pt x="61" y="4"/>
                    </a:lnTo>
                    <a:lnTo>
                      <a:pt x="61" y="4"/>
                    </a:lnTo>
                    <a:lnTo>
                      <a:pt x="61" y="3"/>
                    </a:lnTo>
                    <a:lnTo>
                      <a:pt x="60" y="1"/>
                    </a:lnTo>
                    <a:lnTo>
                      <a:pt x="59" y="0"/>
                    </a:lnTo>
                    <a:lnTo>
                      <a:pt x="57" y="0"/>
                    </a:lnTo>
                    <a:lnTo>
                      <a:pt x="54" y="1"/>
                    </a:lnTo>
                    <a:lnTo>
                      <a:pt x="53" y="3"/>
                    </a:lnTo>
                    <a:lnTo>
                      <a:pt x="52" y="4"/>
                    </a:lnTo>
                    <a:lnTo>
                      <a:pt x="52" y="4"/>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7" name="chenying0907 171"/>
              <p:cNvSpPr/>
              <p:nvPr/>
            </p:nvSpPr>
            <p:spPr bwMode="auto">
              <a:xfrm>
                <a:off x="4357688" y="2209800"/>
                <a:ext cx="36513" cy="90488"/>
              </a:xfrm>
              <a:custGeom>
                <a:avLst/>
                <a:gdLst/>
                <a:ahLst/>
                <a:cxnLst>
                  <a:cxn ang="0">
                    <a:pos x="60" y="1"/>
                  </a:cxn>
                  <a:cxn ang="0">
                    <a:pos x="60" y="1"/>
                  </a:cxn>
                  <a:cxn ang="0">
                    <a:pos x="51" y="10"/>
                  </a:cxn>
                  <a:cxn ang="0">
                    <a:pos x="43" y="22"/>
                  </a:cxn>
                  <a:cxn ang="0">
                    <a:pos x="37" y="34"/>
                  </a:cxn>
                  <a:cxn ang="0">
                    <a:pos x="33" y="48"/>
                  </a:cxn>
                  <a:cxn ang="0">
                    <a:pos x="29" y="61"/>
                  </a:cxn>
                  <a:cxn ang="0">
                    <a:pos x="25" y="75"/>
                  </a:cxn>
                  <a:cxn ang="0">
                    <a:pos x="20" y="100"/>
                  </a:cxn>
                  <a:cxn ang="0">
                    <a:pos x="20" y="100"/>
                  </a:cxn>
                  <a:cxn ang="0">
                    <a:pos x="15" y="115"/>
                  </a:cxn>
                  <a:cxn ang="0">
                    <a:pos x="6" y="135"/>
                  </a:cxn>
                  <a:cxn ang="0">
                    <a:pos x="3" y="147"/>
                  </a:cxn>
                  <a:cxn ang="0">
                    <a:pos x="0" y="156"/>
                  </a:cxn>
                  <a:cxn ang="0">
                    <a:pos x="0" y="164"/>
                  </a:cxn>
                  <a:cxn ang="0">
                    <a:pos x="1" y="166"/>
                  </a:cxn>
                  <a:cxn ang="0">
                    <a:pos x="3" y="170"/>
                  </a:cxn>
                  <a:cxn ang="0">
                    <a:pos x="3" y="170"/>
                  </a:cxn>
                  <a:cxn ang="0">
                    <a:pos x="4" y="170"/>
                  </a:cxn>
                  <a:cxn ang="0">
                    <a:pos x="6" y="171"/>
                  </a:cxn>
                  <a:cxn ang="0">
                    <a:pos x="9" y="169"/>
                  </a:cxn>
                  <a:cxn ang="0">
                    <a:pos x="10" y="167"/>
                  </a:cxn>
                  <a:cxn ang="0">
                    <a:pos x="11" y="165"/>
                  </a:cxn>
                  <a:cxn ang="0">
                    <a:pos x="10" y="164"/>
                  </a:cxn>
                  <a:cxn ang="0">
                    <a:pos x="9" y="162"/>
                  </a:cxn>
                  <a:cxn ang="0">
                    <a:pos x="9" y="162"/>
                  </a:cxn>
                  <a:cxn ang="0">
                    <a:pos x="10" y="159"/>
                  </a:cxn>
                  <a:cxn ang="0">
                    <a:pos x="14" y="152"/>
                  </a:cxn>
                  <a:cxn ang="0">
                    <a:pos x="18" y="138"/>
                  </a:cxn>
                  <a:cxn ang="0">
                    <a:pos x="18" y="138"/>
                  </a:cxn>
                  <a:cxn ang="0">
                    <a:pos x="24" y="119"/>
                  </a:cxn>
                  <a:cxn ang="0">
                    <a:pos x="29" y="100"/>
                  </a:cxn>
                  <a:cxn ang="0">
                    <a:pos x="29" y="100"/>
                  </a:cxn>
                  <a:cxn ang="0">
                    <a:pos x="34" y="76"/>
                  </a:cxn>
                  <a:cxn ang="0">
                    <a:pos x="38" y="63"/>
                  </a:cxn>
                  <a:cxn ang="0">
                    <a:pos x="41" y="51"/>
                  </a:cxn>
                  <a:cxn ang="0">
                    <a:pos x="47" y="38"/>
                  </a:cxn>
                  <a:cxn ang="0">
                    <a:pos x="52" y="27"/>
                  </a:cxn>
                  <a:cxn ang="0">
                    <a:pos x="58" y="17"/>
                  </a:cxn>
                  <a:cxn ang="0">
                    <a:pos x="66" y="7"/>
                  </a:cxn>
                  <a:cxn ang="0">
                    <a:pos x="66" y="7"/>
                  </a:cxn>
                  <a:cxn ang="0">
                    <a:pos x="67" y="6"/>
                  </a:cxn>
                  <a:cxn ang="0">
                    <a:pos x="68" y="4"/>
                  </a:cxn>
                  <a:cxn ang="0">
                    <a:pos x="67" y="3"/>
                  </a:cxn>
                  <a:cxn ang="0">
                    <a:pos x="66" y="1"/>
                  </a:cxn>
                  <a:cxn ang="0">
                    <a:pos x="65" y="0"/>
                  </a:cxn>
                  <a:cxn ang="0">
                    <a:pos x="63" y="0"/>
                  </a:cxn>
                  <a:cxn ang="0">
                    <a:pos x="61" y="0"/>
                  </a:cxn>
                  <a:cxn ang="0">
                    <a:pos x="60" y="1"/>
                  </a:cxn>
                  <a:cxn ang="0">
                    <a:pos x="60" y="1"/>
                  </a:cxn>
                </a:cxnLst>
                <a:rect l="0" t="0" r="r" b="b"/>
                <a:pathLst>
                  <a:path w="68" h="171">
                    <a:moveTo>
                      <a:pt x="60" y="1"/>
                    </a:moveTo>
                    <a:lnTo>
                      <a:pt x="60" y="1"/>
                    </a:lnTo>
                    <a:lnTo>
                      <a:pt x="51" y="10"/>
                    </a:lnTo>
                    <a:lnTo>
                      <a:pt x="43" y="22"/>
                    </a:lnTo>
                    <a:lnTo>
                      <a:pt x="37" y="34"/>
                    </a:lnTo>
                    <a:lnTo>
                      <a:pt x="33" y="48"/>
                    </a:lnTo>
                    <a:lnTo>
                      <a:pt x="29" y="61"/>
                    </a:lnTo>
                    <a:lnTo>
                      <a:pt x="25" y="75"/>
                    </a:lnTo>
                    <a:lnTo>
                      <a:pt x="20" y="100"/>
                    </a:lnTo>
                    <a:lnTo>
                      <a:pt x="20" y="100"/>
                    </a:lnTo>
                    <a:lnTo>
                      <a:pt x="15" y="115"/>
                    </a:lnTo>
                    <a:lnTo>
                      <a:pt x="6" y="135"/>
                    </a:lnTo>
                    <a:lnTo>
                      <a:pt x="3" y="147"/>
                    </a:lnTo>
                    <a:lnTo>
                      <a:pt x="0" y="156"/>
                    </a:lnTo>
                    <a:lnTo>
                      <a:pt x="0" y="164"/>
                    </a:lnTo>
                    <a:lnTo>
                      <a:pt x="1" y="166"/>
                    </a:lnTo>
                    <a:lnTo>
                      <a:pt x="3" y="170"/>
                    </a:lnTo>
                    <a:lnTo>
                      <a:pt x="3" y="170"/>
                    </a:lnTo>
                    <a:lnTo>
                      <a:pt x="4" y="170"/>
                    </a:lnTo>
                    <a:lnTo>
                      <a:pt x="6" y="171"/>
                    </a:lnTo>
                    <a:lnTo>
                      <a:pt x="9" y="169"/>
                    </a:lnTo>
                    <a:lnTo>
                      <a:pt x="10" y="167"/>
                    </a:lnTo>
                    <a:lnTo>
                      <a:pt x="11" y="165"/>
                    </a:lnTo>
                    <a:lnTo>
                      <a:pt x="10" y="164"/>
                    </a:lnTo>
                    <a:lnTo>
                      <a:pt x="9" y="162"/>
                    </a:lnTo>
                    <a:lnTo>
                      <a:pt x="9" y="162"/>
                    </a:lnTo>
                    <a:lnTo>
                      <a:pt x="10" y="159"/>
                    </a:lnTo>
                    <a:lnTo>
                      <a:pt x="14" y="152"/>
                    </a:lnTo>
                    <a:lnTo>
                      <a:pt x="18" y="138"/>
                    </a:lnTo>
                    <a:lnTo>
                      <a:pt x="18" y="138"/>
                    </a:lnTo>
                    <a:lnTo>
                      <a:pt x="24" y="119"/>
                    </a:lnTo>
                    <a:lnTo>
                      <a:pt x="29" y="100"/>
                    </a:lnTo>
                    <a:lnTo>
                      <a:pt x="29" y="100"/>
                    </a:lnTo>
                    <a:lnTo>
                      <a:pt x="34" y="76"/>
                    </a:lnTo>
                    <a:lnTo>
                      <a:pt x="38" y="63"/>
                    </a:lnTo>
                    <a:lnTo>
                      <a:pt x="41" y="51"/>
                    </a:lnTo>
                    <a:lnTo>
                      <a:pt x="47" y="38"/>
                    </a:lnTo>
                    <a:lnTo>
                      <a:pt x="52" y="27"/>
                    </a:lnTo>
                    <a:lnTo>
                      <a:pt x="58" y="17"/>
                    </a:lnTo>
                    <a:lnTo>
                      <a:pt x="66" y="7"/>
                    </a:lnTo>
                    <a:lnTo>
                      <a:pt x="66" y="7"/>
                    </a:lnTo>
                    <a:lnTo>
                      <a:pt x="67" y="6"/>
                    </a:lnTo>
                    <a:lnTo>
                      <a:pt x="68" y="4"/>
                    </a:lnTo>
                    <a:lnTo>
                      <a:pt x="67" y="3"/>
                    </a:lnTo>
                    <a:lnTo>
                      <a:pt x="66" y="1"/>
                    </a:lnTo>
                    <a:lnTo>
                      <a:pt x="65" y="0"/>
                    </a:lnTo>
                    <a:lnTo>
                      <a:pt x="63" y="0"/>
                    </a:lnTo>
                    <a:lnTo>
                      <a:pt x="61" y="0"/>
                    </a:lnTo>
                    <a:lnTo>
                      <a:pt x="60" y="1"/>
                    </a:lnTo>
                    <a:lnTo>
                      <a:pt x="60" y="1"/>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8" name="chenying0907 172"/>
              <p:cNvSpPr/>
              <p:nvPr/>
            </p:nvSpPr>
            <p:spPr bwMode="auto">
              <a:xfrm>
                <a:off x="4383088" y="2219325"/>
                <a:ext cx="33338" cy="63500"/>
              </a:xfrm>
              <a:custGeom>
                <a:avLst/>
                <a:gdLst/>
                <a:ahLst/>
                <a:cxnLst>
                  <a:cxn ang="0">
                    <a:pos x="55" y="0"/>
                  </a:cxn>
                  <a:cxn ang="0">
                    <a:pos x="55" y="0"/>
                  </a:cxn>
                  <a:cxn ang="0">
                    <a:pos x="50" y="2"/>
                  </a:cxn>
                  <a:cxn ang="0">
                    <a:pos x="46" y="5"/>
                  </a:cxn>
                  <a:cxn ang="0">
                    <a:pos x="42" y="8"/>
                  </a:cxn>
                  <a:cxn ang="0">
                    <a:pos x="39" y="11"/>
                  </a:cxn>
                  <a:cxn ang="0">
                    <a:pos x="33" y="19"/>
                  </a:cxn>
                  <a:cxn ang="0">
                    <a:pos x="29" y="30"/>
                  </a:cxn>
                  <a:cxn ang="0">
                    <a:pos x="29" y="30"/>
                  </a:cxn>
                  <a:cxn ang="0">
                    <a:pos x="13" y="70"/>
                  </a:cxn>
                  <a:cxn ang="0">
                    <a:pos x="6" y="91"/>
                  </a:cxn>
                  <a:cxn ang="0">
                    <a:pos x="0" y="112"/>
                  </a:cxn>
                  <a:cxn ang="0">
                    <a:pos x="0" y="112"/>
                  </a:cxn>
                  <a:cxn ang="0">
                    <a:pos x="0" y="114"/>
                  </a:cxn>
                  <a:cxn ang="0">
                    <a:pos x="1" y="116"/>
                  </a:cxn>
                  <a:cxn ang="0">
                    <a:pos x="2" y="118"/>
                  </a:cxn>
                  <a:cxn ang="0">
                    <a:pos x="4" y="118"/>
                  </a:cxn>
                  <a:cxn ang="0">
                    <a:pos x="6" y="119"/>
                  </a:cxn>
                  <a:cxn ang="0">
                    <a:pos x="7" y="118"/>
                  </a:cxn>
                  <a:cxn ang="0">
                    <a:pos x="8" y="116"/>
                  </a:cxn>
                  <a:cxn ang="0">
                    <a:pos x="9" y="114"/>
                  </a:cxn>
                  <a:cxn ang="0">
                    <a:pos x="9" y="114"/>
                  </a:cxn>
                  <a:cxn ang="0">
                    <a:pos x="13" y="100"/>
                  </a:cxn>
                  <a:cxn ang="0">
                    <a:pos x="17" y="84"/>
                  </a:cxn>
                  <a:cxn ang="0">
                    <a:pos x="23" y="70"/>
                  </a:cxn>
                  <a:cxn ang="0">
                    <a:pos x="30" y="56"/>
                  </a:cxn>
                  <a:cxn ang="0">
                    <a:pos x="30" y="56"/>
                  </a:cxn>
                  <a:cxn ang="0">
                    <a:pos x="34" y="42"/>
                  </a:cxn>
                  <a:cxn ang="0">
                    <a:pos x="39" y="29"/>
                  </a:cxn>
                  <a:cxn ang="0">
                    <a:pos x="42" y="22"/>
                  </a:cxn>
                  <a:cxn ang="0">
                    <a:pos x="46" y="17"/>
                  </a:cxn>
                  <a:cxn ang="0">
                    <a:pos x="51" y="12"/>
                  </a:cxn>
                  <a:cxn ang="0">
                    <a:pos x="57" y="9"/>
                  </a:cxn>
                  <a:cxn ang="0">
                    <a:pos x="57" y="9"/>
                  </a:cxn>
                  <a:cxn ang="0">
                    <a:pos x="60" y="8"/>
                  </a:cxn>
                  <a:cxn ang="0">
                    <a:pos x="61" y="7"/>
                  </a:cxn>
                  <a:cxn ang="0">
                    <a:pos x="62" y="5"/>
                  </a:cxn>
                  <a:cxn ang="0">
                    <a:pos x="61" y="3"/>
                  </a:cxn>
                  <a:cxn ang="0">
                    <a:pos x="61" y="2"/>
                  </a:cxn>
                  <a:cxn ang="0">
                    <a:pos x="60" y="0"/>
                  </a:cxn>
                  <a:cxn ang="0">
                    <a:pos x="57" y="0"/>
                  </a:cxn>
                  <a:cxn ang="0">
                    <a:pos x="55" y="0"/>
                  </a:cxn>
                  <a:cxn ang="0">
                    <a:pos x="55" y="0"/>
                  </a:cxn>
                </a:cxnLst>
                <a:rect l="0" t="0" r="r" b="b"/>
                <a:pathLst>
                  <a:path w="62" h="119">
                    <a:moveTo>
                      <a:pt x="55" y="0"/>
                    </a:moveTo>
                    <a:lnTo>
                      <a:pt x="55" y="0"/>
                    </a:lnTo>
                    <a:lnTo>
                      <a:pt x="50" y="2"/>
                    </a:lnTo>
                    <a:lnTo>
                      <a:pt x="46" y="5"/>
                    </a:lnTo>
                    <a:lnTo>
                      <a:pt x="42" y="8"/>
                    </a:lnTo>
                    <a:lnTo>
                      <a:pt x="39" y="11"/>
                    </a:lnTo>
                    <a:lnTo>
                      <a:pt x="33" y="19"/>
                    </a:lnTo>
                    <a:lnTo>
                      <a:pt x="29" y="30"/>
                    </a:lnTo>
                    <a:lnTo>
                      <a:pt x="29" y="30"/>
                    </a:lnTo>
                    <a:lnTo>
                      <a:pt x="13" y="70"/>
                    </a:lnTo>
                    <a:lnTo>
                      <a:pt x="6" y="91"/>
                    </a:lnTo>
                    <a:lnTo>
                      <a:pt x="0" y="112"/>
                    </a:lnTo>
                    <a:lnTo>
                      <a:pt x="0" y="112"/>
                    </a:lnTo>
                    <a:lnTo>
                      <a:pt x="0" y="114"/>
                    </a:lnTo>
                    <a:lnTo>
                      <a:pt x="1" y="116"/>
                    </a:lnTo>
                    <a:lnTo>
                      <a:pt x="2" y="118"/>
                    </a:lnTo>
                    <a:lnTo>
                      <a:pt x="4" y="118"/>
                    </a:lnTo>
                    <a:lnTo>
                      <a:pt x="6" y="119"/>
                    </a:lnTo>
                    <a:lnTo>
                      <a:pt x="7" y="118"/>
                    </a:lnTo>
                    <a:lnTo>
                      <a:pt x="8" y="116"/>
                    </a:lnTo>
                    <a:lnTo>
                      <a:pt x="9" y="114"/>
                    </a:lnTo>
                    <a:lnTo>
                      <a:pt x="9" y="114"/>
                    </a:lnTo>
                    <a:lnTo>
                      <a:pt x="13" y="100"/>
                    </a:lnTo>
                    <a:lnTo>
                      <a:pt x="17" y="84"/>
                    </a:lnTo>
                    <a:lnTo>
                      <a:pt x="23" y="70"/>
                    </a:lnTo>
                    <a:lnTo>
                      <a:pt x="30" y="56"/>
                    </a:lnTo>
                    <a:lnTo>
                      <a:pt x="30" y="56"/>
                    </a:lnTo>
                    <a:lnTo>
                      <a:pt x="34" y="42"/>
                    </a:lnTo>
                    <a:lnTo>
                      <a:pt x="39" y="29"/>
                    </a:lnTo>
                    <a:lnTo>
                      <a:pt x="42" y="22"/>
                    </a:lnTo>
                    <a:lnTo>
                      <a:pt x="46" y="17"/>
                    </a:lnTo>
                    <a:lnTo>
                      <a:pt x="51" y="12"/>
                    </a:lnTo>
                    <a:lnTo>
                      <a:pt x="57" y="9"/>
                    </a:lnTo>
                    <a:lnTo>
                      <a:pt x="57" y="9"/>
                    </a:lnTo>
                    <a:lnTo>
                      <a:pt x="60" y="8"/>
                    </a:lnTo>
                    <a:lnTo>
                      <a:pt x="61" y="7"/>
                    </a:lnTo>
                    <a:lnTo>
                      <a:pt x="62" y="5"/>
                    </a:lnTo>
                    <a:lnTo>
                      <a:pt x="61" y="3"/>
                    </a:lnTo>
                    <a:lnTo>
                      <a:pt x="61" y="2"/>
                    </a:lnTo>
                    <a:lnTo>
                      <a:pt x="60" y="0"/>
                    </a:lnTo>
                    <a:lnTo>
                      <a:pt x="57" y="0"/>
                    </a:lnTo>
                    <a:lnTo>
                      <a:pt x="55" y="0"/>
                    </a:lnTo>
                    <a:lnTo>
                      <a:pt x="55" y="0"/>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9" name="chenying0907 173"/>
              <p:cNvSpPr/>
              <p:nvPr/>
            </p:nvSpPr>
            <p:spPr bwMode="auto">
              <a:xfrm>
                <a:off x="4403725" y="2228850"/>
                <a:ext cx="17463" cy="52388"/>
              </a:xfrm>
              <a:custGeom>
                <a:avLst/>
                <a:gdLst/>
                <a:ahLst/>
                <a:cxnLst>
                  <a:cxn ang="0">
                    <a:pos x="27" y="1"/>
                  </a:cxn>
                  <a:cxn ang="0">
                    <a:pos x="27" y="1"/>
                  </a:cxn>
                  <a:cxn ang="0">
                    <a:pos x="24" y="2"/>
                  </a:cxn>
                  <a:cxn ang="0">
                    <a:pos x="22" y="6"/>
                  </a:cxn>
                  <a:cxn ang="0">
                    <a:pos x="17" y="12"/>
                  </a:cxn>
                  <a:cxn ang="0">
                    <a:pos x="15" y="20"/>
                  </a:cxn>
                  <a:cxn ang="0">
                    <a:pos x="14" y="27"/>
                  </a:cxn>
                  <a:cxn ang="0">
                    <a:pos x="14" y="27"/>
                  </a:cxn>
                  <a:cxn ang="0">
                    <a:pos x="12" y="45"/>
                  </a:cxn>
                  <a:cxn ang="0">
                    <a:pos x="10" y="61"/>
                  </a:cxn>
                  <a:cxn ang="0">
                    <a:pos x="6" y="78"/>
                  </a:cxn>
                  <a:cxn ang="0">
                    <a:pos x="0" y="94"/>
                  </a:cxn>
                  <a:cxn ang="0">
                    <a:pos x="0" y="94"/>
                  </a:cxn>
                  <a:cxn ang="0">
                    <a:pos x="0" y="96"/>
                  </a:cxn>
                  <a:cxn ang="0">
                    <a:pos x="0" y="97"/>
                  </a:cxn>
                  <a:cxn ang="0">
                    <a:pos x="1" y="100"/>
                  </a:cxn>
                  <a:cxn ang="0">
                    <a:pos x="3" y="100"/>
                  </a:cxn>
                  <a:cxn ang="0">
                    <a:pos x="6" y="100"/>
                  </a:cxn>
                  <a:cxn ang="0">
                    <a:pos x="8" y="98"/>
                  </a:cxn>
                  <a:cxn ang="0">
                    <a:pos x="9" y="96"/>
                  </a:cxn>
                  <a:cxn ang="0">
                    <a:pos x="9" y="96"/>
                  </a:cxn>
                  <a:cxn ang="0">
                    <a:pos x="13" y="85"/>
                  </a:cxn>
                  <a:cxn ang="0">
                    <a:pos x="15" y="80"/>
                  </a:cxn>
                  <a:cxn ang="0">
                    <a:pos x="18" y="75"/>
                  </a:cxn>
                  <a:cxn ang="0">
                    <a:pos x="18" y="75"/>
                  </a:cxn>
                  <a:cxn ang="0">
                    <a:pos x="19" y="72"/>
                  </a:cxn>
                  <a:cxn ang="0">
                    <a:pos x="21" y="69"/>
                  </a:cxn>
                  <a:cxn ang="0">
                    <a:pos x="21" y="62"/>
                  </a:cxn>
                  <a:cxn ang="0">
                    <a:pos x="22" y="49"/>
                  </a:cxn>
                  <a:cxn ang="0">
                    <a:pos x="22" y="49"/>
                  </a:cxn>
                  <a:cxn ang="0">
                    <a:pos x="23" y="28"/>
                  </a:cxn>
                  <a:cxn ang="0">
                    <a:pos x="24" y="22"/>
                  </a:cxn>
                  <a:cxn ang="0">
                    <a:pos x="25" y="17"/>
                  </a:cxn>
                  <a:cxn ang="0">
                    <a:pos x="27" y="13"/>
                  </a:cxn>
                  <a:cxn ang="0">
                    <a:pos x="30" y="10"/>
                  </a:cxn>
                  <a:cxn ang="0">
                    <a:pos x="30" y="10"/>
                  </a:cxn>
                  <a:cxn ang="0">
                    <a:pos x="31" y="9"/>
                  </a:cxn>
                  <a:cxn ang="0">
                    <a:pos x="32" y="8"/>
                  </a:cxn>
                  <a:cxn ang="0">
                    <a:pos x="33" y="3"/>
                  </a:cxn>
                  <a:cxn ang="0">
                    <a:pos x="32" y="2"/>
                  </a:cxn>
                  <a:cxn ang="0">
                    <a:pos x="31" y="1"/>
                  </a:cxn>
                  <a:cxn ang="0">
                    <a:pos x="29" y="0"/>
                  </a:cxn>
                  <a:cxn ang="0">
                    <a:pos x="27" y="1"/>
                  </a:cxn>
                  <a:cxn ang="0">
                    <a:pos x="27" y="1"/>
                  </a:cxn>
                </a:cxnLst>
                <a:rect l="0" t="0" r="r" b="b"/>
                <a:pathLst>
                  <a:path w="33" h="100">
                    <a:moveTo>
                      <a:pt x="27" y="1"/>
                    </a:moveTo>
                    <a:lnTo>
                      <a:pt x="27" y="1"/>
                    </a:lnTo>
                    <a:lnTo>
                      <a:pt x="24" y="2"/>
                    </a:lnTo>
                    <a:lnTo>
                      <a:pt x="22" y="6"/>
                    </a:lnTo>
                    <a:lnTo>
                      <a:pt x="17" y="12"/>
                    </a:lnTo>
                    <a:lnTo>
                      <a:pt x="15" y="20"/>
                    </a:lnTo>
                    <a:lnTo>
                      <a:pt x="14" y="27"/>
                    </a:lnTo>
                    <a:lnTo>
                      <a:pt x="14" y="27"/>
                    </a:lnTo>
                    <a:lnTo>
                      <a:pt x="12" y="45"/>
                    </a:lnTo>
                    <a:lnTo>
                      <a:pt x="10" y="61"/>
                    </a:lnTo>
                    <a:lnTo>
                      <a:pt x="6" y="78"/>
                    </a:lnTo>
                    <a:lnTo>
                      <a:pt x="0" y="94"/>
                    </a:lnTo>
                    <a:lnTo>
                      <a:pt x="0" y="94"/>
                    </a:lnTo>
                    <a:lnTo>
                      <a:pt x="0" y="96"/>
                    </a:lnTo>
                    <a:lnTo>
                      <a:pt x="0" y="97"/>
                    </a:lnTo>
                    <a:lnTo>
                      <a:pt x="1" y="100"/>
                    </a:lnTo>
                    <a:lnTo>
                      <a:pt x="3" y="100"/>
                    </a:lnTo>
                    <a:lnTo>
                      <a:pt x="6" y="100"/>
                    </a:lnTo>
                    <a:lnTo>
                      <a:pt x="8" y="98"/>
                    </a:lnTo>
                    <a:lnTo>
                      <a:pt x="9" y="96"/>
                    </a:lnTo>
                    <a:lnTo>
                      <a:pt x="9" y="96"/>
                    </a:lnTo>
                    <a:lnTo>
                      <a:pt x="13" y="85"/>
                    </a:lnTo>
                    <a:lnTo>
                      <a:pt x="15" y="80"/>
                    </a:lnTo>
                    <a:lnTo>
                      <a:pt x="18" y="75"/>
                    </a:lnTo>
                    <a:lnTo>
                      <a:pt x="18" y="75"/>
                    </a:lnTo>
                    <a:lnTo>
                      <a:pt x="19" y="72"/>
                    </a:lnTo>
                    <a:lnTo>
                      <a:pt x="21" y="69"/>
                    </a:lnTo>
                    <a:lnTo>
                      <a:pt x="21" y="62"/>
                    </a:lnTo>
                    <a:lnTo>
                      <a:pt x="22" y="49"/>
                    </a:lnTo>
                    <a:lnTo>
                      <a:pt x="22" y="49"/>
                    </a:lnTo>
                    <a:lnTo>
                      <a:pt x="23" y="28"/>
                    </a:lnTo>
                    <a:lnTo>
                      <a:pt x="24" y="22"/>
                    </a:lnTo>
                    <a:lnTo>
                      <a:pt x="25" y="17"/>
                    </a:lnTo>
                    <a:lnTo>
                      <a:pt x="27" y="13"/>
                    </a:lnTo>
                    <a:lnTo>
                      <a:pt x="30" y="10"/>
                    </a:lnTo>
                    <a:lnTo>
                      <a:pt x="30" y="10"/>
                    </a:lnTo>
                    <a:lnTo>
                      <a:pt x="31" y="9"/>
                    </a:lnTo>
                    <a:lnTo>
                      <a:pt x="32" y="8"/>
                    </a:lnTo>
                    <a:lnTo>
                      <a:pt x="33" y="3"/>
                    </a:lnTo>
                    <a:lnTo>
                      <a:pt x="32" y="2"/>
                    </a:lnTo>
                    <a:lnTo>
                      <a:pt x="31" y="1"/>
                    </a:lnTo>
                    <a:lnTo>
                      <a:pt x="29" y="0"/>
                    </a:lnTo>
                    <a:lnTo>
                      <a:pt x="27" y="1"/>
                    </a:lnTo>
                    <a:lnTo>
                      <a:pt x="27" y="1"/>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0" name="chenying0907 174"/>
              <p:cNvSpPr/>
              <p:nvPr/>
            </p:nvSpPr>
            <p:spPr bwMode="auto">
              <a:xfrm>
                <a:off x="4340225" y="2436813"/>
                <a:ext cx="4763" cy="42863"/>
              </a:xfrm>
              <a:custGeom>
                <a:avLst/>
                <a:gdLst/>
                <a:ahLst/>
                <a:cxnLst>
                  <a:cxn ang="0">
                    <a:pos x="0" y="5"/>
                  </a:cxn>
                  <a:cxn ang="0">
                    <a:pos x="0" y="76"/>
                  </a:cxn>
                  <a:cxn ang="0">
                    <a:pos x="0" y="76"/>
                  </a:cxn>
                  <a:cxn ang="0">
                    <a:pos x="1" y="78"/>
                  </a:cxn>
                  <a:cxn ang="0">
                    <a:pos x="2" y="79"/>
                  </a:cxn>
                  <a:cxn ang="0">
                    <a:pos x="3" y="80"/>
                  </a:cxn>
                  <a:cxn ang="0">
                    <a:pos x="5" y="80"/>
                  </a:cxn>
                  <a:cxn ang="0">
                    <a:pos x="6" y="80"/>
                  </a:cxn>
                  <a:cxn ang="0">
                    <a:pos x="8" y="79"/>
                  </a:cxn>
                  <a:cxn ang="0">
                    <a:pos x="9" y="78"/>
                  </a:cxn>
                  <a:cxn ang="0">
                    <a:pos x="9" y="76"/>
                  </a:cxn>
                  <a:cxn ang="0">
                    <a:pos x="9" y="5"/>
                  </a:cxn>
                  <a:cxn ang="0">
                    <a:pos x="9" y="5"/>
                  </a:cxn>
                  <a:cxn ang="0">
                    <a:pos x="9" y="3"/>
                  </a:cxn>
                  <a:cxn ang="0">
                    <a:pos x="8" y="2"/>
                  </a:cxn>
                  <a:cxn ang="0">
                    <a:pos x="6" y="1"/>
                  </a:cxn>
                  <a:cxn ang="0">
                    <a:pos x="5" y="0"/>
                  </a:cxn>
                  <a:cxn ang="0">
                    <a:pos x="3" y="1"/>
                  </a:cxn>
                  <a:cxn ang="0">
                    <a:pos x="2" y="2"/>
                  </a:cxn>
                  <a:cxn ang="0">
                    <a:pos x="1" y="3"/>
                  </a:cxn>
                  <a:cxn ang="0">
                    <a:pos x="0" y="5"/>
                  </a:cxn>
                  <a:cxn ang="0">
                    <a:pos x="0" y="5"/>
                  </a:cxn>
                </a:cxnLst>
                <a:rect l="0" t="0" r="r" b="b"/>
                <a:pathLst>
                  <a:path w="9" h="80">
                    <a:moveTo>
                      <a:pt x="0" y="5"/>
                    </a:moveTo>
                    <a:lnTo>
                      <a:pt x="0" y="76"/>
                    </a:lnTo>
                    <a:lnTo>
                      <a:pt x="0" y="76"/>
                    </a:lnTo>
                    <a:lnTo>
                      <a:pt x="1" y="78"/>
                    </a:lnTo>
                    <a:lnTo>
                      <a:pt x="2" y="79"/>
                    </a:lnTo>
                    <a:lnTo>
                      <a:pt x="3" y="80"/>
                    </a:lnTo>
                    <a:lnTo>
                      <a:pt x="5" y="80"/>
                    </a:lnTo>
                    <a:lnTo>
                      <a:pt x="6" y="80"/>
                    </a:lnTo>
                    <a:lnTo>
                      <a:pt x="8" y="79"/>
                    </a:lnTo>
                    <a:lnTo>
                      <a:pt x="9" y="78"/>
                    </a:lnTo>
                    <a:lnTo>
                      <a:pt x="9" y="76"/>
                    </a:lnTo>
                    <a:lnTo>
                      <a:pt x="9" y="5"/>
                    </a:lnTo>
                    <a:lnTo>
                      <a:pt x="9" y="5"/>
                    </a:lnTo>
                    <a:lnTo>
                      <a:pt x="9" y="3"/>
                    </a:lnTo>
                    <a:lnTo>
                      <a:pt x="8" y="2"/>
                    </a:lnTo>
                    <a:lnTo>
                      <a:pt x="6" y="1"/>
                    </a:lnTo>
                    <a:lnTo>
                      <a:pt x="5" y="0"/>
                    </a:lnTo>
                    <a:lnTo>
                      <a:pt x="3" y="1"/>
                    </a:lnTo>
                    <a:lnTo>
                      <a:pt x="2" y="2"/>
                    </a:lnTo>
                    <a:lnTo>
                      <a:pt x="1" y="3"/>
                    </a:lnTo>
                    <a:lnTo>
                      <a:pt x="0" y="5"/>
                    </a:lnTo>
                    <a:lnTo>
                      <a:pt x="0" y="5"/>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1" name="chenying0907 175"/>
              <p:cNvSpPr/>
              <p:nvPr/>
            </p:nvSpPr>
            <p:spPr bwMode="auto">
              <a:xfrm>
                <a:off x="4370388" y="2460625"/>
                <a:ext cx="11113" cy="65088"/>
              </a:xfrm>
              <a:custGeom>
                <a:avLst/>
                <a:gdLst/>
                <a:ahLst/>
                <a:cxnLst>
                  <a:cxn ang="0">
                    <a:pos x="12" y="2"/>
                  </a:cxn>
                  <a:cxn ang="0">
                    <a:pos x="12" y="2"/>
                  </a:cxn>
                  <a:cxn ang="0">
                    <a:pos x="9" y="9"/>
                  </a:cxn>
                  <a:cxn ang="0">
                    <a:pos x="7" y="15"/>
                  </a:cxn>
                  <a:cxn ang="0">
                    <a:pos x="3" y="29"/>
                  </a:cxn>
                  <a:cxn ang="0">
                    <a:pos x="1" y="44"/>
                  </a:cxn>
                  <a:cxn ang="0">
                    <a:pos x="0" y="59"/>
                  </a:cxn>
                  <a:cxn ang="0">
                    <a:pos x="1" y="90"/>
                  </a:cxn>
                  <a:cxn ang="0">
                    <a:pos x="2" y="118"/>
                  </a:cxn>
                  <a:cxn ang="0">
                    <a:pos x="2" y="118"/>
                  </a:cxn>
                  <a:cxn ang="0">
                    <a:pos x="3" y="120"/>
                  </a:cxn>
                  <a:cxn ang="0">
                    <a:pos x="4" y="122"/>
                  </a:cxn>
                  <a:cxn ang="0">
                    <a:pos x="5" y="123"/>
                  </a:cxn>
                  <a:cxn ang="0">
                    <a:pos x="7" y="123"/>
                  </a:cxn>
                  <a:cxn ang="0">
                    <a:pos x="9" y="123"/>
                  </a:cxn>
                  <a:cxn ang="0">
                    <a:pos x="10" y="122"/>
                  </a:cxn>
                  <a:cxn ang="0">
                    <a:pos x="11" y="120"/>
                  </a:cxn>
                  <a:cxn ang="0">
                    <a:pos x="11" y="118"/>
                  </a:cxn>
                  <a:cxn ang="0">
                    <a:pos x="11" y="118"/>
                  </a:cxn>
                  <a:cxn ang="0">
                    <a:pos x="10" y="91"/>
                  </a:cxn>
                  <a:cxn ang="0">
                    <a:pos x="10" y="61"/>
                  </a:cxn>
                  <a:cxn ang="0">
                    <a:pos x="10" y="47"/>
                  </a:cxn>
                  <a:cxn ang="0">
                    <a:pos x="12" y="32"/>
                  </a:cxn>
                  <a:cxn ang="0">
                    <a:pos x="15" y="19"/>
                  </a:cxn>
                  <a:cxn ang="0">
                    <a:pos x="17" y="13"/>
                  </a:cxn>
                  <a:cxn ang="0">
                    <a:pos x="20" y="8"/>
                  </a:cxn>
                  <a:cxn ang="0">
                    <a:pos x="20" y="8"/>
                  </a:cxn>
                  <a:cxn ang="0">
                    <a:pos x="22" y="5"/>
                  </a:cxn>
                  <a:cxn ang="0">
                    <a:pos x="20" y="3"/>
                  </a:cxn>
                  <a:cxn ang="0">
                    <a:pos x="19" y="1"/>
                  </a:cxn>
                  <a:cxn ang="0">
                    <a:pos x="18" y="0"/>
                  </a:cxn>
                  <a:cxn ang="0">
                    <a:pos x="17" y="0"/>
                  </a:cxn>
                  <a:cxn ang="0">
                    <a:pos x="15" y="0"/>
                  </a:cxn>
                  <a:cxn ang="0">
                    <a:pos x="13" y="0"/>
                  </a:cxn>
                  <a:cxn ang="0">
                    <a:pos x="12" y="2"/>
                  </a:cxn>
                  <a:cxn ang="0">
                    <a:pos x="12" y="2"/>
                  </a:cxn>
                </a:cxnLst>
                <a:rect l="0" t="0" r="r" b="b"/>
                <a:pathLst>
                  <a:path w="22" h="123">
                    <a:moveTo>
                      <a:pt x="12" y="2"/>
                    </a:moveTo>
                    <a:lnTo>
                      <a:pt x="12" y="2"/>
                    </a:lnTo>
                    <a:lnTo>
                      <a:pt x="9" y="9"/>
                    </a:lnTo>
                    <a:lnTo>
                      <a:pt x="7" y="15"/>
                    </a:lnTo>
                    <a:lnTo>
                      <a:pt x="3" y="29"/>
                    </a:lnTo>
                    <a:lnTo>
                      <a:pt x="1" y="44"/>
                    </a:lnTo>
                    <a:lnTo>
                      <a:pt x="0" y="59"/>
                    </a:lnTo>
                    <a:lnTo>
                      <a:pt x="1" y="90"/>
                    </a:lnTo>
                    <a:lnTo>
                      <a:pt x="2" y="118"/>
                    </a:lnTo>
                    <a:lnTo>
                      <a:pt x="2" y="118"/>
                    </a:lnTo>
                    <a:lnTo>
                      <a:pt x="3" y="120"/>
                    </a:lnTo>
                    <a:lnTo>
                      <a:pt x="4" y="122"/>
                    </a:lnTo>
                    <a:lnTo>
                      <a:pt x="5" y="123"/>
                    </a:lnTo>
                    <a:lnTo>
                      <a:pt x="7" y="123"/>
                    </a:lnTo>
                    <a:lnTo>
                      <a:pt x="9" y="123"/>
                    </a:lnTo>
                    <a:lnTo>
                      <a:pt x="10" y="122"/>
                    </a:lnTo>
                    <a:lnTo>
                      <a:pt x="11" y="120"/>
                    </a:lnTo>
                    <a:lnTo>
                      <a:pt x="11" y="118"/>
                    </a:lnTo>
                    <a:lnTo>
                      <a:pt x="11" y="118"/>
                    </a:lnTo>
                    <a:lnTo>
                      <a:pt x="10" y="91"/>
                    </a:lnTo>
                    <a:lnTo>
                      <a:pt x="10" y="61"/>
                    </a:lnTo>
                    <a:lnTo>
                      <a:pt x="10" y="47"/>
                    </a:lnTo>
                    <a:lnTo>
                      <a:pt x="12" y="32"/>
                    </a:lnTo>
                    <a:lnTo>
                      <a:pt x="15" y="19"/>
                    </a:lnTo>
                    <a:lnTo>
                      <a:pt x="17" y="13"/>
                    </a:lnTo>
                    <a:lnTo>
                      <a:pt x="20" y="8"/>
                    </a:lnTo>
                    <a:lnTo>
                      <a:pt x="20" y="8"/>
                    </a:lnTo>
                    <a:lnTo>
                      <a:pt x="22" y="5"/>
                    </a:lnTo>
                    <a:lnTo>
                      <a:pt x="20" y="3"/>
                    </a:lnTo>
                    <a:lnTo>
                      <a:pt x="19" y="1"/>
                    </a:lnTo>
                    <a:lnTo>
                      <a:pt x="18" y="0"/>
                    </a:lnTo>
                    <a:lnTo>
                      <a:pt x="17" y="0"/>
                    </a:lnTo>
                    <a:lnTo>
                      <a:pt x="15" y="0"/>
                    </a:lnTo>
                    <a:lnTo>
                      <a:pt x="13" y="0"/>
                    </a:lnTo>
                    <a:lnTo>
                      <a:pt x="12" y="2"/>
                    </a:lnTo>
                    <a:lnTo>
                      <a:pt x="12" y="2"/>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2" name="chenying0907 176"/>
              <p:cNvSpPr/>
              <p:nvPr/>
            </p:nvSpPr>
            <p:spPr bwMode="auto">
              <a:xfrm>
                <a:off x="4395788" y="2492375"/>
                <a:ext cx="7938" cy="55563"/>
              </a:xfrm>
              <a:custGeom>
                <a:avLst/>
                <a:gdLst/>
                <a:ahLst/>
                <a:cxnLst>
                  <a:cxn ang="0">
                    <a:pos x="6" y="5"/>
                  </a:cxn>
                  <a:cxn ang="0">
                    <a:pos x="6" y="5"/>
                  </a:cxn>
                  <a:cxn ang="0">
                    <a:pos x="5" y="29"/>
                  </a:cxn>
                  <a:cxn ang="0">
                    <a:pos x="2" y="53"/>
                  </a:cxn>
                  <a:cxn ang="0">
                    <a:pos x="1" y="77"/>
                  </a:cxn>
                  <a:cxn ang="0">
                    <a:pos x="0" y="100"/>
                  </a:cxn>
                  <a:cxn ang="0">
                    <a:pos x="0" y="100"/>
                  </a:cxn>
                  <a:cxn ang="0">
                    <a:pos x="1" y="102"/>
                  </a:cxn>
                  <a:cxn ang="0">
                    <a:pos x="2" y="104"/>
                  </a:cxn>
                  <a:cxn ang="0">
                    <a:pos x="4" y="105"/>
                  </a:cxn>
                  <a:cxn ang="0">
                    <a:pos x="6" y="105"/>
                  </a:cxn>
                  <a:cxn ang="0">
                    <a:pos x="7" y="105"/>
                  </a:cxn>
                  <a:cxn ang="0">
                    <a:pos x="9" y="104"/>
                  </a:cxn>
                  <a:cxn ang="0">
                    <a:pos x="10" y="102"/>
                  </a:cxn>
                  <a:cxn ang="0">
                    <a:pos x="10" y="100"/>
                  </a:cxn>
                  <a:cxn ang="0">
                    <a:pos x="10" y="100"/>
                  </a:cxn>
                  <a:cxn ang="0">
                    <a:pos x="11" y="77"/>
                  </a:cxn>
                  <a:cxn ang="0">
                    <a:pos x="13" y="53"/>
                  </a:cxn>
                  <a:cxn ang="0">
                    <a:pos x="14" y="29"/>
                  </a:cxn>
                  <a:cxn ang="0">
                    <a:pos x="15" y="5"/>
                  </a:cxn>
                  <a:cxn ang="0">
                    <a:pos x="15" y="5"/>
                  </a:cxn>
                  <a:cxn ang="0">
                    <a:pos x="15" y="3"/>
                  </a:cxn>
                  <a:cxn ang="0">
                    <a:pos x="14" y="2"/>
                  </a:cxn>
                  <a:cxn ang="0">
                    <a:pos x="12" y="1"/>
                  </a:cxn>
                  <a:cxn ang="0">
                    <a:pos x="10" y="0"/>
                  </a:cxn>
                  <a:cxn ang="0">
                    <a:pos x="9" y="1"/>
                  </a:cxn>
                  <a:cxn ang="0">
                    <a:pos x="7" y="2"/>
                  </a:cxn>
                  <a:cxn ang="0">
                    <a:pos x="6" y="3"/>
                  </a:cxn>
                  <a:cxn ang="0">
                    <a:pos x="6" y="5"/>
                  </a:cxn>
                  <a:cxn ang="0">
                    <a:pos x="6" y="5"/>
                  </a:cxn>
                </a:cxnLst>
                <a:rect l="0" t="0" r="r" b="b"/>
                <a:pathLst>
                  <a:path w="15" h="105">
                    <a:moveTo>
                      <a:pt x="6" y="5"/>
                    </a:moveTo>
                    <a:lnTo>
                      <a:pt x="6" y="5"/>
                    </a:lnTo>
                    <a:lnTo>
                      <a:pt x="5" y="29"/>
                    </a:lnTo>
                    <a:lnTo>
                      <a:pt x="2" y="53"/>
                    </a:lnTo>
                    <a:lnTo>
                      <a:pt x="1" y="77"/>
                    </a:lnTo>
                    <a:lnTo>
                      <a:pt x="0" y="100"/>
                    </a:lnTo>
                    <a:lnTo>
                      <a:pt x="0" y="100"/>
                    </a:lnTo>
                    <a:lnTo>
                      <a:pt x="1" y="102"/>
                    </a:lnTo>
                    <a:lnTo>
                      <a:pt x="2" y="104"/>
                    </a:lnTo>
                    <a:lnTo>
                      <a:pt x="4" y="105"/>
                    </a:lnTo>
                    <a:lnTo>
                      <a:pt x="6" y="105"/>
                    </a:lnTo>
                    <a:lnTo>
                      <a:pt x="7" y="105"/>
                    </a:lnTo>
                    <a:lnTo>
                      <a:pt x="9" y="104"/>
                    </a:lnTo>
                    <a:lnTo>
                      <a:pt x="10" y="102"/>
                    </a:lnTo>
                    <a:lnTo>
                      <a:pt x="10" y="100"/>
                    </a:lnTo>
                    <a:lnTo>
                      <a:pt x="10" y="100"/>
                    </a:lnTo>
                    <a:lnTo>
                      <a:pt x="11" y="77"/>
                    </a:lnTo>
                    <a:lnTo>
                      <a:pt x="13" y="53"/>
                    </a:lnTo>
                    <a:lnTo>
                      <a:pt x="14" y="29"/>
                    </a:lnTo>
                    <a:lnTo>
                      <a:pt x="15" y="5"/>
                    </a:lnTo>
                    <a:lnTo>
                      <a:pt x="15" y="5"/>
                    </a:lnTo>
                    <a:lnTo>
                      <a:pt x="15" y="3"/>
                    </a:lnTo>
                    <a:lnTo>
                      <a:pt x="14" y="2"/>
                    </a:lnTo>
                    <a:lnTo>
                      <a:pt x="12" y="1"/>
                    </a:lnTo>
                    <a:lnTo>
                      <a:pt x="10" y="0"/>
                    </a:lnTo>
                    <a:lnTo>
                      <a:pt x="9" y="1"/>
                    </a:lnTo>
                    <a:lnTo>
                      <a:pt x="7" y="2"/>
                    </a:lnTo>
                    <a:lnTo>
                      <a:pt x="6" y="3"/>
                    </a:lnTo>
                    <a:lnTo>
                      <a:pt x="6" y="5"/>
                    </a:lnTo>
                    <a:lnTo>
                      <a:pt x="6" y="5"/>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3" name="chenying0907 177"/>
              <p:cNvSpPr/>
              <p:nvPr/>
            </p:nvSpPr>
            <p:spPr bwMode="auto">
              <a:xfrm>
                <a:off x="4424363" y="2520950"/>
                <a:ext cx="4763" cy="71438"/>
              </a:xfrm>
              <a:custGeom>
                <a:avLst/>
                <a:gdLst/>
                <a:ahLst/>
                <a:cxnLst>
                  <a:cxn ang="0">
                    <a:pos x="0" y="4"/>
                  </a:cxn>
                  <a:cxn ang="0">
                    <a:pos x="0" y="132"/>
                  </a:cxn>
                  <a:cxn ang="0">
                    <a:pos x="0" y="132"/>
                  </a:cxn>
                  <a:cxn ang="0">
                    <a:pos x="0" y="134"/>
                  </a:cxn>
                  <a:cxn ang="0">
                    <a:pos x="1" y="136"/>
                  </a:cxn>
                  <a:cxn ang="0">
                    <a:pos x="3" y="136"/>
                  </a:cxn>
                  <a:cxn ang="0">
                    <a:pos x="4" y="137"/>
                  </a:cxn>
                  <a:cxn ang="0">
                    <a:pos x="6" y="136"/>
                  </a:cxn>
                  <a:cxn ang="0">
                    <a:pos x="7" y="136"/>
                  </a:cxn>
                  <a:cxn ang="0">
                    <a:pos x="8" y="134"/>
                  </a:cxn>
                  <a:cxn ang="0">
                    <a:pos x="9" y="132"/>
                  </a:cxn>
                  <a:cxn ang="0">
                    <a:pos x="9" y="4"/>
                  </a:cxn>
                  <a:cxn ang="0">
                    <a:pos x="9" y="4"/>
                  </a:cxn>
                  <a:cxn ang="0">
                    <a:pos x="8" y="2"/>
                  </a:cxn>
                  <a:cxn ang="0">
                    <a:pos x="7" y="1"/>
                  </a:cxn>
                  <a:cxn ang="0">
                    <a:pos x="6" y="0"/>
                  </a:cxn>
                  <a:cxn ang="0">
                    <a:pos x="4" y="0"/>
                  </a:cxn>
                  <a:cxn ang="0">
                    <a:pos x="3" y="0"/>
                  </a:cxn>
                  <a:cxn ang="0">
                    <a:pos x="1" y="1"/>
                  </a:cxn>
                  <a:cxn ang="0">
                    <a:pos x="0" y="2"/>
                  </a:cxn>
                  <a:cxn ang="0">
                    <a:pos x="0" y="4"/>
                  </a:cxn>
                  <a:cxn ang="0">
                    <a:pos x="0" y="4"/>
                  </a:cxn>
                </a:cxnLst>
                <a:rect l="0" t="0" r="r" b="b"/>
                <a:pathLst>
                  <a:path w="9" h="137">
                    <a:moveTo>
                      <a:pt x="0" y="4"/>
                    </a:moveTo>
                    <a:lnTo>
                      <a:pt x="0" y="132"/>
                    </a:lnTo>
                    <a:lnTo>
                      <a:pt x="0" y="132"/>
                    </a:lnTo>
                    <a:lnTo>
                      <a:pt x="0" y="134"/>
                    </a:lnTo>
                    <a:lnTo>
                      <a:pt x="1" y="136"/>
                    </a:lnTo>
                    <a:lnTo>
                      <a:pt x="3" y="136"/>
                    </a:lnTo>
                    <a:lnTo>
                      <a:pt x="4" y="137"/>
                    </a:lnTo>
                    <a:lnTo>
                      <a:pt x="6" y="136"/>
                    </a:lnTo>
                    <a:lnTo>
                      <a:pt x="7" y="136"/>
                    </a:lnTo>
                    <a:lnTo>
                      <a:pt x="8" y="134"/>
                    </a:lnTo>
                    <a:lnTo>
                      <a:pt x="9" y="132"/>
                    </a:lnTo>
                    <a:lnTo>
                      <a:pt x="9" y="4"/>
                    </a:lnTo>
                    <a:lnTo>
                      <a:pt x="9" y="4"/>
                    </a:lnTo>
                    <a:lnTo>
                      <a:pt x="8" y="2"/>
                    </a:lnTo>
                    <a:lnTo>
                      <a:pt x="7" y="1"/>
                    </a:lnTo>
                    <a:lnTo>
                      <a:pt x="6" y="0"/>
                    </a:lnTo>
                    <a:lnTo>
                      <a:pt x="4" y="0"/>
                    </a:lnTo>
                    <a:lnTo>
                      <a:pt x="3" y="0"/>
                    </a:lnTo>
                    <a:lnTo>
                      <a:pt x="1" y="1"/>
                    </a:lnTo>
                    <a:lnTo>
                      <a:pt x="0" y="2"/>
                    </a:lnTo>
                    <a:lnTo>
                      <a:pt x="0" y="4"/>
                    </a:lnTo>
                    <a:lnTo>
                      <a:pt x="0" y="4"/>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4" name="chenying0907 178"/>
              <p:cNvSpPr/>
              <p:nvPr/>
            </p:nvSpPr>
            <p:spPr bwMode="auto">
              <a:xfrm>
                <a:off x="4451350" y="2547938"/>
                <a:ext cx="7938" cy="68263"/>
              </a:xfrm>
              <a:custGeom>
                <a:avLst/>
                <a:gdLst/>
                <a:ahLst/>
                <a:cxnLst>
                  <a:cxn ang="0">
                    <a:pos x="5" y="5"/>
                  </a:cxn>
                  <a:cxn ang="0">
                    <a:pos x="5" y="5"/>
                  </a:cxn>
                  <a:cxn ang="0">
                    <a:pos x="2" y="33"/>
                  </a:cxn>
                  <a:cxn ang="0">
                    <a:pos x="1" y="47"/>
                  </a:cxn>
                  <a:cxn ang="0">
                    <a:pos x="0" y="62"/>
                  </a:cxn>
                  <a:cxn ang="0">
                    <a:pos x="0" y="124"/>
                  </a:cxn>
                  <a:cxn ang="0">
                    <a:pos x="0" y="124"/>
                  </a:cxn>
                  <a:cxn ang="0">
                    <a:pos x="1" y="126"/>
                  </a:cxn>
                  <a:cxn ang="0">
                    <a:pos x="2" y="127"/>
                  </a:cxn>
                  <a:cxn ang="0">
                    <a:pos x="3" y="128"/>
                  </a:cxn>
                  <a:cxn ang="0">
                    <a:pos x="5" y="128"/>
                  </a:cxn>
                  <a:cxn ang="0">
                    <a:pos x="6" y="128"/>
                  </a:cxn>
                  <a:cxn ang="0">
                    <a:pos x="8" y="127"/>
                  </a:cxn>
                  <a:cxn ang="0">
                    <a:pos x="9" y="126"/>
                  </a:cxn>
                  <a:cxn ang="0">
                    <a:pos x="9" y="124"/>
                  </a:cxn>
                  <a:cxn ang="0">
                    <a:pos x="9" y="69"/>
                  </a:cxn>
                  <a:cxn ang="0">
                    <a:pos x="9" y="69"/>
                  </a:cxn>
                  <a:cxn ang="0">
                    <a:pos x="10" y="52"/>
                  </a:cxn>
                  <a:cxn ang="0">
                    <a:pos x="11" y="37"/>
                  </a:cxn>
                  <a:cxn ang="0">
                    <a:pos x="14" y="5"/>
                  </a:cxn>
                  <a:cxn ang="0">
                    <a:pos x="14" y="5"/>
                  </a:cxn>
                  <a:cxn ang="0">
                    <a:pos x="14" y="3"/>
                  </a:cxn>
                  <a:cxn ang="0">
                    <a:pos x="13" y="2"/>
                  </a:cxn>
                  <a:cxn ang="0">
                    <a:pos x="11" y="1"/>
                  </a:cxn>
                  <a:cxn ang="0">
                    <a:pos x="10" y="0"/>
                  </a:cxn>
                  <a:cxn ang="0">
                    <a:pos x="6" y="2"/>
                  </a:cxn>
                  <a:cxn ang="0">
                    <a:pos x="5" y="3"/>
                  </a:cxn>
                  <a:cxn ang="0">
                    <a:pos x="5" y="5"/>
                  </a:cxn>
                  <a:cxn ang="0">
                    <a:pos x="5" y="5"/>
                  </a:cxn>
                </a:cxnLst>
                <a:rect l="0" t="0" r="r" b="b"/>
                <a:pathLst>
                  <a:path w="14" h="128">
                    <a:moveTo>
                      <a:pt x="5" y="5"/>
                    </a:moveTo>
                    <a:lnTo>
                      <a:pt x="5" y="5"/>
                    </a:lnTo>
                    <a:lnTo>
                      <a:pt x="2" y="33"/>
                    </a:lnTo>
                    <a:lnTo>
                      <a:pt x="1" y="47"/>
                    </a:lnTo>
                    <a:lnTo>
                      <a:pt x="0" y="62"/>
                    </a:lnTo>
                    <a:lnTo>
                      <a:pt x="0" y="124"/>
                    </a:lnTo>
                    <a:lnTo>
                      <a:pt x="0" y="124"/>
                    </a:lnTo>
                    <a:lnTo>
                      <a:pt x="1" y="126"/>
                    </a:lnTo>
                    <a:lnTo>
                      <a:pt x="2" y="127"/>
                    </a:lnTo>
                    <a:lnTo>
                      <a:pt x="3" y="128"/>
                    </a:lnTo>
                    <a:lnTo>
                      <a:pt x="5" y="128"/>
                    </a:lnTo>
                    <a:lnTo>
                      <a:pt x="6" y="128"/>
                    </a:lnTo>
                    <a:lnTo>
                      <a:pt x="8" y="127"/>
                    </a:lnTo>
                    <a:lnTo>
                      <a:pt x="9" y="126"/>
                    </a:lnTo>
                    <a:lnTo>
                      <a:pt x="9" y="124"/>
                    </a:lnTo>
                    <a:lnTo>
                      <a:pt x="9" y="69"/>
                    </a:lnTo>
                    <a:lnTo>
                      <a:pt x="9" y="69"/>
                    </a:lnTo>
                    <a:lnTo>
                      <a:pt x="10" y="52"/>
                    </a:lnTo>
                    <a:lnTo>
                      <a:pt x="11" y="37"/>
                    </a:lnTo>
                    <a:lnTo>
                      <a:pt x="14" y="5"/>
                    </a:lnTo>
                    <a:lnTo>
                      <a:pt x="14" y="5"/>
                    </a:lnTo>
                    <a:lnTo>
                      <a:pt x="14" y="3"/>
                    </a:lnTo>
                    <a:lnTo>
                      <a:pt x="13" y="2"/>
                    </a:lnTo>
                    <a:lnTo>
                      <a:pt x="11" y="1"/>
                    </a:lnTo>
                    <a:lnTo>
                      <a:pt x="10" y="0"/>
                    </a:lnTo>
                    <a:lnTo>
                      <a:pt x="6" y="2"/>
                    </a:lnTo>
                    <a:lnTo>
                      <a:pt x="5" y="3"/>
                    </a:lnTo>
                    <a:lnTo>
                      <a:pt x="5" y="5"/>
                    </a:lnTo>
                    <a:lnTo>
                      <a:pt x="5" y="5"/>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5" name="chenying0907 179"/>
              <p:cNvSpPr/>
              <p:nvPr/>
            </p:nvSpPr>
            <p:spPr bwMode="auto">
              <a:xfrm>
                <a:off x="4478338" y="2578100"/>
                <a:ext cx="6350" cy="55563"/>
              </a:xfrm>
              <a:custGeom>
                <a:avLst/>
                <a:gdLst/>
                <a:ahLst/>
                <a:cxnLst>
                  <a:cxn ang="0">
                    <a:pos x="0" y="5"/>
                  </a:cxn>
                  <a:cxn ang="0">
                    <a:pos x="0" y="100"/>
                  </a:cxn>
                  <a:cxn ang="0">
                    <a:pos x="0" y="100"/>
                  </a:cxn>
                  <a:cxn ang="0">
                    <a:pos x="0" y="102"/>
                  </a:cxn>
                  <a:cxn ang="0">
                    <a:pos x="1" y="103"/>
                  </a:cxn>
                  <a:cxn ang="0">
                    <a:pos x="4" y="104"/>
                  </a:cxn>
                  <a:cxn ang="0">
                    <a:pos x="5" y="104"/>
                  </a:cxn>
                  <a:cxn ang="0">
                    <a:pos x="7" y="104"/>
                  </a:cxn>
                  <a:cxn ang="0">
                    <a:pos x="8" y="103"/>
                  </a:cxn>
                  <a:cxn ang="0">
                    <a:pos x="9" y="102"/>
                  </a:cxn>
                  <a:cxn ang="0">
                    <a:pos x="10" y="100"/>
                  </a:cxn>
                  <a:cxn ang="0">
                    <a:pos x="10" y="5"/>
                  </a:cxn>
                  <a:cxn ang="0">
                    <a:pos x="10" y="5"/>
                  </a:cxn>
                  <a:cxn ang="0">
                    <a:pos x="9" y="2"/>
                  </a:cxn>
                  <a:cxn ang="0">
                    <a:pos x="8" y="1"/>
                  </a:cxn>
                  <a:cxn ang="0">
                    <a:pos x="7" y="0"/>
                  </a:cxn>
                  <a:cxn ang="0">
                    <a:pos x="5" y="0"/>
                  </a:cxn>
                  <a:cxn ang="0">
                    <a:pos x="4" y="0"/>
                  </a:cxn>
                  <a:cxn ang="0">
                    <a:pos x="1" y="1"/>
                  </a:cxn>
                  <a:cxn ang="0">
                    <a:pos x="0" y="2"/>
                  </a:cxn>
                  <a:cxn ang="0">
                    <a:pos x="0" y="5"/>
                  </a:cxn>
                  <a:cxn ang="0">
                    <a:pos x="0" y="5"/>
                  </a:cxn>
                </a:cxnLst>
                <a:rect l="0" t="0" r="r" b="b"/>
                <a:pathLst>
                  <a:path w="10" h="104">
                    <a:moveTo>
                      <a:pt x="0" y="5"/>
                    </a:moveTo>
                    <a:lnTo>
                      <a:pt x="0" y="100"/>
                    </a:lnTo>
                    <a:lnTo>
                      <a:pt x="0" y="100"/>
                    </a:lnTo>
                    <a:lnTo>
                      <a:pt x="0" y="102"/>
                    </a:lnTo>
                    <a:lnTo>
                      <a:pt x="1" y="103"/>
                    </a:lnTo>
                    <a:lnTo>
                      <a:pt x="4" y="104"/>
                    </a:lnTo>
                    <a:lnTo>
                      <a:pt x="5" y="104"/>
                    </a:lnTo>
                    <a:lnTo>
                      <a:pt x="7" y="104"/>
                    </a:lnTo>
                    <a:lnTo>
                      <a:pt x="8" y="103"/>
                    </a:lnTo>
                    <a:lnTo>
                      <a:pt x="9" y="102"/>
                    </a:lnTo>
                    <a:lnTo>
                      <a:pt x="10" y="100"/>
                    </a:lnTo>
                    <a:lnTo>
                      <a:pt x="10" y="5"/>
                    </a:lnTo>
                    <a:lnTo>
                      <a:pt x="10" y="5"/>
                    </a:lnTo>
                    <a:lnTo>
                      <a:pt x="9" y="2"/>
                    </a:lnTo>
                    <a:lnTo>
                      <a:pt x="8" y="1"/>
                    </a:lnTo>
                    <a:lnTo>
                      <a:pt x="7" y="0"/>
                    </a:lnTo>
                    <a:lnTo>
                      <a:pt x="5" y="0"/>
                    </a:lnTo>
                    <a:lnTo>
                      <a:pt x="4" y="0"/>
                    </a:lnTo>
                    <a:lnTo>
                      <a:pt x="1" y="1"/>
                    </a:lnTo>
                    <a:lnTo>
                      <a:pt x="0" y="2"/>
                    </a:lnTo>
                    <a:lnTo>
                      <a:pt x="0" y="5"/>
                    </a:lnTo>
                    <a:lnTo>
                      <a:pt x="0" y="5"/>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6" name="chenying0907 180"/>
              <p:cNvSpPr/>
              <p:nvPr/>
            </p:nvSpPr>
            <p:spPr bwMode="auto">
              <a:xfrm>
                <a:off x="4500563" y="2608263"/>
                <a:ext cx="7938" cy="49213"/>
              </a:xfrm>
              <a:custGeom>
                <a:avLst/>
                <a:gdLst/>
                <a:ahLst/>
                <a:cxnLst>
                  <a:cxn ang="0">
                    <a:pos x="15" y="88"/>
                  </a:cxn>
                  <a:cxn ang="0">
                    <a:pos x="15" y="88"/>
                  </a:cxn>
                  <a:cxn ang="0">
                    <a:pos x="12" y="79"/>
                  </a:cxn>
                  <a:cxn ang="0">
                    <a:pos x="10" y="68"/>
                  </a:cxn>
                  <a:cxn ang="0">
                    <a:pos x="9" y="57"/>
                  </a:cxn>
                  <a:cxn ang="0">
                    <a:pos x="9" y="47"/>
                  </a:cxn>
                  <a:cxn ang="0">
                    <a:pos x="9" y="25"/>
                  </a:cxn>
                  <a:cxn ang="0">
                    <a:pos x="10" y="4"/>
                  </a:cxn>
                  <a:cxn ang="0">
                    <a:pos x="10" y="4"/>
                  </a:cxn>
                  <a:cxn ang="0">
                    <a:pos x="10" y="2"/>
                  </a:cxn>
                  <a:cxn ang="0">
                    <a:pos x="9" y="1"/>
                  </a:cxn>
                  <a:cxn ang="0">
                    <a:pos x="7" y="0"/>
                  </a:cxn>
                  <a:cxn ang="0">
                    <a:pos x="6" y="0"/>
                  </a:cxn>
                  <a:cxn ang="0">
                    <a:pos x="4" y="0"/>
                  </a:cxn>
                  <a:cxn ang="0">
                    <a:pos x="2" y="1"/>
                  </a:cxn>
                  <a:cxn ang="0">
                    <a:pos x="1" y="2"/>
                  </a:cxn>
                  <a:cxn ang="0">
                    <a:pos x="1" y="4"/>
                  </a:cxn>
                  <a:cxn ang="0">
                    <a:pos x="1" y="4"/>
                  </a:cxn>
                  <a:cxn ang="0">
                    <a:pos x="0" y="26"/>
                  </a:cxn>
                  <a:cxn ang="0">
                    <a:pos x="0" y="48"/>
                  </a:cxn>
                  <a:cxn ang="0">
                    <a:pos x="0" y="59"/>
                  </a:cxn>
                  <a:cxn ang="0">
                    <a:pos x="1" y="69"/>
                  </a:cxn>
                  <a:cxn ang="0">
                    <a:pos x="3" y="81"/>
                  </a:cxn>
                  <a:cxn ang="0">
                    <a:pos x="6" y="91"/>
                  </a:cxn>
                  <a:cxn ang="0">
                    <a:pos x="6" y="91"/>
                  </a:cxn>
                  <a:cxn ang="0">
                    <a:pos x="7" y="93"/>
                  </a:cxn>
                  <a:cxn ang="0">
                    <a:pos x="8" y="94"/>
                  </a:cxn>
                  <a:cxn ang="0">
                    <a:pos x="10" y="94"/>
                  </a:cxn>
                  <a:cxn ang="0">
                    <a:pos x="12" y="94"/>
                  </a:cxn>
                  <a:cxn ang="0">
                    <a:pos x="13" y="93"/>
                  </a:cxn>
                  <a:cxn ang="0">
                    <a:pos x="14" y="92"/>
                  </a:cxn>
                  <a:cxn ang="0">
                    <a:pos x="15" y="90"/>
                  </a:cxn>
                  <a:cxn ang="0">
                    <a:pos x="15" y="88"/>
                  </a:cxn>
                  <a:cxn ang="0">
                    <a:pos x="15" y="88"/>
                  </a:cxn>
                </a:cxnLst>
                <a:rect l="0" t="0" r="r" b="b"/>
                <a:pathLst>
                  <a:path w="15" h="94">
                    <a:moveTo>
                      <a:pt x="15" y="88"/>
                    </a:moveTo>
                    <a:lnTo>
                      <a:pt x="15" y="88"/>
                    </a:lnTo>
                    <a:lnTo>
                      <a:pt x="12" y="79"/>
                    </a:lnTo>
                    <a:lnTo>
                      <a:pt x="10" y="68"/>
                    </a:lnTo>
                    <a:lnTo>
                      <a:pt x="9" y="57"/>
                    </a:lnTo>
                    <a:lnTo>
                      <a:pt x="9" y="47"/>
                    </a:lnTo>
                    <a:lnTo>
                      <a:pt x="9" y="25"/>
                    </a:lnTo>
                    <a:lnTo>
                      <a:pt x="10" y="4"/>
                    </a:lnTo>
                    <a:lnTo>
                      <a:pt x="10" y="4"/>
                    </a:lnTo>
                    <a:lnTo>
                      <a:pt x="10" y="2"/>
                    </a:lnTo>
                    <a:lnTo>
                      <a:pt x="9" y="1"/>
                    </a:lnTo>
                    <a:lnTo>
                      <a:pt x="7" y="0"/>
                    </a:lnTo>
                    <a:lnTo>
                      <a:pt x="6" y="0"/>
                    </a:lnTo>
                    <a:lnTo>
                      <a:pt x="4" y="0"/>
                    </a:lnTo>
                    <a:lnTo>
                      <a:pt x="2" y="1"/>
                    </a:lnTo>
                    <a:lnTo>
                      <a:pt x="1" y="2"/>
                    </a:lnTo>
                    <a:lnTo>
                      <a:pt x="1" y="4"/>
                    </a:lnTo>
                    <a:lnTo>
                      <a:pt x="1" y="4"/>
                    </a:lnTo>
                    <a:lnTo>
                      <a:pt x="0" y="26"/>
                    </a:lnTo>
                    <a:lnTo>
                      <a:pt x="0" y="48"/>
                    </a:lnTo>
                    <a:lnTo>
                      <a:pt x="0" y="59"/>
                    </a:lnTo>
                    <a:lnTo>
                      <a:pt x="1" y="69"/>
                    </a:lnTo>
                    <a:lnTo>
                      <a:pt x="3" y="81"/>
                    </a:lnTo>
                    <a:lnTo>
                      <a:pt x="6" y="91"/>
                    </a:lnTo>
                    <a:lnTo>
                      <a:pt x="6" y="91"/>
                    </a:lnTo>
                    <a:lnTo>
                      <a:pt x="7" y="93"/>
                    </a:lnTo>
                    <a:lnTo>
                      <a:pt x="8" y="94"/>
                    </a:lnTo>
                    <a:lnTo>
                      <a:pt x="10" y="94"/>
                    </a:lnTo>
                    <a:lnTo>
                      <a:pt x="12" y="94"/>
                    </a:lnTo>
                    <a:lnTo>
                      <a:pt x="13" y="93"/>
                    </a:lnTo>
                    <a:lnTo>
                      <a:pt x="14" y="92"/>
                    </a:lnTo>
                    <a:lnTo>
                      <a:pt x="15" y="90"/>
                    </a:lnTo>
                    <a:lnTo>
                      <a:pt x="15" y="88"/>
                    </a:lnTo>
                    <a:lnTo>
                      <a:pt x="15" y="88"/>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7" name="chenying0907 181"/>
              <p:cNvSpPr/>
              <p:nvPr/>
            </p:nvSpPr>
            <p:spPr bwMode="auto">
              <a:xfrm>
                <a:off x="4529138" y="2622550"/>
                <a:ext cx="7938" cy="63500"/>
              </a:xfrm>
              <a:custGeom>
                <a:avLst/>
                <a:gdLst/>
                <a:ahLst/>
                <a:cxnLst>
                  <a:cxn ang="0">
                    <a:pos x="6" y="5"/>
                  </a:cxn>
                  <a:cxn ang="0">
                    <a:pos x="6" y="5"/>
                  </a:cxn>
                  <a:cxn ang="0">
                    <a:pos x="5" y="18"/>
                  </a:cxn>
                  <a:cxn ang="0">
                    <a:pos x="3" y="31"/>
                  </a:cxn>
                  <a:cxn ang="0">
                    <a:pos x="1" y="43"/>
                  </a:cxn>
                  <a:cxn ang="0">
                    <a:pos x="0" y="57"/>
                  </a:cxn>
                  <a:cxn ang="0">
                    <a:pos x="0" y="57"/>
                  </a:cxn>
                  <a:cxn ang="0">
                    <a:pos x="0" y="86"/>
                  </a:cxn>
                  <a:cxn ang="0">
                    <a:pos x="0" y="114"/>
                  </a:cxn>
                  <a:cxn ang="0">
                    <a:pos x="0" y="114"/>
                  </a:cxn>
                  <a:cxn ang="0">
                    <a:pos x="1" y="116"/>
                  </a:cxn>
                  <a:cxn ang="0">
                    <a:pos x="2" y="117"/>
                  </a:cxn>
                  <a:cxn ang="0">
                    <a:pos x="3" y="118"/>
                  </a:cxn>
                  <a:cxn ang="0">
                    <a:pos x="6" y="119"/>
                  </a:cxn>
                  <a:cxn ang="0">
                    <a:pos x="8" y="118"/>
                  </a:cxn>
                  <a:cxn ang="0">
                    <a:pos x="9" y="117"/>
                  </a:cxn>
                  <a:cxn ang="0">
                    <a:pos x="10" y="116"/>
                  </a:cxn>
                  <a:cxn ang="0">
                    <a:pos x="11" y="114"/>
                  </a:cxn>
                  <a:cxn ang="0">
                    <a:pos x="11" y="57"/>
                  </a:cxn>
                  <a:cxn ang="0">
                    <a:pos x="11" y="57"/>
                  </a:cxn>
                  <a:cxn ang="0">
                    <a:pos x="11" y="43"/>
                  </a:cxn>
                  <a:cxn ang="0">
                    <a:pos x="13" y="31"/>
                  </a:cxn>
                  <a:cxn ang="0">
                    <a:pos x="14" y="18"/>
                  </a:cxn>
                  <a:cxn ang="0">
                    <a:pos x="15" y="5"/>
                  </a:cxn>
                  <a:cxn ang="0">
                    <a:pos x="15" y="5"/>
                  </a:cxn>
                  <a:cxn ang="0">
                    <a:pos x="15" y="3"/>
                  </a:cxn>
                  <a:cxn ang="0">
                    <a:pos x="14" y="1"/>
                  </a:cxn>
                  <a:cxn ang="0">
                    <a:pos x="12" y="0"/>
                  </a:cxn>
                  <a:cxn ang="0">
                    <a:pos x="11" y="0"/>
                  </a:cxn>
                  <a:cxn ang="0">
                    <a:pos x="9" y="0"/>
                  </a:cxn>
                  <a:cxn ang="0">
                    <a:pos x="8" y="1"/>
                  </a:cxn>
                  <a:cxn ang="0">
                    <a:pos x="6" y="3"/>
                  </a:cxn>
                  <a:cxn ang="0">
                    <a:pos x="6" y="5"/>
                  </a:cxn>
                  <a:cxn ang="0">
                    <a:pos x="6" y="5"/>
                  </a:cxn>
                </a:cxnLst>
                <a:rect l="0" t="0" r="r" b="b"/>
                <a:pathLst>
                  <a:path w="15" h="119">
                    <a:moveTo>
                      <a:pt x="6" y="5"/>
                    </a:moveTo>
                    <a:lnTo>
                      <a:pt x="6" y="5"/>
                    </a:lnTo>
                    <a:lnTo>
                      <a:pt x="5" y="18"/>
                    </a:lnTo>
                    <a:lnTo>
                      <a:pt x="3" y="31"/>
                    </a:lnTo>
                    <a:lnTo>
                      <a:pt x="1" y="43"/>
                    </a:lnTo>
                    <a:lnTo>
                      <a:pt x="0" y="57"/>
                    </a:lnTo>
                    <a:lnTo>
                      <a:pt x="0" y="57"/>
                    </a:lnTo>
                    <a:lnTo>
                      <a:pt x="0" y="86"/>
                    </a:lnTo>
                    <a:lnTo>
                      <a:pt x="0" y="114"/>
                    </a:lnTo>
                    <a:lnTo>
                      <a:pt x="0" y="114"/>
                    </a:lnTo>
                    <a:lnTo>
                      <a:pt x="1" y="116"/>
                    </a:lnTo>
                    <a:lnTo>
                      <a:pt x="2" y="117"/>
                    </a:lnTo>
                    <a:lnTo>
                      <a:pt x="3" y="118"/>
                    </a:lnTo>
                    <a:lnTo>
                      <a:pt x="6" y="119"/>
                    </a:lnTo>
                    <a:lnTo>
                      <a:pt x="8" y="118"/>
                    </a:lnTo>
                    <a:lnTo>
                      <a:pt x="9" y="117"/>
                    </a:lnTo>
                    <a:lnTo>
                      <a:pt x="10" y="116"/>
                    </a:lnTo>
                    <a:lnTo>
                      <a:pt x="11" y="114"/>
                    </a:lnTo>
                    <a:lnTo>
                      <a:pt x="11" y="57"/>
                    </a:lnTo>
                    <a:lnTo>
                      <a:pt x="11" y="57"/>
                    </a:lnTo>
                    <a:lnTo>
                      <a:pt x="11" y="43"/>
                    </a:lnTo>
                    <a:lnTo>
                      <a:pt x="13" y="31"/>
                    </a:lnTo>
                    <a:lnTo>
                      <a:pt x="14" y="18"/>
                    </a:lnTo>
                    <a:lnTo>
                      <a:pt x="15" y="5"/>
                    </a:lnTo>
                    <a:lnTo>
                      <a:pt x="15" y="5"/>
                    </a:lnTo>
                    <a:lnTo>
                      <a:pt x="15" y="3"/>
                    </a:lnTo>
                    <a:lnTo>
                      <a:pt x="14" y="1"/>
                    </a:lnTo>
                    <a:lnTo>
                      <a:pt x="12" y="0"/>
                    </a:lnTo>
                    <a:lnTo>
                      <a:pt x="11" y="0"/>
                    </a:lnTo>
                    <a:lnTo>
                      <a:pt x="9" y="0"/>
                    </a:lnTo>
                    <a:lnTo>
                      <a:pt x="8" y="1"/>
                    </a:lnTo>
                    <a:lnTo>
                      <a:pt x="6" y="3"/>
                    </a:lnTo>
                    <a:lnTo>
                      <a:pt x="6" y="5"/>
                    </a:lnTo>
                    <a:lnTo>
                      <a:pt x="6" y="5"/>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8" name="chenying0907 182"/>
              <p:cNvSpPr/>
              <p:nvPr/>
            </p:nvSpPr>
            <p:spPr bwMode="auto">
              <a:xfrm>
                <a:off x="4551363" y="2652713"/>
                <a:ext cx="4763" cy="55563"/>
              </a:xfrm>
              <a:custGeom>
                <a:avLst/>
                <a:gdLst/>
                <a:ahLst/>
                <a:cxnLst>
                  <a:cxn ang="0">
                    <a:pos x="11" y="5"/>
                  </a:cxn>
                  <a:cxn ang="0">
                    <a:pos x="11" y="5"/>
                  </a:cxn>
                  <a:cxn ang="0">
                    <a:pos x="11" y="3"/>
                  </a:cxn>
                  <a:cxn ang="0">
                    <a:pos x="10" y="1"/>
                  </a:cxn>
                  <a:cxn ang="0">
                    <a:pos x="8" y="0"/>
                  </a:cxn>
                  <a:cxn ang="0">
                    <a:pos x="6" y="0"/>
                  </a:cxn>
                  <a:cxn ang="0">
                    <a:pos x="5" y="0"/>
                  </a:cxn>
                  <a:cxn ang="0">
                    <a:pos x="3" y="1"/>
                  </a:cxn>
                  <a:cxn ang="0">
                    <a:pos x="2" y="3"/>
                  </a:cxn>
                  <a:cxn ang="0">
                    <a:pos x="2" y="5"/>
                  </a:cxn>
                  <a:cxn ang="0">
                    <a:pos x="2" y="5"/>
                  </a:cxn>
                  <a:cxn ang="0">
                    <a:pos x="0" y="53"/>
                  </a:cxn>
                  <a:cxn ang="0">
                    <a:pos x="0" y="75"/>
                  </a:cxn>
                  <a:cxn ang="0">
                    <a:pos x="2" y="99"/>
                  </a:cxn>
                  <a:cxn ang="0">
                    <a:pos x="2" y="99"/>
                  </a:cxn>
                  <a:cxn ang="0">
                    <a:pos x="2" y="101"/>
                  </a:cxn>
                  <a:cxn ang="0">
                    <a:pos x="4" y="103"/>
                  </a:cxn>
                  <a:cxn ang="0">
                    <a:pos x="7" y="104"/>
                  </a:cxn>
                  <a:cxn ang="0">
                    <a:pos x="9" y="104"/>
                  </a:cxn>
                  <a:cxn ang="0">
                    <a:pos x="10" y="103"/>
                  </a:cxn>
                  <a:cxn ang="0">
                    <a:pos x="11" y="101"/>
                  </a:cxn>
                  <a:cxn ang="0">
                    <a:pos x="11" y="99"/>
                  </a:cxn>
                  <a:cxn ang="0">
                    <a:pos x="11" y="99"/>
                  </a:cxn>
                  <a:cxn ang="0">
                    <a:pos x="9" y="75"/>
                  </a:cxn>
                  <a:cxn ang="0">
                    <a:pos x="9" y="53"/>
                  </a:cxn>
                  <a:cxn ang="0">
                    <a:pos x="11" y="5"/>
                  </a:cxn>
                  <a:cxn ang="0">
                    <a:pos x="11" y="5"/>
                  </a:cxn>
                </a:cxnLst>
                <a:rect l="0" t="0" r="r" b="b"/>
                <a:pathLst>
                  <a:path w="11" h="104">
                    <a:moveTo>
                      <a:pt x="11" y="5"/>
                    </a:moveTo>
                    <a:lnTo>
                      <a:pt x="11" y="5"/>
                    </a:lnTo>
                    <a:lnTo>
                      <a:pt x="11" y="3"/>
                    </a:lnTo>
                    <a:lnTo>
                      <a:pt x="10" y="1"/>
                    </a:lnTo>
                    <a:lnTo>
                      <a:pt x="8" y="0"/>
                    </a:lnTo>
                    <a:lnTo>
                      <a:pt x="6" y="0"/>
                    </a:lnTo>
                    <a:lnTo>
                      <a:pt x="5" y="0"/>
                    </a:lnTo>
                    <a:lnTo>
                      <a:pt x="3" y="1"/>
                    </a:lnTo>
                    <a:lnTo>
                      <a:pt x="2" y="3"/>
                    </a:lnTo>
                    <a:lnTo>
                      <a:pt x="2" y="5"/>
                    </a:lnTo>
                    <a:lnTo>
                      <a:pt x="2" y="5"/>
                    </a:lnTo>
                    <a:lnTo>
                      <a:pt x="0" y="53"/>
                    </a:lnTo>
                    <a:lnTo>
                      <a:pt x="0" y="75"/>
                    </a:lnTo>
                    <a:lnTo>
                      <a:pt x="2" y="99"/>
                    </a:lnTo>
                    <a:lnTo>
                      <a:pt x="2" y="99"/>
                    </a:lnTo>
                    <a:lnTo>
                      <a:pt x="2" y="101"/>
                    </a:lnTo>
                    <a:lnTo>
                      <a:pt x="4" y="103"/>
                    </a:lnTo>
                    <a:lnTo>
                      <a:pt x="7" y="104"/>
                    </a:lnTo>
                    <a:lnTo>
                      <a:pt x="9" y="104"/>
                    </a:lnTo>
                    <a:lnTo>
                      <a:pt x="10" y="103"/>
                    </a:lnTo>
                    <a:lnTo>
                      <a:pt x="11" y="101"/>
                    </a:lnTo>
                    <a:lnTo>
                      <a:pt x="11" y="99"/>
                    </a:lnTo>
                    <a:lnTo>
                      <a:pt x="11" y="99"/>
                    </a:lnTo>
                    <a:lnTo>
                      <a:pt x="9" y="75"/>
                    </a:lnTo>
                    <a:lnTo>
                      <a:pt x="9" y="53"/>
                    </a:lnTo>
                    <a:lnTo>
                      <a:pt x="11" y="5"/>
                    </a:lnTo>
                    <a:lnTo>
                      <a:pt x="11" y="5"/>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9" name="chenying0907 183"/>
              <p:cNvSpPr/>
              <p:nvPr/>
            </p:nvSpPr>
            <p:spPr bwMode="auto">
              <a:xfrm>
                <a:off x="4572000" y="2676525"/>
                <a:ext cx="6350" cy="58738"/>
              </a:xfrm>
              <a:custGeom>
                <a:avLst/>
                <a:gdLst/>
                <a:ahLst/>
                <a:cxnLst>
                  <a:cxn ang="0">
                    <a:pos x="10" y="4"/>
                  </a:cxn>
                  <a:cxn ang="0">
                    <a:pos x="10" y="4"/>
                  </a:cxn>
                  <a:cxn ang="0">
                    <a:pos x="9" y="2"/>
                  </a:cxn>
                  <a:cxn ang="0">
                    <a:pos x="8" y="1"/>
                  </a:cxn>
                  <a:cxn ang="0">
                    <a:pos x="7" y="0"/>
                  </a:cxn>
                  <a:cxn ang="0">
                    <a:pos x="5" y="0"/>
                  </a:cxn>
                  <a:cxn ang="0">
                    <a:pos x="3" y="0"/>
                  </a:cxn>
                  <a:cxn ang="0">
                    <a:pos x="2" y="1"/>
                  </a:cxn>
                  <a:cxn ang="0">
                    <a:pos x="1" y="2"/>
                  </a:cxn>
                  <a:cxn ang="0">
                    <a:pos x="0" y="4"/>
                  </a:cxn>
                  <a:cxn ang="0">
                    <a:pos x="0" y="4"/>
                  </a:cxn>
                  <a:cxn ang="0">
                    <a:pos x="1" y="57"/>
                  </a:cxn>
                  <a:cxn ang="0">
                    <a:pos x="2" y="83"/>
                  </a:cxn>
                  <a:cxn ang="0">
                    <a:pos x="5" y="109"/>
                  </a:cxn>
                  <a:cxn ang="0">
                    <a:pos x="5" y="109"/>
                  </a:cxn>
                  <a:cxn ang="0">
                    <a:pos x="6" y="111"/>
                  </a:cxn>
                  <a:cxn ang="0">
                    <a:pos x="7" y="112"/>
                  </a:cxn>
                  <a:cxn ang="0">
                    <a:pos x="10" y="113"/>
                  </a:cxn>
                  <a:cxn ang="0">
                    <a:pos x="12" y="113"/>
                  </a:cxn>
                  <a:cxn ang="0">
                    <a:pos x="13" y="112"/>
                  </a:cxn>
                  <a:cxn ang="0">
                    <a:pos x="14" y="111"/>
                  </a:cxn>
                  <a:cxn ang="0">
                    <a:pos x="14" y="109"/>
                  </a:cxn>
                  <a:cxn ang="0">
                    <a:pos x="14" y="109"/>
                  </a:cxn>
                  <a:cxn ang="0">
                    <a:pos x="12" y="83"/>
                  </a:cxn>
                  <a:cxn ang="0">
                    <a:pos x="10" y="57"/>
                  </a:cxn>
                  <a:cxn ang="0">
                    <a:pos x="10" y="4"/>
                  </a:cxn>
                  <a:cxn ang="0">
                    <a:pos x="10" y="4"/>
                  </a:cxn>
                </a:cxnLst>
                <a:rect l="0" t="0" r="r" b="b"/>
                <a:pathLst>
                  <a:path w="14" h="113">
                    <a:moveTo>
                      <a:pt x="10" y="4"/>
                    </a:moveTo>
                    <a:lnTo>
                      <a:pt x="10" y="4"/>
                    </a:lnTo>
                    <a:lnTo>
                      <a:pt x="9" y="2"/>
                    </a:lnTo>
                    <a:lnTo>
                      <a:pt x="8" y="1"/>
                    </a:lnTo>
                    <a:lnTo>
                      <a:pt x="7" y="0"/>
                    </a:lnTo>
                    <a:lnTo>
                      <a:pt x="5" y="0"/>
                    </a:lnTo>
                    <a:lnTo>
                      <a:pt x="3" y="0"/>
                    </a:lnTo>
                    <a:lnTo>
                      <a:pt x="2" y="1"/>
                    </a:lnTo>
                    <a:lnTo>
                      <a:pt x="1" y="2"/>
                    </a:lnTo>
                    <a:lnTo>
                      <a:pt x="0" y="4"/>
                    </a:lnTo>
                    <a:lnTo>
                      <a:pt x="0" y="4"/>
                    </a:lnTo>
                    <a:lnTo>
                      <a:pt x="1" y="57"/>
                    </a:lnTo>
                    <a:lnTo>
                      <a:pt x="2" y="83"/>
                    </a:lnTo>
                    <a:lnTo>
                      <a:pt x="5" y="109"/>
                    </a:lnTo>
                    <a:lnTo>
                      <a:pt x="5" y="109"/>
                    </a:lnTo>
                    <a:lnTo>
                      <a:pt x="6" y="111"/>
                    </a:lnTo>
                    <a:lnTo>
                      <a:pt x="7" y="112"/>
                    </a:lnTo>
                    <a:lnTo>
                      <a:pt x="10" y="113"/>
                    </a:lnTo>
                    <a:lnTo>
                      <a:pt x="12" y="113"/>
                    </a:lnTo>
                    <a:lnTo>
                      <a:pt x="13" y="112"/>
                    </a:lnTo>
                    <a:lnTo>
                      <a:pt x="14" y="111"/>
                    </a:lnTo>
                    <a:lnTo>
                      <a:pt x="14" y="109"/>
                    </a:lnTo>
                    <a:lnTo>
                      <a:pt x="14" y="109"/>
                    </a:lnTo>
                    <a:lnTo>
                      <a:pt x="12" y="83"/>
                    </a:lnTo>
                    <a:lnTo>
                      <a:pt x="10" y="57"/>
                    </a:lnTo>
                    <a:lnTo>
                      <a:pt x="10" y="4"/>
                    </a:lnTo>
                    <a:lnTo>
                      <a:pt x="10" y="4"/>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0" name="chenying0907 184"/>
              <p:cNvSpPr/>
              <p:nvPr/>
            </p:nvSpPr>
            <p:spPr bwMode="auto">
              <a:xfrm>
                <a:off x="4481513" y="2305050"/>
                <a:ext cx="12700" cy="61913"/>
              </a:xfrm>
              <a:custGeom>
                <a:avLst/>
                <a:gdLst/>
                <a:ahLst/>
                <a:cxnLst>
                  <a:cxn ang="0">
                    <a:pos x="21" y="109"/>
                  </a:cxn>
                  <a:cxn ang="0">
                    <a:pos x="21" y="109"/>
                  </a:cxn>
                  <a:cxn ang="0">
                    <a:pos x="16" y="105"/>
                  </a:cxn>
                  <a:cxn ang="0">
                    <a:pos x="13" y="101"/>
                  </a:cxn>
                  <a:cxn ang="0">
                    <a:pos x="11" y="95"/>
                  </a:cxn>
                  <a:cxn ang="0">
                    <a:pos x="9" y="89"/>
                  </a:cxn>
                  <a:cxn ang="0">
                    <a:pos x="9" y="76"/>
                  </a:cxn>
                  <a:cxn ang="0">
                    <a:pos x="9" y="64"/>
                  </a:cxn>
                  <a:cxn ang="0">
                    <a:pos x="9" y="64"/>
                  </a:cxn>
                  <a:cxn ang="0">
                    <a:pos x="10" y="34"/>
                  </a:cxn>
                  <a:cxn ang="0">
                    <a:pos x="9" y="5"/>
                  </a:cxn>
                  <a:cxn ang="0">
                    <a:pos x="9" y="5"/>
                  </a:cxn>
                  <a:cxn ang="0">
                    <a:pos x="9" y="3"/>
                  </a:cxn>
                  <a:cxn ang="0">
                    <a:pos x="8" y="1"/>
                  </a:cxn>
                  <a:cxn ang="0">
                    <a:pos x="6" y="0"/>
                  </a:cxn>
                  <a:cxn ang="0">
                    <a:pos x="5" y="0"/>
                  </a:cxn>
                  <a:cxn ang="0">
                    <a:pos x="3" y="0"/>
                  </a:cxn>
                  <a:cxn ang="0">
                    <a:pos x="2" y="1"/>
                  </a:cxn>
                  <a:cxn ang="0">
                    <a:pos x="1" y="3"/>
                  </a:cxn>
                  <a:cxn ang="0">
                    <a:pos x="0" y="5"/>
                  </a:cxn>
                  <a:cxn ang="0">
                    <a:pos x="0" y="5"/>
                  </a:cxn>
                  <a:cxn ang="0">
                    <a:pos x="0" y="77"/>
                  </a:cxn>
                  <a:cxn ang="0">
                    <a:pos x="0" y="77"/>
                  </a:cxn>
                  <a:cxn ang="0">
                    <a:pos x="0" y="89"/>
                  </a:cxn>
                  <a:cxn ang="0">
                    <a:pos x="1" y="95"/>
                  </a:cxn>
                  <a:cxn ang="0">
                    <a:pos x="3" y="100"/>
                  </a:cxn>
                  <a:cxn ang="0">
                    <a:pos x="5" y="105"/>
                  </a:cxn>
                  <a:cxn ang="0">
                    <a:pos x="8" y="110"/>
                  </a:cxn>
                  <a:cxn ang="0">
                    <a:pos x="12" y="115"/>
                  </a:cxn>
                  <a:cxn ang="0">
                    <a:pos x="16" y="118"/>
                  </a:cxn>
                  <a:cxn ang="0">
                    <a:pos x="16" y="118"/>
                  </a:cxn>
                  <a:cxn ang="0">
                    <a:pos x="18" y="119"/>
                  </a:cxn>
                  <a:cxn ang="0">
                    <a:pos x="20" y="119"/>
                  </a:cxn>
                  <a:cxn ang="0">
                    <a:pos x="21" y="118"/>
                  </a:cxn>
                  <a:cxn ang="0">
                    <a:pos x="22" y="117"/>
                  </a:cxn>
                  <a:cxn ang="0">
                    <a:pos x="23" y="115"/>
                  </a:cxn>
                  <a:cxn ang="0">
                    <a:pos x="23" y="112"/>
                  </a:cxn>
                  <a:cxn ang="0">
                    <a:pos x="22" y="111"/>
                  </a:cxn>
                  <a:cxn ang="0">
                    <a:pos x="21" y="109"/>
                  </a:cxn>
                  <a:cxn ang="0">
                    <a:pos x="21" y="109"/>
                  </a:cxn>
                </a:cxnLst>
                <a:rect l="0" t="0" r="r" b="b"/>
                <a:pathLst>
                  <a:path w="23" h="119">
                    <a:moveTo>
                      <a:pt x="21" y="109"/>
                    </a:moveTo>
                    <a:lnTo>
                      <a:pt x="21" y="109"/>
                    </a:lnTo>
                    <a:lnTo>
                      <a:pt x="16" y="105"/>
                    </a:lnTo>
                    <a:lnTo>
                      <a:pt x="13" y="101"/>
                    </a:lnTo>
                    <a:lnTo>
                      <a:pt x="11" y="95"/>
                    </a:lnTo>
                    <a:lnTo>
                      <a:pt x="9" y="89"/>
                    </a:lnTo>
                    <a:lnTo>
                      <a:pt x="9" y="76"/>
                    </a:lnTo>
                    <a:lnTo>
                      <a:pt x="9" y="64"/>
                    </a:lnTo>
                    <a:lnTo>
                      <a:pt x="9" y="64"/>
                    </a:lnTo>
                    <a:lnTo>
                      <a:pt x="10" y="34"/>
                    </a:lnTo>
                    <a:lnTo>
                      <a:pt x="9" y="5"/>
                    </a:lnTo>
                    <a:lnTo>
                      <a:pt x="9" y="5"/>
                    </a:lnTo>
                    <a:lnTo>
                      <a:pt x="9" y="3"/>
                    </a:lnTo>
                    <a:lnTo>
                      <a:pt x="8" y="1"/>
                    </a:lnTo>
                    <a:lnTo>
                      <a:pt x="6" y="0"/>
                    </a:lnTo>
                    <a:lnTo>
                      <a:pt x="5" y="0"/>
                    </a:lnTo>
                    <a:lnTo>
                      <a:pt x="3" y="0"/>
                    </a:lnTo>
                    <a:lnTo>
                      <a:pt x="2" y="1"/>
                    </a:lnTo>
                    <a:lnTo>
                      <a:pt x="1" y="3"/>
                    </a:lnTo>
                    <a:lnTo>
                      <a:pt x="0" y="5"/>
                    </a:lnTo>
                    <a:lnTo>
                      <a:pt x="0" y="5"/>
                    </a:lnTo>
                    <a:lnTo>
                      <a:pt x="0" y="77"/>
                    </a:lnTo>
                    <a:lnTo>
                      <a:pt x="0" y="77"/>
                    </a:lnTo>
                    <a:lnTo>
                      <a:pt x="0" y="89"/>
                    </a:lnTo>
                    <a:lnTo>
                      <a:pt x="1" y="95"/>
                    </a:lnTo>
                    <a:lnTo>
                      <a:pt x="3" y="100"/>
                    </a:lnTo>
                    <a:lnTo>
                      <a:pt x="5" y="105"/>
                    </a:lnTo>
                    <a:lnTo>
                      <a:pt x="8" y="110"/>
                    </a:lnTo>
                    <a:lnTo>
                      <a:pt x="12" y="115"/>
                    </a:lnTo>
                    <a:lnTo>
                      <a:pt x="16" y="118"/>
                    </a:lnTo>
                    <a:lnTo>
                      <a:pt x="16" y="118"/>
                    </a:lnTo>
                    <a:lnTo>
                      <a:pt x="18" y="119"/>
                    </a:lnTo>
                    <a:lnTo>
                      <a:pt x="20" y="119"/>
                    </a:lnTo>
                    <a:lnTo>
                      <a:pt x="21" y="118"/>
                    </a:lnTo>
                    <a:lnTo>
                      <a:pt x="22" y="117"/>
                    </a:lnTo>
                    <a:lnTo>
                      <a:pt x="23" y="115"/>
                    </a:lnTo>
                    <a:lnTo>
                      <a:pt x="23" y="112"/>
                    </a:lnTo>
                    <a:lnTo>
                      <a:pt x="22" y="111"/>
                    </a:lnTo>
                    <a:lnTo>
                      <a:pt x="21" y="109"/>
                    </a:lnTo>
                    <a:lnTo>
                      <a:pt x="21" y="109"/>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1" name="chenying0907 185"/>
              <p:cNvSpPr/>
              <p:nvPr/>
            </p:nvSpPr>
            <p:spPr bwMode="auto">
              <a:xfrm>
                <a:off x="4519613" y="2336800"/>
                <a:ext cx="9525" cy="55563"/>
              </a:xfrm>
              <a:custGeom>
                <a:avLst/>
                <a:gdLst/>
                <a:ahLst/>
                <a:cxnLst>
                  <a:cxn ang="0">
                    <a:pos x="9" y="3"/>
                  </a:cxn>
                  <a:cxn ang="0">
                    <a:pos x="9" y="3"/>
                  </a:cxn>
                  <a:cxn ang="0">
                    <a:pos x="7" y="15"/>
                  </a:cxn>
                  <a:cxn ang="0">
                    <a:pos x="4" y="27"/>
                  </a:cxn>
                  <a:cxn ang="0">
                    <a:pos x="2" y="50"/>
                  </a:cxn>
                  <a:cxn ang="0">
                    <a:pos x="0" y="75"/>
                  </a:cxn>
                  <a:cxn ang="0">
                    <a:pos x="0" y="99"/>
                  </a:cxn>
                  <a:cxn ang="0">
                    <a:pos x="0" y="99"/>
                  </a:cxn>
                  <a:cxn ang="0">
                    <a:pos x="0" y="101"/>
                  </a:cxn>
                  <a:cxn ang="0">
                    <a:pos x="1" y="102"/>
                  </a:cxn>
                  <a:cxn ang="0">
                    <a:pos x="3" y="103"/>
                  </a:cxn>
                  <a:cxn ang="0">
                    <a:pos x="5" y="104"/>
                  </a:cxn>
                  <a:cxn ang="0">
                    <a:pos x="6" y="103"/>
                  </a:cxn>
                  <a:cxn ang="0">
                    <a:pos x="8" y="102"/>
                  </a:cxn>
                  <a:cxn ang="0">
                    <a:pos x="9" y="101"/>
                  </a:cxn>
                  <a:cxn ang="0">
                    <a:pos x="9" y="99"/>
                  </a:cxn>
                  <a:cxn ang="0">
                    <a:pos x="9" y="99"/>
                  </a:cxn>
                  <a:cxn ang="0">
                    <a:pos x="10" y="75"/>
                  </a:cxn>
                  <a:cxn ang="0">
                    <a:pos x="11" y="52"/>
                  </a:cxn>
                  <a:cxn ang="0">
                    <a:pos x="13" y="29"/>
                  </a:cxn>
                  <a:cxn ang="0">
                    <a:pos x="16" y="17"/>
                  </a:cxn>
                  <a:cxn ang="0">
                    <a:pos x="18" y="6"/>
                  </a:cxn>
                  <a:cxn ang="0">
                    <a:pos x="18" y="6"/>
                  </a:cxn>
                  <a:cxn ang="0">
                    <a:pos x="18" y="4"/>
                  </a:cxn>
                  <a:cxn ang="0">
                    <a:pos x="18" y="2"/>
                  </a:cxn>
                  <a:cxn ang="0">
                    <a:pos x="17" y="1"/>
                  </a:cxn>
                  <a:cxn ang="0">
                    <a:pos x="15" y="0"/>
                  </a:cxn>
                  <a:cxn ang="0">
                    <a:pos x="13" y="0"/>
                  </a:cxn>
                  <a:cxn ang="0">
                    <a:pos x="12" y="0"/>
                  </a:cxn>
                  <a:cxn ang="0">
                    <a:pos x="10" y="1"/>
                  </a:cxn>
                  <a:cxn ang="0">
                    <a:pos x="9" y="3"/>
                  </a:cxn>
                  <a:cxn ang="0">
                    <a:pos x="9" y="3"/>
                  </a:cxn>
                </a:cxnLst>
                <a:rect l="0" t="0" r="r" b="b"/>
                <a:pathLst>
                  <a:path w="18" h="104">
                    <a:moveTo>
                      <a:pt x="9" y="3"/>
                    </a:moveTo>
                    <a:lnTo>
                      <a:pt x="9" y="3"/>
                    </a:lnTo>
                    <a:lnTo>
                      <a:pt x="7" y="15"/>
                    </a:lnTo>
                    <a:lnTo>
                      <a:pt x="4" y="27"/>
                    </a:lnTo>
                    <a:lnTo>
                      <a:pt x="2" y="50"/>
                    </a:lnTo>
                    <a:lnTo>
                      <a:pt x="0" y="75"/>
                    </a:lnTo>
                    <a:lnTo>
                      <a:pt x="0" y="99"/>
                    </a:lnTo>
                    <a:lnTo>
                      <a:pt x="0" y="99"/>
                    </a:lnTo>
                    <a:lnTo>
                      <a:pt x="0" y="101"/>
                    </a:lnTo>
                    <a:lnTo>
                      <a:pt x="1" y="102"/>
                    </a:lnTo>
                    <a:lnTo>
                      <a:pt x="3" y="103"/>
                    </a:lnTo>
                    <a:lnTo>
                      <a:pt x="5" y="104"/>
                    </a:lnTo>
                    <a:lnTo>
                      <a:pt x="6" y="103"/>
                    </a:lnTo>
                    <a:lnTo>
                      <a:pt x="8" y="102"/>
                    </a:lnTo>
                    <a:lnTo>
                      <a:pt x="9" y="101"/>
                    </a:lnTo>
                    <a:lnTo>
                      <a:pt x="9" y="99"/>
                    </a:lnTo>
                    <a:lnTo>
                      <a:pt x="9" y="99"/>
                    </a:lnTo>
                    <a:lnTo>
                      <a:pt x="10" y="75"/>
                    </a:lnTo>
                    <a:lnTo>
                      <a:pt x="11" y="52"/>
                    </a:lnTo>
                    <a:lnTo>
                      <a:pt x="13" y="29"/>
                    </a:lnTo>
                    <a:lnTo>
                      <a:pt x="16" y="17"/>
                    </a:lnTo>
                    <a:lnTo>
                      <a:pt x="18" y="6"/>
                    </a:lnTo>
                    <a:lnTo>
                      <a:pt x="18" y="6"/>
                    </a:lnTo>
                    <a:lnTo>
                      <a:pt x="18" y="4"/>
                    </a:lnTo>
                    <a:lnTo>
                      <a:pt x="18" y="2"/>
                    </a:lnTo>
                    <a:lnTo>
                      <a:pt x="17" y="1"/>
                    </a:lnTo>
                    <a:lnTo>
                      <a:pt x="15" y="0"/>
                    </a:lnTo>
                    <a:lnTo>
                      <a:pt x="13" y="0"/>
                    </a:lnTo>
                    <a:lnTo>
                      <a:pt x="12" y="0"/>
                    </a:lnTo>
                    <a:lnTo>
                      <a:pt x="10" y="1"/>
                    </a:lnTo>
                    <a:lnTo>
                      <a:pt x="9" y="3"/>
                    </a:lnTo>
                    <a:lnTo>
                      <a:pt x="9" y="3"/>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2" name="chenying0907 186"/>
              <p:cNvSpPr/>
              <p:nvPr/>
            </p:nvSpPr>
            <p:spPr bwMode="auto">
              <a:xfrm>
                <a:off x="4543425" y="2370138"/>
                <a:ext cx="7938" cy="71438"/>
              </a:xfrm>
              <a:custGeom>
                <a:avLst/>
                <a:gdLst/>
                <a:ahLst/>
                <a:cxnLst>
                  <a:cxn ang="0">
                    <a:pos x="5" y="4"/>
                  </a:cxn>
                  <a:cxn ang="0">
                    <a:pos x="5" y="4"/>
                  </a:cxn>
                  <a:cxn ang="0">
                    <a:pos x="4" y="36"/>
                  </a:cxn>
                  <a:cxn ang="0">
                    <a:pos x="3" y="68"/>
                  </a:cxn>
                  <a:cxn ang="0">
                    <a:pos x="1" y="100"/>
                  </a:cxn>
                  <a:cxn ang="0">
                    <a:pos x="0" y="132"/>
                  </a:cxn>
                  <a:cxn ang="0">
                    <a:pos x="0" y="132"/>
                  </a:cxn>
                  <a:cxn ang="0">
                    <a:pos x="0" y="134"/>
                  </a:cxn>
                  <a:cxn ang="0">
                    <a:pos x="1" y="135"/>
                  </a:cxn>
                  <a:cxn ang="0">
                    <a:pos x="3" y="136"/>
                  </a:cxn>
                  <a:cxn ang="0">
                    <a:pos x="4" y="136"/>
                  </a:cxn>
                  <a:cxn ang="0">
                    <a:pos x="7" y="136"/>
                  </a:cxn>
                  <a:cxn ang="0">
                    <a:pos x="9" y="135"/>
                  </a:cxn>
                  <a:cxn ang="0">
                    <a:pos x="10" y="134"/>
                  </a:cxn>
                  <a:cxn ang="0">
                    <a:pos x="10" y="132"/>
                  </a:cxn>
                  <a:cxn ang="0">
                    <a:pos x="10" y="132"/>
                  </a:cxn>
                  <a:cxn ang="0">
                    <a:pos x="11" y="100"/>
                  </a:cxn>
                  <a:cxn ang="0">
                    <a:pos x="13" y="68"/>
                  </a:cxn>
                  <a:cxn ang="0">
                    <a:pos x="14" y="36"/>
                  </a:cxn>
                  <a:cxn ang="0">
                    <a:pos x="15" y="4"/>
                  </a:cxn>
                  <a:cxn ang="0">
                    <a:pos x="15" y="4"/>
                  </a:cxn>
                  <a:cxn ang="0">
                    <a:pos x="14" y="2"/>
                  </a:cxn>
                  <a:cxn ang="0">
                    <a:pos x="13" y="1"/>
                  </a:cxn>
                  <a:cxn ang="0">
                    <a:pos x="12" y="0"/>
                  </a:cxn>
                  <a:cxn ang="0">
                    <a:pos x="10" y="0"/>
                  </a:cxn>
                  <a:cxn ang="0">
                    <a:pos x="8" y="0"/>
                  </a:cxn>
                  <a:cxn ang="0">
                    <a:pos x="7" y="1"/>
                  </a:cxn>
                  <a:cxn ang="0">
                    <a:pos x="5" y="2"/>
                  </a:cxn>
                  <a:cxn ang="0">
                    <a:pos x="5" y="4"/>
                  </a:cxn>
                  <a:cxn ang="0">
                    <a:pos x="5" y="4"/>
                  </a:cxn>
                </a:cxnLst>
                <a:rect l="0" t="0" r="r" b="b"/>
                <a:pathLst>
                  <a:path w="15" h="136">
                    <a:moveTo>
                      <a:pt x="5" y="4"/>
                    </a:moveTo>
                    <a:lnTo>
                      <a:pt x="5" y="4"/>
                    </a:lnTo>
                    <a:lnTo>
                      <a:pt x="4" y="36"/>
                    </a:lnTo>
                    <a:lnTo>
                      <a:pt x="3" y="68"/>
                    </a:lnTo>
                    <a:lnTo>
                      <a:pt x="1" y="100"/>
                    </a:lnTo>
                    <a:lnTo>
                      <a:pt x="0" y="132"/>
                    </a:lnTo>
                    <a:lnTo>
                      <a:pt x="0" y="132"/>
                    </a:lnTo>
                    <a:lnTo>
                      <a:pt x="0" y="134"/>
                    </a:lnTo>
                    <a:lnTo>
                      <a:pt x="1" y="135"/>
                    </a:lnTo>
                    <a:lnTo>
                      <a:pt x="3" y="136"/>
                    </a:lnTo>
                    <a:lnTo>
                      <a:pt x="4" y="136"/>
                    </a:lnTo>
                    <a:lnTo>
                      <a:pt x="7" y="136"/>
                    </a:lnTo>
                    <a:lnTo>
                      <a:pt x="9" y="135"/>
                    </a:lnTo>
                    <a:lnTo>
                      <a:pt x="10" y="134"/>
                    </a:lnTo>
                    <a:lnTo>
                      <a:pt x="10" y="132"/>
                    </a:lnTo>
                    <a:lnTo>
                      <a:pt x="10" y="132"/>
                    </a:lnTo>
                    <a:lnTo>
                      <a:pt x="11" y="100"/>
                    </a:lnTo>
                    <a:lnTo>
                      <a:pt x="13" y="68"/>
                    </a:lnTo>
                    <a:lnTo>
                      <a:pt x="14" y="36"/>
                    </a:lnTo>
                    <a:lnTo>
                      <a:pt x="15" y="4"/>
                    </a:lnTo>
                    <a:lnTo>
                      <a:pt x="15" y="4"/>
                    </a:lnTo>
                    <a:lnTo>
                      <a:pt x="14" y="2"/>
                    </a:lnTo>
                    <a:lnTo>
                      <a:pt x="13" y="1"/>
                    </a:lnTo>
                    <a:lnTo>
                      <a:pt x="12" y="0"/>
                    </a:lnTo>
                    <a:lnTo>
                      <a:pt x="10" y="0"/>
                    </a:lnTo>
                    <a:lnTo>
                      <a:pt x="8" y="0"/>
                    </a:lnTo>
                    <a:lnTo>
                      <a:pt x="7" y="1"/>
                    </a:lnTo>
                    <a:lnTo>
                      <a:pt x="5" y="2"/>
                    </a:lnTo>
                    <a:lnTo>
                      <a:pt x="5" y="4"/>
                    </a:lnTo>
                    <a:lnTo>
                      <a:pt x="5" y="4"/>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3" name="chenying0907 187"/>
              <p:cNvSpPr/>
              <p:nvPr/>
            </p:nvSpPr>
            <p:spPr bwMode="auto">
              <a:xfrm>
                <a:off x="4573588" y="2406650"/>
                <a:ext cx="4763" cy="71438"/>
              </a:xfrm>
              <a:custGeom>
                <a:avLst/>
                <a:gdLst/>
                <a:ahLst/>
                <a:cxnLst>
                  <a:cxn ang="0">
                    <a:pos x="0" y="5"/>
                  </a:cxn>
                  <a:cxn ang="0">
                    <a:pos x="0" y="128"/>
                  </a:cxn>
                  <a:cxn ang="0">
                    <a:pos x="0" y="128"/>
                  </a:cxn>
                  <a:cxn ang="0">
                    <a:pos x="0" y="130"/>
                  </a:cxn>
                  <a:cxn ang="0">
                    <a:pos x="1" y="131"/>
                  </a:cxn>
                  <a:cxn ang="0">
                    <a:pos x="3" y="132"/>
                  </a:cxn>
                  <a:cxn ang="0">
                    <a:pos x="5" y="133"/>
                  </a:cxn>
                  <a:cxn ang="0">
                    <a:pos x="6" y="132"/>
                  </a:cxn>
                  <a:cxn ang="0">
                    <a:pos x="8" y="131"/>
                  </a:cxn>
                  <a:cxn ang="0">
                    <a:pos x="9" y="130"/>
                  </a:cxn>
                  <a:cxn ang="0">
                    <a:pos x="9" y="128"/>
                  </a:cxn>
                  <a:cxn ang="0">
                    <a:pos x="9" y="5"/>
                  </a:cxn>
                  <a:cxn ang="0">
                    <a:pos x="9" y="5"/>
                  </a:cxn>
                  <a:cxn ang="0">
                    <a:pos x="9" y="3"/>
                  </a:cxn>
                  <a:cxn ang="0">
                    <a:pos x="8" y="1"/>
                  </a:cxn>
                  <a:cxn ang="0">
                    <a:pos x="6" y="1"/>
                  </a:cxn>
                  <a:cxn ang="0">
                    <a:pos x="5" y="0"/>
                  </a:cxn>
                  <a:cxn ang="0">
                    <a:pos x="3" y="1"/>
                  </a:cxn>
                  <a:cxn ang="0">
                    <a:pos x="1" y="1"/>
                  </a:cxn>
                  <a:cxn ang="0">
                    <a:pos x="0" y="3"/>
                  </a:cxn>
                  <a:cxn ang="0">
                    <a:pos x="0" y="5"/>
                  </a:cxn>
                  <a:cxn ang="0">
                    <a:pos x="0" y="5"/>
                  </a:cxn>
                </a:cxnLst>
                <a:rect l="0" t="0" r="r" b="b"/>
                <a:pathLst>
                  <a:path w="9" h="133">
                    <a:moveTo>
                      <a:pt x="0" y="5"/>
                    </a:moveTo>
                    <a:lnTo>
                      <a:pt x="0" y="128"/>
                    </a:lnTo>
                    <a:lnTo>
                      <a:pt x="0" y="128"/>
                    </a:lnTo>
                    <a:lnTo>
                      <a:pt x="0" y="130"/>
                    </a:lnTo>
                    <a:lnTo>
                      <a:pt x="1" y="131"/>
                    </a:lnTo>
                    <a:lnTo>
                      <a:pt x="3" y="132"/>
                    </a:lnTo>
                    <a:lnTo>
                      <a:pt x="5" y="133"/>
                    </a:lnTo>
                    <a:lnTo>
                      <a:pt x="6" y="132"/>
                    </a:lnTo>
                    <a:lnTo>
                      <a:pt x="8" y="131"/>
                    </a:lnTo>
                    <a:lnTo>
                      <a:pt x="9" y="130"/>
                    </a:lnTo>
                    <a:lnTo>
                      <a:pt x="9" y="128"/>
                    </a:lnTo>
                    <a:lnTo>
                      <a:pt x="9" y="5"/>
                    </a:lnTo>
                    <a:lnTo>
                      <a:pt x="9" y="5"/>
                    </a:lnTo>
                    <a:lnTo>
                      <a:pt x="9" y="3"/>
                    </a:lnTo>
                    <a:lnTo>
                      <a:pt x="8" y="1"/>
                    </a:lnTo>
                    <a:lnTo>
                      <a:pt x="6" y="1"/>
                    </a:lnTo>
                    <a:lnTo>
                      <a:pt x="5" y="0"/>
                    </a:lnTo>
                    <a:lnTo>
                      <a:pt x="3" y="1"/>
                    </a:lnTo>
                    <a:lnTo>
                      <a:pt x="1" y="1"/>
                    </a:lnTo>
                    <a:lnTo>
                      <a:pt x="0" y="3"/>
                    </a:lnTo>
                    <a:lnTo>
                      <a:pt x="0" y="5"/>
                    </a:lnTo>
                    <a:lnTo>
                      <a:pt x="0" y="5"/>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4" name="chenying0907 188"/>
              <p:cNvSpPr/>
              <p:nvPr/>
            </p:nvSpPr>
            <p:spPr bwMode="auto">
              <a:xfrm>
                <a:off x="4602163" y="2432050"/>
                <a:ext cx="4763" cy="65088"/>
              </a:xfrm>
              <a:custGeom>
                <a:avLst/>
                <a:gdLst/>
                <a:ahLst/>
                <a:cxnLst>
                  <a:cxn ang="0">
                    <a:pos x="0" y="5"/>
                  </a:cxn>
                  <a:cxn ang="0">
                    <a:pos x="0" y="118"/>
                  </a:cxn>
                  <a:cxn ang="0">
                    <a:pos x="0" y="118"/>
                  </a:cxn>
                  <a:cxn ang="0">
                    <a:pos x="0" y="120"/>
                  </a:cxn>
                  <a:cxn ang="0">
                    <a:pos x="1" y="121"/>
                  </a:cxn>
                  <a:cxn ang="0">
                    <a:pos x="2" y="123"/>
                  </a:cxn>
                  <a:cxn ang="0">
                    <a:pos x="4" y="123"/>
                  </a:cxn>
                  <a:cxn ang="0">
                    <a:pos x="6" y="123"/>
                  </a:cxn>
                  <a:cxn ang="0">
                    <a:pos x="7" y="121"/>
                  </a:cxn>
                  <a:cxn ang="0">
                    <a:pos x="8" y="120"/>
                  </a:cxn>
                  <a:cxn ang="0">
                    <a:pos x="9" y="118"/>
                  </a:cxn>
                  <a:cxn ang="0">
                    <a:pos x="9" y="5"/>
                  </a:cxn>
                  <a:cxn ang="0">
                    <a:pos x="9" y="5"/>
                  </a:cxn>
                  <a:cxn ang="0">
                    <a:pos x="8" y="3"/>
                  </a:cxn>
                  <a:cxn ang="0">
                    <a:pos x="7" y="1"/>
                  </a:cxn>
                  <a:cxn ang="0">
                    <a:pos x="6" y="1"/>
                  </a:cxn>
                  <a:cxn ang="0">
                    <a:pos x="4" y="0"/>
                  </a:cxn>
                  <a:cxn ang="0">
                    <a:pos x="2" y="1"/>
                  </a:cxn>
                  <a:cxn ang="0">
                    <a:pos x="1" y="1"/>
                  </a:cxn>
                  <a:cxn ang="0">
                    <a:pos x="0" y="3"/>
                  </a:cxn>
                  <a:cxn ang="0">
                    <a:pos x="0" y="5"/>
                  </a:cxn>
                  <a:cxn ang="0">
                    <a:pos x="0" y="5"/>
                  </a:cxn>
                </a:cxnLst>
                <a:rect l="0" t="0" r="r" b="b"/>
                <a:pathLst>
                  <a:path w="9" h="123">
                    <a:moveTo>
                      <a:pt x="0" y="5"/>
                    </a:moveTo>
                    <a:lnTo>
                      <a:pt x="0" y="118"/>
                    </a:lnTo>
                    <a:lnTo>
                      <a:pt x="0" y="118"/>
                    </a:lnTo>
                    <a:lnTo>
                      <a:pt x="0" y="120"/>
                    </a:lnTo>
                    <a:lnTo>
                      <a:pt x="1" y="121"/>
                    </a:lnTo>
                    <a:lnTo>
                      <a:pt x="2" y="123"/>
                    </a:lnTo>
                    <a:lnTo>
                      <a:pt x="4" y="123"/>
                    </a:lnTo>
                    <a:lnTo>
                      <a:pt x="6" y="123"/>
                    </a:lnTo>
                    <a:lnTo>
                      <a:pt x="7" y="121"/>
                    </a:lnTo>
                    <a:lnTo>
                      <a:pt x="8" y="120"/>
                    </a:lnTo>
                    <a:lnTo>
                      <a:pt x="9" y="118"/>
                    </a:lnTo>
                    <a:lnTo>
                      <a:pt x="9" y="5"/>
                    </a:lnTo>
                    <a:lnTo>
                      <a:pt x="9" y="5"/>
                    </a:lnTo>
                    <a:lnTo>
                      <a:pt x="8" y="3"/>
                    </a:lnTo>
                    <a:lnTo>
                      <a:pt x="7" y="1"/>
                    </a:lnTo>
                    <a:lnTo>
                      <a:pt x="6" y="1"/>
                    </a:lnTo>
                    <a:lnTo>
                      <a:pt x="4" y="0"/>
                    </a:lnTo>
                    <a:lnTo>
                      <a:pt x="2" y="1"/>
                    </a:lnTo>
                    <a:lnTo>
                      <a:pt x="1" y="1"/>
                    </a:lnTo>
                    <a:lnTo>
                      <a:pt x="0" y="3"/>
                    </a:lnTo>
                    <a:lnTo>
                      <a:pt x="0" y="5"/>
                    </a:lnTo>
                    <a:lnTo>
                      <a:pt x="0" y="5"/>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5" name="chenying0907 189"/>
              <p:cNvSpPr/>
              <p:nvPr/>
            </p:nvSpPr>
            <p:spPr bwMode="auto">
              <a:xfrm>
                <a:off x="4624388" y="2457450"/>
                <a:ext cx="4763" cy="65088"/>
              </a:xfrm>
              <a:custGeom>
                <a:avLst/>
                <a:gdLst/>
                <a:ahLst/>
                <a:cxnLst>
                  <a:cxn ang="0">
                    <a:pos x="0" y="5"/>
                  </a:cxn>
                  <a:cxn ang="0">
                    <a:pos x="0" y="119"/>
                  </a:cxn>
                  <a:cxn ang="0">
                    <a:pos x="0" y="119"/>
                  </a:cxn>
                  <a:cxn ang="0">
                    <a:pos x="0" y="121"/>
                  </a:cxn>
                  <a:cxn ang="0">
                    <a:pos x="1" y="122"/>
                  </a:cxn>
                  <a:cxn ang="0">
                    <a:pos x="3" y="123"/>
                  </a:cxn>
                  <a:cxn ang="0">
                    <a:pos x="4" y="123"/>
                  </a:cxn>
                  <a:cxn ang="0">
                    <a:pos x="6" y="123"/>
                  </a:cxn>
                  <a:cxn ang="0">
                    <a:pos x="8" y="122"/>
                  </a:cxn>
                  <a:cxn ang="0">
                    <a:pos x="9" y="121"/>
                  </a:cxn>
                  <a:cxn ang="0">
                    <a:pos x="9" y="119"/>
                  </a:cxn>
                  <a:cxn ang="0">
                    <a:pos x="9" y="5"/>
                  </a:cxn>
                  <a:cxn ang="0">
                    <a:pos x="9" y="5"/>
                  </a:cxn>
                  <a:cxn ang="0">
                    <a:pos x="9" y="3"/>
                  </a:cxn>
                  <a:cxn ang="0">
                    <a:pos x="8" y="1"/>
                  </a:cxn>
                  <a:cxn ang="0">
                    <a:pos x="6" y="0"/>
                  </a:cxn>
                  <a:cxn ang="0">
                    <a:pos x="4" y="0"/>
                  </a:cxn>
                  <a:cxn ang="0">
                    <a:pos x="3" y="0"/>
                  </a:cxn>
                  <a:cxn ang="0">
                    <a:pos x="1" y="1"/>
                  </a:cxn>
                  <a:cxn ang="0">
                    <a:pos x="0" y="3"/>
                  </a:cxn>
                  <a:cxn ang="0">
                    <a:pos x="0" y="5"/>
                  </a:cxn>
                  <a:cxn ang="0">
                    <a:pos x="0" y="5"/>
                  </a:cxn>
                </a:cxnLst>
                <a:rect l="0" t="0" r="r" b="b"/>
                <a:pathLst>
                  <a:path w="9" h="123">
                    <a:moveTo>
                      <a:pt x="0" y="5"/>
                    </a:moveTo>
                    <a:lnTo>
                      <a:pt x="0" y="119"/>
                    </a:lnTo>
                    <a:lnTo>
                      <a:pt x="0" y="119"/>
                    </a:lnTo>
                    <a:lnTo>
                      <a:pt x="0" y="121"/>
                    </a:lnTo>
                    <a:lnTo>
                      <a:pt x="1" y="122"/>
                    </a:lnTo>
                    <a:lnTo>
                      <a:pt x="3" y="123"/>
                    </a:lnTo>
                    <a:lnTo>
                      <a:pt x="4" y="123"/>
                    </a:lnTo>
                    <a:lnTo>
                      <a:pt x="6" y="123"/>
                    </a:lnTo>
                    <a:lnTo>
                      <a:pt x="8" y="122"/>
                    </a:lnTo>
                    <a:lnTo>
                      <a:pt x="9" y="121"/>
                    </a:lnTo>
                    <a:lnTo>
                      <a:pt x="9" y="119"/>
                    </a:lnTo>
                    <a:lnTo>
                      <a:pt x="9" y="5"/>
                    </a:lnTo>
                    <a:lnTo>
                      <a:pt x="9" y="5"/>
                    </a:lnTo>
                    <a:lnTo>
                      <a:pt x="9" y="3"/>
                    </a:lnTo>
                    <a:lnTo>
                      <a:pt x="8" y="1"/>
                    </a:lnTo>
                    <a:lnTo>
                      <a:pt x="6" y="0"/>
                    </a:lnTo>
                    <a:lnTo>
                      <a:pt x="4" y="0"/>
                    </a:lnTo>
                    <a:lnTo>
                      <a:pt x="3" y="0"/>
                    </a:lnTo>
                    <a:lnTo>
                      <a:pt x="1" y="1"/>
                    </a:lnTo>
                    <a:lnTo>
                      <a:pt x="0" y="3"/>
                    </a:lnTo>
                    <a:lnTo>
                      <a:pt x="0" y="5"/>
                    </a:lnTo>
                    <a:lnTo>
                      <a:pt x="0" y="5"/>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6" name="chenying0907 190"/>
              <p:cNvSpPr/>
              <p:nvPr/>
            </p:nvSpPr>
            <p:spPr bwMode="auto">
              <a:xfrm>
                <a:off x="4651375" y="2482850"/>
                <a:ext cx="7938" cy="73025"/>
              </a:xfrm>
              <a:custGeom>
                <a:avLst/>
                <a:gdLst/>
                <a:ahLst/>
                <a:cxnLst>
                  <a:cxn ang="0">
                    <a:pos x="5" y="5"/>
                  </a:cxn>
                  <a:cxn ang="0">
                    <a:pos x="5" y="5"/>
                  </a:cxn>
                  <a:cxn ang="0">
                    <a:pos x="2" y="30"/>
                  </a:cxn>
                  <a:cxn ang="0">
                    <a:pos x="1" y="42"/>
                  </a:cxn>
                  <a:cxn ang="0">
                    <a:pos x="0" y="55"/>
                  </a:cxn>
                  <a:cxn ang="0">
                    <a:pos x="0" y="132"/>
                  </a:cxn>
                  <a:cxn ang="0">
                    <a:pos x="0" y="132"/>
                  </a:cxn>
                  <a:cxn ang="0">
                    <a:pos x="1" y="134"/>
                  </a:cxn>
                  <a:cxn ang="0">
                    <a:pos x="2" y="136"/>
                  </a:cxn>
                  <a:cxn ang="0">
                    <a:pos x="3" y="137"/>
                  </a:cxn>
                  <a:cxn ang="0">
                    <a:pos x="5" y="137"/>
                  </a:cxn>
                  <a:cxn ang="0">
                    <a:pos x="7" y="137"/>
                  </a:cxn>
                  <a:cxn ang="0">
                    <a:pos x="8" y="136"/>
                  </a:cxn>
                  <a:cxn ang="0">
                    <a:pos x="9" y="134"/>
                  </a:cxn>
                  <a:cxn ang="0">
                    <a:pos x="10" y="132"/>
                  </a:cxn>
                  <a:cxn ang="0">
                    <a:pos x="10" y="62"/>
                  </a:cxn>
                  <a:cxn ang="0">
                    <a:pos x="10" y="62"/>
                  </a:cxn>
                  <a:cxn ang="0">
                    <a:pos x="10" y="47"/>
                  </a:cxn>
                  <a:cxn ang="0">
                    <a:pos x="11" y="33"/>
                  </a:cxn>
                  <a:cxn ang="0">
                    <a:pos x="14" y="5"/>
                  </a:cxn>
                  <a:cxn ang="0">
                    <a:pos x="14" y="5"/>
                  </a:cxn>
                  <a:cxn ang="0">
                    <a:pos x="14" y="3"/>
                  </a:cxn>
                  <a:cxn ang="0">
                    <a:pos x="13" y="1"/>
                  </a:cxn>
                  <a:cxn ang="0">
                    <a:pos x="12" y="0"/>
                  </a:cxn>
                  <a:cxn ang="0">
                    <a:pos x="10" y="0"/>
                  </a:cxn>
                  <a:cxn ang="0">
                    <a:pos x="7" y="1"/>
                  </a:cxn>
                  <a:cxn ang="0">
                    <a:pos x="6" y="3"/>
                  </a:cxn>
                  <a:cxn ang="0">
                    <a:pos x="5" y="5"/>
                  </a:cxn>
                  <a:cxn ang="0">
                    <a:pos x="5" y="5"/>
                  </a:cxn>
                </a:cxnLst>
                <a:rect l="0" t="0" r="r" b="b"/>
                <a:pathLst>
                  <a:path w="14" h="137">
                    <a:moveTo>
                      <a:pt x="5" y="5"/>
                    </a:moveTo>
                    <a:lnTo>
                      <a:pt x="5" y="5"/>
                    </a:lnTo>
                    <a:lnTo>
                      <a:pt x="2" y="30"/>
                    </a:lnTo>
                    <a:lnTo>
                      <a:pt x="1" y="42"/>
                    </a:lnTo>
                    <a:lnTo>
                      <a:pt x="0" y="55"/>
                    </a:lnTo>
                    <a:lnTo>
                      <a:pt x="0" y="132"/>
                    </a:lnTo>
                    <a:lnTo>
                      <a:pt x="0" y="132"/>
                    </a:lnTo>
                    <a:lnTo>
                      <a:pt x="1" y="134"/>
                    </a:lnTo>
                    <a:lnTo>
                      <a:pt x="2" y="136"/>
                    </a:lnTo>
                    <a:lnTo>
                      <a:pt x="3" y="137"/>
                    </a:lnTo>
                    <a:lnTo>
                      <a:pt x="5" y="137"/>
                    </a:lnTo>
                    <a:lnTo>
                      <a:pt x="7" y="137"/>
                    </a:lnTo>
                    <a:lnTo>
                      <a:pt x="8" y="136"/>
                    </a:lnTo>
                    <a:lnTo>
                      <a:pt x="9" y="134"/>
                    </a:lnTo>
                    <a:lnTo>
                      <a:pt x="10" y="132"/>
                    </a:lnTo>
                    <a:lnTo>
                      <a:pt x="10" y="62"/>
                    </a:lnTo>
                    <a:lnTo>
                      <a:pt x="10" y="62"/>
                    </a:lnTo>
                    <a:lnTo>
                      <a:pt x="10" y="47"/>
                    </a:lnTo>
                    <a:lnTo>
                      <a:pt x="11" y="33"/>
                    </a:lnTo>
                    <a:lnTo>
                      <a:pt x="14" y="5"/>
                    </a:lnTo>
                    <a:lnTo>
                      <a:pt x="14" y="5"/>
                    </a:lnTo>
                    <a:lnTo>
                      <a:pt x="14" y="3"/>
                    </a:lnTo>
                    <a:lnTo>
                      <a:pt x="13" y="1"/>
                    </a:lnTo>
                    <a:lnTo>
                      <a:pt x="12" y="0"/>
                    </a:lnTo>
                    <a:lnTo>
                      <a:pt x="10" y="0"/>
                    </a:lnTo>
                    <a:lnTo>
                      <a:pt x="7" y="1"/>
                    </a:lnTo>
                    <a:lnTo>
                      <a:pt x="6" y="3"/>
                    </a:lnTo>
                    <a:lnTo>
                      <a:pt x="5" y="5"/>
                    </a:lnTo>
                    <a:lnTo>
                      <a:pt x="5" y="5"/>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7" name="chenying0907 191"/>
              <p:cNvSpPr/>
              <p:nvPr/>
            </p:nvSpPr>
            <p:spPr bwMode="auto">
              <a:xfrm>
                <a:off x="4684713" y="2500313"/>
                <a:ext cx="4763" cy="87313"/>
              </a:xfrm>
              <a:custGeom>
                <a:avLst/>
                <a:gdLst/>
                <a:ahLst/>
                <a:cxnLst>
                  <a:cxn ang="0">
                    <a:pos x="0" y="5"/>
                  </a:cxn>
                  <a:cxn ang="0">
                    <a:pos x="0" y="161"/>
                  </a:cxn>
                  <a:cxn ang="0">
                    <a:pos x="0" y="161"/>
                  </a:cxn>
                  <a:cxn ang="0">
                    <a:pos x="0" y="163"/>
                  </a:cxn>
                  <a:cxn ang="0">
                    <a:pos x="1" y="164"/>
                  </a:cxn>
                  <a:cxn ang="0">
                    <a:pos x="3" y="165"/>
                  </a:cxn>
                  <a:cxn ang="0">
                    <a:pos x="5" y="166"/>
                  </a:cxn>
                  <a:cxn ang="0">
                    <a:pos x="6" y="165"/>
                  </a:cxn>
                  <a:cxn ang="0">
                    <a:pos x="8" y="164"/>
                  </a:cxn>
                  <a:cxn ang="0">
                    <a:pos x="9" y="163"/>
                  </a:cxn>
                  <a:cxn ang="0">
                    <a:pos x="9" y="161"/>
                  </a:cxn>
                  <a:cxn ang="0">
                    <a:pos x="9" y="5"/>
                  </a:cxn>
                  <a:cxn ang="0">
                    <a:pos x="9" y="5"/>
                  </a:cxn>
                  <a:cxn ang="0">
                    <a:pos x="9" y="3"/>
                  </a:cxn>
                  <a:cxn ang="0">
                    <a:pos x="8" y="1"/>
                  </a:cxn>
                  <a:cxn ang="0">
                    <a:pos x="6" y="0"/>
                  </a:cxn>
                  <a:cxn ang="0">
                    <a:pos x="5" y="0"/>
                  </a:cxn>
                  <a:cxn ang="0">
                    <a:pos x="3" y="0"/>
                  </a:cxn>
                  <a:cxn ang="0">
                    <a:pos x="1" y="1"/>
                  </a:cxn>
                  <a:cxn ang="0">
                    <a:pos x="0" y="3"/>
                  </a:cxn>
                  <a:cxn ang="0">
                    <a:pos x="0" y="5"/>
                  </a:cxn>
                  <a:cxn ang="0">
                    <a:pos x="0" y="5"/>
                  </a:cxn>
                </a:cxnLst>
                <a:rect l="0" t="0" r="r" b="b"/>
                <a:pathLst>
                  <a:path w="9" h="166">
                    <a:moveTo>
                      <a:pt x="0" y="5"/>
                    </a:moveTo>
                    <a:lnTo>
                      <a:pt x="0" y="161"/>
                    </a:lnTo>
                    <a:lnTo>
                      <a:pt x="0" y="161"/>
                    </a:lnTo>
                    <a:lnTo>
                      <a:pt x="0" y="163"/>
                    </a:lnTo>
                    <a:lnTo>
                      <a:pt x="1" y="164"/>
                    </a:lnTo>
                    <a:lnTo>
                      <a:pt x="3" y="165"/>
                    </a:lnTo>
                    <a:lnTo>
                      <a:pt x="5" y="166"/>
                    </a:lnTo>
                    <a:lnTo>
                      <a:pt x="6" y="165"/>
                    </a:lnTo>
                    <a:lnTo>
                      <a:pt x="8" y="164"/>
                    </a:lnTo>
                    <a:lnTo>
                      <a:pt x="9" y="163"/>
                    </a:lnTo>
                    <a:lnTo>
                      <a:pt x="9" y="161"/>
                    </a:lnTo>
                    <a:lnTo>
                      <a:pt x="9" y="5"/>
                    </a:lnTo>
                    <a:lnTo>
                      <a:pt x="9" y="5"/>
                    </a:lnTo>
                    <a:lnTo>
                      <a:pt x="9" y="3"/>
                    </a:lnTo>
                    <a:lnTo>
                      <a:pt x="8" y="1"/>
                    </a:lnTo>
                    <a:lnTo>
                      <a:pt x="6" y="0"/>
                    </a:lnTo>
                    <a:lnTo>
                      <a:pt x="5" y="0"/>
                    </a:lnTo>
                    <a:lnTo>
                      <a:pt x="3" y="0"/>
                    </a:lnTo>
                    <a:lnTo>
                      <a:pt x="1" y="1"/>
                    </a:lnTo>
                    <a:lnTo>
                      <a:pt x="0" y="3"/>
                    </a:lnTo>
                    <a:lnTo>
                      <a:pt x="0" y="5"/>
                    </a:lnTo>
                    <a:lnTo>
                      <a:pt x="0" y="5"/>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8" name="chenying0907 192"/>
              <p:cNvSpPr/>
              <p:nvPr/>
            </p:nvSpPr>
            <p:spPr bwMode="auto">
              <a:xfrm>
                <a:off x="4702175" y="2540000"/>
                <a:ext cx="7938" cy="69850"/>
              </a:xfrm>
              <a:custGeom>
                <a:avLst/>
                <a:gdLst/>
                <a:ahLst/>
                <a:cxnLst>
                  <a:cxn ang="0">
                    <a:pos x="6" y="3"/>
                  </a:cxn>
                  <a:cxn ang="0">
                    <a:pos x="6" y="3"/>
                  </a:cxn>
                  <a:cxn ang="0">
                    <a:pos x="3" y="19"/>
                  </a:cxn>
                  <a:cxn ang="0">
                    <a:pos x="1" y="34"/>
                  </a:cxn>
                  <a:cxn ang="0">
                    <a:pos x="0" y="50"/>
                  </a:cxn>
                  <a:cxn ang="0">
                    <a:pos x="0" y="65"/>
                  </a:cxn>
                  <a:cxn ang="0">
                    <a:pos x="1" y="96"/>
                  </a:cxn>
                  <a:cxn ang="0">
                    <a:pos x="1" y="127"/>
                  </a:cxn>
                  <a:cxn ang="0">
                    <a:pos x="1" y="127"/>
                  </a:cxn>
                  <a:cxn ang="0">
                    <a:pos x="2" y="129"/>
                  </a:cxn>
                  <a:cxn ang="0">
                    <a:pos x="3" y="131"/>
                  </a:cxn>
                  <a:cxn ang="0">
                    <a:pos x="4" y="132"/>
                  </a:cxn>
                  <a:cxn ang="0">
                    <a:pos x="6" y="132"/>
                  </a:cxn>
                  <a:cxn ang="0">
                    <a:pos x="7" y="132"/>
                  </a:cxn>
                  <a:cxn ang="0">
                    <a:pos x="9" y="131"/>
                  </a:cxn>
                  <a:cxn ang="0">
                    <a:pos x="10" y="129"/>
                  </a:cxn>
                  <a:cxn ang="0">
                    <a:pos x="10" y="127"/>
                  </a:cxn>
                  <a:cxn ang="0">
                    <a:pos x="10" y="127"/>
                  </a:cxn>
                  <a:cxn ang="0">
                    <a:pos x="10" y="97"/>
                  </a:cxn>
                  <a:cxn ang="0">
                    <a:pos x="9" y="66"/>
                  </a:cxn>
                  <a:cxn ang="0">
                    <a:pos x="9" y="51"/>
                  </a:cxn>
                  <a:cxn ang="0">
                    <a:pos x="10" y="36"/>
                  </a:cxn>
                  <a:cxn ang="0">
                    <a:pos x="12" y="21"/>
                  </a:cxn>
                  <a:cxn ang="0">
                    <a:pos x="15" y="5"/>
                  </a:cxn>
                  <a:cxn ang="0">
                    <a:pos x="15" y="5"/>
                  </a:cxn>
                  <a:cxn ang="0">
                    <a:pos x="15" y="3"/>
                  </a:cxn>
                  <a:cxn ang="0">
                    <a:pos x="14" y="2"/>
                  </a:cxn>
                  <a:cxn ang="0">
                    <a:pos x="13" y="0"/>
                  </a:cxn>
                  <a:cxn ang="0">
                    <a:pos x="11" y="0"/>
                  </a:cxn>
                  <a:cxn ang="0">
                    <a:pos x="10" y="0"/>
                  </a:cxn>
                  <a:cxn ang="0">
                    <a:pos x="8" y="0"/>
                  </a:cxn>
                  <a:cxn ang="0">
                    <a:pos x="7" y="1"/>
                  </a:cxn>
                  <a:cxn ang="0">
                    <a:pos x="6" y="3"/>
                  </a:cxn>
                  <a:cxn ang="0">
                    <a:pos x="6" y="3"/>
                  </a:cxn>
                </a:cxnLst>
                <a:rect l="0" t="0" r="r" b="b"/>
                <a:pathLst>
                  <a:path w="15" h="132">
                    <a:moveTo>
                      <a:pt x="6" y="3"/>
                    </a:moveTo>
                    <a:lnTo>
                      <a:pt x="6" y="3"/>
                    </a:lnTo>
                    <a:lnTo>
                      <a:pt x="3" y="19"/>
                    </a:lnTo>
                    <a:lnTo>
                      <a:pt x="1" y="34"/>
                    </a:lnTo>
                    <a:lnTo>
                      <a:pt x="0" y="50"/>
                    </a:lnTo>
                    <a:lnTo>
                      <a:pt x="0" y="65"/>
                    </a:lnTo>
                    <a:lnTo>
                      <a:pt x="1" y="96"/>
                    </a:lnTo>
                    <a:lnTo>
                      <a:pt x="1" y="127"/>
                    </a:lnTo>
                    <a:lnTo>
                      <a:pt x="1" y="127"/>
                    </a:lnTo>
                    <a:lnTo>
                      <a:pt x="2" y="129"/>
                    </a:lnTo>
                    <a:lnTo>
                      <a:pt x="3" y="131"/>
                    </a:lnTo>
                    <a:lnTo>
                      <a:pt x="4" y="132"/>
                    </a:lnTo>
                    <a:lnTo>
                      <a:pt x="6" y="132"/>
                    </a:lnTo>
                    <a:lnTo>
                      <a:pt x="7" y="132"/>
                    </a:lnTo>
                    <a:lnTo>
                      <a:pt x="9" y="131"/>
                    </a:lnTo>
                    <a:lnTo>
                      <a:pt x="10" y="129"/>
                    </a:lnTo>
                    <a:lnTo>
                      <a:pt x="10" y="127"/>
                    </a:lnTo>
                    <a:lnTo>
                      <a:pt x="10" y="127"/>
                    </a:lnTo>
                    <a:lnTo>
                      <a:pt x="10" y="97"/>
                    </a:lnTo>
                    <a:lnTo>
                      <a:pt x="9" y="66"/>
                    </a:lnTo>
                    <a:lnTo>
                      <a:pt x="9" y="51"/>
                    </a:lnTo>
                    <a:lnTo>
                      <a:pt x="10" y="36"/>
                    </a:lnTo>
                    <a:lnTo>
                      <a:pt x="12" y="21"/>
                    </a:lnTo>
                    <a:lnTo>
                      <a:pt x="15" y="5"/>
                    </a:lnTo>
                    <a:lnTo>
                      <a:pt x="15" y="5"/>
                    </a:lnTo>
                    <a:lnTo>
                      <a:pt x="15" y="3"/>
                    </a:lnTo>
                    <a:lnTo>
                      <a:pt x="14" y="2"/>
                    </a:lnTo>
                    <a:lnTo>
                      <a:pt x="13" y="0"/>
                    </a:lnTo>
                    <a:lnTo>
                      <a:pt x="11" y="0"/>
                    </a:lnTo>
                    <a:lnTo>
                      <a:pt x="10" y="0"/>
                    </a:lnTo>
                    <a:lnTo>
                      <a:pt x="8" y="0"/>
                    </a:lnTo>
                    <a:lnTo>
                      <a:pt x="7" y="1"/>
                    </a:lnTo>
                    <a:lnTo>
                      <a:pt x="6" y="3"/>
                    </a:lnTo>
                    <a:lnTo>
                      <a:pt x="6" y="3"/>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9" name="chenying0907 193"/>
              <p:cNvSpPr/>
              <p:nvPr/>
            </p:nvSpPr>
            <p:spPr bwMode="auto">
              <a:xfrm>
                <a:off x="4727575" y="2568575"/>
                <a:ext cx="9525" cy="52388"/>
              </a:xfrm>
              <a:custGeom>
                <a:avLst/>
                <a:gdLst/>
                <a:ahLst/>
                <a:cxnLst>
                  <a:cxn ang="0">
                    <a:pos x="10" y="3"/>
                  </a:cxn>
                  <a:cxn ang="0">
                    <a:pos x="10" y="3"/>
                  </a:cxn>
                  <a:cxn ang="0">
                    <a:pos x="3" y="48"/>
                  </a:cxn>
                  <a:cxn ang="0">
                    <a:pos x="1" y="72"/>
                  </a:cxn>
                  <a:cxn ang="0">
                    <a:pos x="0" y="95"/>
                  </a:cxn>
                  <a:cxn ang="0">
                    <a:pos x="0" y="95"/>
                  </a:cxn>
                  <a:cxn ang="0">
                    <a:pos x="0" y="97"/>
                  </a:cxn>
                  <a:cxn ang="0">
                    <a:pos x="1" y="98"/>
                  </a:cxn>
                  <a:cxn ang="0">
                    <a:pos x="3" y="99"/>
                  </a:cxn>
                  <a:cxn ang="0">
                    <a:pos x="6" y="99"/>
                  </a:cxn>
                  <a:cxn ang="0">
                    <a:pos x="7" y="99"/>
                  </a:cxn>
                  <a:cxn ang="0">
                    <a:pos x="9" y="98"/>
                  </a:cxn>
                  <a:cxn ang="0">
                    <a:pos x="10" y="97"/>
                  </a:cxn>
                  <a:cxn ang="0">
                    <a:pos x="10" y="95"/>
                  </a:cxn>
                  <a:cxn ang="0">
                    <a:pos x="10" y="95"/>
                  </a:cxn>
                  <a:cxn ang="0">
                    <a:pos x="11" y="72"/>
                  </a:cxn>
                  <a:cxn ang="0">
                    <a:pos x="13" y="50"/>
                  </a:cxn>
                  <a:cxn ang="0">
                    <a:pos x="19" y="6"/>
                  </a:cxn>
                  <a:cxn ang="0">
                    <a:pos x="19" y="6"/>
                  </a:cxn>
                  <a:cxn ang="0">
                    <a:pos x="19" y="4"/>
                  </a:cxn>
                  <a:cxn ang="0">
                    <a:pos x="18" y="2"/>
                  </a:cxn>
                  <a:cxn ang="0">
                    <a:pos x="15" y="0"/>
                  </a:cxn>
                  <a:cxn ang="0">
                    <a:pos x="14" y="0"/>
                  </a:cxn>
                  <a:cxn ang="0">
                    <a:pos x="12" y="0"/>
                  </a:cxn>
                  <a:cxn ang="0">
                    <a:pos x="11" y="2"/>
                  </a:cxn>
                  <a:cxn ang="0">
                    <a:pos x="10" y="3"/>
                  </a:cxn>
                  <a:cxn ang="0">
                    <a:pos x="10" y="3"/>
                  </a:cxn>
                </a:cxnLst>
                <a:rect l="0" t="0" r="r" b="b"/>
                <a:pathLst>
                  <a:path w="19" h="99">
                    <a:moveTo>
                      <a:pt x="10" y="3"/>
                    </a:moveTo>
                    <a:lnTo>
                      <a:pt x="10" y="3"/>
                    </a:lnTo>
                    <a:lnTo>
                      <a:pt x="3" y="48"/>
                    </a:lnTo>
                    <a:lnTo>
                      <a:pt x="1" y="72"/>
                    </a:lnTo>
                    <a:lnTo>
                      <a:pt x="0" y="95"/>
                    </a:lnTo>
                    <a:lnTo>
                      <a:pt x="0" y="95"/>
                    </a:lnTo>
                    <a:lnTo>
                      <a:pt x="0" y="97"/>
                    </a:lnTo>
                    <a:lnTo>
                      <a:pt x="1" y="98"/>
                    </a:lnTo>
                    <a:lnTo>
                      <a:pt x="3" y="99"/>
                    </a:lnTo>
                    <a:lnTo>
                      <a:pt x="6" y="99"/>
                    </a:lnTo>
                    <a:lnTo>
                      <a:pt x="7" y="99"/>
                    </a:lnTo>
                    <a:lnTo>
                      <a:pt x="9" y="98"/>
                    </a:lnTo>
                    <a:lnTo>
                      <a:pt x="10" y="97"/>
                    </a:lnTo>
                    <a:lnTo>
                      <a:pt x="10" y="95"/>
                    </a:lnTo>
                    <a:lnTo>
                      <a:pt x="10" y="95"/>
                    </a:lnTo>
                    <a:lnTo>
                      <a:pt x="11" y="72"/>
                    </a:lnTo>
                    <a:lnTo>
                      <a:pt x="13" y="50"/>
                    </a:lnTo>
                    <a:lnTo>
                      <a:pt x="19" y="6"/>
                    </a:lnTo>
                    <a:lnTo>
                      <a:pt x="19" y="6"/>
                    </a:lnTo>
                    <a:lnTo>
                      <a:pt x="19" y="4"/>
                    </a:lnTo>
                    <a:lnTo>
                      <a:pt x="18" y="2"/>
                    </a:lnTo>
                    <a:lnTo>
                      <a:pt x="15" y="0"/>
                    </a:lnTo>
                    <a:lnTo>
                      <a:pt x="14" y="0"/>
                    </a:lnTo>
                    <a:lnTo>
                      <a:pt x="12" y="0"/>
                    </a:lnTo>
                    <a:lnTo>
                      <a:pt x="11" y="2"/>
                    </a:lnTo>
                    <a:lnTo>
                      <a:pt x="10" y="3"/>
                    </a:lnTo>
                    <a:lnTo>
                      <a:pt x="10" y="3"/>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0" name="chenying0907 194"/>
              <p:cNvSpPr/>
              <p:nvPr/>
            </p:nvSpPr>
            <p:spPr bwMode="auto">
              <a:xfrm>
                <a:off x="4748213" y="2590800"/>
                <a:ext cx="4763" cy="57150"/>
              </a:xfrm>
              <a:custGeom>
                <a:avLst/>
                <a:gdLst/>
                <a:ahLst/>
                <a:cxnLst>
                  <a:cxn ang="0">
                    <a:pos x="0" y="5"/>
                  </a:cxn>
                  <a:cxn ang="0">
                    <a:pos x="0" y="104"/>
                  </a:cxn>
                  <a:cxn ang="0">
                    <a:pos x="0" y="104"/>
                  </a:cxn>
                  <a:cxn ang="0">
                    <a:pos x="0" y="107"/>
                  </a:cxn>
                  <a:cxn ang="0">
                    <a:pos x="1" y="109"/>
                  </a:cxn>
                  <a:cxn ang="0">
                    <a:pos x="3" y="109"/>
                  </a:cxn>
                  <a:cxn ang="0">
                    <a:pos x="4" y="110"/>
                  </a:cxn>
                  <a:cxn ang="0">
                    <a:pos x="6" y="109"/>
                  </a:cxn>
                  <a:cxn ang="0">
                    <a:pos x="7" y="109"/>
                  </a:cxn>
                  <a:cxn ang="0">
                    <a:pos x="9" y="107"/>
                  </a:cxn>
                  <a:cxn ang="0">
                    <a:pos x="9" y="104"/>
                  </a:cxn>
                  <a:cxn ang="0">
                    <a:pos x="9" y="5"/>
                  </a:cxn>
                  <a:cxn ang="0">
                    <a:pos x="9" y="5"/>
                  </a:cxn>
                  <a:cxn ang="0">
                    <a:pos x="9" y="3"/>
                  </a:cxn>
                  <a:cxn ang="0">
                    <a:pos x="7" y="2"/>
                  </a:cxn>
                  <a:cxn ang="0">
                    <a:pos x="6" y="1"/>
                  </a:cxn>
                  <a:cxn ang="0">
                    <a:pos x="4" y="0"/>
                  </a:cxn>
                  <a:cxn ang="0">
                    <a:pos x="3" y="1"/>
                  </a:cxn>
                  <a:cxn ang="0">
                    <a:pos x="1" y="2"/>
                  </a:cxn>
                  <a:cxn ang="0">
                    <a:pos x="0" y="3"/>
                  </a:cxn>
                  <a:cxn ang="0">
                    <a:pos x="0" y="5"/>
                  </a:cxn>
                  <a:cxn ang="0">
                    <a:pos x="0" y="5"/>
                  </a:cxn>
                </a:cxnLst>
                <a:rect l="0" t="0" r="r" b="b"/>
                <a:pathLst>
                  <a:path w="9" h="110">
                    <a:moveTo>
                      <a:pt x="0" y="5"/>
                    </a:moveTo>
                    <a:lnTo>
                      <a:pt x="0" y="104"/>
                    </a:lnTo>
                    <a:lnTo>
                      <a:pt x="0" y="104"/>
                    </a:lnTo>
                    <a:lnTo>
                      <a:pt x="0" y="107"/>
                    </a:lnTo>
                    <a:lnTo>
                      <a:pt x="1" y="109"/>
                    </a:lnTo>
                    <a:lnTo>
                      <a:pt x="3" y="109"/>
                    </a:lnTo>
                    <a:lnTo>
                      <a:pt x="4" y="110"/>
                    </a:lnTo>
                    <a:lnTo>
                      <a:pt x="6" y="109"/>
                    </a:lnTo>
                    <a:lnTo>
                      <a:pt x="7" y="109"/>
                    </a:lnTo>
                    <a:lnTo>
                      <a:pt x="9" y="107"/>
                    </a:lnTo>
                    <a:lnTo>
                      <a:pt x="9" y="104"/>
                    </a:lnTo>
                    <a:lnTo>
                      <a:pt x="9" y="5"/>
                    </a:lnTo>
                    <a:lnTo>
                      <a:pt x="9" y="5"/>
                    </a:lnTo>
                    <a:lnTo>
                      <a:pt x="9" y="3"/>
                    </a:lnTo>
                    <a:lnTo>
                      <a:pt x="7" y="2"/>
                    </a:lnTo>
                    <a:lnTo>
                      <a:pt x="6" y="1"/>
                    </a:lnTo>
                    <a:lnTo>
                      <a:pt x="4" y="0"/>
                    </a:lnTo>
                    <a:lnTo>
                      <a:pt x="3" y="1"/>
                    </a:lnTo>
                    <a:lnTo>
                      <a:pt x="1" y="2"/>
                    </a:lnTo>
                    <a:lnTo>
                      <a:pt x="0" y="3"/>
                    </a:lnTo>
                    <a:lnTo>
                      <a:pt x="0" y="5"/>
                    </a:lnTo>
                    <a:lnTo>
                      <a:pt x="0" y="5"/>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1" name="chenying0907 195"/>
              <p:cNvSpPr/>
              <p:nvPr/>
            </p:nvSpPr>
            <p:spPr bwMode="auto">
              <a:xfrm>
                <a:off x="4641850" y="2751138"/>
                <a:ext cx="7938" cy="26988"/>
              </a:xfrm>
              <a:custGeom>
                <a:avLst/>
                <a:gdLst/>
                <a:ahLst/>
                <a:cxnLst>
                  <a:cxn ang="0">
                    <a:pos x="15" y="46"/>
                  </a:cxn>
                  <a:cxn ang="0">
                    <a:pos x="15" y="46"/>
                  </a:cxn>
                  <a:cxn ang="0">
                    <a:pos x="12" y="36"/>
                  </a:cxn>
                  <a:cxn ang="0">
                    <a:pos x="11" y="26"/>
                  </a:cxn>
                  <a:cxn ang="0">
                    <a:pos x="10" y="5"/>
                  </a:cxn>
                  <a:cxn ang="0">
                    <a:pos x="10" y="5"/>
                  </a:cxn>
                  <a:cxn ang="0">
                    <a:pos x="10" y="3"/>
                  </a:cxn>
                  <a:cxn ang="0">
                    <a:pos x="8" y="1"/>
                  </a:cxn>
                  <a:cxn ang="0">
                    <a:pos x="6" y="1"/>
                  </a:cxn>
                  <a:cxn ang="0">
                    <a:pos x="5" y="0"/>
                  </a:cxn>
                  <a:cxn ang="0">
                    <a:pos x="3" y="1"/>
                  </a:cxn>
                  <a:cxn ang="0">
                    <a:pos x="1" y="1"/>
                  </a:cxn>
                  <a:cxn ang="0">
                    <a:pos x="0" y="3"/>
                  </a:cxn>
                  <a:cxn ang="0">
                    <a:pos x="0" y="5"/>
                  </a:cxn>
                  <a:cxn ang="0">
                    <a:pos x="0" y="5"/>
                  </a:cxn>
                  <a:cxn ang="0">
                    <a:pos x="1" y="27"/>
                  </a:cxn>
                  <a:cxn ang="0">
                    <a:pos x="2" y="38"/>
                  </a:cxn>
                  <a:cxn ang="0">
                    <a:pos x="5" y="48"/>
                  </a:cxn>
                  <a:cxn ang="0">
                    <a:pos x="5" y="48"/>
                  </a:cxn>
                  <a:cxn ang="0">
                    <a:pos x="6" y="50"/>
                  </a:cxn>
                  <a:cxn ang="0">
                    <a:pos x="7" y="51"/>
                  </a:cxn>
                  <a:cxn ang="0">
                    <a:pos x="10" y="51"/>
                  </a:cxn>
                  <a:cxn ang="0">
                    <a:pos x="11" y="51"/>
                  </a:cxn>
                  <a:cxn ang="0">
                    <a:pos x="13" y="51"/>
                  </a:cxn>
                  <a:cxn ang="0">
                    <a:pos x="14" y="49"/>
                  </a:cxn>
                  <a:cxn ang="0">
                    <a:pos x="15" y="48"/>
                  </a:cxn>
                  <a:cxn ang="0">
                    <a:pos x="15" y="46"/>
                  </a:cxn>
                  <a:cxn ang="0">
                    <a:pos x="15" y="46"/>
                  </a:cxn>
                </a:cxnLst>
                <a:rect l="0" t="0" r="r" b="b"/>
                <a:pathLst>
                  <a:path w="15" h="51">
                    <a:moveTo>
                      <a:pt x="15" y="46"/>
                    </a:moveTo>
                    <a:lnTo>
                      <a:pt x="15" y="46"/>
                    </a:lnTo>
                    <a:lnTo>
                      <a:pt x="12" y="36"/>
                    </a:lnTo>
                    <a:lnTo>
                      <a:pt x="11" y="26"/>
                    </a:lnTo>
                    <a:lnTo>
                      <a:pt x="10" y="5"/>
                    </a:lnTo>
                    <a:lnTo>
                      <a:pt x="10" y="5"/>
                    </a:lnTo>
                    <a:lnTo>
                      <a:pt x="10" y="3"/>
                    </a:lnTo>
                    <a:lnTo>
                      <a:pt x="8" y="1"/>
                    </a:lnTo>
                    <a:lnTo>
                      <a:pt x="6" y="1"/>
                    </a:lnTo>
                    <a:lnTo>
                      <a:pt x="5" y="0"/>
                    </a:lnTo>
                    <a:lnTo>
                      <a:pt x="3" y="1"/>
                    </a:lnTo>
                    <a:lnTo>
                      <a:pt x="1" y="1"/>
                    </a:lnTo>
                    <a:lnTo>
                      <a:pt x="0" y="3"/>
                    </a:lnTo>
                    <a:lnTo>
                      <a:pt x="0" y="5"/>
                    </a:lnTo>
                    <a:lnTo>
                      <a:pt x="0" y="5"/>
                    </a:lnTo>
                    <a:lnTo>
                      <a:pt x="1" y="27"/>
                    </a:lnTo>
                    <a:lnTo>
                      <a:pt x="2" y="38"/>
                    </a:lnTo>
                    <a:lnTo>
                      <a:pt x="5" y="48"/>
                    </a:lnTo>
                    <a:lnTo>
                      <a:pt x="5" y="48"/>
                    </a:lnTo>
                    <a:lnTo>
                      <a:pt x="6" y="50"/>
                    </a:lnTo>
                    <a:lnTo>
                      <a:pt x="7" y="51"/>
                    </a:lnTo>
                    <a:lnTo>
                      <a:pt x="10" y="51"/>
                    </a:lnTo>
                    <a:lnTo>
                      <a:pt x="11" y="51"/>
                    </a:lnTo>
                    <a:lnTo>
                      <a:pt x="13" y="51"/>
                    </a:lnTo>
                    <a:lnTo>
                      <a:pt x="14" y="49"/>
                    </a:lnTo>
                    <a:lnTo>
                      <a:pt x="15" y="48"/>
                    </a:lnTo>
                    <a:lnTo>
                      <a:pt x="15" y="46"/>
                    </a:lnTo>
                    <a:lnTo>
                      <a:pt x="15" y="46"/>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2" name="chenying0907 196"/>
              <p:cNvSpPr/>
              <p:nvPr/>
            </p:nvSpPr>
            <p:spPr bwMode="auto">
              <a:xfrm>
                <a:off x="4675188" y="2751138"/>
                <a:ext cx="12700" cy="34925"/>
              </a:xfrm>
              <a:custGeom>
                <a:avLst/>
                <a:gdLst/>
                <a:ahLst/>
                <a:cxnLst>
                  <a:cxn ang="0">
                    <a:pos x="18" y="39"/>
                  </a:cxn>
                  <a:cxn ang="0">
                    <a:pos x="18" y="39"/>
                  </a:cxn>
                  <a:cxn ang="0">
                    <a:pos x="14" y="31"/>
                  </a:cxn>
                  <a:cxn ang="0">
                    <a:pos x="12" y="23"/>
                  </a:cxn>
                  <a:cxn ang="0">
                    <a:pos x="9" y="13"/>
                  </a:cxn>
                  <a:cxn ang="0">
                    <a:pos x="9" y="5"/>
                  </a:cxn>
                  <a:cxn ang="0">
                    <a:pos x="9" y="5"/>
                  </a:cxn>
                  <a:cxn ang="0">
                    <a:pos x="8" y="3"/>
                  </a:cxn>
                  <a:cxn ang="0">
                    <a:pos x="7" y="1"/>
                  </a:cxn>
                  <a:cxn ang="0">
                    <a:pos x="6" y="1"/>
                  </a:cxn>
                  <a:cxn ang="0">
                    <a:pos x="4" y="0"/>
                  </a:cxn>
                  <a:cxn ang="0">
                    <a:pos x="3" y="1"/>
                  </a:cxn>
                  <a:cxn ang="0">
                    <a:pos x="1" y="1"/>
                  </a:cxn>
                  <a:cxn ang="0">
                    <a:pos x="0" y="3"/>
                  </a:cxn>
                  <a:cxn ang="0">
                    <a:pos x="0" y="5"/>
                  </a:cxn>
                  <a:cxn ang="0">
                    <a:pos x="0" y="5"/>
                  </a:cxn>
                  <a:cxn ang="0">
                    <a:pos x="0" y="17"/>
                  </a:cxn>
                  <a:cxn ang="0">
                    <a:pos x="1" y="24"/>
                  </a:cxn>
                  <a:cxn ang="0">
                    <a:pos x="3" y="30"/>
                  </a:cxn>
                  <a:cxn ang="0">
                    <a:pos x="3" y="30"/>
                  </a:cxn>
                  <a:cxn ang="0">
                    <a:pos x="6" y="38"/>
                  </a:cxn>
                  <a:cxn ang="0">
                    <a:pos x="9" y="45"/>
                  </a:cxn>
                  <a:cxn ang="0">
                    <a:pos x="13" y="54"/>
                  </a:cxn>
                  <a:cxn ang="0">
                    <a:pos x="14" y="62"/>
                  </a:cxn>
                  <a:cxn ang="0">
                    <a:pos x="14" y="62"/>
                  </a:cxn>
                  <a:cxn ang="0">
                    <a:pos x="15" y="64"/>
                  </a:cxn>
                  <a:cxn ang="0">
                    <a:pos x="16" y="65"/>
                  </a:cxn>
                  <a:cxn ang="0">
                    <a:pos x="18" y="66"/>
                  </a:cxn>
                  <a:cxn ang="0">
                    <a:pos x="19" y="66"/>
                  </a:cxn>
                  <a:cxn ang="0">
                    <a:pos x="21" y="66"/>
                  </a:cxn>
                  <a:cxn ang="0">
                    <a:pos x="22" y="65"/>
                  </a:cxn>
                  <a:cxn ang="0">
                    <a:pos x="23" y="64"/>
                  </a:cxn>
                  <a:cxn ang="0">
                    <a:pos x="24" y="62"/>
                  </a:cxn>
                  <a:cxn ang="0">
                    <a:pos x="24" y="62"/>
                  </a:cxn>
                  <a:cxn ang="0">
                    <a:pos x="23" y="56"/>
                  </a:cxn>
                  <a:cxn ang="0">
                    <a:pos x="22" y="49"/>
                  </a:cxn>
                  <a:cxn ang="0">
                    <a:pos x="18" y="39"/>
                  </a:cxn>
                  <a:cxn ang="0">
                    <a:pos x="18" y="39"/>
                  </a:cxn>
                </a:cxnLst>
                <a:rect l="0" t="0" r="r" b="b"/>
                <a:pathLst>
                  <a:path w="24" h="66">
                    <a:moveTo>
                      <a:pt x="18" y="39"/>
                    </a:moveTo>
                    <a:lnTo>
                      <a:pt x="18" y="39"/>
                    </a:lnTo>
                    <a:lnTo>
                      <a:pt x="14" y="31"/>
                    </a:lnTo>
                    <a:lnTo>
                      <a:pt x="12" y="23"/>
                    </a:lnTo>
                    <a:lnTo>
                      <a:pt x="9" y="13"/>
                    </a:lnTo>
                    <a:lnTo>
                      <a:pt x="9" y="5"/>
                    </a:lnTo>
                    <a:lnTo>
                      <a:pt x="9" y="5"/>
                    </a:lnTo>
                    <a:lnTo>
                      <a:pt x="8" y="3"/>
                    </a:lnTo>
                    <a:lnTo>
                      <a:pt x="7" y="1"/>
                    </a:lnTo>
                    <a:lnTo>
                      <a:pt x="6" y="1"/>
                    </a:lnTo>
                    <a:lnTo>
                      <a:pt x="4" y="0"/>
                    </a:lnTo>
                    <a:lnTo>
                      <a:pt x="3" y="1"/>
                    </a:lnTo>
                    <a:lnTo>
                      <a:pt x="1" y="1"/>
                    </a:lnTo>
                    <a:lnTo>
                      <a:pt x="0" y="3"/>
                    </a:lnTo>
                    <a:lnTo>
                      <a:pt x="0" y="5"/>
                    </a:lnTo>
                    <a:lnTo>
                      <a:pt x="0" y="5"/>
                    </a:lnTo>
                    <a:lnTo>
                      <a:pt x="0" y="17"/>
                    </a:lnTo>
                    <a:lnTo>
                      <a:pt x="1" y="24"/>
                    </a:lnTo>
                    <a:lnTo>
                      <a:pt x="3" y="30"/>
                    </a:lnTo>
                    <a:lnTo>
                      <a:pt x="3" y="30"/>
                    </a:lnTo>
                    <a:lnTo>
                      <a:pt x="6" y="38"/>
                    </a:lnTo>
                    <a:lnTo>
                      <a:pt x="9" y="45"/>
                    </a:lnTo>
                    <a:lnTo>
                      <a:pt x="13" y="54"/>
                    </a:lnTo>
                    <a:lnTo>
                      <a:pt x="14" y="62"/>
                    </a:lnTo>
                    <a:lnTo>
                      <a:pt x="14" y="62"/>
                    </a:lnTo>
                    <a:lnTo>
                      <a:pt x="15" y="64"/>
                    </a:lnTo>
                    <a:lnTo>
                      <a:pt x="16" y="65"/>
                    </a:lnTo>
                    <a:lnTo>
                      <a:pt x="18" y="66"/>
                    </a:lnTo>
                    <a:lnTo>
                      <a:pt x="19" y="66"/>
                    </a:lnTo>
                    <a:lnTo>
                      <a:pt x="21" y="66"/>
                    </a:lnTo>
                    <a:lnTo>
                      <a:pt x="22" y="65"/>
                    </a:lnTo>
                    <a:lnTo>
                      <a:pt x="23" y="64"/>
                    </a:lnTo>
                    <a:lnTo>
                      <a:pt x="24" y="62"/>
                    </a:lnTo>
                    <a:lnTo>
                      <a:pt x="24" y="62"/>
                    </a:lnTo>
                    <a:lnTo>
                      <a:pt x="23" y="56"/>
                    </a:lnTo>
                    <a:lnTo>
                      <a:pt x="22" y="49"/>
                    </a:lnTo>
                    <a:lnTo>
                      <a:pt x="18" y="39"/>
                    </a:lnTo>
                    <a:lnTo>
                      <a:pt x="18" y="39"/>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3" name="chenying0907 197"/>
              <p:cNvSpPr/>
              <p:nvPr/>
            </p:nvSpPr>
            <p:spPr bwMode="auto">
              <a:xfrm>
                <a:off x="4710113" y="2759075"/>
                <a:ext cx="9525" cy="44450"/>
              </a:xfrm>
              <a:custGeom>
                <a:avLst/>
                <a:gdLst/>
                <a:ahLst/>
                <a:cxnLst>
                  <a:cxn ang="0">
                    <a:pos x="10" y="4"/>
                  </a:cxn>
                  <a:cxn ang="0">
                    <a:pos x="10" y="4"/>
                  </a:cxn>
                  <a:cxn ang="0">
                    <a:pos x="10" y="2"/>
                  </a:cxn>
                  <a:cxn ang="0">
                    <a:pos x="9" y="1"/>
                  </a:cxn>
                  <a:cxn ang="0">
                    <a:pos x="6" y="0"/>
                  </a:cxn>
                  <a:cxn ang="0">
                    <a:pos x="4" y="0"/>
                  </a:cxn>
                  <a:cxn ang="0">
                    <a:pos x="3" y="0"/>
                  </a:cxn>
                  <a:cxn ang="0">
                    <a:pos x="1" y="1"/>
                  </a:cxn>
                  <a:cxn ang="0">
                    <a:pos x="0" y="2"/>
                  </a:cxn>
                  <a:cxn ang="0">
                    <a:pos x="0" y="4"/>
                  </a:cxn>
                  <a:cxn ang="0">
                    <a:pos x="0" y="4"/>
                  </a:cxn>
                  <a:cxn ang="0">
                    <a:pos x="1" y="24"/>
                  </a:cxn>
                  <a:cxn ang="0">
                    <a:pos x="3" y="44"/>
                  </a:cxn>
                  <a:cxn ang="0">
                    <a:pos x="6" y="63"/>
                  </a:cxn>
                  <a:cxn ang="0">
                    <a:pos x="10" y="82"/>
                  </a:cxn>
                  <a:cxn ang="0">
                    <a:pos x="10" y="82"/>
                  </a:cxn>
                  <a:cxn ang="0">
                    <a:pos x="11" y="84"/>
                  </a:cxn>
                  <a:cxn ang="0">
                    <a:pos x="12" y="85"/>
                  </a:cxn>
                  <a:cxn ang="0">
                    <a:pos x="14" y="85"/>
                  </a:cxn>
                  <a:cxn ang="0">
                    <a:pos x="16" y="85"/>
                  </a:cxn>
                  <a:cxn ang="0">
                    <a:pos x="17" y="84"/>
                  </a:cxn>
                  <a:cxn ang="0">
                    <a:pos x="18" y="83"/>
                  </a:cxn>
                  <a:cxn ang="0">
                    <a:pos x="19" y="82"/>
                  </a:cxn>
                  <a:cxn ang="0">
                    <a:pos x="19" y="80"/>
                  </a:cxn>
                  <a:cxn ang="0">
                    <a:pos x="19" y="80"/>
                  </a:cxn>
                  <a:cxn ang="0">
                    <a:pos x="16" y="61"/>
                  </a:cxn>
                  <a:cxn ang="0">
                    <a:pos x="13" y="43"/>
                  </a:cxn>
                  <a:cxn ang="0">
                    <a:pos x="11" y="24"/>
                  </a:cxn>
                  <a:cxn ang="0">
                    <a:pos x="10" y="4"/>
                  </a:cxn>
                  <a:cxn ang="0">
                    <a:pos x="10" y="4"/>
                  </a:cxn>
                </a:cxnLst>
                <a:rect l="0" t="0" r="r" b="b"/>
                <a:pathLst>
                  <a:path w="19" h="85">
                    <a:moveTo>
                      <a:pt x="10" y="4"/>
                    </a:moveTo>
                    <a:lnTo>
                      <a:pt x="10" y="4"/>
                    </a:lnTo>
                    <a:lnTo>
                      <a:pt x="10" y="2"/>
                    </a:lnTo>
                    <a:lnTo>
                      <a:pt x="9" y="1"/>
                    </a:lnTo>
                    <a:lnTo>
                      <a:pt x="6" y="0"/>
                    </a:lnTo>
                    <a:lnTo>
                      <a:pt x="4" y="0"/>
                    </a:lnTo>
                    <a:lnTo>
                      <a:pt x="3" y="0"/>
                    </a:lnTo>
                    <a:lnTo>
                      <a:pt x="1" y="1"/>
                    </a:lnTo>
                    <a:lnTo>
                      <a:pt x="0" y="2"/>
                    </a:lnTo>
                    <a:lnTo>
                      <a:pt x="0" y="4"/>
                    </a:lnTo>
                    <a:lnTo>
                      <a:pt x="0" y="4"/>
                    </a:lnTo>
                    <a:lnTo>
                      <a:pt x="1" y="24"/>
                    </a:lnTo>
                    <a:lnTo>
                      <a:pt x="3" y="44"/>
                    </a:lnTo>
                    <a:lnTo>
                      <a:pt x="6" y="63"/>
                    </a:lnTo>
                    <a:lnTo>
                      <a:pt x="10" y="82"/>
                    </a:lnTo>
                    <a:lnTo>
                      <a:pt x="10" y="82"/>
                    </a:lnTo>
                    <a:lnTo>
                      <a:pt x="11" y="84"/>
                    </a:lnTo>
                    <a:lnTo>
                      <a:pt x="12" y="85"/>
                    </a:lnTo>
                    <a:lnTo>
                      <a:pt x="14" y="85"/>
                    </a:lnTo>
                    <a:lnTo>
                      <a:pt x="16" y="85"/>
                    </a:lnTo>
                    <a:lnTo>
                      <a:pt x="17" y="84"/>
                    </a:lnTo>
                    <a:lnTo>
                      <a:pt x="18" y="83"/>
                    </a:lnTo>
                    <a:lnTo>
                      <a:pt x="19" y="82"/>
                    </a:lnTo>
                    <a:lnTo>
                      <a:pt x="19" y="80"/>
                    </a:lnTo>
                    <a:lnTo>
                      <a:pt x="19" y="80"/>
                    </a:lnTo>
                    <a:lnTo>
                      <a:pt x="16" y="61"/>
                    </a:lnTo>
                    <a:lnTo>
                      <a:pt x="13" y="43"/>
                    </a:lnTo>
                    <a:lnTo>
                      <a:pt x="11" y="24"/>
                    </a:lnTo>
                    <a:lnTo>
                      <a:pt x="10" y="4"/>
                    </a:lnTo>
                    <a:lnTo>
                      <a:pt x="10" y="4"/>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4" name="chenying0907 198"/>
              <p:cNvSpPr/>
              <p:nvPr/>
            </p:nvSpPr>
            <p:spPr bwMode="auto">
              <a:xfrm>
                <a:off x="4416425" y="2370138"/>
                <a:ext cx="15875" cy="106363"/>
              </a:xfrm>
              <a:custGeom>
                <a:avLst/>
                <a:gdLst/>
                <a:ahLst/>
                <a:cxnLst>
                  <a:cxn ang="0">
                    <a:pos x="19" y="3"/>
                  </a:cxn>
                  <a:cxn ang="0">
                    <a:pos x="19" y="3"/>
                  </a:cxn>
                  <a:cxn ang="0">
                    <a:pos x="14" y="24"/>
                  </a:cxn>
                  <a:cxn ang="0">
                    <a:pos x="13" y="34"/>
                  </a:cxn>
                  <a:cxn ang="0">
                    <a:pos x="13" y="45"/>
                  </a:cxn>
                  <a:cxn ang="0">
                    <a:pos x="13" y="98"/>
                  </a:cxn>
                  <a:cxn ang="0">
                    <a:pos x="13" y="98"/>
                  </a:cxn>
                  <a:cxn ang="0">
                    <a:pos x="13" y="124"/>
                  </a:cxn>
                  <a:cxn ang="0">
                    <a:pos x="12" y="136"/>
                  </a:cxn>
                  <a:cxn ang="0">
                    <a:pos x="10" y="149"/>
                  </a:cxn>
                  <a:cxn ang="0">
                    <a:pos x="10" y="149"/>
                  </a:cxn>
                  <a:cxn ang="0">
                    <a:pos x="4" y="171"/>
                  </a:cxn>
                  <a:cxn ang="0">
                    <a:pos x="2" y="183"/>
                  </a:cxn>
                  <a:cxn ang="0">
                    <a:pos x="0" y="194"/>
                  </a:cxn>
                  <a:cxn ang="0">
                    <a:pos x="0" y="194"/>
                  </a:cxn>
                  <a:cxn ang="0">
                    <a:pos x="1" y="196"/>
                  </a:cxn>
                  <a:cxn ang="0">
                    <a:pos x="2" y="197"/>
                  </a:cxn>
                  <a:cxn ang="0">
                    <a:pos x="3" y="198"/>
                  </a:cxn>
                  <a:cxn ang="0">
                    <a:pos x="5" y="199"/>
                  </a:cxn>
                  <a:cxn ang="0">
                    <a:pos x="6" y="198"/>
                  </a:cxn>
                  <a:cxn ang="0">
                    <a:pos x="8" y="197"/>
                  </a:cxn>
                  <a:cxn ang="0">
                    <a:pos x="9" y="196"/>
                  </a:cxn>
                  <a:cxn ang="0">
                    <a:pos x="10" y="194"/>
                  </a:cxn>
                  <a:cxn ang="0">
                    <a:pos x="10" y="194"/>
                  </a:cxn>
                  <a:cxn ang="0">
                    <a:pos x="11" y="182"/>
                  </a:cxn>
                  <a:cxn ang="0">
                    <a:pos x="14" y="169"/>
                  </a:cxn>
                  <a:cxn ang="0">
                    <a:pos x="20" y="144"/>
                  </a:cxn>
                  <a:cxn ang="0">
                    <a:pos x="20" y="144"/>
                  </a:cxn>
                  <a:cxn ang="0">
                    <a:pos x="22" y="135"/>
                  </a:cxn>
                  <a:cxn ang="0">
                    <a:pos x="22" y="125"/>
                  </a:cxn>
                  <a:cxn ang="0">
                    <a:pos x="22" y="105"/>
                  </a:cxn>
                  <a:cxn ang="0">
                    <a:pos x="22" y="105"/>
                  </a:cxn>
                  <a:cxn ang="0">
                    <a:pos x="22" y="80"/>
                  </a:cxn>
                  <a:cxn ang="0">
                    <a:pos x="22" y="55"/>
                  </a:cxn>
                  <a:cxn ang="0">
                    <a:pos x="23" y="31"/>
                  </a:cxn>
                  <a:cxn ang="0">
                    <a:pos x="25" y="18"/>
                  </a:cxn>
                  <a:cxn ang="0">
                    <a:pos x="29" y="6"/>
                  </a:cxn>
                  <a:cxn ang="0">
                    <a:pos x="29" y="6"/>
                  </a:cxn>
                  <a:cxn ang="0">
                    <a:pos x="29" y="4"/>
                  </a:cxn>
                  <a:cxn ang="0">
                    <a:pos x="28" y="2"/>
                  </a:cxn>
                  <a:cxn ang="0">
                    <a:pos x="27" y="1"/>
                  </a:cxn>
                  <a:cxn ang="0">
                    <a:pos x="24" y="0"/>
                  </a:cxn>
                  <a:cxn ang="0">
                    <a:pos x="23" y="0"/>
                  </a:cxn>
                  <a:cxn ang="0">
                    <a:pos x="21" y="0"/>
                  </a:cxn>
                  <a:cxn ang="0">
                    <a:pos x="20" y="2"/>
                  </a:cxn>
                  <a:cxn ang="0">
                    <a:pos x="19" y="3"/>
                  </a:cxn>
                  <a:cxn ang="0">
                    <a:pos x="19" y="3"/>
                  </a:cxn>
                </a:cxnLst>
                <a:rect l="0" t="0" r="r" b="b"/>
                <a:pathLst>
                  <a:path w="29" h="199">
                    <a:moveTo>
                      <a:pt x="19" y="3"/>
                    </a:moveTo>
                    <a:lnTo>
                      <a:pt x="19" y="3"/>
                    </a:lnTo>
                    <a:lnTo>
                      <a:pt x="14" y="24"/>
                    </a:lnTo>
                    <a:lnTo>
                      <a:pt x="13" y="34"/>
                    </a:lnTo>
                    <a:lnTo>
                      <a:pt x="13" y="45"/>
                    </a:lnTo>
                    <a:lnTo>
                      <a:pt x="13" y="98"/>
                    </a:lnTo>
                    <a:lnTo>
                      <a:pt x="13" y="98"/>
                    </a:lnTo>
                    <a:lnTo>
                      <a:pt x="13" y="124"/>
                    </a:lnTo>
                    <a:lnTo>
                      <a:pt x="12" y="136"/>
                    </a:lnTo>
                    <a:lnTo>
                      <a:pt x="10" y="149"/>
                    </a:lnTo>
                    <a:lnTo>
                      <a:pt x="10" y="149"/>
                    </a:lnTo>
                    <a:lnTo>
                      <a:pt x="4" y="171"/>
                    </a:lnTo>
                    <a:lnTo>
                      <a:pt x="2" y="183"/>
                    </a:lnTo>
                    <a:lnTo>
                      <a:pt x="0" y="194"/>
                    </a:lnTo>
                    <a:lnTo>
                      <a:pt x="0" y="194"/>
                    </a:lnTo>
                    <a:lnTo>
                      <a:pt x="1" y="196"/>
                    </a:lnTo>
                    <a:lnTo>
                      <a:pt x="2" y="197"/>
                    </a:lnTo>
                    <a:lnTo>
                      <a:pt x="3" y="198"/>
                    </a:lnTo>
                    <a:lnTo>
                      <a:pt x="5" y="199"/>
                    </a:lnTo>
                    <a:lnTo>
                      <a:pt x="6" y="198"/>
                    </a:lnTo>
                    <a:lnTo>
                      <a:pt x="8" y="197"/>
                    </a:lnTo>
                    <a:lnTo>
                      <a:pt x="9" y="196"/>
                    </a:lnTo>
                    <a:lnTo>
                      <a:pt x="10" y="194"/>
                    </a:lnTo>
                    <a:lnTo>
                      <a:pt x="10" y="194"/>
                    </a:lnTo>
                    <a:lnTo>
                      <a:pt x="11" y="182"/>
                    </a:lnTo>
                    <a:lnTo>
                      <a:pt x="14" y="169"/>
                    </a:lnTo>
                    <a:lnTo>
                      <a:pt x="20" y="144"/>
                    </a:lnTo>
                    <a:lnTo>
                      <a:pt x="20" y="144"/>
                    </a:lnTo>
                    <a:lnTo>
                      <a:pt x="22" y="135"/>
                    </a:lnTo>
                    <a:lnTo>
                      <a:pt x="22" y="125"/>
                    </a:lnTo>
                    <a:lnTo>
                      <a:pt x="22" y="105"/>
                    </a:lnTo>
                    <a:lnTo>
                      <a:pt x="22" y="105"/>
                    </a:lnTo>
                    <a:lnTo>
                      <a:pt x="22" y="80"/>
                    </a:lnTo>
                    <a:lnTo>
                      <a:pt x="22" y="55"/>
                    </a:lnTo>
                    <a:lnTo>
                      <a:pt x="23" y="31"/>
                    </a:lnTo>
                    <a:lnTo>
                      <a:pt x="25" y="18"/>
                    </a:lnTo>
                    <a:lnTo>
                      <a:pt x="29" y="6"/>
                    </a:lnTo>
                    <a:lnTo>
                      <a:pt x="29" y="6"/>
                    </a:lnTo>
                    <a:lnTo>
                      <a:pt x="29" y="4"/>
                    </a:lnTo>
                    <a:lnTo>
                      <a:pt x="28" y="2"/>
                    </a:lnTo>
                    <a:lnTo>
                      <a:pt x="27" y="1"/>
                    </a:lnTo>
                    <a:lnTo>
                      <a:pt x="24" y="0"/>
                    </a:lnTo>
                    <a:lnTo>
                      <a:pt x="23" y="0"/>
                    </a:lnTo>
                    <a:lnTo>
                      <a:pt x="21" y="0"/>
                    </a:lnTo>
                    <a:lnTo>
                      <a:pt x="20" y="2"/>
                    </a:lnTo>
                    <a:lnTo>
                      <a:pt x="19" y="3"/>
                    </a:lnTo>
                    <a:lnTo>
                      <a:pt x="19" y="3"/>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5" name="chenying0907 199"/>
              <p:cNvSpPr/>
              <p:nvPr/>
            </p:nvSpPr>
            <p:spPr bwMode="auto">
              <a:xfrm>
                <a:off x="4464050" y="2424113"/>
                <a:ext cx="19050" cy="88900"/>
              </a:xfrm>
              <a:custGeom>
                <a:avLst/>
                <a:gdLst/>
                <a:ahLst/>
                <a:cxnLst>
                  <a:cxn ang="0">
                    <a:pos x="26" y="3"/>
                  </a:cxn>
                  <a:cxn ang="0">
                    <a:pos x="26" y="3"/>
                  </a:cxn>
                  <a:cxn ang="0">
                    <a:pos x="18" y="42"/>
                  </a:cxn>
                  <a:cxn ang="0">
                    <a:pos x="11" y="83"/>
                  </a:cxn>
                  <a:cxn ang="0">
                    <a:pos x="6" y="123"/>
                  </a:cxn>
                  <a:cxn ang="0">
                    <a:pos x="0" y="162"/>
                  </a:cxn>
                  <a:cxn ang="0">
                    <a:pos x="0" y="162"/>
                  </a:cxn>
                  <a:cxn ang="0">
                    <a:pos x="0" y="164"/>
                  </a:cxn>
                  <a:cxn ang="0">
                    <a:pos x="2" y="166"/>
                  </a:cxn>
                  <a:cxn ang="0">
                    <a:pos x="3" y="167"/>
                  </a:cxn>
                  <a:cxn ang="0">
                    <a:pos x="5" y="167"/>
                  </a:cxn>
                  <a:cxn ang="0">
                    <a:pos x="8" y="166"/>
                  </a:cxn>
                  <a:cxn ang="0">
                    <a:pos x="10" y="164"/>
                  </a:cxn>
                  <a:cxn ang="0">
                    <a:pos x="10" y="162"/>
                  </a:cxn>
                  <a:cxn ang="0">
                    <a:pos x="10" y="162"/>
                  </a:cxn>
                  <a:cxn ang="0">
                    <a:pos x="15" y="123"/>
                  </a:cxn>
                  <a:cxn ang="0">
                    <a:pos x="20" y="84"/>
                  </a:cxn>
                  <a:cxn ang="0">
                    <a:pos x="26" y="45"/>
                  </a:cxn>
                  <a:cxn ang="0">
                    <a:pos x="36" y="6"/>
                  </a:cxn>
                  <a:cxn ang="0">
                    <a:pos x="36" y="6"/>
                  </a:cxn>
                  <a:cxn ang="0">
                    <a:pos x="36" y="4"/>
                  </a:cxn>
                  <a:cxn ang="0">
                    <a:pos x="35" y="2"/>
                  </a:cxn>
                  <a:cxn ang="0">
                    <a:pos x="34" y="1"/>
                  </a:cxn>
                  <a:cxn ang="0">
                    <a:pos x="31" y="0"/>
                  </a:cxn>
                  <a:cxn ang="0">
                    <a:pos x="29" y="0"/>
                  </a:cxn>
                  <a:cxn ang="0">
                    <a:pos x="28" y="0"/>
                  </a:cxn>
                  <a:cxn ang="0">
                    <a:pos x="26" y="1"/>
                  </a:cxn>
                  <a:cxn ang="0">
                    <a:pos x="26" y="3"/>
                  </a:cxn>
                  <a:cxn ang="0">
                    <a:pos x="26" y="3"/>
                  </a:cxn>
                </a:cxnLst>
                <a:rect l="0" t="0" r="r" b="b"/>
                <a:pathLst>
                  <a:path w="36" h="167">
                    <a:moveTo>
                      <a:pt x="26" y="3"/>
                    </a:moveTo>
                    <a:lnTo>
                      <a:pt x="26" y="3"/>
                    </a:lnTo>
                    <a:lnTo>
                      <a:pt x="18" y="42"/>
                    </a:lnTo>
                    <a:lnTo>
                      <a:pt x="11" y="83"/>
                    </a:lnTo>
                    <a:lnTo>
                      <a:pt x="6" y="123"/>
                    </a:lnTo>
                    <a:lnTo>
                      <a:pt x="0" y="162"/>
                    </a:lnTo>
                    <a:lnTo>
                      <a:pt x="0" y="162"/>
                    </a:lnTo>
                    <a:lnTo>
                      <a:pt x="0" y="164"/>
                    </a:lnTo>
                    <a:lnTo>
                      <a:pt x="2" y="166"/>
                    </a:lnTo>
                    <a:lnTo>
                      <a:pt x="3" y="167"/>
                    </a:lnTo>
                    <a:lnTo>
                      <a:pt x="5" y="167"/>
                    </a:lnTo>
                    <a:lnTo>
                      <a:pt x="8" y="166"/>
                    </a:lnTo>
                    <a:lnTo>
                      <a:pt x="10" y="164"/>
                    </a:lnTo>
                    <a:lnTo>
                      <a:pt x="10" y="162"/>
                    </a:lnTo>
                    <a:lnTo>
                      <a:pt x="10" y="162"/>
                    </a:lnTo>
                    <a:lnTo>
                      <a:pt x="15" y="123"/>
                    </a:lnTo>
                    <a:lnTo>
                      <a:pt x="20" y="84"/>
                    </a:lnTo>
                    <a:lnTo>
                      <a:pt x="26" y="45"/>
                    </a:lnTo>
                    <a:lnTo>
                      <a:pt x="36" y="6"/>
                    </a:lnTo>
                    <a:lnTo>
                      <a:pt x="36" y="6"/>
                    </a:lnTo>
                    <a:lnTo>
                      <a:pt x="36" y="4"/>
                    </a:lnTo>
                    <a:lnTo>
                      <a:pt x="35" y="2"/>
                    </a:lnTo>
                    <a:lnTo>
                      <a:pt x="34" y="1"/>
                    </a:lnTo>
                    <a:lnTo>
                      <a:pt x="31" y="0"/>
                    </a:lnTo>
                    <a:lnTo>
                      <a:pt x="29" y="0"/>
                    </a:lnTo>
                    <a:lnTo>
                      <a:pt x="28" y="0"/>
                    </a:lnTo>
                    <a:lnTo>
                      <a:pt x="26" y="1"/>
                    </a:lnTo>
                    <a:lnTo>
                      <a:pt x="26" y="3"/>
                    </a:lnTo>
                    <a:lnTo>
                      <a:pt x="26" y="3"/>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6" name="chenying0907 200"/>
              <p:cNvSpPr/>
              <p:nvPr/>
            </p:nvSpPr>
            <p:spPr bwMode="auto">
              <a:xfrm>
                <a:off x="4521200" y="2484438"/>
                <a:ext cx="17463" cy="95250"/>
              </a:xfrm>
              <a:custGeom>
                <a:avLst/>
                <a:gdLst/>
                <a:ahLst/>
                <a:cxnLst>
                  <a:cxn ang="0">
                    <a:pos x="26" y="5"/>
                  </a:cxn>
                  <a:cxn ang="0">
                    <a:pos x="26" y="5"/>
                  </a:cxn>
                  <a:cxn ang="0">
                    <a:pos x="25" y="26"/>
                  </a:cxn>
                  <a:cxn ang="0">
                    <a:pos x="23" y="46"/>
                  </a:cxn>
                  <a:cxn ang="0">
                    <a:pos x="20" y="67"/>
                  </a:cxn>
                  <a:cxn ang="0">
                    <a:pos x="14" y="88"/>
                  </a:cxn>
                  <a:cxn ang="0">
                    <a:pos x="14" y="88"/>
                  </a:cxn>
                  <a:cxn ang="0">
                    <a:pos x="11" y="98"/>
                  </a:cxn>
                  <a:cxn ang="0">
                    <a:pos x="9" y="109"/>
                  </a:cxn>
                  <a:cxn ang="0">
                    <a:pos x="6" y="131"/>
                  </a:cxn>
                  <a:cxn ang="0">
                    <a:pos x="3" y="153"/>
                  </a:cxn>
                  <a:cxn ang="0">
                    <a:pos x="0" y="174"/>
                  </a:cxn>
                  <a:cxn ang="0">
                    <a:pos x="0" y="174"/>
                  </a:cxn>
                  <a:cxn ang="0">
                    <a:pos x="0" y="176"/>
                  </a:cxn>
                  <a:cxn ang="0">
                    <a:pos x="1" y="177"/>
                  </a:cxn>
                  <a:cxn ang="0">
                    <a:pos x="4" y="179"/>
                  </a:cxn>
                  <a:cxn ang="0">
                    <a:pos x="6" y="179"/>
                  </a:cxn>
                  <a:cxn ang="0">
                    <a:pos x="7" y="179"/>
                  </a:cxn>
                  <a:cxn ang="0">
                    <a:pos x="8" y="178"/>
                  </a:cxn>
                  <a:cxn ang="0">
                    <a:pos x="9" y="176"/>
                  </a:cxn>
                  <a:cxn ang="0">
                    <a:pos x="9" y="176"/>
                  </a:cxn>
                  <a:cxn ang="0">
                    <a:pos x="12" y="155"/>
                  </a:cxn>
                  <a:cxn ang="0">
                    <a:pos x="15" y="133"/>
                  </a:cxn>
                  <a:cxn ang="0">
                    <a:pos x="18" y="111"/>
                  </a:cxn>
                  <a:cxn ang="0">
                    <a:pos x="24" y="91"/>
                  </a:cxn>
                  <a:cxn ang="0">
                    <a:pos x="24" y="91"/>
                  </a:cxn>
                  <a:cxn ang="0">
                    <a:pos x="28" y="69"/>
                  </a:cxn>
                  <a:cxn ang="0">
                    <a:pos x="32" y="48"/>
                  </a:cxn>
                  <a:cxn ang="0">
                    <a:pos x="34" y="27"/>
                  </a:cxn>
                  <a:cxn ang="0">
                    <a:pos x="35" y="5"/>
                  </a:cxn>
                  <a:cxn ang="0">
                    <a:pos x="35" y="5"/>
                  </a:cxn>
                  <a:cxn ang="0">
                    <a:pos x="34" y="3"/>
                  </a:cxn>
                  <a:cxn ang="0">
                    <a:pos x="33" y="1"/>
                  </a:cxn>
                  <a:cxn ang="0">
                    <a:pos x="32" y="0"/>
                  </a:cxn>
                  <a:cxn ang="0">
                    <a:pos x="30" y="0"/>
                  </a:cxn>
                  <a:cxn ang="0">
                    <a:pos x="28" y="0"/>
                  </a:cxn>
                  <a:cxn ang="0">
                    <a:pos x="27" y="1"/>
                  </a:cxn>
                  <a:cxn ang="0">
                    <a:pos x="26" y="3"/>
                  </a:cxn>
                  <a:cxn ang="0">
                    <a:pos x="26" y="5"/>
                  </a:cxn>
                  <a:cxn ang="0">
                    <a:pos x="26" y="5"/>
                  </a:cxn>
                </a:cxnLst>
                <a:rect l="0" t="0" r="r" b="b"/>
                <a:pathLst>
                  <a:path w="35" h="179">
                    <a:moveTo>
                      <a:pt x="26" y="5"/>
                    </a:moveTo>
                    <a:lnTo>
                      <a:pt x="26" y="5"/>
                    </a:lnTo>
                    <a:lnTo>
                      <a:pt x="25" y="26"/>
                    </a:lnTo>
                    <a:lnTo>
                      <a:pt x="23" y="46"/>
                    </a:lnTo>
                    <a:lnTo>
                      <a:pt x="20" y="67"/>
                    </a:lnTo>
                    <a:lnTo>
                      <a:pt x="14" y="88"/>
                    </a:lnTo>
                    <a:lnTo>
                      <a:pt x="14" y="88"/>
                    </a:lnTo>
                    <a:lnTo>
                      <a:pt x="11" y="98"/>
                    </a:lnTo>
                    <a:lnTo>
                      <a:pt x="9" y="109"/>
                    </a:lnTo>
                    <a:lnTo>
                      <a:pt x="6" y="131"/>
                    </a:lnTo>
                    <a:lnTo>
                      <a:pt x="3" y="153"/>
                    </a:lnTo>
                    <a:lnTo>
                      <a:pt x="0" y="174"/>
                    </a:lnTo>
                    <a:lnTo>
                      <a:pt x="0" y="174"/>
                    </a:lnTo>
                    <a:lnTo>
                      <a:pt x="0" y="176"/>
                    </a:lnTo>
                    <a:lnTo>
                      <a:pt x="1" y="177"/>
                    </a:lnTo>
                    <a:lnTo>
                      <a:pt x="4" y="179"/>
                    </a:lnTo>
                    <a:lnTo>
                      <a:pt x="6" y="179"/>
                    </a:lnTo>
                    <a:lnTo>
                      <a:pt x="7" y="179"/>
                    </a:lnTo>
                    <a:lnTo>
                      <a:pt x="8" y="178"/>
                    </a:lnTo>
                    <a:lnTo>
                      <a:pt x="9" y="176"/>
                    </a:lnTo>
                    <a:lnTo>
                      <a:pt x="9" y="176"/>
                    </a:lnTo>
                    <a:lnTo>
                      <a:pt x="12" y="155"/>
                    </a:lnTo>
                    <a:lnTo>
                      <a:pt x="15" y="133"/>
                    </a:lnTo>
                    <a:lnTo>
                      <a:pt x="18" y="111"/>
                    </a:lnTo>
                    <a:lnTo>
                      <a:pt x="24" y="91"/>
                    </a:lnTo>
                    <a:lnTo>
                      <a:pt x="24" y="91"/>
                    </a:lnTo>
                    <a:lnTo>
                      <a:pt x="28" y="69"/>
                    </a:lnTo>
                    <a:lnTo>
                      <a:pt x="32" y="48"/>
                    </a:lnTo>
                    <a:lnTo>
                      <a:pt x="34" y="27"/>
                    </a:lnTo>
                    <a:lnTo>
                      <a:pt x="35" y="5"/>
                    </a:lnTo>
                    <a:lnTo>
                      <a:pt x="35" y="5"/>
                    </a:lnTo>
                    <a:lnTo>
                      <a:pt x="34" y="3"/>
                    </a:lnTo>
                    <a:lnTo>
                      <a:pt x="33" y="1"/>
                    </a:lnTo>
                    <a:lnTo>
                      <a:pt x="32" y="0"/>
                    </a:lnTo>
                    <a:lnTo>
                      <a:pt x="30" y="0"/>
                    </a:lnTo>
                    <a:lnTo>
                      <a:pt x="28" y="0"/>
                    </a:lnTo>
                    <a:lnTo>
                      <a:pt x="27" y="1"/>
                    </a:lnTo>
                    <a:lnTo>
                      <a:pt x="26" y="3"/>
                    </a:lnTo>
                    <a:lnTo>
                      <a:pt x="26" y="5"/>
                    </a:lnTo>
                    <a:lnTo>
                      <a:pt x="26" y="5"/>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7" name="chenying0907 201"/>
              <p:cNvSpPr/>
              <p:nvPr/>
            </p:nvSpPr>
            <p:spPr bwMode="auto">
              <a:xfrm>
                <a:off x="4570413" y="2508250"/>
                <a:ext cx="12700" cy="41275"/>
              </a:xfrm>
              <a:custGeom>
                <a:avLst/>
                <a:gdLst/>
                <a:ahLst/>
                <a:cxnLst>
                  <a:cxn ang="0">
                    <a:pos x="12" y="3"/>
                  </a:cxn>
                  <a:cxn ang="0">
                    <a:pos x="12" y="3"/>
                  </a:cxn>
                  <a:cxn ang="0">
                    <a:pos x="8" y="21"/>
                  </a:cxn>
                  <a:cxn ang="0">
                    <a:pos x="6" y="38"/>
                  </a:cxn>
                  <a:cxn ang="0">
                    <a:pos x="3" y="56"/>
                  </a:cxn>
                  <a:cxn ang="0">
                    <a:pos x="0" y="73"/>
                  </a:cxn>
                  <a:cxn ang="0">
                    <a:pos x="0" y="73"/>
                  </a:cxn>
                  <a:cxn ang="0">
                    <a:pos x="0" y="76"/>
                  </a:cxn>
                  <a:cxn ang="0">
                    <a:pos x="1" y="77"/>
                  </a:cxn>
                  <a:cxn ang="0">
                    <a:pos x="2" y="78"/>
                  </a:cxn>
                  <a:cxn ang="0">
                    <a:pos x="3" y="79"/>
                  </a:cxn>
                  <a:cxn ang="0">
                    <a:pos x="5" y="79"/>
                  </a:cxn>
                  <a:cxn ang="0">
                    <a:pos x="7" y="79"/>
                  </a:cxn>
                  <a:cxn ang="0">
                    <a:pos x="8" y="78"/>
                  </a:cxn>
                  <a:cxn ang="0">
                    <a:pos x="9" y="76"/>
                  </a:cxn>
                  <a:cxn ang="0">
                    <a:pos x="9" y="76"/>
                  </a:cxn>
                  <a:cxn ang="0">
                    <a:pos x="12" y="58"/>
                  </a:cxn>
                  <a:cxn ang="0">
                    <a:pos x="14" y="40"/>
                  </a:cxn>
                  <a:cxn ang="0">
                    <a:pos x="17" y="23"/>
                  </a:cxn>
                  <a:cxn ang="0">
                    <a:pos x="22" y="6"/>
                  </a:cxn>
                  <a:cxn ang="0">
                    <a:pos x="22" y="6"/>
                  </a:cxn>
                  <a:cxn ang="0">
                    <a:pos x="22" y="4"/>
                  </a:cxn>
                  <a:cxn ang="0">
                    <a:pos x="22" y="2"/>
                  </a:cxn>
                  <a:cxn ang="0">
                    <a:pos x="21" y="1"/>
                  </a:cxn>
                  <a:cxn ang="0">
                    <a:pos x="19" y="0"/>
                  </a:cxn>
                  <a:cxn ang="0">
                    <a:pos x="16" y="0"/>
                  </a:cxn>
                  <a:cxn ang="0">
                    <a:pos x="15" y="0"/>
                  </a:cxn>
                  <a:cxn ang="0">
                    <a:pos x="13" y="1"/>
                  </a:cxn>
                  <a:cxn ang="0">
                    <a:pos x="12" y="3"/>
                  </a:cxn>
                  <a:cxn ang="0">
                    <a:pos x="12" y="3"/>
                  </a:cxn>
                </a:cxnLst>
                <a:rect l="0" t="0" r="r" b="b"/>
                <a:pathLst>
                  <a:path w="22" h="79">
                    <a:moveTo>
                      <a:pt x="12" y="3"/>
                    </a:moveTo>
                    <a:lnTo>
                      <a:pt x="12" y="3"/>
                    </a:lnTo>
                    <a:lnTo>
                      <a:pt x="8" y="21"/>
                    </a:lnTo>
                    <a:lnTo>
                      <a:pt x="6" y="38"/>
                    </a:lnTo>
                    <a:lnTo>
                      <a:pt x="3" y="56"/>
                    </a:lnTo>
                    <a:lnTo>
                      <a:pt x="0" y="73"/>
                    </a:lnTo>
                    <a:lnTo>
                      <a:pt x="0" y="73"/>
                    </a:lnTo>
                    <a:lnTo>
                      <a:pt x="0" y="76"/>
                    </a:lnTo>
                    <a:lnTo>
                      <a:pt x="1" y="77"/>
                    </a:lnTo>
                    <a:lnTo>
                      <a:pt x="2" y="78"/>
                    </a:lnTo>
                    <a:lnTo>
                      <a:pt x="3" y="79"/>
                    </a:lnTo>
                    <a:lnTo>
                      <a:pt x="5" y="79"/>
                    </a:lnTo>
                    <a:lnTo>
                      <a:pt x="7" y="79"/>
                    </a:lnTo>
                    <a:lnTo>
                      <a:pt x="8" y="78"/>
                    </a:lnTo>
                    <a:lnTo>
                      <a:pt x="9" y="76"/>
                    </a:lnTo>
                    <a:lnTo>
                      <a:pt x="9" y="76"/>
                    </a:lnTo>
                    <a:lnTo>
                      <a:pt x="12" y="58"/>
                    </a:lnTo>
                    <a:lnTo>
                      <a:pt x="14" y="40"/>
                    </a:lnTo>
                    <a:lnTo>
                      <a:pt x="17" y="23"/>
                    </a:lnTo>
                    <a:lnTo>
                      <a:pt x="22" y="6"/>
                    </a:lnTo>
                    <a:lnTo>
                      <a:pt x="22" y="6"/>
                    </a:lnTo>
                    <a:lnTo>
                      <a:pt x="22" y="4"/>
                    </a:lnTo>
                    <a:lnTo>
                      <a:pt x="22" y="2"/>
                    </a:lnTo>
                    <a:lnTo>
                      <a:pt x="21" y="1"/>
                    </a:lnTo>
                    <a:lnTo>
                      <a:pt x="19" y="0"/>
                    </a:lnTo>
                    <a:lnTo>
                      <a:pt x="16" y="0"/>
                    </a:lnTo>
                    <a:lnTo>
                      <a:pt x="15" y="0"/>
                    </a:lnTo>
                    <a:lnTo>
                      <a:pt x="13" y="1"/>
                    </a:lnTo>
                    <a:lnTo>
                      <a:pt x="12" y="3"/>
                    </a:lnTo>
                    <a:lnTo>
                      <a:pt x="12" y="3"/>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8" name="chenying0907 202"/>
              <p:cNvSpPr/>
              <p:nvPr/>
            </p:nvSpPr>
            <p:spPr bwMode="auto">
              <a:xfrm>
                <a:off x="4603750" y="2557463"/>
                <a:ext cx="15875" cy="46038"/>
              </a:xfrm>
              <a:custGeom>
                <a:avLst/>
                <a:gdLst/>
                <a:ahLst/>
                <a:cxnLst>
                  <a:cxn ang="0">
                    <a:pos x="20" y="3"/>
                  </a:cxn>
                  <a:cxn ang="0">
                    <a:pos x="20" y="3"/>
                  </a:cxn>
                  <a:cxn ang="0">
                    <a:pos x="0" y="79"/>
                  </a:cxn>
                  <a:cxn ang="0">
                    <a:pos x="0" y="79"/>
                  </a:cxn>
                  <a:cxn ang="0">
                    <a:pos x="0" y="81"/>
                  </a:cxn>
                  <a:cxn ang="0">
                    <a:pos x="1" y="83"/>
                  </a:cxn>
                  <a:cxn ang="0">
                    <a:pos x="2" y="84"/>
                  </a:cxn>
                  <a:cxn ang="0">
                    <a:pos x="4" y="85"/>
                  </a:cxn>
                  <a:cxn ang="0">
                    <a:pos x="5" y="85"/>
                  </a:cxn>
                  <a:cxn ang="0">
                    <a:pos x="7" y="85"/>
                  </a:cxn>
                  <a:cxn ang="0">
                    <a:pos x="8" y="84"/>
                  </a:cxn>
                  <a:cxn ang="0">
                    <a:pos x="9" y="82"/>
                  </a:cxn>
                  <a:cxn ang="0">
                    <a:pos x="9" y="82"/>
                  </a:cxn>
                  <a:cxn ang="0">
                    <a:pos x="28" y="5"/>
                  </a:cxn>
                  <a:cxn ang="0">
                    <a:pos x="28" y="5"/>
                  </a:cxn>
                  <a:cxn ang="0">
                    <a:pos x="29" y="3"/>
                  </a:cxn>
                  <a:cxn ang="0">
                    <a:pos x="28" y="2"/>
                  </a:cxn>
                  <a:cxn ang="0">
                    <a:pos x="27" y="1"/>
                  </a:cxn>
                  <a:cxn ang="0">
                    <a:pos x="25" y="0"/>
                  </a:cxn>
                  <a:cxn ang="0">
                    <a:pos x="23" y="0"/>
                  </a:cxn>
                  <a:cxn ang="0">
                    <a:pos x="22" y="0"/>
                  </a:cxn>
                  <a:cxn ang="0">
                    <a:pos x="20" y="1"/>
                  </a:cxn>
                  <a:cxn ang="0">
                    <a:pos x="20" y="3"/>
                  </a:cxn>
                  <a:cxn ang="0">
                    <a:pos x="20" y="3"/>
                  </a:cxn>
                </a:cxnLst>
                <a:rect l="0" t="0" r="r" b="b"/>
                <a:pathLst>
                  <a:path w="29" h="85">
                    <a:moveTo>
                      <a:pt x="20" y="3"/>
                    </a:moveTo>
                    <a:lnTo>
                      <a:pt x="20" y="3"/>
                    </a:lnTo>
                    <a:lnTo>
                      <a:pt x="0" y="79"/>
                    </a:lnTo>
                    <a:lnTo>
                      <a:pt x="0" y="79"/>
                    </a:lnTo>
                    <a:lnTo>
                      <a:pt x="0" y="81"/>
                    </a:lnTo>
                    <a:lnTo>
                      <a:pt x="1" y="83"/>
                    </a:lnTo>
                    <a:lnTo>
                      <a:pt x="2" y="84"/>
                    </a:lnTo>
                    <a:lnTo>
                      <a:pt x="4" y="85"/>
                    </a:lnTo>
                    <a:lnTo>
                      <a:pt x="5" y="85"/>
                    </a:lnTo>
                    <a:lnTo>
                      <a:pt x="7" y="85"/>
                    </a:lnTo>
                    <a:lnTo>
                      <a:pt x="8" y="84"/>
                    </a:lnTo>
                    <a:lnTo>
                      <a:pt x="9" y="82"/>
                    </a:lnTo>
                    <a:lnTo>
                      <a:pt x="9" y="82"/>
                    </a:lnTo>
                    <a:lnTo>
                      <a:pt x="28" y="5"/>
                    </a:lnTo>
                    <a:lnTo>
                      <a:pt x="28" y="5"/>
                    </a:lnTo>
                    <a:lnTo>
                      <a:pt x="29" y="3"/>
                    </a:lnTo>
                    <a:lnTo>
                      <a:pt x="28" y="2"/>
                    </a:lnTo>
                    <a:lnTo>
                      <a:pt x="27" y="1"/>
                    </a:lnTo>
                    <a:lnTo>
                      <a:pt x="25" y="0"/>
                    </a:lnTo>
                    <a:lnTo>
                      <a:pt x="23" y="0"/>
                    </a:lnTo>
                    <a:lnTo>
                      <a:pt x="22" y="0"/>
                    </a:lnTo>
                    <a:lnTo>
                      <a:pt x="20" y="1"/>
                    </a:lnTo>
                    <a:lnTo>
                      <a:pt x="20" y="3"/>
                    </a:lnTo>
                    <a:lnTo>
                      <a:pt x="20" y="3"/>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9" name="chenying0907 203"/>
              <p:cNvSpPr/>
              <p:nvPr/>
            </p:nvSpPr>
            <p:spPr bwMode="auto">
              <a:xfrm>
                <a:off x="4687888" y="2668588"/>
                <a:ext cx="15875" cy="61913"/>
              </a:xfrm>
              <a:custGeom>
                <a:avLst/>
                <a:gdLst/>
                <a:ahLst/>
                <a:cxnLst>
                  <a:cxn ang="0">
                    <a:pos x="19" y="4"/>
                  </a:cxn>
                  <a:cxn ang="0">
                    <a:pos x="19" y="4"/>
                  </a:cxn>
                  <a:cxn ang="0">
                    <a:pos x="19" y="12"/>
                  </a:cxn>
                  <a:cxn ang="0">
                    <a:pos x="17" y="19"/>
                  </a:cxn>
                  <a:cxn ang="0">
                    <a:pos x="12" y="35"/>
                  </a:cxn>
                  <a:cxn ang="0">
                    <a:pos x="8" y="50"/>
                  </a:cxn>
                  <a:cxn ang="0">
                    <a:pos x="7" y="58"/>
                  </a:cxn>
                  <a:cxn ang="0">
                    <a:pos x="6" y="65"/>
                  </a:cxn>
                  <a:cxn ang="0">
                    <a:pos x="6" y="65"/>
                  </a:cxn>
                  <a:cxn ang="0">
                    <a:pos x="6" y="76"/>
                  </a:cxn>
                  <a:cxn ang="0">
                    <a:pos x="5" y="89"/>
                  </a:cxn>
                  <a:cxn ang="0">
                    <a:pos x="4" y="99"/>
                  </a:cxn>
                  <a:cxn ang="0">
                    <a:pos x="0" y="110"/>
                  </a:cxn>
                  <a:cxn ang="0">
                    <a:pos x="0" y="110"/>
                  </a:cxn>
                  <a:cxn ang="0">
                    <a:pos x="0" y="112"/>
                  </a:cxn>
                  <a:cxn ang="0">
                    <a:pos x="0" y="113"/>
                  </a:cxn>
                  <a:cxn ang="0">
                    <a:pos x="1" y="116"/>
                  </a:cxn>
                  <a:cxn ang="0">
                    <a:pos x="3" y="116"/>
                  </a:cxn>
                  <a:cxn ang="0">
                    <a:pos x="6" y="116"/>
                  </a:cxn>
                  <a:cxn ang="0">
                    <a:pos x="8" y="114"/>
                  </a:cxn>
                  <a:cxn ang="0">
                    <a:pos x="9" y="112"/>
                  </a:cxn>
                  <a:cxn ang="0">
                    <a:pos x="9" y="112"/>
                  </a:cxn>
                  <a:cxn ang="0">
                    <a:pos x="12" y="102"/>
                  </a:cxn>
                  <a:cxn ang="0">
                    <a:pos x="14" y="92"/>
                  </a:cxn>
                  <a:cxn ang="0">
                    <a:pos x="15" y="80"/>
                  </a:cxn>
                  <a:cxn ang="0">
                    <a:pos x="15" y="70"/>
                  </a:cxn>
                  <a:cxn ang="0">
                    <a:pos x="15" y="70"/>
                  </a:cxn>
                  <a:cxn ang="0">
                    <a:pos x="17" y="62"/>
                  </a:cxn>
                  <a:cxn ang="0">
                    <a:pos x="18" y="54"/>
                  </a:cxn>
                  <a:cxn ang="0">
                    <a:pos x="22" y="37"/>
                  </a:cxn>
                  <a:cxn ang="0">
                    <a:pos x="26" y="20"/>
                  </a:cxn>
                  <a:cxn ang="0">
                    <a:pos x="28" y="12"/>
                  </a:cxn>
                  <a:cxn ang="0">
                    <a:pos x="29" y="4"/>
                  </a:cxn>
                  <a:cxn ang="0">
                    <a:pos x="29" y="4"/>
                  </a:cxn>
                  <a:cxn ang="0">
                    <a:pos x="28" y="2"/>
                  </a:cxn>
                  <a:cxn ang="0">
                    <a:pos x="27" y="1"/>
                  </a:cxn>
                  <a:cxn ang="0">
                    <a:pos x="26" y="0"/>
                  </a:cxn>
                  <a:cxn ang="0">
                    <a:pos x="24" y="0"/>
                  </a:cxn>
                  <a:cxn ang="0">
                    <a:pos x="22" y="0"/>
                  </a:cxn>
                  <a:cxn ang="0">
                    <a:pos x="21" y="1"/>
                  </a:cxn>
                  <a:cxn ang="0">
                    <a:pos x="20" y="2"/>
                  </a:cxn>
                  <a:cxn ang="0">
                    <a:pos x="19" y="4"/>
                  </a:cxn>
                  <a:cxn ang="0">
                    <a:pos x="19" y="4"/>
                  </a:cxn>
                </a:cxnLst>
                <a:rect l="0" t="0" r="r" b="b"/>
                <a:pathLst>
                  <a:path w="29" h="116">
                    <a:moveTo>
                      <a:pt x="19" y="4"/>
                    </a:moveTo>
                    <a:lnTo>
                      <a:pt x="19" y="4"/>
                    </a:lnTo>
                    <a:lnTo>
                      <a:pt x="19" y="12"/>
                    </a:lnTo>
                    <a:lnTo>
                      <a:pt x="17" y="19"/>
                    </a:lnTo>
                    <a:lnTo>
                      <a:pt x="12" y="35"/>
                    </a:lnTo>
                    <a:lnTo>
                      <a:pt x="8" y="50"/>
                    </a:lnTo>
                    <a:lnTo>
                      <a:pt x="7" y="58"/>
                    </a:lnTo>
                    <a:lnTo>
                      <a:pt x="6" y="65"/>
                    </a:lnTo>
                    <a:lnTo>
                      <a:pt x="6" y="65"/>
                    </a:lnTo>
                    <a:lnTo>
                      <a:pt x="6" y="76"/>
                    </a:lnTo>
                    <a:lnTo>
                      <a:pt x="5" y="89"/>
                    </a:lnTo>
                    <a:lnTo>
                      <a:pt x="4" y="99"/>
                    </a:lnTo>
                    <a:lnTo>
                      <a:pt x="0" y="110"/>
                    </a:lnTo>
                    <a:lnTo>
                      <a:pt x="0" y="110"/>
                    </a:lnTo>
                    <a:lnTo>
                      <a:pt x="0" y="112"/>
                    </a:lnTo>
                    <a:lnTo>
                      <a:pt x="0" y="113"/>
                    </a:lnTo>
                    <a:lnTo>
                      <a:pt x="1" y="116"/>
                    </a:lnTo>
                    <a:lnTo>
                      <a:pt x="3" y="116"/>
                    </a:lnTo>
                    <a:lnTo>
                      <a:pt x="6" y="116"/>
                    </a:lnTo>
                    <a:lnTo>
                      <a:pt x="8" y="114"/>
                    </a:lnTo>
                    <a:lnTo>
                      <a:pt x="9" y="112"/>
                    </a:lnTo>
                    <a:lnTo>
                      <a:pt x="9" y="112"/>
                    </a:lnTo>
                    <a:lnTo>
                      <a:pt x="12" y="102"/>
                    </a:lnTo>
                    <a:lnTo>
                      <a:pt x="14" y="92"/>
                    </a:lnTo>
                    <a:lnTo>
                      <a:pt x="15" y="80"/>
                    </a:lnTo>
                    <a:lnTo>
                      <a:pt x="15" y="70"/>
                    </a:lnTo>
                    <a:lnTo>
                      <a:pt x="15" y="70"/>
                    </a:lnTo>
                    <a:lnTo>
                      <a:pt x="17" y="62"/>
                    </a:lnTo>
                    <a:lnTo>
                      <a:pt x="18" y="54"/>
                    </a:lnTo>
                    <a:lnTo>
                      <a:pt x="22" y="37"/>
                    </a:lnTo>
                    <a:lnTo>
                      <a:pt x="26" y="20"/>
                    </a:lnTo>
                    <a:lnTo>
                      <a:pt x="28" y="12"/>
                    </a:lnTo>
                    <a:lnTo>
                      <a:pt x="29" y="4"/>
                    </a:lnTo>
                    <a:lnTo>
                      <a:pt x="29" y="4"/>
                    </a:lnTo>
                    <a:lnTo>
                      <a:pt x="28" y="2"/>
                    </a:lnTo>
                    <a:lnTo>
                      <a:pt x="27" y="1"/>
                    </a:lnTo>
                    <a:lnTo>
                      <a:pt x="26" y="0"/>
                    </a:lnTo>
                    <a:lnTo>
                      <a:pt x="24" y="0"/>
                    </a:lnTo>
                    <a:lnTo>
                      <a:pt x="22" y="0"/>
                    </a:lnTo>
                    <a:lnTo>
                      <a:pt x="21" y="1"/>
                    </a:lnTo>
                    <a:lnTo>
                      <a:pt x="20" y="2"/>
                    </a:lnTo>
                    <a:lnTo>
                      <a:pt x="19" y="4"/>
                    </a:lnTo>
                    <a:lnTo>
                      <a:pt x="19" y="4"/>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50" name="chenying0907 204"/>
              <p:cNvSpPr/>
              <p:nvPr/>
            </p:nvSpPr>
            <p:spPr bwMode="auto">
              <a:xfrm>
                <a:off x="4714875" y="2657475"/>
                <a:ext cx="11113" cy="61913"/>
              </a:xfrm>
              <a:custGeom>
                <a:avLst/>
                <a:gdLst/>
                <a:ahLst/>
                <a:cxnLst>
                  <a:cxn ang="0">
                    <a:pos x="12" y="5"/>
                  </a:cxn>
                  <a:cxn ang="0">
                    <a:pos x="12" y="5"/>
                  </a:cxn>
                  <a:cxn ang="0">
                    <a:pos x="10" y="32"/>
                  </a:cxn>
                  <a:cxn ang="0">
                    <a:pos x="6" y="59"/>
                  </a:cxn>
                  <a:cxn ang="0">
                    <a:pos x="2" y="86"/>
                  </a:cxn>
                  <a:cxn ang="0">
                    <a:pos x="0" y="113"/>
                  </a:cxn>
                  <a:cxn ang="0">
                    <a:pos x="0" y="113"/>
                  </a:cxn>
                  <a:cxn ang="0">
                    <a:pos x="0" y="115"/>
                  </a:cxn>
                  <a:cxn ang="0">
                    <a:pos x="1" y="116"/>
                  </a:cxn>
                  <a:cxn ang="0">
                    <a:pos x="3" y="117"/>
                  </a:cxn>
                  <a:cxn ang="0">
                    <a:pos x="4" y="117"/>
                  </a:cxn>
                  <a:cxn ang="0">
                    <a:pos x="6" y="117"/>
                  </a:cxn>
                  <a:cxn ang="0">
                    <a:pos x="8" y="116"/>
                  </a:cxn>
                  <a:cxn ang="0">
                    <a:pos x="9" y="115"/>
                  </a:cxn>
                  <a:cxn ang="0">
                    <a:pos x="9" y="113"/>
                  </a:cxn>
                  <a:cxn ang="0">
                    <a:pos x="9" y="113"/>
                  </a:cxn>
                  <a:cxn ang="0">
                    <a:pos x="11" y="86"/>
                  </a:cxn>
                  <a:cxn ang="0">
                    <a:pos x="15" y="59"/>
                  </a:cxn>
                  <a:cxn ang="0">
                    <a:pos x="19" y="32"/>
                  </a:cxn>
                  <a:cxn ang="0">
                    <a:pos x="21" y="5"/>
                  </a:cxn>
                  <a:cxn ang="0">
                    <a:pos x="21" y="5"/>
                  </a:cxn>
                  <a:cxn ang="0">
                    <a:pos x="21" y="3"/>
                  </a:cxn>
                  <a:cxn ang="0">
                    <a:pos x="20" y="2"/>
                  </a:cxn>
                  <a:cxn ang="0">
                    <a:pos x="19" y="1"/>
                  </a:cxn>
                  <a:cxn ang="0">
                    <a:pos x="17" y="0"/>
                  </a:cxn>
                  <a:cxn ang="0">
                    <a:pos x="15" y="1"/>
                  </a:cxn>
                  <a:cxn ang="0">
                    <a:pos x="14" y="2"/>
                  </a:cxn>
                  <a:cxn ang="0">
                    <a:pos x="13" y="3"/>
                  </a:cxn>
                  <a:cxn ang="0">
                    <a:pos x="12" y="5"/>
                  </a:cxn>
                  <a:cxn ang="0">
                    <a:pos x="12" y="5"/>
                  </a:cxn>
                </a:cxnLst>
                <a:rect l="0" t="0" r="r" b="b"/>
                <a:pathLst>
                  <a:path w="21" h="117">
                    <a:moveTo>
                      <a:pt x="12" y="5"/>
                    </a:moveTo>
                    <a:lnTo>
                      <a:pt x="12" y="5"/>
                    </a:lnTo>
                    <a:lnTo>
                      <a:pt x="10" y="32"/>
                    </a:lnTo>
                    <a:lnTo>
                      <a:pt x="6" y="59"/>
                    </a:lnTo>
                    <a:lnTo>
                      <a:pt x="2" y="86"/>
                    </a:lnTo>
                    <a:lnTo>
                      <a:pt x="0" y="113"/>
                    </a:lnTo>
                    <a:lnTo>
                      <a:pt x="0" y="113"/>
                    </a:lnTo>
                    <a:lnTo>
                      <a:pt x="0" y="115"/>
                    </a:lnTo>
                    <a:lnTo>
                      <a:pt x="1" y="116"/>
                    </a:lnTo>
                    <a:lnTo>
                      <a:pt x="3" y="117"/>
                    </a:lnTo>
                    <a:lnTo>
                      <a:pt x="4" y="117"/>
                    </a:lnTo>
                    <a:lnTo>
                      <a:pt x="6" y="117"/>
                    </a:lnTo>
                    <a:lnTo>
                      <a:pt x="8" y="116"/>
                    </a:lnTo>
                    <a:lnTo>
                      <a:pt x="9" y="115"/>
                    </a:lnTo>
                    <a:lnTo>
                      <a:pt x="9" y="113"/>
                    </a:lnTo>
                    <a:lnTo>
                      <a:pt x="9" y="113"/>
                    </a:lnTo>
                    <a:lnTo>
                      <a:pt x="11" y="86"/>
                    </a:lnTo>
                    <a:lnTo>
                      <a:pt x="15" y="59"/>
                    </a:lnTo>
                    <a:lnTo>
                      <a:pt x="19" y="32"/>
                    </a:lnTo>
                    <a:lnTo>
                      <a:pt x="21" y="5"/>
                    </a:lnTo>
                    <a:lnTo>
                      <a:pt x="21" y="5"/>
                    </a:lnTo>
                    <a:lnTo>
                      <a:pt x="21" y="3"/>
                    </a:lnTo>
                    <a:lnTo>
                      <a:pt x="20" y="2"/>
                    </a:lnTo>
                    <a:lnTo>
                      <a:pt x="19" y="1"/>
                    </a:lnTo>
                    <a:lnTo>
                      <a:pt x="17" y="0"/>
                    </a:lnTo>
                    <a:lnTo>
                      <a:pt x="15" y="1"/>
                    </a:lnTo>
                    <a:lnTo>
                      <a:pt x="14" y="2"/>
                    </a:lnTo>
                    <a:lnTo>
                      <a:pt x="13" y="3"/>
                    </a:lnTo>
                    <a:lnTo>
                      <a:pt x="12" y="5"/>
                    </a:lnTo>
                    <a:lnTo>
                      <a:pt x="12" y="5"/>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51" name="chenying0907 206"/>
              <p:cNvSpPr>
                <a:spLocks noEditPoints="1"/>
              </p:cNvSpPr>
              <p:nvPr/>
            </p:nvSpPr>
            <p:spPr bwMode="auto">
              <a:xfrm>
                <a:off x="4249738" y="2249488"/>
                <a:ext cx="555625" cy="574675"/>
              </a:xfrm>
              <a:custGeom>
                <a:avLst/>
                <a:gdLst/>
                <a:ahLst/>
                <a:cxnLst>
                  <a:cxn ang="0">
                    <a:pos x="817" y="1056"/>
                  </a:cxn>
                  <a:cxn ang="0">
                    <a:pos x="716" y="1035"/>
                  </a:cxn>
                  <a:cxn ang="0">
                    <a:pos x="659" y="1016"/>
                  </a:cxn>
                  <a:cxn ang="0">
                    <a:pos x="645" y="1010"/>
                  </a:cxn>
                  <a:cxn ang="0">
                    <a:pos x="623" y="986"/>
                  </a:cxn>
                  <a:cxn ang="0">
                    <a:pos x="608" y="970"/>
                  </a:cxn>
                  <a:cxn ang="0">
                    <a:pos x="577" y="929"/>
                  </a:cxn>
                  <a:cxn ang="0">
                    <a:pos x="513" y="864"/>
                  </a:cxn>
                  <a:cxn ang="0">
                    <a:pos x="403" y="767"/>
                  </a:cxn>
                  <a:cxn ang="0">
                    <a:pos x="307" y="683"/>
                  </a:cxn>
                  <a:cxn ang="0">
                    <a:pos x="222" y="574"/>
                  </a:cxn>
                  <a:cxn ang="0">
                    <a:pos x="139" y="472"/>
                  </a:cxn>
                  <a:cxn ang="0">
                    <a:pos x="97" y="439"/>
                  </a:cxn>
                  <a:cxn ang="0">
                    <a:pos x="31" y="360"/>
                  </a:cxn>
                  <a:cxn ang="0">
                    <a:pos x="27" y="300"/>
                  </a:cxn>
                  <a:cxn ang="0">
                    <a:pos x="84" y="371"/>
                  </a:cxn>
                  <a:cxn ang="0">
                    <a:pos x="141" y="426"/>
                  </a:cxn>
                  <a:cxn ang="0">
                    <a:pos x="208" y="491"/>
                  </a:cxn>
                  <a:cxn ang="0">
                    <a:pos x="305" y="624"/>
                  </a:cxn>
                  <a:cxn ang="0">
                    <a:pos x="398" y="714"/>
                  </a:cxn>
                  <a:cxn ang="0">
                    <a:pos x="481" y="790"/>
                  </a:cxn>
                  <a:cxn ang="0">
                    <a:pos x="571" y="872"/>
                  </a:cxn>
                  <a:cxn ang="0">
                    <a:pos x="646" y="943"/>
                  </a:cxn>
                  <a:cxn ang="0">
                    <a:pos x="724" y="871"/>
                  </a:cxn>
                  <a:cxn ang="0">
                    <a:pos x="843" y="787"/>
                  </a:cxn>
                  <a:cxn ang="0">
                    <a:pos x="981" y="693"/>
                  </a:cxn>
                  <a:cxn ang="0">
                    <a:pos x="917" y="620"/>
                  </a:cxn>
                  <a:cxn ang="0">
                    <a:pos x="751" y="446"/>
                  </a:cxn>
                  <a:cxn ang="0">
                    <a:pos x="583" y="291"/>
                  </a:cxn>
                  <a:cxn ang="0">
                    <a:pos x="501" y="195"/>
                  </a:cxn>
                  <a:cxn ang="0">
                    <a:pos x="431" y="116"/>
                  </a:cxn>
                  <a:cxn ang="0">
                    <a:pos x="378" y="54"/>
                  </a:cxn>
                  <a:cxn ang="0">
                    <a:pos x="377" y="0"/>
                  </a:cxn>
                  <a:cxn ang="0">
                    <a:pos x="496" y="134"/>
                  </a:cxn>
                  <a:cxn ang="0">
                    <a:pos x="631" y="290"/>
                  </a:cxn>
                  <a:cxn ang="0">
                    <a:pos x="729" y="380"/>
                  </a:cxn>
                  <a:cxn ang="0">
                    <a:pos x="900" y="546"/>
                  </a:cxn>
                  <a:cxn ang="0">
                    <a:pos x="980" y="641"/>
                  </a:cxn>
                  <a:cxn ang="0">
                    <a:pos x="1020" y="678"/>
                  </a:cxn>
                  <a:cxn ang="0">
                    <a:pos x="1032" y="689"/>
                  </a:cxn>
                  <a:cxn ang="0">
                    <a:pos x="1037" y="700"/>
                  </a:cxn>
                  <a:cxn ang="0">
                    <a:pos x="1051" y="800"/>
                  </a:cxn>
                  <a:cxn ang="0">
                    <a:pos x="1037" y="911"/>
                  </a:cxn>
                  <a:cxn ang="0">
                    <a:pos x="1029" y="991"/>
                  </a:cxn>
                  <a:cxn ang="0">
                    <a:pos x="1023" y="1039"/>
                  </a:cxn>
                  <a:cxn ang="0">
                    <a:pos x="1016" y="1079"/>
                  </a:cxn>
                  <a:cxn ang="0">
                    <a:pos x="1002" y="1088"/>
                  </a:cxn>
                  <a:cxn ang="0">
                    <a:pos x="996" y="1087"/>
                  </a:cxn>
                  <a:cxn ang="0">
                    <a:pos x="954" y="761"/>
                  </a:cxn>
                  <a:cxn ang="0">
                    <a:pos x="842" y="830"/>
                  </a:cxn>
                  <a:cxn ang="0">
                    <a:pos x="729" y="917"/>
                  </a:cxn>
                  <a:cxn ang="0">
                    <a:pos x="672" y="967"/>
                  </a:cxn>
                  <a:cxn ang="0">
                    <a:pos x="699" y="991"/>
                  </a:cxn>
                  <a:cxn ang="0">
                    <a:pos x="772" y="1010"/>
                  </a:cxn>
                  <a:cxn ang="0">
                    <a:pos x="941" y="1046"/>
                  </a:cxn>
                  <a:cxn ang="0">
                    <a:pos x="989" y="1039"/>
                  </a:cxn>
                  <a:cxn ang="0">
                    <a:pos x="990" y="1018"/>
                  </a:cxn>
                  <a:cxn ang="0">
                    <a:pos x="995" y="957"/>
                  </a:cxn>
                  <a:cxn ang="0">
                    <a:pos x="1010" y="856"/>
                  </a:cxn>
                  <a:cxn ang="0">
                    <a:pos x="1010" y="734"/>
                  </a:cxn>
                </a:cxnLst>
                <a:rect l="0" t="0" r="r" b="b"/>
                <a:pathLst>
                  <a:path w="1051" h="1088">
                    <a:moveTo>
                      <a:pt x="991" y="1088"/>
                    </a:moveTo>
                    <a:lnTo>
                      <a:pt x="991" y="1088"/>
                    </a:lnTo>
                    <a:lnTo>
                      <a:pt x="952" y="1084"/>
                    </a:lnTo>
                    <a:lnTo>
                      <a:pt x="911" y="1078"/>
                    </a:lnTo>
                    <a:lnTo>
                      <a:pt x="866" y="1069"/>
                    </a:lnTo>
                    <a:lnTo>
                      <a:pt x="817" y="1056"/>
                    </a:lnTo>
                    <a:lnTo>
                      <a:pt x="817" y="1056"/>
                    </a:lnTo>
                    <a:lnTo>
                      <a:pt x="773" y="1046"/>
                    </a:lnTo>
                    <a:lnTo>
                      <a:pt x="751" y="1041"/>
                    </a:lnTo>
                    <a:lnTo>
                      <a:pt x="728" y="1037"/>
                    </a:lnTo>
                    <a:lnTo>
                      <a:pt x="728" y="1037"/>
                    </a:lnTo>
                    <a:lnTo>
                      <a:pt x="716" y="1035"/>
                    </a:lnTo>
                    <a:lnTo>
                      <a:pt x="706" y="1031"/>
                    </a:lnTo>
                    <a:lnTo>
                      <a:pt x="686" y="1025"/>
                    </a:lnTo>
                    <a:lnTo>
                      <a:pt x="686" y="1025"/>
                    </a:lnTo>
                    <a:lnTo>
                      <a:pt x="673" y="1020"/>
                    </a:lnTo>
                    <a:lnTo>
                      <a:pt x="659" y="1016"/>
                    </a:lnTo>
                    <a:lnTo>
                      <a:pt x="659" y="1016"/>
                    </a:lnTo>
                    <a:lnTo>
                      <a:pt x="654" y="1015"/>
                    </a:lnTo>
                    <a:lnTo>
                      <a:pt x="651" y="1013"/>
                    </a:lnTo>
                    <a:lnTo>
                      <a:pt x="650" y="1012"/>
                    </a:lnTo>
                    <a:lnTo>
                      <a:pt x="649" y="1011"/>
                    </a:lnTo>
                    <a:lnTo>
                      <a:pt x="649" y="1011"/>
                    </a:lnTo>
                    <a:lnTo>
                      <a:pt x="645" y="1010"/>
                    </a:lnTo>
                    <a:lnTo>
                      <a:pt x="645" y="1010"/>
                    </a:lnTo>
                    <a:lnTo>
                      <a:pt x="640" y="1006"/>
                    </a:lnTo>
                    <a:lnTo>
                      <a:pt x="635" y="1001"/>
                    </a:lnTo>
                    <a:lnTo>
                      <a:pt x="628" y="991"/>
                    </a:lnTo>
                    <a:lnTo>
                      <a:pt x="623" y="986"/>
                    </a:lnTo>
                    <a:lnTo>
                      <a:pt x="623" y="986"/>
                    </a:lnTo>
                    <a:lnTo>
                      <a:pt x="620" y="983"/>
                    </a:lnTo>
                    <a:lnTo>
                      <a:pt x="619" y="982"/>
                    </a:lnTo>
                    <a:lnTo>
                      <a:pt x="619" y="982"/>
                    </a:lnTo>
                    <a:lnTo>
                      <a:pt x="614" y="979"/>
                    </a:lnTo>
                    <a:lnTo>
                      <a:pt x="611" y="976"/>
                    </a:lnTo>
                    <a:lnTo>
                      <a:pt x="608" y="970"/>
                    </a:lnTo>
                    <a:lnTo>
                      <a:pt x="608" y="965"/>
                    </a:lnTo>
                    <a:lnTo>
                      <a:pt x="608" y="963"/>
                    </a:lnTo>
                    <a:lnTo>
                      <a:pt x="606" y="961"/>
                    </a:lnTo>
                    <a:lnTo>
                      <a:pt x="606" y="961"/>
                    </a:lnTo>
                    <a:lnTo>
                      <a:pt x="591" y="946"/>
                    </a:lnTo>
                    <a:lnTo>
                      <a:pt x="577" y="929"/>
                    </a:lnTo>
                    <a:lnTo>
                      <a:pt x="577" y="929"/>
                    </a:lnTo>
                    <a:lnTo>
                      <a:pt x="561" y="912"/>
                    </a:lnTo>
                    <a:lnTo>
                      <a:pt x="546" y="895"/>
                    </a:lnTo>
                    <a:lnTo>
                      <a:pt x="529" y="879"/>
                    </a:lnTo>
                    <a:lnTo>
                      <a:pt x="513" y="864"/>
                    </a:lnTo>
                    <a:lnTo>
                      <a:pt x="513" y="864"/>
                    </a:lnTo>
                    <a:lnTo>
                      <a:pt x="490" y="846"/>
                    </a:lnTo>
                    <a:lnTo>
                      <a:pt x="469" y="827"/>
                    </a:lnTo>
                    <a:lnTo>
                      <a:pt x="428" y="789"/>
                    </a:lnTo>
                    <a:lnTo>
                      <a:pt x="428" y="789"/>
                    </a:lnTo>
                    <a:lnTo>
                      <a:pt x="416" y="777"/>
                    </a:lnTo>
                    <a:lnTo>
                      <a:pt x="403" y="767"/>
                    </a:lnTo>
                    <a:lnTo>
                      <a:pt x="378" y="745"/>
                    </a:lnTo>
                    <a:lnTo>
                      <a:pt x="378" y="745"/>
                    </a:lnTo>
                    <a:lnTo>
                      <a:pt x="356" y="729"/>
                    </a:lnTo>
                    <a:lnTo>
                      <a:pt x="336" y="711"/>
                    </a:lnTo>
                    <a:lnTo>
                      <a:pt x="317" y="693"/>
                    </a:lnTo>
                    <a:lnTo>
                      <a:pt x="307" y="683"/>
                    </a:lnTo>
                    <a:lnTo>
                      <a:pt x="299" y="673"/>
                    </a:lnTo>
                    <a:lnTo>
                      <a:pt x="299" y="673"/>
                    </a:lnTo>
                    <a:lnTo>
                      <a:pt x="271" y="638"/>
                    </a:lnTo>
                    <a:lnTo>
                      <a:pt x="271" y="638"/>
                    </a:lnTo>
                    <a:lnTo>
                      <a:pt x="238" y="596"/>
                    </a:lnTo>
                    <a:lnTo>
                      <a:pt x="222" y="574"/>
                    </a:lnTo>
                    <a:lnTo>
                      <a:pt x="207" y="552"/>
                    </a:lnTo>
                    <a:lnTo>
                      <a:pt x="207" y="552"/>
                    </a:lnTo>
                    <a:lnTo>
                      <a:pt x="194" y="534"/>
                    </a:lnTo>
                    <a:lnTo>
                      <a:pt x="178" y="514"/>
                    </a:lnTo>
                    <a:lnTo>
                      <a:pt x="160" y="493"/>
                    </a:lnTo>
                    <a:lnTo>
                      <a:pt x="139" y="472"/>
                    </a:lnTo>
                    <a:lnTo>
                      <a:pt x="139" y="472"/>
                    </a:lnTo>
                    <a:lnTo>
                      <a:pt x="128" y="461"/>
                    </a:lnTo>
                    <a:lnTo>
                      <a:pt x="115" y="453"/>
                    </a:lnTo>
                    <a:lnTo>
                      <a:pt x="115" y="453"/>
                    </a:lnTo>
                    <a:lnTo>
                      <a:pt x="103" y="444"/>
                    </a:lnTo>
                    <a:lnTo>
                      <a:pt x="97" y="439"/>
                    </a:lnTo>
                    <a:lnTo>
                      <a:pt x="92" y="433"/>
                    </a:lnTo>
                    <a:lnTo>
                      <a:pt x="92" y="433"/>
                    </a:lnTo>
                    <a:lnTo>
                      <a:pt x="74" y="414"/>
                    </a:lnTo>
                    <a:lnTo>
                      <a:pt x="57" y="393"/>
                    </a:lnTo>
                    <a:lnTo>
                      <a:pt x="57" y="393"/>
                    </a:lnTo>
                    <a:lnTo>
                      <a:pt x="31" y="360"/>
                    </a:lnTo>
                    <a:lnTo>
                      <a:pt x="16" y="345"/>
                    </a:lnTo>
                    <a:lnTo>
                      <a:pt x="2" y="329"/>
                    </a:lnTo>
                    <a:lnTo>
                      <a:pt x="2" y="329"/>
                    </a:lnTo>
                    <a:lnTo>
                      <a:pt x="0" y="327"/>
                    </a:lnTo>
                    <a:lnTo>
                      <a:pt x="0" y="327"/>
                    </a:lnTo>
                    <a:lnTo>
                      <a:pt x="27" y="300"/>
                    </a:lnTo>
                    <a:lnTo>
                      <a:pt x="27" y="300"/>
                    </a:lnTo>
                    <a:lnTo>
                      <a:pt x="45" y="322"/>
                    </a:lnTo>
                    <a:lnTo>
                      <a:pt x="45" y="322"/>
                    </a:lnTo>
                    <a:lnTo>
                      <a:pt x="68" y="351"/>
                    </a:lnTo>
                    <a:lnTo>
                      <a:pt x="68" y="351"/>
                    </a:lnTo>
                    <a:lnTo>
                      <a:pt x="84" y="371"/>
                    </a:lnTo>
                    <a:lnTo>
                      <a:pt x="102" y="392"/>
                    </a:lnTo>
                    <a:lnTo>
                      <a:pt x="111" y="401"/>
                    </a:lnTo>
                    <a:lnTo>
                      <a:pt x="120" y="411"/>
                    </a:lnTo>
                    <a:lnTo>
                      <a:pt x="131" y="419"/>
                    </a:lnTo>
                    <a:lnTo>
                      <a:pt x="141" y="426"/>
                    </a:lnTo>
                    <a:lnTo>
                      <a:pt x="141" y="426"/>
                    </a:lnTo>
                    <a:lnTo>
                      <a:pt x="151" y="434"/>
                    </a:lnTo>
                    <a:lnTo>
                      <a:pt x="163" y="444"/>
                    </a:lnTo>
                    <a:lnTo>
                      <a:pt x="174" y="454"/>
                    </a:lnTo>
                    <a:lnTo>
                      <a:pt x="186" y="465"/>
                    </a:lnTo>
                    <a:lnTo>
                      <a:pt x="197" y="478"/>
                    </a:lnTo>
                    <a:lnTo>
                      <a:pt x="208" y="491"/>
                    </a:lnTo>
                    <a:lnTo>
                      <a:pt x="219" y="506"/>
                    </a:lnTo>
                    <a:lnTo>
                      <a:pt x="229" y="521"/>
                    </a:lnTo>
                    <a:lnTo>
                      <a:pt x="229" y="521"/>
                    </a:lnTo>
                    <a:lnTo>
                      <a:pt x="261" y="567"/>
                    </a:lnTo>
                    <a:lnTo>
                      <a:pt x="291" y="607"/>
                    </a:lnTo>
                    <a:lnTo>
                      <a:pt x="305" y="624"/>
                    </a:lnTo>
                    <a:lnTo>
                      <a:pt x="319" y="640"/>
                    </a:lnTo>
                    <a:lnTo>
                      <a:pt x="332" y="654"/>
                    </a:lnTo>
                    <a:lnTo>
                      <a:pt x="346" y="668"/>
                    </a:lnTo>
                    <a:lnTo>
                      <a:pt x="346" y="668"/>
                    </a:lnTo>
                    <a:lnTo>
                      <a:pt x="371" y="692"/>
                    </a:lnTo>
                    <a:lnTo>
                      <a:pt x="398" y="714"/>
                    </a:lnTo>
                    <a:lnTo>
                      <a:pt x="398" y="714"/>
                    </a:lnTo>
                    <a:lnTo>
                      <a:pt x="429" y="741"/>
                    </a:lnTo>
                    <a:lnTo>
                      <a:pt x="445" y="755"/>
                    </a:lnTo>
                    <a:lnTo>
                      <a:pt x="459" y="769"/>
                    </a:lnTo>
                    <a:lnTo>
                      <a:pt x="459" y="769"/>
                    </a:lnTo>
                    <a:lnTo>
                      <a:pt x="481" y="790"/>
                    </a:lnTo>
                    <a:lnTo>
                      <a:pt x="504" y="809"/>
                    </a:lnTo>
                    <a:lnTo>
                      <a:pt x="504" y="809"/>
                    </a:lnTo>
                    <a:lnTo>
                      <a:pt x="526" y="828"/>
                    </a:lnTo>
                    <a:lnTo>
                      <a:pt x="548" y="849"/>
                    </a:lnTo>
                    <a:lnTo>
                      <a:pt x="548" y="849"/>
                    </a:lnTo>
                    <a:lnTo>
                      <a:pt x="571" y="872"/>
                    </a:lnTo>
                    <a:lnTo>
                      <a:pt x="594" y="896"/>
                    </a:lnTo>
                    <a:lnTo>
                      <a:pt x="594" y="896"/>
                    </a:lnTo>
                    <a:lnTo>
                      <a:pt x="615" y="920"/>
                    </a:lnTo>
                    <a:lnTo>
                      <a:pt x="638" y="943"/>
                    </a:lnTo>
                    <a:lnTo>
                      <a:pt x="643" y="948"/>
                    </a:lnTo>
                    <a:lnTo>
                      <a:pt x="646" y="943"/>
                    </a:lnTo>
                    <a:lnTo>
                      <a:pt x="646" y="943"/>
                    </a:lnTo>
                    <a:lnTo>
                      <a:pt x="658" y="929"/>
                    </a:lnTo>
                    <a:lnTo>
                      <a:pt x="669" y="917"/>
                    </a:lnTo>
                    <a:lnTo>
                      <a:pt x="682" y="904"/>
                    </a:lnTo>
                    <a:lnTo>
                      <a:pt x="696" y="893"/>
                    </a:lnTo>
                    <a:lnTo>
                      <a:pt x="724" y="871"/>
                    </a:lnTo>
                    <a:lnTo>
                      <a:pt x="753" y="851"/>
                    </a:lnTo>
                    <a:lnTo>
                      <a:pt x="753" y="851"/>
                    </a:lnTo>
                    <a:lnTo>
                      <a:pt x="784" y="829"/>
                    </a:lnTo>
                    <a:lnTo>
                      <a:pt x="784" y="829"/>
                    </a:lnTo>
                    <a:lnTo>
                      <a:pt x="812" y="807"/>
                    </a:lnTo>
                    <a:lnTo>
                      <a:pt x="843" y="787"/>
                    </a:lnTo>
                    <a:lnTo>
                      <a:pt x="906" y="748"/>
                    </a:lnTo>
                    <a:lnTo>
                      <a:pt x="906" y="748"/>
                    </a:lnTo>
                    <a:lnTo>
                      <a:pt x="944" y="725"/>
                    </a:lnTo>
                    <a:lnTo>
                      <a:pt x="980" y="702"/>
                    </a:lnTo>
                    <a:lnTo>
                      <a:pt x="986" y="698"/>
                    </a:lnTo>
                    <a:lnTo>
                      <a:pt x="981" y="693"/>
                    </a:lnTo>
                    <a:lnTo>
                      <a:pt x="981" y="693"/>
                    </a:lnTo>
                    <a:lnTo>
                      <a:pt x="964" y="676"/>
                    </a:lnTo>
                    <a:lnTo>
                      <a:pt x="949" y="660"/>
                    </a:lnTo>
                    <a:lnTo>
                      <a:pt x="920" y="624"/>
                    </a:lnTo>
                    <a:lnTo>
                      <a:pt x="917" y="620"/>
                    </a:lnTo>
                    <a:lnTo>
                      <a:pt x="917" y="620"/>
                    </a:lnTo>
                    <a:lnTo>
                      <a:pt x="882" y="579"/>
                    </a:lnTo>
                    <a:lnTo>
                      <a:pt x="850" y="543"/>
                    </a:lnTo>
                    <a:lnTo>
                      <a:pt x="819" y="510"/>
                    </a:lnTo>
                    <a:lnTo>
                      <a:pt x="789" y="480"/>
                    </a:lnTo>
                    <a:lnTo>
                      <a:pt x="789" y="480"/>
                    </a:lnTo>
                    <a:lnTo>
                      <a:pt x="751" y="446"/>
                    </a:lnTo>
                    <a:lnTo>
                      <a:pt x="712" y="412"/>
                    </a:lnTo>
                    <a:lnTo>
                      <a:pt x="712" y="412"/>
                    </a:lnTo>
                    <a:lnTo>
                      <a:pt x="668" y="372"/>
                    </a:lnTo>
                    <a:lnTo>
                      <a:pt x="624" y="332"/>
                    </a:lnTo>
                    <a:lnTo>
                      <a:pt x="604" y="313"/>
                    </a:lnTo>
                    <a:lnTo>
                      <a:pt x="583" y="291"/>
                    </a:lnTo>
                    <a:lnTo>
                      <a:pt x="564" y="269"/>
                    </a:lnTo>
                    <a:lnTo>
                      <a:pt x="544" y="246"/>
                    </a:lnTo>
                    <a:lnTo>
                      <a:pt x="544" y="246"/>
                    </a:lnTo>
                    <a:lnTo>
                      <a:pt x="522" y="221"/>
                    </a:lnTo>
                    <a:lnTo>
                      <a:pt x="501" y="195"/>
                    </a:lnTo>
                    <a:lnTo>
                      <a:pt x="501" y="195"/>
                    </a:lnTo>
                    <a:lnTo>
                      <a:pt x="475" y="165"/>
                    </a:lnTo>
                    <a:lnTo>
                      <a:pt x="450" y="135"/>
                    </a:lnTo>
                    <a:lnTo>
                      <a:pt x="450" y="135"/>
                    </a:lnTo>
                    <a:lnTo>
                      <a:pt x="441" y="125"/>
                    </a:lnTo>
                    <a:lnTo>
                      <a:pt x="431" y="116"/>
                    </a:lnTo>
                    <a:lnTo>
                      <a:pt x="431" y="116"/>
                    </a:lnTo>
                    <a:lnTo>
                      <a:pt x="422" y="107"/>
                    </a:lnTo>
                    <a:lnTo>
                      <a:pt x="413" y="98"/>
                    </a:lnTo>
                    <a:lnTo>
                      <a:pt x="413" y="98"/>
                    </a:lnTo>
                    <a:lnTo>
                      <a:pt x="400" y="81"/>
                    </a:lnTo>
                    <a:lnTo>
                      <a:pt x="389" y="67"/>
                    </a:lnTo>
                    <a:lnTo>
                      <a:pt x="378" y="54"/>
                    </a:lnTo>
                    <a:lnTo>
                      <a:pt x="366" y="44"/>
                    </a:lnTo>
                    <a:lnTo>
                      <a:pt x="366" y="44"/>
                    </a:lnTo>
                    <a:lnTo>
                      <a:pt x="355" y="33"/>
                    </a:lnTo>
                    <a:lnTo>
                      <a:pt x="346" y="21"/>
                    </a:lnTo>
                    <a:lnTo>
                      <a:pt x="346" y="21"/>
                    </a:lnTo>
                    <a:lnTo>
                      <a:pt x="377" y="0"/>
                    </a:lnTo>
                    <a:lnTo>
                      <a:pt x="377" y="0"/>
                    </a:lnTo>
                    <a:lnTo>
                      <a:pt x="382" y="6"/>
                    </a:lnTo>
                    <a:lnTo>
                      <a:pt x="382" y="6"/>
                    </a:lnTo>
                    <a:lnTo>
                      <a:pt x="433" y="64"/>
                    </a:lnTo>
                    <a:lnTo>
                      <a:pt x="433" y="64"/>
                    </a:lnTo>
                    <a:lnTo>
                      <a:pt x="496" y="134"/>
                    </a:lnTo>
                    <a:lnTo>
                      <a:pt x="527" y="170"/>
                    </a:lnTo>
                    <a:lnTo>
                      <a:pt x="558" y="207"/>
                    </a:lnTo>
                    <a:lnTo>
                      <a:pt x="558" y="207"/>
                    </a:lnTo>
                    <a:lnTo>
                      <a:pt x="585" y="239"/>
                    </a:lnTo>
                    <a:lnTo>
                      <a:pt x="614" y="273"/>
                    </a:lnTo>
                    <a:lnTo>
                      <a:pt x="631" y="290"/>
                    </a:lnTo>
                    <a:lnTo>
                      <a:pt x="647" y="307"/>
                    </a:lnTo>
                    <a:lnTo>
                      <a:pt x="665" y="324"/>
                    </a:lnTo>
                    <a:lnTo>
                      <a:pt x="683" y="341"/>
                    </a:lnTo>
                    <a:lnTo>
                      <a:pt x="683" y="341"/>
                    </a:lnTo>
                    <a:lnTo>
                      <a:pt x="729" y="380"/>
                    </a:lnTo>
                    <a:lnTo>
                      <a:pt x="729" y="380"/>
                    </a:lnTo>
                    <a:lnTo>
                      <a:pt x="765" y="411"/>
                    </a:lnTo>
                    <a:lnTo>
                      <a:pt x="801" y="444"/>
                    </a:lnTo>
                    <a:lnTo>
                      <a:pt x="801" y="444"/>
                    </a:lnTo>
                    <a:lnTo>
                      <a:pt x="836" y="477"/>
                    </a:lnTo>
                    <a:lnTo>
                      <a:pt x="869" y="511"/>
                    </a:lnTo>
                    <a:lnTo>
                      <a:pt x="900" y="546"/>
                    </a:lnTo>
                    <a:lnTo>
                      <a:pt x="930" y="581"/>
                    </a:lnTo>
                    <a:lnTo>
                      <a:pt x="930" y="581"/>
                    </a:lnTo>
                    <a:lnTo>
                      <a:pt x="946" y="600"/>
                    </a:lnTo>
                    <a:lnTo>
                      <a:pt x="946" y="600"/>
                    </a:lnTo>
                    <a:lnTo>
                      <a:pt x="962" y="620"/>
                    </a:lnTo>
                    <a:lnTo>
                      <a:pt x="980" y="641"/>
                    </a:lnTo>
                    <a:lnTo>
                      <a:pt x="998" y="661"/>
                    </a:lnTo>
                    <a:lnTo>
                      <a:pt x="1008" y="669"/>
                    </a:lnTo>
                    <a:lnTo>
                      <a:pt x="1018" y="677"/>
                    </a:lnTo>
                    <a:lnTo>
                      <a:pt x="1019" y="678"/>
                    </a:lnTo>
                    <a:lnTo>
                      <a:pt x="1020" y="678"/>
                    </a:lnTo>
                    <a:lnTo>
                      <a:pt x="1020" y="678"/>
                    </a:lnTo>
                    <a:lnTo>
                      <a:pt x="1025" y="680"/>
                    </a:lnTo>
                    <a:lnTo>
                      <a:pt x="1029" y="684"/>
                    </a:lnTo>
                    <a:lnTo>
                      <a:pt x="1029" y="685"/>
                    </a:lnTo>
                    <a:lnTo>
                      <a:pt x="1030" y="686"/>
                    </a:lnTo>
                    <a:lnTo>
                      <a:pt x="1030" y="686"/>
                    </a:lnTo>
                    <a:lnTo>
                      <a:pt x="1032" y="689"/>
                    </a:lnTo>
                    <a:lnTo>
                      <a:pt x="1035" y="692"/>
                    </a:lnTo>
                    <a:lnTo>
                      <a:pt x="1036" y="695"/>
                    </a:lnTo>
                    <a:lnTo>
                      <a:pt x="1037" y="698"/>
                    </a:lnTo>
                    <a:lnTo>
                      <a:pt x="1037" y="699"/>
                    </a:lnTo>
                    <a:lnTo>
                      <a:pt x="1037" y="700"/>
                    </a:lnTo>
                    <a:lnTo>
                      <a:pt x="1037" y="700"/>
                    </a:lnTo>
                    <a:lnTo>
                      <a:pt x="1041" y="711"/>
                    </a:lnTo>
                    <a:lnTo>
                      <a:pt x="1045" y="723"/>
                    </a:lnTo>
                    <a:lnTo>
                      <a:pt x="1047" y="735"/>
                    </a:lnTo>
                    <a:lnTo>
                      <a:pt x="1049" y="748"/>
                    </a:lnTo>
                    <a:lnTo>
                      <a:pt x="1051" y="774"/>
                    </a:lnTo>
                    <a:lnTo>
                      <a:pt x="1051" y="800"/>
                    </a:lnTo>
                    <a:lnTo>
                      <a:pt x="1050" y="826"/>
                    </a:lnTo>
                    <a:lnTo>
                      <a:pt x="1047" y="851"/>
                    </a:lnTo>
                    <a:lnTo>
                      <a:pt x="1044" y="872"/>
                    </a:lnTo>
                    <a:lnTo>
                      <a:pt x="1040" y="892"/>
                    </a:lnTo>
                    <a:lnTo>
                      <a:pt x="1040" y="892"/>
                    </a:lnTo>
                    <a:lnTo>
                      <a:pt x="1037" y="911"/>
                    </a:lnTo>
                    <a:lnTo>
                      <a:pt x="1035" y="929"/>
                    </a:lnTo>
                    <a:lnTo>
                      <a:pt x="1030" y="967"/>
                    </a:lnTo>
                    <a:lnTo>
                      <a:pt x="1030" y="973"/>
                    </a:lnTo>
                    <a:lnTo>
                      <a:pt x="1030" y="973"/>
                    </a:lnTo>
                    <a:lnTo>
                      <a:pt x="1029" y="991"/>
                    </a:lnTo>
                    <a:lnTo>
                      <a:pt x="1029" y="991"/>
                    </a:lnTo>
                    <a:lnTo>
                      <a:pt x="1029" y="1009"/>
                    </a:lnTo>
                    <a:lnTo>
                      <a:pt x="1028" y="1017"/>
                    </a:lnTo>
                    <a:lnTo>
                      <a:pt x="1026" y="1024"/>
                    </a:lnTo>
                    <a:lnTo>
                      <a:pt x="1026" y="1024"/>
                    </a:lnTo>
                    <a:lnTo>
                      <a:pt x="1024" y="1031"/>
                    </a:lnTo>
                    <a:lnTo>
                      <a:pt x="1023" y="1039"/>
                    </a:lnTo>
                    <a:lnTo>
                      <a:pt x="1023" y="1051"/>
                    </a:lnTo>
                    <a:lnTo>
                      <a:pt x="1023" y="1051"/>
                    </a:lnTo>
                    <a:lnTo>
                      <a:pt x="1023" y="1059"/>
                    </a:lnTo>
                    <a:lnTo>
                      <a:pt x="1021" y="1068"/>
                    </a:lnTo>
                    <a:lnTo>
                      <a:pt x="1019" y="1075"/>
                    </a:lnTo>
                    <a:lnTo>
                      <a:pt x="1016" y="1079"/>
                    </a:lnTo>
                    <a:lnTo>
                      <a:pt x="1013" y="1083"/>
                    </a:lnTo>
                    <a:lnTo>
                      <a:pt x="1013" y="1083"/>
                    </a:lnTo>
                    <a:lnTo>
                      <a:pt x="1010" y="1085"/>
                    </a:lnTo>
                    <a:lnTo>
                      <a:pt x="1008" y="1086"/>
                    </a:lnTo>
                    <a:lnTo>
                      <a:pt x="1005" y="1087"/>
                    </a:lnTo>
                    <a:lnTo>
                      <a:pt x="1002" y="1088"/>
                    </a:lnTo>
                    <a:lnTo>
                      <a:pt x="1002" y="1088"/>
                    </a:lnTo>
                    <a:lnTo>
                      <a:pt x="1002" y="1088"/>
                    </a:lnTo>
                    <a:lnTo>
                      <a:pt x="998" y="1087"/>
                    </a:lnTo>
                    <a:lnTo>
                      <a:pt x="997" y="1087"/>
                    </a:lnTo>
                    <a:lnTo>
                      <a:pt x="996" y="1087"/>
                    </a:lnTo>
                    <a:lnTo>
                      <a:pt x="996" y="1087"/>
                    </a:lnTo>
                    <a:lnTo>
                      <a:pt x="992" y="1088"/>
                    </a:lnTo>
                    <a:lnTo>
                      <a:pt x="991" y="1088"/>
                    </a:lnTo>
                    <a:close/>
                    <a:moveTo>
                      <a:pt x="1002" y="731"/>
                    </a:moveTo>
                    <a:lnTo>
                      <a:pt x="1002" y="731"/>
                    </a:lnTo>
                    <a:lnTo>
                      <a:pt x="954" y="761"/>
                    </a:lnTo>
                    <a:lnTo>
                      <a:pt x="954" y="761"/>
                    </a:lnTo>
                    <a:lnTo>
                      <a:pt x="918" y="784"/>
                    </a:lnTo>
                    <a:lnTo>
                      <a:pt x="918" y="784"/>
                    </a:lnTo>
                    <a:lnTo>
                      <a:pt x="885" y="803"/>
                    </a:lnTo>
                    <a:lnTo>
                      <a:pt x="885" y="803"/>
                    </a:lnTo>
                    <a:lnTo>
                      <a:pt x="856" y="821"/>
                    </a:lnTo>
                    <a:lnTo>
                      <a:pt x="842" y="830"/>
                    </a:lnTo>
                    <a:lnTo>
                      <a:pt x="829" y="839"/>
                    </a:lnTo>
                    <a:lnTo>
                      <a:pt x="819" y="847"/>
                    </a:lnTo>
                    <a:lnTo>
                      <a:pt x="819" y="847"/>
                    </a:lnTo>
                    <a:lnTo>
                      <a:pt x="773" y="881"/>
                    </a:lnTo>
                    <a:lnTo>
                      <a:pt x="729" y="917"/>
                    </a:lnTo>
                    <a:lnTo>
                      <a:pt x="729" y="917"/>
                    </a:lnTo>
                    <a:lnTo>
                      <a:pt x="717" y="925"/>
                    </a:lnTo>
                    <a:lnTo>
                      <a:pt x="717" y="925"/>
                    </a:lnTo>
                    <a:lnTo>
                      <a:pt x="704" y="936"/>
                    </a:lnTo>
                    <a:lnTo>
                      <a:pt x="691" y="948"/>
                    </a:lnTo>
                    <a:lnTo>
                      <a:pt x="678" y="960"/>
                    </a:lnTo>
                    <a:lnTo>
                      <a:pt x="672" y="967"/>
                    </a:lnTo>
                    <a:lnTo>
                      <a:pt x="668" y="974"/>
                    </a:lnTo>
                    <a:lnTo>
                      <a:pt x="664" y="980"/>
                    </a:lnTo>
                    <a:lnTo>
                      <a:pt x="671" y="982"/>
                    </a:lnTo>
                    <a:lnTo>
                      <a:pt x="671" y="982"/>
                    </a:lnTo>
                    <a:lnTo>
                      <a:pt x="699" y="991"/>
                    </a:lnTo>
                    <a:lnTo>
                      <a:pt x="699" y="991"/>
                    </a:lnTo>
                    <a:lnTo>
                      <a:pt x="718" y="996"/>
                    </a:lnTo>
                    <a:lnTo>
                      <a:pt x="738" y="1003"/>
                    </a:lnTo>
                    <a:lnTo>
                      <a:pt x="738" y="1003"/>
                    </a:lnTo>
                    <a:lnTo>
                      <a:pt x="756" y="1007"/>
                    </a:lnTo>
                    <a:lnTo>
                      <a:pt x="772" y="1010"/>
                    </a:lnTo>
                    <a:lnTo>
                      <a:pt x="772" y="1010"/>
                    </a:lnTo>
                    <a:lnTo>
                      <a:pt x="792" y="1014"/>
                    </a:lnTo>
                    <a:lnTo>
                      <a:pt x="811" y="1018"/>
                    </a:lnTo>
                    <a:lnTo>
                      <a:pt x="811" y="1018"/>
                    </a:lnTo>
                    <a:lnTo>
                      <a:pt x="854" y="1028"/>
                    </a:lnTo>
                    <a:lnTo>
                      <a:pt x="897" y="1039"/>
                    </a:lnTo>
                    <a:lnTo>
                      <a:pt x="941" y="1046"/>
                    </a:lnTo>
                    <a:lnTo>
                      <a:pt x="962" y="1049"/>
                    </a:lnTo>
                    <a:lnTo>
                      <a:pt x="984" y="1051"/>
                    </a:lnTo>
                    <a:lnTo>
                      <a:pt x="991" y="1052"/>
                    </a:lnTo>
                    <a:lnTo>
                      <a:pt x="990" y="1045"/>
                    </a:lnTo>
                    <a:lnTo>
                      <a:pt x="990" y="1045"/>
                    </a:lnTo>
                    <a:lnTo>
                      <a:pt x="989" y="1039"/>
                    </a:lnTo>
                    <a:lnTo>
                      <a:pt x="989" y="1039"/>
                    </a:lnTo>
                    <a:lnTo>
                      <a:pt x="987" y="1032"/>
                    </a:lnTo>
                    <a:lnTo>
                      <a:pt x="987" y="1029"/>
                    </a:lnTo>
                    <a:lnTo>
                      <a:pt x="987" y="1027"/>
                    </a:lnTo>
                    <a:lnTo>
                      <a:pt x="987" y="1027"/>
                    </a:lnTo>
                    <a:lnTo>
                      <a:pt x="990" y="1018"/>
                    </a:lnTo>
                    <a:lnTo>
                      <a:pt x="992" y="1008"/>
                    </a:lnTo>
                    <a:lnTo>
                      <a:pt x="993" y="988"/>
                    </a:lnTo>
                    <a:lnTo>
                      <a:pt x="993" y="988"/>
                    </a:lnTo>
                    <a:lnTo>
                      <a:pt x="994" y="974"/>
                    </a:lnTo>
                    <a:lnTo>
                      <a:pt x="994" y="974"/>
                    </a:lnTo>
                    <a:lnTo>
                      <a:pt x="995" y="957"/>
                    </a:lnTo>
                    <a:lnTo>
                      <a:pt x="995" y="957"/>
                    </a:lnTo>
                    <a:lnTo>
                      <a:pt x="998" y="925"/>
                    </a:lnTo>
                    <a:lnTo>
                      <a:pt x="1000" y="910"/>
                    </a:lnTo>
                    <a:lnTo>
                      <a:pt x="1004" y="893"/>
                    </a:lnTo>
                    <a:lnTo>
                      <a:pt x="1004" y="893"/>
                    </a:lnTo>
                    <a:lnTo>
                      <a:pt x="1010" y="856"/>
                    </a:lnTo>
                    <a:lnTo>
                      <a:pt x="1013" y="835"/>
                    </a:lnTo>
                    <a:lnTo>
                      <a:pt x="1015" y="813"/>
                    </a:lnTo>
                    <a:lnTo>
                      <a:pt x="1016" y="793"/>
                    </a:lnTo>
                    <a:lnTo>
                      <a:pt x="1015" y="772"/>
                    </a:lnTo>
                    <a:lnTo>
                      <a:pt x="1014" y="753"/>
                    </a:lnTo>
                    <a:lnTo>
                      <a:pt x="1010" y="734"/>
                    </a:lnTo>
                    <a:lnTo>
                      <a:pt x="1008" y="726"/>
                    </a:lnTo>
                    <a:lnTo>
                      <a:pt x="1002" y="731"/>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52" name="chenying0907 207"/>
              <p:cNvSpPr/>
              <p:nvPr/>
            </p:nvSpPr>
            <p:spPr bwMode="auto">
              <a:xfrm>
                <a:off x="4251325" y="2251075"/>
                <a:ext cx="195263" cy="161925"/>
              </a:xfrm>
              <a:custGeom>
                <a:avLst/>
                <a:gdLst/>
                <a:ahLst/>
                <a:cxnLst>
                  <a:cxn ang="0">
                    <a:pos x="15" y="307"/>
                  </a:cxn>
                  <a:cxn ang="0">
                    <a:pos x="9" y="306"/>
                  </a:cxn>
                  <a:cxn ang="0">
                    <a:pos x="2" y="298"/>
                  </a:cxn>
                  <a:cxn ang="0">
                    <a:pos x="0" y="293"/>
                  </a:cxn>
                  <a:cxn ang="0">
                    <a:pos x="2" y="281"/>
                  </a:cxn>
                  <a:cxn ang="0">
                    <a:pos x="6" y="275"/>
                  </a:cxn>
                  <a:cxn ang="0">
                    <a:pos x="12" y="272"/>
                  </a:cxn>
                  <a:cxn ang="0">
                    <a:pos x="18" y="269"/>
                  </a:cxn>
                  <a:cxn ang="0">
                    <a:pos x="30" y="259"/>
                  </a:cxn>
                  <a:cxn ang="0">
                    <a:pos x="48" y="238"/>
                  </a:cxn>
                  <a:cxn ang="0">
                    <a:pos x="59" y="222"/>
                  </a:cxn>
                  <a:cxn ang="0">
                    <a:pos x="75" y="201"/>
                  </a:cxn>
                  <a:cxn ang="0">
                    <a:pos x="94" y="180"/>
                  </a:cxn>
                  <a:cxn ang="0">
                    <a:pos x="136" y="143"/>
                  </a:cxn>
                  <a:cxn ang="0">
                    <a:pos x="160" y="124"/>
                  </a:cxn>
                  <a:cxn ang="0">
                    <a:pos x="174" y="112"/>
                  </a:cxn>
                  <a:cxn ang="0">
                    <a:pos x="224" y="83"/>
                  </a:cxn>
                  <a:cxn ang="0">
                    <a:pos x="241" y="73"/>
                  </a:cxn>
                  <a:cxn ang="0">
                    <a:pos x="259" y="63"/>
                  </a:cxn>
                  <a:cxn ang="0">
                    <a:pos x="305" y="32"/>
                  </a:cxn>
                  <a:cxn ang="0">
                    <a:pos x="345" y="3"/>
                  </a:cxn>
                  <a:cxn ang="0">
                    <a:pos x="354" y="0"/>
                  </a:cxn>
                  <a:cxn ang="0">
                    <a:pos x="359" y="1"/>
                  </a:cxn>
                  <a:cxn ang="0">
                    <a:pos x="366" y="8"/>
                  </a:cxn>
                  <a:cxn ang="0">
                    <a:pos x="368" y="12"/>
                  </a:cxn>
                  <a:cxn ang="0">
                    <a:pos x="369" y="22"/>
                  </a:cxn>
                  <a:cxn ang="0">
                    <a:pos x="367" y="29"/>
                  </a:cxn>
                  <a:cxn ang="0">
                    <a:pos x="362" y="35"/>
                  </a:cxn>
                  <a:cxn ang="0">
                    <a:pos x="339" y="51"/>
                  </a:cxn>
                  <a:cxn ang="0">
                    <a:pos x="270" y="96"/>
                  </a:cxn>
                  <a:cxn ang="0">
                    <a:pos x="240" y="115"/>
                  </a:cxn>
                  <a:cxn ang="0">
                    <a:pos x="180" y="157"/>
                  </a:cxn>
                  <a:cxn ang="0">
                    <a:pos x="151" y="179"/>
                  </a:cxn>
                  <a:cxn ang="0">
                    <a:pos x="109" y="218"/>
                  </a:cxn>
                  <a:cxn ang="0">
                    <a:pos x="78" y="252"/>
                  </a:cxn>
                  <a:cxn ang="0">
                    <a:pos x="69" y="264"/>
                  </a:cxn>
                  <a:cxn ang="0">
                    <a:pos x="47" y="290"/>
                  </a:cxn>
                  <a:cxn ang="0">
                    <a:pos x="35" y="300"/>
                  </a:cxn>
                  <a:cxn ang="0">
                    <a:pos x="21" y="306"/>
                  </a:cxn>
                  <a:cxn ang="0">
                    <a:pos x="15" y="307"/>
                  </a:cxn>
                </a:cxnLst>
                <a:rect l="0" t="0" r="r" b="b"/>
                <a:pathLst>
                  <a:path w="369" h="307">
                    <a:moveTo>
                      <a:pt x="15" y="307"/>
                    </a:moveTo>
                    <a:lnTo>
                      <a:pt x="15" y="307"/>
                    </a:lnTo>
                    <a:lnTo>
                      <a:pt x="12" y="307"/>
                    </a:lnTo>
                    <a:lnTo>
                      <a:pt x="9" y="306"/>
                    </a:lnTo>
                    <a:lnTo>
                      <a:pt x="5" y="303"/>
                    </a:lnTo>
                    <a:lnTo>
                      <a:pt x="2" y="298"/>
                    </a:lnTo>
                    <a:lnTo>
                      <a:pt x="0" y="293"/>
                    </a:lnTo>
                    <a:lnTo>
                      <a:pt x="0" y="293"/>
                    </a:lnTo>
                    <a:lnTo>
                      <a:pt x="0" y="287"/>
                    </a:lnTo>
                    <a:lnTo>
                      <a:pt x="2" y="281"/>
                    </a:lnTo>
                    <a:lnTo>
                      <a:pt x="4" y="277"/>
                    </a:lnTo>
                    <a:lnTo>
                      <a:pt x="6" y="275"/>
                    </a:lnTo>
                    <a:lnTo>
                      <a:pt x="9" y="273"/>
                    </a:lnTo>
                    <a:lnTo>
                      <a:pt x="12" y="272"/>
                    </a:lnTo>
                    <a:lnTo>
                      <a:pt x="12" y="272"/>
                    </a:lnTo>
                    <a:lnTo>
                      <a:pt x="18" y="269"/>
                    </a:lnTo>
                    <a:lnTo>
                      <a:pt x="24" y="265"/>
                    </a:lnTo>
                    <a:lnTo>
                      <a:pt x="30" y="259"/>
                    </a:lnTo>
                    <a:lnTo>
                      <a:pt x="36" y="253"/>
                    </a:lnTo>
                    <a:lnTo>
                      <a:pt x="48" y="238"/>
                    </a:lnTo>
                    <a:lnTo>
                      <a:pt x="59" y="222"/>
                    </a:lnTo>
                    <a:lnTo>
                      <a:pt x="59" y="222"/>
                    </a:lnTo>
                    <a:lnTo>
                      <a:pt x="68" y="210"/>
                    </a:lnTo>
                    <a:lnTo>
                      <a:pt x="75" y="201"/>
                    </a:lnTo>
                    <a:lnTo>
                      <a:pt x="75" y="201"/>
                    </a:lnTo>
                    <a:lnTo>
                      <a:pt x="94" y="180"/>
                    </a:lnTo>
                    <a:lnTo>
                      <a:pt x="114" y="162"/>
                    </a:lnTo>
                    <a:lnTo>
                      <a:pt x="136" y="143"/>
                    </a:lnTo>
                    <a:lnTo>
                      <a:pt x="157" y="126"/>
                    </a:lnTo>
                    <a:lnTo>
                      <a:pt x="160" y="124"/>
                    </a:lnTo>
                    <a:lnTo>
                      <a:pt x="160" y="124"/>
                    </a:lnTo>
                    <a:lnTo>
                      <a:pt x="174" y="112"/>
                    </a:lnTo>
                    <a:lnTo>
                      <a:pt x="190" y="102"/>
                    </a:lnTo>
                    <a:lnTo>
                      <a:pt x="224" y="83"/>
                    </a:lnTo>
                    <a:lnTo>
                      <a:pt x="224" y="83"/>
                    </a:lnTo>
                    <a:lnTo>
                      <a:pt x="241" y="73"/>
                    </a:lnTo>
                    <a:lnTo>
                      <a:pt x="259" y="63"/>
                    </a:lnTo>
                    <a:lnTo>
                      <a:pt x="259" y="63"/>
                    </a:lnTo>
                    <a:lnTo>
                      <a:pt x="283" y="47"/>
                    </a:lnTo>
                    <a:lnTo>
                      <a:pt x="305" y="32"/>
                    </a:lnTo>
                    <a:lnTo>
                      <a:pt x="345" y="3"/>
                    </a:lnTo>
                    <a:lnTo>
                      <a:pt x="345" y="3"/>
                    </a:lnTo>
                    <a:lnTo>
                      <a:pt x="350" y="1"/>
                    </a:lnTo>
                    <a:lnTo>
                      <a:pt x="354" y="0"/>
                    </a:lnTo>
                    <a:lnTo>
                      <a:pt x="354" y="0"/>
                    </a:lnTo>
                    <a:lnTo>
                      <a:pt x="359" y="1"/>
                    </a:lnTo>
                    <a:lnTo>
                      <a:pt x="363" y="4"/>
                    </a:lnTo>
                    <a:lnTo>
                      <a:pt x="366" y="8"/>
                    </a:lnTo>
                    <a:lnTo>
                      <a:pt x="368" y="12"/>
                    </a:lnTo>
                    <a:lnTo>
                      <a:pt x="368" y="12"/>
                    </a:lnTo>
                    <a:lnTo>
                      <a:pt x="369" y="16"/>
                    </a:lnTo>
                    <a:lnTo>
                      <a:pt x="369" y="22"/>
                    </a:lnTo>
                    <a:lnTo>
                      <a:pt x="369" y="25"/>
                    </a:lnTo>
                    <a:lnTo>
                      <a:pt x="367" y="29"/>
                    </a:lnTo>
                    <a:lnTo>
                      <a:pt x="365" y="32"/>
                    </a:lnTo>
                    <a:lnTo>
                      <a:pt x="362" y="35"/>
                    </a:lnTo>
                    <a:lnTo>
                      <a:pt x="362" y="35"/>
                    </a:lnTo>
                    <a:lnTo>
                      <a:pt x="339" y="51"/>
                    </a:lnTo>
                    <a:lnTo>
                      <a:pt x="317" y="67"/>
                    </a:lnTo>
                    <a:lnTo>
                      <a:pt x="270" y="96"/>
                    </a:lnTo>
                    <a:lnTo>
                      <a:pt x="270" y="96"/>
                    </a:lnTo>
                    <a:lnTo>
                      <a:pt x="240" y="115"/>
                    </a:lnTo>
                    <a:lnTo>
                      <a:pt x="210" y="135"/>
                    </a:lnTo>
                    <a:lnTo>
                      <a:pt x="180" y="157"/>
                    </a:lnTo>
                    <a:lnTo>
                      <a:pt x="151" y="179"/>
                    </a:lnTo>
                    <a:lnTo>
                      <a:pt x="151" y="179"/>
                    </a:lnTo>
                    <a:lnTo>
                      <a:pt x="131" y="198"/>
                    </a:lnTo>
                    <a:lnTo>
                      <a:pt x="109" y="218"/>
                    </a:lnTo>
                    <a:lnTo>
                      <a:pt x="88" y="239"/>
                    </a:lnTo>
                    <a:lnTo>
                      <a:pt x="78" y="252"/>
                    </a:lnTo>
                    <a:lnTo>
                      <a:pt x="69" y="264"/>
                    </a:lnTo>
                    <a:lnTo>
                      <a:pt x="69" y="264"/>
                    </a:lnTo>
                    <a:lnTo>
                      <a:pt x="59" y="277"/>
                    </a:lnTo>
                    <a:lnTo>
                      <a:pt x="47" y="290"/>
                    </a:lnTo>
                    <a:lnTo>
                      <a:pt x="42" y="295"/>
                    </a:lnTo>
                    <a:lnTo>
                      <a:pt x="35" y="300"/>
                    </a:lnTo>
                    <a:lnTo>
                      <a:pt x="29" y="304"/>
                    </a:lnTo>
                    <a:lnTo>
                      <a:pt x="21" y="306"/>
                    </a:lnTo>
                    <a:lnTo>
                      <a:pt x="21" y="306"/>
                    </a:lnTo>
                    <a:lnTo>
                      <a:pt x="15" y="307"/>
                    </a:lnTo>
                    <a:lnTo>
                      <a:pt x="15" y="307"/>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53" name="chenying0907 208"/>
              <p:cNvSpPr/>
              <p:nvPr/>
            </p:nvSpPr>
            <p:spPr bwMode="auto">
              <a:xfrm>
                <a:off x="4284663" y="2282825"/>
                <a:ext cx="195263" cy="171450"/>
              </a:xfrm>
              <a:custGeom>
                <a:avLst/>
                <a:gdLst/>
                <a:ahLst/>
                <a:cxnLst>
                  <a:cxn ang="0">
                    <a:pos x="15" y="323"/>
                  </a:cxn>
                  <a:cxn ang="0">
                    <a:pos x="6" y="319"/>
                  </a:cxn>
                  <a:cxn ang="0">
                    <a:pos x="1" y="309"/>
                  </a:cxn>
                  <a:cxn ang="0">
                    <a:pos x="0" y="306"/>
                  </a:cxn>
                  <a:cxn ang="0">
                    <a:pos x="0" y="297"/>
                  </a:cxn>
                  <a:cxn ang="0">
                    <a:pos x="4" y="290"/>
                  </a:cxn>
                  <a:cxn ang="0">
                    <a:pos x="7" y="287"/>
                  </a:cxn>
                  <a:cxn ang="0">
                    <a:pos x="15" y="277"/>
                  </a:cxn>
                  <a:cxn ang="0">
                    <a:pos x="20" y="266"/>
                  </a:cxn>
                  <a:cxn ang="0">
                    <a:pos x="29" y="253"/>
                  </a:cxn>
                  <a:cxn ang="0">
                    <a:pos x="48" y="230"/>
                  </a:cxn>
                  <a:cxn ang="0">
                    <a:pos x="68" y="211"/>
                  </a:cxn>
                  <a:cxn ang="0">
                    <a:pos x="94" y="190"/>
                  </a:cxn>
                  <a:cxn ang="0">
                    <a:pos x="126" y="162"/>
                  </a:cxn>
                  <a:cxn ang="0">
                    <a:pos x="159" y="135"/>
                  </a:cxn>
                  <a:cxn ang="0">
                    <a:pos x="187" y="111"/>
                  </a:cxn>
                  <a:cxn ang="0">
                    <a:pos x="236" y="73"/>
                  </a:cxn>
                  <a:cxn ang="0">
                    <a:pos x="254" y="61"/>
                  </a:cxn>
                  <a:cxn ang="0">
                    <a:pos x="311" y="23"/>
                  </a:cxn>
                  <a:cxn ang="0">
                    <a:pos x="344" y="3"/>
                  </a:cxn>
                  <a:cxn ang="0">
                    <a:pos x="348" y="1"/>
                  </a:cxn>
                  <a:cxn ang="0">
                    <a:pos x="352" y="0"/>
                  </a:cxn>
                  <a:cxn ang="0">
                    <a:pos x="358" y="2"/>
                  </a:cxn>
                  <a:cxn ang="0">
                    <a:pos x="366" y="9"/>
                  </a:cxn>
                  <a:cxn ang="0">
                    <a:pos x="368" y="14"/>
                  </a:cxn>
                  <a:cxn ang="0">
                    <a:pos x="369" y="22"/>
                  </a:cxn>
                  <a:cxn ang="0">
                    <a:pos x="366" y="29"/>
                  </a:cxn>
                  <a:cxn ang="0">
                    <a:pos x="361" y="35"/>
                  </a:cxn>
                  <a:cxn ang="0">
                    <a:pos x="325" y="57"/>
                  </a:cxn>
                  <a:cxn ang="0">
                    <a:pos x="271" y="92"/>
                  </a:cxn>
                  <a:cxn ang="0">
                    <a:pos x="250" y="107"/>
                  </a:cxn>
                  <a:cxn ang="0">
                    <a:pos x="190" y="157"/>
                  </a:cxn>
                  <a:cxn ang="0">
                    <a:pos x="164" y="179"/>
                  </a:cxn>
                  <a:cxn ang="0">
                    <a:pos x="134" y="203"/>
                  </a:cxn>
                  <a:cxn ang="0">
                    <a:pos x="102" y="229"/>
                  </a:cxn>
                  <a:cxn ang="0">
                    <a:pos x="72" y="258"/>
                  </a:cxn>
                  <a:cxn ang="0">
                    <a:pos x="66" y="264"/>
                  </a:cxn>
                  <a:cxn ang="0">
                    <a:pos x="51" y="286"/>
                  </a:cxn>
                  <a:cxn ang="0">
                    <a:pos x="46" y="295"/>
                  </a:cxn>
                  <a:cxn ang="0">
                    <a:pos x="33" y="312"/>
                  </a:cxn>
                  <a:cxn ang="0">
                    <a:pos x="24" y="319"/>
                  </a:cxn>
                  <a:cxn ang="0">
                    <a:pos x="15" y="323"/>
                  </a:cxn>
                </a:cxnLst>
                <a:rect l="0" t="0" r="r" b="b"/>
                <a:pathLst>
                  <a:path w="369" h="323">
                    <a:moveTo>
                      <a:pt x="15" y="323"/>
                    </a:moveTo>
                    <a:lnTo>
                      <a:pt x="15" y="323"/>
                    </a:lnTo>
                    <a:lnTo>
                      <a:pt x="10" y="322"/>
                    </a:lnTo>
                    <a:lnTo>
                      <a:pt x="6" y="319"/>
                    </a:lnTo>
                    <a:lnTo>
                      <a:pt x="3" y="315"/>
                    </a:lnTo>
                    <a:lnTo>
                      <a:pt x="1" y="309"/>
                    </a:lnTo>
                    <a:lnTo>
                      <a:pt x="1" y="309"/>
                    </a:lnTo>
                    <a:lnTo>
                      <a:pt x="0" y="306"/>
                    </a:lnTo>
                    <a:lnTo>
                      <a:pt x="0" y="300"/>
                    </a:lnTo>
                    <a:lnTo>
                      <a:pt x="0" y="297"/>
                    </a:lnTo>
                    <a:lnTo>
                      <a:pt x="2" y="294"/>
                    </a:lnTo>
                    <a:lnTo>
                      <a:pt x="4" y="290"/>
                    </a:lnTo>
                    <a:lnTo>
                      <a:pt x="7" y="287"/>
                    </a:lnTo>
                    <a:lnTo>
                      <a:pt x="7" y="287"/>
                    </a:lnTo>
                    <a:lnTo>
                      <a:pt x="11" y="283"/>
                    </a:lnTo>
                    <a:lnTo>
                      <a:pt x="15" y="277"/>
                    </a:lnTo>
                    <a:lnTo>
                      <a:pt x="20" y="266"/>
                    </a:lnTo>
                    <a:lnTo>
                      <a:pt x="20" y="266"/>
                    </a:lnTo>
                    <a:lnTo>
                      <a:pt x="24" y="259"/>
                    </a:lnTo>
                    <a:lnTo>
                      <a:pt x="29" y="253"/>
                    </a:lnTo>
                    <a:lnTo>
                      <a:pt x="29" y="253"/>
                    </a:lnTo>
                    <a:lnTo>
                      <a:pt x="48" y="230"/>
                    </a:lnTo>
                    <a:lnTo>
                      <a:pt x="59" y="221"/>
                    </a:lnTo>
                    <a:lnTo>
                      <a:pt x="68" y="211"/>
                    </a:lnTo>
                    <a:lnTo>
                      <a:pt x="68" y="211"/>
                    </a:lnTo>
                    <a:lnTo>
                      <a:pt x="94" y="190"/>
                    </a:lnTo>
                    <a:lnTo>
                      <a:pt x="94" y="190"/>
                    </a:lnTo>
                    <a:lnTo>
                      <a:pt x="126" y="162"/>
                    </a:lnTo>
                    <a:lnTo>
                      <a:pt x="159" y="135"/>
                    </a:lnTo>
                    <a:lnTo>
                      <a:pt x="159" y="135"/>
                    </a:lnTo>
                    <a:lnTo>
                      <a:pt x="187" y="111"/>
                    </a:lnTo>
                    <a:lnTo>
                      <a:pt x="187" y="111"/>
                    </a:lnTo>
                    <a:lnTo>
                      <a:pt x="220" y="85"/>
                    </a:lnTo>
                    <a:lnTo>
                      <a:pt x="236" y="73"/>
                    </a:lnTo>
                    <a:lnTo>
                      <a:pt x="254" y="61"/>
                    </a:lnTo>
                    <a:lnTo>
                      <a:pt x="254" y="61"/>
                    </a:lnTo>
                    <a:lnTo>
                      <a:pt x="282" y="41"/>
                    </a:lnTo>
                    <a:lnTo>
                      <a:pt x="311" y="23"/>
                    </a:lnTo>
                    <a:lnTo>
                      <a:pt x="311" y="23"/>
                    </a:lnTo>
                    <a:lnTo>
                      <a:pt x="344" y="3"/>
                    </a:lnTo>
                    <a:lnTo>
                      <a:pt x="344" y="3"/>
                    </a:lnTo>
                    <a:lnTo>
                      <a:pt x="348" y="1"/>
                    </a:lnTo>
                    <a:lnTo>
                      <a:pt x="352" y="0"/>
                    </a:lnTo>
                    <a:lnTo>
                      <a:pt x="352" y="0"/>
                    </a:lnTo>
                    <a:lnTo>
                      <a:pt x="355" y="1"/>
                    </a:lnTo>
                    <a:lnTo>
                      <a:pt x="358" y="2"/>
                    </a:lnTo>
                    <a:lnTo>
                      <a:pt x="363" y="5"/>
                    </a:lnTo>
                    <a:lnTo>
                      <a:pt x="366" y="9"/>
                    </a:lnTo>
                    <a:lnTo>
                      <a:pt x="368" y="14"/>
                    </a:lnTo>
                    <a:lnTo>
                      <a:pt x="368" y="14"/>
                    </a:lnTo>
                    <a:lnTo>
                      <a:pt x="369" y="17"/>
                    </a:lnTo>
                    <a:lnTo>
                      <a:pt x="369" y="22"/>
                    </a:lnTo>
                    <a:lnTo>
                      <a:pt x="368" y="25"/>
                    </a:lnTo>
                    <a:lnTo>
                      <a:pt x="366" y="29"/>
                    </a:lnTo>
                    <a:lnTo>
                      <a:pt x="364" y="32"/>
                    </a:lnTo>
                    <a:lnTo>
                      <a:pt x="361" y="35"/>
                    </a:lnTo>
                    <a:lnTo>
                      <a:pt x="361" y="35"/>
                    </a:lnTo>
                    <a:lnTo>
                      <a:pt x="325" y="57"/>
                    </a:lnTo>
                    <a:lnTo>
                      <a:pt x="325" y="57"/>
                    </a:lnTo>
                    <a:lnTo>
                      <a:pt x="271" y="92"/>
                    </a:lnTo>
                    <a:lnTo>
                      <a:pt x="271" y="92"/>
                    </a:lnTo>
                    <a:lnTo>
                      <a:pt x="250" y="107"/>
                    </a:lnTo>
                    <a:lnTo>
                      <a:pt x="229" y="123"/>
                    </a:lnTo>
                    <a:lnTo>
                      <a:pt x="190" y="157"/>
                    </a:lnTo>
                    <a:lnTo>
                      <a:pt x="190" y="157"/>
                    </a:lnTo>
                    <a:lnTo>
                      <a:pt x="164" y="179"/>
                    </a:lnTo>
                    <a:lnTo>
                      <a:pt x="164" y="179"/>
                    </a:lnTo>
                    <a:lnTo>
                      <a:pt x="134" y="203"/>
                    </a:lnTo>
                    <a:lnTo>
                      <a:pt x="134" y="203"/>
                    </a:lnTo>
                    <a:lnTo>
                      <a:pt x="102" y="229"/>
                    </a:lnTo>
                    <a:lnTo>
                      <a:pt x="86" y="242"/>
                    </a:lnTo>
                    <a:lnTo>
                      <a:pt x="72" y="258"/>
                    </a:lnTo>
                    <a:lnTo>
                      <a:pt x="72" y="258"/>
                    </a:lnTo>
                    <a:lnTo>
                      <a:pt x="66" y="264"/>
                    </a:lnTo>
                    <a:lnTo>
                      <a:pt x="61" y="271"/>
                    </a:lnTo>
                    <a:lnTo>
                      <a:pt x="51" y="286"/>
                    </a:lnTo>
                    <a:lnTo>
                      <a:pt x="51" y="286"/>
                    </a:lnTo>
                    <a:lnTo>
                      <a:pt x="46" y="295"/>
                    </a:lnTo>
                    <a:lnTo>
                      <a:pt x="40" y="303"/>
                    </a:lnTo>
                    <a:lnTo>
                      <a:pt x="33" y="312"/>
                    </a:lnTo>
                    <a:lnTo>
                      <a:pt x="24" y="319"/>
                    </a:lnTo>
                    <a:lnTo>
                      <a:pt x="24" y="319"/>
                    </a:lnTo>
                    <a:lnTo>
                      <a:pt x="19" y="322"/>
                    </a:lnTo>
                    <a:lnTo>
                      <a:pt x="15" y="323"/>
                    </a:lnTo>
                    <a:lnTo>
                      <a:pt x="15" y="323"/>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54" name="chenying0907 209"/>
              <p:cNvSpPr/>
              <p:nvPr/>
            </p:nvSpPr>
            <p:spPr bwMode="auto">
              <a:xfrm>
                <a:off x="4446588" y="2346325"/>
                <a:ext cx="285750" cy="307975"/>
              </a:xfrm>
              <a:custGeom>
                <a:avLst/>
                <a:gdLst/>
                <a:ahLst/>
                <a:cxnLst>
                  <a:cxn ang="0">
                    <a:pos x="524" y="583"/>
                  </a:cxn>
                  <a:cxn ang="0">
                    <a:pos x="515" y="580"/>
                  </a:cxn>
                  <a:cxn ang="0">
                    <a:pos x="501" y="571"/>
                  </a:cxn>
                  <a:cxn ang="0">
                    <a:pos x="476" y="549"/>
                  </a:cxn>
                  <a:cxn ang="0">
                    <a:pos x="437" y="513"/>
                  </a:cxn>
                  <a:cxn ang="0">
                    <a:pos x="414" y="488"/>
                  </a:cxn>
                  <a:cxn ang="0">
                    <a:pos x="388" y="460"/>
                  </a:cxn>
                  <a:cxn ang="0">
                    <a:pos x="339" y="409"/>
                  </a:cxn>
                  <a:cxn ang="0">
                    <a:pos x="300" y="361"/>
                  </a:cxn>
                  <a:cxn ang="0">
                    <a:pos x="288" y="344"/>
                  </a:cxn>
                  <a:cxn ang="0">
                    <a:pos x="246" y="293"/>
                  </a:cxn>
                  <a:cxn ang="0">
                    <a:pos x="202" y="245"/>
                  </a:cxn>
                  <a:cxn ang="0">
                    <a:pos x="167" y="208"/>
                  </a:cxn>
                  <a:cxn ang="0">
                    <a:pos x="134" y="170"/>
                  </a:cxn>
                  <a:cxn ang="0">
                    <a:pos x="121" y="153"/>
                  </a:cxn>
                  <a:cxn ang="0">
                    <a:pos x="95" y="121"/>
                  </a:cxn>
                  <a:cxn ang="0">
                    <a:pos x="54" y="76"/>
                  </a:cxn>
                  <a:cxn ang="0">
                    <a:pos x="24" y="48"/>
                  </a:cxn>
                  <a:cxn ang="0">
                    <a:pos x="8" y="36"/>
                  </a:cxn>
                  <a:cxn ang="0">
                    <a:pos x="3" y="29"/>
                  </a:cxn>
                  <a:cxn ang="0">
                    <a:pos x="0" y="22"/>
                  </a:cxn>
                  <a:cxn ang="0">
                    <a:pos x="1" y="13"/>
                  </a:cxn>
                  <a:cxn ang="0">
                    <a:pos x="4" y="8"/>
                  </a:cxn>
                  <a:cxn ang="0">
                    <a:pos x="12" y="1"/>
                  </a:cxn>
                  <a:cxn ang="0">
                    <a:pos x="16" y="0"/>
                  </a:cxn>
                  <a:cxn ang="0">
                    <a:pos x="25" y="3"/>
                  </a:cxn>
                  <a:cxn ang="0">
                    <a:pos x="41" y="15"/>
                  </a:cxn>
                  <a:cxn ang="0">
                    <a:pos x="70" y="41"/>
                  </a:cxn>
                  <a:cxn ang="0">
                    <a:pos x="110" y="84"/>
                  </a:cxn>
                  <a:cxn ang="0">
                    <a:pos x="136" y="115"/>
                  </a:cxn>
                  <a:cxn ang="0">
                    <a:pos x="206" y="198"/>
                  </a:cxn>
                  <a:cxn ang="0">
                    <a:pos x="290" y="291"/>
                  </a:cxn>
                  <a:cxn ang="0">
                    <a:pos x="303" y="306"/>
                  </a:cxn>
                  <a:cxn ang="0">
                    <a:pos x="341" y="353"/>
                  </a:cxn>
                  <a:cxn ang="0">
                    <a:pos x="371" y="390"/>
                  </a:cxn>
                  <a:cxn ang="0">
                    <a:pos x="403" y="425"/>
                  </a:cxn>
                  <a:cxn ang="0">
                    <a:pos x="433" y="457"/>
                  </a:cxn>
                  <a:cxn ang="0">
                    <a:pos x="457" y="482"/>
                  </a:cxn>
                  <a:cxn ang="0">
                    <a:pos x="493" y="518"/>
                  </a:cxn>
                  <a:cxn ang="0">
                    <a:pos x="519" y="540"/>
                  </a:cxn>
                  <a:cxn ang="0">
                    <a:pos x="532" y="549"/>
                  </a:cxn>
                  <a:cxn ang="0">
                    <a:pos x="539" y="554"/>
                  </a:cxn>
                  <a:cxn ang="0">
                    <a:pos x="541" y="560"/>
                  </a:cxn>
                  <a:cxn ang="0">
                    <a:pos x="541" y="570"/>
                  </a:cxn>
                  <a:cxn ang="0">
                    <a:pos x="539" y="575"/>
                  </a:cxn>
                  <a:cxn ang="0">
                    <a:pos x="530" y="582"/>
                  </a:cxn>
                  <a:cxn ang="0">
                    <a:pos x="524" y="583"/>
                  </a:cxn>
                </a:cxnLst>
                <a:rect l="0" t="0" r="r" b="b"/>
                <a:pathLst>
                  <a:path w="541" h="583">
                    <a:moveTo>
                      <a:pt x="524" y="583"/>
                    </a:moveTo>
                    <a:lnTo>
                      <a:pt x="524" y="583"/>
                    </a:lnTo>
                    <a:lnTo>
                      <a:pt x="520" y="582"/>
                    </a:lnTo>
                    <a:lnTo>
                      <a:pt x="515" y="580"/>
                    </a:lnTo>
                    <a:lnTo>
                      <a:pt x="515" y="580"/>
                    </a:lnTo>
                    <a:lnTo>
                      <a:pt x="501" y="571"/>
                    </a:lnTo>
                    <a:lnTo>
                      <a:pt x="488" y="560"/>
                    </a:lnTo>
                    <a:lnTo>
                      <a:pt x="476" y="549"/>
                    </a:lnTo>
                    <a:lnTo>
                      <a:pt x="462" y="538"/>
                    </a:lnTo>
                    <a:lnTo>
                      <a:pt x="437" y="513"/>
                    </a:lnTo>
                    <a:lnTo>
                      <a:pt x="414" y="488"/>
                    </a:lnTo>
                    <a:lnTo>
                      <a:pt x="414" y="488"/>
                    </a:lnTo>
                    <a:lnTo>
                      <a:pt x="388" y="460"/>
                    </a:lnTo>
                    <a:lnTo>
                      <a:pt x="388" y="460"/>
                    </a:lnTo>
                    <a:lnTo>
                      <a:pt x="365" y="437"/>
                    </a:lnTo>
                    <a:lnTo>
                      <a:pt x="339" y="409"/>
                    </a:lnTo>
                    <a:lnTo>
                      <a:pt x="313" y="377"/>
                    </a:lnTo>
                    <a:lnTo>
                      <a:pt x="300" y="361"/>
                    </a:lnTo>
                    <a:lnTo>
                      <a:pt x="288" y="344"/>
                    </a:lnTo>
                    <a:lnTo>
                      <a:pt x="288" y="344"/>
                    </a:lnTo>
                    <a:lnTo>
                      <a:pt x="268" y="319"/>
                    </a:lnTo>
                    <a:lnTo>
                      <a:pt x="246" y="293"/>
                    </a:lnTo>
                    <a:lnTo>
                      <a:pt x="224" y="269"/>
                    </a:lnTo>
                    <a:lnTo>
                      <a:pt x="202" y="245"/>
                    </a:lnTo>
                    <a:lnTo>
                      <a:pt x="202" y="245"/>
                    </a:lnTo>
                    <a:lnTo>
                      <a:pt x="167" y="208"/>
                    </a:lnTo>
                    <a:lnTo>
                      <a:pt x="150" y="189"/>
                    </a:lnTo>
                    <a:lnTo>
                      <a:pt x="134" y="170"/>
                    </a:lnTo>
                    <a:lnTo>
                      <a:pt x="134" y="170"/>
                    </a:lnTo>
                    <a:lnTo>
                      <a:pt x="121" y="153"/>
                    </a:lnTo>
                    <a:lnTo>
                      <a:pt x="121" y="153"/>
                    </a:lnTo>
                    <a:lnTo>
                      <a:pt x="95" y="121"/>
                    </a:lnTo>
                    <a:lnTo>
                      <a:pt x="69" y="90"/>
                    </a:lnTo>
                    <a:lnTo>
                      <a:pt x="54" y="76"/>
                    </a:lnTo>
                    <a:lnTo>
                      <a:pt x="40" y="61"/>
                    </a:lnTo>
                    <a:lnTo>
                      <a:pt x="24" y="48"/>
                    </a:lnTo>
                    <a:lnTo>
                      <a:pt x="8" y="36"/>
                    </a:lnTo>
                    <a:lnTo>
                      <a:pt x="8" y="36"/>
                    </a:lnTo>
                    <a:lnTo>
                      <a:pt x="5" y="32"/>
                    </a:lnTo>
                    <a:lnTo>
                      <a:pt x="3" y="29"/>
                    </a:lnTo>
                    <a:lnTo>
                      <a:pt x="0" y="25"/>
                    </a:lnTo>
                    <a:lnTo>
                      <a:pt x="0" y="22"/>
                    </a:lnTo>
                    <a:lnTo>
                      <a:pt x="0" y="17"/>
                    </a:lnTo>
                    <a:lnTo>
                      <a:pt x="1" y="13"/>
                    </a:lnTo>
                    <a:lnTo>
                      <a:pt x="1" y="13"/>
                    </a:lnTo>
                    <a:lnTo>
                      <a:pt x="4" y="8"/>
                    </a:lnTo>
                    <a:lnTo>
                      <a:pt x="7" y="3"/>
                    </a:lnTo>
                    <a:lnTo>
                      <a:pt x="12" y="1"/>
                    </a:lnTo>
                    <a:lnTo>
                      <a:pt x="16" y="0"/>
                    </a:lnTo>
                    <a:lnTo>
                      <a:pt x="16" y="0"/>
                    </a:lnTo>
                    <a:lnTo>
                      <a:pt x="21" y="0"/>
                    </a:lnTo>
                    <a:lnTo>
                      <a:pt x="25" y="3"/>
                    </a:lnTo>
                    <a:lnTo>
                      <a:pt x="25" y="3"/>
                    </a:lnTo>
                    <a:lnTo>
                      <a:pt x="41" y="15"/>
                    </a:lnTo>
                    <a:lnTo>
                      <a:pt x="55" y="28"/>
                    </a:lnTo>
                    <a:lnTo>
                      <a:pt x="70" y="41"/>
                    </a:lnTo>
                    <a:lnTo>
                      <a:pt x="83" y="55"/>
                    </a:lnTo>
                    <a:lnTo>
                      <a:pt x="110" y="84"/>
                    </a:lnTo>
                    <a:lnTo>
                      <a:pt x="136" y="115"/>
                    </a:lnTo>
                    <a:lnTo>
                      <a:pt x="136" y="115"/>
                    </a:lnTo>
                    <a:lnTo>
                      <a:pt x="170" y="156"/>
                    </a:lnTo>
                    <a:lnTo>
                      <a:pt x="206" y="198"/>
                    </a:lnTo>
                    <a:lnTo>
                      <a:pt x="246" y="242"/>
                    </a:lnTo>
                    <a:lnTo>
                      <a:pt x="290" y="291"/>
                    </a:lnTo>
                    <a:lnTo>
                      <a:pt x="290" y="291"/>
                    </a:lnTo>
                    <a:lnTo>
                      <a:pt x="303" y="306"/>
                    </a:lnTo>
                    <a:lnTo>
                      <a:pt x="317" y="322"/>
                    </a:lnTo>
                    <a:lnTo>
                      <a:pt x="341" y="353"/>
                    </a:lnTo>
                    <a:lnTo>
                      <a:pt x="341" y="353"/>
                    </a:lnTo>
                    <a:lnTo>
                      <a:pt x="371" y="390"/>
                    </a:lnTo>
                    <a:lnTo>
                      <a:pt x="387" y="407"/>
                    </a:lnTo>
                    <a:lnTo>
                      <a:pt x="403" y="425"/>
                    </a:lnTo>
                    <a:lnTo>
                      <a:pt x="403" y="425"/>
                    </a:lnTo>
                    <a:lnTo>
                      <a:pt x="433" y="457"/>
                    </a:lnTo>
                    <a:lnTo>
                      <a:pt x="433" y="457"/>
                    </a:lnTo>
                    <a:lnTo>
                      <a:pt x="457" y="482"/>
                    </a:lnTo>
                    <a:lnTo>
                      <a:pt x="481" y="507"/>
                    </a:lnTo>
                    <a:lnTo>
                      <a:pt x="493" y="518"/>
                    </a:lnTo>
                    <a:lnTo>
                      <a:pt x="507" y="529"/>
                    </a:lnTo>
                    <a:lnTo>
                      <a:pt x="519" y="540"/>
                    </a:lnTo>
                    <a:lnTo>
                      <a:pt x="532" y="549"/>
                    </a:lnTo>
                    <a:lnTo>
                      <a:pt x="532" y="549"/>
                    </a:lnTo>
                    <a:lnTo>
                      <a:pt x="537" y="552"/>
                    </a:lnTo>
                    <a:lnTo>
                      <a:pt x="539" y="554"/>
                    </a:lnTo>
                    <a:lnTo>
                      <a:pt x="540" y="557"/>
                    </a:lnTo>
                    <a:lnTo>
                      <a:pt x="541" y="560"/>
                    </a:lnTo>
                    <a:lnTo>
                      <a:pt x="541" y="565"/>
                    </a:lnTo>
                    <a:lnTo>
                      <a:pt x="541" y="570"/>
                    </a:lnTo>
                    <a:lnTo>
                      <a:pt x="541" y="570"/>
                    </a:lnTo>
                    <a:lnTo>
                      <a:pt x="539" y="575"/>
                    </a:lnTo>
                    <a:lnTo>
                      <a:pt x="534" y="579"/>
                    </a:lnTo>
                    <a:lnTo>
                      <a:pt x="530" y="582"/>
                    </a:lnTo>
                    <a:lnTo>
                      <a:pt x="527" y="583"/>
                    </a:lnTo>
                    <a:lnTo>
                      <a:pt x="524" y="583"/>
                    </a:lnTo>
                    <a:lnTo>
                      <a:pt x="524" y="583"/>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55" name="chenying0907 210"/>
              <p:cNvSpPr/>
              <p:nvPr/>
            </p:nvSpPr>
            <p:spPr bwMode="auto">
              <a:xfrm>
                <a:off x="4349750" y="2435225"/>
                <a:ext cx="273050" cy="288925"/>
              </a:xfrm>
              <a:custGeom>
                <a:avLst/>
                <a:gdLst/>
                <a:ahLst/>
                <a:cxnLst>
                  <a:cxn ang="0">
                    <a:pos x="493" y="546"/>
                  </a:cxn>
                  <a:cxn ang="0">
                    <a:pos x="481" y="537"/>
                  </a:cxn>
                  <a:cxn ang="0">
                    <a:pos x="475" y="524"/>
                  </a:cxn>
                  <a:cxn ang="0">
                    <a:pos x="457" y="505"/>
                  </a:cxn>
                  <a:cxn ang="0">
                    <a:pos x="444" y="490"/>
                  </a:cxn>
                  <a:cxn ang="0">
                    <a:pos x="436" y="479"/>
                  </a:cxn>
                  <a:cxn ang="0">
                    <a:pos x="411" y="452"/>
                  </a:cxn>
                  <a:cxn ang="0">
                    <a:pos x="402" y="443"/>
                  </a:cxn>
                  <a:cxn ang="0">
                    <a:pos x="387" y="420"/>
                  </a:cxn>
                  <a:cxn ang="0">
                    <a:pos x="376" y="410"/>
                  </a:cxn>
                  <a:cxn ang="0">
                    <a:pos x="345" y="378"/>
                  </a:cxn>
                  <a:cxn ang="0">
                    <a:pos x="321" y="352"/>
                  </a:cxn>
                  <a:cxn ang="0">
                    <a:pos x="280" y="313"/>
                  </a:cxn>
                  <a:cxn ang="0">
                    <a:pos x="252" y="285"/>
                  </a:cxn>
                  <a:cxn ang="0">
                    <a:pos x="151" y="183"/>
                  </a:cxn>
                  <a:cxn ang="0">
                    <a:pos x="106" y="136"/>
                  </a:cxn>
                  <a:cxn ang="0">
                    <a:pos x="64" y="92"/>
                  </a:cxn>
                  <a:cxn ang="0">
                    <a:pos x="33" y="58"/>
                  </a:cxn>
                  <a:cxn ang="0">
                    <a:pos x="13" y="39"/>
                  </a:cxn>
                  <a:cxn ang="0">
                    <a:pos x="3" y="26"/>
                  </a:cxn>
                  <a:cxn ang="0">
                    <a:pos x="0" y="14"/>
                  </a:cxn>
                  <a:cxn ang="0">
                    <a:pos x="5" y="6"/>
                  </a:cxn>
                  <a:cxn ang="0">
                    <a:pos x="19" y="0"/>
                  </a:cxn>
                  <a:cxn ang="0">
                    <a:pos x="26" y="2"/>
                  </a:cxn>
                  <a:cxn ang="0">
                    <a:pos x="34" y="8"/>
                  </a:cxn>
                  <a:cxn ang="0">
                    <a:pos x="72" y="47"/>
                  </a:cxn>
                  <a:cxn ang="0">
                    <a:pos x="94" y="67"/>
                  </a:cxn>
                  <a:cxn ang="0">
                    <a:pos x="151" y="133"/>
                  </a:cxn>
                  <a:cxn ang="0">
                    <a:pos x="191" y="176"/>
                  </a:cxn>
                  <a:cxn ang="0">
                    <a:pos x="275" y="260"/>
                  </a:cxn>
                  <a:cxn ang="0">
                    <a:pos x="311" y="293"/>
                  </a:cxn>
                  <a:cxn ang="0">
                    <a:pos x="364" y="343"/>
                  </a:cxn>
                  <a:cxn ang="0">
                    <a:pos x="407" y="387"/>
                  </a:cxn>
                  <a:cxn ang="0">
                    <a:pos x="423" y="411"/>
                  </a:cxn>
                  <a:cxn ang="0">
                    <a:pos x="440" y="429"/>
                  </a:cxn>
                  <a:cxn ang="0">
                    <a:pos x="452" y="440"/>
                  </a:cxn>
                  <a:cxn ang="0">
                    <a:pos x="460" y="452"/>
                  </a:cxn>
                  <a:cxn ang="0">
                    <a:pos x="481" y="478"/>
                  </a:cxn>
                  <a:cxn ang="0">
                    <a:pos x="496" y="493"/>
                  </a:cxn>
                  <a:cxn ang="0">
                    <a:pos x="508" y="510"/>
                  </a:cxn>
                  <a:cxn ang="0">
                    <a:pos x="512" y="513"/>
                  </a:cxn>
                  <a:cxn ang="0">
                    <a:pos x="515" y="524"/>
                  </a:cxn>
                  <a:cxn ang="0">
                    <a:pos x="515" y="533"/>
                  </a:cxn>
                  <a:cxn ang="0">
                    <a:pos x="510" y="542"/>
                  </a:cxn>
                  <a:cxn ang="0">
                    <a:pos x="499" y="546"/>
                  </a:cxn>
                </a:cxnLst>
                <a:rect l="0" t="0" r="r" b="b"/>
                <a:pathLst>
                  <a:path w="515" h="546">
                    <a:moveTo>
                      <a:pt x="499" y="546"/>
                    </a:moveTo>
                    <a:lnTo>
                      <a:pt x="499" y="546"/>
                    </a:lnTo>
                    <a:lnTo>
                      <a:pt x="493" y="546"/>
                    </a:lnTo>
                    <a:lnTo>
                      <a:pt x="488" y="543"/>
                    </a:lnTo>
                    <a:lnTo>
                      <a:pt x="483" y="540"/>
                    </a:lnTo>
                    <a:lnTo>
                      <a:pt x="481" y="537"/>
                    </a:lnTo>
                    <a:lnTo>
                      <a:pt x="480" y="534"/>
                    </a:lnTo>
                    <a:lnTo>
                      <a:pt x="480" y="534"/>
                    </a:lnTo>
                    <a:lnTo>
                      <a:pt x="475" y="524"/>
                    </a:lnTo>
                    <a:lnTo>
                      <a:pt x="470" y="517"/>
                    </a:lnTo>
                    <a:lnTo>
                      <a:pt x="463" y="511"/>
                    </a:lnTo>
                    <a:lnTo>
                      <a:pt x="457" y="505"/>
                    </a:lnTo>
                    <a:lnTo>
                      <a:pt x="457" y="505"/>
                    </a:lnTo>
                    <a:lnTo>
                      <a:pt x="450" y="498"/>
                    </a:lnTo>
                    <a:lnTo>
                      <a:pt x="444" y="490"/>
                    </a:lnTo>
                    <a:lnTo>
                      <a:pt x="444" y="490"/>
                    </a:lnTo>
                    <a:lnTo>
                      <a:pt x="436" y="479"/>
                    </a:lnTo>
                    <a:lnTo>
                      <a:pt x="436" y="479"/>
                    </a:lnTo>
                    <a:lnTo>
                      <a:pt x="425" y="466"/>
                    </a:lnTo>
                    <a:lnTo>
                      <a:pt x="419" y="458"/>
                    </a:lnTo>
                    <a:lnTo>
                      <a:pt x="411" y="452"/>
                    </a:lnTo>
                    <a:lnTo>
                      <a:pt x="411" y="452"/>
                    </a:lnTo>
                    <a:lnTo>
                      <a:pt x="407" y="448"/>
                    </a:lnTo>
                    <a:lnTo>
                      <a:pt x="402" y="443"/>
                    </a:lnTo>
                    <a:lnTo>
                      <a:pt x="395" y="433"/>
                    </a:lnTo>
                    <a:lnTo>
                      <a:pt x="395" y="433"/>
                    </a:lnTo>
                    <a:lnTo>
                      <a:pt x="387" y="420"/>
                    </a:lnTo>
                    <a:lnTo>
                      <a:pt x="382" y="415"/>
                    </a:lnTo>
                    <a:lnTo>
                      <a:pt x="376" y="410"/>
                    </a:lnTo>
                    <a:lnTo>
                      <a:pt x="376" y="410"/>
                    </a:lnTo>
                    <a:lnTo>
                      <a:pt x="367" y="404"/>
                    </a:lnTo>
                    <a:lnTo>
                      <a:pt x="360" y="395"/>
                    </a:lnTo>
                    <a:lnTo>
                      <a:pt x="345" y="378"/>
                    </a:lnTo>
                    <a:lnTo>
                      <a:pt x="345" y="378"/>
                    </a:lnTo>
                    <a:lnTo>
                      <a:pt x="333" y="364"/>
                    </a:lnTo>
                    <a:lnTo>
                      <a:pt x="321" y="352"/>
                    </a:lnTo>
                    <a:lnTo>
                      <a:pt x="321" y="352"/>
                    </a:lnTo>
                    <a:lnTo>
                      <a:pt x="299" y="332"/>
                    </a:lnTo>
                    <a:lnTo>
                      <a:pt x="280" y="313"/>
                    </a:lnTo>
                    <a:lnTo>
                      <a:pt x="280" y="313"/>
                    </a:lnTo>
                    <a:lnTo>
                      <a:pt x="252" y="285"/>
                    </a:lnTo>
                    <a:lnTo>
                      <a:pt x="252" y="285"/>
                    </a:lnTo>
                    <a:lnTo>
                      <a:pt x="225" y="260"/>
                    </a:lnTo>
                    <a:lnTo>
                      <a:pt x="200" y="234"/>
                    </a:lnTo>
                    <a:lnTo>
                      <a:pt x="151" y="183"/>
                    </a:lnTo>
                    <a:lnTo>
                      <a:pt x="151" y="183"/>
                    </a:lnTo>
                    <a:lnTo>
                      <a:pt x="106" y="136"/>
                    </a:lnTo>
                    <a:lnTo>
                      <a:pt x="106" y="136"/>
                    </a:lnTo>
                    <a:lnTo>
                      <a:pt x="87" y="116"/>
                    </a:lnTo>
                    <a:lnTo>
                      <a:pt x="87" y="116"/>
                    </a:lnTo>
                    <a:lnTo>
                      <a:pt x="64" y="92"/>
                    </a:lnTo>
                    <a:lnTo>
                      <a:pt x="40" y="66"/>
                    </a:lnTo>
                    <a:lnTo>
                      <a:pt x="40" y="66"/>
                    </a:lnTo>
                    <a:lnTo>
                      <a:pt x="33" y="58"/>
                    </a:lnTo>
                    <a:lnTo>
                      <a:pt x="24" y="50"/>
                    </a:lnTo>
                    <a:lnTo>
                      <a:pt x="24" y="50"/>
                    </a:lnTo>
                    <a:lnTo>
                      <a:pt x="13" y="39"/>
                    </a:lnTo>
                    <a:lnTo>
                      <a:pt x="8" y="33"/>
                    </a:lnTo>
                    <a:lnTo>
                      <a:pt x="3" y="26"/>
                    </a:lnTo>
                    <a:lnTo>
                      <a:pt x="3" y="26"/>
                    </a:lnTo>
                    <a:lnTo>
                      <a:pt x="1" y="22"/>
                    </a:lnTo>
                    <a:lnTo>
                      <a:pt x="0" y="18"/>
                    </a:lnTo>
                    <a:lnTo>
                      <a:pt x="0" y="14"/>
                    </a:lnTo>
                    <a:lnTo>
                      <a:pt x="2" y="10"/>
                    </a:lnTo>
                    <a:lnTo>
                      <a:pt x="2" y="10"/>
                    </a:lnTo>
                    <a:lnTo>
                      <a:pt x="5" y="6"/>
                    </a:lnTo>
                    <a:lnTo>
                      <a:pt x="9" y="3"/>
                    </a:lnTo>
                    <a:lnTo>
                      <a:pt x="14" y="1"/>
                    </a:lnTo>
                    <a:lnTo>
                      <a:pt x="19" y="0"/>
                    </a:lnTo>
                    <a:lnTo>
                      <a:pt x="19" y="0"/>
                    </a:lnTo>
                    <a:lnTo>
                      <a:pt x="22" y="1"/>
                    </a:lnTo>
                    <a:lnTo>
                      <a:pt x="26" y="2"/>
                    </a:lnTo>
                    <a:lnTo>
                      <a:pt x="31" y="4"/>
                    </a:lnTo>
                    <a:lnTo>
                      <a:pt x="34" y="8"/>
                    </a:lnTo>
                    <a:lnTo>
                      <a:pt x="34" y="8"/>
                    </a:lnTo>
                    <a:lnTo>
                      <a:pt x="42" y="18"/>
                    </a:lnTo>
                    <a:lnTo>
                      <a:pt x="51" y="29"/>
                    </a:lnTo>
                    <a:lnTo>
                      <a:pt x="72" y="47"/>
                    </a:lnTo>
                    <a:lnTo>
                      <a:pt x="72" y="47"/>
                    </a:lnTo>
                    <a:lnTo>
                      <a:pt x="83" y="57"/>
                    </a:lnTo>
                    <a:lnTo>
                      <a:pt x="94" y="67"/>
                    </a:lnTo>
                    <a:lnTo>
                      <a:pt x="94" y="67"/>
                    </a:lnTo>
                    <a:lnTo>
                      <a:pt x="124" y="100"/>
                    </a:lnTo>
                    <a:lnTo>
                      <a:pt x="151" y="133"/>
                    </a:lnTo>
                    <a:lnTo>
                      <a:pt x="164" y="146"/>
                    </a:lnTo>
                    <a:lnTo>
                      <a:pt x="164" y="146"/>
                    </a:lnTo>
                    <a:lnTo>
                      <a:pt x="191" y="176"/>
                    </a:lnTo>
                    <a:lnTo>
                      <a:pt x="219" y="205"/>
                    </a:lnTo>
                    <a:lnTo>
                      <a:pt x="247" y="232"/>
                    </a:lnTo>
                    <a:lnTo>
                      <a:pt x="275" y="260"/>
                    </a:lnTo>
                    <a:lnTo>
                      <a:pt x="275" y="260"/>
                    </a:lnTo>
                    <a:lnTo>
                      <a:pt x="311" y="293"/>
                    </a:lnTo>
                    <a:lnTo>
                      <a:pt x="311" y="293"/>
                    </a:lnTo>
                    <a:lnTo>
                      <a:pt x="342" y="321"/>
                    </a:lnTo>
                    <a:lnTo>
                      <a:pt x="342" y="321"/>
                    </a:lnTo>
                    <a:lnTo>
                      <a:pt x="364" y="343"/>
                    </a:lnTo>
                    <a:lnTo>
                      <a:pt x="386" y="363"/>
                    </a:lnTo>
                    <a:lnTo>
                      <a:pt x="396" y="375"/>
                    </a:lnTo>
                    <a:lnTo>
                      <a:pt x="407" y="387"/>
                    </a:lnTo>
                    <a:lnTo>
                      <a:pt x="415" y="398"/>
                    </a:lnTo>
                    <a:lnTo>
                      <a:pt x="423" y="411"/>
                    </a:lnTo>
                    <a:lnTo>
                      <a:pt x="423" y="411"/>
                    </a:lnTo>
                    <a:lnTo>
                      <a:pt x="426" y="416"/>
                    </a:lnTo>
                    <a:lnTo>
                      <a:pt x="430" y="421"/>
                    </a:lnTo>
                    <a:lnTo>
                      <a:pt x="440" y="429"/>
                    </a:lnTo>
                    <a:lnTo>
                      <a:pt x="440" y="429"/>
                    </a:lnTo>
                    <a:lnTo>
                      <a:pt x="446" y="435"/>
                    </a:lnTo>
                    <a:lnTo>
                      <a:pt x="452" y="440"/>
                    </a:lnTo>
                    <a:lnTo>
                      <a:pt x="452" y="440"/>
                    </a:lnTo>
                    <a:lnTo>
                      <a:pt x="460" y="452"/>
                    </a:lnTo>
                    <a:lnTo>
                      <a:pt x="460" y="452"/>
                    </a:lnTo>
                    <a:lnTo>
                      <a:pt x="470" y="466"/>
                    </a:lnTo>
                    <a:lnTo>
                      <a:pt x="475" y="472"/>
                    </a:lnTo>
                    <a:lnTo>
                      <a:pt x="481" y="478"/>
                    </a:lnTo>
                    <a:lnTo>
                      <a:pt x="481" y="478"/>
                    </a:lnTo>
                    <a:lnTo>
                      <a:pt x="489" y="486"/>
                    </a:lnTo>
                    <a:lnTo>
                      <a:pt x="496" y="493"/>
                    </a:lnTo>
                    <a:lnTo>
                      <a:pt x="502" y="501"/>
                    </a:lnTo>
                    <a:lnTo>
                      <a:pt x="507" y="509"/>
                    </a:lnTo>
                    <a:lnTo>
                      <a:pt x="508" y="510"/>
                    </a:lnTo>
                    <a:lnTo>
                      <a:pt x="509" y="511"/>
                    </a:lnTo>
                    <a:lnTo>
                      <a:pt x="509" y="511"/>
                    </a:lnTo>
                    <a:lnTo>
                      <a:pt x="512" y="513"/>
                    </a:lnTo>
                    <a:lnTo>
                      <a:pt x="514" y="516"/>
                    </a:lnTo>
                    <a:lnTo>
                      <a:pt x="515" y="520"/>
                    </a:lnTo>
                    <a:lnTo>
                      <a:pt x="515" y="524"/>
                    </a:lnTo>
                    <a:lnTo>
                      <a:pt x="515" y="530"/>
                    </a:lnTo>
                    <a:lnTo>
                      <a:pt x="515" y="530"/>
                    </a:lnTo>
                    <a:lnTo>
                      <a:pt x="515" y="533"/>
                    </a:lnTo>
                    <a:lnTo>
                      <a:pt x="514" y="537"/>
                    </a:lnTo>
                    <a:lnTo>
                      <a:pt x="513" y="540"/>
                    </a:lnTo>
                    <a:lnTo>
                      <a:pt x="510" y="542"/>
                    </a:lnTo>
                    <a:lnTo>
                      <a:pt x="510" y="542"/>
                    </a:lnTo>
                    <a:lnTo>
                      <a:pt x="506" y="545"/>
                    </a:lnTo>
                    <a:lnTo>
                      <a:pt x="499" y="546"/>
                    </a:lnTo>
                    <a:lnTo>
                      <a:pt x="499" y="546"/>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56" name="chenying0907 211"/>
              <p:cNvSpPr/>
              <p:nvPr/>
            </p:nvSpPr>
            <p:spPr bwMode="auto">
              <a:xfrm>
                <a:off x="4708525" y="2740025"/>
                <a:ext cx="77788" cy="74613"/>
              </a:xfrm>
              <a:custGeom>
                <a:avLst/>
                <a:gdLst/>
                <a:ahLst/>
                <a:cxnLst>
                  <a:cxn ang="0">
                    <a:pos x="116" y="142"/>
                  </a:cxn>
                  <a:cxn ang="0">
                    <a:pos x="111" y="142"/>
                  </a:cxn>
                  <a:cxn ang="0">
                    <a:pos x="101" y="140"/>
                  </a:cxn>
                  <a:cxn ang="0">
                    <a:pos x="90" y="136"/>
                  </a:cxn>
                  <a:cxn ang="0">
                    <a:pos x="88" y="139"/>
                  </a:cxn>
                  <a:cxn ang="0">
                    <a:pos x="79" y="141"/>
                  </a:cxn>
                  <a:cxn ang="0">
                    <a:pos x="77" y="141"/>
                  </a:cxn>
                  <a:cxn ang="0">
                    <a:pos x="63" y="139"/>
                  </a:cxn>
                  <a:cxn ang="0">
                    <a:pos x="49" y="136"/>
                  </a:cxn>
                  <a:cxn ang="0">
                    <a:pos x="42" y="134"/>
                  </a:cxn>
                  <a:cxn ang="0">
                    <a:pos x="33" y="127"/>
                  </a:cxn>
                  <a:cxn ang="0">
                    <a:pos x="30" y="129"/>
                  </a:cxn>
                  <a:cxn ang="0">
                    <a:pos x="21" y="131"/>
                  </a:cxn>
                  <a:cxn ang="0">
                    <a:pos x="18" y="130"/>
                  </a:cxn>
                  <a:cxn ang="0">
                    <a:pos x="12" y="127"/>
                  </a:cxn>
                  <a:cxn ang="0">
                    <a:pos x="7" y="122"/>
                  </a:cxn>
                  <a:cxn ang="0">
                    <a:pos x="6" y="117"/>
                  </a:cxn>
                  <a:cxn ang="0">
                    <a:pos x="5" y="115"/>
                  </a:cxn>
                  <a:cxn ang="0">
                    <a:pos x="1" y="108"/>
                  </a:cxn>
                  <a:cxn ang="0">
                    <a:pos x="1" y="101"/>
                  </a:cxn>
                  <a:cxn ang="0">
                    <a:pos x="3" y="95"/>
                  </a:cxn>
                  <a:cxn ang="0">
                    <a:pos x="13" y="83"/>
                  </a:cxn>
                  <a:cxn ang="0">
                    <a:pos x="31" y="62"/>
                  </a:cxn>
                  <a:cxn ang="0">
                    <a:pos x="63" y="34"/>
                  </a:cxn>
                  <a:cxn ang="0">
                    <a:pos x="92" y="13"/>
                  </a:cxn>
                  <a:cxn ang="0">
                    <a:pos x="98" y="8"/>
                  </a:cxn>
                  <a:cxn ang="0">
                    <a:pos x="113" y="1"/>
                  </a:cxn>
                  <a:cxn ang="0">
                    <a:pos x="121" y="0"/>
                  </a:cxn>
                  <a:cxn ang="0">
                    <a:pos x="131" y="2"/>
                  </a:cxn>
                  <a:cxn ang="0">
                    <a:pos x="137" y="5"/>
                  </a:cxn>
                  <a:cxn ang="0">
                    <a:pos x="143" y="15"/>
                  </a:cxn>
                  <a:cxn ang="0">
                    <a:pos x="147" y="29"/>
                  </a:cxn>
                  <a:cxn ang="0">
                    <a:pos x="148" y="35"/>
                  </a:cxn>
                  <a:cxn ang="0">
                    <a:pos x="147" y="53"/>
                  </a:cxn>
                  <a:cxn ang="0">
                    <a:pos x="148" y="84"/>
                  </a:cxn>
                  <a:cxn ang="0">
                    <a:pos x="148" y="100"/>
                  </a:cxn>
                  <a:cxn ang="0">
                    <a:pos x="146" y="116"/>
                  </a:cxn>
                  <a:cxn ang="0">
                    <a:pos x="145" y="125"/>
                  </a:cxn>
                  <a:cxn ang="0">
                    <a:pos x="141" y="132"/>
                  </a:cxn>
                  <a:cxn ang="0">
                    <a:pos x="136" y="136"/>
                  </a:cxn>
                  <a:cxn ang="0">
                    <a:pos x="128" y="141"/>
                  </a:cxn>
                  <a:cxn ang="0">
                    <a:pos x="126" y="141"/>
                  </a:cxn>
                  <a:cxn ang="0">
                    <a:pos x="121" y="142"/>
                  </a:cxn>
                  <a:cxn ang="0">
                    <a:pos x="116" y="142"/>
                  </a:cxn>
                </a:cxnLst>
                <a:rect l="0" t="0" r="r" b="b"/>
                <a:pathLst>
                  <a:path w="148" h="142">
                    <a:moveTo>
                      <a:pt x="116" y="142"/>
                    </a:moveTo>
                    <a:lnTo>
                      <a:pt x="116" y="142"/>
                    </a:lnTo>
                    <a:lnTo>
                      <a:pt x="111" y="142"/>
                    </a:lnTo>
                    <a:lnTo>
                      <a:pt x="111" y="142"/>
                    </a:lnTo>
                    <a:lnTo>
                      <a:pt x="101" y="140"/>
                    </a:lnTo>
                    <a:lnTo>
                      <a:pt x="101" y="140"/>
                    </a:lnTo>
                    <a:lnTo>
                      <a:pt x="93" y="136"/>
                    </a:lnTo>
                    <a:lnTo>
                      <a:pt x="90" y="136"/>
                    </a:lnTo>
                    <a:lnTo>
                      <a:pt x="88" y="139"/>
                    </a:lnTo>
                    <a:lnTo>
                      <a:pt x="88" y="139"/>
                    </a:lnTo>
                    <a:lnTo>
                      <a:pt x="84" y="141"/>
                    </a:lnTo>
                    <a:lnTo>
                      <a:pt x="79" y="141"/>
                    </a:lnTo>
                    <a:lnTo>
                      <a:pt x="79" y="141"/>
                    </a:lnTo>
                    <a:lnTo>
                      <a:pt x="77" y="141"/>
                    </a:lnTo>
                    <a:lnTo>
                      <a:pt x="77" y="141"/>
                    </a:lnTo>
                    <a:lnTo>
                      <a:pt x="63" y="139"/>
                    </a:lnTo>
                    <a:lnTo>
                      <a:pt x="63" y="139"/>
                    </a:lnTo>
                    <a:lnTo>
                      <a:pt x="49" y="136"/>
                    </a:lnTo>
                    <a:lnTo>
                      <a:pt x="49" y="136"/>
                    </a:lnTo>
                    <a:lnTo>
                      <a:pt x="42" y="134"/>
                    </a:lnTo>
                    <a:lnTo>
                      <a:pt x="36" y="130"/>
                    </a:lnTo>
                    <a:lnTo>
                      <a:pt x="33" y="127"/>
                    </a:lnTo>
                    <a:lnTo>
                      <a:pt x="30" y="129"/>
                    </a:lnTo>
                    <a:lnTo>
                      <a:pt x="30" y="129"/>
                    </a:lnTo>
                    <a:lnTo>
                      <a:pt x="25" y="130"/>
                    </a:lnTo>
                    <a:lnTo>
                      <a:pt x="21" y="131"/>
                    </a:lnTo>
                    <a:lnTo>
                      <a:pt x="21" y="131"/>
                    </a:lnTo>
                    <a:lnTo>
                      <a:pt x="18" y="130"/>
                    </a:lnTo>
                    <a:lnTo>
                      <a:pt x="13" y="129"/>
                    </a:lnTo>
                    <a:lnTo>
                      <a:pt x="12" y="127"/>
                    </a:lnTo>
                    <a:lnTo>
                      <a:pt x="10" y="125"/>
                    </a:lnTo>
                    <a:lnTo>
                      <a:pt x="7" y="122"/>
                    </a:lnTo>
                    <a:lnTo>
                      <a:pt x="6" y="119"/>
                    </a:lnTo>
                    <a:lnTo>
                      <a:pt x="6" y="117"/>
                    </a:lnTo>
                    <a:lnTo>
                      <a:pt x="5" y="115"/>
                    </a:lnTo>
                    <a:lnTo>
                      <a:pt x="5" y="115"/>
                    </a:lnTo>
                    <a:lnTo>
                      <a:pt x="2" y="112"/>
                    </a:lnTo>
                    <a:lnTo>
                      <a:pt x="1" y="108"/>
                    </a:lnTo>
                    <a:lnTo>
                      <a:pt x="0" y="104"/>
                    </a:lnTo>
                    <a:lnTo>
                      <a:pt x="1" y="101"/>
                    </a:lnTo>
                    <a:lnTo>
                      <a:pt x="2" y="98"/>
                    </a:lnTo>
                    <a:lnTo>
                      <a:pt x="3" y="95"/>
                    </a:lnTo>
                    <a:lnTo>
                      <a:pt x="3" y="95"/>
                    </a:lnTo>
                    <a:lnTo>
                      <a:pt x="13" y="83"/>
                    </a:lnTo>
                    <a:lnTo>
                      <a:pt x="22" y="72"/>
                    </a:lnTo>
                    <a:lnTo>
                      <a:pt x="31" y="62"/>
                    </a:lnTo>
                    <a:lnTo>
                      <a:pt x="42" y="52"/>
                    </a:lnTo>
                    <a:lnTo>
                      <a:pt x="63" y="34"/>
                    </a:lnTo>
                    <a:lnTo>
                      <a:pt x="87" y="17"/>
                    </a:lnTo>
                    <a:lnTo>
                      <a:pt x="92" y="13"/>
                    </a:lnTo>
                    <a:lnTo>
                      <a:pt x="92" y="13"/>
                    </a:lnTo>
                    <a:lnTo>
                      <a:pt x="98" y="8"/>
                    </a:lnTo>
                    <a:lnTo>
                      <a:pt x="105" y="4"/>
                    </a:lnTo>
                    <a:lnTo>
                      <a:pt x="113" y="1"/>
                    </a:lnTo>
                    <a:lnTo>
                      <a:pt x="121" y="0"/>
                    </a:lnTo>
                    <a:lnTo>
                      <a:pt x="121" y="0"/>
                    </a:lnTo>
                    <a:lnTo>
                      <a:pt x="126" y="1"/>
                    </a:lnTo>
                    <a:lnTo>
                      <a:pt x="131" y="2"/>
                    </a:lnTo>
                    <a:lnTo>
                      <a:pt x="131" y="2"/>
                    </a:lnTo>
                    <a:lnTo>
                      <a:pt x="137" y="5"/>
                    </a:lnTo>
                    <a:lnTo>
                      <a:pt x="141" y="9"/>
                    </a:lnTo>
                    <a:lnTo>
                      <a:pt x="143" y="15"/>
                    </a:lnTo>
                    <a:lnTo>
                      <a:pt x="145" y="20"/>
                    </a:lnTo>
                    <a:lnTo>
                      <a:pt x="147" y="29"/>
                    </a:lnTo>
                    <a:lnTo>
                      <a:pt x="148" y="35"/>
                    </a:lnTo>
                    <a:lnTo>
                      <a:pt x="148" y="35"/>
                    </a:lnTo>
                    <a:lnTo>
                      <a:pt x="147" y="53"/>
                    </a:lnTo>
                    <a:lnTo>
                      <a:pt x="147" y="53"/>
                    </a:lnTo>
                    <a:lnTo>
                      <a:pt x="147" y="81"/>
                    </a:lnTo>
                    <a:lnTo>
                      <a:pt x="148" y="84"/>
                    </a:lnTo>
                    <a:lnTo>
                      <a:pt x="148" y="84"/>
                    </a:lnTo>
                    <a:lnTo>
                      <a:pt x="148" y="100"/>
                    </a:lnTo>
                    <a:lnTo>
                      <a:pt x="147" y="108"/>
                    </a:lnTo>
                    <a:lnTo>
                      <a:pt x="146" y="116"/>
                    </a:lnTo>
                    <a:lnTo>
                      <a:pt x="146" y="116"/>
                    </a:lnTo>
                    <a:lnTo>
                      <a:pt x="145" y="125"/>
                    </a:lnTo>
                    <a:lnTo>
                      <a:pt x="143" y="128"/>
                    </a:lnTo>
                    <a:lnTo>
                      <a:pt x="141" y="132"/>
                    </a:lnTo>
                    <a:lnTo>
                      <a:pt x="139" y="134"/>
                    </a:lnTo>
                    <a:lnTo>
                      <a:pt x="136" y="136"/>
                    </a:lnTo>
                    <a:lnTo>
                      <a:pt x="128" y="141"/>
                    </a:lnTo>
                    <a:lnTo>
                      <a:pt x="128" y="141"/>
                    </a:lnTo>
                    <a:lnTo>
                      <a:pt x="127" y="141"/>
                    </a:lnTo>
                    <a:lnTo>
                      <a:pt x="126" y="141"/>
                    </a:lnTo>
                    <a:lnTo>
                      <a:pt x="126" y="141"/>
                    </a:lnTo>
                    <a:lnTo>
                      <a:pt x="121" y="142"/>
                    </a:lnTo>
                    <a:lnTo>
                      <a:pt x="116" y="142"/>
                    </a:lnTo>
                    <a:lnTo>
                      <a:pt x="116" y="142"/>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57" name="chenying0907 212"/>
              <p:cNvSpPr/>
              <p:nvPr/>
            </p:nvSpPr>
            <p:spPr bwMode="auto">
              <a:xfrm>
                <a:off x="4197350" y="2182813"/>
                <a:ext cx="260350" cy="244475"/>
              </a:xfrm>
              <a:custGeom>
                <a:avLst/>
                <a:gdLst/>
                <a:ahLst/>
                <a:cxnLst>
                  <a:cxn ang="0">
                    <a:pos x="106" y="462"/>
                  </a:cxn>
                  <a:cxn ang="0">
                    <a:pos x="96" y="455"/>
                  </a:cxn>
                  <a:cxn ang="0">
                    <a:pos x="94" y="452"/>
                  </a:cxn>
                  <a:cxn ang="0">
                    <a:pos x="85" y="442"/>
                  </a:cxn>
                  <a:cxn ang="0">
                    <a:pos x="76" y="430"/>
                  </a:cxn>
                  <a:cxn ang="0">
                    <a:pos x="53" y="411"/>
                  </a:cxn>
                  <a:cxn ang="0">
                    <a:pos x="35" y="386"/>
                  </a:cxn>
                  <a:cxn ang="0">
                    <a:pos x="15" y="339"/>
                  </a:cxn>
                  <a:cxn ang="0">
                    <a:pos x="5" y="299"/>
                  </a:cxn>
                  <a:cxn ang="0">
                    <a:pos x="0" y="253"/>
                  </a:cxn>
                  <a:cxn ang="0">
                    <a:pos x="3" y="202"/>
                  </a:cxn>
                  <a:cxn ang="0">
                    <a:pos x="8" y="172"/>
                  </a:cxn>
                  <a:cxn ang="0">
                    <a:pos x="24" y="124"/>
                  </a:cxn>
                  <a:cxn ang="0">
                    <a:pos x="48" y="85"/>
                  </a:cxn>
                  <a:cxn ang="0">
                    <a:pos x="68" y="64"/>
                  </a:cxn>
                  <a:cxn ang="0">
                    <a:pos x="124" y="25"/>
                  </a:cxn>
                  <a:cxn ang="0">
                    <a:pos x="193" y="4"/>
                  </a:cxn>
                  <a:cxn ang="0">
                    <a:pos x="241" y="0"/>
                  </a:cxn>
                  <a:cxn ang="0">
                    <a:pos x="298" y="5"/>
                  </a:cxn>
                  <a:cxn ang="0">
                    <a:pos x="352" y="20"/>
                  </a:cxn>
                  <a:cxn ang="0">
                    <a:pos x="401" y="44"/>
                  </a:cxn>
                  <a:cxn ang="0">
                    <a:pos x="445" y="76"/>
                  </a:cxn>
                  <a:cxn ang="0">
                    <a:pos x="480" y="115"/>
                  </a:cxn>
                  <a:cxn ang="0">
                    <a:pos x="492" y="135"/>
                  </a:cxn>
                  <a:cxn ang="0">
                    <a:pos x="491" y="146"/>
                  </a:cxn>
                  <a:cxn ang="0">
                    <a:pos x="483" y="153"/>
                  </a:cxn>
                  <a:cxn ang="0">
                    <a:pos x="473" y="157"/>
                  </a:cxn>
                  <a:cxn ang="0">
                    <a:pos x="465" y="154"/>
                  </a:cxn>
                  <a:cxn ang="0">
                    <a:pos x="458" y="147"/>
                  </a:cxn>
                  <a:cxn ang="0">
                    <a:pos x="429" y="112"/>
                  </a:cxn>
                  <a:cxn ang="0">
                    <a:pos x="395" y="85"/>
                  </a:cxn>
                  <a:cxn ang="0">
                    <a:pos x="356" y="65"/>
                  </a:cxn>
                  <a:cxn ang="0">
                    <a:pos x="289" y="42"/>
                  </a:cxn>
                  <a:cxn ang="0">
                    <a:pos x="247" y="34"/>
                  </a:cxn>
                  <a:cxn ang="0">
                    <a:pos x="219" y="34"/>
                  </a:cxn>
                  <a:cxn ang="0">
                    <a:pos x="182" y="40"/>
                  </a:cxn>
                  <a:cxn ang="0">
                    <a:pos x="144" y="53"/>
                  </a:cxn>
                  <a:cxn ang="0">
                    <a:pos x="109" y="74"/>
                  </a:cxn>
                  <a:cxn ang="0">
                    <a:pos x="80" y="100"/>
                  </a:cxn>
                  <a:cxn ang="0">
                    <a:pos x="59" y="133"/>
                  </a:cxn>
                  <a:cxn ang="0">
                    <a:pos x="48" y="163"/>
                  </a:cxn>
                  <a:cxn ang="0">
                    <a:pos x="39" y="210"/>
                  </a:cxn>
                  <a:cxn ang="0">
                    <a:pos x="38" y="259"/>
                  </a:cxn>
                  <a:cxn ang="0">
                    <a:pos x="45" y="304"/>
                  </a:cxn>
                  <a:cxn ang="0">
                    <a:pos x="60" y="348"/>
                  </a:cxn>
                  <a:cxn ang="0">
                    <a:pos x="76" y="373"/>
                  </a:cxn>
                  <a:cxn ang="0">
                    <a:pos x="101" y="402"/>
                  </a:cxn>
                  <a:cxn ang="0">
                    <a:pos x="122" y="429"/>
                  </a:cxn>
                  <a:cxn ang="0">
                    <a:pos x="125" y="431"/>
                  </a:cxn>
                  <a:cxn ang="0">
                    <a:pos x="131" y="446"/>
                  </a:cxn>
                  <a:cxn ang="0">
                    <a:pos x="129" y="455"/>
                  </a:cxn>
                  <a:cxn ang="0">
                    <a:pos x="121" y="462"/>
                  </a:cxn>
                  <a:cxn ang="0">
                    <a:pos x="110" y="463"/>
                  </a:cxn>
                </a:cxnLst>
                <a:rect l="0" t="0" r="r" b="b"/>
                <a:pathLst>
                  <a:path w="492" h="463">
                    <a:moveTo>
                      <a:pt x="110" y="463"/>
                    </a:moveTo>
                    <a:lnTo>
                      <a:pt x="110" y="463"/>
                    </a:lnTo>
                    <a:lnTo>
                      <a:pt x="106" y="462"/>
                    </a:lnTo>
                    <a:lnTo>
                      <a:pt x="102" y="461"/>
                    </a:lnTo>
                    <a:lnTo>
                      <a:pt x="98" y="458"/>
                    </a:lnTo>
                    <a:lnTo>
                      <a:pt x="96" y="455"/>
                    </a:lnTo>
                    <a:lnTo>
                      <a:pt x="96" y="455"/>
                    </a:lnTo>
                    <a:lnTo>
                      <a:pt x="94" y="453"/>
                    </a:lnTo>
                    <a:lnTo>
                      <a:pt x="94" y="452"/>
                    </a:lnTo>
                    <a:lnTo>
                      <a:pt x="91" y="450"/>
                    </a:lnTo>
                    <a:lnTo>
                      <a:pt x="91" y="450"/>
                    </a:lnTo>
                    <a:lnTo>
                      <a:pt x="85" y="442"/>
                    </a:lnTo>
                    <a:lnTo>
                      <a:pt x="85" y="442"/>
                    </a:lnTo>
                    <a:lnTo>
                      <a:pt x="80" y="435"/>
                    </a:lnTo>
                    <a:lnTo>
                      <a:pt x="76" y="430"/>
                    </a:lnTo>
                    <a:lnTo>
                      <a:pt x="65" y="421"/>
                    </a:lnTo>
                    <a:lnTo>
                      <a:pt x="65" y="421"/>
                    </a:lnTo>
                    <a:lnTo>
                      <a:pt x="53" y="411"/>
                    </a:lnTo>
                    <a:lnTo>
                      <a:pt x="53" y="411"/>
                    </a:lnTo>
                    <a:lnTo>
                      <a:pt x="44" y="399"/>
                    </a:lnTo>
                    <a:lnTo>
                      <a:pt x="35" y="386"/>
                    </a:lnTo>
                    <a:lnTo>
                      <a:pt x="27" y="370"/>
                    </a:lnTo>
                    <a:lnTo>
                      <a:pt x="21" y="355"/>
                    </a:lnTo>
                    <a:lnTo>
                      <a:pt x="15" y="339"/>
                    </a:lnTo>
                    <a:lnTo>
                      <a:pt x="11" y="325"/>
                    </a:lnTo>
                    <a:lnTo>
                      <a:pt x="5" y="299"/>
                    </a:lnTo>
                    <a:lnTo>
                      <a:pt x="5" y="299"/>
                    </a:lnTo>
                    <a:lnTo>
                      <a:pt x="3" y="285"/>
                    </a:lnTo>
                    <a:lnTo>
                      <a:pt x="0" y="269"/>
                    </a:lnTo>
                    <a:lnTo>
                      <a:pt x="0" y="253"/>
                    </a:lnTo>
                    <a:lnTo>
                      <a:pt x="0" y="235"/>
                    </a:lnTo>
                    <a:lnTo>
                      <a:pt x="0" y="218"/>
                    </a:lnTo>
                    <a:lnTo>
                      <a:pt x="3" y="202"/>
                    </a:lnTo>
                    <a:lnTo>
                      <a:pt x="5" y="186"/>
                    </a:lnTo>
                    <a:lnTo>
                      <a:pt x="8" y="172"/>
                    </a:lnTo>
                    <a:lnTo>
                      <a:pt x="8" y="172"/>
                    </a:lnTo>
                    <a:lnTo>
                      <a:pt x="13" y="154"/>
                    </a:lnTo>
                    <a:lnTo>
                      <a:pt x="18" y="139"/>
                    </a:lnTo>
                    <a:lnTo>
                      <a:pt x="24" y="124"/>
                    </a:lnTo>
                    <a:lnTo>
                      <a:pt x="31" y="110"/>
                    </a:lnTo>
                    <a:lnTo>
                      <a:pt x="39" y="98"/>
                    </a:lnTo>
                    <a:lnTo>
                      <a:pt x="48" y="85"/>
                    </a:lnTo>
                    <a:lnTo>
                      <a:pt x="57" y="74"/>
                    </a:lnTo>
                    <a:lnTo>
                      <a:pt x="68" y="64"/>
                    </a:lnTo>
                    <a:lnTo>
                      <a:pt x="68" y="64"/>
                    </a:lnTo>
                    <a:lnTo>
                      <a:pt x="85" y="49"/>
                    </a:lnTo>
                    <a:lnTo>
                      <a:pt x="105" y="36"/>
                    </a:lnTo>
                    <a:lnTo>
                      <a:pt x="124" y="25"/>
                    </a:lnTo>
                    <a:lnTo>
                      <a:pt x="146" y="16"/>
                    </a:lnTo>
                    <a:lnTo>
                      <a:pt x="169" y="9"/>
                    </a:lnTo>
                    <a:lnTo>
                      <a:pt x="193" y="4"/>
                    </a:lnTo>
                    <a:lnTo>
                      <a:pt x="216" y="1"/>
                    </a:lnTo>
                    <a:lnTo>
                      <a:pt x="241" y="0"/>
                    </a:lnTo>
                    <a:lnTo>
                      <a:pt x="241" y="0"/>
                    </a:lnTo>
                    <a:lnTo>
                      <a:pt x="260" y="1"/>
                    </a:lnTo>
                    <a:lnTo>
                      <a:pt x="279" y="2"/>
                    </a:lnTo>
                    <a:lnTo>
                      <a:pt x="298" y="5"/>
                    </a:lnTo>
                    <a:lnTo>
                      <a:pt x="316" y="9"/>
                    </a:lnTo>
                    <a:lnTo>
                      <a:pt x="334" y="14"/>
                    </a:lnTo>
                    <a:lnTo>
                      <a:pt x="352" y="20"/>
                    </a:lnTo>
                    <a:lnTo>
                      <a:pt x="368" y="27"/>
                    </a:lnTo>
                    <a:lnTo>
                      <a:pt x="385" y="35"/>
                    </a:lnTo>
                    <a:lnTo>
                      <a:pt x="401" y="44"/>
                    </a:lnTo>
                    <a:lnTo>
                      <a:pt x="416" y="54"/>
                    </a:lnTo>
                    <a:lnTo>
                      <a:pt x="430" y="65"/>
                    </a:lnTo>
                    <a:lnTo>
                      <a:pt x="445" y="76"/>
                    </a:lnTo>
                    <a:lnTo>
                      <a:pt x="457" y="88"/>
                    </a:lnTo>
                    <a:lnTo>
                      <a:pt x="469" y="102"/>
                    </a:lnTo>
                    <a:lnTo>
                      <a:pt x="480" y="115"/>
                    </a:lnTo>
                    <a:lnTo>
                      <a:pt x="490" y="130"/>
                    </a:lnTo>
                    <a:lnTo>
                      <a:pt x="490" y="130"/>
                    </a:lnTo>
                    <a:lnTo>
                      <a:pt x="492" y="135"/>
                    </a:lnTo>
                    <a:lnTo>
                      <a:pt x="492" y="139"/>
                    </a:lnTo>
                    <a:lnTo>
                      <a:pt x="492" y="143"/>
                    </a:lnTo>
                    <a:lnTo>
                      <a:pt x="491" y="146"/>
                    </a:lnTo>
                    <a:lnTo>
                      <a:pt x="491" y="146"/>
                    </a:lnTo>
                    <a:lnTo>
                      <a:pt x="487" y="150"/>
                    </a:lnTo>
                    <a:lnTo>
                      <a:pt x="483" y="153"/>
                    </a:lnTo>
                    <a:lnTo>
                      <a:pt x="478" y="155"/>
                    </a:lnTo>
                    <a:lnTo>
                      <a:pt x="473" y="157"/>
                    </a:lnTo>
                    <a:lnTo>
                      <a:pt x="473" y="157"/>
                    </a:lnTo>
                    <a:lnTo>
                      <a:pt x="473" y="157"/>
                    </a:lnTo>
                    <a:lnTo>
                      <a:pt x="469" y="155"/>
                    </a:lnTo>
                    <a:lnTo>
                      <a:pt x="465" y="154"/>
                    </a:lnTo>
                    <a:lnTo>
                      <a:pt x="462" y="151"/>
                    </a:lnTo>
                    <a:lnTo>
                      <a:pt x="458" y="147"/>
                    </a:lnTo>
                    <a:lnTo>
                      <a:pt x="458" y="147"/>
                    </a:lnTo>
                    <a:lnTo>
                      <a:pt x="450" y="135"/>
                    </a:lnTo>
                    <a:lnTo>
                      <a:pt x="439" y="123"/>
                    </a:lnTo>
                    <a:lnTo>
                      <a:pt x="429" y="112"/>
                    </a:lnTo>
                    <a:lnTo>
                      <a:pt x="419" y="102"/>
                    </a:lnTo>
                    <a:lnTo>
                      <a:pt x="407" y="94"/>
                    </a:lnTo>
                    <a:lnTo>
                      <a:pt x="395" y="85"/>
                    </a:lnTo>
                    <a:lnTo>
                      <a:pt x="383" y="77"/>
                    </a:lnTo>
                    <a:lnTo>
                      <a:pt x="369" y="71"/>
                    </a:lnTo>
                    <a:lnTo>
                      <a:pt x="356" y="65"/>
                    </a:lnTo>
                    <a:lnTo>
                      <a:pt x="342" y="59"/>
                    </a:lnTo>
                    <a:lnTo>
                      <a:pt x="316" y="50"/>
                    </a:lnTo>
                    <a:lnTo>
                      <a:pt x="289" y="42"/>
                    </a:lnTo>
                    <a:lnTo>
                      <a:pt x="263" y="36"/>
                    </a:lnTo>
                    <a:lnTo>
                      <a:pt x="263" y="36"/>
                    </a:lnTo>
                    <a:lnTo>
                      <a:pt x="247" y="34"/>
                    </a:lnTo>
                    <a:lnTo>
                      <a:pt x="232" y="33"/>
                    </a:lnTo>
                    <a:lnTo>
                      <a:pt x="232" y="33"/>
                    </a:lnTo>
                    <a:lnTo>
                      <a:pt x="219" y="34"/>
                    </a:lnTo>
                    <a:lnTo>
                      <a:pt x="207" y="35"/>
                    </a:lnTo>
                    <a:lnTo>
                      <a:pt x="195" y="37"/>
                    </a:lnTo>
                    <a:lnTo>
                      <a:pt x="182" y="40"/>
                    </a:lnTo>
                    <a:lnTo>
                      <a:pt x="169" y="44"/>
                    </a:lnTo>
                    <a:lnTo>
                      <a:pt x="156" y="48"/>
                    </a:lnTo>
                    <a:lnTo>
                      <a:pt x="144" y="53"/>
                    </a:lnTo>
                    <a:lnTo>
                      <a:pt x="133" y="59"/>
                    </a:lnTo>
                    <a:lnTo>
                      <a:pt x="120" y="66"/>
                    </a:lnTo>
                    <a:lnTo>
                      <a:pt x="109" y="74"/>
                    </a:lnTo>
                    <a:lnTo>
                      <a:pt x="99" y="82"/>
                    </a:lnTo>
                    <a:lnTo>
                      <a:pt x="89" y="90"/>
                    </a:lnTo>
                    <a:lnTo>
                      <a:pt x="80" y="100"/>
                    </a:lnTo>
                    <a:lnTo>
                      <a:pt x="72" y="110"/>
                    </a:lnTo>
                    <a:lnTo>
                      <a:pt x="66" y="121"/>
                    </a:lnTo>
                    <a:lnTo>
                      <a:pt x="59" y="133"/>
                    </a:lnTo>
                    <a:lnTo>
                      <a:pt x="59" y="133"/>
                    </a:lnTo>
                    <a:lnTo>
                      <a:pt x="53" y="147"/>
                    </a:lnTo>
                    <a:lnTo>
                      <a:pt x="48" y="163"/>
                    </a:lnTo>
                    <a:lnTo>
                      <a:pt x="44" y="178"/>
                    </a:lnTo>
                    <a:lnTo>
                      <a:pt x="41" y="195"/>
                    </a:lnTo>
                    <a:lnTo>
                      <a:pt x="39" y="210"/>
                    </a:lnTo>
                    <a:lnTo>
                      <a:pt x="38" y="227"/>
                    </a:lnTo>
                    <a:lnTo>
                      <a:pt x="37" y="242"/>
                    </a:lnTo>
                    <a:lnTo>
                      <a:pt x="38" y="259"/>
                    </a:lnTo>
                    <a:lnTo>
                      <a:pt x="39" y="274"/>
                    </a:lnTo>
                    <a:lnTo>
                      <a:pt x="42" y="290"/>
                    </a:lnTo>
                    <a:lnTo>
                      <a:pt x="45" y="304"/>
                    </a:lnTo>
                    <a:lnTo>
                      <a:pt x="49" y="320"/>
                    </a:lnTo>
                    <a:lnTo>
                      <a:pt x="54" y="334"/>
                    </a:lnTo>
                    <a:lnTo>
                      <a:pt x="60" y="348"/>
                    </a:lnTo>
                    <a:lnTo>
                      <a:pt x="68" y="361"/>
                    </a:lnTo>
                    <a:lnTo>
                      <a:pt x="76" y="373"/>
                    </a:lnTo>
                    <a:lnTo>
                      <a:pt x="76" y="373"/>
                    </a:lnTo>
                    <a:lnTo>
                      <a:pt x="87" y="389"/>
                    </a:lnTo>
                    <a:lnTo>
                      <a:pt x="101" y="402"/>
                    </a:lnTo>
                    <a:lnTo>
                      <a:pt x="101" y="402"/>
                    </a:lnTo>
                    <a:lnTo>
                      <a:pt x="112" y="416"/>
                    </a:lnTo>
                    <a:lnTo>
                      <a:pt x="121" y="428"/>
                    </a:lnTo>
                    <a:lnTo>
                      <a:pt x="122" y="429"/>
                    </a:lnTo>
                    <a:lnTo>
                      <a:pt x="123" y="430"/>
                    </a:lnTo>
                    <a:lnTo>
                      <a:pt x="123" y="430"/>
                    </a:lnTo>
                    <a:lnTo>
                      <a:pt x="125" y="431"/>
                    </a:lnTo>
                    <a:lnTo>
                      <a:pt x="128" y="434"/>
                    </a:lnTo>
                    <a:lnTo>
                      <a:pt x="130" y="440"/>
                    </a:lnTo>
                    <a:lnTo>
                      <a:pt x="131" y="446"/>
                    </a:lnTo>
                    <a:lnTo>
                      <a:pt x="130" y="451"/>
                    </a:lnTo>
                    <a:lnTo>
                      <a:pt x="130" y="451"/>
                    </a:lnTo>
                    <a:lnTo>
                      <a:pt x="129" y="455"/>
                    </a:lnTo>
                    <a:lnTo>
                      <a:pt x="125" y="458"/>
                    </a:lnTo>
                    <a:lnTo>
                      <a:pt x="123" y="460"/>
                    </a:lnTo>
                    <a:lnTo>
                      <a:pt x="121" y="462"/>
                    </a:lnTo>
                    <a:lnTo>
                      <a:pt x="117" y="463"/>
                    </a:lnTo>
                    <a:lnTo>
                      <a:pt x="114" y="463"/>
                    </a:lnTo>
                    <a:lnTo>
                      <a:pt x="110" y="463"/>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grpSp>
      </p:grpSp>
      <p:grpSp>
        <p:nvGrpSpPr>
          <p:cNvPr id="58" name="chenying0907 57"/>
          <p:cNvGrpSpPr/>
          <p:nvPr/>
        </p:nvGrpSpPr>
        <p:grpSpPr>
          <a:xfrm>
            <a:off x="6642055" y="2693953"/>
            <a:ext cx="1815265" cy="1833549"/>
            <a:chOff x="6691750" y="2982188"/>
            <a:chExt cx="1815265" cy="1833549"/>
          </a:xfrm>
          <a:solidFill>
            <a:srgbClr val="005188"/>
          </a:solidFill>
        </p:grpSpPr>
        <p:sp>
          <p:nvSpPr>
            <p:cNvPr id="59" name="椭圆 31"/>
            <p:cNvSpPr/>
            <p:nvPr/>
          </p:nvSpPr>
          <p:spPr>
            <a:xfrm rot="15654318">
              <a:off x="6682608" y="2991330"/>
              <a:ext cx="1833549" cy="1815265"/>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321" y="connsiteY0-322"/>
                </a:cxn>
                <a:cxn ang="0">
                  <a:pos x="connsiteX1-323" y="connsiteY1-324"/>
                </a:cxn>
                <a:cxn ang="0">
                  <a:pos x="connsiteX2-325" y="connsiteY2-326"/>
                </a:cxn>
                <a:cxn ang="0">
                  <a:pos x="connsiteX3-327" y="connsiteY3-328"/>
                </a:cxn>
                <a:cxn ang="0">
                  <a:pos x="connsiteX4-329" y="connsiteY4-330"/>
                </a:cxn>
                <a:cxn ang="0">
                  <a:pos x="connsiteX5-331" y="connsiteY5-33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noFill/>
            <a:ln w="25400" cap="rnd">
              <a:solidFill>
                <a:srgbClr val="005188"/>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605448"/>
                </a:solidFill>
              </a:endParaRPr>
            </a:p>
          </p:txBody>
        </p:sp>
        <p:grpSp>
          <p:nvGrpSpPr>
            <p:cNvPr id="60" name="chenying0907 59"/>
            <p:cNvGrpSpPr/>
            <p:nvPr/>
          </p:nvGrpSpPr>
          <p:grpSpPr>
            <a:xfrm>
              <a:off x="7213505" y="3608119"/>
              <a:ext cx="622302" cy="612311"/>
              <a:chOff x="5219701" y="3138488"/>
              <a:chExt cx="692150" cy="681038"/>
            </a:xfrm>
            <a:grpFill/>
          </p:grpSpPr>
          <p:sp>
            <p:nvSpPr>
              <p:cNvPr id="61" name="chenying0907 408"/>
              <p:cNvSpPr>
                <a:spLocks noEditPoints="1"/>
              </p:cNvSpPr>
              <p:nvPr/>
            </p:nvSpPr>
            <p:spPr bwMode="auto">
              <a:xfrm>
                <a:off x="5219701" y="3141663"/>
                <a:ext cx="692150" cy="674688"/>
              </a:xfrm>
              <a:custGeom>
                <a:avLst/>
                <a:gdLst/>
                <a:ahLst/>
                <a:cxnLst>
                  <a:cxn ang="0">
                    <a:pos x="473" y="1264"/>
                  </a:cxn>
                  <a:cxn ang="0">
                    <a:pos x="369" y="1230"/>
                  </a:cxn>
                  <a:cxn ang="0">
                    <a:pos x="184" y="1094"/>
                  </a:cxn>
                  <a:cxn ang="0">
                    <a:pos x="72" y="952"/>
                  </a:cxn>
                  <a:cxn ang="0">
                    <a:pos x="19" y="846"/>
                  </a:cxn>
                  <a:cxn ang="0">
                    <a:pos x="0" y="746"/>
                  </a:cxn>
                  <a:cxn ang="0">
                    <a:pos x="6" y="574"/>
                  </a:cxn>
                  <a:cxn ang="0">
                    <a:pos x="32" y="411"/>
                  </a:cxn>
                  <a:cxn ang="0">
                    <a:pos x="85" y="309"/>
                  </a:cxn>
                  <a:cxn ang="0">
                    <a:pos x="183" y="166"/>
                  </a:cxn>
                  <a:cxn ang="0">
                    <a:pos x="275" y="111"/>
                  </a:cxn>
                  <a:cxn ang="0">
                    <a:pos x="415" y="49"/>
                  </a:cxn>
                  <a:cxn ang="0">
                    <a:pos x="597" y="12"/>
                  </a:cxn>
                  <a:cxn ang="0">
                    <a:pos x="663" y="1"/>
                  </a:cxn>
                  <a:cxn ang="0">
                    <a:pos x="769" y="11"/>
                  </a:cxn>
                  <a:cxn ang="0">
                    <a:pos x="888" y="41"/>
                  </a:cxn>
                  <a:cxn ang="0">
                    <a:pos x="947" y="72"/>
                  </a:cxn>
                  <a:cxn ang="0">
                    <a:pos x="981" y="90"/>
                  </a:cxn>
                  <a:cxn ang="0">
                    <a:pos x="1034" y="127"/>
                  </a:cxn>
                  <a:cxn ang="0">
                    <a:pos x="1074" y="158"/>
                  </a:cxn>
                  <a:cxn ang="0">
                    <a:pos x="1155" y="246"/>
                  </a:cxn>
                  <a:cxn ang="0">
                    <a:pos x="1259" y="406"/>
                  </a:cxn>
                  <a:cxn ang="0">
                    <a:pos x="1286" y="512"/>
                  </a:cxn>
                  <a:cxn ang="0">
                    <a:pos x="1307" y="689"/>
                  </a:cxn>
                  <a:cxn ang="0">
                    <a:pos x="1291" y="846"/>
                  </a:cxn>
                  <a:cxn ang="0">
                    <a:pos x="1253" y="938"/>
                  </a:cxn>
                  <a:cxn ang="0">
                    <a:pos x="1196" y="1039"/>
                  </a:cxn>
                  <a:cxn ang="0">
                    <a:pos x="1097" y="1142"/>
                  </a:cxn>
                  <a:cxn ang="0">
                    <a:pos x="905" y="1234"/>
                  </a:cxn>
                  <a:cxn ang="0">
                    <a:pos x="672" y="1270"/>
                  </a:cxn>
                  <a:cxn ang="0">
                    <a:pos x="656" y="1277"/>
                  </a:cxn>
                  <a:cxn ang="0">
                    <a:pos x="656" y="44"/>
                  </a:cxn>
                  <a:cxn ang="0">
                    <a:pos x="492" y="66"/>
                  </a:cxn>
                  <a:cxn ang="0">
                    <a:pos x="340" y="119"/>
                  </a:cxn>
                  <a:cxn ang="0">
                    <a:pos x="235" y="172"/>
                  </a:cxn>
                  <a:cxn ang="0">
                    <a:pos x="157" y="253"/>
                  </a:cxn>
                  <a:cxn ang="0">
                    <a:pos x="82" y="390"/>
                  </a:cxn>
                  <a:cxn ang="0">
                    <a:pos x="47" y="525"/>
                  </a:cxn>
                  <a:cxn ang="0">
                    <a:pos x="35" y="687"/>
                  </a:cxn>
                  <a:cxn ang="0">
                    <a:pos x="50" y="820"/>
                  </a:cxn>
                  <a:cxn ang="0">
                    <a:pos x="121" y="958"/>
                  </a:cxn>
                  <a:cxn ang="0">
                    <a:pos x="249" y="1105"/>
                  </a:cxn>
                  <a:cxn ang="0">
                    <a:pos x="397" y="1203"/>
                  </a:cxn>
                  <a:cxn ang="0">
                    <a:pos x="610" y="1241"/>
                  </a:cxn>
                  <a:cxn ang="0">
                    <a:pos x="653" y="1235"/>
                  </a:cxn>
                  <a:cxn ang="0">
                    <a:pos x="807" y="1220"/>
                  </a:cxn>
                  <a:cxn ang="0">
                    <a:pos x="1008" y="1152"/>
                  </a:cxn>
                  <a:cxn ang="0">
                    <a:pos x="1116" y="1081"/>
                  </a:cxn>
                  <a:cxn ang="0">
                    <a:pos x="1202" y="965"/>
                  </a:cxn>
                  <a:cxn ang="0">
                    <a:pos x="1244" y="870"/>
                  </a:cxn>
                  <a:cxn ang="0">
                    <a:pos x="1269" y="756"/>
                  </a:cxn>
                  <a:cxn ang="0">
                    <a:pos x="1260" y="566"/>
                  </a:cxn>
                  <a:cxn ang="0">
                    <a:pos x="1219" y="405"/>
                  </a:cxn>
                  <a:cxn ang="0">
                    <a:pos x="1155" y="301"/>
                  </a:cxn>
                  <a:cxn ang="0">
                    <a:pos x="1103" y="245"/>
                  </a:cxn>
                  <a:cxn ang="0">
                    <a:pos x="1071" y="207"/>
                  </a:cxn>
                  <a:cxn ang="0">
                    <a:pos x="1021" y="161"/>
                  </a:cxn>
                  <a:cxn ang="0">
                    <a:pos x="971" y="126"/>
                  </a:cxn>
                  <a:cxn ang="0">
                    <a:pos x="940" y="115"/>
                  </a:cxn>
                  <a:cxn ang="0">
                    <a:pos x="867" y="71"/>
                  </a:cxn>
                  <a:cxn ang="0">
                    <a:pos x="751" y="44"/>
                  </a:cxn>
                  <a:cxn ang="0">
                    <a:pos x="670" y="38"/>
                  </a:cxn>
                </a:cxnLst>
                <a:rect l="0" t="0" r="r" b="b"/>
                <a:pathLst>
                  <a:path w="1307" h="1277">
                    <a:moveTo>
                      <a:pt x="641" y="1277"/>
                    </a:moveTo>
                    <a:lnTo>
                      <a:pt x="641" y="1277"/>
                    </a:lnTo>
                    <a:lnTo>
                      <a:pt x="608" y="1276"/>
                    </a:lnTo>
                    <a:lnTo>
                      <a:pt x="574" y="1275"/>
                    </a:lnTo>
                    <a:lnTo>
                      <a:pt x="541" y="1273"/>
                    </a:lnTo>
                    <a:lnTo>
                      <a:pt x="507" y="1270"/>
                    </a:lnTo>
                    <a:lnTo>
                      <a:pt x="473" y="1264"/>
                    </a:lnTo>
                    <a:lnTo>
                      <a:pt x="456" y="1259"/>
                    </a:lnTo>
                    <a:lnTo>
                      <a:pt x="439" y="1255"/>
                    </a:lnTo>
                    <a:lnTo>
                      <a:pt x="421" y="1250"/>
                    </a:lnTo>
                    <a:lnTo>
                      <a:pt x="404" y="1244"/>
                    </a:lnTo>
                    <a:lnTo>
                      <a:pt x="386" y="1238"/>
                    </a:lnTo>
                    <a:lnTo>
                      <a:pt x="369" y="1230"/>
                    </a:lnTo>
                    <a:lnTo>
                      <a:pt x="369" y="1230"/>
                    </a:lnTo>
                    <a:lnTo>
                      <a:pt x="343" y="1217"/>
                    </a:lnTo>
                    <a:lnTo>
                      <a:pt x="316" y="1202"/>
                    </a:lnTo>
                    <a:lnTo>
                      <a:pt x="289" y="1184"/>
                    </a:lnTo>
                    <a:lnTo>
                      <a:pt x="262" y="1164"/>
                    </a:lnTo>
                    <a:lnTo>
                      <a:pt x="236" y="1143"/>
                    </a:lnTo>
                    <a:lnTo>
                      <a:pt x="210" y="1119"/>
                    </a:lnTo>
                    <a:lnTo>
                      <a:pt x="184" y="1094"/>
                    </a:lnTo>
                    <a:lnTo>
                      <a:pt x="159" y="1068"/>
                    </a:lnTo>
                    <a:lnTo>
                      <a:pt x="159" y="1068"/>
                    </a:lnTo>
                    <a:lnTo>
                      <a:pt x="136" y="1043"/>
                    </a:lnTo>
                    <a:lnTo>
                      <a:pt x="116" y="1017"/>
                    </a:lnTo>
                    <a:lnTo>
                      <a:pt x="97" y="991"/>
                    </a:lnTo>
                    <a:lnTo>
                      <a:pt x="80" y="964"/>
                    </a:lnTo>
                    <a:lnTo>
                      <a:pt x="72" y="952"/>
                    </a:lnTo>
                    <a:lnTo>
                      <a:pt x="72" y="952"/>
                    </a:lnTo>
                    <a:lnTo>
                      <a:pt x="58" y="926"/>
                    </a:lnTo>
                    <a:lnTo>
                      <a:pt x="43" y="899"/>
                    </a:lnTo>
                    <a:lnTo>
                      <a:pt x="30" y="872"/>
                    </a:lnTo>
                    <a:lnTo>
                      <a:pt x="24" y="859"/>
                    </a:lnTo>
                    <a:lnTo>
                      <a:pt x="19" y="846"/>
                    </a:lnTo>
                    <a:lnTo>
                      <a:pt x="19" y="846"/>
                    </a:lnTo>
                    <a:lnTo>
                      <a:pt x="12" y="825"/>
                    </a:lnTo>
                    <a:lnTo>
                      <a:pt x="6" y="800"/>
                    </a:lnTo>
                    <a:lnTo>
                      <a:pt x="3" y="787"/>
                    </a:lnTo>
                    <a:lnTo>
                      <a:pt x="1" y="774"/>
                    </a:lnTo>
                    <a:lnTo>
                      <a:pt x="0" y="761"/>
                    </a:lnTo>
                    <a:lnTo>
                      <a:pt x="0" y="746"/>
                    </a:lnTo>
                    <a:lnTo>
                      <a:pt x="0" y="746"/>
                    </a:lnTo>
                    <a:lnTo>
                      <a:pt x="1" y="710"/>
                    </a:lnTo>
                    <a:lnTo>
                      <a:pt x="3" y="674"/>
                    </a:lnTo>
                    <a:lnTo>
                      <a:pt x="3" y="674"/>
                    </a:lnTo>
                    <a:lnTo>
                      <a:pt x="5" y="638"/>
                    </a:lnTo>
                    <a:lnTo>
                      <a:pt x="6" y="602"/>
                    </a:lnTo>
                    <a:lnTo>
                      <a:pt x="6" y="602"/>
                    </a:lnTo>
                    <a:lnTo>
                      <a:pt x="6" y="574"/>
                    </a:lnTo>
                    <a:lnTo>
                      <a:pt x="7" y="545"/>
                    </a:lnTo>
                    <a:lnTo>
                      <a:pt x="9" y="515"/>
                    </a:lnTo>
                    <a:lnTo>
                      <a:pt x="13" y="485"/>
                    </a:lnTo>
                    <a:lnTo>
                      <a:pt x="19" y="455"/>
                    </a:lnTo>
                    <a:lnTo>
                      <a:pt x="23" y="440"/>
                    </a:lnTo>
                    <a:lnTo>
                      <a:pt x="27" y="426"/>
                    </a:lnTo>
                    <a:lnTo>
                      <a:pt x="32" y="411"/>
                    </a:lnTo>
                    <a:lnTo>
                      <a:pt x="37" y="398"/>
                    </a:lnTo>
                    <a:lnTo>
                      <a:pt x="43" y="385"/>
                    </a:lnTo>
                    <a:lnTo>
                      <a:pt x="51" y="372"/>
                    </a:lnTo>
                    <a:lnTo>
                      <a:pt x="51" y="372"/>
                    </a:lnTo>
                    <a:lnTo>
                      <a:pt x="68" y="341"/>
                    </a:lnTo>
                    <a:lnTo>
                      <a:pt x="85" y="309"/>
                    </a:lnTo>
                    <a:lnTo>
                      <a:pt x="85" y="309"/>
                    </a:lnTo>
                    <a:lnTo>
                      <a:pt x="106" y="268"/>
                    </a:lnTo>
                    <a:lnTo>
                      <a:pt x="118" y="247"/>
                    </a:lnTo>
                    <a:lnTo>
                      <a:pt x="130" y="228"/>
                    </a:lnTo>
                    <a:lnTo>
                      <a:pt x="144" y="208"/>
                    </a:lnTo>
                    <a:lnTo>
                      <a:pt x="158" y="190"/>
                    </a:lnTo>
                    <a:lnTo>
                      <a:pt x="174" y="174"/>
                    </a:lnTo>
                    <a:lnTo>
                      <a:pt x="183" y="166"/>
                    </a:lnTo>
                    <a:lnTo>
                      <a:pt x="191" y="158"/>
                    </a:lnTo>
                    <a:lnTo>
                      <a:pt x="191" y="158"/>
                    </a:lnTo>
                    <a:lnTo>
                      <a:pt x="212" y="145"/>
                    </a:lnTo>
                    <a:lnTo>
                      <a:pt x="232" y="133"/>
                    </a:lnTo>
                    <a:lnTo>
                      <a:pt x="253" y="121"/>
                    </a:lnTo>
                    <a:lnTo>
                      <a:pt x="275" y="111"/>
                    </a:lnTo>
                    <a:lnTo>
                      <a:pt x="275" y="111"/>
                    </a:lnTo>
                    <a:lnTo>
                      <a:pt x="305" y="95"/>
                    </a:lnTo>
                    <a:lnTo>
                      <a:pt x="305" y="95"/>
                    </a:lnTo>
                    <a:lnTo>
                      <a:pt x="335" y="81"/>
                    </a:lnTo>
                    <a:lnTo>
                      <a:pt x="366" y="66"/>
                    </a:lnTo>
                    <a:lnTo>
                      <a:pt x="382" y="60"/>
                    </a:lnTo>
                    <a:lnTo>
                      <a:pt x="399" y="54"/>
                    </a:lnTo>
                    <a:lnTo>
                      <a:pt x="415" y="49"/>
                    </a:lnTo>
                    <a:lnTo>
                      <a:pt x="433" y="44"/>
                    </a:lnTo>
                    <a:lnTo>
                      <a:pt x="447" y="41"/>
                    </a:lnTo>
                    <a:lnTo>
                      <a:pt x="447" y="41"/>
                    </a:lnTo>
                    <a:lnTo>
                      <a:pt x="496" y="29"/>
                    </a:lnTo>
                    <a:lnTo>
                      <a:pt x="546" y="19"/>
                    </a:lnTo>
                    <a:lnTo>
                      <a:pt x="571" y="15"/>
                    </a:lnTo>
                    <a:lnTo>
                      <a:pt x="597" y="12"/>
                    </a:lnTo>
                    <a:lnTo>
                      <a:pt x="622" y="10"/>
                    </a:lnTo>
                    <a:lnTo>
                      <a:pt x="648" y="9"/>
                    </a:lnTo>
                    <a:lnTo>
                      <a:pt x="650" y="9"/>
                    </a:lnTo>
                    <a:lnTo>
                      <a:pt x="651" y="7"/>
                    </a:lnTo>
                    <a:lnTo>
                      <a:pt x="651" y="7"/>
                    </a:lnTo>
                    <a:lnTo>
                      <a:pt x="656" y="3"/>
                    </a:lnTo>
                    <a:lnTo>
                      <a:pt x="663" y="1"/>
                    </a:lnTo>
                    <a:lnTo>
                      <a:pt x="663" y="1"/>
                    </a:lnTo>
                    <a:lnTo>
                      <a:pt x="687" y="0"/>
                    </a:lnTo>
                    <a:lnTo>
                      <a:pt x="687" y="0"/>
                    </a:lnTo>
                    <a:lnTo>
                      <a:pt x="708" y="1"/>
                    </a:lnTo>
                    <a:lnTo>
                      <a:pt x="728" y="3"/>
                    </a:lnTo>
                    <a:lnTo>
                      <a:pt x="749" y="7"/>
                    </a:lnTo>
                    <a:lnTo>
                      <a:pt x="769" y="11"/>
                    </a:lnTo>
                    <a:lnTo>
                      <a:pt x="769" y="11"/>
                    </a:lnTo>
                    <a:lnTo>
                      <a:pt x="806" y="18"/>
                    </a:lnTo>
                    <a:lnTo>
                      <a:pt x="806" y="18"/>
                    </a:lnTo>
                    <a:lnTo>
                      <a:pt x="830" y="23"/>
                    </a:lnTo>
                    <a:lnTo>
                      <a:pt x="853" y="29"/>
                    </a:lnTo>
                    <a:lnTo>
                      <a:pt x="877" y="36"/>
                    </a:lnTo>
                    <a:lnTo>
                      <a:pt x="888" y="41"/>
                    </a:lnTo>
                    <a:lnTo>
                      <a:pt x="900" y="46"/>
                    </a:lnTo>
                    <a:lnTo>
                      <a:pt x="900" y="46"/>
                    </a:lnTo>
                    <a:lnTo>
                      <a:pt x="914" y="53"/>
                    </a:lnTo>
                    <a:lnTo>
                      <a:pt x="914" y="53"/>
                    </a:lnTo>
                    <a:lnTo>
                      <a:pt x="926" y="59"/>
                    </a:lnTo>
                    <a:lnTo>
                      <a:pt x="937" y="64"/>
                    </a:lnTo>
                    <a:lnTo>
                      <a:pt x="947" y="72"/>
                    </a:lnTo>
                    <a:lnTo>
                      <a:pt x="957" y="80"/>
                    </a:lnTo>
                    <a:lnTo>
                      <a:pt x="957" y="80"/>
                    </a:lnTo>
                    <a:lnTo>
                      <a:pt x="960" y="82"/>
                    </a:lnTo>
                    <a:lnTo>
                      <a:pt x="965" y="84"/>
                    </a:lnTo>
                    <a:lnTo>
                      <a:pt x="975" y="88"/>
                    </a:lnTo>
                    <a:lnTo>
                      <a:pt x="975" y="88"/>
                    </a:lnTo>
                    <a:lnTo>
                      <a:pt x="981" y="90"/>
                    </a:lnTo>
                    <a:lnTo>
                      <a:pt x="987" y="92"/>
                    </a:lnTo>
                    <a:lnTo>
                      <a:pt x="987" y="92"/>
                    </a:lnTo>
                    <a:lnTo>
                      <a:pt x="996" y="97"/>
                    </a:lnTo>
                    <a:lnTo>
                      <a:pt x="1005" y="104"/>
                    </a:lnTo>
                    <a:lnTo>
                      <a:pt x="1022" y="117"/>
                    </a:lnTo>
                    <a:lnTo>
                      <a:pt x="1022" y="117"/>
                    </a:lnTo>
                    <a:lnTo>
                      <a:pt x="1034" y="127"/>
                    </a:lnTo>
                    <a:lnTo>
                      <a:pt x="1047" y="137"/>
                    </a:lnTo>
                    <a:lnTo>
                      <a:pt x="1052" y="140"/>
                    </a:lnTo>
                    <a:lnTo>
                      <a:pt x="1052" y="140"/>
                    </a:lnTo>
                    <a:lnTo>
                      <a:pt x="1064" y="148"/>
                    </a:lnTo>
                    <a:lnTo>
                      <a:pt x="1069" y="152"/>
                    </a:lnTo>
                    <a:lnTo>
                      <a:pt x="1074" y="158"/>
                    </a:lnTo>
                    <a:lnTo>
                      <a:pt x="1074" y="158"/>
                    </a:lnTo>
                    <a:lnTo>
                      <a:pt x="1085" y="171"/>
                    </a:lnTo>
                    <a:lnTo>
                      <a:pt x="1095" y="182"/>
                    </a:lnTo>
                    <a:lnTo>
                      <a:pt x="1117" y="205"/>
                    </a:lnTo>
                    <a:lnTo>
                      <a:pt x="1117" y="205"/>
                    </a:lnTo>
                    <a:lnTo>
                      <a:pt x="1136" y="226"/>
                    </a:lnTo>
                    <a:lnTo>
                      <a:pt x="1155" y="246"/>
                    </a:lnTo>
                    <a:lnTo>
                      <a:pt x="1155" y="246"/>
                    </a:lnTo>
                    <a:lnTo>
                      <a:pt x="1181" y="279"/>
                    </a:lnTo>
                    <a:lnTo>
                      <a:pt x="1204" y="313"/>
                    </a:lnTo>
                    <a:lnTo>
                      <a:pt x="1225" y="345"/>
                    </a:lnTo>
                    <a:lnTo>
                      <a:pt x="1244" y="374"/>
                    </a:lnTo>
                    <a:lnTo>
                      <a:pt x="1244" y="374"/>
                    </a:lnTo>
                    <a:lnTo>
                      <a:pt x="1252" y="390"/>
                    </a:lnTo>
                    <a:lnTo>
                      <a:pt x="1259" y="406"/>
                    </a:lnTo>
                    <a:lnTo>
                      <a:pt x="1265" y="423"/>
                    </a:lnTo>
                    <a:lnTo>
                      <a:pt x="1271" y="440"/>
                    </a:lnTo>
                    <a:lnTo>
                      <a:pt x="1276" y="458"/>
                    </a:lnTo>
                    <a:lnTo>
                      <a:pt x="1280" y="475"/>
                    </a:lnTo>
                    <a:lnTo>
                      <a:pt x="1286" y="511"/>
                    </a:lnTo>
                    <a:lnTo>
                      <a:pt x="1286" y="512"/>
                    </a:lnTo>
                    <a:lnTo>
                      <a:pt x="1286" y="512"/>
                    </a:lnTo>
                    <a:lnTo>
                      <a:pt x="1291" y="538"/>
                    </a:lnTo>
                    <a:lnTo>
                      <a:pt x="1295" y="564"/>
                    </a:lnTo>
                    <a:lnTo>
                      <a:pt x="1298" y="590"/>
                    </a:lnTo>
                    <a:lnTo>
                      <a:pt x="1302" y="616"/>
                    </a:lnTo>
                    <a:lnTo>
                      <a:pt x="1302" y="616"/>
                    </a:lnTo>
                    <a:lnTo>
                      <a:pt x="1305" y="653"/>
                    </a:lnTo>
                    <a:lnTo>
                      <a:pt x="1307" y="689"/>
                    </a:lnTo>
                    <a:lnTo>
                      <a:pt x="1307" y="725"/>
                    </a:lnTo>
                    <a:lnTo>
                      <a:pt x="1306" y="761"/>
                    </a:lnTo>
                    <a:lnTo>
                      <a:pt x="1305" y="778"/>
                    </a:lnTo>
                    <a:lnTo>
                      <a:pt x="1303" y="796"/>
                    </a:lnTo>
                    <a:lnTo>
                      <a:pt x="1299" y="812"/>
                    </a:lnTo>
                    <a:lnTo>
                      <a:pt x="1295" y="830"/>
                    </a:lnTo>
                    <a:lnTo>
                      <a:pt x="1291" y="846"/>
                    </a:lnTo>
                    <a:lnTo>
                      <a:pt x="1286" y="863"/>
                    </a:lnTo>
                    <a:lnTo>
                      <a:pt x="1280" y="879"/>
                    </a:lnTo>
                    <a:lnTo>
                      <a:pt x="1272" y="895"/>
                    </a:lnTo>
                    <a:lnTo>
                      <a:pt x="1272" y="895"/>
                    </a:lnTo>
                    <a:lnTo>
                      <a:pt x="1262" y="917"/>
                    </a:lnTo>
                    <a:lnTo>
                      <a:pt x="1253" y="938"/>
                    </a:lnTo>
                    <a:lnTo>
                      <a:pt x="1253" y="938"/>
                    </a:lnTo>
                    <a:lnTo>
                      <a:pt x="1246" y="956"/>
                    </a:lnTo>
                    <a:lnTo>
                      <a:pt x="1237" y="974"/>
                    </a:lnTo>
                    <a:lnTo>
                      <a:pt x="1228" y="992"/>
                    </a:lnTo>
                    <a:lnTo>
                      <a:pt x="1218" y="1008"/>
                    </a:lnTo>
                    <a:lnTo>
                      <a:pt x="1213" y="1016"/>
                    </a:lnTo>
                    <a:lnTo>
                      <a:pt x="1213" y="1016"/>
                    </a:lnTo>
                    <a:lnTo>
                      <a:pt x="1196" y="1039"/>
                    </a:lnTo>
                    <a:lnTo>
                      <a:pt x="1180" y="1063"/>
                    </a:lnTo>
                    <a:lnTo>
                      <a:pt x="1161" y="1086"/>
                    </a:lnTo>
                    <a:lnTo>
                      <a:pt x="1151" y="1096"/>
                    </a:lnTo>
                    <a:lnTo>
                      <a:pt x="1141" y="1106"/>
                    </a:lnTo>
                    <a:lnTo>
                      <a:pt x="1141" y="1106"/>
                    </a:lnTo>
                    <a:lnTo>
                      <a:pt x="1120" y="1124"/>
                    </a:lnTo>
                    <a:lnTo>
                      <a:pt x="1097" y="1142"/>
                    </a:lnTo>
                    <a:lnTo>
                      <a:pt x="1073" y="1157"/>
                    </a:lnTo>
                    <a:lnTo>
                      <a:pt x="1048" y="1173"/>
                    </a:lnTo>
                    <a:lnTo>
                      <a:pt x="1022" y="1187"/>
                    </a:lnTo>
                    <a:lnTo>
                      <a:pt x="994" y="1201"/>
                    </a:lnTo>
                    <a:lnTo>
                      <a:pt x="965" y="1213"/>
                    </a:lnTo>
                    <a:lnTo>
                      <a:pt x="936" y="1223"/>
                    </a:lnTo>
                    <a:lnTo>
                      <a:pt x="905" y="1234"/>
                    </a:lnTo>
                    <a:lnTo>
                      <a:pt x="873" y="1243"/>
                    </a:lnTo>
                    <a:lnTo>
                      <a:pt x="841" y="1250"/>
                    </a:lnTo>
                    <a:lnTo>
                      <a:pt x="809" y="1256"/>
                    </a:lnTo>
                    <a:lnTo>
                      <a:pt x="775" y="1262"/>
                    </a:lnTo>
                    <a:lnTo>
                      <a:pt x="741" y="1266"/>
                    </a:lnTo>
                    <a:lnTo>
                      <a:pt x="707" y="1269"/>
                    </a:lnTo>
                    <a:lnTo>
                      <a:pt x="672" y="1270"/>
                    </a:lnTo>
                    <a:lnTo>
                      <a:pt x="670" y="1270"/>
                    </a:lnTo>
                    <a:lnTo>
                      <a:pt x="668" y="1272"/>
                    </a:lnTo>
                    <a:lnTo>
                      <a:pt x="668" y="1272"/>
                    </a:lnTo>
                    <a:lnTo>
                      <a:pt x="665" y="1274"/>
                    </a:lnTo>
                    <a:lnTo>
                      <a:pt x="663" y="1275"/>
                    </a:lnTo>
                    <a:lnTo>
                      <a:pt x="660" y="1276"/>
                    </a:lnTo>
                    <a:lnTo>
                      <a:pt x="656" y="1277"/>
                    </a:lnTo>
                    <a:lnTo>
                      <a:pt x="641" y="1277"/>
                    </a:lnTo>
                    <a:close/>
                    <a:moveTo>
                      <a:pt x="668" y="40"/>
                    </a:moveTo>
                    <a:lnTo>
                      <a:pt x="668" y="40"/>
                    </a:lnTo>
                    <a:lnTo>
                      <a:pt x="666" y="42"/>
                    </a:lnTo>
                    <a:lnTo>
                      <a:pt x="663" y="43"/>
                    </a:lnTo>
                    <a:lnTo>
                      <a:pt x="660" y="44"/>
                    </a:lnTo>
                    <a:lnTo>
                      <a:pt x="656" y="44"/>
                    </a:lnTo>
                    <a:lnTo>
                      <a:pt x="656" y="44"/>
                    </a:lnTo>
                    <a:lnTo>
                      <a:pt x="628" y="45"/>
                    </a:lnTo>
                    <a:lnTo>
                      <a:pt x="600" y="47"/>
                    </a:lnTo>
                    <a:lnTo>
                      <a:pt x="572" y="51"/>
                    </a:lnTo>
                    <a:lnTo>
                      <a:pt x="544" y="55"/>
                    </a:lnTo>
                    <a:lnTo>
                      <a:pt x="518" y="60"/>
                    </a:lnTo>
                    <a:lnTo>
                      <a:pt x="492" y="66"/>
                    </a:lnTo>
                    <a:lnTo>
                      <a:pt x="443" y="79"/>
                    </a:lnTo>
                    <a:lnTo>
                      <a:pt x="443" y="79"/>
                    </a:lnTo>
                    <a:lnTo>
                      <a:pt x="425" y="84"/>
                    </a:lnTo>
                    <a:lnTo>
                      <a:pt x="407" y="90"/>
                    </a:lnTo>
                    <a:lnTo>
                      <a:pt x="389" y="96"/>
                    </a:lnTo>
                    <a:lnTo>
                      <a:pt x="372" y="104"/>
                    </a:lnTo>
                    <a:lnTo>
                      <a:pt x="340" y="119"/>
                    </a:lnTo>
                    <a:lnTo>
                      <a:pt x="309" y="135"/>
                    </a:lnTo>
                    <a:lnTo>
                      <a:pt x="309" y="135"/>
                    </a:lnTo>
                    <a:lnTo>
                      <a:pt x="283" y="147"/>
                    </a:lnTo>
                    <a:lnTo>
                      <a:pt x="283" y="147"/>
                    </a:lnTo>
                    <a:lnTo>
                      <a:pt x="267" y="154"/>
                    </a:lnTo>
                    <a:lnTo>
                      <a:pt x="251" y="162"/>
                    </a:lnTo>
                    <a:lnTo>
                      <a:pt x="235" y="172"/>
                    </a:lnTo>
                    <a:lnTo>
                      <a:pt x="220" y="182"/>
                    </a:lnTo>
                    <a:lnTo>
                      <a:pt x="220" y="182"/>
                    </a:lnTo>
                    <a:lnTo>
                      <a:pt x="211" y="189"/>
                    </a:lnTo>
                    <a:lnTo>
                      <a:pt x="201" y="198"/>
                    </a:lnTo>
                    <a:lnTo>
                      <a:pt x="185" y="215"/>
                    </a:lnTo>
                    <a:lnTo>
                      <a:pt x="170" y="233"/>
                    </a:lnTo>
                    <a:lnTo>
                      <a:pt x="157" y="253"/>
                    </a:lnTo>
                    <a:lnTo>
                      <a:pt x="144" y="274"/>
                    </a:lnTo>
                    <a:lnTo>
                      <a:pt x="132" y="295"/>
                    </a:lnTo>
                    <a:lnTo>
                      <a:pt x="110" y="338"/>
                    </a:lnTo>
                    <a:lnTo>
                      <a:pt x="110" y="338"/>
                    </a:lnTo>
                    <a:lnTo>
                      <a:pt x="96" y="365"/>
                    </a:lnTo>
                    <a:lnTo>
                      <a:pt x="82" y="390"/>
                    </a:lnTo>
                    <a:lnTo>
                      <a:pt x="82" y="390"/>
                    </a:lnTo>
                    <a:lnTo>
                      <a:pt x="76" y="400"/>
                    </a:lnTo>
                    <a:lnTo>
                      <a:pt x="71" y="410"/>
                    </a:lnTo>
                    <a:lnTo>
                      <a:pt x="63" y="432"/>
                    </a:lnTo>
                    <a:lnTo>
                      <a:pt x="57" y="455"/>
                    </a:lnTo>
                    <a:lnTo>
                      <a:pt x="53" y="478"/>
                    </a:lnTo>
                    <a:lnTo>
                      <a:pt x="50" y="501"/>
                    </a:lnTo>
                    <a:lnTo>
                      <a:pt x="47" y="525"/>
                    </a:lnTo>
                    <a:lnTo>
                      <a:pt x="43" y="572"/>
                    </a:lnTo>
                    <a:lnTo>
                      <a:pt x="43" y="572"/>
                    </a:lnTo>
                    <a:lnTo>
                      <a:pt x="42" y="600"/>
                    </a:lnTo>
                    <a:lnTo>
                      <a:pt x="42" y="600"/>
                    </a:lnTo>
                    <a:lnTo>
                      <a:pt x="39" y="632"/>
                    </a:lnTo>
                    <a:lnTo>
                      <a:pt x="39" y="632"/>
                    </a:lnTo>
                    <a:lnTo>
                      <a:pt x="35" y="687"/>
                    </a:lnTo>
                    <a:lnTo>
                      <a:pt x="35" y="714"/>
                    </a:lnTo>
                    <a:lnTo>
                      <a:pt x="35" y="742"/>
                    </a:lnTo>
                    <a:lnTo>
                      <a:pt x="37" y="769"/>
                    </a:lnTo>
                    <a:lnTo>
                      <a:pt x="39" y="781"/>
                    </a:lnTo>
                    <a:lnTo>
                      <a:pt x="42" y="795"/>
                    </a:lnTo>
                    <a:lnTo>
                      <a:pt x="45" y="808"/>
                    </a:lnTo>
                    <a:lnTo>
                      <a:pt x="50" y="820"/>
                    </a:lnTo>
                    <a:lnTo>
                      <a:pt x="55" y="833"/>
                    </a:lnTo>
                    <a:lnTo>
                      <a:pt x="61" y="845"/>
                    </a:lnTo>
                    <a:lnTo>
                      <a:pt x="64" y="853"/>
                    </a:lnTo>
                    <a:lnTo>
                      <a:pt x="64" y="853"/>
                    </a:lnTo>
                    <a:lnTo>
                      <a:pt x="92" y="906"/>
                    </a:lnTo>
                    <a:lnTo>
                      <a:pt x="106" y="932"/>
                    </a:lnTo>
                    <a:lnTo>
                      <a:pt x="121" y="958"/>
                    </a:lnTo>
                    <a:lnTo>
                      <a:pt x="137" y="983"/>
                    </a:lnTo>
                    <a:lnTo>
                      <a:pt x="155" y="1007"/>
                    </a:lnTo>
                    <a:lnTo>
                      <a:pt x="175" y="1031"/>
                    </a:lnTo>
                    <a:lnTo>
                      <a:pt x="195" y="1054"/>
                    </a:lnTo>
                    <a:lnTo>
                      <a:pt x="195" y="1054"/>
                    </a:lnTo>
                    <a:lnTo>
                      <a:pt x="222" y="1081"/>
                    </a:lnTo>
                    <a:lnTo>
                      <a:pt x="249" y="1105"/>
                    </a:lnTo>
                    <a:lnTo>
                      <a:pt x="275" y="1127"/>
                    </a:lnTo>
                    <a:lnTo>
                      <a:pt x="300" y="1147"/>
                    </a:lnTo>
                    <a:lnTo>
                      <a:pt x="324" y="1164"/>
                    </a:lnTo>
                    <a:lnTo>
                      <a:pt x="349" y="1180"/>
                    </a:lnTo>
                    <a:lnTo>
                      <a:pt x="373" y="1192"/>
                    </a:lnTo>
                    <a:lnTo>
                      <a:pt x="397" y="1203"/>
                    </a:lnTo>
                    <a:lnTo>
                      <a:pt x="397" y="1203"/>
                    </a:lnTo>
                    <a:lnTo>
                      <a:pt x="429" y="1214"/>
                    </a:lnTo>
                    <a:lnTo>
                      <a:pt x="460" y="1223"/>
                    </a:lnTo>
                    <a:lnTo>
                      <a:pt x="491" y="1231"/>
                    </a:lnTo>
                    <a:lnTo>
                      <a:pt x="521" y="1235"/>
                    </a:lnTo>
                    <a:lnTo>
                      <a:pt x="551" y="1238"/>
                    </a:lnTo>
                    <a:lnTo>
                      <a:pt x="581" y="1240"/>
                    </a:lnTo>
                    <a:lnTo>
                      <a:pt x="610" y="1241"/>
                    </a:lnTo>
                    <a:lnTo>
                      <a:pt x="640" y="1241"/>
                    </a:lnTo>
                    <a:lnTo>
                      <a:pt x="643" y="1241"/>
                    </a:lnTo>
                    <a:lnTo>
                      <a:pt x="644" y="1239"/>
                    </a:lnTo>
                    <a:lnTo>
                      <a:pt x="644" y="1239"/>
                    </a:lnTo>
                    <a:lnTo>
                      <a:pt x="647" y="1237"/>
                    </a:lnTo>
                    <a:lnTo>
                      <a:pt x="650" y="1236"/>
                    </a:lnTo>
                    <a:lnTo>
                      <a:pt x="653" y="1235"/>
                    </a:lnTo>
                    <a:lnTo>
                      <a:pt x="656" y="1235"/>
                    </a:lnTo>
                    <a:lnTo>
                      <a:pt x="656" y="1235"/>
                    </a:lnTo>
                    <a:lnTo>
                      <a:pt x="687" y="1234"/>
                    </a:lnTo>
                    <a:lnTo>
                      <a:pt x="718" y="1232"/>
                    </a:lnTo>
                    <a:lnTo>
                      <a:pt x="748" y="1230"/>
                    </a:lnTo>
                    <a:lnTo>
                      <a:pt x="778" y="1225"/>
                    </a:lnTo>
                    <a:lnTo>
                      <a:pt x="807" y="1220"/>
                    </a:lnTo>
                    <a:lnTo>
                      <a:pt x="836" y="1213"/>
                    </a:lnTo>
                    <a:lnTo>
                      <a:pt x="864" y="1206"/>
                    </a:lnTo>
                    <a:lnTo>
                      <a:pt x="891" y="1196"/>
                    </a:lnTo>
                    <a:lnTo>
                      <a:pt x="891" y="1196"/>
                    </a:lnTo>
                    <a:lnTo>
                      <a:pt x="949" y="1177"/>
                    </a:lnTo>
                    <a:lnTo>
                      <a:pt x="978" y="1165"/>
                    </a:lnTo>
                    <a:lnTo>
                      <a:pt x="1008" y="1152"/>
                    </a:lnTo>
                    <a:lnTo>
                      <a:pt x="1037" y="1138"/>
                    </a:lnTo>
                    <a:lnTo>
                      <a:pt x="1052" y="1129"/>
                    </a:lnTo>
                    <a:lnTo>
                      <a:pt x="1065" y="1121"/>
                    </a:lnTo>
                    <a:lnTo>
                      <a:pt x="1078" y="1112"/>
                    </a:lnTo>
                    <a:lnTo>
                      <a:pt x="1092" y="1102"/>
                    </a:lnTo>
                    <a:lnTo>
                      <a:pt x="1103" y="1092"/>
                    </a:lnTo>
                    <a:lnTo>
                      <a:pt x="1116" y="1081"/>
                    </a:lnTo>
                    <a:lnTo>
                      <a:pt x="1116" y="1081"/>
                    </a:lnTo>
                    <a:lnTo>
                      <a:pt x="1136" y="1058"/>
                    </a:lnTo>
                    <a:lnTo>
                      <a:pt x="1157" y="1033"/>
                    </a:lnTo>
                    <a:lnTo>
                      <a:pt x="1177" y="1006"/>
                    </a:lnTo>
                    <a:lnTo>
                      <a:pt x="1195" y="979"/>
                    </a:lnTo>
                    <a:lnTo>
                      <a:pt x="1195" y="979"/>
                    </a:lnTo>
                    <a:lnTo>
                      <a:pt x="1202" y="965"/>
                    </a:lnTo>
                    <a:lnTo>
                      <a:pt x="1209" y="952"/>
                    </a:lnTo>
                    <a:lnTo>
                      <a:pt x="1221" y="924"/>
                    </a:lnTo>
                    <a:lnTo>
                      <a:pt x="1221" y="924"/>
                    </a:lnTo>
                    <a:lnTo>
                      <a:pt x="1228" y="904"/>
                    </a:lnTo>
                    <a:lnTo>
                      <a:pt x="1236" y="886"/>
                    </a:lnTo>
                    <a:lnTo>
                      <a:pt x="1236" y="886"/>
                    </a:lnTo>
                    <a:lnTo>
                      <a:pt x="1244" y="870"/>
                    </a:lnTo>
                    <a:lnTo>
                      <a:pt x="1250" y="855"/>
                    </a:lnTo>
                    <a:lnTo>
                      <a:pt x="1255" y="838"/>
                    </a:lnTo>
                    <a:lnTo>
                      <a:pt x="1259" y="822"/>
                    </a:lnTo>
                    <a:lnTo>
                      <a:pt x="1263" y="806"/>
                    </a:lnTo>
                    <a:lnTo>
                      <a:pt x="1266" y="789"/>
                    </a:lnTo>
                    <a:lnTo>
                      <a:pt x="1268" y="773"/>
                    </a:lnTo>
                    <a:lnTo>
                      <a:pt x="1269" y="756"/>
                    </a:lnTo>
                    <a:lnTo>
                      <a:pt x="1271" y="723"/>
                    </a:lnTo>
                    <a:lnTo>
                      <a:pt x="1271" y="691"/>
                    </a:lnTo>
                    <a:lnTo>
                      <a:pt x="1268" y="660"/>
                    </a:lnTo>
                    <a:lnTo>
                      <a:pt x="1266" y="629"/>
                    </a:lnTo>
                    <a:lnTo>
                      <a:pt x="1266" y="629"/>
                    </a:lnTo>
                    <a:lnTo>
                      <a:pt x="1263" y="598"/>
                    </a:lnTo>
                    <a:lnTo>
                      <a:pt x="1260" y="566"/>
                    </a:lnTo>
                    <a:lnTo>
                      <a:pt x="1256" y="533"/>
                    </a:lnTo>
                    <a:lnTo>
                      <a:pt x="1250" y="500"/>
                    </a:lnTo>
                    <a:lnTo>
                      <a:pt x="1242" y="467"/>
                    </a:lnTo>
                    <a:lnTo>
                      <a:pt x="1237" y="452"/>
                    </a:lnTo>
                    <a:lnTo>
                      <a:pt x="1232" y="436"/>
                    </a:lnTo>
                    <a:lnTo>
                      <a:pt x="1226" y="421"/>
                    </a:lnTo>
                    <a:lnTo>
                      <a:pt x="1219" y="405"/>
                    </a:lnTo>
                    <a:lnTo>
                      <a:pt x="1212" y="392"/>
                    </a:lnTo>
                    <a:lnTo>
                      <a:pt x="1203" y="377"/>
                    </a:lnTo>
                    <a:lnTo>
                      <a:pt x="1203" y="377"/>
                    </a:lnTo>
                    <a:lnTo>
                      <a:pt x="1184" y="346"/>
                    </a:lnTo>
                    <a:lnTo>
                      <a:pt x="1184" y="346"/>
                    </a:lnTo>
                    <a:lnTo>
                      <a:pt x="1169" y="324"/>
                    </a:lnTo>
                    <a:lnTo>
                      <a:pt x="1155" y="301"/>
                    </a:lnTo>
                    <a:lnTo>
                      <a:pt x="1138" y="280"/>
                    </a:lnTo>
                    <a:lnTo>
                      <a:pt x="1130" y="271"/>
                    </a:lnTo>
                    <a:lnTo>
                      <a:pt x="1122" y="263"/>
                    </a:lnTo>
                    <a:lnTo>
                      <a:pt x="1122" y="263"/>
                    </a:lnTo>
                    <a:lnTo>
                      <a:pt x="1114" y="255"/>
                    </a:lnTo>
                    <a:lnTo>
                      <a:pt x="1114" y="255"/>
                    </a:lnTo>
                    <a:lnTo>
                      <a:pt x="1103" y="245"/>
                    </a:lnTo>
                    <a:lnTo>
                      <a:pt x="1098" y="240"/>
                    </a:lnTo>
                    <a:lnTo>
                      <a:pt x="1095" y="235"/>
                    </a:lnTo>
                    <a:lnTo>
                      <a:pt x="1095" y="235"/>
                    </a:lnTo>
                    <a:lnTo>
                      <a:pt x="1090" y="227"/>
                    </a:lnTo>
                    <a:lnTo>
                      <a:pt x="1084" y="219"/>
                    </a:lnTo>
                    <a:lnTo>
                      <a:pt x="1077" y="213"/>
                    </a:lnTo>
                    <a:lnTo>
                      <a:pt x="1071" y="207"/>
                    </a:lnTo>
                    <a:lnTo>
                      <a:pt x="1071" y="207"/>
                    </a:lnTo>
                    <a:lnTo>
                      <a:pt x="1063" y="200"/>
                    </a:lnTo>
                    <a:lnTo>
                      <a:pt x="1055" y="190"/>
                    </a:lnTo>
                    <a:lnTo>
                      <a:pt x="1055" y="190"/>
                    </a:lnTo>
                    <a:lnTo>
                      <a:pt x="1044" y="180"/>
                    </a:lnTo>
                    <a:lnTo>
                      <a:pt x="1033" y="170"/>
                    </a:lnTo>
                    <a:lnTo>
                      <a:pt x="1021" y="161"/>
                    </a:lnTo>
                    <a:lnTo>
                      <a:pt x="1008" y="153"/>
                    </a:lnTo>
                    <a:lnTo>
                      <a:pt x="1008" y="153"/>
                    </a:lnTo>
                    <a:lnTo>
                      <a:pt x="992" y="142"/>
                    </a:lnTo>
                    <a:lnTo>
                      <a:pt x="983" y="137"/>
                    </a:lnTo>
                    <a:lnTo>
                      <a:pt x="976" y="130"/>
                    </a:lnTo>
                    <a:lnTo>
                      <a:pt x="976" y="130"/>
                    </a:lnTo>
                    <a:lnTo>
                      <a:pt x="971" y="126"/>
                    </a:lnTo>
                    <a:lnTo>
                      <a:pt x="966" y="124"/>
                    </a:lnTo>
                    <a:lnTo>
                      <a:pt x="955" y="121"/>
                    </a:lnTo>
                    <a:lnTo>
                      <a:pt x="955" y="121"/>
                    </a:lnTo>
                    <a:lnTo>
                      <a:pt x="947" y="119"/>
                    </a:lnTo>
                    <a:lnTo>
                      <a:pt x="943" y="117"/>
                    </a:lnTo>
                    <a:lnTo>
                      <a:pt x="940" y="115"/>
                    </a:lnTo>
                    <a:lnTo>
                      <a:pt x="940" y="115"/>
                    </a:lnTo>
                    <a:lnTo>
                      <a:pt x="934" y="108"/>
                    </a:lnTo>
                    <a:lnTo>
                      <a:pt x="927" y="103"/>
                    </a:lnTo>
                    <a:lnTo>
                      <a:pt x="911" y="92"/>
                    </a:lnTo>
                    <a:lnTo>
                      <a:pt x="896" y="84"/>
                    </a:lnTo>
                    <a:lnTo>
                      <a:pt x="880" y="77"/>
                    </a:lnTo>
                    <a:lnTo>
                      <a:pt x="880" y="77"/>
                    </a:lnTo>
                    <a:lnTo>
                      <a:pt x="867" y="71"/>
                    </a:lnTo>
                    <a:lnTo>
                      <a:pt x="852" y="65"/>
                    </a:lnTo>
                    <a:lnTo>
                      <a:pt x="837" y="59"/>
                    </a:lnTo>
                    <a:lnTo>
                      <a:pt x="820" y="54"/>
                    </a:lnTo>
                    <a:lnTo>
                      <a:pt x="803" y="50"/>
                    </a:lnTo>
                    <a:lnTo>
                      <a:pt x="785" y="47"/>
                    </a:lnTo>
                    <a:lnTo>
                      <a:pt x="767" y="45"/>
                    </a:lnTo>
                    <a:lnTo>
                      <a:pt x="751" y="44"/>
                    </a:lnTo>
                    <a:lnTo>
                      <a:pt x="751" y="44"/>
                    </a:lnTo>
                    <a:lnTo>
                      <a:pt x="731" y="43"/>
                    </a:lnTo>
                    <a:lnTo>
                      <a:pt x="712" y="41"/>
                    </a:lnTo>
                    <a:lnTo>
                      <a:pt x="712" y="41"/>
                    </a:lnTo>
                    <a:lnTo>
                      <a:pt x="693" y="39"/>
                    </a:lnTo>
                    <a:lnTo>
                      <a:pt x="672" y="38"/>
                    </a:lnTo>
                    <a:lnTo>
                      <a:pt x="670" y="38"/>
                    </a:lnTo>
                    <a:lnTo>
                      <a:pt x="668" y="40"/>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62" name="chenying0907 409"/>
              <p:cNvSpPr/>
              <p:nvPr/>
            </p:nvSpPr>
            <p:spPr bwMode="auto">
              <a:xfrm>
                <a:off x="5319713" y="3249613"/>
                <a:ext cx="493713" cy="57150"/>
              </a:xfrm>
              <a:custGeom>
                <a:avLst/>
                <a:gdLst/>
                <a:ahLst/>
                <a:cxnLst>
                  <a:cxn ang="0">
                    <a:pos x="488" y="109"/>
                  </a:cxn>
                  <a:cxn ang="0">
                    <a:pos x="463" y="107"/>
                  </a:cxn>
                  <a:cxn ang="0">
                    <a:pos x="442" y="104"/>
                  </a:cxn>
                  <a:cxn ang="0">
                    <a:pos x="431" y="101"/>
                  </a:cxn>
                  <a:cxn ang="0">
                    <a:pos x="395" y="96"/>
                  </a:cxn>
                  <a:cxn ang="0">
                    <a:pos x="346" y="93"/>
                  </a:cxn>
                  <a:cxn ang="0">
                    <a:pos x="339" y="93"/>
                  </a:cxn>
                  <a:cxn ang="0">
                    <a:pos x="272" y="88"/>
                  </a:cxn>
                  <a:cxn ang="0">
                    <a:pos x="206" y="81"/>
                  </a:cxn>
                  <a:cxn ang="0">
                    <a:pos x="157" y="74"/>
                  </a:cxn>
                  <a:cxn ang="0">
                    <a:pos x="106" y="65"/>
                  </a:cxn>
                  <a:cxn ang="0">
                    <a:pos x="56" y="51"/>
                  </a:cxn>
                  <a:cxn ang="0">
                    <a:pos x="9" y="32"/>
                  </a:cxn>
                  <a:cxn ang="0">
                    <a:pos x="6" y="30"/>
                  </a:cxn>
                  <a:cxn ang="0">
                    <a:pos x="1" y="24"/>
                  </a:cxn>
                  <a:cxn ang="0">
                    <a:pos x="0" y="15"/>
                  </a:cxn>
                  <a:cxn ang="0">
                    <a:pos x="3" y="9"/>
                  </a:cxn>
                  <a:cxn ang="0">
                    <a:pos x="12" y="1"/>
                  </a:cxn>
                  <a:cxn ang="0">
                    <a:pos x="20" y="0"/>
                  </a:cxn>
                  <a:cxn ang="0">
                    <a:pos x="24" y="0"/>
                  </a:cxn>
                  <a:cxn ang="0">
                    <a:pos x="29" y="2"/>
                  </a:cxn>
                  <a:cxn ang="0">
                    <a:pos x="57" y="13"/>
                  </a:cxn>
                  <a:cxn ang="0">
                    <a:pos x="117" y="31"/>
                  </a:cxn>
                  <a:cxn ang="0">
                    <a:pos x="178" y="41"/>
                  </a:cxn>
                  <a:cxn ang="0">
                    <a:pos x="270" y="50"/>
                  </a:cxn>
                  <a:cxn ang="0">
                    <a:pos x="273" y="50"/>
                  </a:cxn>
                  <a:cxn ang="0">
                    <a:pos x="356" y="60"/>
                  </a:cxn>
                  <a:cxn ang="0">
                    <a:pos x="409" y="66"/>
                  </a:cxn>
                  <a:cxn ang="0">
                    <a:pos x="463" y="70"/>
                  </a:cxn>
                  <a:cxn ang="0">
                    <a:pos x="489" y="71"/>
                  </a:cxn>
                  <a:cxn ang="0">
                    <a:pos x="517" y="71"/>
                  </a:cxn>
                  <a:cxn ang="0">
                    <a:pos x="596" y="69"/>
                  </a:cxn>
                  <a:cxn ang="0">
                    <a:pos x="693" y="63"/>
                  </a:cxn>
                  <a:cxn ang="0">
                    <a:pos x="714" y="62"/>
                  </a:cxn>
                  <a:cxn ang="0">
                    <a:pos x="738" y="61"/>
                  </a:cxn>
                  <a:cxn ang="0">
                    <a:pos x="784" y="55"/>
                  </a:cxn>
                  <a:cxn ang="0">
                    <a:pos x="807" y="48"/>
                  </a:cxn>
                  <a:cxn ang="0">
                    <a:pos x="818" y="44"/>
                  </a:cxn>
                  <a:cxn ang="0">
                    <a:pos x="854" y="38"/>
                  </a:cxn>
                  <a:cxn ang="0">
                    <a:pos x="874" y="34"/>
                  </a:cxn>
                  <a:cxn ang="0">
                    <a:pos x="895" y="30"/>
                  </a:cxn>
                  <a:cxn ang="0">
                    <a:pos x="896" y="29"/>
                  </a:cxn>
                  <a:cxn ang="0">
                    <a:pos x="902" y="26"/>
                  </a:cxn>
                  <a:cxn ang="0">
                    <a:pos x="915" y="25"/>
                  </a:cxn>
                  <a:cxn ang="0">
                    <a:pos x="919" y="25"/>
                  </a:cxn>
                  <a:cxn ang="0">
                    <a:pos x="927" y="27"/>
                  </a:cxn>
                  <a:cxn ang="0">
                    <a:pos x="931" y="33"/>
                  </a:cxn>
                  <a:cxn ang="0">
                    <a:pos x="933" y="37"/>
                  </a:cxn>
                  <a:cxn ang="0">
                    <a:pos x="931" y="49"/>
                  </a:cxn>
                  <a:cxn ang="0">
                    <a:pos x="926" y="56"/>
                  </a:cxn>
                  <a:cxn ang="0">
                    <a:pos x="919" y="60"/>
                  </a:cxn>
                  <a:cxn ang="0">
                    <a:pos x="900" y="67"/>
                  </a:cxn>
                  <a:cxn ang="0">
                    <a:pos x="858" y="77"/>
                  </a:cxn>
                  <a:cxn ang="0">
                    <a:pos x="794" y="88"/>
                  </a:cxn>
                  <a:cxn ang="0">
                    <a:pos x="752" y="93"/>
                  </a:cxn>
                  <a:cxn ang="0">
                    <a:pos x="684" y="100"/>
                  </a:cxn>
                  <a:cxn ang="0">
                    <a:pos x="663" y="103"/>
                  </a:cxn>
                  <a:cxn ang="0">
                    <a:pos x="602" y="104"/>
                  </a:cxn>
                  <a:cxn ang="0">
                    <a:pos x="559" y="105"/>
                  </a:cxn>
                  <a:cxn ang="0">
                    <a:pos x="533" y="107"/>
                  </a:cxn>
                  <a:cxn ang="0">
                    <a:pos x="510" y="108"/>
                  </a:cxn>
                  <a:cxn ang="0">
                    <a:pos x="488" y="109"/>
                  </a:cxn>
                </a:cxnLst>
                <a:rect l="0" t="0" r="r" b="b"/>
                <a:pathLst>
                  <a:path w="933" h="109">
                    <a:moveTo>
                      <a:pt x="488" y="109"/>
                    </a:moveTo>
                    <a:lnTo>
                      <a:pt x="488" y="109"/>
                    </a:lnTo>
                    <a:lnTo>
                      <a:pt x="475" y="108"/>
                    </a:lnTo>
                    <a:lnTo>
                      <a:pt x="463" y="107"/>
                    </a:lnTo>
                    <a:lnTo>
                      <a:pt x="452" y="106"/>
                    </a:lnTo>
                    <a:lnTo>
                      <a:pt x="442" y="104"/>
                    </a:lnTo>
                    <a:lnTo>
                      <a:pt x="442" y="104"/>
                    </a:lnTo>
                    <a:lnTo>
                      <a:pt x="431" y="101"/>
                    </a:lnTo>
                    <a:lnTo>
                      <a:pt x="419" y="99"/>
                    </a:lnTo>
                    <a:lnTo>
                      <a:pt x="395" y="96"/>
                    </a:lnTo>
                    <a:lnTo>
                      <a:pt x="370" y="94"/>
                    </a:lnTo>
                    <a:lnTo>
                      <a:pt x="346" y="93"/>
                    </a:lnTo>
                    <a:lnTo>
                      <a:pt x="339" y="93"/>
                    </a:lnTo>
                    <a:lnTo>
                      <a:pt x="339" y="93"/>
                    </a:lnTo>
                    <a:lnTo>
                      <a:pt x="306" y="91"/>
                    </a:lnTo>
                    <a:lnTo>
                      <a:pt x="272" y="88"/>
                    </a:lnTo>
                    <a:lnTo>
                      <a:pt x="239" y="85"/>
                    </a:lnTo>
                    <a:lnTo>
                      <a:pt x="206" y="81"/>
                    </a:lnTo>
                    <a:lnTo>
                      <a:pt x="206" y="81"/>
                    </a:lnTo>
                    <a:lnTo>
                      <a:pt x="157" y="74"/>
                    </a:lnTo>
                    <a:lnTo>
                      <a:pt x="131" y="70"/>
                    </a:lnTo>
                    <a:lnTo>
                      <a:pt x="106" y="65"/>
                    </a:lnTo>
                    <a:lnTo>
                      <a:pt x="81" y="59"/>
                    </a:lnTo>
                    <a:lnTo>
                      <a:pt x="56" y="51"/>
                    </a:lnTo>
                    <a:lnTo>
                      <a:pt x="32" y="42"/>
                    </a:lnTo>
                    <a:lnTo>
                      <a:pt x="9" y="32"/>
                    </a:lnTo>
                    <a:lnTo>
                      <a:pt x="9" y="32"/>
                    </a:lnTo>
                    <a:lnTo>
                      <a:pt x="6" y="30"/>
                    </a:lnTo>
                    <a:lnTo>
                      <a:pt x="3" y="28"/>
                    </a:lnTo>
                    <a:lnTo>
                      <a:pt x="1" y="24"/>
                    </a:lnTo>
                    <a:lnTo>
                      <a:pt x="0" y="19"/>
                    </a:lnTo>
                    <a:lnTo>
                      <a:pt x="0" y="15"/>
                    </a:lnTo>
                    <a:lnTo>
                      <a:pt x="0" y="15"/>
                    </a:lnTo>
                    <a:lnTo>
                      <a:pt x="3" y="9"/>
                    </a:lnTo>
                    <a:lnTo>
                      <a:pt x="7" y="4"/>
                    </a:lnTo>
                    <a:lnTo>
                      <a:pt x="12" y="1"/>
                    </a:lnTo>
                    <a:lnTo>
                      <a:pt x="17" y="0"/>
                    </a:lnTo>
                    <a:lnTo>
                      <a:pt x="20" y="0"/>
                    </a:lnTo>
                    <a:lnTo>
                      <a:pt x="20" y="0"/>
                    </a:lnTo>
                    <a:lnTo>
                      <a:pt x="24" y="0"/>
                    </a:lnTo>
                    <a:lnTo>
                      <a:pt x="29" y="2"/>
                    </a:lnTo>
                    <a:lnTo>
                      <a:pt x="29" y="2"/>
                    </a:lnTo>
                    <a:lnTo>
                      <a:pt x="42" y="8"/>
                    </a:lnTo>
                    <a:lnTo>
                      <a:pt x="57" y="13"/>
                    </a:lnTo>
                    <a:lnTo>
                      <a:pt x="86" y="24"/>
                    </a:lnTo>
                    <a:lnTo>
                      <a:pt x="117" y="31"/>
                    </a:lnTo>
                    <a:lnTo>
                      <a:pt x="147" y="37"/>
                    </a:lnTo>
                    <a:lnTo>
                      <a:pt x="178" y="41"/>
                    </a:lnTo>
                    <a:lnTo>
                      <a:pt x="209" y="45"/>
                    </a:lnTo>
                    <a:lnTo>
                      <a:pt x="270" y="50"/>
                    </a:lnTo>
                    <a:lnTo>
                      <a:pt x="273" y="50"/>
                    </a:lnTo>
                    <a:lnTo>
                      <a:pt x="273" y="50"/>
                    </a:lnTo>
                    <a:lnTo>
                      <a:pt x="315" y="55"/>
                    </a:lnTo>
                    <a:lnTo>
                      <a:pt x="356" y="60"/>
                    </a:lnTo>
                    <a:lnTo>
                      <a:pt x="356" y="60"/>
                    </a:lnTo>
                    <a:lnTo>
                      <a:pt x="409" y="66"/>
                    </a:lnTo>
                    <a:lnTo>
                      <a:pt x="436" y="68"/>
                    </a:lnTo>
                    <a:lnTo>
                      <a:pt x="463" y="70"/>
                    </a:lnTo>
                    <a:lnTo>
                      <a:pt x="463" y="70"/>
                    </a:lnTo>
                    <a:lnTo>
                      <a:pt x="489" y="71"/>
                    </a:lnTo>
                    <a:lnTo>
                      <a:pt x="517" y="71"/>
                    </a:lnTo>
                    <a:lnTo>
                      <a:pt x="517" y="71"/>
                    </a:lnTo>
                    <a:lnTo>
                      <a:pt x="557" y="71"/>
                    </a:lnTo>
                    <a:lnTo>
                      <a:pt x="596" y="69"/>
                    </a:lnTo>
                    <a:lnTo>
                      <a:pt x="675" y="64"/>
                    </a:lnTo>
                    <a:lnTo>
                      <a:pt x="693" y="63"/>
                    </a:lnTo>
                    <a:lnTo>
                      <a:pt x="693" y="63"/>
                    </a:lnTo>
                    <a:lnTo>
                      <a:pt x="714" y="62"/>
                    </a:lnTo>
                    <a:lnTo>
                      <a:pt x="714" y="62"/>
                    </a:lnTo>
                    <a:lnTo>
                      <a:pt x="738" y="61"/>
                    </a:lnTo>
                    <a:lnTo>
                      <a:pt x="760" y="59"/>
                    </a:lnTo>
                    <a:lnTo>
                      <a:pt x="784" y="55"/>
                    </a:lnTo>
                    <a:lnTo>
                      <a:pt x="795" y="51"/>
                    </a:lnTo>
                    <a:lnTo>
                      <a:pt x="807" y="48"/>
                    </a:lnTo>
                    <a:lnTo>
                      <a:pt x="807" y="48"/>
                    </a:lnTo>
                    <a:lnTo>
                      <a:pt x="818" y="44"/>
                    </a:lnTo>
                    <a:lnTo>
                      <a:pt x="831" y="42"/>
                    </a:lnTo>
                    <a:lnTo>
                      <a:pt x="854" y="38"/>
                    </a:lnTo>
                    <a:lnTo>
                      <a:pt x="854" y="38"/>
                    </a:lnTo>
                    <a:lnTo>
                      <a:pt x="874" y="34"/>
                    </a:lnTo>
                    <a:lnTo>
                      <a:pt x="894" y="30"/>
                    </a:lnTo>
                    <a:lnTo>
                      <a:pt x="895" y="30"/>
                    </a:lnTo>
                    <a:lnTo>
                      <a:pt x="896" y="29"/>
                    </a:lnTo>
                    <a:lnTo>
                      <a:pt x="896" y="29"/>
                    </a:lnTo>
                    <a:lnTo>
                      <a:pt x="899" y="27"/>
                    </a:lnTo>
                    <a:lnTo>
                      <a:pt x="902" y="26"/>
                    </a:lnTo>
                    <a:lnTo>
                      <a:pt x="908" y="25"/>
                    </a:lnTo>
                    <a:lnTo>
                      <a:pt x="915" y="25"/>
                    </a:lnTo>
                    <a:lnTo>
                      <a:pt x="915" y="25"/>
                    </a:lnTo>
                    <a:lnTo>
                      <a:pt x="919" y="25"/>
                    </a:lnTo>
                    <a:lnTo>
                      <a:pt x="923" y="26"/>
                    </a:lnTo>
                    <a:lnTo>
                      <a:pt x="927" y="27"/>
                    </a:lnTo>
                    <a:lnTo>
                      <a:pt x="929" y="29"/>
                    </a:lnTo>
                    <a:lnTo>
                      <a:pt x="931" y="33"/>
                    </a:lnTo>
                    <a:lnTo>
                      <a:pt x="933" y="37"/>
                    </a:lnTo>
                    <a:lnTo>
                      <a:pt x="933" y="37"/>
                    </a:lnTo>
                    <a:lnTo>
                      <a:pt x="933" y="43"/>
                    </a:lnTo>
                    <a:lnTo>
                      <a:pt x="931" y="49"/>
                    </a:lnTo>
                    <a:lnTo>
                      <a:pt x="929" y="53"/>
                    </a:lnTo>
                    <a:lnTo>
                      <a:pt x="926" y="56"/>
                    </a:lnTo>
                    <a:lnTo>
                      <a:pt x="923" y="58"/>
                    </a:lnTo>
                    <a:lnTo>
                      <a:pt x="919" y="60"/>
                    </a:lnTo>
                    <a:lnTo>
                      <a:pt x="919" y="60"/>
                    </a:lnTo>
                    <a:lnTo>
                      <a:pt x="900" y="67"/>
                    </a:lnTo>
                    <a:lnTo>
                      <a:pt x="879" y="73"/>
                    </a:lnTo>
                    <a:lnTo>
                      <a:pt x="858" y="77"/>
                    </a:lnTo>
                    <a:lnTo>
                      <a:pt x="838" y="81"/>
                    </a:lnTo>
                    <a:lnTo>
                      <a:pt x="794" y="88"/>
                    </a:lnTo>
                    <a:lnTo>
                      <a:pt x="752" y="93"/>
                    </a:lnTo>
                    <a:lnTo>
                      <a:pt x="752" y="93"/>
                    </a:lnTo>
                    <a:lnTo>
                      <a:pt x="718" y="96"/>
                    </a:lnTo>
                    <a:lnTo>
                      <a:pt x="684" y="100"/>
                    </a:lnTo>
                    <a:lnTo>
                      <a:pt x="684" y="100"/>
                    </a:lnTo>
                    <a:lnTo>
                      <a:pt x="663" y="103"/>
                    </a:lnTo>
                    <a:lnTo>
                      <a:pt x="644" y="104"/>
                    </a:lnTo>
                    <a:lnTo>
                      <a:pt x="602" y="104"/>
                    </a:lnTo>
                    <a:lnTo>
                      <a:pt x="602" y="104"/>
                    </a:lnTo>
                    <a:lnTo>
                      <a:pt x="559" y="105"/>
                    </a:lnTo>
                    <a:lnTo>
                      <a:pt x="559" y="105"/>
                    </a:lnTo>
                    <a:lnTo>
                      <a:pt x="533" y="107"/>
                    </a:lnTo>
                    <a:lnTo>
                      <a:pt x="533" y="107"/>
                    </a:lnTo>
                    <a:lnTo>
                      <a:pt x="510" y="108"/>
                    </a:lnTo>
                    <a:lnTo>
                      <a:pt x="488" y="109"/>
                    </a:lnTo>
                    <a:lnTo>
                      <a:pt x="488" y="109"/>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63" name="chenying0907 410"/>
              <p:cNvSpPr/>
              <p:nvPr/>
            </p:nvSpPr>
            <p:spPr bwMode="auto">
              <a:xfrm>
                <a:off x="5219701" y="3473450"/>
                <a:ext cx="684213" cy="31750"/>
              </a:xfrm>
              <a:custGeom>
                <a:avLst/>
                <a:gdLst/>
                <a:ahLst/>
                <a:cxnLst>
                  <a:cxn ang="0">
                    <a:pos x="1274" y="61"/>
                  </a:cxn>
                  <a:cxn ang="0">
                    <a:pos x="1271" y="61"/>
                  </a:cxn>
                  <a:cxn ang="0">
                    <a:pos x="1219" y="56"/>
                  </a:cxn>
                  <a:cxn ang="0">
                    <a:pos x="1171" y="55"/>
                  </a:cxn>
                  <a:cxn ang="0">
                    <a:pos x="1140" y="55"/>
                  </a:cxn>
                  <a:cxn ang="0">
                    <a:pos x="1109" y="55"/>
                  </a:cxn>
                  <a:cxn ang="0">
                    <a:pos x="1071" y="54"/>
                  </a:cxn>
                  <a:cxn ang="0">
                    <a:pos x="1034" y="52"/>
                  </a:cxn>
                  <a:cxn ang="0">
                    <a:pos x="960" y="49"/>
                  </a:cxn>
                  <a:cxn ang="0">
                    <a:pos x="889" y="48"/>
                  </a:cxn>
                  <a:cxn ang="0">
                    <a:pos x="820" y="46"/>
                  </a:cxn>
                  <a:cxn ang="0">
                    <a:pos x="681" y="43"/>
                  </a:cxn>
                  <a:cxn ang="0">
                    <a:pos x="570" y="43"/>
                  </a:cxn>
                  <a:cxn ang="0">
                    <a:pos x="460" y="42"/>
                  </a:cxn>
                  <a:cxn ang="0">
                    <a:pos x="393" y="43"/>
                  </a:cxn>
                  <a:cxn ang="0">
                    <a:pos x="333" y="43"/>
                  </a:cxn>
                  <a:cxn ang="0">
                    <a:pos x="289" y="45"/>
                  </a:cxn>
                  <a:cxn ang="0">
                    <a:pos x="212" y="46"/>
                  </a:cxn>
                  <a:cxn ang="0">
                    <a:pos x="164" y="45"/>
                  </a:cxn>
                  <a:cxn ang="0">
                    <a:pos x="111" y="42"/>
                  </a:cxn>
                  <a:cxn ang="0">
                    <a:pos x="64" y="38"/>
                  </a:cxn>
                  <a:cxn ang="0">
                    <a:pos x="18" y="36"/>
                  </a:cxn>
                  <a:cxn ang="0">
                    <a:pos x="13" y="36"/>
                  </a:cxn>
                  <a:cxn ang="0">
                    <a:pos x="7" y="33"/>
                  </a:cxn>
                  <a:cxn ang="0">
                    <a:pos x="3" y="28"/>
                  </a:cxn>
                  <a:cxn ang="0">
                    <a:pos x="0" y="18"/>
                  </a:cxn>
                  <a:cxn ang="0">
                    <a:pos x="1" y="12"/>
                  </a:cxn>
                  <a:cxn ang="0">
                    <a:pos x="4" y="7"/>
                  </a:cxn>
                  <a:cxn ang="0">
                    <a:pos x="10" y="2"/>
                  </a:cxn>
                  <a:cxn ang="0">
                    <a:pos x="18" y="0"/>
                  </a:cxn>
                  <a:cxn ang="0">
                    <a:pos x="40" y="0"/>
                  </a:cxn>
                  <a:cxn ang="0">
                    <a:pos x="107" y="4"/>
                  </a:cxn>
                  <a:cxn ang="0">
                    <a:pos x="152" y="8"/>
                  </a:cxn>
                  <a:cxn ang="0">
                    <a:pos x="197" y="10"/>
                  </a:cxn>
                  <a:cxn ang="0">
                    <a:pos x="200" y="10"/>
                  </a:cxn>
                  <a:cxn ang="0">
                    <a:pos x="283" y="9"/>
                  </a:cxn>
                  <a:cxn ang="0">
                    <a:pos x="324" y="8"/>
                  </a:cxn>
                  <a:cxn ang="0">
                    <a:pos x="715" y="7"/>
                  </a:cxn>
                  <a:cxn ang="0">
                    <a:pos x="750" y="8"/>
                  </a:cxn>
                  <a:cxn ang="0">
                    <a:pos x="784" y="10"/>
                  </a:cxn>
                  <a:cxn ang="0">
                    <a:pos x="855" y="13"/>
                  </a:cxn>
                  <a:cxn ang="0">
                    <a:pos x="894" y="13"/>
                  </a:cxn>
                  <a:cxn ang="0">
                    <a:pos x="932" y="12"/>
                  </a:cxn>
                  <a:cxn ang="0">
                    <a:pos x="963" y="13"/>
                  </a:cxn>
                  <a:cxn ang="0">
                    <a:pos x="989" y="15"/>
                  </a:cxn>
                  <a:cxn ang="0">
                    <a:pos x="1043" y="19"/>
                  </a:cxn>
                  <a:cxn ang="0">
                    <a:pos x="1096" y="19"/>
                  </a:cxn>
                  <a:cxn ang="0">
                    <a:pos x="1125" y="19"/>
                  </a:cxn>
                  <a:cxn ang="0">
                    <a:pos x="1154" y="19"/>
                  </a:cxn>
                  <a:cxn ang="0">
                    <a:pos x="1217" y="20"/>
                  </a:cxn>
                  <a:cxn ang="0">
                    <a:pos x="1281" y="26"/>
                  </a:cxn>
                  <a:cxn ang="0">
                    <a:pos x="1285" y="27"/>
                  </a:cxn>
                  <a:cxn ang="0">
                    <a:pos x="1290" y="31"/>
                  </a:cxn>
                  <a:cxn ang="0">
                    <a:pos x="1293" y="38"/>
                  </a:cxn>
                  <a:cxn ang="0">
                    <a:pos x="1293" y="42"/>
                  </a:cxn>
                  <a:cxn ang="0">
                    <a:pos x="1290" y="52"/>
                  </a:cxn>
                  <a:cxn ang="0">
                    <a:pos x="1285" y="57"/>
                  </a:cxn>
                  <a:cxn ang="0">
                    <a:pos x="1278" y="61"/>
                  </a:cxn>
                  <a:cxn ang="0">
                    <a:pos x="1274" y="61"/>
                  </a:cxn>
                  <a:cxn ang="0">
                    <a:pos x="1274" y="61"/>
                  </a:cxn>
                </a:cxnLst>
                <a:rect l="0" t="0" r="r" b="b"/>
                <a:pathLst>
                  <a:path w="1293" h="61">
                    <a:moveTo>
                      <a:pt x="1274" y="61"/>
                    </a:moveTo>
                    <a:lnTo>
                      <a:pt x="1274" y="61"/>
                    </a:lnTo>
                    <a:lnTo>
                      <a:pt x="1271" y="61"/>
                    </a:lnTo>
                    <a:lnTo>
                      <a:pt x="1271" y="61"/>
                    </a:lnTo>
                    <a:lnTo>
                      <a:pt x="1245" y="58"/>
                    </a:lnTo>
                    <a:lnTo>
                      <a:pt x="1219" y="56"/>
                    </a:lnTo>
                    <a:lnTo>
                      <a:pt x="1194" y="55"/>
                    </a:lnTo>
                    <a:lnTo>
                      <a:pt x="1171" y="55"/>
                    </a:lnTo>
                    <a:lnTo>
                      <a:pt x="1171" y="55"/>
                    </a:lnTo>
                    <a:lnTo>
                      <a:pt x="1140" y="55"/>
                    </a:lnTo>
                    <a:lnTo>
                      <a:pt x="1140" y="55"/>
                    </a:lnTo>
                    <a:lnTo>
                      <a:pt x="1109" y="55"/>
                    </a:lnTo>
                    <a:lnTo>
                      <a:pt x="1109" y="55"/>
                    </a:lnTo>
                    <a:lnTo>
                      <a:pt x="1071" y="54"/>
                    </a:lnTo>
                    <a:lnTo>
                      <a:pt x="1034" y="52"/>
                    </a:lnTo>
                    <a:lnTo>
                      <a:pt x="1034" y="52"/>
                    </a:lnTo>
                    <a:lnTo>
                      <a:pt x="997" y="50"/>
                    </a:lnTo>
                    <a:lnTo>
                      <a:pt x="960" y="49"/>
                    </a:lnTo>
                    <a:lnTo>
                      <a:pt x="960" y="49"/>
                    </a:lnTo>
                    <a:lnTo>
                      <a:pt x="889" y="48"/>
                    </a:lnTo>
                    <a:lnTo>
                      <a:pt x="820" y="46"/>
                    </a:lnTo>
                    <a:lnTo>
                      <a:pt x="820" y="46"/>
                    </a:lnTo>
                    <a:lnTo>
                      <a:pt x="751" y="44"/>
                    </a:lnTo>
                    <a:lnTo>
                      <a:pt x="681" y="43"/>
                    </a:lnTo>
                    <a:lnTo>
                      <a:pt x="681" y="43"/>
                    </a:lnTo>
                    <a:lnTo>
                      <a:pt x="570" y="43"/>
                    </a:lnTo>
                    <a:lnTo>
                      <a:pt x="570" y="43"/>
                    </a:lnTo>
                    <a:lnTo>
                      <a:pt x="460" y="42"/>
                    </a:lnTo>
                    <a:lnTo>
                      <a:pt x="460" y="42"/>
                    </a:lnTo>
                    <a:lnTo>
                      <a:pt x="393" y="43"/>
                    </a:lnTo>
                    <a:lnTo>
                      <a:pt x="333" y="43"/>
                    </a:lnTo>
                    <a:lnTo>
                      <a:pt x="333" y="43"/>
                    </a:lnTo>
                    <a:lnTo>
                      <a:pt x="289" y="45"/>
                    </a:lnTo>
                    <a:lnTo>
                      <a:pt x="289" y="45"/>
                    </a:lnTo>
                    <a:lnTo>
                      <a:pt x="251" y="46"/>
                    </a:lnTo>
                    <a:lnTo>
                      <a:pt x="212" y="46"/>
                    </a:lnTo>
                    <a:lnTo>
                      <a:pt x="212" y="46"/>
                    </a:lnTo>
                    <a:lnTo>
                      <a:pt x="164" y="45"/>
                    </a:lnTo>
                    <a:lnTo>
                      <a:pt x="164" y="45"/>
                    </a:lnTo>
                    <a:lnTo>
                      <a:pt x="111" y="42"/>
                    </a:lnTo>
                    <a:lnTo>
                      <a:pt x="111" y="42"/>
                    </a:lnTo>
                    <a:lnTo>
                      <a:pt x="64" y="38"/>
                    </a:lnTo>
                    <a:lnTo>
                      <a:pt x="41" y="36"/>
                    </a:lnTo>
                    <a:lnTo>
                      <a:pt x="18" y="36"/>
                    </a:lnTo>
                    <a:lnTo>
                      <a:pt x="18" y="36"/>
                    </a:lnTo>
                    <a:lnTo>
                      <a:pt x="13" y="36"/>
                    </a:lnTo>
                    <a:lnTo>
                      <a:pt x="10" y="34"/>
                    </a:lnTo>
                    <a:lnTo>
                      <a:pt x="7" y="33"/>
                    </a:lnTo>
                    <a:lnTo>
                      <a:pt x="4" y="30"/>
                    </a:lnTo>
                    <a:lnTo>
                      <a:pt x="3" y="28"/>
                    </a:lnTo>
                    <a:lnTo>
                      <a:pt x="1" y="25"/>
                    </a:lnTo>
                    <a:lnTo>
                      <a:pt x="0" y="18"/>
                    </a:lnTo>
                    <a:lnTo>
                      <a:pt x="0" y="18"/>
                    </a:lnTo>
                    <a:lnTo>
                      <a:pt x="1" y="12"/>
                    </a:lnTo>
                    <a:lnTo>
                      <a:pt x="3" y="9"/>
                    </a:lnTo>
                    <a:lnTo>
                      <a:pt x="4" y="7"/>
                    </a:lnTo>
                    <a:lnTo>
                      <a:pt x="7" y="3"/>
                    </a:lnTo>
                    <a:lnTo>
                      <a:pt x="10" y="2"/>
                    </a:lnTo>
                    <a:lnTo>
                      <a:pt x="13" y="0"/>
                    </a:lnTo>
                    <a:lnTo>
                      <a:pt x="18" y="0"/>
                    </a:lnTo>
                    <a:lnTo>
                      <a:pt x="18" y="0"/>
                    </a:lnTo>
                    <a:lnTo>
                      <a:pt x="40" y="0"/>
                    </a:lnTo>
                    <a:lnTo>
                      <a:pt x="63" y="1"/>
                    </a:lnTo>
                    <a:lnTo>
                      <a:pt x="107" y="4"/>
                    </a:lnTo>
                    <a:lnTo>
                      <a:pt x="107" y="4"/>
                    </a:lnTo>
                    <a:lnTo>
                      <a:pt x="152" y="8"/>
                    </a:lnTo>
                    <a:lnTo>
                      <a:pt x="175" y="9"/>
                    </a:lnTo>
                    <a:lnTo>
                      <a:pt x="197" y="10"/>
                    </a:lnTo>
                    <a:lnTo>
                      <a:pt x="200" y="10"/>
                    </a:lnTo>
                    <a:lnTo>
                      <a:pt x="200" y="10"/>
                    </a:lnTo>
                    <a:lnTo>
                      <a:pt x="242" y="9"/>
                    </a:lnTo>
                    <a:lnTo>
                      <a:pt x="283" y="9"/>
                    </a:lnTo>
                    <a:lnTo>
                      <a:pt x="283" y="9"/>
                    </a:lnTo>
                    <a:lnTo>
                      <a:pt x="324" y="8"/>
                    </a:lnTo>
                    <a:lnTo>
                      <a:pt x="366" y="7"/>
                    </a:lnTo>
                    <a:lnTo>
                      <a:pt x="715" y="7"/>
                    </a:lnTo>
                    <a:lnTo>
                      <a:pt x="715" y="7"/>
                    </a:lnTo>
                    <a:lnTo>
                      <a:pt x="750" y="8"/>
                    </a:lnTo>
                    <a:lnTo>
                      <a:pt x="784" y="10"/>
                    </a:lnTo>
                    <a:lnTo>
                      <a:pt x="784" y="10"/>
                    </a:lnTo>
                    <a:lnTo>
                      <a:pt x="819" y="12"/>
                    </a:lnTo>
                    <a:lnTo>
                      <a:pt x="855" y="13"/>
                    </a:lnTo>
                    <a:lnTo>
                      <a:pt x="855" y="13"/>
                    </a:lnTo>
                    <a:lnTo>
                      <a:pt x="894" y="13"/>
                    </a:lnTo>
                    <a:lnTo>
                      <a:pt x="894" y="13"/>
                    </a:lnTo>
                    <a:lnTo>
                      <a:pt x="932" y="12"/>
                    </a:lnTo>
                    <a:lnTo>
                      <a:pt x="932" y="12"/>
                    </a:lnTo>
                    <a:lnTo>
                      <a:pt x="963" y="13"/>
                    </a:lnTo>
                    <a:lnTo>
                      <a:pt x="989" y="15"/>
                    </a:lnTo>
                    <a:lnTo>
                      <a:pt x="989" y="15"/>
                    </a:lnTo>
                    <a:lnTo>
                      <a:pt x="1016" y="17"/>
                    </a:lnTo>
                    <a:lnTo>
                      <a:pt x="1043" y="19"/>
                    </a:lnTo>
                    <a:lnTo>
                      <a:pt x="1096" y="19"/>
                    </a:lnTo>
                    <a:lnTo>
                      <a:pt x="1096" y="19"/>
                    </a:lnTo>
                    <a:lnTo>
                      <a:pt x="1125" y="19"/>
                    </a:lnTo>
                    <a:lnTo>
                      <a:pt x="1125" y="19"/>
                    </a:lnTo>
                    <a:lnTo>
                      <a:pt x="1154" y="19"/>
                    </a:lnTo>
                    <a:lnTo>
                      <a:pt x="1154" y="19"/>
                    </a:lnTo>
                    <a:lnTo>
                      <a:pt x="1185" y="19"/>
                    </a:lnTo>
                    <a:lnTo>
                      <a:pt x="1217" y="20"/>
                    </a:lnTo>
                    <a:lnTo>
                      <a:pt x="1249" y="23"/>
                    </a:lnTo>
                    <a:lnTo>
                      <a:pt x="1281" y="26"/>
                    </a:lnTo>
                    <a:lnTo>
                      <a:pt x="1281" y="26"/>
                    </a:lnTo>
                    <a:lnTo>
                      <a:pt x="1285" y="27"/>
                    </a:lnTo>
                    <a:lnTo>
                      <a:pt x="1288" y="29"/>
                    </a:lnTo>
                    <a:lnTo>
                      <a:pt x="1290" y="31"/>
                    </a:lnTo>
                    <a:lnTo>
                      <a:pt x="1292" y="33"/>
                    </a:lnTo>
                    <a:lnTo>
                      <a:pt x="1293" y="38"/>
                    </a:lnTo>
                    <a:lnTo>
                      <a:pt x="1293" y="42"/>
                    </a:lnTo>
                    <a:lnTo>
                      <a:pt x="1293" y="42"/>
                    </a:lnTo>
                    <a:lnTo>
                      <a:pt x="1291" y="49"/>
                    </a:lnTo>
                    <a:lnTo>
                      <a:pt x="1290" y="52"/>
                    </a:lnTo>
                    <a:lnTo>
                      <a:pt x="1287" y="55"/>
                    </a:lnTo>
                    <a:lnTo>
                      <a:pt x="1285" y="57"/>
                    </a:lnTo>
                    <a:lnTo>
                      <a:pt x="1281" y="59"/>
                    </a:lnTo>
                    <a:lnTo>
                      <a:pt x="1278" y="61"/>
                    </a:lnTo>
                    <a:lnTo>
                      <a:pt x="1274" y="61"/>
                    </a:lnTo>
                    <a:lnTo>
                      <a:pt x="1274" y="61"/>
                    </a:lnTo>
                    <a:lnTo>
                      <a:pt x="1274" y="61"/>
                    </a:lnTo>
                    <a:lnTo>
                      <a:pt x="1274" y="61"/>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64" name="chenying0907 411"/>
              <p:cNvSpPr/>
              <p:nvPr/>
            </p:nvSpPr>
            <p:spPr bwMode="auto">
              <a:xfrm>
                <a:off x="5334001" y="3676650"/>
                <a:ext cx="481013" cy="55563"/>
              </a:xfrm>
              <a:custGeom>
                <a:avLst/>
                <a:gdLst/>
                <a:ahLst/>
                <a:cxnLst>
                  <a:cxn ang="0">
                    <a:pos x="888" y="105"/>
                  </a:cxn>
                  <a:cxn ang="0">
                    <a:pos x="879" y="103"/>
                  </a:cxn>
                  <a:cxn ang="0">
                    <a:pos x="854" y="92"/>
                  </a:cxn>
                  <a:cxn ang="0">
                    <a:pos x="799" y="74"/>
                  </a:cxn>
                  <a:cxn ang="0">
                    <a:pos x="743" y="62"/>
                  </a:cxn>
                  <a:cxn ang="0">
                    <a:pos x="658" y="48"/>
                  </a:cxn>
                  <a:cxn ang="0">
                    <a:pos x="652" y="47"/>
                  </a:cxn>
                  <a:cxn ang="0">
                    <a:pos x="592" y="41"/>
                  </a:cxn>
                  <a:cxn ang="0">
                    <a:pos x="533" y="38"/>
                  </a:cxn>
                  <a:cxn ang="0">
                    <a:pos x="415" y="36"/>
                  </a:cxn>
                  <a:cxn ang="0">
                    <a:pos x="389" y="37"/>
                  </a:cxn>
                  <a:cxn ang="0">
                    <a:pos x="341" y="40"/>
                  </a:cxn>
                  <a:cxn ang="0">
                    <a:pos x="267" y="48"/>
                  </a:cxn>
                  <a:cxn ang="0">
                    <a:pos x="198" y="58"/>
                  </a:cxn>
                  <a:cxn ang="0">
                    <a:pos x="167" y="63"/>
                  </a:cxn>
                  <a:cxn ang="0">
                    <a:pos x="128" y="69"/>
                  </a:cxn>
                  <a:cxn ang="0">
                    <a:pos x="90" y="77"/>
                  </a:cxn>
                  <a:cxn ang="0">
                    <a:pos x="71" y="82"/>
                  </a:cxn>
                  <a:cxn ang="0">
                    <a:pos x="35" y="91"/>
                  </a:cxn>
                  <a:cxn ang="0">
                    <a:pos x="16" y="93"/>
                  </a:cxn>
                  <a:cxn ang="0">
                    <a:pos x="14" y="93"/>
                  </a:cxn>
                  <a:cxn ang="0">
                    <a:pos x="7" y="92"/>
                  </a:cxn>
                  <a:cxn ang="0">
                    <a:pos x="3" y="88"/>
                  </a:cxn>
                  <a:cxn ang="0">
                    <a:pos x="0" y="77"/>
                  </a:cxn>
                  <a:cxn ang="0">
                    <a:pos x="0" y="71"/>
                  </a:cxn>
                  <a:cxn ang="0">
                    <a:pos x="3" y="64"/>
                  </a:cxn>
                  <a:cxn ang="0">
                    <a:pos x="9" y="60"/>
                  </a:cxn>
                  <a:cxn ang="0">
                    <a:pos x="16" y="56"/>
                  </a:cxn>
                  <a:cxn ang="0">
                    <a:pos x="35" y="54"/>
                  </a:cxn>
                  <a:cxn ang="0">
                    <a:pos x="89" y="43"/>
                  </a:cxn>
                  <a:cxn ang="0">
                    <a:pos x="115" y="37"/>
                  </a:cxn>
                  <a:cxn ang="0">
                    <a:pos x="141" y="32"/>
                  </a:cxn>
                  <a:cxn ang="0">
                    <a:pos x="250" y="13"/>
                  </a:cxn>
                  <a:cxn ang="0">
                    <a:pos x="279" y="9"/>
                  </a:cxn>
                  <a:cxn ang="0">
                    <a:pos x="336" y="4"/>
                  </a:cxn>
                  <a:cxn ang="0">
                    <a:pos x="419" y="1"/>
                  </a:cxn>
                  <a:cxn ang="0">
                    <a:pos x="472" y="0"/>
                  </a:cxn>
                  <a:cxn ang="0">
                    <a:pos x="569" y="3"/>
                  </a:cxn>
                  <a:cxn ang="0">
                    <a:pos x="651" y="9"/>
                  </a:cxn>
                  <a:cxn ang="0">
                    <a:pos x="707" y="16"/>
                  </a:cxn>
                  <a:cxn ang="0">
                    <a:pos x="763" y="26"/>
                  </a:cxn>
                  <a:cxn ang="0">
                    <a:pos x="819" y="42"/>
                  </a:cxn>
                  <a:cxn ang="0">
                    <a:pos x="873" y="61"/>
                  </a:cxn>
                  <a:cxn ang="0">
                    <a:pos x="899" y="72"/>
                  </a:cxn>
                  <a:cxn ang="0">
                    <a:pos x="904" y="76"/>
                  </a:cxn>
                  <a:cxn ang="0">
                    <a:pos x="908" y="85"/>
                  </a:cxn>
                  <a:cxn ang="0">
                    <a:pos x="907" y="88"/>
                  </a:cxn>
                  <a:cxn ang="0">
                    <a:pos x="901" y="100"/>
                  </a:cxn>
                  <a:cxn ang="0">
                    <a:pos x="891" y="105"/>
                  </a:cxn>
                  <a:cxn ang="0">
                    <a:pos x="888" y="105"/>
                  </a:cxn>
                </a:cxnLst>
                <a:rect l="0" t="0" r="r" b="b"/>
                <a:pathLst>
                  <a:path w="908" h="105">
                    <a:moveTo>
                      <a:pt x="888" y="105"/>
                    </a:moveTo>
                    <a:lnTo>
                      <a:pt x="888" y="105"/>
                    </a:lnTo>
                    <a:lnTo>
                      <a:pt x="884" y="104"/>
                    </a:lnTo>
                    <a:lnTo>
                      <a:pt x="879" y="103"/>
                    </a:lnTo>
                    <a:lnTo>
                      <a:pt x="879" y="103"/>
                    </a:lnTo>
                    <a:lnTo>
                      <a:pt x="854" y="92"/>
                    </a:lnTo>
                    <a:lnTo>
                      <a:pt x="827" y="82"/>
                    </a:lnTo>
                    <a:lnTo>
                      <a:pt x="799" y="74"/>
                    </a:lnTo>
                    <a:lnTo>
                      <a:pt x="770" y="68"/>
                    </a:lnTo>
                    <a:lnTo>
                      <a:pt x="743" y="62"/>
                    </a:lnTo>
                    <a:lnTo>
                      <a:pt x="714" y="56"/>
                    </a:lnTo>
                    <a:lnTo>
                      <a:pt x="658" y="48"/>
                    </a:lnTo>
                    <a:lnTo>
                      <a:pt x="652" y="47"/>
                    </a:lnTo>
                    <a:lnTo>
                      <a:pt x="652" y="47"/>
                    </a:lnTo>
                    <a:lnTo>
                      <a:pt x="622" y="44"/>
                    </a:lnTo>
                    <a:lnTo>
                      <a:pt x="592" y="41"/>
                    </a:lnTo>
                    <a:lnTo>
                      <a:pt x="563" y="39"/>
                    </a:lnTo>
                    <a:lnTo>
                      <a:pt x="533" y="38"/>
                    </a:lnTo>
                    <a:lnTo>
                      <a:pt x="473" y="36"/>
                    </a:lnTo>
                    <a:lnTo>
                      <a:pt x="415" y="36"/>
                    </a:lnTo>
                    <a:lnTo>
                      <a:pt x="415" y="36"/>
                    </a:lnTo>
                    <a:lnTo>
                      <a:pt x="389" y="37"/>
                    </a:lnTo>
                    <a:lnTo>
                      <a:pt x="366" y="38"/>
                    </a:lnTo>
                    <a:lnTo>
                      <a:pt x="341" y="40"/>
                    </a:lnTo>
                    <a:lnTo>
                      <a:pt x="316" y="42"/>
                    </a:lnTo>
                    <a:lnTo>
                      <a:pt x="267" y="48"/>
                    </a:lnTo>
                    <a:lnTo>
                      <a:pt x="219" y="55"/>
                    </a:lnTo>
                    <a:lnTo>
                      <a:pt x="198" y="58"/>
                    </a:lnTo>
                    <a:lnTo>
                      <a:pt x="198" y="58"/>
                    </a:lnTo>
                    <a:lnTo>
                      <a:pt x="167" y="63"/>
                    </a:lnTo>
                    <a:lnTo>
                      <a:pt x="167" y="63"/>
                    </a:lnTo>
                    <a:lnTo>
                      <a:pt x="128" y="69"/>
                    </a:lnTo>
                    <a:lnTo>
                      <a:pt x="109" y="72"/>
                    </a:lnTo>
                    <a:lnTo>
                      <a:pt x="90" y="77"/>
                    </a:lnTo>
                    <a:lnTo>
                      <a:pt x="90" y="77"/>
                    </a:lnTo>
                    <a:lnTo>
                      <a:pt x="71" y="82"/>
                    </a:lnTo>
                    <a:lnTo>
                      <a:pt x="53" y="87"/>
                    </a:lnTo>
                    <a:lnTo>
                      <a:pt x="35" y="91"/>
                    </a:lnTo>
                    <a:lnTo>
                      <a:pt x="16" y="93"/>
                    </a:lnTo>
                    <a:lnTo>
                      <a:pt x="16" y="93"/>
                    </a:lnTo>
                    <a:lnTo>
                      <a:pt x="14" y="93"/>
                    </a:lnTo>
                    <a:lnTo>
                      <a:pt x="14" y="93"/>
                    </a:lnTo>
                    <a:lnTo>
                      <a:pt x="10" y="93"/>
                    </a:lnTo>
                    <a:lnTo>
                      <a:pt x="7" y="92"/>
                    </a:lnTo>
                    <a:lnTo>
                      <a:pt x="5" y="91"/>
                    </a:lnTo>
                    <a:lnTo>
                      <a:pt x="3" y="88"/>
                    </a:lnTo>
                    <a:lnTo>
                      <a:pt x="0" y="83"/>
                    </a:lnTo>
                    <a:lnTo>
                      <a:pt x="0" y="77"/>
                    </a:lnTo>
                    <a:lnTo>
                      <a:pt x="0" y="77"/>
                    </a:lnTo>
                    <a:lnTo>
                      <a:pt x="0" y="71"/>
                    </a:lnTo>
                    <a:lnTo>
                      <a:pt x="2" y="67"/>
                    </a:lnTo>
                    <a:lnTo>
                      <a:pt x="3" y="64"/>
                    </a:lnTo>
                    <a:lnTo>
                      <a:pt x="6" y="62"/>
                    </a:lnTo>
                    <a:lnTo>
                      <a:pt x="9" y="60"/>
                    </a:lnTo>
                    <a:lnTo>
                      <a:pt x="12" y="57"/>
                    </a:lnTo>
                    <a:lnTo>
                      <a:pt x="16" y="56"/>
                    </a:lnTo>
                    <a:lnTo>
                      <a:pt x="16" y="56"/>
                    </a:lnTo>
                    <a:lnTo>
                      <a:pt x="35" y="54"/>
                    </a:lnTo>
                    <a:lnTo>
                      <a:pt x="54" y="51"/>
                    </a:lnTo>
                    <a:lnTo>
                      <a:pt x="89" y="43"/>
                    </a:lnTo>
                    <a:lnTo>
                      <a:pt x="89" y="43"/>
                    </a:lnTo>
                    <a:lnTo>
                      <a:pt x="115" y="37"/>
                    </a:lnTo>
                    <a:lnTo>
                      <a:pt x="141" y="32"/>
                    </a:lnTo>
                    <a:lnTo>
                      <a:pt x="141" y="32"/>
                    </a:lnTo>
                    <a:lnTo>
                      <a:pt x="195" y="23"/>
                    </a:lnTo>
                    <a:lnTo>
                      <a:pt x="250" y="13"/>
                    </a:lnTo>
                    <a:lnTo>
                      <a:pt x="250" y="13"/>
                    </a:lnTo>
                    <a:lnTo>
                      <a:pt x="279" y="9"/>
                    </a:lnTo>
                    <a:lnTo>
                      <a:pt x="308" y="6"/>
                    </a:lnTo>
                    <a:lnTo>
                      <a:pt x="336" y="4"/>
                    </a:lnTo>
                    <a:lnTo>
                      <a:pt x="363" y="2"/>
                    </a:lnTo>
                    <a:lnTo>
                      <a:pt x="419" y="1"/>
                    </a:lnTo>
                    <a:lnTo>
                      <a:pt x="472" y="0"/>
                    </a:lnTo>
                    <a:lnTo>
                      <a:pt x="472" y="0"/>
                    </a:lnTo>
                    <a:lnTo>
                      <a:pt x="518" y="1"/>
                    </a:lnTo>
                    <a:lnTo>
                      <a:pt x="569" y="3"/>
                    </a:lnTo>
                    <a:lnTo>
                      <a:pt x="624" y="6"/>
                    </a:lnTo>
                    <a:lnTo>
                      <a:pt x="651" y="9"/>
                    </a:lnTo>
                    <a:lnTo>
                      <a:pt x="680" y="12"/>
                    </a:lnTo>
                    <a:lnTo>
                      <a:pt x="707" y="16"/>
                    </a:lnTo>
                    <a:lnTo>
                      <a:pt x="735" y="21"/>
                    </a:lnTo>
                    <a:lnTo>
                      <a:pt x="763" y="26"/>
                    </a:lnTo>
                    <a:lnTo>
                      <a:pt x="792" y="34"/>
                    </a:lnTo>
                    <a:lnTo>
                      <a:pt x="819" y="42"/>
                    </a:lnTo>
                    <a:lnTo>
                      <a:pt x="846" y="50"/>
                    </a:lnTo>
                    <a:lnTo>
                      <a:pt x="873" y="61"/>
                    </a:lnTo>
                    <a:lnTo>
                      <a:pt x="899" y="72"/>
                    </a:lnTo>
                    <a:lnTo>
                      <a:pt x="899" y="72"/>
                    </a:lnTo>
                    <a:lnTo>
                      <a:pt x="902" y="74"/>
                    </a:lnTo>
                    <a:lnTo>
                      <a:pt x="904" y="76"/>
                    </a:lnTo>
                    <a:lnTo>
                      <a:pt x="907" y="81"/>
                    </a:lnTo>
                    <a:lnTo>
                      <a:pt x="908" y="85"/>
                    </a:lnTo>
                    <a:lnTo>
                      <a:pt x="907" y="88"/>
                    </a:lnTo>
                    <a:lnTo>
                      <a:pt x="907" y="88"/>
                    </a:lnTo>
                    <a:lnTo>
                      <a:pt x="905" y="95"/>
                    </a:lnTo>
                    <a:lnTo>
                      <a:pt x="901" y="100"/>
                    </a:lnTo>
                    <a:lnTo>
                      <a:pt x="894" y="104"/>
                    </a:lnTo>
                    <a:lnTo>
                      <a:pt x="891" y="105"/>
                    </a:lnTo>
                    <a:lnTo>
                      <a:pt x="888" y="105"/>
                    </a:lnTo>
                    <a:lnTo>
                      <a:pt x="888" y="105"/>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65" name="chenying0907 412"/>
              <p:cNvSpPr/>
              <p:nvPr/>
            </p:nvSpPr>
            <p:spPr bwMode="auto">
              <a:xfrm>
                <a:off x="5305426" y="3159125"/>
                <a:ext cx="180975" cy="641350"/>
              </a:xfrm>
              <a:custGeom>
                <a:avLst/>
                <a:gdLst/>
                <a:ahLst/>
                <a:cxnLst>
                  <a:cxn ang="0">
                    <a:pos x="244" y="1210"/>
                  </a:cxn>
                  <a:cxn ang="0">
                    <a:pos x="223" y="1198"/>
                  </a:cxn>
                  <a:cxn ang="0">
                    <a:pos x="196" y="1170"/>
                  </a:cxn>
                  <a:cxn ang="0">
                    <a:pos x="153" y="1107"/>
                  </a:cxn>
                  <a:cxn ang="0">
                    <a:pos x="87" y="998"/>
                  </a:cxn>
                  <a:cxn ang="0">
                    <a:pos x="60" y="953"/>
                  </a:cxn>
                  <a:cxn ang="0">
                    <a:pos x="54" y="927"/>
                  </a:cxn>
                  <a:cxn ang="0">
                    <a:pos x="30" y="874"/>
                  </a:cxn>
                  <a:cxn ang="0">
                    <a:pos x="17" y="839"/>
                  </a:cxn>
                  <a:cxn ang="0">
                    <a:pos x="6" y="782"/>
                  </a:cxn>
                  <a:cxn ang="0">
                    <a:pos x="2" y="708"/>
                  </a:cxn>
                  <a:cxn ang="0">
                    <a:pos x="2" y="665"/>
                  </a:cxn>
                  <a:cxn ang="0">
                    <a:pos x="0" y="599"/>
                  </a:cxn>
                  <a:cxn ang="0">
                    <a:pos x="4" y="530"/>
                  </a:cxn>
                  <a:cxn ang="0">
                    <a:pos x="20" y="388"/>
                  </a:cxn>
                  <a:cxn ang="0">
                    <a:pos x="30" y="310"/>
                  </a:cxn>
                  <a:cxn ang="0">
                    <a:pos x="57" y="241"/>
                  </a:cxn>
                  <a:cxn ang="0">
                    <a:pos x="93" y="191"/>
                  </a:cxn>
                  <a:cxn ang="0">
                    <a:pos x="164" y="118"/>
                  </a:cxn>
                  <a:cxn ang="0">
                    <a:pos x="234" y="64"/>
                  </a:cxn>
                  <a:cxn ang="0">
                    <a:pos x="279" y="30"/>
                  </a:cxn>
                  <a:cxn ang="0">
                    <a:pos x="300" y="12"/>
                  </a:cxn>
                  <a:cxn ang="0">
                    <a:pos x="310" y="7"/>
                  </a:cxn>
                  <a:cxn ang="0">
                    <a:pos x="325" y="0"/>
                  </a:cxn>
                  <a:cxn ang="0">
                    <a:pos x="337" y="5"/>
                  </a:cxn>
                  <a:cxn ang="0">
                    <a:pos x="342" y="18"/>
                  </a:cxn>
                  <a:cxn ang="0">
                    <a:pos x="341" y="30"/>
                  </a:cxn>
                  <a:cxn ang="0">
                    <a:pos x="335" y="39"/>
                  </a:cxn>
                  <a:cxn ang="0">
                    <a:pos x="325" y="42"/>
                  </a:cxn>
                  <a:cxn ang="0">
                    <a:pos x="298" y="57"/>
                  </a:cxn>
                  <a:cxn ang="0">
                    <a:pos x="269" y="79"/>
                  </a:cxn>
                  <a:cxn ang="0">
                    <a:pos x="192" y="141"/>
                  </a:cxn>
                  <a:cxn ang="0">
                    <a:pos x="126" y="205"/>
                  </a:cxn>
                  <a:cxn ang="0">
                    <a:pos x="81" y="274"/>
                  </a:cxn>
                  <a:cxn ang="0">
                    <a:pos x="67" y="315"/>
                  </a:cxn>
                  <a:cxn ang="0">
                    <a:pos x="55" y="413"/>
                  </a:cxn>
                  <a:cxn ang="0">
                    <a:pos x="49" y="471"/>
                  </a:cxn>
                  <a:cxn ang="0">
                    <a:pos x="38" y="548"/>
                  </a:cxn>
                  <a:cxn ang="0">
                    <a:pos x="37" y="630"/>
                  </a:cxn>
                  <a:cxn ang="0">
                    <a:pos x="36" y="725"/>
                  </a:cxn>
                  <a:cxn ang="0">
                    <a:pos x="44" y="787"/>
                  </a:cxn>
                  <a:cxn ang="0">
                    <a:pos x="70" y="871"/>
                  </a:cxn>
                  <a:cxn ang="0">
                    <a:pos x="95" y="941"/>
                  </a:cxn>
                  <a:cxn ang="0">
                    <a:pos x="114" y="969"/>
                  </a:cxn>
                  <a:cxn ang="0">
                    <a:pos x="131" y="998"/>
                  </a:cxn>
                  <a:cxn ang="0">
                    <a:pos x="160" y="1049"/>
                  </a:cxn>
                  <a:cxn ang="0">
                    <a:pos x="191" y="1093"/>
                  </a:cxn>
                  <a:cxn ang="0">
                    <a:pos x="212" y="1124"/>
                  </a:cxn>
                  <a:cxn ang="0">
                    <a:pos x="234" y="1160"/>
                  </a:cxn>
                  <a:cxn ang="0">
                    <a:pos x="253" y="1175"/>
                  </a:cxn>
                  <a:cxn ang="0">
                    <a:pos x="264" y="1185"/>
                  </a:cxn>
                  <a:cxn ang="0">
                    <a:pos x="264" y="1202"/>
                  </a:cxn>
                  <a:cxn ang="0">
                    <a:pos x="251" y="1211"/>
                  </a:cxn>
                </a:cxnLst>
                <a:rect l="0" t="0" r="r" b="b"/>
                <a:pathLst>
                  <a:path w="342" h="1211">
                    <a:moveTo>
                      <a:pt x="251" y="1211"/>
                    </a:moveTo>
                    <a:lnTo>
                      <a:pt x="251" y="1211"/>
                    </a:lnTo>
                    <a:lnTo>
                      <a:pt x="248" y="1211"/>
                    </a:lnTo>
                    <a:lnTo>
                      <a:pt x="244" y="1210"/>
                    </a:lnTo>
                    <a:lnTo>
                      <a:pt x="244" y="1210"/>
                    </a:lnTo>
                    <a:lnTo>
                      <a:pt x="237" y="1206"/>
                    </a:lnTo>
                    <a:lnTo>
                      <a:pt x="229" y="1202"/>
                    </a:lnTo>
                    <a:lnTo>
                      <a:pt x="223" y="1198"/>
                    </a:lnTo>
                    <a:lnTo>
                      <a:pt x="217" y="1192"/>
                    </a:lnTo>
                    <a:lnTo>
                      <a:pt x="206" y="1181"/>
                    </a:lnTo>
                    <a:lnTo>
                      <a:pt x="196" y="1170"/>
                    </a:lnTo>
                    <a:lnTo>
                      <a:pt x="196" y="1170"/>
                    </a:lnTo>
                    <a:lnTo>
                      <a:pt x="184" y="1154"/>
                    </a:lnTo>
                    <a:lnTo>
                      <a:pt x="173" y="1138"/>
                    </a:lnTo>
                    <a:lnTo>
                      <a:pt x="161" y="1122"/>
                    </a:lnTo>
                    <a:lnTo>
                      <a:pt x="153" y="1107"/>
                    </a:lnTo>
                    <a:lnTo>
                      <a:pt x="153" y="1107"/>
                    </a:lnTo>
                    <a:lnTo>
                      <a:pt x="138" y="1079"/>
                    </a:lnTo>
                    <a:lnTo>
                      <a:pt x="121" y="1052"/>
                    </a:lnTo>
                    <a:lnTo>
                      <a:pt x="87" y="998"/>
                    </a:lnTo>
                    <a:lnTo>
                      <a:pt x="87" y="998"/>
                    </a:lnTo>
                    <a:lnTo>
                      <a:pt x="62" y="957"/>
                    </a:lnTo>
                    <a:lnTo>
                      <a:pt x="62" y="957"/>
                    </a:lnTo>
                    <a:lnTo>
                      <a:pt x="60" y="953"/>
                    </a:lnTo>
                    <a:lnTo>
                      <a:pt x="58" y="948"/>
                    </a:lnTo>
                    <a:lnTo>
                      <a:pt x="56" y="936"/>
                    </a:lnTo>
                    <a:lnTo>
                      <a:pt x="56" y="936"/>
                    </a:lnTo>
                    <a:lnTo>
                      <a:pt x="54" y="927"/>
                    </a:lnTo>
                    <a:lnTo>
                      <a:pt x="52" y="919"/>
                    </a:lnTo>
                    <a:lnTo>
                      <a:pt x="52" y="919"/>
                    </a:lnTo>
                    <a:lnTo>
                      <a:pt x="43" y="898"/>
                    </a:lnTo>
                    <a:lnTo>
                      <a:pt x="30" y="874"/>
                    </a:lnTo>
                    <a:lnTo>
                      <a:pt x="30" y="874"/>
                    </a:lnTo>
                    <a:lnTo>
                      <a:pt x="26" y="866"/>
                    </a:lnTo>
                    <a:lnTo>
                      <a:pt x="23" y="858"/>
                    </a:lnTo>
                    <a:lnTo>
                      <a:pt x="17" y="839"/>
                    </a:lnTo>
                    <a:lnTo>
                      <a:pt x="13" y="820"/>
                    </a:lnTo>
                    <a:lnTo>
                      <a:pt x="9" y="801"/>
                    </a:lnTo>
                    <a:lnTo>
                      <a:pt x="9" y="801"/>
                    </a:lnTo>
                    <a:lnTo>
                      <a:pt x="6" y="782"/>
                    </a:lnTo>
                    <a:lnTo>
                      <a:pt x="6" y="782"/>
                    </a:lnTo>
                    <a:lnTo>
                      <a:pt x="4" y="764"/>
                    </a:lnTo>
                    <a:lnTo>
                      <a:pt x="2" y="745"/>
                    </a:lnTo>
                    <a:lnTo>
                      <a:pt x="2" y="708"/>
                    </a:lnTo>
                    <a:lnTo>
                      <a:pt x="2" y="708"/>
                    </a:lnTo>
                    <a:lnTo>
                      <a:pt x="3" y="686"/>
                    </a:lnTo>
                    <a:lnTo>
                      <a:pt x="3" y="686"/>
                    </a:lnTo>
                    <a:lnTo>
                      <a:pt x="2" y="665"/>
                    </a:lnTo>
                    <a:lnTo>
                      <a:pt x="1" y="643"/>
                    </a:lnTo>
                    <a:lnTo>
                      <a:pt x="1" y="643"/>
                    </a:lnTo>
                    <a:lnTo>
                      <a:pt x="0" y="613"/>
                    </a:lnTo>
                    <a:lnTo>
                      <a:pt x="0" y="599"/>
                    </a:lnTo>
                    <a:lnTo>
                      <a:pt x="0" y="583"/>
                    </a:lnTo>
                    <a:lnTo>
                      <a:pt x="0" y="583"/>
                    </a:lnTo>
                    <a:lnTo>
                      <a:pt x="2" y="556"/>
                    </a:lnTo>
                    <a:lnTo>
                      <a:pt x="4" y="530"/>
                    </a:lnTo>
                    <a:lnTo>
                      <a:pt x="10" y="478"/>
                    </a:lnTo>
                    <a:lnTo>
                      <a:pt x="10" y="478"/>
                    </a:lnTo>
                    <a:lnTo>
                      <a:pt x="16" y="433"/>
                    </a:lnTo>
                    <a:lnTo>
                      <a:pt x="20" y="388"/>
                    </a:lnTo>
                    <a:lnTo>
                      <a:pt x="20" y="388"/>
                    </a:lnTo>
                    <a:lnTo>
                      <a:pt x="24" y="352"/>
                    </a:lnTo>
                    <a:lnTo>
                      <a:pt x="26" y="331"/>
                    </a:lnTo>
                    <a:lnTo>
                      <a:pt x="30" y="310"/>
                    </a:lnTo>
                    <a:lnTo>
                      <a:pt x="36" y="290"/>
                    </a:lnTo>
                    <a:lnTo>
                      <a:pt x="43" y="270"/>
                    </a:lnTo>
                    <a:lnTo>
                      <a:pt x="52" y="250"/>
                    </a:lnTo>
                    <a:lnTo>
                      <a:pt x="57" y="241"/>
                    </a:lnTo>
                    <a:lnTo>
                      <a:pt x="62" y="232"/>
                    </a:lnTo>
                    <a:lnTo>
                      <a:pt x="62" y="232"/>
                    </a:lnTo>
                    <a:lnTo>
                      <a:pt x="78" y="210"/>
                    </a:lnTo>
                    <a:lnTo>
                      <a:pt x="93" y="191"/>
                    </a:lnTo>
                    <a:lnTo>
                      <a:pt x="111" y="171"/>
                    </a:lnTo>
                    <a:lnTo>
                      <a:pt x="128" y="152"/>
                    </a:lnTo>
                    <a:lnTo>
                      <a:pt x="146" y="135"/>
                    </a:lnTo>
                    <a:lnTo>
                      <a:pt x="164" y="118"/>
                    </a:lnTo>
                    <a:lnTo>
                      <a:pt x="202" y="86"/>
                    </a:lnTo>
                    <a:lnTo>
                      <a:pt x="202" y="86"/>
                    </a:lnTo>
                    <a:lnTo>
                      <a:pt x="217" y="76"/>
                    </a:lnTo>
                    <a:lnTo>
                      <a:pt x="234" y="64"/>
                    </a:lnTo>
                    <a:lnTo>
                      <a:pt x="234" y="64"/>
                    </a:lnTo>
                    <a:lnTo>
                      <a:pt x="258" y="48"/>
                    </a:lnTo>
                    <a:lnTo>
                      <a:pt x="269" y="40"/>
                    </a:lnTo>
                    <a:lnTo>
                      <a:pt x="279" y="30"/>
                    </a:lnTo>
                    <a:lnTo>
                      <a:pt x="279" y="30"/>
                    </a:lnTo>
                    <a:lnTo>
                      <a:pt x="286" y="23"/>
                    </a:lnTo>
                    <a:lnTo>
                      <a:pt x="294" y="17"/>
                    </a:lnTo>
                    <a:lnTo>
                      <a:pt x="300" y="12"/>
                    </a:lnTo>
                    <a:lnTo>
                      <a:pt x="307" y="9"/>
                    </a:lnTo>
                    <a:lnTo>
                      <a:pt x="309" y="8"/>
                    </a:lnTo>
                    <a:lnTo>
                      <a:pt x="310" y="7"/>
                    </a:lnTo>
                    <a:lnTo>
                      <a:pt x="310" y="7"/>
                    </a:lnTo>
                    <a:lnTo>
                      <a:pt x="313" y="5"/>
                    </a:lnTo>
                    <a:lnTo>
                      <a:pt x="316" y="3"/>
                    </a:lnTo>
                    <a:lnTo>
                      <a:pt x="320" y="1"/>
                    </a:lnTo>
                    <a:lnTo>
                      <a:pt x="325" y="0"/>
                    </a:lnTo>
                    <a:lnTo>
                      <a:pt x="325" y="0"/>
                    </a:lnTo>
                    <a:lnTo>
                      <a:pt x="331" y="1"/>
                    </a:lnTo>
                    <a:lnTo>
                      <a:pt x="334" y="3"/>
                    </a:lnTo>
                    <a:lnTo>
                      <a:pt x="337" y="5"/>
                    </a:lnTo>
                    <a:lnTo>
                      <a:pt x="339" y="7"/>
                    </a:lnTo>
                    <a:lnTo>
                      <a:pt x="341" y="10"/>
                    </a:lnTo>
                    <a:lnTo>
                      <a:pt x="342" y="14"/>
                    </a:lnTo>
                    <a:lnTo>
                      <a:pt x="342" y="18"/>
                    </a:lnTo>
                    <a:lnTo>
                      <a:pt x="342" y="24"/>
                    </a:lnTo>
                    <a:lnTo>
                      <a:pt x="342" y="24"/>
                    </a:lnTo>
                    <a:lnTo>
                      <a:pt x="342" y="27"/>
                    </a:lnTo>
                    <a:lnTo>
                      <a:pt x="341" y="30"/>
                    </a:lnTo>
                    <a:lnTo>
                      <a:pt x="339" y="34"/>
                    </a:lnTo>
                    <a:lnTo>
                      <a:pt x="337" y="36"/>
                    </a:lnTo>
                    <a:lnTo>
                      <a:pt x="337" y="36"/>
                    </a:lnTo>
                    <a:lnTo>
                      <a:pt x="335" y="39"/>
                    </a:lnTo>
                    <a:lnTo>
                      <a:pt x="332" y="40"/>
                    </a:lnTo>
                    <a:lnTo>
                      <a:pt x="329" y="41"/>
                    </a:lnTo>
                    <a:lnTo>
                      <a:pt x="326" y="42"/>
                    </a:lnTo>
                    <a:lnTo>
                      <a:pt x="325" y="42"/>
                    </a:lnTo>
                    <a:lnTo>
                      <a:pt x="325" y="42"/>
                    </a:lnTo>
                    <a:lnTo>
                      <a:pt x="319" y="43"/>
                    </a:lnTo>
                    <a:lnTo>
                      <a:pt x="310" y="48"/>
                    </a:lnTo>
                    <a:lnTo>
                      <a:pt x="298" y="57"/>
                    </a:lnTo>
                    <a:lnTo>
                      <a:pt x="278" y="73"/>
                    </a:lnTo>
                    <a:lnTo>
                      <a:pt x="278" y="73"/>
                    </a:lnTo>
                    <a:lnTo>
                      <a:pt x="269" y="79"/>
                    </a:lnTo>
                    <a:lnTo>
                      <a:pt x="269" y="79"/>
                    </a:lnTo>
                    <a:lnTo>
                      <a:pt x="249" y="93"/>
                    </a:lnTo>
                    <a:lnTo>
                      <a:pt x="231" y="109"/>
                    </a:lnTo>
                    <a:lnTo>
                      <a:pt x="192" y="141"/>
                    </a:lnTo>
                    <a:lnTo>
                      <a:pt x="192" y="141"/>
                    </a:lnTo>
                    <a:lnTo>
                      <a:pt x="176" y="155"/>
                    </a:lnTo>
                    <a:lnTo>
                      <a:pt x="158" y="171"/>
                    </a:lnTo>
                    <a:lnTo>
                      <a:pt x="142" y="187"/>
                    </a:lnTo>
                    <a:lnTo>
                      <a:pt x="126" y="205"/>
                    </a:lnTo>
                    <a:lnTo>
                      <a:pt x="111" y="224"/>
                    </a:lnTo>
                    <a:lnTo>
                      <a:pt x="97" y="243"/>
                    </a:lnTo>
                    <a:lnTo>
                      <a:pt x="86" y="263"/>
                    </a:lnTo>
                    <a:lnTo>
                      <a:pt x="81" y="274"/>
                    </a:lnTo>
                    <a:lnTo>
                      <a:pt x="77" y="285"/>
                    </a:lnTo>
                    <a:lnTo>
                      <a:pt x="77" y="285"/>
                    </a:lnTo>
                    <a:lnTo>
                      <a:pt x="71" y="300"/>
                    </a:lnTo>
                    <a:lnTo>
                      <a:pt x="67" y="315"/>
                    </a:lnTo>
                    <a:lnTo>
                      <a:pt x="64" y="332"/>
                    </a:lnTo>
                    <a:lnTo>
                      <a:pt x="61" y="348"/>
                    </a:lnTo>
                    <a:lnTo>
                      <a:pt x="58" y="381"/>
                    </a:lnTo>
                    <a:lnTo>
                      <a:pt x="55" y="413"/>
                    </a:lnTo>
                    <a:lnTo>
                      <a:pt x="55" y="413"/>
                    </a:lnTo>
                    <a:lnTo>
                      <a:pt x="52" y="445"/>
                    </a:lnTo>
                    <a:lnTo>
                      <a:pt x="52" y="445"/>
                    </a:lnTo>
                    <a:lnTo>
                      <a:pt x="49" y="471"/>
                    </a:lnTo>
                    <a:lnTo>
                      <a:pt x="45" y="498"/>
                    </a:lnTo>
                    <a:lnTo>
                      <a:pt x="45" y="498"/>
                    </a:lnTo>
                    <a:lnTo>
                      <a:pt x="41" y="523"/>
                    </a:lnTo>
                    <a:lnTo>
                      <a:pt x="38" y="548"/>
                    </a:lnTo>
                    <a:lnTo>
                      <a:pt x="36" y="573"/>
                    </a:lnTo>
                    <a:lnTo>
                      <a:pt x="36" y="597"/>
                    </a:lnTo>
                    <a:lnTo>
                      <a:pt x="36" y="597"/>
                    </a:lnTo>
                    <a:lnTo>
                      <a:pt x="37" y="630"/>
                    </a:lnTo>
                    <a:lnTo>
                      <a:pt x="36" y="662"/>
                    </a:lnTo>
                    <a:lnTo>
                      <a:pt x="36" y="662"/>
                    </a:lnTo>
                    <a:lnTo>
                      <a:pt x="36" y="694"/>
                    </a:lnTo>
                    <a:lnTo>
                      <a:pt x="36" y="725"/>
                    </a:lnTo>
                    <a:lnTo>
                      <a:pt x="38" y="757"/>
                    </a:lnTo>
                    <a:lnTo>
                      <a:pt x="40" y="772"/>
                    </a:lnTo>
                    <a:lnTo>
                      <a:pt x="44" y="787"/>
                    </a:lnTo>
                    <a:lnTo>
                      <a:pt x="44" y="787"/>
                    </a:lnTo>
                    <a:lnTo>
                      <a:pt x="50" y="808"/>
                    </a:lnTo>
                    <a:lnTo>
                      <a:pt x="56" y="830"/>
                    </a:lnTo>
                    <a:lnTo>
                      <a:pt x="70" y="871"/>
                    </a:lnTo>
                    <a:lnTo>
                      <a:pt x="70" y="871"/>
                    </a:lnTo>
                    <a:lnTo>
                      <a:pt x="82" y="900"/>
                    </a:lnTo>
                    <a:lnTo>
                      <a:pt x="91" y="931"/>
                    </a:lnTo>
                    <a:lnTo>
                      <a:pt x="91" y="931"/>
                    </a:lnTo>
                    <a:lnTo>
                      <a:pt x="95" y="941"/>
                    </a:lnTo>
                    <a:lnTo>
                      <a:pt x="100" y="952"/>
                    </a:lnTo>
                    <a:lnTo>
                      <a:pt x="107" y="960"/>
                    </a:lnTo>
                    <a:lnTo>
                      <a:pt x="114" y="969"/>
                    </a:lnTo>
                    <a:lnTo>
                      <a:pt x="114" y="969"/>
                    </a:lnTo>
                    <a:lnTo>
                      <a:pt x="124" y="984"/>
                    </a:lnTo>
                    <a:lnTo>
                      <a:pt x="128" y="991"/>
                    </a:lnTo>
                    <a:lnTo>
                      <a:pt x="131" y="998"/>
                    </a:lnTo>
                    <a:lnTo>
                      <a:pt x="131" y="998"/>
                    </a:lnTo>
                    <a:lnTo>
                      <a:pt x="139" y="1012"/>
                    </a:lnTo>
                    <a:lnTo>
                      <a:pt x="145" y="1025"/>
                    </a:lnTo>
                    <a:lnTo>
                      <a:pt x="160" y="1049"/>
                    </a:lnTo>
                    <a:lnTo>
                      <a:pt x="160" y="1049"/>
                    </a:lnTo>
                    <a:lnTo>
                      <a:pt x="176" y="1071"/>
                    </a:lnTo>
                    <a:lnTo>
                      <a:pt x="176" y="1071"/>
                    </a:lnTo>
                    <a:lnTo>
                      <a:pt x="183" y="1082"/>
                    </a:lnTo>
                    <a:lnTo>
                      <a:pt x="191" y="1093"/>
                    </a:lnTo>
                    <a:lnTo>
                      <a:pt x="191" y="1093"/>
                    </a:lnTo>
                    <a:lnTo>
                      <a:pt x="203" y="1109"/>
                    </a:lnTo>
                    <a:lnTo>
                      <a:pt x="208" y="1116"/>
                    </a:lnTo>
                    <a:lnTo>
                      <a:pt x="212" y="1124"/>
                    </a:lnTo>
                    <a:lnTo>
                      <a:pt x="212" y="1124"/>
                    </a:lnTo>
                    <a:lnTo>
                      <a:pt x="219" y="1139"/>
                    </a:lnTo>
                    <a:lnTo>
                      <a:pt x="228" y="1154"/>
                    </a:lnTo>
                    <a:lnTo>
                      <a:pt x="234" y="1160"/>
                    </a:lnTo>
                    <a:lnTo>
                      <a:pt x="240" y="1167"/>
                    </a:lnTo>
                    <a:lnTo>
                      <a:pt x="246" y="1172"/>
                    </a:lnTo>
                    <a:lnTo>
                      <a:pt x="253" y="1175"/>
                    </a:lnTo>
                    <a:lnTo>
                      <a:pt x="253" y="1175"/>
                    </a:lnTo>
                    <a:lnTo>
                      <a:pt x="256" y="1177"/>
                    </a:lnTo>
                    <a:lnTo>
                      <a:pt x="259" y="1179"/>
                    </a:lnTo>
                    <a:lnTo>
                      <a:pt x="261" y="1182"/>
                    </a:lnTo>
                    <a:lnTo>
                      <a:pt x="264" y="1185"/>
                    </a:lnTo>
                    <a:lnTo>
                      <a:pt x="265" y="1191"/>
                    </a:lnTo>
                    <a:lnTo>
                      <a:pt x="265" y="1198"/>
                    </a:lnTo>
                    <a:lnTo>
                      <a:pt x="265" y="1198"/>
                    </a:lnTo>
                    <a:lnTo>
                      <a:pt x="264" y="1202"/>
                    </a:lnTo>
                    <a:lnTo>
                      <a:pt x="260" y="1207"/>
                    </a:lnTo>
                    <a:lnTo>
                      <a:pt x="256" y="1210"/>
                    </a:lnTo>
                    <a:lnTo>
                      <a:pt x="254" y="1211"/>
                    </a:lnTo>
                    <a:lnTo>
                      <a:pt x="251" y="1211"/>
                    </a:lnTo>
                    <a:lnTo>
                      <a:pt x="251" y="1211"/>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66" name="chenying0907 413"/>
              <p:cNvSpPr/>
              <p:nvPr/>
            </p:nvSpPr>
            <p:spPr bwMode="auto">
              <a:xfrm>
                <a:off x="5449888" y="3138488"/>
                <a:ext cx="133350" cy="681038"/>
              </a:xfrm>
              <a:custGeom>
                <a:avLst/>
                <a:gdLst/>
                <a:ahLst/>
                <a:cxnLst>
                  <a:cxn ang="0">
                    <a:pos x="171" y="1285"/>
                  </a:cxn>
                  <a:cxn ang="0">
                    <a:pos x="162" y="1274"/>
                  </a:cxn>
                  <a:cxn ang="0">
                    <a:pos x="155" y="1248"/>
                  </a:cxn>
                  <a:cxn ang="0">
                    <a:pos x="119" y="1178"/>
                  </a:cxn>
                  <a:cxn ang="0">
                    <a:pos x="96" y="1130"/>
                  </a:cxn>
                  <a:cxn ang="0">
                    <a:pos x="85" y="1100"/>
                  </a:cxn>
                  <a:cxn ang="0">
                    <a:pos x="65" y="1060"/>
                  </a:cxn>
                  <a:cxn ang="0">
                    <a:pos x="41" y="1009"/>
                  </a:cxn>
                  <a:cxn ang="0">
                    <a:pos x="29" y="965"/>
                  </a:cxn>
                  <a:cxn ang="0">
                    <a:pos x="11" y="900"/>
                  </a:cxn>
                  <a:cxn ang="0">
                    <a:pos x="3" y="792"/>
                  </a:cxn>
                  <a:cxn ang="0">
                    <a:pos x="2" y="697"/>
                  </a:cxn>
                  <a:cxn ang="0">
                    <a:pos x="0" y="595"/>
                  </a:cxn>
                  <a:cxn ang="0">
                    <a:pos x="9" y="478"/>
                  </a:cxn>
                  <a:cxn ang="0">
                    <a:pos x="18" y="409"/>
                  </a:cxn>
                  <a:cxn ang="0">
                    <a:pos x="33" y="366"/>
                  </a:cxn>
                  <a:cxn ang="0">
                    <a:pos x="63" y="254"/>
                  </a:cxn>
                  <a:cxn ang="0">
                    <a:pos x="82" y="213"/>
                  </a:cxn>
                  <a:cxn ang="0">
                    <a:pos x="97" y="186"/>
                  </a:cxn>
                  <a:cxn ang="0">
                    <a:pos x="132" y="111"/>
                  </a:cxn>
                  <a:cxn ang="0">
                    <a:pos x="166" y="62"/>
                  </a:cxn>
                  <a:cxn ang="0">
                    <a:pos x="175" y="47"/>
                  </a:cxn>
                  <a:cxn ang="0">
                    <a:pos x="185" y="31"/>
                  </a:cxn>
                  <a:cxn ang="0">
                    <a:pos x="218" y="5"/>
                  </a:cxn>
                  <a:cxn ang="0">
                    <a:pos x="236" y="0"/>
                  </a:cxn>
                  <a:cxn ang="0">
                    <a:pos x="248" y="5"/>
                  </a:cxn>
                  <a:cxn ang="0">
                    <a:pos x="253" y="22"/>
                  </a:cxn>
                  <a:cxn ang="0">
                    <a:pos x="245" y="34"/>
                  </a:cxn>
                  <a:cxn ang="0">
                    <a:pos x="226" y="41"/>
                  </a:cxn>
                  <a:cxn ang="0">
                    <a:pos x="212" y="55"/>
                  </a:cxn>
                  <a:cxn ang="0">
                    <a:pos x="200" y="78"/>
                  </a:cxn>
                  <a:cxn ang="0">
                    <a:pos x="183" y="100"/>
                  </a:cxn>
                  <a:cxn ang="0">
                    <a:pos x="161" y="131"/>
                  </a:cxn>
                  <a:cxn ang="0">
                    <a:pos x="127" y="197"/>
                  </a:cxn>
                  <a:cxn ang="0">
                    <a:pos x="98" y="264"/>
                  </a:cxn>
                  <a:cxn ang="0">
                    <a:pos x="75" y="349"/>
                  </a:cxn>
                  <a:cxn ang="0">
                    <a:pos x="61" y="391"/>
                  </a:cxn>
                  <a:cxn ang="0">
                    <a:pos x="51" y="429"/>
                  </a:cxn>
                  <a:cxn ang="0">
                    <a:pos x="41" y="559"/>
                  </a:cxn>
                  <a:cxn ang="0">
                    <a:pos x="39" y="812"/>
                  </a:cxn>
                  <a:cxn ang="0">
                    <a:pos x="46" y="879"/>
                  </a:cxn>
                  <a:cxn ang="0">
                    <a:pos x="73" y="987"/>
                  </a:cxn>
                  <a:cxn ang="0">
                    <a:pos x="93" y="1036"/>
                  </a:cxn>
                  <a:cxn ang="0">
                    <a:pos x="112" y="1071"/>
                  </a:cxn>
                  <a:cxn ang="0">
                    <a:pos x="124" y="1104"/>
                  </a:cxn>
                  <a:cxn ang="0">
                    <a:pos x="141" y="1147"/>
                  </a:cxn>
                  <a:cxn ang="0">
                    <a:pos x="182" y="1217"/>
                  </a:cxn>
                  <a:cxn ang="0">
                    <a:pos x="197" y="1271"/>
                  </a:cxn>
                  <a:cxn ang="0">
                    <a:pos x="193" y="1282"/>
                  </a:cxn>
                  <a:cxn ang="0">
                    <a:pos x="185" y="1287"/>
                  </a:cxn>
                </a:cxnLst>
                <a:rect l="0" t="0" r="r" b="b"/>
                <a:pathLst>
                  <a:path w="253" h="1287">
                    <a:moveTo>
                      <a:pt x="181" y="1287"/>
                    </a:moveTo>
                    <a:lnTo>
                      <a:pt x="181" y="1287"/>
                    </a:lnTo>
                    <a:lnTo>
                      <a:pt x="174" y="1286"/>
                    </a:lnTo>
                    <a:lnTo>
                      <a:pt x="171" y="1285"/>
                    </a:lnTo>
                    <a:lnTo>
                      <a:pt x="168" y="1283"/>
                    </a:lnTo>
                    <a:lnTo>
                      <a:pt x="165" y="1280"/>
                    </a:lnTo>
                    <a:lnTo>
                      <a:pt x="163" y="1277"/>
                    </a:lnTo>
                    <a:lnTo>
                      <a:pt x="162" y="1274"/>
                    </a:lnTo>
                    <a:lnTo>
                      <a:pt x="161" y="1270"/>
                    </a:lnTo>
                    <a:lnTo>
                      <a:pt x="161" y="1270"/>
                    </a:lnTo>
                    <a:lnTo>
                      <a:pt x="159" y="1259"/>
                    </a:lnTo>
                    <a:lnTo>
                      <a:pt x="155" y="1248"/>
                    </a:lnTo>
                    <a:lnTo>
                      <a:pt x="151" y="1236"/>
                    </a:lnTo>
                    <a:lnTo>
                      <a:pt x="144" y="1222"/>
                    </a:lnTo>
                    <a:lnTo>
                      <a:pt x="131" y="1197"/>
                    </a:lnTo>
                    <a:lnTo>
                      <a:pt x="119" y="1178"/>
                    </a:lnTo>
                    <a:lnTo>
                      <a:pt x="119" y="1178"/>
                    </a:lnTo>
                    <a:lnTo>
                      <a:pt x="110" y="1162"/>
                    </a:lnTo>
                    <a:lnTo>
                      <a:pt x="102" y="1147"/>
                    </a:lnTo>
                    <a:lnTo>
                      <a:pt x="96" y="1130"/>
                    </a:lnTo>
                    <a:lnTo>
                      <a:pt x="90" y="1114"/>
                    </a:lnTo>
                    <a:lnTo>
                      <a:pt x="90" y="1114"/>
                    </a:lnTo>
                    <a:lnTo>
                      <a:pt x="85" y="1100"/>
                    </a:lnTo>
                    <a:lnTo>
                      <a:pt x="85" y="1100"/>
                    </a:lnTo>
                    <a:lnTo>
                      <a:pt x="80" y="1090"/>
                    </a:lnTo>
                    <a:lnTo>
                      <a:pt x="75" y="1080"/>
                    </a:lnTo>
                    <a:lnTo>
                      <a:pt x="65" y="1060"/>
                    </a:lnTo>
                    <a:lnTo>
                      <a:pt x="65" y="1060"/>
                    </a:lnTo>
                    <a:lnTo>
                      <a:pt x="58" y="1048"/>
                    </a:lnTo>
                    <a:lnTo>
                      <a:pt x="51" y="1035"/>
                    </a:lnTo>
                    <a:lnTo>
                      <a:pt x="45" y="1023"/>
                    </a:lnTo>
                    <a:lnTo>
                      <a:pt x="41" y="1009"/>
                    </a:lnTo>
                    <a:lnTo>
                      <a:pt x="41" y="1009"/>
                    </a:lnTo>
                    <a:lnTo>
                      <a:pt x="35" y="988"/>
                    </a:lnTo>
                    <a:lnTo>
                      <a:pt x="29" y="965"/>
                    </a:lnTo>
                    <a:lnTo>
                      <a:pt x="29" y="965"/>
                    </a:lnTo>
                    <a:lnTo>
                      <a:pt x="23" y="943"/>
                    </a:lnTo>
                    <a:lnTo>
                      <a:pt x="16" y="921"/>
                    </a:lnTo>
                    <a:lnTo>
                      <a:pt x="16" y="921"/>
                    </a:lnTo>
                    <a:lnTo>
                      <a:pt x="11" y="900"/>
                    </a:lnTo>
                    <a:lnTo>
                      <a:pt x="8" y="878"/>
                    </a:lnTo>
                    <a:lnTo>
                      <a:pt x="6" y="856"/>
                    </a:lnTo>
                    <a:lnTo>
                      <a:pt x="4" y="836"/>
                    </a:lnTo>
                    <a:lnTo>
                      <a:pt x="3" y="792"/>
                    </a:lnTo>
                    <a:lnTo>
                      <a:pt x="3" y="748"/>
                    </a:lnTo>
                    <a:lnTo>
                      <a:pt x="3" y="729"/>
                    </a:lnTo>
                    <a:lnTo>
                      <a:pt x="3" y="729"/>
                    </a:lnTo>
                    <a:lnTo>
                      <a:pt x="2" y="697"/>
                    </a:lnTo>
                    <a:lnTo>
                      <a:pt x="2" y="664"/>
                    </a:lnTo>
                    <a:lnTo>
                      <a:pt x="2" y="664"/>
                    </a:lnTo>
                    <a:lnTo>
                      <a:pt x="1" y="630"/>
                    </a:lnTo>
                    <a:lnTo>
                      <a:pt x="0" y="595"/>
                    </a:lnTo>
                    <a:lnTo>
                      <a:pt x="1" y="561"/>
                    </a:lnTo>
                    <a:lnTo>
                      <a:pt x="3" y="527"/>
                    </a:lnTo>
                    <a:lnTo>
                      <a:pt x="3" y="527"/>
                    </a:lnTo>
                    <a:lnTo>
                      <a:pt x="9" y="478"/>
                    </a:lnTo>
                    <a:lnTo>
                      <a:pt x="9" y="478"/>
                    </a:lnTo>
                    <a:lnTo>
                      <a:pt x="16" y="420"/>
                    </a:lnTo>
                    <a:lnTo>
                      <a:pt x="16" y="420"/>
                    </a:lnTo>
                    <a:lnTo>
                      <a:pt x="18" y="409"/>
                    </a:lnTo>
                    <a:lnTo>
                      <a:pt x="20" y="399"/>
                    </a:lnTo>
                    <a:lnTo>
                      <a:pt x="28" y="380"/>
                    </a:lnTo>
                    <a:lnTo>
                      <a:pt x="28" y="380"/>
                    </a:lnTo>
                    <a:lnTo>
                      <a:pt x="33" y="366"/>
                    </a:lnTo>
                    <a:lnTo>
                      <a:pt x="37" y="351"/>
                    </a:lnTo>
                    <a:lnTo>
                      <a:pt x="37" y="351"/>
                    </a:lnTo>
                    <a:lnTo>
                      <a:pt x="49" y="306"/>
                    </a:lnTo>
                    <a:lnTo>
                      <a:pt x="63" y="254"/>
                    </a:lnTo>
                    <a:lnTo>
                      <a:pt x="63" y="254"/>
                    </a:lnTo>
                    <a:lnTo>
                      <a:pt x="67" y="243"/>
                    </a:lnTo>
                    <a:lnTo>
                      <a:pt x="71" y="233"/>
                    </a:lnTo>
                    <a:lnTo>
                      <a:pt x="82" y="213"/>
                    </a:lnTo>
                    <a:lnTo>
                      <a:pt x="82" y="213"/>
                    </a:lnTo>
                    <a:lnTo>
                      <a:pt x="90" y="200"/>
                    </a:lnTo>
                    <a:lnTo>
                      <a:pt x="97" y="186"/>
                    </a:lnTo>
                    <a:lnTo>
                      <a:pt x="97" y="186"/>
                    </a:lnTo>
                    <a:lnTo>
                      <a:pt x="107" y="162"/>
                    </a:lnTo>
                    <a:lnTo>
                      <a:pt x="107" y="162"/>
                    </a:lnTo>
                    <a:lnTo>
                      <a:pt x="119" y="135"/>
                    </a:lnTo>
                    <a:lnTo>
                      <a:pt x="132" y="111"/>
                    </a:lnTo>
                    <a:lnTo>
                      <a:pt x="139" y="98"/>
                    </a:lnTo>
                    <a:lnTo>
                      <a:pt x="146" y="86"/>
                    </a:lnTo>
                    <a:lnTo>
                      <a:pt x="156" y="74"/>
                    </a:lnTo>
                    <a:lnTo>
                      <a:pt x="166" y="62"/>
                    </a:lnTo>
                    <a:lnTo>
                      <a:pt x="166" y="62"/>
                    </a:lnTo>
                    <a:lnTo>
                      <a:pt x="169" y="59"/>
                    </a:lnTo>
                    <a:lnTo>
                      <a:pt x="171" y="55"/>
                    </a:lnTo>
                    <a:lnTo>
                      <a:pt x="175" y="47"/>
                    </a:lnTo>
                    <a:lnTo>
                      <a:pt x="175" y="47"/>
                    </a:lnTo>
                    <a:lnTo>
                      <a:pt x="180" y="38"/>
                    </a:lnTo>
                    <a:lnTo>
                      <a:pt x="183" y="34"/>
                    </a:lnTo>
                    <a:lnTo>
                      <a:pt x="185" y="31"/>
                    </a:lnTo>
                    <a:lnTo>
                      <a:pt x="185" y="31"/>
                    </a:lnTo>
                    <a:lnTo>
                      <a:pt x="196" y="21"/>
                    </a:lnTo>
                    <a:lnTo>
                      <a:pt x="206" y="13"/>
                    </a:lnTo>
                    <a:lnTo>
                      <a:pt x="218" y="5"/>
                    </a:lnTo>
                    <a:lnTo>
                      <a:pt x="231" y="1"/>
                    </a:lnTo>
                    <a:lnTo>
                      <a:pt x="231" y="1"/>
                    </a:lnTo>
                    <a:lnTo>
                      <a:pt x="236" y="0"/>
                    </a:lnTo>
                    <a:lnTo>
                      <a:pt x="236" y="0"/>
                    </a:lnTo>
                    <a:lnTo>
                      <a:pt x="239" y="0"/>
                    </a:lnTo>
                    <a:lnTo>
                      <a:pt x="243" y="1"/>
                    </a:lnTo>
                    <a:lnTo>
                      <a:pt x="246" y="3"/>
                    </a:lnTo>
                    <a:lnTo>
                      <a:pt x="248" y="5"/>
                    </a:lnTo>
                    <a:lnTo>
                      <a:pt x="251" y="10"/>
                    </a:lnTo>
                    <a:lnTo>
                      <a:pt x="253" y="17"/>
                    </a:lnTo>
                    <a:lnTo>
                      <a:pt x="253" y="17"/>
                    </a:lnTo>
                    <a:lnTo>
                      <a:pt x="253" y="22"/>
                    </a:lnTo>
                    <a:lnTo>
                      <a:pt x="251" y="28"/>
                    </a:lnTo>
                    <a:lnTo>
                      <a:pt x="250" y="30"/>
                    </a:lnTo>
                    <a:lnTo>
                      <a:pt x="247" y="32"/>
                    </a:lnTo>
                    <a:lnTo>
                      <a:pt x="245" y="34"/>
                    </a:lnTo>
                    <a:lnTo>
                      <a:pt x="240" y="35"/>
                    </a:lnTo>
                    <a:lnTo>
                      <a:pt x="240" y="35"/>
                    </a:lnTo>
                    <a:lnTo>
                      <a:pt x="232" y="38"/>
                    </a:lnTo>
                    <a:lnTo>
                      <a:pt x="226" y="41"/>
                    </a:lnTo>
                    <a:lnTo>
                      <a:pt x="221" y="45"/>
                    </a:lnTo>
                    <a:lnTo>
                      <a:pt x="217" y="48"/>
                    </a:lnTo>
                    <a:lnTo>
                      <a:pt x="214" y="51"/>
                    </a:lnTo>
                    <a:lnTo>
                      <a:pt x="212" y="55"/>
                    </a:lnTo>
                    <a:lnTo>
                      <a:pt x="207" y="64"/>
                    </a:lnTo>
                    <a:lnTo>
                      <a:pt x="207" y="64"/>
                    </a:lnTo>
                    <a:lnTo>
                      <a:pt x="204" y="70"/>
                    </a:lnTo>
                    <a:lnTo>
                      <a:pt x="200" y="78"/>
                    </a:lnTo>
                    <a:lnTo>
                      <a:pt x="200" y="78"/>
                    </a:lnTo>
                    <a:lnTo>
                      <a:pt x="193" y="89"/>
                    </a:lnTo>
                    <a:lnTo>
                      <a:pt x="183" y="100"/>
                    </a:lnTo>
                    <a:lnTo>
                      <a:pt x="183" y="100"/>
                    </a:lnTo>
                    <a:lnTo>
                      <a:pt x="171" y="115"/>
                    </a:lnTo>
                    <a:lnTo>
                      <a:pt x="166" y="123"/>
                    </a:lnTo>
                    <a:lnTo>
                      <a:pt x="161" y="131"/>
                    </a:lnTo>
                    <a:lnTo>
                      <a:pt x="161" y="131"/>
                    </a:lnTo>
                    <a:lnTo>
                      <a:pt x="150" y="153"/>
                    </a:lnTo>
                    <a:lnTo>
                      <a:pt x="138" y="176"/>
                    </a:lnTo>
                    <a:lnTo>
                      <a:pt x="138" y="176"/>
                    </a:lnTo>
                    <a:lnTo>
                      <a:pt x="127" y="197"/>
                    </a:lnTo>
                    <a:lnTo>
                      <a:pt x="116" y="219"/>
                    </a:lnTo>
                    <a:lnTo>
                      <a:pt x="106" y="242"/>
                    </a:lnTo>
                    <a:lnTo>
                      <a:pt x="98" y="264"/>
                    </a:lnTo>
                    <a:lnTo>
                      <a:pt x="98" y="264"/>
                    </a:lnTo>
                    <a:lnTo>
                      <a:pt x="87" y="304"/>
                    </a:lnTo>
                    <a:lnTo>
                      <a:pt x="76" y="344"/>
                    </a:lnTo>
                    <a:lnTo>
                      <a:pt x="75" y="349"/>
                    </a:lnTo>
                    <a:lnTo>
                      <a:pt x="75" y="349"/>
                    </a:lnTo>
                    <a:lnTo>
                      <a:pt x="70" y="364"/>
                    </a:lnTo>
                    <a:lnTo>
                      <a:pt x="65" y="379"/>
                    </a:lnTo>
                    <a:lnTo>
                      <a:pt x="65" y="379"/>
                    </a:lnTo>
                    <a:lnTo>
                      <a:pt x="61" y="391"/>
                    </a:lnTo>
                    <a:lnTo>
                      <a:pt x="56" y="403"/>
                    </a:lnTo>
                    <a:lnTo>
                      <a:pt x="53" y="416"/>
                    </a:lnTo>
                    <a:lnTo>
                      <a:pt x="51" y="429"/>
                    </a:lnTo>
                    <a:lnTo>
                      <a:pt x="51" y="429"/>
                    </a:lnTo>
                    <a:lnTo>
                      <a:pt x="49" y="468"/>
                    </a:lnTo>
                    <a:lnTo>
                      <a:pt x="45" y="506"/>
                    </a:lnTo>
                    <a:lnTo>
                      <a:pt x="45" y="506"/>
                    </a:lnTo>
                    <a:lnTo>
                      <a:pt x="41" y="559"/>
                    </a:lnTo>
                    <a:lnTo>
                      <a:pt x="39" y="586"/>
                    </a:lnTo>
                    <a:lnTo>
                      <a:pt x="39" y="613"/>
                    </a:lnTo>
                    <a:lnTo>
                      <a:pt x="39" y="812"/>
                    </a:lnTo>
                    <a:lnTo>
                      <a:pt x="39" y="812"/>
                    </a:lnTo>
                    <a:lnTo>
                      <a:pt x="39" y="830"/>
                    </a:lnTo>
                    <a:lnTo>
                      <a:pt x="41" y="846"/>
                    </a:lnTo>
                    <a:lnTo>
                      <a:pt x="43" y="863"/>
                    </a:lnTo>
                    <a:lnTo>
                      <a:pt x="46" y="879"/>
                    </a:lnTo>
                    <a:lnTo>
                      <a:pt x="54" y="912"/>
                    </a:lnTo>
                    <a:lnTo>
                      <a:pt x="62" y="944"/>
                    </a:lnTo>
                    <a:lnTo>
                      <a:pt x="62" y="944"/>
                    </a:lnTo>
                    <a:lnTo>
                      <a:pt x="73" y="987"/>
                    </a:lnTo>
                    <a:lnTo>
                      <a:pt x="73" y="987"/>
                    </a:lnTo>
                    <a:lnTo>
                      <a:pt x="78" y="1003"/>
                    </a:lnTo>
                    <a:lnTo>
                      <a:pt x="86" y="1020"/>
                    </a:lnTo>
                    <a:lnTo>
                      <a:pt x="93" y="1036"/>
                    </a:lnTo>
                    <a:lnTo>
                      <a:pt x="102" y="1052"/>
                    </a:lnTo>
                    <a:lnTo>
                      <a:pt x="102" y="1052"/>
                    </a:lnTo>
                    <a:lnTo>
                      <a:pt x="112" y="1071"/>
                    </a:lnTo>
                    <a:lnTo>
                      <a:pt x="112" y="1071"/>
                    </a:lnTo>
                    <a:lnTo>
                      <a:pt x="116" y="1079"/>
                    </a:lnTo>
                    <a:lnTo>
                      <a:pt x="119" y="1087"/>
                    </a:lnTo>
                    <a:lnTo>
                      <a:pt x="124" y="1104"/>
                    </a:lnTo>
                    <a:lnTo>
                      <a:pt x="124" y="1104"/>
                    </a:lnTo>
                    <a:lnTo>
                      <a:pt x="131" y="1126"/>
                    </a:lnTo>
                    <a:lnTo>
                      <a:pt x="136" y="1136"/>
                    </a:lnTo>
                    <a:lnTo>
                      <a:pt x="141" y="1147"/>
                    </a:lnTo>
                    <a:lnTo>
                      <a:pt x="141" y="1147"/>
                    </a:lnTo>
                    <a:lnTo>
                      <a:pt x="154" y="1166"/>
                    </a:lnTo>
                    <a:lnTo>
                      <a:pt x="164" y="1184"/>
                    </a:lnTo>
                    <a:lnTo>
                      <a:pt x="173" y="1201"/>
                    </a:lnTo>
                    <a:lnTo>
                      <a:pt x="182" y="1217"/>
                    </a:lnTo>
                    <a:lnTo>
                      <a:pt x="188" y="1232"/>
                    </a:lnTo>
                    <a:lnTo>
                      <a:pt x="192" y="1246"/>
                    </a:lnTo>
                    <a:lnTo>
                      <a:pt x="195" y="1259"/>
                    </a:lnTo>
                    <a:lnTo>
                      <a:pt x="197" y="1271"/>
                    </a:lnTo>
                    <a:lnTo>
                      <a:pt x="197" y="1271"/>
                    </a:lnTo>
                    <a:lnTo>
                      <a:pt x="196" y="1277"/>
                    </a:lnTo>
                    <a:lnTo>
                      <a:pt x="195" y="1280"/>
                    </a:lnTo>
                    <a:lnTo>
                      <a:pt x="193" y="1282"/>
                    </a:lnTo>
                    <a:lnTo>
                      <a:pt x="193" y="1282"/>
                    </a:lnTo>
                    <a:lnTo>
                      <a:pt x="191" y="1284"/>
                    </a:lnTo>
                    <a:lnTo>
                      <a:pt x="188" y="1286"/>
                    </a:lnTo>
                    <a:lnTo>
                      <a:pt x="185" y="1287"/>
                    </a:lnTo>
                    <a:lnTo>
                      <a:pt x="181" y="1287"/>
                    </a:lnTo>
                    <a:lnTo>
                      <a:pt x="181" y="1287"/>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67" name="chenying0907 414"/>
              <p:cNvSpPr/>
              <p:nvPr/>
            </p:nvSpPr>
            <p:spPr bwMode="auto">
              <a:xfrm>
                <a:off x="5559426" y="3148013"/>
                <a:ext cx="134938" cy="661988"/>
              </a:xfrm>
              <a:custGeom>
                <a:avLst/>
                <a:gdLst/>
                <a:ahLst/>
                <a:cxnLst>
                  <a:cxn ang="0">
                    <a:pos x="66" y="1250"/>
                  </a:cxn>
                  <a:cxn ang="0">
                    <a:pos x="58" y="1244"/>
                  </a:cxn>
                  <a:cxn ang="0">
                    <a:pos x="58" y="1224"/>
                  </a:cxn>
                  <a:cxn ang="0">
                    <a:pos x="80" y="1168"/>
                  </a:cxn>
                  <a:cxn ang="0">
                    <a:pos x="111" y="1115"/>
                  </a:cxn>
                  <a:cxn ang="0">
                    <a:pos x="129" y="1073"/>
                  </a:cxn>
                  <a:cxn ang="0">
                    <a:pos x="141" y="1041"/>
                  </a:cxn>
                  <a:cxn ang="0">
                    <a:pos x="168" y="991"/>
                  </a:cxn>
                  <a:cxn ang="0">
                    <a:pos x="192" y="918"/>
                  </a:cxn>
                  <a:cxn ang="0">
                    <a:pos x="210" y="838"/>
                  </a:cxn>
                  <a:cxn ang="0">
                    <a:pos x="214" y="595"/>
                  </a:cxn>
                  <a:cxn ang="0">
                    <a:pos x="208" y="491"/>
                  </a:cxn>
                  <a:cxn ang="0">
                    <a:pos x="202" y="417"/>
                  </a:cxn>
                  <a:cxn ang="0">
                    <a:pos x="188" y="367"/>
                  </a:cxn>
                  <a:cxn ang="0">
                    <a:pos x="177" y="333"/>
                  </a:cxn>
                  <a:cxn ang="0">
                    <a:pos x="155" y="256"/>
                  </a:cxn>
                  <a:cxn ang="0">
                    <a:pos x="115" y="170"/>
                  </a:cxn>
                  <a:cxn ang="0">
                    <a:pos x="92" y="127"/>
                  </a:cxn>
                  <a:cxn ang="0">
                    <a:pos x="70" y="97"/>
                  </a:cxn>
                  <a:cxn ang="0">
                    <a:pos x="49" y="68"/>
                  </a:cxn>
                  <a:cxn ang="0">
                    <a:pos x="40" y="49"/>
                  </a:cxn>
                  <a:cxn ang="0">
                    <a:pos x="21" y="37"/>
                  </a:cxn>
                  <a:cxn ang="0">
                    <a:pos x="7" y="31"/>
                  </a:cxn>
                  <a:cxn ang="0">
                    <a:pos x="0" y="15"/>
                  </a:cxn>
                  <a:cxn ang="0">
                    <a:pos x="8" y="3"/>
                  </a:cxn>
                  <a:cxn ang="0">
                    <a:pos x="17" y="0"/>
                  </a:cxn>
                  <a:cxn ang="0">
                    <a:pos x="47" y="11"/>
                  </a:cxn>
                  <a:cxn ang="0">
                    <a:pos x="71" y="33"/>
                  </a:cxn>
                  <a:cxn ang="0">
                    <a:pos x="82" y="52"/>
                  </a:cxn>
                  <a:cxn ang="0">
                    <a:pos x="98" y="71"/>
                  </a:cxn>
                  <a:cxn ang="0">
                    <a:pos x="135" y="132"/>
                  </a:cxn>
                  <a:cxn ang="0">
                    <a:pos x="156" y="180"/>
                  </a:cxn>
                  <a:cxn ang="0">
                    <a:pos x="182" y="226"/>
                  </a:cxn>
                  <a:cxn ang="0">
                    <a:pos x="204" y="297"/>
                  </a:cxn>
                  <a:cxn ang="0">
                    <a:pos x="226" y="368"/>
                  </a:cxn>
                  <a:cxn ang="0">
                    <a:pos x="237" y="407"/>
                  </a:cxn>
                  <a:cxn ang="0">
                    <a:pos x="249" y="512"/>
                  </a:cxn>
                  <a:cxn ang="0">
                    <a:pos x="253" y="612"/>
                  </a:cxn>
                  <a:cxn ang="0">
                    <a:pos x="250" y="709"/>
                  </a:cxn>
                  <a:cxn ang="0">
                    <a:pos x="249" y="812"/>
                  </a:cxn>
                  <a:cxn ang="0">
                    <a:pos x="237" y="895"/>
                  </a:cxn>
                  <a:cxn ang="0">
                    <a:pos x="225" y="939"/>
                  </a:cxn>
                  <a:cxn ang="0">
                    <a:pos x="208" y="993"/>
                  </a:cxn>
                  <a:cxn ang="0">
                    <a:pos x="188" y="1031"/>
                  </a:cxn>
                  <a:cxn ang="0">
                    <a:pos x="168" y="1070"/>
                  </a:cxn>
                  <a:cxn ang="0">
                    <a:pos x="150" y="1114"/>
                  </a:cxn>
                  <a:cxn ang="0">
                    <a:pos x="122" y="1164"/>
                  </a:cxn>
                  <a:cxn ang="0">
                    <a:pos x="94" y="1224"/>
                  </a:cxn>
                  <a:cxn ang="0">
                    <a:pos x="90" y="1241"/>
                  </a:cxn>
                  <a:cxn ang="0">
                    <a:pos x="73" y="1251"/>
                  </a:cxn>
                </a:cxnLst>
                <a:rect l="0" t="0" r="r" b="b"/>
                <a:pathLst>
                  <a:path w="254" h="1251">
                    <a:moveTo>
                      <a:pt x="73" y="1251"/>
                    </a:moveTo>
                    <a:lnTo>
                      <a:pt x="73" y="1251"/>
                    </a:lnTo>
                    <a:lnTo>
                      <a:pt x="69" y="1251"/>
                    </a:lnTo>
                    <a:lnTo>
                      <a:pt x="66" y="1250"/>
                    </a:lnTo>
                    <a:lnTo>
                      <a:pt x="62" y="1249"/>
                    </a:lnTo>
                    <a:lnTo>
                      <a:pt x="59" y="1246"/>
                    </a:lnTo>
                    <a:lnTo>
                      <a:pt x="59" y="1246"/>
                    </a:lnTo>
                    <a:lnTo>
                      <a:pt x="58" y="1244"/>
                    </a:lnTo>
                    <a:lnTo>
                      <a:pt x="57" y="1241"/>
                    </a:lnTo>
                    <a:lnTo>
                      <a:pt x="56" y="1235"/>
                    </a:lnTo>
                    <a:lnTo>
                      <a:pt x="56" y="1235"/>
                    </a:lnTo>
                    <a:lnTo>
                      <a:pt x="58" y="1224"/>
                    </a:lnTo>
                    <a:lnTo>
                      <a:pt x="61" y="1211"/>
                    </a:lnTo>
                    <a:lnTo>
                      <a:pt x="66" y="1198"/>
                    </a:lnTo>
                    <a:lnTo>
                      <a:pt x="72" y="1183"/>
                    </a:lnTo>
                    <a:lnTo>
                      <a:pt x="80" y="1168"/>
                    </a:lnTo>
                    <a:lnTo>
                      <a:pt x="89" y="1151"/>
                    </a:lnTo>
                    <a:lnTo>
                      <a:pt x="100" y="1134"/>
                    </a:lnTo>
                    <a:lnTo>
                      <a:pt x="111" y="1115"/>
                    </a:lnTo>
                    <a:lnTo>
                      <a:pt x="111" y="1115"/>
                    </a:lnTo>
                    <a:lnTo>
                      <a:pt x="117" y="1105"/>
                    </a:lnTo>
                    <a:lnTo>
                      <a:pt x="121" y="1095"/>
                    </a:lnTo>
                    <a:lnTo>
                      <a:pt x="129" y="1073"/>
                    </a:lnTo>
                    <a:lnTo>
                      <a:pt x="129" y="1073"/>
                    </a:lnTo>
                    <a:lnTo>
                      <a:pt x="135" y="1056"/>
                    </a:lnTo>
                    <a:lnTo>
                      <a:pt x="138" y="1049"/>
                    </a:lnTo>
                    <a:lnTo>
                      <a:pt x="141" y="1041"/>
                    </a:lnTo>
                    <a:lnTo>
                      <a:pt x="141" y="1041"/>
                    </a:lnTo>
                    <a:lnTo>
                      <a:pt x="151" y="1022"/>
                    </a:lnTo>
                    <a:lnTo>
                      <a:pt x="151" y="1022"/>
                    </a:lnTo>
                    <a:lnTo>
                      <a:pt x="161" y="1007"/>
                    </a:lnTo>
                    <a:lnTo>
                      <a:pt x="168" y="991"/>
                    </a:lnTo>
                    <a:lnTo>
                      <a:pt x="175" y="976"/>
                    </a:lnTo>
                    <a:lnTo>
                      <a:pt x="180" y="959"/>
                    </a:lnTo>
                    <a:lnTo>
                      <a:pt x="180" y="959"/>
                    </a:lnTo>
                    <a:lnTo>
                      <a:pt x="192" y="918"/>
                    </a:lnTo>
                    <a:lnTo>
                      <a:pt x="192" y="918"/>
                    </a:lnTo>
                    <a:lnTo>
                      <a:pt x="200" y="887"/>
                    </a:lnTo>
                    <a:lnTo>
                      <a:pt x="207" y="855"/>
                    </a:lnTo>
                    <a:lnTo>
                      <a:pt x="210" y="838"/>
                    </a:lnTo>
                    <a:lnTo>
                      <a:pt x="212" y="823"/>
                    </a:lnTo>
                    <a:lnTo>
                      <a:pt x="214" y="806"/>
                    </a:lnTo>
                    <a:lnTo>
                      <a:pt x="214" y="789"/>
                    </a:lnTo>
                    <a:lnTo>
                      <a:pt x="214" y="595"/>
                    </a:lnTo>
                    <a:lnTo>
                      <a:pt x="214" y="595"/>
                    </a:lnTo>
                    <a:lnTo>
                      <a:pt x="214" y="569"/>
                    </a:lnTo>
                    <a:lnTo>
                      <a:pt x="212" y="543"/>
                    </a:lnTo>
                    <a:lnTo>
                      <a:pt x="208" y="491"/>
                    </a:lnTo>
                    <a:lnTo>
                      <a:pt x="208" y="491"/>
                    </a:lnTo>
                    <a:lnTo>
                      <a:pt x="204" y="454"/>
                    </a:lnTo>
                    <a:lnTo>
                      <a:pt x="202" y="417"/>
                    </a:lnTo>
                    <a:lnTo>
                      <a:pt x="202" y="417"/>
                    </a:lnTo>
                    <a:lnTo>
                      <a:pt x="200" y="404"/>
                    </a:lnTo>
                    <a:lnTo>
                      <a:pt x="197" y="391"/>
                    </a:lnTo>
                    <a:lnTo>
                      <a:pt x="193" y="380"/>
                    </a:lnTo>
                    <a:lnTo>
                      <a:pt x="188" y="367"/>
                    </a:lnTo>
                    <a:lnTo>
                      <a:pt x="188" y="367"/>
                    </a:lnTo>
                    <a:lnTo>
                      <a:pt x="182" y="354"/>
                    </a:lnTo>
                    <a:lnTo>
                      <a:pt x="178" y="340"/>
                    </a:lnTo>
                    <a:lnTo>
                      <a:pt x="177" y="333"/>
                    </a:lnTo>
                    <a:lnTo>
                      <a:pt x="177" y="333"/>
                    </a:lnTo>
                    <a:lnTo>
                      <a:pt x="167" y="294"/>
                    </a:lnTo>
                    <a:lnTo>
                      <a:pt x="155" y="256"/>
                    </a:lnTo>
                    <a:lnTo>
                      <a:pt x="155" y="256"/>
                    </a:lnTo>
                    <a:lnTo>
                      <a:pt x="147" y="234"/>
                    </a:lnTo>
                    <a:lnTo>
                      <a:pt x="138" y="212"/>
                    </a:lnTo>
                    <a:lnTo>
                      <a:pt x="126" y="192"/>
                    </a:lnTo>
                    <a:lnTo>
                      <a:pt x="115" y="170"/>
                    </a:lnTo>
                    <a:lnTo>
                      <a:pt x="115" y="170"/>
                    </a:lnTo>
                    <a:lnTo>
                      <a:pt x="103" y="148"/>
                    </a:lnTo>
                    <a:lnTo>
                      <a:pt x="92" y="127"/>
                    </a:lnTo>
                    <a:lnTo>
                      <a:pt x="92" y="127"/>
                    </a:lnTo>
                    <a:lnTo>
                      <a:pt x="87" y="118"/>
                    </a:lnTo>
                    <a:lnTo>
                      <a:pt x="82" y="111"/>
                    </a:lnTo>
                    <a:lnTo>
                      <a:pt x="70" y="97"/>
                    </a:lnTo>
                    <a:lnTo>
                      <a:pt x="70" y="97"/>
                    </a:lnTo>
                    <a:lnTo>
                      <a:pt x="60" y="86"/>
                    </a:lnTo>
                    <a:lnTo>
                      <a:pt x="52" y="75"/>
                    </a:lnTo>
                    <a:lnTo>
                      <a:pt x="52" y="75"/>
                    </a:lnTo>
                    <a:lnTo>
                      <a:pt x="49" y="68"/>
                    </a:lnTo>
                    <a:lnTo>
                      <a:pt x="46" y="62"/>
                    </a:lnTo>
                    <a:lnTo>
                      <a:pt x="46" y="62"/>
                    </a:lnTo>
                    <a:lnTo>
                      <a:pt x="42" y="52"/>
                    </a:lnTo>
                    <a:lnTo>
                      <a:pt x="40" y="49"/>
                    </a:lnTo>
                    <a:lnTo>
                      <a:pt x="37" y="45"/>
                    </a:lnTo>
                    <a:lnTo>
                      <a:pt x="32" y="42"/>
                    </a:lnTo>
                    <a:lnTo>
                      <a:pt x="27" y="39"/>
                    </a:lnTo>
                    <a:lnTo>
                      <a:pt x="21" y="37"/>
                    </a:lnTo>
                    <a:lnTo>
                      <a:pt x="13" y="34"/>
                    </a:lnTo>
                    <a:lnTo>
                      <a:pt x="13" y="34"/>
                    </a:lnTo>
                    <a:lnTo>
                      <a:pt x="9" y="33"/>
                    </a:lnTo>
                    <a:lnTo>
                      <a:pt x="7" y="31"/>
                    </a:lnTo>
                    <a:lnTo>
                      <a:pt x="4" y="29"/>
                    </a:lnTo>
                    <a:lnTo>
                      <a:pt x="3" y="27"/>
                    </a:lnTo>
                    <a:lnTo>
                      <a:pt x="0" y="20"/>
                    </a:lnTo>
                    <a:lnTo>
                      <a:pt x="0" y="15"/>
                    </a:lnTo>
                    <a:lnTo>
                      <a:pt x="0" y="15"/>
                    </a:lnTo>
                    <a:lnTo>
                      <a:pt x="2" y="10"/>
                    </a:lnTo>
                    <a:lnTo>
                      <a:pt x="6" y="5"/>
                    </a:lnTo>
                    <a:lnTo>
                      <a:pt x="8" y="3"/>
                    </a:lnTo>
                    <a:lnTo>
                      <a:pt x="10" y="1"/>
                    </a:lnTo>
                    <a:lnTo>
                      <a:pt x="13" y="0"/>
                    </a:lnTo>
                    <a:lnTo>
                      <a:pt x="17" y="0"/>
                    </a:lnTo>
                    <a:lnTo>
                      <a:pt x="17" y="0"/>
                    </a:lnTo>
                    <a:lnTo>
                      <a:pt x="22" y="1"/>
                    </a:lnTo>
                    <a:lnTo>
                      <a:pt x="22" y="1"/>
                    </a:lnTo>
                    <a:lnTo>
                      <a:pt x="36" y="5"/>
                    </a:lnTo>
                    <a:lnTo>
                      <a:pt x="47" y="11"/>
                    </a:lnTo>
                    <a:lnTo>
                      <a:pt x="57" y="19"/>
                    </a:lnTo>
                    <a:lnTo>
                      <a:pt x="69" y="30"/>
                    </a:lnTo>
                    <a:lnTo>
                      <a:pt x="69" y="30"/>
                    </a:lnTo>
                    <a:lnTo>
                      <a:pt x="71" y="33"/>
                    </a:lnTo>
                    <a:lnTo>
                      <a:pt x="74" y="37"/>
                    </a:lnTo>
                    <a:lnTo>
                      <a:pt x="78" y="44"/>
                    </a:lnTo>
                    <a:lnTo>
                      <a:pt x="78" y="44"/>
                    </a:lnTo>
                    <a:lnTo>
                      <a:pt x="82" y="52"/>
                    </a:lnTo>
                    <a:lnTo>
                      <a:pt x="84" y="57"/>
                    </a:lnTo>
                    <a:lnTo>
                      <a:pt x="87" y="61"/>
                    </a:lnTo>
                    <a:lnTo>
                      <a:pt x="87" y="61"/>
                    </a:lnTo>
                    <a:lnTo>
                      <a:pt x="98" y="71"/>
                    </a:lnTo>
                    <a:lnTo>
                      <a:pt x="107" y="83"/>
                    </a:lnTo>
                    <a:lnTo>
                      <a:pt x="114" y="95"/>
                    </a:lnTo>
                    <a:lnTo>
                      <a:pt x="121" y="107"/>
                    </a:lnTo>
                    <a:lnTo>
                      <a:pt x="135" y="132"/>
                    </a:lnTo>
                    <a:lnTo>
                      <a:pt x="146" y="158"/>
                    </a:lnTo>
                    <a:lnTo>
                      <a:pt x="146" y="158"/>
                    </a:lnTo>
                    <a:lnTo>
                      <a:pt x="156" y="180"/>
                    </a:lnTo>
                    <a:lnTo>
                      <a:pt x="156" y="180"/>
                    </a:lnTo>
                    <a:lnTo>
                      <a:pt x="164" y="194"/>
                    </a:lnTo>
                    <a:lnTo>
                      <a:pt x="171" y="206"/>
                    </a:lnTo>
                    <a:lnTo>
                      <a:pt x="171" y="206"/>
                    </a:lnTo>
                    <a:lnTo>
                      <a:pt x="182" y="226"/>
                    </a:lnTo>
                    <a:lnTo>
                      <a:pt x="186" y="236"/>
                    </a:lnTo>
                    <a:lnTo>
                      <a:pt x="191" y="247"/>
                    </a:lnTo>
                    <a:lnTo>
                      <a:pt x="191" y="247"/>
                    </a:lnTo>
                    <a:lnTo>
                      <a:pt x="204" y="297"/>
                    </a:lnTo>
                    <a:lnTo>
                      <a:pt x="215" y="342"/>
                    </a:lnTo>
                    <a:lnTo>
                      <a:pt x="215" y="342"/>
                    </a:lnTo>
                    <a:lnTo>
                      <a:pt x="220" y="355"/>
                    </a:lnTo>
                    <a:lnTo>
                      <a:pt x="226" y="368"/>
                    </a:lnTo>
                    <a:lnTo>
                      <a:pt x="226" y="368"/>
                    </a:lnTo>
                    <a:lnTo>
                      <a:pt x="233" y="388"/>
                    </a:lnTo>
                    <a:lnTo>
                      <a:pt x="235" y="397"/>
                    </a:lnTo>
                    <a:lnTo>
                      <a:pt x="237" y="407"/>
                    </a:lnTo>
                    <a:lnTo>
                      <a:pt x="237" y="407"/>
                    </a:lnTo>
                    <a:lnTo>
                      <a:pt x="244" y="466"/>
                    </a:lnTo>
                    <a:lnTo>
                      <a:pt x="244" y="466"/>
                    </a:lnTo>
                    <a:lnTo>
                      <a:pt x="249" y="512"/>
                    </a:lnTo>
                    <a:lnTo>
                      <a:pt x="249" y="512"/>
                    </a:lnTo>
                    <a:lnTo>
                      <a:pt x="253" y="545"/>
                    </a:lnTo>
                    <a:lnTo>
                      <a:pt x="254" y="579"/>
                    </a:lnTo>
                    <a:lnTo>
                      <a:pt x="253" y="612"/>
                    </a:lnTo>
                    <a:lnTo>
                      <a:pt x="251" y="646"/>
                    </a:lnTo>
                    <a:lnTo>
                      <a:pt x="251" y="646"/>
                    </a:lnTo>
                    <a:lnTo>
                      <a:pt x="250" y="677"/>
                    </a:lnTo>
                    <a:lnTo>
                      <a:pt x="250" y="709"/>
                    </a:lnTo>
                    <a:lnTo>
                      <a:pt x="250" y="727"/>
                    </a:lnTo>
                    <a:lnTo>
                      <a:pt x="250" y="727"/>
                    </a:lnTo>
                    <a:lnTo>
                      <a:pt x="250" y="770"/>
                    </a:lnTo>
                    <a:lnTo>
                      <a:pt x="249" y="812"/>
                    </a:lnTo>
                    <a:lnTo>
                      <a:pt x="247" y="832"/>
                    </a:lnTo>
                    <a:lnTo>
                      <a:pt x="245" y="853"/>
                    </a:lnTo>
                    <a:lnTo>
                      <a:pt x="241" y="875"/>
                    </a:lnTo>
                    <a:lnTo>
                      <a:pt x="237" y="895"/>
                    </a:lnTo>
                    <a:lnTo>
                      <a:pt x="237" y="895"/>
                    </a:lnTo>
                    <a:lnTo>
                      <a:pt x="231" y="917"/>
                    </a:lnTo>
                    <a:lnTo>
                      <a:pt x="225" y="939"/>
                    </a:lnTo>
                    <a:lnTo>
                      <a:pt x="225" y="939"/>
                    </a:lnTo>
                    <a:lnTo>
                      <a:pt x="217" y="959"/>
                    </a:lnTo>
                    <a:lnTo>
                      <a:pt x="212" y="981"/>
                    </a:lnTo>
                    <a:lnTo>
                      <a:pt x="212" y="981"/>
                    </a:lnTo>
                    <a:lnTo>
                      <a:pt x="208" y="993"/>
                    </a:lnTo>
                    <a:lnTo>
                      <a:pt x="202" y="1006"/>
                    </a:lnTo>
                    <a:lnTo>
                      <a:pt x="196" y="1018"/>
                    </a:lnTo>
                    <a:lnTo>
                      <a:pt x="188" y="1031"/>
                    </a:lnTo>
                    <a:lnTo>
                      <a:pt x="188" y="1031"/>
                    </a:lnTo>
                    <a:lnTo>
                      <a:pt x="177" y="1050"/>
                    </a:lnTo>
                    <a:lnTo>
                      <a:pt x="173" y="1059"/>
                    </a:lnTo>
                    <a:lnTo>
                      <a:pt x="168" y="1070"/>
                    </a:lnTo>
                    <a:lnTo>
                      <a:pt x="168" y="1070"/>
                    </a:lnTo>
                    <a:lnTo>
                      <a:pt x="164" y="1082"/>
                    </a:lnTo>
                    <a:lnTo>
                      <a:pt x="164" y="1082"/>
                    </a:lnTo>
                    <a:lnTo>
                      <a:pt x="157" y="1099"/>
                    </a:lnTo>
                    <a:lnTo>
                      <a:pt x="150" y="1114"/>
                    </a:lnTo>
                    <a:lnTo>
                      <a:pt x="143" y="1130"/>
                    </a:lnTo>
                    <a:lnTo>
                      <a:pt x="135" y="1144"/>
                    </a:lnTo>
                    <a:lnTo>
                      <a:pt x="135" y="1144"/>
                    </a:lnTo>
                    <a:lnTo>
                      <a:pt x="122" y="1164"/>
                    </a:lnTo>
                    <a:lnTo>
                      <a:pt x="109" y="1188"/>
                    </a:lnTo>
                    <a:lnTo>
                      <a:pt x="103" y="1201"/>
                    </a:lnTo>
                    <a:lnTo>
                      <a:pt x="98" y="1213"/>
                    </a:lnTo>
                    <a:lnTo>
                      <a:pt x="94" y="1224"/>
                    </a:lnTo>
                    <a:lnTo>
                      <a:pt x="92" y="1234"/>
                    </a:lnTo>
                    <a:lnTo>
                      <a:pt x="92" y="1234"/>
                    </a:lnTo>
                    <a:lnTo>
                      <a:pt x="91" y="1238"/>
                    </a:lnTo>
                    <a:lnTo>
                      <a:pt x="90" y="1241"/>
                    </a:lnTo>
                    <a:lnTo>
                      <a:pt x="88" y="1244"/>
                    </a:lnTo>
                    <a:lnTo>
                      <a:pt x="85" y="1246"/>
                    </a:lnTo>
                    <a:lnTo>
                      <a:pt x="79" y="1250"/>
                    </a:lnTo>
                    <a:lnTo>
                      <a:pt x="73" y="1251"/>
                    </a:lnTo>
                    <a:lnTo>
                      <a:pt x="73" y="1251"/>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68" name="chenying0907 415"/>
              <p:cNvSpPr/>
              <p:nvPr/>
            </p:nvSpPr>
            <p:spPr bwMode="auto">
              <a:xfrm>
                <a:off x="5618163" y="3146425"/>
                <a:ext cx="193675" cy="657225"/>
              </a:xfrm>
              <a:custGeom>
                <a:avLst/>
                <a:gdLst/>
                <a:ahLst/>
                <a:cxnLst>
                  <a:cxn ang="0">
                    <a:pos x="29" y="1241"/>
                  </a:cxn>
                  <a:cxn ang="0">
                    <a:pos x="21" y="1231"/>
                  </a:cxn>
                  <a:cxn ang="0">
                    <a:pos x="22" y="1216"/>
                  </a:cxn>
                  <a:cxn ang="0">
                    <a:pos x="37" y="1201"/>
                  </a:cxn>
                  <a:cxn ang="0">
                    <a:pos x="66" y="1186"/>
                  </a:cxn>
                  <a:cxn ang="0">
                    <a:pos x="125" y="1154"/>
                  </a:cxn>
                  <a:cxn ang="0">
                    <a:pos x="154" y="1122"/>
                  </a:cxn>
                  <a:cxn ang="0">
                    <a:pos x="200" y="1069"/>
                  </a:cxn>
                  <a:cxn ang="0">
                    <a:pos x="251" y="1009"/>
                  </a:cxn>
                  <a:cxn ang="0">
                    <a:pos x="273" y="965"/>
                  </a:cxn>
                  <a:cxn ang="0">
                    <a:pos x="314" y="827"/>
                  </a:cxn>
                  <a:cxn ang="0">
                    <a:pos x="325" y="757"/>
                  </a:cxn>
                  <a:cxn ang="0">
                    <a:pos x="330" y="644"/>
                  </a:cxn>
                  <a:cxn ang="0">
                    <a:pos x="324" y="570"/>
                  </a:cxn>
                  <a:cxn ang="0">
                    <a:pos x="305" y="434"/>
                  </a:cxn>
                  <a:cxn ang="0">
                    <a:pos x="288" y="354"/>
                  </a:cxn>
                  <a:cxn ang="0">
                    <a:pos x="257" y="277"/>
                  </a:cxn>
                  <a:cxn ang="0">
                    <a:pos x="238" y="239"/>
                  </a:cxn>
                  <a:cxn ang="0">
                    <a:pos x="207" y="198"/>
                  </a:cxn>
                  <a:cxn ang="0">
                    <a:pos x="187" y="173"/>
                  </a:cxn>
                  <a:cxn ang="0">
                    <a:pos x="167" y="148"/>
                  </a:cxn>
                  <a:cxn ang="0">
                    <a:pos x="132" y="123"/>
                  </a:cxn>
                  <a:cxn ang="0">
                    <a:pos x="63" y="65"/>
                  </a:cxn>
                  <a:cxn ang="0">
                    <a:pos x="13" y="39"/>
                  </a:cxn>
                  <a:cxn ang="0">
                    <a:pos x="1" y="27"/>
                  </a:cxn>
                  <a:cxn ang="0">
                    <a:pos x="1" y="13"/>
                  </a:cxn>
                  <a:cxn ang="0">
                    <a:pos x="8" y="2"/>
                  </a:cxn>
                  <a:cxn ang="0">
                    <a:pos x="23" y="1"/>
                  </a:cxn>
                  <a:cxn ang="0">
                    <a:pos x="34" y="9"/>
                  </a:cxn>
                  <a:cxn ang="0">
                    <a:pos x="64" y="23"/>
                  </a:cxn>
                  <a:cxn ang="0">
                    <a:pos x="139" y="80"/>
                  </a:cxn>
                  <a:cxn ang="0">
                    <a:pos x="178" y="111"/>
                  </a:cxn>
                  <a:cxn ang="0">
                    <a:pos x="234" y="172"/>
                  </a:cxn>
                  <a:cxn ang="0">
                    <a:pos x="281" y="244"/>
                  </a:cxn>
                  <a:cxn ang="0">
                    <a:pos x="313" y="317"/>
                  </a:cxn>
                  <a:cxn ang="0">
                    <a:pos x="342" y="432"/>
                  </a:cxn>
                  <a:cxn ang="0">
                    <a:pos x="356" y="550"/>
                  </a:cxn>
                  <a:cxn ang="0">
                    <a:pos x="366" y="650"/>
                  </a:cxn>
                  <a:cxn ang="0">
                    <a:pos x="364" y="730"/>
                  </a:cxn>
                  <a:cxn ang="0">
                    <a:pos x="361" y="791"/>
                  </a:cxn>
                  <a:cxn ang="0">
                    <a:pos x="348" y="839"/>
                  </a:cxn>
                  <a:cxn ang="0">
                    <a:pos x="325" y="927"/>
                  </a:cxn>
                  <a:cxn ang="0">
                    <a:pos x="304" y="984"/>
                  </a:cxn>
                  <a:cxn ang="0">
                    <a:pos x="258" y="1059"/>
                  </a:cxn>
                  <a:cxn ang="0">
                    <a:pos x="192" y="1135"/>
                  </a:cxn>
                  <a:cxn ang="0">
                    <a:pos x="170" y="1160"/>
                  </a:cxn>
                  <a:cxn ang="0">
                    <a:pos x="132" y="1196"/>
                  </a:cxn>
                  <a:cxn ang="0">
                    <a:pos x="104" y="1207"/>
                  </a:cxn>
                  <a:cxn ang="0">
                    <a:pos x="65" y="1224"/>
                  </a:cxn>
                  <a:cxn ang="0">
                    <a:pos x="53" y="1235"/>
                  </a:cxn>
                  <a:cxn ang="0">
                    <a:pos x="39" y="1244"/>
                  </a:cxn>
                </a:cxnLst>
                <a:rect l="0" t="0" r="r" b="b"/>
                <a:pathLst>
                  <a:path w="366" h="1244">
                    <a:moveTo>
                      <a:pt x="39" y="1244"/>
                    </a:moveTo>
                    <a:lnTo>
                      <a:pt x="39" y="1244"/>
                    </a:lnTo>
                    <a:lnTo>
                      <a:pt x="34" y="1243"/>
                    </a:lnTo>
                    <a:lnTo>
                      <a:pt x="29" y="1241"/>
                    </a:lnTo>
                    <a:lnTo>
                      <a:pt x="25" y="1238"/>
                    </a:lnTo>
                    <a:lnTo>
                      <a:pt x="22" y="1234"/>
                    </a:lnTo>
                    <a:lnTo>
                      <a:pt x="22" y="1234"/>
                    </a:lnTo>
                    <a:lnTo>
                      <a:pt x="21" y="1231"/>
                    </a:lnTo>
                    <a:lnTo>
                      <a:pt x="20" y="1227"/>
                    </a:lnTo>
                    <a:lnTo>
                      <a:pt x="20" y="1222"/>
                    </a:lnTo>
                    <a:lnTo>
                      <a:pt x="22" y="1216"/>
                    </a:lnTo>
                    <a:lnTo>
                      <a:pt x="22" y="1216"/>
                    </a:lnTo>
                    <a:lnTo>
                      <a:pt x="25" y="1211"/>
                    </a:lnTo>
                    <a:lnTo>
                      <a:pt x="29" y="1207"/>
                    </a:lnTo>
                    <a:lnTo>
                      <a:pt x="33" y="1204"/>
                    </a:lnTo>
                    <a:lnTo>
                      <a:pt x="37" y="1201"/>
                    </a:lnTo>
                    <a:lnTo>
                      <a:pt x="48" y="1195"/>
                    </a:lnTo>
                    <a:lnTo>
                      <a:pt x="59" y="1190"/>
                    </a:lnTo>
                    <a:lnTo>
                      <a:pt x="66" y="1186"/>
                    </a:lnTo>
                    <a:lnTo>
                      <a:pt x="66" y="1186"/>
                    </a:lnTo>
                    <a:lnTo>
                      <a:pt x="91" y="1175"/>
                    </a:lnTo>
                    <a:lnTo>
                      <a:pt x="103" y="1169"/>
                    </a:lnTo>
                    <a:lnTo>
                      <a:pt x="115" y="1162"/>
                    </a:lnTo>
                    <a:lnTo>
                      <a:pt x="125" y="1154"/>
                    </a:lnTo>
                    <a:lnTo>
                      <a:pt x="135" y="1145"/>
                    </a:lnTo>
                    <a:lnTo>
                      <a:pt x="145" y="1135"/>
                    </a:lnTo>
                    <a:lnTo>
                      <a:pt x="154" y="1122"/>
                    </a:lnTo>
                    <a:lnTo>
                      <a:pt x="154" y="1122"/>
                    </a:lnTo>
                    <a:lnTo>
                      <a:pt x="165" y="1108"/>
                    </a:lnTo>
                    <a:lnTo>
                      <a:pt x="177" y="1095"/>
                    </a:lnTo>
                    <a:lnTo>
                      <a:pt x="200" y="1069"/>
                    </a:lnTo>
                    <a:lnTo>
                      <a:pt x="200" y="1069"/>
                    </a:lnTo>
                    <a:lnTo>
                      <a:pt x="218" y="1050"/>
                    </a:lnTo>
                    <a:lnTo>
                      <a:pt x="236" y="1030"/>
                    </a:lnTo>
                    <a:lnTo>
                      <a:pt x="244" y="1020"/>
                    </a:lnTo>
                    <a:lnTo>
                      <a:pt x="251" y="1009"/>
                    </a:lnTo>
                    <a:lnTo>
                      <a:pt x="258" y="997"/>
                    </a:lnTo>
                    <a:lnTo>
                      <a:pt x="263" y="985"/>
                    </a:lnTo>
                    <a:lnTo>
                      <a:pt x="263" y="985"/>
                    </a:lnTo>
                    <a:lnTo>
                      <a:pt x="273" y="965"/>
                    </a:lnTo>
                    <a:lnTo>
                      <a:pt x="280" y="946"/>
                    </a:lnTo>
                    <a:lnTo>
                      <a:pt x="293" y="905"/>
                    </a:lnTo>
                    <a:lnTo>
                      <a:pt x="305" y="866"/>
                    </a:lnTo>
                    <a:lnTo>
                      <a:pt x="314" y="827"/>
                    </a:lnTo>
                    <a:lnTo>
                      <a:pt x="314" y="827"/>
                    </a:lnTo>
                    <a:lnTo>
                      <a:pt x="319" y="804"/>
                    </a:lnTo>
                    <a:lnTo>
                      <a:pt x="323" y="780"/>
                    </a:lnTo>
                    <a:lnTo>
                      <a:pt x="325" y="757"/>
                    </a:lnTo>
                    <a:lnTo>
                      <a:pt x="327" y="734"/>
                    </a:lnTo>
                    <a:lnTo>
                      <a:pt x="330" y="711"/>
                    </a:lnTo>
                    <a:lnTo>
                      <a:pt x="330" y="689"/>
                    </a:lnTo>
                    <a:lnTo>
                      <a:pt x="330" y="644"/>
                    </a:lnTo>
                    <a:lnTo>
                      <a:pt x="330" y="644"/>
                    </a:lnTo>
                    <a:lnTo>
                      <a:pt x="328" y="619"/>
                    </a:lnTo>
                    <a:lnTo>
                      <a:pt x="327" y="595"/>
                    </a:lnTo>
                    <a:lnTo>
                      <a:pt x="324" y="570"/>
                    </a:lnTo>
                    <a:lnTo>
                      <a:pt x="322" y="545"/>
                    </a:lnTo>
                    <a:lnTo>
                      <a:pt x="315" y="496"/>
                    </a:lnTo>
                    <a:lnTo>
                      <a:pt x="307" y="447"/>
                    </a:lnTo>
                    <a:lnTo>
                      <a:pt x="305" y="434"/>
                    </a:lnTo>
                    <a:lnTo>
                      <a:pt x="305" y="434"/>
                    </a:lnTo>
                    <a:lnTo>
                      <a:pt x="298" y="394"/>
                    </a:lnTo>
                    <a:lnTo>
                      <a:pt x="293" y="374"/>
                    </a:lnTo>
                    <a:lnTo>
                      <a:pt x="288" y="354"/>
                    </a:lnTo>
                    <a:lnTo>
                      <a:pt x="282" y="333"/>
                    </a:lnTo>
                    <a:lnTo>
                      <a:pt x="275" y="314"/>
                    </a:lnTo>
                    <a:lnTo>
                      <a:pt x="267" y="295"/>
                    </a:lnTo>
                    <a:lnTo>
                      <a:pt x="257" y="277"/>
                    </a:lnTo>
                    <a:lnTo>
                      <a:pt x="257" y="277"/>
                    </a:lnTo>
                    <a:lnTo>
                      <a:pt x="246" y="256"/>
                    </a:lnTo>
                    <a:lnTo>
                      <a:pt x="246" y="256"/>
                    </a:lnTo>
                    <a:lnTo>
                      <a:pt x="238" y="239"/>
                    </a:lnTo>
                    <a:lnTo>
                      <a:pt x="229" y="224"/>
                    </a:lnTo>
                    <a:lnTo>
                      <a:pt x="219" y="210"/>
                    </a:lnTo>
                    <a:lnTo>
                      <a:pt x="213" y="203"/>
                    </a:lnTo>
                    <a:lnTo>
                      <a:pt x="207" y="198"/>
                    </a:lnTo>
                    <a:lnTo>
                      <a:pt x="207" y="198"/>
                    </a:lnTo>
                    <a:lnTo>
                      <a:pt x="201" y="193"/>
                    </a:lnTo>
                    <a:lnTo>
                      <a:pt x="196" y="187"/>
                    </a:lnTo>
                    <a:lnTo>
                      <a:pt x="187" y="173"/>
                    </a:lnTo>
                    <a:lnTo>
                      <a:pt x="187" y="173"/>
                    </a:lnTo>
                    <a:lnTo>
                      <a:pt x="181" y="165"/>
                    </a:lnTo>
                    <a:lnTo>
                      <a:pt x="175" y="157"/>
                    </a:lnTo>
                    <a:lnTo>
                      <a:pt x="167" y="148"/>
                    </a:lnTo>
                    <a:lnTo>
                      <a:pt x="160" y="143"/>
                    </a:lnTo>
                    <a:lnTo>
                      <a:pt x="160" y="143"/>
                    </a:lnTo>
                    <a:lnTo>
                      <a:pt x="146" y="133"/>
                    </a:lnTo>
                    <a:lnTo>
                      <a:pt x="132" y="123"/>
                    </a:lnTo>
                    <a:lnTo>
                      <a:pt x="105" y="100"/>
                    </a:lnTo>
                    <a:lnTo>
                      <a:pt x="105" y="100"/>
                    </a:lnTo>
                    <a:lnTo>
                      <a:pt x="85" y="82"/>
                    </a:lnTo>
                    <a:lnTo>
                      <a:pt x="63" y="65"/>
                    </a:lnTo>
                    <a:lnTo>
                      <a:pt x="52" y="57"/>
                    </a:lnTo>
                    <a:lnTo>
                      <a:pt x="39" y="50"/>
                    </a:lnTo>
                    <a:lnTo>
                      <a:pt x="27" y="44"/>
                    </a:lnTo>
                    <a:lnTo>
                      <a:pt x="13" y="39"/>
                    </a:lnTo>
                    <a:lnTo>
                      <a:pt x="13" y="39"/>
                    </a:lnTo>
                    <a:lnTo>
                      <a:pt x="8" y="37"/>
                    </a:lnTo>
                    <a:lnTo>
                      <a:pt x="4" y="33"/>
                    </a:lnTo>
                    <a:lnTo>
                      <a:pt x="1" y="27"/>
                    </a:lnTo>
                    <a:lnTo>
                      <a:pt x="0" y="21"/>
                    </a:lnTo>
                    <a:lnTo>
                      <a:pt x="0" y="17"/>
                    </a:lnTo>
                    <a:lnTo>
                      <a:pt x="0" y="17"/>
                    </a:lnTo>
                    <a:lnTo>
                      <a:pt x="1" y="13"/>
                    </a:lnTo>
                    <a:lnTo>
                      <a:pt x="2" y="9"/>
                    </a:lnTo>
                    <a:lnTo>
                      <a:pt x="4" y="6"/>
                    </a:lnTo>
                    <a:lnTo>
                      <a:pt x="6" y="4"/>
                    </a:lnTo>
                    <a:lnTo>
                      <a:pt x="8" y="2"/>
                    </a:lnTo>
                    <a:lnTo>
                      <a:pt x="11" y="1"/>
                    </a:lnTo>
                    <a:lnTo>
                      <a:pt x="19" y="0"/>
                    </a:lnTo>
                    <a:lnTo>
                      <a:pt x="19" y="0"/>
                    </a:lnTo>
                    <a:lnTo>
                      <a:pt x="23" y="1"/>
                    </a:lnTo>
                    <a:lnTo>
                      <a:pt x="27" y="2"/>
                    </a:lnTo>
                    <a:lnTo>
                      <a:pt x="31" y="4"/>
                    </a:lnTo>
                    <a:lnTo>
                      <a:pt x="33" y="7"/>
                    </a:lnTo>
                    <a:lnTo>
                      <a:pt x="34" y="9"/>
                    </a:lnTo>
                    <a:lnTo>
                      <a:pt x="36" y="9"/>
                    </a:lnTo>
                    <a:lnTo>
                      <a:pt x="36" y="9"/>
                    </a:lnTo>
                    <a:lnTo>
                      <a:pt x="51" y="15"/>
                    </a:lnTo>
                    <a:lnTo>
                      <a:pt x="64" y="23"/>
                    </a:lnTo>
                    <a:lnTo>
                      <a:pt x="77" y="32"/>
                    </a:lnTo>
                    <a:lnTo>
                      <a:pt x="90" y="40"/>
                    </a:lnTo>
                    <a:lnTo>
                      <a:pt x="115" y="60"/>
                    </a:lnTo>
                    <a:lnTo>
                      <a:pt x="139" y="80"/>
                    </a:lnTo>
                    <a:lnTo>
                      <a:pt x="139" y="80"/>
                    </a:lnTo>
                    <a:lnTo>
                      <a:pt x="158" y="96"/>
                    </a:lnTo>
                    <a:lnTo>
                      <a:pt x="178" y="111"/>
                    </a:lnTo>
                    <a:lnTo>
                      <a:pt x="178" y="111"/>
                    </a:lnTo>
                    <a:lnTo>
                      <a:pt x="193" y="125"/>
                    </a:lnTo>
                    <a:lnTo>
                      <a:pt x="208" y="139"/>
                    </a:lnTo>
                    <a:lnTo>
                      <a:pt x="222" y="156"/>
                    </a:lnTo>
                    <a:lnTo>
                      <a:pt x="234" y="172"/>
                    </a:lnTo>
                    <a:lnTo>
                      <a:pt x="247" y="190"/>
                    </a:lnTo>
                    <a:lnTo>
                      <a:pt x="258" y="208"/>
                    </a:lnTo>
                    <a:lnTo>
                      <a:pt x="281" y="244"/>
                    </a:lnTo>
                    <a:lnTo>
                      <a:pt x="281" y="244"/>
                    </a:lnTo>
                    <a:lnTo>
                      <a:pt x="290" y="262"/>
                    </a:lnTo>
                    <a:lnTo>
                      <a:pt x="299" y="281"/>
                    </a:lnTo>
                    <a:lnTo>
                      <a:pt x="307" y="298"/>
                    </a:lnTo>
                    <a:lnTo>
                      <a:pt x="313" y="317"/>
                    </a:lnTo>
                    <a:lnTo>
                      <a:pt x="319" y="335"/>
                    </a:lnTo>
                    <a:lnTo>
                      <a:pt x="325" y="355"/>
                    </a:lnTo>
                    <a:lnTo>
                      <a:pt x="335" y="393"/>
                    </a:lnTo>
                    <a:lnTo>
                      <a:pt x="342" y="432"/>
                    </a:lnTo>
                    <a:lnTo>
                      <a:pt x="347" y="472"/>
                    </a:lnTo>
                    <a:lnTo>
                      <a:pt x="352" y="511"/>
                    </a:lnTo>
                    <a:lnTo>
                      <a:pt x="356" y="550"/>
                    </a:lnTo>
                    <a:lnTo>
                      <a:pt x="356" y="550"/>
                    </a:lnTo>
                    <a:lnTo>
                      <a:pt x="364" y="615"/>
                    </a:lnTo>
                    <a:lnTo>
                      <a:pt x="364" y="615"/>
                    </a:lnTo>
                    <a:lnTo>
                      <a:pt x="365" y="633"/>
                    </a:lnTo>
                    <a:lnTo>
                      <a:pt x="366" y="650"/>
                    </a:lnTo>
                    <a:lnTo>
                      <a:pt x="365" y="686"/>
                    </a:lnTo>
                    <a:lnTo>
                      <a:pt x="365" y="686"/>
                    </a:lnTo>
                    <a:lnTo>
                      <a:pt x="364" y="723"/>
                    </a:lnTo>
                    <a:lnTo>
                      <a:pt x="364" y="730"/>
                    </a:lnTo>
                    <a:lnTo>
                      <a:pt x="364" y="730"/>
                    </a:lnTo>
                    <a:lnTo>
                      <a:pt x="364" y="751"/>
                    </a:lnTo>
                    <a:lnTo>
                      <a:pt x="363" y="770"/>
                    </a:lnTo>
                    <a:lnTo>
                      <a:pt x="361" y="791"/>
                    </a:lnTo>
                    <a:lnTo>
                      <a:pt x="358" y="800"/>
                    </a:lnTo>
                    <a:lnTo>
                      <a:pt x="355" y="810"/>
                    </a:lnTo>
                    <a:lnTo>
                      <a:pt x="355" y="810"/>
                    </a:lnTo>
                    <a:lnTo>
                      <a:pt x="348" y="839"/>
                    </a:lnTo>
                    <a:lnTo>
                      <a:pt x="341" y="868"/>
                    </a:lnTo>
                    <a:lnTo>
                      <a:pt x="341" y="868"/>
                    </a:lnTo>
                    <a:lnTo>
                      <a:pt x="334" y="897"/>
                    </a:lnTo>
                    <a:lnTo>
                      <a:pt x="325" y="927"/>
                    </a:lnTo>
                    <a:lnTo>
                      <a:pt x="316" y="956"/>
                    </a:lnTo>
                    <a:lnTo>
                      <a:pt x="310" y="971"/>
                    </a:lnTo>
                    <a:lnTo>
                      <a:pt x="304" y="984"/>
                    </a:lnTo>
                    <a:lnTo>
                      <a:pt x="304" y="984"/>
                    </a:lnTo>
                    <a:lnTo>
                      <a:pt x="294" y="1004"/>
                    </a:lnTo>
                    <a:lnTo>
                      <a:pt x="283" y="1022"/>
                    </a:lnTo>
                    <a:lnTo>
                      <a:pt x="271" y="1041"/>
                    </a:lnTo>
                    <a:lnTo>
                      <a:pt x="258" y="1059"/>
                    </a:lnTo>
                    <a:lnTo>
                      <a:pt x="244" y="1078"/>
                    </a:lnTo>
                    <a:lnTo>
                      <a:pt x="228" y="1097"/>
                    </a:lnTo>
                    <a:lnTo>
                      <a:pt x="211" y="1115"/>
                    </a:lnTo>
                    <a:lnTo>
                      <a:pt x="192" y="1135"/>
                    </a:lnTo>
                    <a:lnTo>
                      <a:pt x="192" y="1135"/>
                    </a:lnTo>
                    <a:lnTo>
                      <a:pt x="181" y="1147"/>
                    </a:lnTo>
                    <a:lnTo>
                      <a:pt x="170" y="1160"/>
                    </a:lnTo>
                    <a:lnTo>
                      <a:pt x="170" y="1160"/>
                    </a:lnTo>
                    <a:lnTo>
                      <a:pt x="161" y="1171"/>
                    </a:lnTo>
                    <a:lnTo>
                      <a:pt x="151" y="1181"/>
                    </a:lnTo>
                    <a:lnTo>
                      <a:pt x="139" y="1191"/>
                    </a:lnTo>
                    <a:lnTo>
                      <a:pt x="132" y="1196"/>
                    </a:lnTo>
                    <a:lnTo>
                      <a:pt x="124" y="1200"/>
                    </a:lnTo>
                    <a:lnTo>
                      <a:pt x="124" y="1200"/>
                    </a:lnTo>
                    <a:lnTo>
                      <a:pt x="116" y="1203"/>
                    </a:lnTo>
                    <a:lnTo>
                      <a:pt x="104" y="1207"/>
                    </a:lnTo>
                    <a:lnTo>
                      <a:pt x="104" y="1207"/>
                    </a:lnTo>
                    <a:lnTo>
                      <a:pt x="87" y="1213"/>
                    </a:lnTo>
                    <a:lnTo>
                      <a:pt x="71" y="1221"/>
                    </a:lnTo>
                    <a:lnTo>
                      <a:pt x="65" y="1224"/>
                    </a:lnTo>
                    <a:lnTo>
                      <a:pt x="60" y="1228"/>
                    </a:lnTo>
                    <a:lnTo>
                      <a:pt x="56" y="1231"/>
                    </a:lnTo>
                    <a:lnTo>
                      <a:pt x="53" y="1235"/>
                    </a:lnTo>
                    <a:lnTo>
                      <a:pt x="53" y="1235"/>
                    </a:lnTo>
                    <a:lnTo>
                      <a:pt x="50" y="1240"/>
                    </a:lnTo>
                    <a:lnTo>
                      <a:pt x="47" y="1242"/>
                    </a:lnTo>
                    <a:lnTo>
                      <a:pt x="42" y="1243"/>
                    </a:lnTo>
                    <a:lnTo>
                      <a:pt x="39" y="1244"/>
                    </a:lnTo>
                    <a:lnTo>
                      <a:pt x="39" y="1244"/>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grpSp>
      </p:grpSp>
      <p:grpSp>
        <p:nvGrpSpPr>
          <p:cNvPr id="69" name="chenying0907 68"/>
          <p:cNvGrpSpPr/>
          <p:nvPr/>
        </p:nvGrpSpPr>
        <p:grpSpPr>
          <a:xfrm>
            <a:off x="7983864" y="2671599"/>
            <a:ext cx="1815265" cy="1833549"/>
            <a:chOff x="8033559" y="2959834"/>
            <a:chExt cx="1815265" cy="1833549"/>
          </a:xfrm>
          <a:solidFill>
            <a:srgbClr val="005188"/>
          </a:solidFill>
        </p:grpSpPr>
        <p:sp>
          <p:nvSpPr>
            <p:cNvPr id="70" name="椭圆 31"/>
            <p:cNvSpPr/>
            <p:nvPr/>
          </p:nvSpPr>
          <p:spPr>
            <a:xfrm rot="15654318">
              <a:off x="8024417" y="2968976"/>
              <a:ext cx="1833549" cy="1815265"/>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321" y="connsiteY0-322"/>
                </a:cxn>
                <a:cxn ang="0">
                  <a:pos x="connsiteX1-323" y="connsiteY1-324"/>
                </a:cxn>
                <a:cxn ang="0">
                  <a:pos x="connsiteX2-325" y="connsiteY2-326"/>
                </a:cxn>
                <a:cxn ang="0">
                  <a:pos x="connsiteX3-327" y="connsiteY3-328"/>
                </a:cxn>
                <a:cxn ang="0">
                  <a:pos x="connsiteX4-329" y="connsiteY4-330"/>
                </a:cxn>
                <a:cxn ang="0">
                  <a:pos x="connsiteX5-331" y="connsiteY5-33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noFill/>
            <a:ln w="25400" cap="rnd">
              <a:solidFill>
                <a:srgbClr val="005188"/>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605448"/>
                </a:solidFill>
              </a:endParaRPr>
            </a:p>
          </p:txBody>
        </p:sp>
        <p:grpSp>
          <p:nvGrpSpPr>
            <p:cNvPr id="71" name="chenying0907 70"/>
            <p:cNvGrpSpPr/>
            <p:nvPr/>
          </p:nvGrpSpPr>
          <p:grpSpPr>
            <a:xfrm>
              <a:off x="8685982" y="3620965"/>
              <a:ext cx="586619" cy="599465"/>
              <a:chOff x="5268913" y="4124325"/>
              <a:chExt cx="652463" cy="666751"/>
            </a:xfrm>
            <a:grpFill/>
          </p:grpSpPr>
          <p:sp>
            <p:nvSpPr>
              <p:cNvPr id="72" name="chenying0907 719"/>
              <p:cNvSpPr/>
              <p:nvPr/>
            </p:nvSpPr>
            <p:spPr bwMode="auto">
              <a:xfrm>
                <a:off x="5356226" y="4351338"/>
                <a:ext cx="9525" cy="57150"/>
              </a:xfrm>
              <a:custGeom>
                <a:avLst/>
                <a:gdLst/>
                <a:ahLst/>
                <a:cxnLst>
                  <a:cxn ang="0">
                    <a:pos x="9" y="3"/>
                  </a:cxn>
                  <a:cxn ang="0">
                    <a:pos x="9" y="3"/>
                  </a:cxn>
                  <a:cxn ang="0">
                    <a:pos x="8" y="1"/>
                  </a:cxn>
                  <a:cxn ang="0">
                    <a:pos x="7" y="0"/>
                  </a:cxn>
                  <a:cxn ang="0">
                    <a:pos x="3" y="0"/>
                  </a:cxn>
                  <a:cxn ang="0">
                    <a:pos x="2" y="0"/>
                  </a:cxn>
                  <a:cxn ang="0">
                    <a:pos x="0" y="2"/>
                  </a:cxn>
                  <a:cxn ang="0">
                    <a:pos x="0" y="3"/>
                  </a:cxn>
                  <a:cxn ang="0">
                    <a:pos x="0" y="5"/>
                  </a:cxn>
                  <a:cxn ang="0">
                    <a:pos x="0" y="5"/>
                  </a:cxn>
                  <a:cxn ang="0">
                    <a:pos x="4" y="15"/>
                  </a:cxn>
                  <a:cxn ang="0">
                    <a:pos x="7" y="25"/>
                  </a:cxn>
                  <a:cxn ang="0">
                    <a:pos x="9" y="35"/>
                  </a:cxn>
                  <a:cxn ang="0">
                    <a:pos x="11" y="46"/>
                  </a:cxn>
                  <a:cxn ang="0">
                    <a:pos x="11" y="46"/>
                  </a:cxn>
                  <a:cxn ang="0">
                    <a:pos x="11" y="53"/>
                  </a:cxn>
                  <a:cxn ang="0">
                    <a:pos x="9" y="60"/>
                  </a:cxn>
                  <a:cxn ang="0">
                    <a:pos x="6" y="75"/>
                  </a:cxn>
                  <a:cxn ang="0">
                    <a:pos x="2" y="89"/>
                  </a:cxn>
                  <a:cxn ang="0">
                    <a:pos x="1" y="96"/>
                  </a:cxn>
                  <a:cxn ang="0">
                    <a:pos x="0" y="104"/>
                  </a:cxn>
                  <a:cxn ang="0">
                    <a:pos x="0" y="104"/>
                  </a:cxn>
                  <a:cxn ang="0">
                    <a:pos x="0" y="106"/>
                  </a:cxn>
                  <a:cxn ang="0">
                    <a:pos x="1" y="108"/>
                  </a:cxn>
                  <a:cxn ang="0">
                    <a:pos x="3" y="108"/>
                  </a:cxn>
                  <a:cxn ang="0">
                    <a:pos x="5" y="109"/>
                  </a:cxn>
                  <a:cxn ang="0">
                    <a:pos x="6" y="108"/>
                  </a:cxn>
                  <a:cxn ang="0">
                    <a:pos x="8" y="108"/>
                  </a:cxn>
                  <a:cxn ang="0">
                    <a:pos x="9" y="106"/>
                  </a:cxn>
                  <a:cxn ang="0">
                    <a:pos x="9" y="104"/>
                  </a:cxn>
                  <a:cxn ang="0">
                    <a:pos x="9" y="104"/>
                  </a:cxn>
                  <a:cxn ang="0">
                    <a:pos x="12" y="89"/>
                  </a:cxn>
                  <a:cxn ang="0">
                    <a:pos x="15" y="75"/>
                  </a:cxn>
                  <a:cxn ang="0">
                    <a:pos x="18" y="60"/>
                  </a:cxn>
                  <a:cxn ang="0">
                    <a:pos x="20" y="46"/>
                  </a:cxn>
                  <a:cxn ang="0">
                    <a:pos x="20" y="46"/>
                  </a:cxn>
                  <a:cxn ang="0">
                    <a:pos x="20" y="41"/>
                  </a:cxn>
                  <a:cxn ang="0">
                    <a:pos x="20" y="35"/>
                  </a:cxn>
                  <a:cxn ang="0">
                    <a:pos x="18" y="24"/>
                  </a:cxn>
                  <a:cxn ang="0">
                    <a:pos x="14" y="13"/>
                  </a:cxn>
                  <a:cxn ang="0">
                    <a:pos x="9" y="3"/>
                  </a:cxn>
                  <a:cxn ang="0">
                    <a:pos x="9" y="3"/>
                  </a:cxn>
                </a:cxnLst>
                <a:rect l="0" t="0" r="r" b="b"/>
                <a:pathLst>
                  <a:path w="20" h="109">
                    <a:moveTo>
                      <a:pt x="9" y="3"/>
                    </a:moveTo>
                    <a:lnTo>
                      <a:pt x="9" y="3"/>
                    </a:lnTo>
                    <a:lnTo>
                      <a:pt x="8" y="1"/>
                    </a:lnTo>
                    <a:lnTo>
                      <a:pt x="7" y="0"/>
                    </a:lnTo>
                    <a:lnTo>
                      <a:pt x="3" y="0"/>
                    </a:lnTo>
                    <a:lnTo>
                      <a:pt x="2" y="0"/>
                    </a:lnTo>
                    <a:lnTo>
                      <a:pt x="0" y="2"/>
                    </a:lnTo>
                    <a:lnTo>
                      <a:pt x="0" y="3"/>
                    </a:lnTo>
                    <a:lnTo>
                      <a:pt x="0" y="5"/>
                    </a:lnTo>
                    <a:lnTo>
                      <a:pt x="0" y="5"/>
                    </a:lnTo>
                    <a:lnTo>
                      <a:pt x="4" y="15"/>
                    </a:lnTo>
                    <a:lnTo>
                      <a:pt x="7" y="25"/>
                    </a:lnTo>
                    <a:lnTo>
                      <a:pt x="9" y="35"/>
                    </a:lnTo>
                    <a:lnTo>
                      <a:pt x="11" y="46"/>
                    </a:lnTo>
                    <a:lnTo>
                      <a:pt x="11" y="46"/>
                    </a:lnTo>
                    <a:lnTo>
                      <a:pt x="11" y="53"/>
                    </a:lnTo>
                    <a:lnTo>
                      <a:pt x="9" y="60"/>
                    </a:lnTo>
                    <a:lnTo>
                      <a:pt x="6" y="75"/>
                    </a:lnTo>
                    <a:lnTo>
                      <a:pt x="2" y="89"/>
                    </a:lnTo>
                    <a:lnTo>
                      <a:pt x="1" y="96"/>
                    </a:lnTo>
                    <a:lnTo>
                      <a:pt x="0" y="104"/>
                    </a:lnTo>
                    <a:lnTo>
                      <a:pt x="0" y="104"/>
                    </a:lnTo>
                    <a:lnTo>
                      <a:pt x="0" y="106"/>
                    </a:lnTo>
                    <a:lnTo>
                      <a:pt x="1" y="108"/>
                    </a:lnTo>
                    <a:lnTo>
                      <a:pt x="3" y="108"/>
                    </a:lnTo>
                    <a:lnTo>
                      <a:pt x="5" y="109"/>
                    </a:lnTo>
                    <a:lnTo>
                      <a:pt x="6" y="108"/>
                    </a:lnTo>
                    <a:lnTo>
                      <a:pt x="8" y="108"/>
                    </a:lnTo>
                    <a:lnTo>
                      <a:pt x="9" y="106"/>
                    </a:lnTo>
                    <a:lnTo>
                      <a:pt x="9" y="104"/>
                    </a:lnTo>
                    <a:lnTo>
                      <a:pt x="9" y="104"/>
                    </a:lnTo>
                    <a:lnTo>
                      <a:pt x="12" y="89"/>
                    </a:lnTo>
                    <a:lnTo>
                      <a:pt x="15" y="75"/>
                    </a:lnTo>
                    <a:lnTo>
                      <a:pt x="18" y="60"/>
                    </a:lnTo>
                    <a:lnTo>
                      <a:pt x="20" y="46"/>
                    </a:lnTo>
                    <a:lnTo>
                      <a:pt x="20" y="46"/>
                    </a:lnTo>
                    <a:lnTo>
                      <a:pt x="20" y="41"/>
                    </a:lnTo>
                    <a:lnTo>
                      <a:pt x="20" y="35"/>
                    </a:lnTo>
                    <a:lnTo>
                      <a:pt x="18" y="24"/>
                    </a:lnTo>
                    <a:lnTo>
                      <a:pt x="14" y="13"/>
                    </a:lnTo>
                    <a:lnTo>
                      <a:pt x="9" y="3"/>
                    </a:lnTo>
                    <a:lnTo>
                      <a:pt x="9" y="3"/>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73" name="chenying0907 720"/>
              <p:cNvSpPr/>
              <p:nvPr/>
            </p:nvSpPr>
            <p:spPr bwMode="auto">
              <a:xfrm>
                <a:off x="5392738" y="4365625"/>
                <a:ext cx="12700" cy="80963"/>
              </a:xfrm>
              <a:custGeom>
                <a:avLst/>
                <a:gdLst/>
                <a:ahLst/>
                <a:cxnLst>
                  <a:cxn ang="0">
                    <a:pos x="25" y="4"/>
                  </a:cxn>
                  <a:cxn ang="0">
                    <a:pos x="25" y="4"/>
                  </a:cxn>
                  <a:cxn ang="0">
                    <a:pos x="25" y="2"/>
                  </a:cxn>
                  <a:cxn ang="0">
                    <a:pos x="24" y="1"/>
                  </a:cxn>
                  <a:cxn ang="0">
                    <a:pos x="22" y="0"/>
                  </a:cxn>
                  <a:cxn ang="0">
                    <a:pos x="21" y="0"/>
                  </a:cxn>
                  <a:cxn ang="0">
                    <a:pos x="19" y="0"/>
                  </a:cxn>
                  <a:cxn ang="0">
                    <a:pos x="17" y="1"/>
                  </a:cxn>
                  <a:cxn ang="0">
                    <a:pos x="16" y="2"/>
                  </a:cxn>
                  <a:cxn ang="0">
                    <a:pos x="16" y="4"/>
                  </a:cxn>
                  <a:cxn ang="0">
                    <a:pos x="16" y="4"/>
                  </a:cxn>
                  <a:cxn ang="0">
                    <a:pos x="14" y="24"/>
                  </a:cxn>
                  <a:cxn ang="0">
                    <a:pos x="11" y="43"/>
                  </a:cxn>
                  <a:cxn ang="0">
                    <a:pos x="4" y="80"/>
                  </a:cxn>
                  <a:cxn ang="0">
                    <a:pos x="4" y="80"/>
                  </a:cxn>
                  <a:cxn ang="0">
                    <a:pos x="1" y="96"/>
                  </a:cxn>
                  <a:cxn ang="0">
                    <a:pos x="0" y="114"/>
                  </a:cxn>
                  <a:cxn ang="0">
                    <a:pos x="1" y="147"/>
                  </a:cxn>
                  <a:cxn ang="0">
                    <a:pos x="1" y="147"/>
                  </a:cxn>
                  <a:cxn ang="0">
                    <a:pos x="1" y="149"/>
                  </a:cxn>
                  <a:cxn ang="0">
                    <a:pos x="2" y="150"/>
                  </a:cxn>
                  <a:cxn ang="0">
                    <a:pos x="5" y="151"/>
                  </a:cxn>
                  <a:cxn ang="0">
                    <a:pos x="7" y="151"/>
                  </a:cxn>
                  <a:cxn ang="0">
                    <a:pos x="8" y="151"/>
                  </a:cxn>
                  <a:cxn ang="0">
                    <a:pos x="10" y="150"/>
                  </a:cxn>
                  <a:cxn ang="0">
                    <a:pos x="11" y="149"/>
                  </a:cxn>
                  <a:cxn ang="0">
                    <a:pos x="11" y="147"/>
                  </a:cxn>
                  <a:cxn ang="0">
                    <a:pos x="11" y="147"/>
                  </a:cxn>
                  <a:cxn ang="0">
                    <a:pos x="11" y="126"/>
                  </a:cxn>
                  <a:cxn ang="0">
                    <a:pos x="11" y="107"/>
                  </a:cxn>
                  <a:cxn ang="0">
                    <a:pos x="13" y="86"/>
                  </a:cxn>
                  <a:cxn ang="0">
                    <a:pos x="16" y="65"/>
                  </a:cxn>
                  <a:cxn ang="0">
                    <a:pos x="16" y="65"/>
                  </a:cxn>
                  <a:cxn ang="0">
                    <a:pos x="22" y="35"/>
                  </a:cxn>
                  <a:cxn ang="0">
                    <a:pos x="24" y="20"/>
                  </a:cxn>
                  <a:cxn ang="0">
                    <a:pos x="25" y="4"/>
                  </a:cxn>
                  <a:cxn ang="0">
                    <a:pos x="25" y="4"/>
                  </a:cxn>
                </a:cxnLst>
                <a:rect l="0" t="0" r="r" b="b"/>
                <a:pathLst>
                  <a:path w="25" h="151">
                    <a:moveTo>
                      <a:pt x="25" y="4"/>
                    </a:moveTo>
                    <a:lnTo>
                      <a:pt x="25" y="4"/>
                    </a:lnTo>
                    <a:lnTo>
                      <a:pt x="25" y="2"/>
                    </a:lnTo>
                    <a:lnTo>
                      <a:pt x="24" y="1"/>
                    </a:lnTo>
                    <a:lnTo>
                      <a:pt x="22" y="0"/>
                    </a:lnTo>
                    <a:lnTo>
                      <a:pt x="21" y="0"/>
                    </a:lnTo>
                    <a:lnTo>
                      <a:pt x="19" y="0"/>
                    </a:lnTo>
                    <a:lnTo>
                      <a:pt x="17" y="1"/>
                    </a:lnTo>
                    <a:lnTo>
                      <a:pt x="16" y="2"/>
                    </a:lnTo>
                    <a:lnTo>
                      <a:pt x="16" y="4"/>
                    </a:lnTo>
                    <a:lnTo>
                      <a:pt x="16" y="4"/>
                    </a:lnTo>
                    <a:lnTo>
                      <a:pt x="14" y="24"/>
                    </a:lnTo>
                    <a:lnTo>
                      <a:pt x="11" y="43"/>
                    </a:lnTo>
                    <a:lnTo>
                      <a:pt x="4" y="80"/>
                    </a:lnTo>
                    <a:lnTo>
                      <a:pt x="4" y="80"/>
                    </a:lnTo>
                    <a:lnTo>
                      <a:pt x="1" y="96"/>
                    </a:lnTo>
                    <a:lnTo>
                      <a:pt x="0" y="114"/>
                    </a:lnTo>
                    <a:lnTo>
                      <a:pt x="1" y="147"/>
                    </a:lnTo>
                    <a:lnTo>
                      <a:pt x="1" y="147"/>
                    </a:lnTo>
                    <a:lnTo>
                      <a:pt x="1" y="149"/>
                    </a:lnTo>
                    <a:lnTo>
                      <a:pt x="2" y="150"/>
                    </a:lnTo>
                    <a:lnTo>
                      <a:pt x="5" y="151"/>
                    </a:lnTo>
                    <a:lnTo>
                      <a:pt x="7" y="151"/>
                    </a:lnTo>
                    <a:lnTo>
                      <a:pt x="8" y="151"/>
                    </a:lnTo>
                    <a:lnTo>
                      <a:pt x="10" y="150"/>
                    </a:lnTo>
                    <a:lnTo>
                      <a:pt x="11" y="149"/>
                    </a:lnTo>
                    <a:lnTo>
                      <a:pt x="11" y="147"/>
                    </a:lnTo>
                    <a:lnTo>
                      <a:pt x="11" y="147"/>
                    </a:lnTo>
                    <a:lnTo>
                      <a:pt x="11" y="126"/>
                    </a:lnTo>
                    <a:lnTo>
                      <a:pt x="11" y="107"/>
                    </a:lnTo>
                    <a:lnTo>
                      <a:pt x="13" y="86"/>
                    </a:lnTo>
                    <a:lnTo>
                      <a:pt x="16" y="65"/>
                    </a:lnTo>
                    <a:lnTo>
                      <a:pt x="16" y="65"/>
                    </a:lnTo>
                    <a:lnTo>
                      <a:pt x="22" y="35"/>
                    </a:lnTo>
                    <a:lnTo>
                      <a:pt x="24" y="20"/>
                    </a:lnTo>
                    <a:lnTo>
                      <a:pt x="25" y="4"/>
                    </a:lnTo>
                    <a:lnTo>
                      <a:pt x="25" y="4"/>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74" name="chenying0907 721"/>
              <p:cNvSpPr/>
              <p:nvPr/>
            </p:nvSpPr>
            <p:spPr bwMode="auto">
              <a:xfrm>
                <a:off x="5421313" y="4389438"/>
                <a:ext cx="19050" cy="84138"/>
              </a:xfrm>
              <a:custGeom>
                <a:avLst/>
                <a:gdLst/>
                <a:ahLst/>
                <a:cxnLst>
                  <a:cxn ang="0">
                    <a:pos x="29" y="2"/>
                  </a:cxn>
                  <a:cxn ang="0">
                    <a:pos x="29" y="2"/>
                  </a:cxn>
                  <a:cxn ang="0">
                    <a:pos x="22" y="16"/>
                  </a:cxn>
                  <a:cxn ang="0">
                    <a:pos x="18" y="30"/>
                  </a:cxn>
                  <a:cxn ang="0">
                    <a:pos x="15" y="46"/>
                  </a:cxn>
                  <a:cxn ang="0">
                    <a:pos x="13" y="61"/>
                  </a:cxn>
                  <a:cxn ang="0">
                    <a:pos x="13" y="61"/>
                  </a:cxn>
                  <a:cxn ang="0">
                    <a:pos x="8" y="85"/>
                  </a:cxn>
                  <a:cxn ang="0">
                    <a:pos x="4" y="109"/>
                  </a:cxn>
                  <a:cxn ang="0">
                    <a:pos x="1" y="133"/>
                  </a:cxn>
                  <a:cxn ang="0">
                    <a:pos x="0" y="157"/>
                  </a:cxn>
                  <a:cxn ang="0">
                    <a:pos x="0" y="157"/>
                  </a:cxn>
                  <a:cxn ang="0">
                    <a:pos x="0" y="158"/>
                  </a:cxn>
                  <a:cxn ang="0">
                    <a:pos x="1" y="160"/>
                  </a:cxn>
                  <a:cxn ang="0">
                    <a:pos x="2" y="161"/>
                  </a:cxn>
                  <a:cxn ang="0">
                    <a:pos x="4" y="161"/>
                  </a:cxn>
                  <a:cxn ang="0">
                    <a:pos x="6" y="161"/>
                  </a:cxn>
                  <a:cxn ang="0">
                    <a:pos x="7" y="160"/>
                  </a:cxn>
                  <a:cxn ang="0">
                    <a:pos x="8" y="158"/>
                  </a:cxn>
                  <a:cxn ang="0">
                    <a:pos x="9" y="157"/>
                  </a:cxn>
                  <a:cxn ang="0">
                    <a:pos x="9" y="157"/>
                  </a:cxn>
                  <a:cxn ang="0">
                    <a:pos x="10" y="137"/>
                  </a:cxn>
                  <a:cxn ang="0">
                    <a:pos x="14" y="117"/>
                  </a:cxn>
                  <a:cxn ang="0">
                    <a:pos x="20" y="78"/>
                  </a:cxn>
                  <a:cxn ang="0">
                    <a:pos x="20" y="78"/>
                  </a:cxn>
                  <a:cxn ang="0">
                    <a:pos x="22" y="59"/>
                  </a:cxn>
                  <a:cxn ang="0">
                    <a:pos x="25" y="42"/>
                  </a:cxn>
                  <a:cxn ang="0">
                    <a:pos x="30" y="24"/>
                  </a:cxn>
                  <a:cxn ang="0">
                    <a:pos x="33" y="15"/>
                  </a:cxn>
                  <a:cxn ang="0">
                    <a:pos x="37" y="7"/>
                  </a:cxn>
                  <a:cxn ang="0">
                    <a:pos x="37" y="7"/>
                  </a:cxn>
                  <a:cxn ang="0">
                    <a:pos x="37" y="5"/>
                  </a:cxn>
                  <a:cxn ang="0">
                    <a:pos x="37" y="3"/>
                  </a:cxn>
                  <a:cxn ang="0">
                    <a:pos x="36" y="2"/>
                  </a:cxn>
                  <a:cxn ang="0">
                    <a:pos x="35" y="1"/>
                  </a:cxn>
                  <a:cxn ang="0">
                    <a:pos x="33" y="0"/>
                  </a:cxn>
                  <a:cxn ang="0">
                    <a:pos x="31" y="0"/>
                  </a:cxn>
                  <a:cxn ang="0">
                    <a:pos x="30" y="1"/>
                  </a:cxn>
                  <a:cxn ang="0">
                    <a:pos x="29" y="2"/>
                  </a:cxn>
                  <a:cxn ang="0">
                    <a:pos x="29" y="2"/>
                  </a:cxn>
                </a:cxnLst>
                <a:rect l="0" t="0" r="r" b="b"/>
                <a:pathLst>
                  <a:path w="37" h="161">
                    <a:moveTo>
                      <a:pt x="29" y="2"/>
                    </a:moveTo>
                    <a:lnTo>
                      <a:pt x="29" y="2"/>
                    </a:lnTo>
                    <a:lnTo>
                      <a:pt x="22" y="16"/>
                    </a:lnTo>
                    <a:lnTo>
                      <a:pt x="18" y="30"/>
                    </a:lnTo>
                    <a:lnTo>
                      <a:pt x="15" y="46"/>
                    </a:lnTo>
                    <a:lnTo>
                      <a:pt x="13" y="61"/>
                    </a:lnTo>
                    <a:lnTo>
                      <a:pt x="13" y="61"/>
                    </a:lnTo>
                    <a:lnTo>
                      <a:pt x="8" y="85"/>
                    </a:lnTo>
                    <a:lnTo>
                      <a:pt x="4" y="109"/>
                    </a:lnTo>
                    <a:lnTo>
                      <a:pt x="1" y="133"/>
                    </a:lnTo>
                    <a:lnTo>
                      <a:pt x="0" y="157"/>
                    </a:lnTo>
                    <a:lnTo>
                      <a:pt x="0" y="157"/>
                    </a:lnTo>
                    <a:lnTo>
                      <a:pt x="0" y="158"/>
                    </a:lnTo>
                    <a:lnTo>
                      <a:pt x="1" y="160"/>
                    </a:lnTo>
                    <a:lnTo>
                      <a:pt x="2" y="161"/>
                    </a:lnTo>
                    <a:lnTo>
                      <a:pt x="4" y="161"/>
                    </a:lnTo>
                    <a:lnTo>
                      <a:pt x="6" y="161"/>
                    </a:lnTo>
                    <a:lnTo>
                      <a:pt x="7" y="160"/>
                    </a:lnTo>
                    <a:lnTo>
                      <a:pt x="8" y="158"/>
                    </a:lnTo>
                    <a:lnTo>
                      <a:pt x="9" y="157"/>
                    </a:lnTo>
                    <a:lnTo>
                      <a:pt x="9" y="157"/>
                    </a:lnTo>
                    <a:lnTo>
                      <a:pt x="10" y="137"/>
                    </a:lnTo>
                    <a:lnTo>
                      <a:pt x="14" y="117"/>
                    </a:lnTo>
                    <a:lnTo>
                      <a:pt x="20" y="78"/>
                    </a:lnTo>
                    <a:lnTo>
                      <a:pt x="20" y="78"/>
                    </a:lnTo>
                    <a:lnTo>
                      <a:pt x="22" y="59"/>
                    </a:lnTo>
                    <a:lnTo>
                      <a:pt x="25" y="42"/>
                    </a:lnTo>
                    <a:lnTo>
                      <a:pt x="30" y="24"/>
                    </a:lnTo>
                    <a:lnTo>
                      <a:pt x="33" y="15"/>
                    </a:lnTo>
                    <a:lnTo>
                      <a:pt x="37" y="7"/>
                    </a:lnTo>
                    <a:lnTo>
                      <a:pt x="37" y="7"/>
                    </a:lnTo>
                    <a:lnTo>
                      <a:pt x="37" y="5"/>
                    </a:lnTo>
                    <a:lnTo>
                      <a:pt x="37" y="3"/>
                    </a:lnTo>
                    <a:lnTo>
                      <a:pt x="36" y="2"/>
                    </a:lnTo>
                    <a:lnTo>
                      <a:pt x="35" y="1"/>
                    </a:lnTo>
                    <a:lnTo>
                      <a:pt x="33" y="0"/>
                    </a:lnTo>
                    <a:lnTo>
                      <a:pt x="31" y="0"/>
                    </a:lnTo>
                    <a:lnTo>
                      <a:pt x="30" y="1"/>
                    </a:lnTo>
                    <a:lnTo>
                      <a:pt x="29" y="2"/>
                    </a:lnTo>
                    <a:lnTo>
                      <a:pt x="29" y="2"/>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75" name="chenying0907 722"/>
              <p:cNvSpPr/>
              <p:nvPr/>
            </p:nvSpPr>
            <p:spPr bwMode="auto">
              <a:xfrm>
                <a:off x="5461001" y="4381500"/>
                <a:ext cx="22225" cy="125413"/>
              </a:xfrm>
              <a:custGeom>
                <a:avLst/>
                <a:gdLst/>
                <a:ahLst/>
                <a:cxnLst>
                  <a:cxn ang="0">
                    <a:pos x="33" y="5"/>
                  </a:cxn>
                  <a:cxn ang="0">
                    <a:pos x="33" y="5"/>
                  </a:cxn>
                  <a:cxn ang="0">
                    <a:pos x="31" y="16"/>
                  </a:cxn>
                  <a:cxn ang="0">
                    <a:pos x="28" y="21"/>
                  </a:cxn>
                  <a:cxn ang="0">
                    <a:pos x="25" y="25"/>
                  </a:cxn>
                  <a:cxn ang="0">
                    <a:pos x="23" y="32"/>
                  </a:cxn>
                  <a:cxn ang="0">
                    <a:pos x="23" y="32"/>
                  </a:cxn>
                  <a:cxn ang="0">
                    <a:pos x="17" y="67"/>
                  </a:cxn>
                  <a:cxn ang="0">
                    <a:pos x="17" y="67"/>
                  </a:cxn>
                  <a:cxn ang="0">
                    <a:pos x="13" y="96"/>
                  </a:cxn>
                  <a:cxn ang="0">
                    <a:pos x="10" y="124"/>
                  </a:cxn>
                  <a:cxn ang="0">
                    <a:pos x="10" y="124"/>
                  </a:cxn>
                  <a:cxn ang="0">
                    <a:pos x="6" y="152"/>
                  </a:cxn>
                  <a:cxn ang="0">
                    <a:pos x="3" y="179"/>
                  </a:cxn>
                  <a:cxn ang="0">
                    <a:pos x="1" y="206"/>
                  </a:cxn>
                  <a:cxn ang="0">
                    <a:pos x="0" y="232"/>
                  </a:cxn>
                  <a:cxn ang="0">
                    <a:pos x="0" y="232"/>
                  </a:cxn>
                  <a:cxn ang="0">
                    <a:pos x="0" y="235"/>
                  </a:cxn>
                  <a:cxn ang="0">
                    <a:pos x="1" y="237"/>
                  </a:cxn>
                  <a:cxn ang="0">
                    <a:pos x="3" y="237"/>
                  </a:cxn>
                  <a:cxn ang="0">
                    <a:pos x="5" y="238"/>
                  </a:cxn>
                  <a:cxn ang="0">
                    <a:pos x="6" y="237"/>
                  </a:cxn>
                  <a:cxn ang="0">
                    <a:pos x="8" y="237"/>
                  </a:cxn>
                  <a:cxn ang="0">
                    <a:pos x="9" y="235"/>
                  </a:cxn>
                  <a:cxn ang="0">
                    <a:pos x="9" y="232"/>
                  </a:cxn>
                  <a:cxn ang="0">
                    <a:pos x="9" y="232"/>
                  </a:cxn>
                  <a:cxn ang="0">
                    <a:pos x="10" y="201"/>
                  </a:cxn>
                  <a:cxn ang="0">
                    <a:pos x="13" y="170"/>
                  </a:cxn>
                  <a:cxn ang="0">
                    <a:pos x="17" y="141"/>
                  </a:cxn>
                  <a:cxn ang="0">
                    <a:pos x="21" y="110"/>
                  </a:cxn>
                  <a:cxn ang="0">
                    <a:pos x="21" y="110"/>
                  </a:cxn>
                  <a:cxn ang="0">
                    <a:pos x="25" y="81"/>
                  </a:cxn>
                  <a:cxn ang="0">
                    <a:pos x="26" y="67"/>
                  </a:cxn>
                  <a:cxn ang="0">
                    <a:pos x="30" y="53"/>
                  </a:cxn>
                  <a:cxn ang="0">
                    <a:pos x="30" y="53"/>
                  </a:cxn>
                  <a:cxn ang="0">
                    <a:pos x="33" y="40"/>
                  </a:cxn>
                  <a:cxn ang="0">
                    <a:pos x="36" y="29"/>
                  </a:cxn>
                  <a:cxn ang="0">
                    <a:pos x="40" y="18"/>
                  </a:cxn>
                  <a:cxn ang="0">
                    <a:pos x="42" y="5"/>
                  </a:cxn>
                  <a:cxn ang="0">
                    <a:pos x="42" y="5"/>
                  </a:cxn>
                  <a:cxn ang="0">
                    <a:pos x="42" y="3"/>
                  </a:cxn>
                  <a:cxn ang="0">
                    <a:pos x="41" y="2"/>
                  </a:cxn>
                  <a:cxn ang="0">
                    <a:pos x="40" y="1"/>
                  </a:cxn>
                  <a:cxn ang="0">
                    <a:pos x="38" y="0"/>
                  </a:cxn>
                  <a:cxn ang="0">
                    <a:pos x="35" y="2"/>
                  </a:cxn>
                  <a:cxn ang="0">
                    <a:pos x="34" y="3"/>
                  </a:cxn>
                  <a:cxn ang="0">
                    <a:pos x="33" y="5"/>
                  </a:cxn>
                  <a:cxn ang="0">
                    <a:pos x="33" y="5"/>
                  </a:cxn>
                </a:cxnLst>
                <a:rect l="0" t="0" r="r" b="b"/>
                <a:pathLst>
                  <a:path w="42" h="238">
                    <a:moveTo>
                      <a:pt x="33" y="5"/>
                    </a:moveTo>
                    <a:lnTo>
                      <a:pt x="33" y="5"/>
                    </a:lnTo>
                    <a:lnTo>
                      <a:pt x="31" y="16"/>
                    </a:lnTo>
                    <a:lnTo>
                      <a:pt x="28" y="21"/>
                    </a:lnTo>
                    <a:lnTo>
                      <a:pt x="25" y="25"/>
                    </a:lnTo>
                    <a:lnTo>
                      <a:pt x="23" y="32"/>
                    </a:lnTo>
                    <a:lnTo>
                      <a:pt x="23" y="32"/>
                    </a:lnTo>
                    <a:lnTo>
                      <a:pt x="17" y="67"/>
                    </a:lnTo>
                    <a:lnTo>
                      <a:pt x="17" y="67"/>
                    </a:lnTo>
                    <a:lnTo>
                      <a:pt x="13" y="96"/>
                    </a:lnTo>
                    <a:lnTo>
                      <a:pt x="10" y="124"/>
                    </a:lnTo>
                    <a:lnTo>
                      <a:pt x="10" y="124"/>
                    </a:lnTo>
                    <a:lnTo>
                      <a:pt x="6" y="152"/>
                    </a:lnTo>
                    <a:lnTo>
                      <a:pt x="3" y="179"/>
                    </a:lnTo>
                    <a:lnTo>
                      <a:pt x="1" y="206"/>
                    </a:lnTo>
                    <a:lnTo>
                      <a:pt x="0" y="232"/>
                    </a:lnTo>
                    <a:lnTo>
                      <a:pt x="0" y="232"/>
                    </a:lnTo>
                    <a:lnTo>
                      <a:pt x="0" y="235"/>
                    </a:lnTo>
                    <a:lnTo>
                      <a:pt x="1" y="237"/>
                    </a:lnTo>
                    <a:lnTo>
                      <a:pt x="3" y="237"/>
                    </a:lnTo>
                    <a:lnTo>
                      <a:pt x="5" y="238"/>
                    </a:lnTo>
                    <a:lnTo>
                      <a:pt x="6" y="237"/>
                    </a:lnTo>
                    <a:lnTo>
                      <a:pt x="8" y="237"/>
                    </a:lnTo>
                    <a:lnTo>
                      <a:pt x="9" y="235"/>
                    </a:lnTo>
                    <a:lnTo>
                      <a:pt x="9" y="232"/>
                    </a:lnTo>
                    <a:lnTo>
                      <a:pt x="9" y="232"/>
                    </a:lnTo>
                    <a:lnTo>
                      <a:pt x="10" y="201"/>
                    </a:lnTo>
                    <a:lnTo>
                      <a:pt x="13" y="170"/>
                    </a:lnTo>
                    <a:lnTo>
                      <a:pt x="17" y="141"/>
                    </a:lnTo>
                    <a:lnTo>
                      <a:pt x="21" y="110"/>
                    </a:lnTo>
                    <a:lnTo>
                      <a:pt x="21" y="110"/>
                    </a:lnTo>
                    <a:lnTo>
                      <a:pt x="25" y="81"/>
                    </a:lnTo>
                    <a:lnTo>
                      <a:pt x="26" y="67"/>
                    </a:lnTo>
                    <a:lnTo>
                      <a:pt x="30" y="53"/>
                    </a:lnTo>
                    <a:lnTo>
                      <a:pt x="30" y="53"/>
                    </a:lnTo>
                    <a:lnTo>
                      <a:pt x="33" y="40"/>
                    </a:lnTo>
                    <a:lnTo>
                      <a:pt x="36" y="29"/>
                    </a:lnTo>
                    <a:lnTo>
                      <a:pt x="40" y="18"/>
                    </a:lnTo>
                    <a:lnTo>
                      <a:pt x="42" y="5"/>
                    </a:lnTo>
                    <a:lnTo>
                      <a:pt x="42" y="5"/>
                    </a:lnTo>
                    <a:lnTo>
                      <a:pt x="42" y="3"/>
                    </a:lnTo>
                    <a:lnTo>
                      <a:pt x="41" y="2"/>
                    </a:lnTo>
                    <a:lnTo>
                      <a:pt x="40" y="1"/>
                    </a:lnTo>
                    <a:lnTo>
                      <a:pt x="38" y="0"/>
                    </a:lnTo>
                    <a:lnTo>
                      <a:pt x="35" y="2"/>
                    </a:lnTo>
                    <a:lnTo>
                      <a:pt x="34" y="3"/>
                    </a:lnTo>
                    <a:lnTo>
                      <a:pt x="33" y="5"/>
                    </a:lnTo>
                    <a:lnTo>
                      <a:pt x="33" y="5"/>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76" name="chenying0907 723"/>
              <p:cNvSpPr/>
              <p:nvPr/>
            </p:nvSpPr>
            <p:spPr bwMode="auto">
              <a:xfrm>
                <a:off x="5483226" y="4329113"/>
                <a:ext cx="38100" cy="220663"/>
              </a:xfrm>
              <a:custGeom>
                <a:avLst/>
                <a:gdLst/>
                <a:ahLst/>
                <a:cxnLst>
                  <a:cxn ang="0">
                    <a:pos x="65" y="1"/>
                  </a:cxn>
                  <a:cxn ang="0">
                    <a:pos x="56" y="18"/>
                  </a:cxn>
                  <a:cxn ang="0">
                    <a:pos x="50" y="38"/>
                  </a:cxn>
                  <a:cxn ang="0">
                    <a:pos x="46" y="78"/>
                  </a:cxn>
                  <a:cxn ang="0">
                    <a:pos x="25" y="213"/>
                  </a:cxn>
                  <a:cxn ang="0">
                    <a:pos x="18" y="243"/>
                  </a:cxn>
                  <a:cxn ang="0">
                    <a:pos x="8" y="300"/>
                  </a:cxn>
                  <a:cxn ang="0">
                    <a:pos x="4" y="330"/>
                  </a:cxn>
                  <a:cxn ang="0">
                    <a:pos x="1" y="363"/>
                  </a:cxn>
                  <a:cxn ang="0">
                    <a:pos x="1" y="386"/>
                  </a:cxn>
                  <a:cxn ang="0">
                    <a:pos x="7" y="407"/>
                  </a:cxn>
                  <a:cxn ang="0">
                    <a:pos x="13" y="415"/>
                  </a:cxn>
                  <a:cxn ang="0">
                    <a:pos x="14" y="417"/>
                  </a:cxn>
                  <a:cxn ang="0">
                    <a:pos x="18" y="417"/>
                  </a:cxn>
                  <a:cxn ang="0">
                    <a:pos x="20" y="413"/>
                  </a:cxn>
                  <a:cxn ang="0">
                    <a:pos x="19" y="409"/>
                  </a:cxn>
                  <a:cxn ang="0">
                    <a:pos x="15" y="403"/>
                  </a:cxn>
                  <a:cxn ang="0">
                    <a:pos x="11" y="390"/>
                  </a:cxn>
                  <a:cxn ang="0">
                    <a:pos x="11" y="370"/>
                  </a:cxn>
                  <a:cxn ang="0">
                    <a:pos x="12" y="356"/>
                  </a:cxn>
                  <a:cxn ang="0">
                    <a:pos x="13" y="327"/>
                  </a:cxn>
                  <a:cxn ang="0">
                    <a:pos x="17" y="298"/>
                  </a:cxn>
                  <a:cxn ang="0">
                    <a:pos x="27" y="248"/>
                  </a:cxn>
                  <a:cxn ang="0">
                    <a:pos x="36" y="197"/>
                  </a:cxn>
                  <a:cxn ang="0">
                    <a:pos x="55" y="90"/>
                  </a:cxn>
                  <a:cxn ang="0">
                    <a:pos x="57" y="69"/>
                  </a:cxn>
                  <a:cxn ang="0">
                    <a:pos x="60" y="36"/>
                  </a:cxn>
                  <a:cxn ang="0">
                    <a:pos x="67" y="16"/>
                  </a:cxn>
                  <a:cxn ang="0">
                    <a:pos x="72" y="8"/>
                  </a:cxn>
                  <a:cxn ang="0">
                    <a:pos x="73" y="4"/>
                  </a:cxn>
                  <a:cxn ang="0">
                    <a:pos x="70" y="0"/>
                  </a:cxn>
                  <a:cxn ang="0">
                    <a:pos x="67" y="0"/>
                  </a:cxn>
                  <a:cxn ang="0">
                    <a:pos x="65" y="1"/>
                  </a:cxn>
                </a:cxnLst>
                <a:rect l="0" t="0" r="r" b="b"/>
                <a:pathLst>
                  <a:path w="73" h="417">
                    <a:moveTo>
                      <a:pt x="65" y="1"/>
                    </a:moveTo>
                    <a:lnTo>
                      <a:pt x="65" y="1"/>
                    </a:lnTo>
                    <a:lnTo>
                      <a:pt x="60" y="9"/>
                    </a:lnTo>
                    <a:lnTo>
                      <a:pt x="56" y="18"/>
                    </a:lnTo>
                    <a:lnTo>
                      <a:pt x="53" y="28"/>
                    </a:lnTo>
                    <a:lnTo>
                      <a:pt x="50" y="38"/>
                    </a:lnTo>
                    <a:lnTo>
                      <a:pt x="49" y="58"/>
                    </a:lnTo>
                    <a:lnTo>
                      <a:pt x="46" y="78"/>
                    </a:lnTo>
                    <a:lnTo>
                      <a:pt x="46" y="78"/>
                    </a:lnTo>
                    <a:lnTo>
                      <a:pt x="25" y="213"/>
                    </a:lnTo>
                    <a:lnTo>
                      <a:pt x="25" y="213"/>
                    </a:lnTo>
                    <a:lnTo>
                      <a:pt x="18" y="243"/>
                    </a:lnTo>
                    <a:lnTo>
                      <a:pt x="13" y="272"/>
                    </a:lnTo>
                    <a:lnTo>
                      <a:pt x="8" y="300"/>
                    </a:lnTo>
                    <a:lnTo>
                      <a:pt x="4" y="330"/>
                    </a:lnTo>
                    <a:lnTo>
                      <a:pt x="4" y="330"/>
                    </a:lnTo>
                    <a:lnTo>
                      <a:pt x="2" y="352"/>
                    </a:lnTo>
                    <a:lnTo>
                      <a:pt x="1" y="363"/>
                    </a:lnTo>
                    <a:lnTo>
                      <a:pt x="0" y="375"/>
                    </a:lnTo>
                    <a:lnTo>
                      <a:pt x="1" y="386"/>
                    </a:lnTo>
                    <a:lnTo>
                      <a:pt x="3" y="397"/>
                    </a:lnTo>
                    <a:lnTo>
                      <a:pt x="7" y="407"/>
                    </a:lnTo>
                    <a:lnTo>
                      <a:pt x="10" y="411"/>
                    </a:lnTo>
                    <a:lnTo>
                      <a:pt x="13" y="415"/>
                    </a:lnTo>
                    <a:lnTo>
                      <a:pt x="13" y="415"/>
                    </a:lnTo>
                    <a:lnTo>
                      <a:pt x="14" y="417"/>
                    </a:lnTo>
                    <a:lnTo>
                      <a:pt x="16" y="417"/>
                    </a:lnTo>
                    <a:lnTo>
                      <a:pt x="18" y="417"/>
                    </a:lnTo>
                    <a:lnTo>
                      <a:pt x="19" y="416"/>
                    </a:lnTo>
                    <a:lnTo>
                      <a:pt x="20" y="413"/>
                    </a:lnTo>
                    <a:lnTo>
                      <a:pt x="20" y="411"/>
                    </a:lnTo>
                    <a:lnTo>
                      <a:pt x="19" y="409"/>
                    </a:lnTo>
                    <a:lnTo>
                      <a:pt x="19" y="409"/>
                    </a:lnTo>
                    <a:lnTo>
                      <a:pt x="15" y="403"/>
                    </a:lnTo>
                    <a:lnTo>
                      <a:pt x="13" y="397"/>
                    </a:lnTo>
                    <a:lnTo>
                      <a:pt x="11" y="390"/>
                    </a:lnTo>
                    <a:lnTo>
                      <a:pt x="11" y="383"/>
                    </a:lnTo>
                    <a:lnTo>
                      <a:pt x="11" y="370"/>
                    </a:lnTo>
                    <a:lnTo>
                      <a:pt x="12" y="356"/>
                    </a:lnTo>
                    <a:lnTo>
                      <a:pt x="12" y="356"/>
                    </a:lnTo>
                    <a:lnTo>
                      <a:pt x="12" y="342"/>
                    </a:lnTo>
                    <a:lnTo>
                      <a:pt x="13" y="327"/>
                    </a:lnTo>
                    <a:lnTo>
                      <a:pt x="17" y="298"/>
                    </a:lnTo>
                    <a:lnTo>
                      <a:pt x="17" y="298"/>
                    </a:lnTo>
                    <a:lnTo>
                      <a:pt x="22" y="273"/>
                    </a:lnTo>
                    <a:lnTo>
                      <a:pt x="27" y="248"/>
                    </a:lnTo>
                    <a:lnTo>
                      <a:pt x="32" y="223"/>
                    </a:lnTo>
                    <a:lnTo>
                      <a:pt x="36" y="197"/>
                    </a:lnTo>
                    <a:lnTo>
                      <a:pt x="36" y="197"/>
                    </a:lnTo>
                    <a:lnTo>
                      <a:pt x="55" y="90"/>
                    </a:lnTo>
                    <a:lnTo>
                      <a:pt x="55" y="90"/>
                    </a:lnTo>
                    <a:lnTo>
                      <a:pt x="57" y="69"/>
                    </a:lnTo>
                    <a:lnTo>
                      <a:pt x="59" y="47"/>
                    </a:lnTo>
                    <a:lnTo>
                      <a:pt x="60" y="36"/>
                    </a:lnTo>
                    <a:lnTo>
                      <a:pt x="63" y="26"/>
                    </a:lnTo>
                    <a:lnTo>
                      <a:pt x="67" y="16"/>
                    </a:lnTo>
                    <a:lnTo>
                      <a:pt x="72" y="8"/>
                    </a:lnTo>
                    <a:lnTo>
                      <a:pt x="72" y="8"/>
                    </a:lnTo>
                    <a:lnTo>
                      <a:pt x="73" y="6"/>
                    </a:lnTo>
                    <a:lnTo>
                      <a:pt x="73" y="4"/>
                    </a:lnTo>
                    <a:lnTo>
                      <a:pt x="71" y="1"/>
                    </a:lnTo>
                    <a:lnTo>
                      <a:pt x="70" y="0"/>
                    </a:lnTo>
                    <a:lnTo>
                      <a:pt x="68" y="0"/>
                    </a:lnTo>
                    <a:lnTo>
                      <a:pt x="67" y="0"/>
                    </a:lnTo>
                    <a:lnTo>
                      <a:pt x="65" y="1"/>
                    </a:lnTo>
                    <a:lnTo>
                      <a:pt x="65" y="1"/>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77" name="chenying0907 724"/>
              <p:cNvSpPr/>
              <p:nvPr/>
            </p:nvSpPr>
            <p:spPr bwMode="auto">
              <a:xfrm>
                <a:off x="5516563" y="4291013"/>
                <a:ext cx="46038" cy="268288"/>
              </a:xfrm>
              <a:custGeom>
                <a:avLst/>
                <a:gdLst/>
                <a:ahLst/>
                <a:cxnLst>
                  <a:cxn ang="0">
                    <a:pos x="75" y="3"/>
                  </a:cxn>
                  <a:cxn ang="0">
                    <a:pos x="61" y="44"/>
                  </a:cxn>
                  <a:cxn ang="0">
                    <a:pos x="58" y="58"/>
                  </a:cxn>
                  <a:cxn ang="0">
                    <a:pos x="56" y="84"/>
                  </a:cxn>
                  <a:cxn ang="0">
                    <a:pos x="56" y="111"/>
                  </a:cxn>
                  <a:cxn ang="0">
                    <a:pos x="52" y="180"/>
                  </a:cxn>
                  <a:cxn ang="0">
                    <a:pos x="41" y="249"/>
                  </a:cxn>
                  <a:cxn ang="0">
                    <a:pos x="33" y="280"/>
                  </a:cxn>
                  <a:cxn ang="0">
                    <a:pos x="17" y="343"/>
                  </a:cxn>
                  <a:cxn ang="0">
                    <a:pos x="4" y="408"/>
                  </a:cxn>
                  <a:cxn ang="0">
                    <a:pos x="1" y="440"/>
                  </a:cxn>
                  <a:cxn ang="0">
                    <a:pos x="0" y="472"/>
                  </a:cxn>
                  <a:cxn ang="0">
                    <a:pos x="4" y="504"/>
                  </a:cxn>
                  <a:cxn ang="0">
                    <a:pos x="4" y="506"/>
                  </a:cxn>
                  <a:cxn ang="0">
                    <a:pos x="7" y="507"/>
                  </a:cxn>
                  <a:cxn ang="0">
                    <a:pos x="12" y="505"/>
                  </a:cxn>
                  <a:cxn ang="0">
                    <a:pos x="13" y="501"/>
                  </a:cxn>
                  <a:cxn ang="0">
                    <a:pos x="10" y="485"/>
                  </a:cxn>
                  <a:cxn ang="0">
                    <a:pos x="9" y="453"/>
                  </a:cxn>
                  <a:cxn ang="0">
                    <a:pos x="11" y="420"/>
                  </a:cxn>
                  <a:cxn ang="0">
                    <a:pos x="20" y="371"/>
                  </a:cxn>
                  <a:cxn ang="0">
                    <a:pos x="36" y="306"/>
                  </a:cxn>
                  <a:cxn ang="0">
                    <a:pos x="52" y="243"/>
                  </a:cxn>
                  <a:cxn ang="0">
                    <a:pos x="57" y="214"/>
                  </a:cxn>
                  <a:cxn ang="0">
                    <a:pos x="63" y="157"/>
                  </a:cxn>
                  <a:cxn ang="0">
                    <a:pos x="65" y="128"/>
                  </a:cxn>
                  <a:cxn ang="0">
                    <a:pos x="66" y="67"/>
                  </a:cxn>
                  <a:cxn ang="0">
                    <a:pos x="67" y="60"/>
                  </a:cxn>
                  <a:cxn ang="0">
                    <a:pos x="73" y="36"/>
                  </a:cxn>
                  <a:cxn ang="0">
                    <a:pos x="84" y="6"/>
                  </a:cxn>
                  <a:cxn ang="0">
                    <a:pos x="85" y="4"/>
                  </a:cxn>
                  <a:cxn ang="0">
                    <a:pos x="83" y="1"/>
                  </a:cxn>
                  <a:cxn ang="0">
                    <a:pos x="77" y="1"/>
                  </a:cxn>
                  <a:cxn ang="0">
                    <a:pos x="75" y="3"/>
                  </a:cxn>
                </a:cxnLst>
                <a:rect l="0" t="0" r="r" b="b"/>
                <a:pathLst>
                  <a:path w="85" h="507">
                    <a:moveTo>
                      <a:pt x="75" y="3"/>
                    </a:moveTo>
                    <a:lnTo>
                      <a:pt x="75" y="3"/>
                    </a:lnTo>
                    <a:lnTo>
                      <a:pt x="65" y="31"/>
                    </a:lnTo>
                    <a:lnTo>
                      <a:pt x="61" y="44"/>
                    </a:lnTo>
                    <a:lnTo>
                      <a:pt x="58" y="58"/>
                    </a:lnTo>
                    <a:lnTo>
                      <a:pt x="58" y="58"/>
                    </a:lnTo>
                    <a:lnTo>
                      <a:pt x="56" y="72"/>
                    </a:lnTo>
                    <a:lnTo>
                      <a:pt x="56" y="84"/>
                    </a:lnTo>
                    <a:lnTo>
                      <a:pt x="56" y="111"/>
                    </a:lnTo>
                    <a:lnTo>
                      <a:pt x="56" y="111"/>
                    </a:lnTo>
                    <a:lnTo>
                      <a:pt x="55" y="145"/>
                    </a:lnTo>
                    <a:lnTo>
                      <a:pt x="52" y="180"/>
                    </a:lnTo>
                    <a:lnTo>
                      <a:pt x="47" y="214"/>
                    </a:lnTo>
                    <a:lnTo>
                      <a:pt x="41" y="249"/>
                    </a:lnTo>
                    <a:lnTo>
                      <a:pt x="41" y="249"/>
                    </a:lnTo>
                    <a:lnTo>
                      <a:pt x="33" y="280"/>
                    </a:lnTo>
                    <a:lnTo>
                      <a:pt x="25" y="312"/>
                    </a:lnTo>
                    <a:lnTo>
                      <a:pt x="17" y="343"/>
                    </a:lnTo>
                    <a:lnTo>
                      <a:pt x="10" y="375"/>
                    </a:lnTo>
                    <a:lnTo>
                      <a:pt x="4" y="408"/>
                    </a:lnTo>
                    <a:lnTo>
                      <a:pt x="2" y="423"/>
                    </a:lnTo>
                    <a:lnTo>
                      <a:pt x="1" y="440"/>
                    </a:lnTo>
                    <a:lnTo>
                      <a:pt x="0" y="455"/>
                    </a:lnTo>
                    <a:lnTo>
                      <a:pt x="0" y="472"/>
                    </a:lnTo>
                    <a:lnTo>
                      <a:pt x="1" y="487"/>
                    </a:lnTo>
                    <a:lnTo>
                      <a:pt x="4" y="504"/>
                    </a:lnTo>
                    <a:lnTo>
                      <a:pt x="4" y="504"/>
                    </a:lnTo>
                    <a:lnTo>
                      <a:pt x="4" y="506"/>
                    </a:lnTo>
                    <a:lnTo>
                      <a:pt x="6" y="507"/>
                    </a:lnTo>
                    <a:lnTo>
                      <a:pt x="7" y="507"/>
                    </a:lnTo>
                    <a:lnTo>
                      <a:pt x="9" y="507"/>
                    </a:lnTo>
                    <a:lnTo>
                      <a:pt x="12" y="505"/>
                    </a:lnTo>
                    <a:lnTo>
                      <a:pt x="12" y="503"/>
                    </a:lnTo>
                    <a:lnTo>
                      <a:pt x="13" y="501"/>
                    </a:lnTo>
                    <a:lnTo>
                      <a:pt x="13" y="501"/>
                    </a:lnTo>
                    <a:lnTo>
                      <a:pt x="10" y="485"/>
                    </a:lnTo>
                    <a:lnTo>
                      <a:pt x="9" y="469"/>
                    </a:lnTo>
                    <a:lnTo>
                      <a:pt x="9" y="453"/>
                    </a:lnTo>
                    <a:lnTo>
                      <a:pt x="10" y="437"/>
                    </a:lnTo>
                    <a:lnTo>
                      <a:pt x="11" y="420"/>
                    </a:lnTo>
                    <a:lnTo>
                      <a:pt x="13" y="403"/>
                    </a:lnTo>
                    <a:lnTo>
                      <a:pt x="20" y="371"/>
                    </a:lnTo>
                    <a:lnTo>
                      <a:pt x="28" y="338"/>
                    </a:lnTo>
                    <a:lnTo>
                      <a:pt x="36" y="306"/>
                    </a:lnTo>
                    <a:lnTo>
                      <a:pt x="44" y="274"/>
                    </a:lnTo>
                    <a:lnTo>
                      <a:pt x="52" y="243"/>
                    </a:lnTo>
                    <a:lnTo>
                      <a:pt x="52" y="243"/>
                    </a:lnTo>
                    <a:lnTo>
                      <a:pt x="57" y="214"/>
                    </a:lnTo>
                    <a:lnTo>
                      <a:pt x="61" y="186"/>
                    </a:lnTo>
                    <a:lnTo>
                      <a:pt x="63" y="157"/>
                    </a:lnTo>
                    <a:lnTo>
                      <a:pt x="65" y="128"/>
                    </a:lnTo>
                    <a:lnTo>
                      <a:pt x="65" y="128"/>
                    </a:lnTo>
                    <a:lnTo>
                      <a:pt x="65" y="98"/>
                    </a:lnTo>
                    <a:lnTo>
                      <a:pt x="66" y="67"/>
                    </a:lnTo>
                    <a:lnTo>
                      <a:pt x="66" y="67"/>
                    </a:lnTo>
                    <a:lnTo>
                      <a:pt x="67" y="60"/>
                    </a:lnTo>
                    <a:lnTo>
                      <a:pt x="68" y="51"/>
                    </a:lnTo>
                    <a:lnTo>
                      <a:pt x="73" y="36"/>
                    </a:lnTo>
                    <a:lnTo>
                      <a:pt x="78" y="20"/>
                    </a:lnTo>
                    <a:lnTo>
                      <a:pt x="84" y="6"/>
                    </a:lnTo>
                    <a:lnTo>
                      <a:pt x="84" y="6"/>
                    </a:lnTo>
                    <a:lnTo>
                      <a:pt x="85" y="4"/>
                    </a:lnTo>
                    <a:lnTo>
                      <a:pt x="84" y="2"/>
                    </a:lnTo>
                    <a:lnTo>
                      <a:pt x="83" y="1"/>
                    </a:lnTo>
                    <a:lnTo>
                      <a:pt x="82" y="0"/>
                    </a:lnTo>
                    <a:lnTo>
                      <a:pt x="77" y="1"/>
                    </a:lnTo>
                    <a:lnTo>
                      <a:pt x="76" y="2"/>
                    </a:lnTo>
                    <a:lnTo>
                      <a:pt x="75" y="3"/>
                    </a:lnTo>
                    <a:lnTo>
                      <a:pt x="75" y="3"/>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78" name="chenying0907 725"/>
              <p:cNvSpPr/>
              <p:nvPr/>
            </p:nvSpPr>
            <p:spPr bwMode="auto">
              <a:xfrm>
                <a:off x="5546726" y="4252913"/>
                <a:ext cx="60325" cy="376238"/>
              </a:xfrm>
              <a:custGeom>
                <a:avLst/>
                <a:gdLst/>
                <a:ahLst/>
                <a:cxnLst>
                  <a:cxn ang="0">
                    <a:pos x="104" y="5"/>
                  </a:cxn>
                  <a:cxn ang="0">
                    <a:pos x="104" y="5"/>
                  </a:cxn>
                  <a:cxn ang="0">
                    <a:pos x="103" y="28"/>
                  </a:cxn>
                  <a:cxn ang="0">
                    <a:pos x="101" y="51"/>
                  </a:cxn>
                  <a:cxn ang="0">
                    <a:pos x="98" y="74"/>
                  </a:cxn>
                  <a:cxn ang="0">
                    <a:pos x="95" y="95"/>
                  </a:cxn>
                  <a:cxn ang="0">
                    <a:pos x="86" y="141"/>
                  </a:cxn>
                  <a:cxn ang="0">
                    <a:pos x="78" y="185"/>
                  </a:cxn>
                  <a:cxn ang="0">
                    <a:pos x="78" y="185"/>
                  </a:cxn>
                  <a:cxn ang="0">
                    <a:pos x="64" y="275"/>
                  </a:cxn>
                  <a:cxn ang="0">
                    <a:pos x="48" y="364"/>
                  </a:cxn>
                  <a:cxn ang="0">
                    <a:pos x="48" y="364"/>
                  </a:cxn>
                  <a:cxn ang="0">
                    <a:pos x="39" y="407"/>
                  </a:cxn>
                  <a:cxn ang="0">
                    <a:pos x="29" y="451"/>
                  </a:cxn>
                  <a:cxn ang="0">
                    <a:pos x="19" y="495"/>
                  </a:cxn>
                  <a:cxn ang="0">
                    <a:pos x="11" y="538"/>
                  </a:cxn>
                  <a:cxn ang="0">
                    <a:pos x="11" y="538"/>
                  </a:cxn>
                  <a:cxn ang="0">
                    <a:pos x="4" y="580"/>
                  </a:cxn>
                  <a:cxn ang="0">
                    <a:pos x="1" y="600"/>
                  </a:cxn>
                  <a:cxn ang="0">
                    <a:pos x="0" y="621"/>
                  </a:cxn>
                  <a:cxn ang="0">
                    <a:pos x="0" y="707"/>
                  </a:cxn>
                  <a:cxn ang="0">
                    <a:pos x="0" y="707"/>
                  </a:cxn>
                  <a:cxn ang="0">
                    <a:pos x="0" y="709"/>
                  </a:cxn>
                  <a:cxn ang="0">
                    <a:pos x="1" y="710"/>
                  </a:cxn>
                  <a:cxn ang="0">
                    <a:pos x="3" y="711"/>
                  </a:cxn>
                  <a:cxn ang="0">
                    <a:pos x="5" y="712"/>
                  </a:cxn>
                  <a:cxn ang="0">
                    <a:pos x="6" y="711"/>
                  </a:cxn>
                  <a:cxn ang="0">
                    <a:pos x="8" y="710"/>
                  </a:cxn>
                  <a:cxn ang="0">
                    <a:pos x="9" y="709"/>
                  </a:cxn>
                  <a:cxn ang="0">
                    <a:pos x="9" y="707"/>
                  </a:cxn>
                  <a:cxn ang="0">
                    <a:pos x="9" y="621"/>
                  </a:cxn>
                  <a:cxn ang="0">
                    <a:pos x="9" y="621"/>
                  </a:cxn>
                  <a:cxn ang="0">
                    <a:pos x="10" y="609"/>
                  </a:cxn>
                  <a:cxn ang="0">
                    <a:pos x="11" y="596"/>
                  </a:cxn>
                  <a:cxn ang="0">
                    <a:pos x="14" y="572"/>
                  </a:cxn>
                  <a:cxn ang="0">
                    <a:pos x="22" y="523"/>
                  </a:cxn>
                  <a:cxn ang="0">
                    <a:pos x="22" y="523"/>
                  </a:cxn>
                  <a:cxn ang="0">
                    <a:pos x="32" y="480"/>
                  </a:cxn>
                  <a:cxn ang="0">
                    <a:pos x="41" y="436"/>
                  </a:cxn>
                  <a:cxn ang="0">
                    <a:pos x="51" y="392"/>
                  </a:cxn>
                  <a:cxn ang="0">
                    <a:pos x="61" y="348"/>
                  </a:cxn>
                  <a:cxn ang="0">
                    <a:pos x="61" y="348"/>
                  </a:cxn>
                  <a:cxn ang="0">
                    <a:pos x="76" y="260"/>
                  </a:cxn>
                  <a:cxn ang="0">
                    <a:pos x="91" y="171"/>
                  </a:cxn>
                  <a:cxn ang="0">
                    <a:pos x="91" y="171"/>
                  </a:cxn>
                  <a:cxn ang="0">
                    <a:pos x="98" y="129"/>
                  </a:cxn>
                  <a:cxn ang="0">
                    <a:pos x="105" y="88"/>
                  </a:cxn>
                  <a:cxn ang="0">
                    <a:pos x="108" y="67"/>
                  </a:cxn>
                  <a:cxn ang="0">
                    <a:pos x="111" y="47"/>
                  </a:cxn>
                  <a:cxn ang="0">
                    <a:pos x="112" y="26"/>
                  </a:cxn>
                  <a:cxn ang="0">
                    <a:pos x="113" y="5"/>
                  </a:cxn>
                  <a:cxn ang="0">
                    <a:pos x="113" y="5"/>
                  </a:cxn>
                  <a:cxn ang="0">
                    <a:pos x="113" y="3"/>
                  </a:cxn>
                  <a:cxn ang="0">
                    <a:pos x="112" y="1"/>
                  </a:cxn>
                  <a:cxn ang="0">
                    <a:pos x="110" y="1"/>
                  </a:cxn>
                  <a:cxn ang="0">
                    <a:pos x="109" y="0"/>
                  </a:cxn>
                  <a:cxn ang="0">
                    <a:pos x="107" y="1"/>
                  </a:cxn>
                  <a:cxn ang="0">
                    <a:pos x="105" y="1"/>
                  </a:cxn>
                  <a:cxn ang="0">
                    <a:pos x="104" y="3"/>
                  </a:cxn>
                  <a:cxn ang="0">
                    <a:pos x="104" y="5"/>
                  </a:cxn>
                  <a:cxn ang="0">
                    <a:pos x="104" y="5"/>
                  </a:cxn>
                </a:cxnLst>
                <a:rect l="0" t="0" r="r" b="b"/>
                <a:pathLst>
                  <a:path w="113" h="712">
                    <a:moveTo>
                      <a:pt x="104" y="5"/>
                    </a:moveTo>
                    <a:lnTo>
                      <a:pt x="104" y="5"/>
                    </a:lnTo>
                    <a:lnTo>
                      <a:pt x="103" y="28"/>
                    </a:lnTo>
                    <a:lnTo>
                      <a:pt x="101" y="51"/>
                    </a:lnTo>
                    <a:lnTo>
                      <a:pt x="98" y="74"/>
                    </a:lnTo>
                    <a:lnTo>
                      <a:pt x="95" y="95"/>
                    </a:lnTo>
                    <a:lnTo>
                      <a:pt x="86" y="141"/>
                    </a:lnTo>
                    <a:lnTo>
                      <a:pt x="78" y="185"/>
                    </a:lnTo>
                    <a:lnTo>
                      <a:pt x="78" y="185"/>
                    </a:lnTo>
                    <a:lnTo>
                      <a:pt x="64" y="275"/>
                    </a:lnTo>
                    <a:lnTo>
                      <a:pt x="48" y="364"/>
                    </a:lnTo>
                    <a:lnTo>
                      <a:pt x="48" y="364"/>
                    </a:lnTo>
                    <a:lnTo>
                      <a:pt x="39" y="407"/>
                    </a:lnTo>
                    <a:lnTo>
                      <a:pt x="29" y="451"/>
                    </a:lnTo>
                    <a:lnTo>
                      <a:pt x="19" y="495"/>
                    </a:lnTo>
                    <a:lnTo>
                      <a:pt x="11" y="538"/>
                    </a:lnTo>
                    <a:lnTo>
                      <a:pt x="11" y="538"/>
                    </a:lnTo>
                    <a:lnTo>
                      <a:pt x="4" y="580"/>
                    </a:lnTo>
                    <a:lnTo>
                      <a:pt x="1" y="600"/>
                    </a:lnTo>
                    <a:lnTo>
                      <a:pt x="0" y="621"/>
                    </a:lnTo>
                    <a:lnTo>
                      <a:pt x="0" y="707"/>
                    </a:lnTo>
                    <a:lnTo>
                      <a:pt x="0" y="707"/>
                    </a:lnTo>
                    <a:lnTo>
                      <a:pt x="0" y="709"/>
                    </a:lnTo>
                    <a:lnTo>
                      <a:pt x="1" y="710"/>
                    </a:lnTo>
                    <a:lnTo>
                      <a:pt x="3" y="711"/>
                    </a:lnTo>
                    <a:lnTo>
                      <a:pt x="5" y="712"/>
                    </a:lnTo>
                    <a:lnTo>
                      <a:pt x="6" y="711"/>
                    </a:lnTo>
                    <a:lnTo>
                      <a:pt x="8" y="710"/>
                    </a:lnTo>
                    <a:lnTo>
                      <a:pt x="9" y="709"/>
                    </a:lnTo>
                    <a:lnTo>
                      <a:pt x="9" y="707"/>
                    </a:lnTo>
                    <a:lnTo>
                      <a:pt x="9" y="621"/>
                    </a:lnTo>
                    <a:lnTo>
                      <a:pt x="9" y="621"/>
                    </a:lnTo>
                    <a:lnTo>
                      <a:pt x="10" y="609"/>
                    </a:lnTo>
                    <a:lnTo>
                      <a:pt x="11" y="596"/>
                    </a:lnTo>
                    <a:lnTo>
                      <a:pt x="14" y="572"/>
                    </a:lnTo>
                    <a:lnTo>
                      <a:pt x="22" y="523"/>
                    </a:lnTo>
                    <a:lnTo>
                      <a:pt x="22" y="523"/>
                    </a:lnTo>
                    <a:lnTo>
                      <a:pt x="32" y="480"/>
                    </a:lnTo>
                    <a:lnTo>
                      <a:pt x="41" y="436"/>
                    </a:lnTo>
                    <a:lnTo>
                      <a:pt x="51" y="392"/>
                    </a:lnTo>
                    <a:lnTo>
                      <a:pt x="61" y="348"/>
                    </a:lnTo>
                    <a:lnTo>
                      <a:pt x="61" y="348"/>
                    </a:lnTo>
                    <a:lnTo>
                      <a:pt x="76" y="260"/>
                    </a:lnTo>
                    <a:lnTo>
                      <a:pt x="91" y="171"/>
                    </a:lnTo>
                    <a:lnTo>
                      <a:pt x="91" y="171"/>
                    </a:lnTo>
                    <a:lnTo>
                      <a:pt x="98" y="129"/>
                    </a:lnTo>
                    <a:lnTo>
                      <a:pt x="105" y="88"/>
                    </a:lnTo>
                    <a:lnTo>
                      <a:pt x="108" y="67"/>
                    </a:lnTo>
                    <a:lnTo>
                      <a:pt x="111" y="47"/>
                    </a:lnTo>
                    <a:lnTo>
                      <a:pt x="112" y="26"/>
                    </a:lnTo>
                    <a:lnTo>
                      <a:pt x="113" y="5"/>
                    </a:lnTo>
                    <a:lnTo>
                      <a:pt x="113" y="5"/>
                    </a:lnTo>
                    <a:lnTo>
                      <a:pt x="113" y="3"/>
                    </a:lnTo>
                    <a:lnTo>
                      <a:pt x="112" y="1"/>
                    </a:lnTo>
                    <a:lnTo>
                      <a:pt x="110" y="1"/>
                    </a:lnTo>
                    <a:lnTo>
                      <a:pt x="109" y="0"/>
                    </a:lnTo>
                    <a:lnTo>
                      <a:pt x="107" y="1"/>
                    </a:lnTo>
                    <a:lnTo>
                      <a:pt x="105" y="1"/>
                    </a:lnTo>
                    <a:lnTo>
                      <a:pt x="104" y="3"/>
                    </a:lnTo>
                    <a:lnTo>
                      <a:pt x="104" y="5"/>
                    </a:lnTo>
                    <a:lnTo>
                      <a:pt x="104" y="5"/>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79" name="chenying0907 726"/>
              <p:cNvSpPr/>
              <p:nvPr/>
            </p:nvSpPr>
            <p:spPr bwMode="auto">
              <a:xfrm>
                <a:off x="5576888" y="4230688"/>
                <a:ext cx="61913" cy="415925"/>
              </a:xfrm>
              <a:custGeom>
                <a:avLst/>
                <a:gdLst/>
                <a:ahLst/>
                <a:cxnLst>
                  <a:cxn ang="0">
                    <a:pos x="119" y="4"/>
                  </a:cxn>
                  <a:cxn ang="0">
                    <a:pos x="118" y="1"/>
                  </a:cxn>
                  <a:cxn ang="0">
                    <a:pos x="115" y="0"/>
                  </a:cxn>
                  <a:cxn ang="0">
                    <a:pos x="110" y="3"/>
                  </a:cxn>
                  <a:cxn ang="0">
                    <a:pos x="110" y="4"/>
                  </a:cxn>
                  <a:cxn ang="0">
                    <a:pos x="105" y="22"/>
                  </a:cxn>
                  <a:cxn ang="0">
                    <a:pos x="101" y="35"/>
                  </a:cxn>
                  <a:cxn ang="0">
                    <a:pos x="100" y="39"/>
                  </a:cxn>
                  <a:cxn ang="0">
                    <a:pos x="99" y="66"/>
                  </a:cxn>
                  <a:cxn ang="0">
                    <a:pos x="94" y="92"/>
                  </a:cxn>
                  <a:cxn ang="0">
                    <a:pos x="86" y="145"/>
                  </a:cxn>
                  <a:cxn ang="0">
                    <a:pos x="78" y="184"/>
                  </a:cxn>
                  <a:cxn ang="0">
                    <a:pos x="74" y="196"/>
                  </a:cxn>
                  <a:cxn ang="0">
                    <a:pos x="63" y="239"/>
                  </a:cxn>
                  <a:cxn ang="0">
                    <a:pos x="57" y="281"/>
                  </a:cxn>
                  <a:cxn ang="0">
                    <a:pos x="50" y="334"/>
                  </a:cxn>
                  <a:cxn ang="0">
                    <a:pos x="44" y="386"/>
                  </a:cxn>
                  <a:cxn ang="0">
                    <a:pos x="39" y="437"/>
                  </a:cxn>
                  <a:cxn ang="0">
                    <a:pos x="15" y="588"/>
                  </a:cxn>
                  <a:cxn ang="0">
                    <a:pos x="8" y="635"/>
                  </a:cxn>
                  <a:cxn ang="0">
                    <a:pos x="4" y="682"/>
                  </a:cxn>
                  <a:cxn ang="0">
                    <a:pos x="5" y="704"/>
                  </a:cxn>
                  <a:cxn ang="0">
                    <a:pos x="7" y="750"/>
                  </a:cxn>
                  <a:cxn ang="0">
                    <a:pos x="6" y="773"/>
                  </a:cxn>
                  <a:cxn ang="0">
                    <a:pos x="3" y="774"/>
                  </a:cxn>
                  <a:cxn ang="0">
                    <a:pos x="0" y="778"/>
                  </a:cxn>
                  <a:cxn ang="0">
                    <a:pos x="0" y="782"/>
                  </a:cxn>
                  <a:cxn ang="0">
                    <a:pos x="2" y="785"/>
                  </a:cxn>
                  <a:cxn ang="0">
                    <a:pos x="6" y="787"/>
                  </a:cxn>
                  <a:cxn ang="0">
                    <a:pos x="10" y="787"/>
                  </a:cxn>
                  <a:cxn ang="0">
                    <a:pos x="13" y="785"/>
                  </a:cxn>
                  <a:cxn ang="0">
                    <a:pos x="15" y="782"/>
                  </a:cxn>
                  <a:cxn ang="0">
                    <a:pos x="16" y="736"/>
                  </a:cxn>
                  <a:cxn ang="0">
                    <a:pos x="14" y="691"/>
                  </a:cxn>
                  <a:cxn ang="0">
                    <a:pos x="14" y="663"/>
                  </a:cxn>
                  <a:cxn ang="0">
                    <a:pos x="21" y="609"/>
                  </a:cxn>
                  <a:cxn ang="0">
                    <a:pos x="25" y="583"/>
                  </a:cxn>
                  <a:cxn ang="0">
                    <a:pos x="48" y="436"/>
                  </a:cxn>
                  <a:cxn ang="0">
                    <a:pos x="53" y="386"/>
                  </a:cxn>
                  <a:cxn ang="0">
                    <a:pos x="56" y="360"/>
                  </a:cxn>
                  <a:cxn ang="0">
                    <a:pos x="68" y="283"/>
                  </a:cxn>
                  <a:cxn ang="0">
                    <a:pos x="87" y="182"/>
                  </a:cxn>
                  <a:cxn ang="0">
                    <a:pos x="93" y="156"/>
                  </a:cxn>
                  <a:cxn ang="0">
                    <a:pos x="108" y="76"/>
                  </a:cxn>
                  <a:cxn ang="0">
                    <a:pos x="109" y="67"/>
                  </a:cxn>
                  <a:cxn ang="0">
                    <a:pos x="110" y="39"/>
                  </a:cxn>
                  <a:cxn ang="0">
                    <a:pos x="110" y="35"/>
                  </a:cxn>
                  <a:cxn ang="0">
                    <a:pos x="114" y="22"/>
                  </a:cxn>
                  <a:cxn ang="0">
                    <a:pos x="119" y="4"/>
                  </a:cxn>
                </a:cxnLst>
                <a:rect l="0" t="0" r="r" b="b"/>
                <a:pathLst>
                  <a:path w="119" h="787">
                    <a:moveTo>
                      <a:pt x="119" y="4"/>
                    </a:moveTo>
                    <a:lnTo>
                      <a:pt x="119" y="4"/>
                    </a:lnTo>
                    <a:lnTo>
                      <a:pt x="119" y="3"/>
                    </a:lnTo>
                    <a:lnTo>
                      <a:pt x="118" y="1"/>
                    </a:lnTo>
                    <a:lnTo>
                      <a:pt x="116" y="0"/>
                    </a:lnTo>
                    <a:lnTo>
                      <a:pt x="115" y="0"/>
                    </a:lnTo>
                    <a:lnTo>
                      <a:pt x="111" y="1"/>
                    </a:lnTo>
                    <a:lnTo>
                      <a:pt x="110" y="3"/>
                    </a:lnTo>
                    <a:lnTo>
                      <a:pt x="110" y="4"/>
                    </a:lnTo>
                    <a:lnTo>
                      <a:pt x="110" y="4"/>
                    </a:lnTo>
                    <a:lnTo>
                      <a:pt x="108" y="13"/>
                    </a:lnTo>
                    <a:lnTo>
                      <a:pt x="105" y="22"/>
                    </a:lnTo>
                    <a:lnTo>
                      <a:pt x="102" y="30"/>
                    </a:lnTo>
                    <a:lnTo>
                      <a:pt x="101" y="35"/>
                    </a:lnTo>
                    <a:lnTo>
                      <a:pt x="100" y="39"/>
                    </a:lnTo>
                    <a:lnTo>
                      <a:pt x="100" y="39"/>
                    </a:lnTo>
                    <a:lnTo>
                      <a:pt x="100" y="53"/>
                    </a:lnTo>
                    <a:lnTo>
                      <a:pt x="99" y="66"/>
                    </a:lnTo>
                    <a:lnTo>
                      <a:pt x="94" y="92"/>
                    </a:lnTo>
                    <a:lnTo>
                      <a:pt x="94" y="92"/>
                    </a:lnTo>
                    <a:lnTo>
                      <a:pt x="90" y="118"/>
                    </a:lnTo>
                    <a:lnTo>
                      <a:pt x="86" y="145"/>
                    </a:lnTo>
                    <a:lnTo>
                      <a:pt x="81" y="170"/>
                    </a:lnTo>
                    <a:lnTo>
                      <a:pt x="78" y="184"/>
                    </a:lnTo>
                    <a:lnTo>
                      <a:pt x="74" y="196"/>
                    </a:lnTo>
                    <a:lnTo>
                      <a:pt x="74" y="196"/>
                    </a:lnTo>
                    <a:lnTo>
                      <a:pt x="69" y="217"/>
                    </a:lnTo>
                    <a:lnTo>
                      <a:pt x="63" y="239"/>
                    </a:lnTo>
                    <a:lnTo>
                      <a:pt x="60" y="259"/>
                    </a:lnTo>
                    <a:lnTo>
                      <a:pt x="57" y="281"/>
                    </a:lnTo>
                    <a:lnTo>
                      <a:pt x="57" y="281"/>
                    </a:lnTo>
                    <a:lnTo>
                      <a:pt x="50" y="334"/>
                    </a:lnTo>
                    <a:lnTo>
                      <a:pt x="47" y="359"/>
                    </a:lnTo>
                    <a:lnTo>
                      <a:pt x="44" y="386"/>
                    </a:lnTo>
                    <a:lnTo>
                      <a:pt x="44" y="386"/>
                    </a:lnTo>
                    <a:lnTo>
                      <a:pt x="39" y="437"/>
                    </a:lnTo>
                    <a:lnTo>
                      <a:pt x="30" y="488"/>
                    </a:lnTo>
                    <a:lnTo>
                      <a:pt x="15" y="588"/>
                    </a:lnTo>
                    <a:lnTo>
                      <a:pt x="15" y="588"/>
                    </a:lnTo>
                    <a:lnTo>
                      <a:pt x="8" y="635"/>
                    </a:lnTo>
                    <a:lnTo>
                      <a:pt x="5" y="658"/>
                    </a:lnTo>
                    <a:lnTo>
                      <a:pt x="4" y="682"/>
                    </a:lnTo>
                    <a:lnTo>
                      <a:pt x="4" y="682"/>
                    </a:lnTo>
                    <a:lnTo>
                      <a:pt x="5" y="704"/>
                    </a:lnTo>
                    <a:lnTo>
                      <a:pt x="6" y="727"/>
                    </a:lnTo>
                    <a:lnTo>
                      <a:pt x="7" y="750"/>
                    </a:lnTo>
                    <a:lnTo>
                      <a:pt x="6" y="773"/>
                    </a:lnTo>
                    <a:lnTo>
                      <a:pt x="6" y="773"/>
                    </a:lnTo>
                    <a:lnTo>
                      <a:pt x="4" y="773"/>
                    </a:lnTo>
                    <a:lnTo>
                      <a:pt x="3" y="774"/>
                    </a:lnTo>
                    <a:lnTo>
                      <a:pt x="2" y="776"/>
                    </a:lnTo>
                    <a:lnTo>
                      <a:pt x="0" y="778"/>
                    </a:lnTo>
                    <a:lnTo>
                      <a:pt x="0" y="782"/>
                    </a:lnTo>
                    <a:lnTo>
                      <a:pt x="0" y="782"/>
                    </a:lnTo>
                    <a:lnTo>
                      <a:pt x="0" y="784"/>
                    </a:lnTo>
                    <a:lnTo>
                      <a:pt x="2" y="785"/>
                    </a:lnTo>
                    <a:lnTo>
                      <a:pt x="4" y="786"/>
                    </a:lnTo>
                    <a:lnTo>
                      <a:pt x="6" y="787"/>
                    </a:lnTo>
                    <a:lnTo>
                      <a:pt x="10" y="787"/>
                    </a:lnTo>
                    <a:lnTo>
                      <a:pt x="10" y="787"/>
                    </a:lnTo>
                    <a:lnTo>
                      <a:pt x="12" y="786"/>
                    </a:lnTo>
                    <a:lnTo>
                      <a:pt x="13" y="785"/>
                    </a:lnTo>
                    <a:lnTo>
                      <a:pt x="15" y="782"/>
                    </a:lnTo>
                    <a:lnTo>
                      <a:pt x="15" y="782"/>
                    </a:lnTo>
                    <a:lnTo>
                      <a:pt x="16" y="759"/>
                    </a:lnTo>
                    <a:lnTo>
                      <a:pt x="16" y="736"/>
                    </a:lnTo>
                    <a:lnTo>
                      <a:pt x="14" y="691"/>
                    </a:lnTo>
                    <a:lnTo>
                      <a:pt x="14" y="691"/>
                    </a:lnTo>
                    <a:lnTo>
                      <a:pt x="14" y="677"/>
                    </a:lnTo>
                    <a:lnTo>
                      <a:pt x="14" y="663"/>
                    </a:lnTo>
                    <a:lnTo>
                      <a:pt x="17" y="636"/>
                    </a:lnTo>
                    <a:lnTo>
                      <a:pt x="21" y="609"/>
                    </a:lnTo>
                    <a:lnTo>
                      <a:pt x="25" y="583"/>
                    </a:lnTo>
                    <a:lnTo>
                      <a:pt x="25" y="583"/>
                    </a:lnTo>
                    <a:lnTo>
                      <a:pt x="41" y="484"/>
                    </a:lnTo>
                    <a:lnTo>
                      <a:pt x="48" y="436"/>
                    </a:lnTo>
                    <a:lnTo>
                      <a:pt x="51" y="411"/>
                    </a:lnTo>
                    <a:lnTo>
                      <a:pt x="53" y="386"/>
                    </a:lnTo>
                    <a:lnTo>
                      <a:pt x="53" y="386"/>
                    </a:lnTo>
                    <a:lnTo>
                      <a:pt x="56" y="360"/>
                    </a:lnTo>
                    <a:lnTo>
                      <a:pt x="59" y="335"/>
                    </a:lnTo>
                    <a:lnTo>
                      <a:pt x="68" y="283"/>
                    </a:lnTo>
                    <a:lnTo>
                      <a:pt x="77" y="232"/>
                    </a:lnTo>
                    <a:lnTo>
                      <a:pt x="87" y="182"/>
                    </a:lnTo>
                    <a:lnTo>
                      <a:pt x="87" y="182"/>
                    </a:lnTo>
                    <a:lnTo>
                      <a:pt x="93" y="156"/>
                    </a:lnTo>
                    <a:lnTo>
                      <a:pt x="98" y="129"/>
                    </a:lnTo>
                    <a:lnTo>
                      <a:pt x="108" y="76"/>
                    </a:lnTo>
                    <a:lnTo>
                      <a:pt x="108" y="76"/>
                    </a:lnTo>
                    <a:lnTo>
                      <a:pt x="109" y="67"/>
                    </a:lnTo>
                    <a:lnTo>
                      <a:pt x="110" y="58"/>
                    </a:lnTo>
                    <a:lnTo>
                      <a:pt x="110" y="39"/>
                    </a:lnTo>
                    <a:lnTo>
                      <a:pt x="110" y="39"/>
                    </a:lnTo>
                    <a:lnTo>
                      <a:pt x="110" y="35"/>
                    </a:lnTo>
                    <a:lnTo>
                      <a:pt x="111" y="31"/>
                    </a:lnTo>
                    <a:lnTo>
                      <a:pt x="114" y="22"/>
                    </a:lnTo>
                    <a:lnTo>
                      <a:pt x="117" y="13"/>
                    </a:lnTo>
                    <a:lnTo>
                      <a:pt x="119" y="4"/>
                    </a:lnTo>
                    <a:lnTo>
                      <a:pt x="119" y="4"/>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80" name="chenying0907 727"/>
              <p:cNvSpPr/>
              <p:nvPr/>
            </p:nvSpPr>
            <p:spPr bwMode="auto">
              <a:xfrm>
                <a:off x="5589588" y="4140200"/>
                <a:ext cx="90488" cy="552450"/>
              </a:xfrm>
              <a:custGeom>
                <a:avLst/>
                <a:gdLst/>
                <a:ahLst/>
                <a:cxnLst>
                  <a:cxn ang="0">
                    <a:pos x="161" y="4"/>
                  </a:cxn>
                  <a:cxn ang="0">
                    <a:pos x="159" y="73"/>
                  </a:cxn>
                  <a:cxn ang="0">
                    <a:pos x="153" y="141"/>
                  </a:cxn>
                  <a:cxn ang="0">
                    <a:pos x="142" y="208"/>
                  </a:cxn>
                  <a:cxn ang="0">
                    <a:pos x="125" y="276"/>
                  </a:cxn>
                  <a:cxn ang="0">
                    <a:pos x="109" y="340"/>
                  </a:cxn>
                  <a:cxn ang="0">
                    <a:pos x="87" y="436"/>
                  </a:cxn>
                  <a:cxn ang="0">
                    <a:pos x="77" y="503"/>
                  </a:cxn>
                  <a:cxn ang="0">
                    <a:pos x="73" y="536"/>
                  </a:cxn>
                  <a:cxn ang="0">
                    <a:pos x="63" y="599"/>
                  </a:cxn>
                  <a:cxn ang="0">
                    <a:pos x="47" y="695"/>
                  </a:cxn>
                  <a:cxn ang="0">
                    <a:pos x="39" y="759"/>
                  </a:cxn>
                  <a:cxn ang="0">
                    <a:pos x="38" y="791"/>
                  </a:cxn>
                  <a:cxn ang="0">
                    <a:pos x="33" y="856"/>
                  </a:cxn>
                  <a:cxn ang="0">
                    <a:pos x="22" y="920"/>
                  </a:cxn>
                  <a:cxn ang="0">
                    <a:pos x="10" y="973"/>
                  </a:cxn>
                  <a:cxn ang="0">
                    <a:pos x="1" y="1025"/>
                  </a:cxn>
                  <a:cxn ang="0">
                    <a:pos x="0" y="1028"/>
                  </a:cxn>
                  <a:cxn ang="0">
                    <a:pos x="0" y="1038"/>
                  </a:cxn>
                  <a:cxn ang="0">
                    <a:pos x="1" y="1041"/>
                  </a:cxn>
                  <a:cxn ang="0">
                    <a:pos x="5" y="1042"/>
                  </a:cxn>
                  <a:cxn ang="0">
                    <a:pos x="9" y="1041"/>
                  </a:cxn>
                  <a:cxn ang="0">
                    <a:pos x="10" y="1038"/>
                  </a:cxn>
                  <a:cxn ang="0">
                    <a:pos x="11" y="1021"/>
                  </a:cxn>
                  <a:cxn ang="0">
                    <a:pos x="16" y="988"/>
                  </a:cxn>
                  <a:cxn ang="0">
                    <a:pos x="27" y="938"/>
                  </a:cxn>
                  <a:cxn ang="0">
                    <a:pos x="34" y="905"/>
                  </a:cxn>
                  <a:cxn ang="0">
                    <a:pos x="44" y="849"/>
                  </a:cxn>
                  <a:cxn ang="0">
                    <a:pos x="48" y="791"/>
                  </a:cxn>
                  <a:cxn ang="0">
                    <a:pos x="49" y="759"/>
                  </a:cxn>
                  <a:cxn ang="0">
                    <a:pos x="57" y="695"/>
                  </a:cxn>
                  <a:cxn ang="0">
                    <a:pos x="74" y="600"/>
                  </a:cxn>
                  <a:cxn ang="0">
                    <a:pos x="82" y="536"/>
                  </a:cxn>
                  <a:cxn ang="0">
                    <a:pos x="86" y="501"/>
                  </a:cxn>
                  <a:cxn ang="0">
                    <a:pos x="97" y="431"/>
                  </a:cxn>
                  <a:cxn ang="0">
                    <a:pos x="113" y="362"/>
                  </a:cxn>
                  <a:cxn ang="0">
                    <a:pos x="140" y="261"/>
                  </a:cxn>
                  <a:cxn ang="0">
                    <a:pos x="148" y="229"/>
                  </a:cxn>
                  <a:cxn ang="0">
                    <a:pos x="160" y="166"/>
                  </a:cxn>
                  <a:cxn ang="0">
                    <a:pos x="168" y="101"/>
                  </a:cxn>
                  <a:cxn ang="0">
                    <a:pos x="171" y="37"/>
                  </a:cxn>
                  <a:cxn ang="0">
                    <a:pos x="171" y="4"/>
                  </a:cxn>
                  <a:cxn ang="0">
                    <a:pos x="170" y="1"/>
                  </a:cxn>
                  <a:cxn ang="0">
                    <a:pos x="167" y="0"/>
                  </a:cxn>
                  <a:cxn ang="0">
                    <a:pos x="163" y="1"/>
                  </a:cxn>
                  <a:cxn ang="0">
                    <a:pos x="161" y="4"/>
                  </a:cxn>
                </a:cxnLst>
                <a:rect l="0" t="0" r="r" b="b"/>
                <a:pathLst>
                  <a:path w="171" h="1042">
                    <a:moveTo>
                      <a:pt x="161" y="4"/>
                    </a:moveTo>
                    <a:lnTo>
                      <a:pt x="161" y="4"/>
                    </a:lnTo>
                    <a:lnTo>
                      <a:pt x="161" y="39"/>
                    </a:lnTo>
                    <a:lnTo>
                      <a:pt x="159" y="73"/>
                    </a:lnTo>
                    <a:lnTo>
                      <a:pt x="156" y="107"/>
                    </a:lnTo>
                    <a:lnTo>
                      <a:pt x="153" y="141"/>
                    </a:lnTo>
                    <a:lnTo>
                      <a:pt x="148" y="175"/>
                    </a:lnTo>
                    <a:lnTo>
                      <a:pt x="142" y="208"/>
                    </a:lnTo>
                    <a:lnTo>
                      <a:pt x="135" y="242"/>
                    </a:lnTo>
                    <a:lnTo>
                      <a:pt x="125" y="276"/>
                    </a:lnTo>
                    <a:lnTo>
                      <a:pt x="125" y="276"/>
                    </a:lnTo>
                    <a:lnTo>
                      <a:pt x="109" y="340"/>
                    </a:lnTo>
                    <a:lnTo>
                      <a:pt x="94" y="404"/>
                    </a:lnTo>
                    <a:lnTo>
                      <a:pt x="87" y="436"/>
                    </a:lnTo>
                    <a:lnTo>
                      <a:pt x="82" y="470"/>
                    </a:lnTo>
                    <a:lnTo>
                      <a:pt x="77" y="503"/>
                    </a:lnTo>
                    <a:lnTo>
                      <a:pt x="73" y="536"/>
                    </a:lnTo>
                    <a:lnTo>
                      <a:pt x="73" y="536"/>
                    </a:lnTo>
                    <a:lnTo>
                      <a:pt x="68" y="568"/>
                    </a:lnTo>
                    <a:lnTo>
                      <a:pt x="63" y="599"/>
                    </a:lnTo>
                    <a:lnTo>
                      <a:pt x="52" y="663"/>
                    </a:lnTo>
                    <a:lnTo>
                      <a:pt x="47" y="695"/>
                    </a:lnTo>
                    <a:lnTo>
                      <a:pt x="43" y="727"/>
                    </a:lnTo>
                    <a:lnTo>
                      <a:pt x="39" y="759"/>
                    </a:lnTo>
                    <a:lnTo>
                      <a:pt x="38" y="791"/>
                    </a:lnTo>
                    <a:lnTo>
                      <a:pt x="38" y="791"/>
                    </a:lnTo>
                    <a:lnTo>
                      <a:pt x="36" y="824"/>
                    </a:lnTo>
                    <a:lnTo>
                      <a:pt x="33" y="856"/>
                    </a:lnTo>
                    <a:lnTo>
                      <a:pt x="28" y="888"/>
                    </a:lnTo>
                    <a:lnTo>
                      <a:pt x="22" y="920"/>
                    </a:lnTo>
                    <a:lnTo>
                      <a:pt x="22" y="920"/>
                    </a:lnTo>
                    <a:lnTo>
                      <a:pt x="10" y="973"/>
                    </a:lnTo>
                    <a:lnTo>
                      <a:pt x="4" y="999"/>
                    </a:lnTo>
                    <a:lnTo>
                      <a:pt x="1" y="1025"/>
                    </a:lnTo>
                    <a:lnTo>
                      <a:pt x="1" y="1025"/>
                    </a:lnTo>
                    <a:lnTo>
                      <a:pt x="0" y="1028"/>
                    </a:lnTo>
                    <a:lnTo>
                      <a:pt x="0" y="1038"/>
                    </a:lnTo>
                    <a:lnTo>
                      <a:pt x="0" y="1038"/>
                    </a:lnTo>
                    <a:lnTo>
                      <a:pt x="0" y="1040"/>
                    </a:lnTo>
                    <a:lnTo>
                      <a:pt x="1" y="1041"/>
                    </a:lnTo>
                    <a:lnTo>
                      <a:pt x="3" y="1042"/>
                    </a:lnTo>
                    <a:lnTo>
                      <a:pt x="5" y="1042"/>
                    </a:lnTo>
                    <a:lnTo>
                      <a:pt x="6" y="1042"/>
                    </a:lnTo>
                    <a:lnTo>
                      <a:pt x="9" y="1041"/>
                    </a:lnTo>
                    <a:lnTo>
                      <a:pt x="10" y="1040"/>
                    </a:lnTo>
                    <a:lnTo>
                      <a:pt x="10" y="1038"/>
                    </a:lnTo>
                    <a:lnTo>
                      <a:pt x="10" y="1038"/>
                    </a:lnTo>
                    <a:lnTo>
                      <a:pt x="11" y="1021"/>
                    </a:lnTo>
                    <a:lnTo>
                      <a:pt x="13" y="1005"/>
                    </a:lnTo>
                    <a:lnTo>
                      <a:pt x="16" y="988"/>
                    </a:lnTo>
                    <a:lnTo>
                      <a:pt x="19" y="972"/>
                    </a:lnTo>
                    <a:lnTo>
                      <a:pt x="27" y="938"/>
                    </a:lnTo>
                    <a:lnTo>
                      <a:pt x="34" y="905"/>
                    </a:lnTo>
                    <a:lnTo>
                      <a:pt x="34" y="905"/>
                    </a:lnTo>
                    <a:lnTo>
                      <a:pt x="39" y="878"/>
                    </a:lnTo>
                    <a:lnTo>
                      <a:pt x="44" y="849"/>
                    </a:lnTo>
                    <a:lnTo>
                      <a:pt x="47" y="820"/>
                    </a:lnTo>
                    <a:lnTo>
                      <a:pt x="48" y="791"/>
                    </a:lnTo>
                    <a:lnTo>
                      <a:pt x="48" y="791"/>
                    </a:lnTo>
                    <a:lnTo>
                      <a:pt x="49" y="759"/>
                    </a:lnTo>
                    <a:lnTo>
                      <a:pt x="52" y="727"/>
                    </a:lnTo>
                    <a:lnTo>
                      <a:pt x="57" y="695"/>
                    </a:lnTo>
                    <a:lnTo>
                      <a:pt x="62" y="663"/>
                    </a:lnTo>
                    <a:lnTo>
                      <a:pt x="74" y="600"/>
                    </a:lnTo>
                    <a:lnTo>
                      <a:pt x="78" y="568"/>
                    </a:lnTo>
                    <a:lnTo>
                      <a:pt x="82" y="536"/>
                    </a:lnTo>
                    <a:lnTo>
                      <a:pt x="82" y="536"/>
                    </a:lnTo>
                    <a:lnTo>
                      <a:pt x="86" y="501"/>
                    </a:lnTo>
                    <a:lnTo>
                      <a:pt x="91" y="465"/>
                    </a:lnTo>
                    <a:lnTo>
                      <a:pt x="97" y="431"/>
                    </a:lnTo>
                    <a:lnTo>
                      <a:pt x="105" y="396"/>
                    </a:lnTo>
                    <a:lnTo>
                      <a:pt x="113" y="362"/>
                    </a:lnTo>
                    <a:lnTo>
                      <a:pt x="121" y="328"/>
                    </a:lnTo>
                    <a:lnTo>
                      <a:pt x="140" y="261"/>
                    </a:lnTo>
                    <a:lnTo>
                      <a:pt x="140" y="261"/>
                    </a:lnTo>
                    <a:lnTo>
                      <a:pt x="148" y="229"/>
                    </a:lnTo>
                    <a:lnTo>
                      <a:pt x="154" y="197"/>
                    </a:lnTo>
                    <a:lnTo>
                      <a:pt x="160" y="166"/>
                    </a:lnTo>
                    <a:lnTo>
                      <a:pt x="164" y="134"/>
                    </a:lnTo>
                    <a:lnTo>
                      <a:pt x="168" y="101"/>
                    </a:lnTo>
                    <a:lnTo>
                      <a:pt x="170" y="69"/>
                    </a:lnTo>
                    <a:lnTo>
                      <a:pt x="171" y="37"/>
                    </a:lnTo>
                    <a:lnTo>
                      <a:pt x="171" y="4"/>
                    </a:lnTo>
                    <a:lnTo>
                      <a:pt x="171" y="4"/>
                    </a:lnTo>
                    <a:lnTo>
                      <a:pt x="171" y="2"/>
                    </a:lnTo>
                    <a:lnTo>
                      <a:pt x="170" y="1"/>
                    </a:lnTo>
                    <a:lnTo>
                      <a:pt x="168" y="0"/>
                    </a:lnTo>
                    <a:lnTo>
                      <a:pt x="167" y="0"/>
                    </a:lnTo>
                    <a:lnTo>
                      <a:pt x="164" y="0"/>
                    </a:lnTo>
                    <a:lnTo>
                      <a:pt x="163" y="1"/>
                    </a:lnTo>
                    <a:lnTo>
                      <a:pt x="161" y="2"/>
                    </a:lnTo>
                    <a:lnTo>
                      <a:pt x="161" y="4"/>
                    </a:lnTo>
                    <a:lnTo>
                      <a:pt x="161" y="4"/>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81" name="chenying0907 728"/>
              <p:cNvSpPr/>
              <p:nvPr/>
            </p:nvSpPr>
            <p:spPr bwMode="auto">
              <a:xfrm>
                <a:off x="5608638" y="4162425"/>
                <a:ext cx="123825" cy="544513"/>
              </a:xfrm>
              <a:custGeom>
                <a:avLst/>
                <a:gdLst/>
                <a:ahLst/>
                <a:cxnLst>
                  <a:cxn ang="0">
                    <a:pos x="226" y="1"/>
                  </a:cxn>
                  <a:cxn ang="0">
                    <a:pos x="209" y="14"/>
                  </a:cxn>
                  <a:cxn ang="0">
                    <a:pos x="198" y="30"/>
                  </a:cxn>
                  <a:cxn ang="0">
                    <a:pos x="192" y="48"/>
                  </a:cxn>
                  <a:cxn ang="0">
                    <a:pos x="187" y="69"/>
                  </a:cxn>
                  <a:cxn ang="0">
                    <a:pos x="177" y="145"/>
                  </a:cxn>
                  <a:cxn ang="0">
                    <a:pos x="164" y="219"/>
                  </a:cxn>
                  <a:cxn ang="0">
                    <a:pos x="156" y="254"/>
                  </a:cxn>
                  <a:cxn ang="0">
                    <a:pos x="142" y="357"/>
                  </a:cxn>
                  <a:cxn ang="0">
                    <a:pos x="136" y="392"/>
                  </a:cxn>
                  <a:cxn ang="0">
                    <a:pos x="116" y="498"/>
                  </a:cxn>
                  <a:cxn ang="0">
                    <a:pos x="109" y="533"/>
                  </a:cxn>
                  <a:cxn ang="0">
                    <a:pos x="81" y="637"/>
                  </a:cxn>
                  <a:cxn ang="0">
                    <a:pos x="62" y="707"/>
                  </a:cxn>
                  <a:cxn ang="0">
                    <a:pos x="49" y="779"/>
                  </a:cxn>
                  <a:cxn ang="0">
                    <a:pos x="45" y="813"/>
                  </a:cxn>
                  <a:cxn ang="0">
                    <a:pos x="43" y="847"/>
                  </a:cxn>
                  <a:cxn ang="0">
                    <a:pos x="38" y="878"/>
                  </a:cxn>
                  <a:cxn ang="0">
                    <a:pos x="34" y="910"/>
                  </a:cxn>
                  <a:cxn ang="0">
                    <a:pos x="31" y="924"/>
                  </a:cxn>
                  <a:cxn ang="0">
                    <a:pos x="24" y="951"/>
                  </a:cxn>
                  <a:cxn ang="0">
                    <a:pos x="20" y="965"/>
                  </a:cxn>
                  <a:cxn ang="0">
                    <a:pos x="12" y="999"/>
                  </a:cxn>
                  <a:cxn ang="0">
                    <a:pos x="8" y="1010"/>
                  </a:cxn>
                  <a:cxn ang="0">
                    <a:pos x="3" y="1010"/>
                  </a:cxn>
                  <a:cxn ang="0">
                    <a:pos x="0" y="1014"/>
                  </a:cxn>
                  <a:cxn ang="0">
                    <a:pos x="0" y="1024"/>
                  </a:cxn>
                  <a:cxn ang="0">
                    <a:pos x="4" y="1029"/>
                  </a:cxn>
                  <a:cxn ang="0">
                    <a:pos x="9" y="1027"/>
                  </a:cxn>
                  <a:cxn ang="0">
                    <a:pos x="12" y="1021"/>
                  </a:cxn>
                  <a:cxn ang="0">
                    <a:pos x="18" y="1007"/>
                  </a:cxn>
                  <a:cxn ang="0">
                    <a:pos x="24" y="987"/>
                  </a:cxn>
                  <a:cxn ang="0">
                    <a:pos x="31" y="964"/>
                  </a:cxn>
                  <a:cxn ang="0">
                    <a:pos x="38" y="940"/>
                  </a:cxn>
                  <a:cxn ang="0">
                    <a:pos x="42" y="912"/>
                  </a:cxn>
                  <a:cxn ang="0">
                    <a:pos x="45" y="884"/>
                  </a:cxn>
                  <a:cxn ang="0">
                    <a:pos x="48" y="869"/>
                  </a:cxn>
                  <a:cxn ang="0">
                    <a:pos x="54" y="822"/>
                  </a:cxn>
                  <a:cxn ang="0">
                    <a:pos x="57" y="786"/>
                  </a:cxn>
                  <a:cxn ang="0">
                    <a:pos x="70" y="715"/>
                  </a:cxn>
                  <a:cxn ang="0">
                    <a:pos x="79" y="680"/>
                  </a:cxn>
                  <a:cxn ang="0">
                    <a:pos x="100" y="607"/>
                  </a:cxn>
                  <a:cxn ang="0">
                    <a:pos x="118" y="534"/>
                  </a:cxn>
                  <a:cxn ang="0">
                    <a:pos x="133" y="467"/>
                  </a:cxn>
                  <a:cxn ang="0">
                    <a:pos x="144" y="399"/>
                  </a:cxn>
                  <a:cxn ang="0">
                    <a:pos x="164" y="263"/>
                  </a:cxn>
                  <a:cxn ang="0">
                    <a:pos x="176" y="194"/>
                  </a:cxn>
                  <a:cxn ang="0">
                    <a:pos x="188" y="126"/>
                  </a:cxn>
                  <a:cxn ang="0">
                    <a:pos x="193" y="94"/>
                  </a:cxn>
                  <a:cxn ang="0">
                    <a:pos x="198" y="61"/>
                  </a:cxn>
                  <a:cxn ang="0">
                    <a:pos x="205" y="38"/>
                  </a:cxn>
                  <a:cxn ang="0">
                    <a:pos x="213" y="25"/>
                  </a:cxn>
                  <a:cxn ang="0">
                    <a:pos x="224" y="13"/>
                  </a:cxn>
                  <a:cxn ang="0">
                    <a:pos x="230" y="9"/>
                  </a:cxn>
                  <a:cxn ang="0">
                    <a:pos x="232" y="5"/>
                  </a:cxn>
                  <a:cxn ang="0">
                    <a:pos x="232" y="2"/>
                  </a:cxn>
                  <a:cxn ang="0">
                    <a:pos x="229" y="0"/>
                  </a:cxn>
                  <a:cxn ang="0">
                    <a:pos x="226" y="1"/>
                  </a:cxn>
                </a:cxnLst>
                <a:rect l="0" t="0" r="r" b="b"/>
                <a:pathLst>
                  <a:path w="232" h="1029">
                    <a:moveTo>
                      <a:pt x="226" y="1"/>
                    </a:moveTo>
                    <a:lnTo>
                      <a:pt x="226" y="1"/>
                    </a:lnTo>
                    <a:lnTo>
                      <a:pt x="216" y="7"/>
                    </a:lnTo>
                    <a:lnTo>
                      <a:pt x="209" y="14"/>
                    </a:lnTo>
                    <a:lnTo>
                      <a:pt x="203" y="22"/>
                    </a:lnTo>
                    <a:lnTo>
                      <a:pt x="198" y="30"/>
                    </a:lnTo>
                    <a:lnTo>
                      <a:pt x="195" y="39"/>
                    </a:lnTo>
                    <a:lnTo>
                      <a:pt x="192" y="48"/>
                    </a:lnTo>
                    <a:lnTo>
                      <a:pt x="189" y="59"/>
                    </a:lnTo>
                    <a:lnTo>
                      <a:pt x="187" y="69"/>
                    </a:lnTo>
                    <a:lnTo>
                      <a:pt x="187" y="69"/>
                    </a:lnTo>
                    <a:lnTo>
                      <a:pt x="177" y="145"/>
                    </a:lnTo>
                    <a:lnTo>
                      <a:pt x="171" y="182"/>
                    </a:lnTo>
                    <a:lnTo>
                      <a:pt x="164" y="219"/>
                    </a:lnTo>
                    <a:lnTo>
                      <a:pt x="164" y="219"/>
                    </a:lnTo>
                    <a:lnTo>
                      <a:pt x="156" y="254"/>
                    </a:lnTo>
                    <a:lnTo>
                      <a:pt x="151" y="288"/>
                    </a:lnTo>
                    <a:lnTo>
                      <a:pt x="142" y="357"/>
                    </a:lnTo>
                    <a:lnTo>
                      <a:pt x="142" y="357"/>
                    </a:lnTo>
                    <a:lnTo>
                      <a:pt x="136" y="392"/>
                    </a:lnTo>
                    <a:lnTo>
                      <a:pt x="130" y="428"/>
                    </a:lnTo>
                    <a:lnTo>
                      <a:pt x="116" y="498"/>
                    </a:lnTo>
                    <a:lnTo>
                      <a:pt x="116" y="498"/>
                    </a:lnTo>
                    <a:lnTo>
                      <a:pt x="109" y="533"/>
                    </a:lnTo>
                    <a:lnTo>
                      <a:pt x="100" y="568"/>
                    </a:lnTo>
                    <a:lnTo>
                      <a:pt x="81" y="637"/>
                    </a:lnTo>
                    <a:lnTo>
                      <a:pt x="71" y="672"/>
                    </a:lnTo>
                    <a:lnTo>
                      <a:pt x="62" y="707"/>
                    </a:lnTo>
                    <a:lnTo>
                      <a:pt x="54" y="743"/>
                    </a:lnTo>
                    <a:lnTo>
                      <a:pt x="49" y="779"/>
                    </a:lnTo>
                    <a:lnTo>
                      <a:pt x="49" y="779"/>
                    </a:lnTo>
                    <a:lnTo>
                      <a:pt x="45" y="813"/>
                    </a:lnTo>
                    <a:lnTo>
                      <a:pt x="43" y="847"/>
                    </a:lnTo>
                    <a:lnTo>
                      <a:pt x="43" y="847"/>
                    </a:lnTo>
                    <a:lnTo>
                      <a:pt x="41" y="862"/>
                    </a:lnTo>
                    <a:lnTo>
                      <a:pt x="38" y="878"/>
                    </a:lnTo>
                    <a:lnTo>
                      <a:pt x="35" y="894"/>
                    </a:lnTo>
                    <a:lnTo>
                      <a:pt x="34" y="910"/>
                    </a:lnTo>
                    <a:lnTo>
                      <a:pt x="34" y="910"/>
                    </a:lnTo>
                    <a:lnTo>
                      <a:pt x="31" y="924"/>
                    </a:lnTo>
                    <a:lnTo>
                      <a:pt x="28" y="938"/>
                    </a:lnTo>
                    <a:lnTo>
                      <a:pt x="24" y="951"/>
                    </a:lnTo>
                    <a:lnTo>
                      <a:pt x="20" y="965"/>
                    </a:lnTo>
                    <a:lnTo>
                      <a:pt x="20" y="965"/>
                    </a:lnTo>
                    <a:lnTo>
                      <a:pt x="15" y="987"/>
                    </a:lnTo>
                    <a:lnTo>
                      <a:pt x="12" y="999"/>
                    </a:lnTo>
                    <a:lnTo>
                      <a:pt x="8" y="1010"/>
                    </a:lnTo>
                    <a:lnTo>
                      <a:pt x="8" y="1010"/>
                    </a:lnTo>
                    <a:lnTo>
                      <a:pt x="5" y="1010"/>
                    </a:lnTo>
                    <a:lnTo>
                      <a:pt x="3" y="1010"/>
                    </a:lnTo>
                    <a:lnTo>
                      <a:pt x="0" y="1012"/>
                    </a:lnTo>
                    <a:lnTo>
                      <a:pt x="0" y="1014"/>
                    </a:lnTo>
                    <a:lnTo>
                      <a:pt x="0" y="1024"/>
                    </a:lnTo>
                    <a:lnTo>
                      <a:pt x="0" y="1024"/>
                    </a:lnTo>
                    <a:lnTo>
                      <a:pt x="1" y="1027"/>
                    </a:lnTo>
                    <a:lnTo>
                      <a:pt x="4" y="1029"/>
                    </a:lnTo>
                    <a:lnTo>
                      <a:pt x="7" y="1028"/>
                    </a:lnTo>
                    <a:lnTo>
                      <a:pt x="9" y="1027"/>
                    </a:lnTo>
                    <a:lnTo>
                      <a:pt x="9" y="1027"/>
                    </a:lnTo>
                    <a:lnTo>
                      <a:pt x="12" y="1021"/>
                    </a:lnTo>
                    <a:lnTo>
                      <a:pt x="14" y="1017"/>
                    </a:lnTo>
                    <a:lnTo>
                      <a:pt x="18" y="1007"/>
                    </a:lnTo>
                    <a:lnTo>
                      <a:pt x="20" y="998"/>
                    </a:lnTo>
                    <a:lnTo>
                      <a:pt x="24" y="987"/>
                    </a:lnTo>
                    <a:lnTo>
                      <a:pt x="24" y="987"/>
                    </a:lnTo>
                    <a:lnTo>
                      <a:pt x="31" y="964"/>
                    </a:lnTo>
                    <a:lnTo>
                      <a:pt x="38" y="940"/>
                    </a:lnTo>
                    <a:lnTo>
                      <a:pt x="38" y="940"/>
                    </a:lnTo>
                    <a:lnTo>
                      <a:pt x="41" y="926"/>
                    </a:lnTo>
                    <a:lnTo>
                      <a:pt x="42" y="912"/>
                    </a:lnTo>
                    <a:lnTo>
                      <a:pt x="43" y="899"/>
                    </a:lnTo>
                    <a:lnTo>
                      <a:pt x="45" y="884"/>
                    </a:lnTo>
                    <a:lnTo>
                      <a:pt x="45" y="884"/>
                    </a:lnTo>
                    <a:lnTo>
                      <a:pt x="48" y="869"/>
                    </a:lnTo>
                    <a:lnTo>
                      <a:pt x="51" y="853"/>
                    </a:lnTo>
                    <a:lnTo>
                      <a:pt x="54" y="822"/>
                    </a:lnTo>
                    <a:lnTo>
                      <a:pt x="54" y="822"/>
                    </a:lnTo>
                    <a:lnTo>
                      <a:pt x="57" y="786"/>
                    </a:lnTo>
                    <a:lnTo>
                      <a:pt x="62" y="750"/>
                    </a:lnTo>
                    <a:lnTo>
                      <a:pt x="70" y="715"/>
                    </a:lnTo>
                    <a:lnTo>
                      <a:pt x="74" y="697"/>
                    </a:lnTo>
                    <a:lnTo>
                      <a:pt x="79" y="680"/>
                    </a:lnTo>
                    <a:lnTo>
                      <a:pt x="79" y="680"/>
                    </a:lnTo>
                    <a:lnTo>
                      <a:pt x="100" y="607"/>
                    </a:lnTo>
                    <a:lnTo>
                      <a:pt x="118" y="534"/>
                    </a:lnTo>
                    <a:lnTo>
                      <a:pt x="118" y="534"/>
                    </a:lnTo>
                    <a:lnTo>
                      <a:pt x="125" y="501"/>
                    </a:lnTo>
                    <a:lnTo>
                      <a:pt x="133" y="467"/>
                    </a:lnTo>
                    <a:lnTo>
                      <a:pt x="139" y="433"/>
                    </a:lnTo>
                    <a:lnTo>
                      <a:pt x="144" y="399"/>
                    </a:lnTo>
                    <a:lnTo>
                      <a:pt x="164" y="263"/>
                    </a:lnTo>
                    <a:lnTo>
                      <a:pt x="164" y="263"/>
                    </a:lnTo>
                    <a:lnTo>
                      <a:pt x="169" y="228"/>
                    </a:lnTo>
                    <a:lnTo>
                      <a:pt x="176" y="194"/>
                    </a:lnTo>
                    <a:lnTo>
                      <a:pt x="182" y="160"/>
                    </a:lnTo>
                    <a:lnTo>
                      <a:pt x="188" y="126"/>
                    </a:lnTo>
                    <a:lnTo>
                      <a:pt x="188" y="126"/>
                    </a:lnTo>
                    <a:lnTo>
                      <a:pt x="193" y="94"/>
                    </a:lnTo>
                    <a:lnTo>
                      <a:pt x="195" y="77"/>
                    </a:lnTo>
                    <a:lnTo>
                      <a:pt x="198" y="61"/>
                    </a:lnTo>
                    <a:lnTo>
                      <a:pt x="202" y="45"/>
                    </a:lnTo>
                    <a:lnTo>
                      <a:pt x="205" y="38"/>
                    </a:lnTo>
                    <a:lnTo>
                      <a:pt x="208" y="32"/>
                    </a:lnTo>
                    <a:lnTo>
                      <a:pt x="213" y="25"/>
                    </a:lnTo>
                    <a:lnTo>
                      <a:pt x="217" y="18"/>
                    </a:lnTo>
                    <a:lnTo>
                      <a:pt x="224" y="13"/>
                    </a:lnTo>
                    <a:lnTo>
                      <a:pt x="230" y="9"/>
                    </a:lnTo>
                    <a:lnTo>
                      <a:pt x="230" y="9"/>
                    </a:lnTo>
                    <a:lnTo>
                      <a:pt x="232" y="7"/>
                    </a:lnTo>
                    <a:lnTo>
                      <a:pt x="232" y="5"/>
                    </a:lnTo>
                    <a:lnTo>
                      <a:pt x="232" y="4"/>
                    </a:lnTo>
                    <a:lnTo>
                      <a:pt x="232" y="2"/>
                    </a:lnTo>
                    <a:lnTo>
                      <a:pt x="231" y="1"/>
                    </a:lnTo>
                    <a:lnTo>
                      <a:pt x="229" y="0"/>
                    </a:lnTo>
                    <a:lnTo>
                      <a:pt x="228" y="0"/>
                    </a:lnTo>
                    <a:lnTo>
                      <a:pt x="226" y="1"/>
                    </a:lnTo>
                    <a:lnTo>
                      <a:pt x="226" y="1"/>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82" name="chenying0907 729"/>
              <p:cNvSpPr/>
              <p:nvPr/>
            </p:nvSpPr>
            <p:spPr bwMode="auto">
              <a:xfrm>
                <a:off x="5638801" y="4605338"/>
                <a:ext cx="34925" cy="111125"/>
              </a:xfrm>
              <a:custGeom>
                <a:avLst/>
                <a:gdLst/>
                <a:ahLst/>
                <a:cxnLst>
                  <a:cxn ang="0">
                    <a:pos x="58" y="1"/>
                  </a:cxn>
                  <a:cxn ang="0">
                    <a:pos x="58" y="1"/>
                  </a:cxn>
                  <a:cxn ang="0">
                    <a:pos x="52" y="10"/>
                  </a:cxn>
                  <a:cxn ang="0">
                    <a:pos x="48" y="20"/>
                  </a:cxn>
                  <a:cxn ang="0">
                    <a:pos x="44" y="31"/>
                  </a:cxn>
                  <a:cxn ang="0">
                    <a:pos x="41" y="42"/>
                  </a:cxn>
                  <a:cxn ang="0">
                    <a:pos x="36" y="66"/>
                  </a:cxn>
                  <a:cxn ang="0">
                    <a:pos x="32" y="87"/>
                  </a:cxn>
                  <a:cxn ang="0">
                    <a:pos x="32" y="87"/>
                  </a:cxn>
                  <a:cxn ang="0">
                    <a:pos x="24" y="117"/>
                  </a:cxn>
                  <a:cxn ang="0">
                    <a:pos x="15" y="147"/>
                  </a:cxn>
                  <a:cxn ang="0">
                    <a:pos x="6" y="176"/>
                  </a:cxn>
                  <a:cxn ang="0">
                    <a:pos x="3" y="192"/>
                  </a:cxn>
                  <a:cxn ang="0">
                    <a:pos x="0" y="207"/>
                  </a:cxn>
                  <a:cxn ang="0">
                    <a:pos x="0" y="207"/>
                  </a:cxn>
                  <a:cxn ang="0">
                    <a:pos x="0" y="209"/>
                  </a:cxn>
                  <a:cxn ang="0">
                    <a:pos x="1" y="210"/>
                  </a:cxn>
                  <a:cxn ang="0">
                    <a:pos x="4" y="212"/>
                  </a:cxn>
                  <a:cxn ang="0">
                    <a:pos x="5" y="212"/>
                  </a:cxn>
                  <a:cxn ang="0">
                    <a:pos x="8" y="212"/>
                  </a:cxn>
                  <a:cxn ang="0">
                    <a:pos x="9" y="211"/>
                  </a:cxn>
                  <a:cxn ang="0">
                    <a:pos x="10" y="209"/>
                  </a:cxn>
                  <a:cxn ang="0">
                    <a:pos x="10" y="209"/>
                  </a:cxn>
                  <a:cxn ang="0">
                    <a:pos x="14" y="184"/>
                  </a:cxn>
                  <a:cxn ang="0">
                    <a:pos x="21" y="161"/>
                  </a:cxn>
                  <a:cxn ang="0">
                    <a:pos x="35" y="112"/>
                  </a:cxn>
                  <a:cxn ang="0">
                    <a:pos x="35" y="112"/>
                  </a:cxn>
                  <a:cxn ang="0">
                    <a:pos x="42" y="89"/>
                  </a:cxn>
                  <a:cxn ang="0">
                    <a:pos x="47" y="66"/>
                  </a:cxn>
                  <a:cxn ang="0">
                    <a:pos x="47" y="66"/>
                  </a:cxn>
                  <a:cxn ang="0">
                    <a:pos x="50" y="51"/>
                  </a:cxn>
                  <a:cxn ang="0">
                    <a:pos x="53" y="36"/>
                  </a:cxn>
                  <a:cxn ang="0">
                    <a:pos x="55" y="27"/>
                  </a:cxn>
                  <a:cxn ang="0">
                    <a:pos x="58" y="20"/>
                  </a:cxn>
                  <a:cxn ang="0">
                    <a:pos x="61" y="13"/>
                  </a:cxn>
                  <a:cxn ang="0">
                    <a:pos x="65" y="8"/>
                  </a:cxn>
                  <a:cxn ang="0">
                    <a:pos x="65" y="8"/>
                  </a:cxn>
                  <a:cxn ang="0">
                    <a:pos x="66" y="6"/>
                  </a:cxn>
                  <a:cxn ang="0">
                    <a:pos x="66" y="4"/>
                  </a:cxn>
                  <a:cxn ang="0">
                    <a:pos x="64" y="1"/>
                  </a:cxn>
                  <a:cxn ang="0">
                    <a:pos x="63" y="0"/>
                  </a:cxn>
                  <a:cxn ang="0">
                    <a:pos x="61" y="0"/>
                  </a:cxn>
                  <a:cxn ang="0">
                    <a:pos x="60" y="0"/>
                  </a:cxn>
                  <a:cxn ang="0">
                    <a:pos x="58" y="1"/>
                  </a:cxn>
                  <a:cxn ang="0">
                    <a:pos x="58" y="1"/>
                  </a:cxn>
                </a:cxnLst>
                <a:rect l="0" t="0" r="r" b="b"/>
                <a:pathLst>
                  <a:path w="66" h="212">
                    <a:moveTo>
                      <a:pt x="58" y="1"/>
                    </a:moveTo>
                    <a:lnTo>
                      <a:pt x="58" y="1"/>
                    </a:lnTo>
                    <a:lnTo>
                      <a:pt x="52" y="10"/>
                    </a:lnTo>
                    <a:lnTo>
                      <a:pt x="48" y="20"/>
                    </a:lnTo>
                    <a:lnTo>
                      <a:pt x="44" y="31"/>
                    </a:lnTo>
                    <a:lnTo>
                      <a:pt x="41" y="42"/>
                    </a:lnTo>
                    <a:lnTo>
                      <a:pt x="36" y="66"/>
                    </a:lnTo>
                    <a:lnTo>
                      <a:pt x="32" y="87"/>
                    </a:lnTo>
                    <a:lnTo>
                      <a:pt x="32" y="87"/>
                    </a:lnTo>
                    <a:lnTo>
                      <a:pt x="24" y="117"/>
                    </a:lnTo>
                    <a:lnTo>
                      <a:pt x="15" y="147"/>
                    </a:lnTo>
                    <a:lnTo>
                      <a:pt x="6" y="176"/>
                    </a:lnTo>
                    <a:lnTo>
                      <a:pt x="3" y="192"/>
                    </a:lnTo>
                    <a:lnTo>
                      <a:pt x="0" y="207"/>
                    </a:lnTo>
                    <a:lnTo>
                      <a:pt x="0" y="207"/>
                    </a:lnTo>
                    <a:lnTo>
                      <a:pt x="0" y="209"/>
                    </a:lnTo>
                    <a:lnTo>
                      <a:pt x="1" y="210"/>
                    </a:lnTo>
                    <a:lnTo>
                      <a:pt x="4" y="212"/>
                    </a:lnTo>
                    <a:lnTo>
                      <a:pt x="5" y="212"/>
                    </a:lnTo>
                    <a:lnTo>
                      <a:pt x="8" y="212"/>
                    </a:lnTo>
                    <a:lnTo>
                      <a:pt x="9" y="211"/>
                    </a:lnTo>
                    <a:lnTo>
                      <a:pt x="10" y="209"/>
                    </a:lnTo>
                    <a:lnTo>
                      <a:pt x="10" y="209"/>
                    </a:lnTo>
                    <a:lnTo>
                      <a:pt x="14" y="184"/>
                    </a:lnTo>
                    <a:lnTo>
                      <a:pt x="21" y="161"/>
                    </a:lnTo>
                    <a:lnTo>
                      <a:pt x="35" y="112"/>
                    </a:lnTo>
                    <a:lnTo>
                      <a:pt x="35" y="112"/>
                    </a:lnTo>
                    <a:lnTo>
                      <a:pt x="42" y="89"/>
                    </a:lnTo>
                    <a:lnTo>
                      <a:pt x="47" y="66"/>
                    </a:lnTo>
                    <a:lnTo>
                      <a:pt x="47" y="66"/>
                    </a:lnTo>
                    <a:lnTo>
                      <a:pt x="50" y="51"/>
                    </a:lnTo>
                    <a:lnTo>
                      <a:pt x="53" y="36"/>
                    </a:lnTo>
                    <a:lnTo>
                      <a:pt x="55" y="27"/>
                    </a:lnTo>
                    <a:lnTo>
                      <a:pt x="58" y="20"/>
                    </a:lnTo>
                    <a:lnTo>
                      <a:pt x="61" y="13"/>
                    </a:lnTo>
                    <a:lnTo>
                      <a:pt x="65" y="8"/>
                    </a:lnTo>
                    <a:lnTo>
                      <a:pt x="65" y="8"/>
                    </a:lnTo>
                    <a:lnTo>
                      <a:pt x="66" y="6"/>
                    </a:lnTo>
                    <a:lnTo>
                      <a:pt x="66" y="4"/>
                    </a:lnTo>
                    <a:lnTo>
                      <a:pt x="64" y="1"/>
                    </a:lnTo>
                    <a:lnTo>
                      <a:pt x="63" y="0"/>
                    </a:lnTo>
                    <a:lnTo>
                      <a:pt x="61" y="0"/>
                    </a:lnTo>
                    <a:lnTo>
                      <a:pt x="60" y="0"/>
                    </a:lnTo>
                    <a:lnTo>
                      <a:pt x="58" y="1"/>
                    </a:lnTo>
                    <a:lnTo>
                      <a:pt x="58" y="1"/>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83" name="chenying0907 730"/>
              <p:cNvSpPr/>
              <p:nvPr/>
            </p:nvSpPr>
            <p:spPr bwMode="auto">
              <a:xfrm>
                <a:off x="5664201" y="4646613"/>
                <a:ext cx="25400" cy="76200"/>
              </a:xfrm>
              <a:custGeom>
                <a:avLst/>
                <a:gdLst/>
                <a:ahLst/>
                <a:cxnLst>
                  <a:cxn ang="0">
                    <a:pos x="37" y="4"/>
                  </a:cxn>
                  <a:cxn ang="0">
                    <a:pos x="37" y="4"/>
                  </a:cxn>
                  <a:cxn ang="0">
                    <a:pos x="36" y="12"/>
                  </a:cxn>
                  <a:cxn ang="0">
                    <a:pos x="35" y="21"/>
                  </a:cxn>
                  <a:cxn ang="0">
                    <a:pos x="30" y="35"/>
                  </a:cxn>
                  <a:cxn ang="0">
                    <a:pos x="25" y="51"/>
                  </a:cxn>
                  <a:cxn ang="0">
                    <a:pos x="20" y="66"/>
                  </a:cxn>
                  <a:cxn ang="0">
                    <a:pos x="20" y="66"/>
                  </a:cxn>
                  <a:cxn ang="0">
                    <a:pos x="15" y="84"/>
                  </a:cxn>
                  <a:cxn ang="0">
                    <a:pos x="9" y="101"/>
                  </a:cxn>
                  <a:cxn ang="0">
                    <a:pos x="4" y="119"/>
                  </a:cxn>
                  <a:cxn ang="0">
                    <a:pos x="0" y="136"/>
                  </a:cxn>
                  <a:cxn ang="0">
                    <a:pos x="0" y="136"/>
                  </a:cxn>
                  <a:cxn ang="0">
                    <a:pos x="0" y="139"/>
                  </a:cxn>
                  <a:cxn ang="0">
                    <a:pos x="1" y="140"/>
                  </a:cxn>
                  <a:cxn ang="0">
                    <a:pos x="2" y="142"/>
                  </a:cxn>
                  <a:cxn ang="0">
                    <a:pos x="3" y="142"/>
                  </a:cxn>
                  <a:cxn ang="0">
                    <a:pos x="5" y="142"/>
                  </a:cxn>
                  <a:cxn ang="0">
                    <a:pos x="7" y="142"/>
                  </a:cxn>
                  <a:cxn ang="0">
                    <a:pos x="8" y="141"/>
                  </a:cxn>
                  <a:cxn ang="0">
                    <a:pos x="9" y="139"/>
                  </a:cxn>
                  <a:cxn ang="0">
                    <a:pos x="9" y="139"/>
                  </a:cxn>
                  <a:cxn ang="0">
                    <a:pos x="13" y="121"/>
                  </a:cxn>
                  <a:cxn ang="0">
                    <a:pos x="18" y="103"/>
                  </a:cxn>
                  <a:cxn ang="0">
                    <a:pos x="29" y="69"/>
                  </a:cxn>
                  <a:cxn ang="0">
                    <a:pos x="29" y="69"/>
                  </a:cxn>
                  <a:cxn ang="0">
                    <a:pos x="34" y="53"/>
                  </a:cxn>
                  <a:cxn ang="0">
                    <a:pos x="40" y="37"/>
                  </a:cxn>
                  <a:cxn ang="0">
                    <a:pos x="44" y="21"/>
                  </a:cxn>
                  <a:cxn ang="0">
                    <a:pos x="46" y="12"/>
                  </a:cxn>
                  <a:cxn ang="0">
                    <a:pos x="47" y="4"/>
                  </a:cxn>
                  <a:cxn ang="0">
                    <a:pos x="47" y="4"/>
                  </a:cxn>
                  <a:cxn ang="0">
                    <a:pos x="46" y="2"/>
                  </a:cxn>
                  <a:cxn ang="0">
                    <a:pos x="45" y="1"/>
                  </a:cxn>
                  <a:cxn ang="0">
                    <a:pos x="44" y="0"/>
                  </a:cxn>
                  <a:cxn ang="0">
                    <a:pos x="42" y="0"/>
                  </a:cxn>
                  <a:cxn ang="0">
                    <a:pos x="39" y="1"/>
                  </a:cxn>
                  <a:cxn ang="0">
                    <a:pos x="38" y="2"/>
                  </a:cxn>
                  <a:cxn ang="0">
                    <a:pos x="37" y="4"/>
                  </a:cxn>
                  <a:cxn ang="0">
                    <a:pos x="37" y="4"/>
                  </a:cxn>
                </a:cxnLst>
                <a:rect l="0" t="0" r="r" b="b"/>
                <a:pathLst>
                  <a:path w="47" h="142">
                    <a:moveTo>
                      <a:pt x="37" y="4"/>
                    </a:moveTo>
                    <a:lnTo>
                      <a:pt x="37" y="4"/>
                    </a:lnTo>
                    <a:lnTo>
                      <a:pt x="36" y="12"/>
                    </a:lnTo>
                    <a:lnTo>
                      <a:pt x="35" y="21"/>
                    </a:lnTo>
                    <a:lnTo>
                      <a:pt x="30" y="35"/>
                    </a:lnTo>
                    <a:lnTo>
                      <a:pt x="25" y="51"/>
                    </a:lnTo>
                    <a:lnTo>
                      <a:pt x="20" y="66"/>
                    </a:lnTo>
                    <a:lnTo>
                      <a:pt x="20" y="66"/>
                    </a:lnTo>
                    <a:lnTo>
                      <a:pt x="15" y="84"/>
                    </a:lnTo>
                    <a:lnTo>
                      <a:pt x="9" y="101"/>
                    </a:lnTo>
                    <a:lnTo>
                      <a:pt x="4" y="119"/>
                    </a:lnTo>
                    <a:lnTo>
                      <a:pt x="0" y="136"/>
                    </a:lnTo>
                    <a:lnTo>
                      <a:pt x="0" y="136"/>
                    </a:lnTo>
                    <a:lnTo>
                      <a:pt x="0" y="139"/>
                    </a:lnTo>
                    <a:lnTo>
                      <a:pt x="1" y="140"/>
                    </a:lnTo>
                    <a:lnTo>
                      <a:pt x="2" y="142"/>
                    </a:lnTo>
                    <a:lnTo>
                      <a:pt x="3" y="142"/>
                    </a:lnTo>
                    <a:lnTo>
                      <a:pt x="5" y="142"/>
                    </a:lnTo>
                    <a:lnTo>
                      <a:pt x="7" y="142"/>
                    </a:lnTo>
                    <a:lnTo>
                      <a:pt x="8" y="141"/>
                    </a:lnTo>
                    <a:lnTo>
                      <a:pt x="9" y="139"/>
                    </a:lnTo>
                    <a:lnTo>
                      <a:pt x="9" y="139"/>
                    </a:lnTo>
                    <a:lnTo>
                      <a:pt x="13" y="121"/>
                    </a:lnTo>
                    <a:lnTo>
                      <a:pt x="18" y="103"/>
                    </a:lnTo>
                    <a:lnTo>
                      <a:pt x="29" y="69"/>
                    </a:lnTo>
                    <a:lnTo>
                      <a:pt x="29" y="69"/>
                    </a:lnTo>
                    <a:lnTo>
                      <a:pt x="34" y="53"/>
                    </a:lnTo>
                    <a:lnTo>
                      <a:pt x="40" y="37"/>
                    </a:lnTo>
                    <a:lnTo>
                      <a:pt x="44" y="21"/>
                    </a:lnTo>
                    <a:lnTo>
                      <a:pt x="46" y="12"/>
                    </a:lnTo>
                    <a:lnTo>
                      <a:pt x="47" y="4"/>
                    </a:lnTo>
                    <a:lnTo>
                      <a:pt x="47" y="4"/>
                    </a:lnTo>
                    <a:lnTo>
                      <a:pt x="46" y="2"/>
                    </a:lnTo>
                    <a:lnTo>
                      <a:pt x="45" y="1"/>
                    </a:lnTo>
                    <a:lnTo>
                      <a:pt x="44" y="0"/>
                    </a:lnTo>
                    <a:lnTo>
                      <a:pt x="42" y="0"/>
                    </a:lnTo>
                    <a:lnTo>
                      <a:pt x="39" y="1"/>
                    </a:lnTo>
                    <a:lnTo>
                      <a:pt x="38" y="2"/>
                    </a:lnTo>
                    <a:lnTo>
                      <a:pt x="37" y="4"/>
                    </a:lnTo>
                    <a:lnTo>
                      <a:pt x="37" y="4"/>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84" name="chenying0907 731"/>
              <p:cNvSpPr/>
              <p:nvPr/>
            </p:nvSpPr>
            <p:spPr bwMode="auto">
              <a:xfrm>
                <a:off x="5680076" y="4684713"/>
                <a:ext cx="19050" cy="61913"/>
              </a:xfrm>
              <a:custGeom>
                <a:avLst/>
                <a:gdLst/>
                <a:ahLst/>
                <a:cxnLst>
                  <a:cxn ang="0">
                    <a:pos x="30" y="2"/>
                  </a:cxn>
                  <a:cxn ang="0">
                    <a:pos x="30" y="2"/>
                  </a:cxn>
                  <a:cxn ang="0">
                    <a:pos x="26" y="9"/>
                  </a:cxn>
                  <a:cxn ang="0">
                    <a:pos x="22" y="15"/>
                  </a:cxn>
                  <a:cxn ang="0">
                    <a:pos x="17" y="28"/>
                  </a:cxn>
                  <a:cxn ang="0">
                    <a:pos x="13" y="42"/>
                  </a:cxn>
                  <a:cxn ang="0">
                    <a:pos x="11" y="56"/>
                  </a:cxn>
                  <a:cxn ang="0">
                    <a:pos x="7" y="86"/>
                  </a:cxn>
                  <a:cxn ang="0">
                    <a:pos x="4" y="99"/>
                  </a:cxn>
                  <a:cxn ang="0">
                    <a:pos x="0" y="114"/>
                  </a:cxn>
                  <a:cxn ang="0">
                    <a:pos x="0" y="114"/>
                  </a:cxn>
                  <a:cxn ang="0">
                    <a:pos x="0" y="116"/>
                  </a:cxn>
                  <a:cxn ang="0">
                    <a:pos x="1" y="117"/>
                  </a:cxn>
                  <a:cxn ang="0">
                    <a:pos x="2" y="118"/>
                  </a:cxn>
                  <a:cxn ang="0">
                    <a:pos x="3" y="119"/>
                  </a:cxn>
                  <a:cxn ang="0">
                    <a:pos x="7" y="119"/>
                  </a:cxn>
                  <a:cxn ang="0">
                    <a:pos x="8" y="118"/>
                  </a:cxn>
                  <a:cxn ang="0">
                    <a:pos x="9" y="116"/>
                  </a:cxn>
                  <a:cxn ang="0">
                    <a:pos x="9" y="116"/>
                  </a:cxn>
                  <a:cxn ang="0">
                    <a:pos x="13" y="104"/>
                  </a:cxn>
                  <a:cxn ang="0">
                    <a:pos x="15" y="89"/>
                  </a:cxn>
                  <a:cxn ang="0">
                    <a:pos x="19" y="61"/>
                  </a:cxn>
                  <a:cxn ang="0">
                    <a:pos x="21" y="47"/>
                  </a:cxn>
                  <a:cxn ang="0">
                    <a:pos x="24" y="33"/>
                  </a:cxn>
                  <a:cxn ang="0">
                    <a:pos x="30" y="21"/>
                  </a:cxn>
                  <a:cxn ang="0">
                    <a:pos x="33" y="15"/>
                  </a:cxn>
                  <a:cxn ang="0">
                    <a:pos x="37" y="10"/>
                  </a:cxn>
                  <a:cxn ang="0">
                    <a:pos x="37" y="10"/>
                  </a:cxn>
                  <a:cxn ang="0">
                    <a:pos x="38" y="8"/>
                  </a:cxn>
                  <a:cxn ang="0">
                    <a:pos x="38" y="5"/>
                  </a:cxn>
                  <a:cxn ang="0">
                    <a:pos x="36" y="2"/>
                  </a:cxn>
                  <a:cxn ang="0">
                    <a:pos x="35" y="1"/>
                  </a:cxn>
                  <a:cxn ang="0">
                    <a:pos x="33" y="0"/>
                  </a:cxn>
                  <a:cxn ang="0">
                    <a:pos x="32" y="1"/>
                  </a:cxn>
                  <a:cxn ang="0">
                    <a:pos x="30" y="2"/>
                  </a:cxn>
                  <a:cxn ang="0">
                    <a:pos x="30" y="2"/>
                  </a:cxn>
                </a:cxnLst>
                <a:rect l="0" t="0" r="r" b="b"/>
                <a:pathLst>
                  <a:path w="38" h="119">
                    <a:moveTo>
                      <a:pt x="30" y="2"/>
                    </a:moveTo>
                    <a:lnTo>
                      <a:pt x="30" y="2"/>
                    </a:lnTo>
                    <a:lnTo>
                      <a:pt x="26" y="9"/>
                    </a:lnTo>
                    <a:lnTo>
                      <a:pt x="22" y="15"/>
                    </a:lnTo>
                    <a:lnTo>
                      <a:pt x="17" y="28"/>
                    </a:lnTo>
                    <a:lnTo>
                      <a:pt x="13" y="42"/>
                    </a:lnTo>
                    <a:lnTo>
                      <a:pt x="11" y="56"/>
                    </a:lnTo>
                    <a:lnTo>
                      <a:pt x="7" y="86"/>
                    </a:lnTo>
                    <a:lnTo>
                      <a:pt x="4" y="99"/>
                    </a:lnTo>
                    <a:lnTo>
                      <a:pt x="0" y="114"/>
                    </a:lnTo>
                    <a:lnTo>
                      <a:pt x="0" y="114"/>
                    </a:lnTo>
                    <a:lnTo>
                      <a:pt x="0" y="116"/>
                    </a:lnTo>
                    <a:lnTo>
                      <a:pt x="1" y="117"/>
                    </a:lnTo>
                    <a:lnTo>
                      <a:pt x="2" y="118"/>
                    </a:lnTo>
                    <a:lnTo>
                      <a:pt x="3" y="119"/>
                    </a:lnTo>
                    <a:lnTo>
                      <a:pt x="7" y="119"/>
                    </a:lnTo>
                    <a:lnTo>
                      <a:pt x="8" y="118"/>
                    </a:lnTo>
                    <a:lnTo>
                      <a:pt x="9" y="116"/>
                    </a:lnTo>
                    <a:lnTo>
                      <a:pt x="9" y="116"/>
                    </a:lnTo>
                    <a:lnTo>
                      <a:pt x="13" y="104"/>
                    </a:lnTo>
                    <a:lnTo>
                      <a:pt x="15" y="89"/>
                    </a:lnTo>
                    <a:lnTo>
                      <a:pt x="19" y="61"/>
                    </a:lnTo>
                    <a:lnTo>
                      <a:pt x="21" y="47"/>
                    </a:lnTo>
                    <a:lnTo>
                      <a:pt x="24" y="33"/>
                    </a:lnTo>
                    <a:lnTo>
                      <a:pt x="30" y="21"/>
                    </a:lnTo>
                    <a:lnTo>
                      <a:pt x="33" y="15"/>
                    </a:lnTo>
                    <a:lnTo>
                      <a:pt x="37" y="10"/>
                    </a:lnTo>
                    <a:lnTo>
                      <a:pt x="37" y="10"/>
                    </a:lnTo>
                    <a:lnTo>
                      <a:pt x="38" y="8"/>
                    </a:lnTo>
                    <a:lnTo>
                      <a:pt x="38" y="5"/>
                    </a:lnTo>
                    <a:lnTo>
                      <a:pt x="36" y="2"/>
                    </a:lnTo>
                    <a:lnTo>
                      <a:pt x="35" y="1"/>
                    </a:lnTo>
                    <a:lnTo>
                      <a:pt x="33" y="0"/>
                    </a:lnTo>
                    <a:lnTo>
                      <a:pt x="32" y="1"/>
                    </a:lnTo>
                    <a:lnTo>
                      <a:pt x="30" y="2"/>
                    </a:lnTo>
                    <a:lnTo>
                      <a:pt x="30" y="2"/>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85" name="chenying0907 732"/>
              <p:cNvSpPr/>
              <p:nvPr/>
            </p:nvSpPr>
            <p:spPr bwMode="auto">
              <a:xfrm>
                <a:off x="5694363" y="4205288"/>
                <a:ext cx="63500" cy="346075"/>
              </a:xfrm>
              <a:custGeom>
                <a:avLst/>
                <a:gdLst/>
                <a:ahLst/>
                <a:cxnLst>
                  <a:cxn ang="0">
                    <a:pos x="111" y="4"/>
                  </a:cxn>
                  <a:cxn ang="0">
                    <a:pos x="100" y="44"/>
                  </a:cxn>
                  <a:cxn ang="0">
                    <a:pos x="91" y="83"/>
                  </a:cxn>
                  <a:cxn ang="0">
                    <a:pos x="81" y="165"/>
                  </a:cxn>
                  <a:cxn ang="0">
                    <a:pos x="78" y="186"/>
                  </a:cxn>
                  <a:cxn ang="0">
                    <a:pos x="69" y="230"/>
                  </a:cxn>
                  <a:cxn ang="0">
                    <a:pos x="64" y="250"/>
                  </a:cxn>
                  <a:cxn ang="0">
                    <a:pos x="58" y="272"/>
                  </a:cxn>
                  <a:cxn ang="0">
                    <a:pos x="51" y="319"/>
                  </a:cxn>
                  <a:cxn ang="0">
                    <a:pos x="47" y="341"/>
                  </a:cxn>
                  <a:cxn ang="0">
                    <a:pos x="32" y="412"/>
                  </a:cxn>
                  <a:cxn ang="0">
                    <a:pos x="20" y="482"/>
                  </a:cxn>
                  <a:cxn ang="0">
                    <a:pos x="17" y="506"/>
                  </a:cxn>
                  <a:cxn ang="0">
                    <a:pos x="7" y="550"/>
                  </a:cxn>
                  <a:cxn ang="0">
                    <a:pos x="2" y="573"/>
                  </a:cxn>
                  <a:cxn ang="0">
                    <a:pos x="0" y="591"/>
                  </a:cxn>
                  <a:cxn ang="0">
                    <a:pos x="1" y="631"/>
                  </a:cxn>
                  <a:cxn ang="0">
                    <a:pos x="2" y="650"/>
                  </a:cxn>
                  <a:cxn ang="0">
                    <a:pos x="3" y="653"/>
                  </a:cxn>
                  <a:cxn ang="0">
                    <a:pos x="6" y="654"/>
                  </a:cxn>
                  <a:cxn ang="0">
                    <a:pos x="10" y="653"/>
                  </a:cxn>
                  <a:cxn ang="0">
                    <a:pos x="11" y="650"/>
                  </a:cxn>
                  <a:cxn ang="0">
                    <a:pos x="10" y="608"/>
                  </a:cxn>
                  <a:cxn ang="0">
                    <a:pos x="11" y="577"/>
                  </a:cxn>
                  <a:cxn ang="0">
                    <a:pos x="12" y="567"/>
                  </a:cxn>
                  <a:cxn ang="0">
                    <a:pos x="22" y="528"/>
                  </a:cxn>
                  <a:cxn ang="0">
                    <a:pos x="28" y="498"/>
                  </a:cxn>
                  <a:cxn ang="0">
                    <a:pos x="29" y="489"/>
                  </a:cxn>
                  <a:cxn ang="0">
                    <a:pos x="35" y="454"/>
                  </a:cxn>
                  <a:cxn ang="0">
                    <a:pos x="41" y="420"/>
                  </a:cxn>
                  <a:cxn ang="0">
                    <a:pos x="51" y="362"/>
                  </a:cxn>
                  <a:cxn ang="0">
                    <a:pos x="56" y="343"/>
                  </a:cxn>
                  <a:cxn ang="0">
                    <a:pos x="65" y="303"/>
                  </a:cxn>
                  <a:cxn ang="0">
                    <a:pos x="71" y="262"/>
                  </a:cxn>
                  <a:cxn ang="0">
                    <a:pos x="80" y="219"/>
                  </a:cxn>
                  <a:cxn ang="0">
                    <a:pos x="88" y="176"/>
                  </a:cxn>
                  <a:cxn ang="0">
                    <a:pos x="95" y="134"/>
                  </a:cxn>
                  <a:cxn ang="0">
                    <a:pos x="104" y="70"/>
                  </a:cxn>
                  <a:cxn ang="0">
                    <a:pos x="113" y="27"/>
                  </a:cxn>
                  <a:cxn ang="0">
                    <a:pos x="119" y="7"/>
                  </a:cxn>
                  <a:cxn ang="0">
                    <a:pos x="119" y="3"/>
                  </a:cxn>
                  <a:cxn ang="0">
                    <a:pos x="116" y="0"/>
                  </a:cxn>
                  <a:cxn ang="0">
                    <a:pos x="113" y="2"/>
                  </a:cxn>
                  <a:cxn ang="0">
                    <a:pos x="111" y="4"/>
                  </a:cxn>
                </a:cxnLst>
                <a:rect l="0" t="0" r="r" b="b"/>
                <a:pathLst>
                  <a:path w="120" h="654">
                    <a:moveTo>
                      <a:pt x="111" y="4"/>
                    </a:moveTo>
                    <a:lnTo>
                      <a:pt x="111" y="4"/>
                    </a:lnTo>
                    <a:lnTo>
                      <a:pt x="104" y="24"/>
                    </a:lnTo>
                    <a:lnTo>
                      <a:pt x="100" y="44"/>
                    </a:lnTo>
                    <a:lnTo>
                      <a:pt x="96" y="63"/>
                    </a:lnTo>
                    <a:lnTo>
                      <a:pt x="91" y="83"/>
                    </a:lnTo>
                    <a:lnTo>
                      <a:pt x="86" y="123"/>
                    </a:lnTo>
                    <a:lnTo>
                      <a:pt x="81" y="165"/>
                    </a:lnTo>
                    <a:lnTo>
                      <a:pt x="81" y="165"/>
                    </a:lnTo>
                    <a:lnTo>
                      <a:pt x="78" y="186"/>
                    </a:lnTo>
                    <a:lnTo>
                      <a:pt x="74" y="208"/>
                    </a:lnTo>
                    <a:lnTo>
                      <a:pt x="69" y="230"/>
                    </a:lnTo>
                    <a:lnTo>
                      <a:pt x="64" y="250"/>
                    </a:lnTo>
                    <a:lnTo>
                      <a:pt x="64" y="250"/>
                    </a:lnTo>
                    <a:lnTo>
                      <a:pt x="60" y="262"/>
                    </a:lnTo>
                    <a:lnTo>
                      <a:pt x="58" y="272"/>
                    </a:lnTo>
                    <a:lnTo>
                      <a:pt x="54" y="296"/>
                    </a:lnTo>
                    <a:lnTo>
                      <a:pt x="51" y="319"/>
                    </a:lnTo>
                    <a:lnTo>
                      <a:pt x="47" y="341"/>
                    </a:lnTo>
                    <a:lnTo>
                      <a:pt x="47" y="341"/>
                    </a:lnTo>
                    <a:lnTo>
                      <a:pt x="39" y="375"/>
                    </a:lnTo>
                    <a:lnTo>
                      <a:pt x="32" y="412"/>
                    </a:lnTo>
                    <a:lnTo>
                      <a:pt x="25" y="447"/>
                    </a:lnTo>
                    <a:lnTo>
                      <a:pt x="20" y="482"/>
                    </a:lnTo>
                    <a:lnTo>
                      <a:pt x="20" y="482"/>
                    </a:lnTo>
                    <a:lnTo>
                      <a:pt x="17" y="506"/>
                    </a:lnTo>
                    <a:lnTo>
                      <a:pt x="12" y="527"/>
                    </a:lnTo>
                    <a:lnTo>
                      <a:pt x="7" y="550"/>
                    </a:lnTo>
                    <a:lnTo>
                      <a:pt x="2" y="573"/>
                    </a:lnTo>
                    <a:lnTo>
                      <a:pt x="2" y="573"/>
                    </a:lnTo>
                    <a:lnTo>
                      <a:pt x="1" y="582"/>
                    </a:lnTo>
                    <a:lnTo>
                      <a:pt x="0" y="591"/>
                    </a:lnTo>
                    <a:lnTo>
                      <a:pt x="0" y="611"/>
                    </a:lnTo>
                    <a:lnTo>
                      <a:pt x="1" y="631"/>
                    </a:lnTo>
                    <a:lnTo>
                      <a:pt x="2" y="650"/>
                    </a:lnTo>
                    <a:lnTo>
                      <a:pt x="2" y="650"/>
                    </a:lnTo>
                    <a:lnTo>
                      <a:pt x="2" y="652"/>
                    </a:lnTo>
                    <a:lnTo>
                      <a:pt x="3" y="653"/>
                    </a:lnTo>
                    <a:lnTo>
                      <a:pt x="5" y="654"/>
                    </a:lnTo>
                    <a:lnTo>
                      <a:pt x="6" y="654"/>
                    </a:lnTo>
                    <a:lnTo>
                      <a:pt x="8" y="654"/>
                    </a:lnTo>
                    <a:lnTo>
                      <a:pt x="10" y="653"/>
                    </a:lnTo>
                    <a:lnTo>
                      <a:pt x="11" y="652"/>
                    </a:lnTo>
                    <a:lnTo>
                      <a:pt x="11" y="650"/>
                    </a:lnTo>
                    <a:lnTo>
                      <a:pt x="11" y="650"/>
                    </a:lnTo>
                    <a:lnTo>
                      <a:pt x="10" y="608"/>
                    </a:lnTo>
                    <a:lnTo>
                      <a:pt x="10" y="587"/>
                    </a:lnTo>
                    <a:lnTo>
                      <a:pt x="11" y="577"/>
                    </a:lnTo>
                    <a:lnTo>
                      <a:pt x="12" y="567"/>
                    </a:lnTo>
                    <a:lnTo>
                      <a:pt x="12" y="567"/>
                    </a:lnTo>
                    <a:lnTo>
                      <a:pt x="17" y="548"/>
                    </a:lnTo>
                    <a:lnTo>
                      <a:pt x="22" y="528"/>
                    </a:lnTo>
                    <a:lnTo>
                      <a:pt x="27" y="509"/>
                    </a:lnTo>
                    <a:lnTo>
                      <a:pt x="28" y="498"/>
                    </a:lnTo>
                    <a:lnTo>
                      <a:pt x="29" y="489"/>
                    </a:lnTo>
                    <a:lnTo>
                      <a:pt x="29" y="489"/>
                    </a:lnTo>
                    <a:lnTo>
                      <a:pt x="32" y="471"/>
                    </a:lnTo>
                    <a:lnTo>
                      <a:pt x="35" y="454"/>
                    </a:lnTo>
                    <a:lnTo>
                      <a:pt x="41" y="420"/>
                    </a:lnTo>
                    <a:lnTo>
                      <a:pt x="41" y="420"/>
                    </a:lnTo>
                    <a:lnTo>
                      <a:pt x="47" y="382"/>
                    </a:lnTo>
                    <a:lnTo>
                      <a:pt x="51" y="362"/>
                    </a:lnTo>
                    <a:lnTo>
                      <a:pt x="56" y="343"/>
                    </a:lnTo>
                    <a:lnTo>
                      <a:pt x="56" y="343"/>
                    </a:lnTo>
                    <a:lnTo>
                      <a:pt x="60" y="324"/>
                    </a:lnTo>
                    <a:lnTo>
                      <a:pt x="65" y="303"/>
                    </a:lnTo>
                    <a:lnTo>
                      <a:pt x="71" y="262"/>
                    </a:lnTo>
                    <a:lnTo>
                      <a:pt x="71" y="262"/>
                    </a:lnTo>
                    <a:lnTo>
                      <a:pt x="75" y="240"/>
                    </a:lnTo>
                    <a:lnTo>
                      <a:pt x="80" y="219"/>
                    </a:lnTo>
                    <a:lnTo>
                      <a:pt x="84" y="198"/>
                    </a:lnTo>
                    <a:lnTo>
                      <a:pt x="88" y="176"/>
                    </a:lnTo>
                    <a:lnTo>
                      <a:pt x="88" y="176"/>
                    </a:lnTo>
                    <a:lnTo>
                      <a:pt x="95" y="134"/>
                    </a:lnTo>
                    <a:lnTo>
                      <a:pt x="100" y="90"/>
                    </a:lnTo>
                    <a:lnTo>
                      <a:pt x="104" y="70"/>
                    </a:lnTo>
                    <a:lnTo>
                      <a:pt x="108" y="48"/>
                    </a:lnTo>
                    <a:lnTo>
                      <a:pt x="113" y="27"/>
                    </a:lnTo>
                    <a:lnTo>
                      <a:pt x="119" y="7"/>
                    </a:lnTo>
                    <a:lnTo>
                      <a:pt x="119" y="7"/>
                    </a:lnTo>
                    <a:lnTo>
                      <a:pt x="120" y="5"/>
                    </a:lnTo>
                    <a:lnTo>
                      <a:pt x="119" y="3"/>
                    </a:lnTo>
                    <a:lnTo>
                      <a:pt x="118" y="2"/>
                    </a:lnTo>
                    <a:lnTo>
                      <a:pt x="116" y="0"/>
                    </a:lnTo>
                    <a:lnTo>
                      <a:pt x="115" y="0"/>
                    </a:lnTo>
                    <a:lnTo>
                      <a:pt x="113" y="2"/>
                    </a:lnTo>
                    <a:lnTo>
                      <a:pt x="112" y="3"/>
                    </a:lnTo>
                    <a:lnTo>
                      <a:pt x="111" y="4"/>
                    </a:lnTo>
                    <a:lnTo>
                      <a:pt x="111" y="4"/>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86" name="chenying0907 733"/>
              <p:cNvSpPr/>
              <p:nvPr/>
            </p:nvSpPr>
            <p:spPr bwMode="auto">
              <a:xfrm>
                <a:off x="5746751" y="4235450"/>
                <a:ext cx="46038" cy="260350"/>
              </a:xfrm>
              <a:custGeom>
                <a:avLst/>
                <a:gdLst/>
                <a:ahLst/>
                <a:cxnLst>
                  <a:cxn ang="0">
                    <a:pos x="76" y="2"/>
                  </a:cxn>
                  <a:cxn ang="0">
                    <a:pos x="70" y="31"/>
                  </a:cxn>
                  <a:cxn ang="0">
                    <a:pos x="69" y="60"/>
                  </a:cxn>
                  <a:cxn ang="0">
                    <a:pos x="70" y="106"/>
                  </a:cxn>
                  <a:cxn ang="0">
                    <a:pos x="70" y="120"/>
                  </a:cxn>
                  <a:cxn ang="0">
                    <a:pos x="65" y="152"/>
                  </a:cxn>
                  <a:cxn ang="0">
                    <a:pos x="50" y="215"/>
                  </a:cxn>
                  <a:cxn ang="0">
                    <a:pos x="44" y="248"/>
                  </a:cxn>
                  <a:cxn ang="0">
                    <a:pos x="40" y="279"/>
                  </a:cxn>
                  <a:cxn ang="0">
                    <a:pos x="30" y="342"/>
                  </a:cxn>
                  <a:cxn ang="0">
                    <a:pos x="21" y="373"/>
                  </a:cxn>
                  <a:cxn ang="0">
                    <a:pos x="7" y="430"/>
                  </a:cxn>
                  <a:cxn ang="0">
                    <a:pos x="1" y="473"/>
                  </a:cxn>
                  <a:cxn ang="0">
                    <a:pos x="0" y="488"/>
                  </a:cxn>
                  <a:cxn ang="0">
                    <a:pos x="2" y="491"/>
                  </a:cxn>
                  <a:cxn ang="0">
                    <a:pos x="5" y="492"/>
                  </a:cxn>
                  <a:cxn ang="0">
                    <a:pos x="8" y="491"/>
                  </a:cxn>
                  <a:cxn ang="0">
                    <a:pos x="9" y="488"/>
                  </a:cxn>
                  <a:cxn ang="0">
                    <a:pos x="10" y="472"/>
                  </a:cxn>
                  <a:cxn ang="0">
                    <a:pos x="17" y="428"/>
                  </a:cxn>
                  <a:cxn ang="0">
                    <a:pos x="33" y="369"/>
                  </a:cxn>
                  <a:cxn ang="0">
                    <a:pos x="40" y="341"/>
                  </a:cxn>
                  <a:cxn ang="0">
                    <a:pos x="49" y="284"/>
                  </a:cxn>
                  <a:cxn ang="0">
                    <a:pos x="53" y="256"/>
                  </a:cxn>
                  <a:cxn ang="0">
                    <a:pos x="58" y="224"/>
                  </a:cxn>
                  <a:cxn ang="0">
                    <a:pos x="72" y="161"/>
                  </a:cxn>
                  <a:cxn ang="0">
                    <a:pos x="78" y="129"/>
                  </a:cxn>
                  <a:cxn ang="0">
                    <a:pos x="80" y="103"/>
                  </a:cxn>
                  <a:cxn ang="0">
                    <a:pos x="80" y="76"/>
                  </a:cxn>
                  <a:cxn ang="0">
                    <a:pos x="81" y="22"/>
                  </a:cxn>
                  <a:cxn ang="0">
                    <a:pos x="85" y="5"/>
                  </a:cxn>
                  <a:cxn ang="0">
                    <a:pos x="85" y="3"/>
                  </a:cxn>
                  <a:cxn ang="0">
                    <a:pos x="83" y="0"/>
                  </a:cxn>
                  <a:cxn ang="0">
                    <a:pos x="78" y="0"/>
                  </a:cxn>
                  <a:cxn ang="0">
                    <a:pos x="76" y="2"/>
                  </a:cxn>
                </a:cxnLst>
                <a:rect l="0" t="0" r="r" b="b"/>
                <a:pathLst>
                  <a:path w="85" h="492">
                    <a:moveTo>
                      <a:pt x="76" y="2"/>
                    </a:moveTo>
                    <a:lnTo>
                      <a:pt x="76" y="2"/>
                    </a:lnTo>
                    <a:lnTo>
                      <a:pt x="72" y="17"/>
                    </a:lnTo>
                    <a:lnTo>
                      <a:pt x="70" y="31"/>
                    </a:lnTo>
                    <a:lnTo>
                      <a:pt x="69" y="46"/>
                    </a:lnTo>
                    <a:lnTo>
                      <a:pt x="69" y="60"/>
                    </a:lnTo>
                    <a:lnTo>
                      <a:pt x="70" y="91"/>
                    </a:lnTo>
                    <a:lnTo>
                      <a:pt x="70" y="106"/>
                    </a:lnTo>
                    <a:lnTo>
                      <a:pt x="70" y="120"/>
                    </a:lnTo>
                    <a:lnTo>
                      <a:pt x="70" y="120"/>
                    </a:lnTo>
                    <a:lnTo>
                      <a:pt x="68" y="136"/>
                    </a:lnTo>
                    <a:lnTo>
                      <a:pt x="65" y="152"/>
                    </a:lnTo>
                    <a:lnTo>
                      <a:pt x="58" y="184"/>
                    </a:lnTo>
                    <a:lnTo>
                      <a:pt x="50" y="215"/>
                    </a:lnTo>
                    <a:lnTo>
                      <a:pt x="47" y="232"/>
                    </a:lnTo>
                    <a:lnTo>
                      <a:pt x="44" y="248"/>
                    </a:lnTo>
                    <a:lnTo>
                      <a:pt x="44" y="248"/>
                    </a:lnTo>
                    <a:lnTo>
                      <a:pt x="40" y="279"/>
                    </a:lnTo>
                    <a:lnTo>
                      <a:pt x="36" y="311"/>
                    </a:lnTo>
                    <a:lnTo>
                      <a:pt x="30" y="342"/>
                    </a:lnTo>
                    <a:lnTo>
                      <a:pt x="21" y="373"/>
                    </a:lnTo>
                    <a:lnTo>
                      <a:pt x="21" y="373"/>
                    </a:lnTo>
                    <a:lnTo>
                      <a:pt x="14" y="401"/>
                    </a:lnTo>
                    <a:lnTo>
                      <a:pt x="7" y="430"/>
                    </a:lnTo>
                    <a:lnTo>
                      <a:pt x="3" y="459"/>
                    </a:lnTo>
                    <a:lnTo>
                      <a:pt x="1" y="473"/>
                    </a:lnTo>
                    <a:lnTo>
                      <a:pt x="0" y="488"/>
                    </a:lnTo>
                    <a:lnTo>
                      <a:pt x="0" y="488"/>
                    </a:lnTo>
                    <a:lnTo>
                      <a:pt x="1" y="490"/>
                    </a:lnTo>
                    <a:lnTo>
                      <a:pt x="2" y="491"/>
                    </a:lnTo>
                    <a:lnTo>
                      <a:pt x="3" y="492"/>
                    </a:lnTo>
                    <a:lnTo>
                      <a:pt x="5" y="492"/>
                    </a:lnTo>
                    <a:lnTo>
                      <a:pt x="6" y="492"/>
                    </a:lnTo>
                    <a:lnTo>
                      <a:pt x="8" y="491"/>
                    </a:lnTo>
                    <a:lnTo>
                      <a:pt x="9" y="490"/>
                    </a:lnTo>
                    <a:lnTo>
                      <a:pt x="9" y="488"/>
                    </a:lnTo>
                    <a:lnTo>
                      <a:pt x="9" y="488"/>
                    </a:lnTo>
                    <a:lnTo>
                      <a:pt x="10" y="472"/>
                    </a:lnTo>
                    <a:lnTo>
                      <a:pt x="12" y="458"/>
                    </a:lnTo>
                    <a:lnTo>
                      <a:pt x="17" y="428"/>
                    </a:lnTo>
                    <a:lnTo>
                      <a:pt x="25" y="398"/>
                    </a:lnTo>
                    <a:lnTo>
                      <a:pt x="33" y="369"/>
                    </a:lnTo>
                    <a:lnTo>
                      <a:pt x="33" y="369"/>
                    </a:lnTo>
                    <a:lnTo>
                      <a:pt x="40" y="341"/>
                    </a:lnTo>
                    <a:lnTo>
                      <a:pt x="45" y="313"/>
                    </a:lnTo>
                    <a:lnTo>
                      <a:pt x="49" y="284"/>
                    </a:lnTo>
                    <a:lnTo>
                      <a:pt x="53" y="256"/>
                    </a:lnTo>
                    <a:lnTo>
                      <a:pt x="53" y="256"/>
                    </a:lnTo>
                    <a:lnTo>
                      <a:pt x="55" y="240"/>
                    </a:lnTo>
                    <a:lnTo>
                      <a:pt x="58" y="224"/>
                    </a:lnTo>
                    <a:lnTo>
                      <a:pt x="65" y="192"/>
                    </a:lnTo>
                    <a:lnTo>
                      <a:pt x="72" y="161"/>
                    </a:lnTo>
                    <a:lnTo>
                      <a:pt x="78" y="129"/>
                    </a:lnTo>
                    <a:lnTo>
                      <a:pt x="78" y="129"/>
                    </a:lnTo>
                    <a:lnTo>
                      <a:pt x="79" y="116"/>
                    </a:lnTo>
                    <a:lnTo>
                      <a:pt x="80" y="103"/>
                    </a:lnTo>
                    <a:lnTo>
                      <a:pt x="80" y="76"/>
                    </a:lnTo>
                    <a:lnTo>
                      <a:pt x="80" y="76"/>
                    </a:lnTo>
                    <a:lnTo>
                      <a:pt x="80" y="40"/>
                    </a:lnTo>
                    <a:lnTo>
                      <a:pt x="81" y="22"/>
                    </a:lnTo>
                    <a:lnTo>
                      <a:pt x="82" y="14"/>
                    </a:lnTo>
                    <a:lnTo>
                      <a:pt x="85" y="5"/>
                    </a:lnTo>
                    <a:lnTo>
                      <a:pt x="85" y="5"/>
                    </a:lnTo>
                    <a:lnTo>
                      <a:pt x="85" y="3"/>
                    </a:lnTo>
                    <a:lnTo>
                      <a:pt x="84" y="1"/>
                    </a:lnTo>
                    <a:lnTo>
                      <a:pt x="83" y="0"/>
                    </a:lnTo>
                    <a:lnTo>
                      <a:pt x="82" y="0"/>
                    </a:lnTo>
                    <a:lnTo>
                      <a:pt x="78" y="0"/>
                    </a:lnTo>
                    <a:lnTo>
                      <a:pt x="77" y="1"/>
                    </a:lnTo>
                    <a:lnTo>
                      <a:pt x="76" y="2"/>
                    </a:lnTo>
                    <a:lnTo>
                      <a:pt x="76" y="2"/>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87" name="chenying0907 734"/>
              <p:cNvSpPr/>
              <p:nvPr/>
            </p:nvSpPr>
            <p:spPr bwMode="auto">
              <a:xfrm>
                <a:off x="5780088" y="4264025"/>
                <a:ext cx="34925" cy="196850"/>
              </a:xfrm>
              <a:custGeom>
                <a:avLst/>
                <a:gdLst/>
                <a:ahLst/>
                <a:cxnLst>
                  <a:cxn ang="0">
                    <a:pos x="57" y="4"/>
                  </a:cxn>
                  <a:cxn ang="0">
                    <a:pos x="57" y="4"/>
                  </a:cxn>
                  <a:cxn ang="0">
                    <a:pos x="56" y="51"/>
                  </a:cxn>
                  <a:cxn ang="0">
                    <a:pos x="52" y="96"/>
                  </a:cxn>
                  <a:cxn ang="0">
                    <a:pos x="47" y="141"/>
                  </a:cxn>
                  <a:cxn ang="0">
                    <a:pos x="41" y="187"/>
                  </a:cxn>
                  <a:cxn ang="0">
                    <a:pos x="41" y="187"/>
                  </a:cxn>
                  <a:cxn ang="0">
                    <a:pos x="37" y="210"/>
                  </a:cxn>
                  <a:cxn ang="0">
                    <a:pos x="32" y="232"/>
                  </a:cxn>
                  <a:cxn ang="0">
                    <a:pos x="20" y="278"/>
                  </a:cxn>
                  <a:cxn ang="0">
                    <a:pos x="9" y="322"/>
                  </a:cxn>
                  <a:cxn ang="0">
                    <a:pos x="4" y="345"/>
                  </a:cxn>
                  <a:cxn ang="0">
                    <a:pos x="0" y="368"/>
                  </a:cxn>
                  <a:cxn ang="0">
                    <a:pos x="0" y="368"/>
                  </a:cxn>
                  <a:cxn ang="0">
                    <a:pos x="0" y="370"/>
                  </a:cxn>
                  <a:cxn ang="0">
                    <a:pos x="1" y="372"/>
                  </a:cxn>
                  <a:cxn ang="0">
                    <a:pos x="4" y="374"/>
                  </a:cxn>
                  <a:cxn ang="0">
                    <a:pos x="5" y="374"/>
                  </a:cxn>
                  <a:cxn ang="0">
                    <a:pos x="7" y="374"/>
                  </a:cxn>
                  <a:cxn ang="0">
                    <a:pos x="8" y="373"/>
                  </a:cxn>
                  <a:cxn ang="0">
                    <a:pos x="9" y="371"/>
                  </a:cxn>
                  <a:cxn ang="0">
                    <a:pos x="9" y="371"/>
                  </a:cxn>
                  <a:cxn ang="0">
                    <a:pos x="13" y="348"/>
                  </a:cxn>
                  <a:cxn ang="0">
                    <a:pos x="18" y="325"/>
                  </a:cxn>
                  <a:cxn ang="0">
                    <a:pos x="30" y="280"/>
                  </a:cxn>
                  <a:cxn ang="0">
                    <a:pos x="41" y="235"/>
                  </a:cxn>
                  <a:cxn ang="0">
                    <a:pos x="46" y="213"/>
                  </a:cxn>
                  <a:cxn ang="0">
                    <a:pos x="50" y="190"/>
                  </a:cxn>
                  <a:cxn ang="0">
                    <a:pos x="50" y="190"/>
                  </a:cxn>
                  <a:cxn ang="0">
                    <a:pos x="58" y="144"/>
                  </a:cxn>
                  <a:cxn ang="0">
                    <a:pos x="62" y="97"/>
                  </a:cxn>
                  <a:cxn ang="0">
                    <a:pos x="65" y="51"/>
                  </a:cxn>
                  <a:cxn ang="0">
                    <a:pos x="66" y="4"/>
                  </a:cxn>
                  <a:cxn ang="0">
                    <a:pos x="66" y="4"/>
                  </a:cxn>
                  <a:cxn ang="0">
                    <a:pos x="66" y="2"/>
                  </a:cxn>
                  <a:cxn ang="0">
                    <a:pos x="65" y="1"/>
                  </a:cxn>
                  <a:cxn ang="0">
                    <a:pos x="63" y="0"/>
                  </a:cxn>
                  <a:cxn ang="0">
                    <a:pos x="62" y="0"/>
                  </a:cxn>
                  <a:cxn ang="0">
                    <a:pos x="60" y="0"/>
                  </a:cxn>
                  <a:cxn ang="0">
                    <a:pos x="58" y="1"/>
                  </a:cxn>
                  <a:cxn ang="0">
                    <a:pos x="57" y="2"/>
                  </a:cxn>
                  <a:cxn ang="0">
                    <a:pos x="57" y="4"/>
                  </a:cxn>
                  <a:cxn ang="0">
                    <a:pos x="57" y="4"/>
                  </a:cxn>
                </a:cxnLst>
                <a:rect l="0" t="0" r="r" b="b"/>
                <a:pathLst>
                  <a:path w="66" h="374">
                    <a:moveTo>
                      <a:pt x="57" y="4"/>
                    </a:moveTo>
                    <a:lnTo>
                      <a:pt x="57" y="4"/>
                    </a:lnTo>
                    <a:lnTo>
                      <a:pt x="56" y="51"/>
                    </a:lnTo>
                    <a:lnTo>
                      <a:pt x="52" y="96"/>
                    </a:lnTo>
                    <a:lnTo>
                      <a:pt x="47" y="141"/>
                    </a:lnTo>
                    <a:lnTo>
                      <a:pt x="41" y="187"/>
                    </a:lnTo>
                    <a:lnTo>
                      <a:pt x="41" y="187"/>
                    </a:lnTo>
                    <a:lnTo>
                      <a:pt x="37" y="210"/>
                    </a:lnTo>
                    <a:lnTo>
                      <a:pt x="32" y="232"/>
                    </a:lnTo>
                    <a:lnTo>
                      <a:pt x="20" y="278"/>
                    </a:lnTo>
                    <a:lnTo>
                      <a:pt x="9" y="322"/>
                    </a:lnTo>
                    <a:lnTo>
                      <a:pt x="4" y="345"/>
                    </a:lnTo>
                    <a:lnTo>
                      <a:pt x="0" y="368"/>
                    </a:lnTo>
                    <a:lnTo>
                      <a:pt x="0" y="368"/>
                    </a:lnTo>
                    <a:lnTo>
                      <a:pt x="0" y="370"/>
                    </a:lnTo>
                    <a:lnTo>
                      <a:pt x="1" y="372"/>
                    </a:lnTo>
                    <a:lnTo>
                      <a:pt x="4" y="374"/>
                    </a:lnTo>
                    <a:lnTo>
                      <a:pt x="5" y="374"/>
                    </a:lnTo>
                    <a:lnTo>
                      <a:pt x="7" y="374"/>
                    </a:lnTo>
                    <a:lnTo>
                      <a:pt x="8" y="373"/>
                    </a:lnTo>
                    <a:lnTo>
                      <a:pt x="9" y="371"/>
                    </a:lnTo>
                    <a:lnTo>
                      <a:pt x="9" y="371"/>
                    </a:lnTo>
                    <a:lnTo>
                      <a:pt x="13" y="348"/>
                    </a:lnTo>
                    <a:lnTo>
                      <a:pt x="18" y="325"/>
                    </a:lnTo>
                    <a:lnTo>
                      <a:pt x="30" y="280"/>
                    </a:lnTo>
                    <a:lnTo>
                      <a:pt x="41" y="235"/>
                    </a:lnTo>
                    <a:lnTo>
                      <a:pt x="46" y="213"/>
                    </a:lnTo>
                    <a:lnTo>
                      <a:pt x="50" y="190"/>
                    </a:lnTo>
                    <a:lnTo>
                      <a:pt x="50" y="190"/>
                    </a:lnTo>
                    <a:lnTo>
                      <a:pt x="58" y="144"/>
                    </a:lnTo>
                    <a:lnTo>
                      <a:pt x="62" y="97"/>
                    </a:lnTo>
                    <a:lnTo>
                      <a:pt x="65" y="51"/>
                    </a:lnTo>
                    <a:lnTo>
                      <a:pt x="66" y="4"/>
                    </a:lnTo>
                    <a:lnTo>
                      <a:pt x="66" y="4"/>
                    </a:lnTo>
                    <a:lnTo>
                      <a:pt x="66" y="2"/>
                    </a:lnTo>
                    <a:lnTo>
                      <a:pt x="65" y="1"/>
                    </a:lnTo>
                    <a:lnTo>
                      <a:pt x="63" y="0"/>
                    </a:lnTo>
                    <a:lnTo>
                      <a:pt x="62" y="0"/>
                    </a:lnTo>
                    <a:lnTo>
                      <a:pt x="60" y="0"/>
                    </a:lnTo>
                    <a:lnTo>
                      <a:pt x="58" y="1"/>
                    </a:lnTo>
                    <a:lnTo>
                      <a:pt x="57" y="2"/>
                    </a:lnTo>
                    <a:lnTo>
                      <a:pt x="57" y="4"/>
                    </a:lnTo>
                    <a:lnTo>
                      <a:pt x="57" y="4"/>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88" name="chenying0907 735"/>
              <p:cNvSpPr/>
              <p:nvPr/>
            </p:nvSpPr>
            <p:spPr bwMode="auto">
              <a:xfrm>
                <a:off x="5805488" y="4286250"/>
                <a:ext cx="42863" cy="160338"/>
              </a:xfrm>
              <a:custGeom>
                <a:avLst/>
                <a:gdLst/>
                <a:ahLst/>
                <a:cxnLst>
                  <a:cxn ang="0">
                    <a:pos x="72" y="4"/>
                  </a:cxn>
                  <a:cxn ang="0">
                    <a:pos x="72" y="4"/>
                  </a:cxn>
                  <a:cxn ang="0">
                    <a:pos x="70" y="24"/>
                  </a:cxn>
                  <a:cxn ang="0">
                    <a:pos x="68" y="44"/>
                  </a:cxn>
                  <a:cxn ang="0">
                    <a:pos x="65" y="63"/>
                  </a:cxn>
                  <a:cxn ang="0">
                    <a:pos x="61" y="82"/>
                  </a:cxn>
                  <a:cxn ang="0">
                    <a:pos x="54" y="120"/>
                  </a:cxn>
                  <a:cxn ang="0">
                    <a:pos x="47" y="158"/>
                  </a:cxn>
                  <a:cxn ang="0">
                    <a:pos x="47" y="158"/>
                  </a:cxn>
                  <a:cxn ang="0">
                    <a:pos x="43" y="177"/>
                  </a:cxn>
                  <a:cxn ang="0">
                    <a:pos x="36" y="195"/>
                  </a:cxn>
                  <a:cxn ang="0">
                    <a:pos x="24" y="230"/>
                  </a:cxn>
                  <a:cxn ang="0">
                    <a:pos x="24" y="230"/>
                  </a:cxn>
                  <a:cxn ang="0">
                    <a:pos x="20" y="246"/>
                  </a:cxn>
                  <a:cxn ang="0">
                    <a:pos x="16" y="264"/>
                  </a:cxn>
                  <a:cxn ang="0">
                    <a:pos x="14" y="272"/>
                  </a:cxn>
                  <a:cxn ang="0">
                    <a:pos x="11" y="280"/>
                  </a:cxn>
                  <a:cxn ang="0">
                    <a:pos x="6" y="289"/>
                  </a:cxn>
                  <a:cxn ang="0">
                    <a:pos x="1" y="296"/>
                  </a:cxn>
                  <a:cxn ang="0">
                    <a:pos x="1" y="296"/>
                  </a:cxn>
                  <a:cxn ang="0">
                    <a:pos x="0" y="298"/>
                  </a:cxn>
                  <a:cxn ang="0">
                    <a:pos x="0" y="299"/>
                  </a:cxn>
                  <a:cxn ang="0">
                    <a:pos x="2" y="302"/>
                  </a:cxn>
                  <a:cxn ang="0">
                    <a:pos x="3" y="303"/>
                  </a:cxn>
                  <a:cxn ang="0">
                    <a:pos x="4" y="304"/>
                  </a:cxn>
                  <a:cxn ang="0">
                    <a:pos x="6" y="303"/>
                  </a:cxn>
                  <a:cxn ang="0">
                    <a:pos x="9" y="302"/>
                  </a:cxn>
                  <a:cxn ang="0">
                    <a:pos x="9" y="302"/>
                  </a:cxn>
                  <a:cxn ang="0">
                    <a:pos x="13" y="297"/>
                  </a:cxn>
                  <a:cxn ang="0">
                    <a:pos x="16" y="291"/>
                  </a:cxn>
                  <a:cxn ang="0">
                    <a:pos x="21" y="279"/>
                  </a:cxn>
                  <a:cxn ang="0">
                    <a:pos x="24" y="267"/>
                  </a:cxn>
                  <a:cxn ang="0">
                    <a:pos x="27" y="253"/>
                  </a:cxn>
                  <a:cxn ang="0">
                    <a:pos x="27" y="253"/>
                  </a:cxn>
                  <a:cxn ang="0">
                    <a:pos x="32" y="232"/>
                  </a:cxn>
                  <a:cxn ang="0">
                    <a:pos x="39" y="211"/>
                  </a:cxn>
                  <a:cxn ang="0">
                    <a:pos x="48" y="190"/>
                  </a:cxn>
                  <a:cxn ang="0">
                    <a:pos x="54" y="170"/>
                  </a:cxn>
                  <a:cxn ang="0">
                    <a:pos x="54" y="170"/>
                  </a:cxn>
                  <a:cxn ang="0">
                    <a:pos x="63" y="129"/>
                  </a:cxn>
                  <a:cxn ang="0">
                    <a:pos x="72" y="88"/>
                  </a:cxn>
                  <a:cxn ang="0">
                    <a:pos x="76" y="67"/>
                  </a:cxn>
                  <a:cxn ang="0">
                    <a:pos x="78" y="47"/>
                  </a:cxn>
                  <a:cxn ang="0">
                    <a:pos x="80" y="25"/>
                  </a:cxn>
                  <a:cxn ang="0">
                    <a:pos x="81" y="4"/>
                  </a:cxn>
                  <a:cxn ang="0">
                    <a:pos x="81" y="4"/>
                  </a:cxn>
                  <a:cxn ang="0">
                    <a:pos x="80" y="3"/>
                  </a:cxn>
                  <a:cxn ang="0">
                    <a:pos x="79" y="1"/>
                  </a:cxn>
                  <a:cxn ang="0">
                    <a:pos x="78" y="0"/>
                  </a:cxn>
                  <a:cxn ang="0">
                    <a:pos x="76" y="0"/>
                  </a:cxn>
                  <a:cxn ang="0">
                    <a:pos x="75" y="0"/>
                  </a:cxn>
                  <a:cxn ang="0">
                    <a:pos x="73" y="1"/>
                  </a:cxn>
                  <a:cxn ang="0">
                    <a:pos x="72" y="3"/>
                  </a:cxn>
                  <a:cxn ang="0">
                    <a:pos x="72" y="4"/>
                  </a:cxn>
                  <a:cxn ang="0">
                    <a:pos x="72" y="4"/>
                  </a:cxn>
                </a:cxnLst>
                <a:rect l="0" t="0" r="r" b="b"/>
                <a:pathLst>
                  <a:path w="81" h="304">
                    <a:moveTo>
                      <a:pt x="72" y="4"/>
                    </a:moveTo>
                    <a:lnTo>
                      <a:pt x="72" y="4"/>
                    </a:lnTo>
                    <a:lnTo>
                      <a:pt x="70" y="24"/>
                    </a:lnTo>
                    <a:lnTo>
                      <a:pt x="68" y="44"/>
                    </a:lnTo>
                    <a:lnTo>
                      <a:pt x="65" y="63"/>
                    </a:lnTo>
                    <a:lnTo>
                      <a:pt x="61" y="82"/>
                    </a:lnTo>
                    <a:lnTo>
                      <a:pt x="54" y="120"/>
                    </a:lnTo>
                    <a:lnTo>
                      <a:pt x="47" y="158"/>
                    </a:lnTo>
                    <a:lnTo>
                      <a:pt x="47" y="158"/>
                    </a:lnTo>
                    <a:lnTo>
                      <a:pt x="43" y="177"/>
                    </a:lnTo>
                    <a:lnTo>
                      <a:pt x="36" y="195"/>
                    </a:lnTo>
                    <a:lnTo>
                      <a:pt x="24" y="230"/>
                    </a:lnTo>
                    <a:lnTo>
                      <a:pt x="24" y="230"/>
                    </a:lnTo>
                    <a:lnTo>
                      <a:pt x="20" y="246"/>
                    </a:lnTo>
                    <a:lnTo>
                      <a:pt x="16" y="264"/>
                    </a:lnTo>
                    <a:lnTo>
                      <a:pt x="14" y="272"/>
                    </a:lnTo>
                    <a:lnTo>
                      <a:pt x="11" y="280"/>
                    </a:lnTo>
                    <a:lnTo>
                      <a:pt x="6" y="289"/>
                    </a:lnTo>
                    <a:lnTo>
                      <a:pt x="1" y="296"/>
                    </a:lnTo>
                    <a:lnTo>
                      <a:pt x="1" y="296"/>
                    </a:lnTo>
                    <a:lnTo>
                      <a:pt x="0" y="298"/>
                    </a:lnTo>
                    <a:lnTo>
                      <a:pt x="0" y="299"/>
                    </a:lnTo>
                    <a:lnTo>
                      <a:pt x="2" y="302"/>
                    </a:lnTo>
                    <a:lnTo>
                      <a:pt x="3" y="303"/>
                    </a:lnTo>
                    <a:lnTo>
                      <a:pt x="4" y="304"/>
                    </a:lnTo>
                    <a:lnTo>
                      <a:pt x="6" y="303"/>
                    </a:lnTo>
                    <a:lnTo>
                      <a:pt x="9" y="302"/>
                    </a:lnTo>
                    <a:lnTo>
                      <a:pt x="9" y="302"/>
                    </a:lnTo>
                    <a:lnTo>
                      <a:pt x="13" y="297"/>
                    </a:lnTo>
                    <a:lnTo>
                      <a:pt x="16" y="291"/>
                    </a:lnTo>
                    <a:lnTo>
                      <a:pt x="21" y="279"/>
                    </a:lnTo>
                    <a:lnTo>
                      <a:pt x="24" y="267"/>
                    </a:lnTo>
                    <a:lnTo>
                      <a:pt x="27" y="253"/>
                    </a:lnTo>
                    <a:lnTo>
                      <a:pt x="27" y="253"/>
                    </a:lnTo>
                    <a:lnTo>
                      <a:pt x="32" y="232"/>
                    </a:lnTo>
                    <a:lnTo>
                      <a:pt x="39" y="211"/>
                    </a:lnTo>
                    <a:lnTo>
                      <a:pt x="48" y="190"/>
                    </a:lnTo>
                    <a:lnTo>
                      <a:pt x="54" y="170"/>
                    </a:lnTo>
                    <a:lnTo>
                      <a:pt x="54" y="170"/>
                    </a:lnTo>
                    <a:lnTo>
                      <a:pt x="63" y="129"/>
                    </a:lnTo>
                    <a:lnTo>
                      <a:pt x="72" y="88"/>
                    </a:lnTo>
                    <a:lnTo>
                      <a:pt x="76" y="67"/>
                    </a:lnTo>
                    <a:lnTo>
                      <a:pt x="78" y="47"/>
                    </a:lnTo>
                    <a:lnTo>
                      <a:pt x="80" y="25"/>
                    </a:lnTo>
                    <a:lnTo>
                      <a:pt x="81" y="4"/>
                    </a:lnTo>
                    <a:lnTo>
                      <a:pt x="81" y="4"/>
                    </a:lnTo>
                    <a:lnTo>
                      <a:pt x="80" y="3"/>
                    </a:lnTo>
                    <a:lnTo>
                      <a:pt x="79" y="1"/>
                    </a:lnTo>
                    <a:lnTo>
                      <a:pt x="78" y="0"/>
                    </a:lnTo>
                    <a:lnTo>
                      <a:pt x="76" y="0"/>
                    </a:lnTo>
                    <a:lnTo>
                      <a:pt x="75" y="0"/>
                    </a:lnTo>
                    <a:lnTo>
                      <a:pt x="73" y="1"/>
                    </a:lnTo>
                    <a:lnTo>
                      <a:pt x="72" y="3"/>
                    </a:lnTo>
                    <a:lnTo>
                      <a:pt x="72" y="4"/>
                    </a:lnTo>
                    <a:lnTo>
                      <a:pt x="72" y="4"/>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89" name="chenying0907 736"/>
              <p:cNvSpPr/>
              <p:nvPr/>
            </p:nvSpPr>
            <p:spPr bwMode="auto">
              <a:xfrm>
                <a:off x="5845176" y="4311650"/>
                <a:ext cx="38100" cy="122238"/>
              </a:xfrm>
              <a:custGeom>
                <a:avLst/>
                <a:gdLst/>
                <a:ahLst/>
                <a:cxnLst>
                  <a:cxn ang="0">
                    <a:pos x="62" y="4"/>
                  </a:cxn>
                  <a:cxn ang="0">
                    <a:pos x="62" y="4"/>
                  </a:cxn>
                  <a:cxn ang="0">
                    <a:pos x="59" y="36"/>
                  </a:cxn>
                  <a:cxn ang="0">
                    <a:pos x="55" y="69"/>
                  </a:cxn>
                  <a:cxn ang="0">
                    <a:pos x="53" y="86"/>
                  </a:cxn>
                  <a:cxn ang="0">
                    <a:pos x="50" y="101"/>
                  </a:cxn>
                  <a:cxn ang="0">
                    <a:pos x="47" y="117"/>
                  </a:cxn>
                  <a:cxn ang="0">
                    <a:pos x="42" y="132"/>
                  </a:cxn>
                  <a:cxn ang="0">
                    <a:pos x="42" y="132"/>
                  </a:cxn>
                  <a:cxn ang="0">
                    <a:pos x="36" y="145"/>
                  </a:cxn>
                  <a:cxn ang="0">
                    <a:pos x="30" y="159"/>
                  </a:cxn>
                  <a:cxn ang="0">
                    <a:pos x="17" y="185"/>
                  </a:cxn>
                  <a:cxn ang="0">
                    <a:pos x="17" y="185"/>
                  </a:cxn>
                  <a:cxn ang="0">
                    <a:pos x="16" y="189"/>
                  </a:cxn>
                  <a:cxn ang="0">
                    <a:pos x="15" y="194"/>
                  </a:cxn>
                  <a:cxn ang="0">
                    <a:pos x="13" y="206"/>
                  </a:cxn>
                  <a:cxn ang="0">
                    <a:pos x="12" y="212"/>
                  </a:cxn>
                  <a:cxn ang="0">
                    <a:pos x="10" y="217"/>
                  </a:cxn>
                  <a:cxn ang="0">
                    <a:pos x="7" y="221"/>
                  </a:cxn>
                  <a:cxn ang="0">
                    <a:pos x="4" y="223"/>
                  </a:cxn>
                  <a:cxn ang="0">
                    <a:pos x="4" y="223"/>
                  </a:cxn>
                  <a:cxn ang="0">
                    <a:pos x="2" y="224"/>
                  </a:cxn>
                  <a:cxn ang="0">
                    <a:pos x="1" y="225"/>
                  </a:cxn>
                  <a:cxn ang="0">
                    <a:pos x="0" y="227"/>
                  </a:cxn>
                  <a:cxn ang="0">
                    <a:pos x="1" y="228"/>
                  </a:cxn>
                  <a:cxn ang="0">
                    <a:pos x="1" y="230"/>
                  </a:cxn>
                  <a:cxn ang="0">
                    <a:pos x="2" y="231"/>
                  </a:cxn>
                  <a:cxn ang="0">
                    <a:pos x="4" y="232"/>
                  </a:cxn>
                  <a:cxn ang="0">
                    <a:pos x="6" y="232"/>
                  </a:cxn>
                  <a:cxn ang="0">
                    <a:pos x="6" y="232"/>
                  </a:cxn>
                  <a:cxn ang="0">
                    <a:pos x="9" y="230"/>
                  </a:cxn>
                  <a:cxn ang="0">
                    <a:pos x="12" y="229"/>
                  </a:cxn>
                  <a:cxn ang="0">
                    <a:pos x="15" y="225"/>
                  </a:cxn>
                  <a:cxn ang="0">
                    <a:pos x="18" y="219"/>
                  </a:cxn>
                  <a:cxn ang="0">
                    <a:pos x="20" y="213"/>
                  </a:cxn>
                  <a:cxn ang="0">
                    <a:pos x="20" y="213"/>
                  </a:cxn>
                  <a:cxn ang="0">
                    <a:pos x="22" y="205"/>
                  </a:cxn>
                  <a:cxn ang="0">
                    <a:pos x="24" y="198"/>
                  </a:cxn>
                  <a:cxn ang="0">
                    <a:pos x="25" y="191"/>
                  </a:cxn>
                  <a:cxn ang="0">
                    <a:pos x="29" y="184"/>
                  </a:cxn>
                  <a:cxn ang="0">
                    <a:pos x="29" y="184"/>
                  </a:cxn>
                  <a:cxn ang="0">
                    <a:pos x="44" y="150"/>
                  </a:cxn>
                  <a:cxn ang="0">
                    <a:pos x="44" y="150"/>
                  </a:cxn>
                  <a:cxn ang="0">
                    <a:pos x="51" y="133"/>
                  </a:cxn>
                  <a:cxn ang="0">
                    <a:pos x="56" y="116"/>
                  </a:cxn>
                  <a:cxn ang="0">
                    <a:pos x="61" y="97"/>
                  </a:cxn>
                  <a:cxn ang="0">
                    <a:pos x="63" y="78"/>
                  </a:cxn>
                  <a:cxn ang="0">
                    <a:pos x="67" y="41"/>
                  </a:cxn>
                  <a:cxn ang="0">
                    <a:pos x="71" y="4"/>
                  </a:cxn>
                  <a:cxn ang="0">
                    <a:pos x="71" y="4"/>
                  </a:cxn>
                  <a:cxn ang="0">
                    <a:pos x="71" y="2"/>
                  </a:cxn>
                  <a:cxn ang="0">
                    <a:pos x="70" y="1"/>
                  </a:cxn>
                  <a:cxn ang="0">
                    <a:pos x="69" y="0"/>
                  </a:cxn>
                  <a:cxn ang="0">
                    <a:pos x="67" y="0"/>
                  </a:cxn>
                  <a:cxn ang="0">
                    <a:pos x="64" y="1"/>
                  </a:cxn>
                  <a:cxn ang="0">
                    <a:pos x="63" y="2"/>
                  </a:cxn>
                  <a:cxn ang="0">
                    <a:pos x="62" y="4"/>
                  </a:cxn>
                  <a:cxn ang="0">
                    <a:pos x="62" y="4"/>
                  </a:cxn>
                </a:cxnLst>
                <a:rect l="0" t="0" r="r" b="b"/>
                <a:pathLst>
                  <a:path w="71" h="232">
                    <a:moveTo>
                      <a:pt x="62" y="4"/>
                    </a:moveTo>
                    <a:lnTo>
                      <a:pt x="62" y="4"/>
                    </a:lnTo>
                    <a:lnTo>
                      <a:pt x="59" y="36"/>
                    </a:lnTo>
                    <a:lnTo>
                      <a:pt x="55" y="69"/>
                    </a:lnTo>
                    <a:lnTo>
                      <a:pt x="53" y="86"/>
                    </a:lnTo>
                    <a:lnTo>
                      <a:pt x="50" y="101"/>
                    </a:lnTo>
                    <a:lnTo>
                      <a:pt x="47" y="117"/>
                    </a:lnTo>
                    <a:lnTo>
                      <a:pt x="42" y="132"/>
                    </a:lnTo>
                    <a:lnTo>
                      <a:pt x="42" y="132"/>
                    </a:lnTo>
                    <a:lnTo>
                      <a:pt x="36" y="145"/>
                    </a:lnTo>
                    <a:lnTo>
                      <a:pt x="30" y="159"/>
                    </a:lnTo>
                    <a:lnTo>
                      <a:pt x="17" y="185"/>
                    </a:lnTo>
                    <a:lnTo>
                      <a:pt x="17" y="185"/>
                    </a:lnTo>
                    <a:lnTo>
                      <a:pt x="16" y="189"/>
                    </a:lnTo>
                    <a:lnTo>
                      <a:pt x="15" y="194"/>
                    </a:lnTo>
                    <a:lnTo>
                      <a:pt x="13" y="206"/>
                    </a:lnTo>
                    <a:lnTo>
                      <a:pt x="12" y="212"/>
                    </a:lnTo>
                    <a:lnTo>
                      <a:pt x="10" y="217"/>
                    </a:lnTo>
                    <a:lnTo>
                      <a:pt x="7" y="221"/>
                    </a:lnTo>
                    <a:lnTo>
                      <a:pt x="4" y="223"/>
                    </a:lnTo>
                    <a:lnTo>
                      <a:pt x="4" y="223"/>
                    </a:lnTo>
                    <a:lnTo>
                      <a:pt x="2" y="224"/>
                    </a:lnTo>
                    <a:lnTo>
                      <a:pt x="1" y="225"/>
                    </a:lnTo>
                    <a:lnTo>
                      <a:pt x="0" y="227"/>
                    </a:lnTo>
                    <a:lnTo>
                      <a:pt x="1" y="228"/>
                    </a:lnTo>
                    <a:lnTo>
                      <a:pt x="1" y="230"/>
                    </a:lnTo>
                    <a:lnTo>
                      <a:pt x="2" y="231"/>
                    </a:lnTo>
                    <a:lnTo>
                      <a:pt x="4" y="232"/>
                    </a:lnTo>
                    <a:lnTo>
                      <a:pt x="6" y="232"/>
                    </a:lnTo>
                    <a:lnTo>
                      <a:pt x="6" y="232"/>
                    </a:lnTo>
                    <a:lnTo>
                      <a:pt x="9" y="230"/>
                    </a:lnTo>
                    <a:lnTo>
                      <a:pt x="12" y="229"/>
                    </a:lnTo>
                    <a:lnTo>
                      <a:pt x="15" y="225"/>
                    </a:lnTo>
                    <a:lnTo>
                      <a:pt x="18" y="219"/>
                    </a:lnTo>
                    <a:lnTo>
                      <a:pt x="20" y="213"/>
                    </a:lnTo>
                    <a:lnTo>
                      <a:pt x="20" y="213"/>
                    </a:lnTo>
                    <a:lnTo>
                      <a:pt x="22" y="205"/>
                    </a:lnTo>
                    <a:lnTo>
                      <a:pt x="24" y="198"/>
                    </a:lnTo>
                    <a:lnTo>
                      <a:pt x="25" y="191"/>
                    </a:lnTo>
                    <a:lnTo>
                      <a:pt x="29" y="184"/>
                    </a:lnTo>
                    <a:lnTo>
                      <a:pt x="29" y="184"/>
                    </a:lnTo>
                    <a:lnTo>
                      <a:pt x="44" y="150"/>
                    </a:lnTo>
                    <a:lnTo>
                      <a:pt x="44" y="150"/>
                    </a:lnTo>
                    <a:lnTo>
                      <a:pt x="51" y="133"/>
                    </a:lnTo>
                    <a:lnTo>
                      <a:pt x="56" y="116"/>
                    </a:lnTo>
                    <a:lnTo>
                      <a:pt x="61" y="97"/>
                    </a:lnTo>
                    <a:lnTo>
                      <a:pt x="63" y="78"/>
                    </a:lnTo>
                    <a:lnTo>
                      <a:pt x="67" y="41"/>
                    </a:lnTo>
                    <a:lnTo>
                      <a:pt x="71" y="4"/>
                    </a:lnTo>
                    <a:lnTo>
                      <a:pt x="71" y="4"/>
                    </a:lnTo>
                    <a:lnTo>
                      <a:pt x="71" y="2"/>
                    </a:lnTo>
                    <a:lnTo>
                      <a:pt x="70" y="1"/>
                    </a:lnTo>
                    <a:lnTo>
                      <a:pt x="69" y="0"/>
                    </a:lnTo>
                    <a:lnTo>
                      <a:pt x="67" y="0"/>
                    </a:lnTo>
                    <a:lnTo>
                      <a:pt x="64" y="1"/>
                    </a:lnTo>
                    <a:lnTo>
                      <a:pt x="63" y="2"/>
                    </a:lnTo>
                    <a:lnTo>
                      <a:pt x="62" y="4"/>
                    </a:lnTo>
                    <a:lnTo>
                      <a:pt x="62" y="4"/>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90" name="chenying0907 737"/>
              <p:cNvSpPr>
                <a:spLocks noEditPoints="1"/>
              </p:cNvSpPr>
              <p:nvPr/>
            </p:nvSpPr>
            <p:spPr bwMode="auto">
              <a:xfrm>
                <a:off x="5284788" y="4124325"/>
                <a:ext cx="636588" cy="654050"/>
              </a:xfrm>
              <a:custGeom>
                <a:avLst/>
                <a:gdLst/>
                <a:ahLst/>
                <a:cxnLst>
                  <a:cxn ang="0">
                    <a:pos x="758" y="1226"/>
                  </a:cxn>
                  <a:cxn ang="0">
                    <a:pos x="680" y="1170"/>
                  </a:cxn>
                  <a:cxn ang="0">
                    <a:pos x="470" y="963"/>
                  </a:cxn>
                  <a:cxn ang="0">
                    <a:pos x="211" y="691"/>
                  </a:cxn>
                  <a:cxn ang="0">
                    <a:pos x="48" y="528"/>
                  </a:cxn>
                  <a:cxn ang="0">
                    <a:pos x="0" y="453"/>
                  </a:cxn>
                  <a:cxn ang="0">
                    <a:pos x="29" y="394"/>
                  </a:cxn>
                  <a:cxn ang="0">
                    <a:pos x="72" y="374"/>
                  </a:cxn>
                  <a:cxn ang="0">
                    <a:pos x="164" y="413"/>
                  </a:cxn>
                  <a:cxn ang="0">
                    <a:pos x="255" y="461"/>
                  </a:cxn>
                  <a:cxn ang="0">
                    <a:pos x="308" y="497"/>
                  </a:cxn>
                  <a:cxn ang="0">
                    <a:pos x="631" y="168"/>
                  </a:cxn>
                  <a:cxn ang="0">
                    <a:pos x="619" y="78"/>
                  </a:cxn>
                  <a:cxn ang="0">
                    <a:pos x="679" y="7"/>
                  </a:cxn>
                  <a:cxn ang="0">
                    <a:pos x="745" y="4"/>
                  </a:cxn>
                  <a:cxn ang="0">
                    <a:pos x="863" y="85"/>
                  </a:cxn>
                  <a:cxn ang="0">
                    <a:pos x="1020" y="246"/>
                  </a:cxn>
                  <a:cxn ang="0">
                    <a:pos x="1174" y="417"/>
                  </a:cxn>
                  <a:cxn ang="0">
                    <a:pos x="1203" y="504"/>
                  </a:cxn>
                  <a:cxn ang="0">
                    <a:pos x="1174" y="569"/>
                  </a:cxn>
                  <a:cxn ang="0">
                    <a:pos x="1108" y="602"/>
                  </a:cxn>
                  <a:cxn ang="0">
                    <a:pos x="1042" y="592"/>
                  </a:cxn>
                  <a:cxn ang="0">
                    <a:pos x="836" y="812"/>
                  </a:cxn>
                  <a:cxn ang="0">
                    <a:pos x="742" y="946"/>
                  </a:cxn>
                  <a:cxn ang="0">
                    <a:pos x="805" y="1026"/>
                  </a:cxn>
                  <a:cxn ang="0">
                    <a:pos x="848" y="1140"/>
                  </a:cxn>
                  <a:cxn ang="0">
                    <a:pos x="846" y="1212"/>
                  </a:cxn>
                  <a:cxn ang="0">
                    <a:pos x="807" y="1236"/>
                  </a:cxn>
                  <a:cxn ang="0">
                    <a:pos x="55" y="431"/>
                  </a:cxn>
                  <a:cxn ang="0">
                    <a:pos x="48" y="453"/>
                  </a:cxn>
                  <a:cxn ang="0">
                    <a:pos x="200" y="613"/>
                  </a:cxn>
                  <a:cxn ang="0">
                    <a:pos x="478" y="907"/>
                  </a:cxn>
                  <a:cxn ang="0">
                    <a:pos x="666" y="1093"/>
                  </a:cxn>
                  <a:cxn ang="0">
                    <a:pos x="780" y="1186"/>
                  </a:cxn>
                  <a:cxn ang="0">
                    <a:pos x="805" y="1181"/>
                  </a:cxn>
                  <a:cxn ang="0">
                    <a:pos x="795" y="1129"/>
                  </a:cxn>
                  <a:cxn ang="0">
                    <a:pos x="725" y="996"/>
                  </a:cxn>
                  <a:cxn ang="0">
                    <a:pos x="690" y="931"/>
                  </a:cxn>
                  <a:cxn ang="0">
                    <a:pos x="687" y="904"/>
                  </a:cxn>
                  <a:cxn ang="0">
                    <a:pos x="816" y="768"/>
                  </a:cxn>
                  <a:cxn ang="0">
                    <a:pos x="1010" y="557"/>
                  </a:cxn>
                  <a:cxn ang="0">
                    <a:pos x="1025" y="536"/>
                  </a:cxn>
                  <a:cxn ang="0">
                    <a:pos x="1050" y="540"/>
                  </a:cxn>
                  <a:cxn ang="0">
                    <a:pos x="1110" y="559"/>
                  </a:cxn>
                  <a:cxn ang="0">
                    <a:pos x="1143" y="535"/>
                  </a:cxn>
                  <a:cxn ang="0">
                    <a:pos x="1158" y="486"/>
                  </a:cxn>
                  <a:cxn ang="0">
                    <a:pos x="1111" y="411"/>
                  </a:cxn>
                  <a:cxn ang="0">
                    <a:pos x="996" y="286"/>
                  </a:cxn>
                  <a:cxn ang="0">
                    <a:pos x="822" y="108"/>
                  </a:cxn>
                  <a:cxn ang="0">
                    <a:pos x="747" y="50"/>
                  </a:cxn>
                  <a:cxn ang="0">
                    <a:pos x="688" y="57"/>
                  </a:cxn>
                  <a:cxn ang="0">
                    <a:pos x="658" y="111"/>
                  </a:cxn>
                  <a:cxn ang="0">
                    <a:pos x="679" y="159"/>
                  </a:cxn>
                  <a:cxn ang="0">
                    <a:pos x="674" y="184"/>
                  </a:cxn>
                  <a:cxn ang="0">
                    <a:pos x="425" y="444"/>
                  </a:cxn>
                  <a:cxn ang="0">
                    <a:pos x="324" y="533"/>
                  </a:cxn>
                  <a:cxn ang="0">
                    <a:pos x="301" y="542"/>
                  </a:cxn>
                  <a:cxn ang="0">
                    <a:pos x="235" y="502"/>
                  </a:cxn>
                  <a:cxn ang="0">
                    <a:pos x="170" y="470"/>
                  </a:cxn>
                  <a:cxn ang="0">
                    <a:pos x="116" y="434"/>
                  </a:cxn>
                </a:cxnLst>
                <a:rect l="0" t="0" r="r" b="b"/>
                <a:pathLst>
                  <a:path w="1204" h="1236">
                    <a:moveTo>
                      <a:pt x="799" y="1236"/>
                    </a:moveTo>
                    <a:lnTo>
                      <a:pt x="799" y="1236"/>
                    </a:lnTo>
                    <a:lnTo>
                      <a:pt x="792" y="1236"/>
                    </a:lnTo>
                    <a:lnTo>
                      <a:pt x="784" y="1235"/>
                    </a:lnTo>
                    <a:lnTo>
                      <a:pt x="777" y="1233"/>
                    </a:lnTo>
                    <a:lnTo>
                      <a:pt x="769" y="1231"/>
                    </a:lnTo>
                    <a:lnTo>
                      <a:pt x="769" y="1231"/>
                    </a:lnTo>
                    <a:lnTo>
                      <a:pt x="758" y="1226"/>
                    </a:lnTo>
                    <a:lnTo>
                      <a:pt x="747" y="1220"/>
                    </a:lnTo>
                    <a:lnTo>
                      <a:pt x="735" y="1214"/>
                    </a:lnTo>
                    <a:lnTo>
                      <a:pt x="724" y="1207"/>
                    </a:lnTo>
                    <a:lnTo>
                      <a:pt x="713" y="1199"/>
                    </a:lnTo>
                    <a:lnTo>
                      <a:pt x="701" y="1191"/>
                    </a:lnTo>
                    <a:lnTo>
                      <a:pt x="691" y="1180"/>
                    </a:lnTo>
                    <a:lnTo>
                      <a:pt x="680" y="1170"/>
                    </a:lnTo>
                    <a:lnTo>
                      <a:pt x="680" y="1170"/>
                    </a:lnTo>
                    <a:lnTo>
                      <a:pt x="656" y="1147"/>
                    </a:lnTo>
                    <a:lnTo>
                      <a:pt x="631" y="1124"/>
                    </a:lnTo>
                    <a:lnTo>
                      <a:pt x="631" y="1124"/>
                    </a:lnTo>
                    <a:lnTo>
                      <a:pt x="606" y="1103"/>
                    </a:lnTo>
                    <a:lnTo>
                      <a:pt x="582" y="1080"/>
                    </a:lnTo>
                    <a:lnTo>
                      <a:pt x="582" y="1080"/>
                    </a:lnTo>
                    <a:lnTo>
                      <a:pt x="526" y="1022"/>
                    </a:lnTo>
                    <a:lnTo>
                      <a:pt x="470" y="963"/>
                    </a:lnTo>
                    <a:lnTo>
                      <a:pt x="470" y="963"/>
                    </a:lnTo>
                    <a:lnTo>
                      <a:pt x="422" y="915"/>
                    </a:lnTo>
                    <a:lnTo>
                      <a:pt x="375" y="865"/>
                    </a:lnTo>
                    <a:lnTo>
                      <a:pt x="375" y="865"/>
                    </a:lnTo>
                    <a:lnTo>
                      <a:pt x="321" y="809"/>
                    </a:lnTo>
                    <a:lnTo>
                      <a:pt x="268" y="752"/>
                    </a:lnTo>
                    <a:lnTo>
                      <a:pt x="268" y="752"/>
                    </a:lnTo>
                    <a:lnTo>
                      <a:pt x="211" y="691"/>
                    </a:lnTo>
                    <a:lnTo>
                      <a:pt x="182" y="660"/>
                    </a:lnTo>
                    <a:lnTo>
                      <a:pt x="152" y="629"/>
                    </a:lnTo>
                    <a:lnTo>
                      <a:pt x="152" y="629"/>
                    </a:lnTo>
                    <a:lnTo>
                      <a:pt x="108" y="587"/>
                    </a:lnTo>
                    <a:lnTo>
                      <a:pt x="108" y="587"/>
                    </a:lnTo>
                    <a:lnTo>
                      <a:pt x="77" y="558"/>
                    </a:lnTo>
                    <a:lnTo>
                      <a:pt x="48" y="528"/>
                    </a:lnTo>
                    <a:lnTo>
                      <a:pt x="48" y="528"/>
                    </a:lnTo>
                    <a:lnTo>
                      <a:pt x="33" y="511"/>
                    </a:lnTo>
                    <a:lnTo>
                      <a:pt x="26" y="503"/>
                    </a:lnTo>
                    <a:lnTo>
                      <a:pt x="18" y="493"/>
                    </a:lnTo>
                    <a:lnTo>
                      <a:pt x="12" y="483"/>
                    </a:lnTo>
                    <a:lnTo>
                      <a:pt x="7" y="474"/>
                    </a:lnTo>
                    <a:lnTo>
                      <a:pt x="3" y="463"/>
                    </a:lnTo>
                    <a:lnTo>
                      <a:pt x="0" y="453"/>
                    </a:lnTo>
                    <a:lnTo>
                      <a:pt x="0" y="453"/>
                    </a:lnTo>
                    <a:lnTo>
                      <a:pt x="0" y="448"/>
                    </a:lnTo>
                    <a:lnTo>
                      <a:pt x="0" y="443"/>
                    </a:lnTo>
                    <a:lnTo>
                      <a:pt x="1" y="437"/>
                    </a:lnTo>
                    <a:lnTo>
                      <a:pt x="2" y="432"/>
                    </a:lnTo>
                    <a:lnTo>
                      <a:pt x="6" y="422"/>
                    </a:lnTo>
                    <a:lnTo>
                      <a:pt x="13" y="412"/>
                    </a:lnTo>
                    <a:lnTo>
                      <a:pt x="21" y="402"/>
                    </a:lnTo>
                    <a:lnTo>
                      <a:pt x="29" y="394"/>
                    </a:lnTo>
                    <a:lnTo>
                      <a:pt x="38" y="387"/>
                    </a:lnTo>
                    <a:lnTo>
                      <a:pt x="47" y="382"/>
                    </a:lnTo>
                    <a:lnTo>
                      <a:pt x="47" y="382"/>
                    </a:lnTo>
                    <a:lnTo>
                      <a:pt x="53" y="379"/>
                    </a:lnTo>
                    <a:lnTo>
                      <a:pt x="59" y="377"/>
                    </a:lnTo>
                    <a:lnTo>
                      <a:pt x="65" y="376"/>
                    </a:lnTo>
                    <a:lnTo>
                      <a:pt x="72" y="374"/>
                    </a:lnTo>
                    <a:lnTo>
                      <a:pt x="72" y="374"/>
                    </a:lnTo>
                    <a:lnTo>
                      <a:pt x="83" y="376"/>
                    </a:lnTo>
                    <a:lnTo>
                      <a:pt x="95" y="378"/>
                    </a:lnTo>
                    <a:lnTo>
                      <a:pt x="106" y="382"/>
                    </a:lnTo>
                    <a:lnTo>
                      <a:pt x="120" y="387"/>
                    </a:lnTo>
                    <a:lnTo>
                      <a:pt x="120" y="387"/>
                    </a:lnTo>
                    <a:lnTo>
                      <a:pt x="131" y="392"/>
                    </a:lnTo>
                    <a:lnTo>
                      <a:pt x="142" y="399"/>
                    </a:lnTo>
                    <a:lnTo>
                      <a:pt x="164" y="413"/>
                    </a:lnTo>
                    <a:lnTo>
                      <a:pt x="164" y="413"/>
                    </a:lnTo>
                    <a:lnTo>
                      <a:pt x="191" y="429"/>
                    </a:lnTo>
                    <a:lnTo>
                      <a:pt x="205" y="436"/>
                    </a:lnTo>
                    <a:lnTo>
                      <a:pt x="219" y="443"/>
                    </a:lnTo>
                    <a:lnTo>
                      <a:pt x="219" y="443"/>
                    </a:lnTo>
                    <a:lnTo>
                      <a:pt x="228" y="447"/>
                    </a:lnTo>
                    <a:lnTo>
                      <a:pt x="237" y="451"/>
                    </a:lnTo>
                    <a:lnTo>
                      <a:pt x="255" y="461"/>
                    </a:lnTo>
                    <a:lnTo>
                      <a:pt x="255" y="461"/>
                    </a:lnTo>
                    <a:lnTo>
                      <a:pt x="275" y="472"/>
                    </a:lnTo>
                    <a:lnTo>
                      <a:pt x="275" y="472"/>
                    </a:lnTo>
                    <a:lnTo>
                      <a:pt x="283" y="478"/>
                    </a:lnTo>
                    <a:lnTo>
                      <a:pt x="292" y="485"/>
                    </a:lnTo>
                    <a:lnTo>
                      <a:pt x="292" y="485"/>
                    </a:lnTo>
                    <a:lnTo>
                      <a:pt x="305" y="494"/>
                    </a:lnTo>
                    <a:lnTo>
                      <a:pt x="308" y="497"/>
                    </a:lnTo>
                    <a:lnTo>
                      <a:pt x="312" y="494"/>
                    </a:lnTo>
                    <a:lnTo>
                      <a:pt x="312" y="494"/>
                    </a:lnTo>
                    <a:lnTo>
                      <a:pt x="393" y="412"/>
                    </a:lnTo>
                    <a:lnTo>
                      <a:pt x="474" y="328"/>
                    </a:lnTo>
                    <a:lnTo>
                      <a:pt x="474" y="328"/>
                    </a:lnTo>
                    <a:lnTo>
                      <a:pt x="550" y="249"/>
                    </a:lnTo>
                    <a:lnTo>
                      <a:pt x="628" y="171"/>
                    </a:lnTo>
                    <a:lnTo>
                      <a:pt x="631" y="168"/>
                    </a:lnTo>
                    <a:lnTo>
                      <a:pt x="629" y="164"/>
                    </a:lnTo>
                    <a:lnTo>
                      <a:pt x="629" y="164"/>
                    </a:lnTo>
                    <a:lnTo>
                      <a:pt x="623" y="151"/>
                    </a:lnTo>
                    <a:lnTo>
                      <a:pt x="618" y="137"/>
                    </a:lnTo>
                    <a:lnTo>
                      <a:pt x="615" y="122"/>
                    </a:lnTo>
                    <a:lnTo>
                      <a:pt x="614" y="108"/>
                    </a:lnTo>
                    <a:lnTo>
                      <a:pt x="615" y="92"/>
                    </a:lnTo>
                    <a:lnTo>
                      <a:pt x="619" y="78"/>
                    </a:lnTo>
                    <a:lnTo>
                      <a:pt x="624" y="64"/>
                    </a:lnTo>
                    <a:lnTo>
                      <a:pt x="630" y="50"/>
                    </a:lnTo>
                    <a:lnTo>
                      <a:pt x="630" y="50"/>
                    </a:lnTo>
                    <a:lnTo>
                      <a:pt x="638" y="39"/>
                    </a:lnTo>
                    <a:lnTo>
                      <a:pt x="646" y="28"/>
                    </a:lnTo>
                    <a:lnTo>
                      <a:pt x="656" y="20"/>
                    </a:lnTo>
                    <a:lnTo>
                      <a:pt x="667" y="13"/>
                    </a:lnTo>
                    <a:lnTo>
                      <a:pt x="679" y="7"/>
                    </a:lnTo>
                    <a:lnTo>
                      <a:pt x="690" y="3"/>
                    </a:lnTo>
                    <a:lnTo>
                      <a:pt x="703" y="1"/>
                    </a:lnTo>
                    <a:lnTo>
                      <a:pt x="716" y="0"/>
                    </a:lnTo>
                    <a:lnTo>
                      <a:pt x="716" y="0"/>
                    </a:lnTo>
                    <a:lnTo>
                      <a:pt x="725" y="1"/>
                    </a:lnTo>
                    <a:lnTo>
                      <a:pt x="734" y="2"/>
                    </a:lnTo>
                    <a:lnTo>
                      <a:pt x="734" y="2"/>
                    </a:lnTo>
                    <a:lnTo>
                      <a:pt x="745" y="4"/>
                    </a:lnTo>
                    <a:lnTo>
                      <a:pt x="754" y="6"/>
                    </a:lnTo>
                    <a:lnTo>
                      <a:pt x="763" y="9"/>
                    </a:lnTo>
                    <a:lnTo>
                      <a:pt x="773" y="13"/>
                    </a:lnTo>
                    <a:lnTo>
                      <a:pt x="789" y="21"/>
                    </a:lnTo>
                    <a:lnTo>
                      <a:pt x="806" y="33"/>
                    </a:lnTo>
                    <a:lnTo>
                      <a:pt x="820" y="44"/>
                    </a:lnTo>
                    <a:lnTo>
                      <a:pt x="834" y="57"/>
                    </a:lnTo>
                    <a:lnTo>
                      <a:pt x="863" y="85"/>
                    </a:lnTo>
                    <a:lnTo>
                      <a:pt x="865" y="87"/>
                    </a:lnTo>
                    <a:lnTo>
                      <a:pt x="865" y="87"/>
                    </a:lnTo>
                    <a:lnTo>
                      <a:pt x="903" y="125"/>
                    </a:lnTo>
                    <a:lnTo>
                      <a:pt x="939" y="163"/>
                    </a:lnTo>
                    <a:lnTo>
                      <a:pt x="939" y="163"/>
                    </a:lnTo>
                    <a:lnTo>
                      <a:pt x="976" y="201"/>
                    </a:lnTo>
                    <a:lnTo>
                      <a:pt x="1013" y="239"/>
                    </a:lnTo>
                    <a:lnTo>
                      <a:pt x="1020" y="246"/>
                    </a:lnTo>
                    <a:lnTo>
                      <a:pt x="1020" y="246"/>
                    </a:lnTo>
                    <a:lnTo>
                      <a:pt x="1053" y="279"/>
                    </a:lnTo>
                    <a:lnTo>
                      <a:pt x="1085" y="313"/>
                    </a:lnTo>
                    <a:lnTo>
                      <a:pt x="1117" y="348"/>
                    </a:lnTo>
                    <a:lnTo>
                      <a:pt x="1147" y="383"/>
                    </a:lnTo>
                    <a:lnTo>
                      <a:pt x="1155" y="391"/>
                    </a:lnTo>
                    <a:lnTo>
                      <a:pt x="1155" y="391"/>
                    </a:lnTo>
                    <a:lnTo>
                      <a:pt x="1174" y="417"/>
                    </a:lnTo>
                    <a:lnTo>
                      <a:pt x="1184" y="429"/>
                    </a:lnTo>
                    <a:lnTo>
                      <a:pt x="1192" y="443"/>
                    </a:lnTo>
                    <a:lnTo>
                      <a:pt x="1198" y="457"/>
                    </a:lnTo>
                    <a:lnTo>
                      <a:pt x="1202" y="472"/>
                    </a:lnTo>
                    <a:lnTo>
                      <a:pt x="1203" y="479"/>
                    </a:lnTo>
                    <a:lnTo>
                      <a:pt x="1204" y="487"/>
                    </a:lnTo>
                    <a:lnTo>
                      <a:pt x="1203" y="495"/>
                    </a:lnTo>
                    <a:lnTo>
                      <a:pt x="1203" y="504"/>
                    </a:lnTo>
                    <a:lnTo>
                      <a:pt x="1203" y="504"/>
                    </a:lnTo>
                    <a:lnTo>
                      <a:pt x="1201" y="514"/>
                    </a:lnTo>
                    <a:lnTo>
                      <a:pt x="1198" y="524"/>
                    </a:lnTo>
                    <a:lnTo>
                      <a:pt x="1195" y="535"/>
                    </a:lnTo>
                    <a:lnTo>
                      <a:pt x="1191" y="544"/>
                    </a:lnTo>
                    <a:lnTo>
                      <a:pt x="1186" y="552"/>
                    </a:lnTo>
                    <a:lnTo>
                      <a:pt x="1181" y="560"/>
                    </a:lnTo>
                    <a:lnTo>
                      <a:pt x="1174" y="569"/>
                    </a:lnTo>
                    <a:lnTo>
                      <a:pt x="1167" y="575"/>
                    </a:lnTo>
                    <a:lnTo>
                      <a:pt x="1160" y="581"/>
                    </a:lnTo>
                    <a:lnTo>
                      <a:pt x="1153" y="586"/>
                    </a:lnTo>
                    <a:lnTo>
                      <a:pt x="1144" y="591"/>
                    </a:lnTo>
                    <a:lnTo>
                      <a:pt x="1136" y="596"/>
                    </a:lnTo>
                    <a:lnTo>
                      <a:pt x="1127" y="599"/>
                    </a:lnTo>
                    <a:lnTo>
                      <a:pt x="1117" y="601"/>
                    </a:lnTo>
                    <a:lnTo>
                      <a:pt x="1108" y="602"/>
                    </a:lnTo>
                    <a:lnTo>
                      <a:pt x="1098" y="603"/>
                    </a:lnTo>
                    <a:lnTo>
                      <a:pt x="1098" y="603"/>
                    </a:lnTo>
                    <a:lnTo>
                      <a:pt x="1085" y="602"/>
                    </a:lnTo>
                    <a:lnTo>
                      <a:pt x="1073" y="600"/>
                    </a:lnTo>
                    <a:lnTo>
                      <a:pt x="1061" y="596"/>
                    </a:lnTo>
                    <a:lnTo>
                      <a:pt x="1048" y="591"/>
                    </a:lnTo>
                    <a:lnTo>
                      <a:pt x="1045" y="589"/>
                    </a:lnTo>
                    <a:lnTo>
                      <a:pt x="1042" y="592"/>
                    </a:lnTo>
                    <a:lnTo>
                      <a:pt x="1042" y="592"/>
                    </a:lnTo>
                    <a:lnTo>
                      <a:pt x="993" y="644"/>
                    </a:lnTo>
                    <a:lnTo>
                      <a:pt x="944" y="697"/>
                    </a:lnTo>
                    <a:lnTo>
                      <a:pt x="944" y="697"/>
                    </a:lnTo>
                    <a:lnTo>
                      <a:pt x="890" y="755"/>
                    </a:lnTo>
                    <a:lnTo>
                      <a:pt x="863" y="784"/>
                    </a:lnTo>
                    <a:lnTo>
                      <a:pt x="836" y="812"/>
                    </a:lnTo>
                    <a:lnTo>
                      <a:pt x="836" y="812"/>
                    </a:lnTo>
                    <a:lnTo>
                      <a:pt x="806" y="842"/>
                    </a:lnTo>
                    <a:lnTo>
                      <a:pt x="778" y="873"/>
                    </a:lnTo>
                    <a:lnTo>
                      <a:pt x="778" y="873"/>
                    </a:lnTo>
                    <a:lnTo>
                      <a:pt x="731" y="923"/>
                    </a:lnTo>
                    <a:lnTo>
                      <a:pt x="728" y="926"/>
                    </a:lnTo>
                    <a:lnTo>
                      <a:pt x="730" y="930"/>
                    </a:lnTo>
                    <a:lnTo>
                      <a:pt x="730" y="930"/>
                    </a:lnTo>
                    <a:lnTo>
                      <a:pt x="742" y="946"/>
                    </a:lnTo>
                    <a:lnTo>
                      <a:pt x="742" y="946"/>
                    </a:lnTo>
                    <a:lnTo>
                      <a:pt x="754" y="962"/>
                    </a:lnTo>
                    <a:lnTo>
                      <a:pt x="767" y="979"/>
                    </a:lnTo>
                    <a:lnTo>
                      <a:pt x="771" y="983"/>
                    </a:lnTo>
                    <a:lnTo>
                      <a:pt x="771" y="983"/>
                    </a:lnTo>
                    <a:lnTo>
                      <a:pt x="790" y="1004"/>
                    </a:lnTo>
                    <a:lnTo>
                      <a:pt x="798" y="1015"/>
                    </a:lnTo>
                    <a:lnTo>
                      <a:pt x="805" y="1026"/>
                    </a:lnTo>
                    <a:lnTo>
                      <a:pt x="805" y="1026"/>
                    </a:lnTo>
                    <a:lnTo>
                      <a:pt x="811" y="1041"/>
                    </a:lnTo>
                    <a:lnTo>
                      <a:pt x="817" y="1056"/>
                    </a:lnTo>
                    <a:lnTo>
                      <a:pt x="828" y="1087"/>
                    </a:lnTo>
                    <a:lnTo>
                      <a:pt x="828" y="1087"/>
                    </a:lnTo>
                    <a:lnTo>
                      <a:pt x="838" y="1114"/>
                    </a:lnTo>
                    <a:lnTo>
                      <a:pt x="848" y="1140"/>
                    </a:lnTo>
                    <a:lnTo>
                      <a:pt x="848" y="1140"/>
                    </a:lnTo>
                    <a:lnTo>
                      <a:pt x="851" y="1150"/>
                    </a:lnTo>
                    <a:lnTo>
                      <a:pt x="854" y="1160"/>
                    </a:lnTo>
                    <a:lnTo>
                      <a:pt x="855" y="1169"/>
                    </a:lnTo>
                    <a:lnTo>
                      <a:pt x="856" y="1178"/>
                    </a:lnTo>
                    <a:lnTo>
                      <a:pt x="855" y="1187"/>
                    </a:lnTo>
                    <a:lnTo>
                      <a:pt x="853" y="1197"/>
                    </a:lnTo>
                    <a:lnTo>
                      <a:pt x="850" y="1204"/>
                    </a:lnTo>
                    <a:lnTo>
                      <a:pt x="846" y="1212"/>
                    </a:lnTo>
                    <a:lnTo>
                      <a:pt x="846" y="1212"/>
                    </a:lnTo>
                    <a:lnTo>
                      <a:pt x="842" y="1217"/>
                    </a:lnTo>
                    <a:lnTo>
                      <a:pt x="837" y="1223"/>
                    </a:lnTo>
                    <a:lnTo>
                      <a:pt x="831" y="1227"/>
                    </a:lnTo>
                    <a:lnTo>
                      <a:pt x="826" y="1230"/>
                    </a:lnTo>
                    <a:lnTo>
                      <a:pt x="820" y="1233"/>
                    </a:lnTo>
                    <a:lnTo>
                      <a:pt x="813" y="1235"/>
                    </a:lnTo>
                    <a:lnTo>
                      <a:pt x="807" y="1236"/>
                    </a:lnTo>
                    <a:lnTo>
                      <a:pt x="799" y="1236"/>
                    </a:lnTo>
                    <a:lnTo>
                      <a:pt x="799" y="1236"/>
                    </a:lnTo>
                    <a:close/>
                    <a:moveTo>
                      <a:pt x="86" y="424"/>
                    </a:moveTo>
                    <a:lnTo>
                      <a:pt x="86" y="424"/>
                    </a:lnTo>
                    <a:lnTo>
                      <a:pt x="76" y="424"/>
                    </a:lnTo>
                    <a:lnTo>
                      <a:pt x="65" y="427"/>
                    </a:lnTo>
                    <a:lnTo>
                      <a:pt x="60" y="429"/>
                    </a:lnTo>
                    <a:lnTo>
                      <a:pt x="55" y="431"/>
                    </a:lnTo>
                    <a:lnTo>
                      <a:pt x="50" y="434"/>
                    </a:lnTo>
                    <a:lnTo>
                      <a:pt x="47" y="439"/>
                    </a:lnTo>
                    <a:lnTo>
                      <a:pt x="47" y="439"/>
                    </a:lnTo>
                    <a:lnTo>
                      <a:pt x="46" y="442"/>
                    </a:lnTo>
                    <a:lnTo>
                      <a:pt x="45" y="446"/>
                    </a:lnTo>
                    <a:lnTo>
                      <a:pt x="46" y="449"/>
                    </a:lnTo>
                    <a:lnTo>
                      <a:pt x="48" y="453"/>
                    </a:lnTo>
                    <a:lnTo>
                      <a:pt x="48" y="453"/>
                    </a:lnTo>
                    <a:lnTo>
                      <a:pt x="60" y="471"/>
                    </a:lnTo>
                    <a:lnTo>
                      <a:pt x="73" y="487"/>
                    </a:lnTo>
                    <a:lnTo>
                      <a:pt x="88" y="503"/>
                    </a:lnTo>
                    <a:lnTo>
                      <a:pt x="104" y="519"/>
                    </a:lnTo>
                    <a:lnTo>
                      <a:pt x="104" y="519"/>
                    </a:lnTo>
                    <a:lnTo>
                      <a:pt x="129" y="542"/>
                    </a:lnTo>
                    <a:lnTo>
                      <a:pt x="153" y="566"/>
                    </a:lnTo>
                    <a:lnTo>
                      <a:pt x="200" y="613"/>
                    </a:lnTo>
                    <a:lnTo>
                      <a:pt x="247" y="662"/>
                    </a:lnTo>
                    <a:lnTo>
                      <a:pt x="291" y="710"/>
                    </a:lnTo>
                    <a:lnTo>
                      <a:pt x="291" y="710"/>
                    </a:lnTo>
                    <a:lnTo>
                      <a:pt x="349" y="772"/>
                    </a:lnTo>
                    <a:lnTo>
                      <a:pt x="407" y="833"/>
                    </a:lnTo>
                    <a:lnTo>
                      <a:pt x="407" y="833"/>
                    </a:lnTo>
                    <a:lnTo>
                      <a:pt x="443" y="870"/>
                    </a:lnTo>
                    <a:lnTo>
                      <a:pt x="478" y="907"/>
                    </a:lnTo>
                    <a:lnTo>
                      <a:pt x="478" y="907"/>
                    </a:lnTo>
                    <a:lnTo>
                      <a:pt x="518" y="950"/>
                    </a:lnTo>
                    <a:lnTo>
                      <a:pt x="560" y="992"/>
                    </a:lnTo>
                    <a:lnTo>
                      <a:pt x="560" y="992"/>
                    </a:lnTo>
                    <a:lnTo>
                      <a:pt x="595" y="1027"/>
                    </a:lnTo>
                    <a:lnTo>
                      <a:pt x="631" y="1060"/>
                    </a:lnTo>
                    <a:lnTo>
                      <a:pt x="631" y="1060"/>
                    </a:lnTo>
                    <a:lnTo>
                      <a:pt x="666" y="1093"/>
                    </a:lnTo>
                    <a:lnTo>
                      <a:pt x="701" y="1128"/>
                    </a:lnTo>
                    <a:lnTo>
                      <a:pt x="701" y="1128"/>
                    </a:lnTo>
                    <a:lnTo>
                      <a:pt x="717" y="1143"/>
                    </a:lnTo>
                    <a:lnTo>
                      <a:pt x="736" y="1161"/>
                    </a:lnTo>
                    <a:lnTo>
                      <a:pt x="748" y="1169"/>
                    </a:lnTo>
                    <a:lnTo>
                      <a:pt x="758" y="1176"/>
                    </a:lnTo>
                    <a:lnTo>
                      <a:pt x="769" y="1182"/>
                    </a:lnTo>
                    <a:lnTo>
                      <a:pt x="780" y="1186"/>
                    </a:lnTo>
                    <a:lnTo>
                      <a:pt x="780" y="1186"/>
                    </a:lnTo>
                    <a:lnTo>
                      <a:pt x="786" y="1187"/>
                    </a:lnTo>
                    <a:lnTo>
                      <a:pt x="791" y="1188"/>
                    </a:lnTo>
                    <a:lnTo>
                      <a:pt x="791" y="1188"/>
                    </a:lnTo>
                    <a:lnTo>
                      <a:pt x="796" y="1187"/>
                    </a:lnTo>
                    <a:lnTo>
                      <a:pt x="800" y="1186"/>
                    </a:lnTo>
                    <a:lnTo>
                      <a:pt x="802" y="1183"/>
                    </a:lnTo>
                    <a:lnTo>
                      <a:pt x="805" y="1181"/>
                    </a:lnTo>
                    <a:lnTo>
                      <a:pt x="805" y="1181"/>
                    </a:lnTo>
                    <a:lnTo>
                      <a:pt x="807" y="1177"/>
                    </a:lnTo>
                    <a:lnTo>
                      <a:pt x="808" y="1172"/>
                    </a:lnTo>
                    <a:lnTo>
                      <a:pt x="808" y="1166"/>
                    </a:lnTo>
                    <a:lnTo>
                      <a:pt x="807" y="1160"/>
                    </a:lnTo>
                    <a:lnTo>
                      <a:pt x="801" y="1145"/>
                    </a:lnTo>
                    <a:lnTo>
                      <a:pt x="795" y="1129"/>
                    </a:lnTo>
                    <a:lnTo>
                      <a:pt x="795" y="1129"/>
                    </a:lnTo>
                    <a:lnTo>
                      <a:pt x="791" y="1118"/>
                    </a:lnTo>
                    <a:lnTo>
                      <a:pt x="791" y="1118"/>
                    </a:lnTo>
                    <a:lnTo>
                      <a:pt x="783" y="1097"/>
                    </a:lnTo>
                    <a:lnTo>
                      <a:pt x="774" y="1076"/>
                    </a:lnTo>
                    <a:lnTo>
                      <a:pt x="763" y="1055"/>
                    </a:lnTo>
                    <a:lnTo>
                      <a:pt x="752" y="1036"/>
                    </a:lnTo>
                    <a:lnTo>
                      <a:pt x="738" y="1016"/>
                    </a:lnTo>
                    <a:lnTo>
                      <a:pt x="725" y="996"/>
                    </a:lnTo>
                    <a:lnTo>
                      <a:pt x="709" y="977"/>
                    </a:lnTo>
                    <a:lnTo>
                      <a:pt x="694" y="956"/>
                    </a:lnTo>
                    <a:lnTo>
                      <a:pt x="694" y="956"/>
                    </a:lnTo>
                    <a:lnTo>
                      <a:pt x="691" y="951"/>
                    </a:lnTo>
                    <a:lnTo>
                      <a:pt x="689" y="946"/>
                    </a:lnTo>
                    <a:lnTo>
                      <a:pt x="688" y="940"/>
                    </a:lnTo>
                    <a:lnTo>
                      <a:pt x="689" y="934"/>
                    </a:lnTo>
                    <a:lnTo>
                      <a:pt x="690" y="931"/>
                    </a:lnTo>
                    <a:lnTo>
                      <a:pt x="688" y="929"/>
                    </a:lnTo>
                    <a:lnTo>
                      <a:pt x="688" y="929"/>
                    </a:lnTo>
                    <a:lnTo>
                      <a:pt x="685" y="923"/>
                    </a:lnTo>
                    <a:lnTo>
                      <a:pt x="684" y="919"/>
                    </a:lnTo>
                    <a:lnTo>
                      <a:pt x="684" y="916"/>
                    </a:lnTo>
                    <a:lnTo>
                      <a:pt x="684" y="912"/>
                    </a:lnTo>
                    <a:lnTo>
                      <a:pt x="685" y="907"/>
                    </a:lnTo>
                    <a:lnTo>
                      <a:pt x="687" y="904"/>
                    </a:lnTo>
                    <a:lnTo>
                      <a:pt x="690" y="900"/>
                    </a:lnTo>
                    <a:lnTo>
                      <a:pt x="690" y="900"/>
                    </a:lnTo>
                    <a:lnTo>
                      <a:pt x="721" y="867"/>
                    </a:lnTo>
                    <a:lnTo>
                      <a:pt x="752" y="835"/>
                    </a:lnTo>
                    <a:lnTo>
                      <a:pt x="752" y="835"/>
                    </a:lnTo>
                    <a:lnTo>
                      <a:pt x="783" y="801"/>
                    </a:lnTo>
                    <a:lnTo>
                      <a:pt x="816" y="768"/>
                    </a:lnTo>
                    <a:lnTo>
                      <a:pt x="816" y="768"/>
                    </a:lnTo>
                    <a:lnTo>
                      <a:pt x="842" y="741"/>
                    </a:lnTo>
                    <a:lnTo>
                      <a:pt x="868" y="713"/>
                    </a:lnTo>
                    <a:lnTo>
                      <a:pt x="918" y="659"/>
                    </a:lnTo>
                    <a:lnTo>
                      <a:pt x="918" y="659"/>
                    </a:lnTo>
                    <a:lnTo>
                      <a:pt x="963" y="610"/>
                    </a:lnTo>
                    <a:lnTo>
                      <a:pt x="1008" y="562"/>
                    </a:lnTo>
                    <a:lnTo>
                      <a:pt x="1010" y="560"/>
                    </a:lnTo>
                    <a:lnTo>
                      <a:pt x="1010" y="557"/>
                    </a:lnTo>
                    <a:lnTo>
                      <a:pt x="1010" y="557"/>
                    </a:lnTo>
                    <a:lnTo>
                      <a:pt x="1010" y="554"/>
                    </a:lnTo>
                    <a:lnTo>
                      <a:pt x="1011" y="550"/>
                    </a:lnTo>
                    <a:lnTo>
                      <a:pt x="1013" y="546"/>
                    </a:lnTo>
                    <a:lnTo>
                      <a:pt x="1016" y="543"/>
                    </a:lnTo>
                    <a:lnTo>
                      <a:pt x="1016" y="543"/>
                    </a:lnTo>
                    <a:lnTo>
                      <a:pt x="1020" y="539"/>
                    </a:lnTo>
                    <a:lnTo>
                      <a:pt x="1025" y="536"/>
                    </a:lnTo>
                    <a:lnTo>
                      <a:pt x="1030" y="535"/>
                    </a:lnTo>
                    <a:lnTo>
                      <a:pt x="1035" y="534"/>
                    </a:lnTo>
                    <a:lnTo>
                      <a:pt x="1035" y="534"/>
                    </a:lnTo>
                    <a:lnTo>
                      <a:pt x="1039" y="535"/>
                    </a:lnTo>
                    <a:lnTo>
                      <a:pt x="1043" y="536"/>
                    </a:lnTo>
                    <a:lnTo>
                      <a:pt x="1046" y="537"/>
                    </a:lnTo>
                    <a:lnTo>
                      <a:pt x="1050" y="540"/>
                    </a:lnTo>
                    <a:lnTo>
                      <a:pt x="1050" y="540"/>
                    </a:lnTo>
                    <a:lnTo>
                      <a:pt x="1061" y="547"/>
                    </a:lnTo>
                    <a:lnTo>
                      <a:pt x="1074" y="554"/>
                    </a:lnTo>
                    <a:lnTo>
                      <a:pt x="1081" y="556"/>
                    </a:lnTo>
                    <a:lnTo>
                      <a:pt x="1089" y="558"/>
                    </a:lnTo>
                    <a:lnTo>
                      <a:pt x="1096" y="559"/>
                    </a:lnTo>
                    <a:lnTo>
                      <a:pt x="1103" y="560"/>
                    </a:lnTo>
                    <a:lnTo>
                      <a:pt x="1103" y="560"/>
                    </a:lnTo>
                    <a:lnTo>
                      <a:pt x="1110" y="559"/>
                    </a:lnTo>
                    <a:lnTo>
                      <a:pt x="1117" y="558"/>
                    </a:lnTo>
                    <a:lnTo>
                      <a:pt x="1117" y="558"/>
                    </a:lnTo>
                    <a:lnTo>
                      <a:pt x="1123" y="555"/>
                    </a:lnTo>
                    <a:lnTo>
                      <a:pt x="1128" y="551"/>
                    </a:lnTo>
                    <a:lnTo>
                      <a:pt x="1136" y="542"/>
                    </a:lnTo>
                    <a:lnTo>
                      <a:pt x="1136" y="542"/>
                    </a:lnTo>
                    <a:lnTo>
                      <a:pt x="1143" y="535"/>
                    </a:lnTo>
                    <a:lnTo>
                      <a:pt x="1143" y="535"/>
                    </a:lnTo>
                    <a:lnTo>
                      <a:pt x="1150" y="529"/>
                    </a:lnTo>
                    <a:lnTo>
                      <a:pt x="1154" y="523"/>
                    </a:lnTo>
                    <a:lnTo>
                      <a:pt x="1157" y="517"/>
                    </a:lnTo>
                    <a:lnTo>
                      <a:pt x="1159" y="511"/>
                    </a:lnTo>
                    <a:lnTo>
                      <a:pt x="1160" y="505"/>
                    </a:lnTo>
                    <a:lnTo>
                      <a:pt x="1160" y="498"/>
                    </a:lnTo>
                    <a:lnTo>
                      <a:pt x="1160" y="492"/>
                    </a:lnTo>
                    <a:lnTo>
                      <a:pt x="1158" y="486"/>
                    </a:lnTo>
                    <a:lnTo>
                      <a:pt x="1154" y="474"/>
                    </a:lnTo>
                    <a:lnTo>
                      <a:pt x="1147" y="462"/>
                    </a:lnTo>
                    <a:lnTo>
                      <a:pt x="1141" y="451"/>
                    </a:lnTo>
                    <a:lnTo>
                      <a:pt x="1134" y="441"/>
                    </a:lnTo>
                    <a:lnTo>
                      <a:pt x="1130" y="434"/>
                    </a:lnTo>
                    <a:lnTo>
                      <a:pt x="1130" y="434"/>
                    </a:lnTo>
                    <a:lnTo>
                      <a:pt x="1122" y="422"/>
                    </a:lnTo>
                    <a:lnTo>
                      <a:pt x="1111" y="411"/>
                    </a:lnTo>
                    <a:lnTo>
                      <a:pt x="1091" y="389"/>
                    </a:lnTo>
                    <a:lnTo>
                      <a:pt x="1091" y="389"/>
                    </a:lnTo>
                    <a:lnTo>
                      <a:pt x="1076" y="373"/>
                    </a:lnTo>
                    <a:lnTo>
                      <a:pt x="1063" y="357"/>
                    </a:lnTo>
                    <a:lnTo>
                      <a:pt x="1063" y="357"/>
                    </a:lnTo>
                    <a:lnTo>
                      <a:pt x="1046" y="338"/>
                    </a:lnTo>
                    <a:lnTo>
                      <a:pt x="1030" y="321"/>
                    </a:lnTo>
                    <a:lnTo>
                      <a:pt x="996" y="286"/>
                    </a:lnTo>
                    <a:lnTo>
                      <a:pt x="996" y="286"/>
                    </a:lnTo>
                    <a:lnTo>
                      <a:pt x="981" y="271"/>
                    </a:lnTo>
                    <a:lnTo>
                      <a:pt x="981" y="271"/>
                    </a:lnTo>
                    <a:lnTo>
                      <a:pt x="941" y="230"/>
                    </a:lnTo>
                    <a:lnTo>
                      <a:pt x="902" y="190"/>
                    </a:lnTo>
                    <a:lnTo>
                      <a:pt x="902" y="190"/>
                    </a:lnTo>
                    <a:lnTo>
                      <a:pt x="862" y="148"/>
                    </a:lnTo>
                    <a:lnTo>
                      <a:pt x="822" y="108"/>
                    </a:lnTo>
                    <a:lnTo>
                      <a:pt x="816" y="102"/>
                    </a:lnTo>
                    <a:lnTo>
                      <a:pt x="816" y="102"/>
                    </a:lnTo>
                    <a:lnTo>
                      <a:pt x="799" y="85"/>
                    </a:lnTo>
                    <a:lnTo>
                      <a:pt x="789" y="76"/>
                    </a:lnTo>
                    <a:lnTo>
                      <a:pt x="780" y="69"/>
                    </a:lnTo>
                    <a:lnTo>
                      <a:pt x="769" y="62"/>
                    </a:lnTo>
                    <a:lnTo>
                      <a:pt x="758" y="55"/>
                    </a:lnTo>
                    <a:lnTo>
                      <a:pt x="747" y="50"/>
                    </a:lnTo>
                    <a:lnTo>
                      <a:pt x="734" y="47"/>
                    </a:lnTo>
                    <a:lnTo>
                      <a:pt x="734" y="47"/>
                    </a:lnTo>
                    <a:lnTo>
                      <a:pt x="724" y="46"/>
                    </a:lnTo>
                    <a:lnTo>
                      <a:pt x="724" y="46"/>
                    </a:lnTo>
                    <a:lnTo>
                      <a:pt x="714" y="47"/>
                    </a:lnTo>
                    <a:lnTo>
                      <a:pt x="704" y="49"/>
                    </a:lnTo>
                    <a:lnTo>
                      <a:pt x="696" y="52"/>
                    </a:lnTo>
                    <a:lnTo>
                      <a:pt x="688" y="57"/>
                    </a:lnTo>
                    <a:lnTo>
                      <a:pt x="680" y="63"/>
                    </a:lnTo>
                    <a:lnTo>
                      <a:pt x="673" y="70"/>
                    </a:lnTo>
                    <a:lnTo>
                      <a:pt x="667" y="77"/>
                    </a:lnTo>
                    <a:lnTo>
                      <a:pt x="663" y="85"/>
                    </a:lnTo>
                    <a:lnTo>
                      <a:pt x="663" y="85"/>
                    </a:lnTo>
                    <a:lnTo>
                      <a:pt x="660" y="94"/>
                    </a:lnTo>
                    <a:lnTo>
                      <a:pt x="658" y="102"/>
                    </a:lnTo>
                    <a:lnTo>
                      <a:pt x="658" y="111"/>
                    </a:lnTo>
                    <a:lnTo>
                      <a:pt x="659" y="119"/>
                    </a:lnTo>
                    <a:lnTo>
                      <a:pt x="661" y="128"/>
                    </a:lnTo>
                    <a:lnTo>
                      <a:pt x="664" y="135"/>
                    </a:lnTo>
                    <a:lnTo>
                      <a:pt x="668" y="143"/>
                    </a:lnTo>
                    <a:lnTo>
                      <a:pt x="673" y="150"/>
                    </a:lnTo>
                    <a:lnTo>
                      <a:pt x="673" y="150"/>
                    </a:lnTo>
                    <a:lnTo>
                      <a:pt x="677" y="154"/>
                    </a:lnTo>
                    <a:lnTo>
                      <a:pt x="679" y="159"/>
                    </a:lnTo>
                    <a:lnTo>
                      <a:pt x="680" y="164"/>
                    </a:lnTo>
                    <a:lnTo>
                      <a:pt x="680" y="167"/>
                    </a:lnTo>
                    <a:lnTo>
                      <a:pt x="679" y="174"/>
                    </a:lnTo>
                    <a:lnTo>
                      <a:pt x="675" y="178"/>
                    </a:lnTo>
                    <a:lnTo>
                      <a:pt x="675" y="179"/>
                    </a:lnTo>
                    <a:lnTo>
                      <a:pt x="675" y="181"/>
                    </a:lnTo>
                    <a:lnTo>
                      <a:pt x="675" y="181"/>
                    </a:lnTo>
                    <a:lnTo>
                      <a:pt x="674" y="184"/>
                    </a:lnTo>
                    <a:lnTo>
                      <a:pt x="673" y="189"/>
                    </a:lnTo>
                    <a:lnTo>
                      <a:pt x="671" y="192"/>
                    </a:lnTo>
                    <a:lnTo>
                      <a:pt x="668" y="195"/>
                    </a:lnTo>
                    <a:lnTo>
                      <a:pt x="668" y="195"/>
                    </a:lnTo>
                    <a:lnTo>
                      <a:pt x="587" y="277"/>
                    </a:lnTo>
                    <a:lnTo>
                      <a:pt x="506" y="361"/>
                    </a:lnTo>
                    <a:lnTo>
                      <a:pt x="506" y="361"/>
                    </a:lnTo>
                    <a:lnTo>
                      <a:pt x="425" y="444"/>
                    </a:lnTo>
                    <a:lnTo>
                      <a:pt x="343" y="526"/>
                    </a:lnTo>
                    <a:lnTo>
                      <a:pt x="343" y="526"/>
                    </a:lnTo>
                    <a:lnTo>
                      <a:pt x="340" y="529"/>
                    </a:lnTo>
                    <a:lnTo>
                      <a:pt x="337" y="531"/>
                    </a:lnTo>
                    <a:lnTo>
                      <a:pt x="332" y="533"/>
                    </a:lnTo>
                    <a:lnTo>
                      <a:pt x="328" y="534"/>
                    </a:lnTo>
                    <a:lnTo>
                      <a:pt x="328" y="534"/>
                    </a:lnTo>
                    <a:lnTo>
                      <a:pt x="324" y="533"/>
                    </a:lnTo>
                    <a:lnTo>
                      <a:pt x="321" y="533"/>
                    </a:lnTo>
                    <a:lnTo>
                      <a:pt x="319" y="535"/>
                    </a:lnTo>
                    <a:lnTo>
                      <a:pt x="319" y="535"/>
                    </a:lnTo>
                    <a:lnTo>
                      <a:pt x="315" y="538"/>
                    </a:lnTo>
                    <a:lnTo>
                      <a:pt x="311" y="540"/>
                    </a:lnTo>
                    <a:lnTo>
                      <a:pt x="306" y="542"/>
                    </a:lnTo>
                    <a:lnTo>
                      <a:pt x="301" y="542"/>
                    </a:lnTo>
                    <a:lnTo>
                      <a:pt x="301" y="542"/>
                    </a:lnTo>
                    <a:lnTo>
                      <a:pt x="296" y="542"/>
                    </a:lnTo>
                    <a:lnTo>
                      <a:pt x="292" y="540"/>
                    </a:lnTo>
                    <a:lnTo>
                      <a:pt x="292" y="540"/>
                    </a:lnTo>
                    <a:lnTo>
                      <a:pt x="282" y="536"/>
                    </a:lnTo>
                    <a:lnTo>
                      <a:pt x="273" y="529"/>
                    </a:lnTo>
                    <a:lnTo>
                      <a:pt x="253" y="515"/>
                    </a:lnTo>
                    <a:lnTo>
                      <a:pt x="253" y="515"/>
                    </a:lnTo>
                    <a:lnTo>
                      <a:pt x="235" y="502"/>
                    </a:lnTo>
                    <a:lnTo>
                      <a:pt x="225" y="495"/>
                    </a:lnTo>
                    <a:lnTo>
                      <a:pt x="215" y="490"/>
                    </a:lnTo>
                    <a:lnTo>
                      <a:pt x="215" y="490"/>
                    </a:lnTo>
                    <a:lnTo>
                      <a:pt x="199" y="484"/>
                    </a:lnTo>
                    <a:lnTo>
                      <a:pt x="199" y="484"/>
                    </a:lnTo>
                    <a:lnTo>
                      <a:pt x="185" y="478"/>
                    </a:lnTo>
                    <a:lnTo>
                      <a:pt x="178" y="474"/>
                    </a:lnTo>
                    <a:lnTo>
                      <a:pt x="170" y="470"/>
                    </a:lnTo>
                    <a:lnTo>
                      <a:pt x="170" y="470"/>
                    </a:lnTo>
                    <a:lnTo>
                      <a:pt x="161" y="462"/>
                    </a:lnTo>
                    <a:lnTo>
                      <a:pt x="161" y="462"/>
                    </a:lnTo>
                    <a:lnTo>
                      <a:pt x="148" y="451"/>
                    </a:lnTo>
                    <a:lnTo>
                      <a:pt x="139" y="446"/>
                    </a:lnTo>
                    <a:lnTo>
                      <a:pt x="132" y="442"/>
                    </a:lnTo>
                    <a:lnTo>
                      <a:pt x="132" y="442"/>
                    </a:lnTo>
                    <a:lnTo>
                      <a:pt x="116" y="434"/>
                    </a:lnTo>
                    <a:lnTo>
                      <a:pt x="116" y="434"/>
                    </a:lnTo>
                    <a:lnTo>
                      <a:pt x="104" y="429"/>
                    </a:lnTo>
                    <a:lnTo>
                      <a:pt x="92" y="424"/>
                    </a:lnTo>
                    <a:lnTo>
                      <a:pt x="92" y="424"/>
                    </a:lnTo>
                    <a:lnTo>
                      <a:pt x="86" y="424"/>
                    </a:lnTo>
                    <a:lnTo>
                      <a:pt x="86" y="424"/>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91" name="chenying0907 738"/>
              <p:cNvSpPr/>
              <p:nvPr/>
            </p:nvSpPr>
            <p:spPr bwMode="auto">
              <a:xfrm>
                <a:off x="5268913" y="4529138"/>
                <a:ext cx="252413" cy="261938"/>
              </a:xfrm>
              <a:custGeom>
                <a:avLst/>
                <a:gdLst/>
                <a:ahLst/>
                <a:cxnLst>
                  <a:cxn ang="0">
                    <a:pos x="74" y="493"/>
                  </a:cxn>
                  <a:cxn ang="0">
                    <a:pos x="47" y="485"/>
                  </a:cxn>
                  <a:cxn ang="0">
                    <a:pos x="23" y="469"/>
                  </a:cxn>
                  <a:cxn ang="0">
                    <a:pos x="11" y="456"/>
                  </a:cxn>
                  <a:cxn ang="0">
                    <a:pos x="8" y="448"/>
                  </a:cxn>
                  <a:cxn ang="0">
                    <a:pos x="2" y="430"/>
                  </a:cxn>
                  <a:cxn ang="0">
                    <a:pos x="0" y="399"/>
                  </a:cxn>
                  <a:cxn ang="0">
                    <a:pos x="9" y="366"/>
                  </a:cxn>
                  <a:cxn ang="0">
                    <a:pos x="27" y="331"/>
                  </a:cxn>
                  <a:cxn ang="0">
                    <a:pos x="56" y="292"/>
                  </a:cxn>
                  <a:cxn ang="0">
                    <a:pos x="79" y="267"/>
                  </a:cxn>
                  <a:cxn ang="0">
                    <a:pos x="105" y="233"/>
                  </a:cxn>
                  <a:cxn ang="0">
                    <a:pos x="125" y="208"/>
                  </a:cxn>
                  <a:cxn ang="0">
                    <a:pos x="164" y="167"/>
                  </a:cxn>
                  <a:cxn ang="0">
                    <a:pos x="325" y="7"/>
                  </a:cxn>
                  <a:cxn ang="0">
                    <a:pos x="333" y="2"/>
                  </a:cxn>
                  <a:cxn ang="0">
                    <a:pos x="341" y="0"/>
                  </a:cxn>
                  <a:cxn ang="0">
                    <a:pos x="358" y="9"/>
                  </a:cxn>
                  <a:cxn ang="0">
                    <a:pos x="364" y="21"/>
                  </a:cxn>
                  <a:cxn ang="0">
                    <a:pos x="362" y="32"/>
                  </a:cxn>
                  <a:cxn ang="0">
                    <a:pos x="357" y="39"/>
                  </a:cxn>
                  <a:cxn ang="0">
                    <a:pos x="293" y="101"/>
                  </a:cxn>
                  <a:cxn ang="0">
                    <a:pos x="193" y="199"/>
                  </a:cxn>
                  <a:cxn ang="0">
                    <a:pos x="140" y="263"/>
                  </a:cxn>
                  <a:cxn ang="0">
                    <a:pos x="113" y="300"/>
                  </a:cxn>
                  <a:cxn ang="0">
                    <a:pos x="76" y="339"/>
                  </a:cxn>
                  <a:cxn ang="0">
                    <a:pos x="57" y="367"/>
                  </a:cxn>
                  <a:cxn ang="0">
                    <a:pos x="45" y="405"/>
                  </a:cxn>
                  <a:cxn ang="0">
                    <a:pos x="47" y="426"/>
                  </a:cxn>
                  <a:cxn ang="0">
                    <a:pos x="50" y="429"/>
                  </a:cxn>
                  <a:cxn ang="0">
                    <a:pos x="55" y="436"/>
                  </a:cxn>
                  <a:cxn ang="0">
                    <a:pos x="71" y="445"/>
                  </a:cxn>
                  <a:cxn ang="0">
                    <a:pos x="89" y="448"/>
                  </a:cxn>
                  <a:cxn ang="0">
                    <a:pos x="116" y="442"/>
                  </a:cxn>
                  <a:cxn ang="0">
                    <a:pos x="144" y="426"/>
                  </a:cxn>
                  <a:cxn ang="0">
                    <a:pos x="196" y="377"/>
                  </a:cxn>
                  <a:cxn ang="0">
                    <a:pos x="242" y="324"/>
                  </a:cxn>
                  <a:cxn ang="0">
                    <a:pos x="294" y="271"/>
                  </a:cxn>
                  <a:cxn ang="0">
                    <a:pos x="371" y="194"/>
                  </a:cxn>
                  <a:cxn ang="0">
                    <a:pos x="442" y="114"/>
                  </a:cxn>
                  <a:cxn ang="0">
                    <a:pos x="448" y="107"/>
                  </a:cxn>
                  <a:cxn ang="0">
                    <a:pos x="456" y="106"/>
                  </a:cxn>
                  <a:cxn ang="0">
                    <a:pos x="472" y="115"/>
                  </a:cxn>
                  <a:cxn ang="0">
                    <a:pos x="478" y="125"/>
                  </a:cxn>
                  <a:cxn ang="0">
                    <a:pos x="478" y="138"/>
                  </a:cxn>
                  <a:cxn ang="0">
                    <a:pos x="473" y="147"/>
                  </a:cxn>
                  <a:cxn ang="0">
                    <a:pos x="408" y="220"/>
                  </a:cxn>
                  <a:cxn ang="0">
                    <a:pos x="340" y="289"/>
                  </a:cxn>
                  <a:cxn ang="0">
                    <a:pos x="223" y="410"/>
                  </a:cxn>
                  <a:cxn ang="0">
                    <a:pos x="189" y="445"/>
                  </a:cxn>
                  <a:cxn ang="0">
                    <a:pos x="135" y="480"/>
                  </a:cxn>
                  <a:cxn ang="0">
                    <a:pos x="100" y="492"/>
                  </a:cxn>
                  <a:cxn ang="0">
                    <a:pos x="84" y="493"/>
                  </a:cxn>
                </a:cxnLst>
                <a:rect l="0" t="0" r="r" b="b"/>
                <a:pathLst>
                  <a:path w="479" h="493">
                    <a:moveTo>
                      <a:pt x="84" y="493"/>
                    </a:moveTo>
                    <a:lnTo>
                      <a:pt x="84" y="493"/>
                    </a:lnTo>
                    <a:lnTo>
                      <a:pt x="74" y="493"/>
                    </a:lnTo>
                    <a:lnTo>
                      <a:pt x="65" y="491"/>
                    </a:lnTo>
                    <a:lnTo>
                      <a:pt x="56" y="489"/>
                    </a:lnTo>
                    <a:lnTo>
                      <a:pt x="47" y="485"/>
                    </a:lnTo>
                    <a:lnTo>
                      <a:pt x="39" y="480"/>
                    </a:lnTo>
                    <a:lnTo>
                      <a:pt x="31" y="475"/>
                    </a:lnTo>
                    <a:lnTo>
                      <a:pt x="23" y="469"/>
                    </a:lnTo>
                    <a:lnTo>
                      <a:pt x="14" y="462"/>
                    </a:lnTo>
                    <a:lnTo>
                      <a:pt x="14" y="462"/>
                    </a:lnTo>
                    <a:lnTo>
                      <a:pt x="11" y="456"/>
                    </a:lnTo>
                    <a:lnTo>
                      <a:pt x="8" y="449"/>
                    </a:lnTo>
                    <a:lnTo>
                      <a:pt x="8" y="449"/>
                    </a:lnTo>
                    <a:lnTo>
                      <a:pt x="8" y="448"/>
                    </a:lnTo>
                    <a:lnTo>
                      <a:pt x="8" y="448"/>
                    </a:lnTo>
                    <a:lnTo>
                      <a:pt x="4" y="439"/>
                    </a:lnTo>
                    <a:lnTo>
                      <a:pt x="2" y="430"/>
                    </a:lnTo>
                    <a:lnTo>
                      <a:pt x="0" y="419"/>
                    </a:lnTo>
                    <a:lnTo>
                      <a:pt x="0" y="409"/>
                    </a:lnTo>
                    <a:lnTo>
                      <a:pt x="0" y="399"/>
                    </a:lnTo>
                    <a:lnTo>
                      <a:pt x="2" y="388"/>
                    </a:lnTo>
                    <a:lnTo>
                      <a:pt x="5" y="377"/>
                    </a:lnTo>
                    <a:lnTo>
                      <a:pt x="9" y="366"/>
                    </a:lnTo>
                    <a:lnTo>
                      <a:pt x="13" y="354"/>
                    </a:lnTo>
                    <a:lnTo>
                      <a:pt x="20" y="342"/>
                    </a:lnTo>
                    <a:lnTo>
                      <a:pt x="27" y="331"/>
                    </a:lnTo>
                    <a:lnTo>
                      <a:pt x="35" y="318"/>
                    </a:lnTo>
                    <a:lnTo>
                      <a:pt x="44" y="306"/>
                    </a:lnTo>
                    <a:lnTo>
                      <a:pt x="56" y="292"/>
                    </a:lnTo>
                    <a:lnTo>
                      <a:pt x="67" y="280"/>
                    </a:lnTo>
                    <a:lnTo>
                      <a:pt x="79" y="267"/>
                    </a:lnTo>
                    <a:lnTo>
                      <a:pt x="79" y="267"/>
                    </a:lnTo>
                    <a:lnTo>
                      <a:pt x="87" y="258"/>
                    </a:lnTo>
                    <a:lnTo>
                      <a:pt x="94" y="250"/>
                    </a:lnTo>
                    <a:lnTo>
                      <a:pt x="105" y="233"/>
                    </a:lnTo>
                    <a:lnTo>
                      <a:pt x="105" y="233"/>
                    </a:lnTo>
                    <a:lnTo>
                      <a:pt x="115" y="220"/>
                    </a:lnTo>
                    <a:lnTo>
                      <a:pt x="125" y="208"/>
                    </a:lnTo>
                    <a:lnTo>
                      <a:pt x="125" y="208"/>
                    </a:lnTo>
                    <a:lnTo>
                      <a:pt x="144" y="187"/>
                    </a:lnTo>
                    <a:lnTo>
                      <a:pt x="164" y="167"/>
                    </a:lnTo>
                    <a:lnTo>
                      <a:pt x="164" y="167"/>
                    </a:lnTo>
                    <a:lnTo>
                      <a:pt x="185" y="148"/>
                    </a:lnTo>
                    <a:lnTo>
                      <a:pt x="325" y="7"/>
                    </a:lnTo>
                    <a:lnTo>
                      <a:pt x="325" y="7"/>
                    </a:lnTo>
                    <a:lnTo>
                      <a:pt x="328" y="4"/>
                    </a:lnTo>
                    <a:lnTo>
                      <a:pt x="333" y="2"/>
                    </a:lnTo>
                    <a:lnTo>
                      <a:pt x="337" y="1"/>
                    </a:lnTo>
                    <a:lnTo>
                      <a:pt x="341" y="0"/>
                    </a:lnTo>
                    <a:lnTo>
                      <a:pt x="341" y="0"/>
                    </a:lnTo>
                    <a:lnTo>
                      <a:pt x="347" y="1"/>
                    </a:lnTo>
                    <a:lnTo>
                      <a:pt x="353" y="4"/>
                    </a:lnTo>
                    <a:lnTo>
                      <a:pt x="358" y="9"/>
                    </a:lnTo>
                    <a:lnTo>
                      <a:pt x="362" y="15"/>
                    </a:lnTo>
                    <a:lnTo>
                      <a:pt x="362" y="15"/>
                    </a:lnTo>
                    <a:lnTo>
                      <a:pt x="364" y="21"/>
                    </a:lnTo>
                    <a:lnTo>
                      <a:pt x="365" y="26"/>
                    </a:lnTo>
                    <a:lnTo>
                      <a:pt x="364" y="29"/>
                    </a:lnTo>
                    <a:lnTo>
                      <a:pt x="362" y="32"/>
                    </a:lnTo>
                    <a:lnTo>
                      <a:pt x="360" y="36"/>
                    </a:lnTo>
                    <a:lnTo>
                      <a:pt x="357" y="39"/>
                    </a:lnTo>
                    <a:lnTo>
                      <a:pt x="357" y="39"/>
                    </a:lnTo>
                    <a:lnTo>
                      <a:pt x="325" y="70"/>
                    </a:lnTo>
                    <a:lnTo>
                      <a:pt x="293" y="101"/>
                    </a:lnTo>
                    <a:lnTo>
                      <a:pt x="293" y="101"/>
                    </a:lnTo>
                    <a:lnTo>
                      <a:pt x="252" y="139"/>
                    </a:lnTo>
                    <a:lnTo>
                      <a:pt x="212" y="179"/>
                    </a:lnTo>
                    <a:lnTo>
                      <a:pt x="193" y="199"/>
                    </a:lnTo>
                    <a:lnTo>
                      <a:pt x="174" y="220"/>
                    </a:lnTo>
                    <a:lnTo>
                      <a:pt x="157" y="242"/>
                    </a:lnTo>
                    <a:lnTo>
                      <a:pt x="140" y="263"/>
                    </a:lnTo>
                    <a:lnTo>
                      <a:pt x="140" y="263"/>
                    </a:lnTo>
                    <a:lnTo>
                      <a:pt x="127" y="281"/>
                    </a:lnTo>
                    <a:lnTo>
                      <a:pt x="113" y="300"/>
                    </a:lnTo>
                    <a:lnTo>
                      <a:pt x="95" y="319"/>
                    </a:lnTo>
                    <a:lnTo>
                      <a:pt x="76" y="339"/>
                    </a:lnTo>
                    <a:lnTo>
                      <a:pt x="76" y="339"/>
                    </a:lnTo>
                    <a:lnTo>
                      <a:pt x="70" y="346"/>
                    </a:lnTo>
                    <a:lnTo>
                      <a:pt x="63" y="355"/>
                    </a:lnTo>
                    <a:lnTo>
                      <a:pt x="57" y="367"/>
                    </a:lnTo>
                    <a:lnTo>
                      <a:pt x="52" y="379"/>
                    </a:lnTo>
                    <a:lnTo>
                      <a:pt x="47" y="391"/>
                    </a:lnTo>
                    <a:lnTo>
                      <a:pt x="45" y="405"/>
                    </a:lnTo>
                    <a:lnTo>
                      <a:pt x="45" y="416"/>
                    </a:lnTo>
                    <a:lnTo>
                      <a:pt x="46" y="421"/>
                    </a:lnTo>
                    <a:lnTo>
                      <a:pt x="47" y="426"/>
                    </a:lnTo>
                    <a:lnTo>
                      <a:pt x="47" y="427"/>
                    </a:lnTo>
                    <a:lnTo>
                      <a:pt x="50" y="429"/>
                    </a:lnTo>
                    <a:lnTo>
                      <a:pt x="50" y="429"/>
                    </a:lnTo>
                    <a:lnTo>
                      <a:pt x="54" y="435"/>
                    </a:lnTo>
                    <a:lnTo>
                      <a:pt x="54" y="436"/>
                    </a:lnTo>
                    <a:lnTo>
                      <a:pt x="55" y="436"/>
                    </a:lnTo>
                    <a:lnTo>
                      <a:pt x="55" y="436"/>
                    </a:lnTo>
                    <a:lnTo>
                      <a:pt x="63" y="441"/>
                    </a:lnTo>
                    <a:lnTo>
                      <a:pt x="71" y="445"/>
                    </a:lnTo>
                    <a:lnTo>
                      <a:pt x="79" y="447"/>
                    </a:lnTo>
                    <a:lnTo>
                      <a:pt x="89" y="448"/>
                    </a:lnTo>
                    <a:lnTo>
                      <a:pt x="89" y="448"/>
                    </a:lnTo>
                    <a:lnTo>
                      <a:pt x="98" y="447"/>
                    </a:lnTo>
                    <a:lnTo>
                      <a:pt x="106" y="445"/>
                    </a:lnTo>
                    <a:lnTo>
                      <a:pt x="116" y="442"/>
                    </a:lnTo>
                    <a:lnTo>
                      <a:pt x="125" y="437"/>
                    </a:lnTo>
                    <a:lnTo>
                      <a:pt x="134" y="432"/>
                    </a:lnTo>
                    <a:lnTo>
                      <a:pt x="144" y="426"/>
                    </a:lnTo>
                    <a:lnTo>
                      <a:pt x="162" y="411"/>
                    </a:lnTo>
                    <a:lnTo>
                      <a:pt x="180" y="395"/>
                    </a:lnTo>
                    <a:lnTo>
                      <a:pt x="196" y="377"/>
                    </a:lnTo>
                    <a:lnTo>
                      <a:pt x="227" y="341"/>
                    </a:lnTo>
                    <a:lnTo>
                      <a:pt x="227" y="341"/>
                    </a:lnTo>
                    <a:lnTo>
                      <a:pt x="242" y="324"/>
                    </a:lnTo>
                    <a:lnTo>
                      <a:pt x="253" y="311"/>
                    </a:lnTo>
                    <a:lnTo>
                      <a:pt x="253" y="311"/>
                    </a:lnTo>
                    <a:lnTo>
                      <a:pt x="294" y="271"/>
                    </a:lnTo>
                    <a:lnTo>
                      <a:pt x="294" y="271"/>
                    </a:lnTo>
                    <a:lnTo>
                      <a:pt x="333" y="233"/>
                    </a:lnTo>
                    <a:lnTo>
                      <a:pt x="371" y="194"/>
                    </a:lnTo>
                    <a:lnTo>
                      <a:pt x="407" y="155"/>
                    </a:lnTo>
                    <a:lnTo>
                      <a:pt x="424" y="134"/>
                    </a:lnTo>
                    <a:lnTo>
                      <a:pt x="442" y="114"/>
                    </a:lnTo>
                    <a:lnTo>
                      <a:pt x="442" y="114"/>
                    </a:lnTo>
                    <a:lnTo>
                      <a:pt x="445" y="111"/>
                    </a:lnTo>
                    <a:lnTo>
                      <a:pt x="448" y="107"/>
                    </a:lnTo>
                    <a:lnTo>
                      <a:pt x="452" y="106"/>
                    </a:lnTo>
                    <a:lnTo>
                      <a:pt x="456" y="106"/>
                    </a:lnTo>
                    <a:lnTo>
                      <a:pt x="456" y="106"/>
                    </a:lnTo>
                    <a:lnTo>
                      <a:pt x="462" y="107"/>
                    </a:lnTo>
                    <a:lnTo>
                      <a:pt x="468" y="111"/>
                    </a:lnTo>
                    <a:lnTo>
                      <a:pt x="472" y="115"/>
                    </a:lnTo>
                    <a:lnTo>
                      <a:pt x="476" y="121"/>
                    </a:lnTo>
                    <a:lnTo>
                      <a:pt x="476" y="121"/>
                    </a:lnTo>
                    <a:lnTo>
                      <a:pt x="478" y="125"/>
                    </a:lnTo>
                    <a:lnTo>
                      <a:pt x="479" y="131"/>
                    </a:lnTo>
                    <a:lnTo>
                      <a:pt x="478" y="135"/>
                    </a:lnTo>
                    <a:lnTo>
                      <a:pt x="478" y="138"/>
                    </a:lnTo>
                    <a:lnTo>
                      <a:pt x="476" y="143"/>
                    </a:lnTo>
                    <a:lnTo>
                      <a:pt x="473" y="147"/>
                    </a:lnTo>
                    <a:lnTo>
                      <a:pt x="473" y="147"/>
                    </a:lnTo>
                    <a:lnTo>
                      <a:pt x="458" y="165"/>
                    </a:lnTo>
                    <a:lnTo>
                      <a:pt x="442" y="184"/>
                    </a:lnTo>
                    <a:lnTo>
                      <a:pt x="408" y="220"/>
                    </a:lnTo>
                    <a:lnTo>
                      <a:pt x="374" y="255"/>
                    </a:lnTo>
                    <a:lnTo>
                      <a:pt x="340" y="289"/>
                    </a:lnTo>
                    <a:lnTo>
                      <a:pt x="340" y="289"/>
                    </a:lnTo>
                    <a:lnTo>
                      <a:pt x="280" y="348"/>
                    </a:lnTo>
                    <a:lnTo>
                      <a:pt x="251" y="379"/>
                    </a:lnTo>
                    <a:lnTo>
                      <a:pt x="223" y="410"/>
                    </a:lnTo>
                    <a:lnTo>
                      <a:pt x="223" y="410"/>
                    </a:lnTo>
                    <a:lnTo>
                      <a:pt x="207" y="429"/>
                    </a:lnTo>
                    <a:lnTo>
                      <a:pt x="189" y="445"/>
                    </a:lnTo>
                    <a:lnTo>
                      <a:pt x="171" y="460"/>
                    </a:lnTo>
                    <a:lnTo>
                      <a:pt x="153" y="471"/>
                    </a:lnTo>
                    <a:lnTo>
                      <a:pt x="135" y="480"/>
                    </a:lnTo>
                    <a:lnTo>
                      <a:pt x="118" y="488"/>
                    </a:lnTo>
                    <a:lnTo>
                      <a:pt x="109" y="490"/>
                    </a:lnTo>
                    <a:lnTo>
                      <a:pt x="100" y="492"/>
                    </a:lnTo>
                    <a:lnTo>
                      <a:pt x="92" y="493"/>
                    </a:lnTo>
                    <a:lnTo>
                      <a:pt x="84" y="493"/>
                    </a:lnTo>
                    <a:lnTo>
                      <a:pt x="84" y="493"/>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grpSp>
      </p:grpSp>
      <p:grpSp>
        <p:nvGrpSpPr>
          <p:cNvPr id="92" name="chenying0907 91"/>
          <p:cNvGrpSpPr/>
          <p:nvPr/>
        </p:nvGrpSpPr>
        <p:grpSpPr>
          <a:xfrm>
            <a:off x="3811678" y="2682778"/>
            <a:ext cx="1815265" cy="1833549"/>
            <a:chOff x="3861373" y="2971013"/>
            <a:chExt cx="1815265" cy="1833549"/>
          </a:xfrm>
          <a:solidFill>
            <a:srgbClr val="005188"/>
          </a:solidFill>
        </p:grpSpPr>
        <p:sp>
          <p:nvSpPr>
            <p:cNvPr id="93" name="椭圆 31"/>
            <p:cNvSpPr/>
            <p:nvPr/>
          </p:nvSpPr>
          <p:spPr>
            <a:xfrm rot="15654318">
              <a:off x="3852231" y="2980155"/>
              <a:ext cx="1833549" cy="1815265"/>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321" y="connsiteY0-322"/>
                </a:cxn>
                <a:cxn ang="0">
                  <a:pos x="connsiteX1-323" y="connsiteY1-324"/>
                </a:cxn>
                <a:cxn ang="0">
                  <a:pos x="connsiteX2-325" y="connsiteY2-326"/>
                </a:cxn>
                <a:cxn ang="0">
                  <a:pos x="connsiteX3-327" y="connsiteY3-328"/>
                </a:cxn>
                <a:cxn ang="0">
                  <a:pos x="connsiteX4-329" y="connsiteY4-330"/>
                </a:cxn>
                <a:cxn ang="0">
                  <a:pos x="connsiteX5-331" y="connsiteY5-33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noFill/>
            <a:ln w="25400" cap="rnd">
              <a:solidFill>
                <a:srgbClr val="005188"/>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605448"/>
                </a:solidFill>
              </a:endParaRPr>
            </a:p>
          </p:txBody>
        </p:sp>
        <p:grpSp>
          <p:nvGrpSpPr>
            <p:cNvPr id="94" name="chenying0907 93"/>
            <p:cNvGrpSpPr/>
            <p:nvPr/>
          </p:nvGrpSpPr>
          <p:grpSpPr>
            <a:xfrm>
              <a:off x="4476527" y="3525336"/>
              <a:ext cx="602320" cy="609456"/>
              <a:chOff x="4194175" y="1193800"/>
              <a:chExt cx="669926" cy="677863"/>
            </a:xfrm>
            <a:grpFill/>
          </p:grpSpPr>
          <p:sp>
            <p:nvSpPr>
              <p:cNvPr id="95" name="chenying0907 867"/>
              <p:cNvSpPr/>
              <p:nvPr/>
            </p:nvSpPr>
            <p:spPr bwMode="auto">
              <a:xfrm>
                <a:off x="4217988" y="1674813"/>
                <a:ext cx="52388" cy="115888"/>
              </a:xfrm>
              <a:custGeom>
                <a:avLst/>
                <a:gdLst/>
                <a:ahLst/>
                <a:cxnLst>
                  <a:cxn ang="0">
                    <a:pos x="94" y="0"/>
                  </a:cxn>
                  <a:cxn ang="0">
                    <a:pos x="94" y="0"/>
                  </a:cxn>
                  <a:cxn ang="0">
                    <a:pos x="88" y="1"/>
                  </a:cxn>
                  <a:cxn ang="0">
                    <a:pos x="84" y="3"/>
                  </a:cxn>
                  <a:cxn ang="0">
                    <a:pos x="81" y="5"/>
                  </a:cxn>
                  <a:cxn ang="0">
                    <a:pos x="78" y="7"/>
                  </a:cxn>
                  <a:cxn ang="0">
                    <a:pos x="73" y="14"/>
                  </a:cxn>
                  <a:cxn ang="0">
                    <a:pos x="69" y="22"/>
                  </a:cxn>
                  <a:cxn ang="0">
                    <a:pos x="69" y="22"/>
                  </a:cxn>
                  <a:cxn ang="0">
                    <a:pos x="62" y="37"/>
                  </a:cxn>
                  <a:cxn ang="0">
                    <a:pos x="55" y="53"/>
                  </a:cxn>
                  <a:cxn ang="0">
                    <a:pos x="44" y="83"/>
                  </a:cxn>
                  <a:cxn ang="0">
                    <a:pos x="44" y="83"/>
                  </a:cxn>
                  <a:cxn ang="0">
                    <a:pos x="31" y="118"/>
                  </a:cxn>
                  <a:cxn ang="0">
                    <a:pos x="18" y="153"/>
                  </a:cxn>
                  <a:cxn ang="0">
                    <a:pos x="18" y="153"/>
                  </a:cxn>
                  <a:cxn ang="0">
                    <a:pos x="7" y="183"/>
                  </a:cxn>
                  <a:cxn ang="0">
                    <a:pos x="3" y="197"/>
                  </a:cxn>
                  <a:cxn ang="0">
                    <a:pos x="0" y="214"/>
                  </a:cxn>
                  <a:cxn ang="0">
                    <a:pos x="0" y="214"/>
                  </a:cxn>
                  <a:cxn ang="0">
                    <a:pos x="0" y="216"/>
                  </a:cxn>
                  <a:cxn ang="0">
                    <a:pos x="1" y="217"/>
                  </a:cxn>
                  <a:cxn ang="0">
                    <a:pos x="2" y="218"/>
                  </a:cxn>
                  <a:cxn ang="0">
                    <a:pos x="4" y="218"/>
                  </a:cxn>
                  <a:cxn ang="0">
                    <a:pos x="7" y="217"/>
                  </a:cxn>
                  <a:cxn ang="0">
                    <a:pos x="9" y="216"/>
                  </a:cxn>
                  <a:cxn ang="0">
                    <a:pos x="9" y="214"/>
                  </a:cxn>
                  <a:cxn ang="0">
                    <a:pos x="9" y="214"/>
                  </a:cxn>
                  <a:cxn ang="0">
                    <a:pos x="11" y="201"/>
                  </a:cxn>
                  <a:cxn ang="0">
                    <a:pos x="14" y="189"/>
                  </a:cxn>
                  <a:cxn ang="0">
                    <a:pos x="18" y="177"/>
                  </a:cxn>
                  <a:cxn ang="0">
                    <a:pos x="22" y="164"/>
                  </a:cxn>
                  <a:cxn ang="0">
                    <a:pos x="33" y="140"/>
                  </a:cxn>
                  <a:cxn ang="0">
                    <a:pos x="42" y="117"/>
                  </a:cxn>
                  <a:cxn ang="0">
                    <a:pos x="42" y="117"/>
                  </a:cxn>
                  <a:cxn ang="0">
                    <a:pos x="52" y="89"/>
                  </a:cxn>
                  <a:cxn ang="0">
                    <a:pos x="63" y="62"/>
                  </a:cxn>
                  <a:cxn ang="0">
                    <a:pos x="63" y="62"/>
                  </a:cxn>
                  <a:cxn ang="0">
                    <a:pos x="68" y="47"/>
                  </a:cxn>
                  <a:cxn ang="0">
                    <a:pos x="74" y="31"/>
                  </a:cxn>
                  <a:cxn ang="0">
                    <a:pos x="78" y="24"/>
                  </a:cxn>
                  <a:cxn ang="0">
                    <a:pos x="82" y="16"/>
                  </a:cxn>
                  <a:cxn ang="0">
                    <a:pos x="88" y="12"/>
                  </a:cxn>
                  <a:cxn ang="0">
                    <a:pos x="92" y="10"/>
                  </a:cxn>
                  <a:cxn ang="0">
                    <a:pos x="96" y="9"/>
                  </a:cxn>
                  <a:cxn ang="0">
                    <a:pos x="96" y="9"/>
                  </a:cxn>
                  <a:cxn ang="0">
                    <a:pos x="98" y="9"/>
                  </a:cxn>
                  <a:cxn ang="0">
                    <a:pos x="99" y="7"/>
                  </a:cxn>
                  <a:cxn ang="0">
                    <a:pos x="99" y="6"/>
                  </a:cxn>
                  <a:cxn ang="0">
                    <a:pos x="99" y="4"/>
                  </a:cxn>
                  <a:cxn ang="0">
                    <a:pos x="97" y="1"/>
                  </a:cxn>
                  <a:cxn ang="0">
                    <a:pos x="96" y="1"/>
                  </a:cxn>
                  <a:cxn ang="0">
                    <a:pos x="94" y="0"/>
                  </a:cxn>
                  <a:cxn ang="0">
                    <a:pos x="94" y="0"/>
                  </a:cxn>
                </a:cxnLst>
                <a:rect l="0" t="0" r="r" b="b"/>
                <a:pathLst>
                  <a:path w="99" h="218">
                    <a:moveTo>
                      <a:pt x="94" y="0"/>
                    </a:moveTo>
                    <a:lnTo>
                      <a:pt x="94" y="0"/>
                    </a:lnTo>
                    <a:lnTo>
                      <a:pt x="88" y="1"/>
                    </a:lnTo>
                    <a:lnTo>
                      <a:pt x="84" y="3"/>
                    </a:lnTo>
                    <a:lnTo>
                      <a:pt x="81" y="5"/>
                    </a:lnTo>
                    <a:lnTo>
                      <a:pt x="78" y="7"/>
                    </a:lnTo>
                    <a:lnTo>
                      <a:pt x="73" y="14"/>
                    </a:lnTo>
                    <a:lnTo>
                      <a:pt x="69" y="22"/>
                    </a:lnTo>
                    <a:lnTo>
                      <a:pt x="69" y="22"/>
                    </a:lnTo>
                    <a:lnTo>
                      <a:pt x="62" y="37"/>
                    </a:lnTo>
                    <a:lnTo>
                      <a:pt x="55" y="53"/>
                    </a:lnTo>
                    <a:lnTo>
                      <a:pt x="44" y="83"/>
                    </a:lnTo>
                    <a:lnTo>
                      <a:pt x="44" y="83"/>
                    </a:lnTo>
                    <a:lnTo>
                      <a:pt x="31" y="118"/>
                    </a:lnTo>
                    <a:lnTo>
                      <a:pt x="18" y="153"/>
                    </a:lnTo>
                    <a:lnTo>
                      <a:pt x="18" y="153"/>
                    </a:lnTo>
                    <a:lnTo>
                      <a:pt x="7" y="183"/>
                    </a:lnTo>
                    <a:lnTo>
                      <a:pt x="3" y="197"/>
                    </a:lnTo>
                    <a:lnTo>
                      <a:pt x="0" y="214"/>
                    </a:lnTo>
                    <a:lnTo>
                      <a:pt x="0" y="214"/>
                    </a:lnTo>
                    <a:lnTo>
                      <a:pt x="0" y="216"/>
                    </a:lnTo>
                    <a:lnTo>
                      <a:pt x="1" y="217"/>
                    </a:lnTo>
                    <a:lnTo>
                      <a:pt x="2" y="218"/>
                    </a:lnTo>
                    <a:lnTo>
                      <a:pt x="4" y="218"/>
                    </a:lnTo>
                    <a:lnTo>
                      <a:pt x="7" y="217"/>
                    </a:lnTo>
                    <a:lnTo>
                      <a:pt x="9" y="216"/>
                    </a:lnTo>
                    <a:lnTo>
                      <a:pt x="9" y="214"/>
                    </a:lnTo>
                    <a:lnTo>
                      <a:pt x="9" y="214"/>
                    </a:lnTo>
                    <a:lnTo>
                      <a:pt x="11" y="201"/>
                    </a:lnTo>
                    <a:lnTo>
                      <a:pt x="14" y="189"/>
                    </a:lnTo>
                    <a:lnTo>
                      <a:pt x="18" y="177"/>
                    </a:lnTo>
                    <a:lnTo>
                      <a:pt x="22" y="164"/>
                    </a:lnTo>
                    <a:lnTo>
                      <a:pt x="33" y="140"/>
                    </a:lnTo>
                    <a:lnTo>
                      <a:pt x="42" y="117"/>
                    </a:lnTo>
                    <a:lnTo>
                      <a:pt x="42" y="117"/>
                    </a:lnTo>
                    <a:lnTo>
                      <a:pt x="52" y="89"/>
                    </a:lnTo>
                    <a:lnTo>
                      <a:pt x="63" y="62"/>
                    </a:lnTo>
                    <a:lnTo>
                      <a:pt x="63" y="62"/>
                    </a:lnTo>
                    <a:lnTo>
                      <a:pt x="68" y="47"/>
                    </a:lnTo>
                    <a:lnTo>
                      <a:pt x="74" y="31"/>
                    </a:lnTo>
                    <a:lnTo>
                      <a:pt x="78" y="24"/>
                    </a:lnTo>
                    <a:lnTo>
                      <a:pt x="82" y="16"/>
                    </a:lnTo>
                    <a:lnTo>
                      <a:pt x="88" y="12"/>
                    </a:lnTo>
                    <a:lnTo>
                      <a:pt x="92" y="10"/>
                    </a:lnTo>
                    <a:lnTo>
                      <a:pt x="96" y="9"/>
                    </a:lnTo>
                    <a:lnTo>
                      <a:pt x="96" y="9"/>
                    </a:lnTo>
                    <a:lnTo>
                      <a:pt x="98" y="9"/>
                    </a:lnTo>
                    <a:lnTo>
                      <a:pt x="99" y="7"/>
                    </a:lnTo>
                    <a:lnTo>
                      <a:pt x="99" y="6"/>
                    </a:lnTo>
                    <a:lnTo>
                      <a:pt x="99" y="4"/>
                    </a:lnTo>
                    <a:lnTo>
                      <a:pt x="97" y="1"/>
                    </a:lnTo>
                    <a:lnTo>
                      <a:pt x="96" y="1"/>
                    </a:lnTo>
                    <a:lnTo>
                      <a:pt x="94" y="0"/>
                    </a:lnTo>
                    <a:lnTo>
                      <a:pt x="94" y="0"/>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96" name="chenying0907 868"/>
              <p:cNvSpPr/>
              <p:nvPr/>
            </p:nvSpPr>
            <p:spPr bwMode="auto">
              <a:xfrm>
                <a:off x="4229100" y="1665288"/>
                <a:ext cx="90488" cy="158750"/>
              </a:xfrm>
              <a:custGeom>
                <a:avLst/>
                <a:gdLst/>
                <a:ahLst/>
                <a:cxnLst>
                  <a:cxn ang="0">
                    <a:pos x="162" y="3"/>
                  </a:cxn>
                  <a:cxn ang="0">
                    <a:pos x="162" y="3"/>
                  </a:cxn>
                  <a:cxn ang="0">
                    <a:pos x="157" y="13"/>
                  </a:cxn>
                  <a:cxn ang="0">
                    <a:pos x="152" y="21"/>
                  </a:cxn>
                  <a:cxn ang="0">
                    <a:pos x="146" y="28"/>
                  </a:cxn>
                  <a:cxn ang="0">
                    <a:pos x="139" y="34"/>
                  </a:cxn>
                  <a:cxn ang="0">
                    <a:pos x="139" y="34"/>
                  </a:cxn>
                  <a:cxn ang="0">
                    <a:pos x="135" y="41"/>
                  </a:cxn>
                  <a:cxn ang="0">
                    <a:pos x="131" y="49"/>
                  </a:cxn>
                  <a:cxn ang="0">
                    <a:pos x="122" y="63"/>
                  </a:cxn>
                  <a:cxn ang="0">
                    <a:pos x="122" y="63"/>
                  </a:cxn>
                  <a:cxn ang="0">
                    <a:pos x="81" y="134"/>
                  </a:cxn>
                  <a:cxn ang="0">
                    <a:pos x="81" y="134"/>
                  </a:cxn>
                  <a:cxn ang="0">
                    <a:pos x="59" y="172"/>
                  </a:cxn>
                  <a:cxn ang="0">
                    <a:pos x="39" y="212"/>
                  </a:cxn>
                  <a:cxn ang="0">
                    <a:pos x="20" y="251"/>
                  </a:cxn>
                  <a:cxn ang="0">
                    <a:pos x="1" y="292"/>
                  </a:cxn>
                  <a:cxn ang="0">
                    <a:pos x="1" y="292"/>
                  </a:cxn>
                  <a:cxn ang="0">
                    <a:pos x="0" y="294"/>
                  </a:cxn>
                  <a:cxn ang="0">
                    <a:pos x="0" y="296"/>
                  </a:cxn>
                  <a:cxn ang="0">
                    <a:pos x="3" y="299"/>
                  </a:cxn>
                  <a:cxn ang="0">
                    <a:pos x="5" y="299"/>
                  </a:cxn>
                  <a:cxn ang="0">
                    <a:pos x="7" y="299"/>
                  </a:cxn>
                  <a:cxn ang="0">
                    <a:pos x="8" y="298"/>
                  </a:cxn>
                  <a:cxn ang="0">
                    <a:pos x="9" y="297"/>
                  </a:cxn>
                  <a:cxn ang="0">
                    <a:pos x="9" y="297"/>
                  </a:cxn>
                  <a:cxn ang="0">
                    <a:pos x="28" y="257"/>
                  </a:cxn>
                  <a:cxn ang="0">
                    <a:pos x="47" y="216"/>
                  </a:cxn>
                  <a:cxn ang="0">
                    <a:pos x="68" y="177"/>
                  </a:cxn>
                  <a:cxn ang="0">
                    <a:pos x="89" y="138"/>
                  </a:cxn>
                  <a:cxn ang="0">
                    <a:pos x="89" y="138"/>
                  </a:cxn>
                  <a:cxn ang="0">
                    <a:pos x="131" y="69"/>
                  </a:cxn>
                  <a:cxn ang="0">
                    <a:pos x="131" y="69"/>
                  </a:cxn>
                  <a:cxn ang="0">
                    <a:pos x="141" y="53"/>
                  </a:cxn>
                  <a:cxn ang="0">
                    <a:pos x="152" y="38"/>
                  </a:cxn>
                  <a:cxn ang="0">
                    <a:pos x="163" y="23"/>
                  </a:cxn>
                  <a:cxn ang="0">
                    <a:pos x="167" y="15"/>
                  </a:cxn>
                  <a:cxn ang="0">
                    <a:pos x="171" y="7"/>
                  </a:cxn>
                  <a:cxn ang="0">
                    <a:pos x="171" y="7"/>
                  </a:cxn>
                  <a:cxn ang="0">
                    <a:pos x="171" y="5"/>
                  </a:cxn>
                  <a:cxn ang="0">
                    <a:pos x="171" y="2"/>
                  </a:cxn>
                  <a:cxn ang="0">
                    <a:pos x="170" y="1"/>
                  </a:cxn>
                  <a:cxn ang="0">
                    <a:pos x="168" y="0"/>
                  </a:cxn>
                  <a:cxn ang="0">
                    <a:pos x="165" y="1"/>
                  </a:cxn>
                  <a:cxn ang="0">
                    <a:pos x="163" y="2"/>
                  </a:cxn>
                  <a:cxn ang="0">
                    <a:pos x="162" y="3"/>
                  </a:cxn>
                  <a:cxn ang="0">
                    <a:pos x="162" y="3"/>
                  </a:cxn>
                </a:cxnLst>
                <a:rect l="0" t="0" r="r" b="b"/>
                <a:pathLst>
                  <a:path w="171" h="299">
                    <a:moveTo>
                      <a:pt x="162" y="3"/>
                    </a:moveTo>
                    <a:lnTo>
                      <a:pt x="162" y="3"/>
                    </a:lnTo>
                    <a:lnTo>
                      <a:pt x="157" y="13"/>
                    </a:lnTo>
                    <a:lnTo>
                      <a:pt x="152" y="21"/>
                    </a:lnTo>
                    <a:lnTo>
                      <a:pt x="146" y="28"/>
                    </a:lnTo>
                    <a:lnTo>
                      <a:pt x="139" y="34"/>
                    </a:lnTo>
                    <a:lnTo>
                      <a:pt x="139" y="34"/>
                    </a:lnTo>
                    <a:lnTo>
                      <a:pt x="135" y="41"/>
                    </a:lnTo>
                    <a:lnTo>
                      <a:pt x="131" y="49"/>
                    </a:lnTo>
                    <a:lnTo>
                      <a:pt x="122" y="63"/>
                    </a:lnTo>
                    <a:lnTo>
                      <a:pt x="122" y="63"/>
                    </a:lnTo>
                    <a:lnTo>
                      <a:pt x="81" y="134"/>
                    </a:lnTo>
                    <a:lnTo>
                      <a:pt x="81" y="134"/>
                    </a:lnTo>
                    <a:lnTo>
                      <a:pt x="59" y="172"/>
                    </a:lnTo>
                    <a:lnTo>
                      <a:pt x="39" y="212"/>
                    </a:lnTo>
                    <a:lnTo>
                      <a:pt x="20" y="251"/>
                    </a:lnTo>
                    <a:lnTo>
                      <a:pt x="1" y="292"/>
                    </a:lnTo>
                    <a:lnTo>
                      <a:pt x="1" y="292"/>
                    </a:lnTo>
                    <a:lnTo>
                      <a:pt x="0" y="294"/>
                    </a:lnTo>
                    <a:lnTo>
                      <a:pt x="0" y="296"/>
                    </a:lnTo>
                    <a:lnTo>
                      <a:pt x="3" y="299"/>
                    </a:lnTo>
                    <a:lnTo>
                      <a:pt x="5" y="299"/>
                    </a:lnTo>
                    <a:lnTo>
                      <a:pt x="7" y="299"/>
                    </a:lnTo>
                    <a:lnTo>
                      <a:pt x="8" y="298"/>
                    </a:lnTo>
                    <a:lnTo>
                      <a:pt x="9" y="297"/>
                    </a:lnTo>
                    <a:lnTo>
                      <a:pt x="9" y="297"/>
                    </a:lnTo>
                    <a:lnTo>
                      <a:pt x="28" y="257"/>
                    </a:lnTo>
                    <a:lnTo>
                      <a:pt x="47" y="216"/>
                    </a:lnTo>
                    <a:lnTo>
                      <a:pt x="68" y="177"/>
                    </a:lnTo>
                    <a:lnTo>
                      <a:pt x="89" y="138"/>
                    </a:lnTo>
                    <a:lnTo>
                      <a:pt x="89" y="138"/>
                    </a:lnTo>
                    <a:lnTo>
                      <a:pt x="131" y="69"/>
                    </a:lnTo>
                    <a:lnTo>
                      <a:pt x="131" y="69"/>
                    </a:lnTo>
                    <a:lnTo>
                      <a:pt x="141" y="53"/>
                    </a:lnTo>
                    <a:lnTo>
                      <a:pt x="152" y="38"/>
                    </a:lnTo>
                    <a:lnTo>
                      <a:pt x="163" y="23"/>
                    </a:lnTo>
                    <a:lnTo>
                      <a:pt x="167" y="15"/>
                    </a:lnTo>
                    <a:lnTo>
                      <a:pt x="171" y="7"/>
                    </a:lnTo>
                    <a:lnTo>
                      <a:pt x="171" y="7"/>
                    </a:lnTo>
                    <a:lnTo>
                      <a:pt x="171" y="5"/>
                    </a:lnTo>
                    <a:lnTo>
                      <a:pt x="171" y="2"/>
                    </a:lnTo>
                    <a:lnTo>
                      <a:pt x="170" y="1"/>
                    </a:lnTo>
                    <a:lnTo>
                      <a:pt x="168" y="0"/>
                    </a:lnTo>
                    <a:lnTo>
                      <a:pt x="165" y="1"/>
                    </a:lnTo>
                    <a:lnTo>
                      <a:pt x="163" y="2"/>
                    </a:lnTo>
                    <a:lnTo>
                      <a:pt x="162" y="3"/>
                    </a:lnTo>
                    <a:lnTo>
                      <a:pt x="162" y="3"/>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97" name="chenying0907 869"/>
              <p:cNvSpPr/>
              <p:nvPr/>
            </p:nvSpPr>
            <p:spPr bwMode="auto">
              <a:xfrm>
                <a:off x="4262438" y="1685925"/>
                <a:ext cx="85725" cy="147638"/>
              </a:xfrm>
              <a:custGeom>
                <a:avLst/>
                <a:gdLst/>
                <a:ahLst/>
                <a:cxnLst>
                  <a:cxn ang="0">
                    <a:pos x="152" y="2"/>
                  </a:cxn>
                  <a:cxn ang="0">
                    <a:pos x="152" y="2"/>
                  </a:cxn>
                  <a:cxn ang="0">
                    <a:pos x="133" y="39"/>
                  </a:cxn>
                  <a:cxn ang="0">
                    <a:pos x="112" y="76"/>
                  </a:cxn>
                  <a:cxn ang="0">
                    <a:pos x="92" y="113"/>
                  </a:cxn>
                  <a:cxn ang="0">
                    <a:pos x="74" y="150"/>
                  </a:cxn>
                  <a:cxn ang="0">
                    <a:pos x="74" y="150"/>
                  </a:cxn>
                  <a:cxn ang="0">
                    <a:pos x="69" y="160"/>
                  </a:cxn>
                  <a:cxn ang="0">
                    <a:pos x="64" y="167"/>
                  </a:cxn>
                  <a:cxn ang="0">
                    <a:pos x="53" y="183"/>
                  </a:cxn>
                  <a:cxn ang="0">
                    <a:pos x="42" y="198"/>
                  </a:cxn>
                  <a:cxn ang="0">
                    <a:pos x="30" y="213"/>
                  </a:cxn>
                  <a:cxn ang="0">
                    <a:pos x="30" y="213"/>
                  </a:cxn>
                  <a:cxn ang="0">
                    <a:pos x="21" y="228"/>
                  </a:cxn>
                  <a:cxn ang="0">
                    <a:pos x="14" y="242"/>
                  </a:cxn>
                  <a:cxn ang="0">
                    <a:pos x="7" y="258"/>
                  </a:cxn>
                  <a:cxn ang="0">
                    <a:pos x="0" y="273"/>
                  </a:cxn>
                  <a:cxn ang="0">
                    <a:pos x="0" y="273"/>
                  </a:cxn>
                  <a:cxn ang="0">
                    <a:pos x="0" y="275"/>
                  </a:cxn>
                  <a:cxn ang="0">
                    <a:pos x="0" y="276"/>
                  </a:cxn>
                  <a:cxn ang="0">
                    <a:pos x="1" y="277"/>
                  </a:cxn>
                  <a:cxn ang="0">
                    <a:pos x="3" y="278"/>
                  </a:cxn>
                  <a:cxn ang="0">
                    <a:pos x="5" y="278"/>
                  </a:cxn>
                  <a:cxn ang="0">
                    <a:pos x="7" y="278"/>
                  </a:cxn>
                  <a:cxn ang="0">
                    <a:pos x="9" y="277"/>
                  </a:cxn>
                  <a:cxn ang="0">
                    <a:pos x="10" y="275"/>
                  </a:cxn>
                  <a:cxn ang="0">
                    <a:pos x="10" y="275"/>
                  </a:cxn>
                  <a:cxn ang="0">
                    <a:pos x="16" y="259"/>
                  </a:cxn>
                  <a:cxn ang="0">
                    <a:pos x="24" y="243"/>
                  </a:cxn>
                  <a:cxn ang="0">
                    <a:pos x="32" y="229"/>
                  </a:cxn>
                  <a:cxn ang="0">
                    <a:pos x="43" y="214"/>
                  </a:cxn>
                  <a:cxn ang="0">
                    <a:pos x="62" y="186"/>
                  </a:cxn>
                  <a:cxn ang="0">
                    <a:pos x="73" y="171"/>
                  </a:cxn>
                  <a:cxn ang="0">
                    <a:pos x="81" y="156"/>
                  </a:cxn>
                  <a:cxn ang="0">
                    <a:pos x="81" y="156"/>
                  </a:cxn>
                  <a:cxn ang="0">
                    <a:pos x="121" y="81"/>
                  </a:cxn>
                  <a:cxn ang="0">
                    <a:pos x="141" y="44"/>
                  </a:cxn>
                  <a:cxn ang="0">
                    <a:pos x="160" y="7"/>
                  </a:cxn>
                  <a:cxn ang="0">
                    <a:pos x="160" y="7"/>
                  </a:cxn>
                  <a:cxn ang="0">
                    <a:pos x="162" y="5"/>
                  </a:cxn>
                  <a:cxn ang="0">
                    <a:pos x="160" y="3"/>
                  </a:cxn>
                  <a:cxn ang="0">
                    <a:pos x="159" y="1"/>
                  </a:cxn>
                  <a:cxn ang="0">
                    <a:pos x="158" y="0"/>
                  </a:cxn>
                  <a:cxn ang="0">
                    <a:pos x="156" y="0"/>
                  </a:cxn>
                  <a:cxn ang="0">
                    <a:pos x="155" y="0"/>
                  </a:cxn>
                  <a:cxn ang="0">
                    <a:pos x="153" y="0"/>
                  </a:cxn>
                  <a:cxn ang="0">
                    <a:pos x="152" y="2"/>
                  </a:cxn>
                  <a:cxn ang="0">
                    <a:pos x="152" y="2"/>
                  </a:cxn>
                </a:cxnLst>
                <a:rect l="0" t="0" r="r" b="b"/>
                <a:pathLst>
                  <a:path w="162" h="278">
                    <a:moveTo>
                      <a:pt x="152" y="2"/>
                    </a:moveTo>
                    <a:lnTo>
                      <a:pt x="152" y="2"/>
                    </a:lnTo>
                    <a:lnTo>
                      <a:pt x="133" y="39"/>
                    </a:lnTo>
                    <a:lnTo>
                      <a:pt x="112" y="76"/>
                    </a:lnTo>
                    <a:lnTo>
                      <a:pt x="92" y="113"/>
                    </a:lnTo>
                    <a:lnTo>
                      <a:pt x="74" y="150"/>
                    </a:lnTo>
                    <a:lnTo>
                      <a:pt x="74" y="150"/>
                    </a:lnTo>
                    <a:lnTo>
                      <a:pt x="69" y="160"/>
                    </a:lnTo>
                    <a:lnTo>
                      <a:pt x="64" y="167"/>
                    </a:lnTo>
                    <a:lnTo>
                      <a:pt x="53" y="183"/>
                    </a:lnTo>
                    <a:lnTo>
                      <a:pt x="42" y="198"/>
                    </a:lnTo>
                    <a:lnTo>
                      <a:pt x="30" y="213"/>
                    </a:lnTo>
                    <a:lnTo>
                      <a:pt x="30" y="213"/>
                    </a:lnTo>
                    <a:lnTo>
                      <a:pt x="21" y="228"/>
                    </a:lnTo>
                    <a:lnTo>
                      <a:pt x="14" y="242"/>
                    </a:lnTo>
                    <a:lnTo>
                      <a:pt x="7" y="258"/>
                    </a:lnTo>
                    <a:lnTo>
                      <a:pt x="0" y="273"/>
                    </a:lnTo>
                    <a:lnTo>
                      <a:pt x="0" y="273"/>
                    </a:lnTo>
                    <a:lnTo>
                      <a:pt x="0" y="275"/>
                    </a:lnTo>
                    <a:lnTo>
                      <a:pt x="0" y="276"/>
                    </a:lnTo>
                    <a:lnTo>
                      <a:pt x="1" y="277"/>
                    </a:lnTo>
                    <a:lnTo>
                      <a:pt x="3" y="278"/>
                    </a:lnTo>
                    <a:lnTo>
                      <a:pt x="5" y="278"/>
                    </a:lnTo>
                    <a:lnTo>
                      <a:pt x="7" y="278"/>
                    </a:lnTo>
                    <a:lnTo>
                      <a:pt x="9" y="277"/>
                    </a:lnTo>
                    <a:lnTo>
                      <a:pt x="10" y="275"/>
                    </a:lnTo>
                    <a:lnTo>
                      <a:pt x="10" y="275"/>
                    </a:lnTo>
                    <a:lnTo>
                      <a:pt x="16" y="259"/>
                    </a:lnTo>
                    <a:lnTo>
                      <a:pt x="24" y="243"/>
                    </a:lnTo>
                    <a:lnTo>
                      <a:pt x="32" y="229"/>
                    </a:lnTo>
                    <a:lnTo>
                      <a:pt x="43" y="214"/>
                    </a:lnTo>
                    <a:lnTo>
                      <a:pt x="62" y="186"/>
                    </a:lnTo>
                    <a:lnTo>
                      <a:pt x="73" y="171"/>
                    </a:lnTo>
                    <a:lnTo>
                      <a:pt x="81" y="156"/>
                    </a:lnTo>
                    <a:lnTo>
                      <a:pt x="81" y="156"/>
                    </a:lnTo>
                    <a:lnTo>
                      <a:pt x="121" y="81"/>
                    </a:lnTo>
                    <a:lnTo>
                      <a:pt x="141" y="44"/>
                    </a:lnTo>
                    <a:lnTo>
                      <a:pt x="160" y="7"/>
                    </a:lnTo>
                    <a:lnTo>
                      <a:pt x="160" y="7"/>
                    </a:lnTo>
                    <a:lnTo>
                      <a:pt x="162" y="5"/>
                    </a:lnTo>
                    <a:lnTo>
                      <a:pt x="160" y="3"/>
                    </a:lnTo>
                    <a:lnTo>
                      <a:pt x="159" y="1"/>
                    </a:lnTo>
                    <a:lnTo>
                      <a:pt x="158" y="0"/>
                    </a:lnTo>
                    <a:lnTo>
                      <a:pt x="156" y="0"/>
                    </a:lnTo>
                    <a:lnTo>
                      <a:pt x="155" y="0"/>
                    </a:lnTo>
                    <a:lnTo>
                      <a:pt x="153" y="0"/>
                    </a:lnTo>
                    <a:lnTo>
                      <a:pt x="152" y="2"/>
                    </a:lnTo>
                    <a:lnTo>
                      <a:pt x="152" y="2"/>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98" name="chenying0907 870"/>
              <p:cNvSpPr/>
              <p:nvPr/>
            </p:nvSpPr>
            <p:spPr bwMode="auto">
              <a:xfrm>
                <a:off x="4297363" y="1711325"/>
                <a:ext cx="71438" cy="134938"/>
              </a:xfrm>
              <a:custGeom>
                <a:avLst/>
                <a:gdLst/>
                <a:ahLst/>
                <a:cxnLst>
                  <a:cxn ang="0">
                    <a:pos x="123" y="3"/>
                  </a:cxn>
                  <a:cxn ang="0">
                    <a:pos x="123" y="3"/>
                  </a:cxn>
                  <a:cxn ang="0">
                    <a:pos x="118" y="16"/>
                  </a:cxn>
                  <a:cxn ang="0">
                    <a:pos x="111" y="27"/>
                  </a:cxn>
                  <a:cxn ang="0">
                    <a:pos x="105" y="38"/>
                  </a:cxn>
                  <a:cxn ang="0">
                    <a:pos x="100" y="51"/>
                  </a:cxn>
                  <a:cxn ang="0">
                    <a:pos x="100" y="51"/>
                  </a:cxn>
                  <a:cxn ang="0">
                    <a:pos x="93" y="68"/>
                  </a:cxn>
                  <a:cxn ang="0">
                    <a:pos x="86" y="87"/>
                  </a:cxn>
                  <a:cxn ang="0">
                    <a:pos x="72" y="122"/>
                  </a:cxn>
                  <a:cxn ang="0">
                    <a:pos x="72" y="122"/>
                  </a:cxn>
                  <a:cxn ang="0">
                    <a:pos x="65" y="139"/>
                  </a:cxn>
                  <a:cxn ang="0">
                    <a:pos x="56" y="154"/>
                  </a:cxn>
                  <a:cxn ang="0">
                    <a:pos x="38" y="186"/>
                  </a:cxn>
                  <a:cxn ang="0">
                    <a:pos x="18" y="217"/>
                  </a:cxn>
                  <a:cxn ang="0">
                    <a:pos x="9" y="233"/>
                  </a:cxn>
                  <a:cxn ang="0">
                    <a:pos x="0" y="249"/>
                  </a:cxn>
                  <a:cxn ang="0">
                    <a:pos x="0" y="249"/>
                  </a:cxn>
                  <a:cxn ang="0">
                    <a:pos x="0" y="250"/>
                  </a:cxn>
                  <a:cxn ang="0">
                    <a:pos x="0" y="252"/>
                  </a:cxn>
                  <a:cxn ang="0">
                    <a:pos x="4" y="255"/>
                  </a:cxn>
                  <a:cxn ang="0">
                    <a:pos x="5" y="255"/>
                  </a:cxn>
                  <a:cxn ang="0">
                    <a:pos x="7" y="255"/>
                  </a:cxn>
                  <a:cxn ang="0">
                    <a:pos x="8" y="255"/>
                  </a:cxn>
                  <a:cxn ang="0">
                    <a:pos x="9" y="253"/>
                  </a:cxn>
                  <a:cxn ang="0">
                    <a:pos x="9" y="253"/>
                  </a:cxn>
                  <a:cxn ang="0">
                    <a:pos x="17" y="238"/>
                  </a:cxn>
                  <a:cxn ang="0">
                    <a:pos x="25" y="223"/>
                  </a:cxn>
                  <a:cxn ang="0">
                    <a:pos x="43" y="193"/>
                  </a:cxn>
                  <a:cxn ang="0">
                    <a:pos x="61" y="163"/>
                  </a:cxn>
                  <a:cxn ang="0">
                    <a:pos x="70" y="148"/>
                  </a:cxn>
                  <a:cxn ang="0">
                    <a:pos x="77" y="132"/>
                  </a:cxn>
                  <a:cxn ang="0">
                    <a:pos x="77" y="132"/>
                  </a:cxn>
                  <a:cxn ang="0">
                    <a:pos x="90" y="101"/>
                  </a:cxn>
                  <a:cxn ang="0">
                    <a:pos x="103" y="69"/>
                  </a:cxn>
                  <a:cxn ang="0">
                    <a:pos x="103" y="69"/>
                  </a:cxn>
                  <a:cxn ang="0">
                    <a:pos x="110" y="53"/>
                  </a:cxn>
                  <a:cxn ang="0">
                    <a:pos x="118" y="37"/>
                  </a:cxn>
                  <a:cxn ang="0">
                    <a:pos x="125" y="22"/>
                  </a:cxn>
                  <a:cxn ang="0">
                    <a:pos x="133" y="5"/>
                  </a:cxn>
                  <a:cxn ang="0">
                    <a:pos x="133" y="5"/>
                  </a:cxn>
                  <a:cxn ang="0">
                    <a:pos x="134" y="3"/>
                  </a:cxn>
                  <a:cxn ang="0">
                    <a:pos x="133" y="2"/>
                  </a:cxn>
                  <a:cxn ang="0">
                    <a:pos x="132" y="1"/>
                  </a:cxn>
                  <a:cxn ang="0">
                    <a:pos x="130" y="0"/>
                  </a:cxn>
                  <a:cxn ang="0">
                    <a:pos x="126" y="0"/>
                  </a:cxn>
                  <a:cxn ang="0">
                    <a:pos x="124" y="1"/>
                  </a:cxn>
                  <a:cxn ang="0">
                    <a:pos x="123" y="3"/>
                  </a:cxn>
                  <a:cxn ang="0">
                    <a:pos x="123" y="3"/>
                  </a:cxn>
                </a:cxnLst>
                <a:rect l="0" t="0" r="r" b="b"/>
                <a:pathLst>
                  <a:path w="134" h="255">
                    <a:moveTo>
                      <a:pt x="123" y="3"/>
                    </a:moveTo>
                    <a:lnTo>
                      <a:pt x="123" y="3"/>
                    </a:lnTo>
                    <a:lnTo>
                      <a:pt x="118" y="16"/>
                    </a:lnTo>
                    <a:lnTo>
                      <a:pt x="111" y="27"/>
                    </a:lnTo>
                    <a:lnTo>
                      <a:pt x="105" y="38"/>
                    </a:lnTo>
                    <a:lnTo>
                      <a:pt x="100" y="51"/>
                    </a:lnTo>
                    <a:lnTo>
                      <a:pt x="100" y="51"/>
                    </a:lnTo>
                    <a:lnTo>
                      <a:pt x="93" y="68"/>
                    </a:lnTo>
                    <a:lnTo>
                      <a:pt x="86" y="87"/>
                    </a:lnTo>
                    <a:lnTo>
                      <a:pt x="72" y="122"/>
                    </a:lnTo>
                    <a:lnTo>
                      <a:pt x="72" y="122"/>
                    </a:lnTo>
                    <a:lnTo>
                      <a:pt x="65" y="139"/>
                    </a:lnTo>
                    <a:lnTo>
                      <a:pt x="56" y="154"/>
                    </a:lnTo>
                    <a:lnTo>
                      <a:pt x="38" y="186"/>
                    </a:lnTo>
                    <a:lnTo>
                      <a:pt x="18" y="217"/>
                    </a:lnTo>
                    <a:lnTo>
                      <a:pt x="9" y="233"/>
                    </a:lnTo>
                    <a:lnTo>
                      <a:pt x="0" y="249"/>
                    </a:lnTo>
                    <a:lnTo>
                      <a:pt x="0" y="249"/>
                    </a:lnTo>
                    <a:lnTo>
                      <a:pt x="0" y="250"/>
                    </a:lnTo>
                    <a:lnTo>
                      <a:pt x="0" y="252"/>
                    </a:lnTo>
                    <a:lnTo>
                      <a:pt x="4" y="255"/>
                    </a:lnTo>
                    <a:lnTo>
                      <a:pt x="5" y="255"/>
                    </a:lnTo>
                    <a:lnTo>
                      <a:pt x="7" y="255"/>
                    </a:lnTo>
                    <a:lnTo>
                      <a:pt x="8" y="255"/>
                    </a:lnTo>
                    <a:lnTo>
                      <a:pt x="9" y="253"/>
                    </a:lnTo>
                    <a:lnTo>
                      <a:pt x="9" y="253"/>
                    </a:lnTo>
                    <a:lnTo>
                      <a:pt x="17" y="238"/>
                    </a:lnTo>
                    <a:lnTo>
                      <a:pt x="25" y="223"/>
                    </a:lnTo>
                    <a:lnTo>
                      <a:pt x="43" y="193"/>
                    </a:lnTo>
                    <a:lnTo>
                      <a:pt x="61" y="163"/>
                    </a:lnTo>
                    <a:lnTo>
                      <a:pt x="70" y="148"/>
                    </a:lnTo>
                    <a:lnTo>
                      <a:pt x="77" y="132"/>
                    </a:lnTo>
                    <a:lnTo>
                      <a:pt x="77" y="132"/>
                    </a:lnTo>
                    <a:lnTo>
                      <a:pt x="90" y="101"/>
                    </a:lnTo>
                    <a:lnTo>
                      <a:pt x="103" y="69"/>
                    </a:lnTo>
                    <a:lnTo>
                      <a:pt x="103" y="69"/>
                    </a:lnTo>
                    <a:lnTo>
                      <a:pt x="110" y="53"/>
                    </a:lnTo>
                    <a:lnTo>
                      <a:pt x="118" y="37"/>
                    </a:lnTo>
                    <a:lnTo>
                      <a:pt x="125" y="22"/>
                    </a:lnTo>
                    <a:lnTo>
                      <a:pt x="133" y="5"/>
                    </a:lnTo>
                    <a:lnTo>
                      <a:pt x="133" y="5"/>
                    </a:lnTo>
                    <a:lnTo>
                      <a:pt x="134" y="3"/>
                    </a:lnTo>
                    <a:lnTo>
                      <a:pt x="133" y="2"/>
                    </a:lnTo>
                    <a:lnTo>
                      <a:pt x="132" y="1"/>
                    </a:lnTo>
                    <a:lnTo>
                      <a:pt x="130" y="0"/>
                    </a:lnTo>
                    <a:lnTo>
                      <a:pt x="126" y="0"/>
                    </a:lnTo>
                    <a:lnTo>
                      <a:pt x="124" y="1"/>
                    </a:lnTo>
                    <a:lnTo>
                      <a:pt x="123" y="3"/>
                    </a:lnTo>
                    <a:lnTo>
                      <a:pt x="123" y="3"/>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99" name="chenying0907 871"/>
              <p:cNvSpPr/>
              <p:nvPr/>
            </p:nvSpPr>
            <p:spPr bwMode="auto">
              <a:xfrm>
                <a:off x="4235450" y="1423988"/>
                <a:ext cx="49213" cy="88900"/>
              </a:xfrm>
              <a:custGeom>
                <a:avLst/>
                <a:gdLst/>
                <a:ahLst/>
                <a:cxnLst>
                  <a:cxn ang="0">
                    <a:pos x="89" y="0"/>
                  </a:cxn>
                  <a:cxn ang="0">
                    <a:pos x="89" y="0"/>
                  </a:cxn>
                  <a:cxn ang="0">
                    <a:pos x="85" y="2"/>
                  </a:cxn>
                  <a:cxn ang="0">
                    <a:pos x="82" y="5"/>
                  </a:cxn>
                  <a:cxn ang="0">
                    <a:pos x="76" y="11"/>
                  </a:cxn>
                  <a:cxn ang="0">
                    <a:pos x="68" y="25"/>
                  </a:cxn>
                  <a:cxn ang="0">
                    <a:pos x="68" y="25"/>
                  </a:cxn>
                  <a:cxn ang="0">
                    <a:pos x="52" y="54"/>
                  </a:cxn>
                  <a:cxn ang="0">
                    <a:pos x="37" y="81"/>
                  </a:cxn>
                  <a:cxn ang="0">
                    <a:pos x="37" y="81"/>
                  </a:cxn>
                  <a:cxn ang="0">
                    <a:pos x="24" y="107"/>
                  </a:cxn>
                  <a:cxn ang="0">
                    <a:pos x="17" y="120"/>
                  </a:cxn>
                  <a:cxn ang="0">
                    <a:pos x="10" y="132"/>
                  </a:cxn>
                  <a:cxn ang="0">
                    <a:pos x="10" y="132"/>
                  </a:cxn>
                  <a:cxn ang="0">
                    <a:pos x="5" y="139"/>
                  </a:cxn>
                  <a:cxn ang="0">
                    <a:pos x="2" y="147"/>
                  </a:cxn>
                  <a:cxn ang="0">
                    <a:pos x="0" y="154"/>
                  </a:cxn>
                  <a:cxn ang="0">
                    <a:pos x="0" y="158"/>
                  </a:cxn>
                  <a:cxn ang="0">
                    <a:pos x="0" y="163"/>
                  </a:cxn>
                  <a:cxn ang="0">
                    <a:pos x="0" y="163"/>
                  </a:cxn>
                  <a:cxn ang="0">
                    <a:pos x="1" y="164"/>
                  </a:cxn>
                  <a:cxn ang="0">
                    <a:pos x="2" y="165"/>
                  </a:cxn>
                  <a:cxn ang="0">
                    <a:pos x="4" y="166"/>
                  </a:cxn>
                  <a:cxn ang="0">
                    <a:pos x="6" y="166"/>
                  </a:cxn>
                  <a:cxn ang="0">
                    <a:pos x="7" y="165"/>
                  </a:cxn>
                  <a:cxn ang="0">
                    <a:pos x="9" y="164"/>
                  </a:cxn>
                  <a:cxn ang="0">
                    <a:pos x="9" y="162"/>
                  </a:cxn>
                  <a:cxn ang="0">
                    <a:pos x="9" y="160"/>
                  </a:cxn>
                  <a:cxn ang="0">
                    <a:pos x="9" y="160"/>
                  </a:cxn>
                  <a:cxn ang="0">
                    <a:pos x="9" y="155"/>
                  </a:cxn>
                  <a:cxn ang="0">
                    <a:pos x="9" y="151"/>
                  </a:cxn>
                  <a:cxn ang="0">
                    <a:pos x="11" y="148"/>
                  </a:cxn>
                  <a:cxn ang="0">
                    <a:pos x="13" y="143"/>
                  </a:cxn>
                  <a:cxn ang="0">
                    <a:pos x="18" y="137"/>
                  </a:cxn>
                  <a:cxn ang="0">
                    <a:pos x="20" y="134"/>
                  </a:cxn>
                  <a:cxn ang="0">
                    <a:pos x="22" y="131"/>
                  </a:cxn>
                  <a:cxn ang="0">
                    <a:pos x="22" y="131"/>
                  </a:cxn>
                  <a:cxn ang="0">
                    <a:pos x="34" y="108"/>
                  </a:cxn>
                  <a:cxn ang="0">
                    <a:pos x="45" y="87"/>
                  </a:cxn>
                  <a:cxn ang="0">
                    <a:pos x="45" y="87"/>
                  </a:cxn>
                  <a:cxn ang="0">
                    <a:pos x="57" y="65"/>
                  </a:cxn>
                  <a:cxn ang="0">
                    <a:pos x="68" y="44"/>
                  </a:cxn>
                  <a:cxn ang="0">
                    <a:pos x="68" y="44"/>
                  </a:cxn>
                  <a:cxn ang="0">
                    <a:pos x="78" y="25"/>
                  </a:cxn>
                  <a:cxn ang="0">
                    <a:pos x="84" y="15"/>
                  </a:cxn>
                  <a:cxn ang="0">
                    <a:pos x="87" y="12"/>
                  </a:cxn>
                  <a:cxn ang="0">
                    <a:pos x="92" y="9"/>
                  </a:cxn>
                  <a:cxn ang="0">
                    <a:pos x="92" y="9"/>
                  </a:cxn>
                  <a:cxn ang="0">
                    <a:pos x="93" y="8"/>
                  </a:cxn>
                  <a:cxn ang="0">
                    <a:pos x="94" y="7"/>
                  </a:cxn>
                  <a:cxn ang="0">
                    <a:pos x="94" y="3"/>
                  </a:cxn>
                  <a:cxn ang="0">
                    <a:pos x="94" y="2"/>
                  </a:cxn>
                  <a:cxn ang="0">
                    <a:pos x="93" y="1"/>
                  </a:cxn>
                  <a:cxn ang="0">
                    <a:pos x="91" y="0"/>
                  </a:cxn>
                  <a:cxn ang="0">
                    <a:pos x="89" y="0"/>
                  </a:cxn>
                  <a:cxn ang="0">
                    <a:pos x="89" y="0"/>
                  </a:cxn>
                </a:cxnLst>
                <a:rect l="0" t="0" r="r" b="b"/>
                <a:pathLst>
                  <a:path w="94" h="166">
                    <a:moveTo>
                      <a:pt x="89" y="0"/>
                    </a:moveTo>
                    <a:lnTo>
                      <a:pt x="89" y="0"/>
                    </a:lnTo>
                    <a:lnTo>
                      <a:pt x="85" y="2"/>
                    </a:lnTo>
                    <a:lnTo>
                      <a:pt x="82" y="5"/>
                    </a:lnTo>
                    <a:lnTo>
                      <a:pt x="76" y="11"/>
                    </a:lnTo>
                    <a:lnTo>
                      <a:pt x="68" y="25"/>
                    </a:lnTo>
                    <a:lnTo>
                      <a:pt x="68" y="25"/>
                    </a:lnTo>
                    <a:lnTo>
                      <a:pt x="52" y="54"/>
                    </a:lnTo>
                    <a:lnTo>
                      <a:pt x="37" y="81"/>
                    </a:lnTo>
                    <a:lnTo>
                      <a:pt x="37" y="81"/>
                    </a:lnTo>
                    <a:lnTo>
                      <a:pt x="24" y="107"/>
                    </a:lnTo>
                    <a:lnTo>
                      <a:pt x="17" y="120"/>
                    </a:lnTo>
                    <a:lnTo>
                      <a:pt x="10" y="132"/>
                    </a:lnTo>
                    <a:lnTo>
                      <a:pt x="10" y="132"/>
                    </a:lnTo>
                    <a:lnTo>
                      <a:pt x="5" y="139"/>
                    </a:lnTo>
                    <a:lnTo>
                      <a:pt x="2" y="147"/>
                    </a:lnTo>
                    <a:lnTo>
                      <a:pt x="0" y="154"/>
                    </a:lnTo>
                    <a:lnTo>
                      <a:pt x="0" y="158"/>
                    </a:lnTo>
                    <a:lnTo>
                      <a:pt x="0" y="163"/>
                    </a:lnTo>
                    <a:lnTo>
                      <a:pt x="0" y="163"/>
                    </a:lnTo>
                    <a:lnTo>
                      <a:pt x="1" y="164"/>
                    </a:lnTo>
                    <a:lnTo>
                      <a:pt x="2" y="165"/>
                    </a:lnTo>
                    <a:lnTo>
                      <a:pt x="4" y="166"/>
                    </a:lnTo>
                    <a:lnTo>
                      <a:pt x="6" y="166"/>
                    </a:lnTo>
                    <a:lnTo>
                      <a:pt x="7" y="165"/>
                    </a:lnTo>
                    <a:lnTo>
                      <a:pt x="9" y="164"/>
                    </a:lnTo>
                    <a:lnTo>
                      <a:pt x="9" y="162"/>
                    </a:lnTo>
                    <a:lnTo>
                      <a:pt x="9" y="160"/>
                    </a:lnTo>
                    <a:lnTo>
                      <a:pt x="9" y="160"/>
                    </a:lnTo>
                    <a:lnTo>
                      <a:pt x="9" y="155"/>
                    </a:lnTo>
                    <a:lnTo>
                      <a:pt x="9" y="151"/>
                    </a:lnTo>
                    <a:lnTo>
                      <a:pt x="11" y="148"/>
                    </a:lnTo>
                    <a:lnTo>
                      <a:pt x="13" y="143"/>
                    </a:lnTo>
                    <a:lnTo>
                      <a:pt x="18" y="137"/>
                    </a:lnTo>
                    <a:lnTo>
                      <a:pt x="20" y="134"/>
                    </a:lnTo>
                    <a:lnTo>
                      <a:pt x="22" y="131"/>
                    </a:lnTo>
                    <a:lnTo>
                      <a:pt x="22" y="131"/>
                    </a:lnTo>
                    <a:lnTo>
                      <a:pt x="34" y="108"/>
                    </a:lnTo>
                    <a:lnTo>
                      <a:pt x="45" y="87"/>
                    </a:lnTo>
                    <a:lnTo>
                      <a:pt x="45" y="87"/>
                    </a:lnTo>
                    <a:lnTo>
                      <a:pt x="57" y="65"/>
                    </a:lnTo>
                    <a:lnTo>
                      <a:pt x="68" y="44"/>
                    </a:lnTo>
                    <a:lnTo>
                      <a:pt x="68" y="44"/>
                    </a:lnTo>
                    <a:lnTo>
                      <a:pt x="78" y="25"/>
                    </a:lnTo>
                    <a:lnTo>
                      <a:pt x="84" y="15"/>
                    </a:lnTo>
                    <a:lnTo>
                      <a:pt x="87" y="12"/>
                    </a:lnTo>
                    <a:lnTo>
                      <a:pt x="92" y="9"/>
                    </a:lnTo>
                    <a:lnTo>
                      <a:pt x="92" y="9"/>
                    </a:lnTo>
                    <a:lnTo>
                      <a:pt x="93" y="8"/>
                    </a:lnTo>
                    <a:lnTo>
                      <a:pt x="94" y="7"/>
                    </a:lnTo>
                    <a:lnTo>
                      <a:pt x="94" y="3"/>
                    </a:lnTo>
                    <a:lnTo>
                      <a:pt x="94" y="2"/>
                    </a:lnTo>
                    <a:lnTo>
                      <a:pt x="93" y="1"/>
                    </a:lnTo>
                    <a:lnTo>
                      <a:pt x="91" y="0"/>
                    </a:lnTo>
                    <a:lnTo>
                      <a:pt x="89" y="0"/>
                    </a:lnTo>
                    <a:lnTo>
                      <a:pt x="89" y="0"/>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00" name="chenying0907 872"/>
              <p:cNvSpPr/>
              <p:nvPr/>
            </p:nvSpPr>
            <p:spPr bwMode="auto">
              <a:xfrm>
                <a:off x="4275138" y="1435100"/>
                <a:ext cx="65088" cy="107950"/>
              </a:xfrm>
              <a:custGeom>
                <a:avLst/>
                <a:gdLst/>
                <a:ahLst/>
                <a:cxnLst>
                  <a:cxn ang="0">
                    <a:pos x="117" y="0"/>
                  </a:cxn>
                  <a:cxn ang="0">
                    <a:pos x="117" y="0"/>
                  </a:cxn>
                  <a:cxn ang="0">
                    <a:pos x="106" y="9"/>
                  </a:cxn>
                  <a:cxn ang="0">
                    <a:pos x="97" y="18"/>
                  </a:cxn>
                  <a:cxn ang="0">
                    <a:pos x="89" y="27"/>
                  </a:cxn>
                  <a:cxn ang="0">
                    <a:pos x="82" y="39"/>
                  </a:cxn>
                  <a:cxn ang="0">
                    <a:pos x="74" y="50"/>
                  </a:cxn>
                  <a:cxn ang="0">
                    <a:pos x="68" y="61"/>
                  </a:cxn>
                  <a:cxn ang="0">
                    <a:pos x="58" y="84"/>
                  </a:cxn>
                  <a:cxn ang="0">
                    <a:pos x="58" y="84"/>
                  </a:cxn>
                  <a:cxn ang="0">
                    <a:pos x="31" y="142"/>
                  </a:cxn>
                  <a:cxn ang="0">
                    <a:pos x="18" y="170"/>
                  </a:cxn>
                  <a:cxn ang="0">
                    <a:pos x="9" y="183"/>
                  </a:cxn>
                  <a:cxn ang="0">
                    <a:pos x="1" y="197"/>
                  </a:cxn>
                  <a:cxn ang="0">
                    <a:pos x="1" y="197"/>
                  </a:cxn>
                  <a:cxn ang="0">
                    <a:pos x="0" y="199"/>
                  </a:cxn>
                  <a:cxn ang="0">
                    <a:pos x="1" y="201"/>
                  </a:cxn>
                  <a:cxn ang="0">
                    <a:pos x="1" y="202"/>
                  </a:cxn>
                  <a:cxn ang="0">
                    <a:pos x="3" y="203"/>
                  </a:cxn>
                  <a:cxn ang="0">
                    <a:pos x="4" y="204"/>
                  </a:cxn>
                  <a:cxn ang="0">
                    <a:pos x="6" y="204"/>
                  </a:cxn>
                  <a:cxn ang="0">
                    <a:pos x="8" y="203"/>
                  </a:cxn>
                  <a:cxn ang="0">
                    <a:pos x="9" y="202"/>
                  </a:cxn>
                  <a:cxn ang="0">
                    <a:pos x="9" y="202"/>
                  </a:cxn>
                  <a:cxn ang="0">
                    <a:pos x="23" y="180"/>
                  </a:cxn>
                  <a:cxn ang="0">
                    <a:pos x="36" y="157"/>
                  </a:cxn>
                  <a:cxn ang="0">
                    <a:pos x="48" y="134"/>
                  </a:cxn>
                  <a:cxn ang="0">
                    <a:pos x="57" y="110"/>
                  </a:cxn>
                  <a:cxn ang="0">
                    <a:pos x="57" y="110"/>
                  </a:cxn>
                  <a:cxn ang="0">
                    <a:pos x="68" y="83"/>
                  </a:cxn>
                  <a:cxn ang="0">
                    <a:pos x="74" y="69"/>
                  </a:cxn>
                  <a:cxn ang="0">
                    <a:pos x="82" y="54"/>
                  </a:cxn>
                  <a:cxn ang="0">
                    <a:pos x="90" y="41"/>
                  </a:cxn>
                  <a:cxn ang="0">
                    <a:pos x="100" y="28"/>
                  </a:cxn>
                  <a:cxn ang="0">
                    <a:pos x="111" y="18"/>
                  </a:cxn>
                  <a:cxn ang="0">
                    <a:pos x="122" y="9"/>
                  </a:cxn>
                  <a:cxn ang="0">
                    <a:pos x="122" y="9"/>
                  </a:cxn>
                  <a:cxn ang="0">
                    <a:pos x="123" y="8"/>
                  </a:cxn>
                  <a:cxn ang="0">
                    <a:pos x="124" y="6"/>
                  </a:cxn>
                  <a:cxn ang="0">
                    <a:pos x="124" y="4"/>
                  </a:cxn>
                  <a:cxn ang="0">
                    <a:pos x="123" y="3"/>
                  </a:cxn>
                  <a:cxn ang="0">
                    <a:pos x="122" y="2"/>
                  </a:cxn>
                  <a:cxn ang="0">
                    <a:pos x="120" y="0"/>
                  </a:cxn>
                  <a:cxn ang="0">
                    <a:pos x="119" y="0"/>
                  </a:cxn>
                  <a:cxn ang="0">
                    <a:pos x="117" y="0"/>
                  </a:cxn>
                  <a:cxn ang="0">
                    <a:pos x="117" y="0"/>
                  </a:cxn>
                </a:cxnLst>
                <a:rect l="0" t="0" r="r" b="b"/>
                <a:pathLst>
                  <a:path w="124" h="204">
                    <a:moveTo>
                      <a:pt x="117" y="0"/>
                    </a:moveTo>
                    <a:lnTo>
                      <a:pt x="117" y="0"/>
                    </a:lnTo>
                    <a:lnTo>
                      <a:pt x="106" y="9"/>
                    </a:lnTo>
                    <a:lnTo>
                      <a:pt x="97" y="18"/>
                    </a:lnTo>
                    <a:lnTo>
                      <a:pt x="89" y="27"/>
                    </a:lnTo>
                    <a:lnTo>
                      <a:pt x="82" y="39"/>
                    </a:lnTo>
                    <a:lnTo>
                      <a:pt x="74" y="50"/>
                    </a:lnTo>
                    <a:lnTo>
                      <a:pt x="68" y="61"/>
                    </a:lnTo>
                    <a:lnTo>
                      <a:pt x="58" y="84"/>
                    </a:lnTo>
                    <a:lnTo>
                      <a:pt x="58" y="84"/>
                    </a:lnTo>
                    <a:lnTo>
                      <a:pt x="31" y="142"/>
                    </a:lnTo>
                    <a:lnTo>
                      <a:pt x="18" y="170"/>
                    </a:lnTo>
                    <a:lnTo>
                      <a:pt x="9" y="183"/>
                    </a:lnTo>
                    <a:lnTo>
                      <a:pt x="1" y="197"/>
                    </a:lnTo>
                    <a:lnTo>
                      <a:pt x="1" y="197"/>
                    </a:lnTo>
                    <a:lnTo>
                      <a:pt x="0" y="199"/>
                    </a:lnTo>
                    <a:lnTo>
                      <a:pt x="1" y="201"/>
                    </a:lnTo>
                    <a:lnTo>
                      <a:pt x="1" y="202"/>
                    </a:lnTo>
                    <a:lnTo>
                      <a:pt x="3" y="203"/>
                    </a:lnTo>
                    <a:lnTo>
                      <a:pt x="4" y="204"/>
                    </a:lnTo>
                    <a:lnTo>
                      <a:pt x="6" y="204"/>
                    </a:lnTo>
                    <a:lnTo>
                      <a:pt x="8" y="203"/>
                    </a:lnTo>
                    <a:lnTo>
                      <a:pt x="9" y="202"/>
                    </a:lnTo>
                    <a:lnTo>
                      <a:pt x="9" y="202"/>
                    </a:lnTo>
                    <a:lnTo>
                      <a:pt x="23" y="180"/>
                    </a:lnTo>
                    <a:lnTo>
                      <a:pt x="36" y="157"/>
                    </a:lnTo>
                    <a:lnTo>
                      <a:pt x="48" y="134"/>
                    </a:lnTo>
                    <a:lnTo>
                      <a:pt x="57" y="110"/>
                    </a:lnTo>
                    <a:lnTo>
                      <a:pt x="57" y="110"/>
                    </a:lnTo>
                    <a:lnTo>
                      <a:pt x="68" y="83"/>
                    </a:lnTo>
                    <a:lnTo>
                      <a:pt x="74" y="69"/>
                    </a:lnTo>
                    <a:lnTo>
                      <a:pt x="82" y="54"/>
                    </a:lnTo>
                    <a:lnTo>
                      <a:pt x="90" y="41"/>
                    </a:lnTo>
                    <a:lnTo>
                      <a:pt x="100" y="28"/>
                    </a:lnTo>
                    <a:lnTo>
                      <a:pt x="111" y="18"/>
                    </a:lnTo>
                    <a:lnTo>
                      <a:pt x="122" y="9"/>
                    </a:lnTo>
                    <a:lnTo>
                      <a:pt x="122" y="9"/>
                    </a:lnTo>
                    <a:lnTo>
                      <a:pt x="123" y="8"/>
                    </a:lnTo>
                    <a:lnTo>
                      <a:pt x="124" y="6"/>
                    </a:lnTo>
                    <a:lnTo>
                      <a:pt x="124" y="4"/>
                    </a:lnTo>
                    <a:lnTo>
                      <a:pt x="123" y="3"/>
                    </a:lnTo>
                    <a:lnTo>
                      <a:pt x="122" y="2"/>
                    </a:lnTo>
                    <a:lnTo>
                      <a:pt x="120" y="0"/>
                    </a:lnTo>
                    <a:lnTo>
                      <a:pt x="119" y="0"/>
                    </a:lnTo>
                    <a:lnTo>
                      <a:pt x="117" y="0"/>
                    </a:lnTo>
                    <a:lnTo>
                      <a:pt x="117" y="0"/>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01" name="chenying0907 873"/>
              <p:cNvSpPr/>
              <p:nvPr/>
            </p:nvSpPr>
            <p:spPr bwMode="auto">
              <a:xfrm>
                <a:off x="4318000" y="1447800"/>
                <a:ext cx="74613" cy="104775"/>
              </a:xfrm>
              <a:custGeom>
                <a:avLst/>
                <a:gdLst/>
                <a:ahLst/>
                <a:cxnLst>
                  <a:cxn ang="0">
                    <a:pos x="132" y="3"/>
                  </a:cxn>
                  <a:cxn ang="0">
                    <a:pos x="132" y="3"/>
                  </a:cxn>
                  <a:cxn ang="0">
                    <a:pos x="130" y="8"/>
                  </a:cxn>
                  <a:cxn ang="0">
                    <a:pos x="127" y="14"/>
                  </a:cxn>
                  <a:cxn ang="0">
                    <a:pos x="123" y="19"/>
                  </a:cxn>
                  <a:cxn ang="0">
                    <a:pos x="118" y="23"/>
                  </a:cxn>
                  <a:cxn ang="0">
                    <a:pos x="108" y="32"/>
                  </a:cxn>
                  <a:cxn ang="0">
                    <a:pos x="100" y="42"/>
                  </a:cxn>
                  <a:cxn ang="0">
                    <a:pos x="100" y="42"/>
                  </a:cxn>
                  <a:cxn ang="0">
                    <a:pos x="85" y="62"/>
                  </a:cxn>
                  <a:cxn ang="0">
                    <a:pos x="71" y="83"/>
                  </a:cxn>
                  <a:cxn ang="0">
                    <a:pos x="71" y="83"/>
                  </a:cxn>
                  <a:cxn ang="0">
                    <a:pos x="36" y="133"/>
                  </a:cxn>
                  <a:cxn ang="0">
                    <a:pos x="36" y="133"/>
                  </a:cxn>
                  <a:cxn ang="0">
                    <a:pos x="28" y="148"/>
                  </a:cxn>
                  <a:cxn ang="0">
                    <a:pos x="19" y="163"/>
                  </a:cxn>
                  <a:cxn ang="0">
                    <a:pos x="11" y="178"/>
                  </a:cxn>
                  <a:cxn ang="0">
                    <a:pos x="6" y="184"/>
                  </a:cxn>
                  <a:cxn ang="0">
                    <a:pos x="1" y="191"/>
                  </a:cxn>
                  <a:cxn ang="0">
                    <a:pos x="1" y="191"/>
                  </a:cxn>
                  <a:cxn ang="0">
                    <a:pos x="0" y="192"/>
                  </a:cxn>
                  <a:cxn ang="0">
                    <a:pos x="0" y="194"/>
                  </a:cxn>
                  <a:cxn ang="0">
                    <a:pos x="0" y="196"/>
                  </a:cxn>
                  <a:cxn ang="0">
                    <a:pos x="1" y="198"/>
                  </a:cxn>
                  <a:cxn ang="0">
                    <a:pos x="3" y="199"/>
                  </a:cxn>
                  <a:cxn ang="0">
                    <a:pos x="4" y="200"/>
                  </a:cxn>
                  <a:cxn ang="0">
                    <a:pos x="6" y="199"/>
                  </a:cxn>
                  <a:cxn ang="0">
                    <a:pos x="7" y="198"/>
                  </a:cxn>
                  <a:cxn ang="0">
                    <a:pos x="7" y="198"/>
                  </a:cxn>
                  <a:cxn ang="0">
                    <a:pos x="15" y="187"/>
                  </a:cxn>
                  <a:cxn ang="0">
                    <a:pos x="22" y="176"/>
                  </a:cxn>
                  <a:cxn ang="0">
                    <a:pos x="35" y="153"/>
                  </a:cxn>
                  <a:cxn ang="0">
                    <a:pos x="35" y="153"/>
                  </a:cxn>
                  <a:cxn ang="0">
                    <a:pos x="44" y="139"/>
                  </a:cxn>
                  <a:cxn ang="0">
                    <a:pos x="54" y="124"/>
                  </a:cxn>
                  <a:cxn ang="0">
                    <a:pos x="74" y="95"/>
                  </a:cxn>
                  <a:cxn ang="0">
                    <a:pos x="74" y="95"/>
                  </a:cxn>
                  <a:cxn ang="0">
                    <a:pos x="108" y="46"/>
                  </a:cxn>
                  <a:cxn ang="0">
                    <a:pos x="108" y="46"/>
                  </a:cxn>
                  <a:cxn ang="0">
                    <a:pos x="112" y="41"/>
                  </a:cxn>
                  <a:cxn ang="0">
                    <a:pos x="117" y="36"/>
                  </a:cxn>
                  <a:cxn ang="0">
                    <a:pos x="127" y="27"/>
                  </a:cxn>
                  <a:cxn ang="0">
                    <a:pos x="132" y="23"/>
                  </a:cxn>
                  <a:cxn ang="0">
                    <a:pos x="136" y="18"/>
                  </a:cxn>
                  <a:cxn ang="0">
                    <a:pos x="139" y="12"/>
                  </a:cxn>
                  <a:cxn ang="0">
                    <a:pos x="141" y="5"/>
                  </a:cxn>
                  <a:cxn ang="0">
                    <a:pos x="141" y="5"/>
                  </a:cxn>
                  <a:cxn ang="0">
                    <a:pos x="141" y="3"/>
                  </a:cxn>
                  <a:cxn ang="0">
                    <a:pos x="140" y="2"/>
                  </a:cxn>
                  <a:cxn ang="0">
                    <a:pos x="139" y="1"/>
                  </a:cxn>
                  <a:cxn ang="0">
                    <a:pos x="138" y="0"/>
                  </a:cxn>
                  <a:cxn ang="0">
                    <a:pos x="136" y="0"/>
                  </a:cxn>
                  <a:cxn ang="0">
                    <a:pos x="134" y="0"/>
                  </a:cxn>
                  <a:cxn ang="0">
                    <a:pos x="133" y="1"/>
                  </a:cxn>
                  <a:cxn ang="0">
                    <a:pos x="132" y="3"/>
                  </a:cxn>
                  <a:cxn ang="0">
                    <a:pos x="132" y="3"/>
                  </a:cxn>
                </a:cxnLst>
                <a:rect l="0" t="0" r="r" b="b"/>
                <a:pathLst>
                  <a:path w="141" h="200">
                    <a:moveTo>
                      <a:pt x="132" y="3"/>
                    </a:moveTo>
                    <a:lnTo>
                      <a:pt x="132" y="3"/>
                    </a:lnTo>
                    <a:lnTo>
                      <a:pt x="130" y="8"/>
                    </a:lnTo>
                    <a:lnTo>
                      <a:pt x="127" y="14"/>
                    </a:lnTo>
                    <a:lnTo>
                      <a:pt x="123" y="19"/>
                    </a:lnTo>
                    <a:lnTo>
                      <a:pt x="118" y="23"/>
                    </a:lnTo>
                    <a:lnTo>
                      <a:pt x="108" y="32"/>
                    </a:lnTo>
                    <a:lnTo>
                      <a:pt x="100" y="42"/>
                    </a:lnTo>
                    <a:lnTo>
                      <a:pt x="100" y="42"/>
                    </a:lnTo>
                    <a:lnTo>
                      <a:pt x="85" y="62"/>
                    </a:lnTo>
                    <a:lnTo>
                      <a:pt x="71" y="83"/>
                    </a:lnTo>
                    <a:lnTo>
                      <a:pt x="71" y="83"/>
                    </a:lnTo>
                    <a:lnTo>
                      <a:pt x="36" y="133"/>
                    </a:lnTo>
                    <a:lnTo>
                      <a:pt x="36" y="133"/>
                    </a:lnTo>
                    <a:lnTo>
                      <a:pt x="28" y="148"/>
                    </a:lnTo>
                    <a:lnTo>
                      <a:pt x="19" y="163"/>
                    </a:lnTo>
                    <a:lnTo>
                      <a:pt x="11" y="178"/>
                    </a:lnTo>
                    <a:lnTo>
                      <a:pt x="6" y="184"/>
                    </a:lnTo>
                    <a:lnTo>
                      <a:pt x="1" y="191"/>
                    </a:lnTo>
                    <a:lnTo>
                      <a:pt x="1" y="191"/>
                    </a:lnTo>
                    <a:lnTo>
                      <a:pt x="0" y="192"/>
                    </a:lnTo>
                    <a:lnTo>
                      <a:pt x="0" y="194"/>
                    </a:lnTo>
                    <a:lnTo>
                      <a:pt x="0" y="196"/>
                    </a:lnTo>
                    <a:lnTo>
                      <a:pt x="1" y="198"/>
                    </a:lnTo>
                    <a:lnTo>
                      <a:pt x="3" y="199"/>
                    </a:lnTo>
                    <a:lnTo>
                      <a:pt x="4" y="200"/>
                    </a:lnTo>
                    <a:lnTo>
                      <a:pt x="6" y="199"/>
                    </a:lnTo>
                    <a:lnTo>
                      <a:pt x="7" y="198"/>
                    </a:lnTo>
                    <a:lnTo>
                      <a:pt x="7" y="198"/>
                    </a:lnTo>
                    <a:lnTo>
                      <a:pt x="15" y="187"/>
                    </a:lnTo>
                    <a:lnTo>
                      <a:pt x="22" y="176"/>
                    </a:lnTo>
                    <a:lnTo>
                      <a:pt x="35" y="153"/>
                    </a:lnTo>
                    <a:lnTo>
                      <a:pt x="35" y="153"/>
                    </a:lnTo>
                    <a:lnTo>
                      <a:pt x="44" y="139"/>
                    </a:lnTo>
                    <a:lnTo>
                      <a:pt x="54" y="124"/>
                    </a:lnTo>
                    <a:lnTo>
                      <a:pt x="74" y="95"/>
                    </a:lnTo>
                    <a:lnTo>
                      <a:pt x="74" y="95"/>
                    </a:lnTo>
                    <a:lnTo>
                      <a:pt x="108" y="46"/>
                    </a:lnTo>
                    <a:lnTo>
                      <a:pt x="108" y="46"/>
                    </a:lnTo>
                    <a:lnTo>
                      <a:pt x="112" y="41"/>
                    </a:lnTo>
                    <a:lnTo>
                      <a:pt x="117" y="36"/>
                    </a:lnTo>
                    <a:lnTo>
                      <a:pt x="127" y="27"/>
                    </a:lnTo>
                    <a:lnTo>
                      <a:pt x="132" y="23"/>
                    </a:lnTo>
                    <a:lnTo>
                      <a:pt x="136" y="18"/>
                    </a:lnTo>
                    <a:lnTo>
                      <a:pt x="139" y="12"/>
                    </a:lnTo>
                    <a:lnTo>
                      <a:pt x="141" y="5"/>
                    </a:lnTo>
                    <a:lnTo>
                      <a:pt x="141" y="5"/>
                    </a:lnTo>
                    <a:lnTo>
                      <a:pt x="141" y="3"/>
                    </a:lnTo>
                    <a:lnTo>
                      <a:pt x="140" y="2"/>
                    </a:lnTo>
                    <a:lnTo>
                      <a:pt x="139" y="1"/>
                    </a:lnTo>
                    <a:lnTo>
                      <a:pt x="138" y="0"/>
                    </a:lnTo>
                    <a:lnTo>
                      <a:pt x="136" y="0"/>
                    </a:lnTo>
                    <a:lnTo>
                      <a:pt x="134" y="0"/>
                    </a:lnTo>
                    <a:lnTo>
                      <a:pt x="133" y="1"/>
                    </a:lnTo>
                    <a:lnTo>
                      <a:pt x="132" y="3"/>
                    </a:lnTo>
                    <a:lnTo>
                      <a:pt x="132" y="3"/>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02" name="chenying0907 874"/>
              <p:cNvSpPr/>
              <p:nvPr/>
            </p:nvSpPr>
            <p:spPr bwMode="auto">
              <a:xfrm>
                <a:off x="4367213" y="1470025"/>
                <a:ext cx="53975" cy="92075"/>
              </a:xfrm>
              <a:custGeom>
                <a:avLst/>
                <a:gdLst/>
                <a:ahLst/>
                <a:cxnLst>
                  <a:cxn ang="0">
                    <a:pos x="100" y="3"/>
                  </a:cxn>
                  <a:cxn ang="0">
                    <a:pos x="100" y="3"/>
                  </a:cxn>
                  <a:cxn ang="0">
                    <a:pos x="98" y="1"/>
                  </a:cxn>
                  <a:cxn ang="0">
                    <a:pos x="96" y="0"/>
                  </a:cxn>
                  <a:cxn ang="0">
                    <a:pos x="94" y="0"/>
                  </a:cxn>
                  <a:cxn ang="0">
                    <a:pos x="92" y="1"/>
                  </a:cxn>
                  <a:cxn ang="0">
                    <a:pos x="86" y="6"/>
                  </a:cxn>
                  <a:cxn ang="0">
                    <a:pos x="86" y="6"/>
                  </a:cxn>
                  <a:cxn ang="0">
                    <a:pos x="85" y="8"/>
                  </a:cxn>
                  <a:cxn ang="0">
                    <a:pos x="86" y="11"/>
                  </a:cxn>
                  <a:cxn ang="0">
                    <a:pos x="87" y="13"/>
                  </a:cxn>
                  <a:cxn ang="0">
                    <a:pos x="91" y="14"/>
                  </a:cxn>
                  <a:cxn ang="0">
                    <a:pos x="91" y="14"/>
                  </a:cxn>
                  <a:cxn ang="0">
                    <a:pos x="89" y="21"/>
                  </a:cxn>
                  <a:cxn ang="0">
                    <a:pos x="85" y="31"/>
                  </a:cxn>
                  <a:cxn ang="0">
                    <a:pos x="81" y="39"/>
                  </a:cxn>
                  <a:cxn ang="0">
                    <a:pos x="77" y="47"/>
                  </a:cxn>
                  <a:cxn ang="0">
                    <a:pos x="67" y="64"/>
                  </a:cxn>
                  <a:cxn ang="0">
                    <a:pos x="58" y="77"/>
                  </a:cxn>
                  <a:cxn ang="0">
                    <a:pos x="58" y="77"/>
                  </a:cxn>
                  <a:cxn ang="0">
                    <a:pos x="44" y="99"/>
                  </a:cxn>
                  <a:cxn ang="0">
                    <a:pos x="31" y="119"/>
                  </a:cxn>
                  <a:cxn ang="0">
                    <a:pos x="18" y="141"/>
                  </a:cxn>
                  <a:cxn ang="0">
                    <a:pos x="4" y="163"/>
                  </a:cxn>
                  <a:cxn ang="0">
                    <a:pos x="4" y="163"/>
                  </a:cxn>
                  <a:cxn ang="0">
                    <a:pos x="2" y="165"/>
                  </a:cxn>
                  <a:cxn ang="0">
                    <a:pos x="1" y="169"/>
                  </a:cxn>
                  <a:cxn ang="0">
                    <a:pos x="1" y="169"/>
                  </a:cxn>
                  <a:cxn ang="0">
                    <a:pos x="0" y="171"/>
                  </a:cxn>
                  <a:cxn ang="0">
                    <a:pos x="1" y="172"/>
                  </a:cxn>
                  <a:cxn ang="0">
                    <a:pos x="3" y="174"/>
                  </a:cxn>
                  <a:cxn ang="0">
                    <a:pos x="6" y="174"/>
                  </a:cxn>
                  <a:cxn ang="0">
                    <a:pos x="8" y="174"/>
                  </a:cxn>
                  <a:cxn ang="0">
                    <a:pos x="9" y="172"/>
                  </a:cxn>
                  <a:cxn ang="0">
                    <a:pos x="9" y="172"/>
                  </a:cxn>
                  <a:cxn ang="0">
                    <a:pos x="10" y="171"/>
                  </a:cxn>
                  <a:cxn ang="0">
                    <a:pos x="11" y="170"/>
                  </a:cxn>
                  <a:cxn ang="0">
                    <a:pos x="11" y="170"/>
                  </a:cxn>
                  <a:cxn ang="0">
                    <a:pos x="13" y="169"/>
                  </a:cxn>
                  <a:cxn ang="0">
                    <a:pos x="14" y="168"/>
                  </a:cxn>
                  <a:cxn ang="0">
                    <a:pos x="14" y="167"/>
                  </a:cxn>
                  <a:cxn ang="0">
                    <a:pos x="14" y="165"/>
                  </a:cxn>
                  <a:cxn ang="0">
                    <a:pos x="14" y="165"/>
                  </a:cxn>
                  <a:cxn ang="0">
                    <a:pos x="30" y="141"/>
                  </a:cxn>
                  <a:cxn ang="0">
                    <a:pos x="44" y="116"/>
                  </a:cxn>
                  <a:cxn ang="0">
                    <a:pos x="60" y="93"/>
                  </a:cxn>
                  <a:cxn ang="0">
                    <a:pos x="75" y="69"/>
                  </a:cxn>
                  <a:cxn ang="0">
                    <a:pos x="75" y="69"/>
                  </a:cxn>
                  <a:cxn ang="0">
                    <a:pos x="84" y="54"/>
                  </a:cxn>
                  <a:cxn ang="0">
                    <a:pos x="93" y="37"/>
                  </a:cxn>
                  <a:cxn ang="0">
                    <a:pos x="96" y="29"/>
                  </a:cxn>
                  <a:cxn ang="0">
                    <a:pos x="99" y="19"/>
                  </a:cxn>
                  <a:cxn ang="0">
                    <a:pos x="100" y="11"/>
                  </a:cxn>
                  <a:cxn ang="0">
                    <a:pos x="100" y="3"/>
                  </a:cxn>
                  <a:cxn ang="0">
                    <a:pos x="100" y="3"/>
                  </a:cxn>
                </a:cxnLst>
                <a:rect l="0" t="0" r="r" b="b"/>
                <a:pathLst>
                  <a:path w="100" h="174">
                    <a:moveTo>
                      <a:pt x="100" y="3"/>
                    </a:moveTo>
                    <a:lnTo>
                      <a:pt x="100" y="3"/>
                    </a:lnTo>
                    <a:lnTo>
                      <a:pt x="98" y="1"/>
                    </a:lnTo>
                    <a:lnTo>
                      <a:pt x="96" y="0"/>
                    </a:lnTo>
                    <a:lnTo>
                      <a:pt x="94" y="0"/>
                    </a:lnTo>
                    <a:lnTo>
                      <a:pt x="92" y="1"/>
                    </a:lnTo>
                    <a:lnTo>
                      <a:pt x="86" y="6"/>
                    </a:lnTo>
                    <a:lnTo>
                      <a:pt x="86" y="6"/>
                    </a:lnTo>
                    <a:lnTo>
                      <a:pt x="85" y="8"/>
                    </a:lnTo>
                    <a:lnTo>
                      <a:pt x="86" y="11"/>
                    </a:lnTo>
                    <a:lnTo>
                      <a:pt x="87" y="13"/>
                    </a:lnTo>
                    <a:lnTo>
                      <a:pt x="91" y="14"/>
                    </a:lnTo>
                    <a:lnTo>
                      <a:pt x="91" y="14"/>
                    </a:lnTo>
                    <a:lnTo>
                      <a:pt x="89" y="21"/>
                    </a:lnTo>
                    <a:lnTo>
                      <a:pt x="85" y="31"/>
                    </a:lnTo>
                    <a:lnTo>
                      <a:pt x="81" y="39"/>
                    </a:lnTo>
                    <a:lnTo>
                      <a:pt x="77" y="47"/>
                    </a:lnTo>
                    <a:lnTo>
                      <a:pt x="67" y="64"/>
                    </a:lnTo>
                    <a:lnTo>
                      <a:pt x="58" y="77"/>
                    </a:lnTo>
                    <a:lnTo>
                      <a:pt x="58" y="77"/>
                    </a:lnTo>
                    <a:lnTo>
                      <a:pt x="44" y="99"/>
                    </a:lnTo>
                    <a:lnTo>
                      <a:pt x="31" y="119"/>
                    </a:lnTo>
                    <a:lnTo>
                      <a:pt x="18" y="141"/>
                    </a:lnTo>
                    <a:lnTo>
                      <a:pt x="4" y="163"/>
                    </a:lnTo>
                    <a:lnTo>
                      <a:pt x="4" y="163"/>
                    </a:lnTo>
                    <a:lnTo>
                      <a:pt x="2" y="165"/>
                    </a:lnTo>
                    <a:lnTo>
                      <a:pt x="1" y="169"/>
                    </a:lnTo>
                    <a:lnTo>
                      <a:pt x="1" y="169"/>
                    </a:lnTo>
                    <a:lnTo>
                      <a:pt x="0" y="171"/>
                    </a:lnTo>
                    <a:lnTo>
                      <a:pt x="1" y="172"/>
                    </a:lnTo>
                    <a:lnTo>
                      <a:pt x="3" y="174"/>
                    </a:lnTo>
                    <a:lnTo>
                      <a:pt x="6" y="174"/>
                    </a:lnTo>
                    <a:lnTo>
                      <a:pt x="8" y="174"/>
                    </a:lnTo>
                    <a:lnTo>
                      <a:pt x="9" y="172"/>
                    </a:lnTo>
                    <a:lnTo>
                      <a:pt x="9" y="172"/>
                    </a:lnTo>
                    <a:lnTo>
                      <a:pt x="10" y="171"/>
                    </a:lnTo>
                    <a:lnTo>
                      <a:pt x="11" y="170"/>
                    </a:lnTo>
                    <a:lnTo>
                      <a:pt x="11" y="170"/>
                    </a:lnTo>
                    <a:lnTo>
                      <a:pt x="13" y="169"/>
                    </a:lnTo>
                    <a:lnTo>
                      <a:pt x="14" y="168"/>
                    </a:lnTo>
                    <a:lnTo>
                      <a:pt x="14" y="167"/>
                    </a:lnTo>
                    <a:lnTo>
                      <a:pt x="14" y="165"/>
                    </a:lnTo>
                    <a:lnTo>
                      <a:pt x="14" y="165"/>
                    </a:lnTo>
                    <a:lnTo>
                      <a:pt x="30" y="141"/>
                    </a:lnTo>
                    <a:lnTo>
                      <a:pt x="44" y="116"/>
                    </a:lnTo>
                    <a:lnTo>
                      <a:pt x="60" y="93"/>
                    </a:lnTo>
                    <a:lnTo>
                      <a:pt x="75" y="69"/>
                    </a:lnTo>
                    <a:lnTo>
                      <a:pt x="75" y="69"/>
                    </a:lnTo>
                    <a:lnTo>
                      <a:pt x="84" y="54"/>
                    </a:lnTo>
                    <a:lnTo>
                      <a:pt x="93" y="37"/>
                    </a:lnTo>
                    <a:lnTo>
                      <a:pt x="96" y="29"/>
                    </a:lnTo>
                    <a:lnTo>
                      <a:pt x="99" y="19"/>
                    </a:lnTo>
                    <a:lnTo>
                      <a:pt x="100" y="11"/>
                    </a:lnTo>
                    <a:lnTo>
                      <a:pt x="100" y="3"/>
                    </a:lnTo>
                    <a:lnTo>
                      <a:pt x="100" y="3"/>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03" name="chenying0907 875"/>
              <p:cNvSpPr/>
              <p:nvPr/>
            </p:nvSpPr>
            <p:spPr bwMode="auto">
              <a:xfrm>
                <a:off x="4392613" y="1492250"/>
                <a:ext cx="60325" cy="103188"/>
              </a:xfrm>
              <a:custGeom>
                <a:avLst/>
                <a:gdLst/>
                <a:ahLst/>
                <a:cxnLst>
                  <a:cxn ang="0">
                    <a:pos x="106" y="3"/>
                  </a:cxn>
                  <a:cxn ang="0">
                    <a:pos x="106" y="3"/>
                  </a:cxn>
                  <a:cxn ang="0">
                    <a:pos x="79" y="51"/>
                  </a:cxn>
                  <a:cxn ang="0">
                    <a:pos x="65" y="74"/>
                  </a:cxn>
                  <a:cxn ang="0">
                    <a:pos x="50" y="98"/>
                  </a:cxn>
                  <a:cxn ang="0">
                    <a:pos x="50" y="98"/>
                  </a:cxn>
                  <a:cxn ang="0">
                    <a:pos x="36" y="120"/>
                  </a:cxn>
                  <a:cxn ang="0">
                    <a:pos x="23" y="141"/>
                  </a:cxn>
                  <a:cxn ang="0">
                    <a:pos x="11" y="164"/>
                  </a:cxn>
                  <a:cxn ang="0">
                    <a:pos x="5" y="177"/>
                  </a:cxn>
                  <a:cxn ang="0">
                    <a:pos x="0" y="189"/>
                  </a:cxn>
                  <a:cxn ang="0">
                    <a:pos x="0" y="189"/>
                  </a:cxn>
                  <a:cxn ang="0">
                    <a:pos x="0" y="191"/>
                  </a:cxn>
                  <a:cxn ang="0">
                    <a:pos x="1" y="192"/>
                  </a:cxn>
                  <a:cxn ang="0">
                    <a:pos x="2" y="193"/>
                  </a:cxn>
                  <a:cxn ang="0">
                    <a:pos x="3" y="194"/>
                  </a:cxn>
                  <a:cxn ang="0">
                    <a:pos x="5" y="194"/>
                  </a:cxn>
                  <a:cxn ang="0">
                    <a:pos x="7" y="194"/>
                  </a:cxn>
                  <a:cxn ang="0">
                    <a:pos x="8" y="193"/>
                  </a:cxn>
                  <a:cxn ang="0">
                    <a:pos x="10" y="191"/>
                  </a:cxn>
                  <a:cxn ang="0">
                    <a:pos x="10" y="191"/>
                  </a:cxn>
                  <a:cxn ang="0">
                    <a:pos x="15" y="179"/>
                  </a:cxn>
                  <a:cxn ang="0">
                    <a:pos x="21" y="166"/>
                  </a:cxn>
                  <a:cxn ang="0">
                    <a:pos x="33" y="142"/>
                  </a:cxn>
                  <a:cxn ang="0">
                    <a:pos x="48" y="119"/>
                  </a:cxn>
                  <a:cxn ang="0">
                    <a:pos x="63" y="96"/>
                  </a:cxn>
                  <a:cxn ang="0">
                    <a:pos x="63" y="96"/>
                  </a:cxn>
                  <a:cxn ang="0">
                    <a:pos x="77" y="74"/>
                  </a:cxn>
                  <a:cxn ang="0">
                    <a:pos x="89" y="53"/>
                  </a:cxn>
                  <a:cxn ang="0">
                    <a:pos x="114" y="7"/>
                  </a:cxn>
                  <a:cxn ang="0">
                    <a:pos x="114" y="7"/>
                  </a:cxn>
                  <a:cxn ang="0">
                    <a:pos x="114" y="5"/>
                  </a:cxn>
                  <a:cxn ang="0">
                    <a:pos x="114" y="4"/>
                  </a:cxn>
                  <a:cxn ang="0">
                    <a:pos x="113" y="2"/>
                  </a:cxn>
                  <a:cxn ang="0">
                    <a:pos x="112" y="1"/>
                  </a:cxn>
                  <a:cxn ang="0">
                    <a:pos x="110" y="0"/>
                  </a:cxn>
                  <a:cxn ang="0">
                    <a:pos x="109" y="0"/>
                  </a:cxn>
                  <a:cxn ang="0">
                    <a:pos x="107" y="1"/>
                  </a:cxn>
                  <a:cxn ang="0">
                    <a:pos x="106" y="3"/>
                  </a:cxn>
                  <a:cxn ang="0">
                    <a:pos x="106" y="3"/>
                  </a:cxn>
                </a:cxnLst>
                <a:rect l="0" t="0" r="r" b="b"/>
                <a:pathLst>
                  <a:path w="114" h="194">
                    <a:moveTo>
                      <a:pt x="106" y="3"/>
                    </a:moveTo>
                    <a:lnTo>
                      <a:pt x="106" y="3"/>
                    </a:lnTo>
                    <a:lnTo>
                      <a:pt x="79" y="51"/>
                    </a:lnTo>
                    <a:lnTo>
                      <a:pt x="65" y="74"/>
                    </a:lnTo>
                    <a:lnTo>
                      <a:pt x="50" y="98"/>
                    </a:lnTo>
                    <a:lnTo>
                      <a:pt x="50" y="98"/>
                    </a:lnTo>
                    <a:lnTo>
                      <a:pt x="36" y="120"/>
                    </a:lnTo>
                    <a:lnTo>
                      <a:pt x="23" y="141"/>
                    </a:lnTo>
                    <a:lnTo>
                      <a:pt x="11" y="164"/>
                    </a:lnTo>
                    <a:lnTo>
                      <a:pt x="5" y="177"/>
                    </a:lnTo>
                    <a:lnTo>
                      <a:pt x="0" y="189"/>
                    </a:lnTo>
                    <a:lnTo>
                      <a:pt x="0" y="189"/>
                    </a:lnTo>
                    <a:lnTo>
                      <a:pt x="0" y="191"/>
                    </a:lnTo>
                    <a:lnTo>
                      <a:pt x="1" y="192"/>
                    </a:lnTo>
                    <a:lnTo>
                      <a:pt x="2" y="193"/>
                    </a:lnTo>
                    <a:lnTo>
                      <a:pt x="3" y="194"/>
                    </a:lnTo>
                    <a:lnTo>
                      <a:pt x="5" y="194"/>
                    </a:lnTo>
                    <a:lnTo>
                      <a:pt x="7" y="194"/>
                    </a:lnTo>
                    <a:lnTo>
                      <a:pt x="8" y="193"/>
                    </a:lnTo>
                    <a:lnTo>
                      <a:pt x="10" y="191"/>
                    </a:lnTo>
                    <a:lnTo>
                      <a:pt x="10" y="191"/>
                    </a:lnTo>
                    <a:lnTo>
                      <a:pt x="15" y="179"/>
                    </a:lnTo>
                    <a:lnTo>
                      <a:pt x="21" y="166"/>
                    </a:lnTo>
                    <a:lnTo>
                      <a:pt x="33" y="142"/>
                    </a:lnTo>
                    <a:lnTo>
                      <a:pt x="48" y="119"/>
                    </a:lnTo>
                    <a:lnTo>
                      <a:pt x="63" y="96"/>
                    </a:lnTo>
                    <a:lnTo>
                      <a:pt x="63" y="96"/>
                    </a:lnTo>
                    <a:lnTo>
                      <a:pt x="77" y="74"/>
                    </a:lnTo>
                    <a:lnTo>
                      <a:pt x="89" y="53"/>
                    </a:lnTo>
                    <a:lnTo>
                      <a:pt x="114" y="7"/>
                    </a:lnTo>
                    <a:lnTo>
                      <a:pt x="114" y="7"/>
                    </a:lnTo>
                    <a:lnTo>
                      <a:pt x="114" y="5"/>
                    </a:lnTo>
                    <a:lnTo>
                      <a:pt x="114" y="4"/>
                    </a:lnTo>
                    <a:lnTo>
                      <a:pt x="113" y="2"/>
                    </a:lnTo>
                    <a:lnTo>
                      <a:pt x="112" y="1"/>
                    </a:lnTo>
                    <a:lnTo>
                      <a:pt x="110" y="0"/>
                    </a:lnTo>
                    <a:lnTo>
                      <a:pt x="109" y="0"/>
                    </a:lnTo>
                    <a:lnTo>
                      <a:pt x="107" y="1"/>
                    </a:lnTo>
                    <a:lnTo>
                      <a:pt x="106" y="3"/>
                    </a:lnTo>
                    <a:lnTo>
                      <a:pt x="106" y="3"/>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04" name="chenying0907 876"/>
              <p:cNvSpPr/>
              <p:nvPr/>
            </p:nvSpPr>
            <p:spPr bwMode="auto">
              <a:xfrm>
                <a:off x="4422775" y="1514475"/>
                <a:ext cx="60325" cy="95250"/>
              </a:xfrm>
              <a:custGeom>
                <a:avLst/>
                <a:gdLst/>
                <a:ahLst/>
                <a:cxnLst>
                  <a:cxn ang="0">
                    <a:pos x="106" y="1"/>
                  </a:cxn>
                  <a:cxn ang="0">
                    <a:pos x="106" y="1"/>
                  </a:cxn>
                  <a:cxn ang="0">
                    <a:pos x="99" y="10"/>
                  </a:cxn>
                  <a:cxn ang="0">
                    <a:pos x="93" y="18"/>
                  </a:cxn>
                  <a:cxn ang="0">
                    <a:pos x="87" y="27"/>
                  </a:cxn>
                  <a:cxn ang="0">
                    <a:pos x="82" y="35"/>
                  </a:cxn>
                  <a:cxn ang="0">
                    <a:pos x="72" y="54"/>
                  </a:cxn>
                  <a:cxn ang="0">
                    <a:pos x="63" y="74"/>
                  </a:cxn>
                  <a:cxn ang="0">
                    <a:pos x="63" y="74"/>
                  </a:cxn>
                  <a:cxn ang="0">
                    <a:pos x="33" y="123"/>
                  </a:cxn>
                  <a:cxn ang="0">
                    <a:pos x="18" y="148"/>
                  </a:cxn>
                  <a:cxn ang="0">
                    <a:pos x="1" y="173"/>
                  </a:cxn>
                  <a:cxn ang="0">
                    <a:pos x="1" y="173"/>
                  </a:cxn>
                  <a:cxn ang="0">
                    <a:pos x="0" y="175"/>
                  </a:cxn>
                  <a:cxn ang="0">
                    <a:pos x="0" y="177"/>
                  </a:cxn>
                  <a:cxn ang="0">
                    <a:pos x="1" y="178"/>
                  </a:cxn>
                  <a:cxn ang="0">
                    <a:pos x="2" y="179"/>
                  </a:cxn>
                  <a:cxn ang="0">
                    <a:pos x="6" y="180"/>
                  </a:cxn>
                  <a:cxn ang="0">
                    <a:pos x="7" y="179"/>
                  </a:cxn>
                  <a:cxn ang="0">
                    <a:pos x="9" y="178"/>
                  </a:cxn>
                  <a:cxn ang="0">
                    <a:pos x="9" y="178"/>
                  </a:cxn>
                  <a:cxn ang="0">
                    <a:pos x="25" y="155"/>
                  </a:cxn>
                  <a:cxn ang="0">
                    <a:pos x="39" y="133"/>
                  </a:cxn>
                  <a:cxn ang="0">
                    <a:pos x="66" y="86"/>
                  </a:cxn>
                  <a:cxn ang="0">
                    <a:pos x="66" y="86"/>
                  </a:cxn>
                  <a:cxn ang="0">
                    <a:pos x="77" y="65"/>
                  </a:cxn>
                  <a:cxn ang="0">
                    <a:pos x="87" y="45"/>
                  </a:cxn>
                  <a:cxn ang="0">
                    <a:pos x="93" y="35"/>
                  </a:cxn>
                  <a:cxn ang="0">
                    <a:pos x="98" y="26"/>
                  </a:cxn>
                  <a:cxn ang="0">
                    <a:pos x="105" y="17"/>
                  </a:cxn>
                  <a:cxn ang="0">
                    <a:pos x="113" y="8"/>
                  </a:cxn>
                  <a:cxn ang="0">
                    <a:pos x="113" y="8"/>
                  </a:cxn>
                  <a:cxn ang="0">
                    <a:pos x="114" y="7"/>
                  </a:cxn>
                  <a:cxn ang="0">
                    <a:pos x="115" y="4"/>
                  </a:cxn>
                  <a:cxn ang="0">
                    <a:pos x="114" y="2"/>
                  </a:cxn>
                  <a:cxn ang="0">
                    <a:pos x="113" y="1"/>
                  </a:cxn>
                  <a:cxn ang="0">
                    <a:pos x="112" y="0"/>
                  </a:cxn>
                  <a:cxn ang="0">
                    <a:pos x="110" y="0"/>
                  </a:cxn>
                  <a:cxn ang="0">
                    <a:pos x="107" y="0"/>
                  </a:cxn>
                  <a:cxn ang="0">
                    <a:pos x="106" y="1"/>
                  </a:cxn>
                  <a:cxn ang="0">
                    <a:pos x="106" y="1"/>
                  </a:cxn>
                </a:cxnLst>
                <a:rect l="0" t="0" r="r" b="b"/>
                <a:pathLst>
                  <a:path w="115" h="180">
                    <a:moveTo>
                      <a:pt x="106" y="1"/>
                    </a:moveTo>
                    <a:lnTo>
                      <a:pt x="106" y="1"/>
                    </a:lnTo>
                    <a:lnTo>
                      <a:pt x="99" y="10"/>
                    </a:lnTo>
                    <a:lnTo>
                      <a:pt x="93" y="18"/>
                    </a:lnTo>
                    <a:lnTo>
                      <a:pt x="87" y="27"/>
                    </a:lnTo>
                    <a:lnTo>
                      <a:pt x="82" y="35"/>
                    </a:lnTo>
                    <a:lnTo>
                      <a:pt x="72" y="54"/>
                    </a:lnTo>
                    <a:lnTo>
                      <a:pt x="63" y="74"/>
                    </a:lnTo>
                    <a:lnTo>
                      <a:pt x="63" y="74"/>
                    </a:lnTo>
                    <a:lnTo>
                      <a:pt x="33" y="123"/>
                    </a:lnTo>
                    <a:lnTo>
                      <a:pt x="18" y="148"/>
                    </a:lnTo>
                    <a:lnTo>
                      <a:pt x="1" y="173"/>
                    </a:lnTo>
                    <a:lnTo>
                      <a:pt x="1" y="173"/>
                    </a:lnTo>
                    <a:lnTo>
                      <a:pt x="0" y="175"/>
                    </a:lnTo>
                    <a:lnTo>
                      <a:pt x="0" y="177"/>
                    </a:lnTo>
                    <a:lnTo>
                      <a:pt x="1" y="178"/>
                    </a:lnTo>
                    <a:lnTo>
                      <a:pt x="2" y="179"/>
                    </a:lnTo>
                    <a:lnTo>
                      <a:pt x="6" y="180"/>
                    </a:lnTo>
                    <a:lnTo>
                      <a:pt x="7" y="179"/>
                    </a:lnTo>
                    <a:lnTo>
                      <a:pt x="9" y="178"/>
                    </a:lnTo>
                    <a:lnTo>
                      <a:pt x="9" y="178"/>
                    </a:lnTo>
                    <a:lnTo>
                      <a:pt x="25" y="155"/>
                    </a:lnTo>
                    <a:lnTo>
                      <a:pt x="39" y="133"/>
                    </a:lnTo>
                    <a:lnTo>
                      <a:pt x="66" y="86"/>
                    </a:lnTo>
                    <a:lnTo>
                      <a:pt x="66" y="86"/>
                    </a:lnTo>
                    <a:lnTo>
                      <a:pt x="77" y="65"/>
                    </a:lnTo>
                    <a:lnTo>
                      <a:pt x="87" y="45"/>
                    </a:lnTo>
                    <a:lnTo>
                      <a:pt x="93" y="35"/>
                    </a:lnTo>
                    <a:lnTo>
                      <a:pt x="98" y="26"/>
                    </a:lnTo>
                    <a:lnTo>
                      <a:pt x="105" y="17"/>
                    </a:lnTo>
                    <a:lnTo>
                      <a:pt x="113" y="8"/>
                    </a:lnTo>
                    <a:lnTo>
                      <a:pt x="113" y="8"/>
                    </a:lnTo>
                    <a:lnTo>
                      <a:pt x="114" y="7"/>
                    </a:lnTo>
                    <a:lnTo>
                      <a:pt x="115" y="4"/>
                    </a:lnTo>
                    <a:lnTo>
                      <a:pt x="114" y="2"/>
                    </a:lnTo>
                    <a:lnTo>
                      <a:pt x="113" y="1"/>
                    </a:lnTo>
                    <a:lnTo>
                      <a:pt x="112" y="0"/>
                    </a:lnTo>
                    <a:lnTo>
                      <a:pt x="110" y="0"/>
                    </a:lnTo>
                    <a:lnTo>
                      <a:pt x="107" y="0"/>
                    </a:lnTo>
                    <a:lnTo>
                      <a:pt x="106" y="1"/>
                    </a:lnTo>
                    <a:lnTo>
                      <a:pt x="106" y="1"/>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05" name="chenying0907 877"/>
              <p:cNvSpPr/>
              <p:nvPr/>
            </p:nvSpPr>
            <p:spPr bwMode="auto">
              <a:xfrm>
                <a:off x="4451350" y="1538288"/>
                <a:ext cx="58738" cy="96838"/>
              </a:xfrm>
              <a:custGeom>
                <a:avLst/>
                <a:gdLst/>
                <a:ahLst/>
                <a:cxnLst>
                  <a:cxn ang="0">
                    <a:pos x="104" y="2"/>
                  </a:cxn>
                  <a:cxn ang="0">
                    <a:pos x="104" y="2"/>
                  </a:cxn>
                  <a:cxn ang="0">
                    <a:pos x="100" y="8"/>
                  </a:cxn>
                  <a:cxn ang="0">
                    <a:pos x="94" y="14"/>
                  </a:cxn>
                  <a:cxn ang="0">
                    <a:pos x="89" y="20"/>
                  </a:cxn>
                  <a:cxn ang="0">
                    <a:pos x="86" y="23"/>
                  </a:cxn>
                  <a:cxn ang="0">
                    <a:pos x="85" y="27"/>
                  </a:cxn>
                  <a:cxn ang="0">
                    <a:pos x="85" y="27"/>
                  </a:cxn>
                  <a:cxn ang="0">
                    <a:pos x="80" y="41"/>
                  </a:cxn>
                  <a:cxn ang="0">
                    <a:pos x="73" y="54"/>
                  </a:cxn>
                  <a:cxn ang="0">
                    <a:pos x="58" y="79"/>
                  </a:cxn>
                  <a:cxn ang="0">
                    <a:pos x="58" y="79"/>
                  </a:cxn>
                  <a:cxn ang="0">
                    <a:pos x="29" y="128"/>
                  </a:cxn>
                  <a:cxn ang="0">
                    <a:pos x="14" y="153"/>
                  </a:cxn>
                  <a:cxn ang="0">
                    <a:pos x="0" y="177"/>
                  </a:cxn>
                  <a:cxn ang="0">
                    <a:pos x="0" y="177"/>
                  </a:cxn>
                  <a:cxn ang="0">
                    <a:pos x="0" y="179"/>
                  </a:cxn>
                  <a:cxn ang="0">
                    <a:pos x="0" y="181"/>
                  </a:cxn>
                  <a:cxn ang="0">
                    <a:pos x="1" y="183"/>
                  </a:cxn>
                  <a:cxn ang="0">
                    <a:pos x="2" y="184"/>
                  </a:cxn>
                  <a:cxn ang="0">
                    <a:pos x="5" y="185"/>
                  </a:cxn>
                  <a:cxn ang="0">
                    <a:pos x="7" y="184"/>
                  </a:cxn>
                  <a:cxn ang="0">
                    <a:pos x="8" y="183"/>
                  </a:cxn>
                  <a:cxn ang="0">
                    <a:pos x="8" y="183"/>
                  </a:cxn>
                  <a:cxn ang="0">
                    <a:pos x="11" y="178"/>
                  </a:cxn>
                  <a:cxn ang="0">
                    <a:pos x="15" y="175"/>
                  </a:cxn>
                  <a:cxn ang="0">
                    <a:pos x="15" y="175"/>
                  </a:cxn>
                  <a:cxn ang="0">
                    <a:pos x="17" y="173"/>
                  </a:cxn>
                  <a:cxn ang="0">
                    <a:pos x="18" y="171"/>
                  </a:cxn>
                  <a:cxn ang="0">
                    <a:pos x="18" y="168"/>
                  </a:cxn>
                  <a:cxn ang="0">
                    <a:pos x="17" y="167"/>
                  </a:cxn>
                  <a:cxn ang="0">
                    <a:pos x="17" y="167"/>
                  </a:cxn>
                  <a:cxn ang="0">
                    <a:pos x="39" y="129"/>
                  </a:cxn>
                  <a:cxn ang="0">
                    <a:pos x="63" y="91"/>
                  </a:cxn>
                  <a:cxn ang="0">
                    <a:pos x="63" y="91"/>
                  </a:cxn>
                  <a:cxn ang="0">
                    <a:pos x="76" y="69"/>
                  </a:cxn>
                  <a:cxn ang="0">
                    <a:pos x="82" y="58"/>
                  </a:cxn>
                  <a:cxn ang="0">
                    <a:pos x="89" y="45"/>
                  </a:cxn>
                  <a:cxn ang="0">
                    <a:pos x="89" y="45"/>
                  </a:cxn>
                  <a:cxn ang="0">
                    <a:pos x="94" y="35"/>
                  </a:cxn>
                  <a:cxn ang="0">
                    <a:pos x="100" y="25"/>
                  </a:cxn>
                  <a:cxn ang="0">
                    <a:pos x="112" y="7"/>
                  </a:cxn>
                  <a:cxn ang="0">
                    <a:pos x="112" y="7"/>
                  </a:cxn>
                  <a:cxn ang="0">
                    <a:pos x="113" y="5"/>
                  </a:cxn>
                  <a:cxn ang="0">
                    <a:pos x="113" y="3"/>
                  </a:cxn>
                  <a:cxn ang="0">
                    <a:pos x="112" y="2"/>
                  </a:cxn>
                  <a:cxn ang="0">
                    <a:pos x="111" y="1"/>
                  </a:cxn>
                  <a:cxn ang="0">
                    <a:pos x="109" y="0"/>
                  </a:cxn>
                  <a:cxn ang="0">
                    <a:pos x="107" y="0"/>
                  </a:cxn>
                  <a:cxn ang="0">
                    <a:pos x="106" y="1"/>
                  </a:cxn>
                  <a:cxn ang="0">
                    <a:pos x="104" y="2"/>
                  </a:cxn>
                  <a:cxn ang="0">
                    <a:pos x="104" y="2"/>
                  </a:cxn>
                </a:cxnLst>
                <a:rect l="0" t="0" r="r" b="b"/>
                <a:pathLst>
                  <a:path w="113" h="185">
                    <a:moveTo>
                      <a:pt x="104" y="2"/>
                    </a:moveTo>
                    <a:lnTo>
                      <a:pt x="104" y="2"/>
                    </a:lnTo>
                    <a:lnTo>
                      <a:pt x="100" y="8"/>
                    </a:lnTo>
                    <a:lnTo>
                      <a:pt x="94" y="14"/>
                    </a:lnTo>
                    <a:lnTo>
                      <a:pt x="89" y="20"/>
                    </a:lnTo>
                    <a:lnTo>
                      <a:pt x="86" y="23"/>
                    </a:lnTo>
                    <a:lnTo>
                      <a:pt x="85" y="27"/>
                    </a:lnTo>
                    <a:lnTo>
                      <a:pt x="85" y="27"/>
                    </a:lnTo>
                    <a:lnTo>
                      <a:pt x="80" y="41"/>
                    </a:lnTo>
                    <a:lnTo>
                      <a:pt x="73" y="54"/>
                    </a:lnTo>
                    <a:lnTo>
                      <a:pt x="58" y="79"/>
                    </a:lnTo>
                    <a:lnTo>
                      <a:pt x="58" y="79"/>
                    </a:lnTo>
                    <a:lnTo>
                      <a:pt x="29" y="128"/>
                    </a:lnTo>
                    <a:lnTo>
                      <a:pt x="14" y="153"/>
                    </a:lnTo>
                    <a:lnTo>
                      <a:pt x="0" y="177"/>
                    </a:lnTo>
                    <a:lnTo>
                      <a:pt x="0" y="177"/>
                    </a:lnTo>
                    <a:lnTo>
                      <a:pt x="0" y="179"/>
                    </a:lnTo>
                    <a:lnTo>
                      <a:pt x="0" y="181"/>
                    </a:lnTo>
                    <a:lnTo>
                      <a:pt x="1" y="183"/>
                    </a:lnTo>
                    <a:lnTo>
                      <a:pt x="2" y="184"/>
                    </a:lnTo>
                    <a:lnTo>
                      <a:pt x="5" y="185"/>
                    </a:lnTo>
                    <a:lnTo>
                      <a:pt x="7" y="184"/>
                    </a:lnTo>
                    <a:lnTo>
                      <a:pt x="8" y="183"/>
                    </a:lnTo>
                    <a:lnTo>
                      <a:pt x="8" y="183"/>
                    </a:lnTo>
                    <a:lnTo>
                      <a:pt x="11" y="178"/>
                    </a:lnTo>
                    <a:lnTo>
                      <a:pt x="15" y="175"/>
                    </a:lnTo>
                    <a:lnTo>
                      <a:pt x="15" y="175"/>
                    </a:lnTo>
                    <a:lnTo>
                      <a:pt x="17" y="173"/>
                    </a:lnTo>
                    <a:lnTo>
                      <a:pt x="18" y="171"/>
                    </a:lnTo>
                    <a:lnTo>
                      <a:pt x="18" y="168"/>
                    </a:lnTo>
                    <a:lnTo>
                      <a:pt x="17" y="167"/>
                    </a:lnTo>
                    <a:lnTo>
                      <a:pt x="17" y="167"/>
                    </a:lnTo>
                    <a:lnTo>
                      <a:pt x="39" y="129"/>
                    </a:lnTo>
                    <a:lnTo>
                      <a:pt x="63" y="91"/>
                    </a:lnTo>
                    <a:lnTo>
                      <a:pt x="63" y="91"/>
                    </a:lnTo>
                    <a:lnTo>
                      <a:pt x="76" y="69"/>
                    </a:lnTo>
                    <a:lnTo>
                      <a:pt x="82" y="58"/>
                    </a:lnTo>
                    <a:lnTo>
                      <a:pt x="89" y="45"/>
                    </a:lnTo>
                    <a:lnTo>
                      <a:pt x="89" y="45"/>
                    </a:lnTo>
                    <a:lnTo>
                      <a:pt x="94" y="35"/>
                    </a:lnTo>
                    <a:lnTo>
                      <a:pt x="100" y="25"/>
                    </a:lnTo>
                    <a:lnTo>
                      <a:pt x="112" y="7"/>
                    </a:lnTo>
                    <a:lnTo>
                      <a:pt x="112" y="7"/>
                    </a:lnTo>
                    <a:lnTo>
                      <a:pt x="113" y="5"/>
                    </a:lnTo>
                    <a:lnTo>
                      <a:pt x="113" y="3"/>
                    </a:lnTo>
                    <a:lnTo>
                      <a:pt x="112" y="2"/>
                    </a:lnTo>
                    <a:lnTo>
                      <a:pt x="111" y="1"/>
                    </a:lnTo>
                    <a:lnTo>
                      <a:pt x="109" y="0"/>
                    </a:lnTo>
                    <a:lnTo>
                      <a:pt x="107" y="0"/>
                    </a:lnTo>
                    <a:lnTo>
                      <a:pt x="106" y="1"/>
                    </a:lnTo>
                    <a:lnTo>
                      <a:pt x="104" y="2"/>
                    </a:lnTo>
                    <a:lnTo>
                      <a:pt x="104" y="2"/>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06" name="chenying0907 878"/>
              <p:cNvSpPr/>
              <p:nvPr/>
            </p:nvSpPr>
            <p:spPr bwMode="auto">
              <a:xfrm>
                <a:off x="4473575" y="1566863"/>
                <a:ext cx="66675" cy="101600"/>
              </a:xfrm>
              <a:custGeom>
                <a:avLst/>
                <a:gdLst/>
                <a:ahLst/>
                <a:cxnLst>
                  <a:cxn ang="0">
                    <a:pos x="119" y="4"/>
                  </a:cxn>
                  <a:cxn ang="0">
                    <a:pos x="119" y="4"/>
                  </a:cxn>
                  <a:cxn ang="0">
                    <a:pos x="118" y="9"/>
                  </a:cxn>
                  <a:cxn ang="0">
                    <a:pos x="116" y="13"/>
                  </a:cxn>
                  <a:cxn ang="0">
                    <a:pos x="111" y="22"/>
                  </a:cxn>
                  <a:cxn ang="0">
                    <a:pos x="99" y="40"/>
                  </a:cxn>
                  <a:cxn ang="0">
                    <a:pos x="99" y="40"/>
                  </a:cxn>
                  <a:cxn ang="0">
                    <a:pos x="91" y="51"/>
                  </a:cxn>
                  <a:cxn ang="0">
                    <a:pos x="83" y="61"/>
                  </a:cxn>
                  <a:cxn ang="0">
                    <a:pos x="74" y="73"/>
                  </a:cxn>
                  <a:cxn ang="0">
                    <a:pos x="67" y="84"/>
                  </a:cxn>
                  <a:cxn ang="0">
                    <a:pos x="67" y="84"/>
                  </a:cxn>
                  <a:cxn ang="0">
                    <a:pos x="34" y="134"/>
                  </a:cxn>
                  <a:cxn ang="0">
                    <a:pos x="18" y="159"/>
                  </a:cxn>
                  <a:cxn ang="0">
                    <a:pos x="1" y="183"/>
                  </a:cxn>
                  <a:cxn ang="0">
                    <a:pos x="1" y="183"/>
                  </a:cxn>
                  <a:cxn ang="0">
                    <a:pos x="0" y="184"/>
                  </a:cxn>
                  <a:cxn ang="0">
                    <a:pos x="0" y="186"/>
                  </a:cxn>
                  <a:cxn ang="0">
                    <a:pos x="1" y="188"/>
                  </a:cxn>
                  <a:cxn ang="0">
                    <a:pos x="2" y="190"/>
                  </a:cxn>
                  <a:cxn ang="0">
                    <a:pos x="4" y="190"/>
                  </a:cxn>
                  <a:cxn ang="0">
                    <a:pos x="6" y="190"/>
                  </a:cxn>
                  <a:cxn ang="0">
                    <a:pos x="7" y="190"/>
                  </a:cxn>
                  <a:cxn ang="0">
                    <a:pos x="9" y="187"/>
                  </a:cxn>
                  <a:cxn ang="0">
                    <a:pos x="9" y="187"/>
                  </a:cxn>
                  <a:cxn ang="0">
                    <a:pos x="27" y="161"/>
                  </a:cxn>
                  <a:cxn ang="0">
                    <a:pos x="44" y="135"/>
                  </a:cxn>
                  <a:cxn ang="0">
                    <a:pos x="81" y="81"/>
                  </a:cxn>
                  <a:cxn ang="0">
                    <a:pos x="81" y="81"/>
                  </a:cxn>
                  <a:cxn ang="0">
                    <a:pos x="88" y="71"/>
                  </a:cxn>
                  <a:cxn ang="0">
                    <a:pos x="96" y="59"/>
                  </a:cxn>
                  <a:cxn ang="0">
                    <a:pos x="103" y="49"/>
                  </a:cxn>
                  <a:cxn ang="0">
                    <a:pos x="111" y="38"/>
                  </a:cxn>
                  <a:cxn ang="0">
                    <a:pos x="111" y="38"/>
                  </a:cxn>
                  <a:cxn ang="0">
                    <a:pos x="121" y="23"/>
                  </a:cxn>
                  <a:cxn ang="0">
                    <a:pos x="125" y="15"/>
                  </a:cxn>
                  <a:cxn ang="0">
                    <a:pos x="128" y="7"/>
                  </a:cxn>
                  <a:cxn ang="0">
                    <a:pos x="128" y="7"/>
                  </a:cxn>
                  <a:cxn ang="0">
                    <a:pos x="128" y="5"/>
                  </a:cxn>
                  <a:cxn ang="0">
                    <a:pos x="127" y="3"/>
                  </a:cxn>
                  <a:cxn ang="0">
                    <a:pos x="124" y="0"/>
                  </a:cxn>
                  <a:cxn ang="0">
                    <a:pos x="123" y="0"/>
                  </a:cxn>
                  <a:cxn ang="0">
                    <a:pos x="121" y="0"/>
                  </a:cxn>
                  <a:cxn ang="0">
                    <a:pos x="120" y="3"/>
                  </a:cxn>
                  <a:cxn ang="0">
                    <a:pos x="119" y="4"/>
                  </a:cxn>
                  <a:cxn ang="0">
                    <a:pos x="119" y="4"/>
                  </a:cxn>
                </a:cxnLst>
                <a:rect l="0" t="0" r="r" b="b"/>
                <a:pathLst>
                  <a:path w="128" h="190">
                    <a:moveTo>
                      <a:pt x="119" y="4"/>
                    </a:moveTo>
                    <a:lnTo>
                      <a:pt x="119" y="4"/>
                    </a:lnTo>
                    <a:lnTo>
                      <a:pt x="118" y="9"/>
                    </a:lnTo>
                    <a:lnTo>
                      <a:pt x="116" y="13"/>
                    </a:lnTo>
                    <a:lnTo>
                      <a:pt x="111" y="22"/>
                    </a:lnTo>
                    <a:lnTo>
                      <a:pt x="99" y="40"/>
                    </a:lnTo>
                    <a:lnTo>
                      <a:pt x="99" y="40"/>
                    </a:lnTo>
                    <a:lnTo>
                      <a:pt x="91" y="51"/>
                    </a:lnTo>
                    <a:lnTo>
                      <a:pt x="83" y="61"/>
                    </a:lnTo>
                    <a:lnTo>
                      <a:pt x="74" y="73"/>
                    </a:lnTo>
                    <a:lnTo>
                      <a:pt x="67" y="84"/>
                    </a:lnTo>
                    <a:lnTo>
                      <a:pt x="67" y="84"/>
                    </a:lnTo>
                    <a:lnTo>
                      <a:pt x="34" y="134"/>
                    </a:lnTo>
                    <a:lnTo>
                      <a:pt x="18" y="159"/>
                    </a:lnTo>
                    <a:lnTo>
                      <a:pt x="1" y="183"/>
                    </a:lnTo>
                    <a:lnTo>
                      <a:pt x="1" y="183"/>
                    </a:lnTo>
                    <a:lnTo>
                      <a:pt x="0" y="184"/>
                    </a:lnTo>
                    <a:lnTo>
                      <a:pt x="0" y="186"/>
                    </a:lnTo>
                    <a:lnTo>
                      <a:pt x="1" y="188"/>
                    </a:lnTo>
                    <a:lnTo>
                      <a:pt x="2" y="190"/>
                    </a:lnTo>
                    <a:lnTo>
                      <a:pt x="4" y="190"/>
                    </a:lnTo>
                    <a:lnTo>
                      <a:pt x="6" y="190"/>
                    </a:lnTo>
                    <a:lnTo>
                      <a:pt x="7" y="190"/>
                    </a:lnTo>
                    <a:lnTo>
                      <a:pt x="9" y="187"/>
                    </a:lnTo>
                    <a:lnTo>
                      <a:pt x="9" y="187"/>
                    </a:lnTo>
                    <a:lnTo>
                      <a:pt x="27" y="161"/>
                    </a:lnTo>
                    <a:lnTo>
                      <a:pt x="44" y="135"/>
                    </a:lnTo>
                    <a:lnTo>
                      <a:pt x="81" y="81"/>
                    </a:lnTo>
                    <a:lnTo>
                      <a:pt x="81" y="81"/>
                    </a:lnTo>
                    <a:lnTo>
                      <a:pt x="88" y="71"/>
                    </a:lnTo>
                    <a:lnTo>
                      <a:pt x="96" y="59"/>
                    </a:lnTo>
                    <a:lnTo>
                      <a:pt x="103" y="49"/>
                    </a:lnTo>
                    <a:lnTo>
                      <a:pt x="111" y="38"/>
                    </a:lnTo>
                    <a:lnTo>
                      <a:pt x="111" y="38"/>
                    </a:lnTo>
                    <a:lnTo>
                      <a:pt x="121" y="23"/>
                    </a:lnTo>
                    <a:lnTo>
                      <a:pt x="125" y="15"/>
                    </a:lnTo>
                    <a:lnTo>
                      <a:pt x="128" y="7"/>
                    </a:lnTo>
                    <a:lnTo>
                      <a:pt x="128" y="7"/>
                    </a:lnTo>
                    <a:lnTo>
                      <a:pt x="128" y="5"/>
                    </a:lnTo>
                    <a:lnTo>
                      <a:pt x="127" y="3"/>
                    </a:lnTo>
                    <a:lnTo>
                      <a:pt x="124" y="0"/>
                    </a:lnTo>
                    <a:lnTo>
                      <a:pt x="123" y="0"/>
                    </a:lnTo>
                    <a:lnTo>
                      <a:pt x="121" y="0"/>
                    </a:lnTo>
                    <a:lnTo>
                      <a:pt x="120" y="3"/>
                    </a:lnTo>
                    <a:lnTo>
                      <a:pt x="119" y="4"/>
                    </a:lnTo>
                    <a:lnTo>
                      <a:pt x="119" y="4"/>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07" name="chenying0907 879"/>
              <p:cNvSpPr/>
              <p:nvPr/>
            </p:nvSpPr>
            <p:spPr bwMode="auto">
              <a:xfrm>
                <a:off x="4500563" y="1595438"/>
                <a:ext cx="76200" cy="107950"/>
              </a:xfrm>
              <a:custGeom>
                <a:avLst/>
                <a:gdLst/>
                <a:ahLst/>
                <a:cxnLst>
                  <a:cxn ang="0">
                    <a:pos x="133" y="2"/>
                  </a:cxn>
                  <a:cxn ang="0">
                    <a:pos x="133" y="2"/>
                  </a:cxn>
                  <a:cxn ang="0">
                    <a:pos x="116" y="23"/>
                  </a:cxn>
                  <a:cxn ang="0">
                    <a:pos x="100" y="45"/>
                  </a:cxn>
                  <a:cxn ang="0">
                    <a:pos x="100" y="45"/>
                  </a:cxn>
                  <a:cxn ang="0">
                    <a:pos x="81" y="70"/>
                  </a:cxn>
                  <a:cxn ang="0">
                    <a:pos x="72" y="84"/>
                  </a:cxn>
                  <a:cxn ang="0">
                    <a:pos x="63" y="96"/>
                  </a:cxn>
                  <a:cxn ang="0">
                    <a:pos x="63" y="96"/>
                  </a:cxn>
                  <a:cxn ang="0">
                    <a:pos x="53" y="107"/>
                  </a:cxn>
                  <a:cxn ang="0">
                    <a:pos x="44" y="119"/>
                  </a:cxn>
                  <a:cxn ang="0">
                    <a:pos x="36" y="131"/>
                  </a:cxn>
                  <a:cxn ang="0">
                    <a:pos x="29" y="144"/>
                  </a:cxn>
                  <a:cxn ang="0">
                    <a:pos x="0" y="196"/>
                  </a:cxn>
                  <a:cxn ang="0">
                    <a:pos x="0" y="196"/>
                  </a:cxn>
                  <a:cxn ang="0">
                    <a:pos x="0" y="198"/>
                  </a:cxn>
                  <a:cxn ang="0">
                    <a:pos x="0" y="201"/>
                  </a:cxn>
                  <a:cxn ang="0">
                    <a:pos x="1" y="202"/>
                  </a:cxn>
                  <a:cxn ang="0">
                    <a:pos x="2" y="203"/>
                  </a:cxn>
                  <a:cxn ang="0">
                    <a:pos x="4" y="204"/>
                  </a:cxn>
                  <a:cxn ang="0">
                    <a:pos x="5" y="204"/>
                  </a:cxn>
                  <a:cxn ang="0">
                    <a:pos x="7" y="203"/>
                  </a:cxn>
                  <a:cxn ang="0">
                    <a:pos x="8" y="202"/>
                  </a:cxn>
                  <a:cxn ang="0">
                    <a:pos x="8" y="202"/>
                  </a:cxn>
                  <a:cxn ang="0">
                    <a:pos x="25" y="173"/>
                  </a:cxn>
                  <a:cxn ang="0">
                    <a:pos x="41" y="145"/>
                  </a:cxn>
                  <a:cxn ang="0">
                    <a:pos x="60" y="117"/>
                  </a:cxn>
                  <a:cxn ang="0">
                    <a:pos x="79" y="91"/>
                  </a:cxn>
                  <a:cxn ang="0">
                    <a:pos x="79" y="91"/>
                  </a:cxn>
                  <a:cxn ang="0">
                    <a:pos x="86" y="81"/>
                  </a:cxn>
                  <a:cxn ang="0">
                    <a:pos x="94" y="70"/>
                  </a:cxn>
                  <a:cxn ang="0">
                    <a:pos x="108" y="50"/>
                  </a:cxn>
                  <a:cxn ang="0">
                    <a:pos x="108" y="50"/>
                  </a:cxn>
                  <a:cxn ang="0">
                    <a:pos x="125" y="28"/>
                  </a:cxn>
                  <a:cxn ang="0">
                    <a:pos x="141" y="6"/>
                  </a:cxn>
                  <a:cxn ang="0">
                    <a:pos x="141" y="6"/>
                  </a:cxn>
                  <a:cxn ang="0">
                    <a:pos x="142" y="5"/>
                  </a:cxn>
                  <a:cxn ang="0">
                    <a:pos x="141" y="3"/>
                  </a:cxn>
                  <a:cxn ang="0">
                    <a:pos x="141" y="1"/>
                  </a:cxn>
                  <a:cxn ang="0">
                    <a:pos x="139" y="0"/>
                  </a:cxn>
                  <a:cxn ang="0">
                    <a:pos x="136" y="0"/>
                  </a:cxn>
                  <a:cxn ang="0">
                    <a:pos x="134" y="0"/>
                  </a:cxn>
                  <a:cxn ang="0">
                    <a:pos x="133" y="2"/>
                  </a:cxn>
                  <a:cxn ang="0">
                    <a:pos x="133" y="2"/>
                  </a:cxn>
                </a:cxnLst>
                <a:rect l="0" t="0" r="r" b="b"/>
                <a:pathLst>
                  <a:path w="142" h="204">
                    <a:moveTo>
                      <a:pt x="133" y="2"/>
                    </a:moveTo>
                    <a:lnTo>
                      <a:pt x="133" y="2"/>
                    </a:lnTo>
                    <a:lnTo>
                      <a:pt x="116" y="23"/>
                    </a:lnTo>
                    <a:lnTo>
                      <a:pt x="100" y="45"/>
                    </a:lnTo>
                    <a:lnTo>
                      <a:pt x="100" y="45"/>
                    </a:lnTo>
                    <a:lnTo>
                      <a:pt x="81" y="70"/>
                    </a:lnTo>
                    <a:lnTo>
                      <a:pt x="72" y="84"/>
                    </a:lnTo>
                    <a:lnTo>
                      <a:pt x="63" y="96"/>
                    </a:lnTo>
                    <a:lnTo>
                      <a:pt x="63" y="96"/>
                    </a:lnTo>
                    <a:lnTo>
                      <a:pt x="53" y="107"/>
                    </a:lnTo>
                    <a:lnTo>
                      <a:pt x="44" y="119"/>
                    </a:lnTo>
                    <a:lnTo>
                      <a:pt x="36" y="131"/>
                    </a:lnTo>
                    <a:lnTo>
                      <a:pt x="29" y="144"/>
                    </a:lnTo>
                    <a:lnTo>
                      <a:pt x="0" y="196"/>
                    </a:lnTo>
                    <a:lnTo>
                      <a:pt x="0" y="196"/>
                    </a:lnTo>
                    <a:lnTo>
                      <a:pt x="0" y="198"/>
                    </a:lnTo>
                    <a:lnTo>
                      <a:pt x="0" y="201"/>
                    </a:lnTo>
                    <a:lnTo>
                      <a:pt x="1" y="202"/>
                    </a:lnTo>
                    <a:lnTo>
                      <a:pt x="2" y="203"/>
                    </a:lnTo>
                    <a:lnTo>
                      <a:pt x="4" y="204"/>
                    </a:lnTo>
                    <a:lnTo>
                      <a:pt x="5" y="204"/>
                    </a:lnTo>
                    <a:lnTo>
                      <a:pt x="7" y="203"/>
                    </a:lnTo>
                    <a:lnTo>
                      <a:pt x="8" y="202"/>
                    </a:lnTo>
                    <a:lnTo>
                      <a:pt x="8" y="202"/>
                    </a:lnTo>
                    <a:lnTo>
                      <a:pt x="25" y="173"/>
                    </a:lnTo>
                    <a:lnTo>
                      <a:pt x="41" y="145"/>
                    </a:lnTo>
                    <a:lnTo>
                      <a:pt x="60" y="117"/>
                    </a:lnTo>
                    <a:lnTo>
                      <a:pt x="79" y="91"/>
                    </a:lnTo>
                    <a:lnTo>
                      <a:pt x="79" y="91"/>
                    </a:lnTo>
                    <a:lnTo>
                      <a:pt x="86" y="81"/>
                    </a:lnTo>
                    <a:lnTo>
                      <a:pt x="94" y="70"/>
                    </a:lnTo>
                    <a:lnTo>
                      <a:pt x="108" y="50"/>
                    </a:lnTo>
                    <a:lnTo>
                      <a:pt x="108" y="50"/>
                    </a:lnTo>
                    <a:lnTo>
                      <a:pt x="125" y="28"/>
                    </a:lnTo>
                    <a:lnTo>
                      <a:pt x="141" y="6"/>
                    </a:lnTo>
                    <a:lnTo>
                      <a:pt x="141" y="6"/>
                    </a:lnTo>
                    <a:lnTo>
                      <a:pt x="142" y="5"/>
                    </a:lnTo>
                    <a:lnTo>
                      <a:pt x="141" y="3"/>
                    </a:lnTo>
                    <a:lnTo>
                      <a:pt x="141" y="1"/>
                    </a:lnTo>
                    <a:lnTo>
                      <a:pt x="139" y="0"/>
                    </a:lnTo>
                    <a:lnTo>
                      <a:pt x="136" y="0"/>
                    </a:lnTo>
                    <a:lnTo>
                      <a:pt x="134" y="0"/>
                    </a:lnTo>
                    <a:lnTo>
                      <a:pt x="133" y="2"/>
                    </a:lnTo>
                    <a:lnTo>
                      <a:pt x="133" y="2"/>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08" name="chenying0907 880"/>
              <p:cNvSpPr/>
              <p:nvPr/>
            </p:nvSpPr>
            <p:spPr bwMode="auto">
              <a:xfrm>
                <a:off x="4510088" y="1630363"/>
                <a:ext cx="80963" cy="125413"/>
              </a:xfrm>
              <a:custGeom>
                <a:avLst/>
                <a:gdLst/>
                <a:ahLst/>
                <a:cxnLst>
                  <a:cxn ang="0">
                    <a:pos x="143" y="2"/>
                  </a:cxn>
                  <a:cxn ang="0">
                    <a:pos x="143" y="2"/>
                  </a:cxn>
                  <a:cxn ang="0">
                    <a:pos x="110" y="58"/>
                  </a:cxn>
                  <a:cxn ang="0">
                    <a:pos x="77" y="114"/>
                  </a:cxn>
                  <a:cxn ang="0">
                    <a:pos x="77" y="114"/>
                  </a:cxn>
                  <a:cxn ang="0">
                    <a:pos x="58" y="143"/>
                  </a:cxn>
                  <a:cxn ang="0">
                    <a:pos x="39" y="172"/>
                  </a:cxn>
                  <a:cxn ang="0">
                    <a:pos x="20" y="201"/>
                  </a:cxn>
                  <a:cxn ang="0">
                    <a:pos x="1" y="230"/>
                  </a:cxn>
                  <a:cxn ang="0">
                    <a:pos x="1" y="230"/>
                  </a:cxn>
                  <a:cxn ang="0">
                    <a:pos x="0" y="232"/>
                  </a:cxn>
                  <a:cxn ang="0">
                    <a:pos x="0" y="234"/>
                  </a:cxn>
                  <a:cxn ang="0">
                    <a:pos x="1" y="235"/>
                  </a:cxn>
                  <a:cxn ang="0">
                    <a:pos x="2" y="236"/>
                  </a:cxn>
                  <a:cxn ang="0">
                    <a:pos x="4" y="237"/>
                  </a:cxn>
                  <a:cxn ang="0">
                    <a:pos x="7" y="237"/>
                  </a:cxn>
                  <a:cxn ang="0">
                    <a:pos x="8" y="236"/>
                  </a:cxn>
                  <a:cxn ang="0">
                    <a:pos x="10" y="235"/>
                  </a:cxn>
                  <a:cxn ang="0">
                    <a:pos x="10" y="235"/>
                  </a:cxn>
                  <a:cxn ang="0">
                    <a:pos x="44" y="180"/>
                  </a:cxn>
                  <a:cxn ang="0">
                    <a:pos x="62" y="152"/>
                  </a:cxn>
                  <a:cxn ang="0">
                    <a:pos x="80" y="125"/>
                  </a:cxn>
                  <a:cxn ang="0">
                    <a:pos x="80" y="125"/>
                  </a:cxn>
                  <a:cxn ang="0">
                    <a:pos x="99" y="96"/>
                  </a:cxn>
                  <a:cxn ang="0">
                    <a:pos x="117" y="67"/>
                  </a:cxn>
                  <a:cxn ang="0">
                    <a:pos x="134" y="36"/>
                  </a:cxn>
                  <a:cxn ang="0">
                    <a:pos x="151" y="8"/>
                  </a:cxn>
                  <a:cxn ang="0">
                    <a:pos x="151" y="8"/>
                  </a:cxn>
                  <a:cxn ang="0">
                    <a:pos x="152" y="5"/>
                  </a:cxn>
                  <a:cxn ang="0">
                    <a:pos x="152" y="3"/>
                  </a:cxn>
                  <a:cxn ang="0">
                    <a:pos x="151" y="2"/>
                  </a:cxn>
                  <a:cxn ang="0">
                    <a:pos x="150" y="1"/>
                  </a:cxn>
                  <a:cxn ang="0">
                    <a:pos x="148" y="0"/>
                  </a:cxn>
                  <a:cxn ang="0">
                    <a:pos x="146" y="0"/>
                  </a:cxn>
                  <a:cxn ang="0">
                    <a:pos x="145" y="1"/>
                  </a:cxn>
                  <a:cxn ang="0">
                    <a:pos x="143" y="2"/>
                  </a:cxn>
                  <a:cxn ang="0">
                    <a:pos x="143" y="2"/>
                  </a:cxn>
                </a:cxnLst>
                <a:rect l="0" t="0" r="r" b="b"/>
                <a:pathLst>
                  <a:path w="152" h="237">
                    <a:moveTo>
                      <a:pt x="143" y="2"/>
                    </a:moveTo>
                    <a:lnTo>
                      <a:pt x="143" y="2"/>
                    </a:lnTo>
                    <a:lnTo>
                      <a:pt x="110" y="58"/>
                    </a:lnTo>
                    <a:lnTo>
                      <a:pt x="77" y="114"/>
                    </a:lnTo>
                    <a:lnTo>
                      <a:pt x="77" y="114"/>
                    </a:lnTo>
                    <a:lnTo>
                      <a:pt x="58" y="143"/>
                    </a:lnTo>
                    <a:lnTo>
                      <a:pt x="39" y="172"/>
                    </a:lnTo>
                    <a:lnTo>
                      <a:pt x="20" y="201"/>
                    </a:lnTo>
                    <a:lnTo>
                      <a:pt x="1" y="230"/>
                    </a:lnTo>
                    <a:lnTo>
                      <a:pt x="1" y="230"/>
                    </a:lnTo>
                    <a:lnTo>
                      <a:pt x="0" y="232"/>
                    </a:lnTo>
                    <a:lnTo>
                      <a:pt x="0" y="234"/>
                    </a:lnTo>
                    <a:lnTo>
                      <a:pt x="1" y="235"/>
                    </a:lnTo>
                    <a:lnTo>
                      <a:pt x="2" y="236"/>
                    </a:lnTo>
                    <a:lnTo>
                      <a:pt x="4" y="237"/>
                    </a:lnTo>
                    <a:lnTo>
                      <a:pt x="7" y="237"/>
                    </a:lnTo>
                    <a:lnTo>
                      <a:pt x="8" y="236"/>
                    </a:lnTo>
                    <a:lnTo>
                      <a:pt x="10" y="235"/>
                    </a:lnTo>
                    <a:lnTo>
                      <a:pt x="10" y="235"/>
                    </a:lnTo>
                    <a:lnTo>
                      <a:pt x="44" y="180"/>
                    </a:lnTo>
                    <a:lnTo>
                      <a:pt x="62" y="152"/>
                    </a:lnTo>
                    <a:lnTo>
                      <a:pt x="80" y="125"/>
                    </a:lnTo>
                    <a:lnTo>
                      <a:pt x="80" y="125"/>
                    </a:lnTo>
                    <a:lnTo>
                      <a:pt x="99" y="96"/>
                    </a:lnTo>
                    <a:lnTo>
                      <a:pt x="117" y="67"/>
                    </a:lnTo>
                    <a:lnTo>
                      <a:pt x="134" y="36"/>
                    </a:lnTo>
                    <a:lnTo>
                      <a:pt x="151" y="8"/>
                    </a:lnTo>
                    <a:lnTo>
                      <a:pt x="151" y="8"/>
                    </a:lnTo>
                    <a:lnTo>
                      <a:pt x="152" y="5"/>
                    </a:lnTo>
                    <a:lnTo>
                      <a:pt x="152" y="3"/>
                    </a:lnTo>
                    <a:lnTo>
                      <a:pt x="151" y="2"/>
                    </a:lnTo>
                    <a:lnTo>
                      <a:pt x="150" y="1"/>
                    </a:lnTo>
                    <a:lnTo>
                      <a:pt x="148" y="0"/>
                    </a:lnTo>
                    <a:lnTo>
                      <a:pt x="146" y="0"/>
                    </a:lnTo>
                    <a:lnTo>
                      <a:pt x="145" y="1"/>
                    </a:lnTo>
                    <a:lnTo>
                      <a:pt x="143" y="2"/>
                    </a:lnTo>
                    <a:lnTo>
                      <a:pt x="143" y="2"/>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09" name="chenying0907 881"/>
              <p:cNvSpPr/>
              <p:nvPr/>
            </p:nvSpPr>
            <p:spPr bwMode="auto">
              <a:xfrm>
                <a:off x="4525963" y="1682750"/>
                <a:ext cx="73025" cy="115888"/>
              </a:xfrm>
              <a:custGeom>
                <a:avLst/>
                <a:gdLst/>
                <a:ahLst/>
                <a:cxnLst>
                  <a:cxn ang="0">
                    <a:pos x="129" y="2"/>
                  </a:cxn>
                  <a:cxn ang="0">
                    <a:pos x="129" y="2"/>
                  </a:cxn>
                  <a:cxn ang="0">
                    <a:pos x="112" y="29"/>
                  </a:cxn>
                  <a:cxn ang="0">
                    <a:pos x="94" y="56"/>
                  </a:cxn>
                  <a:cxn ang="0">
                    <a:pos x="78" y="84"/>
                  </a:cxn>
                  <a:cxn ang="0">
                    <a:pos x="63" y="112"/>
                  </a:cxn>
                  <a:cxn ang="0">
                    <a:pos x="63" y="112"/>
                  </a:cxn>
                  <a:cxn ang="0">
                    <a:pos x="54" y="129"/>
                  </a:cxn>
                  <a:cxn ang="0">
                    <a:pos x="45" y="144"/>
                  </a:cxn>
                  <a:cxn ang="0">
                    <a:pos x="25" y="175"/>
                  </a:cxn>
                  <a:cxn ang="0">
                    <a:pos x="25" y="175"/>
                  </a:cxn>
                  <a:cxn ang="0">
                    <a:pos x="19" y="184"/>
                  </a:cxn>
                  <a:cxn ang="0">
                    <a:pos x="12" y="194"/>
                  </a:cxn>
                  <a:cxn ang="0">
                    <a:pos x="6" y="202"/>
                  </a:cxn>
                  <a:cxn ang="0">
                    <a:pos x="1" y="212"/>
                  </a:cxn>
                  <a:cxn ang="0">
                    <a:pos x="1" y="212"/>
                  </a:cxn>
                  <a:cxn ang="0">
                    <a:pos x="0" y="214"/>
                  </a:cxn>
                  <a:cxn ang="0">
                    <a:pos x="1" y="216"/>
                  </a:cxn>
                  <a:cxn ang="0">
                    <a:pos x="2" y="217"/>
                  </a:cxn>
                  <a:cxn ang="0">
                    <a:pos x="4" y="218"/>
                  </a:cxn>
                  <a:cxn ang="0">
                    <a:pos x="7" y="218"/>
                  </a:cxn>
                  <a:cxn ang="0">
                    <a:pos x="9" y="217"/>
                  </a:cxn>
                  <a:cxn ang="0">
                    <a:pos x="11" y="215"/>
                  </a:cxn>
                  <a:cxn ang="0">
                    <a:pos x="11" y="215"/>
                  </a:cxn>
                  <a:cxn ang="0">
                    <a:pos x="13" y="209"/>
                  </a:cxn>
                  <a:cxn ang="0">
                    <a:pos x="16" y="204"/>
                  </a:cxn>
                  <a:cxn ang="0">
                    <a:pos x="23" y="194"/>
                  </a:cxn>
                  <a:cxn ang="0">
                    <a:pos x="31" y="182"/>
                  </a:cxn>
                  <a:cxn ang="0">
                    <a:pos x="38" y="172"/>
                  </a:cxn>
                  <a:cxn ang="0">
                    <a:pos x="38" y="172"/>
                  </a:cxn>
                  <a:cxn ang="0">
                    <a:pos x="71" y="117"/>
                  </a:cxn>
                  <a:cxn ang="0">
                    <a:pos x="71" y="117"/>
                  </a:cxn>
                  <a:cxn ang="0">
                    <a:pos x="103" y="61"/>
                  </a:cxn>
                  <a:cxn ang="0">
                    <a:pos x="120" y="35"/>
                  </a:cxn>
                  <a:cxn ang="0">
                    <a:pos x="138" y="8"/>
                  </a:cxn>
                  <a:cxn ang="0">
                    <a:pos x="138" y="8"/>
                  </a:cxn>
                  <a:cxn ang="0">
                    <a:pos x="139" y="6"/>
                  </a:cxn>
                  <a:cxn ang="0">
                    <a:pos x="139" y="5"/>
                  </a:cxn>
                  <a:cxn ang="0">
                    <a:pos x="138" y="2"/>
                  </a:cxn>
                  <a:cxn ang="0">
                    <a:pos x="137" y="1"/>
                  </a:cxn>
                  <a:cxn ang="0">
                    <a:pos x="132" y="0"/>
                  </a:cxn>
                  <a:cxn ang="0">
                    <a:pos x="131" y="1"/>
                  </a:cxn>
                  <a:cxn ang="0">
                    <a:pos x="129" y="2"/>
                  </a:cxn>
                  <a:cxn ang="0">
                    <a:pos x="129" y="2"/>
                  </a:cxn>
                </a:cxnLst>
                <a:rect l="0" t="0" r="r" b="b"/>
                <a:pathLst>
                  <a:path w="139" h="218">
                    <a:moveTo>
                      <a:pt x="129" y="2"/>
                    </a:moveTo>
                    <a:lnTo>
                      <a:pt x="129" y="2"/>
                    </a:lnTo>
                    <a:lnTo>
                      <a:pt x="112" y="29"/>
                    </a:lnTo>
                    <a:lnTo>
                      <a:pt x="94" y="56"/>
                    </a:lnTo>
                    <a:lnTo>
                      <a:pt x="78" y="84"/>
                    </a:lnTo>
                    <a:lnTo>
                      <a:pt x="63" y="112"/>
                    </a:lnTo>
                    <a:lnTo>
                      <a:pt x="63" y="112"/>
                    </a:lnTo>
                    <a:lnTo>
                      <a:pt x="54" y="129"/>
                    </a:lnTo>
                    <a:lnTo>
                      <a:pt x="45" y="144"/>
                    </a:lnTo>
                    <a:lnTo>
                      <a:pt x="25" y="175"/>
                    </a:lnTo>
                    <a:lnTo>
                      <a:pt x="25" y="175"/>
                    </a:lnTo>
                    <a:lnTo>
                      <a:pt x="19" y="184"/>
                    </a:lnTo>
                    <a:lnTo>
                      <a:pt x="12" y="194"/>
                    </a:lnTo>
                    <a:lnTo>
                      <a:pt x="6" y="202"/>
                    </a:lnTo>
                    <a:lnTo>
                      <a:pt x="1" y="212"/>
                    </a:lnTo>
                    <a:lnTo>
                      <a:pt x="1" y="212"/>
                    </a:lnTo>
                    <a:lnTo>
                      <a:pt x="0" y="214"/>
                    </a:lnTo>
                    <a:lnTo>
                      <a:pt x="1" y="216"/>
                    </a:lnTo>
                    <a:lnTo>
                      <a:pt x="2" y="217"/>
                    </a:lnTo>
                    <a:lnTo>
                      <a:pt x="4" y="218"/>
                    </a:lnTo>
                    <a:lnTo>
                      <a:pt x="7" y="218"/>
                    </a:lnTo>
                    <a:lnTo>
                      <a:pt x="9" y="217"/>
                    </a:lnTo>
                    <a:lnTo>
                      <a:pt x="11" y="215"/>
                    </a:lnTo>
                    <a:lnTo>
                      <a:pt x="11" y="215"/>
                    </a:lnTo>
                    <a:lnTo>
                      <a:pt x="13" y="209"/>
                    </a:lnTo>
                    <a:lnTo>
                      <a:pt x="16" y="204"/>
                    </a:lnTo>
                    <a:lnTo>
                      <a:pt x="23" y="194"/>
                    </a:lnTo>
                    <a:lnTo>
                      <a:pt x="31" y="182"/>
                    </a:lnTo>
                    <a:lnTo>
                      <a:pt x="38" y="172"/>
                    </a:lnTo>
                    <a:lnTo>
                      <a:pt x="38" y="172"/>
                    </a:lnTo>
                    <a:lnTo>
                      <a:pt x="71" y="117"/>
                    </a:lnTo>
                    <a:lnTo>
                      <a:pt x="71" y="117"/>
                    </a:lnTo>
                    <a:lnTo>
                      <a:pt x="103" y="61"/>
                    </a:lnTo>
                    <a:lnTo>
                      <a:pt x="120" y="35"/>
                    </a:lnTo>
                    <a:lnTo>
                      <a:pt x="138" y="8"/>
                    </a:lnTo>
                    <a:lnTo>
                      <a:pt x="138" y="8"/>
                    </a:lnTo>
                    <a:lnTo>
                      <a:pt x="139" y="6"/>
                    </a:lnTo>
                    <a:lnTo>
                      <a:pt x="139" y="5"/>
                    </a:lnTo>
                    <a:lnTo>
                      <a:pt x="138" y="2"/>
                    </a:lnTo>
                    <a:lnTo>
                      <a:pt x="137" y="1"/>
                    </a:lnTo>
                    <a:lnTo>
                      <a:pt x="132" y="0"/>
                    </a:lnTo>
                    <a:lnTo>
                      <a:pt x="131" y="1"/>
                    </a:lnTo>
                    <a:lnTo>
                      <a:pt x="129" y="2"/>
                    </a:lnTo>
                    <a:lnTo>
                      <a:pt x="129" y="2"/>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10" name="chenying0907 882"/>
              <p:cNvSpPr/>
              <p:nvPr/>
            </p:nvSpPr>
            <p:spPr bwMode="auto">
              <a:xfrm>
                <a:off x="4548188" y="1728788"/>
                <a:ext cx="57150" cy="90488"/>
              </a:xfrm>
              <a:custGeom>
                <a:avLst/>
                <a:gdLst/>
                <a:ahLst/>
                <a:cxnLst>
                  <a:cxn ang="0">
                    <a:pos x="100" y="2"/>
                  </a:cxn>
                  <a:cxn ang="0">
                    <a:pos x="100" y="2"/>
                  </a:cxn>
                  <a:cxn ang="0">
                    <a:pos x="94" y="12"/>
                  </a:cxn>
                  <a:cxn ang="0">
                    <a:pos x="85" y="20"/>
                  </a:cxn>
                  <a:cxn ang="0">
                    <a:pos x="79" y="28"/>
                  </a:cxn>
                  <a:cxn ang="0">
                    <a:pos x="73" y="37"/>
                  </a:cxn>
                  <a:cxn ang="0">
                    <a:pos x="73" y="37"/>
                  </a:cxn>
                  <a:cxn ang="0">
                    <a:pos x="63" y="58"/>
                  </a:cxn>
                  <a:cxn ang="0">
                    <a:pos x="51" y="79"/>
                  </a:cxn>
                  <a:cxn ang="0">
                    <a:pos x="51" y="79"/>
                  </a:cxn>
                  <a:cxn ang="0">
                    <a:pos x="26" y="122"/>
                  </a:cxn>
                  <a:cxn ang="0">
                    <a:pos x="14" y="143"/>
                  </a:cxn>
                  <a:cxn ang="0">
                    <a:pos x="0" y="163"/>
                  </a:cxn>
                  <a:cxn ang="0">
                    <a:pos x="0" y="163"/>
                  </a:cxn>
                  <a:cxn ang="0">
                    <a:pos x="0" y="165"/>
                  </a:cxn>
                  <a:cxn ang="0">
                    <a:pos x="0" y="166"/>
                  </a:cxn>
                  <a:cxn ang="0">
                    <a:pos x="1" y="169"/>
                  </a:cxn>
                  <a:cxn ang="0">
                    <a:pos x="2" y="170"/>
                  </a:cxn>
                  <a:cxn ang="0">
                    <a:pos x="5" y="171"/>
                  </a:cxn>
                  <a:cxn ang="0">
                    <a:pos x="7" y="170"/>
                  </a:cxn>
                  <a:cxn ang="0">
                    <a:pos x="8" y="169"/>
                  </a:cxn>
                  <a:cxn ang="0">
                    <a:pos x="8" y="169"/>
                  </a:cxn>
                  <a:cxn ang="0">
                    <a:pos x="20" y="149"/>
                  </a:cxn>
                  <a:cxn ang="0">
                    <a:pos x="32" y="129"/>
                  </a:cxn>
                  <a:cxn ang="0">
                    <a:pos x="43" y="110"/>
                  </a:cxn>
                  <a:cxn ang="0">
                    <a:pos x="55" y="91"/>
                  </a:cxn>
                  <a:cxn ang="0">
                    <a:pos x="55" y="91"/>
                  </a:cxn>
                  <a:cxn ang="0">
                    <a:pos x="62" y="81"/>
                  </a:cxn>
                  <a:cxn ang="0">
                    <a:pos x="68" y="70"/>
                  </a:cxn>
                  <a:cxn ang="0">
                    <a:pos x="78" y="49"/>
                  </a:cxn>
                  <a:cxn ang="0">
                    <a:pos x="78" y="49"/>
                  </a:cxn>
                  <a:cxn ang="0">
                    <a:pos x="81" y="43"/>
                  </a:cxn>
                  <a:cxn ang="0">
                    <a:pos x="84" y="37"/>
                  </a:cxn>
                  <a:cxn ang="0">
                    <a:pos x="93" y="27"/>
                  </a:cxn>
                  <a:cxn ang="0">
                    <a:pos x="101" y="18"/>
                  </a:cxn>
                  <a:cxn ang="0">
                    <a:pos x="108" y="7"/>
                  </a:cxn>
                  <a:cxn ang="0">
                    <a:pos x="108" y="7"/>
                  </a:cxn>
                  <a:cxn ang="0">
                    <a:pos x="108" y="5"/>
                  </a:cxn>
                  <a:cxn ang="0">
                    <a:pos x="108" y="3"/>
                  </a:cxn>
                  <a:cxn ang="0">
                    <a:pos x="107" y="2"/>
                  </a:cxn>
                  <a:cxn ang="0">
                    <a:pos x="106" y="0"/>
                  </a:cxn>
                  <a:cxn ang="0">
                    <a:pos x="105" y="0"/>
                  </a:cxn>
                  <a:cxn ang="0">
                    <a:pos x="103" y="0"/>
                  </a:cxn>
                  <a:cxn ang="0">
                    <a:pos x="101" y="1"/>
                  </a:cxn>
                  <a:cxn ang="0">
                    <a:pos x="100" y="2"/>
                  </a:cxn>
                  <a:cxn ang="0">
                    <a:pos x="100" y="2"/>
                  </a:cxn>
                </a:cxnLst>
                <a:rect l="0" t="0" r="r" b="b"/>
                <a:pathLst>
                  <a:path w="108" h="171">
                    <a:moveTo>
                      <a:pt x="100" y="2"/>
                    </a:moveTo>
                    <a:lnTo>
                      <a:pt x="100" y="2"/>
                    </a:lnTo>
                    <a:lnTo>
                      <a:pt x="94" y="12"/>
                    </a:lnTo>
                    <a:lnTo>
                      <a:pt x="85" y="20"/>
                    </a:lnTo>
                    <a:lnTo>
                      <a:pt x="79" y="28"/>
                    </a:lnTo>
                    <a:lnTo>
                      <a:pt x="73" y="37"/>
                    </a:lnTo>
                    <a:lnTo>
                      <a:pt x="73" y="37"/>
                    </a:lnTo>
                    <a:lnTo>
                      <a:pt x="63" y="58"/>
                    </a:lnTo>
                    <a:lnTo>
                      <a:pt x="51" y="79"/>
                    </a:lnTo>
                    <a:lnTo>
                      <a:pt x="51" y="79"/>
                    </a:lnTo>
                    <a:lnTo>
                      <a:pt x="26" y="122"/>
                    </a:lnTo>
                    <a:lnTo>
                      <a:pt x="14" y="143"/>
                    </a:lnTo>
                    <a:lnTo>
                      <a:pt x="0" y="163"/>
                    </a:lnTo>
                    <a:lnTo>
                      <a:pt x="0" y="163"/>
                    </a:lnTo>
                    <a:lnTo>
                      <a:pt x="0" y="165"/>
                    </a:lnTo>
                    <a:lnTo>
                      <a:pt x="0" y="166"/>
                    </a:lnTo>
                    <a:lnTo>
                      <a:pt x="1" y="169"/>
                    </a:lnTo>
                    <a:lnTo>
                      <a:pt x="2" y="170"/>
                    </a:lnTo>
                    <a:lnTo>
                      <a:pt x="5" y="171"/>
                    </a:lnTo>
                    <a:lnTo>
                      <a:pt x="7" y="170"/>
                    </a:lnTo>
                    <a:lnTo>
                      <a:pt x="8" y="169"/>
                    </a:lnTo>
                    <a:lnTo>
                      <a:pt x="8" y="169"/>
                    </a:lnTo>
                    <a:lnTo>
                      <a:pt x="20" y="149"/>
                    </a:lnTo>
                    <a:lnTo>
                      <a:pt x="32" y="129"/>
                    </a:lnTo>
                    <a:lnTo>
                      <a:pt x="43" y="110"/>
                    </a:lnTo>
                    <a:lnTo>
                      <a:pt x="55" y="91"/>
                    </a:lnTo>
                    <a:lnTo>
                      <a:pt x="55" y="91"/>
                    </a:lnTo>
                    <a:lnTo>
                      <a:pt x="62" y="81"/>
                    </a:lnTo>
                    <a:lnTo>
                      <a:pt x="68" y="70"/>
                    </a:lnTo>
                    <a:lnTo>
                      <a:pt x="78" y="49"/>
                    </a:lnTo>
                    <a:lnTo>
                      <a:pt x="78" y="49"/>
                    </a:lnTo>
                    <a:lnTo>
                      <a:pt x="81" y="43"/>
                    </a:lnTo>
                    <a:lnTo>
                      <a:pt x="84" y="37"/>
                    </a:lnTo>
                    <a:lnTo>
                      <a:pt x="93" y="27"/>
                    </a:lnTo>
                    <a:lnTo>
                      <a:pt x="101" y="18"/>
                    </a:lnTo>
                    <a:lnTo>
                      <a:pt x="108" y="7"/>
                    </a:lnTo>
                    <a:lnTo>
                      <a:pt x="108" y="7"/>
                    </a:lnTo>
                    <a:lnTo>
                      <a:pt x="108" y="5"/>
                    </a:lnTo>
                    <a:lnTo>
                      <a:pt x="108" y="3"/>
                    </a:lnTo>
                    <a:lnTo>
                      <a:pt x="107" y="2"/>
                    </a:lnTo>
                    <a:lnTo>
                      <a:pt x="106" y="0"/>
                    </a:lnTo>
                    <a:lnTo>
                      <a:pt x="105" y="0"/>
                    </a:lnTo>
                    <a:lnTo>
                      <a:pt x="103" y="0"/>
                    </a:lnTo>
                    <a:lnTo>
                      <a:pt x="101" y="1"/>
                    </a:lnTo>
                    <a:lnTo>
                      <a:pt x="100" y="2"/>
                    </a:lnTo>
                    <a:lnTo>
                      <a:pt x="100" y="2"/>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11" name="chenying0907 883"/>
              <p:cNvSpPr/>
              <p:nvPr/>
            </p:nvSpPr>
            <p:spPr bwMode="auto">
              <a:xfrm>
                <a:off x="4575175" y="1773238"/>
                <a:ext cx="30163" cy="47625"/>
              </a:xfrm>
              <a:custGeom>
                <a:avLst/>
                <a:gdLst/>
                <a:ahLst/>
                <a:cxnLst>
                  <a:cxn ang="0">
                    <a:pos x="57" y="4"/>
                  </a:cxn>
                  <a:cxn ang="0">
                    <a:pos x="57" y="3"/>
                  </a:cxn>
                  <a:cxn ang="0">
                    <a:pos x="57" y="3"/>
                  </a:cxn>
                  <a:cxn ang="0">
                    <a:pos x="56" y="1"/>
                  </a:cxn>
                  <a:cxn ang="0">
                    <a:pos x="54" y="0"/>
                  </a:cxn>
                  <a:cxn ang="0">
                    <a:pos x="51" y="0"/>
                  </a:cxn>
                  <a:cxn ang="0">
                    <a:pos x="49" y="1"/>
                  </a:cxn>
                  <a:cxn ang="0">
                    <a:pos x="49" y="1"/>
                  </a:cxn>
                  <a:cxn ang="0">
                    <a:pos x="45" y="6"/>
                  </a:cxn>
                  <a:cxn ang="0">
                    <a:pos x="41" y="11"/>
                  </a:cxn>
                  <a:cxn ang="0">
                    <a:pos x="34" y="23"/>
                  </a:cxn>
                  <a:cxn ang="0">
                    <a:pos x="34" y="23"/>
                  </a:cxn>
                  <a:cxn ang="0">
                    <a:pos x="27" y="38"/>
                  </a:cxn>
                  <a:cxn ang="0">
                    <a:pos x="19" y="54"/>
                  </a:cxn>
                  <a:cxn ang="0">
                    <a:pos x="1" y="84"/>
                  </a:cxn>
                  <a:cxn ang="0">
                    <a:pos x="1" y="84"/>
                  </a:cxn>
                  <a:cxn ang="0">
                    <a:pos x="0" y="86"/>
                  </a:cxn>
                  <a:cxn ang="0">
                    <a:pos x="0" y="87"/>
                  </a:cxn>
                  <a:cxn ang="0">
                    <a:pos x="1" y="89"/>
                  </a:cxn>
                  <a:cxn ang="0">
                    <a:pos x="3" y="90"/>
                  </a:cxn>
                  <a:cxn ang="0">
                    <a:pos x="4" y="90"/>
                  </a:cxn>
                  <a:cxn ang="0">
                    <a:pos x="6" y="90"/>
                  </a:cxn>
                  <a:cxn ang="0">
                    <a:pos x="8" y="90"/>
                  </a:cxn>
                  <a:cxn ang="0">
                    <a:pos x="10" y="88"/>
                  </a:cxn>
                  <a:cxn ang="0">
                    <a:pos x="10" y="88"/>
                  </a:cxn>
                  <a:cxn ang="0">
                    <a:pos x="25" y="61"/>
                  </a:cxn>
                  <a:cxn ang="0">
                    <a:pos x="41" y="33"/>
                  </a:cxn>
                  <a:cxn ang="0">
                    <a:pos x="41" y="33"/>
                  </a:cxn>
                  <a:cxn ang="0">
                    <a:pos x="47" y="21"/>
                  </a:cxn>
                  <a:cxn ang="0">
                    <a:pos x="50" y="14"/>
                  </a:cxn>
                  <a:cxn ang="0">
                    <a:pos x="54" y="9"/>
                  </a:cxn>
                  <a:cxn ang="0">
                    <a:pos x="54" y="9"/>
                  </a:cxn>
                  <a:cxn ang="0">
                    <a:pos x="57" y="7"/>
                  </a:cxn>
                  <a:cxn ang="0">
                    <a:pos x="57" y="6"/>
                  </a:cxn>
                  <a:cxn ang="0">
                    <a:pos x="57" y="4"/>
                  </a:cxn>
                  <a:cxn ang="0">
                    <a:pos x="57" y="4"/>
                  </a:cxn>
                </a:cxnLst>
                <a:rect l="0" t="0" r="r" b="b"/>
                <a:pathLst>
                  <a:path w="57" h="90">
                    <a:moveTo>
                      <a:pt x="57" y="4"/>
                    </a:moveTo>
                    <a:lnTo>
                      <a:pt x="57" y="3"/>
                    </a:lnTo>
                    <a:lnTo>
                      <a:pt x="57" y="3"/>
                    </a:lnTo>
                    <a:lnTo>
                      <a:pt x="56" y="1"/>
                    </a:lnTo>
                    <a:lnTo>
                      <a:pt x="54" y="0"/>
                    </a:lnTo>
                    <a:lnTo>
                      <a:pt x="51" y="0"/>
                    </a:lnTo>
                    <a:lnTo>
                      <a:pt x="49" y="1"/>
                    </a:lnTo>
                    <a:lnTo>
                      <a:pt x="49" y="1"/>
                    </a:lnTo>
                    <a:lnTo>
                      <a:pt x="45" y="6"/>
                    </a:lnTo>
                    <a:lnTo>
                      <a:pt x="41" y="11"/>
                    </a:lnTo>
                    <a:lnTo>
                      <a:pt x="34" y="23"/>
                    </a:lnTo>
                    <a:lnTo>
                      <a:pt x="34" y="23"/>
                    </a:lnTo>
                    <a:lnTo>
                      <a:pt x="27" y="38"/>
                    </a:lnTo>
                    <a:lnTo>
                      <a:pt x="19" y="54"/>
                    </a:lnTo>
                    <a:lnTo>
                      <a:pt x="1" y="84"/>
                    </a:lnTo>
                    <a:lnTo>
                      <a:pt x="1" y="84"/>
                    </a:lnTo>
                    <a:lnTo>
                      <a:pt x="0" y="86"/>
                    </a:lnTo>
                    <a:lnTo>
                      <a:pt x="0" y="87"/>
                    </a:lnTo>
                    <a:lnTo>
                      <a:pt x="1" y="89"/>
                    </a:lnTo>
                    <a:lnTo>
                      <a:pt x="3" y="90"/>
                    </a:lnTo>
                    <a:lnTo>
                      <a:pt x="4" y="90"/>
                    </a:lnTo>
                    <a:lnTo>
                      <a:pt x="6" y="90"/>
                    </a:lnTo>
                    <a:lnTo>
                      <a:pt x="8" y="90"/>
                    </a:lnTo>
                    <a:lnTo>
                      <a:pt x="10" y="88"/>
                    </a:lnTo>
                    <a:lnTo>
                      <a:pt x="10" y="88"/>
                    </a:lnTo>
                    <a:lnTo>
                      <a:pt x="25" y="61"/>
                    </a:lnTo>
                    <a:lnTo>
                      <a:pt x="41" y="33"/>
                    </a:lnTo>
                    <a:lnTo>
                      <a:pt x="41" y="33"/>
                    </a:lnTo>
                    <a:lnTo>
                      <a:pt x="47" y="21"/>
                    </a:lnTo>
                    <a:lnTo>
                      <a:pt x="50" y="14"/>
                    </a:lnTo>
                    <a:lnTo>
                      <a:pt x="54" y="9"/>
                    </a:lnTo>
                    <a:lnTo>
                      <a:pt x="54" y="9"/>
                    </a:lnTo>
                    <a:lnTo>
                      <a:pt x="57" y="7"/>
                    </a:lnTo>
                    <a:lnTo>
                      <a:pt x="57" y="6"/>
                    </a:lnTo>
                    <a:lnTo>
                      <a:pt x="57" y="4"/>
                    </a:lnTo>
                    <a:lnTo>
                      <a:pt x="57" y="4"/>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12" name="chenying0907 884"/>
              <p:cNvSpPr/>
              <p:nvPr/>
            </p:nvSpPr>
            <p:spPr bwMode="auto">
              <a:xfrm>
                <a:off x="4257675" y="1222375"/>
                <a:ext cx="34925" cy="82550"/>
              </a:xfrm>
              <a:custGeom>
                <a:avLst/>
                <a:gdLst/>
                <a:ahLst/>
                <a:cxnLst>
                  <a:cxn ang="0">
                    <a:pos x="57" y="4"/>
                  </a:cxn>
                  <a:cxn ang="0">
                    <a:pos x="57" y="4"/>
                  </a:cxn>
                  <a:cxn ang="0">
                    <a:pos x="56" y="12"/>
                  </a:cxn>
                  <a:cxn ang="0">
                    <a:pos x="53" y="21"/>
                  </a:cxn>
                  <a:cxn ang="0">
                    <a:pos x="45" y="39"/>
                  </a:cxn>
                  <a:cxn ang="0">
                    <a:pos x="37" y="56"/>
                  </a:cxn>
                  <a:cxn ang="0">
                    <a:pos x="30" y="72"/>
                  </a:cxn>
                  <a:cxn ang="0">
                    <a:pos x="30" y="72"/>
                  </a:cxn>
                  <a:cxn ang="0">
                    <a:pos x="24" y="89"/>
                  </a:cxn>
                  <a:cxn ang="0">
                    <a:pos x="18" y="107"/>
                  </a:cxn>
                  <a:cxn ang="0">
                    <a:pos x="11" y="125"/>
                  </a:cxn>
                  <a:cxn ang="0">
                    <a:pos x="4" y="142"/>
                  </a:cxn>
                  <a:cxn ang="0">
                    <a:pos x="4" y="142"/>
                  </a:cxn>
                  <a:cxn ang="0">
                    <a:pos x="1" y="143"/>
                  </a:cxn>
                  <a:cxn ang="0">
                    <a:pos x="1" y="144"/>
                  </a:cxn>
                  <a:cxn ang="0">
                    <a:pos x="0" y="146"/>
                  </a:cxn>
                  <a:cxn ang="0">
                    <a:pos x="0" y="150"/>
                  </a:cxn>
                  <a:cxn ang="0">
                    <a:pos x="0" y="150"/>
                  </a:cxn>
                  <a:cxn ang="0">
                    <a:pos x="1" y="154"/>
                  </a:cxn>
                  <a:cxn ang="0">
                    <a:pos x="4" y="156"/>
                  </a:cxn>
                  <a:cxn ang="0">
                    <a:pos x="7" y="156"/>
                  </a:cxn>
                  <a:cxn ang="0">
                    <a:pos x="8" y="155"/>
                  </a:cxn>
                  <a:cxn ang="0">
                    <a:pos x="9" y="154"/>
                  </a:cxn>
                  <a:cxn ang="0">
                    <a:pos x="9" y="154"/>
                  </a:cxn>
                  <a:cxn ang="0">
                    <a:pos x="17" y="136"/>
                  </a:cxn>
                  <a:cxn ang="0">
                    <a:pos x="23" y="118"/>
                  </a:cxn>
                  <a:cxn ang="0">
                    <a:pos x="36" y="83"/>
                  </a:cxn>
                  <a:cxn ang="0">
                    <a:pos x="36" y="83"/>
                  </a:cxn>
                  <a:cxn ang="0">
                    <a:pos x="44" y="64"/>
                  </a:cxn>
                  <a:cxn ang="0">
                    <a:pos x="54" y="44"/>
                  </a:cxn>
                  <a:cxn ang="0">
                    <a:pos x="58" y="35"/>
                  </a:cxn>
                  <a:cxn ang="0">
                    <a:pos x="62" y="24"/>
                  </a:cxn>
                  <a:cxn ang="0">
                    <a:pos x="65" y="14"/>
                  </a:cxn>
                  <a:cxn ang="0">
                    <a:pos x="67" y="4"/>
                  </a:cxn>
                  <a:cxn ang="0">
                    <a:pos x="67" y="4"/>
                  </a:cxn>
                  <a:cxn ang="0">
                    <a:pos x="66" y="2"/>
                  </a:cxn>
                  <a:cxn ang="0">
                    <a:pos x="66" y="1"/>
                  </a:cxn>
                  <a:cxn ang="0">
                    <a:pos x="64" y="0"/>
                  </a:cxn>
                  <a:cxn ang="0">
                    <a:pos x="63" y="0"/>
                  </a:cxn>
                  <a:cxn ang="0">
                    <a:pos x="59" y="1"/>
                  </a:cxn>
                  <a:cxn ang="0">
                    <a:pos x="58" y="2"/>
                  </a:cxn>
                  <a:cxn ang="0">
                    <a:pos x="57" y="4"/>
                  </a:cxn>
                  <a:cxn ang="0">
                    <a:pos x="57" y="4"/>
                  </a:cxn>
                </a:cxnLst>
                <a:rect l="0" t="0" r="r" b="b"/>
                <a:pathLst>
                  <a:path w="67" h="156">
                    <a:moveTo>
                      <a:pt x="57" y="4"/>
                    </a:moveTo>
                    <a:lnTo>
                      <a:pt x="57" y="4"/>
                    </a:lnTo>
                    <a:lnTo>
                      <a:pt x="56" y="12"/>
                    </a:lnTo>
                    <a:lnTo>
                      <a:pt x="53" y="21"/>
                    </a:lnTo>
                    <a:lnTo>
                      <a:pt x="45" y="39"/>
                    </a:lnTo>
                    <a:lnTo>
                      <a:pt x="37" y="56"/>
                    </a:lnTo>
                    <a:lnTo>
                      <a:pt x="30" y="72"/>
                    </a:lnTo>
                    <a:lnTo>
                      <a:pt x="30" y="72"/>
                    </a:lnTo>
                    <a:lnTo>
                      <a:pt x="24" y="89"/>
                    </a:lnTo>
                    <a:lnTo>
                      <a:pt x="18" y="107"/>
                    </a:lnTo>
                    <a:lnTo>
                      <a:pt x="11" y="125"/>
                    </a:lnTo>
                    <a:lnTo>
                      <a:pt x="4" y="142"/>
                    </a:lnTo>
                    <a:lnTo>
                      <a:pt x="4" y="142"/>
                    </a:lnTo>
                    <a:lnTo>
                      <a:pt x="1" y="143"/>
                    </a:lnTo>
                    <a:lnTo>
                      <a:pt x="1" y="144"/>
                    </a:lnTo>
                    <a:lnTo>
                      <a:pt x="0" y="146"/>
                    </a:lnTo>
                    <a:lnTo>
                      <a:pt x="0" y="150"/>
                    </a:lnTo>
                    <a:lnTo>
                      <a:pt x="0" y="150"/>
                    </a:lnTo>
                    <a:lnTo>
                      <a:pt x="1" y="154"/>
                    </a:lnTo>
                    <a:lnTo>
                      <a:pt x="4" y="156"/>
                    </a:lnTo>
                    <a:lnTo>
                      <a:pt x="7" y="156"/>
                    </a:lnTo>
                    <a:lnTo>
                      <a:pt x="8" y="155"/>
                    </a:lnTo>
                    <a:lnTo>
                      <a:pt x="9" y="154"/>
                    </a:lnTo>
                    <a:lnTo>
                      <a:pt x="9" y="154"/>
                    </a:lnTo>
                    <a:lnTo>
                      <a:pt x="17" y="136"/>
                    </a:lnTo>
                    <a:lnTo>
                      <a:pt x="23" y="118"/>
                    </a:lnTo>
                    <a:lnTo>
                      <a:pt x="36" y="83"/>
                    </a:lnTo>
                    <a:lnTo>
                      <a:pt x="36" y="83"/>
                    </a:lnTo>
                    <a:lnTo>
                      <a:pt x="44" y="64"/>
                    </a:lnTo>
                    <a:lnTo>
                      <a:pt x="54" y="44"/>
                    </a:lnTo>
                    <a:lnTo>
                      <a:pt x="58" y="35"/>
                    </a:lnTo>
                    <a:lnTo>
                      <a:pt x="62" y="24"/>
                    </a:lnTo>
                    <a:lnTo>
                      <a:pt x="65" y="14"/>
                    </a:lnTo>
                    <a:lnTo>
                      <a:pt x="67" y="4"/>
                    </a:lnTo>
                    <a:lnTo>
                      <a:pt x="67" y="4"/>
                    </a:lnTo>
                    <a:lnTo>
                      <a:pt x="66" y="2"/>
                    </a:lnTo>
                    <a:lnTo>
                      <a:pt x="66" y="1"/>
                    </a:lnTo>
                    <a:lnTo>
                      <a:pt x="64" y="0"/>
                    </a:lnTo>
                    <a:lnTo>
                      <a:pt x="63" y="0"/>
                    </a:lnTo>
                    <a:lnTo>
                      <a:pt x="59" y="1"/>
                    </a:lnTo>
                    <a:lnTo>
                      <a:pt x="58" y="2"/>
                    </a:lnTo>
                    <a:lnTo>
                      <a:pt x="57" y="4"/>
                    </a:lnTo>
                    <a:lnTo>
                      <a:pt x="57" y="4"/>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13" name="chenying0907 885"/>
              <p:cNvSpPr/>
              <p:nvPr/>
            </p:nvSpPr>
            <p:spPr bwMode="auto">
              <a:xfrm>
                <a:off x="4297363" y="1228725"/>
                <a:ext cx="57150" cy="93663"/>
              </a:xfrm>
              <a:custGeom>
                <a:avLst/>
                <a:gdLst/>
                <a:ahLst/>
                <a:cxnLst>
                  <a:cxn ang="0">
                    <a:pos x="101" y="3"/>
                  </a:cxn>
                  <a:cxn ang="0">
                    <a:pos x="101" y="3"/>
                  </a:cxn>
                  <a:cxn ang="0">
                    <a:pos x="88" y="23"/>
                  </a:cxn>
                  <a:cxn ang="0">
                    <a:pos x="76" y="43"/>
                  </a:cxn>
                  <a:cxn ang="0">
                    <a:pos x="63" y="63"/>
                  </a:cxn>
                  <a:cxn ang="0">
                    <a:pos x="57" y="73"/>
                  </a:cxn>
                  <a:cxn ang="0">
                    <a:pos x="53" y="85"/>
                  </a:cxn>
                  <a:cxn ang="0">
                    <a:pos x="53" y="85"/>
                  </a:cxn>
                  <a:cxn ang="0">
                    <a:pos x="42" y="109"/>
                  </a:cxn>
                  <a:cxn ang="0">
                    <a:pos x="36" y="121"/>
                  </a:cxn>
                  <a:cxn ang="0">
                    <a:pos x="28" y="132"/>
                  </a:cxn>
                  <a:cxn ang="0">
                    <a:pos x="28" y="132"/>
                  </a:cxn>
                  <a:cxn ang="0">
                    <a:pos x="17" y="151"/>
                  </a:cxn>
                  <a:cxn ang="0">
                    <a:pos x="10" y="161"/>
                  </a:cxn>
                  <a:cxn ang="0">
                    <a:pos x="6" y="164"/>
                  </a:cxn>
                  <a:cxn ang="0">
                    <a:pos x="3" y="167"/>
                  </a:cxn>
                  <a:cxn ang="0">
                    <a:pos x="3" y="167"/>
                  </a:cxn>
                  <a:cxn ang="0">
                    <a:pos x="2" y="168"/>
                  </a:cxn>
                  <a:cxn ang="0">
                    <a:pos x="0" y="169"/>
                  </a:cxn>
                  <a:cxn ang="0">
                    <a:pos x="0" y="172"/>
                  </a:cxn>
                  <a:cxn ang="0">
                    <a:pos x="0" y="173"/>
                  </a:cxn>
                  <a:cxn ang="0">
                    <a:pos x="4" y="176"/>
                  </a:cxn>
                  <a:cxn ang="0">
                    <a:pos x="6" y="176"/>
                  </a:cxn>
                  <a:cxn ang="0">
                    <a:pos x="8" y="175"/>
                  </a:cxn>
                  <a:cxn ang="0">
                    <a:pos x="8" y="175"/>
                  </a:cxn>
                  <a:cxn ang="0">
                    <a:pos x="13" y="172"/>
                  </a:cxn>
                  <a:cxn ang="0">
                    <a:pos x="16" y="167"/>
                  </a:cxn>
                  <a:cxn ang="0">
                    <a:pos x="23" y="156"/>
                  </a:cxn>
                  <a:cxn ang="0">
                    <a:pos x="23" y="156"/>
                  </a:cxn>
                  <a:cxn ang="0">
                    <a:pos x="37" y="137"/>
                  </a:cxn>
                  <a:cxn ang="0">
                    <a:pos x="43" y="127"/>
                  </a:cxn>
                  <a:cxn ang="0">
                    <a:pos x="48" y="118"/>
                  </a:cxn>
                  <a:cxn ang="0">
                    <a:pos x="48" y="118"/>
                  </a:cxn>
                  <a:cxn ang="0">
                    <a:pos x="60" y="91"/>
                  </a:cxn>
                  <a:cxn ang="0">
                    <a:pos x="67" y="79"/>
                  </a:cxn>
                  <a:cxn ang="0">
                    <a:pos x="74" y="66"/>
                  </a:cxn>
                  <a:cxn ang="0">
                    <a:pos x="74" y="66"/>
                  </a:cxn>
                  <a:cxn ang="0">
                    <a:pos x="91" y="37"/>
                  </a:cxn>
                  <a:cxn ang="0">
                    <a:pos x="101" y="23"/>
                  </a:cxn>
                  <a:cxn ang="0">
                    <a:pos x="109" y="7"/>
                  </a:cxn>
                  <a:cxn ang="0">
                    <a:pos x="109" y="7"/>
                  </a:cxn>
                  <a:cxn ang="0">
                    <a:pos x="109" y="5"/>
                  </a:cxn>
                  <a:cxn ang="0">
                    <a:pos x="109" y="4"/>
                  </a:cxn>
                  <a:cxn ang="0">
                    <a:pos x="108" y="2"/>
                  </a:cxn>
                  <a:cxn ang="0">
                    <a:pos x="107" y="1"/>
                  </a:cxn>
                  <a:cxn ang="0">
                    <a:pos x="105" y="0"/>
                  </a:cxn>
                  <a:cxn ang="0">
                    <a:pos x="104" y="0"/>
                  </a:cxn>
                  <a:cxn ang="0">
                    <a:pos x="102" y="1"/>
                  </a:cxn>
                  <a:cxn ang="0">
                    <a:pos x="101" y="3"/>
                  </a:cxn>
                  <a:cxn ang="0">
                    <a:pos x="101" y="3"/>
                  </a:cxn>
                </a:cxnLst>
                <a:rect l="0" t="0" r="r" b="b"/>
                <a:pathLst>
                  <a:path w="109" h="176">
                    <a:moveTo>
                      <a:pt x="101" y="3"/>
                    </a:moveTo>
                    <a:lnTo>
                      <a:pt x="101" y="3"/>
                    </a:lnTo>
                    <a:lnTo>
                      <a:pt x="88" y="23"/>
                    </a:lnTo>
                    <a:lnTo>
                      <a:pt x="76" y="43"/>
                    </a:lnTo>
                    <a:lnTo>
                      <a:pt x="63" y="63"/>
                    </a:lnTo>
                    <a:lnTo>
                      <a:pt x="57" y="73"/>
                    </a:lnTo>
                    <a:lnTo>
                      <a:pt x="53" y="85"/>
                    </a:lnTo>
                    <a:lnTo>
                      <a:pt x="53" y="85"/>
                    </a:lnTo>
                    <a:lnTo>
                      <a:pt x="42" y="109"/>
                    </a:lnTo>
                    <a:lnTo>
                      <a:pt x="36" y="121"/>
                    </a:lnTo>
                    <a:lnTo>
                      <a:pt x="28" y="132"/>
                    </a:lnTo>
                    <a:lnTo>
                      <a:pt x="28" y="132"/>
                    </a:lnTo>
                    <a:lnTo>
                      <a:pt x="17" y="151"/>
                    </a:lnTo>
                    <a:lnTo>
                      <a:pt x="10" y="161"/>
                    </a:lnTo>
                    <a:lnTo>
                      <a:pt x="6" y="164"/>
                    </a:lnTo>
                    <a:lnTo>
                      <a:pt x="3" y="167"/>
                    </a:lnTo>
                    <a:lnTo>
                      <a:pt x="3" y="167"/>
                    </a:lnTo>
                    <a:lnTo>
                      <a:pt x="2" y="168"/>
                    </a:lnTo>
                    <a:lnTo>
                      <a:pt x="0" y="169"/>
                    </a:lnTo>
                    <a:lnTo>
                      <a:pt x="0" y="172"/>
                    </a:lnTo>
                    <a:lnTo>
                      <a:pt x="0" y="173"/>
                    </a:lnTo>
                    <a:lnTo>
                      <a:pt x="4" y="176"/>
                    </a:lnTo>
                    <a:lnTo>
                      <a:pt x="6" y="176"/>
                    </a:lnTo>
                    <a:lnTo>
                      <a:pt x="8" y="175"/>
                    </a:lnTo>
                    <a:lnTo>
                      <a:pt x="8" y="175"/>
                    </a:lnTo>
                    <a:lnTo>
                      <a:pt x="13" y="172"/>
                    </a:lnTo>
                    <a:lnTo>
                      <a:pt x="16" y="167"/>
                    </a:lnTo>
                    <a:lnTo>
                      <a:pt x="23" y="156"/>
                    </a:lnTo>
                    <a:lnTo>
                      <a:pt x="23" y="156"/>
                    </a:lnTo>
                    <a:lnTo>
                      <a:pt x="37" y="137"/>
                    </a:lnTo>
                    <a:lnTo>
                      <a:pt x="43" y="127"/>
                    </a:lnTo>
                    <a:lnTo>
                      <a:pt x="48" y="118"/>
                    </a:lnTo>
                    <a:lnTo>
                      <a:pt x="48" y="118"/>
                    </a:lnTo>
                    <a:lnTo>
                      <a:pt x="60" y="91"/>
                    </a:lnTo>
                    <a:lnTo>
                      <a:pt x="67" y="79"/>
                    </a:lnTo>
                    <a:lnTo>
                      <a:pt x="74" y="66"/>
                    </a:lnTo>
                    <a:lnTo>
                      <a:pt x="74" y="66"/>
                    </a:lnTo>
                    <a:lnTo>
                      <a:pt x="91" y="37"/>
                    </a:lnTo>
                    <a:lnTo>
                      <a:pt x="101" y="23"/>
                    </a:lnTo>
                    <a:lnTo>
                      <a:pt x="109" y="7"/>
                    </a:lnTo>
                    <a:lnTo>
                      <a:pt x="109" y="7"/>
                    </a:lnTo>
                    <a:lnTo>
                      <a:pt x="109" y="5"/>
                    </a:lnTo>
                    <a:lnTo>
                      <a:pt x="109" y="4"/>
                    </a:lnTo>
                    <a:lnTo>
                      <a:pt x="108" y="2"/>
                    </a:lnTo>
                    <a:lnTo>
                      <a:pt x="107" y="1"/>
                    </a:lnTo>
                    <a:lnTo>
                      <a:pt x="105" y="0"/>
                    </a:lnTo>
                    <a:lnTo>
                      <a:pt x="104" y="0"/>
                    </a:lnTo>
                    <a:lnTo>
                      <a:pt x="102" y="1"/>
                    </a:lnTo>
                    <a:lnTo>
                      <a:pt x="101" y="3"/>
                    </a:lnTo>
                    <a:lnTo>
                      <a:pt x="101" y="3"/>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14" name="chenying0907 886"/>
              <p:cNvSpPr/>
              <p:nvPr/>
            </p:nvSpPr>
            <p:spPr bwMode="auto">
              <a:xfrm>
                <a:off x="4352925" y="1239838"/>
                <a:ext cx="50800" cy="92075"/>
              </a:xfrm>
              <a:custGeom>
                <a:avLst/>
                <a:gdLst/>
                <a:ahLst/>
                <a:cxnLst>
                  <a:cxn ang="0">
                    <a:pos x="85" y="4"/>
                  </a:cxn>
                  <a:cxn ang="0">
                    <a:pos x="85" y="4"/>
                  </a:cxn>
                  <a:cxn ang="0">
                    <a:pos x="82" y="12"/>
                  </a:cxn>
                  <a:cxn ang="0">
                    <a:pos x="79" y="21"/>
                  </a:cxn>
                  <a:cxn ang="0">
                    <a:pos x="75" y="31"/>
                  </a:cxn>
                  <a:cxn ang="0">
                    <a:pos x="71" y="39"/>
                  </a:cxn>
                  <a:cxn ang="0">
                    <a:pos x="71" y="39"/>
                  </a:cxn>
                  <a:cxn ang="0">
                    <a:pos x="63" y="60"/>
                  </a:cxn>
                  <a:cxn ang="0">
                    <a:pos x="54" y="80"/>
                  </a:cxn>
                  <a:cxn ang="0">
                    <a:pos x="54" y="80"/>
                  </a:cxn>
                  <a:cxn ang="0">
                    <a:pos x="43" y="103"/>
                  </a:cxn>
                  <a:cxn ang="0">
                    <a:pos x="31" y="126"/>
                  </a:cxn>
                  <a:cxn ang="0">
                    <a:pos x="16" y="146"/>
                  </a:cxn>
                  <a:cxn ang="0">
                    <a:pos x="1" y="167"/>
                  </a:cxn>
                  <a:cxn ang="0">
                    <a:pos x="1" y="167"/>
                  </a:cxn>
                  <a:cxn ang="0">
                    <a:pos x="0" y="169"/>
                  </a:cxn>
                  <a:cxn ang="0">
                    <a:pos x="0" y="172"/>
                  </a:cxn>
                  <a:cxn ang="0">
                    <a:pos x="2" y="174"/>
                  </a:cxn>
                  <a:cxn ang="0">
                    <a:pos x="4" y="174"/>
                  </a:cxn>
                  <a:cxn ang="0">
                    <a:pos x="9" y="174"/>
                  </a:cxn>
                  <a:cxn ang="0">
                    <a:pos x="9" y="174"/>
                  </a:cxn>
                  <a:cxn ang="0">
                    <a:pos x="12" y="174"/>
                  </a:cxn>
                  <a:cxn ang="0">
                    <a:pos x="13" y="172"/>
                  </a:cxn>
                  <a:cxn ang="0">
                    <a:pos x="13" y="169"/>
                  </a:cxn>
                  <a:cxn ang="0">
                    <a:pos x="12" y="167"/>
                  </a:cxn>
                  <a:cxn ang="0">
                    <a:pos x="12" y="167"/>
                  </a:cxn>
                  <a:cxn ang="0">
                    <a:pos x="27" y="147"/>
                  </a:cxn>
                  <a:cxn ang="0">
                    <a:pos x="40" y="128"/>
                  </a:cxn>
                  <a:cxn ang="0">
                    <a:pos x="51" y="107"/>
                  </a:cxn>
                  <a:cxn ang="0">
                    <a:pos x="62" y="85"/>
                  </a:cxn>
                  <a:cxn ang="0">
                    <a:pos x="62" y="85"/>
                  </a:cxn>
                  <a:cxn ang="0">
                    <a:pos x="72" y="64"/>
                  </a:cxn>
                  <a:cxn ang="0">
                    <a:pos x="80" y="41"/>
                  </a:cxn>
                  <a:cxn ang="0">
                    <a:pos x="80" y="41"/>
                  </a:cxn>
                  <a:cxn ang="0">
                    <a:pos x="85" y="32"/>
                  </a:cxn>
                  <a:cxn ang="0">
                    <a:pos x="89" y="23"/>
                  </a:cxn>
                  <a:cxn ang="0">
                    <a:pos x="92" y="14"/>
                  </a:cxn>
                  <a:cxn ang="0">
                    <a:pos x="95" y="4"/>
                  </a:cxn>
                  <a:cxn ang="0">
                    <a:pos x="95" y="4"/>
                  </a:cxn>
                  <a:cxn ang="0">
                    <a:pos x="94" y="2"/>
                  </a:cxn>
                  <a:cxn ang="0">
                    <a:pos x="94" y="1"/>
                  </a:cxn>
                  <a:cxn ang="0">
                    <a:pos x="92" y="0"/>
                  </a:cxn>
                  <a:cxn ang="0">
                    <a:pos x="91" y="0"/>
                  </a:cxn>
                  <a:cxn ang="0">
                    <a:pos x="87" y="1"/>
                  </a:cxn>
                  <a:cxn ang="0">
                    <a:pos x="86" y="2"/>
                  </a:cxn>
                  <a:cxn ang="0">
                    <a:pos x="85" y="4"/>
                  </a:cxn>
                  <a:cxn ang="0">
                    <a:pos x="85" y="4"/>
                  </a:cxn>
                </a:cxnLst>
                <a:rect l="0" t="0" r="r" b="b"/>
                <a:pathLst>
                  <a:path w="95" h="174">
                    <a:moveTo>
                      <a:pt x="85" y="4"/>
                    </a:moveTo>
                    <a:lnTo>
                      <a:pt x="85" y="4"/>
                    </a:lnTo>
                    <a:lnTo>
                      <a:pt x="82" y="12"/>
                    </a:lnTo>
                    <a:lnTo>
                      <a:pt x="79" y="21"/>
                    </a:lnTo>
                    <a:lnTo>
                      <a:pt x="75" y="31"/>
                    </a:lnTo>
                    <a:lnTo>
                      <a:pt x="71" y="39"/>
                    </a:lnTo>
                    <a:lnTo>
                      <a:pt x="71" y="39"/>
                    </a:lnTo>
                    <a:lnTo>
                      <a:pt x="63" y="60"/>
                    </a:lnTo>
                    <a:lnTo>
                      <a:pt x="54" y="80"/>
                    </a:lnTo>
                    <a:lnTo>
                      <a:pt x="54" y="80"/>
                    </a:lnTo>
                    <a:lnTo>
                      <a:pt x="43" y="103"/>
                    </a:lnTo>
                    <a:lnTo>
                      <a:pt x="31" y="126"/>
                    </a:lnTo>
                    <a:lnTo>
                      <a:pt x="16" y="146"/>
                    </a:lnTo>
                    <a:lnTo>
                      <a:pt x="1" y="167"/>
                    </a:lnTo>
                    <a:lnTo>
                      <a:pt x="1" y="167"/>
                    </a:lnTo>
                    <a:lnTo>
                      <a:pt x="0" y="169"/>
                    </a:lnTo>
                    <a:lnTo>
                      <a:pt x="0" y="172"/>
                    </a:lnTo>
                    <a:lnTo>
                      <a:pt x="2" y="174"/>
                    </a:lnTo>
                    <a:lnTo>
                      <a:pt x="4" y="174"/>
                    </a:lnTo>
                    <a:lnTo>
                      <a:pt x="9" y="174"/>
                    </a:lnTo>
                    <a:lnTo>
                      <a:pt x="9" y="174"/>
                    </a:lnTo>
                    <a:lnTo>
                      <a:pt x="12" y="174"/>
                    </a:lnTo>
                    <a:lnTo>
                      <a:pt x="13" y="172"/>
                    </a:lnTo>
                    <a:lnTo>
                      <a:pt x="13" y="169"/>
                    </a:lnTo>
                    <a:lnTo>
                      <a:pt x="12" y="167"/>
                    </a:lnTo>
                    <a:lnTo>
                      <a:pt x="12" y="167"/>
                    </a:lnTo>
                    <a:lnTo>
                      <a:pt x="27" y="147"/>
                    </a:lnTo>
                    <a:lnTo>
                      <a:pt x="40" y="128"/>
                    </a:lnTo>
                    <a:lnTo>
                      <a:pt x="51" y="107"/>
                    </a:lnTo>
                    <a:lnTo>
                      <a:pt x="62" y="85"/>
                    </a:lnTo>
                    <a:lnTo>
                      <a:pt x="62" y="85"/>
                    </a:lnTo>
                    <a:lnTo>
                      <a:pt x="72" y="64"/>
                    </a:lnTo>
                    <a:lnTo>
                      <a:pt x="80" y="41"/>
                    </a:lnTo>
                    <a:lnTo>
                      <a:pt x="80" y="41"/>
                    </a:lnTo>
                    <a:lnTo>
                      <a:pt x="85" y="32"/>
                    </a:lnTo>
                    <a:lnTo>
                      <a:pt x="89" y="23"/>
                    </a:lnTo>
                    <a:lnTo>
                      <a:pt x="92" y="14"/>
                    </a:lnTo>
                    <a:lnTo>
                      <a:pt x="95" y="4"/>
                    </a:lnTo>
                    <a:lnTo>
                      <a:pt x="95" y="4"/>
                    </a:lnTo>
                    <a:lnTo>
                      <a:pt x="94" y="2"/>
                    </a:lnTo>
                    <a:lnTo>
                      <a:pt x="94" y="1"/>
                    </a:lnTo>
                    <a:lnTo>
                      <a:pt x="92" y="0"/>
                    </a:lnTo>
                    <a:lnTo>
                      <a:pt x="91" y="0"/>
                    </a:lnTo>
                    <a:lnTo>
                      <a:pt x="87" y="1"/>
                    </a:lnTo>
                    <a:lnTo>
                      <a:pt x="86" y="2"/>
                    </a:lnTo>
                    <a:lnTo>
                      <a:pt x="85" y="4"/>
                    </a:lnTo>
                    <a:lnTo>
                      <a:pt x="85" y="4"/>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15" name="chenying0907 887"/>
              <p:cNvSpPr/>
              <p:nvPr/>
            </p:nvSpPr>
            <p:spPr bwMode="auto">
              <a:xfrm>
                <a:off x="4408488" y="1254125"/>
                <a:ext cx="52388" cy="79375"/>
              </a:xfrm>
              <a:custGeom>
                <a:avLst/>
                <a:gdLst/>
                <a:ahLst/>
                <a:cxnLst>
                  <a:cxn ang="0">
                    <a:pos x="90" y="5"/>
                  </a:cxn>
                  <a:cxn ang="0">
                    <a:pos x="90" y="5"/>
                  </a:cxn>
                  <a:cxn ang="0">
                    <a:pos x="88" y="14"/>
                  </a:cxn>
                  <a:cxn ang="0">
                    <a:pos x="85" y="24"/>
                  </a:cxn>
                  <a:cxn ang="0">
                    <a:pos x="80" y="34"/>
                  </a:cxn>
                  <a:cxn ang="0">
                    <a:pos x="74" y="44"/>
                  </a:cxn>
                  <a:cxn ang="0">
                    <a:pos x="61" y="63"/>
                  </a:cxn>
                  <a:cxn ang="0">
                    <a:pos x="49" y="79"/>
                  </a:cxn>
                  <a:cxn ang="0">
                    <a:pos x="49" y="79"/>
                  </a:cxn>
                  <a:cxn ang="0">
                    <a:pos x="23" y="111"/>
                  </a:cxn>
                  <a:cxn ang="0">
                    <a:pos x="11" y="128"/>
                  </a:cxn>
                  <a:cxn ang="0">
                    <a:pos x="0" y="144"/>
                  </a:cxn>
                  <a:cxn ang="0">
                    <a:pos x="0" y="144"/>
                  </a:cxn>
                  <a:cxn ang="0">
                    <a:pos x="0" y="146"/>
                  </a:cxn>
                  <a:cxn ang="0">
                    <a:pos x="0" y="148"/>
                  </a:cxn>
                  <a:cxn ang="0">
                    <a:pos x="1" y="149"/>
                  </a:cxn>
                  <a:cxn ang="0">
                    <a:pos x="2" y="150"/>
                  </a:cxn>
                  <a:cxn ang="0">
                    <a:pos x="4" y="151"/>
                  </a:cxn>
                  <a:cxn ang="0">
                    <a:pos x="5" y="151"/>
                  </a:cxn>
                  <a:cxn ang="0">
                    <a:pos x="7" y="150"/>
                  </a:cxn>
                  <a:cxn ang="0">
                    <a:pos x="8" y="149"/>
                  </a:cxn>
                  <a:cxn ang="0">
                    <a:pos x="8" y="149"/>
                  </a:cxn>
                  <a:cxn ang="0">
                    <a:pos x="16" y="139"/>
                  </a:cxn>
                  <a:cxn ang="0">
                    <a:pos x="22" y="129"/>
                  </a:cxn>
                  <a:cxn ang="0">
                    <a:pos x="37" y="110"/>
                  </a:cxn>
                  <a:cxn ang="0">
                    <a:pos x="37" y="110"/>
                  </a:cxn>
                  <a:cxn ang="0">
                    <a:pos x="52" y="93"/>
                  </a:cxn>
                  <a:cxn ang="0">
                    <a:pos x="60" y="82"/>
                  </a:cxn>
                  <a:cxn ang="0">
                    <a:pos x="65" y="73"/>
                  </a:cxn>
                  <a:cxn ang="0">
                    <a:pos x="65" y="73"/>
                  </a:cxn>
                  <a:cxn ang="0">
                    <a:pos x="76" y="56"/>
                  </a:cxn>
                  <a:cxn ang="0">
                    <a:pos x="86" y="40"/>
                  </a:cxn>
                  <a:cxn ang="0">
                    <a:pos x="91" y="32"/>
                  </a:cxn>
                  <a:cxn ang="0">
                    <a:pos x="95" y="23"/>
                  </a:cxn>
                  <a:cxn ang="0">
                    <a:pos x="98" y="14"/>
                  </a:cxn>
                  <a:cxn ang="0">
                    <a:pos x="99" y="5"/>
                  </a:cxn>
                  <a:cxn ang="0">
                    <a:pos x="99" y="5"/>
                  </a:cxn>
                  <a:cxn ang="0">
                    <a:pos x="99" y="3"/>
                  </a:cxn>
                  <a:cxn ang="0">
                    <a:pos x="98" y="1"/>
                  </a:cxn>
                  <a:cxn ang="0">
                    <a:pos x="97" y="1"/>
                  </a:cxn>
                  <a:cxn ang="0">
                    <a:pos x="95" y="0"/>
                  </a:cxn>
                  <a:cxn ang="0">
                    <a:pos x="92" y="1"/>
                  </a:cxn>
                  <a:cxn ang="0">
                    <a:pos x="91" y="3"/>
                  </a:cxn>
                  <a:cxn ang="0">
                    <a:pos x="90" y="5"/>
                  </a:cxn>
                  <a:cxn ang="0">
                    <a:pos x="90" y="5"/>
                  </a:cxn>
                </a:cxnLst>
                <a:rect l="0" t="0" r="r" b="b"/>
                <a:pathLst>
                  <a:path w="99" h="151">
                    <a:moveTo>
                      <a:pt x="90" y="5"/>
                    </a:moveTo>
                    <a:lnTo>
                      <a:pt x="90" y="5"/>
                    </a:lnTo>
                    <a:lnTo>
                      <a:pt x="88" y="14"/>
                    </a:lnTo>
                    <a:lnTo>
                      <a:pt x="85" y="24"/>
                    </a:lnTo>
                    <a:lnTo>
                      <a:pt x="80" y="34"/>
                    </a:lnTo>
                    <a:lnTo>
                      <a:pt x="74" y="44"/>
                    </a:lnTo>
                    <a:lnTo>
                      <a:pt x="61" y="63"/>
                    </a:lnTo>
                    <a:lnTo>
                      <a:pt x="49" y="79"/>
                    </a:lnTo>
                    <a:lnTo>
                      <a:pt x="49" y="79"/>
                    </a:lnTo>
                    <a:lnTo>
                      <a:pt x="23" y="111"/>
                    </a:lnTo>
                    <a:lnTo>
                      <a:pt x="11" y="128"/>
                    </a:lnTo>
                    <a:lnTo>
                      <a:pt x="0" y="144"/>
                    </a:lnTo>
                    <a:lnTo>
                      <a:pt x="0" y="144"/>
                    </a:lnTo>
                    <a:lnTo>
                      <a:pt x="0" y="146"/>
                    </a:lnTo>
                    <a:lnTo>
                      <a:pt x="0" y="148"/>
                    </a:lnTo>
                    <a:lnTo>
                      <a:pt x="1" y="149"/>
                    </a:lnTo>
                    <a:lnTo>
                      <a:pt x="2" y="150"/>
                    </a:lnTo>
                    <a:lnTo>
                      <a:pt x="4" y="151"/>
                    </a:lnTo>
                    <a:lnTo>
                      <a:pt x="5" y="151"/>
                    </a:lnTo>
                    <a:lnTo>
                      <a:pt x="7" y="150"/>
                    </a:lnTo>
                    <a:lnTo>
                      <a:pt x="8" y="149"/>
                    </a:lnTo>
                    <a:lnTo>
                      <a:pt x="8" y="149"/>
                    </a:lnTo>
                    <a:lnTo>
                      <a:pt x="16" y="139"/>
                    </a:lnTo>
                    <a:lnTo>
                      <a:pt x="22" y="129"/>
                    </a:lnTo>
                    <a:lnTo>
                      <a:pt x="37" y="110"/>
                    </a:lnTo>
                    <a:lnTo>
                      <a:pt x="37" y="110"/>
                    </a:lnTo>
                    <a:lnTo>
                      <a:pt x="52" y="93"/>
                    </a:lnTo>
                    <a:lnTo>
                      <a:pt x="60" y="82"/>
                    </a:lnTo>
                    <a:lnTo>
                      <a:pt x="65" y="73"/>
                    </a:lnTo>
                    <a:lnTo>
                      <a:pt x="65" y="73"/>
                    </a:lnTo>
                    <a:lnTo>
                      <a:pt x="76" y="56"/>
                    </a:lnTo>
                    <a:lnTo>
                      <a:pt x="86" y="40"/>
                    </a:lnTo>
                    <a:lnTo>
                      <a:pt x="91" y="32"/>
                    </a:lnTo>
                    <a:lnTo>
                      <a:pt x="95" y="23"/>
                    </a:lnTo>
                    <a:lnTo>
                      <a:pt x="98" y="14"/>
                    </a:lnTo>
                    <a:lnTo>
                      <a:pt x="99" y="5"/>
                    </a:lnTo>
                    <a:lnTo>
                      <a:pt x="99" y="5"/>
                    </a:lnTo>
                    <a:lnTo>
                      <a:pt x="99" y="3"/>
                    </a:lnTo>
                    <a:lnTo>
                      <a:pt x="98" y="1"/>
                    </a:lnTo>
                    <a:lnTo>
                      <a:pt x="97" y="1"/>
                    </a:lnTo>
                    <a:lnTo>
                      <a:pt x="95" y="0"/>
                    </a:lnTo>
                    <a:lnTo>
                      <a:pt x="92" y="1"/>
                    </a:lnTo>
                    <a:lnTo>
                      <a:pt x="91" y="3"/>
                    </a:lnTo>
                    <a:lnTo>
                      <a:pt x="90" y="5"/>
                    </a:lnTo>
                    <a:lnTo>
                      <a:pt x="90" y="5"/>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16" name="chenying0907 888"/>
              <p:cNvSpPr/>
              <p:nvPr/>
            </p:nvSpPr>
            <p:spPr bwMode="auto">
              <a:xfrm>
                <a:off x="4465638" y="1258888"/>
                <a:ext cx="50800" cy="90488"/>
              </a:xfrm>
              <a:custGeom>
                <a:avLst/>
                <a:gdLst/>
                <a:ahLst/>
                <a:cxnLst>
                  <a:cxn ang="0">
                    <a:pos x="85" y="4"/>
                  </a:cxn>
                  <a:cxn ang="0">
                    <a:pos x="85" y="4"/>
                  </a:cxn>
                  <a:cxn ang="0">
                    <a:pos x="83" y="13"/>
                  </a:cxn>
                  <a:cxn ang="0">
                    <a:pos x="80" y="24"/>
                  </a:cxn>
                  <a:cxn ang="0">
                    <a:pos x="75" y="33"/>
                  </a:cxn>
                  <a:cxn ang="0">
                    <a:pos x="71" y="42"/>
                  </a:cxn>
                  <a:cxn ang="0">
                    <a:pos x="59" y="61"/>
                  </a:cxn>
                  <a:cxn ang="0">
                    <a:pos x="48" y="78"/>
                  </a:cxn>
                  <a:cxn ang="0">
                    <a:pos x="48" y="78"/>
                  </a:cxn>
                  <a:cxn ang="0">
                    <a:pos x="36" y="99"/>
                  </a:cxn>
                  <a:cxn ang="0">
                    <a:pos x="24" y="121"/>
                  </a:cxn>
                  <a:cxn ang="0">
                    <a:pos x="13" y="142"/>
                  </a:cxn>
                  <a:cxn ang="0">
                    <a:pos x="1" y="164"/>
                  </a:cxn>
                  <a:cxn ang="0">
                    <a:pos x="1" y="164"/>
                  </a:cxn>
                  <a:cxn ang="0">
                    <a:pos x="0" y="166"/>
                  </a:cxn>
                  <a:cxn ang="0">
                    <a:pos x="0" y="167"/>
                  </a:cxn>
                  <a:cxn ang="0">
                    <a:pos x="1" y="169"/>
                  </a:cxn>
                  <a:cxn ang="0">
                    <a:pos x="3" y="170"/>
                  </a:cxn>
                  <a:cxn ang="0">
                    <a:pos x="4" y="170"/>
                  </a:cxn>
                  <a:cxn ang="0">
                    <a:pos x="6" y="170"/>
                  </a:cxn>
                  <a:cxn ang="0">
                    <a:pos x="8" y="170"/>
                  </a:cxn>
                  <a:cxn ang="0">
                    <a:pos x="9" y="168"/>
                  </a:cxn>
                  <a:cxn ang="0">
                    <a:pos x="9" y="168"/>
                  </a:cxn>
                  <a:cxn ang="0">
                    <a:pos x="22" y="146"/>
                  </a:cxn>
                  <a:cxn ang="0">
                    <a:pos x="35" y="123"/>
                  </a:cxn>
                  <a:cxn ang="0">
                    <a:pos x="47" y="99"/>
                  </a:cxn>
                  <a:cxn ang="0">
                    <a:pos x="61" y="77"/>
                  </a:cxn>
                  <a:cxn ang="0">
                    <a:pos x="61" y="77"/>
                  </a:cxn>
                  <a:cxn ang="0">
                    <a:pos x="71" y="61"/>
                  </a:cxn>
                  <a:cxn ang="0">
                    <a:pos x="81" y="43"/>
                  </a:cxn>
                  <a:cxn ang="0">
                    <a:pos x="85" y="34"/>
                  </a:cxn>
                  <a:cxn ang="0">
                    <a:pos x="89" y="25"/>
                  </a:cxn>
                  <a:cxn ang="0">
                    <a:pos x="93" y="15"/>
                  </a:cxn>
                  <a:cxn ang="0">
                    <a:pos x="95" y="6"/>
                  </a:cxn>
                  <a:cxn ang="0">
                    <a:pos x="95" y="6"/>
                  </a:cxn>
                  <a:cxn ang="0">
                    <a:pos x="95" y="4"/>
                  </a:cxn>
                  <a:cxn ang="0">
                    <a:pos x="94" y="3"/>
                  </a:cxn>
                  <a:cxn ang="0">
                    <a:pos x="90" y="1"/>
                  </a:cxn>
                  <a:cxn ang="0">
                    <a:pos x="89" y="0"/>
                  </a:cxn>
                  <a:cxn ang="0">
                    <a:pos x="87" y="1"/>
                  </a:cxn>
                  <a:cxn ang="0">
                    <a:pos x="86" y="2"/>
                  </a:cxn>
                  <a:cxn ang="0">
                    <a:pos x="85" y="4"/>
                  </a:cxn>
                  <a:cxn ang="0">
                    <a:pos x="85" y="4"/>
                  </a:cxn>
                </a:cxnLst>
                <a:rect l="0" t="0" r="r" b="b"/>
                <a:pathLst>
                  <a:path w="95" h="170">
                    <a:moveTo>
                      <a:pt x="85" y="4"/>
                    </a:moveTo>
                    <a:lnTo>
                      <a:pt x="85" y="4"/>
                    </a:lnTo>
                    <a:lnTo>
                      <a:pt x="83" y="13"/>
                    </a:lnTo>
                    <a:lnTo>
                      <a:pt x="80" y="24"/>
                    </a:lnTo>
                    <a:lnTo>
                      <a:pt x="75" y="33"/>
                    </a:lnTo>
                    <a:lnTo>
                      <a:pt x="71" y="42"/>
                    </a:lnTo>
                    <a:lnTo>
                      <a:pt x="59" y="61"/>
                    </a:lnTo>
                    <a:lnTo>
                      <a:pt x="48" y="78"/>
                    </a:lnTo>
                    <a:lnTo>
                      <a:pt x="48" y="78"/>
                    </a:lnTo>
                    <a:lnTo>
                      <a:pt x="36" y="99"/>
                    </a:lnTo>
                    <a:lnTo>
                      <a:pt x="24" y="121"/>
                    </a:lnTo>
                    <a:lnTo>
                      <a:pt x="13" y="142"/>
                    </a:lnTo>
                    <a:lnTo>
                      <a:pt x="1" y="164"/>
                    </a:lnTo>
                    <a:lnTo>
                      <a:pt x="1" y="164"/>
                    </a:lnTo>
                    <a:lnTo>
                      <a:pt x="0" y="166"/>
                    </a:lnTo>
                    <a:lnTo>
                      <a:pt x="0" y="167"/>
                    </a:lnTo>
                    <a:lnTo>
                      <a:pt x="1" y="169"/>
                    </a:lnTo>
                    <a:lnTo>
                      <a:pt x="3" y="170"/>
                    </a:lnTo>
                    <a:lnTo>
                      <a:pt x="4" y="170"/>
                    </a:lnTo>
                    <a:lnTo>
                      <a:pt x="6" y="170"/>
                    </a:lnTo>
                    <a:lnTo>
                      <a:pt x="8" y="170"/>
                    </a:lnTo>
                    <a:lnTo>
                      <a:pt x="9" y="168"/>
                    </a:lnTo>
                    <a:lnTo>
                      <a:pt x="9" y="168"/>
                    </a:lnTo>
                    <a:lnTo>
                      <a:pt x="22" y="146"/>
                    </a:lnTo>
                    <a:lnTo>
                      <a:pt x="35" y="123"/>
                    </a:lnTo>
                    <a:lnTo>
                      <a:pt x="47" y="99"/>
                    </a:lnTo>
                    <a:lnTo>
                      <a:pt x="61" y="77"/>
                    </a:lnTo>
                    <a:lnTo>
                      <a:pt x="61" y="77"/>
                    </a:lnTo>
                    <a:lnTo>
                      <a:pt x="71" y="61"/>
                    </a:lnTo>
                    <a:lnTo>
                      <a:pt x="81" y="43"/>
                    </a:lnTo>
                    <a:lnTo>
                      <a:pt x="85" y="34"/>
                    </a:lnTo>
                    <a:lnTo>
                      <a:pt x="89" y="25"/>
                    </a:lnTo>
                    <a:lnTo>
                      <a:pt x="93" y="15"/>
                    </a:lnTo>
                    <a:lnTo>
                      <a:pt x="95" y="6"/>
                    </a:lnTo>
                    <a:lnTo>
                      <a:pt x="95" y="6"/>
                    </a:lnTo>
                    <a:lnTo>
                      <a:pt x="95" y="4"/>
                    </a:lnTo>
                    <a:lnTo>
                      <a:pt x="94" y="3"/>
                    </a:lnTo>
                    <a:lnTo>
                      <a:pt x="90" y="1"/>
                    </a:lnTo>
                    <a:lnTo>
                      <a:pt x="89" y="0"/>
                    </a:lnTo>
                    <a:lnTo>
                      <a:pt x="87" y="1"/>
                    </a:lnTo>
                    <a:lnTo>
                      <a:pt x="86" y="2"/>
                    </a:lnTo>
                    <a:lnTo>
                      <a:pt x="85" y="4"/>
                    </a:lnTo>
                    <a:lnTo>
                      <a:pt x="85" y="4"/>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17" name="chenying0907 889"/>
              <p:cNvSpPr/>
              <p:nvPr/>
            </p:nvSpPr>
            <p:spPr bwMode="auto">
              <a:xfrm>
                <a:off x="4513263" y="1276350"/>
                <a:ext cx="47625" cy="93663"/>
              </a:xfrm>
              <a:custGeom>
                <a:avLst/>
                <a:gdLst/>
                <a:ahLst/>
                <a:cxnLst>
                  <a:cxn ang="0">
                    <a:pos x="81" y="3"/>
                  </a:cxn>
                  <a:cxn ang="0">
                    <a:pos x="81" y="3"/>
                  </a:cxn>
                  <a:cxn ang="0">
                    <a:pos x="66" y="45"/>
                  </a:cxn>
                  <a:cxn ang="0">
                    <a:pos x="57" y="66"/>
                  </a:cxn>
                  <a:cxn ang="0">
                    <a:pos x="48" y="87"/>
                  </a:cxn>
                  <a:cxn ang="0">
                    <a:pos x="48" y="87"/>
                  </a:cxn>
                  <a:cxn ang="0">
                    <a:pos x="38" y="107"/>
                  </a:cxn>
                  <a:cxn ang="0">
                    <a:pos x="27" y="128"/>
                  </a:cxn>
                  <a:cxn ang="0">
                    <a:pos x="15" y="149"/>
                  </a:cxn>
                  <a:cxn ang="0">
                    <a:pos x="2" y="167"/>
                  </a:cxn>
                  <a:cxn ang="0">
                    <a:pos x="2" y="167"/>
                  </a:cxn>
                  <a:cxn ang="0">
                    <a:pos x="0" y="168"/>
                  </a:cxn>
                  <a:cxn ang="0">
                    <a:pos x="0" y="170"/>
                  </a:cxn>
                  <a:cxn ang="0">
                    <a:pos x="2" y="173"/>
                  </a:cxn>
                  <a:cxn ang="0">
                    <a:pos x="4" y="175"/>
                  </a:cxn>
                  <a:cxn ang="0">
                    <a:pos x="5" y="175"/>
                  </a:cxn>
                  <a:cxn ang="0">
                    <a:pos x="7" y="175"/>
                  </a:cxn>
                  <a:cxn ang="0">
                    <a:pos x="8" y="173"/>
                  </a:cxn>
                  <a:cxn ang="0">
                    <a:pos x="13" y="168"/>
                  </a:cxn>
                  <a:cxn ang="0">
                    <a:pos x="13" y="168"/>
                  </a:cxn>
                  <a:cxn ang="0">
                    <a:pos x="14" y="167"/>
                  </a:cxn>
                  <a:cxn ang="0">
                    <a:pos x="14" y="165"/>
                  </a:cxn>
                  <a:cxn ang="0">
                    <a:pos x="14" y="165"/>
                  </a:cxn>
                  <a:cxn ang="0">
                    <a:pos x="24" y="150"/>
                  </a:cxn>
                  <a:cxn ang="0">
                    <a:pos x="34" y="132"/>
                  </a:cxn>
                  <a:cxn ang="0">
                    <a:pos x="42" y="116"/>
                  </a:cxn>
                  <a:cxn ang="0">
                    <a:pos x="51" y="99"/>
                  </a:cxn>
                  <a:cxn ang="0">
                    <a:pos x="51" y="99"/>
                  </a:cxn>
                  <a:cxn ang="0">
                    <a:pos x="57" y="88"/>
                  </a:cxn>
                  <a:cxn ang="0">
                    <a:pos x="63" y="76"/>
                  </a:cxn>
                  <a:cxn ang="0">
                    <a:pos x="73" y="54"/>
                  </a:cxn>
                  <a:cxn ang="0">
                    <a:pos x="82" y="30"/>
                  </a:cxn>
                  <a:cxn ang="0">
                    <a:pos x="90" y="5"/>
                  </a:cxn>
                  <a:cxn ang="0">
                    <a:pos x="90" y="5"/>
                  </a:cxn>
                  <a:cxn ang="0">
                    <a:pos x="90" y="3"/>
                  </a:cxn>
                  <a:cxn ang="0">
                    <a:pos x="89" y="2"/>
                  </a:cxn>
                  <a:cxn ang="0">
                    <a:pos x="88" y="1"/>
                  </a:cxn>
                  <a:cxn ang="0">
                    <a:pos x="87" y="0"/>
                  </a:cxn>
                  <a:cxn ang="0">
                    <a:pos x="85" y="0"/>
                  </a:cxn>
                  <a:cxn ang="0">
                    <a:pos x="83" y="0"/>
                  </a:cxn>
                  <a:cxn ang="0">
                    <a:pos x="82" y="1"/>
                  </a:cxn>
                  <a:cxn ang="0">
                    <a:pos x="81" y="3"/>
                  </a:cxn>
                  <a:cxn ang="0">
                    <a:pos x="81" y="3"/>
                  </a:cxn>
                </a:cxnLst>
                <a:rect l="0" t="0" r="r" b="b"/>
                <a:pathLst>
                  <a:path w="90" h="175">
                    <a:moveTo>
                      <a:pt x="81" y="3"/>
                    </a:moveTo>
                    <a:lnTo>
                      <a:pt x="81" y="3"/>
                    </a:lnTo>
                    <a:lnTo>
                      <a:pt x="66" y="45"/>
                    </a:lnTo>
                    <a:lnTo>
                      <a:pt x="57" y="66"/>
                    </a:lnTo>
                    <a:lnTo>
                      <a:pt x="48" y="87"/>
                    </a:lnTo>
                    <a:lnTo>
                      <a:pt x="48" y="87"/>
                    </a:lnTo>
                    <a:lnTo>
                      <a:pt x="38" y="107"/>
                    </a:lnTo>
                    <a:lnTo>
                      <a:pt x="27" y="128"/>
                    </a:lnTo>
                    <a:lnTo>
                      <a:pt x="15" y="149"/>
                    </a:lnTo>
                    <a:lnTo>
                      <a:pt x="2" y="167"/>
                    </a:lnTo>
                    <a:lnTo>
                      <a:pt x="2" y="167"/>
                    </a:lnTo>
                    <a:lnTo>
                      <a:pt x="0" y="168"/>
                    </a:lnTo>
                    <a:lnTo>
                      <a:pt x="0" y="170"/>
                    </a:lnTo>
                    <a:lnTo>
                      <a:pt x="2" y="173"/>
                    </a:lnTo>
                    <a:lnTo>
                      <a:pt x="4" y="175"/>
                    </a:lnTo>
                    <a:lnTo>
                      <a:pt x="5" y="175"/>
                    </a:lnTo>
                    <a:lnTo>
                      <a:pt x="7" y="175"/>
                    </a:lnTo>
                    <a:lnTo>
                      <a:pt x="8" y="173"/>
                    </a:lnTo>
                    <a:lnTo>
                      <a:pt x="13" y="168"/>
                    </a:lnTo>
                    <a:lnTo>
                      <a:pt x="13" y="168"/>
                    </a:lnTo>
                    <a:lnTo>
                      <a:pt x="14" y="167"/>
                    </a:lnTo>
                    <a:lnTo>
                      <a:pt x="14" y="165"/>
                    </a:lnTo>
                    <a:lnTo>
                      <a:pt x="14" y="165"/>
                    </a:lnTo>
                    <a:lnTo>
                      <a:pt x="24" y="150"/>
                    </a:lnTo>
                    <a:lnTo>
                      <a:pt x="34" y="132"/>
                    </a:lnTo>
                    <a:lnTo>
                      <a:pt x="42" y="116"/>
                    </a:lnTo>
                    <a:lnTo>
                      <a:pt x="51" y="99"/>
                    </a:lnTo>
                    <a:lnTo>
                      <a:pt x="51" y="99"/>
                    </a:lnTo>
                    <a:lnTo>
                      <a:pt x="57" y="88"/>
                    </a:lnTo>
                    <a:lnTo>
                      <a:pt x="63" y="76"/>
                    </a:lnTo>
                    <a:lnTo>
                      <a:pt x="73" y="54"/>
                    </a:lnTo>
                    <a:lnTo>
                      <a:pt x="82" y="30"/>
                    </a:lnTo>
                    <a:lnTo>
                      <a:pt x="90" y="5"/>
                    </a:lnTo>
                    <a:lnTo>
                      <a:pt x="90" y="5"/>
                    </a:lnTo>
                    <a:lnTo>
                      <a:pt x="90" y="3"/>
                    </a:lnTo>
                    <a:lnTo>
                      <a:pt x="89" y="2"/>
                    </a:lnTo>
                    <a:lnTo>
                      <a:pt x="88" y="1"/>
                    </a:lnTo>
                    <a:lnTo>
                      <a:pt x="87" y="0"/>
                    </a:lnTo>
                    <a:lnTo>
                      <a:pt x="85" y="0"/>
                    </a:lnTo>
                    <a:lnTo>
                      <a:pt x="83" y="0"/>
                    </a:lnTo>
                    <a:lnTo>
                      <a:pt x="82" y="1"/>
                    </a:lnTo>
                    <a:lnTo>
                      <a:pt x="81" y="3"/>
                    </a:lnTo>
                    <a:lnTo>
                      <a:pt x="81" y="3"/>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18" name="chenying0907 890"/>
              <p:cNvSpPr/>
              <p:nvPr/>
            </p:nvSpPr>
            <p:spPr bwMode="auto">
              <a:xfrm>
                <a:off x="4538663" y="1304925"/>
                <a:ext cx="44450" cy="92075"/>
              </a:xfrm>
              <a:custGeom>
                <a:avLst/>
                <a:gdLst/>
                <a:ahLst/>
                <a:cxnLst>
                  <a:cxn ang="0">
                    <a:pos x="75" y="5"/>
                  </a:cxn>
                  <a:cxn ang="0">
                    <a:pos x="75" y="5"/>
                  </a:cxn>
                  <a:cxn ang="0">
                    <a:pos x="74" y="16"/>
                  </a:cxn>
                  <a:cxn ang="0">
                    <a:pos x="71" y="26"/>
                  </a:cxn>
                  <a:cxn ang="0">
                    <a:pos x="68" y="38"/>
                  </a:cxn>
                  <a:cxn ang="0">
                    <a:pos x="64" y="48"/>
                  </a:cxn>
                  <a:cxn ang="0">
                    <a:pos x="54" y="69"/>
                  </a:cxn>
                  <a:cxn ang="0">
                    <a:pos x="43" y="88"/>
                  </a:cxn>
                  <a:cxn ang="0">
                    <a:pos x="43" y="88"/>
                  </a:cxn>
                  <a:cxn ang="0">
                    <a:pos x="22" y="128"/>
                  </a:cxn>
                  <a:cxn ang="0">
                    <a:pos x="10" y="148"/>
                  </a:cxn>
                  <a:cxn ang="0">
                    <a:pos x="0" y="168"/>
                  </a:cxn>
                  <a:cxn ang="0">
                    <a:pos x="0" y="168"/>
                  </a:cxn>
                  <a:cxn ang="0">
                    <a:pos x="0" y="170"/>
                  </a:cxn>
                  <a:cxn ang="0">
                    <a:pos x="0" y="172"/>
                  </a:cxn>
                  <a:cxn ang="0">
                    <a:pos x="1" y="173"/>
                  </a:cxn>
                  <a:cxn ang="0">
                    <a:pos x="2" y="174"/>
                  </a:cxn>
                  <a:cxn ang="0">
                    <a:pos x="4" y="175"/>
                  </a:cxn>
                  <a:cxn ang="0">
                    <a:pos x="5" y="175"/>
                  </a:cxn>
                  <a:cxn ang="0">
                    <a:pos x="7" y="174"/>
                  </a:cxn>
                  <a:cxn ang="0">
                    <a:pos x="8" y="173"/>
                  </a:cxn>
                  <a:cxn ang="0">
                    <a:pos x="8" y="173"/>
                  </a:cxn>
                  <a:cxn ang="0">
                    <a:pos x="21" y="148"/>
                  </a:cxn>
                  <a:cxn ang="0">
                    <a:pos x="34" y="125"/>
                  </a:cxn>
                  <a:cxn ang="0">
                    <a:pos x="61" y="78"/>
                  </a:cxn>
                  <a:cxn ang="0">
                    <a:pos x="61" y="78"/>
                  </a:cxn>
                  <a:cxn ang="0">
                    <a:pos x="69" y="61"/>
                  </a:cxn>
                  <a:cxn ang="0">
                    <a:pos x="77" y="42"/>
                  </a:cxn>
                  <a:cxn ang="0">
                    <a:pos x="80" y="33"/>
                  </a:cxn>
                  <a:cxn ang="0">
                    <a:pos x="83" y="23"/>
                  </a:cxn>
                  <a:cxn ang="0">
                    <a:pos x="84" y="14"/>
                  </a:cxn>
                  <a:cxn ang="0">
                    <a:pos x="85" y="5"/>
                  </a:cxn>
                  <a:cxn ang="0">
                    <a:pos x="85" y="5"/>
                  </a:cxn>
                  <a:cxn ang="0">
                    <a:pos x="85" y="3"/>
                  </a:cxn>
                  <a:cxn ang="0">
                    <a:pos x="84" y="1"/>
                  </a:cxn>
                  <a:cxn ang="0">
                    <a:pos x="82" y="0"/>
                  </a:cxn>
                  <a:cxn ang="0">
                    <a:pos x="81" y="0"/>
                  </a:cxn>
                  <a:cxn ang="0">
                    <a:pos x="78" y="0"/>
                  </a:cxn>
                  <a:cxn ang="0">
                    <a:pos x="77" y="1"/>
                  </a:cxn>
                  <a:cxn ang="0">
                    <a:pos x="75" y="3"/>
                  </a:cxn>
                  <a:cxn ang="0">
                    <a:pos x="75" y="5"/>
                  </a:cxn>
                  <a:cxn ang="0">
                    <a:pos x="75" y="5"/>
                  </a:cxn>
                </a:cxnLst>
                <a:rect l="0" t="0" r="r" b="b"/>
                <a:pathLst>
                  <a:path w="85" h="175">
                    <a:moveTo>
                      <a:pt x="75" y="5"/>
                    </a:moveTo>
                    <a:lnTo>
                      <a:pt x="75" y="5"/>
                    </a:lnTo>
                    <a:lnTo>
                      <a:pt x="74" y="16"/>
                    </a:lnTo>
                    <a:lnTo>
                      <a:pt x="71" y="26"/>
                    </a:lnTo>
                    <a:lnTo>
                      <a:pt x="68" y="38"/>
                    </a:lnTo>
                    <a:lnTo>
                      <a:pt x="64" y="48"/>
                    </a:lnTo>
                    <a:lnTo>
                      <a:pt x="54" y="69"/>
                    </a:lnTo>
                    <a:lnTo>
                      <a:pt x="43" y="88"/>
                    </a:lnTo>
                    <a:lnTo>
                      <a:pt x="43" y="88"/>
                    </a:lnTo>
                    <a:lnTo>
                      <a:pt x="22" y="128"/>
                    </a:lnTo>
                    <a:lnTo>
                      <a:pt x="10" y="148"/>
                    </a:lnTo>
                    <a:lnTo>
                      <a:pt x="0" y="168"/>
                    </a:lnTo>
                    <a:lnTo>
                      <a:pt x="0" y="168"/>
                    </a:lnTo>
                    <a:lnTo>
                      <a:pt x="0" y="170"/>
                    </a:lnTo>
                    <a:lnTo>
                      <a:pt x="0" y="172"/>
                    </a:lnTo>
                    <a:lnTo>
                      <a:pt x="1" y="173"/>
                    </a:lnTo>
                    <a:lnTo>
                      <a:pt x="2" y="174"/>
                    </a:lnTo>
                    <a:lnTo>
                      <a:pt x="4" y="175"/>
                    </a:lnTo>
                    <a:lnTo>
                      <a:pt x="5" y="175"/>
                    </a:lnTo>
                    <a:lnTo>
                      <a:pt x="7" y="174"/>
                    </a:lnTo>
                    <a:lnTo>
                      <a:pt x="8" y="173"/>
                    </a:lnTo>
                    <a:lnTo>
                      <a:pt x="8" y="173"/>
                    </a:lnTo>
                    <a:lnTo>
                      <a:pt x="21" y="148"/>
                    </a:lnTo>
                    <a:lnTo>
                      <a:pt x="34" y="125"/>
                    </a:lnTo>
                    <a:lnTo>
                      <a:pt x="61" y="78"/>
                    </a:lnTo>
                    <a:lnTo>
                      <a:pt x="61" y="78"/>
                    </a:lnTo>
                    <a:lnTo>
                      <a:pt x="69" y="61"/>
                    </a:lnTo>
                    <a:lnTo>
                      <a:pt x="77" y="42"/>
                    </a:lnTo>
                    <a:lnTo>
                      <a:pt x="80" y="33"/>
                    </a:lnTo>
                    <a:lnTo>
                      <a:pt x="83" y="23"/>
                    </a:lnTo>
                    <a:lnTo>
                      <a:pt x="84" y="14"/>
                    </a:lnTo>
                    <a:lnTo>
                      <a:pt x="85" y="5"/>
                    </a:lnTo>
                    <a:lnTo>
                      <a:pt x="85" y="5"/>
                    </a:lnTo>
                    <a:lnTo>
                      <a:pt x="85" y="3"/>
                    </a:lnTo>
                    <a:lnTo>
                      <a:pt x="84" y="1"/>
                    </a:lnTo>
                    <a:lnTo>
                      <a:pt x="82" y="0"/>
                    </a:lnTo>
                    <a:lnTo>
                      <a:pt x="81" y="0"/>
                    </a:lnTo>
                    <a:lnTo>
                      <a:pt x="78" y="0"/>
                    </a:lnTo>
                    <a:lnTo>
                      <a:pt x="77" y="1"/>
                    </a:lnTo>
                    <a:lnTo>
                      <a:pt x="75" y="3"/>
                    </a:lnTo>
                    <a:lnTo>
                      <a:pt x="75" y="5"/>
                    </a:lnTo>
                    <a:lnTo>
                      <a:pt x="75" y="5"/>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19" name="chenying0907 891"/>
              <p:cNvSpPr/>
              <p:nvPr/>
            </p:nvSpPr>
            <p:spPr bwMode="auto">
              <a:xfrm>
                <a:off x="4568825" y="1336675"/>
                <a:ext cx="44450" cy="87313"/>
              </a:xfrm>
              <a:custGeom>
                <a:avLst/>
                <a:gdLst/>
                <a:ahLst/>
                <a:cxnLst>
                  <a:cxn ang="0">
                    <a:pos x="85" y="4"/>
                  </a:cxn>
                  <a:cxn ang="0">
                    <a:pos x="85" y="4"/>
                  </a:cxn>
                  <a:cxn ang="0">
                    <a:pos x="85" y="2"/>
                  </a:cxn>
                  <a:cxn ang="0">
                    <a:pos x="82" y="1"/>
                  </a:cxn>
                  <a:cxn ang="0">
                    <a:pos x="79" y="0"/>
                  </a:cxn>
                  <a:cxn ang="0">
                    <a:pos x="78" y="0"/>
                  </a:cxn>
                  <a:cxn ang="0">
                    <a:pos x="76" y="1"/>
                  </a:cxn>
                  <a:cxn ang="0">
                    <a:pos x="75" y="2"/>
                  </a:cxn>
                  <a:cxn ang="0">
                    <a:pos x="75" y="4"/>
                  </a:cxn>
                  <a:cxn ang="0">
                    <a:pos x="75" y="4"/>
                  </a:cxn>
                  <a:cxn ang="0">
                    <a:pos x="75" y="14"/>
                  </a:cxn>
                  <a:cxn ang="0">
                    <a:pos x="73" y="23"/>
                  </a:cxn>
                  <a:cxn ang="0">
                    <a:pos x="69" y="33"/>
                  </a:cxn>
                  <a:cxn ang="0">
                    <a:pos x="64" y="42"/>
                  </a:cxn>
                  <a:cxn ang="0">
                    <a:pos x="52" y="59"/>
                  </a:cxn>
                  <a:cxn ang="0">
                    <a:pos x="47" y="69"/>
                  </a:cxn>
                  <a:cxn ang="0">
                    <a:pos x="43" y="77"/>
                  </a:cxn>
                  <a:cxn ang="0">
                    <a:pos x="43" y="77"/>
                  </a:cxn>
                  <a:cxn ang="0">
                    <a:pos x="35" y="96"/>
                  </a:cxn>
                  <a:cxn ang="0">
                    <a:pos x="27" y="113"/>
                  </a:cxn>
                  <a:cxn ang="0">
                    <a:pos x="27" y="113"/>
                  </a:cxn>
                  <a:cxn ang="0">
                    <a:pos x="16" y="137"/>
                  </a:cxn>
                  <a:cxn ang="0">
                    <a:pos x="10" y="147"/>
                  </a:cxn>
                  <a:cxn ang="0">
                    <a:pos x="6" y="152"/>
                  </a:cxn>
                  <a:cxn ang="0">
                    <a:pos x="2" y="157"/>
                  </a:cxn>
                  <a:cxn ang="0">
                    <a:pos x="2" y="157"/>
                  </a:cxn>
                  <a:cxn ang="0">
                    <a:pos x="0" y="159"/>
                  </a:cxn>
                  <a:cxn ang="0">
                    <a:pos x="0" y="162"/>
                  </a:cxn>
                  <a:cxn ang="0">
                    <a:pos x="1" y="164"/>
                  </a:cxn>
                  <a:cxn ang="0">
                    <a:pos x="4" y="165"/>
                  </a:cxn>
                  <a:cxn ang="0">
                    <a:pos x="9" y="165"/>
                  </a:cxn>
                  <a:cxn ang="0">
                    <a:pos x="9" y="165"/>
                  </a:cxn>
                  <a:cxn ang="0">
                    <a:pos x="11" y="165"/>
                  </a:cxn>
                  <a:cxn ang="0">
                    <a:pos x="13" y="163"/>
                  </a:cxn>
                  <a:cxn ang="0">
                    <a:pos x="13" y="161"/>
                  </a:cxn>
                  <a:cxn ang="0">
                    <a:pos x="13" y="159"/>
                  </a:cxn>
                  <a:cxn ang="0">
                    <a:pos x="13" y="159"/>
                  </a:cxn>
                  <a:cxn ang="0">
                    <a:pos x="16" y="155"/>
                  </a:cxn>
                  <a:cxn ang="0">
                    <a:pos x="19" y="149"/>
                  </a:cxn>
                  <a:cxn ang="0">
                    <a:pos x="25" y="139"/>
                  </a:cxn>
                  <a:cxn ang="0">
                    <a:pos x="25" y="139"/>
                  </a:cxn>
                  <a:cxn ang="0">
                    <a:pos x="37" y="113"/>
                  </a:cxn>
                  <a:cxn ang="0">
                    <a:pos x="49" y="87"/>
                  </a:cxn>
                  <a:cxn ang="0">
                    <a:pos x="49" y="87"/>
                  </a:cxn>
                  <a:cxn ang="0">
                    <a:pos x="54" y="77"/>
                  </a:cxn>
                  <a:cxn ang="0">
                    <a:pos x="60" y="68"/>
                  </a:cxn>
                  <a:cxn ang="0">
                    <a:pos x="72" y="47"/>
                  </a:cxn>
                  <a:cxn ang="0">
                    <a:pos x="77" y="37"/>
                  </a:cxn>
                  <a:cxn ang="0">
                    <a:pos x="81" y="26"/>
                  </a:cxn>
                  <a:cxn ang="0">
                    <a:pos x="85" y="15"/>
                  </a:cxn>
                  <a:cxn ang="0">
                    <a:pos x="85" y="10"/>
                  </a:cxn>
                  <a:cxn ang="0">
                    <a:pos x="85" y="4"/>
                  </a:cxn>
                  <a:cxn ang="0">
                    <a:pos x="85" y="4"/>
                  </a:cxn>
                </a:cxnLst>
                <a:rect l="0" t="0" r="r" b="b"/>
                <a:pathLst>
                  <a:path w="85" h="165">
                    <a:moveTo>
                      <a:pt x="85" y="4"/>
                    </a:moveTo>
                    <a:lnTo>
                      <a:pt x="85" y="4"/>
                    </a:lnTo>
                    <a:lnTo>
                      <a:pt x="85" y="2"/>
                    </a:lnTo>
                    <a:lnTo>
                      <a:pt x="82" y="1"/>
                    </a:lnTo>
                    <a:lnTo>
                      <a:pt x="79" y="0"/>
                    </a:lnTo>
                    <a:lnTo>
                      <a:pt x="78" y="0"/>
                    </a:lnTo>
                    <a:lnTo>
                      <a:pt x="76" y="1"/>
                    </a:lnTo>
                    <a:lnTo>
                      <a:pt x="75" y="2"/>
                    </a:lnTo>
                    <a:lnTo>
                      <a:pt x="75" y="4"/>
                    </a:lnTo>
                    <a:lnTo>
                      <a:pt x="75" y="4"/>
                    </a:lnTo>
                    <a:lnTo>
                      <a:pt x="75" y="14"/>
                    </a:lnTo>
                    <a:lnTo>
                      <a:pt x="73" y="23"/>
                    </a:lnTo>
                    <a:lnTo>
                      <a:pt x="69" y="33"/>
                    </a:lnTo>
                    <a:lnTo>
                      <a:pt x="64" y="42"/>
                    </a:lnTo>
                    <a:lnTo>
                      <a:pt x="52" y="59"/>
                    </a:lnTo>
                    <a:lnTo>
                      <a:pt x="47" y="69"/>
                    </a:lnTo>
                    <a:lnTo>
                      <a:pt x="43" y="77"/>
                    </a:lnTo>
                    <a:lnTo>
                      <a:pt x="43" y="77"/>
                    </a:lnTo>
                    <a:lnTo>
                      <a:pt x="35" y="96"/>
                    </a:lnTo>
                    <a:lnTo>
                      <a:pt x="27" y="113"/>
                    </a:lnTo>
                    <a:lnTo>
                      <a:pt x="27" y="113"/>
                    </a:lnTo>
                    <a:lnTo>
                      <a:pt x="16" y="137"/>
                    </a:lnTo>
                    <a:lnTo>
                      <a:pt x="10" y="147"/>
                    </a:lnTo>
                    <a:lnTo>
                      <a:pt x="6" y="152"/>
                    </a:lnTo>
                    <a:lnTo>
                      <a:pt x="2" y="157"/>
                    </a:lnTo>
                    <a:lnTo>
                      <a:pt x="2" y="157"/>
                    </a:lnTo>
                    <a:lnTo>
                      <a:pt x="0" y="159"/>
                    </a:lnTo>
                    <a:lnTo>
                      <a:pt x="0" y="162"/>
                    </a:lnTo>
                    <a:lnTo>
                      <a:pt x="1" y="164"/>
                    </a:lnTo>
                    <a:lnTo>
                      <a:pt x="4" y="165"/>
                    </a:lnTo>
                    <a:lnTo>
                      <a:pt x="9" y="165"/>
                    </a:lnTo>
                    <a:lnTo>
                      <a:pt x="9" y="165"/>
                    </a:lnTo>
                    <a:lnTo>
                      <a:pt x="11" y="165"/>
                    </a:lnTo>
                    <a:lnTo>
                      <a:pt x="13" y="163"/>
                    </a:lnTo>
                    <a:lnTo>
                      <a:pt x="13" y="161"/>
                    </a:lnTo>
                    <a:lnTo>
                      <a:pt x="13" y="159"/>
                    </a:lnTo>
                    <a:lnTo>
                      <a:pt x="13" y="159"/>
                    </a:lnTo>
                    <a:lnTo>
                      <a:pt x="16" y="155"/>
                    </a:lnTo>
                    <a:lnTo>
                      <a:pt x="19" y="149"/>
                    </a:lnTo>
                    <a:lnTo>
                      <a:pt x="25" y="139"/>
                    </a:lnTo>
                    <a:lnTo>
                      <a:pt x="25" y="139"/>
                    </a:lnTo>
                    <a:lnTo>
                      <a:pt x="37" y="113"/>
                    </a:lnTo>
                    <a:lnTo>
                      <a:pt x="49" y="87"/>
                    </a:lnTo>
                    <a:lnTo>
                      <a:pt x="49" y="87"/>
                    </a:lnTo>
                    <a:lnTo>
                      <a:pt x="54" y="77"/>
                    </a:lnTo>
                    <a:lnTo>
                      <a:pt x="60" y="68"/>
                    </a:lnTo>
                    <a:lnTo>
                      <a:pt x="72" y="47"/>
                    </a:lnTo>
                    <a:lnTo>
                      <a:pt x="77" y="37"/>
                    </a:lnTo>
                    <a:lnTo>
                      <a:pt x="81" y="26"/>
                    </a:lnTo>
                    <a:lnTo>
                      <a:pt x="85" y="15"/>
                    </a:lnTo>
                    <a:lnTo>
                      <a:pt x="85" y="10"/>
                    </a:lnTo>
                    <a:lnTo>
                      <a:pt x="85" y="4"/>
                    </a:lnTo>
                    <a:lnTo>
                      <a:pt x="85" y="4"/>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20" name="chenying0907 892"/>
              <p:cNvSpPr/>
              <p:nvPr/>
            </p:nvSpPr>
            <p:spPr bwMode="auto">
              <a:xfrm>
                <a:off x="4608513" y="1366838"/>
                <a:ext cx="47625" cy="85725"/>
              </a:xfrm>
              <a:custGeom>
                <a:avLst/>
                <a:gdLst/>
                <a:ahLst/>
                <a:cxnLst>
                  <a:cxn ang="0">
                    <a:pos x="81" y="5"/>
                  </a:cxn>
                  <a:cxn ang="0">
                    <a:pos x="81" y="5"/>
                  </a:cxn>
                  <a:cxn ang="0">
                    <a:pos x="80" y="15"/>
                  </a:cxn>
                  <a:cxn ang="0">
                    <a:pos x="77" y="25"/>
                  </a:cxn>
                  <a:cxn ang="0">
                    <a:pos x="73" y="36"/>
                  </a:cxn>
                  <a:cxn ang="0">
                    <a:pos x="67" y="46"/>
                  </a:cxn>
                  <a:cxn ang="0">
                    <a:pos x="56" y="64"/>
                  </a:cxn>
                  <a:cxn ang="0">
                    <a:pos x="46" y="83"/>
                  </a:cxn>
                  <a:cxn ang="0">
                    <a:pos x="46" y="83"/>
                  </a:cxn>
                  <a:cxn ang="0">
                    <a:pos x="34" y="101"/>
                  </a:cxn>
                  <a:cxn ang="0">
                    <a:pos x="23" y="119"/>
                  </a:cxn>
                  <a:cxn ang="0">
                    <a:pos x="1" y="154"/>
                  </a:cxn>
                  <a:cxn ang="0">
                    <a:pos x="1" y="154"/>
                  </a:cxn>
                  <a:cxn ang="0">
                    <a:pos x="0" y="156"/>
                  </a:cxn>
                  <a:cxn ang="0">
                    <a:pos x="0" y="158"/>
                  </a:cxn>
                  <a:cxn ang="0">
                    <a:pos x="1" y="159"/>
                  </a:cxn>
                  <a:cxn ang="0">
                    <a:pos x="2" y="160"/>
                  </a:cxn>
                  <a:cxn ang="0">
                    <a:pos x="4" y="162"/>
                  </a:cxn>
                  <a:cxn ang="0">
                    <a:pos x="6" y="162"/>
                  </a:cxn>
                  <a:cxn ang="0">
                    <a:pos x="7" y="160"/>
                  </a:cxn>
                  <a:cxn ang="0">
                    <a:pos x="10" y="159"/>
                  </a:cxn>
                  <a:cxn ang="0">
                    <a:pos x="10" y="159"/>
                  </a:cxn>
                  <a:cxn ang="0">
                    <a:pos x="33" y="120"/>
                  </a:cxn>
                  <a:cxn ang="0">
                    <a:pos x="46" y="101"/>
                  </a:cxn>
                  <a:cxn ang="0">
                    <a:pos x="57" y="81"/>
                  </a:cxn>
                  <a:cxn ang="0">
                    <a:pos x="57" y="81"/>
                  </a:cxn>
                  <a:cxn ang="0">
                    <a:pos x="68" y="62"/>
                  </a:cxn>
                  <a:cxn ang="0">
                    <a:pos x="79" y="45"/>
                  </a:cxn>
                  <a:cxn ang="0">
                    <a:pos x="83" y="34"/>
                  </a:cxn>
                  <a:cxn ang="0">
                    <a:pos x="86" y="25"/>
                  </a:cxn>
                  <a:cxn ang="0">
                    <a:pos x="89" y="15"/>
                  </a:cxn>
                  <a:cxn ang="0">
                    <a:pos x="90" y="5"/>
                  </a:cxn>
                  <a:cxn ang="0">
                    <a:pos x="90" y="5"/>
                  </a:cxn>
                  <a:cxn ang="0">
                    <a:pos x="90" y="2"/>
                  </a:cxn>
                  <a:cxn ang="0">
                    <a:pos x="89" y="1"/>
                  </a:cxn>
                  <a:cxn ang="0">
                    <a:pos x="88" y="0"/>
                  </a:cxn>
                  <a:cxn ang="0">
                    <a:pos x="86" y="0"/>
                  </a:cxn>
                  <a:cxn ang="0">
                    <a:pos x="83" y="1"/>
                  </a:cxn>
                  <a:cxn ang="0">
                    <a:pos x="82" y="2"/>
                  </a:cxn>
                  <a:cxn ang="0">
                    <a:pos x="81" y="5"/>
                  </a:cxn>
                  <a:cxn ang="0">
                    <a:pos x="81" y="5"/>
                  </a:cxn>
                </a:cxnLst>
                <a:rect l="0" t="0" r="r" b="b"/>
                <a:pathLst>
                  <a:path w="90" h="162">
                    <a:moveTo>
                      <a:pt x="81" y="5"/>
                    </a:moveTo>
                    <a:lnTo>
                      <a:pt x="81" y="5"/>
                    </a:lnTo>
                    <a:lnTo>
                      <a:pt x="80" y="15"/>
                    </a:lnTo>
                    <a:lnTo>
                      <a:pt x="77" y="25"/>
                    </a:lnTo>
                    <a:lnTo>
                      <a:pt x="73" y="36"/>
                    </a:lnTo>
                    <a:lnTo>
                      <a:pt x="67" y="46"/>
                    </a:lnTo>
                    <a:lnTo>
                      <a:pt x="56" y="64"/>
                    </a:lnTo>
                    <a:lnTo>
                      <a:pt x="46" y="83"/>
                    </a:lnTo>
                    <a:lnTo>
                      <a:pt x="46" y="83"/>
                    </a:lnTo>
                    <a:lnTo>
                      <a:pt x="34" y="101"/>
                    </a:lnTo>
                    <a:lnTo>
                      <a:pt x="23" y="119"/>
                    </a:lnTo>
                    <a:lnTo>
                      <a:pt x="1" y="154"/>
                    </a:lnTo>
                    <a:lnTo>
                      <a:pt x="1" y="154"/>
                    </a:lnTo>
                    <a:lnTo>
                      <a:pt x="0" y="156"/>
                    </a:lnTo>
                    <a:lnTo>
                      <a:pt x="0" y="158"/>
                    </a:lnTo>
                    <a:lnTo>
                      <a:pt x="1" y="159"/>
                    </a:lnTo>
                    <a:lnTo>
                      <a:pt x="2" y="160"/>
                    </a:lnTo>
                    <a:lnTo>
                      <a:pt x="4" y="162"/>
                    </a:lnTo>
                    <a:lnTo>
                      <a:pt x="6" y="162"/>
                    </a:lnTo>
                    <a:lnTo>
                      <a:pt x="7" y="160"/>
                    </a:lnTo>
                    <a:lnTo>
                      <a:pt x="10" y="159"/>
                    </a:lnTo>
                    <a:lnTo>
                      <a:pt x="10" y="159"/>
                    </a:lnTo>
                    <a:lnTo>
                      <a:pt x="33" y="120"/>
                    </a:lnTo>
                    <a:lnTo>
                      <a:pt x="46" y="101"/>
                    </a:lnTo>
                    <a:lnTo>
                      <a:pt x="57" y="81"/>
                    </a:lnTo>
                    <a:lnTo>
                      <a:pt x="57" y="81"/>
                    </a:lnTo>
                    <a:lnTo>
                      <a:pt x="68" y="62"/>
                    </a:lnTo>
                    <a:lnTo>
                      <a:pt x="79" y="45"/>
                    </a:lnTo>
                    <a:lnTo>
                      <a:pt x="83" y="34"/>
                    </a:lnTo>
                    <a:lnTo>
                      <a:pt x="86" y="25"/>
                    </a:lnTo>
                    <a:lnTo>
                      <a:pt x="89" y="15"/>
                    </a:lnTo>
                    <a:lnTo>
                      <a:pt x="90" y="5"/>
                    </a:lnTo>
                    <a:lnTo>
                      <a:pt x="90" y="5"/>
                    </a:lnTo>
                    <a:lnTo>
                      <a:pt x="90" y="2"/>
                    </a:lnTo>
                    <a:lnTo>
                      <a:pt x="89" y="1"/>
                    </a:lnTo>
                    <a:lnTo>
                      <a:pt x="88" y="0"/>
                    </a:lnTo>
                    <a:lnTo>
                      <a:pt x="86" y="0"/>
                    </a:lnTo>
                    <a:lnTo>
                      <a:pt x="83" y="1"/>
                    </a:lnTo>
                    <a:lnTo>
                      <a:pt x="82" y="2"/>
                    </a:lnTo>
                    <a:lnTo>
                      <a:pt x="81" y="5"/>
                    </a:lnTo>
                    <a:lnTo>
                      <a:pt x="81" y="5"/>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21" name="chenying0907 893"/>
              <p:cNvSpPr/>
              <p:nvPr/>
            </p:nvSpPr>
            <p:spPr bwMode="auto">
              <a:xfrm>
                <a:off x="4632325" y="1397000"/>
                <a:ext cx="49213" cy="85725"/>
              </a:xfrm>
              <a:custGeom>
                <a:avLst/>
                <a:gdLst/>
                <a:ahLst/>
                <a:cxnLst>
                  <a:cxn ang="0">
                    <a:pos x="84" y="0"/>
                  </a:cxn>
                  <a:cxn ang="0">
                    <a:pos x="84" y="0"/>
                  </a:cxn>
                  <a:cxn ang="0">
                    <a:pos x="81" y="3"/>
                  </a:cxn>
                  <a:cxn ang="0">
                    <a:pos x="78" y="6"/>
                  </a:cxn>
                  <a:cxn ang="0">
                    <a:pos x="73" y="14"/>
                  </a:cxn>
                  <a:cxn ang="0">
                    <a:pos x="65" y="29"/>
                  </a:cxn>
                  <a:cxn ang="0">
                    <a:pos x="65" y="29"/>
                  </a:cxn>
                  <a:cxn ang="0">
                    <a:pos x="56" y="46"/>
                  </a:cxn>
                  <a:cxn ang="0">
                    <a:pos x="47" y="61"/>
                  </a:cxn>
                  <a:cxn ang="0">
                    <a:pos x="31" y="93"/>
                  </a:cxn>
                  <a:cxn ang="0">
                    <a:pos x="31" y="93"/>
                  </a:cxn>
                  <a:cxn ang="0">
                    <a:pos x="19" y="114"/>
                  </a:cxn>
                  <a:cxn ang="0">
                    <a:pos x="6" y="133"/>
                  </a:cxn>
                  <a:cxn ang="0">
                    <a:pos x="6" y="133"/>
                  </a:cxn>
                  <a:cxn ang="0">
                    <a:pos x="2" y="140"/>
                  </a:cxn>
                  <a:cxn ang="0">
                    <a:pos x="0" y="146"/>
                  </a:cxn>
                  <a:cxn ang="0">
                    <a:pos x="0" y="152"/>
                  </a:cxn>
                  <a:cxn ang="0">
                    <a:pos x="1" y="156"/>
                  </a:cxn>
                  <a:cxn ang="0">
                    <a:pos x="3" y="159"/>
                  </a:cxn>
                  <a:cxn ang="0">
                    <a:pos x="3" y="159"/>
                  </a:cxn>
                  <a:cxn ang="0">
                    <a:pos x="5" y="160"/>
                  </a:cxn>
                  <a:cxn ang="0">
                    <a:pos x="7" y="161"/>
                  </a:cxn>
                  <a:cxn ang="0">
                    <a:pos x="10" y="160"/>
                  </a:cxn>
                  <a:cxn ang="0">
                    <a:pos x="11" y="158"/>
                  </a:cxn>
                  <a:cxn ang="0">
                    <a:pos x="12" y="156"/>
                  </a:cxn>
                  <a:cxn ang="0">
                    <a:pos x="12" y="156"/>
                  </a:cxn>
                  <a:cxn ang="0">
                    <a:pos x="14" y="155"/>
                  </a:cxn>
                  <a:cxn ang="0">
                    <a:pos x="15" y="154"/>
                  </a:cxn>
                  <a:cxn ang="0">
                    <a:pos x="15" y="150"/>
                  </a:cxn>
                  <a:cxn ang="0">
                    <a:pos x="15" y="149"/>
                  </a:cxn>
                  <a:cxn ang="0">
                    <a:pos x="13" y="148"/>
                  </a:cxn>
                  <a:cxn ang="0">
                    <a:pos x="12" y="147"/>
                  </a:cxn>
                  <a:cxn ang="0">
                    <a:pos x="10" y="147"/>
                  </a:cxn>
                  <a:cxn ang="0">
                    <a:pos x="10" y="147"/>
                  </a:cxn>
                  <a:cxn ang="0">
                    <a:pos x="9" y="148"/>
                  </a:cxn>
                  <a:cxn ang="0">
                    <a:pos x="9" y="148"/>
                  </a:cxn>
                  <a:cxn ang="0">
                    <a:pos x="10" y="145"/>
                  </a:cxn>
                  <a:cxn ang="0">
                    <a:pos x="11" y="142"/>
                  </a:cxn>
                  <a:cxn ang="0">
                    <a:pos x="16" y="136"/>
                  </a:cxn>
                  <a:cxn ang="0">
                    <a:pos x="21" y="130"/>
                  </a:cxn>
                  <a:cxn ang="0">
                    <a:pos x="24" y="125"/>
                  </a:cxn>
                  <a:cxn ang="0">
                    <a:pos x="24" y="125"/>
                  </a:cxn>
                  <a:cxn ang="0">
                    <a:pos x="47" y="83"/>
                  </a:cxn>
                  <a:cxn ang="0">
                    <a:pos x="47" y="83"/>
                  </a:cxn>
                  <a:cxn ang="0">
                    <a:pos x="59" y="61"/>
                  </a:cxn>
                  <a:cxn ang="0">
                    <a:pos x="70" y="40"/>
                  </a:cxn>
                  <a:cxn ang="0">
                    <a:pos x="70" y="40"/>
                  </a:cxn>
                  <a:cxn ang="0">
                    <a:pos x="78" y="24"/>
                  </a:cxn>
                  <a:cxn ang="0">
                    <a:pos x="83" y="15"/>
                  </a:cxn>
                  <a:cxn ang="0">
                    <a:pos x="86" y="12"/>
                  </a:cxn>
                  <a:cxn ang="0">
                    <a:pos x="90" y="8"/>
                  </a:cxn>
                  <a:cxn ang="0">
                    <a:pos x="90" y="8"/>
                  </a:cxn>
                  <a:cxn ang="0">
                    <a:pos x="91" y="7"/>
                  </a:cxn>
                  <a:cxn ang="0">
                    <a:pos x="92" y="6"/>
                  </a:cxn>
                  <a:cxn ang="0">
                    <a:pos x="92" y="4"/>
                  </a:cxn>
                  <a:cxn ang="0">
                    <a:pos x="91" y="2"/>
                  </a:cxn>
                  <a:cxn ang="0">
                    <a:pos x="90" y="1"/>
                  </a:cxn>
                  <a:cxn ang="0">
                    <a:pos x="88" y="0"/>
                  </a:cxn>
                  <a:cxn ang="0">
                    <a:pos x="86" y="0"/>
                  </a:cxn>
                  <a:cxn ang="0">
                    <a:pos x="84" y="0"/>
                  </a:cxn>
                  <a:cxn ang="0">
                    <a:pos x="84" y="0"/>
                  </a:cxn>
                </a:cxnLst>
                <a:rect l="0" t="0" r="r" b="b"/>
                <a:pathLst>
                  <a:path w="92" h="161">
                    <a:moveTo>
                      <a:pt x="84" y="0"/>
                    </a:moveTo>
                    <a:lnTo>
                      <a:pt x="84" y="0"/>
                    </a:lnTo>
                    <a:lnTo>
                      <a:pt x="81" y="3"/>
                    </a:lnTo>
                    <a:lnTo>
                      <a:pt x="78" y="6"/>
                    </a:lnTo>
                    <a:lnTo>
                      <a:pt x="73" y="14"/>
                    </a:lnTo>
                    <a:lnTo>
                      <a:pt x="65" y="29"/>
                    </a:lnTo>
                    <a:lnTo>
                      <a:pt x="65" y="29"/>
                    </a:lnTo>
                    <a:lnTo>
                      <a:pt x="56" y="46"/>
                    </a:lnTo>
                    <a:lnTo>
                      <a:pt x="47" y="61"/>
                    </a:lnTo>
                    <a:lnTo>
                      <a:pt x="31" y="93"/>
                    </a:lnTo>
                    <a:lnTo>
                      <a:pt x="31" y="93"/>
                    </a:lnTo>
                    <a:lnTo>
                      <a:pt x="19" y="114"/>
                    </a:lnTo>
                    <a:lnTo>
                      <a:pt x="6" y="133"/>
                    </a:lnTo>
                    <a:lnTo>
                      <a:pt x="6" y="133"/>
                    </a:lnTo>
                    <a:lnTo>
                      <a:pt x="2" y="140"/>
                    </a:lnTo>
                    <a:lnTo>
                      <a:pt x="0" y="146"/>
                    </a:lnTo>
                    <a:lnTo>
                      <a:pt x="0" y="152"/>
                    </a:lnTo>
                    <a:lnTo>
                      <a:pt x="1" y="156"/>
                    </a:lnTo>
                    <a:lnTo>
                      <a:pt x="3" y="159"/>
                    </a:lnTo>
                    <a:lnTo>
                      <a:pt x="3" y="159"/>
                    </a:lnTo>
                    <a:lnTo>
                      <a:pt x="5" y="160"/>
                    </a:lnTo>
                    <a:lnTo>
                      <a:pt x="7" y="161"/>
                    </a:lnTo>
                    <a:lnTo>
                      <a:pt x="10" y="160"/>
                    </a:lnTo>
                    <a:lnTo>
                      <a:pt x="11" y="158"/>
                    </a:lnTo>
                    <a:lnTo>
                      <a:pt x="12" y="156"/>
                    </a:lnTo>
                    <a:lnTo>
                      <a:pt x="12" y="156"/>
                    </a:lnTo>
                    <a:lnTo>
                      <a:pt x="14" y="155"/>
                    </a:lnTo>
                    <a:lnTo>
                      <a:pt x="15" y="154"/>
                    </a:lnTo>
                    <a:lnTo>
                      <a:pt x="15" y="150"/>
                    </a:lnTo>
                    <a:lnTo>
                      <a:pt x="15" y="149"/>
                    </a:lnTo>
                    <a:lnTo>
                      <a:pt x="13" y="148"/>
                    </a:lnTo>
                    <a:lnTo>
                      <a:pt x="12" y="147"/>
                    </a:lnTo>
                    <a:lnTo>
                      <a:pt x="10" y="147"/>
                    </a:lnTo>
                    <a:lnTo>
                      <a:pt x="10" y="147"/>
                    </a:lnTo>
                    <a:lnTo>
                      <a:pt x="9" y="148"/>
                    </a:lnTo>
                    <a:lnTo>
                      <a:pt x="9" y="148"/>
                    </a:lnTo>
                    <a:lnTo>
                      <a:pt x="10" y="145"/>
                    </a:lnTo>
                    <a:lnTo>
                      <a:pt x="11" y="142"/>
                    </a:lnTo>
                    <a:lnTo>
                      <a:pt x="16" y="136"/>
                    </a:lnTo>
                    <a:lnTo>
                      <a:pt x="21" y="130"/>
                    </a:lnTo>
                    <a:lnTo>
                      <a:pt x="24" y="125"/>
                    </a:lnTo>
                    <a:lnTo>
                      <a:pt x="24" y="125"/>
                    </a:lnTo>
                    <a:lnTo>
                      <a:pt x="47" y="83"/>
                    </a:lnTo>
                    <a:lnTo>
                      <a:pt x="47" y="83"/>
                    </a:lnTo>
                    <a:lnTo>
                      <a:pt x="59" y="61"/>
                    </a:lnTo>
                    <a:lnTo>
                      <a:pt x="70" y="40"/>
                    </a:lnTo>
                    <a:lnTo>
                      <a:pt x="70" y="40"/>
                    </a:lnTo>
                    <a:lnTo>
                      <a:pt x="78" y="24"/>
                    </a:lnTo>
                    <a:lnTo>
                      <a:pt x="83" y="15"/>
                    </a:lnTo>
                    <a:lnTo>
                      <a:pt x="86" y="12"/>
                    </a:lnTo>
                    <a:lnTo>
                      <a:pt x="90" y="8"/>
                    </a:lnTo>
                    <a:lnTo>
                      <a:pt x="90" y="8"/>
                    </a:lnTo>
                    <a:lnTo>
                      <a:pt x="91" y="7"/>
                    </a:lnTo>
                    <a:lnTo>
                      <a:pt x="92" y="6"/>
                    </a:lnTo>
                    <a:lnTo>
                      <a:pt x="92" y="4"/>
                    </a:lnTo>
                    <a:lnTo>
                      <a:pt x="91" y="2"/>
                    </a:lnTo>
                    <a:lnTo>
                      <a:pt x="90" y="1"/>
                    </a:lnTo>
                    <a:lnTo>
                      <a:pt x="88" y="0"/>
                    </a:lnTo>
                    <a:lnTo>
                      <a:pt x="86" y="0"/>
                    </a:lnTo>
                    <a:lnTo>
                      <a:pt x="84" y="0"/>
                    </a:lnTo>
                    <a:lnTo>
                      <a:pt x="84" y="0"/>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22" name="chenying0907 894"/>
              <p:cNvSpPr/>
              <p:nvPr/>
            </p:nvSpPr>
            <p:spPr bwMode="auto">
              <a:xfrm>
                <a:off x="4654550" y="1414463"/>
                <a:ext cx="52388" cy="85725"/>
              </a:xfrm>
              <a:custGeom>
                <a:avLst/>
                <a:gdLst/>
                <a:ahLst/>
                <a:cxnLst>
                  <a:cxn ang="0">
                    <a:pos x="90" y="3"/>
                  </a:cxn>
                  <a:cxn ang="0">
                    <a:pos x="90" y="3"/>
                  </a:cxn>
                  <a:cxn ang="0">
                    <a:pos x="89" y="9"/>
                  </a:cxn>
                  <a:cxn ang="0">
                    <a:pos x="86" y="13"/>
                  </a:cxn>
                  <a:cxn ang="0">
                    <a:pos x="79" y="23"/>
                  </a:cxn>
                  <a:cxn ang="0">
                    <a:pos x="67" y="41"/>
                  </a:cxn>
                  <a:cxn ang="0">
                    <a:pos x="67" y="41"/>
                  </a:cxn>
                  <a:cxn ang="0">
                    <a:pos x="53" y="61"/>
                  </a:cxn>
                  <a:cxn ang="0">
                    <a:pos x="38" y="83"/>
                  </a:cxn>
                  <a:cxn ang="0">
                    <a:pos x="38" y="83"/>
                  </a:cxn>
                  <a:cxn ang="0">
                    <a:pos x="33" y="94"/>
                  </a:cxn>
                  <a:cxn ang="0">
                    <a:pos x="28" y="107"/>
                  </a:cxn>
                  <a:cxn ang="0">
                    <a:pos x="23" y="119"/>
                  </a:cxn>
                  <a:cxn ang="0">
                    <a:pos x="20" y="124"/>
                  </a:cxn>
                  <a:cxn ang="0">
                    <a:pos x="15" y="129"/>
                  </a:cxn>
                  <a:cxn ang="0">
                    <a:pos x="15" y="129"/>
                  </a:cxn>
                  <a:cxn ang="0">
                    <a:pos x="10" y="136"/>
                  </a:cxn>
                  <a:cxn ang="0">
                    <a:pos x="6" y="142"/>
                  </a:cxn>
                  <a:cxn ang="0">
                    <a:pos x="3" y="148"/>
                  </a:cxn>
                  <a:cxn ang="0">
                    <a:pos x="0" y="155"/>
                  </a:cxn>
                  <a:cxn ang="0">
                    <a:pos x="0" y="155"/>
                  </a:cxn>
                  <a:cxn ang="0">
                    <a:pos x="0" y="157"/>
                  </a:cxn>
                  <a:cxn ang="0">
                    <a:pos x="0" y="159"/>
                  </a:cxn>
                  <a:cxn ang="0">
                    <a:pos x="1" y="160"/>
                  </a:cxn>
                  <a:cxn ang="0">
                    <a:pos x="3" y="161"/>
                  </a:cxn>
                  <a:cxn ang="0">
                    <a:pos x="6" y="160"/>
                  </a:cxn>
                  <a:cxn ang="0">
                    <a:pos x="8" y="159"/>
                  </a:cxn>
                  <a:cxn ang="0">
                    <a:pos x="9" y="158"/>
                  </a:cxn>
                  <a:cxn ang="0">
                    <a:pos x="9" y="158"/>
                  </a:cxn>
                  <a:cxn ang="0">
                    <a:pos x="13" y="149"/>
                  </a:cxn>
                  <a:cxn ang="0">
                    <a:pos x="20" y="141"/>
                  </a:cxn>
                  <a:cxn ang="0">
                    <a:pos x="26" y="132"/>
                  </a:cxn>
                  <a:cxn ang="0">
                    <a:pos x="31" y="123"/>
                  </a:cxn>
                  <a:cxn ang="0">
                    <a:pos x="31" y="123"/>
                  </a:cxn>
                  <a:cxn ang="0">
                    <a:pos x="40" y="101"/>
                  </a:cxn>
                  <a:cxn ang="0">
                    <a:pos x="45" y="91"/>
                  </a:cxn>
                  <a:cxn ang="0">
                    <a:pos x="51" y="81"/>
                  </a:cxn>
                  <a:cxn ang="0">
                    <a:pos x="51" y="81"/>
                  </a:cxn>
                  <a:cxn ang="0">
                    <a:pos x="65" y="59"/>
                  </a:cxn>
                  <a:cxn ang="0">
                    <a:pos x="79" y="38"/>
                  </a:cxn>
                  <a:cxn ang="0">
                    <a:pos x="79" y="38"/>
                  </a:cxn>
                  <a:cxn ang="0">
                    <a:pos x="91" y="23"/>
                  </a:cxn>
                  <a:cxn ang="0">
                    <a:pos x="96" y="15"/>
                  </a:cxn>
                  <a:cxn ang="0">
                    <a:pos x="98" y="11"/>
                  </a:cxn>
                  <a:cxn ang="0">
                    <a:pos x="99" y="6"/>
                  </a:cxn>
                  <a:cxn ang="0">
                    <a:pos x="99" y="6"/>
                  </a:cxn>
                  <a:cxn ang="0">
                    <a:pos x="99" y="4"/>
                  </a:cxn>
                  <a:cxn ang="0">
                    <a:pos x="98" y="2"/>
                  </a:cxn>
                  <a:cxn ang="0">
                    <a:pos x="97" y="1"/>
                  </a:cxn>
                  <a:cxn ang="0">
                    <a:pos x="95" y="0"/>
                  </a:cxn>
                  <a:cxn ang="0">
                    <a:pos x="94" y="0"/>
                  </a:cxn>
                  <a:cxn ang="0">
                    <a:pos x="92" y="0"/>
                  </a:cxn>
                  <a:cxn ang="0">
                    <a:pos x="91" y="2"/>
                  </a:cxn>
                  <a:cxn ang="0">
                    <a:pos x="90" y="3"/>
                  </a:cxn>
                  <a:cxn ang="0">
                    <a:pos x="90" y="3"/>
                  </a:cxn>
                </a:cxnLst>
                <a:rect l="0" t="0" r="r" b="b"/>
                <a:pathLst>
                  <a:path w="99" h="161">
                    <a:moveTo>
                      <a:pt x="90" y="3"/>
                    </a:moveTo>
                    <a:lnTo>
                      <a:pt x="90" y="3"/>
                    </a:lnTo>
                    <a:lnTo>
                      <a:pt x="89" y="9"/>
                    </a:lnTo>
                    <a:lnTo>
                      <a:pt x="86" y="13"/>
                    </a:lnTo>
                    <a:lnTo>
                      <a:pt x="79" y="23"/>
                    </a:lnTo>
                    <a:lnTo>
                      <a:pt x="67" y="41"/>
                    </a:lnTo>
                    <a:lnTo>
                      <a:pt x="67" y="41"/>
                    </a:lnTo>
                    <a:lnTo>
                      <a:pt x="53" y="61"/>
                    </a:lnTo>
                    <a:lnTo>
                      <a:pt x="38" y="83"/>
                    </a:lnTo>
                    <a:lnTo>
                      <a:pt x="38" y="83"/>
                    </a:lnTo>
                    <a:lnTo>
                      <a:pt x="33" y="94"/>
                    </a:lnTo>
                    <a:lnTo>
                      <a:pt x="28" y="107"/>
                    </a:lnTo>
                    <a:lnTo>
                      <a:pt x="23" y="119"/>
                    </a:lnTo>
                    <a:lnTo>
                      <a:pt x="20" y="124"/>
                    </a:lnTo>
                    <a:lnTo>
                      <a:pt x="15" y="129"/>
                    </a:lnTo>
                    <a:lnTo>
                      <a:pt x="15" y="129"/>
                    </a:lnTo>
                    <a:lnTo>
                      <a:pt x="10" y="136"/>
                    </a:lnTo>
                    <a:lnTo>
                      <a:pt x="6" y="142"/>
                    </a:lnTo>
                    <a:lnTo>
                      <a:pt x="3" y="148"/>
                    </a:lnTo>
                    <a:lnTo>
                      <a:pt x="0" y="155"/>
                    </a:lnTo>
                    <a:lnTo>
                      <a:pt x="0" y="155"/>
                    </a:lnTo>
                    <a:lnTo>
                      <a:pt x="0" y="157"/>
                    </a:lnTo>
                    <a:lnTo>
                      <a:pt x="0" y="159"/>
                    </a:lnTo>
                    <a:lnTo>
                      <a:pt x="1" y="160"/>
                    </a:lnTo>
                    <a:lnTo>
                      <a:pt x="3" y="161"/>
                    </a:lnTo>
                    <a:lnTo>
                      <a:pt x="6" y="160"/>
                    </a:lnTo>
                    <a:lnTo>
                      <a:pt x="8" y="159"/>
                    </a:lnTo>
                    <a:lnTo>
                      <a:pt x="9" y="158"/>
                    </a:lnTo>
                    <a:lnTo>
                      <a:pt x="9" y="158"/>
                    </a:lnTo>
                    <a:lnTo>
                      <a:pt x="13" y="149"/>
                    </a:lnTo>
                    <a:lnTo>
                      <a:pt x="20" y="141"/>
                    </a:lnTo>
                    <a:lnTo>
                      <a:pt x="26" y="132"/>
                    </a:lnTo>
                    <a:lnTo>
                      <a:pt x="31" y="123"/>
                    </a:lnTo>
                    <a:lnTo>
                      <a:pt x="31" y="123"/>
                    </a:lnTo>
                    <a:lnTo>
                      <a:pt x="40" y="101"/>
                    </a:lnTo>
                    <a:lnTo>
                      <a:pt x="45" y="91"/>
                    </a:lnTo>
                    <a:lnTo>
                      <a:pt x="51" y="81"/>
                    </a:lnTo>
                    <a:lnTo>
                      <a:pt x="51" y="81"/>
                    </a:lnTo>
                    <a:lnTo>
                      <a:pt x="65" y="59"/>
                    </a:lnTo>
                    <a:lnTo>
                      <a:pt x="79" y="38"/>
                    </a:lnTo>
                    <a:lnTo>
                      <a:pt x="79" y="38"/>
                    </a:lnTo>
                    <a:lnTo>
                      <a:pt x="91" y="23"/>
                    </a:lnTo>
                    <a:lnTo>
                      <a:pt x="96" y="15"/>
                    </a:lnTo>
                    <a:lnTo>
                      <a:pt x="98" y="11"/>
                    </a:lnTo>
                    <a:lnTo>
                      <a:pt x="99" y="6"/>
                    </a:lnTo>
                    <a:lnTo>
                      <a:pt x="99" y="6"/>
                    </a:lnTo>
                    <a:lnTo>
                      <a:pt x="99" y="4"/>
                    </a:lnTo>
                    <a:lnTo>
                      <a:pt x="98" y="2"/>
                    </a:lnTo>
                    <a:lnTo>
                      <a:pt x="97" y="1"/>
                    </a:lnTo>
                    <a:lnTo>
                      <a:pt x="95" y="0"/>
                    </a:lnTo>
                    <a:lnTo>
                      <a:pt x="94" y="0"/>
                    </a:lnTo>
                    <a:lnTo>
                      <a:pt x="92" y="0"/>
                    </a:lnTo>
                    <a:lnTo>
                      <a:pt x="91" y="2"/>
                    </a:lnTo>
                    <a:lnTo>
                      <a:pt x="90" y="3"/>
                    </a:lnTo>
                    <a:lnTo>
                      <a:pt x="90" y="3"/>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23" name="chenying0907 895"/>
              <p:cNvSpPr/>
              <p:nvPr/>
            </p:nvSpPr>
            <p:spPr bwMode="auto">
              <a:xfrm>
                <a:off x="4678363" y="1439863"/>
                <a:ext cx="60325" cy="100013"/>
              </a:xfrm>
              <a:custGeom>
                <a:avLst/>
                <a:gdLst/>
                <a:ahLst/>
                <a:cxnLst>
                  <a:cxn ang="0">
                    <a:pos x="106" y="1"/>
                  </a:cxn>
                  <a:cxn ang="0">
                    <a:pos x="106" y="1"/>
                  </a:cxn>
                  <a:cxn ang="0">
                    <a:pos x="89" y="20"/>
                  </a:cxn>
                  <a:cxn ang="0">
                    <a:pos x="74" y="41"/>
                  </a:cxn>
                  <a:cxn ang="0">
                    <a:pos x="59" y="62"/>
                  </a:cxn>
                  <a:cxn ang="0">
                    <a:pos x="53" y="73"/>
                  </a:cxn>
                  <a:cxn ang="0">
                    <a:pos x="47" y="84"/>
                  </a:cxn>
                  <a:cxn ang="0">
                    <a:pos x="47" y="84"/>
                  </a:cxn>
                  <a:cxn ang="0">
                    <a:pos x="35" y="109"/>
                  </a:cxn>
                  <a:cxn ang="0">
                    <a:pos x="23" y="133"/>
                  </a:cxn>
                  <a:cxn ang="0">
                    <a:pos x="13" y="158"/>
                  </a:cxn>
                  <a:cxn ang="0">
                    <a:pos x="0" y="183"/>
                  </a:cxn>
                  <a:cxn ang="0">
                    <a:pos x="0" y="183"/>
                  </a:cxn>
                  <a:cxn ang="0">
                    <a:pos x="0" y="184"/>
                  </a:cxn>
                  <a:cxn ang="0">
                    <a:pos x="0" y="186"/>
                  </a:cxn>
                  <a:cxn ang="0">
                    <a:pos x="1" y="188"/>
                  </a:cxn>
                  <a:cxn ang="0">
                    <a:pos x="3" y="189"/>
                  </a:cxn>
                  <a:cxn ang="0">
                    <a:pos x="5" y="189"/>
                  </a:cxn>
                  <a:cxn ang="0">
                    <a:pos x="6" y="189"/>
                  </a:cxn>
                  <a:cxn ang="0">
                    <a:pos x="8" y="189"/>
                  </a:cxn>
                  <a:cxn ang="0">
                    <a:pos x="9" y="187"/>
                  </a:cxn>
                  <a:cxn ang="0">
                    <a:pos x="9" y="187"/>
                  </a:cxn>
                  <a:cxn ang="0">
                    <a:pos x="19" y="166"/>
                  </a:cxn>
                  <a:cxn ang="0">
                    <a:pos x="28" y="144"/>
                  </a:cxn>
                  <a:cxn ang="0">
                    <a:pos x="38" y="124"/>
                  </a:cxn>
                  <a:cxn ang="0">
                    <a:pos x="48" y="103"/>
                  </a:cxn>
                  <a:cxn ang="0">
                    <a:pos x="48" y="103"/>
                  </a:cxn>
                  <a:cxn ang="0">
                    <a:pos x="62" y="78"/>
                  </a:cxn>
                  <a:cxn ang="0">
                    <a:pos x="78" y="53"/>
                  </a:cxn>
                  <a:cxn ang="0">
                    <a:pos x="94" y="31"/>
                  </a:cxn>
                  <a:cxn ang="0">
                    <a:pos x="112" y="8"/>
                  </a:cxn>
                  <a:cxn ang="0">
                    <a:pos x="112" y="8"/>
                  </a:cxn>
                  <a:cxn ang="0">
                    <a:pos x="113" y="6"/>
                  </a:cxn>
                  <a:cxn ang="0">
                    <a:pos x="113" y="4"/>
                  </a:cxn>
                  <a:cxn ang="0">
                    <a:pos x="112" y="1"/>
                  </a:cxn>
                  <a:cxn ang="0">
                    <a:pos x="111" y="0"/>
                  </a:cxn>
                  <a:cxn ang="0">
                    <a:pos x="109" y="0"/>
                  </a:cxn>
                  <a:cxn ang="0">
                    <a:pos x="107" y="0"/>
                  </a:cxn>
                  <a:cxn ang="0">
                    <a:pos x="106" y="1"/>
                  </a:cxn>
                  <a:cxn ang="0">
                    <a:pos x="106" y="1"/>
                  </a:cxn>
                </a:cxnLst>
                <a:rect l="0" t="0" r="r" b="b"/>
                <a:pathLst>
                  <a:path w="113" h="189">
                    <a:moveTo>
                      <a:pt x="106" y="1"/>
                    </a:moveTo>
                    <a:lnTo>
                      <a:pt x="106" y="1"/>
                    </a:lnTo>
                    <a:lnTo>
                      <a:pt x="89" y="20"/>
                    </a:lnTo>
                    <a:lnTo>
                      <a:pt x="74" y="41"/>
                    </a:lnTo>
                    <a:lnTo>
                      <a:pt x="59" y="62"/>
                    </a:lnTo>
                    <a:lnTo>
                      <a:pt x="53" y="73"/>
                    </a:lnTo>
                    <a:lnTo>
                      <a:pt x="47" y="84"/>
                    </a:lnTo>
                    <a:lnTo>
                      <a:pt x="47" y="84"/>
                    </a:lnTo>
                    <a:lnTo>
                      <a:pt x="35" y="109"/>
                    </a:lnTo>
                    <a:lnTo>
                      <a:pt x="23" y="133"/>
                    </a:lnTo>
                    <a:lnTo>
                      <a:pt x="13" y="158"/>
                    </a:lnTo>
                    <a:lnTo>
                      <a:pt x="0" y="183"/>
                    </a:lnTo>
                    <a:lnTo>
                      <a:pt x="0" y="183"/>
                    </a:lnTo>
                    <a:lnTo>
                      <a:pt x="0" y="184"/>
                    </a:lnTo>
                    <a:lnTo>
                      <a:pt x="0" y="186"/>
                    </a:lnTo>
                    <a:lnTo>
                      <a:pt x="1" y="188"/>
                    </a:lnTo>
                    <a:lnTo>
                      <a:pt x="3" y="189"/>
                    </a:lnTo>
                    <a:lnTo>
                      <a:pt x="5" y="189"/>
                    </a:lnTo>
                    <a:lnTo>
                      <a:pt x="6" y="189"/>
                    </a:lnTo>
                    <a:lnTo>
                      <a:pt x="8" y="189"/>
                    </a:lnTo>
                    <a:lnTo>
                      <a:pt x="9" y="187"/>
                    </a:lnTo>
                    <a:lnTo>
                      <a:pt x="9" y="187"/>
                    </a:lnTo>
                    <a:lnTo>
                      <a:pt x="19" y="166"/>
                    </a:lnTo>
                    <a:lnTo>
                      <a:pt x="28" y="144"/>
                    </a:lnTo>
                    <a:lnTo>
                      <a:pt x="38" y="124"/>
                    </a:lnTo>
                    <a:lnTo>
                      <a:pt x="48" y="103"/>
                    </a:lnTo>
                    <a:lnTo>
                      <a:pt x="48" y="103"/>
                    </a:lnTo>
                    <a:lnTo>
                      <a:pt x="62" y="78"/>
                    </a:lnTo>
                    <a:lnTo>
                      <a:pt x="78" y="53"/>
                    </a:lnTo>
                    <a:lnTo>
                      <a:pt x="94" y="31"/>
                    </a:lnTo>
                    <a:lnTo>
                      <a:pt x="112" y="8"/>
                    </a:lnTo>
                    <a:lnTo>
                      <a:pt x="112" y="8"/>
                    </a:lnTo>
                    <a:lnTo>
                      <a:pt x="113" y="6"/>
                    </a:lnTo>
                    <a:lnTo>
                      <a:pt x="113" y="4"/>
                    </a:lnTo>
                    <a:lnTo>
                      <a:pt x="112" y="1"/>
                    </a:lnTo>
                    <a:lnTo>
                      <a:pt x="111" y="0"/>
                    </a:lnTo>
                    <a:lnTo>
                      <a:pt x="109" y="0"/>
                    </a:lnTo>
                    <a:lnTo>
                      <a:pt x="107" y="0"/>
                    </a:lnTo>
                    <a:lnTo>
                      <a:pt x="106" y="1"/>
                    </a:lnTo>
                    <a:lnTo>
                      <a:pt x="106" y="1"/>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24" name="chenying0907 896"/>
              <p:cNvSpPr/>
              <p:nvPr/>
            </p:nvSpPr>
            <p:spPr bwMode="auto">
              <a:xfrm>
                <a:off x="4706938" y="1471613"/>
                <a:ext cx="66675" cy="106363"/>
              </a:xfrm>
              <a:custGeom>
                <a:avLst/>
                <a:gdLst/>
                <a:ahLst/>
                <a:cxnLst>
                  <a:cxn ang="0">
                    <a:pos x="120" y="2"/>
                  </a:cxn>
                  <a:cxn ang="0">
                    <a:pos x="120" y="2"/>
                  </a:cxn>
                  <a:cxn ang="0">
                    <a:pos x="112" y="12"/>
                  </a:cxn>
                  <a:cxn ang="0">
                    <a:pos x="104" y="23"/>
                  </a:cxn>
                  <a:cxn ang="0">
                    <a:pos x="90" y="46"/>
                  </a:cxn>
                  <a:cxn ang="0">
                    <a:pos x="77" y="70"/>
                  </a:cxn>
                  <a:cxn ang="0">
                    <a:pos x="62" y="93"/>
                  </a:cxn>
                  <a:cxn ang="0">
                    <a:pos x="62" y="93"/>
                  </a:cxn>
                  <a:cxn ang="0">
                    <a:pos x="32" y="138"/>
                  </a:cxn>
                  <a:cxn ang="0">
                    <a:pos x="18" y="162"/>
                  </a:cxn>
                  <a:cxn ang="0">
                    <a:pos x="4" y="186"/>
                  </a:cxn>
                  <a:cxn ang="0">
                    <a:pos x="4" y="186"/>
                  </a:cxn>
                  <a:cxn ang="0">
                    <a:pos x="1" y="187"/>
                  </a:cxn>
                  <a:cxn ang="0">
                    <a:pos x="0" y="188"/>
                  </a:cxn>
                  <a:cxn ang="0">
                    <a:pos x="0" y="190"/>
                  </a:cxn>
                  <a:cxn ang="0">
                    <a:pos x="0" y="195"/>
                  </a:cxn>
                  <a:cxn ang="0">
                    <a:pos x="0" y="195"/>
                  </a:cxn>
                  <a:cxn ang="0">
                    <a:pos x="1" y="198"/>
                  </a:cxn>
                  <a:cxn ang="0">
                    <a:pos x="4" y="199"/>
                  </a:cxn>
                  <a:cxn ang="0">
                    <a:pos x="6" y="199"/>
                  </a:cxn>
                  <a:cxn ang="0">
                    <a:pos x="8" y="198"/>
                  </a:cxn>
                  <a:cxn ang="0">
                    <a:pos x="9" y="197"/>
                  </a:cxn>
                  <a:cxn ang="0">
                    <a:pos x="9" y="197"/>
                  </a:cxn>
                  <a:cxn ang="0">
                    <a:pos x="22" y="174"/>
                  </a:cxn>
                  <a:cxn ang="0">
                    <a:pos x="35" y="154"/>
                  </a:cxn>
                  <a:cxn ang="0">
                    <a:pos x="63" y="110"/>
                  </a:cxn>
                  <a:cxn ang="0">
                    <a:pos x="63" y="110"/>
                  </a:cxn>
                  <a:cxn ang="0">
                    <a:pos x="79" y="84"/>
                  </a:cxn>
                  <a:cxn ang="0">
                    <a:pos x="93" y="59"/>
                  </a:cxn>
                  <a:cxn ang="0">
                    <a:pos x="110" y="33"/>
                  </a:cxn>
                  <a:cxn ang="0">
                    <a:pos x="118" y="20"/>
                  </a:cxn>
                  <a:cxn ang="0">
                    <a:pos x="127" y="8"/>
                  </a:cxn>
                  <a:cxn ang="0">
                    <a:pos x="127" y="8"/>
                  </a:cxn>
                  <a:cxn ang="0">
                    <a:pos x="128" y="7"/>
                  </a:cxn>
                  <a:cxn ang="0">
                    <a:pos x="128" y="5"/>
                  </a:cxn>
                  <a:cxn ang="0">
                    <a:pos x="126" y="2"/>
                  </a:cxn>
                  <a:cxn ang="0">
                    <a:pos x="125" y="1"/>
                  </a:cxn>
                  <a:cxn ang="0">
                    <a:pos x="123" y="0"/>
                  </a:cxn>
                  <a:cxn ang="0">
                    <a:pos x="122" y="1"/>
                  </a:cxn>
                  <a:cxn ang="0">
                    <a:pos x="120" y="2"/>
                  </a:cxn>
                  <a:cxn ang="0">
                    <a:pos x="120" y="2"/>
                  </a:cxn>
                </a:cxnLst>
                <a:rect l="0" t="0" r="r" b="b"/>
                <a:pathLst>
                  <a:path w="128" h="199">
                    <a:moveTo>
                      <a:pt x="120" y="2"/>
                    </a:moveTo>
                    <a:lnTo>
                      <a:pt x="120" y="2"/>
                    </a:lnTo>
                    <a:lnTo>
                      <a:pt x="112" y="12"/>
                    </a:lnTo>
                    <a:lnTo>
                      <a:pt x="104" y="23"/>
                    </a:lnTo>
                    <a:lnTo>
                      <a:pt x="90" y="46"/>
                    </a:lnTo>
                    <a:lnTo>
                      <a:pt x="77" y="70"/>
                    </a:lnTo>
                    <a:lnTo>
                      <a:pt x="62" y="93"/>
                    </a:lnTo>
                    <a:lnTo>
                      <a:pt x="62" y="93"/>
                    </a:lnTo>
                    <a:lnTo>
                      <a:pt x="32" y="138"/>
                    </a:lnTo>
                    <a:lnTo>
                      <a:pt x="18" y="162"/>
                    </a:lnTo>
                    <a:lnTo>
                      <a:pt x="4" y="186"/>
                    </a:lnTo>
                    <a:lnTo>
                      <a:pt x="4" y="186"/>
                    </a:lnTo>
                    <a:lnTo>
                      <a:pt x="1" y="187"/>
                    </a:lnTo>
                    <a:lnTo>
                      <a:pt x="0" y="188"/>
                    </a:lnTo>
                    <a:lnTo>
                      <a:pt x="0" y="190"/>
                    </a:lnTo>
                    <a:lnTo>
                      <a:pt x="0" y="195"/>
                    </a:lnTo>
                    <a:lnTo>
                      <a:pt x="0" y="195"/>
                    </a:lnTo>
                    <a:lnTo>
                      <a:pt x="1" y="198"/>
                    </a:lnTo>
                    <a:lnTo>
                      <a:pt x="4" y="199"/>
                    </a:lnTo>
                    <a:lnTo>
                      <a:pt x="6" y="199"/>
                    </a:lnTo>
                    <a:lnTo>
                      <a:pt x="8" y="198"/>
                    </a:lnTo>
                    <a:lnTo>
                      <a:pt x="9" y="197"/>
                    </a:lnTo>
                    <a:lnTo>
                      <a:pt x="9" y="197"/>
                    </a:lnTo>
                    <a:lnTo>
                      <a:pt x="22" y="174"/>
                    </a:lnTo>
                    <a:lnTo>
                      <a:pt x="35" y="154"/>
                    </a:lnTo>
                    <a:lnTo>
                      <a:pt x="63" y="110"/>
                    </a:lnTo>
                    <a:lnTo>
                      <a:pt x="63" y="110"/>
                    </a:lnTo>
                    <a:lnTo>
                      <a:pt x="79" y="84"/>
                    </a:lnTo>
                    <a:lnTo>
                      <a:pt x="93" y="59"/>
                    </a:lnTo>
                    <a:lnTo>
                      <a:pt x="110" y="33"/>
                    </a:lnTo>
                    <a:lnTo>
                      <a:pt x="118" y="20"/>
                    </a:lnTo>
                    <a:lnTo>
                      <a:pt x="127" y="8"/>
                    </a:lnTo>
                    <a:lnTo>
                      <a:pt x="127" y="8"/>
                    </a:lnTo>
                    <a:lnTo>
                      <a:pt x="128" y="7"/>
                    </a:lnTo>
                    <a:lnTo>
                      <a:pt x="128" y="5"/>
                    </a:lnTo>
                    <a:lnTo>
                      <a:pt x="126" y="2"/>
                    </a:lnTo>
                    <a:lnTo>
                      <a:pt x="125" y="1"/>
                    </a:lnTo>
                    <a:lnTo>
                      <a:pt x="123" y="0"/>
                    </a:lnTo>
                    <a:lnTo>
                      <a:pt x="122" y="1"/>
                    </a:lnTo>
                    <a:lnTo>
                      <a:pt x="120" y="2"/>
                    </a:lnTo>
                    <a:lnTo>
                      <a:pt x="120" y="2"/>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25" name="chenying0907 897"/>
              <p:cNvSpPr/>
              <p:nvPr/>
            </p:nvSpPr>
            <p:spPr bwMode="auto">
              <a:xfrm>
                <a:off x="4729163" y="1522413"/>
                <a:ext cx="65088" cy="112713"/>
              </a:xfrm>
              <a:custGeom>
                <a:avLst/>
                <a:gdLst/>
                <a:ahLst/>
                <a:cxnLst>
                  <a:cxn ang="0">
                    <a:pos x="115" y="4"/>
                  </a:cxn>
                  <a:cxn ang="0">
                    <a:pos x="115" y="4"/>
                  </a:cxn>
                  <a:cxn ang="0">
                    <a:pos x="110" y="18"/>
                  </a:cxn>
                  <a:cxn ang="0">
                    <a:pos x="105" y="32"/>
                  </a:cxn>
                  <a:cxn ang="0">
                    <a:pos x="99" y="45"/>
                  </a:cxn>
                  <a:cxn ang="0">
                    <a:pos x="91" y="59"/>
                  </a:cxn>
                  <a:cxn ang="0">
                    <a:pos x="77" y="85"/>
                  </a:cxn>
                  <a:cxn ang="0">
                    <a:pos x="63" y="111"/>
                  </a:cxn>
                  <a:cxn ang="0">
                    <a:pos x="63" y="111"/>
                  </a:cxn>
                  <a:cxn ang="0">
                    <a:pos x="56" y="124"/>
                  </a:cxn>
                  <a:cxn ang="0">
                    <a:pos x="49" y="137"/>
                  </a:cxn>
                  <a:cxn ang="0">
                    <a:pos x="35" y="162"/>
                  </a:cxn>
                  <a:cxn ang="0">
                    <a:pos x="35" y="162"/>
                  </a:cxn>
                  <a:cxn ang="0">
                    <a:pos x="26" y="173"/>
                  </a:cxn>
                  <a:cxn ang="0">
                    <a:pos x="18" y="185"/>
                  </a:cxn>
                  <a:cxn ang="0">
                    <a:pos x="10" y="195"/>
                  </a:cxn>
                  <a:cxn ang="0">
                    <a:pos x="1" y="206"/>
                  </a:cxn>
                  <a:cxn ang="0">
                    <a:pos x="1" y="206"/>
                  </a:cxn>
                  <a:cxn ang="0">
                    <a:pos x="0" y="208"/>
                  </a:cxn>
                  <a:cxn ang="0">
                    <a:pos x="1" y="210"/>
                  </a:cxn>
                  <a:cxn ang="0">
                    <a:pos x="1" y="212"/>
                  </a:cxn>
                  <a:cxn ang="0">
                    <a:pos x="4" y="213"/>
                  </a:cxn>
                  <a:cxn ang="0">
                    <a:pos x="5" y="214"/>
                  </a:cxn>
                  <a:cxn ang="0">
                    <a:pos x="7" y="214"/>
                  </a:cxn>
                  <a:cxn ang="0">
                    <a:pos x="9" y="213"/>
                  </a:cxn>
                  <a:cxn ang="0">
                    <a:pos x="10" y="212"/>
                  </a:cxn>
                  <a:cxn ang="0">
                    <a:pos x="10" y="212"/>
                  </a:cxn>
                  <a:cxn ang="0">
                    <a:pos x="18" y="200"/>
                  </a:cxn>
                  <a:cxn ang="0">
                    <a:pos x="26" y="189"/>
                  </a:cxn>
                  <a:cxn ang="0">
                    <a:pos x="35" y="178"/>
                  </a:cxn>
                  <a:cxn ang="0">
                    <a:pos x="42" y="167"/>
                  </a:cxn>
                  <a:cxn ang="0">
                    <a:pos x="42" y="167"/>
                  </a:cxn>
                  <a:cxn ang="0">
                    <a:pos x="59" y="138"/>
                  </a:cxn>
                  <a:cxn ang="0">
                    <a:pos x="75" y="109"/>
                  </a:cxn>
                  <a:cxn ang="0">
                    <a:pos x="75" y="109"/>
                  </a:cxn>
                  <a:cxn ang="0">
                    <a:pos x="88" y="83"/>
                  </a:cxn>
                  <a:cxn ang="0">
                    <a:pos x="102" y="59"/>
                  </a:cxn>
                  <a:cxn ang="0">
                    <a:pos x="109" y="46"/>
                  </a:cxn>
                  <a:cxn ang="0">
                    <a:pos x="114" y="33"/>
                  </a:cxn>
                  <a:cxn ang="0">
                    <a:pos x="119" y="19"/>
                  </a:cxn>
                  <a:cxn ang="0">
                    <a:pos x="124" y="6"/>
                  </a:cxn>
                  <a:cxn ang="0">
                    <a:pos x="124" y="6"/>
                  </a:cxn>
                  <a:cxn ang="0">
                    <a:pos x="124" y="4"/>
                  </a:cxn>
                  <a:cxn ang="0">
                    <a:pos x="123" y="3"/>
                  </a:cxn>
                  <a:cxn ang="0">
                    <a:pos x="122" y="1"/>
                  </a:cxn>
                  <a:cxn ang="0">
                    <a:pos x="120" y="1"/>
                  </a:cxn>
                  <a:cxn ang="0">
                    <a:pos x="119" y="0"/>
                  </a:cxn>
                  <a:cxn ang="0">
                    <a:pos x="117" y="1"/>
                  </a:cxn>
                  <a:cxn ang="0">
                    <a:pos x="116" y="2"/>
                  </a:cxn>
                  <a:cxn ang="0">
                    <a:pos x="115" y="4"/>
                  </a:cxn>
                  <a:cxn ang="0">
                    <a:pos x="115" y="4"/>
                  </a:cxn>
                </a:cxnLst>
                <a:rect l="0" t="0" r="r" b="b"/>
                <a:pathLst>
                  <a:path w="124" h="214">
                    <a:moveTo>
                      <a:pt x="115" y="4"/>
                    </a:moveTo>
                    <a:lnTo>
                      <a:pt x="115" y="4"/>
                    </a:lnTo>
                    <a:lnTo>
                      <a:pt x="110" y="18"/>
                    </a:lnTo>
                    <a:lnTo>
                      <a:pt x="105" y="32"/>
                    </a:lnTo>
                    <a:lnTo>
                      <a:pt x="99" y="45"/>
                    </a:lnTo>
                    <a:lnTo>
                      <a:pt x="91" y="59"/>
                    </a:lnTo>
                    <a:lnTo>
                      <a:pt x="77" y="85"/>
                    </a:lnTo>
                    <a:lnTo>
                      <a:pt x="63" y="111"/>
                    </a:lnTo>
                    <a:lnTo>
                      <a:pt x="63" y="111"/>
                    </a:lnTo>
                    <a:lnTo>
                      <a:pt x="56" y="124"/>
                    </a:lnTo>
                    <a:lnTo>
                      <a:pt x="49" y="137"/>
                    </a:lnTo>
                    <a:lnTo>
                      <a:pt x="35" y="162"/>
                    </a:lnTo>
                    <a:lnTo>
                      <a:pt x="35" y="162"/>
                    </a:lnTo>
                    <a:lnTo>
                      <a:pt x="26" y="173"/>
                    </a:lnTo>
                    <a:lnTo>
                      <a:pt x="18" y="185"/>
                    </a:lnTo>
                    <a:lnTo>
                      <a:pt x="10" y="195"/>
                    </a:lnTo>
                    <a:lnTo>
                      <a:pt x="1" y="206"/>
                    </a:lnTo>
                    <a:lnTo>
                      <a:pt x="1" y="206"/>
                    </a:lnTo>
                    <a:lnTo>
                      <a:pt x="0" y="208"/>
                    </a:lnTo>
                    <a:lnTo>
                      <a:pt x="1" y="210"/>
                    </a:lnTo>
                    <a:lnTo>
                      <a:pt x="1" y="212"/>
                    </a:lnTo>
                    <a:lnTo>
                      <a:pt x="4" y="213"/>
                    </a:lnTo>
                    <a:lnTo>
                      <a:pt x="5" y="214"/>
                    </a:lnTo>
                    <a:lnTo>
                      <a:pt x="7" y="214"/>
                    </a:lnTo>
                    <a:lnTo>
                      <a:pt x="9" y="213"/>
                    </a:lnTo>
                    <a:lnTo>
                      <a:pt x="10" y="212"/>
                    </a:lnTo>
                    <a:lnTo>
                      <a:pt x="10" y="212"/>
                    </a:lnTo>
                    <a:lnTo>
                      <a:pt x="18" y="200"/>
                    </a:lnTo>
                    <a:lnTo>
                      <a:pt x="26" y="189"/>
                    </a:lnTo>
                    <a:lnTo>
                      <a:pt x="35" y="178"/>
                    </a:lnTo>
                    <a:lnTo>
                      <a:pt x="42" y="167"/>
                    </a:lnTo>
                    <a:lnTo>
                      <a:pt x="42" y="167"/>
                    </a:lnTo>
                    <a:lnTo>
                      <a:pt x="59" y="138"/>
                    </a:lnTo>
                    <a:lnTo>
                      <a:pt x="75" y="109"/>
                    </a:lnTo>
                    <a:lnTo>
                      <a:pt x="75" y="109"/>
                    </a:lnTo>
                    <a:lnTo>
                      <a:pt x="88" y="83"/>
                    </a:lnTo>
                    <a:lnTo>
                      <a:pt x="102" y="59"/>
                    </a:lnTo>
                    <a:lnTo>
                      <a:pt x="109" y="46"/>
                    </a:lnTo>
                    <a:lnTo>
                      <a:pt x="114" y="33"/>
                    </a:lnTo>
                    <a:lnTo>
                      <a:pt x="119" y="19"/>
                    </a:lnTo>
                    <a:lnTo>
                      <a:pt x="124" y="6"/>
                    </a:lnTo>
                    <a:lnTo>
                      <a:pt x="124" y="6"/>
                    </a:lnTo>
                    <a:lnTo>
                      <a:pt x="124" y="4"/>
                    </a:lnTo>
                    <a:lnTo>
                      <a:pt x="123" y="3"/>
                    </a:lnTo>
                    <a:lnTo>
                      <a:pt x="122" y="1"/>
                    </a:lnTo>
                    <a:lnTo>
                      <a:pt x="120" y="1"/>
                    </a:lnTo>
                    <a:lnTo>
                      <a:pt x="119" y="0"/>
                    </a:lnTo>
                    <a:lnTo>
                      <a:pt x="117" y="1"/>
                    </a:lnTo>
                    <a:lnTo>
                      <a:pt x="116" y="2"/>
                    </a:lnTo>
                    <a:lnTo>
                      <a:pt x="115" y="4"/>
                    </a:lnTo>
                    <a:lnTo>
                      <a:pt x="115" y="4"/>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26" name="chenying0907 898"/>
              <p:cNvSpPr/>
              <p:nvPr/>
            </p:nvSpPr>
            <p:spPr bwMode="auto">
              <a:xfrm>
                <a:off x="4733925" y="1582738"/>
                <a:ext cx="63500" cy="107950"/>
              </a:xfrm>
              <a:custGeom>
                <a:avLst/>
                <a:gdLst/>
                <a:ahLst/>
                <a:cxnLst>
                  <a:cxn ang="0">
                    <a:pos x="109" y="2"/>
                  </a:cxn>
                  <a:cxn ang="0">
                    <a:pos x="109" y="2"/>
                  </a:cxn>
                  <a:cxn ang="0">
                    <a:pos x="101" y="14"/>
                  </a:cxn>
                  <a:cxn ang="0">
                    <a:pos x="94" y="25"/>
                  </a:cxn>
                  <a:cxn ang="0">
                    <a:pos x="80" y="48"/>
                  </a:cxn>
                  <a:cxn ang="0">
                    <a:pos x="68" y="73"/>
                  </a:cxn>
                  <a:cxn ang="0">
                    <a:pos x="57" y="99"/>
                  </a:cxn>
                  <a:cxn ang="0">
                    <a:pos x="57" y="99"/>
                  </a:cxn>
                  <a:cxn ang="0">
                    <a:pos x="50" y="111"/>
                  </a:cxn>
                  <a:cxn ang="0">
                    <a:pos x="44" y="123"/>
                  </a:cxn>
                  <a:cxn ang="0">
                    <a:pos x="29" y="148"/>
                  </a:cxn>
                  <a:cxn ang="0">
                    <a:pos x="14" y="173"/>
                  </a:cxn>
                  <a:cxn ang="0">
                    <a:pos x="7" y="185"/>
                  </a:cxn>
                  <a:cxn ang="0">
                    <a:pos x="0" y="198"/>
                  </a:cxn>
                  <a:cxn ang="0">
                    <a:pos x="0" y="198"/>
                  </a:cxn>
                  <a:cxn ang="0">
                    <a:pos x="0" y="200"/>
                  </a:cxn>
                  <a:cxn ang="0">
                    <a:pos x="0" y="202"/>
                  </a:cxn>
                  <a:cxn ang="0">
                    <a:pos x="1" y="203"/>
                  </a:cxn>
                  <a:cxn ang="0">
                    <a:pos x="2" y="204"/>
                  </a:cxn>
                  <a:cxn ang="0">
                    <a:pos x="4" y="205"/>
                  </a:cxn>
                  <a:cxn ang="0">
                    <a:pos x="5" y="205"/>
                  </a:cxn>
                  <a:cxn ang="0">
                    <a:pos x="7" y="204"/>
                  </a:cxn>
                  <a:cxn ang="0">
                    <a:pos x="8" y="203"/>
                  </a:cxn>
                  <a:cxn ang="0">
                    <a:pos x="8" y="203"/>
                  </a:cxn>
                  <a:cxn ang="0">
                    <a:pos x="19" y="180"/>
                  </a:cxn>
                  <a:cxn ang="0">
                    <a:pos x="32" y="158"/>
                  </a:cxn>
                  <a:cxn ang="0">
                    <a:pos x="58" y="116"/>
                  </a:cxn>
                  <a:cxn ang="0">
                    <a:pos x="58" y="116"/>
                  </a:cxn>
                  <a:cxn ang="0">
                    <a:pos x="65" y="103"/>
                  </a:cxn>
                  <a:cxn ang="0">
                    <a:pos x="72" y="89"/>
                  </a:cxn>
                  <a:cxn ang="0">
                    <a:pos x="84" y="61"/>
                  </a:cxn>
                  <a:cxn ang="0">
                    <a:pos x="92" y="48"/>
                  </a:cxn>
                  <a:cxn ang="0">
                    <a:pos x="99" y="34"/>
                  </a:cxn>
                  <a:cxn ang="0">
                    <a:pos x="107" y="21"/>
                  </a:cxn>
                  <a:cxn ang="0">
                    <a:pos x="116" y="9"/>
                  </a:cxn>
                  <a:cxn ang="0">
                    <a:pos x="116" y="9"/>
                  </a:cxn>
                  <a:cxn ang="0">
                    <a:pos x="118" y="8"/>
                  </a:cxn>
                  <a:cxn ang="0">
                    <a:pos x="118" y="6"/>
                  </a:cxn>
                  <a:cxn ang="0">
                    <a:pos x="115" y="2"/>
                  </a:cxn>
                  <a:cxn ang="0">
                    <a:pos x="114" y="1"/>
                  </a:cxn>
                  <a:cxn ang="0">
                    <a:pos x="113" y="0"/>
                  </a:cxn>
                  <a:cxn ang="0">
                    <a:pos x="111" y="1"/>
                  </a:cxn>
                  <a:cxn ang="0">
                    <a:pos x="109" y="2"/>
                  </a:cxn>
                  <a:cxn ang="0">
                    <a:pos x="109" y="2"/>
                  </a:cxn>
                </a:cxnLst>
                <a:rect l="0" t="0" r="r" b="b"/>
                <a:pathLst>
                  <a:path w="118" h="205">
                    <a:moveTo>
                      <a:pt x="109" y="2"/>
                    </a:moveTo>
                    <a:lnTo>
                      <a:pt x="109" y="2"/>
                    </a:lnTo>
                    <a:lnTo>
                      <a:pt x="101" y="14"/>
                    </a:lnTo>
                    <a:lnTo>
                      <a:pt x="94" y="25"/>
                    </a:lnTo>
                    <a:lnTo>
                      <a:pt x="80" y="48"/>
                    </a:lnTo>
                    <a:lnTo>
                      <a:pt x="68" y="73"/>
                    </a:lnTo>
                    <a:lnTo>
                      <a:pt x="57" y="99"/>
                    </a:lnTo>
                    <a:lnTo>
                      <a:pt x="57" y="99"/>
                    </a:lnTo>
                    <a:lnTo>
                      <a:pt x="50" y="111"/>
                    </a:lnTo>
                    <a:lnTo>
                      <a:pt x="44" y="123"/>
                    </a:lnTo>
                    <a:lnTo>
                      <a:pt x="29" y="148"/>
                    </a:lnTo>
                    <a:lnTo>
                      <a:pt x="14" y="173"/>
                    </a:lnTo>
                    <a:lnTo>
                      <a:pt x="7" y="185"/>
                    </a:lnTo>
                    <a:lnTo>
                      <a:pt x="0" y="198"/>
                    </a:lnTo>
                    <a:lnTo>
                      <a:pt x="0" y="198"/>
                    </a:lnTo>
                    <a:lnTo>
                      <a:pt x="0" y="200"/>
                    </a:lnTo>
                    <a:lnTo>
                      <a:pt x="0" y="202"/>
                    </a:lnTo>
                    <a:lnTo>
                      <a:pt x="1" y="203"/>
                    </a:lnTo>
                    <a:lnTo>
                      <a:pt x="2" y="204"/>
                    </a:lnTo>
                    <a:lnTo>
                      <a:pt x="4" y="205"/>
                    </a:lnTo>
                    <a:lnTo>
                      <a:pt x="5" y="205"/>
                    </a:lnTo>
                    <a:lnTo>
                      <a:pt x="7" y="204"/>
                    </a:lnTo>
                    <a:lnTo>
                      <a:pt x="8" y="203"/>
                    </a:lnTo>
                    <a:lnTo>
                      <a:pt x="8" y="203"/>
                    </a:lnTo>
                    <a:lnTo>
                      <a:pt x="19" y="180"/>
                    </a:lnTo>
                    <a:lnTo>
                      <a:pt x="32" y="158"/>
                    </a:lnTo>
                    <a:lnTo>
                      <a:pt x="58" y="116"/>
                    </a:lnTo>
                    <a:lnTo>
                      <a:pt x="58" y="116"/>
                    </a:lnTo>
                    <a:lnTo>
                      <a:pt x="65" y="103"/>
                    </a:lnTo>
                    <a:lnTo>
                      <a:pt x="72" y="89"/>
                    </a:lnTo>
                    <a:lnTo>
                      <a:pt x="84" y="61"/>
                    </a:lnTo>
                    <a:lnTo>
                      <a:pt x="92" y="48"/>
                    </a:lnTo>
                    <a:lnTo>
                      <a:pt x="99" y="34"/>
                    </a:lnTo>
                    <a:lnTo>
                      <a:pt x="107" y="21"/>
                    </a:lnTo>
                    <a:lnTo>
                      <a:pt x="116" y="9"/>
                    </a:lnTo>
                    <a:lnTo>
                      <a:pt x="116" y="9"/>
                    </a:lnTo>
                    <a:lnTo>
                      <a:pt x="118" y="8"/>
                    </a:lnTo>
                    <a:lnTo>
                      <a:pt x="118" y="6"/>
                    </a:lnTo>
                    <a:lnTo>
                      <a:pt x="115" y="2"/>
                    </a:lnTo>
                    <a:lnTo>
                      <a:pt x="114" y="1"/>
                    </a:lnTo>
                    <a:lnTo>
                      <a:pt x="113" y="0"/>
                    </a:lnTo>
                    <a:lnTo>
                      <a:pt x="111" y="1"/>
                    </a:lnTo>
                    <a:lnTo>
                      <a:pt x="109" y="2"/>
                    </a:lnTo>
                    <a:lnTo>
                      <a:pt x="109" y="2"/>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27" name="chenying0907 899"/>
              <p:cNvSpPr/>
              <p:nvPr/>
            </p:nvSpPr>
            <p:spPr bwMode="auto">
              <a:xfrm>
                <a:off x="4746625" y="1630363"/>
                <a:ext cx="68263" cy="120650"/>
              </a:xfrm>
              <a:custGeom>
                <a:avLst/>
                <a:gdLst/>
                <a:ahLst/>
                <a:cxnLst>
                  <a:cxn ang="0">
                    <a:pos x="119" y="3"/>
                  </a:cxn>
                  <a:cxn ang="0">
                    <a:pos x="119" y="3"/>
                  </a:cxn>
                  <a:cxn ang="0">
                    <a:pos x="118" y="10"/>
                  </a:cxn>
                  <a:cxn ang="0">
                    <a:pos x="116" y="16"/>
                  </a:cxn>
                  <a:cxn ang="0">
                    <a:pos x="109" y="29"/>
                  </a:cxn>
                  <a:cxn ang="0">
                    <a:pos x="96" y="54"/>
                  </a:cxn>
                  <a:cxn ang="0">
                    <a:pos x="96" y="54"/>
                  </a:cxn>
                  <a:cxn ang="0">
                    <a:pos x="86" y="69"/>
                  </a:cxn>
                  <a:cxn ang="0">
                    <a:pos x="77" y="84"/>
                  </a:cxn>
                  <a:cxn ang="0">
                    <a:pos x="58" y="112"/>
                  </a:cxn>
                  <a:cxn ang="0">
                    <a:pos x="58" y="112"/>
                  </a:cxn>
                  <a:cxn ang="0">
                    <a:pos x="43" y="137"/>
                  </a:cxn>
                  <a:cxn ang="0">
                    <a:pos x="27" y="161"/>
                  </a:cxn>
                  <a:cxn ang="0">
                    <a:pos x="20" y="174"/>
                  </a:cxn>
                  <a:cxn ang="0">
                    <a:pos x="14" y="187"/>
                  </a:cxn>
                  <a:cxn ang="0">
                    <a:pos x="9" y="201"/>
                  </a:cxn>
                  <a:cxn ang="0">
                    <a:pos x="4" y="214"/>
                  </a:cxn>
                  <a:cxn ang="0">
                    <a:pos x="4" y="214"/>
                  </a:cxn>
                  <a:cxn ang="0">
                    <a:pos x="2" y="215"/>
                  </a:cxn>
                  <a:cxn ang="0">
                    <a:pos x="0" y="218"/>
                  </a:cxn>
                  <a:cxn ang="0">
                    <a:pos x="0" y="222"/>
                  </a:cxn>
                  <a:cxn ang="0">
                    <a:pos x="0" y="222"/>
                  </a:cxn>
                  <a:cxn ang="0">
                    <a:pos x="2" y="224"/>
                  </a:cxn>
                  <a:cxn ang="0">
                    <a:pos x="3" y="226"/>
                  </a:cxn>
                  <a:cxn ang="0">
                    <a:pos x="5" y="228"/>
                  </a:cxn>
                  <a:cxn ang="0">
                    <a:pos x="9" y="226"/>
                  </a:cxn>
                  <a:cxn ang="0">
                    <a:pos x="10" y="225"/>
                  </a:cxn>
                  <a:cxn ang="0">
                    <a:pos x="10" y="224"/>
                  </a:cxn>
                  <a:cxn ang="0">
                    <a:pos x="10" y="224"/>
                  </a:cxn>
                  <a:cxn ang="0">
                    <a:pos x="15" y="208"/>
                  </a:cxn>
                  <a:cxn ang="0">
                    <a:pos x="22" y="192"/>
                  </a:cxn>
                  <a:cxn ang="0">
                    <a:pos x="29" y="176"/>
                  </a:cxn>
                  <a:cxn ang="0">
                    <a:pos x="39" y="160"/>
                  </a:cxn>
                  <a:cxn ang="0">
                    <a:pos x="57" y="130"/>
                  </a:cxn>
                  <a:cxn ang="0">
                    <a:pos x="76" y="101"/>
                  </a:cxn>
                  <a:cxn ang="0">
                    <a:pos x="76" y="101"/>
                  </a:cxn>
                  <a:cxn ang="0">
                    <a:pos x="94" y="74"/>
                  </a:cxn>
                  <a:cxn ang="0">
                    <a:pos x="103" y="59"/>
                  </a:cxn>
                  <a:cxn ang="0">
                    <a:pos x="111" y="44"/>
                  </a:cxn>
                  <a:cxn ang="0">
                    <a:pos x="111" y="44"/>
                  </a:cxn>
                  <a:cxn ang="0">
                    <a:pos x="116" y="34"/>
                  </a:cxn>
                  <a:cxn ang="0">
                    <a:pos x="121" y="25"/>
                  </a:cxn>
                  <a:cxn ang="0">
                    <a:pos x="125" y="16"/>
                  </a:cxn>
                  <a:cxn ang="0">
                    <a:pos x="128" y="12"/>
                  </a:cxn>
                  <a:cxn ang="0">
                    <a:pos x="129" y="6"/>
                  </a:cxn>
                  <a:cxn ang="0">
                    <a:pos x="129" y="6"/>
                  </a:cxn>
                  <a:cxn ang="0">
                    <a:pos x="129" y="4"/>
                  </a:cxn>
                  <a:cxn ang="0">
                    <a:pos x="128" y="2"/>
                  </a:cxn>
                  <a:cxn ang="0">
                    <a:pos x="124" y="0"/>
                  </a:cxn>
                  <a:cxn ang="0">
                    <a:pos x="123" y="0"/>
                  </a:cxn>
                  <a:cxn ang="0">
                    <a:pos x="121" y="0"/>
                  </a:cxn>
                  <a:cxn ang="0">
                    <a:pos x="120" y="1"/>
                  </a:cxn>
                  <a:cxn ang="0">
                    <a:pos x="119" y="3"/>
                  </a:cxn>
                  <a:cxn ang="0">
                    <a:pos x="119" y="3"/>
                  </a:cxn>
                </a:cxnLst>
                <a:rect l="0" t="0" r="r" b="b"/>
                <a:pathLst>
                  <a:path w="129" h="228">
                    <a:moveTo>
                      <a:pt x="119" y="3"/>
                    </a:moveTo>
                    <a:lnTo>
                      <a:pt x="119" y="3"/>
                    </a:lnTo>
                    <a:lnTo>
                      <a:pt x="118" y="10"/>
                    </a:lnTo>
                    <a:lnTo>
                      <a:pt x="116" y="16"/>
                    </a:lnTo>
                    <a:lnTo>
                      <a:pt x="109" y="29"/>
                    </a:lnTo>
                    <a:lnTo>
                      <a:pt x="96" y="54"/>
                    </a:lnTo>
                    <a:lnTo>
                      <a:pt x="96" y="54"/>
                    </a:lnTo>
                    <a:lnTo>
                      <a:pt x="86" y="69"/>
                    </a:lnTo>
                    <a:lnTo>
                      <a:pt x="77" y="84"/>
                    </a:lnTo>
                    <a:lnTo>
                      <a:pt x="58" y="112"/>
                    </a:lnTo>
                    <a:lnTo>
                      <a:pt x="58" y="112"/>
                    </a:lnTo>
                    <a:lnTo>
                      <a:pt x="43" y="137"/>
                    </a:lnTo>
                    <a:lnTo>
                      <a:pt x="27" y="161"/>
                    </a:lnTo>
                    <a:lnTo>
                      <a:pt x="20" y="174"/>
                    </a:lnTo>
                    <a:lnTo>
                      <a:pt x="14" y="187"/>
                    </a:lnTo>
                    <a:lnTo>
                      <a:pt x="9" y="201"/>
                    </a:lnTo>
                    <a:lnTo>
                      <a:pt x="4" y="214"/>
                    </a:lnTo>
                    <a:lnTo>
                      <a:pt x="4" y="214"/>
                    </a:lnTo>
                    <a:lnTo>
                      <a:pt x="2" y="215"/>
                    </a:lnTo>
                    <a:lnTo>
                      <a:pt x="0" y="218"/>
                    </a:lnTo>
                    <a:lnTo>
                      <a:pt x="0" y="222"/>
                    </a:lnTo>
                    <a:lnTo>
                      <a:pt x="0" y="222"/>
                    </a:lnTo>
                    <a:lnTo>
                      <a:pt x="2" y="224"/>
                    </a:lnTo>
                    <a:lnTo>
                      <a:pt x="3" y="226"/>
                    </a:lnTo>
                    <a:lnTo>
                      <a:pt x="5" y="228"/>
                    </a:lnTo>
                    <a:lnTo>
                      <a:pt x="9" y="226"/>
                    </a:lnTo>
                    <a:lnTo>
                      <a:pt x="10" y="225"/>
                    </a:lnTo>
                    <a:lnTo>
                      <a:pt x="10" y="224"/>
                    </a:lnTo>
                    <a:lnTo>
                      <a:pt x="10" y="224"/>
                    </a:lnTo>
                    <a:lnTo>
                      <a:pt x="15" y="208"/>
                    </a:lnTo>
                    <a:lnTo>
                      <a:pt x="22" y="192"/>
                    </a:lnTo>
                    <a:lnTo>
                      <a:pt x="29" y="176"/>
                    </a:lnTo>
                    <a:lnTo>
                      <a:pt x="39" y="160"/>
                    </a:lnTo>
                    <a:lnTo>
                      <a:pt x="57" y="130"/>
                    </a:lnTo>
                    <a:lnTo>
                      <a:pt x="76" y="101"/>
                    </a:lnTo>
                    <a:lnTo>
                      <a:pt x="76" y="101"/>
                    </a:lnTo>
                    <a:lnTo>
                      <a:pt x="94" y="74"/>
                    </a:lnTo>
                    <a:lnTo>
                      <a:pt x="103" y="59"/>
                    </a:lnTo>
                    <a:lnTo>
                      <a:pt x="111" y="44"/>
                    </a:lnTo>
                    <a:lnTo>
                      <a:pt x="111" y="44"/>
                    </a:lnTo>
                    <a:lnTo>
                      <a:pt x="116" y="34"/>
                    </a:lnTo>
                    <a:lnTo>
                      <a:pt x="121" y="25"/>
                    </a:lnTo>
                    <a:lnTo>
                      <a:pt x="125" y="16"/>
                    </a:lnTo>
                    <a:lnTo>
                      <a:pt x="128" y="12"/>
                    </a:lnTo>
                    <a:lnTo>
                      <a:pt x="129" y="6"/>
                    </a:lnTo>
                    <a:lnTo>
                      <a:pt x="129" y="6"/>
                    </a:lnTo>
                    <a:lnTo>
                      <a:pt x="129" y="4"/>
                    </a:lnTo>
                    <a:lnTo>
                      <a:pt x="128" y="2"/>
                    </a:lnTo>
                    <a:lnTo>
                      <a:pt x="124" y="0"/>
                    </a:lnTo>
                    <a:lnTo>
                      <a:pt x="123" y="0"/>
                    </a:lnTo>
                    <a:lnTo>
                      <a:pt x="121" y="0"/>
                    </a:lnTo>
                    <a:lnTo>
                      <a:pt x="120" y="1"/>
                    </a:lnTo>
                    <a:lnTo>
                      <a:pt x="119" y="3"/>
                    </a:lnTo>
                    <a:lnTo>
                      <a:pt x="119" y="3"/>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28" name="chenying0907 900"/>
              <p:cNvSpPr/>
              <p:nvPr/>
            </p:nvSpPr>
            <p:spPr bwMode="auto">
              <a:xfrm>
                <a:off x="4746625" y="1685925"/>
                <a:ext cx="85725" cy="127000"/>
              </a:xfrm>
              <a:custGeom>
                <a:avLst/>
                <a:gdLst/>
                <a:ahLst/>
                <a:cxnLst>
                  <a:cxn ang="0">
                    <a:pos x="153" y="2"/>
                  </a:cxn>
                  <a:cxn ang="0">
                    <a:pos x="153" y="2"/>
                  </a:cxn>
                  <a:cxn ang="0">
                    <a:pos x="130" y="34"/>
                  </a:cxn>
                  <a:cxn ang="0">
                    <a:pos x="119" y="49"/>
                  </a:cxn>
                  <a:cxn ang="0">
                    <a:pos x="109" y="67"/>
                  </a:cxn>
                  <a:cxn ang="0">
                    <a:pos x="109" y="67"/>
                  </a:cxn>
                  <a:cxn ang="0">
                    <a:pos x="89" y="101"/>
                  </a:cxn>
                  <a:cxn ang="0">
                    <a:pos x="69" y="135"/>
                  </a:cxn>
                  <a:cxn ang="0">
                    <a:pos x="69" y="135"/>
                  </a:cxn>
                  <a:cxn ang="0">
                    <a:pos x="57" y="151"/>
                  </a:cxn>
                  <a:cxn ang="0">
                    <a:pos x="45" y="167"/>
                  </a:cxn>
                  <a:cxn ang="0">
                    <a:pos x="33" y="183"/>
                  </a:cxn>
                  <a:cxn ang="0">
                    <a:pos x="20" y="199"/>
                  </a:cxn>
                  <a:cxn ang="0">
                    <a:pos x="20" y="199"/>
                  </a:cxn>
                  <a:cxn ang="0">
                    <a:pos x="13" y="208"/>
                  </a:cxn>
                  <a:cxn ang="0">
                    <a:pos x="6" y="217"/>
                  </a:cxn>
                  <a:cxn ang="0">
                    <a:pos x="4" y="222"/>
                  </a:cxn>
                  <a:cxn ang="0">
                    <a:pos x="2" y="227"/>
                  </a:cxn>
                  <a:cxn ang="0">
                    <a:pos x="0" y="232"/>
                  </a:cxn>
                  <a:cxn ang="0">
                    <a:pos x="2" y="237"/>
                  </a:cxn>
                  <a:cxn ang="0">
                    <a:pos x="2" y="237"/>
                  </a:cxn>
                  <a:cxn ang="0">
                    <a:pos x="2" y="239"/>
                  </a:cxn>
                  <a:cxn ang="0">
                    <a:pos x="4" y="240"/>
                  </a:cxn>
                  <a:cxn ang="0">
                    <a:pos x="5" y="241"/>
                  </a:cxn>
                  <a:cxn ang="0">
                    <a:pos x="7" y="241"/>
                  </a:cxn>
                  <a:cxn ang="0">
                    <a:pos x="9" y="240"/>
                  </a:cxn>
                  <a:cxn ang="0">
                    <a:pos x="10" y="239"/>
                  </a:cxn>
                  <a:cxn ang="0">
                    <a:pos x="11" y="237"/>
                  </a:cxn>
                  <a:cxn ang="0">
                    <a:pos x="10" y="235"/>
                  </a:cxn>
                  <a:cxn ang="0">
                    <a:pos x="10" y="235"/>
                  </a:cxn>
                  <a:cxn ang="0">
                    <a:pos x="10" y="232"/>
                  </a:cxn>
                  <a:cxn ang="0">
                    <a:pos x="11" y="229"/>
                  </a:cxn>
                  <a:cxn ang="0">
                    <a:pos x="14" y="222"/>
                  </a:cxn>
                  <a:cxn ang="0">
                    <a:pos x="19" y="214"/>
                  </a:cxn>
                  <a:cxn ang="0">
                    <a:pos x="25" y="205"/>
                  </a:cxn>
                  <a:cxn ang="0">
                    <a:pos x="38" y="190"/>
                  </a:cxn>
                  <a:cxn ang="0">
                    <a:pos x="47" y="179"/>
                  </a:cxn>
                  <a:cxn ang="0">
                    <a:pos x="47" y="179"/>
                  </a:cxn>
                  <a:cxn ang="0">
                    <a:pos x="67" y="152"/>
                  </a:cxn>
                  <a:cxn ang="0">
                    <a:pos x="77" y="139"/>
                  </a:cxn>
                  <a:cxn ang="0">
                    <a:pos x="85" y="125"/>
                  </a:cxn>
                  <a:cxn ang="0">
                    <a:pos x="85" y="125"/>
                  </a:cxn>
                  <a:cxn ang="0">
                    <a:pos x="104" y="95"/>
                  </a:cxn>
                  <a:cxn ang="0">
                    <a:pos x="120" y="64"/>
                  </a:cxn>
                  <a:cxn ang="0">
                    <a:pos x="120" y="64"/>
                  </a:cxn>
                  <a:cxn ang="0">
                    <a:pos x="130" y="49"/>
                  </a:cxn>
                  <a:cxn ang="0">
                    <a:pos x="140" y="35"/>
                  </a:cxn>
                  <a:cxn ang="0">
                    <a:pos x="162" y="7"/>
                  </a:cxn>
                  <a:cxn ang="0">
                    <a:pos x="162" y="7"/>
                  </a:cxn>
                  <a:cxn ang="0">
                    <a:pos x="163" y="5"/>
                  </a:cxn>
                  <a:cxn ang="0">
                    <a:pos x="163" y="3"/>
                  </a:cxn>
                  <a:cxn ang="0">
                    <a:pos x="162" y="2"/>
                  </a:cxn>
                  <a:cxn ang="0">
                    <a:pos x="161" y="1"/>
                  </a:cxn>
                  <a:cxn ang="0">
                    <a:pos x="156" y="0"/>
                  </a:cxn>
                  <a:cxn ang="0">
                    <a:pos x="154" y="1"/>
                  </a:cxn>
                  <a:cxn ang="0">
                    <a:pos x="153" y="2"/>
                  </a:cxn>
                  <a:cxn ang="0">
                    <a:pos x="153" y="2"/>
                  </a:cxn>
                </a:cxnLst>
                <a:rect l="0" t="0" r="r" b="b"/>
                <a:pathLst>
                  <a:path w="163" h="241">
                    <a:moveTo>
                      <a:pt x="153" y="2"/>
                    </a:moveTo>
                    <a:lnTo>
                      <a:pt x="153" y="2"/>
                    </a:lnTo>
                    <a:lnTo>
                      <a:pt x="130" y="34"/>
                    </a:lnTo>
                    <a:lnTo>
                      <a:pt x="119" y="49"/>
                    </a:lnTo>
                    <a:lnTo>
                      <a:pt x="109" y="67"/>
                    </a:lnTo>
                    <a:lnTo>
                      <a:pt x="109" y="67"/>
                    </a:lnTo>
                    <a:lnTo>
                      <a:pt x="89" y="101"/>
                    </a:lnTo>
                    <a:lnTo>
                      <a:pt x="69" y="135"/>
                    </a:lnTo>
                    <a:lnTo>
                      <a:pt x="69" y="135"/>
                    </a:lnTo>
                    <a:lnTo>
                      <a:pt x="57" y="151"/>
                    </a:lnTo>
                    <a:lnTo>
                      <a:pt x="45" y="167"/>
                    </a:lnTo>
                    <a:lnTo>
                      <a:pt x="33" y="183"/>
                    </a:lnTo>
                    <a:lnTo>
                      <a:pt x="20" y="199"/>
                    </a:lnTo>
                    <a:lnTo>
                      <a:pt x="20" y="199"/>
                    </a:lnTo>
                    <a:lnTo>
                      <a:pt x="13" y="208"/>
                    </a:lnTo>
                    <a:lnTo>
                      <a:pt x="6" y="217"/>
                    </a:lnTo>
                    <a:lnTo>
                      <a:pt x="4" y="222"/>
                    </a:lnTo>
                    <a:lnTo>
                      <a:pt x="2" y="227"/>
                    </a:lnTo>
                    <a:lnTo>
                      <a:pt x="0" y="232"/>
                    </a:lnTo>
                    <a:lnTo>
                      <a:pt x="2" y="237"/>
                    </a:lnTo>
                    <a:lnTo>
                      <a:pt x="2" y="237"/>
                    </a:lnTo>
                    <a:lnTo>
                      <a:pt x="2" y="239"/>
                    </a:lnTo>
                    <a:lnTo>
                      <a:pt x="4" y="240"/>
                    </a:lnTo>
                    <a:lnTo>
                      <a:pt x="5" y="241"/>
                    </a:lnTo>
                    <a:lnTo>
                      <a:pt x="7" y="241"/>
                    </a:lnTo>
                    <a:lnTo>
                      <a:pt x="9" y="240"/>
                    </a:lnTo>
                    <a:lnTo>
                      <a:pt x="10" y="239"/>
                    </a:lnTo>
                    <a:lnTo>
                      <a:pt x="11" y="237"/>
                    </a:lnTo>
                    <a:lnTo>
                      <a:pt x="10" y="235"/>
                    </a:lnTo>
                    <a:lnTo>
                      <a:pt x="10" y="235"/>
                    </a:lnTo>
                    <a:lnTo>
                      <a:pt x="10" y="232"/>
                    </a:lnTo>
                    <a:lnTo>
                      <a:pt x="11" y="229"/>
                    </a:lnTo>
                    <a:lnTo>
                      <a:pt x="14" y="222"/>
                    </a:lnTo>
                    <a:lnTo>
                      <a:pt x="19" y="214"/>
                    </a:lnTo>
                    <a:lnTo>
                      <a:pt x="25" y="205"/>
                    </a:lnTo>
                    <a:lnTo>
                      <a:pt x="38" y="190"/>
                    </a:lnTo>
                    <a:lnTo>
                      <a:pt x="47" y="179"/>
                    </a:lnTo>
                    <a:lnTo>
                      <a:pt x="47" y="179"/>
                    </a:lnTo>
                    <a:lnTo>
                      <a:pt x="67" y="152"/>
                    </a:lnTo>
                    <a:lnTo>
                      <a:pt x="77" y="139"/>
                    </a:lnTo>
                    <a:lnTo>
                      <a:pt x="85" y="125"/>
                    </a:lnTo>
                    <a:lnTo>
                      <a:pt x="85" y="125"/>
                    </a:lnTo>
                    <a:lnTo>
                      <a:pt x="104" y="95"/>
                    </a:lnTo>
                    <a:lnTo>
                      <a:pt x="120" y="64"/>
                    </a:lnTo>
                    <a:lnTo>
                      <a:pt x="120" y="64"/>
                    </a:lnTo>
                    <a:lnTo>
                      <a:pt x="130" y="49"/>
                    </a:lnTo>
                    <a:lnTo>
                      <a:pt x="140" y="35"/>
                    </a:lnTo>
                    <a:lnTo>
                      <a:pt x="162" y="7"/>
                    </a:lnTo>
                    <a:lnTo>
                      <a:pt x="162" y="7"/>
                    </a:lnTo>
                    <a:lnTo>
                      <a:pt x="163" y="5"/>
                    </a:lnTo>
                    <a:lnTo>
                      <a:pt x="163" y="3"/>
                    </a:lnTo>
                    <a:lnTo>
                      <a:pt x="162" y="2"/>
                    </a:lnTo>
                    <a:lnTo>
                      <a:pt x="161" y="1"/>
                    </a:lnTo>
                    <a:lnTo>
                      <a:pt x="156" y="0"/>
                    </a:lnTo>
                    <a:lnTo>
                      <a:pt x="154" y="1"/>
                    </a:lnTo>
                    <a:lnTo>
                      <a:pt x="153" y="2"/>
                    </a:lnTo>
                    <a:lnTo>
                      <a:pt x="153" y="2"/>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29" name="chenying0907 901"/>
              <p:cNvSpPr/>
              <p:nvPr/>
            </p:nvSpPr>
            <p:spPr bwMode="auto">
              <a:xfrm>
                <a:off x="4772025" y="1747838"/>
                <a:ext cx="61913" cy="90488"/>
              </a:xfrm>
              <a:custGeom>
                <a:avLst/>
                <a:gdLst/>
                <a:ahLst/>
                <a:cxnLst>
                  <a:cxn ang="0">
                    <a:pos x="109" y="3"/>
                  </a:cxn>
                  <a:cxn ang="0">
                    <a:pos x="109" y="3"/>
                  </a:cxn>
                  <a:cxn ang="0">
                    <a:pos x="105" y="12"/>
                  </a:cxn>
                  <a:cxn ang="0">
                    <a:pos x="101" y="21"/>
                  </a:cxn>
                  <a:cxn ang="0">
                    <a:pos x="95" y="29"/>
                  </a:cxn>
                  <a:cxn ang="0">
                    <a:pos x="88" y="38"/>
                  </a:cxn>
                  <a:cxn ang="0">
                    <a:pos x="74" y="53"/>
                  </a:cxn>
                  <a:cxn ang="0">
                    <a:pos x="67" y="61"/>
                  </a:cxn>
                  <a:cxn ang="0">
                    <a:pos x="62" y="69"/>
                  </a:cxn>
                  <a:cxn ang="0">
                    <a:pos x="62" y="69"/>
                  </a:cxn>
                  <a:cxn ang="0">
                    <a:pos x="29" y="114"/>
                  </a:cxn>
                  <a:cxn ang="0">
                    <a:pos x="13" y="138"/>
                  </a:cxn>
                  <a:cxn ang="0">
                    <a:pos x="6" y="150"/>
                  </a:cxn>
                  <a:cxn ang="0">
                    <a:pos x="0" y="164"/>
                  </a:cxn>
                  <a:cxn ang="0">
                    <a:pos x="0" y="164"/>
                  </a:cxn>
                  <a:cxn ang="0">
                    <a:pos x="0" y="166"/>
                  </a:cxn>
                  <a:cxn ang="0">
                    <a:pos x="0" y="168"/>
                  </a:cxn>
                  <a:cxn ang="0">
                    <a:pos x="2" y="170"/>
                  </a:cxn>
                  <a:cxn ang="0">
                    <a:pos x="4" y="171"/>
                  </a:cxn>
                  <a:cxn ang="0">
                    <a:pos x="5" y="171"/>
                  </a:cxn>
                  <a:cxn ang="0">
                    <a:pos x="7" y="170"/>
                  </a:cxn>
                  <a:cxn ang="0">
                    <a:pos x="8" y="168"/>
                  </a:cxn>
                  <a:cxn ang="0">
                    <a:pos x="8" y="168"/>
                  </a:cxn>
                  <a:cxn ang="0">
                    <a:pos x="15" y="155"/>
                  </a:cxn>
                  <a:cxn ang="0">
                    <a:pos x="22" y="143"/>
                  </a:cxn>
                  <a:cxn ang="0">
                    <a:pos x="36" y="119"/>
                  </a:cxn>
                  <a:cxn ang="0">
                    <a:pos x="53" y="96"/>
                  </a:cxn>
                  <a:cxn ang="0">
                    <a:pos x="70" y="74"/>
                  </a:cxn>
                  <a:cxn ang="0">
                    <a:pos x="70" y="74"/>
                  </a:cxn>
                  <a:cxn ang="0">
                    <a:pos x="83" y="58"/>
                  </a:cxn>
                  <a:cxn ang="0">
                    <a:pos x="97" y="42"/>
                  </a:cxn>
                  <a:cxn ang="0">
                    <a:pos x="103" y="32"/>
                  </a:cxn>
                  <a:cxn ang="0">
                    <a:pos x="110" y="24"/>
                  </a:cxn>
                  <a:cxn ang="0">
                    <a:pos x="115" y="15"/>
                  </a:cxn>
                  <a:cxn ang="0">
                    <a:pos x="118" y="6"/>
                  </a:cxn>
                  <a:cxn ang="0">
                    <a:pos x="118" y="6"/>
                  </a:cxn>
                  <a:cxn ang="0">
                    <a:pos x="118" y="3"/>
                  </a:cxn>
                  <a:cxn ang="0">
                    <a:pos x="117" y="2"/>
                  </a:cxn>
                  <a:cxn ang="0">
                    <a:pos x="116" y="0"/>
                  </a:cxn>
                  <a:cxn ang="0">
                    <a:pos x="115" y="0"/>
                  </a:cxn>
                  <a:cxn ang="0">
                    <a:pos x="113" y="0"/>
                  </a:cxn>
                  <a:cxn ang="0">
                    <a:pos x="111" y="0"/>
                  </a:cxn>
                  <a:cxn ang="0">
                    <a:pos x="110" y="1"/>
                  </a:cxn>
                  <a:cxn ang="0">
                    <a:pos x="109" y="3"/>
                  </a:cxn>
                  <a:cxn ang="0">
                    <a:pos x="109" y="3"/>
                  </a:cxn>
                </a:cxnLst>
                <a:rect l="0" t="0" r="r" b="b"/>
                <a:pathLst>
                  <a:path w="118" h="171">
                    <a:moveTo>
                      <a:pt x="109" y="3"/>
                    </a:moveTo>
                    <a:lnTo>
                      <a:pt x="109" y="3"/>
                    </a:lnTo>
                    <a:lnTo>
                      <a:pt x="105" y="12"/>
                    </a:lnTo>
                    <a:lnTo>
                      <a:pt x="101" y="21"/>
                    </a:lnTo>
                    <a:lnTo>
                      <a:pt x="95" y="29"/>
                    </a:lnTo>
                    <a:lnTo>
                      <a:pt x="88" y="38"/>
                    </a:lnTo>
                    <a:lnTo>
                      <a:pt x="74" y="53"/>
                    </a:lnTo>
                    <a:lnTo>
                      <a:pt x="67" y="61"/>
                    </a:lnTo>
                    <a:lnTo>
                      <a:pt x="62" y="69"/>
                    </a:lnTo>
                    <a:lnTo>
                      <a:pt x="62" y="69"/>
                    </a:lnTo>
                    <a:lnTo>
                      <a:pt x="29" y="114"/>
                    </a:lnTo>
                    <a:lnTo>
                      <a:pt x="13" y="138"/>
                    </a:lnTo>
                    <a:lnTo>
                      <a:pt x="6" y="150"/>
                    </a:lnTo>
                    <a:lnTo>
                      <a:pt x="0" y="164"/>
                    </a:lnTo>
                    <a:lnTo>
                      <a:pt x="0" y="164"/>
                    </a:lnTo>
                    <a:lnTo>
                      <a:pt x="0" y="166"/>
                    </a:lnTo>
                    <a:lnTo>
                      <a:pt x="0" y="168"/>
                    </a:lnTo>
                    <a:lnTo>
                      <a:pt x="2" y="170"/>
                    </a:lnTo>
                    <a:lnTo>
                      <a:pt x="4" y="171"/>
                    </a:lnTo>
                    <a:lnTo>
                      <a:pt x="5" y="171"/>
                    </a:lnTo>
                    <a:lnTo>
                      <a:pt x="7" y="170"/>
                    </a:lnTo>
                    <a:lnTo>
                      <a:pt x="8" y="168"/>
                    </a:lnTo>
                    <a:lnTo>
                      <a:pt x="8" y="168"/>
                    </a:lnTo>
                    <a:lnTo>
                      <a:pt x="15" y="155"/>
                    </a:lnTo>
                    <a:lnTo>
                      <a:pt x="22" y="143"/>
                    </a:lnTo>
                    <a:lnTo>
                      <a:pt x="36" y="119"/>
                    </a:lnTo>
                    <a:lnTo>
                      <a:pt x="53" y="96"/>
                    </a:lnTo>
                    <a:lnTo>
                      <a:pt x="70" y="74"/>
                    </a:lnTo>
                    <a:lnTo>
                      <a:pt x="70" y="74"/>
                    </a:lnTo>
                    <a:lnTo>
                      <a:pt x="83" y="58"/>
                    </a:lnTo>
                    <a:lnTo>
                      <a:pt x="97" y="42"/>
                    </a:lnTo>
                    <a:lnTo>
                      <a:pt x="103" y="32"/>
                    </a:lnTo>
                    <a:lnTo>
                      <a:pt x="110" y="24"/>
                    </a:lnTo>
                    <a:lnTo>
                      <a:pt x="115" y="15"/>
                    </a:lnTo>
                    <a:lnTo>
                      <a:pt x="118" y="6"/>
                    </a:lnTo>
                    <a:lnTo>
                      <a:pt x="118" y="6"/>
                    </a:lnTo>
                    <a:lnTo>
                      <a:pt x="118" y="3"/>
                    </a:lnTo>
                    <a:lnTo>
                      <a:pt x="117" y="2"/>
                    </a:lnTo>
                    <a:lnTo>
                      <a:pt x="116" y="0"/>
                    </a:lnTo>
                    <a:lnTo>
                      <a:pt x="115" y="0"/>
                    </a:lnTo>
                    <a:lnTo>
                      <a:pt x="113" y="0"/>
                    </a:lnTo>
                    <a:lnTo>
                      <a:pt x="111" y="0"/>
                    </a:lnTo>
                    <a:lnTo>
                      <a:pt x="110" y="1"/>
                    </a:lnTo>
                    <a:lnTo>
                      <a:pt x="109" y="3"/>
                    </a:lnTo>
                    <a:lnTo>
                      <a:pt x="109" y="3"/>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30" name="chenying0907 902"/>
              <p:cNvSpPr>
                <a:spLocks noEditPoints="1"/>
              </p:cNvSpPr>
              <p:nvPr/>
            </p:nvSpPr>
            <p:spPr bwMode="auto">
              <a:xfrm>
                <a:off x="4194175" y="1665288"/>
                <a:ext cx="217488" cy="206375"/>
              </a:xfrm>
              <a:custGeom>
                <a:avLst/>
                <a:gdLst/>
                <a:ahLst/>
                <a:cxnLst>
                  <a:cxn ang="0">
                    <a:pos x="213" y="391"/>
                  </a:cxn>
                  <a:cxn ang="0">
                    <a:pos x="160" y="381"/>
                  </a:cxn>
                  <a:cxn ang="0">
                    <a:pos x="109" y="359"/>
                  </a:cxn>
                  <a:cxn ang="0">
                    <a:pos x="63" y="328"/>
                  </a:cxn>
                  <a:cxn ang="0">
                    <a:pos x="27" y="289"/>
                  </a:cxn>
                  <a:cxn ang="0">
                    <a:pos x="5" y="241"/>
                  </a:cxn>
                  <a:cxn ang="0">
                    <a:pos x="1" y="216"/>
                  </a:cxn>
                  <a:cxn ang="0">
                    <a:pos x="0" y="182"/>
                  </a:cxn>
                  <a:cxn ang="0">
                    <a:pos x="6" y="151"/>
                  </a:cxn>
                  <a:cxn ang="0">
                    <a:pos x="29" y="103"/>
                  </a:cxn>
                  <a:cxn ang="0">
                    <a:pos x="46" y="80"/>
                  </a:cxn>
                  <a:cxn ang="0">
                    <a:pos x="75" y="52"/>
                  </a:cxn>
                  <a:cxn ang="0">
                    <a:pos x="109" y="30"/>
                  </a:cxn>
                  <a:cxn ang="0">
                    <a:pos x="146" y="14"/>
                  </a:cxn>
                  <a:cxn ang="0">
                    <a:pos x="186" y="3"/>
                  </a:cxn>
                  <a:cxn ang="0">
                    <a:pos x="227" y="0"/>
                  </a:cxn>
                  <a:cxn ang="0">
                    <a:pos x="234" y="0"/>
                  </a:cxn>
                  <a:cxn ang="0">
                    <a:pos x="246" y="5"/>
                  </a:cxn>
                  <a:cxn ang="0">
                    <a:pos x="267" y="6"/>
                  </a:cxn>
                  <a:cxn ang="0">
                    <a:pos x="312" y="18"/>
                  </a:cxn>
                  <a:cxn ang="0">
                    <a:pos x="348" y="41"/>
                  </a:cxn>
                  <a:cxn ang="0">
                    <a:pos x="376" y="72"/>
                  </a:cxn>
                  <a:cxn ang="0">
                    <a:pos x="396" y="108"/>
                  </a:cxn>
                  <a:cxn ang="0">
                    <a:pos x="407" y="146"/>
                  </a:cxn>
                  <a:cxn ang="0">
                    <a:pos x="411" y="179"/>
                  </a:cxn>
                  <a:cxn ang="0">
                    <a:pos x="408" y="230"/>
                  </a:cxn>
                  <a:cxn ang="0">
                    <a:pos x="395" y="278"/>
                  </a:cxn>
                  <a:cxn ang="0">
                    <a:pos x="369" y="324"/>
                  </a:cxn>
                  <a:cxn ang="0">
                    <a:pos x="331" y="360"/>
                  </a:cxn>
                  <a:cxn ang="0">
                    <a:pos x="299" y="378"/>
                  </a:cxn>
                  <a:cxn ang="0">
                    <a:pos x="249" y="390"/>
                  </a:cxn>
                  <a:cxn ang="0">
                    <a:pos x="203" y="45"/>
                  </a:cxn>
                  <a:cxn ang="0">
                    <a:pos x="178" y="51"/>
                  </a:cxn>
                  <a:cxn ang="0">
                    <a:pos x="141" y="65"/>
                  </a:cxn>
                  <a:cxn ang="0">
                    <a:pos x="106" y="87"/>
                  </a:cxn>
                  <a:cxn ang="0">
                    <a:pos x="75" y="113"/>
                  </a:cxn>
                  <a:cxn ang="0">
                    <a:pos x="52" y="144"/>
                  </a:cxn>
                  <a:cxn ang="0">
                    <a:pos x="42" y="167"/>
                  </a:cxn>
                  <a:cxn ang="0">
                    <a:pos x="37" y="203"/>
                  </a:cxn>
                  <a:cxn ang="0">
                    <a:pos x="47" y="239"/>
                  </a:cxn>
                  <a:cxn ang="0">
                    <a:pos x="60" y="263"/>
                  </a:cxn>
                  <a:cxn ang="0">
                    <a:pos x="75" y="278"/>
                  </a:cxn>
                  <a:cxn ang="0">
                    <a:pos x="125" y="316"/>
                  </a:cxn>
                  <a:cxn ang="0">
                    <a:pos x="188" y="344"/>
                  </a:cxn>
                  <a:cxn ang="0">
                    <a:pos x="222" y="350"/>
                  </a:cxn>
                  <a:cxn ang="0">
                    <a:pos x="245" y="350"/>
                  </a:cxn>
                  <a:cxn ang="0">
                    <a:pos x="278" y="342"/>
                  </a:cxn>
                  <a:cxn ang="0">
                    <a:pos x="306" y="327"/>
                  </a:cxn>
                  <a:cxn ang="0">
                    <a:pos x="324" y="310"/>
                  </a:cxn>
                  <a:cxn ang="0">
                    <a:pos x="346" y="278"/>
                  </a:cxn>
                  <a:cxn ang="0">
                    <a:pos x="362" y="241"/>
                  </a:cxn>
                  <a:cxn ang="0">
                    <a:pos x="370" y="203"/>
                  </a:cxn>
                  <a:cxn ang="0">
                    <a:pos x="369" y="164"/>
                  </a:cxn>
                  <a:cxn ang="0">
                    <a:pos x="359" y="126"/>
                  </a:cxn>
                  <a:cxn ang="0">
                    <a:pos x="350" y="108"/>
                  </a:cxn>
                  <a:cxn ang="0">
                    <a:pos x="334" y="85"/>
                  </a:cxn>
                  <a:cxn ang="0">
                    <a:pos x="313" y="68"/>
                  </a:cxn>
                  <a:cxn ang="0">
                    <a:pos x="289" y="55"/>
                  </a:cxn>
                  <a:cxn ang="0">
                    <a:pos x="262" y="48"/>
                  </a:cxn>
                  <a:cxn ang="0">
                    <a:pos x="241" y="47"/>
                  </a:cxn>
                  <a:cxn ang="0">
                    <a:pos x="218" y="49"/>
                  </a:cxn>
                  <a:cxn ang="0">
                    <a:pos x="210" y="47"/>
                  </a:cxn>
                </a:cxnLst>
                <a:rect l="0" t="0" r="r" b="b"/>
                <a:pathLst>
                  <a:path w="411" h="391">
                    <a:moveTo>
                      <a:pt x="231" y="391"/>
                    </a:moveTo>
                    <a:lnTo>
                      <a:pt x="231" y="391"/>
                    </a:lnTo>
                    <a:lnTo>
                      <a:pt x="213" y="391"/>
                    </a:lnTo>
                    <a:lnTo>
                      <a:pt x="195" y="389"/>
                    </a:lnTo>
                    <a:lnTo>
                      <a:pt x="178" y="385"/>
                    </a:lnTo>
                    <a:lnTo>
                      <a:pt x="160" y="381"/>
                    </a:lnTo>
                    <a:lnTo>
                      <a:pt x="143" y="374"/>
                    </a:lnTo>
                    <a:lnTo>
                      <a:pt x="125" y="367"/>
                    </a:lnTo>
                    <a:lnTo>
                      <a:pt x="109" y="359"/>
                    </a:lnTo>
                    <a:lnTo>
                      <a:pt x="92" y="350"/>
                    </a:lnTo>
                    <a:lnTo>
                      <a:pt x="78" y="339"/>
                    </a:lnTo>
                    <a:lnTo>
                      <a:pt x="63" y="328"/>
                    </a:lnTo>
                    <a:lnTo>
                      <a:pt x="50" y="315"/>
                    </a:lnTo>
                    <a:lnTo>
                      <a:pt x="37" y="303"/>
                    </a:lnTo>
                    <a:lnTo>
                      <a:pt x="27" y="289"/>
                    </a:lnTo>
                    <a:lnTo>
                      <a:pt x="18" y="273"/>
                    </a:lnTo>
                    <a:lnTo>
                      <a:pt x="11" y="258"/>
                    </a:lnTo>
                    <a:lnTo>
                      <a:pt x="5" y="241"/>
                    </a:lnTo>
                    <a:lnTo>
                      <a:pt x="5" y="241"/>
                    </a:lnTo>
                    <a:lnTo>
                      <a:pt x="3" y="229"/>
                    </a:lnTo>
                    <a:lnTo>
                      <a:pt x="1" y="216"/>
                    </a:lnTo>
                    <a:lnTo>
                      <a:pt x="0" y="204"/>
                    </a:lnTo>
                    <a:lnTo>
                      <a:pt x="0" y="193"/>
                    </a:lnTo>
                    <a:lnTo>
                      <a:pt x="0" y="182"/>
                    </a:lnTo>
                    <a:lnTo>
                      <a:pt x="1" y="171"/>
                    </a:lnTo>
                    <a:lnTo>
                      <a:pt x="3" y="160"/>
                    </a:lnTo>
                    <a:lnTo>
                      <a:pt x="6" y="151"/>
                    </a:lnTo>
                    <a:lnTo>
                      <a:pt x="13" y="133"/>
                    </a:lnTo>
                    <a:lnTo>
                      <a:pt x="20" y="117"/>
                    </a:lnTo>
                    <a:lnTo>
                      <a:pt x="29" y="103"/>
                    </a:lnTo>
                    <a:lnTo>
                      <a:pt x="37" y="89"/>
                    </a:lnTo>
                    <a:lnTo>
                      <a:pt x="37" y="89"/>
                    </a:lnTo>
                    <a:lnTo>
                      <a:pt x="46" y="80"/>
                    </a:lnTo>
                    <a:lnTo>
                      <a:pt x="55" y="70"/>
                    </a:lnTo>
                    <a:lnTo>
                      <a:pt x="64" y="61"/>
                    </a:lnTo>
                    <a:lnTo>
                      <a:pt x="75" y="52"/>
                    </a:lnTo>
                    <a:lnTo>
                      <a:pt x="86" y="45"/>
                    </a:lnTo>
                    <a:lnTo>
                      <a:pt x="97" y="38"/>
                    </a:lnTo>
                    <a:lnTo>
                      <a:pt x="109" y="30"/>
                    </a:lnTo>
                    <a:lnTo>
                      <a:pt x="121" y="24"/>
                    </a:lnTo>
                    <a:lnTo>
                      <a:pt x="134" y="19"/>
                    </a:lnTo>
                    <a:lnTo>
                      <a:pt x="146" y="14"/>
                    </a:lnTo>
                    <a:lnTo>
                      <a:pt x="159" y="10"/>
                    </a:lnTo>
                    <a:lnTo>
                      <a:pt x="173" y="7"/>
                    </a:lnTo>
                    <a:lnTo>
                      <a:pt x="186" y="3"/>
                    </a:lnTo>
                    <a:lnTo>
                      <a:pt x="200" y="1"/>
                    </a:lnTo>
                    <a:lnTo>
                      <a:pt x="213" y="0"/>
                    </a:lnTo>
                    <a:lnTo>
                      <a:pt x="227" y="0"/>
                    </a:lnTo>
                    <a:lnTo>
                      <a:pt x="227" y="0"/>
                    </a:lnTo>
                    <a:lnTo>
                      <a:pt x="234" y="0"/>
                    </a:lnTo>
                    <a:lnTo>
                      <a:pt x="234" y="0"/>
                    </a:lnTo>
                    <a:lnTo>
                      <a:pt x="239" y="1"/>
                    </a:lnTo>
                    <a:lnTo>
                      <a:pt x="243" y="3"/>
                    </a:lnTo>
                    <a:lnTo>
                      <a:pt x="246" y="5"/>
                    </a:lnTo>
                    <a:lnTo>
                      <a:pt x="249" y="5"/>
                    </a:lnTo>
                    <a:lnTo>
                      <a:pt x="249" y="5"/>
                    </a:lnTo>
                    <a:lnTo>
                      <a:pt x="267" y="6"/>
                    </a:lnTo>
                    <a:lnTo>
                      <a:pt x="283" y="9"/>
                    </a:lnTo>
                    <a:lnTo>
                      <a:pt x="299" y="13"/>
                    </a:lnTo>
                    <a:lnTo>
                      <a:pt x="312" y="18"/>
                    </a:lnTo>
                    <a:lnTo>
                      <a:pt x="326" y="24"/>
                    </a:lnTo>
                    <a:lnTo>
                      <a:pt x="338" y="32"/>
                    </a:lnTo>
                    <a:lnTo>
                      <a:pt x="348" y="41"/>
                    </a:lnTo>
                    <a:lnTo>
                      <a:pt x="359" y="50"/>
                    </a:lnTo>
                    <a:lnTo>
                      <a:pt x="368" y="60"/>
                    </a:lnTo>
                    <a:lnTo>
                      <a:pt x="376" y="72"/>
                    </a:lnTo>
                    <a:lnTo>
                      <a:pt x="383" y="83"/>
                    </a:lnTo>
                    <a:lnTo>
                      <a:pt x="390" y="95"/>
                    </a:lnTo>
                    <a:lnTo>
                      <a:pt x="396" y="108"/>
                    </a:lnTo>
                    <a:lnTo>
                      <a:pt x="400" y="120"/>
                    </a:lnTo>
                    <a:lnTo>
                      <a:pt x="404" y="134"/>
                    </a:lnTo>
                    <a:lnTo>
                      <a:pt x="407" y="146"/>
                    </a:lnTo>
                    <a:lnTo>
                      <a:pt x="407" y="146"/>
                    </a:lnTo>
                    <a:lnTo>
                      <a:pt x="409" y="163"/>
                    </a:lnTo>
                    <a:lnTo>
                      <a:pt x="411" y="179"/>
                    </a:lnTo>
                    <a:lnTo>
                      <a:pt x="411" y="196"/>
                    </a:lnTo>
                    <a:lnTo>
                      <a:pt x="410" y="212"/>
                    </a:lnTo>
                    <a:lnTo>
                      <a:pt x="408" y="230"/>
                    </a:lnTo>
                    <a:lnTo>
                      <a:pt x="405" y="246"/>
                    </a:lnTo>
                    <a:lnTo>
                      <a:pt x="400" y="263"/>
                    </a:lnTo>
                    <a:lnTo>
                      <a:pt x="395" y="278"/>
                    </a:lnTo>
                    <a:lnTo>
                      <a:pt x="388" y="295"/>
                    </a:lnTo>
                    <a:lnTo>
                      <a:pt x="378" y="309"/>
                    </a:lnTo>
                    <a:lnTo>
                      <a:pt x="369" y="324"/>
                    </a:lnTo>
                    <a:lnTo>
                      <a:pt x="358" y="337"/>
                    </a:lnTo>
                    <a:lnTo>
                      <a:pt x="345" y="348"/>
                    </a:lnTo>
                    <a:lnTo>
                      <a:pt x="331" y="360"/>
                    </a:lnTo>
                    <a:lnTo>
                      <a:pt x="315" y="370"/>
                    </a:lnTo>
                    <a:lnTo>
                      <a:pt x="299" y="378"/>
                    </a:lnTo>
                    <a:lnTo>
                      <a:pt x="299" y="378"/>
                    </a:lnTo>
                    <a:lnTo>
                      <a:pt x="283" y="384"/>
                    </a:lnTo>
                    <a:lnTo>
                      <a:pt x="267" y="388"/>
                    </a:lnTo>
                    <a:lnTo>
                      <a:pt x="249" y="390"/>
                    </a:lnTo>
                    <a:lnTo>
                      <a:pt x="231" y="391"/>
                    </a:lnTo>
                    <a:lnTo>
                      <a:pt x="231" y="391"/>
                    </a:lnTo>
                    <a:close/>
                    <a:moveTo>
                      <a:pt x="203" y="45"/>
                    </a:moveTo>
                    <a:lnTo>
                      <a:pt x="203" y="45"/>
                    </a:lnTo>
                    <a:lnTo>
                      <a:pt x="190" y="48"/>
                    </a:lnTo>
                    <a:lnTo>
                      <a:pt x="178" y="51"/>
                    </a:lnTo>
                    <a:lnTo>
                      <a:pt x="166" y="55"/>
                    </a:lnTo>
                    <a:lnTo>
                      <a:pt x="153" y="60"/>
                    </a:lnTo>
                    <a:lnTo>
                      <a:pt x="141" y="65"/>
                    </a:lnTo>
                    <a:lnTo>
                      <a:pt x="128" y="72"/>
                    </a:lnTo>
                    <a:lnTo>
                      <a:pt x="117" y="79"/>
                    </a:lnTo>
                    <a:lnTo>
                      <a:pt x="106" y="87"/>
                    </a:lnTo>
                    <a:lnTo>
                      <a:pt x="95" y="95"/>
                    </a:lnTo>
                    <a:lnTo>
                      <a:pt x="85" y="104"/>
                    </a:lnTo>
                    <a:lnTo>
                      <a:pt x="75" y="113"/>
                    </a:lnTo>
                    <a:lnTo>
                      <a:pt x="66" y="123"/>
                    </a:lnTo>
                    <a:lnTo>
                      <a:pt x="58" y="134"/>
                    </a:lnTo>
                    <a:lnTo>
                      <a:pt x="52" y="144"/>
                    </a:lnTo>
                    <a:lnTo>
                      <a:pt x="46" y="155"/>
                    </a:lnTo>
                    <a:lnTo>
                      <a:pt x="42" y="167"/>
                    </a:lnTo>
                    <a:lnTo>
                      <a:pt x="42" y="167"/>
                    </a:lnTo>
                    <a:lnTo>
                      <a:pt x="40" y="178"/>
                    </a:lnTo>
                    <a:lnTo>
                      <a:pt x="37" y="189"/>
                    </a:lnTo>
                    <a:lnTo>
                      <a:pt x="37" y="203"/>
                    </a:lnTo>
                    <a:lnTo>
                      <a:pt x="38" y="217"/>
                    </a:lnTo>
                    <a:lnTo>
                      <a:pt x="44" y="232"/>
                    </a:lnTo>
                    <a:lnTo>
                      <a:pt x="47" y="239"/>
                    </a:lnTo>
                    <a:lnTo>
                      <a:pt x="50" y="247"/>
                    </a:lnTo>
                    <a:lnTo>
                      <a:pt x="55" y="254"/>
                    </a:lnTo>
                    <a:lnTo>
                      <a:pt x="60" y="263"/>
                    </a:lnTo>
                    <a:lnTo>
                      <a:pt x="67" y="270"/>
                    </a:lnTo>
                    <a:lnTo>
                      <a:pt x="75" y="278"/>
                    </a:lnTo>
                    <a:lnTo>
                      <a:pt x="75" y="278"/>
                    </a:lnTo>
                    <a:lnTo>
                      <a:pt x="89" y="292"/>
                    </a:lnTo>
                    <a:lnTo>
                      <a:pt x="107" y="305"/>
                    </a:lnTo>
                    <a:lnTo>
                      <a:pt x="125" y="316"/>
                    </a:lnTo>
                    <a:lnTo>
                      <a:pt x="145" y="328"/>
                    </a:lnTo>
                    <a:lnTo>
                      <a:pt x="167" y="337"/>
                    </a:lnTo>
                    <a:lnTo>
                      <a:pt x="188" y="344"/>
                    </a:lnTo>
                    <a:lnTo>
                      <a:pt x="200" y="346"/>
                    </a:lnTo>
                    <a:lnTo>
                      <a:pt x="211" y="348"/>
                    </a:lnTo>
                    <a:lnTo>
                      <a:pt x="222" y="350"/>
                    </a:lnTo>
                    <a:lnTo>
                      <a:pt x="233" y="351"/>
                    </a:lnTo>
                    <a:lnTo>
                      <a:pt x="233" y="351"/>
                    </a:lnTo>
                    <a:lnTo>
                      <a:pt x="245" y="350"/>
                    </a:lnTo>
                    <a:lnTo>
                      <a:pt x="256" y="348"/>
                    </a:lnTo>
                    <a:lnTo>
                      <a:pt x="267" y="346"/>
                    </a:lnTo>
                    <a:lnTo>
                      <a:pt x="278" y="342"/>
                    </a:lnTo>
                    <a:lnTo>
                      <a:pt x="287" y="338"/>
                    </a:lnTo>
                    <a:lnTo>
                      <a:pt x="297" y="333"/>
                    </a:lnTo>
                    <a:lnTo>
                      <a:pt x="306" y="327"/>
                    </a:lnTo>
                    <a:lnTo>
                      <a:pt x="314" y="320"/>
                    </a:lnTo>
                    <a:lnTo>
                      <a:pt x="314" y="320"/>
                    </a:lnTo>
                    <a:lnTo>
                      <a:pt x="324" y="310"/>
                    </a:lnTo>
                    <a:lnTo>
                      <a:pt x="332" y="300"/>
                    </a:lnTo>
                    <a:lnTo>
                      <a:pt x="340" y="290"/>
                    </a:lnTo>
                    <a:lnTo>
                      <a:pt x="346" y="278"/>
                    </a:lnTo>
                    <a:lnTo>
                      <a:pt x="352" y="266"/>
                    </a:lnTo>
                    <a:lnTo>
                      <a:pt x="358" y="254"/>
                    </a:lnTo>
                    <a:lnTo>
                      <a:pt x="362" y="241"/>
                    </a:lnTo>
                    <a:lnTo>
                      <a:pt x="366" y="229"/>
                    </a:lnTo>
                    <a:lnTo>
                      <a:pt x="368" y="215"/>
                    </a:lnTo>
                    <a:lnTo>
                      <a:pt x="370" y="203"/>
                    </a:lnTo>
                    <a:lnTo>
                      <a:pt x="370" y="189"/>
                    </a:lnTo>
                    <a:lnTo>
                      <a:pt x="370" y="176"/>
                    </a:lnTo>
                    <a:lnTo>
                      <a:pt x="369" y="164"/>
                    </a:lnTo>
                    <a:lnTo>
                      <a:pt x="367" y="151"/>
                    </a:lnTo>
                    <a:lnTo>
                      <a:pt x="364" y="138"/>
                    </a:lnTo>
                    <a:lnTo>
                      <a:pt x="359" y="126"/>
                    </a:lnTo>
                    <a:lnTo>
                      <a:pt x="359" y="126"/>
                    </a:lnTo>
                    <a:lnTo>
                      <a:pt x="356" y="117"/>
                    </a:lnTo>
                    <a:lnTo>
                      <a:pt x="350" y="108"/>
                    </a:lnTo>
                    <a:lnTo>
                      <a:pt x="345" y="101"/>
                    </a:lnTo>
                    <a:lnTo>
                      <a:pt x="340" y="92"/>
                    </a:lnTo>
                    <a:lnTo>
                      <a:pt x="334" y="85"/>
                    </a:lnTo>
                    <a:lnTo>
                      <a:pt x="328" y="79"/>
                    </a:lnTo>
                    <a:lnTo>
                      <a:pt x="320" y="73"/>
                    </a:lnTo>
                    <a:lnTo>
                      <a:pt x="313" y="68"/>
                    </a:lnTo>
                    <a:lnTo>
                      <a:pt x="306" y="63"/>
                    </a:lnTo>
                    <a:lnTo>
                      <a:pt x="298" y="59"/>
                    </a:lnTo>
                    <a:lnTo>
                      <a:pt x="289" y="55"/>
                    </a:lnTo>
                    <a:lnTo>
                      <a:pt x="280" y="52"/>
                    </a:lnTo>
                    <a:lnTo>
                      <a:pt x="271" y="50"/>
                    </a:lnTo>
                    <a:lnTo>
                      <a:pt x="262" y="48"/>
                    </a:lnTo>
                    <a:lnTo>
                      <a:pt x="251" y="47"/>
                    </a:lnTo>
                    <a:lnTo>
                      <a:pt x="241" y="47"/>
                    </a:lnTo>
                    <a:lnTo>
                      <a:pt x="241" y="47"/>
                    </a:lnTo>
                    <a:lnTo>
                      <a:pt x="221" y="48"/>
                    </a:lnTo>
                    <a:lnTo>
                      <a:pt x="221" y="48"/>
                    </a:lnTo>
                    <a:lnTo>
                      <a:pt x="218" y="49"/>
                    </a:lnTo>
                    <a:lnTo>
                      <a:pt x="218" y="49"/>
                    </a:lnTo>
                    <a:lnTo>
                      <a:pt x="214" y="48"/>
                    </a:lnTo>
                    <a:lnTo>
                      <a:pt x="210" y="47"/>
                    </a:lnTo>
                    <a:lnTo>
                      <a:pt x="207" y="45"/>
                    </a:lnTo>
                    <a:lnTo>
                      <a:pt x="203" y="45"/>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31" name="chenying0907 903"/>
              <p:cNvSpPr>
                <a:spLocks noEditPoints="1"/>
              </p:cNvSpPr>
              <p:nvPr/>
            </p:nvSpPr>
            <p:spPr bwMode="auto">
              <a:xfrm>
                <a:off x="4197350" y="1404938"/>
                <a:ext cx="449263" cy="444500"/>
              </a:xfrm>
              <a:custGeom>
                <a:avLst/>
                <a:gdLst/>
                <a:ahLst/>
                <a:cxnLst>
                  <a:cxn ang="0">
                    <a:pos x="735" y="833"/>
                  </a:cxn>
                  <a:cxn ang="0">
                    <a:pos x="616" y="832"/>
                  </a:cxn>
                  <a:cxn ang="0">
                    <a:pos x="603" y="831"/>
                  </a:cxn>
                  <a:cxn ang="0">
                    <a:pos x="588" y="829"/>
                  </a:cxn>
                  <a:cxn ang="0">
                    <a:pos x="575" y="811"/>
                  </a:cxn>
                  <a:cxn ang="0">
                    <a:pos x="562" y="767"/>
                  </a:cxn>
                  <a:cxn ang="0">
                    <a:pos x="559" y="714"/>
                  </a:cxn>
                  <a:cxn ang="0">
                    <a:pos x="551" y="661"/>
                  </a:cxn>
                  <a:cxn ang="0">
                    <a:pos x="522" y="582"/>
                  </a:cxn>
                  <a:cxn ang="0">
                    <a:pos x="482" y="510"/>
                  </a:cxn>
                  <a:cxn ang="0">
                    <a:pos x="432" y="444"/>
                  </a:cxn>
                  <a:cxn ang="0">
                    <a:pos x="375" y="389"/>
                  </a:cxn>
                  <a:cxn ang="0">
                    <a:pos x="339" y="363"/>
                  </a:cxn>
                  <a:cxn ang="0">
                    <a:pos x="270" y="330"/>
                  </a:cxn>
                  <a:cxn ang="0">
                    <a:pos x="134" y="299"/>
                  </a:cxn>
                  <a:cxn ang="0">
                    <a:pos x="93" y="296"/>
                  </a:cxn>
                  <a:cxn ang="0">
                    <a:pos x="50" y="287"/>
                  </a:cxn>
                  <a:cxn ang="0">
                    <a:pos x="35" y="271"/>
                  </a:cxn>
                  <a:cxn ang="0">
                    <a:pos x="27" y="263"/>
                  </a:cxn>
                  <a:cxn ang="0">
                    <a:pos x="14" y="223"/>
                  </a:cxn>
                  <a:cxn ang="0">
                    <a:pos x="0" y="99"/>
                  </a:cxn>
                  <a:cxn ang="0">
                    <a:pos x="11" y="14"/>
                  </a:cxn>
                  <a:cxn ang="0">
                    <a:pos x="19" y="3"/>
                  </a:cxn>
                  <a:cxn ang="0">
                    <a:pos x="34" y="1"/>
                  </a:cxn>
                  <a:cxn ang="0">
                    <a:pos x="50" y="11"/>
                  </a:cxn>
                  <a:cxn ang="0">
                    <a:pos x="151" y="17"/>
                  </a:cxn>
                  <a:cxn ang="0">
                    <a:pos x="325" y="50"/>
                  </a:cxn>
                  <a:cxn ang="0">
                    <a:pos x="471" y="111"/>
                  </a:cxn>
                  <a:cxn ang="0">
                    <a:pos x="593" y="201"/>
                  </a:cxn>
                  <a:cxn ang="0">
                    <a:pos x="667" y="284"/>
                  </a:cxn>
                  <a:cxn ang="0">
                    <a:pos x="739" y="398"/>
                  </a:cxn>
                  <a:cxn ang="0">
                    <a:pos x="792" y="526"/>
                  </a:cxn>
                  <a:cxn ang="0">
                    <a:pos x="825" y="672"/>
                  </a:cxn>
                  <a:cxn ang="0">
                    <a:pos x="837" y="799"/>
                  </a:cxn>
                  <a:cxn ang="0">
                    <a:pos x="847" y="815"/>
                  </a:cxn>
                  <a:cxn ang="0">
                    <a:pos x="843" y="833"/>
                  </a:cxn>
                  <a:cxn ang="0">
                    <a:pos x="831" y="838"/>
                  </a:cxn>
                  <a:cxn ang="0">
                    <a:pos x="45" y="65"/>
                  </a:cxn>
                  <a:cxn ang="0">
                    <a:pos x="46" y="157"/>
                  </a:cxn>
                  <a:cxn ang="0">
                    <a:pos x="61" y="237"/>
                  </a:cxn>
                  <a:cxn ang="0">
                    <a:pos x="76" y="249"/>
                  </a:cxn>
                  <a:cxn ang="0">
                    <a:pos x="92" y="257"/>
                  </a:cxn>
                  <a:cxn ang="0">
                    <a:pos x="174" y="267"/>
                  </a:cxn>
                  <a:cxn ang="0">
                    <a:pos x="232" y="274"/>
                  </a:cxn>
                  <a:cxn ang="0">
                    <a:pos x="298" y="295"/>
                  </a:cxn>
                  <a:cxn ang="0">
                    <a:pos x="376" y="335"/>
                  </a:cxn>
                  <a:cxn ang="0">
                    <a:pos x="406" y="360"/>
                  </a:cxn>
                  <a:cxn ang="0">
                    <a:pos x="498" y="465"/>
                  </a:cxn>
                  <a:cxn ang="0">
                    <a:pos x="565" y="574"/>
                  </a:cxn>
                  <a:cxn ang="0">
                    <a:pos x="578" y="611"/>
                  </a:cxn>
                  <a:cxn ang="0">
                    <a:pos x="588" y="680"/>
                  </a:cxn>
                  <a:cxn ang="0">
                    <a:pos x="601" y="759"/>
                  </a:cxn>
                  <a:cxn ang="0">
                    <a:pos x="625" y="791"/>
                  </a:cxn>
                  <a:cxn ang="0">
                    <a:pos x="781" y="793"/>
                  </a:cxn>
                  <a:cxn ang="0">
                    <a:pos x="791" y="740"/>
                  </a:cxn>
                  <a:cxn ang="0">
                    <a:pos x="768" y="594"/>
                  </a:cxn>
                  <a:cxn ang="0">
                    <a:pos x="728" y="467"/>
                  </a:cxn>
                  <a:cxn ang="0">
                    <a:pos x="671" y="358"/>
                  </a:cxn>
                  <a:cxn ang="0">
                    <a:pos x="616" y="287"/>
                  </a:cxn>
                  <a:cxn ang="0">
                    <a:pos x="506" y="187"/>
                  </a:cxn>
                  <a:cxn ang="0">
                    <a:pos x="379" y="115"/>
                  </a:cxn>
                  <a:cxn ang="0">
                    <a:pos x="231" y="71"/>
                  </a:cxn>
                  <a:cxn ang="0">
                    <a:pos x="58" y="53"/>
                  </a:cxn>
                </a:cxnLst>
                <a:rect l="0" t="0" r="r" b="b"/>
                <a:pathLst>
                  <a:path w="847" h="838">
                    <a:moveTo>
                      <a:pt x="829" y="838"/>
                    </a:moveTo>
                    <a:lnTo>
                      <a:pt x="829" y="838"/>
                    </a:lnTo>
                    <a:lnTo>
                      <a:pt x="782" y="835"/>
                    </a:lnTo>
                    <a:lnTo>
                      <a:pt x="735" y="833"/>
                    </a:lnTo>
                    <a:lnTo>
                      <a:pt x="686" y="833"/>
                    </a:lnTo>
                    <a:lnTo>
                      <a:pt x="635" y="832"/>
                    </a:lnTo>
                    <a:lnTo>
                      <a:pt x="616" y="832"/>
                    </a:lnTo>
                    <a:lnTo>
                      <a:pt x="616" y="832"/>
                    </a:lnTo>
                    <a:lnTo>
                      <a:pt x="609" y="831"/>
                    </a:lnTo>
                    <a:lnTo>
                      <a:pt x="606" y="830"/>
                    </a:lnTo>
                    <a:lnTo>
                      <a:pt x="603" y="831"/>
                    </a:lnTo>
                    <a:lnTo>
                      <a:pt x="603" y="831"/>
                    </a:lnTo>
                    <a:lnTo>
                      <a:pt x="599" y="831"/>
                    </a:lnTo>
                    <a:lnTo>
                      <a:pt x="599" y="831"/>
                    </a:lnTo>
                    <a:lnTo>
                      <a:pt x="593" y="831"/>
                    </a:lnTo>
                    <a:lnTo>
                      <a:pt x="588" y="829"/>
                    </a:lnTo>
                    <a:lnTo>
                      <a:pt x="584" y="826"/>
                    </a:lnTo>
                    <a:lnTo>
                      <a:pt x="581" y="822"/>
                    </a:lnTo>
                    <a:lnTo>
                      <a:pt x="581" y="822"/>
                    </a:lnTo>
                    <a:lnTo>
                      <a:pt x="575" y="811"/>
                    </a:lnTo>
                    <a:lnTo>
                      <a:pt x="571" y="800"/>
                    </a:lnTo>
                    <a:lnTo>
                      <a:pt x="567" y="789"/>
                    </a:lnTo>
                    <a:lnTo>
                      <a:pt x="564" y="779"/>
                    </a:lnTo>
                    <a:lnTo>
                      <a:pt x="562" y="767"/>
                    </a:lnTo>
                    <a:lnTo>
                      <a:pt x="561" y="756"/>
                    </a:lnTo>
                    <a:lnTo>
                      <a:pt x="560" y="732"/>
                    </a:lnTo>
                    <a:lnTo>
                      <a:pt x="560" y="732"/>
                    </a:lnTo>
                    <a:lnTo>
                      <a:pt x="559" y="714"/>
                    </a:lnTo>
                    <a:lnTo>
                      <a:pt x="558" y="697"/>
                    </a:lnTo>
                    <a:lnTo>
                      <a:pt x="555" y="679"/>
                    </a:lnTo>
                    <a:lnTo>
                      <a:pt x="551" y="661"/>
                    </a:lnTo>
                    <a:lnTo>
                      <a:pt x="551" y="661"/>
                    </a:lnTo>
                    <a:lnTo>
                      <a:pt x="545" y="641"/>
                    </a:lnTo>
                    <a:lnTo>
                      <a:pt x="538" y="622"/>
                    </a:lnTo>
                    <a:lnTo>
                      <a:pt x="530" y="602"/>
                    </a:lnTo>
                    <a:lnTo>
                      <a:pt x="522" y="582"/>
                    </a:lnTo>
                    <a:lnTo>
                      <a:pt x="513" y="564"/>
                    </a:lnTo>
                    <a:lnTo>
                      <a:pt x="504" y="545"/>
                    </a:lnTo>
                    <a:lnTo>
                      <a:pt x="493" y="528"/>
                    </a:lnTo>
                    <a:lnTo>
                      <a:pt x="482" y="510"/>
                    </a:lnTo>
                    <a:lnTo>
                      <a:pt x="470" y="492"/>
                    </a:lnTo>
                    <a:lnTo>
                      <a:pt x="458" y="476"/>
                    </a:lnTo>
                    <a:lnTo>
                      <a:pt x="446" y="459"/>
                    </a:lnTo>
                    <a:lnTo>
                      <a:pt x="432" y="444"/>
                    </a:lnTo>
                    <a:lnTo>
                      <a:pt x="419" y="429"/>
                    </a:lnTo>
                    <a:lnTo>
                      <a:pt x="404" y="415"/>
                    </a:lnTo>
                    <a:lnTo>
                      <a:pt x="390" y="403"/>
                    </a:lnTo>
                    <a:lnTo>
                      <a:pt x="375" y="389"/>
                    </a:lnTo>
                    <a:lnTo>
                      <a:pt x="375" y="389"/>
                    </a:lnTo>
                    <a:lnTo>
                      <a:pt x="364" y="380"/>
                    </a:lnTo>
                    <a:lnTo>
                      <a:pt x="352" y="372"/>
                    </a:lnTo>
                    <a:lnTo>
                      <a:pt x="339" y="363"/>
                    </a:lnTo>
                    <a:lnTo>
                      <a:pt x="326" y="356"/>
                    </a:lnTo>
                    <a:lnTo>
                      <a:pt x="313" y="349"/>
                    </a:lnTo>
                    <a:lnTo>
                      <a:pt x="299" y="342"/>
                    </a:lnTo>
                    <a:lnTo>
                      <a:pt x="270" y="330"/>
                    </a:lnTo>
                    <a:lnTo>
                      <a:pt x="239" y="320"/>
                    </a:lnTo>
                    <a:lnTo>
                      <a:pt x="206" y="312"/>
                    </a:lnTo>
                    <a:lnTo>
                      <a:pt x="171" y="304"/>
                    </a:lnTo>
                    <a:lnTo>
                      <a:pt x="134" y="299"/>
                    </a:lnTo>
                    <a:lnTo>
                      <a:pt x="134" y="299"/>
                    </a:lnTo>
                    <a:lnTo>
                      <a:pt x="112" y="297"/>
                    </a:lnTo>
                    <a:lnTo>
                      <a:pt x="112" y="297"/>
                    </a:lnTo>
                    <a:lnTo>
                      <a:pt x="93" y="296"/>
                    </a:lnTo>
                    <a:lnTo>
                      <a:pt x="75" y="294"/>
                    </a:lnTo>
                    <a:lnTo>
                      <a:pt x="66" y="292"/>
                    </a:lnTo>
                    <a:lnTo>
                      <a:pt x="57" y="290"/>
                    </a:lnTo>
                    <a:lnTo>
                      <a:pt x="50" y="287"/>
                    </a:lnTo>
                    <a:lnTo>
                      <a:pt x="43" y="283"/>
                    </a:lnTo>
                    <a:lnTo>
                      <a:pt x="43" y="283"/>
                    </a:lnTo>
                    <a:lnTo>
                      <a:pt x="38" y="278"/>
                    </a:lnTo>
                    <a:lnTo>
                      <a:pt x="35" y="271"/>
                    </a:lnTo>
                    <a:lnTo>
                      <a:pt x="33" y="268"/>
                    </a:lnTo>
                    <a:lnTo>
                      <a:pt x="29" y="266"/>
                    </a:lnTo>
                    <a:lnTo>
                      <a:pt x="29" y="266"/>
                    </a:lnTo>
                    <a:lnTo>
                      <a:pt x="27" y="263"/>
                    </a:lnTo>
                    <a:lnTo>
                      <a:pt x="25" y="261"/>
                    </a:lnTo>
                    <a:lnTo>
                      <a:pt x="22" y="255"/>
                    </a:lnTo>
                    <a:lnTo>
                      <a:pt x="22" y="255"/>
                    </a:lnTo>
                    <a:lnTo>
                      <a:pt x="14" y="223"/>
                    </a:lnTo>
                    <a:lnTo>
                      <a:pt x="8" y="191"/>
                    </a:lnTo>
                    <a:lnTo>
                      <a:pt x="4" y="160"/>
                    </a:lnTo>
                    <a:lnTo>
                      <a:pt x="2" y="129"/>
                    </a:lnTo>
                    <a:lnTo>
                      <a:pt x="0" y="99"/>
                    </a:lnTo>
                    <a:lnTo>
                      <a:pt x="3" y="70"/>
                    </a:lnTo>
                    <a:lnTo>
                      <a:pt x="6" y="41"/>
                    </a:lnTo>
                    <a:lnTo>
                      <a:pt x="11" y="14"/>
                    </a:lnTo>
                    <a:lnTo>
                      <a:pt x="11" y="14"/>
                    </a:lnTo>
                    <a:lnTo>
                      <a:pt x="13" y="10"/>
                    </a:lnTo>
                    <a:lnTo>
                      <a:pt x="14" y="7"/>
                    </a:lnTo>
                    <a:lnTo>
                      <a:pt x="16" y="5"/>
                    </a:lnTo>
                    <a:lnTo>
                      <a:pt x="19" y="3"/>
                    </a:lnTo>
                    <a:lnTo>
                      <a:pt x="23" y="1"/>
                    </a:lnTo>
                    <a:lnTo>
                      <a:pt x="28" y="0"/>
                    </a:lnTo>
                    <a:lnTo>
                      <a:pt x="28" y="0"/>
                    </a:lnTo>
                    <a:lnTo>
                      <a:pt x="34" y="1"/>
                    </a:lnTo>
                    <a:lnTo>
                      <a:pt x="39" y="2"/>
                    </a:lnTo>
                    <a:lnTo>
                      <a:pt x="43" y="5"/>
                    </a:lnTo>
                    <a:lnTo>
                      <a:pt x="47" y="8"/>
                    </a:lnTo>
                    <a:lnTo>
                      <a:pt x="50" y="11"/>
                    </a:lnTo>
                    <a:lnTo>
                      <a:pt x="55" y="11"/>
                    </a:lnTo>
                    <a:lnTo>
                      <a:pt x="55" y="11"/>
                    </a:lnTo>
                    <a:lnTo>
                      <a:pt x="105" y="13"/>
                    </a:lnTo>
                    <a:lnTo>
                      <a:pt x="151" y="17"/>
                    </a:lnTo>
                    <a:lnTo>
                      <a:pt x="198" y="23"/>
                    </a:lnTo>
                    <a:lnTo>
                      <a:pt x="241" y="31"/>
                    </a:lnTo>
                    <a:lnTo>
                      <a:pt x="284" y="40"/>
                    </a:lnTo>
                    <a:lnTo>
                      <a:pt x="325" y="50"/>
                    </a:lnTo>
                    <a:lnTo>
                      <a:pt x="364" y="63"/>
                    </a:lnTo>
                    <a:lnTo>
                      <a:pt x="401" y="77"/>
                    </a:lnTo>
                    <a:lnTo>
                      <a:pt x="437" y="94"/>
                    </a:lnTo>
                    <a:lnTo>
                      <a:pt x="471" y="111"/>
                    </a:lnTo>
                    <a:lnTo>
                      <a:pt x="504" y="131"/>
                    </a:lnTo>
                    <a:lnTo>
                      <a:pt x="536" y="153"/>
                    </a:lnTo>
                    <a:lnTo>
                      <a:pt x="564" y="175"/>
                    </a:lnTo>
                    <a:lnTo>
                      <a:pt x="593" y="201"/>
                    </a:lnTo>
                    <a:lnTo>
                      <a:pt x="620" y="228"/>
                    </a:lnTo>
                    <a:lnTo>
                      <a:pt x="645" y="256"/>
                    </a:lnTo>
                    <a:lnTo>
                      <a:pt x="645" y="256"/>
                    </a:lnTo>
                    <a:lnTo>
                      <a:pt x="667" y="284"/>
                    </a:lnTo>
                    <a:lnTo>
                      <a:pt x="686" y="312"/>
                    </a:lnTo>
                    <a:lnTo>
                      <a:pt x="706" y="340"/>
                    </a:lnTo>
                    <a:lnTo>
                      <a:pt x="724" y="368"/>
                    </a:lnTo>
                    <a:lnTo>
                      <a:pt x="739" y="398"/>
                    </a:lnTo>
                    <a:lnTo>
                      <a:pt x="755" y="429"/>
                    </a:lnTo>
                    <a:lnTo>
                      <a:pt x="768" y="460"/>
                    </a:lnTo>
                    <a:lnTo>
                      <a:pt x="780" y="493"/>
                    </a:lnTo>
                    <a:lnTo>
                      <a:pt x="792" y="526"/>
                    </a:lnTo>
                    <a:lnTo>
                      <a:pt x="801" y="562"/>
                    </a:lnTo>
                    <a:lnTo>
                      <a:pt x="810" y="597"/>
                    </a:lnTo>
                    <a:lnTo>
                      <a:pt x="818" y="634"/>
                    </a:lnTo>
                    <a:lnTo>
                      <a:pt x="825" y="672"/>
                    </a:lnTo>
                    <a:lnTo>
                      <a:pt x="830" y="711"/>
                    </a:lnTo>
                    <a:lnTo>
                      <a:pt x="834" y="752"/>
                    </a:lnTo>
                    <a:lnTo>
                      <a:pt x="837" y="794"/>
                    </a:lnTo>
                    <a:lnTo>
                      <a:pt x="837" y="799"/>
                    </a:lnTo>
                    <a:lnTo>
                      <a:pt x="840" y="802"/>
                    </a:lnTo>
                    <a:lnTo>
                      <a:pt x="840" y="802"/>
                    </a:lnTo>
                    <a:lnTo>
                      <a:pt x="844" y="808"/>
                    </a:lnTo>
                    <a:lnTo>
                      <a:pt x="847" y="815"/>
                    </a:lnTo>
                    <a:lnTo>
                      <a:pt x="847" y="822"/>
                    </a:lnTo>
                    <a:lnTo>
                      <a:pt x="846" y="829"/>
                    </a:lnTo>
                    <a:lnTo>
                      <a:pt x="846" y="829"/>
                    </a:lnTo>
                    <a:lnTo>
                      <a:pt x="843" y="833"/>
                    </a:lnTo>
                    <a:lnTo>
                      <a:pt x="840" y="836"/>
                    </a:lnTo>
                    <a:lnTo>
                      <a:pt x="836" y="837"/>
                    </a:lnTo>
                    <a:lnTo>
                      <a:pt x="831" y="838"/>
                    </a:lnTo>
                    <a:lnTo>
                      <a:pt x="831" y="838"/>
                    </a:lnTo>
                    <a:lnTo>
                      <a:pt x="829" y="838"/>
                    </a:lnTo>
                    <a:lnTo>
                      <a:pt x="829" y="838"/>
                    </a:lnTo>
                    <a:close/>
                    <a:moveTo>
                      <a:pt x="45" y="65"/>
                    </a:moveTo>
                    <a:lnTo>
                      <a:pt x="45" y="65"/>
                    </a:lnTo>
                    <a:lnTo>
                      <a:pt x="44" y="89"/>
                    </a:lnTo>
                    <a:lnTo>
                      <a:pt x="43" y="112"/>
                    </a:lnTo>
                    <a:lnTo>
                      <a:pt x="44" y="135"/>
                    </a:lnTo>
                    <a:lnTo>
                      <a:pt x="46" y="157"/>
                    </a:lnTo>
                    <a:lnTo>
                      <a:pt x="49" y="177"/>
                    </a:lnTo>
                    <a:lnTo>
                      <a:pt x="52" y="197"/>
                    </a:lnTo>
                    <a:lnTo>
                      <a:pt x="59" y="232"/>
                    </a:lnTo>
                    <a:lnTo>
                      <a:pt x="61" y="237"/>
                    </a:lnTo>
                    <a:lnTo>
                      <a:pt x="67" y="239"/>
                    </a:lnTo>
                    <a:lnTo>
                      <a:pt x="67" y="239"/>
                    </a:lnTo>
                    <a:lnTo>
                      <a:pt x="72" y="243"/>
                    </a:lnTo>
                    <a:lnTo>
                      <a:pt x="76" y="249"/>
                    </a:lnTo>
                    <a:lnTo>
                      <a:pt x="78" y="253"/>
                    </a:lnTo>
                    <a:lnTo>
                      <a:pt x="82" y="254"/>
                    </a:lnTo>
                    <a:lnTo>
                      <a:pt x="82" y="254"/>
                    </a:lnTo>
                    <a:lnTo>
                      <a:pt x="92" y="257"/>
                    </a:lnTo>
                    <a:lnTo>
                      <a:pt x="103" y="259"/>
                    </a:lnTo>
                    <a:lnTo>
                      <a:pt x="125" y="263"/>
                    </a:lnTo>
                    <a:lnTo>
                      <a:pt x="149" y="265"/>
                    </a:lnTo>
                    <a:lnTo>
                      <a:pt x="174" y="267"/>
                    </a:lnTo>
                    <a:lnTo>
                      <a:pt x="174" y="267"/>
                    </a:lnTo>
                    <a:lnTo>
                      <a:pt x="207" y="270"/>
                    </a:lnTo>
                    <a:lnTo>
                      <a:pt x="220" y="272"/>
                    </a:lnTo>
                    <a:lnTo>
                      <a:pt x="232" y="274"/>
                    </a:lnTo>
                    <a:lnTo>
                      <a:pt x="232" y="274"/>
                    </a:lnTo>
                    <a:lnTo>
                      <a:pt x="254" y="281"/>
                    </a:lnTo>
                    <a:lnTo>
                      <a:pt x="275" y="287"/>
                    </a:lnTo>
                    <a:lnTo>
                      <a:pt x="298" y="295"/>
                    </a:lnTo>
                    <a:lnTo>
                      <a:pt x="321" y="304"/>
                    </a:lnTo>
                    <a:lnTo>
                      <a:pt x="343" y="316"/>
                    </a:lnTo>
                    <a:lnTo>
                      <a:pt x="366" y="328"/>
                    </a:lnTo>
                    <a:lnTo>
                      <a:pt x="376" y="335"/>
                    </a:lnTo>
                    <a:lnTo>
                      <a:pt x="387" y="344"/>
                    </a:lnTo>
                    <a:lnTo>
                      <a:pt x="397" y="352"/>
                    </a:lnTo>
                    <a:lnTo>
                      <a:pt x="406" y="360"/>
                    </a:lnTo>
                    <a:lnTo>
                      <a:pt x="406" y="360"/>
                    </a:lnTo>
                    <a:lnTo>
                      <a:pt x="432" y="386"/>
                    </a:lnTo>
                    <a:lnTo>
                      <a:pt x="456" y="413"/>
                    </a:lnTo>
                    <a:lnTo>
                      <a:pt x="478" y="439"/>
                    </a:lnTo>
                    <a:lnTo>
                      <a:pt x="498" y="465"/>
                    </a:lnTo>
                    <a:lnTo>
                      <a:pt x="517" y="491"/>
                    </a:lnTo>
                    <a:lnTo>
                      <a:pt x="535" y="518"/>
                    </a:lnTo>
                    <a:lnTo>
                      <a:pt x="550" y="545"/>
                    </a:lnTo>
                    <a:lnTo>
                      <a:pt x="565" y="574"/>
                    </a:lnTo>
                    <a:lnTo>
                      <a:pt x="565" y="574"/>
                    </a:lnTo>
                    <a:lnTo>
                      <a:pt x="571" y="585"/>
                    </a:lnTo>
                    <a:lnTo>
                      <a:pt x="575" y="598"/>
                    </a:lnTo>
                    <a:lnTo>
                      <a:pt x="578" y="611"/>
                    </a:lnTo>
                    <a:lnTo>
                      <a:pt x="581" y="625"/>
                    </a:lnTo>
                    <a:lnTo>
                      <a:pt x="585" y="653"/>
                    </a:lnTo>
                    <a:lnTo>
                      <a:pt x="588" y="680"/>
                    </a:lnTo>
                    <a:lnTo>
                      <a:pt x="588" y="680"/>
                    </a:lnTo>
                    <a:lnTo>
                      <a:pt x="591" y="707"/>
                    </a:lnTo>
                    <a:lnTo>
                      <a:pt x="594" y="734"/>
                    </a:lnTo>
                    <a:lnTo>
                      <a:pt x="598" y="747"/>
                    </a:lnTo>
                    <a:lnTo>
                      <a:pt x="601" y="759"/>
                    </a:lnTo>
                    <a:lnTo>
                      <a:pt x="604" y="771"/>
                    </a:lnTo>
                    <a:lnTo>
                      <a:pt x="609" y="783"/>
                    </a:lnTo>
                    <a:lnTo>
                      <a:pt x="612" y="791"/>
                    </a:lnTo>
                    <a:lnTo>
                      <a:pt x="625" y="791"/>
                    </a:lnTo>
                    <a:lnTo>
                      <a:pt x="625" y="791"/>
                    </a:lnTo>
                    <a:lnTo>
                      <a:pt x="704" y="791"/>
                    </a:lnTo>
                    <a:lnTo>
                      <a:pt x="742" y="792"/>
                    </a:lnTo>
                    <a:lnTo>
                      <a:pt x="781" y="793"/>
                    </a:lnTo>
                    <a:lnTo>
                      <a:pt x="795" y="794"/>
                    </a:lnTo>
                    <a:lnTo>
                      <a:pt x="794" y="780"/>
                    </a:lnTo>
                    <a:lnTo>
                      <a:pt x="794" y="780"/>
                    </a:lnTo>
                    <a:lnTo>
                      <a:pt x="791" y="740"/>
                    </a:lnTo>
                    <a:lnTo>
                      <a:pt x="787" y="701"/>
                    </a:lnTo>
                    <a:lnTo>
                      <a:pt x="781" y="664"/>
                    </a:lnTo>
                    <a:lnTo>
                      <a:pt x="775" y="628"/>
                    </a:lnTo>
                    <a:lnTo>
                      <a:pt x="768" y="594"/>
                    </a:lnTo>
                    <a:lnTo>
                      <a:pt x="760" y="560"/>
                    </a:lnTo>
                    <a:lnTo>
                      <a:pt x="750" y="528"/>
                    </a:lnTo>
                    <a:lnTo>
                      <a:pt x="739" y="497"/>
                    </a:lnTo>
                    <a:lnTo>
                      <a:pt x="728" y="467"/>
                    </a:lnTo>
                    <a:lnTo>
                      <a:pt x="715" y="439"/>
                    </a:lnTo>
                    <a:lnTo>
                      <a:pt x="702" y="411"/>
                    </a:lnTo>
                    <a:lnTo>
                      <a:pt x="686" y="384"/>
                    </a:lnTo>
                    <a:lnTo>
                      <a:pt x="671" y="358"/>
                    </a:lnTo>
                    <a:lnTo>
                      <a:pt x="654" y="333"/>
                    </a:lnTo>
                    <a:lnTo>
                      <a:pt x="636" y="310"/>
                    </a:lnTo>
                    <a:lnTo>
                      <a:pt x="616" y="287"/>
                    </a:lnTo>
                    <a:lnTo>
                      <a:pt x="616" y="287"/>
                    </a:lnTo>
                    <a:lnTo>
                      <a:pt x="590" y="259"/>
                    </a:lnTo>
                    <a:lnTo>
                      <a:pt x="562" y="233"/>
                    </a:lnTo>
                    <a:lnTo>
                      <a:pt x="535" y="209"/>
                    </a:lnTo>
                    <a:lnTo>
                      <a:pt x="506" y="187"/>
                    </a:lnTo>
                    <a:lnTo>
                      <a:pt x="476" y="166"/>
                    </a:lnTo>
                    <a:lnTo>
                      <a:pt x="445" y="147"/>
                    </a:lnTo>
                    <a:lnTo>
                      <a:pt x="412" y="131"/>
                    </a:lnTo>
                    <a:lnTo>
                      <a:pt x="379" y="115"/>
                    </a:lnTo>
                    <a:lnTo>
                      <a:pt x="343" y="102"/>
                    </a:lnTo>
                    <a:lnTo>
                      <a:pt x="307" y="90"/>
                    </a:lnTo>
                    <a:lnTo>
                      <a:pt x="270" y="80"/>
                    </a:lnTo>
                    <a:lnTo>
                      <a:pt x="231" y="71"/>
                    </a:lnTo>
                    <a:lnTo>
                      <a:pt x="190" y="65"/>
                    </a:lnTo>
                    <a:lnTo>
                      <a:pt x="147" y="60"/>
                    </a:lnTo>
                    <a:lnTo>
                      <a:pt x="104" y="55"/>
                    </a:lnTo>
                    <a:lnTo>
                      <a:pt x="58" y="53"/>
                    </a:lnTo>
                    <a:lnTo>
                      <a:pt x="47" y="53"/>
                    </a:lnTo>
                    <a:lnTo>
                      <a:pt x="45" y="65"/>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32" name="chenying0907 904"/>
              <p:cNvSpPr>
                <a:spLocks noEditPoints="1"/>
              </p:cNvSpPr>
              <p:nvPr/>
            </p:nvSpPr>
            <p:spPr bwMode="auto">
              <a:xfrm>
                <a:off x="4214813" y="1193800"/>
                <a:ext cx="649288" cy="658813"/>
              </a:xfrm>
              <a:custGeom>
                <a:avLst/>
                <a:gdLst/>
                <a:ahLst/>
                <a:cxnLst>
                  <a:cxn ang="0">
                    <a:pos x="980" y="1233"/>
                  </a:cxn>
                  <a:cxn ang="0">
                    <a:pos x="957" y="1244"/>
                  </a:cxn>
                  <a:cxn ang="0">
                    <a:pos x="943" y="1233"/>
                  </a:cxn>
                  <a:cxn ang="0">
                    <a:pos x="933" y="1152"/>
                  </a:cxn>
                  <a:cxn ang="0">
                    <a:pos x="929" y="1000"/>
                  </a:cxn>
                  <a:cxn ang="0">
                    <a:pos x="911" y="872"/>
                  </a:cxn>
                  <a:cxn ang="0">
                    <a:pos x="879" y="776"/>
                  </a:cxn>
                  <a:cxn ang="0">
                    <a:pos x="828" y="668"/>
                  </a:cxn>
                  <a:cxn ang="0">
                    <a:pos x="764" y="576"/>
                  </a:cxn>
                  <a:cxn ang="0">
                    <a:pos x="699" y="508"/>
                  </a:cxn>
                  <a:cxn ang="0">
                    <a:pos x="604" y="435"/>
                  </a:cxn>
                  <a:cxn ang="0">
                    <a:pos x="504" y="380"/>
                  </a:cxn>
                  <a:cxn ang="0">
                    <a:pos x="287" y="307"/>
                  </a:cxn>
                  <a:cxn ang="0">
                    <a:pos x="25" y="257"/>
                  </a:cxn>
                  <a:cxn ang="0">
                    <a:pos x="14" y="251"/>
                  </a:cxn>
                  <a:cxn ang="0">
                    <a:pos x="13" y="231"/>
                  </a:cxn>
                  <a:cxn ang="0">
                    <a:pos x="5" y="215"/>
                  </a:cxn>
                  <a:cxn ang="0">
                    <a:pos x="1" y="69"/>
                  </a:cxn>
                  <a:cxn ang="0">
                    <a:pos x="3" y="8"/>
                  </a:cxn>
                  <a:cxn ang="0">
                    <a:pos x="16" y="0"/>
                  </a:cxn>
                  <a:cxn ang="0">
                    <a:pos x="33" y="2"/>
                  </a:cxn>
                  <a:cxn ang="0">
                    <a:pos x="79" y="13"/>
                  </a:cxn>
                  <a:cxn ang="0">
                    <a:pos x="281" y="38"/>
                  </a:cxn>
                  <a:cxn ang="0">
                    <a:pos x="459" y="74"/>
                  </a:cxn>
                  <a:cxn ang="0">
                    <a:pos x="545" y="107"/>
                  </a:cxn>
                  <a:cxn ang="0">
                    <a:pos x="768" y="239"/>
                  </a:cxn>
                  <a:cxn ang="0">
                    <a:pos x="867" y="321"/>
                  </a:cxn>
                  <a:cxn ang="0">
                    <a:pos x="942" y="400"/>
                  </a:cxn>
                  <a:cxn ang="0">
                    <a:pos x="1027" y="510"/>
                  </a:cxn>
                  <a:cxn ang="0">
                    <a:pos x="1093" y="622"/>
                  </a:cxn>
                  <a:cxn ang="0">
                    <a:pos x="1131" y="712"/>
                  </a:cxn>
                  <a:cxn ang="0">
                    <a:pos x="1178" y="904"/>
                  </a:cxn>
                  <a:cxn ang="0">
                    <a:pos x="1215" y="1189"/>
                  </a:cxn>
                  <a:cxn ang="0">
                    <a:pos x="1227" y="1208"/>
                  </a:cxn>
                  <a:cxn ang="0">
                    <a:pos x="1219" y="1230"/>
                  </a:cxn>
                  <a:cxn ang="0">
                    <a:pos x="1208" y="1232"/>
                  </a:cxn>
                  <a:cxn ang="0">
                    <a:pos x="1106" y="1233"/>
                  </a:cxn>
                  <a:cxn ang="0">
                    <a:pos x="997" y="1244"/>
                  </a:cxn>
                  <a:cxn ang="0">
                    <a:pos x="45" y="117"/>
                  </a:cxn>
                  <a:cxn ang="0">
                    <a:pos x="66" y="221"/>
                  </a:cxn>
                  <a:cxn ang="0">
                    <a:pos x="362" y="283"/>
                  </a:cxn>
                  <a:cxn ang="0">
                    <a:pos x="548" y="352"/>
                  </a:cxn>
                  <a:cxn ang="0">
                    <a:pos x="654" y="414"/>
                  </a:cxn>
                  <a:cxn ang="0">
                    <a:pos x="750" y="498"/>
                  </a:cxn>
                  <a:cxn ang="0">
                    <a:pos x="839" y="609"/>
                  </a:cxn>
                  <a:cxn ang="0">
                    <a:pos x="931" y="792"/>
                  </a:cxn>
                  <a:cxn ang="0">
                    <a:pos x="958" y="912"/>
                  </a:cxn>
                  <a:cxn ang="0">
                    <a:pos x="968" y="1048"/>
                  </a:cxn>
                  <a:cxn ang="0">
                    <a:pos x="995" y="1203"/>
                  </a:cxn>
                  <a:cxn ang="0">
                    <a:pos x="1048" y="1197"/>
                  </a:cxn>
                  <a:cxn ang="0">
                    <a:pos x="1172" y="1175"/>
                  </a:cxn>
                  <a:cxn ang="0">
                    <a:pos x="1146" y="947"/>
                  </a:cxn>
                  <a:cxn ang="0">
                    <a:pos x="1106" y="764"/>
                  </a:cxn>
                  <a:cxn ang="0">
                    <a:pos x="1065" y="665"/>
                  </a:cxn>
                  <a:cxn ang="0">
                    <a:pos x="993" y="536"/>
                  </a:cxn>
                  <a:cxn ang="0">
                    <a:pos x="905" y="420"/>
                  </a:cxn>
                  <a:cxn ang="0">
                    <a:pos x="825" y="340"/>
                  </a:cxn>
                  <a:cxn ang="0">
                    <a:pos x="671" y="222"/>
                  </a:cxn>
                  <a:cxn ang="0">
                    <a:pos x="536" y="148"/>
                  </a:cxn>
                  <a:cxn ang="0">
                    <a:pos x="419" y="106"/>
                  </a:cxn>
                  <a:cxn ang="0">
                    <a:pos x="181" y="68"/>
                  </a:cxn>
                  <a:cxn ang="0">
                    <a:pos x="43" y="65"/>
                  </a:cxn>
                </a:cxnLst>
                <a:rect l="0" t="0" r="r" b="b"/>
                <a:pathLst>
                  <a:path w="1227" h="1244">
                    <a:moveTo>
                      <a:pt x="997" y="1244"/>
                    </a:moveTo>
                    <a:lnTo>
                      <a:pt x="997" y="1244"/>
                    </a:lnTo>
                    <a:lnTo>
                      <a:pt x="992" y="1243"/>
                    </a:lnTo>
                    <a:lnTo>
                      <a:pt x="987" y="1241"/>
                    </a:lnTo>
                    <a:lnTo>
                      <a:pt x="980" y="1233"/>
                    </a:lnTo>
                    <a:lnTo>
                      <a:pt x="971" y="1239"/>
                    </a:lnTo>
                    <a:lnTo>
                      <a:pt x="971" y="1239"/>
                    </a:lnTo>
                    <a:lnTo>
                      <a:pt x="965" y="1243"/>
                    </a:lnTo>
                    <a:lnTo>
                      <a:pt x="957" y="1244"/>
                    </a:lnTo>
                    <a:lnTo>
                      <a:pt x="957" y="1244"/>
                    </a:lnTo>
                    <a:lnTo>
                      <a:pt x="953" y="1243"/>
                    </a:lnTo>
                    <a:lnTo>
                      <a:pt x="948" y="1241"/>
                    </a:lnTo>
                    <a:lnTo>
                      <a:pt x="946" y="1239"/>
                    </a:lnTo>
                    <a:lnTo>
                      <a:pt x="945" y="1236"/>
                    </a:lnTo>
                    <a:lnTo>
                      <a:pt x="943" y="1233"/>
                    </a:lnTo>
                    <a:lnTo>
                      <a:pt x="942" y="1229"/>
                    </a:lnTo>
                    <a:lnTo>
                      <a:pt x="942" y="1229"/>
                    </a:lnTo>
                    <a:lnTo>
                      <a:pt x="939" y="1211"/>
                    </a:lnTo>
                    <a:lnTo>
                      <a:pt x="936" y="1191"/>
                    </a:lnTo>
                    <a:lnTo>
                      <a:pt x="933" y="1152"/>
                    </a:lnTo>
                    <a:lnTo>
                      <a:pt x="932" y="1113"/>
                    </a:lnTo>
                    <a:lnTo>
                      <a:pt x="931" y="1075"/>
                    </a:lnTo>
                    <a:lnTo>
                      <a:pt x="931" y="1075"/>
                    </a:lnTo>
                    <a:lnTo>
                      <a:pt x="930" y="1025"/>
                    </a:lnTo>
                    <a:lnTo>
                      <a:pt x="929" y="1000"/>
                    </a:lnTo>
                    <a:lnTo>
                      <a:pt x="927" y="974"/>
                    </a:lnTo>
                    <a:lnTo>
                      <a:pt x="925" y="948"/>
                    </a:lnTo>
                    <a:lnTo>
                      <a:pt x="921" y="923"/>
                    </a:lnTo>
                    <a:lnTo>
                      <a:pt x="917" y="898"/>
                    </a:lnTo>
                    <a:lnTo>
                      <a:pt x="911" y="872"/>
                    </a:lnTo>
                    <a:lnTo>
                      <a:pt x="911" y="872"/>
                    </a:lnTo>
                    <a:lnTo>
                      <a:pt x="903" y="847"/>
                    </a:lnTo>
                    <a:lnTo>
                      <a:pt x="896" y="822"/>
                    </a:lnTo>
                    <a:lnTo>
                      <a:pt x="888" y="798"/>
                    </a:lnTo>
                    <a:lnTo>
                      <a:pt x="879" y="776"/>
                    </a:lnTo>
                    <a:lnTo>
                      <a:pt x="870" y="753"/>
                    </a:lnTo>
                    <a:lnTo>
                      <a:pt x="860" y="730"/>
                    </a:lnTo>
                    <a:lnTo>
                      <a:pt x="850" y="710"/>
                    </a:lnTo>
                    <a:lnTo>
                      <a:pt x="839" y="688"/>
                    </a:lnTo>
                    <a:lnTo>
                      <a:pt x="828" y="668"/>
                    </a:lnTo>
                    <a:lnTo>
                      <a:pt x="817" y="649"/>
                    </a:lnTo>
                    <a:lnTo>
                      <a:pt x="804" y="629"/>
                    </a:lnTo>
                    <a:lnTo>
                      <a:pt x="791" y="610"/>
                    </a:lnTo>
                    <a:lnTo>
                      <a:pt x="777" y="593"/>
                    </a:lnTo>
                    <a:lnTo>
                      <a:pt x="764" y="576"/>
                    </a:lnTo>
                    <a:lnTo>
                      <a:pt x="749" y="559"/>
                    </a:lnTo>
                    <a:lnTo>
                      <a:pt x="735" y="543"/>
                    </a:lnTo>
                    <a:lnTo>
                      <a:pt x="735" y="543"/>
                    </a:lnTo>
                    <a:lnTo>
                      <a:pt x="717" y="526"/>
                    </a:lnTo>
                    <a:lnTo>
                      <a:pt x="699" y="508"/>
                    </a:lnTo>
                    <a:lnTo>
                      <a:pt x="680" y="493"/>
                    </a:lnTo>
                    <a:lnTo>
                      <a:pt x="662" y="477"/>
                    </a:lnTo>
                    <a:lnTo>
                      <a:pt x="643" y="462"/>
                    </a:lnTo>
                    <a:lnTo>
                      <a:pt x="623" y="448"/>
                    </a:lnTo>
                    <a:lnTo>
                      <a:pt x="604" y="435"/>
                    </a:lnTo>
                    <a:lnTo>
                      <a:pt x="584" y="422"/>
                    </a:lnTo>
                    <a:lnTo>
                      <a:pt x="565" y="411"/>
                    </a:lnTo>
                    <a:lnTo>
                      <a:pt x="544" y="400"/>
                    </a:lnTo>
                    <a:lnTo>
                      <a:pt x="523" y="389"/>
                    </a:lnTo>
                    <a:lnTo>
                      <a:pt x="504" y="380"/>
                    </a:lnTo>
                    <a:lnTo>
                      <a:pt x="461" y="361"/>
                    </a:lnTo>
                    <a:lnTo>
                      <a:pt x="419" y="346"/>
                    </a:lnTo>
                    <a:lnTo>
                      <a:pt x="375" y="332"/>
                    </a:lnTo>
                    <a:lnTo>
                      <a:pt x="331" y="318"/>
                    </a:lnTo>
                    <a:lnTo>
                      <a:pt x="287" y="307"/>
                    </a:lnTo>
                    <a:lnTo>
                      <a:pt x="241" y="296"/>
                    </a:lnTo>
                    <a:lnTo>
                      <a:pt x="195" y="287"/>
                    </a:lnTo>
                    <a:lnTo>
                      <a:pt x="149" y="279"/>
                    </a:lnTo>
                    <a:lnTo>
                      <a:pt x="55" y="262"/>
                    </a:lnTo>
                    <a:lnTo>
                      <a:pt x="25" y="257"/>
                    </a:lnTo>
                    <a:lnTo>
                      <a:pt x="25" y="257"/>
                    </a:lnTo>
                    <a:lnTo>
                      <a:pt x="18" y="254"/>
                    </a:lnTo>
                    <a:lnTo>
                      <a:pt x="16" y="253"/>
                    </a:lnTo>
                    <a:lnTo>
                      <a:pt x="14" y="251"/>
                    </a:lnTo>
                    <a:lnTo>
                      <a:pt x="14" y="251"/>
                    </a:lnTo>
                    <a:lnTo>
                      <a:pt x="12" y="248"/>
                    </a:lnTo>
                    <a:lnTo>
                      <a:pt x="11" y="245"/>
                    </a:lnTo>
                    <a:lnTo>
                      <a:pt x="11" y="241"/>
                    </a:lnTo>
                    <a:lnTo>
                      <a:pt x="12" y="236"/>
                    </a:lnTo>
                    <a:lnTo>
                      <a:pt x="13" y="231"/>
                    </a:lnTo>
                    <a:lnTo>
                      <a:pt x="9" y="227"/>
                    </a:lnTo>
                    <a:lnTo>
                      <a:pt x="9" y="227"/>
                    </a:lnTo>
                    <a:lnTo>
                      <a:pt x="6" y="221"/>
                    </a:lnTo>
                    <a:lnTo>
                      <a:pt x="5" y="215"/>
                    </a:lnTo>
                    <a:lnTo>
                      <a:pt x="5" y="215"/>
                    </a:lnTo>
                    <a:lnTo>
                      <a:pt x="4" y="165"/>
                    </a:lnTo>
                    <a:lnTo>
                      <a:pt x="3" y="117"/>
                    </a:lnTo>
                    <a:lnTo>
                      <a:pt x="3" y="116"/>
                    </a:lnTo>
                    <a:lnTo>
                      <a:pt x="3" y="116"/>
                    </a:lnTo>
                    <a:lnTo>
                      <a:pt x="1" y="69"/>
                    </a:lnTo>
                    <a:lnTo>
                      <a:pt x="0" y="20"/>
                    </a:lnTo>
                    <a:lnTo>
                      <a:pt x="0" y="20"/>
                    </a:lnTo>
                    <a:lnTo>
                      <a:pt x="0" y="15"/>
                    </a:lnTo>
                    <a:lnTo>
                      <a:pt x="1" y="11"/>
                    </a:lnTo>
                    <a:lnTo>
                      <a:pt x="3" y="8"/>
                    </a:lnTo>
                    <a:lnTo>
                      <a:pt x="5" y="5"/>
                    </a:lnTo>
                    <a:lnTo>
                      <a:pt x="5" y="5"/>
                    </a:lnTo>
                    <a:lnTo>
                      <a:pt x="8" y="3"/>
                    </a:lnTo>
                    <a:lnTo>
                      <a:pt x="12" y="1"/>
                    </a:lnTo>
                    <a:lnTo>
                      <a:pt x="16" y="0"/>
                    </a:lnTo>
                    <a:lnTo>
                      <a:pt x="20" y="0"/>
                    </a:lnTo>
                    <a:lnTo>
                      <a:pt x="20" y="0"/>
                    </a:lnTo>
                    <a:lnTo>
                      <a:pt x="24" y="0"/>
                    </a:lnTo>
                    <a:lnTo>
                      <a:pt x="28" y="1"/>
                    </a:lnTo>
                    <a:lnTo>
                      <a:pt x="33" y="2"/>
                    </a:lnTo>
                    <a:lnTo>
                      <a:pt x="36" y="4"/>
                    </a:lnTo>
                    <a:lnTo>
                      <a:pt x="38" y="7"/>
                    </a:lnTo>
                    <a:lnTo>
                      <a:pt x="41" y="7"/>
                    </a:lnTo>
                    <a:lnTo>
                      <a:pt x="41" y="7"/>
                    </a:lnTo>
                    <a:lnTo>
                      <a:pt x="79" y="13"/>
                    </a:lnTo>
                    <a:lnTo>
                      <a:pt x="116" y="19"/>
                    </a:lnTo>
                    <a:lnTo>
                      <a:pt x="191" y="27"/>
                    </a:lnTo>
                    <a:lnTo>
                      <a:pt x="191" y="27"/>
                    </a:lnTo>
                    <a:lnTo>
                      <a:pt x="236" y="32"/>
                    </a:lnTo>
                    <a:lnTo>
                      <a:pt x="281" y="38"/>
                    </a:lnTo>
                    <a:lnTo>
                      <a:pt x="326" y="44"/>
                    </a:lnTo>
                    <a:lnTo>
                      <a:pt x="371" y="53"/>
                    </a:lnTo>
                    <a:lnTo>
                      <a:pt x="416" y="62"/>
                    </a:lnTo>
                    <a:lnTo>
                      <a:pt x="437" y="68"/>
                    </a:lnTo>
                    <a:lnTo>
                      <a:pt x="459" y="74"/>
                    </a:lnTo>
                    <a:lnTo>
                      <a:pt x="481" y="82"/>
                    </a:lnTo>
                    <a:lnTo>
                      <a:pt x="503" y="90"/>
                    </a:lnTo>
                    <a:lnTo>
                      <a:pt x="524" y="98"/>
                    </a:lnTo>
                    <a:lnTo>
                      <a:pt x="545" y="107"/>
                    </a:lnTo>
                    <a:lnTo>
                      <a:pt x="545" y="107"/>
                    </a:lnTo>
                    <a:lnTo>
                      <a:pt x="600" y="135"/>
                    </a:lnTo>
                    <a:lnTo>
                      <a:pt x="651" y="163"/>
                    </a:lnTo>
                    <a:lnTo>
                      <a:pt x="701" y="193"/>
                    </a:lnTo>
                    <a:lnTo>
                      <a:pt x="746" y="223"/>
                    </a:lnTo>
                    <a:lnTo>
                      <a:pt x="768" y="239"/>
                    </a:lnTo>
                    <a:lnTo>
                      <a:pt x="790" y="255"/>
                    </a:lnTo>
                    <a:lnTo>
                      <a:pt x="809" y="271"/>
                    </a:lnTo>
                    <a:lnTo>
                      <a:pt x="830" y="287"/>
                    </a:lnTo>
                    <a:lnTo>
                      <a:pt x="849" y="304"/>
                    </a:lnTo>
                    <a:lnTo>
                      <a:pt x="867" y="321"/>
                    </a:lnTo>
                    <a:lnTo>
                      <a:pt x="885" y="338"/>
                    </a:lnTo>
                    <a:lnTo>
                      <a:pt x="902" y="355"/>
                    </a:lnTo>
                    <a:lnTo>
                      <a:pt x="902" y="355"/>
                    </a:lnTo>
                    <a:lnTo>
                      <a:pt x="922" y="377"/>
                    </a:lnTo>
                    <a:lnTo>
                      <a:pt x="942" y="400"/>
                    </a:lnTo>
                    <a:lnTo>
                      <a:pt x="960" y="421"/>
                    </a:lnTo>
                    <a:lnTo>
                      <a:pt x="979" y="443"/>
                    </a:lnTo>
                    <a:lnTo>
                      <a:pt x="995" y="466"/>
                    </a:lnTo>
                    <a:lnTo>
                      <a:pt x="1012" y="487"/>
                    </a:lnTo>
                    <a:lnTo>
                      <a:pt x="1027" y="510"/>
                    </a:lnTo>
                    <a:lnTo>
                      <a:pt x="1042" y="532"/>
                    </a:lnTo>
                    <a:lnTo>
                      <a:pt x="1056" y="555"/>
                    </a:lnTo>
                    <a:lnTo>
                      <a:pt x="1070" y="577"/>
                    </a:lnTo>
                    <a:lnTo>
                      <a:pt x="1082" y="599"/>
                    </a:lnTo>
                    <a:lnTo>
                      <a:pt x="1093" y="622"/>
                    </a:lnTo>
                    <a:lnTo>
                      <a:pt x="1104" y="645"/>
                    </a:lnTo>
                    <a:lnTo>
                      <a:pt x="1114" y="666"/>
                    </a:lnTo>
                    <a:lnTo>
                      <a:pt x="1122" y="689"/>
                    </a:lnTo>
                    <a:lnTo>
                      <a:pt x="1131" y="712"/>
                    </a:lnTo>
                    <a:lnTo>
                      <a:pt x="1131" y="712"/>
                    </a:lnTo>
                    <a:lnTo>
                      <a:pt x="1139" y="735"/>
                    </a:lnTo>
                    <a:lnTo>
                      <a:pt x="1146" y="759"/>
                    </a:lnTo>
                    <a:lnTo>
                      <a:pt x="1158" y="807"/>
                    </a:lnTo>
                    <a:lnTo>
                      <a:pt x="1169" y="855"/>
                    </a:lnTo>
                    <a:lnTo>
                      <a:pt x="1178" y="904"/>
                    </a:lnTo>
                    <a:lnTo>
                      <a:pt x="1186" y="952"/>
                    </a:lnTo>
                    <a:lnTo>
                      <a:pt x="1193" y="1002"/>
                    </a:lnTo>
                    <a:lnTo>
                      <a:pt x="1205" y="1099"/>
                    </a:lnTo>
                    <a:lnTo>
                      <a:pt x="1205" y="1099"/>
                    </a:lnTo>
                    <a:lnTo>
                      <a:pt x="1215" y="1189"/>
                    </a:lnTo>
                    <a:lnTo>
                      <a:pt x="1216" y="1193"/>
                    </a:lnTo>
                    <a:lnTo>
                      <a:pt x="1219" y="1196"/>
                    </a:lnTo>
                    <a:lnTo>
                      <a:pt x="1219" y="1196"/>
                    </a:lnTo>
                    <a:lnTo>
                      <a:pt x="1224" y="1201"/>
                    </a:lnTo>
                    <a:lnTo>
                      <a:pt x="1227" y="1208"/>
                    </a:lnTo>
                    <a:lnTo>
                      <a:pt x="1227" y="1216"/>
                    </a:lnTo>
                    <a:lnTo>
                      <a:pt x="1226" y="1223"/>
                    </a:lnTo>
                    <a:lnTo>
                      <a:pt x="1226" y="1223"/>
                    </a:lnTo>
                    <a:lnTo>
                      <a:pt x="1222" y="1227"/>
                    </a:lnTo>
                    <a:lnTo>
                      <a:pt x="1219" y="1230"/>
                    </a:lnTo>
                    <a:lnTo>
                      <a:pt x="1215" y="1232"/>
                    </a:lnTo>
                    <a:lnTo>
                      <a:pt x="1210" y="1233"/>
                    </a:lnTo>
                    <a:lnTo>
                      <a:pt x="1210" y="1233"/>
                    </a:lnTo>
                    <a:lnTo>
                      <a:pt x="1208" y="1232"/>
                    </a:lnTo>
                    <a:lnTo>
                      <a:pt x="1208" y="1232"/>
                    </a:lnTo>
                    <a:lnTo>
                      <a:pt x="1188" y="1231"/>
                    </a:lnTo>
                    <a:lnTo>
                      <a:pt x="1167" y="1231"/>
                    </a:lnTo>
                    <a:lnTo>
                      <a:pt x="1167" y="1231"/>
                    </a:lnTo>
                    <a:lnTo>
                      <a:pt x="1137" y="1232"/>
                    </a:lnTo>
                    <a:lnTo>
                      <a:pt x="1106" y="1233"/>
                    </a:lnTo>
                    <a:lnTo>
                      <a:pt x="1046" y="1239"/>
                    </a:lnTo>
                    <a:lnTo>
                      <a:pt x="1046" y="1239"/>
                    </a:lnTo>
                    <a:lnTo>
                      <a:pt x="1000" y="1244"/>
                    </a:lnTo>
                    <a:lnTo>
                      <a:pt x="1000" y="1244"/>
                    </a:lnTo>
                    <a:lnTo>
                      <a:pt x="997" y="1244"/>
                    </a:lnTo>
                    <a:lnTo>
                      <a:pt x="997" y="1244"/>
                    </a:lnTo>
                    <a:close/>
                    <a:moveTo>
                      <a:pt x="43" y="65"/>
                    </a:moveTo>
                    <a:lnTo>
                      <a:pt x="43" y="65"/>
                    </a:lnTo>
                    <a:lnTo>
                      <a:pt x="45" y="117"/>
                    </a:lnTo>
                    <a:lnTo>
                      <a:pt x="45" y="117"/>
                    </a:lnTo>
                    <a:lnTo>
                      <a:pt x="46" y="162"/>
                    </a:lnTo>
                    <a:lnTo>
                      <a:pt x="47" y="208"/>
                    </a:lnTo>
                    <a:lnTo>
                      <a:pt x="47" y="218"/>
                    </a:lnTo>
                    <a:lnTo>
                      <a:pt x="66" y="221"/>
                    </a:lnTo>
                    <a:lnTo>
                      <a:pt x="66" y="221"/>
                    </a:lnTo>
                    <a:lnTo>
                      <a:pt x="166" y="240"/>
                    </a:lnTo>
                    <a:lnTo>
                      <a:pt x="215" y="249"/>
                    </a:lnTo>
                    <a:lnTo>
                      <a:pt x="265" y="259"/>
                    </a:lnTo>
                    <a:lnTo>
                      <a:pt x="314" y="271"/>
                    </a:lnTo>
                    <a:lnTo>
                      <a:pt x="362" y="283"/>
                    </a:lnTo>
                    <a:lnTo>
                      <a:pt x="411" y="297"/>
                    </a:lnTo>
                    <a:lnTo>
                      <a:pt x="457" y="313"/>
                    </a:lnTo>
                    <a:lnTo>
                      <a:pt x="504" y="332"/>
                    </a:lnTo>
                    <a:lnTo>
                      <a:pt x="526" y="341"/>
                    </a:lnTo>
                    <a:lnTo>
                      <a:pt x="548" y="352"/>
                    </a:lnTo>
                    <a:lnTo>
                      <a:pt x="571" y="363"/>
                    </a:lnTo>
                    <a:lnTo>
                      <a:pt x="592" y="375"/>
                    </a:lnTo>
                    <a:lnTo>
                      <a:pt x="613" y="387"/>
                    </a:lnTo>
                    <a:lnTo>
                      <a:pt x="634" y="401"/>
                    </a:lnTo>
                    <a:lnTo>
                      <a:pt x="654" y="414"/>
                    </a:lnTo>
                    <a:lnTo>
                      <a:pt x="675" y="430"/>
                    </a:lnTo>
                    <a:lnTo>
                      <a:pt x="695" y="445"/>
                    </a:lnTo>
                    <a:lnTo>
                      <a:pt x="713" y="462"/>
                    </a:lnTo>
                    <a:lnTo>
                      <a:pt x="732" y="479"/>
                    </a:lnTo>
                    <a:lnTo>
                      <a:pt x="750" y="498"/>
                    </a:lnTo>
                    <a:lnTo>
                      <a:pt x="768" y="516"/>
                    </a:lnTo>
                    <a:lnTo>
                      <a:pt x="786" y="537"/>
                    </a:lnTo>
                    <a:lnTo>
                      <a:pt x="786" y="537"/>
                    </a:lnTo>
                    <a:lnTo>
                      <a:pt x="813" y="573"/>
                    </a:lnTo>
                    <a:lnTo>
                      <a:pt x="839" y="609"/>
                    </a:lnTo>
                    <a:lnTo>
                      <a:pt x="862" y="646"/>
                    </a:lnTo>
                    <a:lnTo>
                      <a:pt x="884" y="683"/>
                    </a:lnTo>
                    <a:lnTo>
                      <a:pt x="902" y="719"/>
                    </a:lnTo>
                    <a:lnTo>
                      <a:pt x="918" y="756"/>
                    </a:lnTo>
                    <a:lnTo>
                      <a:pt x="931" y="792"/>
                    </a:lnTo>
                    <a:lnTo>
                      <a:pt x="943" y="829"/>
                    </a:lnTo>
                    <a:lnTo>
                      <a:pt x="943" y="829"/>
                    </a:lnTo>
                    <a:lnTo>
                      <a:pt x="949" y="856"/>
                    </a:lnTo>
                    <a:lnTo>
                      <a:pt x="954" y="884"/>
                    </a:lnTo>
                    <a:lnTo>
                      <a:pt x="958" y="912"/>
                    </a:lnTo>
                    <a:lnTo>
                      <a:pt x="961" y="939"/>
                    </a:lnTo>
                    <a:lnTo>
                      <a:pt x="964" y="967"/>
                    </a:lnTo>
                    <a:lnTo>
                      <a:pt x="965" y="994"/>
                    </a:lnTo>
                    <a:lnTo>
                      <a:pt x="968" y="1048"/>
                    </a:lnTo>
                    <a:lnTo>
                      <a:pt x="968" y="1048"/>
                    </a:lnTo>
                    <a:lnTo>
                      <a:pt x="971" y="1120"/>
                    </a:lnTo>
                    <a:lnTo>
                      <a:pt x="975" y="1157"/>
                    </a:lnTo>
                    <a:lnTo>
                      <a:pt x="979" y="1193"/>
                    </a:lnTo>
                    <a:lnTo>
                      <a:pt x="981" y="1208"/>
                    </a:lnTo>
                    <a:lnTo>
                      <a:pt x="995" y="1203"/>
                    </a:lnTo>
                    <a:lnTo>
                      <a:pt x="995" y="1203"/>
                    </a:lnTo>
                    <a:lnTo>
                      <a:pt x="1002" y="1201"/>
                    </a:lnTo>
                    <a:lnTo>
                      <a:pt x="1002" y="1201"/>
                    </a:lnTo>
                    <a:lnTo>
                      <a:pt x="1048" y="1197"/>
                    </a:lnTo>
                    <a:lnTo>
                      <a:pt x="1048" y="1197"/>
                    </a:lnTo>
                    <a:lnTo>
                      <a:pt x="1104" y="1192"/>
                    </a:lnTo>
                    <a:lnTo>
                      <a:pt x="1132" y="1190"/>
                    </a:lnTo>
                    <a:lnTo>
                      <a:pt x="1159" y="1189"/>
                    </a:lnTo>
                    <a:lnTo>
                      <a:pt x="1174" y="1189"/>
                    </a:lnTo>
                    <a:lnTo>
                      <a:pt x="1172" y="1175"/>
                    </a:lnTo>
                    <a:lnTo>
                      <a:pt x="1172" y="1175"/>
                    </a:lnTo>
                    <a:lnTo>
                      <a:pt x="1162" y="1087"/>
                    </a:lnTo>
                    <a:lnTo>
                      <a:pt x="1162" y="1087"/>
                    </a:lnTo>
                    <a:lnTo>
                      <a:pt x="1151" y="994"/>
                    </a:lnTo>
                    <a:lnTo>
                      <a:pt x="1146" y="947"/>
                    </a:lnTo>
                    <a:lnTo>
                      <a:pt x="1138" y="901"/>
                    </a:lnTo>
                    <a:lnTo>
                      <a:pt x="1130" y="855"/>
                    </a:lnTo>
                    <a:lnTo>
                      <a:pt x="1118" y="810"/>
                    </a:lnTo>
                    <a:lnTo>
                      <a:pt x="1112" y="787"/>
                    </a:lnTo>
                    <a:lnTo>
                      <a:pt x="1106" y="764"/>
                    </a:lnTo>
                    <a:lnTo>
                      <a:pt x="1097" y="743"/>
                    </a:lnTo>
                    <a:lnTo>
                      <a:pt x="1089" y="721"/>
                    </a:lnTo>
                    <a:lnTo>
                      <a:pt x="1089" y="721"/>
                    </a:lnTo>
                    <a:lnTo>
                      <a:pt x="1078" y="693"/>
                    </a:lnTo>
                    <a:lnTo>
                      <a:pt x="1065" y="665"/>
                    </a:lnTo>
                    <a:lnTo>
                      <a:pt x="1052" y="638"/>
                    </a:lnTo>
                    <a:lnTo>
                      <a:pt x="1039" y="612"/>
                    </a:lnTo>
                    <a:lnTo>
                      <a:pt x="1024" y="586"/>
                    </a:lnTo>
                    <a:lnTo>
                      <a:pt x="1010" y="561"/>
                    </a:lnTo>
                    <a:lnTo>
                      <a:pt x="993" y="536"/>
                    </a:lnTo>
                    <a:lnTo>
                      <a:pt x="978" y="511"/>
                    </a:lnTo>
                    <a:lnTo>
                      <a:pt x="960" y="487"/>
                    </a:lnTo>
                    <a:lnTo>
                      <a:pt x="943" y="465"/>
                    </a:lnTo>
                    <a:lnTo>
                      <a:pt x="924" y="442"/>
                    </a:lnTo>
                    <a:lnTo>
                      <a:pt x="905" y="420"/>
                    </a:lnTo>
                    <a:lnTo>
                      <a:pt x="886" y="399"/>
                    </a:lnTo>
                    <a:lnTo>
                      <a:pt x="866" y="378"/>
                    </a:lnTo>
                    <a:lnTo>
                      <a:pt x="845" y="358"/>
                    </a:lnTo>
                    <a:lnTo>
                      <a:pt x="825" y="340"/>
                    </a:lnTo>
                    <a:lnTo>
                      <a:pt x="825" y="340"/>
                    </a:lnTo>
                    <a:lnTo>
                      <a:pt x="786" y="307"/>
                    </a:lnTo>
                    <a:lnTo>
                      <a:pt x="743" y="273"/>
                    </a:lnTo>
                    <a:lnTo>
                      <a:pt x="719" y="256"/>
                    </a:lnTo>
                    <a:lnTo>
                      <a:pt x="696" y="239"/>
                    </a:lnTo>
                    <a:lnTo>
                      <a:pt x="671" y="222"/>
                    </a:lnTo>
                    <a:lnTo>
                      <a:pt x="645" y="206"/>
                    </a:lnTo>
                    <a:lnTo>
                      <a:pt x="619" y="190"/>
                    </a:lnTo>
                    <a:lnTo>
                      <a:pt x="591" y="176"/>
                    </a:lnTo>
                    <a:lnTo>
                      <a:pt x="565" y="161"/>
                    </a:lnTo>
                    <a:lnTo>
                      <a:pt x="536" y="148"/>
                    </a:lnTo>
                    <a:lnTo>
                      <a:pt x="507" y="135"/>
                    </a:lnTo>
                    <a:lnTo>
                      <a:pt x="478" y="124"/>
                    </a:lnTo>
                    <a:lnTo>
                      <a:pt x="449" y="115"/>
                    </a:lnTo>
                    <a:lnTo>
                      <a:pt x="419" y="106"/>
                    </a:lnTo>
                    <a:lnTo>
                      <a:pt x="419" y="106"/>
                    </a:lnTo>
                    <a:lnTo>
                      <a:pt x="389" y="100"/>
                    </a:lnTo>
                    <a:lnTo>
                      <a:pt x="359" y="94"/>
                    </a:lnTo>
                    <a:lnTo>
                      <a:pt x="299" y="84"/>
                    </a:lnTo>
                    <a:lnTo>
                      <a:pt x="240" y="75"/>
                    </a:lnTo>
                    <a:lnTo>
                      <a:pt x="181" y="68"/>
                    </a:lnTo>
                    <a:lnTo>
                      <a:pt x="181" y="68"/>
                    </a:lnTo>
                    <a:lnTo>
                      <a:pt x="119" y="61"/>
                    </a:lnTo>
                    <a:lnTo>
                      <a:pt x="56" y="53"/>
                    </a:lnTo>
                    <a:lnTo>
                      <a:pt x="42" y="50"/>
                    </a:lnTo>
                    <a:lnTo>
                      <a:pt x="43" y="65"/>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grpSp>
      </p:grpSp>
      <p:grpSp>
        <p:nvGrpSpPr>
          <p:cNvPr id="133" name="chenying0907 132"/>
          <p:cNvGrpSpPr/>
          <p:nvPr/>
        </p:nvGrpSpPr>
        <p:grpSpPr>
          <a:xfrm>
            <a:off x="2349093" y="2671601"/>
            <a:ext cx="1815265" cy="1833549"/>
            <a:chOff x="2398788" y="2959836"/>
            <a:chExt cx="1815265" cy="1833549"/>
          </a:xfrm>
          <a:solidFill>
            <a:srgbClr val="005188"/>
          </a:solidFill>
        </p:grpSpPr>
        <p:sp>
          <p:nvSpPr>
            <p:cNvPr id="134" name="椭圆 31"/>
            <p:cNvSpPr/>
            <p:nvPr/>
          </p:nvSpPr>
          <p:spPr>
            <a:xfrm rot="15654318">
              <a:off x="2389646" y="2968978"/>
              <a:ext cx="1833549" cy="1815265"/>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321" y="connsiteY0-322"/>
                </a:cxn>
                <a:cxn ang="0">
                  <a:pos x="connsiteX1-323" y="connsiteY1-324"/>
                </a:cxn>
                <a:cxn ang="0">
                  <a:pos x="connsiteX2-325" y="connsiteY2-326"/>
                </a:cxn>
                <a:cxn ang="0">
                  <a:pos x="connsiteX3-327" y="connsiteY3-328"/>
                </a:cxn>
                <a:cxn ang="0">
                  <a:pos x="connsiteX4-329" y="connsiteY4-330"/>
                </a:cxn>
                <a:cxn ang="0">
                  <a:pos x="connsiteX5-331" y="connsiteY5-33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noFill/>
            <a:ln w="25400" cap="rnd">
              <a:solidFill>
                <a:srgbClr val="005188"/>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605448"/>
                </a:solidFill>
              </a:endParaRPr>
            </a:p>
          </p:txBody>
        </p:sp>
        <p:grpSp>
          <p:nvGrpSpPr>
            <p:cNvPr id="135" name="chenying0907 134"/>
            <p:cNvGrpSpPr/>
            <p:nvPr/>
          </p:nvGrpSpPr>
          <p:grpSpPr>
            <a:xfrm>
              <a:off x="2950486" y="3555563"/>
              <a:ext cx="628012" cy="643711"/>
              <a:chOff x="3282950" y="1154113"/>
              <a:chExt cx="698501" cy="715963"/>
            </a:xfrm>
            <a:grpFill/>
          </p:grpSpPr>
          <p:sp>
            <p:nvSpPr>
              <p:cNvPr id="136" name="chenying0907 905"/>
              <p:cNvSpPr/>
              <p:nvPr/>
            </p:nvSpPr>
            <p:spPr bwMode="auto">
              <a:xfrm>
                <a:off x="3324225" y="1268413"/>
                <a:ext cx="55563" cy="153988"/>
              </a:xfrm>
              <a:custGeom>
                <a:avLst/>
                <a:gdLst/>
                <a:ahLst/>
                <a:cxnLst>
                  <a:cxn ang="0">
                    <a:pos x="96" y="3"/>
                  </a:cxn>
                  <a:cxn ang="0">
                    <a:pos x="96" y="3"/>
                  </a:cxn>
                  <a:cxn ang="0">
                    <a:pos x="86" y="18"/>
                  </a:cxn>
                  <a:cxn ang="0">
                    <a:pos x="77" y="35"/>
                  </a:cxn>
                  <a:cxn ang="0">
                    <a:pos x="70" y="51"/>
                  </a:cxn>
                  <a:cxn ang="0">
                    <a:pos x="63" y="69"/>
                  </a:cxn>
                  <a:cxn ang="0">
                    <a:pos x="50" y="104"/>
                  </a:cxn>
                  <a:cxn ang="0">
                    <a:pos x="39" y="138"/>
                  </a:cxn>
                  <a:cxn ang="0">
                    <a:pos x="39" y="138"/>
                  </a:cxn>
                  <a:cxn ang="0">
                    <a:pos x="27" y="174"/>
                  </a:cxn>
                  <a:cxn ang="0">
                    <a:pos x="15" y="210"/>
                  </a:cxn>
                  <a:cxn ang="0">
                    <a:pos x="10" y="229"/>
                  </a:cxn>
                  <a:cxn ang="0">
                    <a:pos x="5" y="247"/>
                  </a:cxn>
                  <a:cxn ang="0">
                    <a:pos x="2" y="266"/>
                  </a:cxn>
                  <a:cxn ang="0">
                    <a:pos x="0" y="285"/>
                  </a:cxn>
                  <a:cxn ang="0">
                    <a:pos x="0" y="285"/>
                  </a:cxn>
                  <a:cxn ang="0">
                    <a:pos x="1" y="287"/>
                  </a:cxn>
                  <a:cxn ang="0">
                    <a:pos x="2" y="288"/>
                  </a:cxn>
                  <a:cxn ang="0">
                    <a:pos x="3" y="289"/>
                  </a:cxn>
                  <a:cxn ang="0">
                    <a:pos x="5" y="290"/>
                  </a:cxn>
                  <a:cxn ang="0">
                    <a:pos x="6" y="289"/>
                  </a:cxn>
                  <a:cxn ang="0">
                    <a:pos x="8" y="288"/>
                  </a:cxn>
                  <a:cxn ang="0">
                    <a:pos x="9" y="287"/>
                  </a:cxn>
                  <a:cxn ang="0">
                    <a:pos x="10" y="285"/>
                  </a:cxn>
                  <a:cxn ang="0">
                    <a:pos x="10" y="285"/>
                  </a:cxn>
                  <a:cxn ang="0">
                    <a:pos x="11" y="266"/>
                  </a:cxn>
                  <a:cxn ang="0">
                    <a:pos x="15" y="247"/>
                  </a:cxn>
                  <a:cxn ang="0">
                    <a:pos x="19" y="230"/>
                  </a:cxn>
                  <a:cxn ang="0">
                    <a:pos x="25" y="211"/>
                  </a:cxn>
                  <a:cxn ang="0">
                    <a:pos x="36" y="176"/>
                  </a:cxn>
                  <a:cxn ang="0">
                    <a:pos x="48" y="141"/>
                  </a:cxn>
                  <a:cxn ang="0">
                    <a:pos x="48" y="141"/>
                  </a:cxn>
                  <a:cxn ang="0">
                    <a:pos x="60" y="107"/>
                  </a:cxn>
                  <a:cxn ang="0">
                    <a:pos x="71" y="72"/>
                  </a:cxn>
                  <a:cxn ang="0">
                    <a:pos x="78" y="55"/>
                  </a:cxn>
                  <a:cxn ang="0">
                    <a:pos x="86" y="39"/>
                  </a:cxn>
                  <a:cxn ang="0">
                    <a:pos x="94" y="22"/>
                  </a:cxn>
                  <a:cxn ang="0">
                    <a:pos x="104" y="8"/>
                  </a:cxn>
                  <a:cxn ang="0">
                    <a:pos x="104" y="8"/>
                  </a:cxn>
                  <a:cxn ang="0">
                    <a:pos x="105" y="6"/>
                  </a:cxn>
                  <a:cxn ang="0">
                    <a:pos x="104" y="4"/>
                  </a:cxn>
                  <a:cxn ang="0">
                    <a:pos x="104" y="3"/>
                  </a:cxn>
                  <a:cxn ang="0">
                    <a:pos x="102" y="2"/>
                  </a:cxn>
                  <a:cxn ang="0">
                    <a:pos x="99" y="0"/>
                  </a:cxn>
                  <a:cxn ang="0">
                    <a:pos x="97" y="2"/>
                  </a:cxn>
                  <a:cxn ang="0">
                    <a:pos x="96" y="3"/>
                  </a:cxn>
                  <a:cxn ang="0">
                    <a:pos x="96" y="3"/>
                  </a:cxn>
                </a:cxnLst>
                <a:rect l="0" t="0" r="r" b="b"/>
                <a:pathLst>
                  <a:path w="105" h="290">
                    <a:moveTo>
                      <a:pt x="96" y="3"/>
                    </a:moveTo>
                    <a:lnTo>
                      <a:pt x="96" y="3"/>
                    </a:lnTo>
                    <a:lnTo>
                      <a:pt x="86" y="18"/>
                    </a:lnTo>
                    <a:lnTo>
                      <a:pt x="77" y="35"/>
                    </a:lnTo>
                    <a:lnTo>
                      <a:pt x="70" y="51"/>
                    </a:lnTo>
                    <a:lnTo>
                      <a:pt x="63" y="69"/>
                    </a:lnTo>
                    <a:lnTo>
                      <a:pt x="50" y="104"/>
                    </a:lnTo>
                    <a:lnTo>
                      <a:pt x="39" y="138"/>
                    </a:lnTo>
                    <a:lnTo>
                      <a:pt x="39" y="138"/>
                    </a:lnTo>
                    <a:lnTo>
                      <a:pt x="27" y="174"/>
                    </a:lnTo>
                    <a:lnTo>
                      <a:pt x="15" y="210"/>
                    </a:lnTo>
                    <a:lnTo>
                      <a:pt x="10" y="229"/>
                    </a:lnTo>
                    <a:lnTo>
                      <a:pt x="5" y="247"/>
                    </a:lnTo>
                    <a:lnTo>
                      <a:pt x="2" y="266"/>
                    </a:lnTo>
                    <a:lnTo>
                      <a:pt x="0" y="285"/>
                    </a:lnTo>
                    <a:lnTo>
                      <a:pt x="0" y="285"/>
                    </a:lnTo>
                    <a:lnTo>
                      <a:pt x="1" y="287"/>
                    </a:lnTo>
                    <a:lnTo>
                      <a:pt x="2" y="288"/>
                    </a:lnTo>
                    <a:lnTo>
                      <a:pt x="3" y="289"/>
                    </a:lnTo>
                    <a:lnTo>
                      <a:pt x="5" y="290"/>
                    </a:lnTo>
                    <a:lnTo>
                      <a:pt x="6" y="289"/>
                    </a:lnTo>
                    <a:lnTo>
                      <a:pt x="8" y="288"/>
                    </a:lnTo>
                    <a:lnTo>
                      <a:pt x="9" y="287"/>
                    </a:lnTo>
                    <a:lnTo>
                      <a:pt x="10" y="285"/>
                    </a:lnTo>
                    <a:lnTo>
                      <a:pt x="10" y="285"/>
                    </a:lnTo>
                    <a:lnTo>
                      <a:pt x="11" y="266"/>
                    </a:lnTo>
                    <a:lnTo>
                      <a:pt x="15" y="247"/>
                    </a:lnTo>
                    <a:lnTo>
                      <a:pt x="19" y="230"/>
                    </a:lnTo>
                    <a:lnTo>
                      <a:pt x="25" y="211"/>
                    </a:lnTo>
                    <a:lnTo>
                      <a:pt x="36" y="176"/>
                    </a:lnTo>
                    <a:lnTo>
                      <a:pt x="48" y="141"/>
                    </a:lnTo>
                    <a:lnTo>
                      <a:pt x="48" y="141"/>
                    </a:lnTo>
                    <a:lnTo>
                      <a:pt x="60" y="107"/>
                    </a:lnTo>
                    <a:lnTo>
                      <a:pt x="71" y="72"/>
                    </a:lnTo>
                    <a:lnTo>
                      <a:pt x="78" y="55"/>
                    </a:lnTo>
                    <a:lnTo>
                      <a:pt x="86" y="39"/>
                    </a:lnTo>
                    <a:lnTo>
                      <a:pt x="94" y="22"/>
                    </a:lnTo>
                    <a:lnTo>
                      <a:pt x="104" y="8"/>
                    </a:lnTo>
                    <a:lnTo>
                      <a:pt x="104" y="8"/>
                    </a:lnTo>
                    <a:lnTo>
                      <a:pt x="105" y="6"/>
                    </a:lnTo>
                    <a:lnTo>
                      <a:pt x="104" y="4"/>
                    </a:lnTo>
                    <a:lnTo>
                      <a:pt x="104" y="3"/>
                    </a:lnTo>
                    <a:lnTo>
                      <a:pt x="102" y="2"/>
                    </a:lnTo>
                    <a:lnTo>
                      <a:pt x="99" y="0"/>
                    </a:lnTo>
                    <a:lnTo>
                      <a:pt x="97" y="2"/>
                    </a:lnTo>
                    <a:lnTo>
                      <a:pt x="96" y="3"/>
                    </a:lnTo>
                    <a:lnTo>
                      <a:pt x="96"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37" name="chenying0907 906"/>
              <p:cNvSpPr/>
              <p:nvPr/>
            </p:nvSpPr>
            <p:spPr bwMode="auto">
              <a:xfrm>
                <a:off x="3325813" y="1239838"/>
                <a:ext cx="88900" cy="280988"/>
              </a:xfrm>
              <a:custGeom>
                <a:avLst/>
                <a:gdLst/>
                <a:ahLst/>
                <a:cxnLst>
                  <a:cxn ang="0">
                    <a:pos x="156" y="4"/>
                  </a:cxn>
                  <a:cxn ang="0">
                    <a:pos x="152" y="37"/>
                  </a:cxn>
                  <a:cxn ang="0">
                    <a:pos x="143" y="70"/>
                  </a:cxn>
                  <a:cxn ang="0">
                    <a:pos x="121" y="134"/>
                  </a:cxn>
                  <a:cxn ang="0">
                    <a:pos x="108" y="168"/>
                  </a:cxn>
                  <a:cxn ang="0">
                    <a:pos x="82" y="235"/>
                  </a:cxn>
                  <a:cxn ang="0">
                    <a:pos x="68" y="268"/>
                  </a:cxn>
                  <a:cxn ang="0">
                    <a:pos x="58" y="301"/>
                  </a:cxn>
                  <a:cxn ang="0">
                    <a:pos x="38" y="399"/>
                  </a:cxn>
                  <a:cxn ang="0">
                    <a:pos x="35" y="416"/>
                  </a:cxn>
                  <a:cxn ang="0">
                    <a:pos x="26" y="446"/>
                  </a:cxn>
                  <a:cxn ang="0">
                    <a:pos x="20" y="461"/>
                  </a:cxn>
                  <a:cxn ang="0">
                    <a:pos x="11" y="492"/>
                  </a:cxn>
                  <a:cxn ang="0">
                    <a:pos x="2" y="522"/>
                  </a:cxn>
                  <a:cxn ang="0">
                    <a:pos x="0" y="524"/>
                  </a:cxn>
                  <a:cxn ang="0">
                    <a:pos x="1" y="528"/>
                  </a:cxn>
                  <a:cxn ang="0">
                    <a:pos x="1" y="529"/>
                  </a:cxn>
                  <a:cxn ang="0">
                    <a:pos x="3" y="531"/>
                  </a:cxn>
                  <a:cxn ang="0">
                    <a:pos x="7" y="531"/>
                  </a:cxn>
                  <a:cxn ang="0">
                    <a:pos x="9" y="529"/>
                  </a:cxn>
                  <a:cxn ang="0">
                    <a:pos x="18" y="505"/>
                  </a:cxn>
                  <a:cxn ang="0">
                    <a:pos x="23" y="480"/>
                  </a:cxn>
                  <a:cxn ang="0">
                    <a:pos x="29" y="462"/>
                  </a:cxn>
                  <a:cxn ang="0">
                    <a:pos x="41" y="428"/>
                  </a:cxn>
                  <a:cxn ang="0">
                    <a:pos x="46" y="410"/>
                  </a:cxn>
                  <a:cxn ang="0">
                    <a:pos x="59" y="341"/>
                  </a:cxn>
                  <a:cxn ang="0">
                    <a:pos x="71" y="288"/>
                  </a:cxn>
                  <a:cxn ang="0">
                    <a:pos x="77" y="271"/>
                  </a:cxn>
                  <a:cxn ang="0">
                    <a:pos x="105" y="200"/>
                  </a:cxn>
                  <a:cxn ang="0">
                    <a:pos x="132" y="129"/>
                  </a:cxn>
                  <a:cxn ang="0">
                    <a:pos x="143" y="98"/>
                  </a:cxn>
                  <a:cxn ang="0">
                    <a:pos x="158" y="51"/>
                  </a:cxn>
                  <a:cxn ang="0">
                    <a:pos x="164" y="20"/>
                  </a:cxn>
                  <a:cxn ang="0">
                    <a:pos x="166" y="4"/>
                  </a:cxn>
                  <a:cxn ang="0">
                    <a:pos x="164" y="1"/>
                  </a:cxn>
                  <a:cxn ang="0">
                    <a:pos x="161" y="0"/>
                  </a:cxn>
                  <a:cxn ang="0">
                    <a:pos x="158" y="1"/>
                  </a:cxn>
                  <a:cxn ang="0">
                    <a:pos x="156" y="4"/>
                  </a:cxn>
                </a:cxnLst>
                <a:rect l="0" t="0" r="r" b="b"/>
                <a:pathLst>
                  <a:path w="166" h="531">
                    <a:moveTo>
                      <a:pt x="156" y="4"/>
                    </a:moveTo>
                    <a:lnTo>
                      <a:pt x="156" y="4"/>
                    </a:lnTo>
                    <a:lnTo>
                      <a:pt x="155" y="20"/>
                    </a:lnTo>
                    <a:lnTo>
                      <a:pt x="152" y="37"/>
                    </a:lnTo>
                    <a:lnTo>
                      <a:pt x="148" y="53"/>
                    </a:lnTo>
                    <a:lnTo>
                      <a:pt x="143" y="70"/>
                    </a:lnTo>
                    <a:lnTo>
                      <a:pt x="132" y="103"/>
                    </a:lnTo>
                    <a:lnTo>
                      <a:pt x="121" y="134"/>
                    </a:lnTo>
                    <a:lnTo>
                      <a:pt x="121" y="134"/>
                    </a:lnTo>
                    <a:lnTo>
                      <a:pt x="108" y="168"/>
                    </a:lnTo>
                    <a:lnTo>
                      <a:pt x="95" y="202"/>
                    </a:lnTo>
                    <a:lnTo>
                      <a:pt x="82" y="235"/>
                    </a:lnTo>
                    <a:lnTo>
                      <a:pt x="68" y="268"/>
                    </a:lnTo>
                    <a:lnTo>
                      <a:pt x="68" y="268"/>
                    </a:lnTo>
                    <a:lnTo>
                      <a:pt x="63" y="285"/>
                    </a:lnTo>
                    <a:lnTo>
                      <a:pt x="58" y="301"/>
                    </a:lnTo>
                    <a:lnTo>
                      <a:pt x="51" y="333"/>
                    </a:lnTo>
                    <a:lnTo>
                      <a:pt x="38" y="399"/>
                    </a:lnTo>
                    <a:lnTo>
                      <a:pt x="38" y="399"/>
                    </a:lnTo>
                    <a:lnTo>
                      <a:pt x="35" y="416"/>
                    </a:lnTo>
                    <a:lnTo>
                      <a:pt x="31" y="431"/>
                    </a:lnTo>
                    <a:lnTo>
                      <a:pt x="26" y="446"/>
                    </a:lnTo>
                    <a:lnTo>
                      <a:pt x="20" y="461"/>
                    </a:lnTo>
                    <a:lnTo>
                      <a:pt x="20" y="461"/>
                    </a:lnTo>
                    <a:lnTo>
                      <a:pt x="15" y="476"/>
                    </a:lnTo>
                    <a:lnTo>
                      <a:pt x="11" y="492"/>
                    </a:lnTo>
                    <a:lnTo>
                      <a:pt x="7" y="507"/>
                    </a:lnTo>
                    <a:lnTo>
                      <a:pt x="2" y="522"/>
                    </a:lnTo>
                    <a:lnTo>
                      <a:pt x="2" y="522"/>
                    </a:lnTo>
                    <a:lnTo>
                      <a:pt x="0" y="524"/>
                    </a:lnTo>
                    <a:lnTo>
                      <a:pt x="0" y="526"/>
                    </a:lnTo>
                    <a:lnTo>
                      <a:pt x="1" y="528"/>
                    </a:lnTo>
                    <a:lnTo>
                      <a:pt x="1" y="528"/>
                    </a:lnTo>
                    <a:lnTo>
                      <a:pt x="1" y="529"/>
                    </a:lnTo>
                    <a:lnTo>
                      <a:pt x="1" y="529"/>
                    </a:lnTo>
                    <a:lnTo>
                      <a:pt x="3" y="531"/>
                    </a:lnTo>
                    <a:lnTo>
                      <a:pt x="5" y="531"/>
                    </a:lnTo>
                    <a:lnTo>
                      <a:pt x="7" y="531"/>
                    </a:lnTo>
                    <a:lnTo>
                      <a:pt x="9" y="529"/>
                    </a:lnTo>
                    <a:lnTo>
                      <a:pt x="9" y="529"/>
                    </a:lnTo>
                    <a:lnTo>
                      <a:pt x="13" y="517"/>
                    </a:lnTo>
                    <a:lnTo>
                      <a:pt x="18" y="505"/>
                    </a:lnTo>
                    <a:lnTo>
                      <a:pt x="20" y="492"/>
                    </a:lnTo>
                    <a:lnTo>
                      <a:pt x="23" y="480"/>
                    </a:lnTo>
                    <a:lnTo>
                      <a:pt x="23" y="480"/>
                    </a:lnTo>
                    <a:lnTo>
                      <a:pt x="29" y="462"/>
                    </a:lnTo>
                    <a:lnTo>
                      <a:pt x="35" y="446"/>
                    </a:lnTo>
                    <a:lnTo>
                      <a:pt x="41" y="428"/>
                    </a:lnTo>
                    <a:lnTo>
                      <a:pt x="46" y="410"/>
                    </a:lnTo>
                    <a:lnTo>
                      <a:pt x="46" y="410"/>
                    </a:lnTo>
                    <a:lnTo>
                      <a:pt x="53" y="375"/>
                    </a:lnTo>
                    <a:lnTo>
                      <a:pt x="59" y="341"/>
                    </a:lnTo>
                    <a:lnTo>
                      <a:pt x="67" y="305"/>
                    </a:lnTo>
                    <a:lnTo>
                      <a:pt x="71" y="288"/>
                    </a:lnTo>
                    <a:lnTo>
                      <a:pt x="77" y="271"/>
                    </a:lnTo>
                    <a:lnTo>
                      <a:pt x="77" y="271"/>
                    </a:lnTo>
                    <a:lnTo>
                      <a:pt x="91" y="235"/>
                    </a:lnTo>
                    <a:lnTo>
                      <a:pt x="105" y="200"/>
                    </a:lnTo>
                    <a:lnTo>
                      <a:pt x="120" y="165"/>
                    </a:lnTo>
                    <a:lnTo>
                      <a:pt x="132" y="129"/>
                    </a:lnTo>
                    <a:lnTo>
                      <a:pt x="132" y="129"/>
                    </a:lnTo>
                    <a:lnTo>
                      <a:pt x="143" y="98"/>
                    </a:lnTo>
                    <a:lnTo>
                      <a:pt x="154" y="67"/>
                    </a:lnTo>
                    <a:lnTo>
                      <a:pt x="158" y="51"/>
                    </a:lnTo>
                    <a:lnTo>
                      <a:pt x="162" y="36"/>
                    </a:lnTo>
                    <a:lnTo>
                      <a:pt x="164" y="20"/>
                    </a:lnTo>
                    <a:lnTo>
                      <a:pt x="166" y="4"/>
                    </a:lnTo>
                    <a:lnTo>
                      <a:pt x="166" y="4"/>
                    </a:lnTo>
                    <a:lnTo>
                      <a:pt x="165" y="2"/>
                    </a:lnTo>
                    <a:lnTo>
                      <a:pt x="164" y="1"/>
                    </a:lnTo>
                    <a:lnTo>
                      <a:pt x="163" y="0"/>
                    </a:lnTo>
                    <a:lnTo>
                      <a:pt x="161" y="0"/>
                    </a:lnTo>
                    <a:lnTo>
                      <a:pt x="160" y="0"/>
                    </a:lnTo>
                    <a:lnTo>
                      <a:pt x="158" y="1"/>
                    </a:lnTo>
                    <a:lnTo>
                      <a:pt x="157" y="2"/>
                    </a:lnTo>
                    <a:lnTo>
                      <a:pt x="156" y="4"/>
                    </a:lnTo>
                    <a:lnTo>
                      <a:pt x="156"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38" name="chenying0907 907"/>
              <p:cNvSpPr/>
              <p:nvPr/>
            </p:nvSpPr>
            <p:spPr bwMode="auto">
              <a:xfrm>
                <a:off x="3338513" y="1404938"/>
                <a:ext cx="58738" cy="168275"/>
              </a:xfrm>
              <a:custGeom>
                <a:avLst/>
                <a:gdLst/>
                <a:ahLst/>
                <a:cxnLst>
                  <a:cxn ang="0">
                    <a:pos x="99" y="4"/>
                  </a:cxn>
                  <a:cxn ang="0">
                    <a:pos x="99" y="4"/>
                  </a:cxn>
                  <a:cxn ang="0">
                    <a:pos x="98" y="14"/>
                  </a:cxn>
                  <a:cxn ang="0">
                    <a:pos x="97" y="23"/>
                  </a:cxn>
                  <a:cxn ang="0">
                    <a:pos x="92" y="43"/>
                  </a:cxn>
                  <a:cxn ang="0">
                    <a:pos x="79" y="81"/>
                  </a:cxn>
                  <a:cxn ang="0">
                    <a:pos x="79" y="81"/>
                  </a:cxn>
                  <a:cxn ang="0">
                    <a:pos x="73" y="103"/>
                  </a:cxn>
                  <a:cxn ang="0">
                    <a:pos x="68" y="125"/>
                  </a:cxn>
                  <a:cxn ang="0">
                    <a:pos x="57" y="169"/>
                  </a:cxn>
                  <a:cxn ang="0">
                    <a:pos x="57" y="169"/>
                  </a:cxn>
                  <a:cxn ang="0">
                    <a:pos x="51" y="188"/>
                  </a:cxn>
                  <a:cxn ang="0">
                    <a:pos x="43" y="205"/>
                  </a:cxn>
                  <a:cxn ang="0">
                    <a:pos x="35" y="223"/>
                  </a:cxn>
                  <a:cxn ang="0">
                    <a:pos x="26" y="239"/>
                  </a:cxn>
                  <a:cxn ang="0">
                    <a:pos x="17" y="257"/>
                  </a:cxn>
                  <a:cxn ang="0">
                    <a:pos x="10" y="274"/>
                  </a:cxn>
                  <a:cxn ang="0">
                    <a:pos x="4" y="293"/>
                  </a:cxn>
                  <a:cxn ang="0">
                    <a:pos x="1" y="302"/>
                  </a:cxn>
                  <a:cxn ang="0">
                    <a:pos x="0" y="313"/>
                  </a:cxn>
                  <a:cxn ang="0">
                    <a:pos x="0" y="313"/>
                  </a:cxn>
                  <a:cxn ang="0">
                    <a:pos x="0" y="314"/>
                  </a:cxn>
                  <a:cxn ang="0">
                    <a:pos x="1" y="316"/>
                  </a:cxn>
                  <a:cxn ang="0">
                    <a:pos x="2" y="317"/>
                  </a:cxn>
                  <a:cxn ang="0">
                    <a:pos x="4" y="317"/>
                  </a:cxn>
                  <a:cxn ang="0">
                    <a:pos x="7" y="316"/>
                  </a:cxn>
                  <a:cxn ang="0">
                    <a:pos x="9" y="314"/>
                  </a:cxn>
                  <a:cxn ang="0">
                    <a:pos x="9" y="313"/>
                  </a:cxn>
                  <a:cxn ang="0">
                    <a:pos x="9" y="313"/>
                  </a:cxn>
                  <a:cxn ang="0">
                    <a:pos x="11" y="302"/>
                  </a:cxn>
                  <a:cxn ang="0">
                    <a:pos x="13" y="292"/>
                  </a:cxn>
                  <a:cxn ang="0">
                    <a:pos x="19" y="273"/>
                  </a:cxn>
                  <a:cxn ang="0">
                    <a:pos x="28" y="255"/>
                  </a:cxn>
                  <a:cxn ang="0">
                    <a:pos x="36" y="237"/>
                  </a:cxn>
                  <a:cxn ang="0">
                    <a:pos x="45" y="220"/>
                  </a:cxn>
                  <a:cxn ang="0">
                    <a:pos x="54" y="201"/>
                  </a:cxn>
                  <a:cxn ang="0">
                    <a:pos x="62" y="182"/>
                  </a:cxn>
                  <a:cxn ang="0">
                    <a:pos x="68" y="164"/>
                  </a:cxn>
                  <a:cxn ang="0">
                    <a:pos x="68" y="164"/>
                  </a:cxn>
                  <a:cxn ang="0">
                    <a:pos x="79" y="119"/>
                  </a:cxn>
                  <a:cxn ang="0">
                    <a:pos x="91" y="76"/>
                  </a:cxn>
                  <a:cxn ang="0">
                    <a:pos x="91" y="76"/>
                  </a:cxn>
                  <a:cxn ang="0">
                    <a:pos x="102" y="40"/>
                  </a:cxn>
                  <a:cxn ang="0">
                    <a:pos x="106" y="22"/>
                  </a:cxn>
                  <a:cxn ang="0">
                    <a:pos x="109" y="4"/>
                  </a:cxn>
                  <a:cxn ang="0">
                    <a:pos x="109" y="4"/>
                  </a:cxn>
                  <a:cxn ang="0">
                    <a:pos x="108" y="2"/>
                  </a:cxn>
                  <a:cxn ang="0">
                    <a:pos x="107" y="1"/>
                  </a:cxn>
                  <a:cxn ang="0">
                    <a:pos x="106" y="0"/>
                  </a:cxn>
                  <a:cxn ang="0">
                    <a:pos x="104" y="0"/>
                  </a:cxn>
                  <a:cxn ang="0">
                    <a:pos x="101" y="1"/>
                  </a:cxn>
                  <a:cxn ang="0">
                    <a:pos x="100" y="2"/>
                  </a:cxn>
                  <a:cxn ang="0">
                    <a:pos x="99" y="4"/>
                  </a:cxn>
                  <a:cxn ang="0">
                    <a:pos x="99" y="4"/>
                  </a:cxn>
                </a:cxnLst>
                <a:rect l="0" t="0" r="r" b="b"/>
                <a:pathLst>
                  <a:path w="109" h="317">
                    <a:moveTo>
                      <a:pt x="99" y="4"/>
                    </a:moveTo>
                    <a:lnTo>
                      <a:pt x="99" y="4"/>
                    </a:lnTo>
                    <a:lnTo>
                      <a:pt x="98" y="14"/>
                    </a:lnTo>
                    <a:lnTo>
                      <a:pt x="97" y="23"/>
                    </a:lnTo>
                    <a:lnTo>
                      <a:pt x="92" y="43"/>
                    </a:lnTo>
                    <a:lnTo>
                      <a:pt x="79" y="81"/>
                    </a:lnTo>
                    <a:lnTo>
                      <a:pt x="79" y="81"/>
                    </a:lnTo>
                    <a:lnTo>
                      <a:pt x="73" y="103"/>
                    </a:lnTo>
                    <a:lnTo>
                      <a:pt x="68" y="125"/>
                    </a:lnTo>
                    <a:lnTo>
                      <a:pt x="57" y="169"/>
                    </a:lnTo>
                    <a:lnTo>
                      <a:pt x="57" y="169"/>
                    </a:lnTo>
                    <a:lnTo>
                      <a:pt x="51" y="188"/>
                    </a:lnTo>
                    <a:lnTo>
                      <a:pt x="43" y="205"/>
                    </a:lnTo>
                    <a:lnTo>
                      <a:pt x="35" y="223"/>
                    </a:lnTo>
                    <a:lnTo>
                      <a:pt x="26" y="239"/>
                    </a:lnTo>
                    <a:lnTo>
                      <a:pt x="17" y="257"/>
                    </a:lnTo>
                    <a:lnTo>
                      <a:pt x="10" y="274"/>
                    </a:lnTo>
                    <a:lnTo>
                      <a:pt x="4" y="293"/>
                    </a:lnTo>
                    <a:lnTo>
                      <a:pt x="1" y="302"/>
                    </a:lnTo>
                    <a:lnTo>
                      <a:pt x="0" y="313"/>
                    </a:lnTo>
                    <a:lnTo>
                      <a:pt x="0" y="313"/>
                    </a:lnTo>
                    <a:lnTo>
                      <a:pt x="0" y="314"/>
                    </a:lnTo>
                    <a:lnTo>
                      <a:pt x="1" y="316"/>
                    </a:lnTo>
                    <a:lnTo>
                      <a:pt x="2" y="317"/>
                    </a:lnTo>
                    <a:lnTo>
                      <a:pt x="4" y="317"/>
                    </a:lnTo>
                    <a:lnTo>
                      <a:pt x="7" y="316"/>
                    </a:lnTo>
                    <a:lnTo>
                      <a:pt x="9" y="314"/>
                    </a:lnTo>
                    <a:lnTo>
                      <a:pt x="9" y="313"/>
                    </a:lnTo>
                    <a:lnTo>
                      <a:pt x="9" y="313"/>
                    </a:lnTo>
                    <a:lnTo>
                      <a:pt x="11" y="302"/>
                    </a:lnTo>
                    <a:lnTo>
                      <a:pt x="13" y="292"/>
                    </a:lnTo>
                    <a:lnTo>
                      <a:pt x="19" y="273"/>
                    </a:lnTo>
                    <a:lnTo>
                      <a:pt x="28" y="255"/>
                    </a:lnTo>
                    <a:lnTo>
                      <a:pt x="36" y="237"/>
                    </a:lnTo>
                    <a:lnTo>
                      <a:pt x="45" y="220"/>
                    </a:lnTo>
                    <a:lnTo>
                      <a:pt x="54" y="201"/>
                    </a:lnTo>
                    <a:lnTo>
                      <a:pt x="62" y="182"/>
                    </a:lnTo>
                    <a:lnTo>
                      <a:pt x="68" y="164"/>
                    </a:lnTo>
                    <a:lnTo>
                      <a:pt x="68" y="164"/>
                    </a:lnTo>
                    <a:lnTo>
                      <a:pt x="79" y="119"/>
                    </a:lnTo>
                    <a:lnTo>
                      <a:pt x="91" y="76"/>
                    </a:lnTo>
                    <a:lnTo>
                      <a:pt x="91" y="76"/>
                    </a:lnTo>
                    <a:lnTo>
                      <a:pt x="102" y="40"/>
                    </a:lnTo>
                    <a:lnTo>
                      <a:pt x="106" y="22"/>
                    </a:lnTo>
                    <a:lnTo>
                      <a:pt x="109" y="4"/>
                    </a:lnTo>
                    <a:lnTo>
                      <a:pt x="109" y="4"/>
                    </a:lnTo>
                    <a:lnTo>
                      <a:pt x="108" y="2"/>
                    </a:lnTo>
                    <a:lnTo>
                      <a:pt x="107" y="1"/>
                    </a:lnTo>
                    <a:lnTo>
                      <a:pt x="106" y="0"/>
                    </a:lnTo>
                    <a:lnTo>
                      <a:pt x="104" y="0"/>
                    </a:lnTo>
                    <a:lnTo>
                      <a:pt x="101" y="1"/>
                    </a:lnTo>
                    <a:lnTo>
                      <a:pt x="100" y="2"/>
                    </a:lnTo>
                    <a:lnTo>
                      <a:pt x="99" y="4"/>
                    </a:lnTo>
                    <a:lnTo>
                      <a:pt x="99"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39" name="chenying0907 908"/>
              <p:cNvSpPr/>
              <p:nvPr/>
            </p:nvSpPr>
            <p:spPr bwMode="auto">
              <a:xfrm>
                <a:off x="3365500" y="1427163"/>
                <a:ext cx="58738" cy="169863"/>
              </a:xfrm>
              <a:custGeom>
                <a:avLst/>
                <a:gdLst/>
                <a:ahLst/>
                <a:cxnLst>
                  <a:cxn ang="0">
                    <a:pos x="102" y="1"/>
                  </a:cxn>
                  <a:cxn ang="0">
                    <a:pos x="102" y="1"/>
                  </a:cxn>
                  <a:cxn ang="0">
                    <a:pos x="97" y="7"/>
                  </a:cxn>
                  <a:cxn ang="0">
                    <a:pos x="93" y="13"/>
                  </a:cxn>
                  <a:cxn ang="0">
                    <a:pos x="87" y="26"/>
                  </a:cxn>
                  <a:cxn ang="0">
                    <a:pos x="82" y="39"/>
                  </a:cxn>
                  <a:cxn ang="0">
                    <a:pos x="79" y="54"/>
                  </a:cxn>
                  <a:cxn ang="0">
                    <a:pos x="79" y="54"/>
                  </a:cxn>
                  <a:cxn ang="0">
                    <a:pos x="72" y="77"/>
                  </a:cxn>
                  <a:cxn ang="0">
                    <a:pos x="65" y="101"/>
                  </a:cxn>
                  <a:cxn ang="0">
                    <a:pos x="51" y="148"/>
                  </a:cxn>
                  <a:cxn ang="0">
                    <a:pos x="51" y="148"/>
                  </a:cxn>
                  <a:cxn ang="0">
                    <a:pos x="44" y="168"/>
                  </a:cxn>
                  <a:cxn ang="0">
                    <a:pos x="37" y="190"/>
                  </a:cxn>
                  <a:cxn ang="0">
                    <a:pos x="20" y="231"/>
                  </a:cxn>
                  <a:cxn ang="0">
                    <a:pos x="13" y="252"/>
                  </a:cxn>
                  <a:cxn ang="0">
                    <a:pos x="7" y="274"/>
                  </a:cxn>
                  <a:cxn ang="0">
                    <a:pos x="2" y="295"/>
                  </a:cxn>
                  <a:cxn ang="0">
                    <a:pos x="1" y="307"/>
                  </a:cxn>
                  <a:cxn ang="0">
                    <a:pos x="0" y="317"/>
                  </a:cxn>
                  <a:cxn ang="0">
                    <a:pos x="0" y="317"/>
                  </a:cxn>
                  <a:cxn ang="0">
                    <a:pos x="1" y="319"/>
                  </a:cxn>
                  <a:cxn ang="0">
                    <a:pos x="2" y="321"/>
                  </a:cxn>
                  <a:cxn ang="0">
                    <a:pos x="3" y="322"/>
                  </a:cxn>
                  <a:cxn ang="0">
                    <a:pos x="6" y="322"/>
                  </a:cxn>
                  <a:cxn ang="0">
                    <a:pos x="8" y="322"/>
                  </a:cxn>
                  <a:cxn ang="0">
                    <a:pos x="9" y="321"/>
                  </a:cxn>
                  <a:cxn ang="0">
                    <a:pos x="10" y="319"/>
                  </a:cxn>
                  <a:cxn ang="0">
                    <a:pos x="11" y="317"/>
                  </a:cxn>
                  <a:cxn ang="0">
                    <a:pos x="11" y="317"/>
                  </a:cxn>
                  <a:cxn ang="0">
                    <a:pos x="11" y="307"/>
                  </a:cxn>
                  <a:cxn ang="0">
                    <a:pos x="12" y="296"/>
                  </a:cxn>
                  <a:cxn ang="0">
                    <a:pos x="16" y="276"/>
                  </a:cxn>
                  <a:cxn ang="0">
                    <a:pos x="22" y="256"/>
                  </a:cxn>
                  <a:cxn ang="0">
                    <a:pos x="29" y="237"/>
                  </a:cxn>
                  <a:cxn ang="0">
                    <a:pos x="44" y="198"/>
                  </a:cxn>
                  <a:cxn ang="0">
                    <a:pos x="51" y="179"/>
                  </a:cxn>
                  <a:cxn ang="0">
                    <a:pos x="57" y="159"/>
                  </a:cxn>
                  <a:cxn ang="0">
                    <a:pos x="57" y="159"/>
                  </a:cxn>
                  <a:cxn ang="0">
                    <a:pos x="70" y="120"/>
                  </a:cxn>
                  <a:cxn ang="0">
                    <a:pos x="81" y="81"/>
                  </a:cxn>
                  <a:cxn ang="0">
                    <a:pos x="81" y="81"/>
                  </a:cxn>
                  <a:cxn ang="0">
                    <a:pos x="86" y="62"/>
                  </a:cxn>
                  <a:cxn ang="0">
                    <a:pos x="91" y="42"/>
                  </a:cxn>
                  <a:cxn ang="0">
                    <a:pos x="94" y="33"/>
                  </a:cxn>
                  <a:cxn ang="0">
                    <a:pos x="97" y="25"/>
                  </a:cxn>
                  <a:cxn ang="0">
                    <a:pos x="103" y="16"/>
                  </a:cxn>
                  <a:cxn ang="0">
                    <a:pos x="109" y="8"/>
                  </a:cxn>
                  <a:cxn ang="0">
                    <a:pos x="109" y="8"/>
                  </a:cxn>
                  <a:cxn ang="0">
                    <a:pos x="110" y="6"/>
                  </a:cxn>
                  <a:cxn ang="0">
                    <a:pos x="110" y="4"/>
                  </a:cxn>
                  <a:cxn ang="0">
                    <a:pos x="109" y="3"/>
                  </a:cxn>
                  <a:cxn ang="0">
                    <a:pos x="108" y="1"/>
                  </a:cxn>
                  <a:cxn ang="0">
                    <a:pos x="107" y="0"/>
                  </a:cxn>
                  <a:cxn ang="0">
                    <a:pos x="105" y="0"/>
                  </a:cxn>
                  <a:cxn ang="0">
                    <a:pos x="104" y="0"/>
                  </a:cxn>
                  <a:cxn ang="0">
                    <a:pos x="102" y="1"/>
                  </a:cxn>
                  <a:cxn ang="0">
                    <a:pos x="102" y="1"/>
                  </a:cxn>
                </a:cxnLst>
                <a:rect l="0" t="0" r="r" b="b"/>
                <a:pathLst>
                  <a:path w="110" h="322">
                    <a:moveTo>
                      <a:pt x="102" y="1"/>
                    </a:moveTo>
                    <a:lnTo>
                      <a:pt x="102" y="1"/>
                    </a:lnTo>
                    <a:lnTo>
                      <a:pt x="97" y="7"/>
                    </a:lnTo>
                    <a:lnTo>
                      <a:pt x="93" y="13"/>
                    </a:lnTo>
                    <a:lnTo>
                      <a:pt x="87" y="26"/>
                    </a:lnTo>
                    <a:lnTo>
                      <a:pt x="82" y="39"/>
                    </a:lnTo>
                    <a:lnTo>
                      <a:pt x="79" y="54"/>
                    </a:lnTo>
                    <a:lnTo>
                      <a:pt x="79" y="54"/>
                    </a:lnTo>
                    <a:lnTo>
                      <a:pt x="72" y="77"/>
                    </a:lnTo>
                    <a:lnTo>
                      <a:pt x="65" y="101"/>
                    </a:lnTo>
                    <a:lnTo>
                      <a:pt x="51" y="148"/>
                    </a:lnTo>
                    <a:lnTo>
                      <a:pt x="51" y="148"/>
                    </a:lnTo>
                    <a:lnTo>
                      <a:pt x="44" y="168"/>
                    </a:lnTo>
                    <a:lnTo>
                      <a:pt x="37" y="190"/>
                    </a:lnTo>
                    <a:lnTo>
                      <a:pt x="20" y="231"/>
                    </a:lnTo>
                    <a:lnTo>
                      <a:pt x="13" y="252"/>
                    </a:lnTo>
                    <a:lnTo>
                      <a:pt x="7" y="274"/>
                    </a:lnTo>
                    <a:lnTo>
                      <a:pt x="2" y="295"/>
                    </a:lnTo>
                    <a:lnTo>
                      <a:pt x="1" y="307"/>
                    </a:lnTo>
                    <a:lnTo>
                      <a:pt x="0" y="317"/>
                    </a:lnTo>
                    <a:lnTo>
                      <a:pt x="0" y="317"/>
                    </a:lnTo>
                    <a:lnTo>
                      <a:pt x="1" y="319"/>
                    </a:lnTo>
                    <a:lnTo>
                      <a:pt x="2" y="321"/>
                    </a:lnTo>
                    <a:lnTo>
                      <a:pt x="3" y="322"/>
                    </a:lnTo>
                    <a:lnTo>
                      <a:pt x="6" y="322"/>
                    </a:lnTo>
                    <a:lnTo>
                      <a:pt x="8" y="322"/>
                    </a:lnTo>
                    <a:lnTo>
                      <a:pt x="9" y="321"/>
                    </a:lnTo>
                    <a:lnTo>
                      <a:pt x="10" y="319"/>
                    </a:lnTo>
                    <a:lnTo>
                      <a:pt x="11" y="317"/>
                    </a:lnTo>
                    <a:lnTo>
                      <a:pt x="11" y="317"/>
                    </a:lnTo>
                    <a:lnTo>
                      <a:pt x="11" y="307"/>
                    </a:lnTo>
                    <a:lnTo>
                      <a:pt x="12" y="296"/>
                    </a:lnTo>
                    <a:lnTo>
                      <a:pt x="16" y="276"/>
                    </a:lnTo>
                    <a:lnTo>
                      <a:pt x="22" y="256"/>
                    </a:lnTo>
                    <a:lnTo>
                      <a:pt x="29" y="237"/>
                    </a:lnTo>
                    <a:lnTo>
                      <a:pt x="44" y="198"/>
                    </a:lnTo>
                    <a:lnTo>
                      <a:pt x="51" y="179"/>
                    </a:lnTo>
                    <a:lnTo>
                      <a:pt x="57" y="159"/>
                    </a:lnTo>
                    <a:lnTo>
                      <a:pt x="57" y="159"/>
                    </a:lnTo>
                    <a:lnTo>
                      <a:pt x="70" y="120"/>
                    </a:lnTo>
                    <a:lnTo>
                      <a:pt x="81" y="81"/>
                    </a:lnTo>
                    <a:lnTo>
                      <a:pt x="81" y="81"/>
                    </a:lnTo>
                    <a:lnTo>
                      <a:pt x="86" y="62"/>
                    </a:lnTo>
                    <a:lnTo>
                      <a:pt x="91" y="42"/>
                    </a:lnTo>
                    <a:lnTo>
                      <a:pt x="94" y="33"/>
                    </a:lnTo>
                    <a:lnTo>
                      <a:pt x="97" y="25"/>
                    </a:lnTo>
                    <a:lnTo>
                      <a:pt x="103" y="16"/>
                    </a:lnTo>
                    <a:lnTo>
                      <a:pt x="109" y="8"/>
                    </a:lnTo>
                    <a:lnTo>
                      <a:pt x="109" y="8"/>
                    </a:lnTo>
                    <a:lnTo>
                      <a:pt x="110" y="6"/>
                    </a:lnTo>
                    <a:lnTo>
                      <a:pt x="110" y="4"/>
                    </a:lnTo>
                    <a:lnTo>
                      <a:pt x="109" y="3"/>
                    </a:lnTo>
                    <a:lnTo>
                      <a:pt x="108" y="1"/>
                    </a:lnTo>
                    <a:lnTo>
                      <a:pt x="107" y="0"/>
                    </a:lnTo>
                    <a:lnTo>
                      <a:pt x="105" y="0"/>
                    </a:lnTo>
                    <a:lnTo>
                      <a:pt x="104" y="0"/>
                    </a:lnTo>
                    <a:lnTo>
                      <a:pt x="102" y="1"/>
                    </a:lnTo>
                    <a:lnTo>
                      <a:pt x="102" y="1"/>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40" name="chenying0907 909"/>
              <p:cNvSpPr/>
              <p:nvPr/>
            </p:nvSpPr>
            <p:spPr bwMode="auto">
              <a:xfrm>
                <a:off x="3403600" y="1430338"/>
                <a:ext cx="41275" cy="182563"/>
              </a:xfrm>
              <a:custGeom>
                <a:avLst/>
                <a:gdLst/>
                <a:ahLst/>
                <a:cxnLst>
                  <a:cxn ang="0">
                    <a:pos x="67" y="4"/>
                  </a:cxn>
                  <a:cxn ang="0">
                    <a:pos x="62" y="52"/>
                  </a:cxn>
                  <a:cxn ang="0">
                    <a:pos x="53" y="99"/>
                  </a:cxn>
                  <a:cxn ang="0">
                    <a:pos x="39" y="171"/>
                  </a:cxn>
                  <a:cxn ang="0">
                    <a:pos x="35" y="193"/>
                  </a:cxn>
                  <a:cxn ang="0">
                    <a:pos x="30" y="215"/>
                  </a:cxn>
                  <a:cxn ang="0">
                    <a:pos x="15" y="255"/>
                  </a:cxn>
                  <a:cxn ang="0">
                    <a:pos x="10" y="277"/>
                  </a:cxn>
                  <a:cxn ang="0">
                    <a:pos x="7" y="294"/>
                  </a:cxn>
                  <a:cxn ang="0">
                    <a:pos x="5" y="310"/>
                  </a:cxn>
                  <a:cxn ang="0">
                    <a:pos x="5" y="325"/>
                  </a:cxn>
                  <a:cxn ang="0">
                    <a:pos x="4" y="335"/>
                  </a:cxn>
                  <a:cxn ang="0">
                    <a:pos x="3" y="337"/>
                  </a:cxn>
                  <a:cxn ang="0">
                    <a:pos x="0" y="340"/>
                  </a:cxn>
                  <a:cxn ang="0">
                    <a:pos x="1" y="343"/>
                  </a:cxn>
                  <a:cxn ang="0">
                    <a:pos x="4" y="345"/>
                  </a:cxn>
                  <a:cxn ang="0">
                    <a:pos x="7" y="345"/>
                  </a:cxn>
                  <a:cxn ang="0">
                    <a:pos x="10" y="342"/>
                  </a:cxn>
                  <a:cxn ang="0">
                    <a:pos x="13" y="334"/>
                  </a:cxn>
                  <a:cxn ang="0">
                    <a:pos x="14" y="318"/>
                  </a:cxn>
                  <a:cxn ang="0">
                    <a:pos x="14" y="310"/>
                  </a:cxn>
                  <a:cxn ang="0">
                    <a:pos x="17" y="285"/>
                  </a:cxn>
                  <a:cxn ang="0">
                    <a:pos x="23" y="260"/>
                  </a:cxn>
                  <a:cxn ang="0">
                    <a:pos x="40" y="213"/>
                  </a:cxn>
                  <a:cxn ang="0">
                    <a:pos x="44" y="201"/>
                  </a:cxn>
                  <a:cxn ang="0">
                    <a:pos x="47" y="176"/>
                  </a:cxn>
                  <a:cxn ang="0">
                    <a:pos x="49" y="163"/>
                  </a:cxn>
                  <a:cxn ang="0">
                    <a:pos x="63" y="107"/>
                  </a:cxn>
                  <a:cxn ang="0">
                    <a:pos x="65" y="93"/>
                  </a:cxn>
                  <a:cxn ang="0">
                    <a:pos x="70" y="52"/>
                  </a:cxn>
                  <a:cxn ang="0">
                    <a:pos x="73" y="28"/>
                  </a:cxn>
                  <a:cxn ang="0">
                    <a:pos x="76" y="4"/>
                  </a:cxn>
                  <a:cxn ang="0">
                    <a:pos x="75" y="2"/>
                  </a:cxn>
                  <a:cxn ang="0">
                    <a:pos x="73" y="0"/>
                  </a:cxn>
                  <a:cxn ang="0">
                    <a:pos x="70" y="0"/>
                  </a:cxn>
                  <a:cxn ang="0">
                    <a:pos x="67" y="2"/>
                  </a:cxn>
                  <a:cxn ang="0">
                    <a:pos x="67" y="4"/>
                  </a:cxn>
                </a:cxnLst>
                <a:rect l="0" t="0" r="r" b="b"/>
                <a:pathLst>
                  <a:path w="76" h="346">
                    <a:moveTo>
                      <a:pt x="67" y="4"/>
                    </a:moveTo>
                    <a:lnTo>
                      <a:pt x="67" y="4"/>
                    </a:lnTo>
                    <a:lnTo>
                      <a:pt x="65" y="28"/>
                    </a:lnTo>
                    <a:lnTo>
                      <a:pt x="62" y="52"/>
                    </a:lnTo>
                    <a:lnTo>
                      <a:pt x="58" y="76"/>
                    </a:lnTo>
                    <a:lnTo>
                      <a:pt x="53" y="99"/>
                    </a:lnTo>
                    <a:lnTo>
                      <a:pt x="43" y="147"/>
                    </a:lnTo>
                    <a:lnTo>
                      <a:pt x="39" y="171"/>
                    </a:lnTo>
                    <a:lnTo>
                      <a:pt x="35" y="193"/>
                    </a:lnTo>
                    <a:lnTo>
                      <a:pt x="35" y="193"/>
                    </a:lnTo>
                    <a:lnTo>
                      <a:pt x="33" y="205"/>
                    </a:lnTo>
                    <a:lnTo>
                      <a:pt x="30" y="215"/>
                    </a:lnTo>
                    <a:lnTo>
                      <a:pt x="22" y="236"/>
                    </a:lnTo>
                    <a:lnTo>
                      <a:pt x="15" y="255"/>
                    </a:lnTo>
                    <a:lnTo>
                      <a:pt x="12" y="267"/>
                    </a:lnTo>
                    <a:lnTo>
                      <a:pt x="10" y="277"/>
                    </a:lnTo>
                    <a:lnTo>
                      <a:pt x="10" y="277"/>
                    </a:lnTo>
                    <a:lnTo>
                      <a:pt x="7" y="294"/>
                    </a:lnTo>
                    <a:lnTo>
                      <a:pt x="6" y="302"/>
                    </a:lnTo>
                    <a:lnTo>
                      <a:pt x="5" y="310"/>
                    </a:lnTo>
                    <a:lnTo>
                      <a:pt x="5" y="310"/>
                    </a:lnTo>
                    <a:lnTo>
                      <a:pt x="5" y="325"/>
                    </a:lnTo>
                    <a:lnTo>
                      <a:pt x="5" y="333"/>
                    </a:lnTo>
                    <a:lnTo>
                      <a:pt x="4" y="335"/>
                    </a:lnTo>
                    <a:lnTo>
                      <a:pt x="3" y="337"/>
                    </a:lnTo>
                    <a:lnTo>
                      <a:pt x="3" y="337"/>
                    </a:lnTo>
                    <a:lnTo>
                      <a:pt x="1" y="338"/>
                    </a:lnTo>
                    <a:lnTo>
                      <a:pt x="0" y="340"/>
                    </a:lnTo>
                    <a:lnTo>
                      <a:pt x="1" y="342"/>
                    </a:lnTo>
                    <a:lnTo>
                      <a:pt x="1" y="343"/>
                    </a:lnTo>
                    <a:lnTo>
                      <a:pt x="2" y="345"/>
                    </a:lnTo>
                    <a:lnTo>
                      <a:pt x="4" y="345"/>
                    </a:lnTo>
                    <a:lnTo>
                      <a:pt x="5" y="346"/>
                    </a:lnTo>
                    <a:lnTo>
                      <a:pt x="7" y="345"/>
                    </a:lnTo>
                    <a:lnTo>
                      <a:pt x="7" y="345"/>
                    </a:lnTo>
                    <a:lnTo>
                      <a:pt x="10" y="342"/>
                    </a:lnTo>
                    <a:lnTo>
                      <a:pt x="12" y="339"/>
                    </a:lnTo>
                    <a:lnTo>
                      <a:pt x="13" y="334"/>
                    </a:lnTo>
                    <a:lnTo>
                      <a:pt x="14" y="329"/>
                    </a:lnTo>
                    <a:lnTo>
                      <a:pt x="14" y="318"/>
                    </a:lnTo>
                    <a:lnTo>
                      <a:pt x="14" y="310"/>
                    </a:lnTo>
                    <a:lnTo>
                      <a:pt x="14" y="310"/>
                    </a:lnTo>
                    <a:lnTo>
                      <a:pt x="15" y="298"/>
                    </a:lnTo>
                    <a:lnTo>
                      <a:pt x="17" y="285"/>
                    </a:lnTo>
                    <a:lnTo>
                      <a:pt x="19" y="273"/>
                    </a:lnTo>
                    <a:lnTo>
                      <a:pt x="23" y="260"/>
                    </a:lnTo>
                    <a:lnTo>
                      <a:pt x="32" y="236"/>
                    </a:lnTo>
                    <a:lnTo>
                      <a:pt x="40" y="213"/>
                    </a:lnTo>
                    <a:lnTo>
                      <a:pt x="40" y="213"/>
                    </a:lnTo>
                    <a:lnTo>
                      <a:pt x="44" y="201"/>
                    </a:lnTo>
                    <a:lnTo>
                      <a:pt x="46" y="188"/>
                    </a:lnTo>
                    <a:lnTo>
                      <a:pt x="47" y="176"/>
                    </a:lnTo>
                    <a:lnTo>
                      <a:pt x="49" y="163"/>
                    </a:lnTo>
                    <a:lnTo>
                      <a:pt x="49" y="163"/>
                    </a:lnTo>
                    <a:lnTo>
                      <a:pt x="56" y="135"/>
                    </a:lnTo>
                    <a:lnTo>
                      <a:pt x="63" y="107"/>
                    </a:lnTo>
                    <a:lnTo>
                      <a:pt x="63" y="107"/>
                    </a:lnTo>
                    <a:lnTo>
                      <a:pt x="65" y="93"/>
                    </a:lnTo>
                    <a:lnTo>
                      <a:pt x="66" y="79"/>
                    </a:lnTo>
                    <a:lnTo>
                      <a:pt x="70" y="52"/>
                    </a:lnTo>
                    <a:lnTo>
                      <a:pt x="70" y="52"/>
                    </a:lnTo>
                    <a:lnTo>
                      <a:pt x="73" y="28"/>
                    </a:lnTo>
                    <a:lnTo>
                      <a:pt x="75" y="17"/>
                    </a:lnTo>
                    <a:lnTo>
                      <a:pt x="76" y="4"/>
                    </a:lnTo>
                    <a:lnTo>
                      <a:pt x="76" y="4"/>
                    </a:lnTo>
                    <a:lnTo>
                      <a:pt x="75" y="2"/>
                    </a:lnTo>
                    <a:lnTo>
                      <a:pt x="74" y="1"/>
                    </a:lnTo>
                    <a:lnTo>
                      <a:pt x="73" y="0"/>
                    </a:lnTo>
                    <a:lnTo>
                      <a:pt x="71" y="0"/>
                    </a:lnTo>
                    <a:lnTo>
                      <a:pt x="70" y="0"/>
                    </a:lnTo>
                    <a:lnTo>
                      <a:pt x="68" y="1"/>
                    </a:lnTo>
                    <a:lnTo>
                      <a:pt x="67" y="2"/>
                    </a:lnTo>
                    <a:lnTo>
                      <a:pt x="67" y="4"/>
                    </a:lnTo>
                    <a:lnTo>
                      <a:pt x="67"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41" name="chenying0907 910"/>
              <p:cNvSpPr/>
              <p:nvPr/>
            </p:nvSpPr>
            <p:spPr bwMode="auto">
              <a:xfrm>
                <a:off x="3436938" y="1397000"/>
                <a:ext cx="47625" cy="252413"/>
              </a:xfrm>
              <a:custGeom>
                <a:avLst/>
                <a:gdLst/>
                <a:ahLst/>
                <a:cxnLst>
                  <a:cxn ang="0">
                    <a:pos x="80" y="4"/>
                  </a:cxn>
                  <a:cxn ang="0">
                    <a:pos x="80" y="4"/>
                  </a:cxn>
                  <a:cxn ang="0">
                    <a:pos x="78" y="20"/>
                  </a:cxn>
                  <a:cxn ang="0">
                    <a:pos x="76" y="34"/>
                  </a:cxn>
                  <a:cxn ang="0">
                    <a:pos x="69" y="63"/>
                  </a:cxn>
                  <a:cxn ang="0">
                    <a:pos x="54" y="121"/>
                  </a:cxn>
                  <a:cxn ang="0">
                    <a:pos x="54" y="121"/>
                  </a:cxn>
                  <a:cxn ang="0">
                    <a:pos x="40" y="180"/>
                  </a:cxn>
                  <a:cxn ang="0">
                    <a:pos x="26" y="238"/>
                  </a:cxn>
                  <a:cxn ang="0">
                    <a:pos x="26" y="238"/>
                  </a:cxn>
                  <a:cxn ang="0">
                    <a:pos x="23" y="253"/>
                  </a:cxn>
                  <a:cxn ang="0">
                    <a:pos x="21" y="269"/>
                  </a:cxn>
                  <a:cxn ang="0">
                    <a:pos x="19" y="301"/>
                  </a:cxn>
                  <a:cxn ang="0">
                    <a:pos x="16" y="332"/>
                  </a:cxn>
                  <a:cxn ang="0">
                    <a:pos x="15" y="347"/>
                  </a:cxn>
                  <a:cxn ang="0">
                    <a:pos x="12" y="363"/>
                  </a:cxn>
                  <a:cxn ang="0">
                    <a:pos x="12" y="363"/>
                  </a:cxn>
                  <a:cxn ang="0">
                    <a:pos x="8" y="391"/>
                  </a:cxn>
                  <a:cxn ang="0">
                    <a:pos x="4" y="419"/>
                  </a:cxn>
                  <a:cxn ang="0">
                    <a:pos x="2" y="446"/>
                  </a:cxn>
                  <a:cxn ang="0">
                    <a:pos x="0" y="474"/>
                  </a:cxn>
                  <a:cxn ang="0">
                    <a:pos x="0" y="474"/>
                  </a:cxn>
                  <a:cxn ang="0">
                    <a:pos x="0" y="476"/>
                  </a:cxn>
                  <a:cxn ang="0">
                    <a:pos x="1" y="477"/>
                  </a:cxn>
                  <a:cxn ang="0">
                    <a:pos x="3" y="478"/>
                  </a:cxn>
                  <a:cxn ang="0">
                    <a:pos x="4" y="478"/>
                  </a:cxn>
                  <a:cxn ang="0">
                    <a:pos x="6" y="478"/>
                  </a:cxn>
                  <a:cxn ang="0">
                    <a:pos x="8" y="477"/>
                  </a:cxn>
                  <a:cxn ang="0">
                    <a:pos x="9" y="476"/>
                  </a:cxn>
                  <a:cxn ang="0">
                    <a:pos x="9" y="474"/>
                  </a:cxn>
                  <a:cxn ang="0">
                    <a:pos x="9" y="474"/>
                  </a:cxn>
                  <a:cxn ang="0">
                    <a:pos x="11" y="444"/>
                  </a:cxn>
                  <a:cxn ang="0">
                    <a:pos x="14" y="415"/>
                  </a:cxn>
                  <a:cxn ang="0">
                    <a:pos x="18" y="385"/>
                  </a:cxn>
                  <a:cxn ang="0">
                    <a:pos x="23" y="357"/>
                  </a:cxn>
                  <a:cxn ang="0">
                    <a:pos x="23" y="357"/>
                  </a:cxn>
                  <a:cxn ang="0">
                    <a:pos x="25" y="341"/>
                  </a:cxn>
                  <a:cxn ang="0">
                    <a:pos x="28" y="326"/>
                  </a:cxn>
                  <a:cxn ang="0">
                    <a:pos x="30" y="295"/>
                  </a:cxn>
                  <a:cxn ang="0">
                    <a:pos x="33" y="263"/>
                  </a:cxn>
                  <a:cxn ang="0">
                    <a:pos x="35" y="247"/>
                  </a:cxn>
                  <a:cxn ang="0">
                    <a:pos x="38" y="232"/>
                  </a:cxn>
                  <a:cxn ang="0">
                    <a:pos x="38" y="232"/>
                  </a:cxn>
                  <a:cxn ang="0">
                    <a:pos x="51" y="174"/>
                  </a:cxn>
                  <a:cxn ang="0">
                    <a:pos x="66" y="116"/>
                  </a:cxn>
                  <a:cxn ang="0">
                    <a:pos x="66" y="116"/>
                  </a:cxn>
                  <a:cxn ang="0">
                    <a:pos x="79" y="61"/>
                  </a:cxn>
                  <a:cxn ang="0">
                    <a:pos x="85" y="32"/>
                  </a:cxn>
                  <a:cxn ang="0">
                    <a:pos x="90" y="4"/>
                  </a:cxn>
                  <a:cxn ang="0">
                    <a:pos x="90" y="4"/>
                  </a:cxn>
                  <a:cxn ang="0">
                    <a:pos x="90" y="3"/>
                  </a:cxn>
                  <a:cxn ang="0">
                    <a:pos x="88" y="1"/>
                  </a:cxn>
                  <a:cxn ang="0">
                    <a:pos x="87" y="0"/>
                  </a:cxn>
                  <a:cxn ang="0">
                    <a:pos x="85" y="0"/>
                  </a:cxn>
                  <a:cxn ang="0">
                    <a:pos x="82" y="1"/>
                  </a:cxn>
                  <a:cxn ang="0">
                    <a:pos x="81" y="3"/>
                  </a:cxn>
                  <a:cxn ang="0">
                    <a:pos x="80" y="4"/>
                  </a:cxn>
                  <a:cxn ang="0">
                    <a:pos x="80" y="4"/>
                  </a:cxn>
                </a:cxnLst>
                <a:rect l="0" t="0" r="r" b="b"/>
                <a:pathLst>
                  <a:path w="90" h="478">
                    <a:moveTo>
                      <a:pt x="80" y="4"/>
                    </a:moveTo>
                    <a:lnTo>
                      <a:pt x="80" y="4"/>
                    </a:lnTo>
                    <a:lnTo>
                      <a:pt x="78" y="20"/>
                    </a:lnTo>
                    <a:lnTo>
                      <a:pt x="76" y="34"/>
                    </a:lnTo>
                    <a:lnTo>
                      <a:pt x="69" y="63"/>
                    </a:lnTo>
                    <a:lnTo>
                      <a:pt x="54" y="121"/>
                    </a:lnTo>
                    <a:lnTo>
                      <a:pt x="54" y="121"/>
                    </a:lnTo>
                    <a:lnTo>
                      <a:pt x="40" y="180"/>
                    </a:lnTo>
                    <a:lnTo>
                      <a:pt x="26" y="238"/>
                    </a:lnTo>
                    <a:lnTo>
                      <a:pt x="26" y="238"/>
                    </a:lnTo>
                    <a:lnTo>
                      <a:pt x="23" y="253"/>
                    </a:lnTo>
                    <a:lnTo>
                      <a:pt x="21" y="269"/>
                    </a:lnTo>
                    <a:lnTo>
                      <a:pt x="19" y="301"/>
                    </a:lnTo>
                    <a:lnTo>
                      <a:pt x="16" y="332"/>
                    </a:lnTo>
                    <a:lnTo>
                      <a:pt x="15" y="347"/>
                    </a:lnTo>
                    <a:lnTo>
                      <a:pt x="12" y="363"/>
                    </a:lnTo>
                    <a:lnTo>
                      <a:pt x="12" y="363"/>
                    </a:lnTo>
                    <a:lnTo>
                      <a:pt x="8" y="391"/>
                    </a:lnTo>
                    <a:lnTo>
                      <a:pt x="4" y="419"/>
                    </a:lnTo>
                    <a:lnTo>
                      <a:pt x="2" y="446"/>
                    </a:lnTo>
                    <a:lnTo>
                      <a:pt x="0" y="474"/>
                    </a:lnTo>
                    <a:lnTo>
                      <a:pt x="0" y="474"/>
                    </a:lnTo>
                    <a:lnTo>
                      <a:pt x="0" y="476"/>
                    </a:lnTo>
                    <a:lnTo>
                      <a:pt x="1" y="477"/>
                    </a:lnTo>
                    <a:lnTo>
                      <a:pt x="3" y="478"/>
                    </a:lnTo>
                    <a:lnTo>
                      <a:pt x="4" y="478"/>
                    </a:lnTo>
                    <a:lnTo>
                      <a:pt x="6" y="478"/>
                    </a:lnTo>
                    <a:lnTo>
                      <a:pt x="8" y="477"/>
                    </a:lnTo>
                    <a:lnTo>
                      <a:pt x="9" y="476"/>
                    </a:lnTo>
                    <a:lnTo>
                      <a:pt x="9" y="474"/>
                    </a:lnTo>
                    <a:lnTo>
                      <a:pt x="9" y="474"/>
                    </a:lnTo>
                    <a:lnTo>
                      <a:pt x="11" y="444"/>
                    </a:lnTo>
                    <a:lnTo>
                      <a:pt x="14" y="415"/>
                    </a:lnTo>
                    <a:lnTo>
                      <a:pt x="18" y="385"/>
                    </a:lnTo>
                    <a:lnTo>
                      <a:pt x="23" y="357"/>
                    </a:lnTo>
                    <a:lnTo>
                      <a:pt x="23" y="357"/>
                    </a:lnTo>
                    <a:lnTo>
                      <a:pt x="25" y="341"/>
                    </a:lnTo>
                    <a:lnTo>
                      <a:pt x="28" y="326"/>
                    </a:lnTo>
                    <a:lnTo>
                      <a:pt x="30" y="295"/>
                    </a:lnTo>
                    <a:lnTo>
                      <a:pt x="33" y="263"/>
                    </a:lnTo>
                    <a:lnTo>
                      <a:pt x="35" y="247"/>
                    </a:lnTo>
                    <a:lnTo>
                      <a:pt x="38" y="232"/>
                    </a:lnTo>
                    <a:lnTo>
                      <a:pt x="38" y="232"/>
                    </a:lnTo>
                    <a:lnTo>
                      <a:pt x="51" y="174"/>
                    </a:lnTo>
                    <a:lnTo>
                      <a:pt x="66" y="116"/>
                    </a:lnTo>
                    <a:lnTo>
                      <a:pt x="66" y="116"/>
                    </a:lnTo>
                    <a:lnTo>
                      <a:pt x="79" y="61"/>
                    </a:lnTo>
                    <a:lnTo>
                      <a:pt x="85" y="32"/>
                    </a:lnTo>
                    <a:lnTo>
                      <a:pt x="90" y="4"/>
                    </a:lnTo>
                    <a:lnTo>
                      <a:pt x="90" y="4"/>
                    </a:lnTo>
                    <a:lnTo>
                      <a:pt x="90" y="3"/>
                    </a:lnTo>
                    <a:lnTo>
                      <a:pt x="88" y="1"/>
                    </a:lnTo>
                    <a:lnTo>
                      <a:pt x="87" y="0"/>
                    </a:lnTo>
                    <a:lnTo>
                      <a:pt x="85" y="0"/>
                    </a:lnTo>
                    <a:lnTo>
                      <a:pt x="82" y="1"/>
                    </a:lnTo>
                    <a:lnTo>
                      <a:pt x="81" y="3"/>
                    </a:lnTo>
                    <a:lnTo>
                      <a:pt x="80" y="4"/>
                    </a:lnTo>
                    <a:lnTo>
                      <a:pt x="80"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42" name="chenying0907 911"/>
              <p:cNvSpPr/>
              <p:nvPr/>
            </p:nvSpPr>
            <p:spPr bwMode="auto">
              <a:xfrm>
                <a:off x="3457575" y="1241425"/>
                <a:ext cx="104775" cy="455613"/>
              </a:xfrm>
              <a:custGeom>
                <a:avLst/>
                <a:gdLst/>
                <a:ahLst/>
                <a:cxnLst>
                  <a:cxn ang="0">
                    <a:pos x="189" y="5"/>
                  </a:cxn>
                  <a:cxn ang="0">
                    <a:pos x="187" y="12"/>
                  </a:cxn>
                  <a:cxn ang="0">
                    <a:pos x="185" y="19"/>
                  </a:cxn>
                  <a:cxn ang="0">
                    <a:pos x="183" y="34"/>
                  </a:cxn>
                  <a:cxn ang="0">
                    <a:pos x="181" y="47"/>
                  </a:cxn>
                  <a:cxn ang="0">
                    <a:pos x="173" y="98"/>
                  </a:cxn>
                  <a:cxn ang="0">
                    <a:pos x="167" y="127"/>
                  </a:cxn>
                  <a:cxn ang="0">
                    <a:pos x="152" y="182"/>
                  </a:cxn>
                  <a:cxn ang="0">
                    <a:pos x="142" y="208"/>
                  </a:cxn>
                  <a:cxn ang="0">
                    <a:pos x="108" y="307"/>
                  </a:cxn>
                  <a:cxn ang="0">
                    <a:pos x="101" y="334"/>
                  </a:cxn>
                  <a:cxn ang="0">
                    <a:pos x="88" y="420"/>
                  </a:cxn>
                  <a:cxn ang="0">
                    <a:pos x="82" y="448"/>
                  </a:cxn>
                  <a:cxn ang="0">
                    <a:pos x="66" y="533"/>
                  </a:cxn>
                  <a:cxn ang="0">
                    <a:pos x="41" y="644"/>
                  </a:cxn>
                  <a:cxn ang="0">
                    <a:pos x="30" y="698"/>
                  </a:cxn>
                  <a:cxn ang="0">
                    <a:pos x="7" y="804"/>
                  </a:cxn>
                  <a:cxn ang="0">
                    <a:pos x="0" y="858"/>
                  </a:cxn>
                  <a:cxn ang="0">
                    <a:pos x="0" y="860"/>
                  </a:cxn>
                  <a:cxn ang="0">
                    <a:pos x="2" y="862"/>
                  </a:cxn>
                  <a:cxn ang="0">
                    <a:pos x="7" y="861"/>
                  </a:cxn>
                  <a:cxn ang="0">
                    <a:pos x="9" y="858"/>
                  </a:cxn>
                  <a:cxn ang="0">
                    <a:pos x="12" y="830"/>
                  </a:cxn>
                  <a:cxn ang="0">
                    <a:pos x="29" y="748"/>
                  </a:cxn>
                  <a:cxn ang="0">
                    <a:pos x="53" y="638"/>
                  </a:cxn>
                  <a:cxn ang="0">
                    <a:pos x="64" y="580"/>
                  </a:cxn>
                  <a:cxn ang="0">
                    <a:pos x="89" y="464"/>
                  </a:cxn>
                  <a:cxn ang="0">
                    <a:pos x="99" y="405"/>
                  </a:cxn>
                  <a:cxn ang="0">
                    <a:pos x="103" y="379"/>
                  </a:cxn>
                  <a:cxn ang="0">
                    <a:pos x="113" y="326"/>
                  </a:cxn>
                  <a:cxn ang="0">
                    <a:pos x="121" y="301"/>
                  </a:cxn>
                  <a:cxn ang="0">
                    <a:pos x="158" y="195"/>
                  </a:cxn>
                  <a:cxn ang="0">
                    <a:pos x="174" y="140"/>
                  </a:cxn>
                  <a:cxn ang="0">
                    <a:pos x="186" y="83"/>
                  </a:cxn>
                  <a:cxn ang="0">
                    <a:pos x="189" y="60"/>
                  </a:cxn>
                  <a:cxn ang="0">
                    <a:pos x="192" y="36"/>
                  </a:cxn>
                  <a:cxn ang="0">
                    <a:pos x="196" y="20"/>
                  </a:cxn>
                  <a:cxn ang="0">
                    <a:pos x="198" y="5"/>
                  </a:cxn>
                  <a:cxn ang="0">
                    <a:pos x="198" y="3"/>
                  </a:cxn>
                  <a:cxn ang="0">
                    <a:pos x="196" y="1"/>
                  </a:cxn>
                  <a:cxn ang="0">
                    <a:pos x="192" y="1"/>
                  </a:cxn>
                  <a:cxn ang="0">
                    <a:pos x="190" y="3"/>
                  </a:cxn>
                  <a:cxn ang="0">
                    <a:pos x="189" y="5"/>
                  </a:cxn>
                </a:cxnLst>
                <a:rect l="0" t="0" r="r" b="b"/>
                <a:pathLst>
                  <a:path w="198" h="862">
                    <a:moveTo>
                      <a:pt x="189" y="5"/>
                    </a:moveTo>
                    <a:lnTo>
                      <a:pt x="189" y="5"/>
                    </a:lnTo>
                    <a:lnTo>
                      <a:pt x="189" y="9"/>
                    </a:lnTo>
                    <a:lnTo>
                      <a:pt x="187" y="12"/>
                    </a:lnTo>
                    <a:lnTo>
                      <a:pt x="186" y="15"/>
                    </a:lnTo>
                    <a:lnTo>
                      <a:pt x="185" y="19"/>
                    </a:lnTo>
                    <a:lnTo>
                      <a:pt x="185" y="19"/>
                    </a:lnTo>
                    <a:lnTo>
                      <a:pt x="183" y="34"/>
                    </a:lnTo>
                    <a:lnTo>
                      <a:pt x="181" y="47"/>
                    </a:lnTo>
                    <a:lnTo>
                      <a:pt x="181" y="47"/>
                    </a:lnTo>
                    <a:lnTo>
                      <a:pt x="178" y="73"/>
                    </a:lnTo>
                    <a:lnTo>
                      <a:pt x="173" y="98"/>
                    </a:lnTo>
                    <a:lnTo>
                      <a:pt x="173" y="98"/>
                    </a:lnTo>
                    <a:lnTo>
                      <a:pt x="167" y="127"/>
                    </a:lnTo>
                    <a:lnTo>
                      <a:pt x="160" y="154"/>
                    </a:lnTo>
                    <a:lnTo>
                      <a:pt x="152" y="182"/>
                    </a:lnTo>
                    <a:lnTo>
                      <a:pt x="142" y="208"/>
                    </a:lnTo>
                    <a:lnTo>
                      <a:pt x="142" y="208"/>
                    </a:lnTo>
                    <a:lnTo>
                      <a:pt x="108" y="307"/>
                    </a:lnTo>
                    <a:lnTo>
                      <a:pt x="108" y="307"/>
                    </a:lnTo>
                    <a:lnTo>
                      <a:pt x="104" y="321"/>
                    </a:lnTo>
                    <a:lnTo>
                      <a:pt x="101" y="334"/>
                    </a:lnTo>
                    <a:lnTo>
                      <a:pt x="96" y="363"/>
                    </a:lnTo>
                    <a:lnTo>
                      <a:pt x="88" y="420"/>
                    </a:lnTo>
                    <a:lnTo>
                      <a:pt x="88" y="420"/>
                    </a:lnTo>
                    <a:lnTo>
                      <a:pt x="82" y="448"/>
                    </a:lnTo>
                    <a:lnTo>
                      <a:pt x="77" y="476"/>
                    </a:lnTo>
                    <a:lnTo>
                      <a:pt x="66" y="533"/>
                    </a:lnTo>
                    <a:lnTo>
                      <a:pt x="54" y="589"/>
                    </a:lnTo>
                    <a:lnTo>
                      <a:pt x="41" y="644"/>
                    </a:lnTo>
                    <a:lnTo>
                      <a:pt x="41" y="644"/>
                    </a:lnTo>
                    <a:lnTo>
                      <a:pt x="30" y="698"/>
                    </a:lnTo>
                    <a:lnTo>
                      <a:pt x="18" y="751"/>
                    </a:lnTo>
                    <a:lnTo>
                      <a:pt x="7" y="804"/>
                    </a:lnTo>
                    <a:lnTo>
                      <a:pt x="3" y="831"/>
                    </a:lnTo>
                    <a:lnTo>
                      <a:pt x="0" y="858"/>
                    </a:lnTo>
                    <a:lnTo>
                      <a:pt x="0" y="858"/>
                    </a:lnTo>
                    <a:lnTo>
                      <a:pt x="0" y="860"/>
                    </a:lnTo>
                    <a:lnTo>
                      <a:pt x="1" y="861"/>
                    </a:lnTo>
                    <a:lnTo>
                      <a:pt x="2" y="862"/>
                    </a:lnTo>
                    <a:lnTo>
                      <a:pt x="4" y="862"/>
                    </a:lnTo>
                    <a:lnTo>
                      <a:pt x="7" y="861"/>
                    </a:lnTo>
                    <a:lnTo>
                      <a:pt x="8" y="860"/>
                    </a:lnTo>
                    <a:lnTo>
                      <a:pt x="9" y="858"/>
                    </a:lnTo>
                    <a:lnTo>
                      <a:pt x="9" y="858"/>
                    </a:lnTo>
                    <a:lnTo>
                      <a:pt x="12" y="830"/>
                    </a:lnTo>
                    <a:lnTo>
                      <a:pt x="17" y="803"/>
                    </a:lnTo>
                    <a:lnTo>
                      <a:pt x="29" y="748"/>
                    </a:lnTo>
                    <a:lnTo>
                      <a:pt x="40" y="693"/>
                    </a:lnTo>
                    <a:lnTo>
                      <a:pt x="53" y="638"/>
                    </a:lnTo>
                    <a:lnTo>
                      <a:pt x="53" y="638"/>
                    </a:lnTo>
                    <a:lnTo>
                      <a:pt x="64" y="580"/>
                    </a:lnTo>
                    <a:lnTo>
                      <a:pt x="77" y="522"/>
                    </a:lnTo>
                    <a:lnTo>
                      <a:pt x="89" y="464"/>
                    </a:lnTo>
                    <a:lnTo>
                      <a:pt x="95" y="435"/>
                    </a:lnTo>
                    <a:lnTo>
                      <a:pt x="99" y="405"/>
                    </a:lnTo>
                    <a:lnTo>
                      <a:pt x="99" y="405"/>
                    </a:lnTo>
                    <a:lnTo>
                      <a:pt x="103" y="379"/>
                    </a:lnTo>
                    <a:lnTo>
                      <a:pt x="107" y="353"/>
                    </a:lnTo>
                    <a:lnTo>
                      <a:pt x="113" y="326"/>
                    </a:lnTo>
                    <a:lnTo>
                      <a:pt x="121" y="301"/>
                    </a:lnTo>
                    <a:lnTo>
                      <a:pt x="121" y="301"/>
                    </a:lnTo>
                    <a:lnTo>
                      <a:pt x="158" y="195"/>
                    </a:lnTo>
                    <a:lnTo>
                      <a:pt x="158" y="195"/>
                    </a:lnTo>
                    <a:lnTo>
                      <a:pt x="166" y="167"/>
                    </a:lnTo>
                    <a:lnTo>
                      <a:pt x="174" y="140"/>
                    </a:lnTo>
                    <a:lnTo>
                      <a:pt x="181" y="112"/>
                    </a:lnTo>
                    <a:lnTo>
                      <a:pt x="186" y="83"/>
                    </a:lnTo>
                    <a:lnTo>
                      <a:pt x="186" y="83"/>
                    </a:lnTo>
                    <a:lnTo>
                      <a:pt x="189" y="60"/>
                    </a:lnTo>
                    <a:lnTo>
                      <a:pt x="190" y="47"/>
                    </a:lnTo>
                    <a:lnTo>
                      <a:pt x="192" y="36"/>
                    </a:lnTo>
                    <a:lnTo>
                      <a:pt x="192" y="36"/>
                    </a:lnTo>
                    <a:lnTo>
                      <a:pt x="196" y="20"/>
                    </a:lnTo>
                    <a:lnTo>
                      <a:pt x="198" y="12"/>
                    </a:lnTo>
                    <a:lnTo>
                      <a:pt x="198" y="5"/>
                    </a:lnTo>
                    <a:lnTo>
                      <a:pt x="198" y="5"/>
                    </a:lnTo>
                    <a:lnTo>
                      <a:pt x="198" y="3"/>
                    </a:lnTo>
                    <a:lnTo>
                      <a:pt x="197" y="2"/>
                    </a:lnTo>
                    <a:lnTo>
                      <a:pt x="196" y="1"/>
                    </a:lnTo>
                    <a:lnTo>
                      <a:pt x="194" y="0"/>
                    </a:lnTo>
                    <a:lnTo>
                      <a:pt x="192" y="1"/>
                    </a:lnTo>
                    <a:lnTo>
                      <a:pt x="191" y="2"/>
                    </a:lnTo>
                    <a:lnTo>
                      <a:pt x="190" y="3"/>
                    </a:lnTo>
                    <a:lnTo>
                      <a:pt x="189" y="5"/>
                    </a:lnTo>
                    <a:lnTo>
                      <a:pt x="189"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43" name="chenying0907 912"/>
              <p:cNvSpPr/>
              <p:nvPr/>
            </p:nvSpPr>
            <p:spPr bwMode="auto">
              <a:xfrm>
                <a:off x="3494088" y="1250950"/>
                <a:ext cx="98425" cy="452438"/>
              </a:xfrm>
              <a:custGeom>
                <a:avLst/>
                <a:gdLst/>
                <a:ahLst/>
                <a:cxnLst>
                  <a:cxn ang="0">
                    <a:pos x="175" y="5"/>
                  </a:cxn>
                  <a:cxn ang="0">
                    <a:pos x="174" y="29"/>
                  </a:cxn>
                  <a:cxn ang="0">
                    <a:pos x="159" y="100"/>
                  </a:cxn>
                  <a:cxn ang="0">
                    <a:pos x="150" y="153"/>
                  </a:cxn>
                  <a:cxn ang="0">
                    <a:pos x="141" y="207"/>
                  </a:cxn>
                  <a:cxn ang="0">
                    <a:pos x="121" y="315"/>
                  </a:cxn>
                  <a:cxn ang="0">
                    <a:pos x="104" y="426"/>
                  </a:cxn>
                  <a:cxn ang="0">
                    <a:pos x="99" y="449"/>
                  </a:cxn>
                  <a:cxn ang="0">
                    <a:pos x="93" y="472"/>
                  </a:cxn>
                  <a:cxn ang="0">
                    <a:pos x="91" y="488"/>
                  </a:cxn>
                  <a:cxn ang="0">
                    <a:pos x="81" y="531"/>
                  </a:cxn>
                  <a:cxn ang="0">
                    <a:pos x="51" y="644"/>
                  </a:cxn>
                  <a:cxn ang="0">
                    <a:pos x="44" y="672"/>
                  </a:cxn>
                  <a:cxn ang="0">
                    <a:pos x="19" y="753"/>
                  </a:cxn>
                  <a:cxn ang="0">
                    <a:pos x="13" y="780"/>
                  </a:cxn>
                  <a:cxn ang="0">
                    <a:pos x="7" y="806"/>
                  </a:cxn>
                  <a:cxn ang="0">
                    <a:pos x="0" y="838"/>
                  </a:cxn>
                  <a:cxn ang="0">
                    <a:pos x="0" y="848"/>
                  </a:cxn>
                  <a:cxn ang="0">
                    <a:pos x="1" y="853"/>
                  </a:cxn>
                  <a:cxn ang="0">
                    <a:pos x="4" y="854"/>
                  </a:cxn>
                  <a:cxn ang="0">
                    <a:pos x="7" y="853"/>
                  </a:cxn>
                  <a:cxn ang="0">
                    <a:pos x="9" y="848"/>
                  </a:cxn>
                  <a:cxn ang="0">
                    <a:pos x="10" y="837"/>
                  </a:cxn>
                  <a:cxn ang="0">
                    <a:pos x="18" y="800"/>
                  </a:cxn>
                  <a:cxn ang="0">
                    <a:pos x="23" y="774"/>
                  </a:cxn>
                  <a:cxn ang="0">
                    <a:pos x="30" y="747"/>
                  </a:cxn>
                  <a:cxn ang="0">
                    <a:pos x="63" y="638"/>
                  </a:cxn>
                  <a:cxn ang="0">
                    <a:pos x="92" y="525"/>
                  </a:cxn>
                  <a:cxn ang="0">
                    <a:pos x="98" y="500"/>
                  </a:cxn>
                  <a:cxn ang="0">
                    <a:pos x="102" y="476"/>
                  </a:cxn>
                  <a:cxn ang="0">
                    <a:pos x="109" y="447"/>
                  </a:cxn>
                  <a:cxn ang="0">
                    <a:pos x="115" y="419"/>
                  </a:cxn>
                  <a:cxn ang="0">
                    <a:pos x="131" y="309"/>
                  </a:cxn>
                  <a:cxn ang="0">
                    <a:pos x="151" y="201"/>
                  </a:cxn>
                  <a:cxn ang="0">
                    <a:pos x="160" y="147"/>
                  </a:cxn>
                  <a:cxn ang="0">
                    <a:pos x="170" y="93"/>
                  </a:cxn>
                  <a:cxn ang="0">
                    <a:pos x="183" y="27"/>
                  </a:cxn>
                  <a:cxn ang="0">
                    <a:pos x="185" y="5"/>
                  </a:cxn>
                  <a:cxn ang="0">
                    <a:pos x="184" y="3"/>
                  </a:cxn>
                  <a:cxn ang="0">
                    <a:pos x="182" y="0"/>
                  </a:cxn>
                  <a:cxn ang="0">
                    <a:pos x="178" y="0"/>
                  </a:cxn>
                  <a:cxn ang="0">
                    <a:pos x="176" y="3"/>
                  </a:cxn>
                  <a:cxn ang="0">
                    <a:pos x="175" y="5"/>
                  </a:cxn>
                </a:cxnLst>
                <a:rect l="0" t="0" r="r" b="b"/>
                <a:pathLst>
                  <a:path w="185" h="854">
                    <a:moveTo>
                      <a:pt x="175" y="5"/>
                    </a:moveTo>
                    <a:lnTo>
                      <a:pt x="175" y="5"/>
                    </a:lnTo>
                    <a:lnTo>
                      <a:pt x="175" y="17"/>
                    </a:lnTo>
                    <a:lnTo>
                      <a:pt x="174" y="29"/>
                    </a:lnTo>
                    <a:lnTo>
                      <a:pt x="170" y="52"/>
                    </a:lnTo>
                    <a:lnTo>
                      <a:pt x="159" y="100"/>
                    </a:lnTo>
                    <a:lnTo>
                      <a:pt x="159" y="100"/>
                    </a:lnTo>
                    <a:lnTo>
                      <a:pt x="150" y="153"/>
                    </a:lnTo>
                    <a:lnTo>
                      <a:pt x="141" y="207"/>
                    </a:lnTo>
                    <a:lnTo>
                      <a:pt x="141" y="207"/>
                    </a:lnTo>
                    <a:lnTo>
                      <a:pt x="130" y="261"/>
                    </a:lnTo>
                    <a:lnTo>
                      <a:pt x="121" y="315"/>
                    </a:lnTo>
                    <a:lnTo>
                      <a:pt x="104" y="426"/>
                    </a:lnTo>
                    <a:lnTo>
                      <a:pt x="104" y="426"/>
                    </a:lnTo>
                    <a:lnTo>
                      <a:pt x="101" y="437"/>
                    </a:lnTo>
                    <a:lnTo>
                      <a:pt x="99" y="449"/>
                    </a:lnTo>
                    <a:lnTo>
                      <a:pt x="96" y="461"/>
                    </a:lnTo>
                    <a:lnTo>
                      <a:pt x="93" y="472"/>
                    </a:lnTo>
                    <a:lnTo>
                      <a:pt x="93" y="472"/>
                    </a:lnTo>
                    <a:lnTo>
                      <a:pt x="91" y="488"/>
                    </a:lnTo>
                    <a:lnTo>
                      <a:pt x="88" y="502"/>
                    </a:lnTo>
                    <a:lnTo>
                      <a:pt x="81" y="531"/>
                    </a:lnTo>
                    <a:lnTo>
                      <a:pt x="81" y="531"/>
                    </a:lnTo>
                    <a:lnTo>
                      <a:pt x="51" y="644"/>
                    </a:lnTo>
                    <a:lnTo>
                      <a:pt x="51" y="644"/>
                    </a:lnTo>
                    <a:lnTo>
                      <a:pt x="44" y="672"/>
                    </a:lnTo>
                    <a:lnTo>
                      <a:pt x="35" y="699"/>
                    </a:lnTo>
                    <a:lnTo>
                      <a:pt x="19" y="753"/>
                    </a:lnTo>
                    <a:lnTo>
                      <a:pt x="19" y="753"/>
                    </a:lnTo>
                    <a:lnTo>
                      <a:pt x="13" y="780"/>
                    </a:lnTo>
                    <a:lnTo>
                      <a:pt x="7" y="806"/>
                    </a:lnTo>
                    <a:lnTo>
                      <a:pt x="7" y="806"/>
                    </a:lnTo>
                    <a:lnTo>
                      <a:pt x="2" y="828"/>
                    </a:lnTo>
                    <a:lnTo>
                      <a:pt x="0" y="838"/>
                    </a:lnTo>
                    <a:lnTo>
                      <a:pt x="0" y="848"/>
                    </a:lnTo>
                    <a:lnTo>
                      <a:pt x="0" y="848"/>
                    </a:lnTo>
                    <a:lnTo>
                      <a:pt x="0" y="851"/>
                    </a:lnTo>
                    <a:lnTo>
                      <a:pt x="1" y="853"/>
                    </a:lnTo>
                    <a:lnTo>
                      <a:pt x="2" y="853"/>
                    </a:lnTo>
                    <a:lnTo>
                      <a:pt x="4" y="854"/>
                    </a:lnTo>
                    <a:lnTo>
                      <a:pt x="6" y="853"/>
                    </a:lnTo>
                    <a:lnTo>
                      <a:pt x="7" y="853"/>
                    </a:lnTo>
                    <a:lnTo>
                      <a:pt x="8" y="851"/>
                    </a:lnTo>
                    <a:lnTo>
                      <a:pt x="9" y="848"/>
                    </a:lnTo>
                    <a:lnTo>
                      <a:pt x="9" y="848"/>
                    </a:lnTo>
                    <a:lnTo>
                      <a:pt x="10" y="837"/>
                    </a:lnTo>
                    <a:lnTo>
                      <a:pt x="13" y="825"/>
                    </a:lnTo>
                    <a:lnTo>
                      <a:pt x="18" y="800"/>
                    </a:lnTo>
                    <a:lnTo>
                      <a:pt x="18" y="800"/>
                    </a:lnTo>
                    <a:lnTo>
                      <a:pt x="23" y="774"/>
                    </a:lnTo>
                    <a:lnTo>
                      <a:pt x="30" y="747"/>
                    </a:lnTo>
                    <a:lnTo>
                      <a:pt x="30" y="747"/>
                    </a:lnTo>
                    <a:lnTo>
                      <a:pt x="47" y="693"/>
                    </a:lnTo>
                    <a:lnTo>
                      <a:pt x="63" y="638"/>
                    </a:lnTo>
                    <a:lnTo>
                      <a:pt x="63" y="638"/>
                    </a:lnTo>
                    <a:lnTo>
                      <a:pt x="92" y="525"/>
                    </a:lnTo>
                    <a:lnTo>
                      <a:pt x="92" y="525"/>
                    </a:lnTo>
                    <a:lnTo>
                      <a:pt x="98" y="500"/>
                    </a:lnTo>
                    <a:lnTo>
                      <a:pt x="102" y="476"/>
                    </a:lnTo>
                    <a:lnTo>
                      <a:pt x="102" y="476"/>
                    </a:lnTo>
                    <a:lnTo>
                      <a:pt x="105" y="461"/>
                    </a:lnTo>
                    <a:lnTo>
                      <a:pt x="109" y="447"/>
                    </a:lnTo>
                    <a:lnTo>
                      <a:pt x="112" y="433"/>
                    </a:lnTo>
                    <a:lnTo>
                      <a:pt x="115" y="419"/>
                    </a:lnTo>
                    <a:lnTo>
                      <a:pt x="115" y="419"/>
                    </a:lnTo>
                    <a:lnTo>
                      <a:pt x="131" y="309"/>
                    </a:lnTo>
                    <a:lnTo>
                      <a:pt x="141" y="255"/>
                    </a:lnTo>
                    <a:lnTo>
                      <a:pt x="151" y="201"/>
                    </a:lnTo>
                    <a:lnTo>
                      <a:pt x="151" y="201"/>
                    </a:lnTo>
                    <a:lnTo>
                      <a:pt x="160" y="147"/>
                    </a:lnTo>
                    <a:lnTo>
                      <a:pt x="170" y="93"/>
                    </a:lnTo>
                    <a:lnTo>
                      <a:pt x="170" y="93"/>
                    </a:lnTo>
                    <a:lnTo>
                      <a:pt x="180" y="50"/>
                    </a:lnTo>
                    <a:lnTo>
                      <a:pt x="183" y="27"/>
                    </a:lnTo>
                    <a:lnTo>
                      <a:pt x="184" y="16"/>
                    </a:lnTo>
                    <a:lnTo>
                      <a:pt x="185" y="5"/>
                    </a:lnTo>
                    <a:lnTo>
                      <a:pt x="185" y="5"/>
                    </a:lnTo>
                    <a:lnTo>
                      <a:pt x="184" y="3"/>
                    </a:lnTo>
                    <a:lnTo>
                      <a:pt x="183" y="1"/>
                    </a:lnTo>
                    <a:lnTo>
                      <a:pt x="182" y="0"/>
                    </a:lnTo>
                    <a:lnTo>
                      <a:pt x="180" y="0"/>
                    </a:lnTo>
                    <a:lnTo>
                      <a:pt x="178" y="0"/>
                    </a:lnTo>
                    <a:lnTo>
                      <a:pt x="177" y="1"/>
                    </a:lnTo>
                    <a:lnTo>
                      <a:pt x="176" y="3"/>
                    </a:lnTo>
                    <a:lnTo>
                      <a:pt x="175" y="5"/>
                    </a:lnTo>
                    <a:lnTo>
                      <a:pt x="175"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44" name="chenying0907 913"/>
              <p:cNvSpPr/>
              <p:nvPr/>
            </p:nvSpPr>
            <p:spPr bwMode="auto">
              <a:xfrm>
                <a:off x="3532188" y="1266825"/>
                <a:ext cx="103188" cy="504825"/>
              </a:xfrm>
              <a:custGeom>
                <a:avLst/>
                <a:gdLst/>
                <a:ahLst/>
                <a:cxnLst>
                  <a:cxn ang="0">
                    <a:pos x="185" y="5"/>
                  </a:cxn>
                  <a:cxn ang="0">
                    <a:pos x="181" y="67"/>
                  </a:cxn>
                  <a:cxn ang="0">
                    <a:pos x="169" y="127"/>
                  </a:cxn>
                  <a:cxn ang="0">
                    <a:pos x="153" y="187"/>
                  </a:cxn>
                  <a:cxn ang="0">
                    <a:pos x="136" y="246"/>
                  </a:cxn>
                  <a:cxn ang="0">
                    <a:pos x="129" y="273"/>
                  </a:cxn>
                  <a:cxn ang="0">
                    <a:pos x="124" y="327"/>
                  </a:cxn>
                  <a:cxn ang="0">
                    <a:pos x="123" y="355"/>
                  </a:cxn>
                  <a:cxn ang="0">
                    <a:pos x="118" y="418"/>
                  </a:cxn>
                  <a:cxn ang="0">
                    <a:pos x="108" y="481"/>
                  </a:cxn>
                  <a:cxn ang="0">
                    <a:pos x="101" y="511"/>
                  </a:cxn>
                  <a:cxn ang="0">
                    <a:pos x="74" y="596"/>
                  </a:cxn>
                  <a:cxn ang="0">
                    <a:pos x="65" y="627"/>
                  </a:cxn>
                  <a:cxn ang="0">
                    <a:pos x="53" y="691"/>
                  </a:cxn>
                  <a:cxn ang="0">
                    <a:pos x="47" y="723"/>
                  </a:cxn>
                  <a:cxn ang="0">
                    <a:pos x="23" y="846"/>
                  </a:cxn>
                  <a:cxn ang="0">
                    <a:pos x="20" y="863"/>
                  </a:cxn>
                  <a:cxn ang="0">
                    <a:pos x="14" y="897"/>
                  </a:cxn>
                  <a:cxn ang="0">
                    <a:pos x="9" y="913"/>
                  </a:cxn>
                  <a:cxn ang="0">
                    <a:pos x="6" y="922"/>
                  </a:cxn>
                  <a:cxn ang="0">
                    <a:pos x="1" y="939"/>
                  </a:cxn>
                  <a:cxn ang="0">
                    <a:pos x="0" y="949"/>
                  </a:cxn>
                  <a:cxn ang="0">
                    <a:pos x="2" y="952"/>
                  </a:cxn>
                  <a:cxn ang="0">
                    <a:pos x="6" y="954"/>
                  </a:cxn>
                  <a:cxn ang="0">
                    <a:pos x="9" y="952"/>
                  </a:cxn>
                  <a:cxn ang="0">
                    <a:pos x="11" y="949"/>
                  </a:cxn>
                  <a:cxn ang="0">
                    <a:pos x="12" y="937"/>
                  </a:cxn>
                  <a:cxn ang="0">
                    <a:pos x="18" y="914"/>
                  </a:cxn>
                  <a:cxn ang="0">
                    <a:pos x="21" y="903"/>
                  </a:cxn>
                  <a:cxn ang="0">
                    <a:pos x="33" y="840"/>
                  </a:cxn>
                  <a:cxn ang="0">
                    <a:pos x="47" y="774"/>
                  </a:cxn>
                  <a:cxn ang="0">
                    <a:pos x="59" y="709"/>
                  </a:cxn>
                  <a:cxn ang="0">
                    <a:pos x="71" y="650"/>
                  </a:cxn>
                  <a:cxn ang="0">
                    <a:pos x="85" y="591"/>
                  </a:cxn>
                  <a:cxn ang="0">
                    <a:pos x="94" y="563"/>
                  </a:cxn>
                  <a:cxn ang="0">
                    <a:pos x="105" y="534"/>
                  </a:cxn>
                  <a:cxn ang="0">
                    <a:pos x="114" y="500"/>
                  </a:cxn>
                  <a:cxn ang="0">
                    <a:pos x="120" y="465"/>
                  </a:cxn>
                  <a:cxn ang="0">
                    <a:pos x="128" y="407"/>
                  </a:cxn>
                  <a:cxn ang="0">
                    <a:pos x="135" y="320"/>
                  </a:cxn>
                  <a:cxn ang="0">
                    <a:pos x="143" y="262"/>
                  </a:cxn>
                  <a:cxn ang="0">
                    <a:pos x="150" y="233"/>
                  </a:cxn>
                  <a:cxn ang="0">
                    <a:pos x="167" y="177"/>
                  </a:cxn>
                  <a:cxn ang="0">
                    <a:pos x="181" y="120"/>
                  </a:cxn>
                  <a:cxn ang="0">
                    <a:pos x="191" y="63"/>
                  </a:cxn>
                  <a:cxn ang="0">
                    <a:pos x="196" y="5"/>
                  </a:cxn>
                  <a:cxn ang="0">
                    <a:pos x="195" y="3"/>
                  </a:cxn>
                  <a:cxn ang="0">
                    <a:pos x="192" y="1"/>
                  </a:cxn>
                  <a:cxn ang="0">
                    <a:pos x="188" y="1"/>
                  </a:cxn>
                  <a:cxn ang="0">
                    <a:pos x="186" y="3"/>
                  </a:cxn>
                  <a:cxn ang="0">
                    <a:pos x="185" y="5"/>
                  </a:cxn>
                </a:cxnLst>
                <a:rect l="0" t="0" r="r" b="b"/>
                <a:pathLst>
                  <a:path w="196" h="954">
                    <a:moveTo>
                      <a:pt x="185" y="5"/>
                    </a:moveTo>
                    <a:lnTo>
                      <a:pt x="185" y="5"/>
                    </a:lnTo>
                    <a:lnTo>
                      <a:pt x="184" y="36"/>
                    </a:lnTo>
                    <a:lnTo>
                      <a:pt x="181" y="67"/>
                    </a:lnTo>
                    <a:lnTo>
                      <a:pt x="176" y="97"/>
                    </a:lnTo>
                    <a:lnTo>
                      <a:pt x="169" y="127"/>
                    </a:lnTo>
                    <a:lnTo>
                      <a:pt x="162" y="157"/>
                    </a:lnTo>
                    <a:lnTo>
                      <a:pt x="153" y="187"/>
                    </a:lnTo>
                    <a:lnTo>
                      <a:pt x="136" y="246"/>
                    </a:lnTo>
                    <a:lnTo>
                      <a:pt x="136" y="246"/>
                    </a:lnTo>
                    <a:lnTo>
                      <a:pt x="133" y="261"/>
                    </a:lnTo>
                    <a:lnTo>
                      <a:pt x="129" y="273"/>
                    </a:lnTo>
                    <a:lnTo>
                      <a:pt x="126" y="300"/>
                    </a:lnTo>
                    <a:lnTo>
                      <a:pt x="124" y="327"/>
                    </a:lnTo>
                    <a:lnTo>
                      <a:pt x="123" y="355"/>
                    </a:lnTo>
                    <a:lnTo>
                      <a:pt x="123" y="355"/>
                    </a:lnTo>
                    <a:lnTo>
                      <a:pt x="121" y="386"/>
                    </a:lnTo>
                    <a:lnTo>
                      <a:pt x="118" y="418"/>
                    </a:lnTo>
                    <a:lnTo>
                      <a:pt x="113" y="449"/>
                    </a:lnTo>
                    <a:lnTo>
                      <a:pt x="108" y="481"/>
                    </a:lnTo>
                    <a:lnTo>
                      <a:pt x="108" y="481"/>
                    </a:lnTo>
                    <a:lnTo>
                      <a:pt x="101" y="511"/>
                    </a:lnTo>
                    <a:lnTo>
                      <a:pt x="92" y="538"/>
                    </a:lnTo>
                    <a:lnTo>
                      <a:pt x="74" y="596"/>
                    </a:lnTo>
                    <a:lnTo>
                      <a:pt x="74" y="596"/>
                    </a:lnTo>
                    <a:lnTo>
                      <a:pt x="65" y="627"/>
                    </a:lnTo>
                    <a:lnTo>
                      <a:pt x="58" y="659"/>
                    </a:lnTo>
                    <a:lnTo>
                      <a:pt x="53" y="691"/>
                    </a:lnTo>
                    <a:lnTo>
                      <a:pt x="47" y="723"/>
                    </a:lnTo>
                    <a:lnTo>
                      <a:pt x="47" y="723"/>
                    </a:lnTo>
                    <a:lnTo>
                      <a:pt x="34" y="784"/>
                    </a:lnTo>
                    <a:lnTo>
                      <a:pt x="23" y="846"/>
                    </a:lnTo>
                    <a:lnTo>
                      <a:pt x="23" y="846"/>
                    </a:lnTo>
                    <a:lnTo>
                      <a:pt x="20" y="863"/>
                    </a:lnTo>
                    <a:lnTo>
                      <a:pt x="18" y="880"/>
                    </a:lnTo>
                    <a:lnTo>
                      <a:pt x="14" y="897"/>
                    </a:lnTo>
                    <a:lnTo>
                      <a:pt x="12" y="905"/>
                    </a:lnTo>
                    <a:lnTo>
                      <a:pt x="9" y="913"/>
                    </a:lnTo>
                    <a:lnTo>
                      <a:pt x="9" y="913"/>
                    </a:lnTo>
                    <a:lnTo>
                      <a:pt x="6" y="922"/>
                    </a:lnTo>
                    <a:lnTo>
                      <a:pt x="3" y="931"/>
                    </a:lnTo>
                    <a:lnTo>
                      <a:pt x="1" y="939"/>
                    </a:lnTo>
                    <a:lnTo>
                      <a:pt x="0" y="949"/>
                    </a:lnTo>
                    <a:lnTo>
                      <a:pt x="0" y="949"/>
                    </a:lnTo>
                    <a:lnTo>
                      <a:pt x="1" y="951"/>
                    </a:lnTo>
                    <a:lnTo>
                      <a:pt x="2" y="952"/>
                    </a:lnTo>
                    <a:lnTo>
                      <a:pt x="3" y="953"/>
                    </a:lnTo>
                    <a:lnTo>
                      <a:pt x="6" y="954"/>
                    </a:lnTo>
                    <a:lnTo>
                      <a:pt x="7" y="953"/>
                    </a:lnTo>
                    <a:lnTo>
                      <a:pt x="9" y="952"/>
                    </a:lnTo>
                    <a:lnTo>
                      <a:pt x="10" y="951"/>
                    </a:lnTo>
                    <a:lnTo>
                      <a:pt x="11" y="949"/>
                    </a:lnTo>
                    <a:lnTo>
                      <a:pt x="11" y="949"/>
                    </a:lnTo>
                    <a:lnTo>
                      <a:pt x="12" y="937"/>
                    </a:lnTo>
                    <a:lnTo>
                      <a:pt x="15" y="926"/>
                    </a:lnTo>
                    <a:lnTo>
                      <a:pt x="18" y="914"/>
                    </a:lnTo>
                    <a:lnTo>
                      <a:pt x="21" y="903"/>
                    </a:lnTo>
                    <a:lnTo>
                      <a:pt x="21" y="903"/>
                    </a:lnTo>
                    <a:lnTo>
                      <a:pt x="27" y="871"/>
                    </a:lnTo>
                    <a:lnTo>
                      <a:pt x="33" y="840"/>
                    </a:lnTo>
                    <a:lnTo>
                      <a:pt x="33" y="840"/>
                    </a:lnTo>
                    <a:lnTo>
                      <a:pt x="47" y="774"/>
                    </a:lnTo>
                    <a:lnTo>
                      <a:pt x="53" y="741"/>
                    </a:lnTo>
                    <a:lnTo>
                      <a:pt x="59" y="709"/>
                    </a:lnTo>
                    <a:lnTo>
                      <a:pt x="59" y="709"/>
                    </a:lnTo>
                    <a:lnTo>
                      <a:pt x="71" y="650"/>
                    </a:lnTo>
                    <a:lnTo>
                      <a:pt x="77" y="620"/>
                    </a:lnTo>
                    <a:lnTo>
                      <a:pt x="85" y="591"/>
                    </a:lnTo>
                    <a:lnTo>
                      <a:pt x="85" y="591"/>
                    </a:lnTo>
                    <a:lnTo>
                      <a:pt x="94" y="563"/>
                    </a:lnTo>
                    <a:lnTo>
                      <a:pt x="105" y="534"/>
                    </a:lnTo>
                    <a:lnTo>
                      <a:pt x="105" y="534"/>
                    </a:lnTo>
                    <a:lnTo>
                      <a:pt x="110" y="518"/>
                    </a:lnTo>
                    <a:lnTo>
                      <a:pt x="114" y="500"/>
                    </a:lnTo>
                    <a:lnTo>
                      <a:pt x="120" y="465"/>
                    </a:lnTo>
                    <a:lnTo>
                      <a:pt x="120" y="465"/>
                    </a:lnTo>
                    <a:lnTo>
                      <a:pt x="125" y="436"/>
                    </a:lnTo>
                    <a:lnTo>
                      <a:pt x="128" y="407"/>
                    </a:lnTo>
                    <a:lnTo>
                      <a:pt x="133" y="348"/>
                    </a:lnTo>
                    <a:lnTo>
                      <a:pt x="135" y="320"/>
                    </a:lnTo>
                    <a:lnTo>
                      <a:pt x="138" y="291"/>
                    </a:lnTo>
                    <a:lnTo>
                      <a:pt x="143" y="262"/>
                    </a:lnTo>
                    <a:lnTo>
                      <a:pt x="146" y="247"/>
                    </a:lnTo>
                    <a:lnTo>
                      <a:pt x="150" y="233"/>
                    </a:lnTo>
                    <a:lnTo>
                      <a:pt x="150" y="233"/>
                    </a:lnTo>
                    <a:lnTo>
                      <a:pt x="167" y="177"/>
                    </a:lnTo>
                    <a:lnTo>
                      <a:pt x="174" y="149"/>
                    </a:lnTo>
                    <a:lnTo>
                      <a:pt x="181" y="120"/>
                    </a:lnTo>
                    <a:lnTo>
                      <a:pt x="186" y="92"/>
                    </a:lnTo>
                    <a:lnTo>
                      <a:pt x="191" y="63"/>
                    </a:lnTo>
                    <a:lnTo>
                      <a:pt x="195" y="34"/>
                    </a:lnTo>
                    <a:lnTo>
                      <a:pt x="196" y="5"/>
                    </a:lnTo>
                    <a:lnTo>
                      <a:pt x="196" y="5"/>
                    </a:lnTo>
                    <a:lnTo>
                      <a:pt x="195" y="3"/>
                    </a:lnTo>
                    <a:lnTo>
                      <a:pt x="194" y="1"/>
                    </a:lnTo>
                    <a:lnTo>
                      <a:pt x="192" y="1"/>
                    </a:lnTo>
                    <a:lnTo>
                      <a:pt x="190" y="0"/>
                    </a:lnTo>
                    <a:lnTo>
                      <a:pt x="188" y="1"/>
                    </a:lnTo>
                    <a:lnTo>
                      <a:pt x="187" y="1"/>
                    </a:lnTo>
                    <a:lnTo>
                      <a:pt x="186" y="3"/>
                    </a:lnTo>
                    <a:lnTo>
                      <a:pt x="185" y="5"/>
                    </a:lnTo>
                    <a:lnTo>
                      <a:pt x="185"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45" name="chenying0907 914"/>
              <p:cNvSpPr/>
              <p:nvPr/>
            </p:nvSpPr>
            <p:spPr bwMode="auto">
              <a:xfrm>
                <a:off x="3570288" y="1301750"/>
                <a:ext cx="96838" cy="488950"/>
              </a:xfrm>
              <a:custGeom>
                <a:avLst/>
                <a:gdLst/>
                <a:ahLst/>
                <a:cxnLst>
                  <a:cxn ang="0">
                    <a:pos x="175" y="5"/>
                  </a:cxn>
                  <a:cxn ang="0">
                    <a:pos x="172" y="13"/>
                  </a:cxn>
                  <a:cxn ang="0">
                    <a:pos x="163" y="30"/>
                  </a:cxn>
                  <a:cxn ang="0">
                    <a:pos x="161" y="39"/>
                  </a:cxn>
                  <a:cxn ang="0">
                    <a:pos x="161" y="62"/>
                  </a:cxn>
                  <a:cxn ang="0">
                    <a:pos x="159" y="87"/>
                  </a:cxn>
                  <a:cxn ang="0">
                    <a:pos x="149" y="148"/>
                  </a:cxn>
                  <a:cxn ang="0">
                    <a:pos x="146" y="164"/>
                  </a:cxn>
                  <a:cxn ang="0">
                    <a:pos x="138" y="193"/>
                  </a:cxn>
                  <a:cxn ang="0">
                    <a:pos x="135" y="207"/>
                  </a:cxn>
                  <a:cxn ang="0">
                    <a:pos x="128" y="268"/>
                  </a:cxn>
                  <a:cxn ang="0">
                    <a:pos x="117" y="361"/>
                  </a:cxn>
                  <a:cxn ang="0">
                    <a:pos x="106" y="422"/>
                  </a:cxn>
                  <a:cxn ang="0">
                    <a:pos x="99" y="452"/>
                  </a:cxn>
                  <a:cxn ang="0">
                    <a:pos x="72" y="538"/>
                  </a:cxn>
                  <a:cxn ang="0">
                    <a:pos x="64" y="568"/>
                  </a:cxn>
                  <a:cxn ang="0">
                    <a:pos x="50" y="630"/>
                  </a:cxn>
                  <a:cxn ang="0">
                    <a:pos x="38" y="691"/>
                  </a:cxn>
                  <a:cxn ang="0">
                    <a:pos x="15" y="809"/>
                  </a:cxn>
                  <a:cxn ang="0">
                    <a:pos x="6" y="865"/>
                  </a:cxn>
                  <a:cxn ang="0">
                    <a:pos x="1" y="906"/>
                  </a:cxn>
                  <a:cxn ang="0">
                    <a:pos x="0" y="921"/>
                  </a:cxn>
                  <a:cxn ang="0">
                    <a:pos x="2" y="924"/>
                  </a:cxn>
                  <a:cxn ang="0">
                    <a:pos x="5" y="925"/>
                  </a:cxn>
                  <a:cxn ang="0">
                    <a:pos x="8" y="924"/>
                  </a:cxn>
                  <a:cxn ang="0">
                    <a:pos x="9" y="921"/>
                  </a:cxn>
                  <a:cxn ang="0">
                    <a:pos x="10" y="906"/>
                  </a:cxn>
                  <a:cxn ang="0">
                    <a:pos x="13" y="875"/>
                  </a:cxn>
                  <a:cxn ang="0">
                    <a:pos x="16" y="862"/>
                  </a:cxn>
                  <a:cxn ang="0">
                    <a:pos x="25" y="803"/>
                  </a:cxn>
                  <a:cxn ang="0">
                    <a:pos x="31" y="774"/>
                  </a:cxn>
                  <a:cxn ang="0">
                    <a:pos x="48" y="685"/>
                  </a:cxn>
                  <a:cxn ang="0">
                    <a:pos x="62" y="623"/>
                  </a:cxn>
                  <a:cxn ang="0">
                    <a:pos x="75" y="560"/>
                  </a:cxn>
                  <a:cxn ang="0">
                    <a:pos x="83" y="531"/>
                  </a:cxn>
                  <a:cxn ang="0">
                    <a:pos x="110" y="446"/>
                  </a:cxn>
                  <a:cxn ang="0">
                    <a:pos x="117" y="417"/>
                  </a:cxn>
                  <a:cxn ang="0">
                    <a:pos x="129" y="355"/>
                  </a:cxn>
                  <a:cxn ang="0">
                    <a:pos x="138" y="262"/>
                  </a:cxn>
                  <a:cxn ang="0">
                    <a:pos x="145" y="201"/>
                  </a:cxn>
                  <a:cxn ang="0">
                    <a:pos x="148" y="186"/>
                  </a:cxn>
                  <a:cxn ang="0">
                    <a:pos x="157" y="157"/>
                  </a:cxn>
                  <a:cxn ang="0">
                    <a:pos x="161" y="143"/>
                  </a:cxn>
                  <a:cxn ang="0">
                    <a:pos x="167" y="94"/>
                  </a:cxn>
                  <a:cxn ang="0">
                    <a:pos x="169" y="70"/>
                  </a:cxn>
                  <a:cxn ang="0">
                    <a:pos x="171" y="45"/>
                  </a:cxn>
                  <a:cxn ang="0">
                    <a:pos x="172" y="36"/>
                  </a:cxn>
                  <a:cxn ang="0">
                    <a:pos x="181" y="17"/>
                  </a:cxn>
                  <a:cxn ang="0">
                    <a:pos x="185" y="7"/>
                  </a:cxn>
                  <a:cxn ang="0">
                    <a:pos x="185" y="5"/>
                  </a:cxn>
                  <a:cxn ang="0">
                    <a:pos x="180" y="1"/>
                  </a:cxn>
                  <a:cxn ang="0">
                    <a:pos x="177" y="1"/>
                  </a:cxn>
                  <a:cxn ang="0">
                    <a:pos x="175" y="5"/>
                  </a:cxn>
                </a:cxnLst>
                <a:rect l="0" t="0" r="r" b="b"/>
                <a:pathLst>
                  <a:path w="185" h="925">
                    <a:moveTo>
                      <a:pt x="175" y="5"/>
                    </a:moveTo>
                    <a:lnTo>
                      <a:pt x="175" y="5"/>
                    </a:lnTo>
                    <a:lnTo>
                      <a:pt x="174" y="9"/>
                    </a:lnTo>
                    <a:lnTo>
                      <a:pt x="172" y="13"/>
                    </a:lnTo>
                    <a:lnTo>
                      <a:pt x="168" y="22"/>
                    </a:lnTo>
                    <a:lnTo>
                      <a:pt x="163" y="30"/>
                    </a:lnTo>
                    <a:lnTo>
                      <a:pt x="162" y="35"/>
                    </a:lnTo>
                    <a:lnTo>
                      <a:pt x="161" y="39"/>
                    </a:lnTo>
                    <a:lnTo>
                      <a:pt x="161" y="39"/>
                    </a:lnTo>
                    <a:lnTo>
                      <a:pt x="161" y="62"/>
                    </a:lnTo>
                    <a:lnTo>
                      <a:pt x="159" y="87"/>
                    </a:lnTo>
                    <a:lnTo>
                      <a:pt x="159" y="87"/>
                    </a:lnTo>
                    <a:lnTo>
                      <a:pt x="155" y="118"/>
                    </a:lnTo>
                    <a:lnTo>
                      <a:pt x="149" y="148"/>
                    </a:lnTo>
                    <a:lnTo>
                      <a:pt x="149" y="148"/>
                    </a:lnTo>
                    <a:lnTo>
                      <a:pt x="146" y="164"/>
                    </a:lnTo>
                    <a:lnTo>
                      <a:pt x="142" y="178"/>
                    </a:lnTo>
                    <a:lnTo>
                      <a:pt x="138" y="193"/>
                    </a:lnTo>
                    <a:lnTo>
                      <a:pt x="135" y="207"/>
                    </a:lnTo>
                    <a:lnTo>
                      <a:pt x="135" y="207"/>
                    </a:lnTo>
                    <a:lnTo>
                      <a:pt x="131" y="238"/>
                    </a:lnTo>
                    <a:lnTo>
                      <a:pt x="128" y="268"/>
                    </a:lnTo>
                    <a:lnTo>
                      <a:pt x="122" y="330"/>
                    </a:lnTo>
                    <a:lnTo>
                      <a:pt x="117" y="361"/>
                    </a:lnTo>
                    <a:lnTo>
                      <a:pt x="112" y="392"/>
                    </a:lnTo>
                    <a:lnTo>
                      <a:pt x="106" y="422"/>
                    </a:lnTo>
                    <a:lnTo>
                      <a:pt x="99" y="452"/>
                    </a:lnTo>
                    <a:lnTo>
                      <a:pt x="99" y="452"/>
                    </a:lnTo>
                    <a:lnTo>
                      <a:pt x="80" y="510"/>
                    </a:lnTo>
                    <a:lnTo>
                      <a:pt x="72" y="538"/>
                    </a:lnTo>
                    <a:lnTo>
                      <a:pt x="64" y="568"/>
                    </a:lnTo>
                    <a:lnTo>
                      <a:pt x="64" y="568"/>
                    </a:lnTo>
                    <a:lnTo>
                      <a:pt x="56" y="599"/>
                    </a:lnTo>
                    <a:lnTo>
                      <a:pt x="50" y="630"/>
                    </a:lnTo>
                    <a:lnTo>
                      <a:pt x="38" y="691"/>
                    </a:lnTo>
                    <a:lnTo>
                      <a:pt x="38" y="691"/>
                    </a:lnTo>
                    <a:lnTo>
                      <a:pt x="25" y="750"/>
                    </a:lnTo>
                    <a:lnTo>
                      <a:pt x="15" y="809"/>
                    </a:lnTo>
                    <a:lnTo>
                      <a:pt x="15" y="809"/>
                    </a:lnTo>
                    <a:lnTo>
                      <a:pt x="6" y="865"/>
                    </a:lnTo>
                    <a:lnTo>
                      <a:pt x="2" y="893"/>
                    </a:lnTo>
                    <a:lnTo>
                      <a:pt x="1" y="906"/>
                    </a:lnTo>
                    <a:lnTo>
                      <a:pt x="0" y="921"/>
                    </a:lnTo>
                    <a:lnTo>
                      <a:pt x="0" y="921"/>
                    </a:lnTo>
                    <a:lnTo>
                      <a:pt x="1" y="923"/>
                    </a:lnTo>
                    <a:lnTo>
                      <a:pt x="2" y="924"/>
                    </a:lnTo>
                    <a:lnTo>
                      <a:pt x="3" y="925"/>
                    </a:lnTo>
                    <a:lnTo>
                      <a:pt x="5" y="925"/>
                    </a:lnTo>
                    <a:lnTo>
                      <a:pt x="7" y="925"/>
                    </a:lnTo>
                    <a:lnTo>
                      <a:pt x="8" y="924"/>
                    </a:lnTo>
                    <a:lnTo>
                      <a:pt x="9" y="923"/>
                    </a:lnTo>
                    <a:lnTo>
                      <a:pt x="9" y="921"/>
                    </a:lnTo>
                    <a:lnTo>
                      <a:pt x="9" y="921"/>
                    </a:lnTo>
                    <a:lnTo>
                      <a:pt x="10" y="906"/>
                    </a:lnTo>
                    <a:lnTo>
                      <a:pt x="11" y="891"/>
                    </a:lnTo>
                    <a:lnTo>
                      <a:pt x="13" y="875"/>
                    </a:lnTo>
                    <a:lnTo>
                      <a:pt x="16" y="862"/>
                    </a:lnTo>
                    <a:lnTo>
                      <a:pt x="16" y="862"/>
                    </a:lnTo>
                    <a:lnTo>
                      <a:pt x="21" y="833"/>
                    </a:lnTo>
                    <a:lnTo>
                      <a:pt x="25" y="803"/>
                    </a:lnTo>
                    <a:lnTo>
                      <a:pt x="25" y="803"/>
                    </a:lnTo>
                    <a:lnTo>
                      <a:pt x="31" y="774"/>
                    </a:lnTo>
                    <a:lnTo>
                      <a:pt x="37" y="744"/>
                    </a:lnTo>
                    <a:lnTo>
                      <a:pt x="48" y="685"/>
                    </a:lnTo>
                    <a:lnTo>
                      <a:pt x="48" y="685"/>
                    </a:lnTo>
                    <a:lnTo>
                      <a:pt x="62" y="623"/>
                    </a:lnTo>
                    <a:lnTo>
                      <a:pt x="68" y="592"/>
                    </a:lnTo>
                    <a:lnTo>
                      <a:pt x="75" y="560"/>
                    </a:lnTo>
                    <a:lnTo>
                      <a:pt x="75" y="560"/>
                    </a:lnTo>
                    <a:lnTo>
                      <a:pt x="83" y="531"/>
                    </a:lnTo>
                    <a:lnTo>
                      <a:pt x="93" y="503"/>
                    </a:lnTo>
                    <a:lnTo>
                      <a:pt x="110" y="446"/>
                    </a:lnTo>
                    <a:lnTo>
                      <a:pt x="110" y="446"/>
                    </a:lnTo>
                    <a:lnTo>
                      <a:pt x="117" y="417"/>
                    </a:lnTo>
                    <a:lnTo>
                      <a:pt x="124" y="386"/>
                    </a:lnTo>
                    <a:lnTo>
                      <a:pt x="129" y="355"/>
                    </a:lnTo>
                    <a:lnTo>
                      <a:pt x="132" y="324"/>
                    </a:lnTo>
                    <a:lnTo>
                      <a:pt x="138" y="262"/>
                    </a:lnTo>
                    <a:lnTo>
                      <a:pt x="141" y="231"/>
                    </a:lnTo>
                    <a:lnTo>
                      <a:pt x="145" y="201"/>
                    </a:lnTo>
                    <a:lnTo>
                      <a:pt x="145" y="201"/>
                    </a:lnTo>
                    <a:lnTo>
                      <a:pt x="148" y="186"/>
                    </a:lnTo>
                    <a:lnTo>
                      <a:pt x="153" y="172"/>
                    </a:lnTo>
                    <a:lnTo>
                      <a:pt x="157" y="157"/>
                    </a:lnTo>
                    <a:lnTo>
                      <a:pt x="161" y="143"/>
                    </a:lnTo>
                    <a:lnTo>
                      <a:pt x="161" y="143"/>
                    </a:lnTo>
                    <a:lnTo>
                      <a:pt x="164" y="119"/>
                    </a:lnTo>
                    <a:lnTo>
                      <a:pt x="167" y="94"/>
                    </a:lnTo>
                    <a:lnTo>
                      <a:pt x="167" y="94"/>
                    </a:lnTo>
                    <a:lnTo>
                      <a:pt x="169" y="70"/>
                    </a:lnTo>
                    <a:lnTo>
                      <a:pt x="171" y="45"/>
                    </a:lnTo>
                    <a:lnTo>
                      <a:pt x="171" y="45"/>
                    </a:lnTo>
                    <a:lnTo>
                      <a:pt x="171" y="40"/>
                    </a:lnTo>
                    <a:lnTo>
                      <a:pt x="172" y="36"/>
                    </a:lnTo>
                    <a:lnTo>
                      <a:pt x="177" y="26"/>
                    </a:lnTo>
                    <a:lnTo>
                      <a:pt x="181" y="17"/>
                    </a:lnTo>
                    <a:lnTo>
                      <a:pt x="183" y="12"/>
                    </a:lnTo>
                    <a:lnTo>
                      <a:pt x="185" y="7"/>
                    </a:lnTo>
                    <a:lnTo>
                      <a:pt x="185" y="7"/>
                    </a:lnTo>
                    <a:lnTo>
                      <a:pt x="185" y="5"/>
                    </a:lnTo>
                    <a:lnTo>
                      <a:pt x="183" y="4"/>
                    </a:lnTo>
                    <a:lnTo>
                      <a:pt x="180" y="1"/>
                    </a:lnTo>
                    <a:lnTo>
                      <a:pt x="179" y="0"/>
                    </a:lnTo>
                    <a:lnTo>
                      <a:pt x="177" y="1"/>
                    </a:lnTo>
                    <a:lnTo>
                      <a:pt x="176" y="3"/>
                    </a:lnTo>
                    <a:lnTo>
                      <a:pt x="175" y="5"/>
                    </a:lnTo>
                    <a:lnTo>
                      <a:pt x="175"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46" name="chenying0907 915"/>
              <p:cNvSpPr/>
              <p:nvPr/>
            </p:nvSpPr>
            <p:spPr bwMode="auto">
              <a:xfrm>
                <a:off x="3605213" y="1336675"/>
                <a:ext cx="98425" cy="500063"/>
              </a:xfrm>
              <a:custGeom>
                <a:avLst/>
                <a:gdLst/>
                <a:ahLst/>
                <a:cxnLst>
                  <a:cxn ang="0">
                    <a:pos x="174" y="4"/>
                  </a:cxn>
                  <a:cxn ang="0">
                    <a:pos x="173" y="62"/>
                  </a:cxn>
                  <a:cxn ang="0">
                    <a:pos x="167" y="119"/>
                  </a:cxn>
                  <a:cxn ang="0">
                    <a:pos x="157" y="179"/>
                  </a:cxn>
                  <a:cxn ang="0">
                    <a:pos x="147" y="239"/>
                  </a:cxn>
                  <a:cxn ang="0">
                    <a:pos x="136" y="302"/>
                  </a:cxn>
                  <a:cxn ang="0">
                    <a:pos x="126" y="365"/>
                  </a:cxn>
                  <a:cxn ang="0">
                    <a:pos x="118" y="428"/>
                  </a:cxn>
                  <a:cxn ang="0">
                    <a:pos x="107" y="490"/>
                  </a:cxn>
                  <a:cxn ang="0">
                    <a:pos x="101" y="519"/>
                  </a:cxn>
                  <a:cxn ang="0">
                    <a:pos x="78" y="605"/>
                  </a:cxn>
                  <a:cxn ang="0">
                    <a:pos x="47" y="719"/>
                  </a:cxn>
                  <a:cxn ang="0">
                    <a:pos x="41" y="747"/>
                  </a:cxn>
                  <a:cxn ang="0">
                    <a:pos x="32" y="806"/>
                  </a:cxn>
                  <a:cxn ang="0">
                    <a:pos x="27" y="835"/>
                  </a:cxn>
                  <a:cxn ang="0">
                    <a:pos x="20" y="859"/>
                  </a:cxn>
                  <a:cxn ang="0">
                    <a:pos x="5" y="907"/>
                  </a:cxn>
                  <a:cxn ang="0">
                    <a:pos x="0" y="931"/>
                  </a:cxn>
                  <a:cxn ang="0">
                    <a:pos x="0" y="933"/>
                  </a:cxn>
                  <a:cxn ang="0">
                    <a:pos x="0" y="939"/>
                  </a:cxn>
                  <a:cxn ang="0">
                    <a:pos x="1" y="942"/>
                  </a:cxn>
                  <a:cxn ang="0">
                    <a:pos x="4" y="943"/>
                  </a:cxn>
                  <a:cxn ang="0">
                    <a:pos x="7" y="942"/>
                  </a:cxn>
                  <a:cxn ang="0">
                    <a:pos x="9" y="939"/>
                  </a:cxn>
                  <a:cxn ang="0">
                    <a:pos x="10" y="924"/>
                  </a:cxn>
                  <a:cxn ang="0">
                    <a:pos x="16" y="897"/>
                  </a:cxn>
                  <a:cxn ang="0">
                    <a:pos x="30" y="857"/>
                  </a:cxn>
                  <a:cxn ang="0">
                    <a:pos x="37" y="829"/>
                  </a:cxn>
                  <a:cxn ang="0">
                    <a:pos x="42" y="800"/>
                  </a:cxn>
                  <a:cxn ang="0">
                    <a:pos x="52" y="741"/>
                  </a:cxn>
                  <a:cxn ang="0">
                    <a:pos x="58" y="712"/>
                  </a:cxn>
                  <a:cxn ang="0">
                    <a:pos x="90" y="595"/>
                  </a:cxn>
                  <a:cxn ang="0">
                    <a:pos x="113" y="506"/>
                  </a:cxn>
                  <a:cxn ang="0">
                    <a:pos x="120" y="476"/>
                  </a:cxn>
                  <a:cxn ang="0">
                    <a:pos x="129" y="417"/>
                  </a:cxn>
                  <a:cxn ang="0">
                    <a:pos x="136" y="359"/>
                  </a:cxn>
                  <a:cxn ang="0">
                    <a:pos x="146" y="296"/>
                  </a:cxn>
                  <a:cxn ang="0">
                    <a:pos x="158" y="233"/>
                  </a:cxn>
                  <a:cxn ang="0">
                    <a:pos x="168" y="173"/>
                  </a:cxn>
                  <a:cxn ang="0">
                    <a:pos x="178" y="113"/>
                  </a:cxn>
                  <a:cxn ang="0">
                    <a:pos x="184" y="58"/>
                  </a:cxn>
                  <a:cxn ang="0">
                    <a:pos x="185" y="4"/>
                  </a:cxn>
                  <a:cxn ang="0">
                    <a:pos x="184" y="2"/>
                  </a:cxn>
                  <a:cxn ang="0">
                    <a:pos x="182" y="0"/>
                  </a:cxn>
                  <a:cxn ang="0">
                    <a:pos x="177" y="0"/>
                  </a:cxn>
                  <a:cxn ang="0">
                    <a:pos x="175" y="2"/>
                  </a:cxn>
                  <a:cxn ang="0">
                    <a:pos x="174" y="4"/>
                  </a:cxn>
                </a:cxnLst>
                <a:rect l="0" t="0" r="r" b="b"/>
                <a:pathLst>
                  <a:path w="185" h="943">
                    <a:moveTo>
                      <a:pt x="174" y="4"/>
                    </a:moveTo>
                    <a:lnTo>
                      <a:pt x="174" y="4"/>
                    </a:lnTo>
                    <a:lnTo>
                      <a:pt x="174" y="33"/>
                    </a:lnTo>
                    <a:lnTo>
                      <a:pt x="173" y="62"/>
                    </a:lnTo>
                    <a:lnTo>
                      <a:pt x="171" y="90"/>
                    </a:lnTo>
                    <a:lnTo>
                      <a:pt x="167" y="119"/>
                    </a:lnTo>
                    <a:lnTo>
                      <a:pt x="167" y="119"/>
                    </a:lnTo>
                    <a:lnTo>
                      <a:pt x="157" y="179"/>
                    </a:lnTo>
                    <a:lnTo>
                      <a:pt x="147" y="239"/>
                    </a:lnTo>
                    <a:lnTo>
                      <a:pt x="147" y="239"/>
                    </a:lnTo>
                    <a:lnTo>
                      <a:pt x="142" y="271"/>
                    </a:lnTo>
                    <a:lnTo>
                      <a:pt x="136" y="302"/>
                    </a:lnTo>
                    <a:lnTo>
                      <a:pt x="131" y="334"/>
                    </a:lnTo>
                    <a:lnTo>
                      <a:pt x="126" y="365"/>
                    </a:lnTo>
                    <a:lnTo>
                      <a:pt x="126" y="365"/>
                    </a:lnTo>
                    <a:lnTo>
                      <a:pt x="118" y="428"/>
                    </a:lnTo>
                    <a:lnTo>
                      <a:pt x="112" y="459"/>
                    </a:lnTo>
                    <a:lnTo>
                      <a:pt x="107" y="490"/>
                    </a:lnTo>
                    <a:lnTo>
                      <a:pt x="107" y="490"/>
                    </a:lnTo>
                    <a:lnTo>
                      <a:pt x="101" y="519"/>
                    </a:lnTo>
                    <a:lnTo>
                      <a:pt x="94" y="547"/>
                    </a:lnTo>
                    <a:lnTo>
                      <a:pt x="78" y="605"/>
                    </a:lnTo>
                    <a:lnTo>
                      <a:pt x="62" y="662"/>
                    </a:lnTo>
                    <a:lnTo>
                      <a:pt x="47" y="719"/>
                    </a:lnTo>
                    <a:lnTo>
                      <a:pt x="47" y="719"/>
                    </a:lnTo>
                    <a:lnTo>
                      <a:pt x="41" y="747"/>
                    </a:lnTo>
                    <a:lnTo>
                      <a:pt x="36" y="776"/>
                    </a:lnTo>
                    <a:lnTo>
                      <a:pt x="32" y="806"/>
                    </a:lnTo>
                    <a:lnTo>
                      <a:pt x="27" y="835"/>
                    </a:lnTo>
                    <a:lnTo>
                      <a:pt x="27" y="835"/>
                    </a:lnTo>
                    <a:lnTo>
                      <a:pt x="24" y="848"/>
                    </a:lnTo>
                    <a:lnTo>
                      <a:pt x="20" y="859"/>
                    </a:lnTo>
                    <a:lnTo>
                      <a:pt x="12" y="883"/>
                    </a:lnTo>
                    <a:lnTo>
                      <a:pt x="5" y="907"/>
                    </a:lnTo>
                    <a:lnTo>
                      <a:pt x="2" y="919"/>
                    </a:lnTo>
                    <a:lnTo>
                      <a:pt x="0" y="931"/>
                    </a:lnTo>
                    <a:lnTo>
                      <a:pt x="0" y="931"/>
                    </a:lnTo>
                    <a:lnTo>
                      <a:pt x="0" y="933"/>
                    </a:lnTo>
                    <a:lnTo>
                      <a:pt x="0" y="939"/>
                    </a:lnTo>
                    <a:lnTo>
                      <a:pt x="0" y="939"/>
                    </a:lnTo>
                    <a:lnTo>
                      <a:pt x="0" y="940"/>
                    </a:lnTo>
                    <a:lnTo>
                      <a:pt x="1" y="942"/>
                    </a:lnTo>
                    <a:lnTo>
                      <a:pt x="2" y="943"/>
                    </a:lnTo>
                    <a:lnTo>
                      <a:pt x="4" y="943"/>
                    </a:lnTo>
                    <a:lnTo>
                      <a:pt x="6" y="943"/>
                    </a:lnTo>
                    <a:lnTo>
                      <a:pt x="7" y="942"/>
                    </a:lnTo>
                    <a:lnTo>
                      <a:pt x="8" y="940"/>
                    </a:lnTo>
                    <a:lnTo>
                      <a:pt x="9" y="939"/>
                    </a:lnTo>
                    <a:lnTo>
                      <a:pt x="9" y="939"/>
                    </a:lnTo>
                    <a:lnTo>
                      <a:pt x="10" y="924"/>
                    </a:lnTo>
                    <a:lnTo>
                      <a:pt x="13" y="911"/>
                    </a:lnTo>
                    <a:lnTo>
                      <a:pt x="16" y="897"/>
                    </a:lnTo>
                    <a:lnTo>
                      <a:pt x="21" y="884"/>
                    </a:lnTo>
                    <a:lnTo>
                      <a:pt x="30" y="857"/>
                    </a:lnTo>
                    <a:lnTo>
                      <a:pt x="34" y="843"/>
                    </a:lnTo>
                    <a:lnTo>
                      <a:pt x="37" y="829"/>
                    </a:lnTo>
                    <a:lnTo>
                      <a:pt x="37" y="829"/>
                    </a:lnTo>
                    <a:lnTo>
                      <a:pt x="42" y="800"/>
                    </a:lnTo>
                    <a:lnTo>
                      <a:pt x="47" y="771"/>
                    </a:lnTo>
                    <a:lnTo>
                      <a:pt x="52" y="741"/>
                    </a:lnTo>
                    <a:lnTo>
                      <a:pt x="58" y="712"/>
                    </a:lnTo>
                    <a:lnTo>
                      <a:pt x="58" y="712"/>
                    </a:lnTo>
                    <a:lnTo>
                      <a:pt x="73" y="653"/>
                    </a:lnTo>
                    <a:lnTo>
                      <a:pt x="90" y="595"/>
                    </a:lnTo>
                    <a:lnTo>
                      <a:pt x="106" y="535"/>
                    </a:lnTo>
                    <a:lnTo>
                      <a:pt x="113" y="506"/>
                    </a:lnTo>
                    <a:lnTo>
                      <a:pt x="120" y="476"/>
                    </a:lnTo>
                    <a:lnTo>
                      <a:pt x="120" y="476"/>
                    </a:lnTo>
                    <a:lnTo>
                      <a:pt x="125" y="447"/>
                    </a:lnTo>
                    <a:lnTo>
                      <a:pt x="129" y="417"/>
                    </a:lnTo>
                    <a:lnTo>
                      <a:pt x="136" y="359"/>
                    </a:lnTo>
                    <a:lnTo>
                      <a:pt x="136" y="359"/>
                    </a:lnTo>
                    <a:lnTo>
                      <a:pt x="141" y="327"/>
                    </a:lnTo>
                    <a:lnTo>
                      <a:pt x="146" y="296"/>
                    </a:lnTo>
                    <a:lnTo>
                      <a:pt x="153" y="264"/>
                    </a:lnTo>
                    <a:lnTo>
                      <a:pt x="158" y="233"/>
                    </a:lnTo>
                    <a:lnTo>
                      <a:pt x="158" y="233"/>
                    </a:lnTo>
                    <a:lnTo>
                      <a:pt x="168" y="173"/>
                    </a:lnTo>
                    <a:lnTo>
                      <a:pt x="178" y="113"/>
                    </a:lnTo>
                    <a:lnTo>
                      <a:pt x="178" y="113"/>
                    </a:lnTo>
                    <a:lnTo>
                      <a:pt x="182" y="86"/>
                    </a:lnTo>
                    <a:lnTo>
                      <a:pt x="184" y="58"/>
                    </a:lnTo>
                    <a:lnTo>
                      <a:pt x="184" y="32"/>
                    </a:lnTo>
                    <a:lnTo>
                      <a:pt x="185" y="4"/>
                    </a:lnTo>
                    <a:lnTo>
                      <a:pt x="185" y="4"/>
                    </a:lnTo>
                    <a:lnTo>
                      <a:pt x="184" y="2"/>
                    </a:lnTo>
                    <a:lnTo>
                      <a:pt x="183" y="1"/>
                    </a:lnTo>
                    <a:lnTo>
                      <a:pt x="182" y="0"/>
                    </a:lnTo>
                    <a:lnTo>
                      <a:pt x="180" y="0"/>
                    </a:lnTo>
                    <a:lnTo>
                      <a:pt x="177" y="0"/>
                    </a:lnTo>
                    <a:lnTo>
                      <a:pt x="176" y="1"/>
                    </a:lnTo>
                    <a:lnTo>
                      <a:pt x="175" y="2"/>
                    </a:lnTo>
                    <a:lnTo>
                      <a:pt x="174" y="4"/>
                    </a:lnTo>
                    <a:lnTo>
                      <a:pt x="174"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47" name="chenying0907 916"/>
              <p:cNvSpPr/>
              <p:nvPr/>
            </p:nvSpPr>
            <p:spPr bwMode="auto">
              <a:xfrm>
                <a:off x="3649663" y="1366838"/>
                <a:ext cx="90488" cy="492125"/>
              </a:xfrm>
              <a:custGeom>
                <a:avLst/>
                <a:gdLst/>
                <a:ahLst/>
                <a:cxnLst>
                  <a:cxn ang="0">
                    <a:pos x="162" y="5"/>
                  </a:cxn>
                  <a:cxn ang="0">
                    <a:pos x="161" y="67"/>
                  </a:cxn>
                  <a:cxn ang="0">
                    <a:pos x="155" y="128"/>
                  </a:cxn>
                  <a:cxn ang="0">
                    <a:pos x="151" y="156"/>
                  </a:cxn>
                  <a:cxn ang="0">
                    <a:pos x="141" y="214"/>
                  </a:cxn>
                  <a:cxn ang="0">
                    <a:pos x="137" y="243"/>
                  </a:cxn>
                  <a:cxn ang="0">
                    <a:pos x="123" y="335"/>
                  </a:cxn>
                  <a:cxn ang="0">
                    <a:pos x="111" y="397"/>
                  </a:cxn>
                  <a:cxn ang="0">
                    <a:pos x="97" y="457"/>
                  </a:cxn>
                  <a:cxn ang="0">
                    <a:pos x="87" y="487"/>
                  </a:cxn>
                  <a:cxn ang="0">
                    <a:pos x="69" y="543"/>
                  </a:cxn>
                  <a:cxn ang="0">
                    <a:pos x="51" y="599"/>
                  </a:cxn>
                  <a:cxn ang="0">
                    <a:pos x="48" y="614"/>
                  </a:cxn>
                  <a:cxn ang="0">
                    <a:pos x="44" y="658"/>
                  </a:cxn>
                  <a:cxn ang="0">
                    <a:pos x="40" y="702"/>
                  </a:cxn>
                  <a:cxn ang="0">
                    <a:pos x="38" y="717"/>
                  </a:cxn>
                  <a:cxn ang="0">
                    <a:pos x="23" y="796"/>
                  </a:cxn>
                  <a:cxn ang="0">
                    <a:pos x="17" y="822"/>
                  </a:cxn>
                  <a:cxn ang="0">
                    <a:pos x="12" y="846"/>
                  </a:cxn>
                  <a:cxn ang="0">
                    <a:pos x="6" y="898"/>
                  </a:cxn>
                  <a:cxn ang="0">
                    <a:pos x="0" y="924"/>
                  </a:cxn>
                  <a:cxn ang="0">
                    <a:pos x="0" y="926"/>
                  </a:cxn>
                  <a:cxn ang="0">
                    <a:pos x="3" y="928"/>
                  </a:cxn>
                  <a:cxn ang="0">
                    <a:pos x="6" y="929"/>
                  </a:cxn>
                  <a:cxn ang="0">
                    <a:pos x="9" y="928"/>
                  </a:cxn>
                  <a:cxn ang="0">
                    <a:pos x="10" y="926"/>
                  </a:cxn>
                  <a:cxn ang="0">
                    <a:pos x="14" y="902"/>
                  </a:cxn>
                  <a:cxn ang="0">
                    <a:pos x="20" y="855"/>
                  </a:cxn>
                  <a:cxn ang="0">
                    <a:pos x="25" y="831"/>
                  </a:cxn>
                  <a:cxn ang="0">
                    <a:pos x="30" y="805"/>
                  </a:cxn>
                  <a:cxn ang="0">
                    <a:pos x="45" y="727"/>
                  </a:cxn>
                  <a:cxn ang="0">
                    <a:pos x="49" y="698"/>
                  </a:cxn>
                  <a:cxn ang="0">
                    <a:pos x="54" y="640"/>
                  </a:cxn>
                  <a:cxn ang="0">
                    <a:pos x="58" y="610"/>
                  </a:cxn>
                  <a:cxn ang="0">
                    <a:pos x="66" y="580"/>
                  </a:cxn>
                  <a:cxn ang="0">
                    <a:pos x="86" y="519"/>
                  </a:cxn>
                  <a:cxn ang="0">
                    <a:pos x="97" y="490"/>
                  </a:cxn>
                  <a:cxn ang="0">
                    <a:pos x="113" y="431"/>
                  </a:cxn>
                  <a:cxn ang="0">
                    <a:pos x="126" y="372"/>
                  </a:cxn>
                  <a:cxn ang="0">
                    <a:pos x="137" y="312"/>
                  </a:cxn>
                  <a:cxn ang="0">
                    <a:pos x="145" y="252"/>
                  </a:cxn>
                  <a:cxn ang="0">
                    <a:pos x="155" y="186"/>
                  </a:cxn>
                  <a:cxn ang="0">
                    <a:pos x="166" y="121"/>
                  </a:cxn>
                  <a:cxn ang="0">
                    <a:pos x="169" y="92"/>
                  </a:cxn>
                  <a:cxn ang="0">
                    <a:pos x="171" y="34"/>
                  </a:cxn>
                  <a:cxn ang="0">
                    <a:pos x="171" y="5"/>
                  </a:cxn>
                  <a:cxn ang="0">
                    <a:pos x="170" y="1"/>
                  </a:cxn>
                  <a:cxn ang="0">
                    <a:pos x="167" y="0"/>
                  </a:cxn>
                  <a:cxn ang="0">
                    <a:pos x="164" y="1"/>
                  </a:cxn>
                  <a:cxn ang="0">
                    <a:pos x="162" y="5"/>
                  </a:cxn>
                </a:cxnLst>
                <a:rect l="0" t="0" r="r" b="b"/>
                <a:pathLst>
                  <a:path w="171" h="929">
                    <a:moveTo>
                      <a:pt x="162" y="5"/>
                    </a:moveTo>
                    <a:lnTo>
                      <a:pt x="162" y="5"/>
                    </a:lnTo>
                    <a:lnTo>
                      <a:pt x="162" y="36"/>
                    </a:lnTo>
                    <a:lnTo>
                      <a:pt x="161" y="67"/>
                    </a:lnTo>
                    <a:lnTo>
                      <a:pt x="160" y="97"/>
                    </a:lnTo>
                    <a:lnTo>
                      <a:pt x="155" y="128"/>
                    </a:lnTo>
                    <a:lnTo>
                      <a:pt x="155" y="128"/>
                    </a:lnTo>
                    <a:lnTo>
                      <a:pt x="151" y="156"/>
                    </a:lnTo>
                    <a:lnTo>
                      <a:pt x="146" y="185"/>
                    </a:lnTo>
                    <a:lnTo>
                      <a:pt x="141" y="214"/>
                    </a:lnTo>
                    <a:lnTo>
                      <a:pt x="137" y="243"/>
                    </a:lnTo>
                    <a:lnTo>
                      <a:pt x="137" y="243"/>
                    </a:lnTo>
                    <a:lnTo>
                      <a:pt x="129" y="305"/>
                    </a:lnTo>
                    <a:lnTo>
                      <a:pt x="123" y="335"/>
                    </a:lnTo>
                    <a:lnTo>
                      <a:pt x="117" y="366"/>
                    </a:lnTo>
                    <a:lnTo>
                      <a:pt x="111" y="397"/>
                    </a:lnTo>
                    <a:lnTo>
                      <a:pt x="104" y="427"/>
                    </a:lnTo>
                    <a:lnTo>
                      <a:pt x="97" y="457"/>
                    </a:lnTo>
                    <a:lnTo>
                      <a:pt x="87" y="487"/>
                    </a:lnTo>
                    <a:lnTo>
                      <a:pt x="87" y="487"/>
                    </a:lnTo>
                    <a:lnTo>
                      <a:pt x="78" y="515"/>
                    </a:lnTo>
                    <a:lnTo>
                      <a:pt x="69" y="543"/>
                    </a:lnTo>
                    <a:lnTo>
                      <a:pt x="59" y="572"/>
                    </a:lnTo>
                    <a:lnTo>
                      <a:pt x="51" y="599"/>
                    </a:lnTo>
                    <a:lnTo>
                      <a:pt x="51" y="599"/>
                    </a:lnTo>
                    <a:lnTo>
                      <a:pt x="48" y="614"/>
                    </a:lnTo>
                    <a:lnTo>
                      <a:pt x="46" y="628"/>
                    </a:lnTo>
                    <a:lnTo>
                      <a:pt x="44" y="658"/>
                    </a:lnTo>
                    <a:lnTo>
                      <a:pt x="42" y="687"/>
                    </a:lnTo>
                    <a:lnTo>
                      <a:pt x="40" y="702"/>
                    </a:lnTo>
                    <a:lnTo>
                      <a:pt x="38" y="717"/>
                    </a:lnTo>
                    <a:lnTo>
                      <a:pt x="38" y="717"/>
                    </a:lnTo>
                    <a:lnTo>
                      <a:pt x="28" y="769"/>
                    </a:lnTo>
                    <a:lnTo>
                      <a:pt x="23" y="796"/>
                    </a:lnTo>
                    <a:lnTo>
                      <a:pt x="17" y="822"/>
                    </a:lnTo>
                    <a:lnTo>
                      <a:pt x="17" y="822"/>
                    </a:lnTo>
                    <a:lnTo>
                      <a:pt x="15" y="834"/>
                    </a:lnTo>
                    <a:lnTo>
                      <a:pt x="12" y="846"/>
                    </a:lnTo>
                    <a:lnTo>
                      <a:pt x="9" y="872"/>
                    </a:lnTo>
                    <a:lnTo>
                      <a:pt x="6" y="898"/>
                    </a:lnTo>
                    <a:lnTo>
                      <a:pt x="4" y="910"/>
                    </a:lnTo>
                    <a:lnTo>
                      <a:pt x="0" y="924"/>
                    </a:lnTo>
                    <a:lnTo>
                      <a:pt x="0" y="924"/>
                    </a:lnTo>
                    <a:lnTo>
                      <a:pt x="0" y="926"/>
                    </a:lnTo>
                    <a:lnTo>
                      <a:pt x="2" y="927"/>
                    </a:lnTo>
                    <a:lnTo>
                      <a:pt x="3" y="928"/>
                    </a:lnTo>
                    <a:lnTo>
                      <a:pt x="5" y="929"/>
                    </a:lnTo>
                    <a:lnTo>
                      <a:pt x="6" y="929"/>
                    </a:lnTo>
                    <a:lnTo>
                      <a:pt x="8" y="929"/>
                    </a:lnTo>
                    <a:lnTo>
                      <a:pt x="9" y="928"/>
                    </a:lnTo>
                    <a:lnTo>
                      <a:pt x="10" y="926"/>
                    </a:lnTo>
                    <a:lnTo>
                      <a:pt x="10" y="926"/>
                    </a:lnTo>
                    <a:lnTo>
                      <a:pt x="13" y="915"/>
                    </a:lnTo>
                    <a:lnTo>
                      <a:pt x="14" y="902"/>
                    </a:lnTo>
                    <a:lnTo>
                      <a:pt x="17" y="878"/>
                    </a:lnTo>
                    <a:lnTo>
                      <a:pt x="20" y="855"/>
                    </a:lnTo>
                    <a:lnTo>
                      <a:pt x="22" y="842"/>
                    </a:lnTo>
                    <a:lnTo>
                      <a:pt x="25" y="831"/>
                    </a:lnTo>
                    <a:lnTo>
                      <a:pt x="25" y="831"/>
                    </a:lnTo>
                    <a:lnTo>
                      <a:pt x="30" y="805"/>
                    </a:lnTo>
                    <a:lnTo>
                      <a:pt x="36" y="778"/>
                    </a:lnTo>
                    <a:lnTo>
                      <a:pt x="45" y="727"/>
                    </a:lnTo>
                    <a:lnTo>
                      <a:pt x="45" y="727"/>
                    </a:lnTo>
                    <a:lnTo>
                      <a:pt x="49" y="698"/>
                    </a:lnTo>
                    <a:lnTo>
                      <a:pt x="52" y="669"/>
                    </a:lnTo>
                    <a:lnTo>
                      <a:pt x="54" y="640"/>
                    </a:lnTo>
                    <a:lnTo>
                      <a:pt x="58" y="610"/>
                    </a:lnTo>
                    <a:lnTo>
                      <a:pt x="58" y="610"/>
                    </a:lnTo>
                    <a:lnTo>
                      <a:pt x="61" y="595"/>
                    </a:lnTo>
                    <a:lnTo>
                      <a:pt x="66" y="580"/>
                    </a:lnTo>
                    <a:lnTo>
                      <a:pt x="76" y="550"/>
                    </a:lnTo>
                    <a:lnTo>
                      <a:pt x="86" y="519"/>
                    </a:lnTo>
                    <a:lnTo>
                      <a:pt x="97" y="490"/>
                    </a:lnTo>
                    <a:lnTo>
                      <a:pt x="97" y="490"/>
                    </a:lnTo>
                    <a:lnTo>
                      <a:pt x="106" y="461"/>
                    </a:lnTo>
                    <a:lnTo>
                      <a:pt x="113" y="431"/>
                    </a:lnTo>
                    <a:lnTo>
                      <a:pt x="120" y="402"/>
                    </a:lnTo>
                    <a:lnTo>
                      <a:pt x="126" y="372"/>
                    </a:lnTo>
                    <a:lnTo>
                      <a:pt x="132" y="342"/>
                    </a:lnTo>
                    <a:lnTo>
                      <a:pt x="137" y="312"/>
                    </a:lnTo>
                    <a:lnTo>
                      <a:pt x="145" y="252"/>
                    </a:lnTo>
                    <a:lnTo>
                      <a:pt x="145" y="252"/>
                    </a:lnTo>
                    <a:lnTo>
                      <a:pt x="149" y="219"/>
                    </a:lnTo>
                    <a:lnTo>
                      <a:pt x="155" y="186"/>
                    </a:lnTo>
                    <a:lnTo>
                      <a:pt x="161" y="154"/>
                    </a:lnTo>
                    <a:lnTo>
                      <a:pt x="166" y="121"/>
                    </a:lnTo>
                    <a:lnTo>
                      <a:pt x="166" y="121"/>
                    </a:lnTo>
                    <a:lnTo>
                      <a:pt x="169" y="92"/>
                    </a:lnTo>
                    <a:lnTo>
                      <a:pt x="171" y="63"/>
                    </a:lnTo>
                    <a:lnTo>
                      <a:pt x="171" y="34"/>
                    </a:lnTo>
                    <a:lnTo>
                      <a:pt x="171" y="5"/>
                    </a:lnTo>
                    <a:lnTo>
                      <a:pt x="171" y="5"/>
                    </a:lnTo>
                    <a:lnTo>
                      <a:pt x="171" y="2"/>
                    </a:lnTo>
                    <a:lnTo>
                      <a:pt x="170" y="1"/>
                    </a:lnTo>
                    <a:lnTo>
                      <a:pt x="168" y="0"/>
                    </a:lnTo>
                    <a:lnTo>
                      <a:pt x="167" y="0"/>
                    </a:lnTo>
                    <a:lnTo>
                      <a:pt x="165" y="0"/>
                    </a:lnTo>
                    <a:lnTo>
                      <a:pt x="164" y="1"/>
                    </a:lnTo>
                    <a:lnTo>
                      <a:pt x="163" y="2"/>
                    </a:lnTo>
                    <a:lnTo>
                      <a:pt x="162" y="5"/>
                    </a:lnTo>
                    <a:lnTo>
                      <a:pt x="162"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48" name="chenying0907 917"/>
              <p:cNvSpPr/>
              <p:nvPr/>
            </p:nvSpPr>
            <p:spPr bwMode="auto">
              <a:xfrm>
                <a:off x="3692525" y="1401763"/>
                <a:ext cx="90488" cy="436563"/>
              </a:xfrm>
              <a:custGeom>
                <a:avLst/>
                <a:gdLst/>
                <a:ahLst/>
                <a:cxnLst>
                  <a:cxn ang="0">
                    <a:pos x="161" y="5"/>
                  </a:cxn>
                  <a:cxn ang="0">
                    <a:pos x="157" y="61"/>
                  </a:cxn>
                  <a:cxn ang="0">
                    <a:pos x="148" y="118"/>
                  </a:cxn>
                  <a:cxn ang="0">
                    <a:pos x="143" y="143"/>
                  </a:cxn>
                  <a:cxn ang="0">
                    <a:pos x="130" y="192"/>
                  </a:cxn>
                  <a:cxn ang="0">
                    <a:pos x="126" y="216"/>
                  </a:cxn>
                  <a:cxn ang="0">
                    <a:pos x="124" y="236"/>
                  </a:cxn>
                  <a:cxn ang="0">
                    <a:pos x="124" y="257"/>
                  </a:cxn>
                  <a:cxn ang="0">
                    <a:pos x="120" y="285"/>
                  </a:cxn>
                  <a:cxn ang="0">
                    <a:pos x="115" y="314"/>
                  </a:cxn>
                  <a:cxn ang="0">
                    <a:pos x="97" y="395"/>
                  </a:cxn>
                  <a:cxn ang="0">
                    <a:pos x="93" y="422"/>
                  </a:cxn>
                  <a:cxn ang="0">
                    <a:pos x="88" y="472"/>
                  </a:cxn>
                  <a:cxn ang="0">
                    <a:pos x="82" y="520"/>
                  </a:cxn>
                  <a:cxn ang="0">
                    <a:pos x="74" y="547"/>
                  </a:cxn>
                  <a:cxn ang="0">
                    <a:pos x="56" y="599"/>
                  </a:cxn>
                  <a:cxn ang="0">
                    <a:pos x="47" y="624"/>
                  </a:cxn>
                  <a:cxn ang="0">
                    <a:pos x="24" y="696"/>
                  </a:cxn>
                  <a:cxn ang="0">
                    <a:pos x="10" y="745"/>
                  </a:cxn>
                  <a:cxn ang="0">
                    <a:pos x="2" y="795"/>
                  </a:cxn>
                  <a:cxn ang="0">
                    <a:pos x="0" y="820"/>
                  </a:cxn>
                  <a:cxn ang="0">
                    <a:pos x="2" y="823"/>
                  </a:cxn>
                  <a:cxn ang="0">
                    <a:pos x="5" y="825"/>
                  </a:cxn>
                  <a:cxn ang="0">
                    <a:pos x="8" y="823"/>
                  </a:cxn>
                  <a:cxn ang="0">
                    <a:pos x="9" y="820"/>
                  </a:cxn>
                  <a:cxn ang="0">
                    <a:pos x="11" y="794"/>
                  </a:cxn>
                  <a:cxn ang="0">
                    <a:pos x="21" y="743"/>
                  </a:cxn>
                  <a:cxn ang="0">
                    <a:pos x="34" y="693"/>
                  </a:cxn>
                  <a:cxn ang="0">
                    <a:pos x="58" y="618"/>
                  </a:cxn>
                  <a:cxn ang="0">
                    <a:pos x="66" y="594"/>
                  </a:cxn>
                  <a:cxn ang="0">
                    <a:pos x="84" y="547"/>
                  </a:cxn>
                  <a:cxn ang="0">
                    <a:pos x="90" y="522"/>
                  </a:cxn>
                  <a:cxn ang="0">
                    <a:pos x="95" y="496"/>
                  </a:cxn>
                  <a:cxn ang="0">
                    <a:pos x="100" y="443"/>
                  </a:cxn>
                  <a:cxn ang="0">
                    <a:pos x="103" y="416"/>
                  </a:cxn>
                  <a:cxn ang="0">
                    <a:pos x="113" y="366"/>
                  </a:cxn>
                  <a:cxn ang="0">
                    <a:pos x="123" y="316"/>
                  </a:cxn>
                  <a:cxn ang="0">
                    <a:pos x="133" y="266"/>
                  </a:cxn>
                  <a:cxn ang="0">
                    <a:pos x="134" y="253"/>
                  </a:cxn>
                  <a:cxn ang="0">
                    <a:pos x="134" y="226"/>
                  </a:cxn>
                  <a:cxn ang="0">
                    <a:pos x="136" y="212"/>
                  </a:cxn>
                  <a:cxn ang="0">
                    <a:pos x="147" y="162"/>
                  </a:cxn>
                  <a:cxn ang="0">
                    <a:pos x="159" y="112"/>
                  </a:cxn>
                  <a:cxn ang="0">
                    <a:pos x="163" y="85"/>
                  </a:cxn>
                  <a:cxn ang="0">
                    <a:pos x="169" y="32"/>
                  </a:cxn>
                  <a:cxn ang="0">
                    <a:pos x="170" y="5"/>
                  </a:cxn>
                  <a:cxn ang="0">
                    <a:pos x="169" y="1"/>
                  </a:cxn>
                  <a:cxn ang="0">
                    <a:pos x="166" y="0"/>
                  </a:cxn>
                  <a:cxn ang="0">
                    <a:pos x="163" y="1"/>
                  </a:cxn>
                  <a:cxn ang="0">
                    <a:pos x="161" y="5"/>
                  </a:cxn>
                </a:cxnLst>
                <a:rect l="0" t="0" r="r" b="b"/>
                <a:pathLst>
                  <a:path w="170" h="825">
                    <a:moveTo>
                      <a:pt x="161" y="5"/>
                    </a:moveTo>
                    <a:lnTo>
                      <a:pt x="161" y="5"/>
                    </a:lnTo>
                    <a:lnTo>
                      <a:pt x="160" y="34"/>
                    </a:lnTo>
                    <a:lnTo>
                      <a:pt x="157" y="61"/>
                    </a:lnTo>
                    <a:lnTo>
                      <a:pt x="153" y="90"/>
                    </a:lnTo>
                    <a:lnTo>
                      <a:pt x="148" y="118"/>
                    </a:lnTo>
                    <a:lnTo>
                      <a:pt x="148" y="118"/>
                    </a:lnTo>
                    <a:lnTo>
                      <a:pt x="143" y="143"/>
                    </a:lnTo>
                    <a:lnTo>
                      <a:pt x="136" y="168"/>
                    </a:lnTo>
                    <a:lnTo>
                      <a:pt x="130" y="192"/>
                    </a:lnTo>
                    <a:lnTo>
                      <a:pt x="126" y="216"/>
                    </a:lnTo>
                    <a:lnTo>
                      <a:pt x="126" y="216"/>
                    </a:lnTo>
                    <a:lnTo>
                      <a:pt x="124" y="227"/>
                    </a:lnTo>
                    <a:lnTo>
                      <a:pt x="124" y="236"/>
                    </a:lnTo>
                    <a:lnTo>
                      <a:pt x="124" y="257"/>
                    </a:lnTo>
                    <a:lnTo>
                      <a:pt x="124" y="257"/>
                    </a:lnTo>
                    <a:lnTo>
                      <a:pt x="123" y="271"/>
                    </a:lnTo>
                    <a:lnTo>
                      <a:pt x="120" y="285"/>
                    </a:lnTo>
                    <a:lnTo>
                      <a:pt x="115" y="314"/>
                    </a:lnTo>
                    <a:lnTo>
                      <a:pt x="115" y="314"/>
                    </a:lnTo>
                    <a:lnTo>
                      <a:pt x="102" y="367"/>
                    </a:lnTo>
                    <a:lnTo>
                      <a:pt x="97" y="395"/>
                    </a:lnTo>
                    <a:lnTo>
                      <a:pt x="93" y="422"/>
                    </a:lnTo>
                    <a:lnTo>
                      <a:pt x="93" y="422"/>
                    </a:lnTo>
                    <a:lnTo>
                      <a:pt x="91" y="447"/>
                    </a:lnTo>
                    <a:lnTo>
                      <a:pt x="88" y="472"/>
                    </a:lnTo>
                    <a:lnTo>
                      <a:pt x="86" y="495"/>
                    </a:lnTo>
                    <a:lnTo>
                      <a:pt x="82" y="520"/>
                    </a:lnTo>
                    <a:lnTo>
                      <a:pt x="82" y="520"/>
                    </a:lnTo>
                    <a:lnTo>
                      <a:pt x="74" y="547"/>
                    </a:lnTo>
                    <a:lnTo>
                      <a:pt x="65" y="573"/>
                    </a:lnTo>
                    <a:lnTo>
                      <a:pt x="56" y="599"/>
                    </a:lnTo>
                    <a:lnTo>
                      <a:pt x="47" y="624"/>
                    </a:lnTo>
                    <a:lnTo>
                      <a:pt x="47" y="624"/>
                    </a:lnTo>
                    <a:lnTo>
                      <a:pt x="31" y="672"/>
                    </a:lnTo>
                    <a:lnTo>
                      <a:pt x="24" y="696"/>
                    </a:lnTo>
                    <a:lnTo>
                      <a:pt x="17" y="720"/>
                    </a:lnTo>
                    <a:lnTo>
                      <a:pt x="10" y="745"/>
                    </a:lnTo>
                    <a:lnTo>
                      <a:pt x="5" y="770"/>
                    </a:lnTo>
                    <a:lnTo>
                      <a:pt x="2" y="795"/>
                    </a:lnTo>
                    <a:lnTo>
                      <a:pt x="0" y="820"/>
                    </a:lnTo>
                    <a:lnTo>
                      <a:pt x="0" y="820"/>
                    </a:lnTo>
                    <a:lnTo>
                      <a:pt x="1" y="822"/>
                    </a:lnTo>
                    <a:lnTo>
                      <a:pt x="2" y="823"/>
                    </a:lnTo>
                    <a:lnTo>
                      <a:pt x="3" y="824"/>
                    </a:lnTo>
                    <a:lnTo>
                      <a:pt x="5" y="825"/>
                    </a:lnTo>
                    <a:lnTo>
                      <a:pt x="6" y="824"/>
                    </a:lnTo>
                    <a:lnTo>
                      <a:pt x="8" y="823"/>
                    </a:lnTo>
                    <a:lnTo>
                      <a:pt x="9" y="822"/>
                    </a:lnTo>
                    <a:lnTo>
                      <a:pt x="9" y="820"/>
                    </a:lnTo>
                    <a:lnTo>
                      <a:pt x="9" y="820"/>
                    </a:lnTo>
                    <a:lnTo>
                      <a:pt x="11" y="794"/>
                    </a:lnTo>
                    <a:lnTo>
                      <a:pt x="15" y="769"/>
                    </a:lnTo>
                    <a:lnTo>
                      <a:pt x="21" y="743"/>
                    </a:lnTo>
                    <a:lnTo>
                      <a:pt x="27" y="717"/>
                    </a:lnTo>
                    <a:lnTo>
                      <a:pt x="34" y="693"/>
                    </a:lnTo>
                    <a:lnTo>
                      <a:pt x="42" y="668"/>
                    </a:lnTo>
                    <a:lnTo>
                      <a:pt x="58" y="618"/>
                    </a:lnTo>
                    <a:lnTo>
                      <a:pt x="58" y="618"/>
                    </a:lnTo>
                    <a:lnTo>
                      <a:pt x="66" y="594"/>
                    </a:lnTo>
                    <a:lnTo>
                      <a:pt x="75" y="571"/>
                    </a:lnTo>
                    <a:lnTo>
                      <a:pt x="84" y="547"/>
                    </a:lnTo>
                    <a:lnTo>
                      <a:pt x="90" y="522"/>
                    </a:lnTo>
                    <a:lnTo>
                      <a:pt x="90" y="522"/>
                    </a:lnTo>
                    <a:lnTo>
                      <a:pt x="93" y="510"/>
                    </a:lnTo>
                    <a:lnTo>
                      <a:pt x="95" y="496"/>
                    </a:lnTo>
                    <a:lnTo>
                      <a:pt x="98" y="469"/>
                    </a:lnTo>
                    <a:lnTo>
                      <a:pt x="100" y="443"/>
                    </a:lnTo>
                    <a:lnTo>
                      <a:pt x="103" y="416"/>
                    </a:lnTo>
                    <a:lnTo>
                      <a:pt x="103" y="416"/>
                    </a:lnTo>
                    <a:lnTo>
                      <a:pt x="107" y="391"/>
                    </a:lnTo>
                    <a:lnTo>
                      <a:pt x="113" y="366"/>
                    </a:lnTo>
                    <a:lnTo>
                      <a:pt x="123" y="316"/>
                    </a:lnTo>
                    <a:lnTo>
                      <a:pt x="123" y="316"/>
                    </a:lnTo>
                    <a:lnTo>
                      <a:pt x="128" y="291"/>
                    </a:lnTo>
                    <a:lnTo>
                      <a:pt x="133" y="266"/>
                    </a:lnTo>
                    <a:lnTo>
                      <a:pt x="133" y="266"/>
                    </a:lnTo>
                    <a:lnTo>
                      <a:pt x="134" y="253"/>
                    </a:lnTo>
                    <a:lnTo>
                      <a:pt x="134" y="239"/>
                    </a:lnTo>
                    <a:lnTo>
                      <a:pt x="134" y="226"/>
                    </a:lnTo>
                    <a:lnTo>
                      <a:pt x="136" y="212"/>
                    </a:lnTo>
                    <a:lnTo>
                      <a:pt x="136" y="212"/>
                    </a:lnTo>
                    <a:lnTo>
                      <a:pt x="141" y="186"/>
                    </a:lnTo>
                    <a:lnTo>
                      <a:pt x="147" y="162"/>
                    </a:lnTo>
                    <a:lnTo>
                      <a:pt x="153" y="137"/>
                    </a:lnTo>
                    <a:lnTo>
                      <a:pt x="159" y="112"/>
                    </a:lnTo>
                    <a:lnTo>
                      <a:pt x="159" y="112"/>
                    </a:lnTo>
                    <a:lnTo>
                      <a:pt x="163" y="85"/>
                    </a:lnTo>
                    <a:lnTo>
                      <a:pt x="167" y="58"/>
                    </a:lnTo>
                    <a:lnTo>
                      <a:pt x="169" y="32"/>
                    </a:lnTo>
                    <a:lnTo>
                      <a:pt x="170" y="5"/>
                    </a:lnTo>
                    <a:lnTo>
                      <a:pt x="170" y="5"/>
                    </a:lnTo>
                    <a:lnTo>
                      <a:pt x="170" y="3"/>
                    </a:lnTo>
                    <a:lnTo>
                      <a:pt x="169" y="1"/>
                    </a:lnTo>
                    <a:lnTo>
                      <a:pt x="168" y="0"/>
                    </a:lnTo>
                    <a:lnTo>
                      <a:pt x="166" y="0"/>
                    </a:lnTo>
                    <a:lnTo>
                      <a:pt x="164" y="0"/>
                    </a:lnTo>
                    <a:lnTo>
                      <a:pt x="163" y="1"/>
                    </a:lnTo>
                    <a:lnTo>
                      <a:pt x="162" y="3"/>
                    </a:lnTo>
                    <a:lnTo>
                      <a:pt x="161" y="5"/>
                    </a:lnTo>
                    <a:lnTo>
                      <a:pt x="161"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49" name="chenying0907 918"/>
              <p:cNvSpPr/>
              <p:nvPr/>
            </p:nvSpPr>
            <p:spPr bwMode="auto">
              <a:xfrm>
                <a:off x="3751263" y="1443038"/>
                <a:ext cx="66675" cy="360363"/>
              </a:xfrm>
              <a:custGeom>
                <a:avLst/>
                <a:gdLst/>
                <a:ahLst/>
                <a:cxnLst>
                  <a:cxn ang="0">
                    <a:pos x="117" y="4"/>
                  </a:cxn>
                  <a:cxn ang="0">
                    <a:pos x="116" y="50"/>
                  </a:cxn>
                  <a:cxn ang="0">
                    <a:pos x="108" y="139"/>
                  </a:cxn>
                  <a:cxn ang="0">
                    <a:pos x="94" y="228"/>
                  </a:cxn>
                  <a:cxn ang="0">
                    <a:pos x="68" y="361"/>
                  </a:cxn>
                  <a:cxn ang="0">
                    <a:pos x="63" y="383"/>
                  </a:cxn>
                  <a:cxn ang="0">
                    <a:pos x="57" y="404"/>
                  </a:cxn>
                  <a:cxn ang="0">
                    <a:pos x="48" y="432"/>
                  </a:cxn>
                  <a:cxn ang="0">
                    <a:pos x="47" y="440"/>
                  </a:cxn>
                  <a:cxn ang="0">
                    <a:pos x="44" y="482"/>
                  </a:cxn>
                  <a:cxn ang="0">
                    <a:pos x="38" y="523"/>
                  </a:cxn>
                  <a:cxn ang="0">
                    <a:pos x="32" y="542"/>
                  </a:cxn>
                  <a:cxn ang="0">
                    <a:pos x="10" y="598"/>
                  </a:cxn>
                  <a:cxn ang="0">
                    <a:pos x="7" y="608"/>
                  </a:cxn>
                  <a:cxn ang="0">
                    <a:pos x="2" y="637"/>
                  </a:cxn>
                  <a:cxn ang="0">
                    <a:pos x="0" y="678"/>
                  </a:cxn>
                  <a:cxn ang="0">
                    <a:pos x="0" y="680"/>
                  </a:cxn>
                  <a:cxn ang="0">
                    <a:pos x="3" y="682"/>
                  </a:cxn>
                  <a:cxn ang="0">
                    <a:pos x="6" y="682"/>
                  </a:cxn>
                  <a:cxn ang="0">
                    <a:pos x="9" y="680"/>
                  </a:cxn>
                  <a:cxn ang="0">
                    <a:pos x="9" y="678"/>
                  </a:cxn>
                  <a:cxn ang="0">
                    <a:pos x="12" y="635"/>
                  </a:cxn>
                  <a:cxn ang="0">
                    <a:pos x="22" y="594"/>
                  </a:cxn>
                  <a:cxn ang="0">
                    <a:pos x="36" y="556"/>
                  </a:cxn>
                  <a:cxn ang="0">
                    <a:pos x="48" y="517"/>
                  </a:cxn>
                  <a:cxn ang="0">
                    <a:pos x="51" y="501"/>
                  </a:cxn>
                  <a:cxn ang="0">
                    <a:pos x="56" y="448"/>
                  </a:cxn>
                  <a:cxn ang="0">
                    <a:pos x="57" y="436"/>
                  </a:cxn>
                  <a:cxn ang="0">
                    <a:pos x="67" y="398"/>
                  </a:cxn>
                  <a:cxn ang="0">
                    <a:pos x="77" y="359"/>
                  </a:cxn>
                  <a:cxn ang="0">
                    <a:pos x="80" y="347"/>
                  </a:cxn>
                  <a:cxn ang="0">
                    <a:pos x="96" y="262"/>
                  </a:cxn>
                  <a:cxn ang="0">
                    <a:pos x="112" y="178"/>
                  </a:cxn>
                  <a:cxn ang="0">
                    <a:pos x="119" y="134"/>
                  </a:cxn>
                  <a:cxn ang="0">
                    <a:pos x="127" y="48"/>
                  </a:cxn>
                  <a:cxn ang="0">
                    <a:pos x="128" y="4"/>
                  </a:cxn>
                  <a:cxn ang="0">
                    <a:pos x="126" y="1"/>
                  </a:cxn>
                  <a:cxn ang="0">
                    <a:pos x="122" y="0"/>
                  </a:cxn>
                  <a:cxn ang="0">
                    <a:pos x="119" y="1"/>
                  </a:cxn>
                  <a:cxn ang="0">
                    <a:pos x="117" y="4"/>
                  </a:cxn>
                </a:cxnLst>
                <a:rect l="0" t="0" r="r" b="b"/>
                <a:pathLst>
                  <a:path w="128" h="682">
                    <a:moveTo>
                      <a:pt x="117" y="4"/>
                    </a:moveTo>
                    <a:lnTo>
                      <a:pt x="117" y="4"/>
                    </a:lnTo>
                    <a:lnTo>
                      <a:pt x="117" y="27"/>
                    </a:lnTo>
                    <a:lnTo>
                      <a:pt x="116" y="50"/>
                    </a:lnTo>
                    <a:lnTo>
                      <a:pt x="113" y="95"/>
                    </a:lnTo>
                    <a:lnTo>
                      <a:pt x="108" y="139"/>
                    </a:lnTo>
                    <a:lnTo>
                      <a:pt x="101" y="184"/>
                    </a:lnTo>
                    <a:lnTo>
                      <a:pt x="94" y="228"/>
                    </a:lnTo>
                    <a:lnTo>
                      <a:pt x="84" y="273"/>
                    </a:lnTo>
                    <a:lnTo>
                      <a:pt x="68" y="361"/>
                    </a:lnTo>
                    <a:lnTo>
                      <a:pt x="68" y="361"/>
                    </a:lnTo>
                    <a:lnTo>
                      <a:pt x="63" y="383"/>
                    </a:lnTo>
                    <a:lnTo>
                      <a:pt x="57" y="404"/>
                    </a:lnTo>
                    <a:lnTo>
                      <a:pt x="57" y="404"/>
                    </a:lnTo>
                    <a:lnTo>
                      <a:pt x="51" y="422"/>
                    </a:lnTo>
                    <a:lnTo>
                      <a:pt x="48" y="432"/>
                    </a:lnTo>
                    <a:lnTo>
                      <a:pt x="47" y="440"/>
                    </a:lnTo>
                    <a:lnTo>
                      <a:pt x="47" y="440"/>
                    </a:lnTo>
                    <a:lnTo>
                      <a:pt x="46" y="461"/>
                    </a:lnTo>
                    <a:lnTo>
                      <a:pt x="44" y="482"/>
                    </a:lnTo>
                    <a:lnTo>
                      <a:pt x="41" y="503"/>
                    </a:lnTo>
                    <a:lnTo>
                      <a:pt x="38" y="523"/>
                    </a:lnTo>
                    <a:lnTo>
                      <a:pt x="38" y="523"/>
                    </a:lnTo>
                    <a:lnTo>
                      <a:pt x="32" y="542"/>
                    </a:lnTo>
                    <a:lnTo>
                      <a:pt x="24" y="561"/>
                    </a:lnTo>
                    <a:lnTo>
                      <a:pt x="10" y="598"/>
                    </a:lnTo>
                    <a:lnTo>
                      <a:pt x="10" y="598"/>
                    </a:lnTo>
                    <a:lnTo>
                      <a:pt x="7" y="608"/>
                    </a:lnTo>
                    <a:lnTo>
                      <a:pt x="5" y="618"/>
                    </a:lnTo>
                    <a:lnTo>
                      <a:pt x="2" y="637"/>
                    </a:lnTo>
                    <a:lnTo>
                      <a:pt x="0" y="657"/>
                    </a:lnTo>
                    <a:lnTo>
                      <a:pt x="0" y="678"/>
                    </a:lnTo>
                    <a:lnTo>
                      <a:pt x="0" y="678"/>
                    </a:lnTo>
                    <a:lnTo>
                      <a:pt x="0" y="680"/>
                    </a:lnTo>
                    <a:lnTo>
                      <a:pt x="1" y="681"/>
                    </a:lnTo>
                    <a:lnTo>
                      <a:pt x="3" y="682"/>
                    </a:lnTo>
                    <a:lnTo>
                      <a:pt x="4" y="682"/>
                    </a:lnTo>
                    <a:lnTo>
                      <a:pt x="6" y="682"/>
                    </a:lnTo>
                    <a:lnTo>
                      <a:pt x="7" y="681"/>
                    </a:lnTo>
                    <a:lnTo>
                      <a:pt x="9" y="680"/>
                    </a:lnTo>
                    <a:lnTo>
                      <a:pt x="9" y="678"/>
                    </a:lnTo>
                    <a:lnTo>
                      <a:pt x="9" y="678"/>
                    </a:lnTo>
                    <a:lnTo>
                      <a:pt x="10" y="656"/>
                    </a:lnTo>
                    <a:lnTo>
                      <a:pt x="12" y="635"/>
                    </a:lnTo>
                    <a:lnTo>
                      <a:pt x="16" y="615"/>
                    </a:lnTo>
                    <a:lnTo>
                      <a:pt x="22" y="594"/>
                    </a:lnTo>
                    <a:lnTo>
                      <a:pt x="22" y="594"/>
                    </a:lnTo>
                    <a:lnTo>
                      <a:pt x="36" y="556"/>
                    </a:lnTo>
                    <a:lnTo>
                      <a:pt x="43" y="537"/>
                    </a:lnTo>
                    <a:lnTo>
                      <a:pt x="48" y="517"/>
                    </a:lnTo>
                    <a:lnTo>
                      <a:pt x="48" y="517"/>
                    </a:lnTo>
                    <a:lnTo>
                      <a:pt x="51" y="501"/>
                    </a:lnTo>
                    <a:lnTo>
                      <a:pt x="53" y="483"/>
                    </a:lnTo>
                    <a:lnTo>
                      <a:pt x="56" y="448"/>
                    </a:lnTo>
                    <a:lnTo>
                      <a:pt x="56" y="448"/>
                    </a:lnTo>
                    <a:lnTo>
                      <a:pt x="57" y="436"/>
                    </a:lnTo>
                    <a:lnTo>
                      <a:pt x="60" y="422"/>
                    </a:lnTo>
                    <a:lnTo>
                      <a:pt x="67" y="398"/>
                    </a:lnTo>
                    <a:lnTo>
                      <a:pt x="74" y="372"/>
                    </a:lnTo>
                    <a:lnTo>
                      <a:pt x="77" y="359"/>
                    </a:lnTo>
                    <a:lnTo>
                      <a:pt x="80" y="347"/>
                    </a:lnTo>
                    <a:lnTo>
                      <a:pt x="80" y="347"/>
                    </a:lnTo>
                    <a:lnTo>
                      <a:pt x="87" y="305"/>
                    </a:lnTo>
                    <a:lnTo>
                      <a:pt x="96" y="262"/>
                    </a:lnTo>
                    <a:lnTo>
                      <a:pt x="104" y="220"/>
                    </a:lnTo>
                    <a:lnTo>
                      <a:pt x="112" y="178"/>
                    </a:lnTo>
                    <a:lnTo>
                      <a:pt x="112" y="178"/>
                    </a:lnTo>
                    <a:lnTo>
                      <a:pt x="119" y="134"/>
                    </a:lnTo>
                    <a:lnTo>
                      <a:pt x="123" y="92"/>
                    </a:lnTo>
                    <a:lnTo>
                      <a:pt x="127" y="48"/>
                    </a:lnTo>
                    <a:lnTo>
                      <a:pt x="128" y="4"/>
                    </a:lnTo>
                    <a:lnTo>
                      <a:pt x="128" y="4"/>
                    </a:lnTo>
                    <a:lnTo>
                      <a:pt x="127" y="2"/>
                    </a:lnTo>
                    <a:lnTo>
                      <a:pt x="126" y="1"/>
                    </a:lnTo>
                    <a:lnTo>
                      <a:pt x="125" y="0"/>
                    </a:lnTo>
                    <a:lnTo>
                      <a:pt x="122" y="0"/>
                    </a:lnTo>
                    <a:lnTo>
                      <a:pt x="120" y="0"/>
                    </a:lnTo>
                    <a:lnTo>
                      <a:pt x="119" y="1"/>
                    </a:lnTo>
                    <a:lnTo>
                      <a:pt x="118" y="2"/>
                    </a:lnTo>
                    <a:lnTo>
                      <a:pt x="117" y="4"/>
                    </a:lnTo>
                    <a:lnTo>
                      <a:pt x="117"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50" name="chenying0907 919"/>
              <p:cNvSpPr/>
              <p:nvPr/>
            </p:nvSpPr>
            <p:spPr bwMode="auto">
              <a:xfrm>
                <a:off x="3797300" y="1477963"/>
                <a:ext cx="60325" cy="268288"/>
              </a:xfrm>
              <a:custGeom>
                <a:avLst/>
                <a:gdLst/>
                <a:ahLst/>
                <a:cxnLst>
                  <a:cxn ang="0">
                    <a:pos x="114" y="4"/>
                  </a:cxn>
                  <a:cxn ang="0">
                    <a:pos x="113" y="1"/>
                  </a:cxn>
                  <a:cxn ang="0">
                    <a:pos x="110" y="0"/>
                  </a:cxn>
                  <a:cxn ang="0">
                    <a:pos x="106" y="1"/>
                  </a:cxn>
                  <a:cxn ang="0">
                    <a:pos x="105" y="4"/>
                  </a:cxn>
                  <a:cxn ang="0">
                    <a:pos x="104" y="38"/>
                  </a:cxn>
                  <a:cxn ang="0">
                    <a:pos x="94" y="104"/>
                  </a:cxn>
                  <a:cxn ang="0">
                    <a:pos x="81" y="170"/>
                  </a:cxn>
                  <a:cxn ang="0">
                    <a:pos x="58" y="268"/>
                  </a:cxn>
                  <a:cxn ang="0">
                    <a:pos x="47" y="324"/>
                  </a:cxn>
                  <a:cxn ang="0">
                    <a:pos x="37" y="366"/>
                  </a:cxn>
                  <a:cxn ang="0">
                    <a:pos x="31" y="379"/>
                  </a:cxn>
                  <a:cxn ang="0">
                    <a:pos x="28" y="393"/>
                  </a:cxn>
                  <a:cxn ang="0">
                    <a:pos x="25" y="419"/>
                  </a:cxn>
                  <a:cxn ang="0">
                    <a:pos x="22" y="433"/>
                  </a:cxn>
                  <a:cxn ang="0">
                    <a:pos x="8" y="483"/>
                  </a:cxn>
                  <a:cxn ang="0">
                    <a:pos x="1" y="500"/>
                  </a:cxn>
                  <a:cxn ang="0">
                    <a:pos x="0" y="504"/>
                  </a:cxn>
                  <a:cxn ang="0">
                    <a:pos x="5" y="507"/>
                  </a:cxn>
                  <a:cxn ang="0">
                    <a:pos x="8" y="506"/>
                  </a:cxn>
                  <a:cxn ang="0">
                    <a:pos x="10" y="505"/>
                  </a:cxn>
                  <a:cxn ang="0">
                    <a:pos x="25" y="465"/>
                  </a:cxn>
                  <a:cxn ang="0">
                    <a:pos x="32" y="437"/>
                  </a:cxn>
                  <a:cxn ang="0">
                    <a:pos x="38" y="409"/>
                  </a:cxn>
                  <a:cxn ang="0">
                    <a:pos x="39" y="396"/>
                  </a:cxn>
                  <a:cxn ang="0">
                    <a:pos x="41" y="380"/>
                  </a:cxn>
                  <a:cxn ang="0">
                    <a:pos x="55" y="335"/>
                  </a:cxn>
                  <a:cxn ang="0">
                    <a:pos x="59" y="319"/>
                  </a:cxn>
                  <a:cxn ang="0">
                    <a:pos x="64" y="286"/>
                  </a:cxn>
                  <a:cxn ang="0">
                    <a:pos x="68" y="271"/>
                  </a:cxn>
                  <a:cxn ang="0">
                    <a:pos x="96" y="142"/>
                  </a:cxn>
                  <a:cxn ang="0">
                    <a:pos x="109" y="76"/>
                  </a:cxn>
                  <a:cxn ang="0">
                    <a:pos x="114" y="10"/>
                  </a:cxn>
                  <a:cxn ang="0">
                    <a:pos x="114" y="9"/>
                  </a:cxn>
                </a:cxnLst>
                <a:rect l="0" t="0" r="r" b="b"/>
                <a:pathLst>
                  <a:path w="114" h="507">
                    <a:moveTo>
                      <a:pt x="114" y="4"/>
                    </a:moveTo>
                    <a:lnTo>
                      <a:pt x="114" y="4"/>
                    </a:lnTo>
                    <a:lnTo>
                      <a:pt x="114" y="2"/>
                    </a:lnTo>
                    <a:lnTo>
                      <a:pt x="113" y="1"/>
                    </a:lnTo>
                    <a:lnTo>
                      <a:pt x="111" y="0"/>
                    </a:lnTo>
                    <a:lnTo>
                      <a:pt x="110" y="0"/>
                    </a:lnTo>
                    <a:lnTo>
                      <a:pt x="108" y="0"/>
                    </a:lnTo>
                    <a:lnTo>
                      <a:pt x="106" y="1"/>
                    </a:lnTo>
                    <a:lnTo>
                      <a:pt x="105" y="2"/>
                    </a:lnTo>
                    <a:lnTo>
                      <a:pt x="105" y="4"/>
                    </a:lnTo>
                    <a:lnTo>
                      <a:pt x="105" y="4"/>
                    </a:lnTo>
                    <a:lnTo>
                      <a:pt x="104" y="38"/>
                    </a:lnTo>
                    <a:lnTo>
                      <a:pt x="100" y="71"/>
                    </a:lnTo>
                    <a:lnTo>
                      <a:pt x="94" y="104"/>
                    </a:lnTo>
                    <a:lnTo>
                      <a:pt x="88" y="137"/>
                    </a:lnTo>
                    <a:lnTo>
                      <a:pt x="81" y="170"/>
                    </a:lnTo>
                    <a:lnTo>
                      <a:pt x="74" y="203"/>
                    </a:lnTo>
                    <a:lnTo>
                      <a:pt x="58" y="268"/>
                    </a:lnTo>
                    <a:lnTo>
                      <a:pt x="58" y="268"/>
                    </a:lnTo>
                    <a:lnTo>
                      <a:pt x="47" y="324"/>
                    </a:lnTo>
                    <a:lnTo>
                      <a:pt x="40" y="352"/>
                    </a:lnTo>
                    <a:lnTo>
                      <a:pt x="37" y="366"/>
                    </a:lnTo>
                    <a:lnTo>
                      <a:pt x="31" y="379"/>
                    </a:lnTo>
                    <a:lnTo>
                      <a:pt x="31" y="379"/>
                    </a:lnTo>
                    <a:lnTo>
                      <a:pt x="29" y="385"/>
                    </a:lnTo>
                    <a:lnTo>
                      <a:pt x="28" y="393"/>
                    </a:lnTo>
                    <a:lnTo>
                      <a:pt x="26" y="406"/>
                    </a:lnTo>
                    <a:lnTo>
                      <a:pt x="25" y="419"/>
                    </a:lnTo>
                    <a:lnTo>
                      <a:pt x="22" y="433"/>
                    </a:lnTo>
                    <a:lnTo>
                      <a:pt x="22" y="433"/>
                    </a:lnTo>
                    <a:lnTo>
                      <a:pt x="13" y="467"/>
                    </a:lnTo>
                    <a:lnTo>
                      <a:pt x="8" y="483"/>
                    </a:lnTo>
                    <a:lnTo>
                      <a:pt x="1" y="500"/>
                    </a:lnTo>
                    <a:lnTo>
                      <a:pt x="1" y="500"/>
                    </a:lnTo>
                    <a:lnTo>
                      <a:pt x="0" y="502"/>
                    </a:lnTo>
                    <a:lnTo>
                      <a:pt x="0" y="504"/>
                    </a:lnTo>
                    <a:lnTo>
                      <a:pt x="3" y="506"/>
                    </a:lnTo>
                    <a:lnTo>
                      <a:pt x="5" y="507"/>
                    </a:lnTo>
                    <a:lnTo>
                      <a:pt x="7" y="507"/>
                    </a:lnTo>
                    <a:lnTo>
                      <a:pt x="8" y="506"/>
                    </a:lnTo>
                    <a:lnTo>
                      <a:pt x="10" y="505"/>
                    </a:lnTo>
                    <a:lnTo>
                      <a:pt x="10" y="505"/>
                    </a:lnTo>
                    <a:lnTo>
                      <a:pt x="20" y="479"/>
                    </a:lnTo>
                    <a:lnTo>
                      <a:pt x="25" y="465"/>
                    </a:lnTo>
                    <a:lnTo>
                      <a:pt x="29" y="451"/>
                    </a:lnTo>
                    <a:lnTo>
                      <a:pt x="32" y="437"/>
                    </a:lnTo>
                    <a:lnTo>
                      <a:pt x="36" y="424"/>
                    </a:lnTo>
                    <a:lnTo>
                      <a:pt x="38" y="409"/>
                    </a:lnTo>
                    <a:lnTo>
                      <a:pt x="39" y="396"/>
                    </a:lnTo>
                    <a:lnTo>
                      <a:pt x="39" y="396"/>
                    </a:lnTo>
                    <a:lnTo>
                      <a:pt x="40" y="387"/>
                    </a:lnTo>
                    <a:lnTo>
                      <a:pt x="41" y="380"/>
                    </a:lnTo>
                    <a:lnTo>
                      <a:pt x="45" y="365"/>
                    </a:lnTo>
                    <a:lnTo>
                      <a:pt x="55" y="335"/>
                    </a:lnTo>
                    <a:lnTo>
                      <a:pt x="55" y="335"/>
                    </a:lnTo>
                    <a:lnTo>
                      <a:pt x="59" y="319"/>
                    </a:lnTo>
                    <a:lnTo>
                      <a:pt x="62" y="303"/>
                    </a:lnTo>
                    <a:lnTo>
                      <a:pt x="64" y="286"/>
                    </a:lnTo>
                    <a:lnTo>
                      <a:pt x="68" y="271"/>
                    </a:lnTo>
                    <a:lnTo>
                      <a:pt x="68" y="271"/>
                    </a:lnTo>
                    <a:lnTo>
                      <a:pt x="82" y="206"/>
                    </a:lnTo>
                    <a:lnTo>
                      <a:pt x="96" y="142"/>
                    </a:lnTo>
                    <a:lnTo>
                      <a:pt x="103" y="109"/>
                    </a:lnTo>
                    <a:lnTo>
                      <a:pt x="109" y="76"/>
                    </a:lnTo>
                    <a:lnTo>
                      <a:pt x="112" y="43"/>
                    </a:lnTo>
                    <a:lnTo>
                      <a:pt x="114" y="10"/>
                    </a:lnTo>
                    <a:lnTo>
                      <a:pt x="114" y="10"/>
                    </a:lnTo>
                    <a:lnTo>
                      <a:pt x="114" y="9"/>
                    </a:lnTo>
                    <a:lnTo>
                      <a:pt x="114"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51" name="chenying0907 920"/>
              <p:cNvSpPr/>
              <p:nvPr/>
            </p:nvSpPr>
            <p:spPr bwMode="auto">
              <a:xfrm>
                <a:off x="3857625" y="1504950"/>
                <a:ext cx="33338" cy="190500"/>
              </a:xfrm>
              <a:custGeom>
                <a:avLst/>
                <a:gdLst/>
                <a:ahLst/>
                <a:cxnLst>
                  <a:cxn ang="0">
                    <a:pos x="54" y="2"/>
                  </a:cxn>
                  <a:cxn ang="0">
                    <a:pos x="48" y="11"/>
                  </a:cxn>
                  <a:cxn ang="0">
                    <a:pos x="45" y="24"/>
                  </a:cxn>
                  <a:cxn ang="0">
                    <a:pos x="46" y="44"/>
                  </a:cxn>
                  <a:cxn ang="0">
                    <a:pos x="46" y="50"/>
                  </a:cxn>
                  <a:cxn ang="0">
                    <a:pos x="42" y="74"/>
                  </a:cxn>
                  <a:cxn ang="0">
                    <a:pos x="31" y="123"/>
                  </a:cxn>
                  <a:cxn ang="0">
                    <a:pos x="29" y="147"/>
                  </a:cxn>
                  <a:cxn ang="0">
                    <a:pos x="28" y="162"/>
                  </a:cxn>
                  <a:cxn ang="0">
                    <a:pos x="24" y="206"/>
                  </a:cxn>
                  <a:cxn ang="0">
                    <a:pos x="13" y="265"/>
                  </a:cxn>
                  <a:cxn ang="0">
                    <a:pos x="11" y="275"/>
                  </a:cxn>
                  <a:cxn ang="0">
                    <a:pos x="9" y="306"/>
                  </a:cxn>
                  <a:cxn ang="0">
                    <a:pos x="8" y="319"/>
                  </a:cxn>
                  <a:cxn ang="0">
                    <a:pos x="0" y="354"/>
                  </a:cxn>
                  <a:cxn ang="0">
                    <a:pos x="0" y="356"/>
                  </a:cxn>
                  <a:cxn ang="0">
                    <a:pos x="4" y="360"/>
                  </a:cxn>
                  <a:cxn ang="0">
                    <a:pos x="7" y="360"/>
                  </a:cxn>
                  <a:cxn ang="0">
                    <a:pos x="9" y="357"/>
                  </a:cxn>
                  <a:cxn ang="0">
                    <a:pos x="16" y="325"/>
                  </a:cxn>
                  <a:cxn ang="0">
                    <a:pos x="19" y="292"/>
                  </a:cxn>
                  <a:cxn ang="0">
                    <a:pos x="20" y="280"/>
                  </a:cxn>
                  <a:cxn ang="0">
                    <a:pos x="27" y="240"/>
                  </a:cxn>
                  <a:cxn ang="0">
                    <a:pos x="35" y="201"/>
                  </a:cxn>
                  <a:cxn ang="0">
                    <a:pos x="37" y="188"/>
                  </a:cxn>
                  <a:cxn ang="0">
                    <a:pos x="38" y="161"/>
                  </a:cxn>
                  <a:cxn ang="0">
                    <a:pos x="40" y="133"/>
                  </a:cxn>
                  <a:cxn ang="0">
                    <a:pos x="44" y="109"/>
                  </a:cxn>
                  <a:cxn ang="0">
                    <a:pos x="50" y="85"/>
                  </a:cxn>
                  <a:cxn ang="0">
                    <a:pos x="57" y="53"/>
                  </a:cxn>
                  <a:cxn ang="0">
                    <a:pos x="57" y="43"/>
                  </a:cxn>
                  <a:cxn ang="0">
                    <a:pos x="56" y="24"/>
                  </a:cxn>
                  <a:cxn ang="0">
                    <a:pos x="56" y="15"/>
                  </a:cxn>
                  <a:cxn ang="0">
                    <a:pos x="60" y="8"/>
                  </a:cxn>
                  <a:cxn ang="0">
                    <a:pos x="62" y="7"/>
                  </a:cxn>
                  <a:cxn ang="0">
                    <a:pos x="62" y="3"/>
                  </a:cxn>
                  <a:cxn ang="0">
                    <a:pos x="58" y="0"/>
                  </a:cxn>
                  <a:cxn ang="0">
                    <a:pos x="54" y="2"/>
                  </a:cxn>
                </a:cxnLst>
                <a:rect l="0" t="0" r="r" b="b"/>
                <a:pathLst>
                  <a:path w="62" h="360">
                    <a:moveTo>
                      <a:pt x="54" y="2"/>
                    </a:moveTo>
                    <a:lnTo>
                      <a:pt x="54" y="2"/>
                    </a:lnTo>
                    <a:lnTo>
                      <a:pt x="50" y="6"/>
                    </a:lnTo>
                    <a:lnTo>
                      <a:pt x="48" y="11"/>
                    </a:lnTo>
                    <a:lnTo>
                      <a:pt x="46" y="17"/>
                    </a:lnTo>
                    <a:lnTo>
                      <a:pt x="45" y="24"/>
                    </a:lnTo>
                    <a:lnTo>
                      <a:pt x="46" y="38"/>
                    </a:lnTo>
                    <a:lnTo>
                      <a:pt x="46" y="44"/>
                    </a:lnTo>
                    <a:lnTo>
                      <a:pt x="46" y="50"/>
                    </a:lnTo>
                    <a:lnTo>
                      <a:pt x="46" y="50"/>
                    </a:lnTo>
                    <a:lnTo>
                      <a:pt x="44" y="62"/>
                    </a:lnTo>
                    <a:lnTo>
                      <a:pt x="42" y="74"/>
                    </a:lnTo>
                    <a:lnTo>
                      <a:pt x="36" y="99"/>
                    </a:lnTo>
                    <a:lnTo>
                      <a:pt x="31" y="123"/>
                    </a:lnTo>
                    <a:lnTo>
                      <a:pt x="29" y="135"/>
                    </a:lnTo>
                    <a:lnTo>
                      <a:pt x="29" y="147"/>
                    </a:lnTo>
                    <a:lnTo>
                      <a:pt x="29" y="147"/>
                    </a:lnTo>
                    <a:lnTo>
                      <a:pt x="28" y="162"/>
                    </a:lnTo>
                    <a:lnTo>
                      <a:pt x="27" y="177"/>
                    </a:lnTo>
                    <a:lnTo>
                      <a:pt x="24" y="206"/>
                    </a:lnTo>
                    <a:lnTo>
                      <a:pt x="19" y="236"/>
                    </a:lnTo>
                    <a:lnTo>
                      <a:pt x="13" y="265"/>
                    </a:lnTo>
                    <a:lnTo>
                      <a:pt x="13" y="265"/>
                    </a:lnTo>
                    <a:lnTo>
                      <a:pt x="11" y="275"/>
                    </a:lnTo>
                    <a:lnTo>
                      <a:pt x="10" y="286"/>
                    </a:lnTo>
                    <a:lnTo>
                      <a:pt x="9" y="306"/>
                    </a:lnTo>
                    <a:lnTo>
                      <a:pt x="9" y="306"/>
                    </a:lnTo>
                    <a:lnTo>
                      <a:pt x="8" y="319"/>
                    </a:lnTo>
                    <a:lnTo>
                      <a:pt x="5" y="331"/>
                    </a:lnTo>
                    <a:lnTo>
                      <a:pt x="0" y="354"/>
                    </a:lnTo>
                    <a:lnTo>
                      <a:pt x="0" y="354"/>
                    </a:lnTo>
                    <a:lnTo>
                      <a:pt x="0" y="356"/>
                    </a:lnTo>
                    <a:lnTo>
                      <a:pt x="1" y="358"/>
                    </a:lnTo>
                    <a:lnTo>
                      <a:pt x="4" y="360"/>
                    </a:lnTo>
                    <a:lnTo>
                      <a:pt x="6" y="360"/>
                    </a:lnTo>
                    <a:lnTo>
                      <a:pt x="7" y="360"/>
                    </a:lnTo>
                    <a:lnTo>
                      <a:pt x="8" y="359"/>
                    </a:lnTo>
                    <a:lnTo>
                      <a:pt x="9" y="357"/>
                    </a:lnTo>
                    <a:lnTo>
                      <a:pt x="9" y="357"/>
                    </a:lnTo>
                    <a:lnTo>
                      <a:pt x="16" y="325"/>
                    </a:lnTo>
                    <a:lnTo>
                      <a:pt x="18" y="309"/>
                    </a:lnTo>
                    <a:lnTo>
                      <a:pt x="19" y="292"/>
                    </a:lnTo>
                    <a:lnTo>
                      <a:pt x="19" y="292"/>
                    </a:lnTo>
                    <a:lnTo>
                      <a:pt x="20" y="280"/>
                    </a:lnTo>
                    <a:lnTo>
                      <a:pt x="22" y="266"/>
                    </a:lnTo>
                    <a:lnTo>
                      <a:pt x="27" y="240"/>
                    </a:lnTo>
                    <a:lnTo>
                      <a:pt x="33" y="215"/>
                    </a:lnTo>
                    <a:lnTo>
                      <a:pt x="35" y="201"/>
                    </a:lnTo>
                    <a:lnTo>
                      <a:pt x="37" y="188"/>
                    </a:lnTo>
                    <a:lnTo>
                      <a:pt x="37" y="188"/>
                    </a:lnTo>
                    <a:lnTo>
                      <a:pt x="38" y="174"/>
                    </a:lnTo>
                    <a:lnTo>
                      <a:pt x="38" y="161"/>
                    </a:lnTo>
                    <a:lnTo>
                      <a:pt x="39" y="146"/>
                    </a:lnTo>
                    <a:lnTo>
                      <a:pt x="40" y="133"/>
                    </a:lnTo>
                    <a:lnTo>
                      <a:pt x="40" y="133"/>
                    </a:lnTo>
                    <a:lnTo>
                      <a:pt x="44" y="109"/>
                    </a:lnTo>
                    <a:lnTo>
                      <a:pt x="50" y="85"/>
                    </a:lnTo>
                    <a:lnTo>
                      <a:pt x="50" y="85"/>
                    </a:lnTo>
                    <a:lnTo>
                      <a:pt x="55" y="65"/>
                    </a:lnTo>
                    <a:lnTo>
                      <a:pt x="57" y="53"/>
                    </a:lnTo>
                    <a:lnTo>
                      <a:pt x="57" y="43"/>
                    </a:lnTo>
                    <a:lnTo>
                      <a:pt x="57" y="43"/>
                    </a:lnTo>
                    <a:lnTo>
                      <a:pt x="56" y="34"/>
                    </a:lnTo>
                    <a:lnTo>
                      <a:pt x="56" y="24"/>
                    </a:lnTo>
                    <a:lnTo>
                      <a:pt x="56" y="19"/>
                    </a:lnTo>
                    <a:lnTo>
                      <a:pt x="56" y="15"/>
                    </a:lnTo>
                    <a:lnTo>
                      <a:pt x="58" y="11"/>
                    </a:lnTo>
                    <a:lnTo>
                      <a:pt x="60" y="8"/>
                    </a:lnTo>
                    <a:lnTo>
                      <a:pt x="60" y="8"/>
                    </a:lnTo>
                    <a:lnTo>
                      <a:pt x="62" y="7"/>
                    </a:lnTo>
                    <a:lnTo>
                      <a:pt x="62" y="5"/>
                    </a:lnTo>
                    <a:lnTo>
                      <a:pt x="62" y="3"/>
                    </a:lnTo>
                    <a:lnTo>
                      <a:pt x="61" y="2"/>
                    </a:lnTo>
                    <a:lnTo>
                      <a:pt x="58" y="0"/>
                    </a:lnTo>
                    <a:lnTo>
                      <a:pt x="56" y="1"/>
                    </a:lnTo>
                    <a:lnTo>
                      <a:pt x="54" y="2"/>
                    </a:lnTo>
                    <a:lnTo>
                      <a:pt x="54"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52" name="chenying0907 921"/>
              <p:cNvSpPr/>
              <p:nvPr/>
            </p:nvSpPr>
            <p:spPr bwMode="auto">
              <a:xfrm>
                <a:off x="3883025" y="1544638"/>
                <a:ext cx="22225" cy="130175"/>
              </a:xfrm>
              <a:custGeom>
                <a:avLst/>
                <a:gdLst/>
                <a:ahLst/>
                <a:cxnLst>
                  <a:cxn ang="0">
                    <a:pos x="33" y="4"/>
                  </a:cxn>
                  <a:cxn ang="0">
                    <a:pos x="33" y="4"/>
                  </a:cxn>
                  <a:cxn ang="0">
                    <a:pos x="33" y="37"/>
                  </a:cxn>
                  <a:cxn ang="0">
                    <a:pos x="29" y="69"/>
                  </a:cxn>
                  <a:cxn ang="0">
                    <a:pos x="25" y="101"/>
                  </a:cxn>
                  <a:cxn ang="0">
                    <a:pos x="23" y="117"/>
                  </a:cxn>
                  <a:cxn ang="0">
                    <a:pos x="19" y="133"/>
                  </a:cxn>
                  <a:cxn ang="0">
                    <a:pos x="19" y="133"/>
                  </a:cxn>
                  <a:cxn ang="0">
                    <a:pos x="13" y="156"/>
                  </a:cxn>
                  <a:cxn ang="0">
                    <a:pos x="11" y="167"/>
                  </a:cxn>
                  <a:cxn ang="0">
                    <a:pos x="10" y="179"/>
                  </a:cxn>
                  <a:cxn ang="0">
                    <a:pos x="10" y="179"/>
                  </a:cxn>
                  <a:cxn ang="0">
                    <a:pos x="8" y="194"/>
                  </a:cxn>
                  <a:cxn ang="0">
                    <a:pos x="5" y="210"/>
                  </a:cxn>
                  <a:cxn ang="0">
                    <a:pos x="2" y="225"/>
                  </a:cxn>
                  <a:cxn ang="0">
                    <a:pos x="0" y="242"/>
                  </a:cxn>
                  <a:cxn ang="0">
                    <a:pos x="0" y="242"/>
                  </a:cxn>
                  <a:cxn ang="0">
                    <a:pos x="0" y="244"/>
                  </a:cxn>
                  <a:cxn ang="0">
                    <a:pos x="1" y="245"/>
                  </a:cxn>
                  <a:cxn ang="0">
                    <a:pos x="3" y="246"/>
                  </a:cxn>
                  <a:cxn ang="0">
                    <a:pos x="4" y="246"/>
                  </a:cxn>
                  <a:cxn ang="0">
                    <a:pos x="6" y="246"/>
                  </a:cxn>
                  <a:cxn ang="0">
                    <a:pos x="8" y="245"/>
                  </a:cxn>
                  <a:cxn ang="0">
                    <a:pos x="9" y="244"/>
                  </a:cxn>
                  <a:cxn ang="0">
                    <a:pos x="9" y="242"/>
                  </a:cxn>
                  <a:cxn ang="0">
                    <a:pos x="9" y="242"/>
                  </a:cxn>
                  <a:cxn ang="0">
                    <a:pos x="11" y="227"/>
                  </a:cxn>
                  <a:cxn ang="0">
                    <a:pos x="14" y="214"/>
                  </a:cxn>
                  <a:cxn ang="0">
                    <a:pos x="17" y="199"/>
                  </a:cxn>
                  <a:cxn ang="0">
                    <a:pos x="18" y="193"/>
                  </a:cxn>
                  <a:cxn ang="0">
                    <a:pos x="18" y="186"/>
                  </a:cxn>
                  <a:cxn ang="0">
                    <a:pos x="18" y="186"/>
                  </a:cxn>
                  <a:cxn ang="0">
                    <a:pos x="19" y="177"/>
                  </a:cxn>
                  <a:cxn ang="0">
                    <a:pos x="20" y="169"/>
                  </a:cxn>
                  <a:cxn ang="0">
                    <a:pos x="24" y="152"/>
                  </a:cxn>
                  <a:cxn ang="0">
                    <a:pos x="28" y="135"/>
                  </a:cxn>
                  <a:cxn ang="0">
                    <a:pos x="32" y="119"/>
                  </a:cxn>
                  <a:cxn ang="0">
                    <a:pos x="32" y="119"/>
                  </a:cxn>
                  <a:cxn ang="0">
                    <a:pos x="37" y="90"/>
                  </a:cxn>
                  <a:cxn ang="0">
                    <a:pos x="40" y="62"/>
                  </a:cxn>
                  <a:cxn ang="0">
                    <a:pos x="42" y="33"/>
                  </a:cxn>
                  <a:cxn ang="0">
                    <a:pos x="42" y="4"/>
                  </a:cxn>
                  <a:cxn ang="0">
                    <a:pos x="42" y="4"/>
                  </a:cxn>
                  <a:cxn ang="0">
                    <a:pos x="42" y="2"/>
                  </a:cxn>
                  <a:cxn ang="0">
                    <a:pos x="41" y="1"/>
                  </a:cxn>
                  <a:cxn ang="0">
                    <a:pos x="39" y="0"/>
                  </a:cxn>
                  <a:cxn ang="0">
                    <a:pos x="38" y="0"/>
                  </a:cxn>
                  <a:cxn ang="0">
                    <a:pos x="36" y="0"/>
                  </a:cxn>
                  <a:cxn ang="0">
                    <a:pos x="35" y="1"/>
                  </a:cxn>
                  <a:cxn ang="0">
                    <a:pos x="34" y="2"/>
                  </a:cxn>
                  <a:cxn ang="0">
                    <a:pos x="33" y="4"/>
                  </a:cxn>
                  <a:cxn ang="0">
                    <a:pos x="33" y="4"/>
                  </a:cxn>
                </a:cxnLst>
                <a:rect l="0" t="0" r="r" b="b"/>
                <a:pathLst>
                  <a:path w="42" h="246">
                    <a:moveTo>
                      <a:pt x="33" y="4"/>
                    </a:moveTo>
                    <a:lnTo>
                      <a:pt x="33" y="4"/>
                    </a:lnTo>
                    <a:lnTo>
                      <a:pt x="33" y="37"/>
                    </a:lnTo>
                    <a:lnTo>
                      <a:pt x="29" y="69"/>
                    </a:lnTo>
                    <a:lnTo>
                      <a:pt x="25" y="101"/>
                    </a:lnTo>
                    <a:lnTo>
                      <a:pt x="23" y="117"/>
                    </a:lnTo>
                    <a:lnTo>
                      <a:pt x="19" y="133"/>
                    </a:lnTo>
                    <a:lnTo>
                      <a:pt x="19" y="133"/>
                    </a:lnTo>
                    <a:lnTo>
                      <a:pt x="13" y="156"/>
                    </a:lnTo>
                    <a:lnTo>
                      <a:pt x="11" y="167"/>
                    </a:lnTo>
                    <a:lnTo>
                      <a:pt x="10" y="179"/>
                    </a:lnTo>
                    <a:lnTo>
                      <a:pt x="10" y="179"/>
                    </a:lnTo>
                    <a:lnTo>
                      <a:pt x="8" y="194"/>
                    </a:lnTo>
                    <a:lnTo>
                      <a:pt x="5" y="210"/>
                    </a:lnTo>
                    <a:lnTo>
                      <a:pt x="2" y="225"/>
                    </a:lnTo>
                    <a:lnTo>
                      <a:pt x="0" y="242"/>
                    </a:lnTo>
                    <a:lnTo>
                      <a:pt x="0" y="242"/>
                    </a:lnTo>
                    <a:lnTo>
                      <a:pt x="0" y="244"/>
                    </a:lnTo>
                    <a:lnTo>
                      <a:pt x="1" y="245"/>
                    </a:lnTo>
                    <a:lnTo>
                      <a:pt x="3" y="246"/>
                    </a:lnTo>
                    <a:lnTo>
                      <a:pt x="4" y="246"/>
                    </a:lnTo>
                    <a:lnTo>
                      <a:pt x="6" y="246"/>
                    </a:lnTo>
                    <a:lnTo>
                      <a:pt x="8" y="245"/>
                    </a:lnTo>
                    <a:lnTo>
                      <a:pt x="9" y="244"/>
                    </a:lnTo>
                    <a:lnTo>
                      <a:pt x="9" y="242"/>
                    </a:lnTo>
                    <a:lnTo>
                      <a:pt x="9" y="242"/>
                    </a:lnTo>
                    <a:lnTo>
                      <a:pt x="11" y="227"/>
                    </a:lnTo>
                    <a:lnTo>
                      <a:pt x="14" y="214"/>
                    </a:lnTo>
                    <a:lnTo>
                      <a:pt x="17" y="199"/>
                    </a:lnTo>
                    <a:lnTo>
                      <a:pt x="18" y="193"/>
                    </a:lnTo>
                    <a:lnTo>
                      <a:pt x="18" y="186"/>
                    </a:lnTo>
                    <a:lnTo>
                      <a:pt x="18" y="186"/>
                    </a:lnTo>
                    <a:lnTo>
                      <a:pt x="19" y="177"/>
                    </a:lnTo>
                    <a:lnTo>
                      <a:pt x="20" y="169"/>
                    </a:lnTo>
                    <a:lnTo>
                      <a:pt x="24" y="152"/>
                    </a:lnTo>
                    <a:lnTo>
                      <a:pt x="28" y="135"/>
                    </a:lnTo>
                    <a:lnTo>
                      <a:pt x="32" y="119"/>
                    </a:lnTo>
                    <a:lnTo>
                      <a:pt x="32" y="119"/>
                    </a:lnTo>
                    <a:lnTo>
                      <a:pt x="37" y="90"/>
                    </a:lnTo>
                    <a:lnTo>
                      <a:pt x="40" y="62"/>
                    </a:lnTo>
                    <a:lnTo>
                      <a:pt x="42" y="33"/>
                    </a:lnTo>
                    <a:lnTo>
                      <a:pt x="42" y="4"/>
                    </a:lnTo>
                    <a:lnTo>
                      <a:pt x="42" y="4"/>
                    </a:lnTo>
                    <a:lnTo>
                      <a:pt x="42" y="2"/>
                    </a:lnTo>
                    <a:lnTo>
                      <a:pt x="41" y="1"/>
                    </a:lnTo>
                    <a:lnTo>
                      <a:pt x="39" y="0"/>
                    </a:lnTo>
                    <a:lnTo>
                      <a:pt x="38" y="0"/>
                    </a:lnTo>
                    <a:lnTo>
                      <a:pt x="36" y="0"/>
                    </a:lnTo>
                    <a:lnTo>
                      <a:pt x="35" y="1"/>
                    </a:lnTo>
                    <a:lnTo>
                      <a:pt x="34" y="2"/>
                    </a:lnTo>
                    <a:lnTo>
                      <a:pt x="33" y="4"/>
                    </a:lnTo>
                    <a:lnTo>
                      <a:pt x="33"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53" name="chenying0907 922"/>
              <p:cNvSpPr/>
              <p:nvPr/>
            </p:nvSpPr>
            <p:spPr bwMode="auto">
              <a:xfrm>
                <a:off x="3454400" y="1239838"/>
                <a:ext cx="25400" cy="65088"/>
              </a:xfrm>
              <a:custGeom>
                <a:avLst/>
                <a:gdLst/>
                <a:ahLst/>
                <a:cxnLst>
                  <a:cxn ang="0">
                    <a:pos x="38" y="4"/>
                  </a:cxn>
                  <a:cxn ang="0">
                    <a:pos x="38" y="4"/>
                  </a:cxn>
                  <a:cxn ang="0">
                    <a:pos x="37" y="12"/>
                  </a:cxn>
                  <a:cxn ang="0">
                    <a:pos x="36" y="19"/>
                  </a:cxn>
                  <a:cxn ang="0">
                    <a:pos x="31" y="34"/>
                  </a:cxn>
                  <a:cxn ang="0">
                    <a:pos x="26" y="47"/>
                  </a:cxn>
                  <a:cxn ang="0">
                    <a:pos x="18" y="62"/>
                  </a:cxn>
                  <a:cxn ang="0">
                    <a:pos x="12" y="75"/>
                  </a:cxn>
                  <a:cxn ang="0">
                    <a:pos x="6" y="89"/>
                  </a:cxn>
                  <a:cxn ang="0">
                    <a:pos x="2" y="103"/>
                  </a:cxn>
                  <a:cxn ang="0">
                    <a:pos x="1" y="110"/>
                  </a:cxn>
                  <a:cxn ang="0">
                    <a:pos x="0" y="117"/>
                  </a:cxn>
                  <a:cxn ang="0">
                    <a:pos x="0" y="117"/>
                  </a:cxn>
                  <a:cxn ang="0">
                    <a:pos x="0" y="120"/>
                  </a:cxn>
                  <a:cxn ang="0">
                    <a:pos x="1" y="122"/>
                  </a:cxn>
                  <a:cxn ang="0">
                    <a:pos x="3" y="123"/>
                  </a:cxn>
                  <a:cxn ang="0">
                    <a:pos x="4" y="123"/>
                  </a:cxn>
                  <a:cxn ang="0">
                    <a:pos x="6" y="123"/>
                  </a:cxn>
                  <a:cxn ang="0">
                    <a:pos x="8" y="122"/>
                  </a:cxn>
                  <a:cxn ang="0">
                    <a:pos x="9" y="120"/>
                  </a:cxn>
                  <a:cxn ang="0">
                    <a:pos x="9" y="117"/>
                  </a:cxn>
                  <a:cxn ang="0">
                    <a:pos x="9" y="117"/>
                  </a:cxn>
                  <a:cxn ang="0">
                    <a:pos x="10" y="109"/>
                  </a:cxn>
                  <a:cxn ang="0">
                    <a:pos x="12" y="101"/>
                  </a:cxn>
                  <a:cxn ang="0">
                    <a:pos x="15" y="94"/>
                  </a:cxn>
                  <a:cxn ang="0">
                    <a:pos x="19" y="86"/>
                  </a:cxn>
                  <a:cxn ang="0">
                    <a:pos x="27" y="73"/>
                  </a:cxn>
                  <a:cxn ang="0">
                    <a:pos x="30" y="65"/>
                  </a:cxn>
                  <a:cxn ang="0">
                    <a:pos x="33" y="58"/>
                  </a:cxn>
                  <a:cxn ang="0">
                    <a:pos x="33" y="58"/>
                  </a:cxn>
                  <a:cxn ang="0">
                    <a:pos x="42" y="32"/>
                  </a:cxn>
                  <a:cxn ang="0">
                    <a:pos x="45" y="18"/>
                  </a:cxn>
                  <a:cxn ang="0">
                    <a:pos x="47" y="4"/>
                  </a:cxn>
                  <a:cxn ang="0">
                    <a:pos x="47" y="4"/>
                  </a:cxn>
                  <a:cxn ang="0">
                    <a:pos x="47" y="2"/>
                  </a:cxn>
                  <a:cxn ang="0">
                    <a:pos x="46" y="1"/>
                  </a:cxn>
                  <a:cxn ang="0">
                    <a:pos x="44" y="0"/>
                  </a:cxn>
                  <a:cxn ang="0">
                    <a:pos x="43" y="0"/>
                  </a:cxn>
                  <a:cxn ang="0">
                    <a:pos x="41" y="0"/>
                  </a:cxn>
                  <a:cxn ang="0">
                    <a:pos x="39" y="1"/>
                  </a:cxn>
                  <a:cxn ang="0">
                    <a:pos x="38" y="2"/>
                  </a:cxn>
                  <a:cxn ang="0">
                    <a:pos x="38" y="4"/>
                  </a:cxn>
                  <a:cxn ang="0">
                    <a:pos x="38" y="4"/>
                  </a:cxn>
                </a:cxnLst>
                <a:rect l="0" t="0" r="r" b="b"/>
                <a:pathLst>
                  <a:path w="47" h="123">
                    <a:moveTo>
                      <a:pt x="38" y="4"/>
                    </a:moveTo>
                    <a:lnTo>
                      <a:pt x="38" y="4"/>
                    </a:lnTo>
                    <a:lnTo>
                      <a:pt x="37" y="12"/>
                    </a:lnTo>
                    <a:lnTo>
                      <a:pt x="36" y="19"/>
                    </a:lnTo>
                    <a:lnTo>
                      <a:pt x="31" y="34"/>
                    </a:lnTo>
                    <a:lnTo>
                      <a:pt x="26" y="47"/>
                    </a:lnTo>
                    <a:lnTo>
                      <a:pt x="18" y="62"/>
                    </a:lnTo>
                    <a:lnTo>
                      <a:pt x="12" y="75"/>
                    </a:lnTo>
                    <a:lnTo>
                      <a:pt x="6" y="89"/>
                    </a:lnTo>
                    <a:lnTo>
                      <a:pt x="2" y="103"/>
                    </a:lnTo>
                    <a:lnTo>
                      <a:pt x="1" y="110"/>
                    </a:lnTo>
                    <a:lnTo>
                      <a:pt x="0" y="117"/>
                    </a:lnTo>
                    <a:lnTo>
                      <a:pt x="0" y="117"/>
                    </a:lnTo>
                    <a:lnTo>
                      <a:pt x="0" y="120"/>
                    </a:lnTo>
                    <a:lnTo>
                      <a:pt x="1" y="122"/>
                    </a:lnTo>
                    <a:lnTo>
                      <a:pt x="3" y="123"/>
                    </a:lnTo>
                    <a:lnTo>
                      <a:pt x="4" y="123"/>
                    </a:lnTo>
                    <a:lnTo>
                      <a:pt x="6" y="123"/>
                    </a:lnTo>
                    <a:lnTo>
                      <a:pt x="8" y="122"/>
                    </a:lnTo>
                    <a:lnTo>
                      <a:pt x="9" y="120"/>
                    </a:lnTo>
                    <a:lnTo>
                      <a:pt x="9" y="117"/>
                    </a:lnTo>
                    <a:lnTo>
                      <a:pt x="9" y="117"/>
                    </a:lnTo>
                    <a:lnTo>
                      <a:pt x="10" y="109"/>
                    </a:lnTo>
                    <a:lnTo>
                      <a:pt x="12" y="101"/>
                    </a:lnTo>
                    <a:lnTo>
                      <a:pt x="15" y="94"/>
                    </a:lnTo>
                    <a:lnTo>
                      <a:pt x="19" y="86"/>
                    </a:lnTo>
                    <a:lnTo>
                      <a:pt x="27" y="73"/>
                    </a:lnTo>
                    <a:lnTo>
                      <a:pt x="30" y="65"/>
                    </a:lnTo>
                    <a:lnTo>
                      <a:pt x="33" y="58"/>
                    </a:lnTo>
                    <a:lnTo>
                      <a:pt x="33" y="58"/>
                    </a:lnTo>
                    <a:lnTo>
                      <a:pt x="42" y="32"/>
                    </a:lnTo>
                    <a:lnTo>
                      <a:pt x="45" y="18"/>
                    </a:lnTo>
                    <a:lnTo>
                      <a:pt x="47" y="4"/>
                    </a:lnTo>
                    <a:lnTo>
                      <a:pt x="47" y="4"/>
                    </a:lnTo>
                    <a:lnTo>
                      <a:pt x="47" y="2"/>
                    </a:lnTo>
                    <a:lnTo>
                      <a:pt x="46" y="1"/>
                    </a:lnTo>
                    <a:lnTo>
                      <a:pt x="44" y="0"/>
                    </a:lnTo>
                    <a:lnTo>
                      <a:pt x="43" y="0"/>
                    </a:lnTo>
                    <a:lnTo>
                      <a:pt x="41" y="0"/>
                    </a:lnTo>
                    <a:lnTo>
                      <a:pt x="39" y="1"/>
                    </a:lnTo>
                    <a:lnTo>
                      <a:pt x="38" y="2"/>
                    </a:lnTo>
                    <a:lnTo>
                      <a:pt x="38" y="4"/>
                    </a:lnTo>
                    <a:lnTo>
                      <a:pt x="38"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54" name="chenying0907 923"/>
              <p:cNvSpPr/>
              <p:nvPr/>
            </p:nvSpPr>
            <p:spPr bwMode="auto">
              <a:xfrm>
                <a:off x="3471863" y="1241425"/>
                <a:ext cx="26988" cy="77788"/>
              </a:xfrm>
              <a:custGeom>
                <a:avLst/>
                <a:gdLst/>
                <a:ahLst/>
                <a:cxnLst>
                  <a:cxn ang="0">
                    <a:pos x="43" y="5"/>
                  </a:cxn>
                  <a:cxn ang="0">
                    <a:pos x="43" y="5"/>
                  </a:cxn>
                  <a:cxn ang="0">
                    <a:pos x="42" y="13"/>
                  </a:cxn>
                  <a:cxn ang="0">
                    <a:pos x="40" y="23"/>
                  </a:cxn>
                  <a:cxn ang="0">
                    <a:pos x="35" y="40"/>
                  </a:cxn>
                  <a:cxn ang="0">
                    <a:pos x="29" y="57"/>
                  </a:cxn>
                  <a:cxn ang="0">
                    <a:pos x="21" y="73"/>
                  </a:cxn>
                  <a:cxn ang="0">
                    <a:pos x="14" y="91"/>
                  </a:cxn>
                  <a:cxn ang="0">
                    <a:pos x="7" y="107"/>
                  </a:cxn>
                  <a:cxn ang="0">
                    <a:pos x="3" y="125"/>
                  </a:cxn>
                  <a:cxn ang="0">
                    <a:pos x="1" y="133"/>
                  </a:cxn>
                  <a:cxn ang="0">
                    <a:pos x="0" y="142"/>
                  </a:cxn>
                  <a:cxn ang="0">
                    <a:pos x="0" y="142"/>
                  </a:cxn>
                  <a:cxn ang="0">
                    <a:pos x="1" y="144"/>
                  </a:cxn>
                  <a:cxn ang="0">
                    <a:pos x="1" y="145"/>
                  </a:cxn>
                  <a:cxn ang="0">
                    <a:pos x="3" y="146"/>
                  </a:cxn>
                  <a:cxn ang="0">
                    <a:pos x="5" y="146"/>
                  </a:cxn>
                  <a:cxn ang="0">
                    <a:pos x="6" y="146"/>
                  </a:cxn>
                  <a:cxn ang="0">
                    <a:pos x="8" y="145"/>
                  </a:cxn>
                  <a:cxn ang="0">
                    <a:pos x="9" y="144"/>
                  </a:cxn>
                  <a:cxn ang="0">
                    <a:pos x="9" y="142"/>
                  </a:cxn>
                  <a:cxn ang="0">
                    <a:pos x="9" y="142"/>
                  </a:cxn>
                  <a:cxn ang="0">
                    <a:pos x="10" y="133"/>
                  </a:cxn>
                  <a:cxn ang="0">
                    <a:pos x="12" y="125"/>
                  </a:cxn>
                  <a:cxn ang="0">
                    <a:pos x="17" y="107"/>
                  </a:cxn>
                  <a:cxn ang="0">
                    <a:pos x="24" y="91"/>
                  </a:cxn>
                  <a:cxn ang="0">
                    <a:pos x="31" y="73"/>
                  </a:cxn>
                  <a:cxn ang="0">
                    <a:pos x="38" y="57"/>
                  </a:cxn>
                  <a:cxn ang="0">
                    <a:pos x="44" y="40"/>
                  </a:cxn>
                  <a:cxn ang="0">
                    <a:pos x="49" y="23"/>
                  </a:cxn>
                  <a:cxn ang="0">
                    <a:pos x="51" y="13"/>
                  </a:cxn>
                  <a:cxn ang="0">
                    <a:pos x="52" y="5"/>
                  </a:cxn>
                  <a:cxn ang="0">
                    <a:pos x="52" y="5"/>
                  </a:cxn>
                  <a:cxn ang="0">
                    <a:pos x="51" y="3"/>
                  </a:cxn>
                  <a:cxn ang="0">
                    <a:pos x="51" y="2"/>
                  </a:cxn>
                  <a:cxn ang="0">
                    <a:pos x="49" y="1"/>
                  </a:cxn>
                  <a:cxn ang="0">
                    <a:pos x="47" y="0"/>
                  </a:cxn>
                  <a:cxn ang="0">
                    <a:pos x="44" y="2"/>
                  </a:cxn>
                  <a:cxn ang="0">
                    <a:pos x="43" y="3"/>
                  </a:cxn>
                  <a:cxn ang="0">
                    <a:pos x="43" y="5"/>
                  </a:cxn>
                  <a:cxn ang="0">
                    <a:pos x="43" y="5"/>
                  </a:cxn>
                </a:cxnLst>
                <a:rect l="0" t="0" r="r" b="b"/>
                <a:pathLst>
                  <a:path w="52" h="146">
                    <a:moveTo>
                      <a:pt x="43" y="5"/>
                    </a:moveTo>
                    <a:lnTo>
                      <a:pt x="43" y="5"/>
                    </a:lnTo>
                    <a:lnTo>
                      <a:pt x="42" y="13"/>
                    </a:lnTo>
                    <a:lnTo>
                      <a:pt x="40" y="23"/>
                    </a:lnTo>
                    <a:lnTo>
                      <a:pt x="35" y="40"/>
                    </a:lnTo>
                    <a:lnTo>
                      <a:pt x="29" y="57"/>
                    </a:lnTo>
                    <a:lnTo>
                      <a:pt x="21" y="73"/>
                    </a:lnTo>
                    <a:lnTo>
                      <a:pt x="14" y="91"/>
                    </a:lnTo>
                    <a:lnTo>
                      <a:pt x="7" y="107"/>
                    </a:lnTo>
                    <a:lnTo>
                      <a:pt x="3" y="125"/>
                    </a:lnTo>
                    <a:lnTo>
                      <a:pt x="1" y="133"/>
                    </a:lnTo>
                    <a:lnTo>
                      <a:pt x="0" y="142"/>
                    </a:lnTo>
                    <a:lnTo>
                      <a:pt x="0" y="142"/>
                    </a:lnTo>
                    <a:lnTo>
                      <a:pt x="1" y="144"/>
                    </a:lnTo>
                    <a:lnTo>
                      <a:pt x="1" y="145"/>
                    </a:lnTo>
                    <a:lnTo>
                      <a:pt x="3" y="146"/>
                    </a:lnTo>
                    <a:lnTo>
                      <a:pt x="5" y="146"/>
                    </a:lnTo>
                    <a:lnTo>
                      <a:pt x="6" y="146"/>
                    </a:lnTo>
                    <a:lnTo>
                      <a:pt x="8" y="145"/>
                    </a:lnTo>
                    <a:lnTo>
                      <a:pt x="9" y="144"/>
                    </a:lnTo>
                    <a:lnTo>
                      <a:pt x="9" y="142"/>
                    </a:lnTo>
                    <a:lnTo>
                      <a:pt x="9" y="142"/>
                    </a:lnTo>
                    <a:lnTo>
                      <a:pt x="10" y="133"/>
                    </a:lnTo>
                    <a:lnTo>
                      <a:pt x="12" y="125"/>
                    </a:lnTo>
                    <a:lnTo>
                      <a:pt x="17" y="107"/>
                    </a:lnTo>
                    <a:lnTo>
                      <a:pt x="24" y="91"/>
                    </a:lnTo>
                    <a:lnTo>
                      <a:pt x="31" y="73"/>
                    </a:lnTo>
                    <a:lnTo>
                      <a:pt x="38" y="57"/>
                    </a:lnTo>
                    <a:lnTo>
                      <a:pt x="44" y="40"/>
                    </a:lnTo>
                    <a:lnTo>
                      <a:pt x="49" y="23"/>
                    </a:lnTo>
                    <a:lnTo>
                      <a:pt x="51" y="13"/>
                    </a:lnTo>
                    <a:lnTo>
                      <a:pt x="52" y="5"/>
                    </a:lnTo>
                    <a:lnTo>
                      <a:pt x="52" y="5"/>
                    </a:lnTo>
                    <a:lnTo>
                      <a:pt x="51" y="3"/>
                    </a:lnTo>
                    <a:lnTo>
                      <a:pt x="51" y="2"/>
                    </a:lnTo>
                    <a:lnTo>
                      <a:pt x="49" y="1"/>
                    </a:lnTo>
                    <a:lnTo>
                      <a:pt x="47" y="0"/>
                    </a:lnTo>
                    <a:lnTo>
                      <a:pt x="44" y="2"/>
                    </a:lnTo>
                    <a:lnTo>
                      <a:pt x="43" y="3"/>
                    </a:lnTo>
                    <a:lnTo>
                      <a:pt x="43" y="5"/>
                    </a:lnTo>
                    <a:lnTo>
                      <a:pt x="43"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55" name="chenying0907 924"/>
              <p:cNvSpPr/>
              <p:nvPr/>
            </p:nvSpPr>
            <p:spPr bwMode="auto">
              <a:xfrm>
                <a:off x="3497263" y="1241425"/>
                <a:ext cx="34925" cy="100013"/>
              </a:xfrm>
              <a:custGeom>
                <a:avLst/>
                <a:gdLst/>
                <a:ahLst/>
                <a:cxnLst>
                  <a:cxn ang="0">
                    <a:pos x="57" y="4"/>
                  </a:cxn>
                  <a:cxn ang="0">
                    <a:pos x="54" y="12"/>
                  </a:cxn>
                  <a:cxn ang="0">
                    <a:pos x="50" y="20"/>
                  </a:cxn>
                  <a:cxn ang="0">
                    <a:pos x="47" y="31"/>
                  </a:cxn>
                  <a:cxn ang="0">
                    <a:pos x="45" y="42"/>
                  </a:cxn>
                  <a:cxn ang="0">
                    <a:pos x="30" y="86"/>
                  </a:cxn>
                  <a:cxn ang="0">
                    <a:pos x="24" y="99"/>
                  </a:cxn>
                  <a:cxn ang="0">
                    <a:pos x="12" y="128"/>
                  </a:cxn>
                  <a:cxn ang="0">
                    <a:pos x="9" y="138"/>
                  </a:cxn>
                  <a:cxn ang="0">
                    <a:pos x="7" y="149"/>
                  </a:cxn>
                  <a:cxn ang="0">
                    <a:pos x="6" y="167"/>
                  </a:cxn>
                  <a:cxn ang="0">
                    <a:pos x="4" y="179"/>
                  </a:cxn>
                  <a:cxn ang="0">
                    <a:pos x="1" y="182"/>
                  </a:cxn>
                  <a:cxn ang="0">
                    <a:pos x="0" y="185"/>
                  </a:cxn>
                  <a:cxn ang="0">
                    <a:pos x="1" y="188"/>
                  </a:cxn>
                  <a:cxn ang="0">
                    <a:pos x="6" y="189"/>
                  </a:cxn>
                  <a:cxn ang="0">
                    <a:pos x="9" y="189"/>
                  </a:cxn>
                  <a:cxn ang="0">
                    <a:pos x="15" y="179"/>
                  </a:cxn>
                  <a:cxn ang="0">
                    <a:pos x="16" y="167"/>
                  </a:cxn>
                  <a:cxn ang="0">
                    <a:pos x="15" y="159"/>
                  </a:cxn>
                  <a:cxn ang="0">
                    <a:pos x="17" y="142"/>
                  </a:cxn>
                  <a:cxn ang="0">
                    <a:pos x="25" y="119"/>
                  </a:cxn>
                  <a:cxn ang="0">
                    <a:pos x="32" y="103"/>
                  </a:cxn>
                  <a:cxn ang="0">
                    <a:pos x="42" y="80"/>
                  </a:cxn>
                  <a:cxn ang="0">
                    <a:pos x="49" y="58"/>
                  </a:cxn>
                  <a:cxn ang="0">
                    <a:pos x="57" y="30"/>
                  </a:cxn>
                  <a:cxn ang="0">
                    <a:pos x="59" y="24"/>
                  </a:cxn>
                  <a:cxn ang="0">
                    <a:pos x="64" y="12"/>
                  </a:cxn>
                  <a:cxn ang="0">
                    <a:pos x="66" y="6"/>
                  </a:cxn>
                  <a:cxn ang="0">
                    <a:pos x="65" y="2"/>
                  </a:cxn>
                  <a:cxn ang="0">
                    <a:pos x="61" y="0"/>
                  </a:cxn>
                  <a:cxn ang="0">
                    <a:pos x="58" y="2"/>
                  </a:cxn>
                  <a:cxn ang="0">
                    <a:pos x="57" y="4"/>
                  </a:cxn>
                </a:cxnLst>
                <a:rect l="0" t="0" r="r" b="b"/>
                <a:pathLst>
                  <a:path w="66" h="190">
                    <a:moveTo>
                      <a:pt x="57" y="4"/>
                    </a:moveTo>
                    <a:lnTo>
                      <a:pt x="57" y="4"/>
                    </a:lnTo>
                    <a:lnTo>
                      <a:pt x="56" y="8"/>
                    </a:lnTo>
                    <a:lnTo>
                      <a:pt x="54" y="12"/>
                    </a:lnTo>
                    <a:lnTo>
                      <a:pt x="50" y="20"/>
                    </a:lnTo>
                    <a:lnTo>
                      <a:pt x="50" y="20"/>
                    </a:lnTo>
                    <a:lnTo>
                      <a:pt x="48" y="26"/>
                    </a:lnTo>
                    <a:lnTo>
                      <a:pt x="47" y="31"/>
                    </a:lnTo>
                    <a:lnTo>
                      <a:pt x="45" y="42"/>
                    </a:lnTo>
                    <a:lnTo>
                      <a:pt x="45" y="42"/>
                    </a:lnTo>
                    <a:lnTo>
                      <a:pt x="35" y="71"/>
                    </a:lnTo>
                    <a:lnTo>
                      <a:pt x="30" y="86"/>
                    </a:lnTo>
                    <a:lnTo>
                      <a:pt x="24" y="99"/>
                    </a:lnTo>
                    <a:lnTo>
                      <a:pt x="24" y="99"/>
                    </a:lnTo>
                    <a:lnTo>
                      <a:pt x="15" y="118"/>
                    </a:lnTo>
                    <a:lnTo>
                      <a:pt x="12" y="128"/>
                    </a:lnTo>
                    <a:lnTo>
                      <a:pt x="9" y="138"/>
                    </a:lnTo>
                    <a:lnTo>
                      <a:pt x="9" y="138"/>
                    </a:lnTo>
                    <a:lnTo>
                      <a:pt x="7" y="142"/>
                    </a:lnTo>
                    <a:lnTo>
                      <a:pt x="7" y="149"/>
                    </a:lnTo>
                    <a:lnTo>
                      <a:pt x="6" y="161"/>
                    </a:lnTo>
                    <a:lnTo>
                      <a:pt x="6" y="167"/>
                    </a:lnTo>
                    <a:lnTo>
                      <a:pt x="5" y="173"/>
                    </a:lnTo>
                    <a:lnTo>
                      <a:pt x="4" y="179"/>
                    </a:lnTo>
                    <a:lnTo>
                      <a:pt x="1" y="182"/>
                    </a:lnTo>
                    <a:lnTo>
                      <a:pt x="1" y="182"/>
                    </a:lnTo>
                    <a:lnTo>
                      <a:pt x="0" y="184"/>
                    </a:lnTo>
                    <a:lnTo>
                      <a:pt x="0" y="185"/>
                    </a:lnTo>
                    <a:lnTo>
                      <a:pt x="0" y="187"/>
                    </a:lnTo>
                    <a:lnTo>
                      <a:pt x="1" y="188"/>
                    </a:lnTo>
                    <a:lnTo>
                      <a:pt x="4" y="190"/>
                    </a:lnTo>
                    <a:lnTo>
                      <a:pt x="6" y="189"/>
                    </a:lnTo>
                    <a:lnTo>
                      <a:pt x="9" y="189"/>
                    </a:lnTo>
                    <a:lnTo>
                      <a:pt x="9" y="189"/>
                    </a:lnTo>
                    <a:lnTo>
                      <a:pt x="13" y="184"/>
                    </a:lnTo>
                    <a:lnTo>
                      <a:pt x="15" y="179"/>
                    </a:lnTo>
                    <a:lnTo>
                      <a:pt x="16" y="173"/>
                    </a:lnTo>
                    <a:lnTo>
                      <a:pt x="16" y="167"/>
                    </a:lnTo>
                    <a:lnTo>
                      <a:pt x="16" y="167"/>
                    </a:lnTo>
                    <a:lnTo>
                      <a:pt x="15" y="159"/>
                    </a:lnTo>
                    <a:lnTo>
                      <a:pt x="16" y="151"/>
                    </a:lnTo>
                    <a:lnTo>
                      <a:pt x="17" y="142"/>
                    </a:lnTo>
                    <a:lnTo>
                      <a:pt x="19" y="134"/>
                    </a:lnTo>
                    <a:lnTo>
                      <a:pt x="25" y="119"/>
                    </a:lnTo>
                    <a:lnTo>
                      <a:pt x="32" y="103"/>
                    </a:lnTo>
                    <a:lnTo>
                      <a:pt x="32" y="103"/>
                    </a:lnTo>
                    <a:lnTo>
                      <a:pt x="37" y="92"/>
                    </a:lnTo>
                    <a:lnTo>
                      <a:pt x="42" y="80"/>
                    </a:lnTo>
                    <a:lnTo>
                      <a:pt x="49" y="58"/>
                    </a:lnTo>
                    <a:lnTo>
                      <a:pt x="49" y="58"/>
                    </a:lnTo>
                    <a:lnTo>
                      <a:pt x="53" y="44"/>
                    </a:lnTo>
                    <a:lnTo>
                      <a:pt x="57" y="30"/>
                    </a:lnTo>
                    <a:lnTo>
                      <a:pt x="57" y="30"/>
                    </a:lnTo>
                    <a:lnTo>
                      <a:pt x="59" y="24"/>
                    </a:lnTo>
                    <a:lnTo>
                      <a:pt x="62" y="18"/>
                    </a:lnTo>
                    <a:lnTo>
                      <a:pt x="64" y="12"/>
                    </a:lnTo>
                    <a:lnTo>
                      <a:pt x="66" y="6"/>
                    </a:lnTo>
                    <a:lnTo>
                      <a:pt x="66" y="6"/>
                    </a:lnTo>
                    <a:lnTo>
                      <a:pt x="66" y="4"/>
                    </a:lnTo>
                    <a:lnTo>
                      <a:pt x="65" y="2"/>
                    </a:lnTo>
                    <a:lnTo>
                      <a:pt x="63" y="1"/>
                    </a:lnTo>
                    <a:lnTo>
                      <a:pt x="61" y="0"/>
                    </a:lnTo>
                    <a:lnTo>
                      <a:pt x="59" y="1"/>
                    </a:lnTo>
                    <a:lnTo>
                      <a:pt x="58" y="2"/>
                    </a:lnTo>
                    <a:lnTo>
                      <a:pt x="57" y="4"/>
                    </a:lnTo>
                    <a:lnTo>
                      <a:pt x="57"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56" name="chenying0907 925"/>
              <p:cNvSpPr>
                <a:spLocks noEditPoints="1"/>
              </p:cNvSpPr>
              <p:nvPr/>
            </p:nvSpPr>
            <p:spPr bwMode="auto">
              <a:xfrm>
                <a:off x="3362325" y="1298575"/>
                <a:ext cx="142875" cy="146050"/>
              </a:xfrm>
              <a:custGeom>
                <a:avLst/>
                <a:gdLst/>
                <a:ahLst/>
                <a:cxnLst>
                  <a:cxn ang="0">
                    <a:pos x="131" y="277"/>
                  </a:cxn>
                  <a:cxn ang="0">
                    <a:pos x="96" y="271"/>
                  </a:cxn>
                  <a:cxn ang="0">
                    <a:pos x="62" y="257"/>
                  </a:cxn>
                  <a:cxn ang="0">
                    <a:pos x="34" y="236"/>
                  </a:cxn>
                  <a:cxn ang="0">
                    <a:pos x="13" y="206"/>
                  </a:cxn>
                  <a:cxn ang="0">
                    <a:pos x="1" y="168"/>
                  </a:cxn>
                  <a:cxn ang="0">
                    <a:pos x="0" y="139"/>
                  </a:cxn>
                  <a:cxn ang="0">
                    <a:pos x="8" y="98"/>
                  </a:cxn>
                  <a:cxn ang="0">
                    <a:pos x="27" y="61"/>
                  </a:cxn>
                  <a:cxn ang="0">
                    <a:pos x="55" y="31"/>
                  </a:cxn>
                  <a:cxn ang="0">
                    <a:pos x="91" y="10"/>
                  </a:cxn>
                  <a:cxn ang="0">
                    <a:pos x="118" y="0"/>
                  </a:cxn>
                  <a:cxn ang="0">
                    <a:pos x="128" y="1"/>
                  </a:cxn>
                  <a:cxn ang="0">
                    <a:pos x="138" y="9"/>
                  </a:cxn>
                  <a:cxn ang="0">
                    <a:pos x="146" y="14"/>
                  </a:cxn>
                  <a:cxn ang="0">
                    <a:pos x="183" y="24"/>
                  </a:cxn>
                  <a:cxn ang="0">
                    <a:pos x="214" y="41"/>
                  </a:cxn>
                  <a:cxn ang="0">
                    <a:pos x="239" y="63"/>
                  </a:cxn>
                  <a:cxn ang="0">
                    <a:pos x="257" y="90"/>
                  </a:cxn>
                  <a:cxn ang="0">
                    <a:pos x="268" y="122"/>
                  </a:cxn>
                  <a:cxn ang="0">
                    <a:pos x="271" y="145"/>
                  </a:cxn>
                  <a:cxn ang="0">
                    <a:pos x="268" y="179"/>
                  </a:cxn>
                  <a:cxn ang="0">
                    <a:pos x="255" y="212"/>
                  </a:cxn>
                  <a:cxn ang="0">
                    <a:pos x="236" y="241"/>
                  </a:cxn>
                  <a:cxn ang="0">
                    <a:pos x="209" y="263"/>
                  </a:cxn>
                  <a:cxn ang="0">
                    <a:pos x="174" y="275"/>
                  </a:cxn>
                  <a:cxn ang="0">
                    <a:pos x="144" y="277"/>
                  </a:cxn>
                  <a:cxn ang="0">
                    <a:pos x="101" y="48"/>
                  </a:cxn>
                  <a:cxn ang="0">
                    <a:pos x="62" y="79"/>
                  </a:cxn>
                  <a:cxn ang="0">
                    <a:pos x="48" y="100"/>
                  </a:cxn>
                  <a:cxn ang="0">
                    <a:pos x="38" y="126"/>
                  </a:cxn>
                  <a:cxn ang="0">
                    <a:pos x="37" y="153"/>
                  </a:cxn>
                  <a:cxn ang="0">
                    <a:pos x="41" y="172"/>
                  </a:cxn>
                  <a:cxn ang="0">
                    <a:pos x="52" y="194"/>
                  </a:cxn>
                  <a:cxn ang="0">
                    <a:pos x="67" y="214"/>
                  </a:cxn>
                  <a:cxn ang="0">
                    <a:pos x="88" y="229"/>
                  </a:cxn>
                  <a:cxn ang="0">
                    <a:pos x="112" y="238"/>
                  </a:cxn>
                  <a:cxn ang="0">
                    <a:pos x="139" y="241"/>
                  </a:cxn>
                  <a:cxn ang="0">
                    <a:pos x="155" y="240"/>
                  </a:cxn>
                  <a:cxn ang="0">
                    <a:pos x="171" y="236"/>
                  </a:cxn>
                  <a:cxn ang="0">
                    <a:pos x="194" y="224"/>
                  </a:cxn>
                  <a:cxn ang="0">
                    <a:pos x="213" y="208"/>
                  </a:cxn>
                  <a:cxn ang="0">
                    <a:pos x="225" y="187"/>
                  </a:cxn>
                  <a:cxn ang="0">
                    <a:pos x="233" y="163"/>
                  </a:cxn>
                  <a:cxn ang="0">
                    <a:pos x="233" y="139"/>
                  </a:cxn>
                  <a:cxn ang="0">
                    <a:pos x="228" y="121"/>
                  </a:cxn>
                  <a:cxn ang="0">
                    <a:pos x="216" y="97"/>
                  </a:cxn>
                  <a:cxn ang="0">
                    <a:pos x="199" y="78"/>
                  </a:cxn>
                  <a:cxn ang="0">
                    <a:pos x="177" y="63"/>
                  </a:cxn>
                  <a:cxn ang="0">
                    <a:pos x="150" y="53"/>
                  </a:cxn>
                  <a:cxn ang="0">
                    <a:pos x="119" y="49"/>
                  </a:cxn>
                  <a:cxn ang="0">
                    <a:pos x="112" y="47"/>
                  </a:cxn>
                </a:cxnLst>
                <a:rect l="0" t="0" r="r" b="b"/>
                <a:pathLst>
                  <a:path w="271" h="277">
                    <a:moveTo>
                      <a:pt x="144" y="277"/>
                    </a:moveTo>
                    <a:lnTo>
                      <a:pt x="144" y="277"/>
                    </a:lnTo>
                    <a:lnTo>
                      <a:pt x="131" y="277"/>
                    </a:lnTo>
                    <a:lnTo>
                      <a:pt x="120" y="276"/>
                    </a:lnTo>
                    <a:lnTo>
                      <a:pt x="108" y="274"/>
                    </a:lnTo>
                    <a:lnTo>
                      <a:pt x="96" y="271"/>
                    </a:lnTo>
                    <a:lnTo>
                      <a:pt x="85" y="267"/>
                    </a:lnTo>
                    <a:lnTo>
                      <a:pt x="73" y="263"/>
                    </a:lnTo>
                    <a:lnTo>
                      <a:pt x="62" y="257"/>
                    </a:lnTo>
                    <a:lnTo>
                      <a:pt x="53" y="251"/>
                    </a:lnTo>
                    <a:lnTo>
                      <a:pt x="42" y="244"/>
                    </a:lnTo>
                    <a:lnTo>
                      <a:pt x="34" y="236"/>
                    </a:lnTo>
                    <a:lnTo>
                      <a:pt x="26" y="226"/>
                    </a:lnTo>
                    <a:lnTo>
                      <a:pt x="19" y="217"/>
                    </a:lnTo>
                    <a:lnTo>
                      <a:pt x="13" y="206"/>
                    </a:lnTo>
                    <a:lnTo>
                      <a:pt x="7" y="194"/>
                    </a:lnTo>
                    <a:lnTo>
                      <a:pt x="3" y="181"/>
                    </a:lnTo>
                    <a:lnTo>
                      <a:pt x="1" y="168"/>
                    </a:lnTo>
                    <a:lnTo>
                      <a:pt x="1" y="168"/>
                    </a:lnTo>
                    <a:lnTo>
                      <a:pt x="0" y="153"/>
                    </a:lnTo>
                    <a:lnTo>
                      <a:pt x="0" y="139"/>
                    </a:lnTo>
                    <a:lnTo>
                      <a:pt x="1" y="125"/>
                    </a:lnTo>
                    <a:lnTo>
                      <a:pt x="4" y="112"/>
                    </a:lnTo>
                    <a:lnTo>
                      <a:pt x="8" y="98"/>
                    </a:lnTo>
                    <a:lnTo>
                      <a:pt x="14" y="86"/>
                    </a:lnTo>
                    <a:lnTo>
                      <a:pt x="20" y="74"/>
                    </a:lnTo>
                    <a:lnTo>
                      <a:pt x="27" y="61"/>
                    </a:lnTo>
                    <a:lnTo>
                      <a:pt x="35" y="51"/>
                    </a:lnTo>
                    <a:lnTo>
                      <a:pt x="45" y="41"/>
                    </a:lnTo>
                    <a:lnTo>
                      <a:pt x="55" y="31"/>
                    </a:lnTo>
                    <a:lnTo>
                      <a:pt x="66" y="23"/>
                    </a:lnTo>
                    <a:lnTo>
                      <a:pt x="78" y="16"/>
                    </a:lnTo>
                    <a:lnTo>
                      <a:pt x="91" y="10"/>
                    </a:lnTo>
                    <a:lnTo>
                      <a:pt x="103" y="4"/>
                    </a:lnTo>
                    <a:lnTo>
                      <a:pt x="118" y="0"/>
                    </a:lnTo>
                    <a:lnTo>
                      <a:pt x="118" y="0"/>
                    </a:lnTo>
                    <a:lnTo>
                      <a:pt x="122" y="0"/>
                    </a:lnTo>
                    <a:lnTo>
                      <a:pt x="122" y="0"/>
                    </a:lnTo>
                    <a:lnTo>
                      <a:pt x="128" y="1"/>
                    </a:lnTo>
                    <a:lnTo>
                      <a:pt x="132" y="2"/>
                    </a:lnTo>
                    <a:lnTo>
                      <a:pt x="135" y="5"/>
                    </a:lnTo>
                    <a:lnTo>
                      <a:pt x="138" y="9"/>
                    </a:lnTo>
                    <a:lnTo>
                      <a:pt x="141" y="13"/>
                    </a:lnTo>
                    <a:lnTo>
                      <a:pt x="146" y="14"/>
                    </a:lnTo>
                    <a:lnTo>
                      <a:pt x="146" y="14"/>
                    </a:lnTo>
                    <a:lnTo>
                      <a:pt x="158" y="17"/>
                    </a:lnTo>
                    <a:lnTo>
                      <a:pt x="171" y="20"/>
                    </a:lnTo>
                    <a:lnTo>
                      <a:pt x="183" y="24"/>
                    </a:lnTo>
                    <a:lnTo>
                      <a:pt x="193" y="29"/>
                    </a:lnTo>
                    <a:lnTo>
                      <a:pt x="204" y="34"/>
                    </a:lnTo>
                    <a:lnTo>
                      <a:pt x="214" y="41"/>
                    </a:lnTo>
                    <a:lnTo>
                      <a:pt x="223" y="48"/>
                    </a:lnTo>
                    <a:lnTo>
                      <a:pt x="232" y="55"/>
                    </a:lnTo>
                    <a:lnTo>
                      <a:pt x="239" y="63"/>
                    </a:lnTo>
                    <a:lnTo>
                      <a:pt x="246" y="72"/>
                    </a:lnTo>
                    <a:lnTo>
                      <a:pt x="252" y="81"/>
                    </a:lnTo>
                    <a:lnTo>
                      <a:pt x="257" y="90"/>
                    </a:lnTo>
                    <a:lnTo>
                      <a:pt x="261" y="100"/>
                    </a:lnTo>
                    <a:lnTo>
                      <a:pt x="266" y="111"/>
                    </a:lnTo>
                    <a:lnTo>
                      <a:pt x="268" y="122"/>
                    </a:lnTo>
                    <a:lnTo>
                      <a:pt x="270" y="134"/>
                    </a:lnTo>
                    <a:lnTo>
                      <a:pt x="270" y="134"/>
                    </a:lnTo>
                    <a:lnTo>
                      <a:pt x="271" y="145"/>
                    </a:lnTo>
                    <a:lnTo>
                      <a:pt x="271" y="156"/>
                    </a:lnTo>
                    <a:lnTo>
                      <a:pt x="270" y="168"/>
                    </a:lnTo>
                    <a:lnTo>
                      <a:pt x="268" y="179"/>
                    </a:lnTo>
                    <a:lnTo>
                      <a:pt x="265" y="190"/>
                    </a:lnTo>
                    <a:lnTo>
                      <a:pt x="260" y="202"/>
                    </a:lnTo>
                    <a:lnTo>
                      <a:pt x="255" y="212"/>
                    </a:lnTo>
                    <a:lnTo>
                      <a:pt x="250" y="222"/>
                    </a:lnTo>
                    <a:lnTo>
                      <a:pt x="243" y="232"/>
                    </a:lnTo>
                    <a:lnTo>
                      <a:pt x="236" y="241"/>
                    </a:lnTo>
                    <a:lnTo>
                      <a:pt x="227" y="249"/>
                    </a:lnTo>
                    <a:lnTo>
                      <a:pt x="218" y="256"/>
                    </a:lnTo>
                    <a:lnTo>
                      <a:pt x="209" y="263"/>
                    </a:lnTo>
                    <a:lnTo>
                      <a:pt x="197" y="268"/>
                    </a:lnTo>
                    <a:lnTo>
                      <a:pt x="186" y="272"/>
                    </a:lnTo>
                    <a:lnTo>
                      <a:pt x="174" y="275"/>
                    </a:lnTo>
                    <a:lnTo>
                      <a:pt x="174" y="275"/>
                    </a:lnTo>
                    <a:lnTo>
                      <a:pt x="159" y="277"/>
                    </a:lnTo>
                    <a:lnTo>
                      <a:pt x="144" y="277"/>
                    </a:lnTo>
                    <a:lnTo>
                      <a:pt x="144" y="277"/>
                    </a:lnTo>
                    <a:close/>
                    <a:moveTo>
                      <a:pt x="101" y="48"/>
                    </a:moveTo>
                    <a:lnTo>
                      <a:pt x="101" y="48"/>
                    </a:lnTo>
                    <a:lnTo>
                      <a:pt x="87" y="56"/>
                    </a:lnTo>
                    <a:lnTo>
                      <a:pt x="73" y="66"/>
                    </a:lnTo>
                    <a:lnTo>
                      <a:pt x="62" y="79"/>
                    </a:lnTo>
                    <a:lnTo>
                      <a:pt x="57" y="86"/>
                    </a:lnTo>
                    <a:lnTo>
                      <a:pt x="52" y="93"/>
                    </a:lnTo>
                    <a:lnTo>
                      <a:pt x="48" y="100"/>
                    </a:lnTo>
                    <a:lnTo>
                      <a:pt x="44" y="109"/>
                    </a:lnTo>
                    <a:lnTo>
                      <a:pt x="40" y="117"/>
                    </a:lnTo>
                    <a:lnTo>
                      <a:pt x="38" y="126"/>
                    </a:lnTo>
                    <a:lnTo>
                      <a:pt x="37" y="135"/>
                    </a:lnTo>
                    <a:lnTo>
                      <a:pt x="36" y="144"/>
                    </a:lnTo>
                    <a:lnTo>
                      <a:pt x="37" y="153"/>
                    </a:lnTo>
                    <a:lnTo>
                      <a:pt x="38" y="163"/>
                    </a:lnTo>
                    <a:lnTo>
                      <a:pt x="38" y="163"/>
                    </a:lnTo>
                    <a:lnTo>
                      <a:pt x="41" y="172"/>
                    </a:lnTo>
                    <a:lnTo>
                      <a:pt x="44" y="180"/>
                    </a:lnTo>
                    <a:lnTo>
                      <a:pt x="48" y="187"/>
                    </a:lnTo>
                    <a:lnTo>
                      <a:pt x="52" y="194"/>
                    </a:lnTo>
                    <a:lnTo>
                      <a:pt x="56" y="202"/>
                    </a:lnTo>
                    <a:lnTo>
                      <a:pt x="62" y="208"/>
                    </a:lnTo>
                    <a:lnTo>
                      <a:pt x="67" y="214"/>
                    </a:lnTo>
                    <a:lnTo>
                      <a:pt x="73" y="219"/>
                    </a:lnTo>
                    <a:lnTo>
                      <a:pt x="81" y="224"/>
                    </a:lnTo>
                    <a:lnTo>
                      <a:pt x="88" y="229"/>
                    </a:lnTo>
                    <a:lnTo>
                      <a:pt x="95" y="232"/>
                    </a:lnTo>
                    <a:lnTo>
                      <a:pt x="103" y="235"/>
                    </a:lnTo>
                    <a:lnTo>
                      <a:pt x="112" y="238"/>
                    </a:lnTo>
                    <a:lnTo>
                      <a:pt x="121" y="239"/>
                    </a:lnTo>
                    <a:lnTo>
                      <a:pt x="129" y="241"/>
                    </a:lnTo>
                    <a:lnTo>
                      <a:pt x="139" y="241"/>
                    </a:lnTo>
                    <a:lnTo>
                      <a:pt x="139" y="241"/>
                    </a:lnTo>
                    <a:lnTo>
                      <a:pt x="147" y="241"/>
                    </a:lnTo>
                    <a:lnTo>
                      <a:pt x="155" y="240"/>
                    </a:lnTo>
                    <a:lnTo>
                      <a:pt x="163" y="238"/>
                    </a:lnTo>
                    <a:lnTo>
                      <a:pt x="171" y="236"/>
                    </a:lnTo>
                    <a:lnTo>
                      <a:pt x="171" y="236"/>
                    </a:lnTo>
                    <a:lnTo>
                      <a:pt x="179" y="233"/>
                    </a:lnTo>
                    <a:lnTo>
                      <a:pt x="187" y="229"/>
                    </a:lnTo>
                    <a:lnTo>
                      <a:pt x="194" y="224"/>
                    </a:lnTo>
                    <a:lnTo>
                      <a:pt x="201" y="219"/>
                    </a:lnTo>
                    <a:lnTo>
                      <a:pt x="207" y="214"/>
                    </a:lnTo>
                    <a:lnTo>
                      <a:pt x="213" y="208"/>
                    </a:lnTo>
                    <a:lnTo>
                      <a:pt x="217" y="202"/>
                    </a:lnTo>
                    <a:lnTo>
                      <a:pt x="222" y="194"/>
                    </a:lnTo>
                    <a:lnTo>
                      <a:pt x="225" y="187"/>
                    </a:lnTo>
                    <a:lnTo>
                      <a:pt x="228" y="180"/>
                    </a:lnTo>
                    <a:lnTo>
                      <a:pt x="230" y="172"/>
                    </a:lnTo>
                    <a:lnTo>
                      <a:pt x="233" y="163"/>
                    </a:lnTo>
                    <a:lnTo>
                      <a:pt x="234" y="155"/>
                    </a:lnTo>
                    <a:lnTo>
                      <a:pt x="234" y="147"/>
                    </a:lnTo>
                    <a:lnTo>
                      <a:pt x="233" y="139"/>
                    </a:lnTo>
                    <a:lnTo>
                      <a:pt x="230" y="130"/>
                    </a:lnTo>
                    <a:lnTo>
                      <a:pt x="230" y="130"/>
                    </a:lnTo>
                    <a:lnTo>
                      <a:pt x="228" y="121"/>
                    </a:lnTo>
                    <a:lnTo>
                      <a:pt x="225" y="113"/>
                    </a:lnTo>
                    <a:lnTo>
                      <a:pt x="221" y="105"/>
                    </a:lnTo>
                    <a:lnTo>
                      <a:pt x="216" y="97"/>
                    </a:lnTo>
                    <a:lnTo>
                      <a:pt x="212" y="90"/>
                    </a:lnTo>
                    <a:lnTo>
                      <a:pt x="206" y="84"/>
                    </a:lnTo>
                    <a:lnTo>
                      <a:pt x="199" y="78"/>
                    </a:lnTo>
                    <a:lnTo>
                      <a:pt x="192" y="73"/>
                    </a:lnTo>
                    <a:lnTo>
                      <a:pt x="185" y="67"/>
                    </a:lnTo>
                    <a:lnTo>
                      <a:pt x="177" y="63"/>
                    </a:lnTo>
                    <a:lnTo>
                      <a:pt x="168" y="59"/>
                    </a:lnTo>
                    <a:lnTo>
                      <a:pt x="160" y="56"/>
                    </a:lnTo>
                    <a:lnTo>
                      <a:pt x="150" y="53"/>
                    </a:lnTo>
                    <a:lnTo>
                      <a:pt x="141" y="51"/>
                    </a:lnTo>
                    <a:lnTo>
                      <a:pt x="129" y="50"/>
                    </a:lnTo>
                    <a:lnTo>
                      <a:pt x="119" y="49"/>
                    </a:lnTo>
                    <a:lnTo>
                      <a:pt x="119" y="49"/>
                    </a:lnTo>
                    <a:lnTo>
                      <a:pt x="115" y="49"/>
                    </a:lnTo>
                    <a:lnTo>
                      <a:pt x="112" y="47"/>
                    </a:lnTo>
                    <a:lnTo>
                      <a:pt x="107" y="45"/>
                    </a:lnTo>
                    <a:lnTo>
                      <a:pt x="101" y="48"/>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57" name="chenying0907 926"/>
              <p:cNvSpPr>
                <a:spLocks noEditPoints="1"/>
              </p:cNvSpPr>
              <p:nvPr/>
            </p:nvSpPr>
            <p:spPr bwMode="auto">
              <a:xfrm>
                <a:off x="3282950" y="1227138"/>
                <a:ext cx="644525" cy="642938"/>
              </a:xfrm>
              <a:custGeom>
                <a:avLst/>
                <a:gdLst/>
                <a:ahLst/>
                <a:cxnLst>
                  <a:cxn ang="0">
                    <a:pos x="653" y="1206"/>
                  </a:cxn>
                  <a:cxn ang="0">
                    <a:pos x="563" y="1160"/>
                  </a:cxn>
                  <a:cxn ang="0">
                    <a:pos x="550" y="1153"/>
                  </a:cxn>
                  <a:cxn ang="0">
                    <a:pos x="236" y="832"/>
                  </a:cxn>
                  <a:cxn ang="0">
                    <a:pos x="143" y="731"/>
                  </a:cxn>
                  <a:cxn ang="0">
                    <a:pos x="77" y="679"/>
                  </a:cxn>
                  <a:cxn ang="0">
                    <a:pos x="72" y="657"/>
                  </a:cxn>
                  <a:cxn ang="0">
                    <a:pos x="40" y="570"/>
                  </a:cxn>
                  <a:cxn ang="0">
                    <a:pos x="11" y="425"/>
                  </a:cxn>
                  <a:cxn ang="0">
                    <a:pos x="1" y="212"/>
                  </a:cxn>
                  <a:cxn ang="0">
                    <a:pos x="10" y="196"/>
                  </a:cxn>
                  <a:cxn ang="0">
                    <a:pos x="19" y="182"/>
                  </a:cxn>
                  <a:cxn ang="0">
                    <a:pos x="110" y="81"/>
                  </a:cxn>
                  <a:cxn ang="0">
                    <a:pos x="210" y="10"/>
                  </a:cxn>
                  <a:cxn ang="0">
                    <a:pos x="228" y="8"/>
                  </a:cxn>
                  <a:cxn ang="0">
                    <a:pos x="242" y="2"/>
                  </a:cxn>
                  <a:cxn ang="0">
                    <a:pos x="419" y="2"/>
                  </a:cxn>
                  <a:cxn ang="0">
                    <a:pos x="599" y="26"/>
                  </a:cxn>
                  <a:cxn ang="0">
                    <a:pos x="638" y="36"/>
                  </a:cxn>
                  <a:cxn ang="0">
                    <a:pos x="656" y="46"/>
                  </a:cxn>
                  <a:cxn ang="0">
                    <a:pos x="887" y="256"/>
                  </a:cxn>
                  <a:cxn ang="0">
                    <a:pos x="1107" y="475"/>
                  </a:cxn>
                  <a:cxn ang="0">
                    <a:pos x="1167" y="525"/>
                  </a:cxn>
                  <a:cxn ang="0">
                    <a:pos x="1185" y="553"/>
                  </a:cxn>
                  <a:cxn ang="0">
                    <a:pos x="1215" y="644"/>
                  </a:cxn>
                  <a:cxn ang="0">
                    <a:pos x="1218" y="725"/>
                  </a:cxn>
                  <a:cxn ang="0">
                    <a:pos x="1194" y="798"/>
                  </a:cxn>
                  <a:cxn ang="0">
                    <a:pos x="1193" y="817"/>
                  </a:cxn>
                  <a:cxn ang="0">
                    <a:pos x="1109" y="909"/>
                  </a:cxn>
                  <a:cxn ang="0">
                    <a:pos x="862" y="1146"/>
                  </a:cxn>
                  <a:cxn ang="0">
                    <a:pos x="853" y="1157"/>
                  </a:cxn>
                  <a:cxn ang="0">
                    <a:pos x="761" y="1206"/>
                  </a:cxn>
                  <a:cxn ang="0">
                    <a:pos x="231" y="43"/>
                  </a:cxn>
                  <a:cxn ang="0">
                    <a:pos x="137" y="108"/>
                  </a:cxn>
                  <a:cxn ang="0">
                    <a:pos x="54" y="198"/>
                  </a:cxn>
                  <a:cxn ang="0">
                    <a:pos x="40" y="216"/>
                  </a:cxn>
                  <a:cxn ang="0">
                    <a:pos x="45" y="400"/>
                  </a:cxn>
                  <a:cxn ang="0">
                    <a:pos x="68" y="529"/>
                  </a:cxn>
                  <a:cxn ang="0">
                    <a:pos x="105" y="637"/>
                  </a:cxn>
                  <a:cxn ang="0">
                    <a:pos x="112" y="658"/>
                  </a:cxn>
                  <a:cxn ang="0">
                    <a:pos x="181" y="718"/>
                  </a:cxn>
                  <a:cxn ang="0">
                    <a:pos x="294" y="841"/>
                  </a:cxn>
                  <a:cxn ang="0">
                    <a:pos x="585" y="1129"/>
                  </a:cxn>
                  <a:cxn ang="0">
                    <a:pos x="633" y="1159"/>
                  </a:cxn>
                  <a:cxn ang="0">
                    <a:pos x="706" y="1177"/>
                  </a:cxn>
                  <a:cxn ang="0">
                    <a:pos x="765" y="1165"/>
                  </a:cxn>
                  <a:cxn ang="0">
                    <a:pos x="823" y="1131"/>
                  </a:cxn>
                  <a:cxn ang="0">
                    <a:pos x="865" y="1090"/>
                  </a:cxn>
                  <a:cxn ang="0">
                    <a:pos x="1140" y="817"/>
                  </a:cxn>
                  <a:cxn ang="0">
                    <a:pos x="1147" y="803"/>
                  </a:cxn>
                  <a:cxn ang="0">
                    <a:pos x="1177" y="736"/>
                  </a:cxn>
                  <a:cxn ang="0">
                    <a:pos x="1179" y="657"/>
                  </a:cxn>
                  <a:cxn ang="0">
                    <a:pos x="1148" y="564"/>
                  </a:cxn>
                  <a:cxn ang="0">
                    <a:pos x="1140" y="556"/>
                  </a:cxn>
                  <a:cxn ang="0">
                    <a:pos x="894" y="335"/>
                  </a:cxn>
                  <a:cxn ang="0">
                    <a:pos x="627" y="72"/>
                  </a:cxn>
                  <a:cxn ang="0">
                    <a:pos x="558" y="57"/>
                  </a:cxn>
                  <a:cxn ang="0">
                    <a:pos x="377" y="39"/>
                  </a:cxn>
                  <a:cxn ang="0">
                    <a:pos x="236" y="40"/>
                  </a:cxn>
                </a:cxnLst>
                <a:rect l="0" t="0" r="r" b="b"/>
                <a:pathLst>
                  <a:path w="1220" h="1215">
                    <a:moveTo>
                      <a:pt x="706" y="1215"/>
                    </a:moveTo>
                    <a:lnTo>
                      <a:pt x="706" y="1215"/>
                    </a:lnTo>
                    <a:lnTo>
                      <a:pt x="688" y="1214"/>
                    </a:lnTo>
                    <a:lnTo>
                      <a:pt x="671" y="1211"/>
                    </a:lnTo>
                    <a:lnTo>
                      <a:pt x="653" y="1206"/>
                    </a:lnTo>
                    <a:lnTo>
                      <a:pt x="636" y="1200"/>
                    </a:lnTo>
                    <a:lnTo>
                      <a:pt x="617" y="1193"/>
                    </a:lnTo>
                    <a:lnTo>
                      <a:pt x="599" y="1184"/>
                    </a:lnTo>
                    <a:lnTo>
                      <a:pt x="581" y="1172"/>
                    </a:lnTo>
                    <a:lnTo>
                      <a:pt x="563" y="1160"/>
                    </a:lnTo>
                    <a:lnTo>
                      <a:pt x="561" y="1158"/>
                    </a:lnTo>
                    <a:lnTo>
                      <a:pt x="558" y="1158"/>
                    </a:lnTo>
                    <a:lnTo>
                      <a:pt x="558" y="1158"/>
                    </a:lnTo>
                    <a:lnTo>
                      <a:pt x="554" y="1156"/>
                    </a:lnTo>
                    <a:lnTo>
                      <a:pt x="550" y="1153"/>
                    </a:lnTo>
                    <a:lnTo>
                      <a:pt x="307" y="910"/>
                    </a:lnTo>
                    <a:lnTo>
                      <a:pt x="307" y="910"/>
                    </a:lnTo>
                    <a:lnTo>
                      <a:pt x="290" y="891"/>
                    </a:lnTo>
                    <a:lnTo>
                      <a:pt x="271" y="872"/>
                    </a:lnTo>
                    <a:lnTo>
                      <a:pt x="236" y="832"/>
                    </a:lnTo>
                    <a:lnTo>
                      <a:pt x="236" y="832"/>
                    </a:lnTo>
                    <a:lnTo>
                      <a:pt x="200" y="790"/>
                    </a:lnTo>
                    <a:lnTo>
                      <a:pt x="181" y="771"/>
                    </a:lnTo>
                    <a:lnTo>
                      <a:pt x="163" y="751"/>
                    </a:lnTo>
                    <a:lnTo>
                      <a:pt x="143" y="731"/>
                    </a:lnTo>
                    <a:lnTo>
                      <a:pt x="123" y="714"/>
                    </a:lnTo>
                    <a:lnTo>
                      <a:pt x="102" y="697"/>
                    </a:lnTo>
                    <a:lnTo>
                      <a:pt x="80" y="682"/>
                    </a:lnTo>
                    <a:lnTo>
                      <a:pt x="80" y="682"/>
                    </a:lnTo>
                    <a:lnTo>
                      <a:pt x="77" y="679"/>
                    </a:lnTo>
                    <a:lnTo>
                      <a:pt x="74" y="677"/>
                    </a:lnTo>
                    <a:lnTo>
                      <a:pt x="72" y="670"/>
                    </a:lnTo>
                    <a:lnTo>
                      <a:pt x="71" y="665"/>
                    </a:lnTo>
                    <a:lnTo>
                      <a:pt x="71" y="661"/>
                    </a:lnTo>
                    <a:lnTo>
                      <a:pt x="72" y="657"/>
                    </a:lnTo>
                    <a:lnTo>
                      <a:pt x="71" y="654"/>
                    </a:lnTo>
                    <a:lnTo>
                      <a:pt x="71" y="654"/>
                    </a:lnTo>
                    <a:lnTo>
                      <a:pt x="59" y="626"/>
                    </a:lnTo>
                    <a:lnTo>
                      <a:pt x="49" y="598"/>
                    </a:lnTo>
                    <a:lnTo>
                      <a:pt x="40" y="570"/>
                    </a:lnTo>
                    <a:lnTo>
                      <a:pt x="32" y="541"/>
                    </a:lnTo>
                    <a:lnTo>
                      <a:pt x="25" y="512"/>
                    </a:lnTo>
                    <a:lnTo>
                      <a:pt x="19" y="483"/>
                    </a:lnTo>
                    <a:lnTo>
                      <a:pt x="15" y="453"/>
                    </a:lnTo>
                    <a:lnTo>
                      <a:pt x="11" y="425"/>
                    </a:lnTo>
                    <a:lnTo>
                      <a:pt x="7" y="396"/>
                    </a:lnTo>
                    <a:lnTo>
                      <a:pt x="4" y="368"/>
                    </a:lnTo>
                    <a:lnTo>
                      <a:pt x="1" y="312"/>
                    </a:lnTo>
                    <a:lnTo>
                      <a:pt x="0" y="259"/>
                    </a:lnTo>
                    <a:lnTo>
                      <a:pt x="1" y="212"/>
                    </a:lnTo>
                    <a:lnTo>
                      <a:pt x="1" y="212"/>
                    </a:lnTo>
                    <a:lnTo>
                      <a:pt x="1" y="207"/>
                    </a:lnTo>
                    <a:lnTo>
                      <a:pt x="3" y="202"/>
                    </a:lnTo>
                    <a:lnTo>
                      <a:pt x="6" y="198"/>
                    </a:lnTo>
                    <a:lnTo>
                      <a:pt x="10" y="196"/>
                    </a:lnTo>
                    <a:lnTo>
                      <a:pt x="14" y="193"/>
                    </a:lnTo>
                    <a:lnTo>
                      <a:pt x="16" y="188"/>
                    </a:lnTo>
                    <a:lnTo>
                      <a:pt x="16" y="188"/>
                    </a:lnTo>
                    <a:lnTo>
                      <a:pt x="17" y="185"/>
                    </a:lnTo>
                    <a:lnTo>
                      <a:pt x="19" y="182"/>
                    </a:lnTo>
                    <a:lnTo>
                      <a:pt x="19" y="182"/>
                    </a:lnTo>
                    <a:lnTo>
                      <a:pt x="41" y="154"/>
                    </a:lnTo>
                    <a:lnTo>
                      <a:pt x="63" y="127"/>
                    </a:lnTo>
                    <a:lnTo>
                      <a:pt x="86" y="103"/>
                    </a:lnTo>
                    <a:lnTo>
                      <a:pt x="110" y="81"/>
                    </a:lnTo>
                    <a:lnTo>
                      <a:pt x="135" y="60"/>
                    </a:lnTo>
                    <a:lnTo>
                      <a:pt x="159" y="41"/>
                    </a:lnTo>
                    <a:lnTo>
                      <a:pt x="185" y="25"/>
                    </a:lnTo>
                    <a:lnTo>
                      <a:pt x="210" y="10"/>
                    </a:lnTo>
                    <a:lnTo>
                      <a:pt x="210" y="10"/>
                    </a:lnTo>
                    <a:lnTo>
                      <a:pt x="215" y="8"/>
                    </a:lnTo>
                    <a:lnTo>
                      <a:pt x="219" y="7"/>
                    </a:lnTo>
                    <a:lnTo>
                      <a:pt x="219" y="7"/>
                    </a:lnTo>
                    <a:lnTo>
                      <a:pt x="222" y="8"/>
                    </a:lnTo>
                    <a:lnTo>
                      <a:pt x="228" y="8"/>
                    </a:lnTo>
                    <a:lnTo>
                      <a:pt x="232" y="5"/>
                    </a:lnTo>
                    <a:lnTo>
                      <a:pt x="232" y="5"/>
                    </a:lnTo>
                    <a:lnTo>
                      <a:pt x="236" y="3"/>
                    </a:lnTo>
                    <a:lnTo>
                      <a:pt x="242" y="2"/>
                    </a:lnTo>
                    <a:lnTo>
                      <a:pt x="242" y="2"/>
                    </a:lnTo>
                    <a:lnTo>
                      <a:pt x="291" y="0"/>
                    </a:lnTo>
                    <a:lnTo>
                      <a:pt x="335" y="0"/>
                    </a:lnTo>
                    <a:lnTo>
                      <a:pt x="335" y="0"/>
                    </a:lnTo>
                    <a:lnTo>
                      <a:pt x="377" y="0"/>
                    </a:lnTo>
                    <a:lnTo>
                      <a:pt x="419" y="2"/>
                    </a:lnTo>
                    <a:lnTo>
                      <a:pt x="458" y="5"/>
                    </a:lnTo>
                    <a:lnTo>
                      <a:pt x="495" y="8"/>
                    </a:lnTo>
                    <a:lnTo>
                      <a:pt x="531" y="13"/>
                    </a:lnTo>
                    <a:lnTo>
                      <a:pt x="566" y="20"/>
                    </a:lnTo>
                    <a:lnTo>
                      <a:pt x="599" y="26"/>
                    </a:lnTo>
                    <a:lnTo>
                      <a:pt x="631" y="34"/>
                    </a:lnTo>
                    <a:lnTo>
                      <a:pt x="631" y="34"/>
                    </a:lnTo>
                    <a:lnTo>
                      <a:pt x="634" y="35"/>
                    </a:lnTo>
                    <a:lnTo>
                      <a:pt x="636" y="36"/>
                    </a:lnTo>
                    <a:lnTo>
                      <a:pt x="638" y="36"/>
                    </a:lnTo>
                    <a:lnTo>
                      <a:pt x="638" y="36"/>
                    </a:lnTo>
                    <a:lnTo>
                      <a:pt x="642" y="36"/>
                    </a:lnTo>
                    <a:lnTo>
                      <a:pt x="646" y="38"/>
                    </a:lnTo>
                    <a:lnTo>
                      <a:pt x="656" y="46"/>
                    </a:lnTo>
                    <a:lnTo>
                      <a:pt x="656" y="46"/>
                    </a:lnTo>
                    <a:lnTo>
                      <a:pt x="697" y="80"/>
                    </a:lnTo>
                    <a:lnTo>
                      <a:pt x="736" y="114"/>
                    </a:lnTo>
                    <a:lnTo>
                      <a:pt x="775" y="149"/>
                    </a:lnTo>
                    <a:lnTo>
                      <a:pt x="812" y="184"/>
                    </a:lnTo>
                    <a:lnTo>
                      <a:pt x="887" y="256"/>
                    </a:lnTo>
                    <a:lnTo>
                      <a:pt x="958" y="328"/>
                    </a:lnTo>
                    <a:lnTo>
                      <a:pt x="958" y="328"/>
                    </a:lnTo>
                    <a:lnTo>
                      <a:pt x="1008" y="379"/>
                    </a:lnTo>
                    <a:lnTo>
                      <a:pt x="1057" y="428"/>
                    </a:lnTo>
                    <a:lnTo>
                      <a:pt x="1107" y="475"/>
                    </a:lnTo>
                    <a:lnTo>
                      <a:pt x="1156" y="521"/>
                    </a:lnTo>
                    <a:lnTo>
                      <a:pt x="1159" y="524"/>
                    </a:lnTo>
                    <a:lnTo>
                      <a:pt x="1163" y="524"/>
                    </a:lnTo>
                    <a:lnTo>
                      <a:pt x="1163" y="524"/>
                    </a:lnTo>
                    <a:lnTo>
                      <a:pt x="1167" y="525"/>
                    </a:lnTo>
                    <a:lnTo>
                      <a:pt x="1171" y="527"/>
                    </a:lnTo>
                    <a:lnTo>
                      <a:pt x="1173" y="529"/>
                    </a:lnTo>
                    <a:lnTo>
                      <a:pt x="1175" y="533"/>
                    </a:lnTo>
                    <a:lnTo>
                      <a:pt x="1175" y="533"/>
                    </a:lnTo>
                    <a:lnTo>
                      <a:pt x="1185" y="553"/>
                    </a:lnTo>
                    <a:lnTo>
                      <a:pt x="1193" y="571"/>
                    </a:lnTo>
                    <a:lnTo>
                      <a:pt x="1201" y="590"/>
                    </a:lnTo>
                    <a:lnTo>
                      <a:pt x="1207" y="607"/>
                    </a:lnTo>
                    <a:lnTo>
                      <a:pt x="1211" y="626"/>
                    </a:lnTo>
                    <a:lnTo>
                      <a:pt x="1215" y="644"/>
                    </a:lnTo>
                    <a:lnTo>
                      <a:pt x="1218" y="660"/>
                    </a:lnTo>
                    <a:lnTo>
                      <a:pt x="1220" y="677"/>
                    </a:lnTo>
                    <a:lnTo>
                      <a:pt x="1220" y="693"/>
                    </a:lnTo>
                    <a:lnTo>
                      <a:pt x="1220" y="710"/>
                    </a:lnTo>
                    <a:lnTo>
                      <a:pt x="1218" y="725"/>
                    </a:lnTo>
                    <a:lnTo>
                      <a:pt x="1216" y="741"/>
                    </a:lnTo>
                    <a:lnTo>
                      <a:pt x="1212" y="755"/>
                    </a:lnTo>
                    <a:lnTo>
                      <a:pt x="1208" y="771"/>
                    </a:lnTo>
                    <a:lnTo>
                      <a:pt x="1202" y="785"/>
                    </a:lnTo>
                    <a:lnTo>
                      <a:pt x="1194" y="798"/>
                    </a:lnTo>
                    <a:lnTo>
                      <a:pt x="1192" y="804"/>
                    </a:lnTo>
                    <a:lnTo>
                      <a:pt x="1193" y="809"/>
                    </a:lnTo>
                    <a:lnTo>
                      <a:pt x="1193" y="809"/>
                    </a:lnTo>
                    <a:lnTo>
                      <a:pt x="1194" y="813"/>
                    </a:lnTo>
                    <a:lnTo>
                      <a:pt x="1193" y="817"/>
                    </a:lnTo>
                    <a:lnTo>
                      <a:pt x="1191" y="821"/>
                    </a:lnTo>
                    <a:lnTo>
                      <a:pt x="1188" y="826"/>
                    </a:lnTo>
                    <a:lnTo>
                      <a:pt x="1188" y="826"/>
                    </a:lnTo>
                    <a:lnTo>
                      <a:pt x="1147" y="869"/>
                    </a:lnTo>
                    <a:lnTo>
                      <a:pt x="1109" y="909"/>
                    </a:lnTo>
                    <a:lnTo>
                      <a:pt x="1070" y="948"/>
                    </a:lnTo>
                    <a:lnTo>
                      <a:pt x="1031" y="985"/>
                    </a:lnTo>
                    <a:lnTo>
                      <a:pt x="952" y="1062"/>
                    </a:lnTo>
                    <a:lnTo>
                      <a:pt x="862" y="1146"/>
                    </a:lnTo>
                    <a:lnTo>
                      <a:pt x="862" y="1146"/>
                    </a:lnTo>
                    <a:lnTo>
                      <a:pt x="858" y="1151"/>
                    </a:lnTo>
                    <a:lnTo>
                      <a:pt x="857" y="1152"/>
                    </a:lnTo>
                    <a:lnTo>
                      <a:pt x="857" y="1152"/>
                    </a:lnTo>
                    <a:lnTo>
                      <a:pt x="853" y="1157"/>
                    </a:lnTo>
                    <a:lnTo>
                      <a:pt x="853" y="1157"/>
                    </a:lnTo>
                    <a:lnTo>
                      <a:pt x="834" y="1170"/>
                    </a:lnTo>
                    <a:lnTo>
                      <a:pt x="815" y="1182"/>
                    </a:lnTo>
                    <a:lnTo>
                      <a:pt x="798" y="1192"/>
                    </a:lnTo>
                    <a:lnTo>
                      <a:pt x="779" y="1200"/>
                    </a:lnTo>
                    <a:lnTo>
                      <a:pt x="761" y="1206"/>
                    </a:lnTo>
                    <a:lnTo>
                      <a:pt x="743" y="1211"/>
                    </a:lnTo>
                    <a:lnTo>
                      <a:pt x="724" y="1214"/>
                    </a:lnTo>
                    <a:lnTo>
                      <a:pt x="706" y="1215"/>
                    </a:lnTo>
                    <a:lnTo>
                      <a:pt x="706" y="1215"/>
                    </a:lnTo>
                    <a:close/>
                    <a:moveTo>
                      <a:pt x="231" y="43"/>
                    </a:moveTo>
                    <a:lnTo>
                      <a:pt x="231" y="43"/>
                    </a:lnTo>
                    <a:lnTo>
                      <a:pt x="206" y="57"/>
                    </a:lnTo>
                    <a:lnTo>
                      <a:pt x="182" y="72"/>
                    </a:lnTo>
                    <a:lnTo>
                      <a:pt x="159" y="90"/>
                    </a:lnTo>
                    <a:lnTo>
                      <a:pt x="137" y="108"/>
                    </a:lnTo>
                    <a:lnTo>
                      <a:pt x="114" y="129"/>
                    </a:lnTo>
                    <a:lnTo>
                      <a:pt x="93" y="151"/>
                    </a:lnTo>
                    <a:lnTo>
                      <a:pt x="73" y="175"/>
                    </a:lnTo>
                    <a:lnTo>
                      <a:pt x="54" y="198"/>
                    </a:lnTo>
                    <a:lnTo>
                      <a:pt x="54" y="198"/>
                    </a:lnTo>
                    <a:lnTo>
                      <a:pt x="50" y="202"/>
                    </a:lnTo>
                    <a:lnTo>
                      <a:pt x="46" y="205"/>
                    </a:lnTo>
                    <a:lnTo>
                      <a:pt x="40" y="208"/>
                    </a:lnTo>
                    <a:lnTo>
                      <a:pt x="40" y="216"/>
                    </a:lnTo>
                    <a:lnTo>
                      <a:pt x="40" y="216"/>
                    </a:lnTo>
                    <a:lnTo>
                      <a:pt x="39" y="280"/>
                    </a:lnTo>
                    <a:lnTo>
                      <a:pt x="40" y="311"/>
                    </a:lnTo>
                    <a:lnTo>
                      <a:pt x="41" y="342"/>
                    </a:lnTo>
                    <a:lnTo>
                      <a:pt x="43" y="371"/>
                    </a:lnTo>
                    <a:lnTo>
                      <a:pt x="45" y="400"/>
                    </a:lnTo>
                    <a:lnTo>
                      <a:pt x="49" y="427"/>
                    </a:lnTo>
                    <a:lnTo>
                      <a:pt x="52" y="453"/>
                    </a:lnTo>
                    <a:lnTo>
                      <a:pt x="56" y="479"/>
                    </a:lnTo>
                    <a:lnTo>
                      <a:pt x="61" y="504"/>
                    </a:lnTo>
                    <a:lnTo>
                      <a:pt x="68" y="529"/>
                    </a:lnTo>
                    <a:lnTo>
                      <a:pt x="74" y="552"/>
                    </a:lnTo>
                    <a:lnTo>
                      <a:pt x="80" y="574"/>
                    </a:lnTo>
                    <a:lnTo>
                      <a:pt x="88" y="596"/>
                    </a:lnTo>
                    <a:lnTo>
                      <a:pt x="96" y="618"/>
                    </a:lnTo>
                    <a:lnTo>
                      <a:pt x="105" y="637"/>
                    </a:lnTo>
                    <a:lnTo>
                      <a:pt x="105" y="637"/>
                    </a:lnTo>
                    <a:lnTo>
                      <a:pt x="107" y="642"/>
                    </a:lnTo>
                    <a:lnTo>
                      <a:pt x="107" y="648"/>
                    </a:lnTo>
                    <a:lnTo>
                      <a:pt x="107" y="654"/>
                    </a:lnTo>
                    <a:lnTo>
                      <a:pt x="112" y="658"/>
                    </a:lnTo>
                    <a:lnTo>
                      <a:pt x="112" y="658"/>
                    </a:lnTo>
                    <a:lnTo>
                      <a:pt x="131" y="671"/>
                    </a:lnTo>
                    <a:lnTo>
                      <a:pt x="148" y="686"/>
                    </a:lnTo>
                    <a:lnTo>
                      <a:pt x="165" y="701"/>
                    </a:lnTo>
                    <a:lnTo>
                      <a:pt x="181" y="718"/>
                    </a:lnTo>
                    <a:lnTo>
                      <a:pt x="213" y="751"/>
                    </a:lnTo>
                    <a:lnTo>
                      <a:pt x="243" y="785"/>
                    </a:lnTo>
                    <a:lnTo>
                      <a:pt x="243" y="785"/>
                    </a:lnTo>
                    <a:lnTo>
                      <a:pt x="276" y="822"/>
                    </a:lnTo>
                    <a:lnTo>
                      <a:pt x="294" y="841"/>
                    </a:lnTo>
                    <a:lnTo>
                      <a:pt x="311" y="859"/>
                    </a:lnTo>
                    <a:lnTo>
                      <a:pt x="579" y="1127"/>
                    </a:lnTo>
                    <a:lnTo>
                      <a:pt x="582" y="1128"/>
                    </a:lnTo>
                    <a:lnTo>
                      <a:pt x="582" y="1128"/>
                    </a:lnTo>
                    <a:lnTo>
                      <a:pt x="585" y="1129"/>
                    </a:lnTo>
                    <a:lnTo>
                      <a:pt x="588" y="1131"/>
                    </a:lnTo>
                    <a:lnTo>
                      <a:pt x="588" y="1131"/>
                    </a:lnTo>
                    <a:lnTo>
                      <a:pt x="604" y="1142"/>
                    </a:lnTo>
                    <a:lnTo>
                      <a:pt x="618" y="1152"/>
                    </a:lnTo>
                    <a:lnTo>
                      <a:pt x="633" y="1159"/>
                    </a:lnTo>
                    <a:lnTo>
                      <a:pt x="647" y="1165"/>
                    </a:lnTo>
                    <a:lnTo>
                      <a:pt x="662" y="1170"/>
                    </a:lnTo>
                    <a:lnTo>
                      <a:pt x="677" y="1174"/>
                    </a:lnTo>
                    <a:lnTo>
                      <a:pt x="691" y="1177"/>
                    </a:lnTo>
                    <a:lnTo>
                      <a:pt x="706" y="1177"/>
                    </a:lnTo>
                    <a:lnTo>
                      <a:pt x="706" y="1177"/>
                    </a:lnTo>
                    <a:lnTo>
                      <a:pt x="720" y="1177"/>
                    </a:lnTo>
                    <a:lnTo>
                      <a:pt x="735" y="1174"/>
                    </a:lnTo>
                    <a:lnTo>
                      <a:pt x="750" y="1170"/>
                    </a:lnTo>
                    <a:lnTo>
                      <a:pt x="765" y="1165"/>
                    </a:lnTo>
                    <a:lnTo>
                      <a:pt x="779" y="1159"/>
                    </a:lnTo>
                    <a:lnTo>
                      <a:pt x="794" y="1152"/>
                    </a:lnTo>
                    <a:lnTo>
                      <a:pt x="808" y="1142"/>
                    </a:lnTo>
                    <a:lnTo>
                      <a:pt x="823" y="1131"/>
                    </a:lnTo>
                    <a:lnTo>
                      <a:pt x="823" y="1131"/>
                    </a:lnTo>
                    <a:lnTo>
                      <a:pt x="824" y="1130"/>
                    </a:lnTo>
                    <a:lnTo>
                      <a:pt x="825" y="1130"/>
                    </a:lnTo>
                    <a:lnTo>
                      <a:pt x="826" y="1129"/>
                    </a:lnTo>
                    <a:lnTo>
                      <a:pt x="865" y="1090"/>
                    </a:lnTo>
                    <a:lnTo>
                      <a:pt x="865" y="1090"/>
                    </a:lnTo>
                    <a:lnTo>
                      <a:pt x="934" y="1017"/>
                    </a:lnTo>
                    <a:lnTo>
                      <a:pt x="1002" y="949"/>
                    </a:lnTo>
                    <a:lnTo>
                      <a:pt x="1069" y="883"/>
                    </a:lnTo>
                    <a:lnTo>
                      <a:pt x="1105" y="850"/>
                    </a:lnTo>
                    <a:lnTo>
                      <a:pt x="1140" y="817"/>
                    </a:lnTo>
                    <a:lnTo>
                      <a:pt x="1143" y="815"/>
                    </a:lnTo>
                    <a:lnTo>
                      <a:pt x="1144" y="811"/>
                    </a:lnTo>
                    <a:lnTo>
                      <a:pt x="1144" y="811"/>
                    </a:lnTo>
                    <a:lnTo>
                      <a:pt x="1145" y="807"/>
                    </a:lnTo>
                    <a:lnTo>
                      <a:pt x="1147" y="803"/>
                    </a:lnTo>
                    <a:lnTo>
                      <a:pt x="1147" y="803"/>
                    </a:lnTo>
                    <a:lnTo>
                      <a:pt x="1157" y="786"/>
                    </a:lnTo>
                    <a:lnTo>
                      <a:pt x="1165" y="770"/>
                    </a:lnTo>
                    <a:lnTo>
                      <a:pt x="1173" y="753"/>
                    </a:lnTo>
                    <a:lnTo>
                      <a:pt x="1177" y="736"/>
                    </a:lnTo>
                    <a:lnTo>
                      <a:pt x="1180" y="720"/>
                    </a:lnTo>
                    <a:lnTo>
                      <a:pt x="1182" y="703"/>
                    </a:lnTo>
                    <a:lnTo>
                      <a:pt x="1182" y="688"/>
                    </a:lnTo>
                    <a:lnTo>
                      <a:pt x="1181" y="672"/>
                    </a:lnTo>
                    <a:lnTo>
                      <a:pt x="1179" y="657"/>
                    </a:lnTo>
                    <a:lnTo>
                      <a:pt x="1176" y="642"/>
                    </a:lnTo>
                    <a:lnTo>
                      <a:pt x="1173" y="628"/>
                    </a:lnTo>
                    <a:lnTo>
                      <a:pt x="1169" y="614"/>
                    </a:lnTo>
                    <a:lnTo>
                      <a:pt x="1158" y="588"/>
                    </a:lnTo>
                    <a:lnTo>
                      <a:pt x="1148" y="564"/>
                    </a:lnTo>
                    <a:lnTo>
                      <a:pt x="1146" y="560"/>
                    </a:lnTo>
                    <a:lnTo>
                      <a:pt x="1143" y="558"/>
                    </a:lnTo>
                    <a:lnTo>
                      <a:pt x="1143" y="558"/>
                    </a:lnTo>
                    <a:lnTo>
                      <a:pt x="1140" y="556"/>
                    </a:lnTo>
                    <a:lnTo>
                      <a:pt x="1140" y="556"/>
                    </a:lnTo>
                    <a:lnTo>
                      <a:pt x="1089" y="514"/>
                    </a:lnTo>
                    <a:lnTo>
                      <a:pt x="1039" y="471"/>
                    </a:lnTo>
                    <a:lnTo>
                      <a:pt x="991" y="427"/>
                    </a:lnTo>
                    <a:lnTo>
                      <a:pt x="942" y="381"/>
                    </a:lnTo>
                    <a:lnTo>
                      <a:pt x="894" y="335"/>
                    </a:lnTo>
                    <a:lnTo>
                      <a:pt x="846" y="289"/>
                    </a:lnTo>
                    <a:lnTo>
                      <a:pt x="752" y="196"/>
                    </a:lnTo>
                    <a:lnTo>
                      <a:pt x="752" y="196"/>
                    </a:lnTo>
                    <a:lnTo>
                      <a:pt x="629" y="75"/>
                    </a:lnTo>
                    <a:lnTo>
                      <a:pt x="627" y="72"/>
                    </a:lnTo>
                    <a:lnTo>
                      <a:pt x="623" y="72"/>
                    </a:lnTo>
                    <a:lnTo>
                      <a:pt x="622" y="71"/>
                    </a:lnTo>
                    <a:lnTo>
                      <a:pt x="622" y="71"/>
                    </a:lnTo>
                    <a:lnTo>
                      <a:pt x="590" y="64"/>
                    </a:lnTo>
                    <a:lnTo>
                      <a:pt x="558" y="57"/>
                    </a:lnTo>
                    <a:lnTo>
                      <a:pt x="525" y="52"/>
                    </a:lnTo>
                    <a:lnTo>
                      <a:pt x="491" y="46"/>
                    </a:lnTo>
                    <a:lnTo>
                      <a:pt x="455" y="43"/>
                    </a:lnTo>
                    <a:lnTo>
                      <a:pt x="417" y="40"/>
                    </a:lnTo>
                    <a:lnTo>
                      <a:pt x="377" y="39"/>
                    </a:lnTo>
                    <a:lnTo>
                      <a:pt x="336" y="38"/>
                    </a:lnTo>
                    <a:lnTo>
                      <a:pt x="336" y="38"/>
                    </a:lnTo>
                    <a:lnTo>
                      <a:pt x="291" y="39"/>
                    </a:lnTo>
                    <a:lnTo>
                      <a:pt x="241" y="40"/>
                    </a:lnTo>
                    <a:lnTo>
                      <a:pt x="236" y="40"/>
                    </a:lnTo>
                    <a:lnTo>
                      <a:pt x="232" y="42"/>
                    </a:lnTo>
                    <a:lnTo>
                      <a:pt x="232" y="42"/>
                    </a:lnTo>
                    <a:lnTo>
                      <a:pt x="231" y="43"/>
                    </a:lnTo>
                    <a:lnTo>
                      <a:pt x="231" y="4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58" name="chenying0907 927"/>
              <p:cNvSpPr>
                <a:spLocks noEditPoints="1"/>
              </p:cNvSpPr>
              <p:nvPr/>
            </p:nvSpPr>
            <p:spPr bwMode="auto">
              <a:xfrm>
                <a:off x="3424238" y="1154113"/>
                <a:ext cx="557213" cy="225425"/>
              </a:xfrm>
              <a:custGeom>
                <a:avLst/>
                <a:gdLst/>
                <a:ahLst/>
                <a:cxnLst>
                  <a:cxn ang="0">
                    <a:pos x="77" y="421"/>
                  </a:cxn>
                  <a:cxn ang="0">
                    <a:pos x="65" y="420"/>
                  </a:cxn>
                  <a:cxn ang="0">
                    <a:pos x="28" y="385"/>
                  </a:cxn>
                  <a:cxn ang="0">
                    <a:pos x="2" y="324"/>
                  </a:cxn>
                  <a:cxn ang="0">
                    <a:pos x="1" y="253"/>
                  </a:cxn>
                  <a:cxn ang="0">
                    <a:pos x="3" y="188"/>
                  </a:cxn>
                  <a:cxn ang="0">
                    <a:pos x="40" y="100"/>
                  </a:cxn>
                  <a:cxn ang="0">
                    <a:pos x="87" y="65"/>
                  </a:cxn>
                  <a:cxn ang="0">
                    <a:pos x="160" y="37"/>
                  </a:cxn>
                  <a:cxn ang="0">
                    <a:pos x="250" y="24"/>
                  </a:cxn>
                  <a:cxn ang="0">
                    <a:pos x="311" y="37"/>
                  </a:cxn>
                  <a:cxn ang="0">
                    <a:pos x="412" y="72"/>
                  </a:cxn>
                  <a:cxn ang="0">
                    <a:pos x="529" y="127"/>
                  </a:cxn>
                  <a:cxn ang="0">
                    <a:pos x="587" y="70"/>
                  </a:cxn>
                  <a:cxn ang="0">
                    <a:pos x="661" y="29"/>
                  </a:cxn>
                  <a:cxn ang="0">
                    <a:pos x="790" y="1"/>
                  </a:cxn>
                  <a:cxn ang="0">
                    <a:pos x="894" y="10"/>
                  </a:cxn>
                  <a:cxn ang="0">
                    <a:pos x="971" y="35"/>
                  </a:cxn>
                  <a:cxn ang="0">
                    <a:pos x="1030" y="87"/>
                  </a:cxn>
                  <a:cxn ang="0">
                    <a:pos x="1052" y="163"/>
                  </a:cxn>
                  <a:cxn ang="0">
                    <a:pos x="1025" y="252"/>
                  </a:cxn>
                  <a:cxn ang="0">
                    <a:pos x="951" y="306"/>
                  </a:cxn>
                  <a:cxn ang="0">
                    <a:pos x="871" y="326"/>
                  </a:cxn>
                  <a:cxn ang="0">
                    <a:pos x="769" y="315"/>
                  </a:cxn>
                  <a:cxn ang="0">
                    <a:pos x="623" y="246"/>
                  </a:cxn>
                  <a:cxn ang="0">
                    <a:pos x="524" y="190"/>
                  </a:cxn>
                  <a:cxn ang="0">
                    <a:pos x="479" y="259"/>
                  </a:cxn>
                  <a:cxn ang="0">
                    <a:pos x="458" y="261"/>
                  </a:cxn>
                  <a:cxn ang="0">
                    <a:pos x="451" y="244"/>
                  </a:cxn>
                  <a:cxn ang="0">
                    <a:pos x="504" y="162"/>
                  </a:cxn>
                  <a:cxn ang="0">
                    <a:pos x="394" y="95"/>
                  </a:cxn>
                  <a:cxn ang="0">
                    <a:pos x="310" y="68"/>
                  </a:cxn>
                  <a:cxn ang="0">
                    <a:pos x="213" y="57"/>
                  </a:cxn>
                  <a:cxn ang="0">
                    <a:pos x="142" y="76"/>
                  </a:cxn>
                  <a:cxn ang="0">
                    <a:pos x="89" y="99"/>
                  </a:cxn>
                  <a:cxn ang="0">
                    <a:pos x="47" y="159"/>
                  </a:cxn>
                  <a:cxn ang="0">
                    <a:pos x="30" y="231"/>
                  </a:cxn>
                  <a:cxn ang="0">
                    <a:pos x="41" y="335"/>
                  </a:cxn>
                  <a:cxn ang="0">
                    <a:pos x="65" y="372"/>
                  </a:cxn>
                  <a:cxn ang="0">
                    <a:pos x="101" y="397"/>
                  </a:cxn>
                  <a:cxn ang="0">
                    <a:pos x="117" y="394"/>
                  </a:cxn>
                  <a:cxn ang="0">
                    <a:pos x="127" y="410"/>
                  </a:cxn>
                  <a:cxn ang="0">
                    <a:pos x="112" y="425"/>
                  </a:cxn>
                  <a:cxn ang="0">
                    <a:pos x="819" y="29"/>
                  </a:cxn>
                  <a:cxn ang="0">
                    <a:pos x="736" y="41"/>
                  </a:cxn>
                  <a:cxn ang="0">
                    <a:pos x="628" y="80"/>
                  </a:cxn>
                  <a:cxn ang="0">
                    <a:pos x="550" y="152"/>
                  </a:cxn>
                  <a:cxn ang="0">
                    <a:pos x="632" y="213"/>
                  </a:cxn>
                  <a:cxn ang="0">
                    <a:pos x="723" y="264"/>
                  </a:cxn>
                  <a:cxn ang="0">
                    <a:pos x="808" y="289"/>
                  </a:cxn>
                  <a:cxn ang="0">
                    <a:pos x="922" y="285"/>
                  </a:cxn>
                  <a:cxn ang="0">
                    <a:pos x="994" y="243"/>
                  </a:cxn>
                  <a:cxn ang="0">
                    <a:pos x="1021" y="169"/>
                  </a:cxn>
                  <a:cxn ang="0">
                    <a:pos x="1014" y="119"/>
                  </a:cxn>
                  <a:cxn ang="0">
                    <a:pos x="991" y="91"/>
                  </a:cxn>
                  <a:cxn ang="0">
                    <a:pos x="938" y="55"/>
                  </a:cxn>
                  <a:cxn ang="0">
                    <a:pos x="849" y="32"/>
                  </a:cxn>
                </a:cxnLst>
                <a:rect l="0" t="0" r="r" b="b"/>
                <a:pathLst>
                  <a:path w="1052" h="426">
                    <a:moveTo>
                      <a:pt x="96" y="426"/>
                    </a:moveTo>
                    <a:lnTo>
                      <a:pt x="96" y="426"/>
                    </a:lnTo>
                    <a:lnTo>
                      <a:pt x="90" y="425"/>
                    </a:lnTo>
                    <a:lnTo>
                      <a:pt x="85" y="425"/>
                    </a:lnTo>
                    <a:lnTo>
                      <a:pt x="80" y="423"/>
                    </a:lnTo>
                    <a:lnTo>
                      <a:pt x="77" y="421"/>
                    </a:lnTo>
                    <a:lnTo>
                      <a:pt x="74" y="418"/>
                    </a:lnTo>
                    <a:lnTo>
                      <a:pt x="68" y="423"/>
                    </a:lnTo>
                    <a:lnTo>
                      <a:pt x="68" y="421"/>
                    </a:lnTo>
                    <a:lnTo>
                      <a:pt x="68" y="421"/>
                    </a:lnTo>
                    <a:lnTo>
                      <a:pt x="65" y="420"/>
                    </a:lnTo>
                    <a:lnTo>
                      <a:pt x="65" y="420"/>
                    </a:lnTo>
                    <a:lnTo>
                      <a:pt x="59" y="417"/>
                    </a:lnTo>
                    <a:lnTo>
                      <a:pt x="53" y="413"/>
                    </a:lnTo>
                    <a:lnTo>
                      <a:pt x="53" y="413"/>
                    </a:lnTo>
                    <a:lnTo>
                      <a:pt x="44" y="405"/>
                    </a:lnTo>
                    <a:lnTo>
                      <a:pt x="36" y="396"/>
                    </a:lnTo>
                    <a:lnTo>
                      <a:pt x="28" y="385"/>
                    </a:lnTo>
                    <a:lnTo>
                      <a:pt x="21" y="373"/>
                    </a:lnTo>
                    <a:lnTo>
                      <a:pt x="14" y="361"/>
                    </a:lnTo>
                    <a:lnTo>
                      <a:pt x="9" y="349"/>
                    </a:lnTo>
                    <a:lnTo>
                      <a:pt x="5" y="336"/>
                    </a:lnTo>
                    <a:lnTo>
                      <a:pt x="2" y="324"/>
                    </a:lnTo>
                    <a:lnTo>
                      <a:pt x="2" y="324"/>
                    </a:lnTo>
                    <a:lnTo>
                      <a:pt x="0" y="313"/>
                    </a:lnTo>
                    <a:lnTo>
                      <a:pt x="0" y="300"/>
                    </a:lnTo>
                    <a:lnTo>
                      <a:pt x="0" y="275"/>
                    </a:lnTo>
                    <a:lnTo>
                      <a:pt x="0" y="275"/>
                    </a:lnTo>
                    <a:lnTo>
                      <a:pt x="1" y="253"/>
                    </a:lnTo>
                    <a:lnTo>
                      <a:pt x="1" y="253"/>
                    </a:lnTo>
                    <a:lnTo>
                      <a:pt x="1" y="234"/>
                    </a:lnTo>
                    <a:lnTo>
                      <a:pt x="1" y="234"/>
                    </a:lnTo>
                    <a:lnTo>
                      <a:pt x="0" y="210"/>
                    </a:lnTo>
                    <a:lnTo>
                      <a:pt x="1" y="198"/>
                    </a:lnTo>
                    <a:lnTo>
                      <a:pt x="3" y="188"/>
                    </a:lnTo>
                    <a:lnTo>
                      <a:pt x="3" y="188"/>
                    </a:lnTo>
                    <a:lnTo>
                      <a:pt x="8" y="166"/>
                    </a:lnTo>
                    <a:lnTo>
                      <a:pt x="13" y="153"/>
                    </a:lnTo>
                    <a:lnTo>
                      <a:pt x="18" y="139"/>
                    </a:lnTo>
                    <a:lnTo>
                      <a:pt x="25" y="126"/>
                    </a:lnTo>
                    <a:lnTo>
                      <a:pt x="32" y="112"/>
                    </a:lnTo>
                    <a:lnTo>
                      <a:pt x="40" y="100"/>
                    </a:lnTo>
                    <a:lnTo>
                      <a:pt x="44" y="95"/>
                    </a:lnTo>
                    <a:lnTo>
                      <a:pt x="49" y="89"/>
                    </a:lnTo>
                    <a:lnTo>
                      <a:pt x="49" y="89"/>
                    </a:lnTo>
                    <a:lnTo>
                      <a:pt x="62" y="80"/>
                    </a:lnTo>
                    <a:lnTo>
                      <a:pt x="73" y="72"/>
                    </a:lnTo>
                    <a:lnTo>
                      <a:pt x="87" y="65"/>
                    </a:lnTo>
                    <a:lnTo>
                      <a:pt x="100" y="58"/>
                    </a:lnTo>
                    <a:lnTo>
                      <a:pt x="114" y="53"/>
                    </a:lnTo>
                    <a:lnTo>
                      <a:pt x="127" y="47"/>
                    </a:lnTo>
                    <a:lnTo>
                      <a:pt x="156" y="38"/>
                    </a:lnTo>
                    <a:lnTo>
                      <a:pt x="160" y="37"/>
                    </a:lnTo>
                    <a:lnTo>
                      <a:pt x="160" y="37"/>
                    </a:lnTo>
                    <a:lnTo>
                      <a:pt x="180" y="31"/>
                    </a:lnTo>
                    <a:lnTo>
                      <a:pt x="198" y="27"/>
                    </a:lnTo>
                    <a:lnTo>
                      <a:pt x="218" y="24"/>
                    </a:lnTo>
                    <a:lnTo>
                      <a:pt x="236" y="24"/>
                    </a:lnTo>
                    <a:lnTo>
                      <a:pt x="236" y="24"/>
                    </a:lnTo>
                    <a:lnTo>
                      <a:pt x="250" y="24"/>
                    </a:lnTo>
                    <a:lnTo>
                      <a:pt x="262" y="25"/>
                    </a:lnTo>
                    <a:lnTo>
                      <a:pt x="275" y="27"/>
                    </a:lnTo>
                    <a:lnTo>
                      <a:pt x="287" y="31"/>
                    </a:lnTo>
                    <a:lnTo>
                      <a:pt x="287" y="31"/>
                    </a:lnTo>
                    <a:lnTo>
                      <a:pt x="309" y="36"/>
                    </a:lnTo>
                    <a:lnTo>
                      <a:pt x="311" y="37"/>
                    </a:lnTo>
                    <a:lnTo>
                      <a:pt x="311" y="37"/>
                    </a:lnTo>
                    <a:lnTo>
                      <a:pt x="338" y="44"/>
                    </a:lnTo>
                    <a:lnTo>
                      <a:pt x="362" y="51"/>
                    </a:lnTo>
                    <a:lnTo>
                      <a:pt x="387" y="60"/>
                    </a:lnTo>
                    <a:lnTo>
                      <a:pt x="400" y="66"/>
                    </a:lnTo>
                    <a:lnTo>
                      <a:pt x="412" y="72"/>
                    </a:lnTo>
                    <a:lnTo>
                      <a:pt x="412" y="72"/>
                    </a:lnTo>
                    <a:lnTo>
                      <a:pt x="438" y="85"/>
                    </a:lnTo>
                    <a:lnTo>
                      <a:pt x="464" y="100"/>
                    </a:lnTo>
                    <a:lnTo>
                      <a:pt x="513" y="130"/>
                    </a:lnTo>
                    <a:lnTo>
                      <a:pt x="523" y="136"/>
                    </a:lnTo>
                    <a:lnTo>
                      <a:pt x="529" y="127"/>
                    </a:lnTo>
                    <a:lnTo>
                      <a:pt x="529" y="127"/>
                    </a:lnTo>
                    <a:lnTo>
                      <a:pt x="540" y="113"/>
                    </a:lnTo>
                    <a:lnTo>
                      <a:pt x="551" y="101"/>
                    </a:lnTo>
                    <a:lnTo>
                      <a:pt x="563" y="89"/>
                    </a:lnTo>
                    <a:lnTo>
                      <a:pt x="574" y="79"/>
                    </a:lnTo>
                    <a:lnTo>
                      <a:pt x="587" y="70"/>
                    </a:lnTo>
                    <a:lnTo>
                      <a:pt x="599" y="60"/>
                    </a:lnTo>
                    <a:lnTo>
                      <a:pt x="611" y="52"/>
                    </a:lnTo>
                    <a:lnTo>
                      <a:pt x="625" y="45"/>
                    </a:lnTo>
                    <a:lnTo>
                      <a:pt x="625" y="45"/>
                    </a:lnTo>
                    <a:lnTo>
                      <a:pt x="642" y="37"/>
                    </a:lnTo>
                    <a:lnTo>
                      <a:pt x="661" y="29"/>
                    </a:lnTo>
                    <a:lnTo>
                      <a:pt x="680" y="23"/>
                    </a:lnTo>
                    <a:lnTo>
                      <a:pt x="698" y="18"/>
                    </a:lnTo>
                    <a:lnTo>
                      <a:pt x="734" y="10"/>
                    </a:lnTo>
                    <a:lnTo>
                      <a:pt x="767" y="4"/>
                    </a:lnTo>
                    <a:lnTo>
                      <a:pt x="767" y="4"/>
                    </a:lnTo>
                    <a:lnTo>
                      <a:pt x="790" y="1"/>
                    </a:lnTo>
                    <a:lnTo>
                      <a:pt x="813" y="0"/>
                    </a:lnTo>
                    <a:lnTo>
                      <a:pt x="813" y="0"/>
                    </a:lnTo>
                    <a:lnTo>
                      <a:pt x="826" y="0"/>
                    </a:lnTo>
                    <a:lnTo>
                      <a:pt x="841" y="1"/>
                    </a:lnTo>
                    <a:lnTo>
                      <a:pt x="868" y="5"/>
                    </a:lnTo>
                    <a:lnTo>
                      <a:pt x="894" y="10"/>
                    </a:lnTo>
                    <a:lnTo>
                      <a:pt x="922" y="16"/>
                    </a:lnTo>
                    <a:lnTo>
                      <a:pt x="922" y="16"/>
                    </a:lnTo>
                    <a:lnTo>
                      <a:pt x="935" y="19"/>
                    </a:lnTo>
                    <a:lnTo>
                      <a:pt x="947" y="23"/>
                    </a:lnTo>
                    <a:lnTo>
                      <a:pt x="959" y="28"/>
                    </a:lnTo>
                    <a:lnTo>
                      <a:pt x="971" y="35"/>
                    </a:lnTo>
                    <a:lnTo>
                      <a:pt x="982" y="42"/>
                    </a:lnTo>
                    <a:lnTo>
                      <a:pt x="994" y="49"/>
                    </a:lnTo>
                    <a:lnTo>
                      <a:pt x="1004" y="57"/>
                    </a:lnTo>
                    <a:lnTo>
                      <a:pt x="1013" y="67"/>
                    </a:lnTo>
                    <a:lnTo>
                      <a:pt x="1022" y="77"/>
                    </a:lnTo>
                    <a:lnTo>
                      <a:pt x="1030" y="87"/>
                    </a:lnTo>
                    <a:lnTo>
                      <a:pt x="1037" y="99"/>
                    </a:lnTo>
                    <a:lnTo>
                      <a:pt x="1043" y="110"/>
                    </a:lnTo>
                    <a:lnTo>
                      <a:pt x="1047" y="122"/>
                    </a:lnTo>
                    <a:lnTo>
                      <a:pt x="1050" y="135"/>
                    </a:lnTo>
                    <a:lnTo>
                      <a:pt x="1052" y="148"/>
                    </a:lnTo>
                    <a:lnTo>
                      <a:pt x="1052" y="163"/>
                    </a:lnTo>
                    <a:lnTo>
                      <a:pt x="1052" y="163"/>
                    </a:lnTo>
                    <a:lnTo>
                      <a:pt x="1050" y="183"/>
                    </a:lnTo>
                    <a:lnTo>
                      <a:pt x="1047" y="203"/>
                    </a:lnTo>
                    <a:lnTo>
                      <a:pt x="1041" y="221"/>
                    </a:lnTo>
                    <a:lnTo>
                      <a:pt x="1034" y="237"/>
                    </a:lnTo>
                    <a:lnTo>
                      <a:pt x="1025" y="252"/>
                    </a:lnTo>
                    <a:lnTo>
                      <a:pt x="1014" y="264"/>
                    </a:lnTo>
                    <a:lnTo>
                      <a:pt x="1003" y="275"/>
                    </a:lnTo>
                    <a:lnTo>
                      <a:pt x="991" y="285"/>
                    </a:lnTo>
                    <a:lnTo>
                      <a:pt x="978" y="293"/>
                    </a:lnTo>
                    <a:lnTo>
                      <a:pt x="965" y="300"/>
                    </a:lnTo>
                    <a:lnTo>
                      <a:pt x="951" y="306"/>
                    </a:lnTo>
                    <a:lnTo>
                      <a:pt x="938" y="311"/>
                    </a:lnTo>
                    <a:lnTo>
                      <a:pt x="924" y="316"/>
                    </a:lnTo>
                    <a:lnTo>
                      <a:pt x="912" y="320"/>
                    </a:lnTo>
                    <a:lnTo>
                      <a:pt x="887" y="324"/>
                    </a:lnTo>
                    <a:lnTo>
                      <a:pt x="887" y="324"/>
                    </a:lnTo>
                    <a:lnTo>
                      <a:pt x="871" y="326"/>
                    </a:lnTo>
                    <a:lnTo>
                      <a:pt x="854" y="327"/>
                    </a:lnTo>
                    <a:lnTo>
                      <a:pt x="854" y="327"/>
                    </a:lnTo>
                    <a:lnTo>
                      <a:pt x="841" y="326"/>
                    </a:lnTo>
                    <a:lnTo>
                      <a:pt x="827" y="325"/>
                    </a:lnTo>
                    <a:lnTo>
                      <a:pt x="799" y="321"/>
                    </a:lnTo>
                    <a:lnTo>
                      <a:pt x="769" y="315"/>
                    </a:lnTo>
                    <a:lnTo>
                      <a:pt x="740" y="305"/>
                    </a:lnTo>
                    <a:lnTo>
                      <a:pt x="711" y="294"/>
                    </a:lnTo>
                    <a:lnTo>
                      <a:pt x="681" y="281"/>
                    </a:lnTo>
                    <a:lnTo>
                      <a:pt x="652" y="265"/>
                    </a:lnTo>
                    <a:lnTo>
                      <a:pt x="623" y="246"/>
                    </a:lnTo>
                    <a:lnTo>
                      <a:pt x="623" y="246"/>
                    </a:lnTo>
                    <a:lnTo>
                      <a:pt x="597" y="229"/>
                    </a:lnTo>
                    <a:lnTo>
                      <a:pt x="571" y="209"/>
                    </a:lnTo>
                    <a:lnTo>
                      <a:pt x="571" y="209"/>
                    </a:lnTo>
                    <a:lnTo>
                      <a:pt x="541" y="187"/>
                    </a:lnTo>
                    <a:lnTo>
                      <a:pt x="531" y="179"/>
                    </a:lnTo>
                    <a:lnTo>
                      <a:pt x="524" y="190"/>
                    </a:lnTo>
                    <a:lnTo>
                      <a:pt x="524" y="190"/>
                    </a:lnTo>
                    <a:lnTo>
                      <a:pt x="500" y="227"/>
                    </a:lnTo>
                    <a:lnTo>
                      <a:pt x="500" y="227"/>
                    </a:lnTo>
                    <a:lnTo>
                      <a:pt x="482" y="256"/>
                    </a:lnTo>
                    <a:lnTo>
                      <a:pt x="482" y="256"/>
                    </a:lnTo>
                    <a:lnTo>
                      <a:pt x="479" y="259"/>
                    </a:lnTo>
                    <a:lnTo>
                      <a:pt x="476" y="262"/>
                    </a:lnTo>
                    <a:lnTo>
                      <a:pt x="473" y="263"/>
                    </a:lnTo>
                    <a:lnTo>
                      <a:pt x="469" y="263"/>
                    </a:lnTo>
                    <a:lnTo>
                      <a:pt x="469" y="263"/>
                    </a:lnTo>
                    <a:lnTo>
                      <a:pt x="464" y="263"/>
                    </a:lnTo>
                    <a:lnTo>
                      <a:pt x="458" y="261"/>
                    </a:lnTo>
                    <a:lnTo>
                      <a:pt x="455" y="258"/>
                    </a:lnTo>
                    <a:lnTo>
                      <a:pt x="452" y="254"/>
                    </a:lnTo>
                    <a:lnTo>
                      <a:pt x="452" y="254"/>
                    </a:lnTo>
                    <a:lnTo>
                      <a:pt x="451" y="251"/>
                    </a:lnTo>
                    <a:lnTo>
                      <a:pt x="450" y="247"/>
                    </a:lnTo>
                    <a:lnTo>
                      <a:pt x="451" y="244"/>
                    </a:lnTo>
                    <a:lnTo>
                      <a:pt x="453" y="240"/>
                    </a:lnTo>
                    <a:lnTo>
                      <a:pt x="453" y="240"/>
                    </a:lnTo>
                    <a:lnTo>
                      <a:pt x="474" y="208"/>
                    </a:lnTo>
                    <a:lnTo>
                      <a:pt x="474" y="208"/>
                    </a:lnTo>
                    <a:lnTo>
                      <a:pt x="498" y="172"/>
                    </a:lnTo>
                    <a:lnTo>
                      <a:pt x="504" y="162"/>
                    </a:lnTo>
                    <a:lnTo>
                      <a:pt x="477" y="144"/>
                    </a:lnTo>
                    <a:lnTo>
                      <a:pt x="477" y="144"/>
                    </a:lnTo>
                    <a:lnTo>
                      <a:pt x="445" y="123"/>
                    </a:lnTo>
                    <a:lnTo>
                      <a:pt x="429" y="113"/>
                    </a:lnTo>
                    <a:lnTo>
                      <a:pt x="412" y="104"/>
                    </a:lnTo>
                    <a:lnTo>
                      <a:pt x="394" y="95"/>
                    </a:lnTo>
                    <a:lnTo>
                      <a:pt x="377" y="86"/>
                    </a:lnTo>
                    <a:lnTo>
                      <a:pt x="359" y="80"/>
                    </a:lnTo>
                    <a:lnTo>
                      <a:pt x="343" y="75"/>
                    </a:lnTo>
                    <a:lnTo>
                      <a:pt x="335" y="74"/>
                    </a:lnTo>
                    <a:lnTo>
                      <a:pt x="335" y="74"/>
                    </a:lnTo>
                    <a:lnTo>
                      <a:pt x="310" y="68"/>
                    </a:lnTo>
                    <a:lnTo>
                      <a:pt x="284" y="63"/>
                    </a:lnTo>
                    <a:lnTo>
                      <a:pt x="256" y="58"/>
                    </a:lnTo>
                    <a:lnTo>
                      <a:pt x="243" y="57"/>
                    </a:lnTo>
                    <a:lnTo>
                      <a:pt x="229" y="57"/>
                    </a:lnTo>
                    <a:lnTo>
                      <a:pt x="229" y="57"/>
                    </a:lnTo>
                    <a:lnTo>
                      <a:pt x="213" y="57"/>
                    </a:lnTo>
                    <a:lnTo>
                      <a:pt x="196" y="59"/>
                    </a:lnTo>
                    <a:lnTo>
                      <a:pt x="182" y="64"/>
                    </a:lnTo>
                    <a:lnTo>
                      <a:pt x="167" y="68"/>
                    </a:lnTo>
                    <a:lnTo>
                      <a:pt x="167" y="68"/>
                    </a:lnTo>
                    <a:lnTo>
                      <a:pt x="156" y="72"/>
                    </a:lnTo>
                    <a:lnTo>
                      <a:pt x="142" y="76"/>
                    </a:lnTo>
                    <a:lnTo>
                      <a:pt x="142" y="76"/>
                    </a:lnTo>
                    <a:lnTo>
                      <a:pt x="128" y="81"/>
                    </a:lnTo>
                    <a:lnTo>
                      <a:pt x="115" y="86"/>
                    </a:lnTo>
                    <a:lnTo>
                      <a:pt x="101" y="91"/>
                    </a:lnTo>
                    <a:lnTo>
                      <a:pt x="89" y="99"/>
                    </a:lnTo>
                    <a:lnTo>
                      <a:pt x="89" y="99"/>
                    </a:lnTo>
                    <a:lnTo>
                      <a:pt x="81" y="106"/>
                    </a:lnTo>
                    <a:lnTo>
                      <a:pt x="74" y="112"/>
                    </a:lnTo>
                    <a:lnTo>
                      <a:pt x="68" y="119"/>
                    </a:lnTo>
                    <a:lnTo>
                      <a:pt x="63" y="127"/>
                    </a:lnTo>
                    <a:lnTo>
                      <a:pt x="55" y="143"/>
                    </a:lnTo>
                    <a:lnTo>
                      <a:pt x="47" y="159"/>
                    </a:lnTo>
                    <a:lnTo>
                      <a:pt x="44" y="166"/>
                    </a:lnTo>
                    <a:lnTo>
                      <a:pt x="44" y="166"/>
                    </a:lnTo>
                    <a:lnTo>
                      <a:pt x="40" y="175"/>
                    </a:lnTo>
                    <a:lnTo>
                      <a:pt x="37" y="184"/>
                    </a:lnTo>
                    <a:lnTo>
                      <a:pt x="33" y="207"/>
                    </a:lnTo>
                    <a:lnTo>
                      <a:pt x="30" y="231"/>
                    </a:lnTo>
                    <a:lnTo>
                      <a:pt x="29" y="256"/>
                    </a:lnTo>
                    <a:lnTo>
                      <a:pt x="30" y="281"/>
                    </a:lnTo>
                    <a:lnTo>
                      <a:pt x="33" y="304"/>
                    </a:lnTo>
                    <a:lnTo>
                      <a:pt x="35" y="316"/>
                    </a:lnTo>
                    <a:lnTo>
                      <a:pt x="38" y="326"/>
                    </a:lnTo>
                    <a:lnTo>
                      <a:pt x="41" y="335"/>
                    </a:lnTo>
                    <a:lnTo>
                      <a:pt x="45" y="344"/>
                    </a:lnTo>
                    <a:lnTo>
                      <a:pt x="45" y="344"/>
                    </a:lnTo>
                    <a:lnTo>
                      <a:pt x="49" y="353"/>
                    </a:lnTo>
                    <a:lnTo>
                      <a:pt x="55" y="360"/>
                    </a:lnTo>
                    <a:lnTo>
                      <a:pt x="60" y="366"/>
                    </a:lnTo>
                    <a:lnTo>
                      <a:pt x="65" y="372"/>
                    </a:lnTo>
                    <a:lnTo>
                      <a:pt x="71" y="378"/>
                    </a:lnTo>
                    <a:lnTo>
                      <a:pt x="77" y="382"/>
                    </a:lnTo>
                    <a:lnTo>
                      <a:pt x="92" y="391"/>
                    </a:lnTo>
                    <a:lnTo>
                      <a:pt x="92" y="391"/>
                    </a:lnTo>
                    <a:lnTo>
                      <a:pt x="97" y="394"/>
                    </a:lnTo>
                    <a:lnTo>
                      <a:pt x="101" y="397"/>
                    </a:lnTo>
                    <a:lnTo>
                      <a:pt x="108" y="390"/>
                    </a:lnTo>
                    <a:lnTo>
                      <a:pt x="109" y="393"/>
                    </a:lnTo>
                    <a:lnTo>
                      <a:pt x="109" y="393"/>
                    </a:lnTo>
                    <a:lnTo>
                      <a:pt x="112" y="393"/>
                    </a:lnTo>
                    <a:lnTo>
                      <a:pt x="112" y="393"/>
                    </a:lnTo>
                    <a:lnTo>
                      <a:pt x="117" y="394"/>
                    </a:lnTo>
                    <a:lnTo>
                      <a:pt x="121" y="395"/>
                    </a:lnTo>
                    <a:lnTo>
                      <a:pt x="123" y="397"/>
                    </a:lnTo>
                    <a:lnTo>
                      <a:pt x="125" y="400"/>
                    </a:lnTo>
                    <a:lnTo>
                      <a:pt x="127" y="405"/>
                    </a:lnTo>
                    <a:lnTo>
                      <a:pt x="127" y="410"/>
                    </a:lnTo>
                    <a:lnTo>
                      <a:pt x="127" y="410"/>
                    </a:lnTo>
                    <a:lnTo>
                      <a:pt x="127" y="413"/>
                    </a:lnTo>
                    <a:lnTo>
                      <a:pt x="125" y="419"/>
                    </a:lnTo>
                    <a:lnTo>
                      <a:pt x="123" y="421"/>
                    </a:lnTo>
                    <a:lnTo>
                      <a:pt x="121" y="423"/>
                    </a:lnTo>
                    <a:lnTo>
                      <a:pt x="117" y="425"/>
                    </a:lnTo>
                    <a:lnTo>
                      <a:pt x="112" y="425"/>
                    </a:lnTo>
                    <a:lnTo>
                      <a:pt x="112" y="425"/>
                    </a:lnTo>
                    <a:lnTo>
                      <a:pt x="103" y="426"/>
                    </a:lnTo>
                    <a:lnTo>
                      <a:pt x="103" y="426"/>
                    </a:lnTo>
                    <a:lnTo>
                      <a:pt x="96" y="426"/>
                    </a:lnTo>
                    <a:lnTo>
                      <a:pt x="96" y="426"/>
                    </a:lnTo>
                    <a:close/>
                    <a:moveTo>
                      <a:pt x="819" y="29"/>
                    </a:moveTo>
                    <a:lnTo>
                      <a:pt x="819" y="29"/>
                    </a:lnTo>
                    <a:lnTo>
                      <a:pt x="805" y="31"/>
                    </a:lnTo>
                    <a:lnTo>
                      <a:pt x="788" y="32"/>
                    </a:lnTo>
                    <a:lnTo>
                      <a:pt x="771" y="34"/>
                    </a:lnTo>
                    <a:lnTo>
                      <a:pt x="754" y="37"/>
                    </a:lnTo>
                    <a:lnTo>
                      <a:pt x="736" y="41"/>
                    </a:lnTo>
                    <a:lnTo>
                      <a:pt x="717" y="46"/>
                    </a:lnTo>
                    <a:lnTo>
                      <a:pt x="675" y="58"/>
                    </a:lnTo>
                    <a:lnTo>
                      <a:pt x="675" y="58"/>
                    </a:lnTo>
                    <a:lnTo>
                      <a:pt x="659" y="65"/>
                    </a:lnTo>
                    <a:lnTo>
                      <a:pt x="643" y="72"/>
                    </a:lnTo>
                    <a:lnTo>
                      <a:pt x="628" y="80"/>
                    </a:lnTo>
                    <a:lnTo>
                      <a:pt x="613" y="90"/>
                    </a:lnTo>
                    <a:lnTo>
                      <a:pt x="599" y="101"/>
                    </a:lnTo>
                    <a:lnTo>
                      <a:pt x="586" y="113"/>
                    </a:lnTo>
                    <a:lnTo>
                      <a:pt x="572" y="127"/>
                    </a:lnTo>
                    <a:lnTo>
                      <a:pt x="559" y="142"/>
                    </a:lnTo>
                    <a:lnTo>
                      <a:pt x="550" y="152"/>
                    </a:lnTo>
                    <a:lnTo>
                      <a:pt x="562" y="160"/>
                    </a:lnTo>
                    <a:lnTo>
                      <a:pt x="562" y="160"/>
                    </a:lnTo>
                    <a:lnTo>
                      <a:pt x="582" y="174"/>
                    </a:lnTo>
                    <a:lnTo>
                      <a:pt x="602" y="190"/>
                    </a:lnTo>
                    <a:lnTo>
                      <a:pt x="602" y="190"/>
                    </a:lnTo>
                    <a:lnTo>
                      <a:pt x="632" y="213"/>
                    </a:lnTo>
                    <a:lnTo>
                      <a:pt x="648" y="224"/>
                    </a:lnTo>
                    <a:lnTo>
                      <a:pt x="664" y="234"/>
                    </a:lnTo>
                    <a:lnTo>
                      <a:pt x="664" y="234"/>
                    </a:lnTo>
                    <a:lnTo>
                      <a:pt x="688" y="246"/>
                    </a:lnTo>
                    <a:lnTo>
                      <a:pt x="704" y="255"/>
                    </a:lnTo>
                    <a:lnTo>
                      <a:pt x="723" y="264"/>
                    </a:lnTo>
                    <a:lnTo>
                      <a:pt x="744" y="272"/>
                    </a:lnTo>
                    <a:lnTo>
                      <a:pt x="765" y="279"/>
                    </a:lnTo>
                    <a:lnTo>
                      <a:pt x="787" y="286"/>
                    </a:lnTo>
                    <a:lnTo>
                      <a:pt x="797" y="288"/>
                    </a:lnTo>
                    <a:lnTo>
                      <a:pt x="808" y="289"/>
                    </a:lnTo>
                    <a:lnTo>
                      <a:pt x="808" y="289"/>
                    </a:lnTo>
                    <a:lnTo>
                      <a:pt x="834" y="291"/>
                    </a:lnTo>
                    <a:lnTo>
                      <a:pt x="859" y="292"/>
                    </a:lnTo>
                    <a:lnTo>
                      <a:pt x="859" y="292"/>
                    </a:lnTo>
                    <a:lnTo>
                      <a:pt x="882" y="291"/>
                    </a:lnTo>
                    <a:lnTo>
                      <a:pt x="903" y="289"/>
                    </a:lnTo>
                    <a:lnTo>
                      <a:pt x="922" y="285"/>
                    </a:lnTo>
                    <a:lnTo>
                      <a:pt x="940" y="279"/>
                    </a:lnTo>
                    <a:lnTo>
                      <a:pt x="955" y="273"/>
                    </a:lnTo>
                    <a:lnTo>
                      <a:pt x="970" y="265"/>
                    </a:lnTo>
                    <a:lnTo>
                      <a:pt x="983" y="255"/>
                    </a:lnTo>
                    <a:lnTo>
                      <a:pt x="994" y="243"/>
                    </a:lnTo>
                    <a:lnTo>
                      <a:pt x="994" y="243"/>
                    </a:lnTo>
                    <a:lnTo>
                      <a:pt x="1001" y="233"/>
                    </a:lnTo>
                    <a:lnTo>
                      <a:pt x="1007" y="222"/>
                    </a:lnTo>
                    <a:lnTo>
                      <a:pt x="1012" y="209"/>
                    </a:lnTo>
                    <a:lnTo>
                      <a:pt x="1016" y="197"/>
                    </a:lnTo>
                    <a:lnTo>
                      <a:pt x="1019" y="182"/>
                    </a:lnTo>
                    <a:lnTo>
                      <a:pt x="1021" y="169"/>
                    </a:lnTo>
                    <a:lnTo>
                      <a:pt x="1021" y="156"/>
                    </a:lnTo>
                    <a:lnTo>
                      <a:pt x="1020" y="142"/>
                    </a:lnTo>
                    <a:lnTo>
                      <a:pt x="1020" y="142"/>
                    </a:lnTo>
                    <a:lnTo>
                      <a:pt x="1019" y="134"/>
                    </a:lnTo>
                    <a:lnTo>
                      <a:pt x="1016" y="127"/>
                    </a:lnTo>
                    <a:lnTo>
                      <a:pt x="1014" y="119"/>
                    </a:lnTo>
                    <a:lnTo>
                      <a:pt x="1010" y="113"/>
                    </a:lnTo>
                    <a:lnTo>
                      <a:pt x="1007" y="107"/>
                    </a:lnTo>
                    <a:lnTo>
                      <a:pt x="1002" y="101"/>
                    </a:lnTo>
                    <a:lnTo>
                      <a:pt x="997" y="96"/>
                    </a:lnTo>
                    <a:lnTo>
                      <a:pt x="991" y="91"/>
                    </a:lnTo>
                    <a:lnTo>
                      <a:pt x="991" y="91"/>
                    </a:lnTo>
                    <a:lnTo>
                      <a:pt x="973" y="79"/>
                    </a:lnTo>
                    <a:lnTo>
                      <a:pt x="973" y="79"/>
                    </a:lnTo>
                    <a:lnTo>
                      <a:pt x="956" y="67"/>
                    </a:lnTo>
                    <a:lnTo>
                      <a:pt x="947" y="60"/>
                    </a:lnTo>
                    <a:lnTo>
                      <a:pt x="938" y="55"/>
                    </a:lnTo>
                    <a:lnTo>
                      <a:pt x="938" y="55"/>
                    </a:lnTo>
                    <a:lnTo>
                      <a:pt x="926" y="50"/>
                    </a:lnTo>
                    <a:lnTo>
                      <a:pt x="914" y="46"/>
                    </a:lnTo>
                    <a:lnTo>
                      <a:pt x="889" y="39"/>
                    </a:lnTo>
                    <a:lnTo>
                      <a:pt x="865" y="35"/>
                    </a:lnTo>
                    <a:lnTo>
                      <a:pt x="849" y="32"/>
                    </a:lnTo>
                    <a:lnTo>
                      <a:pt x="849" y="32"/>
                    </a:lnTo>
                    <a:lnTo>
                      <a:pt x="834" y="31"/>
                    </a:lnTo>
                    <a:lnTo>
                      <a:pt x="819" y="29"/>
                    </a:lnTo>
                    <a:lnTo>
                      <a:pt x="819" y="29"/>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grpSp>
      </p:grpSp>
    </p:spTree>
    <p:extLst>
      <p:ext uri="{BB962C8B-B14F-4D97-AF65-F5344CB8AC3E}">
        <p14:creationId xmlns:p14="http://schemas.microsoft.com/office/powerpoint/2010/main" val="3461212842"/>
      </p:ext>
    </p:extLst>
  </p:cSld>
  <p:clrMapOvr>
    <a:masterClrMapping/>
  </p:clrMapOvr>
  <mc:AlternateContent xmlns:mc="http://schemas.openxmlformats.org/markup-compatibility/2006" xmlns:p14="http://schemas.microsoft.com/office/powerpoint/2010/main">
    <mc:Choice Requires="p14">
      <p:transition spd="slow" p14:dur="1400" advTm="0">
        <p14:doors dir="vert"/>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iterate type="lt">
                                    <p:tmPct val="10000"/>
                                  </p:iterate>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par>
                          <p:cTn id="9" fill="hold">
                            <p:stCondLst>
                              <p:cond delay="650"/>
                            </p:stCondLst>
                            <p:childTnLst>
                              <p:par>
                                <p:cTn id="10" presetID="2" presetClass="entr" presetSubtype="2" decel="100000" fill="hold" grpId="0" nodeType="afterEffect">
                                  <p:stCondLst>
                                    <p:cond delay="0"/>
                                  </p:stCondLst>
                                  <p:iterate type="lt">
                                    <p:tmPct val="10000"/>
                                  </p:iterate>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par>
                          <p:cTn id="14" fill="hold">
                            <p:stCondLst>
                              <p:cond delay="1300"/>
                            </p:stCondLst>
                            <p:childTnLst>
                              <p:par>
                                <p:cTn id="15" presetID="21" presetClass="entr" presetSubtype="1" fill="hold" nodeType="afterEffect">
                                  <p:stCondLst>
                                    <p:cond delay="0"/>
                                  </p:stCondLst>
                                  <p:childTnLst>
                                    <p:set>
                                      <p:cBhvr>
                                        <p:cTn id="16" dur="1" fill="hold">
                                          <p:stCondLst>
                                            <p:cond delay="0"/>
                                          </p:stCondLst>
                                        </p:cTn>
                                        <p:tgtEl>
                                          <p:spTgt spid="133"/>
                                        </p:tgtEl>
                                        <p:attrNameLst>
                                          <p:attrName>style.visibility</p:attrName>
                                        </p:attrNameLst>
                                      </p:cBhvr>
                                      <p:to>
                                        <p:strVal val="visible"/>
                                      </p:to>
                                    </p:set>
                                    <p:animEffect transition="in" filter="wheel(1)">
                                      <p:cBhvr>
                                        <p:cTn id="17" dur="750"/>
                                        <p:tgtEl>
                                          <p:spTgt spid="133"/>
                                        </p:tgtEl>
                                      </p:cBhvr>
                                    </p:animEffect>
                                  </p:childTnLst>
                                </p:cTn>
                              </p:par>
                              <p:par>
                                <p:cTn id="18" presetID="21" presetClass="entr" presetSubtype="1" fill="hold" nodeType="withEffect">
                                  <p:stCondLst>
                                    <p:cond delay="0"/>
                                  </p:stCondLst>
                                  <p:childTnLst>
                                    <p:set>
                                      <p:cBhvr>
                                        <p:cTn id="19" dur="1" fill="hold">
                                          <p:stCondLst>
                                            <p:cond delay="0"/>
                                          </p:stCondLst>
                                        </p:cTn>
                                        <p:tgtEl>
                                          <p:spTgt spid="92"/>
                                        </p:tgtEl>
                                        <p:attrNameLst>
                                          <p:attrName>style.visibility</p:attrName>
                                        </p:attrNameLst>
                                      </p:cBhvr>
                                      <p:to>
                                        <p:strVal val="visible"/>
                                      </p:to>
                                    </p:set>
                                    <p:animEffect transition="in" filter="wheel(1)">
                                      <p:cBhvr>
                                        <p:cTn id="20" dur="750"/>
                                        <p:tgtEl>
                                          <p:spTgt spid="92"/>
                                        </p:tgtEl>
                                      </p:cBhvr>
                                    </p:animEffect>
                                  </p:childTnLst>
                                </p:cTn>
                              </p:par>
                              <p:par>
                                <p:cTn id="21" presetID="21" presetClass="entr" presetSubtype="1" fill="hold" nodeType="with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heel(1)">
                                      <p:cBhvr>
                                        <p:cTn id="23" dur="750"/>
                                        <p:tgtEl>
                                          <p:spTgt spid="9"/>
                                        </p:tgtEl>
                                      </p:cBhvr>
                                    </p:animEffect>
                                  </p:childTnLst>
                                </p:cTn>
                              </p:par>
                              <p:par>
                                <p:cTn id="24" presetID="21" presetClass="entr" presetSubtype="1" fill="hold" nodeType="withEffect">
                                  <p:stCondLst>
                                    <p:cond delay="0"/>
                                  </p:stCondLst>
                                  <p:childTnLst>
                                    <p:set>
                                      <p:cBhvr>
                                        <p:cTn id="25" dur="1" fill="hold">
                                          <p:stCondLst>
                                            <p:cond delay="0"/>
                                          </p:stCondLst>
                                        </p:cTn>
                                        <p:tgtEl>
                                          <p:spTgt spid="58"/>
                                        </p:tgtEl>
                                        <p:attrNameLst>
                                          <p:attrName>style.visibility</p:attrName>
                                        </p:attrNameLst>
                                      </p:cBhvr>
                                      <p:to>
                                        <p:strVal val="visible"/>
                                      </p:to>
                                    </p:set>
                                    <p:animEffect transition="in" filter="wheel(1)">
                                      <p:cBhvr>
                                        <p:cTn id="26" dur="750"/>
                                        <p:tgtEl>
                                          <p:spTgt spid="58"/>
                                        </p:tgtEl>
                                      </p:cBhvr>
                                    </p:animEffect>
                                  </p:childTnLst>
                                </p:cTn>
                              </p:par>
                              <p:par>
                                <p:cTn id="27" presetID="21" presetClass="entr" presetSubtype="1" fill="hold" nodeType="withEffect">
                                  <p:stCondLst>
                                    <p:cond delay="0"/>
                                  </p:stCondLst>
                                  <p:childTnLst>
                                    <p:set>
                                      <p:cBhvr>
                                        <p:cTn id="28" dur="1" fill="hold">
                                          <p:stCondLst>
                                            <p:cond delay="0"/>
                                          </p:stCondLst>
                                        </p:cTn>
                                        <p:tgtEl>
                                          <p:spTgt spid="69"/>
                                        </p:tgtEl>
                                        <p:attrNameLst>
                                          <p:attrName>style.visibility</p:attrName>
                                        </p:attrNameLst>
                                      </p:cBhvr>
                                      <p:to>
                                        <p:strVal val="visible"/>
                                      </p:to>
                                    </p:set>
                                    <p:animEffect transition="in" filter="wheel(1)">
                                      <p:cBhvr>
                                        <p:cTn id="29" dur="750"/>
                                        <p:tgtEl>
                                          <p:spTgt spid="69"/>
                                        </p:tgtEl>
                                      </p:cBhvr>
                                    </p:animEffect>
                                  </p:childTnLst>
                                </p:cTn>
                              </p:par>
                            </p:childTnLst>
                          </p:cTn>
                        </p:par>
                        <p:par>
                          <p:cTn id="30" fill="hold">
                            <p:stCondLst>
                              <p:cond delay="2050"/>
                            </p:stCondLst>
                            <p:childTnLst>
                              <p:par>
                                <p:cTn id="31" presetID="2" presetClass="entr" presetSubtype="1" decel="100000" fill="hold" grpId="0" nodeType="afterEffect">
                                  <p:stCondLst>
                                    <p:cond delay="0"/>
                                  </p:stCondLst>
                                  <p:childTnLst>
                                    <p:set>
                                      <p:cBhvr>
                                        <p:cTn id="32" dur="1" fill="hold">
                                          <p:stCondLst>
                                            <p:cond delay="0"/>
                                          </p:stCondLst>
                                        </p:cTn>
                                        <p:tgtEl>
                                          <p:spTgt spid="4"/>
                                        </p:tgtEl>
                                        <p:attrNameLst>
                                          <p:attrName>style.visibility</p:attrName>
                                        </p:attrNameLst>
                                      </p:cBhvr>
                                      <p:to>
                                        <p:strVal val="visible"/>
                                      </p:to>
                                    </p:set>
                                    <p:anim calcmode="lin" valueType="num">
                                      <p:cBhvr additive="base">
                                        <p:cTn id="33" dur="500" fill="hold"/>
                                        <p:tgtEl>
                                          <p:spTgt spid="4"/>
                                        </p:tgtEl>
                                        <p:attrNameLst>
                                          <p:attrName>ppt_x</p:attrName>
                                        </p:attrNameLst>
                                      </p:cBhvr>
                                      <p:tavLst>
                                        <p:tav tm="0">
                                          <p:val>
                                            <p:strVal val="#ppt_x"/>
                                          </p:val>
                                        </p:tav>
                                        <p:tav tm="100000">
                                          <p:val>
                                            <p:strVal val="#ppt_x"/>
                                          </p:val>
                                        </p:tav>
                                      </p:tavLst>
                                    </p:anim>
                                    <p:anim calcmode="lin" valueType="num">
                                      <p:cBhvr additive="base">
                                        <p:cTn id="34" dur="500" fill="hold"/>
                                        <p:tgtEl>
                                          <p:spTgt spid="4"/>
                                        </p:tgtEl>
                                        <p:attrNameLst>
                                          <p:attrName>ppt_y</p:attrName>
                                        </p:attrNameLst>
                                      </p:cBhvr>
                                      <p:tavLst>
                                        <p:tav tm="0">
                                          <p:val>
                                            <p:strVal val="0-#ppt_h/2"/>
                                          </p:val>
                                        </p:tav>
                                        <p:tav tm="100000">
                                          <p:val>
                                            <p:strVal val="#ppt_y"/>
                                          </p:val>
                                        </p:tav>
                                      </p:tavLst>
                                    </p:anim>
                                  </p:childTnLst>
                                </p:cTn>
                              </p:par>
                            </p:childTnLst>
                          </p:cTn>
                        </p:par>
                        <p:par>
                          <p:cTn id="35" fill="hold">
                            <p:stCondLst>
                              <p:cond delay="2550"/>
                            </p:stCondLst>
                            <p:childTnLst>
                              <p:par>
                                <p:cTn id="36" presetID="2" presetClass="entr" presetSubtype="1" decel="100000" fill="hold" grpId="0" nodeType="afterEffect">
                                  <p:stCondLst>
                                    <p:cond delay="0"/>
                                  </p:stCondLst>
                                  <p:childTnLst>
                                    <p:set>
                                      <p:cBhvr>
                                        <p:cTn id="37" dur="1" fill="hold">
                                          <p:stCondLst>
                                            <p:cond delay="0"/>
                                          </p:stCondLst>
                                        </p:cTn>
                                        <p:tgtEl>
                                          <p:spTgt spid="5"/>
                                        </p:tgtEl>
                                        <p:attrNameLst>
                                          <p:attrName>style.visibility</p:attrName>
                                        </p:attrNameLst>
                                      </p:cBhvr>
                                      <p:to>
                                        <p:strVal val="visible"/>
                                      </p:to>
                                    </p:set>
                                    <p:anim calcmode="lin" valueType="num">
                                      <p:cBhvr additive="base">
                                        <p:cTn id="38" dur="500" fill="hold"/>
                                        <p:tgtEl>
                                          <p:spTgt spid="5"/>
                                        </p:tgtEl>
                                        <p:attrNameLst>
                                          <p:attrName>ppt_x</p:attrName>
                                        </p:attrNameLst>
                                      </p:cBhvr>
                                      <p:tavLst>
                                        <p:tav tm="0">
                                          <p:val>
                                            <p:strVal val="#ppt_x"/>
                                          </p:val>
                                        </p:tav>
                                        <p:tav tm="100000">
                                          <p:val>
                                            <p:strVal val="#ppt_x"/>
                                          </p:val>
                                        </p:tav>
                                      </p:tavLst>
                                    </p:anim>
                                    <p:anim calcmode="lin" valueType="num">
                                      <p:cBhvr additive="base">
                                        <p:cTn id="39" dur="500" fill="hold"/>
                                        <p:tgtEl>
                                          <p:spTgt spid="5"/>
                                        </p:tgtEl>
                                        <p:attrNameLst>
                                          <p:attrName>ppt_y</p:attrName>
                                        </p:attrNameLst>
                                      </p:cBhvr>
                                      <p:tavLst>
                                        <p:tav tm="0">
                                          <p:val>
                                            <p:strVal val="0-#ppt_h/2"/>
                                          </p:val>
                                        </p:tav>
                                        <p:tav tm="100000">
                                          <p:val>
                                            <p:strVal val="#ppt_y"/>
                                          </p:val>
                                        </p:tav>
                                      </p:tavLst>
                                    </p:anim>
                                  </p:childTnLst>
                                </p:cTn>
                              </p:par>
                            </p:childTnLst>
                          </p:cTn>
                        </p:par>
                        <p:par>
                          <p:cTn id="40" fill="hold">
                            <p:stCondLst>
                              <p:cond delay="3050"/>
                            </p:stCondLst>
                            <p:childTnLst>
                              <p:par>
                                <p:cTn id="41" presetID="2" presetClass="entr" presetSubtype="1" decel="100000" fill="hold" grpId="0" nodeType="afterEffect">
                                  <p:stCondLst>
                                    <p:cond delay="0"/>
                                  </p:stCondLst>
                                  <p:childTnLst>
                                    <p:set>
                                      <p:cBhvr>
                                        <p:cTn id="42" dur="1" fill="hold">
                                          <p:stCondLst>
                                            <p:cond delay="0"/>
                                          </p:stCondLst>
                                        </p:cTn>
                                        <p:tgtEl>
                                          <p:spTgt spid="6"/>
                                        </p:tgtEl>
                                        <p:attrNameLst>
                                          <p:attrName>style.visibility</p:attrName>
                                        </p:attrNameLst>
                                      </p:cBhvr>
                                      <p:to>
                                        <p:strVal val="visible"/>
                                      </p:to>
                                    </p:set>
                                    <p:anim calcmode="lin" valueType="num">
                                      <p:cBhvr additive="base">
                                        <p:cTn id="43" dur="500" fill="hold"/>
                                        <p:tgtEl>
                                          <p:spTgt spid="6"/>
                                        </p:tgtEl>
                                        <p:attrNameLst>
                                          <p:attrName>ppt_x</p:attrName>
                                        </p:attrNameLst>
                                      </p:cBhvr>
                                      <p:tavLst>
                                        <p:tav tm="0">
                                          <p:val>
                                            <p:strVal val="#ppt_x"/>
                                          </p:val>
                                        </p:tav>
                                        <p:tav tm="100000">
                                          <p:val>
                                            <p:strVal val="#ppt_x"/>
                                          </p:val>
                                        </p:tav>
                                      </p:tavLst>
                                    </p:anim>
                                    <p:anim calcmode="lin" valueType="num">
                                      <p:cBhvr additive="base">
                                        <p:cTn id="44" dur="500" fill="hold"/>
                                        <p:tgtEl>
                                          <p:spTgt spid="6"/>
                                        </p:tgtEl>
                                        <p:attrNameLst>
                                          <p:attrName>ppt_y</p:attrName>
                                        </p:attrNameLst>
                                      </p:cBhvr>
                                      <p:tavLst>
                                        <p:tav tm="0">
                                          <p:val>
                                            <p:strVal val="0-#ppt_h/2"/>
                                          </p:val>
                                        </p:tav>
                                        <p:tav tm="100000">
                                          <p:val>
                                            <p:strVal val="#ppt_y"/>
                                          </p:val>
                                        </p:tav>
                                      </p:tavLst>
                                    </p:anim>
                                  </p:childTnLst>
                                </p:cTn>
                              </p:par>
                            </p:childTnLst>
                          </p:cTn>
                        </p:par>
                        <p:par>
                          <p:cTn id="45" fill="hold">
                            <p:stCondLst>
                              <p:cond delay="3550"/>
                            </p:stCondLst>
                            <p:childTnLst>
                              <p:par>
                                <p:cTn id="46" presetID="2" presetClass="entr" presetSubtype="4" decel="100000" fill="hold" grpId="0" nodeType="afterEffect">
                                  <p:stCondLst>
                                    <p:cond delay="0"/>
                                  </p:stCondLst>
                                  <p:childTnLst>
                                    <p:set>
                                      <p:cBhvr>
                                        <p:cTn id="47" dur="1" fill="hold">
                                          <p:stCondLst>
                                            <p:cond delay="0"/>
                                          </p:stCondLst>
                                        </p:cTn>
                                        <p:tgtEl>
                                          <p:spTgt spid="7"/>
                                        </p:tgtEl>
                                        <p:attrNameLst>
                                          <p:attrName>style.visibility</p:attrName>
                                        </p:attrNameLst>
                                      </p:cBhvr>
                                      <p:to>
                                        <p:strVal val="visible"/>
                                      </p:to>
                                    </p:set>
                                    <p:anim calcmode="lin" valueType="num">
                                      <p:cBhvr additive="base">
                                        <p:cTn id="48" dur="500" fill="hold"/>
                                        <p:tgtEl>
                                          <p:spTgt spid="7"/>
                                        </p:tgtEl>
                                        <p:attrNameLst>
                                          <p:attrName>ppt_x</p:attrName>
                                        </p:attrNameLst>
                                      </p:cBhvr>
                                      <p:tavLst>
                                        <p:tav tm="0">
                                          <p:val>
                                            <p:strVal val="#ppt_x"/>
                                          </p:val>
                                        </p:tav>
                                        <p:tav tm="100000">
                                          <p:val>
                                            <p:strVal val="#ppt_x"/>
                                          </p:val>
                                        </p:tav>
                                      </p:tavLst>
                                    </p:anim>
                                    <p:anim calcmode="lin" valueType="num">
                                      <p:cBhvr additive="base">
                                        <p:cTn id="49" dur="500" fill="hold"/>
                                        <p:tgtEl>
                                          <p:spTgt spid="7"/>
                                        </p:tgtEl>
                                        <p:attrNameLst>
                                          <p:attrName>ppt_y</p:attrName>
                                        </p:attrNameLst>
                                      </p:cBhvr>
                                      <p:tavLst>
                                        <p:tav tm="0">
                                          <p:val>
                                            <p:strVal val="1+#ppt_h/2"/>
                                          </p:val>
                                        </p:tav>
                                        <p:tav tm="100000">
                                          <p:val>
                                            <p:strVal val="#ppt_y"/>
                                          </p:val>
                                        </p:tav>
                                      </p:tavLst>
                                    </p:anim>
                                  </p:childTnLst>
                                </p:cTn>
                              </p:par>
                              <p:par>
                                <p:cTn id="50" presetID="2" presetClass="entr" presetSubtype="4" decel="100000" fill="hold" grpId="0" nodeType="withEffect">
                                  <p:stCondLst>
                                    <p:cond delay="0"/>
                                  </p:stCondLst>
                                  <p:childTnLst>
                                    <p:set>
                                      <p:cBhvr>
                                        <p:cTn id="51" dur="1" fill="hold">
                                          <p:stCondLst>
                                            <p:cond delay="0"/>
                                          </p:stCondLst>
                                        </p:cTn>
                                        <p:tgtEl>
                                          <p:spTgt spid="8"/>
                                        </p:tgtEl>
                                        <p:attrNameLst>
                                          <p:attrName>style.visibility</p:attrName>
                                        </p:attrNameLst>
                                      </p:cBhvr>
                                      <p:to>
                                        <p:strVal val="visible"/>
                                      </p:to>
                                    </p:set>
                                    <p:anim calcmode="lin" valueType="num">
                                      <p:cBhvr additive="base">
                                        <p:cTn id="52" dur="500" fill="hold"/>
                                        <p:tgtEl>
                                          <p:spTgt spid="8"/>
                                        </p:tgtEl>
                                        <p:attrNameLst>
                                          <p:attrName>ppt_x</p:attrName>
                                        </p:attrNameLst>
                                      </p:cBhvr>
                                      <p:tavLst>
                                        <p:tav tm="0">
                                          <p:val>
                                            <p:strVal val="#ppt_x"/>
                                          </p:val>
                                        </p:tav>
                                        <p:tav tm="100000">
                                          <p:val>
                                            <p:strVal val="#ppt_x"/>
                                          </p:val>
                                        </p:tav>
                                      </p:tavLst>
                                    </p:anim>
                                    <p:anim calcmode="lin" valueType="num">
                                      <p:cBhvr additive="base">
                                        <p:cTn id="53"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2"/>
                        </p:tgtEl>
                        <p:attrNameLst>
                          <p:attrName>style.visibility</p:attrName>
                        </p:attrNameLst>
                      </p:cBhvr>
                      <p:to>
                        <p:strVal val="visible"/>
                      </p:to>
                    </p:set>
                    <p:anim calcmode="lin" valueType="num">
                      <p:cBhvr additive="base">
                        <p:cTn dur="500" fill="hold"/>
                        <p:tgtEl>
                          <p:spTgt spid="2"/>
                        </p:tgtEl>
                        <p:attrNameLst>
                          <p:attrName>ppt_x</p:attrName>
                        </p:attrNameLst>
                      </p:cBhvr>
                      <p:tavLst>
                        <p:tav tm="0">
                          <p:val>
                            <p:strVal val="1+#ppt_w/2"/>
                          </p:val>
                        </p:tav>
                        <p:tav tm="100000">
                          <p:val>
                            <p:strVal val="#ppt_x"/>
                          </p:val>
                        </p:tav>
                      </p:tavLst>
                    </p:anim>
                    <p:anim calcmode="lin" valueType="num">
                      <p:cBhvr additive="base">
                        <p:cTn dur="500" fill="hold"/>
                        <p:tgtEl>
                          <p:spTgt spid="2"/>
                        </p:tgtEl>
                        <p:attrNameLst>
                          <p:attrName>ppt_y</p:attrName>
                        </p:attrNameLst>
                      </p:cBhvr>
                      <p:tavLst>
                        <p:tav tm="0">
                          <p:val>
                            <p:strVal val="#ppt_y"/>
                          </p:val>
                        </p:tav>
                        <p:tav tm="100000">
                          <p:val>
                            <p:strVal val="#ppt_y"/>
                          </p:val>
                        </p:tav>
                      </p:tavLst>
                    </p:anim>
                  </p:childTnLst>
                </p:cTn>
              </p:par>
            </p:tnLst>
          </p:tmpl>
        </p:tmplLst>
      </p:bldP>
      <p:bldP spid="3"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1+#ppt_w/2"/>
                          </p:val>
                        </p:tav>
                        <p:tav tm="100000">
                          <p:val>
                            <p:strVal val="#ppt_x"/>
                          </p:val>
                        </p:tav>
                      </p:tavLst>
                    </p:anim>
                    <p:anim calcmode="lin" valueType="num">
                      <p:cBhvr additive="base">
                        <p:cTn dur="500" fill="hold"/>
                        <p:tgtEl>
                          <p:spTgt spid="3"/>
                        </p:tgtEl>
                        <p:attrNameLst>
                          <p:attrName>ppt_y</p:attrName>
                        </p:attrNameLst>
                      </p:cBhvr>
                      <p:tavLst>
                        <p:tav tm="0">
                          <p:val>
                            <p:strVal val="#ppt_y"/>
                          </p:val>
                        </p:tav>
                        <p:tav tm="100000">
                          <p:val>
                            <p:strVal val="#ppt_y"/>
                          </p:val>
                        </p:tav>
                      </p:tavLst>
                    </p:anim>
                  </p:childTnLst>
                </p:cTn>
              </p:par>
            </p:tnLst>
          </p:tmpl>
        </p:tmplLst>
      </p:bldP>
      <p:bldP spid="4" grpId="0"/>
      <p:bldP spid="5" grpId="0"/>
      <p:bldP spid="6" grpId="0"/>
      <p:bldP spid="7" grpId="0"/>
      <p:bldP spid="8"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29"/>
          <p:cNvSpPr txBox="1"/>
          <p:nvPr/>
        </p:nvSpPr>
        <p:spPr>
          <a:xfrm>
            <a:off x="3829408" y="3338842"/>
            <a:ext cx="1899138" cy="1795363"/>
          </a:xfrm>
          <a:prstGeom prst="rect">
            <a:avLst/>
          </a:prstGeom>
          <a:noFill/>
        </p:spPr>
        <p:txBody>
          <a:bodyPr wrap="square" lIns="0" tIns="0" rIns="0" bIns="0" rtlCol="0">
            <a:spAutoFit/>
          </a:bodyPr>
          <a:lstStyle/>
          <a:p>
            <a:pPr algn="ctr">
              <a:lnSpc>
                <a:spcPts val="2000"/>
              </a:lnSpc>
            </a:pPr>
            <a:r>
              <a:rPr lang="zh-CN" altLang="en-US" sz="12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rPr>
              <a:t>点击输入简要文字内容，文字内容需概括精炼，</a:t>
            </a:r>
            <a:r>
              <a:rPr lang="zh-CN" altLang="en-US" sz="1200" dirty="0" smtClean="0">
                <a:solidFill>
                  <a:schemeClr val="tx1">
                    <a:lumMod val="85000"/>
                    <a:lumOff val="15000"/>
                  </a:schemeClr>
                </a:solidFill>
                <a:latin typeface="方正清刻本悦宋简体" panose="02000000000000000000" pitchFamily="2" charset="-122"/>
                <a:ea typeface="方正清刻本悦宋简体" panose="02000000000000000000" pitchFamily="2" charset="-122"/>
              </a:rPr>
              <a:t>言。简</a:t>
            </a:r>
            <a:r>
              <a:rPr lang="zh-CN" altLang="en-US" sz="12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rPr>
              <a:t>意赅的说明分项</a:t>
            </a:r>
            <a:r>
              <a:rPr lang="zh-CN" altLang="en-US" sz="1200" dirty="0" smtClean="0">
                <a:solidFill>
                  <a:schemeClr val="tx1">
                    <a:lumMod val="85000"/>
                    <a:lumOff val="15000"/>
                  </a:schemeClr>
                </a:solidFill>
                <a:latin typeface="方正清刻本悦宋简体" panose="02000000000000000000" pitchFamily="2" charset="-122"/>
                <a:ea typeface="方正清刻本悦宋简体" panose="02000000000000000000" pitchFamily="2" charset="-122"/>
              </a:rPr>
              <a:t>内容。点击输入简要文字内容，文字内容需概括精炼，言。简意赅的说明分项内容</a:t>
            </a:r>
            <a:endParaRPr lang="en-US" altLang="zh-CN" sz="1200" dirty="0" smtClean="0">
              <a:solidFill>
                <a:schemeClr val="tx1">
                  <a:lumMod val="85000"/>
                  <a:lumOff val="15000"/>
                </a:schemeClr>
              </a:solidFill>
              <a:latin typeface="方正清刻本悦宋简体" panose="02000000000000000000" pitchFamily="2" charset="-122"/>
              <a:ea typeface="方正清刻本悦宋简体" panose="02000000000000000000" pitchFamily="2" charset="-122"/>
            </a:endParaRPr>
          </a:p>
          <a:p>
            <a:pPr algn="ctr">
              <a:lnSpc>
                <a:spcPts val="2000"/>
              </a:lnSpc>
            </a:pPr>
            <a:endParaRPr lang="en-US" altLang="zh-CN" sz="12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endParaRPr>
          </a:p>
        </p:txBody>
      </p:sp>
      <p:sp>
        <p:nvSpPr>
          <p:cNvPr id="7" name="TextBox 30"/>
          <p:cNvSpPr txBox="1"/>
          <p:nvPr/>
        </p:nvSpPr>
        <p:spPr>
          <a:xfrm>
            <a:off x="3584581" y="2811090"/>
            <a:ext cx="1862834" cy="307777"/>
          </a:xfrm>
          <a:prstGeom prst="rect">
            <a:avLst/>
          </a:prstGeom>
          <a:noFill/>
        </p:spPr>
        <p:txBody>
          <a:bodyPr wrap="square" lIns="0" tIns="0" rIns="0" bIns="0" rtlCol="0">
            <a:spAutoFit/>
          </a:bodyPr>
          <a:lstStyle/>
          <a:p>
            <a:pPr algn="r"/>
            <a:r>
              <a:rPr lang="zh-CN" altLang="en-US" sz="2000" dirty="0" smtClean="0">
                <a:solidFill>
                  <a:srgbClr val="005188"/>
                </a:solidFill>
                <a:latin typeface="方正清刻本悦宋简体" panose="02000000000000000000" pitchFamily="2" charset="-122"/>
                <a:ea typeface="方正清刻本悦宋简体" panose="02000000000000000000" pitchFamily="2" charset="-122"/>
              </a:rPr>
              <a:t>标题关键字</a:t>
            </a:r>
            <a:endParaRPr lang="zh-CN" altLang="en-US" sz="2000" dirty="0">
              <a:solidFill>
                <a:srgbClr val="005188"/>
              </a:solidFill>
              <a:latin typeface="方正清刻本悦宋简体" panose="02000000000000000000" pitchFamily="2" charset="-122"/>
              <a:ea typeface="方正清刻本悦宋简体" panose="02000000000000000000" pitchFamily="2" charset="-122"/>
            </a:endParaRPr>
          </a:p>
        </p:txBody>
      </p:sp>
      <p:grpSp>
        <p:nvGrpSpPr>
          <p:cNvPr id="8" name="组合 7"/>
          <p:cNvGrpSpPr/>
          <p:nvPr/>
        </p:nvGrpSpPr>
        <p:grpSpPr>
          <a:xfrm>
            <a:off x="4361504" y="1868461"/>
            <a:ext cx="832639" cy="832641"/>
            <a:chOff x="4728910" y="3927384"/>
            <a:chExt cx="1337958" cy="1337960"/>
          </a:xfrm>
          <a:solidFill>
            <a:srgbClr val="4B4B4B"/>
          </a:solidFill>
        </p:grpSpPr>
        <p:sp>
          <p:nvSpPr>
            <p:cNvPr id="9" name="椭圆 8"/>
            <p:cNvSpPr/>
            <p:nvPr/>
          </p:nvSpPr>
          <p:spPr>
            <a:xfrm rot="19800000" flipV="1">
              <a:off x="4728910" y="3927384"/>
              <a:ext cx="1337958" cy="1337960"/>
            </a:xfrm>
            <a:prstGeom prst="ellipse">
              <a:avLst/>
            </a:prstGeom>
            <a:solidFill>
              <a:srgbClr val="0051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C62127"/>
                </a:solidFill>
                <a:latin typeface="方正清刻本悦宋简体" panose="02000000000000000000" pitchFamily="2" charset="-122"/>
                <a:ea typeface="方正清刻本悦宋简体" panose="02000000000000000000" pitchFamily="2" charset="-122"/>
              </a:endParaRPr>
            </a:p>
          </p:txBody>
        </p:sp>
        <p:sp>
          <p:nvSpPr>
            <p:cNvPr id="10" name="TextBox 30"/>
            <p:cNvSpPr txBox="1"/>
            <p:nvPr/>
          </p:nvSpPr>
          <p:spPr>
            <a:xfrm>
              <a:off x="4790676" y="4442476"/>
              <a:ext cx="1214427" cy="445106"/>
            </a:xfrm>
            <a:prstGeom prst="rect">
              <a:avLst/>
            </a:prstGeom>
            <a:noFill/>
          </p:spPr>
          <p:txBody>
            <a:bodyPr wrap="square" lIns="0" tIns="0" rIns="0" bIns="0" rtlCol="0">
              <a:spAutoFit/>
            </a:bodyPr>
            <a:lstStyle/>
            <a:p>
              <a:pPr algn="ctr"/>
              <a:r>
                <a:rPr lang="zh-CN" altLang="en-US" b="1" dirty="0" smtClean="0">
                  <a:solidFill>
                    <a:schemeClr val="bg1"/>
                  </a:solidFill>
                  <a:latin typeface="方正清刻本悦宋简体" panose="02000000000000000000" pitchFamily="2" charset="-122"/>
                  <a:ea typeface="方正清刻本悦宋简体" panose="02000000000000000000" pitchFamily="2" charset="-122"/>
                </a:rPr>
                <a:t>标题一</a:t>
              </a:r>
              <a:endParaRPr lang="zh-CN" altLang="en-US" b="1" dirty="0">
                <a:solidFill>
                  <a:schemeClr val="bg1"/>
                </a:solidFill>
                <a:latin typeface="方正清刻本悦宋简体" panose="02000000000000000000" pitchFamily="2" charset="-122"/>
                <a:ea typeface="方正清刻本悦宋简体" panose="02000000000000000000" pitchFamily="2" charset="-122"/>
              </a:endParaRPr>
            </a:p>
          </p:txBody>
        </p:sp>
      </p:grpSp>
      <p:sp>
        <p:nvSpPr>
          <p:cNvPr id="11" name="TextBox 29"/>
          <p:cNvSpPr txBox="1"/>
          <p:nvPr/>
        </p:nvSpPr>
        <p:spPr>
          <a:xfrm>
            <a:off x="8934671" y="3340520"/>
            <a:ext cx="1899138" cy="1795363"/>
          </a:xfrm>
          <a:prstGeom prst="rect">
            <a:avLst/>
          </a:prstGeom>
          <a:noFill/>
        </p:spPr>
        <p:txBody>
          <a:bodyPr wrap="square" lIns="0" tIns="0" rIns="0" bIns="0" rtlCol="0">
            <a:spAutoFit/>
          </a:bodyPr>
          <a:lstStyle/>
          <a:p>
            <a:pPr algn="ctr">
              <a:lnSpc>
                <a:spcPts val="2000"/>
              </a:lnSpc>
            </a:pPr>
            <a:r>
              <a:rPr lang="zh-CN" altLang="en-US" sz="12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rPr>
              <a:t>点击输入简要文字内容，文字内容需概括精炼，</a:t>
            </a:r>
            <a:r>
              <a:rPr lang="zh-CN" altLang="en-US" sz="1200" dirty="0" smtClean="0">
                <a:solidFill>
                  <a:schemeClr val="tx1">
                    <a:lumMod val="85000"/>
                    <a:lumOff val="15000"/>
                  </a:schemeClr>
                </a:solidFill>
                <a:latin typeface="方正清刻本悦宋简体" panose="02000000000000000000" pitchFamily="2" charset="-122"/>
                <a:ea typeface="方正清刻本悦宋简体" panose="02000000000000000000" pitchFamily="2" charset="-122"/>
              </a:rPr>
              <a:t>言。简</a:t>
            </a:r>
            <a:r>
              <a:rPr lang="zh-CN" altLang="en-US" sz="12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rPr>
              <a:t>意赅的说明分项</a:t>
            </a:r>
            <a:r>
              <a:rPr lang="zh-CN" altLang="en-US" sz="1200" dirty="0" smtClean="0">
                <a:solidFill>
                  <a:schemeClr val="tx1">
                    <a:lumMod val="85000"/>
                    <a:lumOff val="15000"/>
                  </a:schemeClr>
                </a:solidFill>
                <a:latin typeface="方正清刻本悦宋简体" panose="02000000000000000000" pitchFamily="2" charset="-122"/>
                <a:ea typeface="方正清刻本悦宋简体" panose="02000000000000000000" pitchFamily="2" charset="-122"/>
              </a:rPr>
              <a:t>内容。点击输入简要文字内容，文字内容需概括精炼，言。简意赅的说明分项内容</a:t>
            </a:r>
            <a:endParaRPr lang="en-US" altLang="zh-CN" sz="1200" dirty="0" smtClean="0">
              <a:solidFill>
                <a:schemeClr val="tx1">
                  <a:lumMod val="85000"/>
                  <a:lumOff val="15000"/>
                </a:schemeClr>
              </a:solidFill>
              <a:latin typeface="方正清刻本悦宋简体" panose="02000000000000000000" pitchFamily="2" charset="-122"/>
              <a:ea typeface="方正清刻本悦宋简体" panose="02000000000000000000" pitchFamily="2" charset="-122"/>
            </a:endParaRPr>
          </a:p>
          <a:p>
            <a:pPr algn="ctr">
              <a:lnSpc>
                <a:spcPts val="2000"/>
              </a:lnSpc>
            </a:pPr>
            <a:endParaRPr lang="en-US" altLang="zh-CN" sz="12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endParaRPr>
          </a:p>
        </p:txBody>
      </p:sp>
      <p:sp>
        <p:nvSpPr>
          <p:cNvPr id="12" name="TextBox 30"/>
          <p:cNvSpPr txBox="1"/>
          <p:nvPr/>
        </p:nvSpPr>
        <p:spPr>
          <a:xfrm>
            <a:off x="8689844" y="2812768"/>
            <a:ext cx="1862834" cy="307777"/>
          </a:xfrm>
          <a:prstGeom prst="rect">
            <a:avLst/>
          </a:prstGeom>
          <a:noFill/>
        </p:spPr>
        <p:txBody>
          <a:bodyPr wrap="square" lIns="0" tIns="0" rIns="0" bIns="0" rtlCol="0">
            <a:spAutoFit/>
          </a:bodyPr>
          <a:lstStyle/>
          <a:p>
            <a:pPr algn="r"/>
            <a:r>
              <a:rPr lang="zh-CN" altLang="en-US" sz="2000" dirty="0" smtClean="0">
                <a:solidFill>
                  <a:srgbClr val="005188"/>
                </a:solidFill>
                <a:latin typeface="方正清刻本悦宋简体" panose="02000000000000000000" pitchFamily="2" charset="-122"/>
                <a:ea typeface="方正清刻本悦宋简体" panose="02000000000000000000" pitchFamily="2" charset="-122"/>
              </a:rPr>
              <a:t>标题关键字</a:t>
            </a:r>
            <a:endParaRPr lang="zh-CN" altLang="en-US" sz="2000" dirty="0">
              <a:solidFill>
                <a:srgbClr val="005188"/>
              </a:solidFill>
              <a:latin typeface="方正清刻本悦宋简体" panose="02000000000000000000" pitchFamily="2" charset="-122"/>
              <a:ea typeface="方正清刻本悦宋简体" panose="02000000000000000000" pitchFamily="2" charset="-122"/>
            </a:endParaRPr>
          </a:p>
        </p:txBody>
      </p:sp>
      <p:grpSp>
        <p:nvGrpSpPr>
          <p:cNvPr id="13" name="组合 12"/>
          <p:cNvGrpSpPr/>
          <p:nvPr/>
        </p:nvGrpSpPr>
        <p:grpSpPr>
          <a:xfrm>
            <a:off x="9466767" y="1870139"/>
            <a:ext cx="832639" cy="832641"/>
            <a:chOff x="4728910" y="3927384"/>
            <a:chExt cx="1337958" cy="1337960"/>
          </a:xfrm>
          <a:solidFill>
            <a:srgbClr val="4B4B4B"/>
          </a:solidFill>
        </p:grpSpPr>
        <p:sp>
          <p:nvSpPr>
            <p:cNvPr id="14" name="椭圆 13"/>
            <p:cNvSpPr/>
            <p:nvPr/>
          </p:nvSpPr>
          <p:spPr>
            <a:xfrm rot="19800000" flipV="1">
              <a:off x="4728910" y="3927384"/>
              <a:ext cx="1337958" cy="1337960"/>
            </a:xfrm>
            <a:prstGeom prst="ellipse">
              <a:avLst/>
            </a:prstGeom>
            <a:solidFill>
              <a:srgbClr val="0051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C62127"/>
                </a:solidFill>
                <a:latin typeface="方正清刻本悦宋简体" panose="02000000000000000000" pitchFamily="2" charset="-122"/>
                <a:ea typeface="方正清刻本悦宋简体" panose="02000000000000000000" pitchFamily="2" charset="-122"/>
              </a:endParaRPr>
            </a:p>
          </p:txBody>
        </p:sp>
        <p:sp>
          <p:nvSpPr>
            <p:cNvPr id="15" name="TextBox 30"/>
            <p:cNvSpPr txBox="1"/>
            <p:nvPr/>
          </p:nvSpPr>
          <p:spPr>
            <a:xfrm>
              <a:off x="4790676" y="4442476"/>
              <a:ext cx="1214427" cy="445106"/>
            </a:xfrm>
            <a:prstGeom prst="rect">
              <a:avLst/>
            </a:prstGeom>
            <a:noFill/>
          </p:spPr>
          <p:txBody>
            <a:bodyPr wrap="square" lIns="0" tIns="0" rIns="0" bIns="0" rtlCol="0">
              <a:spAutoFit/>
            </a:bodyPr>
            <a:lstStyle/>
            <a:p>
              <a:pPr algn="ctr"/>
              <a:r>
                <a:rPr lang="zh-CN" altLang="en-US" b="1" dirty="0" smtClean="0">
                  <a:solidFill>
                    <a:schemeClr val="bg1"/>
                  </a:solidFill>
                  <a:latin typeface="方正清刻本悦宋简体" panose="02000000000000000000" pitchFamily="2" charset="-122"/>
                  <a:ea typeface="方正清刻本悦宋简体" panose="02000000000000000000" pitchFamily="2" charset="-122"/>
                </a:rPr>
                <a:t>标题二</a:t>
              </a:r>
              <a:endParaRPr lang="zh-CN" altLang="en-US" b="1" dirty="0">
                <a:solidFill>
                  <a:schemeClr val="bg1"/>
                </a:solidFill>
                <a:latin typeface="方正清刻本悦宋简体" panose="02000000000000000000" pitchFamily="2" charset="-122"/>
                <a:ea typeface="方正清刻本悦宋简体" panose="02000000000000000000" pitchFamily="2" charset="-122"/>
              </a:endParaRPr>
            </a:p>
          </p:txBody>
        </p:sp>
      </p:grpSp>
      <p:sp>
        <p:nvSpPr>
          <p:cNvPr id="16" name="文本占位符 2"/>
          <p:cNvSpPr txBox="1">
            <a:spLocks/>
          </p:cNvSpPr>
          <p:nvPr/>
        </p:nvSpPr>
        <p:spPr>
          <a:xfrm>
            <a:off x="1192479" y="292682"/>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教学反思</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17" name="文本占位符 2"/>
          <p:cNvSpPr txBox="1">
            <a:spLocks/>
          </p:cNvSpPr>
          <p:nvPr/>
        </p:nvSpPr>
        <p:spPr>
          <a:xfrm>
            <a:off x="8994696" y="292681"/>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教学效果</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grpSp>
        <p:nvGrpSpPr>
          <p:cNvPr id="2" name="组合 1"/>
          <p:cNvGrpSpPr/>
          <p:nvPr/>
        </p:nvGrpSpPr>
        <p:grpSpPr>
          <a:xfrm>
            <a:off x="983974" y="1666875"/>
            <a:ext cx="2564296" cy="3829464"/>
            <a:chOff x="983974" y="1666875"/>
            <a:chExt cx="2564296" cy="3829464"/>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92479" y="1842235"/>
              <a:ext cx="2234445" cy="3459521"/>
            </a:xfrm>
            <a:prstGeom prst="rect">
              <a:avLst/>
            </a:prstGeom>
            <a:effectLst>
              <a:outerShdw blurRad="50800" dist="38100" dir="2700000" algn="tl" rotWithShape="0">
                <a:prstClr val="black">
                  <a:alpha val="40000"/>
                </a:prstClr>
              </a:outerShdw>
            </a:effectLst>
          </p:spPr>
        </p:pic>
        <p:sp>
          <p:nvSpPr>
            <p:cNvPr id="18" name="椭圆 31"/>
            <p:cNvSpPr/>
            <p:nvPr/>
          </p:nvSpPr>
          <p:spPr>
            <a:xfrm rot="16200000" flipV="1">
              <a:off x="351390" y="2299459"/>
              <a:ext cx="3829464" cy="2564296"/>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591" y="connsiteY0-592"/>
                </a:cxn>
                <a:cxn ang="0">
                  <a:pos x="connsiteX1-593" y="connsiteY1-594"/>
                </a:cxn>
                <a:cxn ang="0">
                  <a:pos x="connsiteX2-595" y="connsiteY2-596"/>
                </a:cxn>
                <a:cxn ang="0">
                  <a:pos x="connsiteX3-597" y="connsiteY3-598"/>
                </a:cxn>
                <a:cxn ang="0">
                  <a:pos x="connsiteX4-599" y="connsiteY4-60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5400" cap="rnd">
              <a:solidFill>
                <a:srgbClr val="005188"/>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2000">
                <a:solidFill>
                  <a:srgbClr val="605448"/>
                </a:solidFill>
                <a:latin typeface="方正静蕾简体" pitchFamily="2" charset="-122"/>
                <a:ea typeface="方正静蕾简体" pitchFamily="2" charset="-122"/>
              </a:endParaRPr>
            </a:p>
          </p:txBody>
        </p:sp>
      </p:grpSp>
      <p:grpSp>
        <p:nvGrpSpPr>
          <p:cNvPr id="3" name="组合 2"/>
          <p:cNvGrpSpPr/>
          <p:nvPr/>
        </p:nvGrpSpPr>
        <p:grpSpPr>
          <a:xfrm>
            <a:off x="6134790" y="1666874"/>
            <a:ext cx="2425663" cy="3806688"/>
            <a:chOff x="6134790" y="1666874"/>
            <a:chExt cx="2425663" cy="3806688"/>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53039" y="1864953"/>
              <a:ext cx="2124334" cy="3388691"/>
            </a:xfrm>
            <a:prstGeom prst="rect">
              <a:avLst/>
            </a:prstGeom>
            <a:effectLst>
              <a:outerShdw blurRad="50800" dist="38100" dir="2700000" algn="tl" rotWithShape="0">
                <a:prstClr val="black">
                  <a:alpha val="40000"/>
                </a:prstClr>
              </a:outerShdw>
            </a:effectLst>
          </p:spPr>
        </p:pic>
        <p:sp>
          <p:nvSpPr>
            <p:cNvPr id="19" name="椭圆 31"/>
            <p:cNvSpPr/>
            <p:nvPr/>
          </p:nvSpPr>
          <p:spPr>
            <a:xfrm rot="16200000" flipV="1">
              <a:off x="5444278" y="2357386"/>
              <a:ext cx="3806688" cy="2425663"/>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591" y="connsiteY0-592"/>
                </a:cxn>
                <a:cxn ang="0">
                  <a:pos x="connsiteX1-593" y="connsiteY1-594"/>
                </a:cxn>
                <a:cxn ang="0">
                  <a:pos x="connsiteX2-595" y="connsiteY2-596"/>
                </a:cxn>
                <a:cxn ang="0">
                  <a:pos x="connsiteX3-597" y="connsiteY3-598"/>
                </a:cxn>
                <a:cxn ang="0">
                  <a:pos x="connsiteX4-599" y="connsiteY4-60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5400" cap="rnd">
              <a:solidFill>
                <a:srgbClr val="005188"/>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2000">
                <a:solidFill>
                  <a:srgbClr val="605448"/>
                </a:solidFill>
                <a:latin typeface="方正静蕾简体" pitchFamily="2" charset="-122"/>
                <a:ea typeface="方正静蕾简体" pitchFamily="2" charset="-122"/>
              </a:endParaRPr>
            </a:p>
          </p:txBody>
        </p:sp>
      </p:grpSp>
      <p:sp>
        <p:nvSpPr>
          <p:cNvPr id="20" name="椭圆 31"/>
          <p:cNvSpPr/>
          <p:nvPr/>
        </p:nvSpPr>
        <p:spPr>
          <a:xfrm rot="16200000" flipV="1">
            <a:off x="2917173" y="2407300"/>
            <a:ext cx="3846444" cy="2365591"/>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591" y="connsiteY0-592"/>
              </a:cxn>
              <a:cxn ang="0">
                <a:pos x="connsiteX1-593" y="connsiteY1-594"/>
              </a:cxn>
              <a:cxn ang="0">
                <a:pos x="connsiteX2-595" y="connsiteY2-596"/>
              </a:cxn>
              <a:cxn ang="0">
                <a:pos x="connsiteX3-597" y="connsiteY3-598"/>
              </a:cxn>
              <a:cxn ang="0">
                <a:pos x="connsiteX4-599" y="connsiteY4-60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5400" cap="rnd">
            <a:solidFill>
              <a:srgbClr val="005188"/>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2000">
              <a:solidFill>
                <a:srgbClr val="605448"/>
              </a:solidFill>
              <a:latin typeface="方正静蕾简体" pitchFamily="2" charset="-122"/>
              <a:ea typeface="方正静蕾简体" pitchFamily="2" charset="-122"/>
            </a:endParaRPr>
          </a:p>
        </p:txBody>
      </p:sp>
      <p:sp>
        <p:nvSpPr>
          <p:cNvPr id="21" name="椭圆 31"/>
          <p:cNvSpPr/>
          <p:nvPr/>
        </p:nvSpPr>
        <p:spPr>
          <a:xfrm rot="16200000" flipV="1">
            <a:off x="7951028" y="2331035"/>
            <a:ext cx="3846444" cy="2438610"/>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591" y="connsiteY0-592"/>
              </a:cxn>
              <a:cxn ang="0">
                <a:pos x="connsiteX1-593" y="connsiteY1-594"/>
              </a:cxn>
              <a:cxn ang="0">
                <a:pos x="connsiteX2-595" y="connsiteY2-596"/>
              </a:cxn>
              <a:cxn ang="0">
                <a:pos x="connsiteX3-597" y="connsiteY3-598"/>
              </a:cxn>
              <a:cxn ang="0">
                <a:pos x="connsiteX4-599" y="connsiteY4-60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5400" cap="rnd">
            <a:solidFill>
              <a:srgbClr val="005188"/>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2000">
              <a:solidFill>
                <a:srgbClr val="605448"/>
              </a:solidFill>
              <a:latin typeface="方正静蕾简体" pitchFamily="2" charset="-122"/>
              <a:ea typeface="方正静蕾简体" pitchFamily="2" charset="-122"/>
            </a:endParaRPr>
          </a:p>
        </p:txBody>
      </p:sp>
    </p:spTree>
    <p:extLst>
      <p:ext uri="{BB962C8B-B14F-4D97-AF65-F5344CB8AC3E}">
        <p14:creationId xmlns:p14="http://schemas.microsoft.com/office/powerpoint/2010/main" val="252751250"/>
      </p:ext>
    </p:extLst>
  </p:cSld>
  <p:clrMapOvr>
    <a:masterClrMapping/>
  </p:clrMapOvr>
  <mc:AlternateContent xmlns:mc="http://schemas.openxmlformats.org/markup-compatibility/2006" xmlns:p14="http://schemas.microsoft.com/office/powerpoint/2010/main">
    <mc:Choice Requires="p14">
      <p:transition spd="slow" p14:dur="1400" advTm="0">
        <p14:doors dir="vert"/>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iterate type="lt">
                                    <p:tmPct val="10000"/>
                                  </p:iterate>
                                  <p:childTnLst>
                                    <p:set>
                                      <p:cBhvr>
                                        <p:cTn id="6" dur="1" fill="hold">
                                          <p:stCondLst>
                                            <p:cond delay="0"/>
                                          </p:stCondLst>
                                        </p:cTn>
                                        <p:tgtEl>
                                          <p:spTgt spid="16">
                                            <p:txEl>
                                              <p:pRg st="0" end="0"/>
                                            </p:txEl>
                                          </p:spTgt>
                                        </p:tgtEl>
                                        <p:attrNameLst>
                                          <p:attrName>style.visibility</p:attrName>
                                        </p:attrNameLst>
                                      </p:cBhvr>
                                      <p:to>
                                        <p:strVal val="visible"/>
                                      </p:to>
                                    </p:set>
                                    <p:anim calcmode="lin" valueType="num">
                                      <p:cBhvr additive="base">
                                        <p:cTn id="7" dur="500" fill="hold"/>
                                        <p:tgtEl>
                                          <p:spTgt spid="16">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16">
                                            <p:txEl>
                                              <p:pRg st="0" end="0"/>
                                            </p:txEl>
                                          </p:spTgt>
                                        </p:tgtEl>
                                        <p:attrNameLst>
                                          <p:attrName>ppt_y</p:attrName>
                                        </p:attrNameLst>
                                      </p:cBhvr>
                                      <p:tavLst>
                                        <p:tav tm="0">
                                          <p:val>
                                            <p:strVal val="#ppt_y"/>
                                          </p:val>
                                        </p:tav>
                                        <p:tav tm="100000">
                                          <p:val>
                                            <p:strVal val="#ppt_y"/>
                                          </p:val>
                                        </p:tav>
                                      </p:tavLst>
                                    </p:anim>
                                  </p:childTnLst>
                                </p:cTn>
                              </p:par>
                            </p:childTnLst>
                          </p:cTn>
                        </p:par>
                        <p:par>
                          <p:cTn id="9" fill="hold">
                            <p:stCondLst>
                              <p:cond delay="650"/>
                            </p:stCondLst>
                            <p:childTnLst>
                              <p:par>
                                <p:cTn id="10" presetID="2" presetClass="entr" presetSubtype="2" decel="100000" fill="hold" grpId="0" nodeType="afterEffect">
                                  <p:stCondLst>
                                    <p:cond delay="0"/>
                                  </p:stCondLst>
                                  <p:iterate type="lt">
                                    <p:tmPct val="10000"/>
                                  </p:iterate>
                                  <p:childTnLst>
                                    <p:set>
                                      <p:cBhvr>
                                        <p:cTn id="11" dur="1" fill="hold">
                                          <p:stCondLst>
                                            <p:cond delay="0"/>
                                          </p:stCondLst>
                                        </p:cTn>
                                        <p:tgtEl>
                                          <p:spTgt spid="17">
                                            <p:txEl>
                                              <p:pRg st="0" end="0"/>
                                            </p:txEl>
                                          </p:spTgt>
                                        </p:tgtEl>
                                        <p:attrNameLst>
                                          <p:attrName>style.visibility</p:attrName>
                                        </p:attrNameLst>
                                      </p:cBhvr>
                                      <p:to>
                                        <p:strVal val="visible"/>
                                      </p:to>
                                    </p:set>
                                    <p:anim calcmode="lin" valueType="num">
                                      <p:cBhvr additive="base">
                                        <p:cTn id="12" dur="500" fill="hold"/>
                                        <p:tgtEl>
                                          <p:spTgt spid="17">
                                            <p:txEl>
                                              <p:pRg st="0" end="0"/>
                                            </p:txEl>
                                          </p:spTgt>
                                        </p:tgtEl>
                                        <p:attrNameLst>
                                          <p:attrName>ppt_x</p:attrName>
                                        </p:attrNameLst>
                                      </p:cBhvr>
                                      <p:tavLst>
                                        <p:tav tm="0">
                                          <p:val>
                                            <p:strVal val="1+#ppt_w/2"/>
                                          </p:val>
                                        </p:tav>
                                        <p:tav tm="100000">
                                          <p:val>
                                            <p:strVal val="#ppt_x"/>
                                          </p:val>
                                        </p:tav>
                                      </p:tavLst>
                                    </p:anim>
                                    <p:anim calcmode="lin" valueType="num">
                                      <p:cBhvr additive="base">
                                        <p:cTn id="13" dur="500" fill="hold"/>
                                        <p:tgtEl>
                                          <p:spTgt spid="17">
                                            <p:txEl>
                                              <p:pRg st="0" end="0"/>
                                            </p:txEl>
                                          </p:spTgt>
                                        </p:tgtEl>
                                        <p:attrNameLst>
                                          <p:attrName>ppt_y</p:attrName>
                                        </p:attrNameLst>
                                      </p:cBhvr>
                                      <p:tavLst>
                                        <p:tav tm="0">
                                          <p:val>
                                            <p:strVal val="#ppt_y"/>
                                          </p:val>
                                        </p:tav>
                                        <p:tav tm="100000">
                                          <p:val>
                                            <p:strVal val="#ppt_y"/>
                                          </p:val>
                                        </p:tav>
                                      </p:tavLst>
                                    </p:anim>
                                  </p:childTnLst>
                                </p:cTn>
                              </p:par>
                            </p:childTnLst>
                          </p:cTn>
                        </p:par>
                        <p:par>
                          <p:cTn id="14" fill="hold">
                            <p:stCondLst>
                              <p:cond delay="1300"/>
                            </p:stCondLst>
                            <p:childTnLst>
                              <p:par>
                                <p:cTn id="15" presetID="22" presetClass="entr" presetSubtype="4"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down)">
                                      <p:cBhvr>
                                        <p:cTn id="17" dur="500"/>
                                        <p:tgtEl>
                                          <p:spTgt spid="2"/>
                                        </p:tgtEl>
                                      </p:cBhvr>
                                    </p:animEffect>
                                  </p:childTnLst>
                                </p:cTn>
                              </p:par>
                            </p:childTnLst>
                          </p:cTn>
                        </p:par>
                        <p:par>
                          <p:cTn id="18" fill="hold">
                            <p:stCondLst>
                              <p:cond delay="1800"/>
                            </p:stCondLst>
                            <p:childTnLst>
                              <p:par>
                                <p:cTn id="19" presetID="22" presetClass="entr" presetSubtype="4" fill="hold" nodeType="after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wipe(down)">
                                      <p:cBhvr>
                                        <p:cTn id="21" dur="500"/>
                                        <p:tgtEl>
                                          <p:spTgt spid="3"/>
                                        </p:tgtEl>
                                      </p:cBhvr>
                                    </p:animEffect>
                                  </p:childTnLst>
                                </p:cTn>
                              </p:par>
                            </p:childTnLst>
                          </p:cTn>
                        </p:par>
                        <p:par>
                          <p:cTn id="22" fill="hold">
                            <p:stCondLst>
                              <p:cond delay="2300"/>
                            </p:stCondLst>
                            <p:childTnLst>
                              <p:par>
                                <p:cTn id="23" presetID="16" presetClass="entr" presetSubtype="21" fill="hold" grpId="0" nodeType="afterEffect">
                                  <p:stCondLst>
                                    <p:cond delay="0"/>
                                  </p:stCondLst>
                                  <p:childTnLst>
                                    <p:set>
                                      <p:cBhvr>
                                        <p:cTn id="24" dur="1" fill="hold">
                                          <p:stCondLst>
                                            <p:cond delay="0"/>
                                          </p:stCondLst>
                                        </p:cTn>
                                        <p:tgtEl>
                                          <p:spTgt spid="20"/>
                                        </p:tgtEl>
                                        <p:attrNameLst>
                                          <p:attrName>style.visibility</p:attrName>
                                        </p:attrNameLst>
                                      </p:cBhvr>
                                      <p:to>
                                        <p:strVal val="visible"/>
                                      </p:to>
                                    </p:set>
                                    <p:animEffect transition="in" filter="barn(inVertical)">
                                      <p:cBhvr>
                                        <p:cTn id="25" dur="500"/>
                                        <p:tgtEl>
                                          <p:spTgt spid="20"/>
                                        </p:tgtEl>
                                      </p:cBhvr>
                                    </p:animEffect>
                                  </p:childTnLst>
                                </p:cTn>
                              </p:par>
                            </p:childTnLst>
                          </p:cTn>
                        </p:par>
                        <p:par>
                          <p:cTn id="26" fill="hold">
                            <p:stCondLst>
                              <p:cond delay="2800"/>
                            </p:stCondLst>
                            <p:childTnLst>
                              <p:par>
                                <p:cTn id="27" presetID="53" presetClass="entr" presetSubtype="528" fill="hold" nodeType="afterEffect">
                                  <p:stCondLst>
                                    <p:cond delay="0"/>
                                  </p:stCondLst>
                                  <p:childTnLst>
                                    <p:set>
                                      <p:cBhvr>
                                        <p:cTn id="28" dur="1" fill="hold">
                                          <p:stCondLst>
                                            <p:cond delay="0"/>
                                          </p:stCondLst>
                                        </p:cTn>
                                        <p:tgtEl>
                                          <p:spTgt spid="8"/>
                                        </p:tgtEl>
                                        <p:attrNameLst>
                                          <p:attrName>style.visibility</p:attrName>
                                        </p:attrNameLst>
                                      </p:cBhvr>
                                      <p:to>
                                        <p:strVal val="visible"/>
                                      </p:to>
                                    </p:set>
                                    <p:anim calcmode="lin" valueType="num">
                                      <p:cBhvr>
                                        <p:cTn id="29" dur="500" fill="hold"/>
                                        <p:tgtEl>
                                          <p:spTgt spid="8"/>
                                        </p:tgtEl>
                                        <p:attrNameLst>
                                          <p:attrName>ppt_w</p:attrName>
                                        </p:attrNameLst>
                                      </p:cBhvr>
                                      <p:tavLst>
                                        <p:tav tm="0">
                                          <p:val>
                                            <p:fltVal val="0"/>
                                          </p:val>
                                        </p:tav>
                                        <p:tav tm="100000">
                                          <p:val>
                                            <p:strVal val="#ppt_w"/>
                                          </p:val>
                                        </p:tav>
                                      </p:tavLst>
                                    </p:anim>
                                    <p:anim calcmode="lin" valueType="num">
                                      <p:cBhvr>
                                        <p:cTn id="30" dur="500" fill="hold"/>
                                        <p:tgtEl>
                                          <p:spTgt spid="8"/>
                                        </p:tgtEl>
                                        <p:attrNameLst>
                                          <p:attrName>ppt_h</p:attrName>
                                        </p:attrNameLst>
                                      </p:cBhvr>
                                      <p:tavLst>
                                        <p:tav tm="0">
                                          <p:val>
                                            <p:fltVal val="0"/>
                                          </p:val>
                                        </p:tav>
                                        <p:tav tm="100000">
                                          <p:val>
                                            <p:strVal val="#ppt_h"/>
                                          </p:val>
                                        </p:tav>
                                      </p:tavLst>
                                    </p:anim>
                                    <p:animEffect transition="in" filter="fade">
                                      <p:cBhvr>
                                        <p:cTn id="31" dur="500"/>
                                        <p:tgtEl>
                                          <p:spTgt spid="8"/>
                                        </p:tgtEl>
                                      </p:cBhvr>
                                    </p:animEffect>
                                    <p:anim calcmode="lin" valueType="num">
                                      <p:cBhvr>
                                        <p:cTn id="32" dur="500" fill="hold"/>
                                        <p:tgtEl>
                                          <p:spTgt spid="8"/>
                                        </p:tgtEl>
                                        <p:attrNameLst>
                                          <p:attrName>ppt_x</p:attrName>
                                        </p:attrNameLst>
                                      </p:cBhvr>
                                      <p:tavLst>
                                        <p:tav tm="0">
                                          <p:val>
                                            <p:fltVal val="0.5"/>
                                          </p:val>
                                        </p:tav>
                                        <p:tav tm="100000">
                                          <p:val>
                                            <p:strVal val="#ppt_x"/>
                                          </p:val>
                                        </p:tav>
                                      </p:tavLst>
                                    </p:anim>
                                    <p:anim calcmode="lin" valueType="num">
                                      <p:cBhvr>
                                        <p:cTn id="33" dur="500" fill="hold"/>
                                        <p:tgtEl>
                                          <p:spTgt spid="8"/>
                                        </p:tgtEl>
                                        <p:attrNameLst>
                                          <p:attrName>ppt_y</p:attrName>
                                        </p:attrNameLst>
                                      </p:cBhvr>
                                      <p:tavLst>
                                        <p:tav tm="0">
                                          <p:val>
                                            <p:fltVal val="0.5"/>
                                          </p:val>
                                        </p:tav>
                                        <p:tav tm="100000">
                                          <p:val>
                                            <p:strVal val="#ppt_y"/>
                                          </p:val>
                                        </p:tav>
                                      </p:tavLst>
                                    </p:anim>
                                  </p:childTnLst>
                                </p:cTn>
                              </p:par>
                            </p:childTnLst>
                          </p:cTn>
                        </p:par>
                        <p:par>
                          <p:cTn id="34" fill="hold">
                            <p:stCondLst>
                              <p:cond delay="3300"/>
                            </p:stCondLst>
                            <p:childTnLst>
                              <p:par>
                                <p:cTn id="35" presetID="22" presetClass="entr" presetSubtype="8" fill="hold" grpId="0" nodeType="after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wipe(left)">
                                      <p:cBhvr>
                                        <p:cTn id="37" dur="500"/>
                                        <p:tgtEl>
                                          <p:spTgt spid="7"/>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6"/>
                                        </p:tgtEl>
                                        <p:attrNameLst>
                                          <p:attrName>style.visibility</p:attrName>
                                        </p:attrNameLst>
                                      </p:cBhvr>
                                      <p:to>
                                        <p:strVal val="visible"/>
                                      </p:to>
                                    </p:set>
                                    <p:animEffect transition="in" filter="wipe(left)">
                                      <p:cBhvr>
                                        <p:cTn id="40" dur="500"/>
                                        <p:tgtEl>
                                          <p:spTgt spid="6"/>
                                        </p:tgtEl>
                                      </p:cBhvr>
                                    </p:animEffect>
                                  </p:childTnLst>
                                </p:cTn>
                              </p:par>
                            </p:childTnLst>
                          </p:cTn>
                        </p:par>
                        <p:par>
                          <p:cTn id="41" fill="hold">
                            <p:stCondLst>
                              <p:cond delay="3800"/>
                            </p:stCondLst>
                            <p:childTnLst>
                              <p:par>
                                <p:cTn id="42" presetID="22" presetClass="entr" presetSubtype="8" fill="hold" grpId="0" nodeType="afterEffect">
                                  <p:stCondLst>
                                    <p:cond delay="0"/>
                                  </p:stCondLst>
                                  <p:childTnLst>
                                    <p:set>
                                      <p:cBhvr>
                                        <p:cTn id="43" dur="1" fill="hold">
                                          <p:stCondLst>
                                            <p:cond delay="0"/>
                                          </p:stCondLst>
                                        </p:cTn>
                                        <p:tgtEl>
                                          <p:spTgt spid="12"/>
                                        </p:tgtEl>
                                        <p:attrNameLst>
                                          <p:attrName>style.visibility</p:attrName>
                                        </p:attrNameLst>
                                      </p:cBhvr>
                                      <p:to>
                                        <p:strVal val="visible"/>
                                      </p:to>
                                    </p:set>
                                    <p:animEffect transition="in" filter="wipe(left)">
                                      <p:cBhvr>
                                        <p:cTn id="44" dur="500"/>
                                        <p:tgtEl>
                                          <p:spTgt spid="12"/>
                                        </p:tgtEl>
                                      </p:cBhvr>
                                    </p:animEffect>
                                  </p:childTnLst>
                                </p:cTn>
                              </p:par>
                            </p:childTnLst>
                          </p:cTn>
                        </p:par>
                        <p:par>
                          <p:cTn id="45" fill="hold">
                            <p:stCondLst>
                              <p:cond delay="4300"/>
                            </p:stCondLst>
                            <p:childTnLst>
                              <p:par>
                                <p:cTn id="46" presetID="16" presetClass="entr" presetSubtype="21" fill="hold" grpId="0" nodeType="afterEffect">
                                  <p:stCondLst>
                                    <p:cond delay="0"/>
                                  </p:stCondLst>
                                  <p:childTnLst>
                                    <p:set>
                                      <p:cBhvr>
                                        <p:cTn id="47" dur="1" fill="hold">
                                          <p:stCondLst>
                                            <p:cond delay="0"/>
                                          </p:stCondLst>
                                        </p:cTn>
                                        <p:tgtEl>
                                          <p:spTgt spid="21"/>
                                        </p:tgtEl>
                                        <p:attrNameLst>
                                          <p:attrName>style.visibility</p:attrName>
                                        </p:attrNameLst>
                                      </p:cBhvr>
                                      <p:to>
                                        <p:strVal val="visible"/>
                                      </p:to>
                                    </p:set>
                                    <p:animEffect transition="in" filter="barn(inVertical)">
                                      <p:cBhvr>
                                        <p:cTn id="48" dur="500"/>
                                        <p:tgtEl>
                                          <p:spTgt spid="21"/>
                                        </p:tgtEl>
                                      </p:cBhvr>
                                    </p:animEffect>
                                  </p:childTnLst>
                                </p:cTn>
                              </p:par>
                            </p:childTnLst>
                          </p:cTn>
                        </p:par>
                        <p:par>
                          <p:cTn id="49" fill="hold">
                            <p:stCondLst>
                              <p:cond delay="4800"/>
                            </p:stCondLst>
                            <p:childTnLst>
                              <p:par>
                                <p:cTn id="50" presetID="53" presetClass="entr" presetSubtype="528" fill="hold" nodeType="afterEffect">
                                  <p:stCondLst>
                                    <p:cond delay="0"/>
                                  </p:stCondLst>
                                  <p:childTnLst>
                                    <p:set>
                                      <p:cBhvr>
                                        <p:cTn id="51" dur="1" fill="hold">
                                          <p:stCondLst>
                                            <p:cond delay="0"/>
                                          </p:stCondLst>
                                        </p:cTn>
                                        <p:tgtEl>
                                          <p:spTgt spid="13"/>
                                        </p:tgtEl>
                                        <p:attrNameLst>
                                          <p:attrName>style.visibility</p:attrName>
                                        </p:attrNameLst>
                                      </p:cBhvr>
                                      <p:to>
                                        <p:strVal val="visible"/>
                                      </p:to>
                                    </p:set>
                                    <p:anim calcmode="lin" valueType="num">
                                      <p:cBhvr>
                                        <p:cTn id="52" dur="500" fill="hold"/>
                                        <p:tgtEl>
                                          <p:spTgt spid="13"/>
                                        </p:tgtEl>
                                        <p:attrNameLst>
                                          <p:attrName>ppt_w</p:attrName>
                                        </p:attrNameLst>
                                      </p:cBhvr>
                                      <p:tavLst>
                                        <p:tav tm="0">
                                          <p:val>
                                            <p:fltVal val="0"/>
                                          </p:val>
                                        </p:tav>
                                        <p:tav tm="100000">
                                          <p:val>
                                            <p:strVal val="#ppt_w"/>
                                          </p:val>
                                        </p:tav>
                                      </p:tavLst>
                                    </p:anim>
                                    <p:anim calcmode="lin" valueType="num">
                                      <p:cBhvr>
                                        <p:cTn id="53" dur="500" fill="hold"/>
                                        <p:tgtEl>
                                          <p:spTgt spid="13"/>
                                        </p:tgtEl>
                                        <p:attrNameLst>
                                          <p:attrName>ppt_h</p:attrName>
                                        </p:attrNameLst>
                                      </p:cBhvr>
                                      <p:tavLst>
                                        <p:tav tm="0">
                                          <p:val>
                                            <p:fltVal val="0"/>
                                          </p:val>
                                        </p:tav>
                                        <p:tav tm="100000">
                                          <p:val>
                                            <p:strVal val="#ppt_h"/>
                                          </p:val>
                                        </p:tav>
                                      </p:tavLst>
                                    </p:anim>
                                    <p:animEffect transition="in" filter="fade">
                                      <p:cBhvr>
                                        <p:cTn id="54" dur="500"/>
                                        <p:tgtEl>
                                          <p:spTgt spid="13"/>
                                        </p:tgtEl>
                                      </p:cBhvr>
                                    </p:animEffect>
                                    <p:anim calcmode="lin" valueType="num">
                                      <p:cBhvr>
                                        <p:cTn id="55" dur="500" fill="hold"/>
                                        <p:tgtEl>
                                          <p:spTgt spid="13"/>
                                        </p:tgtEl>
                                        <p:attrNameLst>
                                          <p:attrName>ppt_x</p:attrName>
                                        </p:attrNameLst>
                                      </p:cBhvr>
                                      <p:tavLst>
                                        <p:tav tm="0">
                                          <p:val>
                                            <p:fltVal val="0.5"/>
                                          </p:val>
                                        </p:tav>
                                        <p:tav tm="100000">
                                          <p:val>
                                            <p:strVal val="#ppt_x"/>
                                          </p:val>
                                        </p:tav>
                                      </p:tavLst>
                                    </p:anim>
                                    <p:anim calcmode="lin" valueType="num">
                                      <p:cBhvr>
                                        <p:cTn id="56" dur="500" fill="hold"/>
                                        <p:tgtEl>
                                          <p:spTgt spid="13"/>
                                        </p:tgtEl>
                                        <p:attrNameLst>
                                          <p:attrName>ppt_y</p:attrName>
                                        </p:attrNameLst>
                                      </p:cBhvr>
                                      <p:tavLst>
                                        <p:tav tm="0">
                                          <p:val>
                                            <p:fltVal val="0.5"/>
                                          </p:val>
                                        </p:tav>
                                        <p:tav tm="100000">
                                          <p:val>
                                            <p:strVal val="#ppt_y"/>
                                          </p:val>
                                        </p:tav>
                                      </p:tavLst>
                                    </p:anim>
                                  </p:childTnLst>
                                </p:cTn>
                              </p:par>
                              <p:par>
                                <p:cTn id="57" presetID="22" presetClass="entr" presetSubtype="8" fill="hold" grpId="0" nodeType="withEffect">
                                  <p:stCondLst>
                                    <p:cond delay="0"/>
                                  </p:stCondLst>
                                  <p:childTnLst>
                                    <p:set>
                                      <p:cBhvr>
                                        <p:cTn id="58" dur="1" fill="hold">
                                          <p:stCondLst>
                                            <p:cond delay="0"/>
                                          </p:stCondLst>
                                        </p:cTn>
                                        <p:tgtEl>
                                          <p:spTgt spid="11"/>
                                        </p:tgtEl>
                                        <p:attrNameLst>
                                          <p:attrName>style.visibility</p:attrName>
                                        </p:attrNameLst>
                                      </p:cBhvr>
                                      <p:to>
                                        <p:strVal val="visible"/>
                                      </p:to>
                                    </p:set>
                                    <p:animEffect transition="in" filter="wipe(left)">
                                      <p:cBhvr>
                                        <p:cTn id="5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11" grpId="0"/>
      <p:bldP spid="12" grpId="0"/>
      <p:bldP spid="16"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16"/>
                        </p:tgtEl>
                        <p:attrNameLst>
                          <p:attrName>style.visibility</p:attrName>
                        </p:attrNameLst>
                      </p:cBhvr>
                      <p:to>
                        <p:strVal val="visible"/>
                      </p:to>
                    </p:set>
                    <p:anim calcmode="lin" valueType="num">
                      <p:cBhvr additive="base">
                        <p:cTn dur="500" fill="hold"/>
                        <p:tgtEl>
                          <p:spTgt spid="16"/>
                        </p:tgtEl>
                        <p:attrNameLst>
                          <p:attrName>ppt_x</p:attrName>
                        </p:attrNameLst>
                      </p:cBhvr>
                      <p:tavLst>
                        <p:tav tm="0">
                          <p:val>
                            <p:strVal val="1+#ppt_w/2"/>
                          </p:val>
                        </p:tav>
                        <p:tav tm="100000">
                          <p:val>
                            <p:strVal val="#ppt_x"/>
                          </p:val>
                        </p:tav>
                      </p:tavLst>
                    </p:anim>
                    <p:anim calcmode="lin" valueType="num">
                      <p:cBhvr additive="base">
                        <p:cTn dur="500" fill="hold"/>
                        <p:tgtEl>
                          <p:spTgt spid="16"/>
                        </p:tgtEl>
                        <p:attrNameLst>
                          <p:attrName>ppt_y</p:attrName>
                        </p:attrNameLst>
                      </p:cBhvr>
                      <p:tavLst>
                        <p:tav tm="0">
                          <p:val>
                            <p:strVal val="#ppt_y"/>
                          </p:val>
                        </p:tav>
                        <p:tav tm="100000">
                          <p:val>
                            <p:strVal val="#ppt_y"/>
                          </p:val>
                        </p:tav>
                      </p:tavLst>
                    </p:anim>
                  </p:childTnLst>
                </p:cTn>
              </p:par>
            </p:tnLst>
          </p:tmpl>
        </p:tmplLst>
      </p:bldP>
      <p:bldP spid="17"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17"/>
                        </p:tgtEl>
                        <p:attrNameLst>
                          <p:attrName>style.visibility</p:attrName>
                        </p:attrNameLst>
                      </p:cBhvr>
                      <p:to>
                        <p:strVal val="visible"/>
                      </p:to>
                    </p:set>
                    <p:anim calcmode="lin" valueType="num">
                      <p:cBhvr additive="base">
                        <p:cTn dur="500" fill="hold"/>
                        <p:tgtEl>
                          <p:spTgt spid="17"/>
                        </p:tgtEl>
                        <p:attrNameLst>
                          <p:attrName>ppt_x</p:attrName>
                        </p:attrNameLst>
                      </p:cBhvr>
                      <p:tavLst>
                        <p:tav tm="0">
                          <p:val>
                            <p:strVal val="1+#ppt_w/2"/>
                          </p:val>
                        </p:tav>
                        <p:tav tm="100000">
                          <p:val>
                            <p:strVal val="#ppt_x"/>
                          </p:val>
                        </p:tav>
                      </p:tavLst>
                    </p:anim>
                    <p:anim calcmode="lin" valueType="num">
                      <p:cBhvr additive="base">
                        <p:cTn dur="500" fill="hold"/>
                        <p:tgtEl>
                          <p:spTgt spid="17"/>
                        </p:tgtEl>
                        <p:attrNameLst>
                          <p:attrName>ppt_y</p:attrName>
                        </p:attrNameLst>
                      </p:cBhvr>
                      <p:tavLst>
                        <p:tav tm="0">
                          <p:val>
                            <p:strVal val="#ppt_y"/>
                          </p:val>
                        </p:tav>
                        <p:tav tm="100000">
                          <p:val>
                            <p:strVal val="#ppt_y"/>
                          </p:val>
                        </p:tav>
                      </p:tavLst>
                    </p:anim>
                  </p:childTnLst>
                </p:cTn>
              </p:par>
            </p:tnLst>
          </p:tmpl>
        </p:tmplLst>
      </p:bldP>
      <p:bldP spid="20" grpId="0" animBg="1"/>
      <p:bldP spid="21"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2"/>
          <p:cNvSpPr txBox="1">
            <a:spLocks/>
          </p:cNvSpPr>
          <p:nvPr/>
        </p:nvSpPr>
        <p:spPr>
          <a:xfrm>
            <a:off x="1192479" y="292682"/>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教学反思</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3" name="文本占位符 2"/>
          <p:cNvSpPr txBox="1">
            <a:spLocks/>
          </p:cNvSpPr>
          <p:nvPr/>
        </p:nvSpPr>
        <p:spPr>
          <a:xfrm>
            <a:off x="8994696" y="292681"/>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反思文本</a:t>
            </a:r>
            <a:r>
              <a:rPr lang="en-US" altLang="zh-CN" sz="3200" b="0" dirty="0" smtClean="0">
                <a:solidFill>
                  <a:srgbClr val="005188"/>
                </a:solidFill>
                <a:latin typeface="方正清刻本悦宋简体" panose="02000000000000000000" pitchFamily="2" charset="-122"/>
                <a:ea typeface="方正清刻本悦宋简体" panose="02000000000000000000" pitchFamily="2" charset="-122"/>
              </a:rPr>
              <a:t>1</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grpSp>
        <p:nvGrpSpPr>
          <p:cNvPr id="4" name="Group 4"/>
          <p:cNvGrpSpPr>
            <a:grpSpLocks noChangeAspect="1"/>
          </p:cNvGrpSpPr>
          <p:nvPr/>
        </p:nvGrpSpPr>
        <p:grpSpPr bwMode="auto">
          <a:xfrm>
            <a:off x="4829653" y="2069302"/>
            <a:ext cx="2430734" cy="2628727"/>
            <a:chOff x="3173" y="1433"/>
            <a:chExt cx="1596" cy="1726"/>
          </a:xfrm>
          <a:solidFill>
            <a:srgbClr val="005188"/>
          </a:solidFill>
        </p:grpSpPr>
        <p:sp>
          <p:nvSpPr>
            <p:cNvPr id="5" name="Freeform 5"/>
            <p:cNvSpPr>
              <a:spLocks noEditPoints="1"/>
            </p:cNvSpPr>
            <p:nvPr/>
          </p:nvSpPr>
          <p:spPr bwMode="auto">
            <a:xfrm>
              <a:off x="3479" y="1728"/>
              <a:ext cx="995" cy="994"/>
            </a:xfrm>
            <a:custGeom>
              <a:avLst/>
              <a:gdLst>
                <a:gd name="T0" fmla="*/ 149 w 182"/>
                <a:gd name="T1" fmla="*/ 161 h 182"/>
                <a:gd name="T2" fmla="*/ 150 w 182"/>
                <a:gd name="T3" fmla="*/ 160 h 182"/>
                <a:gd name="T4" fmla="*/ 159 w 182"/>
                <a:gd name="T5" fmla="*/ 152 h 182"/>
                <a:gd name="T6" fmla="*/ 160 w 182"/>
                <a:gd name="T7" fmla="*/ 150 h 182"/>
                <a:gd name="T8" fmla="*/ 182 w 182"/>
                <a:gd name="T9" fmla="*/ 94 h 182"/>
                <a:gd name="T10" fmla="*/ 88 w 182"/>
                <a:gd name="T11" fmla="*/ 0 h 182"/>
                <a:gd name="T12" fmla="*/ 0 w 182"/>
                <a:gd name="T13" fmla="*/ 88 h 182"/>
                <a:gd name="T14" fmla="*/ 94 w 182"/>
                <a:gd name="T15" fmla="*/ 182 h 182"/>
                <a:gd name="T16" fmla="*/ 7 w 182"/>
                <a:gd name="T17" fmla="*/ 91 h 182"/>
                <a:gd name="T18" fmla="*/ 29 w 182"/>
                <a:gd name="T19" fmla="*/ 58 h 182"/>
                <a:gd name="T20" fmla="*/ 143 w 182"/>
                <a:gd name="T21" fmla="*/ 58 h 182"/>
                <a:gd name="T22" fmla="*/ 172 w 182"/>
                <a:gd name="T23" fmla="*/ 114 h 182"/>
                <a:gd name="T24" fmla="*/ 150 w 182"/>
                <a:gd name="T25" fmla="*/ 151 h 182"/>
                <a:gd name="T26" fmla="*/ 34 w 182"/>
                <a:gd name="T27" fmla="*/ 148 h 182"/>
                <a:gd name="T28" fmla="*/ 11 w 182"/>
                <a:gd name="T29" fmla="*/ 66 h 182"/>
                <a:gd name="T30" fmla="*/ 35 w 182"/>
                <a:gd name="T31" fmla="*/ 28 h 182"/>
                <a:gd name="T32" fmla="*/ 19 w 182"/>
                <a:gd name="T33" fmla="*/ 59 h 182"/>
                <a:gd name="T34" fmla="*/ 10 w 182"/>
                <a:gd name="T35" fmla="*/ 67 h 182"/>
                <a:gd name="T36" fmla="*/ 38 w 182"/>
                <a:gd name="T37" fmla="*/ 41 h 182"/>
                <a:gd name="T38" fmla="*/ 27 w 182"/>
                <a:gd name="T39" fmla="*/ 51 h 182"/>
                <a:gd name="T40" fmla="*/ 59 w 182"/>
                <a:gd name="T41" fmla="*/ 13 h 182"/>
                <a:gd name="T42" fmla="*/ 51 w 182"/>
                <a:gd name="T43" fmla="*/ 33 h 182"/>
                <a:gd name="T44" fmla="*/ 45 w 182"/>
                <a:gd name="T45" fmla="*/ 37 h 182"/>
                <a:gd name="T46" fmla="*/ 70 w 182"/>
                <a:gd name="T47" fmla="*/ 9 h 182"/>
                <a:gd name="T48" fmla="*/ 64 w 182"/>
                <a:gd name="T49" fmla="*/ 30 h 182"/>
                <a:gd name="T50" fmla="*/ 75 w 182"/>
                <a:gd name="T51" fmla="*/ 8 h 182"/>
                <a:gd name="T52" fmla="*/ 88 w 182"/>
                <a:gd name="T53" fmla="*/ 7 h 182"/>
                <a:gd name="T54" fmla="*/ 79 w 182"/>
                <a:gd name="T55" fmla="*/ 27 h 182"/>
                <a:gd name="T56" fmla="*/ 85 w 182"/>
                <a:gd name="T57" fmla="*/ 7 h 182"/>
                <a:gd name="T58" fmla="*/ 104 w 182"/>
                <a:gd name="T59" fmla="*/ 9 h 182"/>
                <a:gd name="T60" fmla="*/ 90 w 182"/>
                <a:gd name="T61" fmla="*/ 27 h 182"/>
                <a:gd name="T62" fmla="*/ 85 w 182"/>
                <a:gd name="T63" fmla="*/ 27 h 182"/>
                <a:gd name="T64" fmla="*/ 98 w 182"/>
                <a:gd name="T65" fmla="*/ 8 h 182"/>
                <a:gd name="T66" fmla="*/ 116 w 182"/>
                <a:gd name="T67" fmla="*/ 13 h 182"/>
                <a:gd name="T68" fmla="*/ 94 w 182"/>
                <a:gd name="T69" fmla="*/ 27 h 182"/>
                <a:gd name="T70" fmla="*/ 108 w 182"/>
                <a:gd name="T71" fmla="*/ 10 h 182"/>
                <a:gd name="T72" fmla="*/ 124 w 182"/>
                <a:gd name="T73" fmla="*/ 16 h 182"/>
                <a:gd name="T74" fmla="*/ 106 w 182"/>
                <a:gd name="T75" fmla="*/ 30 h 182"/>
                <a:gd name="T76" fmla="*/ 124 w 182"/>
                <a:gd name="T77" fmla="*/ 16 h 182"/>
                <a:gd name="T78" fmla="*/ 132 w 182"/>
                <a:gd name="T79" fmla="*/ 41 h 182"/>
                <a:gd name="T80" fmla="*/ 137 w 182"/>
                <a:gd name="T81" fmla="*/ 24 h 182"/>
                <a:gd name="T82" fmla="*/ 148 w 182"/>
                <a:gd name="T83" fmla="*/ 34 h 182"/>
                <a:gd name="T84" fmla="*/ 141 w 182"/>
                <a:gd name="T85" fmla="*/ 47 h 182"/>
                <a:gd name="T86" fmla="*/ 147 w 182"/>
                <a:gd name="T87" fmla="*/ 32 h 182"/>
                <a:gd name="T88" fmla="*/ 158 w 182"/>
                <a:gd name="T89" fmla="*/ 45 h 182"/>
                <a:gd name="T90" fmla="*/ 143 w 182"/>
                <a:gd name="T91" fmla="*/ 49 h 182"/>
                <a:gd name="T92" fmla="*/ 158 w 182"/>
                <a:gd name="T93" fmla="*/ 45 h 182"/>
                <a:gd name="T94" fmla="*/ 152 w 182"/>
                <a:gd name="T95" fmla="*/ 57 h 182"/>
                <a:gd name="T96" fmla="*/ 160 w 182"/>
                <a:gd name="T97" fmla="*/ 47 h 182"/>
                <a:gd name="T98" fmla="*/ 166 w 182"/>
                <a:gd name="T99" fmla="*/ 59 h 182"/>
                <a:gd name="T100" fmla="*/ 155 w 182"/>
                <a:gd name="T101" fmla="*/ 60 h 182"/>
                <a:gd name="T102" fmla="*/ 166 w 182"/>
                <a:gd name="T103" fmla="*/ 59 h 182"/>
                <a:gd name="T104" fmla="*/ 167 w 182"/>
                <a:gd name="T105" fmla="*/ 78 h 182"/>
                <a:gd name="T106" fmla="*/ 171 w 182"/>
                <a:gd name="T107" fmla="*/ 69 h 182"/>
                <a:gd name="T108" fmla="*/ 169 w 182"/>
                <a:gd name="T109" fmla="*/ 66 h 182"/>
                <a:gd name="T110" fmla="*/ 161 w 182"/>
                <a:gd name="T111" fmla="*/ 68 h 182"/>
                <a:gd name="T112" fmla="*/ 169 w 182"/>
                <a:gd name="T113" fmla="*/ 66 h 182"/>
                <a:gd name="T114" fmla="*/ 113 w 182"/>
                <a:gd name="T115" fmla="*/ 32 h 182"/>
                <a:gd name="T116" fmla="*/ 128 w 182"/>
                <a:gd name="T117" fmla="*/ 18 h 182"/>
                <a:gd name="T118" fmla="*/ 120 w 182"/>
                <a:gd name="T119" fmla="*/ 35 h 182"/>
                <a:gd name="T120" fmla="*/ 169 w 182"/>
                <a:gd name="T121" fmla="*/ 81 h 182"/>
                <a:gd name="T122" fmla="*/ 175 w 182"/>
                <a:gd name="T123" fmla="*/ 94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82" h="182">
                  <a:moveTo>
                    <a:pt x="94" y="182"/>
                  </a:moveTo>
                  <a:cubicBezTo>
                    <a:pt x="113" y="182"/>
                    <a:pt x="132" y="175"/>
                    <a:pt x="149" y="161"/>
                  </a:cubicBezTo>
                  <a:cubicBezTo>
                    <a:pt x="150" y="160"/>
                    <a:pt x="150" y="160"/>
                    <a:pt x="150" y="160"/>
                  </a:cubicBezTo>
                  <a:cubicBezTo>
                    <a:pt x="150" y="160"/>
                    <a:pt x="150" y="160"/>
                    <a:pt x="150" y="160"/>
                  </a:cubicBezTo>
                  <a:cubicBezTo>
                    <a:pt x="151" y="159"/>
                    <a:pt x="152" y="158"/>
                    <a:pt x="155" y="155"/>
                  </a:cubicBezTo>
                  <a:cubicBezTo>
                    <a:pt x="157" y="153"/>
                    <a:pt x="158" y="152"/>
                    <a:pt x="159" y="152"/>
                  </a:cubicBezTo>
                  <a:cubicBezTo>
                    <a:pt x="159" y="151"/>
                    <a:pt x="159" y="151"/>
                    <a:pt x="159" y="151"/>
                  </a:cubicBezTo>
                  <a:cubicBezTo>
                    <a:pt x="160" y="150"/>
                    <a:pt x="160" y="150"/>
                    <a:pt x="160" y="150"/>
                  </a:cubicBezTo>
                  <a:cubicBezTo>
                    <a:pt x="160" y="150"/>
                    <a:pt x="160" y="150"/>
                    <a:pt x="160" y="149"/>
                  </a:cubicBezTo>
                  <a:cubicBezTo>
                    <a:pt x="175" y="132"/>
                    <a:pt x="182" y="113"/>
                    <a:pt x="182" y="94"/>
                  </a:cubicBezTo>
                  <a:cubicBezTo>
                    <a:pt x="182" y="70"/>
                    <a:pt x="170" y="46"/>
                    <a:pt x="153" y="29"/>
                  </a:cubicBezTo>
                  <a:cubicBezTo>
                    <a:pt x="136" y="12"/>
                    <a:pt x="112" y="0"/>
                    <a:pt x="88" y="0"/>
                  </a:cubicBezTo>
                  <a:cubicBezTo>
                    <a:pt x="67" y="0"/>
                    <a:pt x="46" y="8"/>
                    <a:pt x="27" y="27"/>
                  </a:cubicBezTo>
                  <a:cubicBezTo>
                    <a:pt x="8" y="46"/>
                    <a:pt x="0" y="67"/>
                    <a:pt x="0" y="88"/>
                  </a:cubicBezTo>
                  <a:cubicBezTo>
                    <a:pt x="0" y="112"/>
                    <a:pt x="12" y="136"/>
                    <a:pt x="29" y="153"/>
                  </a:cubicBezTo>
                  <a:cubicBezTo>
                    <a:pt x="46" y="171"/>
                    <a:pt x="70" y="182"/>
                    <a:pt x="94" y="182"/>
                  </a:cubicBezTo>
                  <a:close/>
                  <a:moveTo>
                    <a:pt x="34" y="148"/>
                  </a:moveTo>
                  <a:cubicBezTo>
                    <a:pt x="18" y="133"/>
                    <a:pt x="8" y="112"/>
                    <a:pt x="7" y="91"/>
                  </a:cubicBezTo>
                  <a:cubicBezTo>
                    <a:pt x="8" y="91"/>
                    <a:pt x="8" y="90"/>
                    <a:pt x="9" y="89"/>
                  </a:cubicBezTo>
                  <a:cubicBezTo>
                    <a:pt x="13" y="79"/>
                    <a:pt x="19" y="68"/>
                    <a:pt x="29" y="58"/>
                  </a:cubicBezTo>
                  <a:cubicBezTo>
                    <a:pt x="47" y="41"/>
                    <a:pt x="66" y="33"/>
                    <a:pt x="85" y="33"/>
                  </a:cubicBezTo>
                  <a:cubicBezTo>
                    <a:pt x="106" y="33"/>
                    <a:pt x="127" y="43"/>
                    <a:pt x="143" y="58"/>
                  </a:cubicBezTo>
                  <a:cubicBezTo>
                    <a:pt x="159" y="72"/>
                    <a:pt x="170" y="93"/>
                    <a:pt x="172" y="114"/>
                  </a:cubicBezTo>
                  <a:cubicBezTo>
                    <a:pt x="172" y="114"/>
                    <a:pt x="172" y="114"/>
                    <a:pt x="172" y="114"/>
                  </a:cubicBezTo>
                  <a:cubicBezTo>
                    <a:pt x="169" y="127"/>
                    <a:pt x="162" y="139"/>
                    <a:pt x="151" y="150"/>
                  </a:cubicBezTo>
                  <a:cubicBezTo>
                    <a:pt x="150" y="150"/>
                    <a:pt x="150" y="150"/>
                    <a:pt x="150" y="151"/>
                  </a:cubicBezTo>
                  <a:cubicBezTo>
                    <a:pt x="132" y="168"/>
                    <a:pt x="113" y="175"/>
                    <a:pt x="94" y="175"/>
                  </a:cubicBezTo>
                  <a:cubicBezTo>
                    <a:pt x="72" y="175"/>
                    <a:pt x="50" y="165"/>
                    <a:pt x="34" y="148"/>
                  </a:cubicBezTo>
                  <a:close/>
                  <a:moveTo>
                    <a:pt x="10" y="67"/>
                  </a:moveTo>
                  <a:cubicBezTo>
                    <a:pt x="10" y="66"/>
                    <a:pt x="11" y="66"/>
                    <a:pt x="11" y="66"/>
                  </a:cubicBezTo>
                  <a:cubicBezTo>
                    <a:pt x="17" y="57"/>
                    <a:pt x="23" y="47"/>
                    <a:pt x="29" y="38"/>
                  </a:cubicBezTo>
                  <a:cubicBezTo>
                    <a:pt x="31" y="35"/>
                    <a:pt x="33" y="32"/>
                    <a:pt x="35" y="28"/>
                  </a:cubicBezTo>
                  <a:cubicBezTo>
                    <a:pt x="37" y="27"/>
                    <a:pt x="38" y="26"/>
                    <a:pt x="39" y="25"/>
                  </a:cubicBezTo>
                  <a:cubicBezTo>
                    <a:pt x="32" y="36"/>
                    <a:pt x="25" y="47"/>
                    <a:pt x="19" y="59"/>
                  </a:cubicBezTo>
                  <a:cubicBezTo>
                    <a:pt x="15" y="64"/>
                    <a:pt x="11" y="69"/>
                    <a:pt x="8" y="74"/>
                  </a:cubicBezTo>
                  <a:cubicBezTo>
                    <a:pt x="9" y="72"/>
                    <a:pt x="9" y="69"/>
                    <a:pt x="10" y="67"/>
                  </a:cubicBezTo>
                  <a:close/>
                  <a:moveTo>
                    <a:pt x="59" y="13"/>
                  </a:moveTo>
                  <a:cubicBezTo>
                    <a:pt x="52" y="22"/>
                    <a:pt x="45" y="32"/>
                    <a:pt x="38" y="41"/>
                  </a:cubicBezTo>
                  <a:cubicBezTo>
                    <a:pt x="38" y="42"/>
                    <a:pt x="38" y="42"/>
                    <a:pt x="38" y="42"/>
                  </a:cubicBezTo>
                  <a:cubicBezTo>
                    <a:pt x="34" y="44"/>
                    <a:pt x="31" y="47"/>
                    <a:pt x="27" y="51"/>
                  </a:cubicBezTo>
                  <a:cubicBezTo>
                    <a:pt x="33" y="40"/>
                    <a:pt x="40" y="29"/>
                    <a:pt x="48" y="19"/>
                  </a:cubicBezTo>
                  <a:cubicBezTo>
                    <a:pt x="51" y="17"/>
                    <a:pt x="55" y="15"/>
                    <a:pt x="59" y="13"/>
                  </a:cubicBezTo>
                  <a:close/>
                  <a:moveTo>
                    <a:pt x="70" y="9"/>
                  </a:moveTo>
                  <a:cubicBezTo>
                    <a:pt x="64" y="17"/>
                    <a:pt x="58" y="25"/>
                    <a:pt x="51" y="33"/>
                  </a:cubicBezTo>
                  <a:cubicBezTo>
                    <a:pt x="51" y="34"/>
                    <a:pt x="51" y="34"/>
                    <a:pt x="51" y="34"/>
                  </a:cubicBezTo>
                  <a:cubicBezTo>
                    <a:pt x="49" y="35"/>
                    <a:pt x="47" y="36"/>
                    <a:pt x="45" y="37"/>
                  </a:cubicBezTo>
                  <a:cubicBezTo>
                    <a:pt x="52" y="29"/>
                    <a:pt x="58" y="20"/>
                    <a:pt x="65" y="11"/>
                  </a:cubicBezTo>
                  <a:cubicBezTo>
                    <a:pt x="66" y="10"/>
                    <a:pt x="68" y="10"/>
                    <a:pt x="70" y="9"/>
                  </a:cubicBezTo>
                  <a:close/>
                  <a:moveTo>
                    <a:pt x="81" y="7"/>
                  </a:moveTo>
                  <a:cubicBezTo>
                    <a:pt x="75" y="15"/>
                    <a:pt x="69" y="22"/>
                    <a:pt x="64" y="30"/>
                  </a:cubicBezTo>
                  <a:cubicBezTo>
                    <a:pt x="62" y="30"/>
                    <a:pt x="59" y="31"/>
                    <a:pt x="57" y="32"/>
                  </a:cubicBezTo>
                  <a:cubicBezTo>
                    <a:pt x="63" y="24"/>
                    <a:pt x="69" y="16"/>
                    <a:pt x="75" y="8"/>
                  </a:cubicBezTo>
                  <a:cubicBezTo>
                    <a:pt x="77" y="8"/>
                    <a:pt x="79" y="8"/>
                    <a:pt x="81" y="7"/>
                  </a:cubicBezTo>
                  <a:close/>
                  <a:moveTo>
                    <a:pt x="88" y="7"/>
                  </a:moveTo>
                  <a:cubicBezTo>
                    <a:pt x="90" y="7"/>
                    <a:pt x="92" y="7"/>
                    <a:pt x="94" y="7"/>
                  </a:cubicBezTo>
                  <a:cubicBezTo>
                    <a:pt x="88" y="14"/>
                    <a:pt x="84" y="20"/>
                    <a:pt x="79" y="27"/>
                  </a:cubicBezTo>
                  <a:cubicBezTo>
                    <a:pt x="76" y="27"/>
                    <a:pt x="73" y="28"/>
                    <a:pt x="69" y="28"/>
                  </a:cubicBezTo>
                  <a:cubicBezTo>
                    <a:pt x="74" y="21"/>
                    <a:pt x="80" y="14"/>
                    <a:pt x="85" y="7"/>
                  </a:cubicBezTo>
                  <a:cubicBezTo>
                    <a:pt x="86" y="7"/>
                    <a:pt x="87" y="7"/>
                    <a:pt x="88" y="7"/>
                  </a:cubicBezTo>
                  <a:close/>
                  <a:moveTo>
                    <a:pt x="104" y="9"/>
                  </a:moveTo>
                  <a:cubicBezTo>
                    <a:pt x="103" y="10"/>
                    <a:pt x="102" y="12"/>
                    <a:pt x="100" y="13"/>
                  </a:cubicBezTo>
                  <a:cubicBezTo>
                    <a:pt x="97" y="17"/>
                    <a:pt x="93" y="21"/>
                    <a:pt x="90" y="27"/>
                  </a:cubicBezTo>
                  <a:cubicBezTo>
                    <a:pt x="90" y="27"/>
                    <a:pt x="90" y="27"/>
                    <a:pt x="90" y="27"/>
                  </a:cubicBezTo>
                  <a:cubicBezTo>
                    <a:pt x="89" y="27"/>
                    <a:pt x="87" y="27"/>
                    <a:pt x="85" y="27"/>
                  </a:cubicBezTo>
                  <a:cubicBezTo>
                    <a:pt x="84" y="27"/>
                    <a:pt x="84" y="27"/>
                    <a:pt x="83" y="27"/>
                  </a:cubicBezTo>
                  <a:cubicBezTo>
                    <a:pt x="88" y="20"/>
                    <a:pt x="93" y="14"/>
                    <a:pt x="98" y="8"/>
                  </a:cubicBezTo>
                  <a:cubicBezTo>
                    <a:pt x="100" y="8"/>
                    <a:pt x="102" y="8"/>
                    <a:pt x="104" y="9"/>
                  </a:cubicBezTo>
                  <a:close/>
                  <a:moveTo>
                    <a:pt x="116" y="13"/>
                  </a:moveTo>
                  <a:cubicBezTo>
                    <a:pt x="111" y="18"/>
                    <a:pt x="107" y="23"/>
                    <a:pt x="102" y="29"/>
                  </a:cubicBezTo>
                  <a:cubicBezTo>
                    <a:pt x="100" y="28"/>
                    <a:pt x="97" y="28"/>
                    <a:pt x="94" y="27"/>
                  </a:cubicBezTo>
                  <a:cubicBezTo>
                    <a:pt x="96" y="23"/>
                    <a:pt x="99" y="19"/>
                    <a:pt x="103" y="15"/>
                  </a:cubicBezTo>
                  <a:cubicBezTo>
                    <a:pt x="105" y="14"/>
                    <a:pt x="106" y="12"/>
                    <a:pt x="108" y="10"/>
                  </a:cubicBezTo>
                  <a:cubicBezTo>
                    <a:pt x="111" y="11"/>
                    <a:pt x="113" y="12"/>
                    <a:pt x="116" y="13"/>
                  </a:cubicBezTo>
                  <a:close/>
                  <a:moveTo>
                    <a:pt x="124" y="16"/>
                  </a:moveTo>
                  <a:cubicBezTo>
                    <a:pt x="119" y="21"/>
                    <a:pt x="115" y="26"/>
                    <a:pt x="110" y="31"/>
                  </a:cubicBezTo>
                  <a:cubicBezTo>
                    <a:pt x="109" y="30"/>
                    <a:pt x="107" y="30"/>
                    <a:pt x="106" y="30"/>
                  </a:cubicBezTo>
                  <a:cubicBezTo>
                    <a:pt x="110" y="24"/>
                    <a:pt x="115" y="19"/>
                    <a:pt x="120" y="14"/>
                  </a:cubicBezTo>
                  <a:cubicBezTo>
                    <a:pt x="121" y="15"/>
                    <a:pt x="123" y="16"/>
                    <a:pt x="124" y="16"/>
                  </a:cubicBezTo>
                  <a:close/>
                  <a:moveTo>
                    <a:pt x="144" y="30"/>
                  </a:moveTo>
                  <a:cubicBezTo>
                    <a:pt x="140" y="33"/>
                    <a:pt x="136" y="37"/>
                    <a:pt x="132" y="41"/>
                  </a:cubicBezTo>
                  <a:cubicBezTo>
                    <a:pt x="129" y="39"/>
                    <a:pt x="127" y="38"/>
                    <a:pt x="124" y="36"/>
                  </a:cubicBezTo>
                  <a:cubicBezTo>
                    <a:pt x="128" y="32"/>
                    <a:pt x="133" y="28"/>
                    <a:pt x="137" y="24"/>
                  </a:cubicBezTo>
                  <a:cubicBezTo>
                    <a:pt x="140" y="26"/>
                    <a:pt x="142" y="28"/>
                    <a:pt x="144" y="30"/>
                  </a:cubicBezTo>
                  <a:close/>
                  <a:moveTo>
                    <a:pt x="148" y="34"/>
                  </a:moveTo>
                  <a:cubicBezTo>
                    <a:pt x="150" y="35"/>
                    <a:pt x="151" y="36"/>
                    <a:pt x="152" y="38"/>
                  </a:cubicBezTo>
                  <a:cubicBezTo>
                    <a:pt x="148" y="41"/>
                    <a:pt x="144" y="44"/>
                    <a:pt x="141" y="47"/>
                  </a:cubicBezTo>
                  <a:cubicBezTo>
                    <a:pt x="139" y="45"/>
                    <a:pt x="137" y="44"/>
                    <a:pt x="135" y="43"/>
                  </a:cubicBezTo>
                  <a:cubicBezTo>
                    <a:pt x="139" y="39"/>
                    <a:pt x="143" y="35"/>
                    <a:pt x="147" y="32"/>
                  </a:cubicBezTo>
                  <a:cubicBezTo>
                    <a:pt x="147" y="33"/>
                    <a:pt x="148" y="33"/>
                    <a:pt x="148" y="34"/>
                  </a:cubicBezTo>
                  <a:close/>
                  <a:moveTo>
                    <a:pt x="158" y="45"/>
                  </a:moveTo>
                  <a:cubicBezTo>
                    <a:pt x="154" y="47"/>
                    <a:pt x="151" y="50"/>
                    <a:pt x="148" y="53"/>
                  </a:cubicBezTo>
                  <a:cubicBezTo>
                    <a:pt x="146" y="51"/>
                    <a:pt x="145" y="50"/>
                    <a:pt x="143" y="49"/>
                  </a:cubicBezTo>
                  <a:cubicBezTo>
                    <a:pt x="147" y="46"/>
                    <a:pt x="151" y="43"/>
                    <a:pt x="154" y="40"/>
                  </a:cubicBezTo>
                  <a:cubicBezTo>
                    <a:pt x="155" y="42"/>
                    <a:pt x="156" y="43"/>
                    <a:pt x="158" y="45"/>
                  </a:cubicBezTo>
                  <a:close/>
                  <a:moveTo>
                    <a:pt x="161" y="50"/>
                  </a:moveTo>
                  <a:cubicBezTo>
                    <a:pt x="158" y="52"/>
                    <a:pt x="155" y="55"/>
                    <a:pt x="152" y="57"/>
                  </a:cubicBezTo>
                  <a:cubicBezTo>
                    <a:pt x="152" y="57"/>
                    <a:pt x="151" y="56"/>
                    <a:pt x="150" y="55"/>
                  </a:cubicBezTo>
                  <a:cubicBezTo>
                    <a:pt x="153" y="52"/>
                    <a:pt x="156" y="50"/>
                    <a:pt x="160" y="47"/>
                  </a:cubicBezTo>
                  <a:cubicBezTo>
                    <a:pt x="160" y="48"/>
                    <a:pt x="161" y="49"/>
                    <a:pt x="161" y="50"/>
                  </a:cubicBezTo>
                  <a:close/>
                  <a:moveTo>
                    <a:pt x="166" y="59"/>
                  </a:moveTo>
                  <a:cubicBezTo>
                    <a:pt x="164" y="61"/>
                    <a:pt x="161" y="63"/>
                    <a:pt x="159" y="65"/>
                  </a:cubicBezTo>
                  <a:cubicBezTo>
                    <a:pt x="158" y="63"/>
                    <a:pt x="156" y="62"/>
                    <a:pt x="155" y="60"/>
                  </a:cubicBezTo>
                  <a:cubicBezTo>
                    <a:pt x="157" y="57"/>
                    <a:pt x="160" y="55"/>
                    <a:pt x="163" y="53"/>
                  </a:cubicBezTo>
                  <a:cubicBezTo>
                    <a:pt x="164" y="55"/>
                    <a:pt x="165" y="57"/>
                    <a:pt x="166" y="59"/>
                  </a:cubicBezTo>
                  <a:close/>
                  <a:moveTo>
                    <a:pt x="172" y="74"/>
                  </a:moveTo>
                  <a:cubicBezTo>
                    <a:pt x="170" y="75"/>
                    <a:pt x="169" y="77"/>
                    <a:pt x="167" y="78"/>
                  </a:cubicBezTo>
                  <a:cubicBezTo>
                    <a:pt x="167" y="76"/>
                    <a:pt x="166" y="75"/>
                    <a:pt x="165" y="74"/>
                  </a:cubicBezTo>
                  <a:cubicBezTo>
                    <a:pt x="167" y="72"/>
                    <a:pt x="169" y="71"/>
                    <a:pt x="171" y="69"/>
                  </a:cubicBezTo>
                  <a:cubicBezTo>
                    <a:pt x="171" y="71"/>
                    <a:pt x="172" y="72"/>
                    <a:pt x="172" y="74"/>
                  </a:cubicBezTo>
                  <a:close/>
                  <a:moveTo>
                    <a:pt x="169" y="66"/>
                  </a:moveTo>
                  <a:cubicBezTo>
                    <a:pt x="167" y="68"/>
                    <a:pt x="165" y="69"/>
                    <a:pt x="163" y="71"/>
                  </a:cubicBezTo>
                  <a:cubicBezTo>
                    <a:pt x="163" y="70"/>
                    <a:pt x="162" y="69"/>
                    <a:pt x="161" y="68"/>
                  </a:cubicBezTo>
                  <a:cubicBezTo>
                    <a:pt x="163" y="66"/>
                    <a:pt x="166" y="64"/>
                    <a:pt x="168" y="62"/>
                  </a:cubicBezTo>
                  <a:cubicBezTo>
                    <a:pt x="168" y="63"/>
                    <a:pt x="169" y="64"/>
                    <a:pt x="169" y="66"/>
                  </a:cubicBezTo>
                  <a:close/>
                  <a:moveTo>
                    <a:pt x="120" y="35"/>
                  </a:moveTo>
                  <a:cubicBezTo>
                    <a:pt x="118" y="34"/>
                    <a:pt x="116" y="33"/>
                    <a:pt x="113" y="32"/>
                  </a:cubicBezTo>
                  <a:cubicBezTo>
                    <a:pt x="118" y="28"/>
                    <a:pt x="122" y="23"/>
                    <a:pt x="127" y="19"/>
                  </a:cubicBezTo>
                  <a:cubicBezTo>
                    <a:pt x="127" y="19"/>
                    <a:pt x="127" y="18"/>
                    <a:pt x="128" y="18"/>
                  </a:cubicBezTo>
                  <a:cubicBezTo>
                    <a:pt x="130" y="19"/>
                    <a:pt x="132" y="21"/>
                    <a:pt x="135" y="22"/>
                  </a:cubicBezTo>
                  <a:cubicBezTo>
                    <a:pt x="130" y="26"/>
                    <a:pt x="125" y="31"/>
                    <a:pt x="120" y="35"/>
                  </a:cubicBezTo>
                  <a:close/>
                  <a:moveTo>
                    <a:pt x="175" y="95"/>
                  </a:moveTo>
                  <a:cubicBezTo>
                    <a:pt x="173" y="90"/>
                    <a:pt x="171" y="85"/>
                    <a:pt x="169" y="81"/>
                  </a:cubicBezTo>
                  <a:cubicBezTo>
                    <a:pt x="173" y="77"/>
                    <a:pt x="173" y="77"/>
                    <a:pt x="173" y="77"/>
                  </a:cubicBezTo>
                  <a:cubicBezTo>
                    <a:pt x="174" y="83"/>
                    <a:pt x="175" y="89"/>
                    <a:pt x="175" y="94"/>
                  </a:cubicBezTo>
                  <a:cubicBezTo>
                    <a:pt x="175" y="95"/>
                    <a:pt x="175" y="95"/>
                    <a:pt x="175" y="9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 name="Freeform 6"/>
            <p:cNvSpPr>
              <a:spLocks noEditPoints="1"/>
            </p:cNvSpPr>
            <p:nvPr/>
          </p:nvSpPr>
          <p:spPr bwMode="auto">
            <a:xfrm>
              <a:off x="3173" y="1433"/>
              <a:ext cx="1596" cy="1726"/>
            </a:xfrm>
            <a:custGeom>
              <a:avLst/>
              <a:gdLst>
                <a:gd name="T0" fmla="*/ 292 w 292"/>
                <a:gd name="T1" fmla="*/ 145 h 316"/>
                <a:gd name="T2" fmla="*/ 265 w 292"/>
                <a:gd name="T3" fmla="*/ 87 h 316"/>
                <a:gd name="T4" fmla="*/ 264 w 292"/>
                <a:gd name="T5" fmla="*/ 60 h 316"/>
                <a:gd name="T6" fmla="*/ 232 w 292"/>
                <a:gd name="T7" fmla="*/ 27 h 316"/>
                <a:gd name="T8" fmla="*/ 174 w 292"/>
                <a:gd name="T9" fmla="*/ 5 h 316"/>
                <a:gd name="T10" fmla="*/ 82 w 292"/>
                <a:gd name="T11" fmla="*/ 42 h 316"/>
                <a:gd name="T12" fmla="*/ 27 w 292"/>
                <a:gd name="T13" fmla="*/ 84 h 316"/>
                <a:gd name="T14" fmla="*/ 35 w 292"/>
                <a:gd name="T15" fmla="*/ 99 h 316"/>
                <a:gd name="T16" fmla="*/ 0 w 292"/>
                <a:gd name="T17" fmla="*/ 167 h 316"/>
                <a:gd name="T18" fmla="*/ 28 w 292"/>
                <a:gd name="T19" fmla="*/ 227 h 316"/>
                <a:gd name="T20" fmla="*/ 58 w 292"/>
                <a:gd name="T21" fmla="*/ 288 h 316"/>
                <a:gd name="T22" fmla="*/ 120 w 292"/>
                <a:gd name="T23" fmla="*/ 314 h 316"/>
                <a:gd name="T24" fmla="*/ 224 w 292"/>
                <a:gd name="T25" fmla="*/ 289 h 316"/>
                <a:gd name="T26" fmla="*/ 266 w 292"/>
                <a:gd name="T27" fmla="*/ 226 h 316"/>
                <a:gd name="T28" fmla="*/ 267 w 292"/>
                <a:gd name="T29" fmla="*/ 192 h 316"/>
                <a:gd name="T30" fmla="*/ 267 w 292"/>
                <a:gd name="T31" fmla="*/ 192 h 316"/>
                <a:gd name="T32" fmla="*/ 274 w 292"/>
                <a:gd name="T33" fmla="*/ 191 h 316"/>
                <a:gd name="T34" fmla="*/ 249 w 292"/>
                <a:gd name="T35" fmla="*/ 80 h 316"/>
                <a:gd name="T36" fmla="*/ 35 w 292"/>
                <a:gd name="T37" fmla="*/ 71 h 316"/>
                <a:gd name="T38" fmla="*/ 40 w 292"/>
                <a:gd name="T39" fmla="*/ 75 h 316"/>
                <a:gd name="T40" fmla="*/ 38 w 292"/>
                <a:gd name="T41" fmla="*/ 92 h 316"/>
                <a:gd name="T42" fmla="*/ 51 w 292"/>
                <a:gd name="T43" fmla="*/ 77 h 316"/>
                <a:gd name="T44" fmla="*/ 127 w 292"/>
                <a:gd name="T45" fmla="*/ 29 h 316"/>
                <a:gd name="T46" fmla="*/ 210 w 292"/>
                <a:gd name="T47" fmla="*/ 49 h 316"/>
                <a:gd name="T48" fmla="*/ 257 w 292"/>
                <a:gd name="T49" fmla="*/ 61 h 316"/>
                <a:gd name="T50" fmla="*/ 284 w 292"/>
                <a:gd name="T51" fmla="*/ 125 h 316"/>
                <a:gd name="T52" fmla="*/ 243 w 292"/>
                <a:gd name="T53" fmla="*/ 208 h 316"/>
                <a:gd name="T54" fmla="*/ 170 w 292"/>
                <a:gd name="T55" fmla="*/ 258 h 316"/>
                <a:gd name="T56" fmla="*/ 124 w 292"/>
                <a:gd name="T57" fmla="*/ 258 h 316"/>
                <a:gd name="T58" fmla="*/ 51 w 292"/>
                <a:gd name="T59" fmla="*/ 208 h 316"/>
                <a:gd name="T60" fmla="*/ 31 w 292"/>
                <a:gd name="T61" fmla="*/ 125 h 316"/>
                <a:gd name="T62" fmla="*/ 257 w 292"/>
                <a:gd name="T63" fmla="*/ 252 h 316"/>
                <a:gd name="T64" fmla="*/ 215 w 292"/>
                <a:gd name="T65" fmla="*/ 270 h 316"/>
                <a:gd name="T66" fmla="*/ 174 w 292"/>
                <a:gd name="T67" fmla="*/ 281 h 316"/>
                <a:gd name="T68" fmla="*/ 164 w 292"/>
                <a:gd name="T69" fmla="*/ 308 h 316"/>
                <a:gd name="T70" fmla="*/ 150 w 292"/>
                <a:gd name="T71" fmla="*/ 309 h 316"/>
                <a:gd name="T72" fmla="*/ 174 w 292"/>
                <a:gd name="T73" fmla="*/ 264 h 316"/>
                <a:gd name="T74" fmla="*/ 203 w 292"/>
                <a:gd name="T75" fmla="*/ 253 h 316"/>
                <a:gd name="T76" fmla="*/ 219 w 292"/>
                <a:gd name="T77" fmla="*/ 254 h 316"/>
                <a:gd name="T78" fmla="*/ 208 w 292"/>
                <a:gd name="T79" fmla="*/ 261 h 316"/>
                <a:gd name="T80" fmla="*/ 239 w 292"/>
                <a:gd name="T81" fmla="*/ 257 h 316"/>
                <a:gd name="T82" fmla="*/ 113 w 292"/>
                <a:gd name="T83" fmla="*/ 262 h 316"/>
                <a:gd name="T84" fmla="*/ 97 w 292"/>
                <a:gd name="T85" fmla="*/ 276 h 316"/>
                <a:gd name="T86" fmla="*/ 89 w 292"/>
                <a:gd name="T87" fmla="*/ 272 h 316"/>
                <a:gd name="T88" fmla="*/ 83 w 292"/>
                <a:gd name="T89" fmla="*/ 268 h 316"/>
                <a:gd name="T90" fmla="*/ 127 w 292"/>
                <a:gd name="T91" fmla="*/ 306 h 316"/>
                <a:gd name="T92" fmla="*/ 129 w 292"/>
                <a:gd name="T93" fmla="*/ 309 h 316"/>
                <a:gd name="T94" fmla="*/ 37 w 292"/>
                <a:gd name="T95" fmla="*/ 258 h 316"/>
                <a:gd name="T96" fmla="*/ 7 w 292"/>
                <a:gd name="T97" fmla="*/ 171 h 316"/>
                <a:gd name="T98" fmla="*/ 23 w 292"/>
                <a:gd name="T99" fmla="*/ 171 h 316"/>
                <a:gd name="T100" fmla="*/ 23 w 292"/>
                <a:gd name="T101" fmla="*/ 191 h 316"/>
                <a:gd name="T102" fmla="*/ 33 w 292"/>
                <a:gd name="T103" fmla="*/ 199 h 316"/>
                <a:gd name="T104" fmla="*/ 37 w 292"/>
                <a:gd name="T105" fmla="*/ 197 h 316"/>
                <a:gd name="T106" fmla="*/ 37 w 292"/>
                <a:gd name="T107" fmla="*/ 239 h 316"/>
                <a:gd name="T108" fmla="*/ 34 w 292"/>
                <a:gd name="T109" fmla="*/ 255 h 316"/>
                <a:gd name="T110" fmla="*/ 41 w 292"/>
                <a:gd name="T111" fmla="*/ 263 h 316"/>
                <a:gd name="T112" fmla="*/ 64 w 292"/>
                <a:gd name="T113" fmla="*/ 279 h 316"/>
                <a:gd name="T114" fmla="*/ 109 w 292"/>
                <a:gd name="T115" fmla="*/ 281 h 316"/>
                <a:gd name="T116" fmla="*/ 118 w 292"/>
                <a:gd name="T117" fmla="*/ 283 h 316"/>
                <a:gd name="T118" fmla="*/ 144 w 292"/>
                <a:gd name="T119" fmla="*/ 310 h 316"/>
                <a:gd name="T120" fmla="*/ 252 w 292"/>
                <a:gd name="T121" fmla="*/ 212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92" h="316">
                  <a:moveTo>
                    <a:pt x="270" y="198"/>
                  </a:moveTo>
                  <a:cubicBezTo>
                    <a:pt x="271" y="198"/>
                    <a:pt x="273" y="197"/>
                    <a:pt x="276" y="197"/>
                  </a:cubicBezTo>
                  <a:cubicBezTo>
                    <a:pt x="278" y="197"/>
                    <a:pt x="280" y="197"/>
                    <a:pt x="284" y="198"/>
                  </a:cubicBezTo>
                  <a:cubicBezTo>
                    <a:pt x="286" y="198"/>
                    <a:pt x="287" y="197"/>
                    <a:pt x="287" y="195"/>
                  </a:cubicBezTo>
                  <a:cubicBezTo>
                    <a:pt x="289" y="185"/>
                    <a:pt x="289" y="178"/>
                    <a:pt x="290" y="168"/>
                  </a:cubicBezTo>
                  <a:cubicBezTo>
                    <a:pt x="291" y="160"/>
                    <a:pt x="292" y="153"/>
                    <a:pt x="292" y="145"/>
                  </a:cubicBezTo>
                  <a:cubicBezTo>
                    <a:pt x="292" y="137"/>
                    <a:pt x="291" y="129"/>
                    <a:pt x="290" y="121"/>
                  </a:cubicBezTo>
                  <a:cubicBezTo>
                    <a:pt x="290" y="119"/>
                    <a:pt x="288" y="118"/>
                    <a:pt x="287" y="118"/>
                  </a:cubicBezTo>
                  <a:cubicBezTo>
                    <a:pt x="279" y="118"/>
                    <a:pt x="272" y="118"/>
                    <a:pt x="265" y="118"/>
                  </a:cubicBezTo>
                  <a:cubicBezTo>
                    <a:pt x="263" y="110"/>
                    <a:pt x="261" y="102"/>
                    <a:pt x="257" y="94"/>
                  </a:cubicBezTo>
                  <a:cubicBezTo>
                    <a:pt x="259" y="93"/>
                    <a:pt x="260" y="91"/>
                    <a:pt x="262" y="90"/>
                  </a:cubicBezTo>
                  <a:cubicBezTo>
                    <a:pt x="264" y="90"/>
                    <a:pt x="265" y="88"/>
                    <a:pt x="265" y="87"/>
                  </a:cubicBezTo>
                  <a:cubicBezTo>
                    <a:pt x="265" y="84"/>
                    <a:pt x="265" y="81"/>
                    <a:pt x="265" y="79"/>
                  </a:cubicBezTo>
                  <a:cubicBezTo>
                    <a:pt x="265" y="75"/>
                    <a:pt x="265" y="71"/>
                    <a:pt x="265" y="67"/>
                  </a:cubicBezTo>
                  <a:cubicBezTo>
                    <a:pt x="265" y="66"/>
                    <a:pt x="265" y="66"/>
                    <a:pt x="265" y="65"/>
                  </a:cubicBezTo>
                  <a:cubicBezTo>
                    <a:pt x="265" y="64"/>
                    <a:pt x="265" y="64"/>
                    <a:pt x="265" y="64"/>
                  </a:cubicBezTo>
                  <a:cubicBezTo>
                    <a:pt x="266" y="63"/>
                    <a:pt x="265" y="61"/>
                    <a:pt x="264" y="60"/>
                  </a:cubicBezTo>
                  <a:cubicBezTo>
                    <a:pt x="264" y="60"/>
                    <a:pt x="264" y="60"/>
                    <a:pt x="264" y="60"/>
                  </a:cubicBezTo>
                  <a:cubicBezTo>
                    <a:pt x="263" y="59"/>
                    <a:pt x="263" y="58"/>
                    <a:pt x="262" y="57"/>
                  </a:cubicBezTo>
                  <a:cubicBezTo>
                    <a:pt x="261" y="55"/>
                    <a:pt x="259" y="53"/>
                    <a:pt x="257" y="51"/>
                  </a:cubicBezTo>
                  <a:cubicBezTo>
                    <a:pt x="256" y="50"/>
                    <a:pt x="255" y="48"/>
                    <a:pt x="252" y="46"/>
                  </a:cubicBezTo>
                  <a:cubicBezTo>
                    <a:pt x="249" y="42"/>
                    <a:pt x="244" y="38"/>
                    <a:pt x="240" y="34"/>
                  </a:cubicBezTo>
                  <a:cubicBezTo>
                    <a:pt x="238" y="32"/>
                    <a:pt x="236" y="30"/>
                    <a:pt x="235" y="29"/>
                  </a:cubicBezTo>
                  <a:cubicBezTo>
                    <a:pt x="234" y="28"/>
                    <a:pt x="233" y="28"/>
                    <a:pt x="232" y="27"/>
                  </a:cubicBezTo>
                  <a:cubicBezTo>
                    <a:pt x="231" y="27"/>
                    <a:pt x="231" y="27"/>
                    <a:pt x="231" y="27"/>
                  </a:cubicBezTo>
                  <a:cubicBezTo>
                    <a:pt x="231" y="26"/>
                    <a:pt x="230" y="26"/>
                    <a:pt x="229" y="26"/>
                  </a:cubicBezTo>
                  <a:cubicBezTo>
                    <a:pt x="229" y="26"/>
                    <a:pt x="227" y="26"/>
                    <a:pt x="227" y="27"/>
                  </a:cubicBezTo>
                  <a:cubicBezTo>
                    <a:pt x="222" y="32"/>
                    <a:pt x="217" y="37"/>
                    <a:pt x="212" y="42"/>
                  </a:cubicBezTo>
                  <a:cubicBezTo>
                    <a:pt x="200" y="35"/>
                    <a:pt x="187" y="30"/>
                    <a:pt x="174" y="27"/>
                  </a:cubicBezTo>
                  <a:cubicBezTo>
                    <a:pt x="174" y="20"/>
                    <a:pt x="174" y="13"/>
                    <a:pt x="174" y="5"/>
                  </a:cubicBezTo>
                  <a:cubicBezTo>
                    <a:pt x="174" y="4"/>
                    <a:pt x="173" y="2"/>
                    <a:pt x="171" y="2"/>
                  </a:cubicBezTo>
                  <a:cubicBezTo>
                    <a:pt x="163" y="1"/>
                    <a:pt x="155" y="0"/>
                    <a:pt x="147" y="0"/>
                  </a:cubicBezTo>
                  <a:cubicBezTo>
                    <a:pt x="139" y="0"/>
                    <a:pt x="131" y="1"/>
                    <a:pt x="123" y="2"/>
                  </a:cubicBezTo>
                  <a:cubicBezTo>
                    <a:pt x="122" y="2"/>
                    <a:pt x="120" y="4"/>
                    <a:pt x="120" y="5"/>
                  </a:cubicBezTo>
                  <a:cubicBezTo>
                    <a:pt x="120" y="13"/>
                    <a:pt x="120" y="20"/>
                    <a:pt x="120" y="27"/>
                  </a:cubicBezTo>
                  <a:cubicBezTo>
                    <a:pt x="107" y="30"/>
                    <a:pt x="94" y="35"/>
                    <a:pt x="82" y="42"/>
                  </a:cubicBezTo>
                  <a:cubicBezTo>
                    <a:pt x="77" y="37"/>
                    <a:pt x="72" y="32"/>
                    <a:pt x="67" y="27"/>
                  </a:cubicBezTo>
                  <a:cubicBezTo>
                    <a:pt x="66" y="26"/>
                    <a:pt x="64" y="26"/>
                    <a:pt x="63" y="27"/>
                  </a:cubicBezTo>
                  <a:cubicBezTo>
                    <a:pt x="50" y="36"/>
                    <a:pt x="39" y="48"/>
                    <a:pt x="29" y="61"/>
                  </a:cubicBezTo>
                  <a:cubicBezTo>
                    <a:pt x="29" y="62"/>
                    <a:pt x="28" y="63"/>
                    <a:pt x="29" y="64"/>
                  </a:cubicBezTo>
                  <a:cubicBezTo>
                    <a:pt x="28" y="71"/>
                    <a:pt x="28" y="77"/>
                    <a:pt x="27" y="83"/>
                  </a:cubicBezTo>
                  <a:cubicBezTo>
                    <a:pt x="27" y="84"/>
                    <a:pt x="27" y="84"/>
                    <a:pt x="27" y="84"/>
                  </a:cubicBezTo>
                  <a:cubicBezTo>
                    <a:pt x="26" y="84"/>
                    <a:pt x="26" y="84"/>
                    <a:pt x="26" y="84"/>
                  </a:cubicBezTo>
                  <a:cubicBezTo>
                    <a:pt x="26" y="85"/>
                    <a:pt x="26" y="85"/>
                    <a:pt x="26" y="85"/>
                  </a:cubicBezTo>
                  <a:cubicBezTo>
                    <a:pt x="26" y="86"/>
                    <a:pt x="26" y="86"/>
                    <a:pt x="26" y="87"/>
                  </a:cubicBezTo>
                  <a:cubicBezTo>
                    <a:pt x="26" y="87"/>
                    <a:pt x="26" y="88"/>
                    <a:pt x="26" y="88"/>
                  </a:cubicBezTo>
                  <a:cubicBezTo>
                    <a:pt x="26" y="89"/>
                    <a:pt x="26" y="91"/>
                    <a:pt x="27" y="91"/>
                  </a:cubicBezTo>
                  <a:cubicBezTo>
                    <a:pt x="30" y="94"/>
                    <a:pt x="32" y="96"/>
                    <a:pt x="35" y="99"/>
                  </a:cubicBezTo>
                  <a:cubicBezTo>
                    <a:pt x="32" y="105"/>
                    <a:pt x="30" y="111"/>
                    <a:pt x="29" y="118"/>
                  </a:cubicBezTo>
                  <a:cubicBezTo>
                    <a:pt x="22" y="118"/>
                    <a:pt x="15" y="118"/>
                    <a:pt x="7" y="118"/>
                  </a:cubicBezTo>
                  <a:cubicBezTo>
                    <a:pt x="6" y="118"/>
                    <a:pt x="4" y="119"/>
                    <a:pt x="4" y="121"/>
                  </a:cubicBezTo>
                  <a:cubicBezTo>
                    <a:pt x="4" y="122"/>
                    <a:pt x="4" y="123"/>
                    <a:pt x="4" y="125"/>
                  </a:cubicBezTo>
                  <a:cubicBezTo>
                    <a:pt x="3" y="125"/>
                    <a:pt x="2" y="126"/>
                    <a:pt x="2" y="127"/>
                  </a:cubicBezTo>
                  <a:cubicBezTo>
                    <a:pt x="1" y="136"/>
                    <a:pt x="0" y="153"/>
                    <a:pt x="0" y="167"/>
                  </a:cubicBezTo>
                  <a:cubicBezTo>
                    <a:pt x="0" y="178"/>
                    <a:pt x="0" y="188"/>
                    <a:pt x="1" y="195"/>
                  </a:cubicBezTo>
                  <a:cubicBezTo>
                    <a:pt x="2" y="196"/>
                    <a:pt x="3" y="198"/>
                    <a:pt x="5" y="198"/>
                  </a:cubicBezTo>
                  <a:cubicBezTo>
                    <a:pt x="12" y="198"/>
                    <a:pt x="19" y="198"/>
                    <a:pt x="26" y="198"/>
                  </a:cubicBezTo>
                  <a:cubicBezTo>
                    <a:pt x="28" y="206"/>
                    <a:pt x="30" y="213"/>
                    <a:pt x="33" y="221"/>
                  </a:cubicBezTo>
                  <a:cubicBezTo>
                    <a:pt x="32" y="222"/>
                    <a:pt x="31" y="223"/>
                    <a:pt x="30" y="224"/>
                  </a:cubicBezTo>
                  <a:cubicBezTo>
                    <a:pt x="29" y="225"/>
                    <a:pt x="28" y="226"/>
                    <a:pt x="28" y="227"/>
                  </a:cubicBezTo>
                  <a:cubicBezTo>
                    <a:pt x="28" y="228"/>
                    <a:pt x="28" y="228"/>
                    <a:pt x="28" y="228"/>
                  </a:cubicBezTo>
                  <a:cubicBezTo>
                    <a:pt x="28" y="236"/>
                    <a:pt x="27" y="245"/>
                    <a:pt x="26" y="253"/>
                  </a:cubicBezTo>
                  <a:cubicBezTo>
                    <a:pt x="26" y="253"/>
                    <a:pt x="26" y="254"/>
                    <a:pt x="25" y="254"/>
                  </a:cubicBezTo>
                  <a:cubicBezTo>
                    <a:pt x="25" y="256"/>
                    <a:pt x="26" y="258"/>
                    <a:pt x="28" y="258"/>
                  </a:cubicBezTo>
                  <a:cubicBezTo>
                    <a:pt x="28" y="258"/>
                    <a:pt x="28" y="258"/>
                    <a:pt x="28" y="258"/>
                  </a:cubicBezTo>
                  <a:cubicBezTo>
                    <a:pt x="37" y="270"/>
                    <a:pt x="47" y="279"/>
                    <a:pt x="58" y="288"/>
                  </a:cubicBezTo>
                  <a:cubicBezTo>
                    <a:pt x="58" y="289"/>
                    <a:pt x="59" y="289"/>
                    <a:pt x="60" y="289"/>
                  </a:cubicBezTo>
                  <a:cubicBezTo>
                    <a:pt x="62" y="290"/>
                    <a:pt x="63" y="290"/>
                    <a:pt x="64" y="289"/>
                  </a:cubicBezTo>
                  <a:cubicBezTo>
                    <a:pt x="69" y="284"/>
                    <a:pt x="74" y="279"/>
                    <a:pt x="79" y="274"/>
                  </a:cubicBezTo>
                  <a:cubicBezTo>
                    <a:pt x="91" y="281"/>
                    <a:pt x="101" y="286"/>
                    <a:pt x="114" y="289"/>
                  </a:cubicBezTo>
                  <a:cubicBezTo>
                    <a:pt x="115" y="297"/>
                    <a:pt x="116" y="302"/>
                    <a:pt x="118" y="312"/>
                  </a:cubicBezTo>
                  <a:cubicBezTo>
                    <a:pt x="118" y="313"/>
                    <a:pt x="119" y="314"/>
                    <a:pt x="120" y="314"/>
                  </a:cubicBezTo>
                  <a:cubicBezTo>
                    <a:pt x="128" y="316"/>
                    <a:pt x="136" y="316"/>
                    <a:pt x="144" y="316"/>
                  </a:cubicBezTo>
                  <a:cubicBezTo>
                    <a:pt x="152" y="316"/>
                    <a:pt x="160" y="316"/>
                    <a:pt x="168" y="314"/>
                  </a:cubicBezTo>
                  <a:cubicBezTo>
                    <a:pt x="170" y="314"/>
                    <a:pt x="171" y="313"/>
                    <a:pt x="171" y="311"/>
                  </a:cubicBezTo>
                  <a:cubicBezTo>
                    <a:pt x="171" y="305"/>
                    <a:pt x="173" y="297"/>
                    <a:pt x="174" y="288"/>
                  </a:cubicBezTo>
                  <a:cubicBezTo>
                    <a:pt x="187" y="285"/>
                    <a:pt x="198" y="281"/>
                    <a:pt x="210" y="274"/>
                  </a:cubicBezTo>
                  <a:cubicBezTo>
                    <a:pt x="215" y="279"/>
                    <a:pt x="219" y="284"/>
                    <a:pt x="224" y="289"/>
                  </a:cubicBezTo>
                  <a:cubicBezTo>
                    <a:pt x="226" y="290"/>
                    <a:pt x="227" y="290"/>
                    <a:pt x="229" y="289"/>
                  </a:cubicBezTo>
                  <a:cubicBezTo>
                    <a:pt x="242" y="280"/>
                    <a:pt x="253" y="269"/>
                    <a:pt x="262" y="255"/>
                  </a:cubicBezTo>
                  <a:cubicBezTo>
                    <a:pt x="263" y="254"/>
                    <a:pt x="263" y="254"/>
                    <a:pt x="263" y="254"/>
                  </a:cubicBezTo>
                  <a:cubicBezTo>
                    <a:pt x="265" y="245"/>
                    <a:pt x="265" y="239"/>
                    <a:pt x="266" y="227"/>
                  </a:cubicBezTo>
                  <a:cubicBezTo>
                    <a:pt x="266" y="227"/>
                    <a:pt x="266" y="227"/>
                    <a:pt x="266" y="226"/>
                  </a:cubicBezTo>
                  <a:cubicBezTo>
                    <a:pt x="266" y="226"/>
                    <a:pt x="266" y="226"/>
                    <a:pt x="266" y="226"/>
                  </a:cubicBezTo>
                  <a:cubicBezTo>
                    <a:pt x="265" y="226"/>
                    <a:pt x="265" y="225"/>
                    <a:pt x="265" y="225"/>
                  </a:cubicBezTo>
                  <a:cubicBezTo>
                    <a:pt x="265" y="225"/>
                    <a:pt x="265" y="225"/>
                    <a:pt x="265" y="225"/>
                  </a:cubicBezTo>
                  <a:cubicBezTo>
                    <a:pt x="262" y="222"/>
                    <a:pt x="259" y="219"/>
                    <a:pt x="257" y="217"/>
                  </a:cubicBezTo>
                  <a:cubicBezTo>
                    <a:pt x="262" y="208"/>
                    <a:pt x="264" y="203"/>
                    <a:pt x="266" y="200"/>
                  </a:cubicBezTo>
                  <a:cubicBezTo>
                    <a:pt x="268" y="199"/>
                    <a:pt x="268" y="199"/>
                    <a:pt x="270" y="198"/>
                  </a:cubicBezTo>
                  <a:close/>
                  <a:moveTo>
                    <a:pt x="267" y="192"/>
                  </a:moveTo>
                  <a:cubicBezTo>
                    <a:pt x="267" y="192"/>
                    <a:pt x="267" y="192"/>
                    <a:pt x="266" y="192"/>
                  </a:cubicBezTo>
                  <a:cubicBezTo>
                    <a:pt x="267" y="190"/>
                    <a:pt x="267" y="189"/>
                    <a:pt x="267" y="187"/>
                  </a:cubicBezTo>
                  <a:cubicBezTo>
                    <a:pt x="270" y="182"/>
                    <a:pt x="272" y="177"/>
                    <a:pt x="273" y="172"/>
                  </a:cubicBezTo>
                  <a:cubicBezTo>
                    <a:pt x="275" y="172"/>
                    <a:pt x="276" y="171"/>
                    <a:pt x="278" y="171"/>
                  </a:cubicBezTo>
                  <a:cubicBezTo>
                    <a:pt x="275" y="178"/>
                    <a:pt x="272" y="184"/>
                    <a:pt x="270" y="191"/>
                  </a:cubicBezTo>
                  <a:cubicBezTo>
                    <a:pt x="269" y="191"/>
                    <a:pt x="268" y="191"/>
                    <a:pt x="267" y="192"/>
                  </a:cubicBezTo>
                  <a:close/>
                  <a:moveTo>
                    <a:pt x="267" y="175"/>
                  </a:moveTo>
                  <a:cubicBezTo>
                    <a:pt x="267" y="174"/>
                    <a:pt x="268" y="174"/>
                    <a:pt x="268" y="174"/>
                  </a:cubicBezTo>
                  <a:cubicBezTo>
                    <a:pt x="268" y="174"/>
                    <a:pt x="269" y="173"/>
                    <a:pt x="269" y="173"/>
                  </a:cubicBezTo>
                  <a:cubicBezTo>
                    <a:pt x="269" y="175"/>
                    <a:pt x="268" y="177"/>
                    <a:pt x="267" y="179"/>
                  </a:cubicBezTo>
                  <a:cubicBezTo>
                    <a:pt x="267" y="177"/>
                    <a:pt x="267" y="176"/>
                    <a:pt x="267" y="175"/>
                  </a:cubicBezTo>
                  <a:close/>
                  <a:moveTo>
                    <a:pt x="274" y="191"/>
                  </a:moveTo>
                  <a:cubicBezTo>
                    <a:pt x="276" y="184"/>
                    <a:pt x="279" y="177"/>
                    <a:pt x="282" y="171"/>
                  </a:cubicBezTo>
                  <a:cubicBezTo>
                    <a:pt x="282" y="171"/>
                    <a:pt x="283" y="171"/>
                    <a:pt x="283" y="171"/>
                  </a:cubicBezTo>
                  <a:cubicBezTo>
                    <a:pt x="283" y="178"/>
                    <a:pt x="282" y="184"/>
                    <a:pt x="281" y="191"/>
                  </a:cubicBezTo>
                  <a:cubicBezTo>
                    <a:pt x="279" y="191"/>
                    <a:pt x="277" y="191"/>
                    <a:pt x="276" y="191"/>
                  </a:cubicBezTo>
                  <a:cubicBezTo>
                    <a:pt x="275" y="191"/>
                    <a:pt x="274" y="191"/>
                    <a:pt x="274" y="191"/>
                  </a:cubicBezTo>
                  <a:close/>
                  <a:moveTo>
                    <a:pt x="249" y="80"/>
                  </a:moveTo>
                  <a:cubicBezTo>
                    <a:pt x="252" y="77"/>
                    <a:pt x="255" y="74"/>
                    <a:pt x="258" y="71"/>
                  </a:cubicBezTo>
                  <a:cubicBezTo>
                    <a:pt x="258" y="74"/>
                    <a:pt x="258" y="76"/>
                    <a:pt x="258" y="79"/>
                  </a:cubicBezTo>
                  <a:cubicBezTo>
                    <a:pt x="258" y="81"/>
                    <a:pt x="258" y="83"/>
                    <a:pt x="258" y="84"/>
                  </a:cubicBezTo>
                  <a:cubicBezTo>
                    <a:pt x="257" y="85"/>
                    <a:pt x="255" y="87"/>
                    <a:pt x="254" y="88"/>
                  </a:cubicBezTo>
                  <a:cubicBezTo>
                    <a:pt x="253" y="85"/>
                    <a:pt x="251" y="82"/>
                    <a:pt x="249" y="80"/>
                  </a:cubicBezTo>
                  <a:close/>
                  <a:moveTo>
                    <a:pt x="35" y="71"/>
                  </a:moveTo>
                  <a:cubicBezTo>
                    <a:pt x="36" y="71"/>
                    <a:pt x="37" y="72"/>
                    <a:pt x="37" y="73"/>
                  </a:cubicBezTo>
                  <a:cubicBezTo>
                    <a:pt x="36" y="73"/>
                    <a:pt x="36" y="74"/>
                    <a:pt x="35" y="75"/>
                  </a:cubicBezTo>
                  <a:cubicBezTo>
                    <a:pt x="35" y="74"/>
                    <a:pt x="35" y="72"/>
                    <a:pt x="35" y="71"/>
                  </a:cubicBezTo>
                  <a:close/>
                  <a:moveTo>
                    <a:pt x="33" y="86"/>
                  </a:moveTo>
                  <a:cubicBezTo>
                    <a:pt x="34" y="84"/>
                    <a:pt x="34" y="82"/>
                    <a:pt x="34" y="81"/>
                  </a:cubicBezTo>
                  <a:cubicBezTo>
                    <a:pt x="36" y="79"/>
                    <a:pt x="38" y="77"/>
                    <a:pt x="40" y="75"/>
                  </a:cubicBezTo>
                  <a:cubicBezTo>
                    <a:pt x="40" y="75"/>
                    <a:pt x="41" y="76"/>
                    <a:pt x="41" y="76"/>
                  </a:cubicBezTo>
                  <a:cubicBezTo>
                    <a:pt x="39" y="80"/>
                    <a:pt x="36" y="83"/>
                    <a:pt x="33" y="86"/>
                  </a:cubicBezTo>
                  <a:close/>
                  <a:moveTo>
                    <a:pt x="35" y="89"/>
                  </a:moveTo>
                  <a:cubicBezTo>
                    <a:pt x="38" y="86"/>
                    <a:pt x="41" y="82"/>
                    <a:pt x="44" y="79"/>
                  </a:cubicBezTo>
                  <a:cubicBezTo>
                    <a:pt x="44" y="79"/>
                    <a:pt x="44" y="80"/>
                    <a:pt x="45" y="80"/>
                  </a:cubicBezTo>
                  <a:cubicBezTo>
                    <a:pt x="42" y="84"/>
                    <a:pt x="40" y="88"/>
                    <a:pt x="38" y="92"/>
                  </a:cubicBezTo>
                  <a:cubicBezTo>
                    <a:pt x="37" y="91"/>
                    <a:pt x="36" y="90"/>
                    <a:pt x="35" y="89"/>
                  </a:cubicBezTo>
                  <a:close/>
                  <a:moveTo>
                    <a:pt x="35" y="122"/>
                  </a:moveTo>
                  <a:cubicBezTo>
                    <a:pt x="36" y="115"/>
                    <a:pt x="38" y="107"/>
                    <a:pt x="41" y="101"/>
                  </a:cubicBezTo>
                  <a:cubicBezTo>
                    <a:pt x="42" y="100"/>
                    <a:pt x="42" y="100"/>
                    <a:pt x="42" y="99"/>
                  </a:cubicBezTo>
                  <a:cubicBezTo>
                    <a:pt x="45" y="93"/>
                    <a:pt x="48" y="87"/>
                    <a:pt x="52" y="81"/>
                  </a:cubicBezTo>
                  <a:cubicBezTo>
                    <a:pt x="53" y="80"/>
                    <a:pt x="52" y="78"/>
                    <a:pt x="51" y="77"/>
                  </a:cubicBezTo>
                  <a:cubicBezTo>
                    <a:pt x="46" y="72"/>
                    <a:pt x="41" y="67"/>
                    <a:pt x="37" y="62"/>
                  </a:cubicBezTo>
                  <a:cubicBezTo>
                    <a:pt x="45" y="52"/>
                    <a:pt x="54" y="42"/>
                    <a:pt x="65" y="34"/>
                  </a:cubicBezTo>
                  <a:cubicBezTo>
                    <a:pt x="70" y="39"/>
                    <a:pt x="75" y="44"/>
                    <a:pt x="80" y="49"/>
                  </a:cubicBezTo>
                  <a:cubicBezTo>
                    <a:pt x="81" y="50"/>
                    <a:pt x="82" y="50"/>
                    <a:pt x="84" y="49"/>
                  </a:cubicBezTo>
                  <a:cubicBezTo>
                    <a:pt x="96" y="41"/>
                    <a:pt x="110" y="36"/>
                    <a:pt x="124" y="33"/>
                  </a:cubicBezTo>
                  <a:cubicBezTo>
                    <a:pt x="126" y="32"/>
                    <a:pt x="127" y="31"/>
                    <a:pt x="127" y="29"/>
                  </a:cubicBezTo>
                  <a:cubicBezTo>
                    <a:pt x="127" y="22"/>
                    <a:pt x="127" y="15"/>
                    <a:pt x="127" y="8"/>
                  </a:cubicBezTo>
                  <a:cubicBezTo>
                    <a:pt x="134" y="7"/>
                    <a:pt x="140" y="7"/>
                    <a:pt x="147" y="7"/>
                  </a:cubicBezTo>
                  <a:cubicBezTo>
                    <a:pt x="154" y="7"/>
                    <a:pt x="160" y="7"/>
                    <a:pt x="167" y="8"/>
                  </a:cubicBezTo>
                  <a:cubicBezTo>
                    <a:pt x="167" y="15"/>
                    <a:pt x="167" y="22"/>
                    <a:pt x="167" y="29"/>
                  </a:cubicBezTo>
                  <a:cubicBezTo>
                    <a:pt x="167" y="31"/>
                    <a:pt x="168" y="32"/>
                    <a:pt x="170" y="33"/>
                  </a:cubicBezTo>
                  <a:cubicBezTo>
                    <a:pt x="184" y="36"/>
                    <a:pt x="198" y="41"/>
                    <a:pt x="210" y="49"/>
                  </a:cubicBezTo>
                  <a:cubicBezTo>
                    <a:pt x="212" y="50"/>
                    <a:pt x="213" y="50"/>
                    <a:pt x="214" y="49"/>
                  </a:cubicBezTo>
                  <a:cubicBezTo>
                    <a:pt x="220" y="44"/>
                    <a:pt x="225" y="39"/>
                    <a:pt x="230" y="34"/>
                  </a:cubicBezTo>
                  <a:cubicBezTo>
                    <a:pt x="231" y="35"/>
                    <a:pt x="232" y="36"/>
                    <a:pt x="234" y="38"/>
                  </a:cubicBezTo>
                  <a:cubicBezTo>
                    <a:pt x="238" y="41"/>
                    <a:pt x="242" y="45"/>
                    <a:pt x="245" y="48"/>
                  </a:cubicBezTo>
                  <a:cubicBezTo>
                    <a:pt x="248" y="52"/>
                    <a:pt x="251" y="54"/>
                    <a:pt x="252" y="55"/>
                  </a:cubicBezTo>
                  <a:cubicBezTo>
                    <a:pt x="254" y="57"/>
                    <a:pt x="255" y="59"/>
                    <a:pt x="257" y="61"/>
                  </a:cubicBezTo>
                  <a:cubicBezTo>
                    <a:pt x="257" y="62"/>
                    <a:pt x="257" y="62"/>
                    <a:pt x="258" y="62"/>
                  </a:cubicBezTo>
                  <a:cubicBezTo>
                    <a:pt x="253" y="67"/>
                    <a:pt x="248" y="72"/>
                    <a:pt x="243" y="77"/>
                  </a:cubicBezTo>
                  <a:cubicBezTo>
                    <a:pt x="242" y="78"/>
                    <a:pt x="241" y="80"/>
                    <a:pt x="242" y="81"/>
                  </a:cubicBezTo>
                  <a:cubicBezTo>
                    <a:pt x="251" y="94"/>
                    <a:pt x="256" y="107"/>
                    <a:pt x="259" y="122"/>
                  </a:cubicBezTo>
                  <a:cubicBezTo>
                    <a:pt x="260" y="124"/>
                    <a:pt x="261" y="125"/>
                    <a:pt x="263" y="125"/>
                  </a:cubicBezTo>
                  <a:cubicBezTo>
                    <a:pt x="270" y="125"/>
                    <a:pt x="277" y="125"/>
                    <a:pt x="284" y="125"/>
                  </a:cubicBezTo>
                  <a:cubicBezTo>
                    <a:pt x="285" y="131"/>
                    <a:pt x="285" y="138"/>
                    <a:pt x="285" y="145"/>
                  </a:cubicBezTo>
                  <a:cubicBezTo>
                    <a:pt x="285" y="152"/>
                    <a:pt x="285" y="158"/>
                    <a:pt x="284" y="164"/>
                  </a:cubicBezTo>
                  <a:cubicBezTo>
                    <a:pt x="283" y="164"/>
                    <a:pt x="282" y="164"/>
                    <a:pt x="281" y="164"/>
                  </a:cubicBezTo>
                  <a:cubicBezTo>
                    <a:pt x="274" y="164"/>
                    <a:pt x="269" y="166"/>
                    <a:pt x="264" y="168"/>
                  </a:cubicBezTo>
                  <a:cubicBezTo>
                    <a:pt x="261" y="170"/>
                    <a:pt x="259" y="173"/>
                    <a:pt x="257" y="176"/>
                  </a:cubicBezTo>
                  <a:cubicBezTo>
                    <a:pt x="253" y="184"/>
                    <a:pt x="251" y="195"/>
                    <a:pt x="243" y="208"/>
                  </a:cubicBezTo>
                  <a:cubicBezTo>
                    <a:pt x="242" y="210"/>
                    <a:pt x="242" y="211"/>
                    <a:pt x="243" y="213"/>
                  </a:cubicBezTo>
                  <a:cubicBezTo>
                    <a:pt x="248" y="217"/>
                    <a:pt x="253" y="222"/>
                    <a:pt x="258" y="227"/>
                  </a:cubicBezTo>
                  <a:cubicBezTo>
                    <a:pt x="250" y="238"/>
                    <a:pt x="241" y="248"/>
                    <a:pt x="230" y="256"/>
                  </a:cubicBezTo>
                  <a:cubicBezTo>
                    <a:pt x="225" y="251"/>
                    <a:pt x="220" y="246"/>
                    <a:pt x="215" y="241"/>
                  </a:cubicBezTo>
                  <a:cubicBezTo>
                    <a:pt x="214" y="240"/>
                    <a:pt x="212" y="240"/>
                    <a:pt x="211" y="240"/>
                  </a:cubicBezTo>
                  <a:cubicBezTo>
                    <a:pt x="198" y="249"/>
                    <a:pt x="185" y="255"/>
                    <a:pt x="170" y="258"/>
                  </a:cubicBezTo>
                  <a:cubicBezTo>
                    <a:pt x="168" y="258"/>
                    <a:pt x="167" y="259"/>
                    <a:pt x="167" y="261"/>
                  </a:cubicBezTo>
                  <a:cubicBezTo>
                    <a:pt x="167" y="268"/>
                    <a:pt x="167" y="275"/>
                    <a:pt x="167" y="282"/>
                  </a:cubicBezTo>
                  <a:cubicBezTo>
                    <a:pt x="160" y="283"/>
                    <a:pt x="154" y="283"/>
                    <a:pt x="147" y="283"/>
                  </a:cubicBezTo>
                  <a:cubicBezTo>
                    <a:pt x="140" y="283"/>
                    <a:pt x="134" y="283"/>
                    <a:pt x="127" y="282"/>
                  </a:cubicBezTo>
                  <a:cubicBezTo>
                    <a:pt x="127" y="275"/>
                    <a:pt x="127" y="268"/>
                    <a:pt x="127" y="261"/>
                  </a:cubicBezTo>
                  <a:cubicBezTo>
                    <a:pt x="127" y="259"/>
                    <a:pt x="126" y="258"/>
                    <a:pt x="124" y="258"/>
                  </a:cubicBezTo>
                  <a:cubicBezTo>
                    <a:pt x="110" y="255"/>
                    <a:pt x="96" y="249"/>
                    <a:pt x="83" y="240"/>
                  </a:cubicBezTo>
                  <a:cubicBezTo>
                    <a:pt x="82" y="240"/>
                    <a:pt x="80" y="240"/>
                    <a:pt x="79" y="241"/>
                  </a:cubicBezTo>
                  <a:cubicBezTo>
                    <a:pt x="74" y="246"/>
                    <a:pt x="69" y="251"/>
                    <a:pt x="64" y="255"/>
                  </a:cubicBezTo>
                  <a:cubicBezTo>
                    <a:pt x="53" y="247"/>
                    <a:pt x="44" y="238"/>
                    <a:pt x="36" y="227"/>
                  </a:cubicBezTo>
                  <a:cubicBezTo>
                    <a:pt x="41" y="222"/>
                    <a:pt x="46" y="217"/>
                    <a:pt x="51" y="213"/>
                  </a:cubicBezTo>
                  <a:cubicBezTo>
                    <a:pt x="52" y="211"/>
                    <a:pt x="52" y="210"/>
                    <a:pt x="51" y="208"/>
                  </a:cubicBezTo>
                  <a:cubicBezTo>
                    <a:pt x="43" y="196"/>
                    <a:pt x="37" y="182"/>
                    <a:pt x="34" y="167"/>
                  </a:cubicBezTo>
                  <a:cubicBezTo>
                    <a:pt x="34" y="166"/>
                    <a:pt x="33" y="165"/>
                    <a:pt x="31" y="165"/>
                  </a:cubicBezTo>
                  <a:cubicBezTo>
                    <a:pt x="24" y="165"/>
                    <a:pt x="17" y="165"/>
                    <a:pt x="10" y="165"/>
                  </a:cubicBezTo>
                  <a:cubicBezTo>
                    <a:pt x="9" y="158"/>
                    <a:pt x="9" y="152"/>
                    <a:pt x="9" y="145"/>
                  </a:cubicBezTo>
                  <a:cubicBezTo>
                    <a:pt x="9" y="138"/>
                    <a:pt x="9" y="131"/>
                    <a:pt x="10" y="125"/>
                  </a:cubicBezTo>
                  <a:cubicBezTo>
                    <a:pt x="17" y="125"/>
                    <a:pt x="24" y="125"/>
                    <a:pt x="31" y="125"/>
                  </a:cubicBezTo>
                  <a:cubicBezTo>
                    <a:pt x="33" y="125"/>
                    <a:pt x="34" y="124"/>
                    <a:pt x="35" y="122"/>
                  </a:cubicBezTo>
                  <a:close/>
                  <a:moveTo>
                    <a:pt x="257" y="252"/>
                  </a:moveTo>
                  <a:cubicBezTo>
                    <a:pt x="254" y="255"/>
                    <a:pt x="252" y="258"/>
                    <a:pt x="249" y="261"/>
                  </a:cubicBezTo>
                  <a:cubicBezTo>
                    <a:pt x="251" y="255"/>
                    <a:pt x="253" y="248"/>
                    <a:pt x="255" y="241"/>
                  </a:cubicBezTo>
                  <a:cubicBezTo>
                    <a:pt x="256" y="240"/>
                    <a:pt x="257" y="239"/>
                    <a:pt x="258" y="238"/>
                  </a:cubicBezTo>
                  <a:cubicBezTo>
                    <a:pt x="258" y="243"/>
                    <a:pt x="257" y="247"/>
                    <a:pt x="257" y="252"/>
                  </a:cubicBezTo>
                  <a:close/>
                  <a:moveTo>
                    <a:pt x="236" y="274"/>
                  </a:moveTo>
                  <a:cubicBezTo>
                    <a:pt x="239" y="267"/>
                    <a:pt x="241" y="260"/>
                    <a:pt x="244" y="253"/>
                  </a:cubicBezTo>
                  <a:cubicBezTo>
                    <a:pt x="246" y="251"/>
                    <a:pt x="248" y="249"/>
                    <a:pt x="250" y="247"/>
                  </a:cubicBezTo>
                  <a:cubicBezTo>
                    <a:pt x="248" y="254"/>
                    <a:pt x="246" y="260"/>
                    <a:pt x="244" y="267"/>
                  </a:cubicBezTo>
                  <a:cubicBezTo>
                    <a:pt x="242" y="270"/>
                    <a:pt x="239" y="272"/>
                    <a:pt x="236" y="274"/>
                  </a:cubicBezTo>
                  <a:close/>
                  <a:moveTo>
                    <a:pt x="215" y="270"/>
                  </a:moveTo>
                  <a:cubicBezTo>
                    <a:pt x="218" y="266"/>
                    <a:pt x="220" y="262"/>
                    <a:pt x="222" y="257"/>
                  </a:cubicBezTo>
                  <a:cubicBezTo>
                    <a:pt x="222" y="258"/>
                    <a:pt x="223" y="258"/>
                    <a:pt x="224" y="259"/>
                  </a:cubicBezTo>
                  <a:cubicBezTo>
                    <a:pt x="224" y="259"/>
                    <a:pt x="224" y="259"/>
                    <a:pt x="224" y="259"/>
                  </a:cubicBezTo>
                  <a:cubicBezTo>
                    <a:pt x="222" y="264"/>
                    <a:pt x="219" y="268"/>
                    <a:pt x="217" y="272"/>
                  </a:cubicBezTo>
                  <a:cubicBezTo>
                    <a:pt x="217" y="272"/>
                    <a:pt x="216" y="271"/>
                    <a:pt x="215" y="270"/>
                  </a:cubicBezTo>
                  <a:close/>
                  <a:moveTo>
                    <a:pt x="174" y="281"/>
                  </a:moveTo>
                  <a:cubicBezTo>
                    <a:pt x="174" y="279"/>
                    <a:pt x="174" y="277"/>
                    <a:pt x="174" y="275"/>
                  </a:cubicBezTo>
                  <a:cubicBezTo>
                    <a:pt x="177" y="271"/>
                    <a:pt x="180" y="266"/>
                    <a:pt x="182" y="261"/>
                  </a:cubicBezTo>
                  <a:cubicBezTo>
                    <a:pt x="184" y="261"/>
                    <a:pt x="185" y="260"/>
                    <a:pt x="187" y="260"/>
                  </a:cubicBezTo>
                  <a:cubicBezTo>
                    <a:pt x="183" y="267"/>
                    <a:pt x="180" y="274"/>
                    <a:pt x="176" y="281"/>
                  </a:cubicBezTo>
                  <a:cubicBezTo>
                    <a:pt x="175" y="281"/>
                    <a:pt x="175" y="281"/>
                    <a:pt x="174" y="281"/>
                  </a:cubicBezTo>
                  <a:close/>
                  <a:moveTo>
                    <a:pt x="164" y="308"/>
                  </a:moveTo>
                  <a:cubicBezTo>
                    <a:pt x="163" y="308"/>
                    <a:pt x="162" y="308"/>
                    <a:pt x="160" y="309"/>
                  </a:cubicBezTo>
                  <a:cubicBezTo>
                    <a:pt x="162" y="304"/>
                    <a:pt x="164" y="299"/>
                    <a:pt x="166" y="294"/>
                  </a:cubicBezTo>
                  <a:cubicBezTo>
                    <a:pt x="166" y="299"/>
                    <a:pt x="165" y="304"/>
                    <a:pt x="164" y="308"/>
                  </a:cubicBezTo>
                  <a:close/>
                  <a:moveTo>
                    <a:pt x="165" y="289"/>
                  </a:moveTo>
                  <a:cubicBezTo>
                    <a:pt x="162" y="295"/>
                    <a:pt x="159" y="302"/>
                    <a:pt x="156" y="309"/>
                  </a:cubicBezTo>
                  <a:cubicBezTo>
                    <a:pt x="154" y="309"/>
                    <a:pt x="152" y="309"/>
                    <a:pt x="150" y="309"/>
                  </a:cubicBezTo>
                  <a:cubicBezTo>
                    <a:pt x="152" y="303"/>
                    <a:pt x="155" y="296"/>
                    <a:pt x="158" y="290"/>
                  </a:cubicBezTo>
                  <a:cubicBezTo>
                    <a:pt x="160" y="289"/>
                    <a:pt x="163" y="289"/>
                    <a:pt x="165" y="289"/>
                  </a:cubicBezTo>
                  <a:close/>
                  <a:moveTo>
                    <a:pt x="174" y="264"/>
                  </a:moveTo>
                  <a:cubicBezTo>
                    <a:pt x="175" y="263"/>
                    <a:pt x="176" y="263"/>
                    <a:pt x="178" y="263"/>
                  </a:cubicBezTo>
                  <a:cubicBezTo>
                    <a:pt x="176" y="265"/>
                    <a:pt x="175" y="267"/>
                    <a:pt x="174" y="269"/>
                  </a:cubicBezTo>
                  <a:cubicBezTo>
                    <a:pt x="174" y="267"/>
                    <a:pt x="174" y="265"/>
                    <a:pt x="174" y="264"/>
                  </a:cubicBezTo>
                  <a:close/>
                  <a:moveTo>
                    <a:pt x="192" y="258"/>
                  </a:moveTo>
                  <a:cubicBezTo>
                    <a:pt x="194" y="257"/>
                    <a:pt x="197" y="256"/>
                    <a:pt x="199" y="255"/>
                  </a:cubicBezTo>
                  <a:cubicBezTo>
                    <a:pt x="196" y="262"/>
                    <a:pt x="193" y="269"/>
                    <a:pt x="191" y="276"/>
                  </a:cubicBezTo>
                  <a:cubicBezTo>
                    <a:pt x="187" y="278"/>
                    <a:pt x="184" y="279"/>
                    <a:pt x="181" y="280"/>
                  </a:cubicBezTo>
                  <a:cubicBezTo>
                    <a:pt x="184" y="272"/>
                    <a:pt x="188" y="265"/>
                    <a:pt x="192" y="258"/>
                  </a:cubicBezTo>
                  <a:close/>
                  <a:moveTo>
                    <a:pt x="203" y="253"/>
                  </a:moveTo>
                  <a:cubicBezTo>
                    <a:pt x="205" y="252"/>
                    <a:pt x="207" y="251"/>
                    <a:pt x="209" y="250"/>
                  </a:cubicBezTo>
                  <a:cubicBezTo>
                    <a:pt x="206" y="257"/>
                    <a:pt x="203" y="264"/>
                    <a:pt x="200" y="272"/>
                  </a:cubicBezTo>
                  <a:cubicBezTo>
                    <a:pt x="198" y="273"/>
                    <a:pt x="197" y="274"/>
                    <a:pt x="195" y="274"/>
                  </a:cubicBezTo>
                  <a:cubicBezTo>
                    <a:pt x="198" y="267"/>
                    <a:pt x="201" y="260"/>
                    <a:pt x="203" y="253"/>
                  </a:cubicBezTo>
                  <a:close/>
                  <a:moveTo>
                    <a:pt x="215" y="251"/>
                  </a:moveTo>
                  <a:cubicBezTo>
                    <a:pt x="217" y="252"/>
                    <a:pt x="218" y="253"/>
                    <a:pt x="219" y="254"/>
                  </a:cubicBezTo>
                  <a:cubicBezTo>
                    <a:pt x="218" y="258"/>
                    <a:pt x="216" y="262"/>
                    <a:pt x="214" y="266"/>
                  </a:cubicBezTo>
                  <a:cubicBezTo>
                    <a:pt x="214" y="261"/>
                    <a:pt x="215" y="256"/>
                    <a:pt x="215" y="251"/>
                  </a:cubicBezTo>
                  <a:close/>
                  <a:moveTo>
                    <a:pt x="208" y="261"/>
                  </a:moveTo>
                  <a:cubicBezTo>
                    <a:pt x="207" y="263"/>
                    <a:pt x="207" y="265"/>
                    <a:pt x="207" y="267"/>
                  </a:cubicBezTo>
                  <a:cubicBezTo>
                    <a:pt x="206" y="268"/>
                    <a:pt x="205" y="269"/>
                    <a:pt x="205" y="269"/>
                  </a:cubicBezTo>
                  <a:cubicBezTo>
                    <a:pt x="206" y="266"/>
                    <a:pt x="207" y="264"/>
                    <a:pt x="208" y="261"/>
                  </a:cubicBezTo>
                  <a:close/>
                  <a:moveTo>
                    <a:pt x="224" y="266"/>
                  </a:moveTo>
                  <a:cubicBezTo>
                    <a:pt x="224" y="270"/>
                    <a:pt x="223" y="274"/>
                    <a:pt x="223" y="278"/>
                  </a:cubicBezTo>
                  <a:cubicBezTo>
                    <a:pt x="222" y="277"/>
                    <a:pt x="221" y="276"/>
                    <a:pt x="220" y="275"/>
                  </a:cubicBezTo>
                  <a:cubicBezTo>
                    <a:pt x="221" y="272"/>
                    <a:pt x="223" y="269"/>
                    <a:pt x="224" y="266"/>
                  </a:cubicBezTo>
                  <a:close/>
                  <a:moveTo>
                    <a:pt x="232" y="263"/>
                  </a:moveTo>
                  <a:cubicBezTo>
                    <a:pt x="234" y="261"/>
                    <a:pt x="236" y="259"/>
                    <a:pt x="239" y="257"/>
                  </a:cubicBezTo>
                  <a:cubicBezTo>
                    <a:pt x="236" y="264"/>
                    <a:pt x="234" y="271"/>
                    <a:pt x="231" y="279"/>
                  </a:cubicBezTo>
                  <a:cubicBezTo>
                    <a:pt x="231" y="279"/>
                    <a:pt x="230" y="279"/>
                    <a:pt x="230" y="280"/>
                  </a:cubicBezTo>
                  <a:cubicBezTo>
                    <a:pt x="230" y="274"/>
                    <a:pt x="231" y="268"/>
                    <a:pt x="232" y="263"/>
                  </a:cubicBezTo>
                  <a:close/>
                  <a:moveTo>
                    <a:pt x="106" y="280"/>
                  </a:moveTo>
                  <a:cubicBezTo>
                    <a:pt x="104" y="279"/>
                    <a:pt x="102" y="279"/>
                    <a:pt x="100" y="278"/>
                  </a:cubicBezTo>
                  <a:cubicBezTo>
                    <a:pt x="104" y="272"/>
                    <a:pt x="108" y="267"/>
                    <a:pt x="113" y="262"/>
                  </a:cubicBezTo>
                  <a:cubicBezTo>
                    <a:pt x="115" y="262"/>
                    <a:pt x="117" y="263"/>
                    <a:pt x="119" y="263"/>
                  </a:cubicBezTo>
                  <a:cubicBezTo>
                    <a:pt x="115" y="269"/>
                    <a:pt x="110" y="274"/>
                    <a:pt x="106" y="280"/>
                  </a:cubicBezTo>
                  <a:close/>
                  <a:moveTo>
                    <a:pt x="92" y="274"/>
                  </a:moveTo>
                  <a:cubicBezTo>
                    <a:pt x="96" y="269"/>
                    <a:pt x="101" y="264"/>
                    <a:pt x="105" y="259"/>
                  </a:cubicBezTo>
                  <a:cubicBezTo>
                    <a:pt x="107" y="260"/>
                    <a:pt x="108" y="260"/>
                    <a:pt x="110" y="261"/>
                  </a:cubicBezTo>
                  <a:cubicBezTo>
                    <a:pt x="105" y="266"/>
                    <a:pt x="101" y="271"/>
                    <a:pt x="97" y="276"/>
                  </a:cubicBezTo>
                  <a:cubicBezTo>
                    <a:pt x="95" y="276"/>
                    <a:pt x="94" y="275"/>
                    <a:pt x="92" y="274"/>
                  </a:cubicBezTo>
                  <a:close/>
                  <a:moveTo>
                    <a:pt x="86" y="270"/>
                  </a:moveTo>
                  <a:cubicBezTo>
                    <a:pt x="89" y="265"/>
                    <a:pt x="93" y="261"/>
                    <a:pt x="97" y="256"/>
                  </a:cubicBezTo>
                  <a:cubicBezTo>
                    <a:pt x="97" y="256"/>
                    <a:pt x="97" y="256"/>
                    <a:pt x="97" y="256"/>
                  </a:cubicBezTo>
                  <a:cubicBezTo>
                    <a:pt x="98" y="256"/>
                    <a:pt x="100" y="257"/>
                    <a:pt x="102" y="258"/>
                  </a:cubicBezTo>
                  <a:cubicBezTo>
                    <a:pt x="97" y="262"/>
                    <a:pt x="93" y="267"/>
                    <a:pt x="89" y="272"/>
                  </a:cubicBezTo>
                  <a:cubicBezTo>
                    <a:pt x="88" y="272"/>
                    <a:pt x="87" y="271"/>
                    <a:pt x="86" y="270"/>
                  </a:cubicBezTo>
                  <a:close/>
                  <a:moveTo>
                    <a:pt x="87" y="251"/>
                  </a:moveTo>
                  <a:cubicBezTo>
                    <a:pt x="86" y="252"/>
                    <a:pt x="85" y="253"/>
                    <a:pt x="84" y="255"/>
                  </a:cubicBezTo>
                  <a:cubicBezTo>
                    <a:pt x="84" y="253"/>
                    <a:pt x="84" y="251"/>
                    <a:pt x="84" y="249"/>
                  </a:cubicBezTo>
                  <a:cubicBezTo>
                    <a:pt x="85" y="249"/>
                    <a:pt x="86" y="250"/>
                    <a:pt x="87" y="251"/>
                  </a:cubicBezTo>
                  <a:close/>
                  <a:moveTo>
                    <a:pt x="83" y="268"/>
                  </a:moveTo>
                  <a:cubicBezTo>
                    <a:pt x="83" y="266"/>
                    <a:pt x="83" y="263"/>
                    <a:pt x="83" y="261"/>
                  </a:cubicBezTo>
                  <a:cubicBezTo>
                    <a:pt x="85" y="258"/>
                    <a:pt x="88" y="255"/>
                    <a:pt x="90" y="252"/>
                  </a:cubicBezTo>
                  <a:cubicBezTo>
                    <a:pt x="91" y="253"/>
                    <a:pt x="92" y="253"/>
                    <a:pt x="94" y="254"/>
                  </a:cubicBezTo>
                  <a:cubicBezTo>
                    <a:pt x="90" y="259"/>
                    <a:pt x="87" y="264"/>
                    <a:pt x="83" y="268"/>
                  </a:cubicBezTo>
                  <a:close/>
                  <a:moveTo>
                    <a:pt x="134" y="289"/>
                  </a:moveTo>
                  <a:cubicBezTo>
                    <a:pt x="132" y="295"/>
                    <a:pt x="129" y="300"/>
                    <a:pt x="127" y="306"/>
                  </a:cubicBezTo>
                  <a:cubicBezTo>
                    <a:pt x="127" y="300"/>
                    <a:pt x="127" y="295"/>
                    <a:pt x="128" y="289"/>
                  </a:cubicBezTo>
                  <a:cubicBezTo>
                    <a:pt x="130" y="289"/>
                    <a:pt x="132" y="289"/>
                    <a:pt x="134" y="289"/>
                  </a:cubicBezTo>
                  <a:close/>
                  <a:moveTo>
                    <a:pt x="138" y="290"/>
                  </a:moveTo>
                  <a:cubicBezTo>
                    <a:pt x="140" y="290"/>
                    <a:pt x="142" y="290"/>
                    <a:pt x="143" y="290"/>
                  </a:cubicBezTo>
                  <a:cubicBezTo>
                    <a:pt x="141" y="296"/>
                    <a:pt x="138" y="303"/>
                    <a:pt x="136" y="309"/>
                  </a:cubicBezTo>
                  <a:cubicBezTo>
                    <a:pt x="134" y="309"/>
                    <a:pt x="131" y="309"/>
                    <a:pt x="129" y="309"/>
                  </a:cubicBezTo>
                  <a:cubicBezTo>
                    <a:pt x="132" y="302"/>
                    <a:pt x="135" y="296"/>
                    <a:pt x="138" y="290"/>
                  </a:cubicBezTo>
                  <a:close/>
                  <a:moveTo>
                    <a:pt x="60" y="261"/>
                  </a:moveTo>
                  <a:cubicBezTo>
                    <a:pt x="60" y="267"/>
                    <a:pt x="58" y="272"/>
                    <a:pt x="57" y="279"/>
                  </a:cubicBezTo>
                  <a:cubicBezTo>
                    <a:pt x="56" y="277"/>
                    <a:pt x="54" y="276"/>
                    <a:pt x="53" y="275"/>
                  </a:cubicBezTo>
                  <a:cubicBezTo>
                    <a:pt x="55" y="270"/>
                    <a:pt x="58" y="266"/>
                    <a:pt x="60" y="261"/>
                  </a:cubicBezTo>
                  <a:close/>
                  <a:moveTo>
                    <a:pt x="37" y="258"/>
                  </a:moveTo>
                  <a:cubicBezTo>
                    <a:pt x="39" y="254"/>
                    <a:pt x="41" y="250"/>
                    <a:pt x="44" y="247"/>
                  </a:cubicBezTo>
                  <a:cubicBezTo>
                    <a:pt x="45" y="248"/>
                    <a:pt x="46" y="248"/>
                    <a:pt x="46" y="249"/>
                  </a:cubicBezTo>
                  <a:cubicBezTo>
                    <a:pt x="44" y="253"/>
                    <a:pt x="41" y="257"/>
                    <a:pt x="39" y="260"/>
                  </a:cubicBezTo>
                  <a:cubicBezTo>
                    <a:pt x="38" y="260"/>
                    <a:pt x="37" y="259"/>
                    <a:pt x="37" y="258"/>
                  </a:cubicBezTo>
                  <a:close/>
                  <a:moveTo>
                    <a:pt x="7" y="171"/>
                  </a:moveTo>
                  <a:cubicBezTo>
                    <a:pt x="7" y="171"/>
                    <a:pt x="7" y="171"/>
                    <a:pt x="7" y="171"/>
                  </a:cubicBezTo>
                  <a:cubicBezTo>
                    <a:pt x="9" y="171"/>
                    <a:pt x="10" y="171"/>
                    <a:pt x="12" y="171"/>
                  </a:cubicBezTo>
                  <a:cubicBezTo>
                    <a:pt x="10" y="175"/>
                    <a:pt x="9" y="179"/>
                    <a:pt x="7" y="183"/>
                  </a:cubicBezTo>
                  <a:cubicBezTo>
                    <a:pt x="7" y="179"/>
                    <a:pt x="7" y="175"/>
                    <a:pt x="7" y="171"/>
                  </a:cubicBezTo>
                  <a:close/>
                  <a:moveTo>
                    <a:pt x="7" y="190"/>
                  </a:moveTo>
                  <a:cubicBezTo>
                    <a:pt x="10" y="184"/>
                    <a:pt x="13" y="177"/>
                    <a:pt x="15" y="171"/>
                  </a:cubicBezTo>
                  <a:cubicBezTo>
                    <a:pt x="18" y="171"/>
                    <a:pt x="20" y="171"/>
                    <a:pt x="23" y="171"/>
                  </a:cubicBezTo>
                  <a:cubicBezTo>
                    <a:pt x="20" y="178"/>
                    <a:pt x="17" y="184"/>
                    <a:pt x="15" y="191"/>
                  </a:cubicBezTo>
                  <a:cubicBezTo>
                    <a:pt x="12" y="191"/>
                    <a:pt x="10" y="191"/>
                    <a:pt x="8" y="191"/>
                  </a:cubicBezTo>
                  <a:cubicBezTo>
                    <a:pt x="8" y="191"/>
                    <a:pt x="8" y="190"/>
                    <a:pt x="7" y="190"/>
                  </a:cubicBezTo>
                  <a:close/>
                  <a:moveTo>
                    <a:pt x="26" y="172"/>
                  </a:moveTo>
                  <a:cubicBezTo>
                    <a:pt x="26" y="175"/>
                    <a:pt x="26" y="179"/>
                    <a:pt x="26" y="182"/>
                  </a:cubicBezTo>
                  <a:cubicBezTo>
                    <a:pt x="25" y="185"/>
                    <a:pt x="24" y="188"/>
                    <a:pt x="23" y="191"/>
                  </a:cubicBezTo>
                  <a:cubicBezTo>
                    <a:pt x="21" y="191"/>
                    <a:pt x="20" y="191"/>
                    <a:pt x="18" y="191"/>
                  </a:cubicBezTo>
                  <a:cubicBezTo>
                    <a:pt x="21" y="184"/>
                    <a:pt x="23" y="178"/>
                    <a:pt x="26" y="172"/>
                  </a:cubicBezTo>
                  <a:close/>
                  <a:moveTo>
                    <a:pt x="32" y="195"/>
                  </a:moveTo>
                  <a:cubicBezTo>
                    <a:pt x="32" y="192"/>
                    <a:pt x="32" y="189"/>
                    <a:pt x="33" y="185"/>
                  </a:cubicBezTo>
                  <a:cubicBezTo>
                    <a:pt x="33" y="188"/>
                    <a:pt x="34" y="190"/>
                    <a:pt x="35" y="192"/>
                  </a:cubicBezTo>
                  <a:cubicBezTo>
                    <a:pt x="34" y="194"/>
                    <a:pt x="34" y="196"/>
                    <a:pt x="33" y="199"/>
                  </a:cubicBezTo>
                  <a:cubicBezTo>
                    <a:pt x="33" y="198"/>
                    <a:pt x="32" y="196"/>
                    <a:pt x="32" y="195"/>
                  </a:cubicBezTo>
                  <a:close/>
                  <a:moveTo>
                    <a:pt x="37" y="197"/>
                  </a:moveTo>
                  <a:cubicBezTo>
                    <a:pt x="38" y="199"/>
                    <a:pt x="39" y="201"/>
                    <a:pt x="40" y="203"/>
                  </a:cubicBezTo>
                  <a:cubicBezTo>
                    <a:pt x="39" y="206"/>
                    <a:pt x="38" y="209"/>
                    <a:pt x="37" y="212"/>
                  </a:cubicBezTo>
                  <a:cubicBezTo>
                    <a:pt x="36" y="210"/>
                    <a:pt x="35" y="207"/>
                    <a:pt x="35" y="205"/>
                  </a:cubicBezTo>
                  <a:cubicBezTo>
                    <a:pt x="36" y="202"/>
                    <a:pt x="36" y="199"/>
                    <a:pt x="37" y="197"/>
                  </a:cubicBezTo>
                  <a:close/>
                  <a:moveTo>
                    <a:pt x="44" y="210"/>
                  </a:moveTo>
                  <a:cubicBezTo>
                    <a:pt x="43" y="211"/>
                    <a:pt x="42" y="212"/>
                    <a:pt x="41" y="213"/>
                  </a:cubicBezTo>
                  <a:cubicBezTo>
                    <a:pt x="41" y="211"/>
                    <a:pt x="42" y="209"/>
                    <a:pt x="43" y="207"/>
                  </a:cubicBezTo>
                  <a:cubicBezTo>
                    <a:pt x="43" y="208"/>
                    <a:pt x="44" y="209"/>
                    <a:pt x="44" y="210"/>
                  </a:cubicBezTo>
                  <a:close/>
                  <a:moveTo>
                    <a:pt x="34" y="236"/>
                  </a:moveTo>
                  <a:cubicBezTo>
                    <a:pt x="35" y="237"/>
                    <a:pt x="36" y="238"/>
                    <a:pt x="37" y="239"/>
                  </a:cubicBezTo>
                  <a:cubicBezTo>
                    <a:pt x="36" y="241"/>
                    <a:pt x="35" y="243"/>
                    <a:pt x="34" y="245"/>
                  </a:cubicBezTo>
                  <a:cubicBezTo>
                    <a:pt x="34" y="242"/>
                    <a:pt x="34" y="239"/>
                    <a:pt x="34" y="236"/>
                  </a:cubicBezTo>
                  <a:close/>
                  <a:moveTo>
                    <a:pt x="33" y="253"/>
                  </a:moveTo>
                  <a:cubicBezTo>
                    <a:pt x="35" y="249"/>
                    <a:pt x="37" y="246"/>
                    <a:pt x="39" y="242"/>
                  </a:cubicBezTo>
                  <a:cubicBezTo>
                    <a:pt x="40" y="243"/>
                    <a:pt x="41" y="243"/>
                    <a:pt x="41" y="244"/>
                  </a:cubicBezTo>
                  <a:cubicBezTo>
                    <a:pt x="39" y="248"/>
                    <a:pt x="37" y="251"/>
                    <a:pt x="34" y="255"/>
                  </a:cubicBezTo>
                  <a:cubicBezTo>
                    <a:pt x="34" y="254"/>
                    <a:pt x="33" y="254"/>
                    <a:pt x="33" y="253"/>
                  </a:cubicBezTo>
                  <a:close/>
                  <a:moveTo>
                    <a:pt x="41" y="263"/>
                  </a:moveTo>
                  <a:cubicBezTo>
                    <a:pt x="44" y="259"/>
                    <a:pt x="46" y="255"/>
                    <a:pt x="49" y="252"/>
                  </a:cubicBezTo>
                  <a:cubicBezTo>
                    <a:pt x="50" y="252"/>
                    <a:pt x="51" y="253"/>
                    <a:pt x="51" y="254"/>
                  </a:cubicBezTo>
                  <a:cubicBezTo>
                    <a:pt x="49" y="258"/>
                    <a:pt x="46" y="262"/>
                    <a:pt x="44" y="266"/>
                  </a:cubicBezTo>
                  <a:cubicBezTo>
                    <a:pt x="43" y="265"/>
                    <a:pt x="42" y="264"/>
                    <a:pt x="41" y="263"/>
                  </a:cubicBezTo>
                  <a:close/>
                  <a:moveTo>
                    <a:pt x="46" y="269"/>
                  </a:moveTo>
                  <a:cubicBezTo>
                    <a:pt x="49" y="265"/>
                    <a:pt x="51" y="260"/>
                    <a:pt x="54" y="256"/>
                  </a:cubicBezTo>
                  <a:cubicBezTo>
                    <a:pt x="55" y="257"/>
                    <a:pt x="56" y="258"/>
                    <a:pt x="58" y="259"/>
                  </a:cubicBezTo>
                  <a:cubicBezTo>
                    <a:pt x="55" y="263"/>
                    <a:pt x="53" y="268"/>
                    <a:pt x="50" y="272"/>
                  </a:cubicBezTo>
                  <a:cubicBezTo>
                    <a:pt x="49" y="271"/>
                    <a:pt x="48" y="270"/>
                    <a:pt x="46" y="269"/>
                  </a:cubicBezTo>
                  <a:close/>
                  <a:moveTo>
                    <a:pt x="64" y="279"/>
                  </a:moveTo>
                  <a:cubicBezTo>
                    <a:pt x="65" y="274"/>
                    <a:pt x="66" y="269"/>
                    <a:pt x="67" y="262"/>
                  </a:cubicBezTo>
                  <a:cubicBezTo>
                    <a:pt x="70" y="259"/>
                    <a:pt x="74" y="256"/>
                    <a:pt x="77" y="252"/>
                  </a:cubicBezTo>
                  <a:cubicBezTo>
                    <a:pt x="77" y="257"/>
                    <a:pt x="76" y="262"/>
                    <a:pt x="76" y="268"/>
                  </a:cubicBezTo>
                  <a:cubicBezTo>
                    <a:pt x="72" y="272"/>
                    <a:pt x="68" y="275"/>
                    <a:pt x="64" y="279"/>
                  </a:cubicBezTo>
                  <a:close/>
                  <a:moveTo>
                    <a:pt x="118" y="283"/>
                  </a:moveTo>
                  <a:cubicBezTo>
                    <a:pt x="115" y="283"/>
                    <a:pt x="112" y="282"/>
                    <a:pt x="109" y="281"/>
                  </a:cubicBezTo>
                  <a:cubicBezTo>
                    <a:pt x="113" y="276"/>
                    <a:pt x="117" y="272"/>
                    <a:pt x="120" y="267"/>
                  </a:cubicBezTo>
                  <a:cubicBezTo>
                    <a:pt x="120" y="273"/>
                    <a:pt x="120" y="279"/>
                    <a:pt x="120" y="285"/>
                  </a:cubicBezTo>
                  <a:cubicBezTo>
                    <a:pt x="120" y="286"/>
                    <a:pt x="121" y="286"/>
                    <a:pt x="121" y="287"/>
                  </a:cubicBezTo>
                  <a:cubicBezTo>
                    <a:pt x="121" y="288"/>
                    <a:pt x="121" y="289"/>
                    <a:pt x="121" y="289"/>
                  </a:cubicBezTo>
                  <a:cubicBezTo>
                    <a:pt x="121" y="288"/>
                    <a:pt x="121" y="287"/>
                    <a:pt x="121" y="286"/>
                  </a:cubicBezTo>
                  <a:cubicBezTo>
                    <a:pt x="120" y="285"/>
                    <a:pt x="119" y="284"/>
                    <a:pt x="118" y="283"/>
                  </a:cubicBezTo>
                  <a:close/>
                  <a:moveTo>
                    <a:pt x="139" y="309"/>
                  </a:moveTo>
                  <a:cubicBezTo>
                    <a:pt x="142" y="303"/>
                    <a:pt x="144" y="296"/>
                    <a:pt x="147" y="290"/>
                  </a:cubicBezTo>
                  <a:cubicBezTo>
                    <a:pt x="149" y="290"/>
                    <a:pt x="152" y="290"/>
                    <a:pt x="154" y="290"/>
                  </a:cubicBezTo>
                  <a:cubicBezTo>
                    <a:pt x="151" y="296"/>
                    <a:pt x="149" y="303"/>
                    <a:pt x="147" y="309"/>
                  </a:cubicBezTo>
                  <a:cubicBezTo>
                    <a:pt x="147" y="309"/>
                    <a:pt x="146" y="309"/>
                    <a:pt x="146" y="310"/>
                  </a:cubicBezTo>
                  <a:cubicBezTo>
                    <a:pt x="146" y="310"/>
                    <a:pt x="145" y="310"/>
                    <a:pt x="144" y="310"/>
                  </a:cubicBezTo>
                  <a:cubicBezTo>
                    <a:pt x="143" y="310"/>
                    <a:pt x="141" y="310"/>
                    <a:pt x="139" y="309"/>
                  </a:cubicBezTo>
                  <a:close/>
                  <a:moveTo>
                    <a:pt x="250" y="210"/>
                  </a:moveTo>
                  <a:cubicBezTo>
                    <a:pt x="255" y="201"/>
                    <a:pt x="258" y="193"/>
                    <a:pt x="260" y="187"/>
                  </a:cubicBezTo>
                  <a:cubicBezTo>
                    <a:pt x="260" y="190"/>
                    <a:pt x="260" y="194"/>
                    <a:pt x="259" y="197"/>
                  </a:cubicBezTo>
                  <a:cubicBezTo>
                    <a:pt x="259" y="198"/>
                    <a:pt x="259" y="198"/>
                    <a:pt x="260" y="199"/>
                  </a:cubicBezTo>
                  <a:cubicBezTo>
                    <a:pt x="257" y="202"/>
                    <a:pt x="255" y="206"/>
                    <a:pt x="252" y="212"/>
                  </a:cubicBezTo>
                  <a:cubicBezTo>
                    <a:pt x="251" y="211"/>
                    <a:pt x="251" y="210"/>
                    <a:pt x="250" y="2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8" name="文本框 7"/>
          <p:cNvSpPr txBox="1"/>
          <p:nvPr/>
        </p:nvSpPr>
        <p:spPr>
          <a:xfrm>
            <a:off x="930469" y="2500231"/>
            <a:ext cx="3526176" cy="523220"/>
          </a:xfrm>
          <a:prstGeom prst="rect">
            <a:avLst/>
          </a:prstGeom>
          <a:noFill/>
        </p:spPr>
        <p:txBody>
          <a:bodyPr wrap="square" rtlCol="0">
            <a:spAutoFit/>
          </a:bodyPr>
          <a:lstStyle/>
          <a:p>
            <a:pPr algn="r"/>
            <a:r>
              <a:rPr lang="zh-CN" altLang="en-US" sz="1400" dirty="0" smtClean="0">
                <a:solidFill>
                  <a:schemeClr val="tx1">
                    <a:lumMod val="85000"/>
                    <a:lumOff val="15000"/>
                  </a:schemeClr>
                </a:solidFill>
                <a:latin typeface="方正清刻本悦宋简体" panose="02000000000000000000" pitchFamily="2" charset="-122"/>
                <a:ea typeface="方正清刻本悦宋简体" panose="02000000000000000000" pitchFamily="2" charset="-122"/>
              </a:rPr>
              <a:t>点击输入简要文字内容，文字内容需概括精炼言。简意赅的说明分项内容。</a:t>
            </a:r>
            <a:endParaRPr lang="en-US" altLang="zh-CN" sz="1400" dirty="0">
              <a:solidFill>
                <a:srgbClr val="005188"/>
              </a:solidFill>
              <a:latin typeface="方正静蕾简体" pitchFamily="2" charset="-122"/>
              <a:ea typeface="方正静蕾简体" pitchFamily="2" charset="-122"/>
            </a:endParaRPr>
          </a:p>
        </p:txBody>
      </p:sp>
      <p:sp>
        <p:nvSpPr>
          <p:cNvPr id="10" name="文本框 9"/>
          <p:cNvSpPr txBox="1"/>
          <p:nvPr/>
        </p:nvSpPr>
        <p:spPr>
          <a:xfrm>
            <a:off x="930469" y="4514074"/>
            <a:ext cx="3526176" cy="523220"/>
          </a:xfrm>
          <a:prstGeom prst="rect">
            <a:avLst/>
          </a:prstGeom>
          <a:noFill/>
        </p:spPr>
        <p:txBody>
          <a:bodyPr wrap="square" rtlCol="0">
            <a:spAutoFit/>
          </a:bodyPr>
          <a:lstStyle/>
          <a:p>
            <a:pPr algn="r"/>
            <a:r>
              <a:rPr lang="zh-CN" altLang="en-US" sz="1400" dirty="0" smtClean="0">
                <a:solidFill>
                  <a:schemeClr val="tx1">
                    <a:lumMod val="85000"/>
                    <a:lumOff val="15000"/>
                  </a:schemeClr>
                </a:solidFill>
                <a:latin typeface="方正清刻本悦宋简体" panose="02000000000000000000" pitchFamily="2" charset="-122"/>
                <a:ea typeface="方正清刻本悦宋简体" panose="02000000000000000000" pitchFamily="2" charset="-122"/>
              </a:rPr>
              <a:t>点击输入简要文字内容，文字内容需概括精炼言。简意赅的说明分项内容。</a:t>
            </a:r>
            <a:endParaRPr lang="en-US" altLang="zh-CN" sz="1400" dirty="0">
              <a:solidFill>
                <a:srgbClr val="005188"/>
              </a:solidFill>
              <a:latin typeface="方正静蕾简体" pitchFamily="2" charset="-122"/>
              <a:ea typeface="方正静蕾简体" pitchFamily="2" charset="-122"/>
            </a:endParaRPr>
          </a:p>
        </p:txBody>
      </p:sp>
      <p:sp>
        <p:nvSpPr>
          <p:cNvPr id="12" name="文本框 11"/>
          <p:cNvSpPr txBox="1"/>
          <p:nvPr/>
        </p:nvSpPr>
        <p:spPr>
          <a:xfrm>
            <a:off x="7771490" y="2592090"/>
            <a:ext cx="3459655" cy="523220"/>
          </a:xfrm>
          <a:prstGeom prst="rect">
            <a:avLst/>
          </a:prstGeom>
          <a:noFill/>
        </p:spPr>
        <p:txBody>
          <a:bodyPr wrap="square" rtlCol="0">
            <a:spAutoFit/>
          </a:bodyPr>
          <a:lstStyle/>
          <a:p>
            <a:r>
              <a:rPr lang="zh-CN" altLang="en-US" sz="1400" dirty="0" smtClean="0">
                <a:solidFill>
                  <a:schemeClr val="tx1">
                    <a:lumMod val="85000"/>
                    <a:lumOff val="15000"/>
                  </a:schemeClr>
                </a:solidFill>
                <a:latin typeface="方正清刻本悦宋简体" panose="02000000000000000000" pitchFamily="2" charset="-122"/>
                <a:ea typeface="方正清刻本悦宋简体" panose="02000000000000000000" pitchFamily="2" charset="-122"/>
              </a:rPr>
              <a:t>点击输入简要文字内容，文字内容需概括精炼言。简意赅的说明分项内容。</a:t>
            </a:r>
            <a:endParaRPr lang="en-US" altLang="zh-CN" sz="1400" dirty="0">
              <a:solidFill>
                <a:srgbClr val="005188"/>
              </a:solidFill>
              <a:latin typeface="方正静蕾简体" pitchFamily="2" charset="-122"/>
              <a:ea typeface="方正静蕾简体" pitchFamily="2" charset="-122"/>
            </a:endParaRPr>
          </a:p>
        </p:txBody>
      </p:sp>
      <p:sp>
        <p:nvSpPr>
          <p:cNvPr id="14" name="文本框 13"/>
          <p:cNvSpPr txBox="1"/>
          <p:nvPr/>
        </p:nvSpPr>
        <p:spPr>
          <a:xfrm>
            <a:off x="7771490" y="4605933"/>
            <a:ext cx="3459655" cy="523220"/>
          </a:xfrm>
          <a:prstGeom prst="rect">
            <a:avLst/>
          </a:prstGeom>
          <a:noFill/>
        </p:spPr>
        <p:txBody>
          <a:bodyPr wrap="square" rtlCol="0">
            <a:spAutoFit/>
          </a:bodyPr>
          <a:lstStyle/>
          <a:p>
            <a:r>
              <a:rPr lang="zh-CN" altLang="en-US" sz="1400" dirty="0" smtClean="0">
                <a:solidFill>
                  <a:schemeClr val="tx1">
                    <a:lumMod val="85000"/>
                    <a:lumOff val="15000"/>
                  </a:schemeClr>
                </a:solidFill>
                <a:latin typeface="方正清刻本悦宋简体" panose="02000000000000000000" pitchFamily="2" charset="-122"/>
                <a:ea typeface="方正清刻本悦宋简体" panose="02000000000000000000" pitchFamily="2" charset="-122"/>
              </a:rPr>
              <a:t>点击输入简要文字内容，文字内容需概括精炼言。简意赅的说明分项内容。</a:t>
            </a:r>
            <a:endParaRPr lang="en-US" altLang="zh-CN" sz="1400" dirty="0">
              <a:solidFill>
                <a:srgbClr val="005188"/>
              </a:solidFill>
              <a:latin typeface="方正静蕾简体" pitchFamily="2" charset="-122"/>
              <a:ea typeface="方正静蕾简体" pitchFamily="2" charset="-122"/>
            </a:endParaRPr>
          </a:p>
        </p:txBody>
      </p:sp>
      <p:grpSp>
        <p:nvGrpSpPr>
          <p:cNvPr id="15" name="Group 103"/>
          <p:cNvGrpSpPr>
            <a:grpSpLocks noChangeAspect="1"/>
          </p:cNvGrpSpPr>
          <p:nvPr/>
        </p:nvGrpSpPr>
        <p:grpSpPr bwMode="auto">
          <a:xfrm>
            <a:off x="887870" y="2375736"/>
            <a:ext cx="3359462" cy="59722"/>
            <a:chOff x="1579" y="1995"/>
            <a:chExt cx="8044" cy="143"/>
          </a:xfrm>
          <a:solidFill>
            <a:srgbClr val="005188"/>
          </a:solidFill>
        </p:grpSpPr>
        <p:sp>
          <p:nvSpPr>
            <p:cNvPr id="16" name="Freeform 104"/>
            <p:cNvSpPr>
              <a:spLocks noEditPoints="1"/>
            </p:cNvSpPr>
            <p:nvPr/>
          </p:nvSpPr>
          <p:spPr bwMode="auto">
            <a:xfrm>
              <a:off x="1579" y="1995"/>
              <a:ext cx="2938" cy="143"/>
            </a:xfrm>
            <a:custGeom>
              <a:avLst/>
              <a:gdLst>
                <a:gd name="T0" fmla="*/ 126 w 218"/>
                <a:gd name="T1" fmla="*/ 3 h 8"/>
                <a:gd name="T2" fmla="*/ 132 w 218"/>
                <a:gd name="T3" fmla="*/ 1 h 8"/>
                <a:gd name="T4" fmla="*/ 139 w 218"/>
                <a:gd name="T5" fmla="*/ 2 h 8"/>
                <a:gd name="T6" fmla="*/ 139 w 218"/>
                <a:gd name="T7" fmla="*/ 6 h 8"/>
                <a:gd name="T8" fmla="*/ 149 w 218"/>
                <a:gd name="T9" fmla="*/ 1 h 8"/>
                <a:gd name="T10" fmla="*/ 155 w 218"/>
                <a:gd name="T11" fmla="*/ 4 h 8"/>
                <a:gd name="T12" fmla="*/ 155 w 218"/>
                <a:gd name="T13" fmla="*/ 1 h 8"/>
                <a:gd name="T14" fmla="*/ 161 w 218"/>
                <a:gd name="T15" fmla="*/ 2 h 8"/>
                <a:gd name="T16" fmla="*/ 174 w 218"/>
                <a:gd name="T17" fmla="*/ 1 h 8"/>
                <a:gd name="T18" fmla="*/ 178 w 218"/>
                <a:gd name="T19" fmla="*/ 4 h 8"/>
                <a:gd name="T20" fmla="*/ 187 w 218"/>
                <a:gd name="T21" fmla="*/ 2 h 8"/>
                <a:gd name="T22" fmla="*/ 199 w 218"/>
                <a:gd name="T23" fmla="*/ 1 h 8"/>
                <a:gd name="T24" fmla="*/ 208 w 218"/>
                <a:gd name="T25" fmla="*/ 1 h 8"/>
                <a:gd name="T26" fmla="*/ 209 w 218"/>
                <a:gd name="T27" fmla="*/ 1 h 8"/>
                <a:gd name="T28" fmla="*/ 218 w 218"/>
                <a:gd name="T29" fmla="*/ 4 h 8"/>
                <a:gd name="T30" fmla="*/ 207 w 218"/>
                <a:gd name="T31" fmla="*/ 4 h 8"/>
                <a:gd name="T32" fmla="*/ 200 w 218"/>
                <a:gd name="T33" fmla="*/ 6 h 8"/>
                <a:gd name="T34" fmla="*/ 191 w 218"/>
                <a:gd name="T35" fmla="*/ 5 h 8"/>
                <a:gd name="T36" fmla="*/ 185 w 218"/>
                <a:gd name="T37" fmla="*/ 4 h 8"/>
                <a:gd name="T38" fmla="*/ 182 w 218"/>
                <a:gd name="T39" fmla="*/ 7 h 8"/>
                <a:gd name="T40" fmla="*/ 169 w 218"/>
                <a:gd name="T41" fmla="*/ 6 h 8"/>
                <a:gd name="T42" fmla="*/ 163 w 218"/>
                <a:gd name="T43" fmla="*/ 5 h 8"/>
                <a:gd name="T44" fmla="*/ 146 w 218"/>
                <a:gd name="T45" fmla="*/ 7 h 8"/>
                <a:gd name="T46" fmla="*/ 132 w 218"/>
                <a:gd name="T47" fmla="*/ 6 h 8"/>
                <a:gd name="T48" fmla="*/ 121 w 218"/>
                <a:gd name="T49" fmla="*/ 6 h 8"/>
                <a:gd name="T50" fmla="*/ 114 w 218"/>
                <a:gd name="T51" fmla="*/ 5 h 8"/>
                <a:gd name="T52" fmla="*/ 100 w 218"/>
                <a:gd name="T53" fmla="*/ 7 h 8"/>
                <a:gd name="T54" fmla="*/ 89 w 218"/>
                <a:gd name="T55" fmla="*/ 7 h 8"/>
                <a:gd name="T56" fmla="*/ 63 w 218"/>
                <a:gd name="T57" fmla="*/ 7 h 8"/>
                <a:gd name="T58" fmla="*/ 33 w 218"/>
                <a:gd name="T59" fmla="*/ 7 h 8"/>
                <a:gd name="T60" fmla="*/ 0 w 218"/>
                <a:gd name="T61" fmla="*/ 5 h 8"/>
                <a:gd name="T62" fmla="*/ 24 w 218"/>
                <a:gd name="T63" fmla="*/ 3 h 8"/>
                <a:gd name="T64" fmla="*/ 44 w 218"/>
                <a:gd name="T65" fmla="*/ 2 h 8"/>
                <a:gd name="T66" fmla="*/ 54 w 218"/>
                <a:gd name="T67" fmla="*/ 4 h 8"/>
                <a:gd name="T68" fmla="*/ 64 w 218"/>
                <a:gd name="T69" fmla="*/ 3 h 8"/>
                <a:gd name="T70" fmla="*/ 70 w 218"/>
                <a:gd name="T71" fmla="*/ 3 h 8"/>
                <a:gd name="T72" fmla="*/ 85 w 218"/>
                <a:gd name="T73" fmla="*/ 2 h 8"/>
                <a:gd name="T74" fmla="*/ 94 w 218"/>
                <a:gd name="T75" fmla="*/ 2 h 8"/>
                <a:gd name="T76" fmla="*/ 102 w 218"/>
                <a:gd name="T77" fmla="*/ 3 h 8"/>
                <a:gd name="T78" fmla="*/ 175 w 218"/>
                <a:gd name="T79" fmla="*/ 6 h 8"/>
                <a:gd name="T80" fmla="*/ 187 w 218"/>
                <a:gd name="T81" fmla="*/ 2 h 8"/>
                <a:gd name="T82" fmla="*/ 187 w 218"/>
                <a:gd name="T83" fmla="*/ 4 h 8"/>
                <a:gd name="T84" fmla="*/ 75 w 218"/>
                <a:gd name="T85" fmla="*/ 4 h 8"/>
                <a:gd name="T86" fmla="*/ 172 w 218"/>
                <a:gd name="T87" fmla="*/ 3 h 8"/>
                <a:gd name="T88" fmla="*/ 182 w 218"/>
                <a:gd name="T89" fmla="*/ 4 h 8"/>
                <a:gd name="T90" fmla="*/ 34 w 218"/>
                <a:gd name="T91" fmla="*/ 4 h 8"/>
                <a:gd name="T92" fmla="*/ 207 w 218"/>
                <a:gd name="T93" fmla="*/ 4 h 8"/>
                <a:gd name="T94" fmla="*/ 212 w 218"/>
                <a:gd name="T95" fmla="*/ 3 h 8"/>
                <a:gd name="T96" fmla="*/ 114 w 218"/>
                <a:gd name="T97" fmla="*/ 4 h 8"/>
                <a:gd name="T98" fmla="*/ 159 w 218"/>
                <a:gd name="T99" fmla="*/ 5 h 8"/>
                <a:gd name="T100" fmla="*/ 45 w 218"/>
                <a:gd name="T101" fmla="*/ 5 h 8"/>
                <a:gd name="T102" fmla="*/ 197 w 218"/>
                <a:gd name="T103" fmla="*/ 1 h 8"/>
                <a:gd name="T104" fmla="*/ 125 w 218"/>
                <a:gd name="T105" fmla="*/ 6 h 8"/>
                <a:gd name="T106" fmla="*/ 155 w 218"/>
                <a:gd name="T107" fmla="*/ 3 h 8"/>
                <a:gd name="T108" fmla="*/ 38 w 218"/>
                <a:gd name="T109" fmla="*/ 4 h 8"/>
                <a:gd name="T110" fmla="*/ 205 w 218"/>
                <a:gd name="T111" fmla="*/ 4 h 8"/>
                <a:gd name="T112" fmla="*/ 171 w 218"/>
                <a:gd name="T113" fmla="*/ 3 h 8"/>
                <a:gd name="T114" fmla="*/ 148 w 218"/>
                <a:gd name="T115" fmla="*/ 4 h 8"/>
                <a:gd name="T116" fmla="*/ 125 w 218"/>
                <a:gd name="T117" fmla="*/ 3 h 8"/>
                <a:gd name="T118" fmla="*/ 91 w 218"/>
                <a:gd name="T119" fmla="*/ 5 h 8"/>
                <a:gd name="T120" fmla="*/ 212 w 218"/>
                <a:gd name="T121" fmla="*/ 4 h 8"/>
                <a:gd name="T122" fmla="*/ 93 w 218"/>
                <a:gd name="T123" fmla="*/ 2 h 8"/>
                <a:gd name="T124" fmla="*/ 55 w 218"/>
                <a:gd name="T125" fmla="*/ 5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18" h="8">
                  <a:moveTo>
                    <a:pt x="122" y="2"/>
                  </a:moveTo>
                  <a:cubicBezTo>
                    <a:pt x="122" y="2"/>
                    <a:pt x="122" y="2"/>
                    <a:pt x="122" y="2"/>
                  </a:cubicBezTo>
                  <a:cubicBezTo>
                    <a:pt x="122" y="2"/>
                    <a:pt x="122" y="3"/>
                    <a:pt x="122" y="3"/>
                  </a:cubicBezTo>
                  <a:cubicBezTo>
                    <a:pt x="122" y="3"/>
                    <a:pt x="121" y="2"/>
                    <a:pt x="121" y="2"/>
                  </a:cubicBezTo>
                  <a:cubicBezTo>
                    <a:pt x="121" y="2"/>
                    <a:pt x="121" y="2"/>
                    <a:pt x="120" y="3"/>
                  </a:cubicBezTo>
                  <a:cubicBezTo>
                    <a:pt x="120" y="3"/>
                    <a:pt x="120" y="3"/>
                    <a:pt x="120" y="3"/>
                  </a:cubicBezTo>
                  <a:cubicBezTo>
                    <a:pt x="121" y="3"/>
                    <a:pt x="121" y="3"/>
                    <a:pt x="122" y="3"/>
                  </a:cubicBezTo>
                  <a:cubicBezTo>
                    <a:pt x="122" y="4"/>
                    <a:pt x="122" y="3"/>
                    <a:pt x="122" y="3"/>
                  </a:cubicBezTo>
                  <a:cubicBezTo>
                    <a:pt x="122" y="3"/>
                    <a:pt x="122" y="3"/>
                    <a:pt x="122" y="3"/>
                  </a:cubicBezTo>
                  <a:cubicBezTo>
                    <a:pt x="123" y="2"/>
                    <a:pt x="123" y="2"/>
                    <a:pt x="123" y="2"/>
                  </a:cubicBezTo>
                  <a:cubicBezTo>
                    <a:pt x="123" y="2"/>
                    <a:pt x="123" y="2"/>
                    <a:pt x="123" y="2"/>
                  </a:cubicBezTo>
                  <a:cubicBezTo>
                    <a:pt x="123" y="2"/>
                    <a:pt x="123" y="2"/>
                    <a:pt x="124" y="2"/>
                  </a:cubicBezTo>
                  <a:cubicBezTo>
                    <a:pt x="124" y="2"/>
                    <a:pt x="124" y="2"/>
                    <a:pt x="124" y="2"/>
                  </a:cubicBezTo>
                  <a:cubicBezTo>
                    <a:pt x="124" y="2"/>
                    <a:pt x="124" y="3"/>
                    <a:pt x="124" y="2"/>
                  </a:cubicBezTo>
                  <a:cubicBezTo>
                    <a:pt x="125" y="2"/>
                    <a:pt x="125" y="2"/>
                    <a:pt x="126" y="2"/>
                  </a:cubicBezTo>
                  <a:cubicBezTo>
                    <a:pt x="126" y="2"/>
                    <a:pt x="126" y="2"/>
                    <a:pt x="126" y="2"/>
                  </a:cubicBezTo>
                  <a:cubicBezTo>
                    <a:pt x="126" y="2"/>
                    <a:pt x="126" y="3"/>
                    <a:pt x="126" y="3"/>
                  </a:cubicBezTo>
                  <a:cubicBezTo>
                    <a:pt x="126" y="3"/>
                    <a:pt x="126" y="3"/>
                    <a:pt x="126" y="3"/>
                  </a:cubicBezTo>
                  <a:cubicBezTo>
                    <a:pt x="126" y="3"/>
                    <a:pt x="126" y="3"/>
                    <a:pt x="127" y="3"/>
                  </a:cubicBezTo>
                  <a:cubicBezTo>
                    <a:pt x="127" y="3"/>
                    <a:pt x="127" y="2"/>
                    <a:pt x="127" y="2"/>
                  </a:cubicBezTo>
                  <a:cubicBezTo>
                    <a:pt x="128" y="1"/>
                    <a:pt x="128" y="1"/>
                    <a:pt x="129" y="1"/>
                  </a:cubicBezTo>
                  <a:cubicBezTo>
                    <a:pt x="129" y="1"/>
                    <a:pt x="129" y="1"/>
                    <a:pt x="129" y="1"/>
                  </a:cubicBezTo>
                  <a:cubicBezTo>
                    <a:pt x="130" y="1"/>
                    <a:pt x="130" y="1"/>
                    <a:pt x="130" y="1"/>
                  </a:cubicBezTo>
                  <a:cubicBezTo>
                    <a:pt x="130" y="2"/>
                    <a:pt x="130" y="2"/>
                    <a:pt x="130" y="3"/>
                  </a:cubicBezTo>
                  <a:cubicBezTo>
                    <a:pt x="130" y="2"/>
                    <a:pt x="130" y="2"/>
                    <a:pt x="130" y="2"/>
                  </a:cubicBezTo>
                  <a:cubicBezTo>
                    <a:pt x="130" y="2"/>
                    <a:pt x="130" y="2"/>
                    <a:pt x="130" y="2"/>
                  </a:cubicBezTo>
                  <a:cubicBezTo>
                    <a:pt x="130" y="2"/>
                    <a:pt x="129" y="2"/>
                    <a:pt x="129" y="2"/>
                  </a:cubicBezTo>
                  <a:cubicBezTo>
                    <a:pt x="129" y="2"/>
                    <a:pt x="129" y="2"/>
                    <a:pt x="129" y="2"/>
                  </a:cubicBezTo>
                  <a:cubicBezTo>
                    <a:pt x="129" y="2"/>
                    <a:pt x="129" y="3"/>
                    <a:pt x="129" y="3"/>
                  </a:cubicBezTo>
                  <a:cubicBezTo>
                    <a:pt x="129" y="3"/>
                    <a:pt x="129" y="3"/>
                    <a:pt x="129" y="3"/>
                  </a:cubicBezTo>
                  <a:cubicBezTo>
                    <a:pt x="130" y="3"/>
                    <a:pt x="130" y="2"/>
                    <a:pt x="130" y="2"/>
                  </a:cubicBezTo>
                  <a:cubicBezTo>
                    <a:pt x="130" y="2"/>
                    <a:pt x="129" y="3"/>
                    <a:pt x="130" y="3"/>
                  </a:cubicBezTo>
                  <a:cubicBezTo>
                    <a:pt x="130" y="3"/>
                    <a:pt x="131" y="4"/>
                    <a:pt x="131" y="3"/>
                  </a:cubicBezTo>
                  <a:cubicBezTo>
                    <a:pt x="131" y="3"/>
                    <a:pt x="132" y="3"/>
                    <a:pt x="132" y="2"/>
                  </a:cubicBezTo>
                  <a:cubicBezTo>
                    <a:pt x="132" y="2"/>
                    <a:pt x="132" y="2"/>
                    <a:pt x="132" y="1"/>
                  </a:cubicBezTo>
                  <a:cubicBezTo>
                    <a:pt x="132" y="1"/>
                    <a:pt x="132" y="1"/>
                    <a:pt x="132" y="1"/>
                  </a:cubicBezTo>
                  <a:cubicBezTo>
                    <a:pt x="132" y="1"/>
                    <a:pt x="132" y="1"/>
                    <a:pt x="132" y="1"/>
                  </a:cubicBezTo>
                  <a:cubicBezTo>
                    <a:pt x="132" y="2"/>
                    <a:pt x="132" y="2"/>
                    <a:pt x="132" y="3"/>
                  </a:cubicBezTo>
                  <a:cubicBezTo>
                    <a:pt x="132" y="3"/>
                    <a:pt x="132" y="3"/>
                    <a:pt x="132" y="3"/>
                  </a:cubicBezTo>
                  <a:cubicBezTo>
                    <a:pt x="132" y="3"/>
                    <a:pt x="132" y="4"/>
                    <a:pt x="132" y="4"/>
                  </a:cubicBezTo>
                  <a:cubicBezTo>
                    <a:pt x="132" y="4"/>
                    <a:pt x="133" y="4"/>
                    <a:pt x="133" y="4"/>
                  </a:cubicBezTo>
                  <a:cubicBezTo>
                    <a:pt x="133" y="4"/>
                    <a:pt x="134" y="4"/>
                    <a:pt x="134" y="5"/>
                  </a:cubicBezTo>
                  <a:cubicBezTo>
                    <a:pt x="134" y="5"/>
                    <a:pt x="134" y="5"/>
                    <a:pt x="134" y="5"/>
                  </a:cubicBezTo>
                  <a:cubicBezTo>
                    <a:pt x="134" y="4"/>
                    <a:pt x="134" y="5"/>
                    <a:pt x="134" y="5"/>
                  </a:cubicBezTo>
                  <a:cubicBezTo>
                    <a:pt x="134" y="4"/>
                    <a:pt x="134" y="4"/>
                    <a:pt x="134" y="4"/>
                  </a:cubicBezTo>
                  <a:cubicBezTo>
                    <a:pt x="134" y="3"/>
                    <a:pt x="133" y="3"/>
                    <a:pt x="133" y="3"/>
                  </a:cubicBezTo>
                  <a:cubicBezTo>
                    <a:pt x="133" y="3"/>
                    <a:pt x="133" y="3"/>
                    <a:pt x="132" y="3"/>
                  </a:cubicBezTo>
                  <a:cubicBezTo>
                    <a:pt x="133" y="3"/>
                    <a:pt x="133" y="3"/>
                    <a:pt x="133" y="3"/>
                  </a:cubicBezTo>
                  <a:cubicBezTo>
                    <a:pt x="133" y="3"/>
                    <a:pt x="133" y="2"/>
                    <a:pt x="134" y="2"/>
                  </a:cubicBezTo>
                  <a:cubicBezTo>
                    <a:pt x="134" y="2"/>
                    <a:pt x="133" y="1"/>
                    <a:pt x="133" y="1"/>
                  </a:cubicBezTo>
                  <a:cubicBezTo>
                    <a:pt x="134" y="1"/>
                    <a:pt x="134" y="1"/>
                    <a:pt x="134" y="1"/>
                  </a:cubicBezTo>
                  <a:cubicBezTo>
                    <a:pt x="134" y="1"/>
                    <a:pt x="135" y="1"/>
                    <a:pt x="135" y="1"/>
                  </a:cubicBezTo>
                  <a:cubicBezTo>
                    <a:pt x="135" y="1"/>
                    <a:pt x="136" y="1"/>
                    <a:pt x="136" y="1"/>
                  </a:cubicBezTo>
                  <a:cubicBezTo>
                    <a:pt x="137" y="1"/>
                    <a:pt x="138" y="1"/>
                    <a:pt x="139" y="2"/>
                  </a:cubicBezTo>
                  <a:cubicBezTo>
                    <a:pt x="139" y="1"/>
                    <a:pt x="140" y="1"/>
                    <a:pt x="140" y="1"/>
                  </a:cubicBezTo>
                  <a:cubicBezTo>
                    <a:pt x="140" y="1"/>
                    <a:pt x="140" y="1"/>
                    <a:pt x="140" y="1"/>
                  </a:cubicBezTo>
                  <a:cubicBezTo>
                    <a:pt x="141" y="1"/>
                    <a:pt x="142" y="1"/>
                    <a:pt x="143" y="1"/>
                  </a:cubicBezTo>
                  <a:cubicBezTo>
                    <a:pt x="143" y="1"/>
                    <a:pt x="143" y="1"/>
                    <a:pt x="143" y="2"/>
                  </a:cubicBezTo>
                  <a:cubicBezTo>
                    <a:pt x="143" y="2"/>
                    <a:pt x="143" y="2"/>
                    <a:pt x="143" y="2"/>
                  </a:cubicBezTo>
                  <a:cubicBezTo>
                    <a:pt x="142" y="2"/>
                    <a:pt x="142" y="2"/>
                    <a:pt x="142" y="2"/>
                  </a:cubicBezTo>
                  <a:cubicBezTo>
                    <a:pt x="142" y="1"/>
                    <a:pt x="141" y="1"/>
                    <a:pt x="141" y="1"/>
                  </a:cubicBezTo>
                  <a:cubicBezTo>
                    <a:pt x="141" y="1"/>
                    <a:pt x="141" y="1"/>
                    <a:pt x="141" y="1"/>
                  </a:cubicBezTo>
                  <a:cubicBezTo>
                    <a:pt x="141" y="2"/>
                    <a:pt x="141" y="2"/>
                    <a:pt x="141" y="2"/>
                  </a:cubicBezTo>
                  <a:cubicBezTo>
                    <a:pt x="141" y="2"/>
                    <a:pt x="141" y="2"/>
                    <a:pt x="141" y="2"/>
                  </a:cubicBezTo>
                  <a:cubicBezTo>
                    <a:pt x="141" y="2"/>
                    <a:pt x="141" y="2"/>
                    <a:pt x="141" y="2"/>
                  </a:cubicBezTo>
                  <a:cubicBezTo>
                    <a:pt x="141" y="2"/>
                    <a:pt x="141" y="3"/>
                    <a:pt x="141" y="3"/>
                  </a:cubicBezTo>
                  <a:cubicBezTo>
                    <a:pt x="141" y="2"/>
                    <a:pt x="141" y="2"/>
                    <a:pt x="141" y="2"/>
                  </a:cubicBezTo>
                  <a:cubicBezTo>
                    <a:pt x="140" y="2"/>
                    <a:pt x="140" y="2"/>
                    <a:pt x="140" y="2"/>
                  </a:cubicBezTo>
                  <a:cubicBezTo>
                    <a:pt x="140" y="2"/>
                    <a:pt x="140" y="2"/>
                    <a:pt x="140" y="2"/>
                  </a:cubicBezTo>
                  <a:cubicBezTo>
                    <a:pt x="140" y="2"/>
                    <a:pt x="140" y="3"/>
                    <a:pt x="140" y="3"/>
                  </a:cubicBezTo>
                  <a:cubicBezTo>
                    <a:pt x="139" y="3"/>
                    <a:pt x="139" y="4"/>
                    <a:pt x="139" y="5"/>
                  </a:cubicBezTo>
                  <a:cubicBezTo>
                    <a:pt x="139" y="5"/>
                    <a:pt x="139" y="5"/>
                    <a:pt x="139" y="6"/>
                  </a:cubicBezTo>
                  <a:cubicBezTo>
                    <a:pt x="139" y="6"/>
                    <a:pt x="140" y="6"/>
                    <a:pt x="140" y="6"/>
                  </a:cubicBezTo>
                  <a:cubicBezTo>
                    <a:pt x="140" y="6"/>
                    <a:pt x="140" y="6"/>
                    <a:pt x="140" y="6"/>
                  </a:cubicBezTo>
                  <a:cubicBezTo>
                    <a:pt x="140" y="6"/>
                    <a:pt x="140" y="6"/>
                    <a:pt x="140" y="6"/>
                  </a:cubicBezTo>
                  <a:cubicBezTo>
                    <a:pt x="140" y="6"/>
                    <a:pt x="140" y="6"/>
                    <a:pt x="140" y="6"/>
                  </a:cubicBezTo>
                  <a:cubicBezTo>
                    <a:pt x="140" y="5"/>
                    <a:pt x="140" y="5"/>
                    <a:pt x="140" y="4"/>
                  </a:cubicBezTo>
                  <a:cubicBezTo>
                    <a:pt x="140" y="4"/>
                    <a:pt x="141" y="4"/>
                    <a:pt x="141" y="4"/>
                  </a:cubicBezTo>
                  <a:cubicBezTo>
                    <a:pt x="141" y="4"/>
                    <a:pt x="141" y="4"/>
                    <a:pt x="141" y="4"/>
                  </a:cubicBezTo>
                  <a:cubicBezTo>
                    <a:pt x="142" y="4"/>
                    <a:pt x="142" y="4"/>
                    <a:pt x="143" y="4"/>
                  </a:cubicBezTo>
                  <a:cubicBezTo>
                    <a:pt x="143" y="4"/>
                    <a:pt x="143" y="4"/>
                    <a:pt x="143" y="4"/>
                  </a:cubicBezTo>
                  <a:cubicBezTo>
                    <a:pt x="143" y="4"/>
                    <a:pt x="143" y="4"/>
                    <a:pt x="143" y="4"/>
                  </a:cubicBezTo>
                  <a:cubicBezTo>
                    <a:pt x="143" y="4"/>
                    <a:pt x="143" y="4"/>
                    <a:pt x="143" y="3"/>
                  </a:cubicBezTo>
                  <a:cubicBezTo>
                    <a:pt x="143" y="3"/>
                    <a:pt x="143" y="3"/>
                    <a:pt x="143" y="3"/>
                  </a:cubicBezTo>
                  <a:cubicBezTo>
                    <a:pt x="144" y="3"/>
                    <a:pt x="144" y="3"/>
                    <a:pt x="144" y="3"/>
                  </a:cubicBezTo>
                  <a:cubicBezTo>
                    <a:pt x="144" y="2"/>
                    <a:pt x="144" y="2"/>
                    <a:pt x="145" y="2"/>
                  </a:cubicBezTo>
                  <a:cubicBezTo>
                    <a:pt x="145" y="2"/>
                    <a:pt x="145" y="2"/>
                    <a:pt x="145" y="1"/>
                  </a:cubicBezTo>
                  <a:cubicBezTo>
                    <a:pt x="145" y="1"/>
                    <a:pt x="145" y="1"/>
                    <a:pt x="146" y="1"/>
                  </a:cubicBezTo>
                  <a:cubicBezTo>
                    <a:pt x="146" y="1"/>
                    <a:pt x="147" y="1"/>
                    <a:pt x="147" y="1"/>
                  </a:cubicBezTo>
                  <a:cubicBezTo>
                    <a:pt x="148" y="1"/>
                    <a:pt x="148" y="1"/>
                    <a:pt x="149" y="1"/>
                  </a:cubicBezTo>
                  <a:cubicBezTo>
                    <a:pt x="149" y="1"/>
                    <a:pt x="150" y="1"/>
                    <a:pt x="150" y="1"/>
                  </a:cubicBezTo>
                  <a:cubicBezTo>
                    <a:pt x="150" y="1"/>
                    <a:pt x="150" y="1"/>
                    <a:pt x="150" y="1"/>
                  </a:cubicBezTo>
                  <a:cubicBezTo>
                    <a:pt x="150" y="1"/>
                    <a:pt x="150" y="1"/>
                    <a:pt x="150" y="1"/>
                  </a:cubicBezTo>
                  <a:cubicBezTo>
                    <a:pt x="150" y="2"/>
                    <a:pt x="150" y="2"/>
                    <a:pt x="150" y="2"/>
                  </a:cubicBezTo>
                  <a:cubicBezTo>
                    <a:pt x="150" y="2"/>
                    <a:pt x="151" y="2"/>
                    <a:pt x="151" y="2"/>
                  </a:cubicBezTo>
                  <a:cubicBezTo>
                    <a:pt x="151" y="2"/>
                    <a:pt x="152" y="2"/>
                    <a:pt x="152" y="2"/>
                  </a:cubicBezTo>
                  <a:cubicBezTo>
                    <a:pt x="152" y="1"/>
                    <a:pt x="151" y="1"/>
                    <a:pt x="152" y="1"/>
                  </a:cubicBezTo>
                  <a:cubicBezTo>
                    <a:pt x="152" y="1"/>
                    <a:pt x="152" y="1"/>
                    <a:pt x="152" y="1"/>
                  </a:cubicBezTo>
                  <a:cubicBezTo>
                    <a:pt x="152" y="2"/>
                    <a:pt x="152" y="2"/>
                    <a:pt x="153" y="2"/>
                  </a:cubicBezTo>
                  <a:cubicBezTo>
                    <a:pt x="153" y="2"/>
                    <a:pt x="153" y="1"/>
                    <a:pt x="153" y="1"/>
                  </a:cubicBezTo>
                  <a:cubicBezTo>
                    <a:pt x="153" y="1"/>
                    <a:pt x="153" y="1"/>
                    <a:pt x="153" y="1"/>
                  </a:cubicBezTo>
                  <a:cubicBezTo>
                    <a:pt x="153" y="1"/>
                    <a:pt x="153" y="1"/>
                    <a:pt x="153" y="1"/>
                  </a:cubicBezTo>
                  <a:cubicBezTo>
                    <a:pt x="153" y="1"/>
                    <a:pt x="154" y="1"/>
                    <a:pt x="154" y="1"/>
                  </a:cubicBezTo>
                  <a:cubicBezTo>
                    <a:pt x="154" y="1"/>
                    <a:pt x="154" y="2"/>
                    <a:pt x="154" y="2"/>
                  </a:cubicBezTo>
                  <a:cubicBezTo>
                    <a:pt x="154" y="2"/>
                    <a:pt x="154" y="2"/>
                    <a:pt x="155" y="2"/>
                  </a:cubicBezTo>
                  <a:cubicBezTo>
                    <a:pt x="155" y="3"/>
                    <a:pt x="155" y="3"/>
                    <a:pt x="156" y="3"/>
                  </a:cubicBezTo>
                  <a:cubicBezTo>
                    <a:pt x="155" y="3"/>
                    <a:pt x="155" y="3"/>
                    <a:pt x="155" y="3"/>
                  </a:cubicBezTo>
                  <a:cubicBezTo>
                    <a:pt x="155" y="3"/>
                    <a:pt x="155" y="4"/>
                    <a:pt x="155" y="4"/>
                  </a:cubicBezTo>
                  <a:cubicBezTo>
                    <a:pt x="155" y="4"/>
                    <a:pt x="155" y="4"/>
                    <a:pt x="155" y="4"/>
                  </a:cubicBezTo>
                  <a:cubicBezTo>
                    <a:pt x="155" y="4"/>
                    <a:pt x="155" y="4"/>
                    <a:pt x="155" y="5"/>
                  </a:cubicBezTo>
                  <a:cubicBezTo>
                    <a:pt x="155" y="5"/>
                    <a:pt x="155" y="5"/>
                    <a:pt x="155" y="5"/>
                  </a:cubicBezTo>
                  <a:cubicBezTo>
                    <a:pt x="155" y="4"/>
                    <a:pt x="155" y="4"/>
                    <a:pt x="155" y="4"/>
                  </a:cubicBezTo>
                  <a:cubicBezTo>
                    <a:pt x="155" y="4"/>
                    <a:pt x="155" y="4"/>
                    <a:pt x="155" y="4"/>
                  </a:cubicBezTo>
                  <a:cubicBezTo>
                    <a:pt x="156" y="4"/>
                    <a:pt x="156" y="4"/>
                    <a:pt x="156" y="4"/>
                  </a:cubicBezTo>
                  <a:cubicBezTo>
                    <a:pt x="156" y="4"/>
                    <a:pt x="157" y="4"/>
                    <a:pt x="157" y="4"/>
                  </a:cubicBezTo>
                  <a:cubicBezTo>
                    <a:pt x="157" y="4"/>
                    <a:pt x="157" y="4"/>
                    <a:pt x="158" y="4"/>
                  </a:cubicBezTo>
                  <a:cubicBezTo>
                    <a:pt x="158" y="4"/>
                    <a:pt x="158" y="3"/>
                    <a:pt x="158" y="3"/>
                  </a:cubicBezTo>
                  <a:cubicBezTo>
                    <a:pt x="158" y="3"/>
                    <a:pt x="158" y="3"/>
                    <a:pt x="158" y="3"/>
                  </a:cubicBezTo>
                  <a:cubicBezTo>
                    <a:pt x="158" y="3"/>
                    <a:pt x="157" y="3"/>
                    <a:pt x="157" y="3"/>
                  </a:cubicBezTo>
                  <a:cubicBezTo>
                    <a:pt x="157" y="2"/>
                    <a:pt x="157" y="2"/>
                    <a:pt x="156" y="2"/>
                  </a:cubicBezTo>
                  <a:cubicBezTo>
                    <a:pt x="156" y="2"/>
                    <a:pt x="156" y="2"/>
                    <a:pt x="156" y="3"/>
                  </a:cubicBezTo>
                  <a:cubicBezTo>
                    <a:pt x="156" y="3"/>
                    <a:pt x="156" y="3"/>
                    <a:pt x="156" y="3"/>
                  </a:cubicBezTo>
                  <a:cubicBezTo>
                    <a:pt x="156" y="2"/>
                    <a:pt x="156" y="2"/>
                    <a:pt x="155" y="2"/>
                  </a:cubicBezTo>
                  <a:cubicBezTo>
                    <a:pt x="155" y="2"/>
                    <a:pt x="155" y="2"/>
                    <a:pt x="155" y="2"/>
                  </a:cubicBezTo>
                  <a:cubicBezTo>
                    <a:pt x="155" y="2"/>
                    <a:pt x="155" y="2"/>
                    <a:pt x="155" y="1"/>
                  </a:cubicBezTo>
                  <a:cubicBezTo>
                    <a:pt x="155" y="1"/>
                    <a:pt x="155" y="1"/>
                    <a:pt x="155" y="1"/>
                  </a:cubicBezTo>
                  <a:cubicBezTo>
                    <a:pt x="155" y="1"/>
                    <a:pt x="155" y="1"/>
                    <a:pt x="155" y="1"/>
                  </a:cubicBezTo>
                  <a:cubicBezTo>
                    <a:pt x="156" y="1"/>
                    <a:pt x="156" y="1"/>
                    <a:pt x="156" y="2"/>
                  </a:cubicBezTo>
                  <a:cubicBezTo>
                    <a:pt x="156" y="2"/>
                    <a:pt x="156" y="2"/>
                    <a:pt x="156" y="2"/>
                  </a:cubicBezTo>
                  <a:cubicBezTo>
                    <a:pt x="156" y="1"/>
                    <a:pt x="157" y="1"/>
                    <a:pt x="157" y="1"/>
                  </a:cubicBezTo>
                  <a:cubicBezTo>
                    <a:pt x="158" y="1"/>
                    <a:pt x="158" y="1"/>
                    <a:pt x="158" y="1"/>
                  </a:cubicBezTo>
                  <a:cubicBezTo>
                    <a:pt x="158" y="1"/>
                    <a:pt x="159" y="1"/>
                    <a:pt x="159" y="1"/>
                  </a:cubicBezTo>
                  <a:cubicBezTo>
                    <a:pt x="159" y="2"/>
                    <a:pt x="159" y="2"/>
                    <a:pt x="159" y="2"/>
                  </a:cubicBezTo>
                  <a:cubicBezTo>
                    <a:pt x="159" y="3"/>
                    <a:pt x="160" y="3"/>
                    <a:pt x="160" y="3"/>
                  </a:cubicBezTo>
                  <a:cubicBezTo>
                    <a:pt x="160" y="3"/>
                    <a:pt x="160" y="3"/>
                    <a:pt x="160" y="3"/>
                  </a:cubicBezTo>
                  <a:cubicBezTo>
                    <a:pt x="160" y="3"/>
                    <a:pt x="160" y="4"/>
                    <a:pt x="160" y="4"/>
                  </a:cubicBezTo>
                  <a:cubicBezTo>
                    <a:pt x="160" y="4"/>
                    <a:pt x="161" y="4"/>
                    <a:pt x="161" y="3"/>
                  </a:cubicBezTo>
                  <a:cubicBezTo>
                    <a:pt x="161" y="3"/>
                    <a:pt x="161" y="3"/>
                    <a:pt x="161" y="3"/>
                  </a:cubicBezTo>
                  <a:cubicBezTo>
                    <a:pt x="161" y="3"/>
                    <a:pt x="160" y="3"/>
                    <a:pt x="160" y="2"/>
                  </a:cubicBezTo>
                  <a:cubicBezTo>
                    <a:pt x="160" y="2"/>
                    <a:pt x="160" y="2"/>
                    <a:pt x="160" y="2"/>
                  </a:cubicBezTo>
                  <a:cubicBezTo>
                    <a:pt x="160" y="1"/>
                    <a:pt x="160" y="1"/>
                    <a:pt x="160" y="1"/>
                  </a:cubicBezTo>
                  <a:cubicBezTo>
                    <a:pt x="160" y="1"/>
                    <a:pt x="160" y="1"/>
                    <a:pt x="160" y="1"/>
                  </a:cubicBezTo>
                  <a:cubicBezTo>
                    <a:pt x="160" y="1"/>
                    <a:pt x="161" y="1"/>
                    <a:pt x="161" y="1"/>
                  </a:cubicBezTo>
                  <a:cubicBezTo>
                    <a:pt x="161" y="1"/>
                    <a:pt x="161" y="1"/>
                    <a:pt x="161" y="2"/>
                  </a:cubicBezTo>
                  <a:cubicBezTo>
                    <a:pt x="161" y="2"/>
                    <a:pt x="161" y="2"/>
                    <a:pt x="161" y="2"/>
                  </a:cubicBezTo>
                  <a:cubicBezTo>
                    <a:pt x="161" y="2"/>
                    <a:pt x="162" y="2"/>
                    <a:pt x="162" y="2"/>
                  </a:cubicBezTo>
                  <a:cubicBezTo>
                    <a:pt x="162" y="2"/>
                    <a:pt x="162" y="2"/>
                    <a:pt x="162" y="2"/>
                  </a:cubicBezTo>
                  <a:cubicBezTo>
                    <a:pt x="162" y="1"/>
                    <a:pt x="162" y="1"/>
                    <a:pt x="162" y="1"/>
                  </a:cubicBezTo>
                  <a:cubicBezTo>
                    <a:pt x="163" y="1"/>
                    <a:pt x="163" y="1"/>
                    <a:pt x="163" y="1"/>
                  </a:cubicBezTo>
                  <a:cubicBezTo>
                    <a:pt x="164" y="1"/>
                    <a:pt x="164" y="2"/>
                    <a:pt x="164" y="2"/>
                  </a:cubicBezTo>
                  <a:cubicBezTo>
                    <a:pt x="164" y="2"/>
                    <a:pt x="164" y="2"/>
                    <a:pt x="164" y="2"/>
                  </a:cubicBezTo>
                  <a:cubicBezTo>
                    <a:pt x="164" y="2"/>
                    <a:pt x="165" y="2"/>
                    <a:pt x="165" y="1"/>
                  </a:cubicBezTo>
                  <a:cubicBezTo>
                    <a:pt x="165" y="1"/>
                    <a:pt x="165" y="1"/>
                    <a:pt x="166" y="1"/>
                  </a:cubicBezTo>
                  <a:cubicBezTo>
                    <a:pt x="166" y="1"/>
                    <a:pt x="167" y="1"/>
                    <a:pt x="167" y="1"/>
                  </a:cubicBezTo>
                  <a:cubicBezTo>
                    <a:pt x="167" y="1"/>
                    <a:pt x="168" y="1"/>
                    <a:pt x="168" y="1"/>
                  </a:cubicBezTo>
                  <a:cubicBezTo>
                    <a:pt x="168" y="1"/>
                    <a:pt x="169" y="1"/>
                    <a:pt x="169" y="0"/>
                  </a:cubicBezTo>
                  <a:cubicBezTo>
                    <a:pt x="169" y="0"/>
                    <a:pt x="170" y="1"/>
                    <a:pt x="170" y="1"/>
                  </a:cubicBezTo>
                  <a:cubicBezTo>
                    <a:pt x="170" y="1"/>
                    <a:pt x="171" y="1"/>
                    <a:pt x="171" y="0"/>
                  </a:cubicBezTo>
                  <a:cubicBezTo>
                    <a:pt x="171" y="1"/>
                    <a:pt x="171" y="1"/>
                    <a:pt x="172" y="1"/>
                  </a:cubicBezTo>
                  <a:cubicBezTo>
                    <a:pt x="172" y="1"/>
                    <a:pt x="172" y="1"/>
                    <a:pt x="172" y="1"/>
                  </a:cubicBezTo>
                  <a:cubicBezTo>
                    <a:pt x="173" y="1"/>
                    <a:pt x="173" y="1"/>
                    <a:pt x="173" y="0"/>
                  </a:cubicBezTo>
                  <a:cubicBezTo>
                    <a:pt x="173" y="1"/>
                    <a:pt x="173" y="1"/>
                    <a:pt x="174" y="1"/>
                  </a:cubicBezTo>
                  <a:cubicBezTo>
                    <a:pt x="174" y="1"/>
                    <a:pt x="174" y="1"/>
                    <a:pt x="174" y="1"/>
                  </a:cubicBezTo>
                  <a:cubicBezTo>
                    <a:pt x="174" y="1"/>
                    <a:pt x="174" y="2"/>
                    <a:pt x="174" y="2"/>
                  </a:cubicBezTo>
                  <a:cubicBezTo>
                    <a:pt x="174" y="2"/>
                    <a:pt x="175" y="2"/>
                    <a:pt x="175" y="2"/>
                  </a:cubicBezTo>
                  <a:cubicBezTo>
                    <a:pt x="175" y="2"/>
                    <a:pt x="176" y="2"/>
                    <a:pt x="175" y="1"/>
                  </a:cubicBezTo>
                  <a:cubicBezTo>
                    <a:pt x="175" y="1"/>
                    <a:pt x="175" y="1"/>
                    <a:pt x="175" y="1"/>
                  </a:cubicBezTo>
                  <a:cubicBezTo>
                    <a:pt x="177" y="0"/>
                    <a:pt x="178" y="0"/>
                    <a:pt x="179" y="1"/>
                  </a:cubicBezTo>
                  <a:cubicBezTo>
                    <a:pt x="179" y="1"/>
                    <a:pt x="179" y="1"/>
                    <a:pt x="179" y="2"/>
                  </a:cubicBezTo>
                  <a:cubicBezTo>
                    <a:pt x="179" y="2"/>
                    <a:pt x="179" y="2"/>
                    <a:pt x="178" y="2"/>
                  </a:cubicBezTo>
                  <a:cubicBezTo>
                    <a:pt x="178" y="2"/>
                    <a:pt x="177" y="2"/>
                    <a:pt x="177" y="1"/>
                  </a:cubicBezTo>
                  <a:cubicBezTo>
                    <a:pt x="177" y="1"/>
                    <a:pt x="176" y="1"/>
                    <a:pt x="176" y="2"/>
                  </a:cubicBezTo>
                  <a:cubicBezTo>
                    <a:pt x="176" y="2"/>
                    <a:pt x="176" y="2"/>
                    <a:pt x="176" y="2"/>
                  </a:cubicBezTo>
                  <a:cubicBezTo>
                    <a:pt x="176" y="3"/>
                    <a:pt x="176" y="3"/>
                    <a:pt x="176" y="3"/>
                  </a:cubicBezTo>
                  <a:cubicBezTo>
                    <a:pt x="176" y="3"/>
                    <a:pt x="176" y="3"/>
                    <a:pt x="176" y="3"/>
                  </a:cubicBezTo>
                  <a:cubicBezTo>
                    <a:pt x="177" y="3"/>
                    <a:pt x="177" y="3"/>
                    <a:pt x="176" y="4"/>
                  </a:cubicBezTo>
                  <a:cubicBezTo>
                    <a:pt x="176" y="4"/>
                    <a:pt x="176" y="4"/>
                    <a:pt x="176" y="4"/>
                  </a:cubicBezTo>
                  <a:cubicBezTo>
                    <a:pt x="176" y="4"/>
                    <a:pt x="176" y="4"/>
                    <a:pt x="176" y="4"/>
                  </a:cubicBezTo>
                  <a:cubicBezTo>
                    <a:pt x="177" y="4"/>
                    <a:pt x="177" y="4"/>
                    <a:pt x="177" y="4"/>
                  </a:cubicBezTo>
                  <a:cubicBezTo>
                    <a:pt x="177" y="4"/>
                    <a:pt x="177" y="4"/>
                    <a:pt x="178" y="4"/>
                  </a:cubicBezTo>
                  <a:cubicBezTo>
                    <a:pt x="178" y="4"/>
                    <a:pt x="178" y="4"/>
                    <a:pt x="178" y="4"/>
                  </a:cubicBezTo>
                  <a:cubicBezTo>
                    <a:pt x="178" y="4"/>
                    <a:pt x="179" y="4"/>
                    <a:pt x="179" y="4"/>
                  </a:cubicBezTo>
                  <a:cubicBezTo>
                    <a:pt x="179" y="4"/>
                    <a:pt x="179" y="3"/>
                    <a:pt x="179" y="3"/>
                  </a:cubicBezTo>
                  <a:cubicBezTo>
                    <a:pt x="179" y="3"/>
                    <a:pt x="179" y="2"/>
                    <a:pt x="179" y="2"/>
                  </a:cubicBezTo>
                  <a:cubicBezTo>
                    <a:pt x="180" y="2"/>
                    <a:pt x="180" y="2"/>
                    <a:pt x="180" y="2"/>
                  </a:cubicBezTo>
                  <a:cubicBezTo>
                    <a:pt x="181" y="2"/>
                    <a:pt x="181" y="2"/>
                    <a:pt x="181" y="2"/>
                  </a:cubicBezTo>
                  <a:cubicBezTo>
                    <a:pt x="181" y="2"/>
                    <a:pt x="181" y="2"/>
                    <a:pt x="181" y="2"/>
                  </a:cubicBezTo>
                  <a:cubicBezTo>
                    <a:pt x="181" y="2"/>
                    <a:pt x="180" y="1"/>
                    <a:pt x="180" y="1"/>
                  </a:cubicBezTo>
                  <a:cubicBezTo>
                    <a:pt x="180" y="1"/>
                    <a:pt x="180" y="1"/>
                    <a:pt x="179" y="1"/>
                  </a:cubicBezTo>
                  <a:cubicBezTo>
                    <a:pt x="179" y="1"/>
                    <a:pt x="180" y="0"/>
                    <a:pt x="180" y="0"/>
                  </a:cubicBezTo>
                  <a:cubicBezTo>
                    <a:pt x="180" y="0"/>
                    <a:pt x="181" y="1"/>
                    <a:pt x="181" y="1"/>
                  </a:cubicBezTo>
                  <a:cubicBezTo>
                    <a:pt x="181" y="1"/>
                    <a:pt x="182" y="0"/>
                    <a:pt x="182" y="0"/>
                  </a:cubicBezTo>
                  <a:cubicBezTo>
                    <a:pt x="182" y="0"/>
                    <a:pt x="183" y="0"/>
                    <a:pt x="183" y="0"/>
                  </a:cubicBezTo>
                  <a:cubicBezTo>
                    <a:pt x="183" y="1"/>
                    <a:pt x="184" y="1"/>
                    <a:pt x="184" y="0"/>
                  </a:cubicBezTo>
                  <a:cubicBezTo>
                    <a:pt x="185" y="0"/>
                    <a:pt x="185" y="0"/>
                    <a:pt x="186" y="1"/>
                  </a:cubicBezTo>
                  <a:cubicBezTo>
                    <a:pt x="186" y="1"/>
                    <a:pt x="186" y="1"/>
                    <a:pt x="186" y="2"/>
                  </a:cubicBezTo>
                  <a:cubicBezTo>
                    <a:pt x="186" y="2"/>
                    <a:pt x="186" y="2"/>
                    <a:pt x="186" y="2"/>
                  </a:cubicBezTo>
                  <a:cubicBezTo>
                    <a:pt x="187" y="2"/>
                    <a:pt x="187" y="2"/>
                    <a:pt x="187" y="2"/>
                  </a:cubicBezTo>
                  <a:cubicBezTo>
                    <a:pt x="187" y="1"/>
                    <a:pt x="188" y="1"/>
                    <a:pt x="188" y="1"/>
                  </a:cubicBezTo>
                  <a:cubicBezTo>
                    <a:pt x="189" y="1"/>
                    <a:pt x="190" y="1"/>
                    <a:pt x="191" y="1"/>
                  </a:cubicBezTo>
                  <a:cubicBezTo>
                    <a:pt x="191" y="1"/>
                    <a:pt x="191" y="1"/>
                    <a:pt x="192" y="2"/>
                  </a:cubicBezTo>
                  <a:cubicBezTo>
                    <a:pt x="192" y="2"/>
                    <a:pt x="192" y="2"/>
                    <a:pt x="192" y="2"/>
                  </a:cubicBezTo>
                  <a:cubicBezTo>
                    <a:pt x="193" y="2"/>
                    <a:pt x="193" y="2"/>
                    <a:pt x="193" y="2"/>
                  </a:cubicBezTo>
                  <a:cubicBezTo>
                    <a:pt x="193" y="1"/>
                    <a:pt x="192" y="1"/>
                    <a:pt x="192" y="1"/>
                  </a:cubicBezTo>
                  <a:cubicBezTo>
                    <a:pt x="192" y="1"/>
                    <a:pt x="192" y="1"/>
                    <a:pt x="192" y="0"/>
                  </a:cubicBezTo>
                  <a:cubicBezTo>
                    <a:pt x="192" y="0"/>
                    <a:pt x="192" y="0"/>
                    <a:pt x="192" y="0"/>
                  </a:cubicBezTo>
                  <a:cubicBezTo>
                    <a:pt x="193" y="0"/>
                    <a:pt x="193" y="1"/>
                    <a:pt x="193" y="0"/>
                  </a:cubicBezTo>
                  <a:cubicBezTo>
                    <a:pt x="194" y="0"/>
                    <a:pt x="194" y="0"/>
                    <a:pt x="195" y="0"/>
                  </a:cubicBezTo>
                  <a:cubicBezTo>
                    <a:pt x="195" y="0"/>
                    <a:pt x="195" y="1"/>
                    <a:pt x="195" y="1"/>
                  </a:cubicBezTo>
                  <a:cubicBezTo>
                    <a:pt x="195" y="1"/>
                    <a:pt x="195" y="1"/>
                    <a:pt x="195" y="1"/>
                  </a:cubicBezTo>
                  <a:cubicBezTo>
                    <a:pt x="195" y="1"/>
                    <a:pt x="196" y="1"/>
                    <a:pt x="196" y="1"/>
                  </a:cubicBezTo>
                  <a:cubicBezTo>
                    <a:pt x="196" y="1"/>
                    <a:pt x="197" y="1"/>
                    <a:pt x="197" y="1"/>
                  </a:cubicBezTo>
                  <a:cubicBezTo>
                    <a:pt x="198" y="1"/>
                    <a:pt x="198" y="1"/>
                    <a:pt x="199" y="1"/>
                  </a:cubicBezTo>
                  <a:cubicBezTo>
                    <a:pt x="199" y="1"/>
                    <a:pt x="199" y="1"/>
                    <a:pt x="199" y="1"/>
                  </a:cubicBezTo>
                  <a:cubicBezTo>
                    <a:pt x="199" y="1"/>
                    <a:pt x="199" y="1"/>
                    <a:pt x="199" y="1"/>
                  </a:cubicBezTo>
                  <a:cubicBezTo>
                    <a:pt x="199" y="1"/>
                    <a:pt x="199" y="1"/>
                    <a:pt x="199" y="1"/>
                  </a:cubicBezTo>
                  <a:cubicBezTo>
                    <a:pt x="199" y="1"/>
                    <a:pt x="199" y="1"/>
                    <a:pt x="199" y="1"/>
                  </a:cubicBezTo>
                  <a:cubicBezTo>
                    <a:pt x="199" y="1"/>
                    <a:pt x="199" y="0"/>
                    <a:pt x="199" y="0"/>
                  </a:cubicBezTo>
                  <a:cubicBezTo>
                    <a:pt x="200" y="1"/>
                    <a:pt x="200" y="0"/>
                    <a:pt x="201" y="0"/>
                  </a:cubicBezTo>
                  <a:cubicBezTo>
                    <a:pt x="201" y="1"/>
                    <a:pt x="201" y="1"/>
                    <a:pt x="201" y="2"/>
                  </a:cubicBezTo>
                  <a:cubicBezTo>
                    <a:pt x="201" y="2"/>
                    <a:pt x="201" y="2"/>
                    <a:pt x="201" y="2"/>
                  </a:cubicBezTo>
                  <a:cubicBezTo>
                    <a:pt x="202" y="2"/>
                    <a:pt x="202" y="2"/>
                    <a:pt x="203" y="2"/>
                  </a:cubicBezTo>
                  <a:cubicBezTo>
                    <a:pt x="203" y="2"/>
                    <a:pt x="202" y="2"/>
                    <a:pt x="202" y="2"/>
                  </a:cubicBezTo>
                  <a:cubicBezTo>
                    <a:pt x="202" y="1"/>
                    <a:pt x="202" y="1"/>
                    <a:pt x="202" y="0"/>
                  </a:cubicBezTo>
                  <a:cubicBezTo>
                    <a:pt x="202" y="0"/>
                    <a:pt x="203" y="0"/>
                    <a:pt x="203" y="0"/>
                  </a:cubicBezTo>
                  <a:cubicBezTo>
                    <a:pt x="203" y="0"/>
                    <a:pt x="203" y="0"/>
                    <a:pt x="203" y="0"/>
                  </a:cubicBezTo>
                  <a:cubicBezTo>
                    <a:pt x="203" y="1"/>
                    <a:pt x="203" y="1"/>
                    <a:pt x="203" y="1"/>
                  </a:cubicBezTo>
                  <a:cubicBezTo>
                    <a:pt x="203" y="1"/>
                    <a:pt x="203" y="1"/>
                    <a:pt x="204" y="1"/>
                  </a:cubicBezTo>
                  <a:cubicBezTo>
                    <a:pt x="204" y="1"/>
                    <a:pt x="204" y="0"/>
                    <a:pt x="204" y="0"/>
                  </a:cubicBezTo>
                  <a:cubicBezTo>
                    <a:pt x="205" y="1"/>
                    <a:pt x="205" y="1"/>
                    <a:pt x="205" y="1"/>
                  </a:cubicBezTo>
                  <a:cubicBezTo>
                    <a:pt x="205" y="1"/>
                    <a:pt x="206" y="1"/>
                    <a:pt x="206" y="1"/>
                  </a:cubicBezTo>
                  <a:cubicBezTo>
                    <a:pt x="206" y="1"/>
                    <a:pt x="206" y="1"/>
                    <a:pt x="206" y="1"/>
                  </a:cubicBezTo>
                  <a:cubicBezTo>
                    <a:pt x="207" y="0"/>
                    <a:pt x="207" y="0"/>
                    <a:pt x="208" y="0"/>
                  </a:cubicBezTo>
                  <a:cubicBezTo>
                    <a:pt x="208" y="0"/>
                    <a:pt x="208" y="0"/>
                    <a:pt x="208" y="1"/>
                  </a:cubicBezTo>
                  <a:cubicBezTo>
                    <a:pt x="208" y="1"/>
                    <a:pt x="209" y="2"/>
                    <a:pt x="209" y="2"/>
                  </a:cubicBezTo>
                  <a:cubicBezTo>
                    <a:pt x="208" y="2"/>
                    <a:pt x="208" y="2"/>
                    <a:pt x="208" y="2"/>
                  </a:cubicBezTo>
                  <a:cubicBezTo>
                    <a:pt x="208" y="2"/>
                    <a:pt x="208" y="2"/>
                    <a:pt x="208" y="2"/>
                  </a:cubicBezTo>
                  <a:cubicBezTo>
                    <a:pt x="208" y="2"/>
                    <a:pt x="208" y="2"/>
                    <a:pt x="208" y="2"/>
                  </a:cubicBezTo>
                  <a:cubicBezTo>
                    <a:pt x="208" y="2"/>
                    <a:pt x="208" y="2"/>
                    <a:pt x="208" y="2"/>
                  </a:cubicBezTo>
                  <a:cubicBezTo>
                    <a:pt x="208" y="2"/>
                    <a:pt x="208" y="2"/>
                    <a:pt x="208" y="2"/>
                  </a:cubicBezTo>
                  <a:cubicBezTo>
                    <a:pt x="208" y="2"/>
                    <a:pt x="209" y="2"/>
                    <a:pt x="209" y="2"/>
                  </a:cubicBezTo>
                  <a:cubicBezTo>
                    <a:pt x="209" y="2"/>
                    <a:pt x="209" y="3"/>
                    <a:pt x="209" y="3"/>
                  </a:cubicBezTo>
                  <a:cubicBezTo>
                    <a:pt x="209" y="3"/>
                    <a:pt x="209" y="3"/>
                    <a:pt x="209" y="3"/>
                  </a:cubicBezTo>
                  <a:cubicBezTo>
                    <a:pt x="210" y="3"/>
                    <a:pt x="210" y="3"/>
                    <a:pt x="210" y="2"/>
                  </a:cubicBezTo>
                  <a:cubicBezTo>
                    <a:pt x="210" y="2"/>
                    <a:pt x="211" y="2"/>
                    <a:pt x="211" y="2"/>
                  </a:cubicBezTo>
                  <a:cubicBezTo>
                    <a:pt x="211" y="2"/>
                    <a:pt x="211" y="2"/>
                    <a:pt x="211" y="2"/>
                  </a:cubicBezTo>
                  <a:cubicBezTo>
                    <a:pt x="211" y="2"/>
                    <a:pt x="211" y="2"/>
                    <a:pt x="211" y="2"/>
                  </a:cubicBezTo>
                  <a:cubicBezTo>
                    <a:pt x="211" y="2"/>
                    <a:pt x="211" y="2"/>
                    <a:pt x="211" y="2"/>
                  </a:cubicBezTo>
                  <a:cubicBezTo>
                    <a:pt x="211" y="1"/>
                    <a:pt x="211" y="1"/>
                    <a:pt x="210" y="1"/>
                  </a:cubicBezTo>
                  <a:cubicBezTo>
                    <a:pt x="210" y="1"/>
                    <a:pt x="210" y="1"/>
                    <a:pt x="209" y="1"/>
                  </a:cubicBezTo>
                  <a:cubicBezTo>
                    <a:pt x="209" y="1"/>
                    <a:pt x="209" y="1"/>
                    <a:pt x="209" y="1"/>
                  </a:cubicBezTo>
                  <a:cubicBezTo>
                    <a:pt x="209" y="1"/>
                    <a:pt x="209" y="1"/>
                    <a:pt x="209" y="1"/>
                  </a:cubicBezTo>
                  <a:cubicBezTo>
                    <a:pt x="209" y="1"/>
                    <a:pt x="210" y="0"/>
                    <a:pt x="210" y="0"/>
                  </a:cubicBezTo>
                  <a:cubicBezTo>
                    <a:pt x="211" y="0"/>
                    <a:pt x="211" y="0"/>
                    <a:pt x="212" y="0"/>
                  </a:cubicBezTo>
                  <a:cubicBezTo>
                    <a:pt x="212" y="0"/>
                    <a:pt x="213" y="0"/>
                    <a:pt x="213" y="0"/>
                  </a:cubicBezTo>
                  <a:cubicBezTo>
                    <a:pt x="213" y="0"/>
                    <a:pt x="213" y="1"/>
                    <a:pt x="213" y="1"/>
                  </a:cubicBezTo>
                  <a:cubicBezTo>
                    <a:pt x="213" y="1"/>
                    <a:pt x="213" y="1"/>
                    <a:pt x="213" y="1"/>
                  </a:cubicBezTo>
                  <a:cubicBezTo>
                    <a:pt x="213" y="1"/>
                    <a:pt x="213" y="1"/>
                    <a:pt x="212" y="1"/>
                  </a:cubicBezTo>
                  <a:cubicBezTo>
                    <a:pt x="212" y="2"/>
                    <a:pt x="212" y="2"/>
                    <a:pt x="212" y="2"/>
                  </a:cubicBezTo>
                  <a:cubicBezTo>
                    <a:pt x="212" y="2"/>
                    <a:pt x="212" y="2"/>
                    <a:pt x="213" y="2"/>
                  </a:cubicBezTo>
                  <a:cubicBezTo>
                    <a:pt x="213" y="2"/>
                    <a:pt x="213" y="2"/>
                    <a:pt x="213" y="2"/>
                  </a:cubicBezTo>
                  <a:cubicBezTo>
                    <a:pt x="213" y="2"/>
                    <a:pt x="213" y="2"/>
                    <a:pt x="214" y="2"/>
                  </a:cubicBezTo>
                  <a:cubicBezTo>
                    <a:pt x="214" y="3"/>
                    <a:pt x="214" y="3"/>
                    <a:pt x="214" y="3"/>
                  </a:cubicBezTo>
                  <a:cubicBezTo>
                    <a:pt x="215" y="3"/>
                    <a:pt x="215" y="3"/>
                    <a:pt x="216" y="3"/>
                  </a:cubicBezTo>
                  <a:cubicBezTo>
                    <a:pt x="216" y="3"/>
                    <a:pt x="216" y="3"/>
                    <a:pt x="216" y="3"/>
                  </a:cubicBezTo>
                  <a:cubicBezTo>
                    <a:pt x="216" y="3"/>
                    <a:pt x="217" y="3"/>
                    <a:pt x="217" y="3"/>
                  </a:cubicBezTo>
                  <a:cubicBezTo>
                    <a:pt x="217" y="3"/>
                    <a:pt x="217" y="3"/>
                    <a:pt x="217" y="3"/>
                  </a:cubicBezTo>
                  <a:cubicBezTo>
                    <a:pt x="217" y="3"/>
                    <a:pt x="217" y="4"/>
                    <a:pt x="217" y="4"/>
                  </a:cubicBezTo>
                  <a:cubicBezTo>
                    <a:pt x="218" y="4"/>
                    <a:pt x="218" y="4"/>
                    <a:pt x="218" y="5"/>
                  </a:cubicBezTo>
                  <a:cubicBezTo>
                    <a:pt x="218" y="4"/>
                    <a:pt x="218" y="4"/>
                    <a:pt x="218" y="4"/>
                  </a:cubicBezTo>
                  <a:cubicBezTo>
                    <a:pt x="218" y="4"/>
                    <a:pt x="218" y="5"/>
                    <a:pt x="217" y="4"/>
                  </a:cubicBezTo>
                  <a:cubicBezTo>
                    <a:pt x="217" y="4"/>
                    <a:pt x="217" y="4"/>
                    <a:pt x="217" y="4"/>
                  </a:cubicBezTo>
                  <a:cubicBezTo>
                    <a:pt x="217" y="4"/>
                    <a:pt x="217" y="4"/>
                    <a:pt x="217" y="4"/>
                  </a:cubicBezTo>
                  <a:cubicBezTo>
                    <a:pt x="217" y="5"/>
                    <a:pt x="217" y="5"/>
                    <a:pt x="217" y="5"/>
                  </a:cubicBezTo>
                  <a:cubicBezTo>
                    <a:pt x="217" y="5"/>
                    <a:pt x="217" y="5"/>
                    <a:pt x="217" y="6"/>
                  </a:cubicBezTo>
                  <a:cubicBezTo>
                    <a:pt x="217" y="6"/>
                    <a:pt x="217" y="6"/>
                    <a:pt x="217" y="6"/>
                  </a:cubicBezTo>
                  <a:cubicBezTo>
                    <a:pt x="217" y="7"/>
                    <a:pt x="216" y="7"/>
                    <a:pt x="216" y="7"/>
                  </a:cubicBezTo>
                  <a:cubicBezTo>
                    <a:pt x="216" y="7"/>
                    <a:pt x="216" y="7"/>
                    <a:pt x="215" y="7"/>
                  </a:cubicBezTo>
                  <a:cubicBezTo>
                    <a:pt x="215" y="6"/>
                    <a:pt x="214" y="6"/>
                    <a:pt x="213" y="7"/>
                  </a:cubicBezTo>
                  <a:cubicBezTo>
                    <a:pt x="213" y="7"/>
                    <a:pt x="213" y="7"/>
                    <a:pt x="212" y="7"/>
                  </a:cubicBezTo>
                  <a:cubicBezTo>
                    <a:pt x="212" y="7"/>
                    <a:pt x="211" y="7"/>
                    <a:pt x="211" y="6"/>
                  </a:cubicBezTo>
                  <a:cubicBezTo>
                    <a:pt x="210" y="6"/>
                    <a:pt x="210" y="6"/>
                    <a:pt x="209" y="6"/>
                  </a:cubicBezTo>
                  <a:cubicBezTo>
                    <a:pt x="209" y="6"/>
                    <a:pt x="209" y="6"/>
                    <a:pt x="209" y="6"/>
                  </a:cubicBezTo>
                  <a:cubicBezTo>
                    <a:pt x="209" y="6"/>
                    <a:pt x="208" y="6"/>
                    <a:pt x="208" y="6"/>
                  </a:cubicBezTo>
                  <a:cubicBezTo>
                    <a:pt x="208" y="6"/>
                    <a:pt x="208" y="5"/>
                    <a:pt x="209" y="5"/>
                  </a:cubicBezTo>
                  <a:cubicBezTo>
                    <a:pt x="209" y="5"/>
                    <a:pt x="209" y="5"/>
                    <a:pt x="209" y="4"/>
                  </a:cubicBezTo>
                  <a:cubicBezTo>
                    <a:pt x="210" y="4"/>
                    <a:pt x="209" y="4"/>
                    <a:pt x="209" y="4"/>
                  </a:cubicBezTo>
                  <a:cubicBezTo>
                    <a:pt x="209" y="4"/>
                    <a:pt x="208" y="4"/>
                    <a:pt x="207" y="4"/>
                  </a:cubicBezTo>
                  <a:cubicBezTo>
                    <a:pt x="208" y="4"/>
                    <a:pt x="208" y="4"/>
                    <a:pt x="208" y="5"/>
                  </a:cubicBezTo>
                  <a:cubicBezTo>
                    <a:pt x="208" y="5"/>
                    <a:pt x="208" y="5"/>
                    <a:pt x="208" y="5"/>
                  </a:cubicBezTo>
                  <a:cubicBezTo>
                    <a:pt x="208" y="5"/>
                    <a:pt x="208" y="5"/>
                    <a:pt x="208" y="5"/>
                  </a:cubicBezTo>
                  <a:cubicBezTo>
                    <a:pt x="208" y="5"/>
                    <a:pt x="208" y="6"/>
                    <a:pt x="208" y="6"/>
                  </a:cubicBezTo>
                  <a:cubicBezTo>
                    <a:pt x="207" y="6"/>
                    <a:pt x="206" y="6"/>
                    <a:pt x="206" y="6"/>
                  </a:cubicBezTo>
                  <a:cubicBezTo>
                    <a:pt x="206" y="5"/>
                    <a:pt x="206" y="5"/>
                    <a:pt x="205" y="5"/>
                  </a:cubicBezTo>
                  <a:cubicBezTo>
                    <a:pt x="205" y="5"/>
                    <a:pt x="205" y="5"/>
                    <a:pt x="205" y="5"/>
                  </a:cubicBezTo>
                  <a:cubicBezTo>
                    <a:pt x="205" y="6"/>
                    <a:pt x="205" y="6"/>
                    <a:pt x="205" y="6"/>
                  </a:cubicBezTo>
                  <a:cubicBezTo>
                    <a:pt x="204" y="5"/>
                    <a:pt x="204" y="5"/>
                    <a:pt x="204" y="5"/>
                  </a:cubicBezTo>
                  <a:cubicBezTo>
                    <a:pt x="203" y="5"/>
                    <a:pt x="203" y="5"/>
                    <a:pt x="203" y="5"/>
                  </a:cubicBezTo>
                  <a:cubicBezTo>
                    <a:pt x="203" y="5"/>
                    <a:pt x="203" y="5"/>
                    <a:pt x="203" y="5"/>
                  </a:cubicBezTo>
                  <a:cubicBezTo>
                    <a:pt x="203" y="5"/>
                    <a:pt x="203" y="5"/>
                    <a:pt x="203" y="5"/>
                  </a:cubicBezTo>
                  <a:cubicBezTo>
                    <a:pt x="203" y="5"/>
                    <a:pt x="203" y="5"/>
                    <a:pt x="203" y="5"/>
                  </a:cubicBezTo>
                  <a:cubicBezTo>
                    <a:pt x="203" y="5"/>
                    <a:pt x="203" y="5"/>
                    <a:pt x="203" y="5"/>
                  </a:cubicBezTo>
                  <a:cubicBezTo>
                    <a:pt x="203" y="6"/>
                    <a:pt x="203" y="6"/>
                    <a:pt x="203" y="7"/>
                  </a:cubicBezTo>
                  <a:cubicBezTo>
                    <a:pt x="203" y="7"/>
                    <a:pt x="203" y="7"/>
                    <a:pt x="203" y="7"/>
                  </a:cubicBezTo>
                  <a:cubicBezTo>
                    <a:pt x="202" y="6"/>
                    <a:pt x="202" y="7"/>
                    <a:pt x="201" y="7"/>
                  </a:cubicBezTo>
                  <a:cubicBezTo>
                    <a:pt x="200" y="7"/>
                    <a:pt x="200" y="7"/>
                    <a:pt x="200" y="6"/>
                  </a:cubicBezTo>
                  <a:cubicBezTo>
                    <a:pt x="200" y="6"/>
                    <a:pt x="199" y="6"/>
                    <a:pt x="199" y="6"/>
                  </a:cubicBezTo>
                  <a:cubicBezTo>
                    <a:pt x="199" y="6"/>
                    <a:pt x="199" y="6"/>
                    <a:pt x="199" y="6"/>
                  </a:cubicBezTo>
                  <a:cubicBezTo>
                    <a:pt x="198" y="6"/>
                    <a:pt x="198" y="7"/>
                    <a:pt x="198" y="6"/>
                  </a:cubicBezTo>
                  <a:cubicBezTo>
                    <a:pt x="197" y="6"/>
                    <a:pt x="197" y="6"/>
                    <a:pt x="196" y="5"/>
                  </a:cubicBezTo>
                  <a:cubicBezTo>
                    <a:pt x="196" y="5"/>
                    <a:pt x="196" y="5"/>
                    <a:pt x="196" y="5"/>
                  </a:cubicBezTo>
                  <a:cubicBezTo>
                    <a:pt x="196" y="5"/>
                    <a:pt x="196" y="5"/>
                    <a:pt x="196" y="5"/>
                  </a:cubicBezTo>
                  <a:cubicBezTo>
                    <a:pt x="195" y="5"/>
                    <a:pt x="195" y="5"/>
                    <a:pt x="195" y="5"/>
                  </a:cubicBezTo>
                  <a:cubicBezTo>
                    <a:pt x="194" y="4"/>
                    <a:pt x="194" y="4"/>
                    <a:pt x="194" y="4"/>
                  </a:cubicBezTo>
                  <a:cubicBezTo>
                    <a:pt x="194" y="4"/>
                    <a:pt x="194" y="3"/>
                    <a:pt x="194" y="3"/>
                  </a:cubicBezTo>
                  <a:cubicBezTo>
                    <a:pt x="194" y="3"/>
                    <a:pt x="193" y="3"/>
                    <a:pt x="193" y="3"/>
                  </a:cubicBezTo>
                  <a:cubicBezTo>
                    <a:pt x="193" y="4"/>
                    <a:pt x="193" y="4"/>
                    <a:pt x="193" y="4"/>
                  </a:cubicBezTo>
                  <a:cubicBezTo>
                    <a:pt x="192" y="4"/>
                    <a:pt x="192" y="5"/>
                    <a:pt x="193" y="5"/>
                  </a:cubicBezTo>
                  <a:cubicBezTo>
                    <a:pt x="193" y="5"/>
                    <a:pt x="193" y="5"/>
                    <a:pt x="193" y="5"/>
                  </a:cubicBezTo>
                  <a:cubicBezTo>
                    <a:pt x="194" y="5"/>
                    <a:pt x="194" y="5"/>
                    <a:pt x="194" y="5"/>
                  </a:cubicBezTo>
                  <a:cubicBezTo>
                    <a:pt x="194" y="5"/>
                    <a:pt x="194" y="5"/>
                    <a:pt x="194" y="5"/>
                  </a:cubicBezTo>
                  <a:cubicBezTo>
                    <a:pt x="194" y="6"/>
                    <a:pt x="194" y="6"/>
                    <a:pt x="193" y="6"/>
                  </a:cubicBezTo>
                  <a:cubicBezTo>
                    <a:pt x="193" y="6"/>
                    <a:pt x="192" y="6"/>
                    <a:pt x="192" y="6"/>
                  </a:cubicBezTo>
                  <a:cubicBezTo>
                    <a:pt x="192" y="6"/>
                    <a:pt x="192" y="6"/>
                    <a:pt x="191" y="5"/>
                  </a:cubicBezTo>
                  <a:cubicBezTo>
                    <a:pt x="191" y="5"/>
                    <a:pt x="191" y="5"/>
                    <a:pt x="191" y="5"/>
                  </a:cubicBezTo>
                  <a:cubicBezTo>
                    <a:pt x="191" y="5"/>
                    <a:pt x="191" y="5"/>
                    <a:pt x="191" y="5"/>
                  </a:cubicBezTo>
                  <a:cubicBezTo>
                    <a:pt x="191" y="6"/>
                    <a:pt x="191" y="6"/>
                    <a:pt x="191" y="5"/>
                  </a:cubicBezTo>
                  <a:cubicBezTo>
                    <a:pt x="191" y="5"/>
                    <a:pt x="191" y="6"/>
                    <a:pt x="191" y="6"/>
                  </a:cubicBezTo>
                  <a:cubicBezTo>
                    <a:pt x="191" y="6"/>
                    <a:pt x="190" y="6"/>
                    <a:pt x="190" y="6"/>
                  </a:cubicBezTo>
                  <a:cubicBezTo>
                    <a:pt x="190" y="6"/>
                    <a:pt x="189" y="5"/>
                    <a:pt x="189" y="6"/>
                  </a:cubicBezTo>
                  <a:cubicBezTo>
                    <a:pt x="189" y="6"/>
                    <a:pt x="189" y="6"/>
                    <a:pt x="188" y="6"/>
                  </a:cubicBezTo>
                  <a:cubicBezTo>
                    <a:pt x="188" y="6"/>
                    <a:pt x="188" y="6"/>
                    <a:pt x="188" y="6"/>
                  </a:cubicBezTo>
                  <a:cubicBezTo>
                    <a:pt x="188" y="6"/>
                    <a:pt x="188" y="7"/>
                    <a:pt x="188" y="7"/>
                  </a:cubicBezTo>
                  <a:cubicBezTo>
                    <a:pt x="188" y="7"/>
                    <a:pt x="187" y="7"/>
                    <a:pt x="187" y="7"/>
                  </a:cubicBezTo>
                  <a:cubicBezTo>
                    <a:pt x="187" y="7"/>
                    <a:pt x="186" y="7"/>
                    <a:pt x="186" y="6"/>
                  </a:cubicBezTo>
                  <a:cubicBezTo>
                    <a:pt x="186" y="6"/>
                    <a:pt x="186" y="6"/>
                    <a:pt x="185" y="5"/>
                  </a:cubicBezTo>
                  <a:cubicBezTo>
                    <a:pt x="185" y="5"/>
                    <a:pt x="185" y="5"/>
                    <a:pt x="185" y="6"/>
                  </a:cubicBezTo>
                  <a:cubicBezTo>
                    <a:pt x="185" y="6"/>
                    <a:pt x="185" y="6"/>
                    <a:pt x="185" y="6"/>
                  </a:cubicBezTo>
                  <a:cubicBezTo>
                    <a:pt x="185" y="6"/>
                    <a:pt x="185" y="6"/>
                    <a:pt x="185" y="6"/>
                  </a:cubicBezTo>
                  <a:cubicBezTo>
                    <a:pt x="185" y="6"/>
                    <a:pt x="184" y="6"/>
                    <a:pt x="184" y="5"/>
                  </a:cubicBezTo>
                  <a:cubicBezTo>
                    <a:pt x="184" y="5"/>
                    <a:pt x="184" y="5"/>
                    <a:pt x="184" y="5"/>
                  </a:cubicBezTo>
                  <a:cubicBezTo>
                    <a:pt x="184" y="4"/>
                    <a:pt x="185" y="4"/>
                    <a:pt x="185" y="4"/>
                  </a:cubicBezTo>
                  <a:cubicBezTo>
                    <a:pt x="185" y="4"/>
                    <a:pt x="185" y="4"/>
                    <a:pt x="185" y="4"/>
                  </a:cubicBezTo>
                  <a:cubicBezTo>
                    <a:pt x="185" y="5"/>
                    <a:pt x="186" y="4"/>
                    <a:pt x="186" y="4"/>
                  </a:cubicBezTo>
                  <a:cubicBezTo>
                    <a:pt x="186" y="4"/>
                    <a:pt x="186" y="4"/>
                    <a:pt x="186" y="3"/>
                  </a:cubicBezTo>
                  <a:cubicBezTo>
                    <a:pt x="186" y="3"/>
                    <a:pt x="185" y="3"/>
                    <a:pt x="185" y="3"/>
                  </a:cubicBezTo>
                  <a:cubicBezTo>
                    <a:pt x="185" y="2"/>
                    <a:pt x="185" y="2"/>
                    <a:pt x="184" y="2"/>
                  </a:cubicBezTo>
                  <a:cubicBezTo>
                    <a:pt x="184" y="2"/>
                    <a:pt x="184" y="2"/>
                    <a:pt x="184" y="2"/>
                  </a:cubicBezTo>
                  <a:cubicBezTo>
                    <a:pt x="184" y="2"/>
                    <a:pt x="183" y="3"/>
                    <a:pt x="183" y="3"/>
                  </a:cubicBezTo>
                  <a:cubicBezTo>
                    <a:pt x="183" y="3"/>
                    <a:pt x="184" y="3"/>
                    <a:pt x="184" y="3"/>
                  </a:cubicBezTo>
                  <a:cubicBezTo>
                    <a:pt x="184" y="3"/>
                    <a:pt x="184" y="3"/>
                    <a:pt x="184" y="3"/>
                  </a:cubicBezTo>
                  <a:cubicBezTo>
                    <a:pt x="185" y="3"/>
                    <a:pt x="185" y="3"/>
                    <a:pt x="185" y="3"/>
                  </a:cubicBezTo>
                  <a:cubicBezTo>
                    <a:pt x="185" y="3"/>
                    <a:pt x="185" y="3"/>
                    <a:pt x="185" y="4"/>
                  </a:cubicBezTo>
                  <a:cubicBezTo>
                    <a:pt x="184" y="4"/>
                    <a:pt x="184" y="4"/>
                    <a:pt x="184" y="4"/>
                  </a:cubicBezTo>
                  <a:cubicBezTo>
                    <a:pt x="183" y="4"/>
                    <a:pt x="183" y="5"/>
                    <a:pt x="184" y="5"/>
                  </a:cubicBezTo>
                  <a:cubicBezTo>
                    <a:pt x="184" y="6"/>
                    <a:pt x="184" y="5"/>
                    <a:pt x="184" y="5"/>
                  </a:cubicBezTo>
                  <a:cubicBezTo>
                    <a:pt x="184" y="6"/>
                    <a:pt x="184" y="6"/>
                    <a:pt x="184" y="6"/>
                  </a:cubicBezTo>
                  <a:cubicBezTo>
                    <a:pt x="184" y="6"/>
                    <a:pt x="184" y="6"/>
                    <a:pt x="184" y="6"/>
                  </a:cubicBezTo>
                  <a:cubicBezTo>
                    <a:pt x="183" y="6"/>
                    <a:pt x="183" y="7"/>
                    <a:pt x="182" y="7"/>
                  </a:cubicBezTo>
                  <a:cubicBezTo>
                    <a:pt x="182" y="7"/>
                    <a:pt x="182" y="7"/>
                    <a:pt x="182" y="7"/>
                  </a:cubicBezTo>
                  <a:cubicBezTo>
                    <a:pt x="181" y="7"/>
                    <a:pt x="181" y="7"/>
                    <a:pt x="181" y="7"/>
                  </a:cubicBezTo>
                  <a:cubicBezTo>
                    <a:pt x="180" y="7"/>
                    <a:pt x="180" y="7"/>
                    <a:pt x="180" y="7"/>
                  </a:cubicBezTo>
                  <a:cubicBezTo>
                    <a:pt x="179" y="7"/>
                    <a:pt x="179" y="7"/>
                    <a:pt x="179" y="7"/>
                  </a:cubicBezTo>
                  <a:cubicBezTo>
                    <a:pt x="179" y="7"/>
                    <a:pt x="179" y="7"/>
                    <a:pt x="179" y="7"/>
                  </a:cubicBezTo>
                  <a:cubicBezTo>
                    <a:pt x="178" y="7"/>
                    <a:pt x="178" y="7"/>
                    <a:pt x="178" y="7"/>
                  </a:cubicBezTo>
                  <a:cubicBezTo>
                    <a:pt x="178" y="6"/>
                    <a:pt x="178" y="6"/>
                    <a:pt x="178" y="6"/>
                  </a:cubicBezTo>
                  <a:cubicBezTo>
                    <a:pt x="178" y="6"/>
                    <a:pt x="177" y="6"/>
                    <a:pt x="177" y="6"/>
                  </a:cubicBezTo>
                  <a:cubicBezTo>
                    <a:pt x="177" y="6"/>
                    <a:pt x="178" y="6"/>
                    <a:pt x="178" y="6"/>
                  </a:cubicBezTo>
                  <a:cubicBezTo>
                    <a:pt x="178" y="6"/>
                    <a:pt x="178" y="6"/>
                    <a:pt x="178" y="6"/>
                  </a:cubicBezTo>
                  <a:cubicBezTo>
                    <a:pt x="177" y="7"/>
                    <a:pt x="176" y="7"/>
                    <a:pt x="175" y="7"/>
                  </a:cubicBezTo>
                  <a:cubicBezTo>
                    <a:pt x="175" y="7"/>
                    <a:pt x="174" y="7"/>
                    <a:pt x="174" y="6"/>
                  </a:cubicBezTo>
                  <a:cubicBezTo>
                    <a:pt x="174" y="6"/>
                    <a:pt x="174" y="6"/>
                    <a:pt x="174" y="6"/>
                  </a:cubicBezTo>
                  <a:cubicBezTo>
                    <a:pt x="174" y="6"/>
                    <a:pt x="174" y="6"/>
                    <a:pt x="174" y="6"/>
                  </a:cubicBezTo>
                  <a:cubicBezTo>
                    <a:pt x="174" y="6"/>
                    <a:pt x="174" y="7"/>
                    <a:pt x="174" y="7"/>
                  </a:cubicBezTo>
                  <a:cubicBezTo>
                    <a:pt x="173" y="7"/>
                    <a:pt x="172" y="6"/>
                    <a:pt x="171" y="7"/>
                  </a:cubicBezTo>
                  <a:cubicBezTo>
                    <a:pt x="171" y="7"/>
                    <a:pt x="171" y="6"/>
                    <a:pt x="170" y="6"/>
                  </a:cubicBezTo>
                  <a:cubicBezTo>
                    <a:pt x="170" y="6"/>
                    <a:pt x="169" y="6"/>
                    <a:pt x="169" y="6"/>
                  </a:cubicBezTo>
                  <a:cubicBezTo>
                    <a:pt x="169" y="6"/>
                    <a:pt x="169" y="6"/>
                    <a:pt x="169" y="6"/>
                  </a:cubicBezTo>
                  <a:cubicBezTo>
                    <a:pt x="169" y="6"/>
                    <a:pt x="168" y="6"/>
                    <a:pt x="168" y="6"/>
                  </a:cubicBezTo>
                  <a:cubicBezTo>
                    <a:pt x="168" y="7"/>
                    <a:pt x="168" y="7"/>
                    <a:pt x="168" y="6"/>
                  </a:cubicBezTo>
                  <a:cubicBezTo>
                    <a:pt x="167" y="6"/>
                    <a:pt x="167" y="5"/>
                    <a:pt x="166" y="5"/>
                  </a:cubicBezTo>
                  <a:cubicBezTo>
                    <a:pt x="166" y="5"/>
                    <a:pt x="166" y="5"/>
                    <a:pt x="166" y="5"/>
                  </a:cubicBezTo>
                  <a:cubicBezTo>
                    <a:pt x="166" y="5"/>
                    <a:pt x="166" y="6"/>
                    <a:pt x="166" y="6"/>
                  </a:cubicBezTo>
                  <a:cubicBezTo>
                    <a:pt x="166" y="6"/>
                    <a:pt x="166" y="6"/>
                    <a:pt x="166" y="6"/>
                  </a:cubicBezTo>
                  <a:cubicBezTo>
                    <a:pt x="166" y="6"/>
                    <a:pt x="166" y="7"/>
                    <a:pt x="166" y="7"/>
                  </a:cubicBezTo>
                  <a:cubicBezTo>
                    <a:pt x="166" y="7"/>
                    <a:pt x="166" y="7"/>
                    <a:pt x="165" y="7"/>
                  </a:cubicBezTo>
                  <a:cubicBezTo>
                    <a:pt x="165" y="7"/>
                    <a:pt x="164" y="7"/>
                    <a:pt x="164" y="6"/>
                  </a:cubicBezTo>
                  <a:cubicBezTo>
                    <a:pt x="164" y="6"/>
                    <a:pt x="164" y="6"/>
                    <a:pt x="165" y="6"/>
                  </a:cubicBezTo>
                  <a:cubicBezTo>
                    <a:pt x="165" y="6"/>
                    <a:pt x="165" y="6"/>
                    <a:pt x="166" y="6"/>
                  </a:cubicBezTo>
                  <a:cubicBezTo>
                    <a:pt x="165" y="6"/>
                    <a:pt x="165" y="6"/>
                    <a:pt x="165" y="6"/>
                  </a:cubicBezTo>
                  <a:cubicBezTo>
                    <a:pt x="165" y="6"/>
                    <a:pt x="165" y="5"/>
                    <a:pt x="165" y="5"/>
                  </a:cubicBezTo>
                  <a:cubicBezTo>
                    <a:pt x="164" y="5"/>
                    <a:pt x="163" y="5"/>
                    <a:pt x="163" y="4"/>
                  </a:cubicBezTo>
                  <a:cubicBezTo>
                    <a:pt x="163" y="4"/>
                    <a:pt x="163" y="4"/>
                    <a:pt x="163" y="4"/>
                  </a:cubicBezTo>
                  <a:cubicBezTo>
                    <a:pt x="162" y="4"/>
                    <a:pt x="162" y="4"/>
                    <a:pt x="162" y="4"/>
                  </a:cubicBezTo>
                  <a:cubicBezTo>
                    <a:pt x="162" y="4"/>
                    <a:pt x="162" y="5"/>
                    <a:pt x="162" y="5"/>
                  </a:cubicBezTo>
                  <a:cubicBezTo>
                    <a:pt x="162" y="5"/>
                    <a:pt x="163" y="5"/>
                    <a:pt x="163" y="5"/>
                  </a:cubicBezTo>
                  <a:cubicBezTo>
                    <a:pt x="163" y="6"/>
                    <a:pt x="163" y="6"/>
                    <a:pt x="163" y="6"/>
                  </a:cubicBezTo>
                  <a:cubicBezTo>
                    <a:pt x="163" y="6"/>
                    <a:pt x="162" y="6"/>
                    <a:pt x="162" y="7"/>
                  </a:cubicBezTo>
                  <a:cubicBezTo>
                    <a:pt x="162" y="7"/>
                    <a:pt x="162" y="7"/>
                    <a:pt x="162" y="7"/>
                  </a:cubicBezTo>
                  <a:cubicBezTo>
                    <a:pt x="161" y="7"/>
                    <a:pt x="161" y="7"/>
                    <a:pt x="160" y="7"/>
                  </a:cubicBezTo>
                  <a:cubicBezTo>
                    <a:pt x="159" y="7"/>
                    <a:pt x="159" y="7"/>
                    <a:pt x="158" y="7"/>
                  </a:cubicBezTo>
                  <a:cubicBezTo>
                    <a:pt x="158" y="6"/>
                    <a:pt x="157" y="7"/>
                    <a:pt x="157" y="7"/>
                  </a:cubicBezTo>
                  <a:cubicBezTo>
                    <a:pt x="157" y="7"/>
                    <a:pt x="157" y="7"/>
                    <a:pt x="157" y="7"/>
                  </a:cubicBezTo>
                  <a:cubicBezTo>
                    <a:pt x="157" y="7"/>
                    <a:pt x="156" y="6"/>
                    <a:pt x="156" y="7"/>
                  </a:cubicBezTo>
                  <a:cubicBezTo>
                    <a:pt x="156" y="7"/>
                    <a:pt x="156" y="7"/>
                    <a:pt x="155" y="7"/>
                  </a:cubicBezTo>
                  <a:cubicBezTo>
                    <a:pt x="155" y="7"/>
                    <a:pt x="155" y="7"/>
                    <a:pt x="155" y="6"/>
                  </a:cubicBezTo>
                  <a:cubicBezTo>
                    <a:pt x="154" y="6"/>
                    <a:pt x="154" y="6"/>
                    <a:pt x="154" y="7"/>
                  </a:cubicBezTo>
                  <a:cubicBezTo>
                    <a:pt x="154" y="7"/>
                    <a:pt x="154" y="7"/>
                    <a:pt x="153" y="7"/>
                  </a:cubicBezTo>
                  <a:cubicBezTo>
                    <a:pt x="153" y="7"/>
                    <a:pt x="152" y="7"/>
                    <a:pt x="151" y="6"/>
                  </a:cubicBezTo>
                  <a:cubicBezTo>
                    <a:pt x="151" y="6"/>
                    <a:pt x="151" y="6"/>
                    <a:pt x="151" y="6"/>
                  </a:cubicBezTo>
                  <a:cubicBezTo>
                    <a:pt x="150" y="6"/>
                    <a:pt x="149" y="6"/>
                    <a:pt x="149" y="6"/>
                  </a:cubicBezTo>
                  <a:cubicBezTo>
                    <a:pt x="148" y="6"/>
                    <a:pt x="148" y="6"/>
                    <a:pt x="148" y="6"/>
                  </a:cubicBezTo>
                  <a:cubicBezTo>
                    <a:pt x="148" y="6"/>
                    <a:pt x="148" y="6"/>
                    <a:pt x="148" y="7"/>
                  </a:cubicBezTo>
                  <a:cubicBezTo>
                    <a:pt x="147" y="7"/>
                    <a:pt x="147" y="7"/>
                    <a:pt x="146" y="7"/>
                  </a:cubicBezTo>
                  <a:cubicBezTo>
                    <a:pt x="146" y="7"/>
                    <a:pt x="145" y="7"/>
                    <a:pt x="145" y="7"/>
                  </a:cubicBezTo>
                  <a:cubicBezTo>
                    <a:pt x="145" y="7"/>
                    <a:pt x="144" y="7"/>
                    <a:pt x="144" y="6"/>
                  </a:cubicBezTo>
                  <a:cubicBezTo>
                    <a:pt x="144" y="6"/>
                    <a:pt x="143" y="6"/>
                    <a:pt x="143" y="6"/>
                  </a:cubicBezTo>
                  <a:cubicBezTo>
                    <a:pt x="143" y="6"/>
                    <a:pt x="143" y="6"/>
                    <a:pt x="143" y="6"/>
                  </a:cubicBezTo>
                  <a:cubicBezTo>
                    <a:pt x="143" y="6"/>
                    <a:pt x="143" y="5"/>
                    <a:pt x="143" y="5"/>
                  </a:cubicBezTo>
                  <a:cubicBezTo>
                    <a:pt x="142" y="5"/>
                    <a:pt x="142" y="5"/>
                    <a:pt x="142" y="5"/>
                  </a:cubicBezTo>
                  <a:cubicBezTo>
                    <a:pt x="142" y="5"/>
                    <a:pt x="142" y="5"/>
                    <a:pt x="142" y="5"/>
                  </a:cubicBezTo>
                  <a:cubicBezTo>
                    <a:pt x="142" y="5"/>
                    <a:pt x="142" y="6"/>
                    <a:pt x="142" y="6"/>
                  </a:cubicBezTo>
                  <a:cubicBezTo>
                    <a:pt x="142" y="6"/>
                    <a:pt x="143" y="6"/>
                    <a:pt x="143" y="6"/>
                  </a:cubicBezTo>
                  <a:cubicBezTo>
                    <a:pt x="143" y="6"/>
                    <a:pt x="142" y="6"/>
                    <a:pt x="142" y="6"/>
                  </a:cubicBezTo>
                  <a:cubicBezTo>
                    <a:pt x="142" y="6"/>
                    <a:pt x="141" y="6"/>
                    <a:pt x="141" y="7"/>
                  </a:cubicBezTo>
                  <a:cubicBezTo>
                    <a:pt x="141" y="7"/>
                    <a:pt x="140" y="7"/>
                    <a:pt x="140" y="7"/>
                  </a:cubicBezTo>
                  <a:cubicBezTo>
                    <a:pt x="139" y="7"/>
                    <a:pt x="139" y="6"/>
                    <a:pt x="138" y="7"/>
                  </a:cubicBezTo>
                  <a:cubicBezTo>
                    <a:pt x="138" y="7"/>
                    <a:pt x="138" y="7"/>
                    <a:pt x="137" y="7"/>
                  </a:cubicBezTo>
                  <a:cubicBezTo>
                    <a:pt x="137" y="7"/>
                    <a:pt x="136" y="7"/>
                    <a:pt x="136" y="7"/>
                  </a:cubicBezTo>
                  <a:cubicBezTo>
                    <a:pt x="136" y="7"/>
                    <a:pt x="135" y="7"/>
                    <a:pt x="135" y="7"/>
                  </a:cubicBezTo>
                  <a:cubicBezTo>
                    <a:pt x="134" y="7"/>
                    <a:pt x="134" y="7"/>
                    <a:pt x="133" y="6"/>
                  </a:cubicBezTo>
                  <a:cubicBezTo>
                    <a:pt x="132" y="6"/>
                    <a:pt x="132" y="6"/>
                    <a:pt x="132" y="6"/>
                  </a:cubicBezTo>
                  <a:cubicBezTo>
                    <a:pt x="131" y="6"/>
                    <a:pt x="131" y="6"/>
                    <a:pt x="131" y="6"/>
                  </a:cubicBezTo>
                  <a:cubicBezTo>
                    <a:pt x="130" y="7"/>
                    <a:pt x="130" y="6"/>
                    <a:pt x="129" y="7"/>
                  </a:cubicBezTo>
                  <a:cubicBezTo>
                    <a:pt x="128" y="7"/>
                    <a:pt x="128" y="7"/>
                    <a:pt x="127" y="7"/>
                  </a:cubicBezTo>
                  <a:cubicBezTo>
                    <a:pt x="127" y="6"/>
                    <a:pt x="127" y="6"/>
                    <a:pt x="126" y="6"/>
                  </a:cubicBezTo>
                  <a:cubicBezTo>
                    <a:pt x="126" y="7"/>
                    <a:pt x="126" y="7"/>
                    <a:pt x="125" y="7"/>
                  </a:cubicBezTo>
                  <a:cubicBezTo>
                    <a:pt x="125" y="7"/>
                    <a:pt x="124" y="7"/>
                    <a:pt x="123" y="7"/>
                  </a:cubicBezTo>
                  <a:cubicBezTo>
                    <a:pt x="123" y="7"/>
                    <a:pt x="123" y="7"/>
                    <a:pt x="123" y="7"/>
                  </a:cubicBezTo>
                  <a:cubicBezTo>
                    <a:pt x="123" y="7"/>
                    <a:pt x="122" y="7"/>
                    <a:pt x="122" y="6"/>
                  </a:cubicBezTo>
                  <a:cubicBezTo>
                    <a:pt x="122" y="7"/>
                    <a:pt x="122" y="7"/>
                    <a:pt x="122" y="7"/>
                  </a:cubicBezTo>
                  <a:cubicBezTo>
                    <a:pt x="122" y="7"/>
                    <a:pt x="121" y="7"/>
                    <a:pt x="121" y="7"/>
                  </a:cubicBezTo>
                  <a:cubicBezTo>
                    <a:pt x="121" y="7"/>
                    <a:pt x="120" y="7"/>
                    <a:pt x="120" y="7"/>
                  </a:cubicBezTo>
                  <a:cubicBezTo>
                    <a:pt x="120" y="7"/>
                    <a:pt x="119" y="7"/>
                    <a:pt x="119" y="7"/>
                  </a:cubicBezTo>
                  <a:cubicBezTo>
                    <a:pt x="119" y="7"/>
                    <a:pt x="119" y="7"/>
                    <a:pt x="119" y="7"/>
                  </a:cubicBezTo>
                  <a:cubicBezTo>
                    <a:pt x="119" y="7"/>
                    <a:pt x="119" y="7"/>
                    <a:pt x="119" y="6"/>
                  </a:cubicBezTo>
                  <a:cubicBezTo>
                    <a:pt x="119" y="6"/>
                    <a:pt x="119" y="6"/>
                    <a:pt x="119" y="6"/>
                  </a:cubicBezTo>
                  <a:cubicBezTo>
                    <a:pt x="119" y="6"/>
                    <a:pt x="120" y="6"/>
                    <a:pt x="120" y="6"/>
                  </a:cubicBezTo>
                  <a:cubicBezTo>
                    <a:pt x="120" y="6"/>
                    <a:pt x="120" y="6"/>
                    <a:pt x="121" y="6"/>
                  </a:cubicBezTo>
                  <a:cubicBezTo>
                    <a:pt x="121" y="6"/>
                    <a:pt x="121" y="6"/>
                    <a:pt x="121" y="6"/>
                  </a:cubicBezTo>
                  <a:cubicBezTo>
                    <a:pt x="122" y="6"/>
                    <a:pt x="122" y="6"/>
                    <a:pt x="122" y="5"/>
                  </a:cubicBezTo>
                  <a:cubicBezTo>
                    <a:pt x="122" y="5"/>
                    <a:pt x="122" y="5"/>
                    <a:pt x="122" y="4"/>
                  </a:cubicBezTo>
                  <a:cubicBezTo>
                    <a:pt x="122" y="4"/>
                    <a:pt x="121" y="4"/>
                    <a:pt x="121" y="4"/>
                  </a:cubicBezTo>
                  <a:cubicBezTo>
                    <a:pt x="121" y="4"/>
                    <a:pt x="121" y="5"/>
                    <a:pt x="121" y="5"/>
                  </a:cubicBezTo>
                  <a:cubicBezTo>
                    <a:pt x="121" y="5"/>
                    <a:pt x="120" y="5"/>
                    <a:pt x="120" y="5"/>
                  </a:cubicBezTo>
                  <a:cubicBezTo>
                    <a:pt x="120" y="5"/>
                    <a:pt x="120" y="4"/>
                    <a:pt x="120" y="4"/>
                  </a:cubicBezTo>
                  <a:cubicBezTo>
                    <a:pt x="120" y="4"/>
                    <a:pt x="120" y="4"/>
                    <a:pt x="120" y="4"/>
                  </a:cubicBezTo>
                  <a:cubicBezTo>
                    <a:pt x="119" y="4"/>
                    <a:pt x="119" y="4"/>
                    <a:pt x="118" y="4"/>
                  </a:cubicBezTo>
                  <a:cubicBezTo>
                    <a:pt x="118" y="4"/>
                    <a:pt x="118" y="4"/>
                    <a:pt x="118" y="4"/>
                  </a:cubicBezTo>
                  <a:cubicBezTo>
                    <a:pt x="118" y="4"/>
                    <a:pt x="118" y="4"/>
                    <a:pt x="118" y="4"/>
                  </a:cubicBezTo>
                  <a:cubicBezTo>
                    <a:pt x="118" y="4"/>
                    <a:pt x="118" y="4"/>
                    <a:pt x="118" y="4"/>
                  </a:cubicBezTo>
                  <a:cubicBezTo>
                    <a:pt x="119" y="4"/>
                    <a:pt x="119" y="5"/>
                    <a:pt x="119" y="5"/>
                  </a:cubicBezTo>
                  <a:cubicBezTo>
                    <a:pt x="119" y="5"/>
                    <a:pt x="119" y="5"/>
                    <a:pt x="119" y="5"/>
                  </a:cubicBezTo>
                  <a:cubicBezTo>
                    <a:pt x="119" y="5"/>
                    <a:pt x="118" y="5"/>
                    <a:pt x="118" y="5"/>
                  </a:cubicBezTo>
                  <a:cubicBezTo>
                    <a:pt x="118" y="5"/>
                    <a:pt x="118" y="5"/>
                    <a:pt x="118" y="6"/>
                  </a:cubicBezTo>
                  <a:cubicBezTo>
                    <a:pt x="118" y="6"/>
                    <a:pt x="117" y="6"/>
                    <a:pt x="117" y="6"/>
                  </a:cubicBezTo>
                  <a:cubicBezTo>
                    <a:pt x="117" y="6"/>
                    <a:pt x="116" y="6"/>
                    <a:pt x="116" y="6"/>
                  </a:cubicBezTo>
                  <a:cubicBezTo>
                    <a:pt x="115" y="6"/>
                    <a:pt x="115" y="5"/>
                    <a:pt x="114" y="5"/>
                  </a:cubicBezTo>
                  <a:cubicBezTo>
                    <a:pt x="114" y="5"/>
                    <a:pt x="114" y="5"/>
                    <a:pt x="114" y="5"/>
                  </a:cubicBezTo>
                  <a:cubicBezTo>
                    <a:pt x="113" y="5"/>
                    <a:pt x="113" y="5"/>
                    <a:pt x="113" y="5"/>
                  </a:cubicBezTo>
                  <a:cubicBezTo>
                    <a:pt x="113" y="5"/>
                    <a:pt x="113" y="5"/>
                    <a:pt x="113" y="5"/>
                  </a:cubicBezTo>
                  <a:cubicBezTo>
                    <a:pt x="113" y="6"/>
                    <a:pt x="113" y="6"/>
                    <a:pt x="114" y="6"/>
                  </a:cubicBezTo>
                  <a:cubicBezTo>
                    <a:pt x="114" y="6"/>
                    <a:pt x="114" y="7"/>
                    <a:pt x="114" y="7"/>
                  </a:cubicBezTo>
                  <a:cubicBezTo>
                    <a:pt x="114" y="7"/>
                    <a:pt x="114" y="7"/>
                    <a:pt x="114" y="7"/>
                  </a:cubicBezTo>
                  <a:cubicBezTo>
                    <a:pt x="114" y="7"/>
                    <a:pt x="114" y="7"/>
                    <a:pt x="113" y="7"/>
                  </a:cubicBezTo>
                  <a:cubicBezTo>
                    <a:pt x="113" y="7"/>
                    <a:pt x="112" y="7"/>
                    <a:pt x="111" y="7"/>
                  </a:cubicBezTo>
                  <a:cubicBezTo>
                    <a:pt x="111" y="7"/>
                    <a:pt x="110" y="6"/>
                    <a:pt x="110" y="6"/>
                  </a:cubicBezTo>
                  <a:cubicBezTo>
                    <a:pt x="110" y="6"/>
                    <a:pt x="109" y="6"/>
                    <a:pt x="109" y="7"/>
                  </a:cubicBezTo>
                  <a:cubicBezTo>
                    <a:pt x="108" y="7"/>
                    <a:pt x="108" y="7"/>
                    <a:pt x="108" y="7"/>
                  </a:cubicBezTo>
                  <a:cubicBezTo>
                    <a:pt x="107" y="7"/>
                    <a:pt x="106" y="7"/>
                    <a:pt x="106" y="6"/>
                  </a:cubicBezTo>
                  <a:cubicBezTo>
                    <a:pt x="106" y="6"/>
                    <a:pt x="105" y="6"/>
                    <a:pt x="105" y="6"/>
                  </a:cubicBezTo>
                  <a:cubicBezTo>
                    <a:pt x="105" y="6"/>
                    <a:pt x="104" y="6"/>
                    <a:pt x="103" y="6"/>
                  </a:cubicBezTo>
                  <a:cubicBezTo>
                    <a:pt x="103" y="6"/>
                    <a:pt x="103" y="6"/>
                    <a:pt x="103" y="6"/>
                  </a:cubicBezTo>
                  <a:cubicBezTo>
                    <a:pt x="104" y="6"/>
                    <a:pt x="103" y="7"/>
                    <a:pt x="103" y="7"/>
                  </a:cubicBezTo>
                  <a:cubicBezTo>
                    <a:pt x="102" y="7"/>
                    <a:pt x="102" y="7"/>
                    <a:pt x="101" y="7"/>
                  </a:cubicBezTo>
                  <a:cubicBezTo>
                    <a:pt x="100" y="7"/>
                    <a:pt x="100" y="7"/>
                    <a:pt x="100" y="7"/>
                  </a:cubicBezTo>
                  <a:cubicBezTo>
                    <a:pt x="99" y="7"/>
                    <a:pt x="99" y="6"/>
                    <a:pt x="98" y="6"/>
                  </a:cubicBezTo>
                  <a:cubicBezTo>
                    <a:pt x="98" y="6"/>
                    <a:pt x="98" y="6"/>
                    <a:pt x="98" y="6"/>
                  </a:cubicBezTo>
                  <a:cubicBezTo>
                    <a:pt x="97" y="6"/>
                    <a:pt x="97" y="6"/>
                    <a:pt x="97" y="6"/>
                  </a:cubicBezTo>
                  <a:cubicBezTo>
                    <a:pt x="97" y="6"/>
                    <a:pt x="97" y="6"/>
                    <a:pt x="97" y="6"/>
                  </a:cubicBezTo>
                  <a:cubicBezTo>
                    <a:pt x="97" y="6"/>
                    <a:pt x="97" y="6"/>
                    <a:pt x="97" y="6"/>
                  </a:cubicBezTo>
                  <a:cubicBezTo>
                    <a:pt x="97" y="6"/>
                    <a:pt x="97" y="6"/>
                    <a:pt x="97" y="6"/>
                  </a:cubicBezTo>
                  <a:cubicBezTo>
                    <a:pt x="97" y="7"/>
                    <a:pt x="96" y="7"/>
                    <a:pt x="95" y="7"/>
                  </a:cubicBezTo>
                  <a:cubicBezTo>
                    <a:pt x="95" y="7"/>
                    <a:pt x="95" y="7"/>
                    <a:pt x="95" y="7"/>
                  </a:cubicBezTo>
                  <a:cubicBezTo>
                    <a:pt x="95" y="6"/>
                    <a:pt x="95" y="6"/>
                    <a:pt x="95" y="6"/>
                  </a:cubicBezTo>
                  <a:cubicBezTo>
                    <a:pt x="95" y="6"/>
                    <a:pt x="95" y="5"/>
                    <a:pt x="95" y="5"/>
                  </a:cubicBezTo>
                  <a:cubicBezTo>
                    <a:pt x="95" y="5"/>
                    <a:pt x="95" y="5"/>
                    <a:pt x="95" y="5"/>
                  </a:cubicBezTo>
                  <a:cubicBezTo>
                    <a:pt x="95" y="5"/>
                    <a:pt x="95" y="5"/>
                    <a:pt x="95" y="5"/>
                  </a:cubicBezTo>
                  <a:cubicBezTo>
                    <a:pt x="95" y="6"/>
                    <a:pt x="94" y="6"/>
                    <a:pt x="94" y="6"/>
                  </a:cubicBezTo>
                  <a:cubicBezTo>
                    <a:pt x="94" y="7"/>
                    <a:pt x="94" y="7"/>
                    <a:pt x="94" y="7"/>
                  </a:cubicBezTo>
                  <a:cubicBezTo>
                    <a:pt x="93" y="6"/>
                    <a:pt x="93" y="6"/>
                    <a:pt x="92" y="7"/>
                  </a:cubicBezTo>
                  <a:cubicBezTo>
                    <a:pt x="92" y="7"/>
                    <a:pt x="92" y="7"/>
                    <a:pt x="92" y="7"/>
                  </a:cubicBezTo>
                  <a:cubicBezTo>
                    <a:pt x="91" y="7"/>
                    <a:pt x="91" y="7"/>
                    <a:pt x="91" y="7"/>
                  </a:cubicBezTo>
                  <a:cubicBezTo>
                    <a:pt x="90" y="7"/>
                    <a:pt x="90" y="7"/>
                    <a:pt x="89" y="7"/>
                  </a:cubicBezTo>
                  <a:cubicBezTo>
                    <a:pt x="88" y="7"/>
                    <a:pt x="86" y="7"/>
                    <a:pt x="85" y="7"/>
                  </a:cubicBezTo>
                  <a:cubicBezTo>
                    <a:pt x="84" y="7"/>
                    <a:pt x="84" y="7"/>
                    <a:pt x="84" y="7"/>
                  </a:cubicBezTo>
                  <a:cubicBezTo>
                    <a:pt x="83" y="7"/>
                    <a:pt x="82" y="7"/>
                    <a:pt x="82" y="7"/>
                  </a:cubicBezTo>
                  <a:cubicBezTo>
                    <a:pt x="82" y="7"/>
                    <a:pt x="81" y="7"/>
                    <a:pt x="81" y="7"/>
                  </a:cubicBezTo>
                  <a:cubicBezTo>
                    <a:pt x="80" y="7"/>
                    <a:pt x="80" y="7"/>
                    <a:pt x="80" y="7"/>
                  </a:cubicBezTo>
                  <a:cubicBezTo>
                    <a:pt x="80" y="7"/>
                    <a:pt x="79" y="7"/>
                    <a:pt x="79" y="7"/>
                  </a:cubicBezTo>
                  <a:cubicBezTo>
                    <a:pt x="79" y="7"/>
                    <a:pt x="78" y="7"/>
                    <a:pt x="77" y="7"/>
                  </a:cubicBezTo>
                  <a:cubicBezTo>
                    <a:pt x="76" y="7"/>
                    <a:pt x="75" y="7"/>
                    <a:pt x="74" y="7"/>
                  </a:cubicBezTo>
                  <a:cubicBezTo>
                    <a:pt x="73" y="7"/>
                    <a:pt x="73" y="7"/>
                    <a:pt x="72" y="7"/>
                  </a:cubicBezTo>
                  <a:cubicBezTo>
                    <a:pt x="71" y="7"/>
                    <a:pt x="71" y="7"/>
                    <a:pt x="70" y="7"/>
                  </a:cubicBezTo>
                  <a:cubicBezTo>
                    <a:pt x="70" y="7"/>
                    <a:pt x="69" y="7"/>
                    <a:pt x="69" y="7"/>
                  </a:cubicBezTo>
                  <a:cubicBezTo>
                    <a:pt x="69" y="7"/>
                    <a:pt x="69" y="7"/>
                    <a:pt x="69" y="7"/>
                  </a:cubicBezTo>
                  <a:cubicBezTo>
                    <a:pt x="68" y="7"/>
                    <a:pt x="68" y="7"/>
                    <a:pt x="68" y="7"/>
                  </a:cubicBezTo>
                  <a:cubicBezTo>
                    <a:pt x="68" y="7"/>
                    <a:pt x="67" y="6"/>
                    <a:pt x="67" y="6"/>
                  </a:cubicBezTo>
                  <a:cubicBezTo>
                    <a:pt x="67" y="6"/>
                    <a:pt x="67" y="6"/>
                    <a:pt x="67" y="6"/>
                  </a:cubicBezTo>
                  <a:cubicBezTo>
                    <a:pt x="67" y="7"/>
                    <a:pt x="67" y="7"/>
                    <a:pt x="66" y="7"/>
                  </a:cubicBezTo>
                  <a:cubicBezTo>
                    <a:pt x="66" y="7"/>
                    <a:pt x="65" y="7"/>
                    <a:pt x="64" y="7"/>
                  </a:cubicBezTo>
                  <a:cubicBezTo>
                    <a:pt x="63" y="7"/>
                    <a:pt x="63" y="7"/>
                    <a:pt x="63" y="7"/>
                  </a:cubicBezTo>
                  <a:cubicBezTo>
                    <a:pt x="62" y="7"/>
                    <a:pt x="61" y="7"/>
                    <a:pt x="60" y="6"/>
                  </a:cubicBezTo>
                  <a:cubicBezTo>
                    <a:pt x="60" y="6"/>
                    <a:pt x="60" y="6"/>
                    <a:pt x="60" y="6"/>
                  </a:cubicBezTo>
                  <a:cubicBezTo>
                    <a:pt x="60" y="6"/>
                    <a:pt x="60" y="7"/>
                    <a:pt x="59" y="7"/>
                  </a:cubicBezTo>
                  <a:cubicBezTo>
                    <a:pt x="59" y="7"/>
                    <a:pt x="59" y="7"/>
                    <a:pt x="58" y="7"/>
                  </a:cubicBezTo>
                  <a:cubicBezTo>
                    <a:pt x="58" y="7"/>
                    <a:pt x="57" y="7"/>
                    <a:pt x="56" y="7"/>
                  </a:cubicBezTo>
                  <a:cubicBezTo>
                    <a:pt x="54" y="7"/>
                    <a:pt x="53" y="7"/>
                    <a:pt x="51" y="7"/>
                  </a:cubicBezTo>
                  <a:cubicBezTo>
                    <a:pt x="51" y="7"/>
                    <a:pt x="50" y="7"/>
                    <a:pt x="49" y="8"/>
                  </a:cubicBezTo>
                  <a:cubicBezTo>
                    <a:pt x="49" y="8"/>
                    <a:pt x="49" y="8"/>
                    <a:pt x="49" y="7"/>
                  </a:cubicBezTo>
                  <a:cubicBezTo>
                    <a:pt x="48" y="7"/>
                    <a:pt x="48" y="7"/>
                    <a:pt x="47" y="7"/>
                  </a:cubicBezTo>
                  <a:cubicBezTo>
                    <a:pt x="47" y="7"/>
                    <a:pt x="47" y="7"/>
                    <a:pt x="46" y="7"/>
                  </a:cubicBezTo>
                  <a:cubicBezTo>
                    <a:pt x="46" y="7"/>
                    <a:pt x="45" y="7"/>
                    <a:pt x="45" y="7"/>
                  </a:cubicBezTo>
                  <a:cubicBezTo>
                    <a:pt x="45" y="7"/>
                    <a:pt x="44" y="7"/>
                    <a:pt x="44" y="7"/>
                  </a:cubicBezTo>
                  <a:cubicBezTo>
                    <a:pt x="43" y="7"/>
                    <a:pt x="42" y="8"/>
                    <a:pt x="41" y="7"/>
                  </a:cubicBezTo>
                  <a:cubicBezTo>
                    <a:pt x="41" y="7"/>
                    <a:pt x="41" y="7"/>
                    <a:pt x="40" y="7"/>
                  </a:cubicBezTo>
                  <a:cubicBezTo>
                    <a:pt x="40" y="8"/>
                    <a:pt x="39" y="8"/>
                    <a:pt x="38" y="7"/>
                  </a:cubicBezTo>
                  <a:cubicBezTo>
                    <a:pt x="37" y="7"/>
                    <a:pt x="36" y="7"/>
                    <a:pt x="35" y="7"/>
                  </a:cubicBezTo>
                  <a:cubicBezTo>
                    <a:pt x="34" y="7"/>
                    <a:pt x="34" y="7"/>
                    <a:pt x="33" y="7"/>
                  </a:cubicBezTo>
                  <a:cubicBezTo>
                    <a:pt x="33" y="7"/>
                    <a:pt x="33" y="7"/>
                    <a:pt x="33" y="7"/>
                  </a:cubicBezTo>
                  <a:cubicBezTo>
                    <a:pt x="32" y="7"/>
                    <a:pt x="32" y="7"/>
                    <a:pt x="32" y="7"/>
                  </a:cubicBezTo>
                  <a:cubicBezTo>
                    <a:pt x="31" y="7"/>
                    <a:pt x="31" y="7"/>
                    <a:pt x="31" y="7"/>
                  </a:cubicBezTo>
                  <a:cubicBezTo>
                    <a:pt x="31" y="7"/>
                    <a:pt x="31" y="7"/>
                    <a:pt x="30" y="7"/>
                  </a:cubicBezTo>
                  <a:cubicBezTo>
                    <a:pt x="30" y="7"/>
                    <a:pt x="29" y="7"/>
                    <a:pt x="29" y="7"/>
                  </a:cubicBezTo>
                  <a:cubicBezTo>
                    <a:pt x="28" y="7"/>
                    <a:pt x="26" y="7"/>
                    <a:pt x="25" y="7"/>
                  </a:cubicBezTo>
                  <a:cubicBezTo>
                    <a:pt x="25" y="7"/>
                    <a:pt x="24" y="7"/>
                    <a:pt x="23" y="7"/>
                  </a:cubicBezTo>
                  <a:cubicBezTo>
                    <a:pt x="22" y="7"/>
                    <a:pt x="20" y="7"/>
                    <a:pt x="18" y="7"/>
                  </a:cubicBezTo>
                  <a:cubicBezTo>
                    <a:pt x="18" y="7"/>
                    <a:pt x="18" y="7"/>
                    <a:pt x="17" y="7"/>
                  </a:cubicBezTo>
                  <a:cubicBezTo>
                    <a:pt x="17" y="7"/>
                    <a:pt x="16" y="7"/>
                    <a:pt x="16" y="7"/>
                  </a:cubicBezTo>
                  <a:cubicBezTo>
                    <a:pt x="15" y="7"/>
                    <a:pt x="15" y="7"/>
                    <a:pt x="14" y="7"/>
                  </a:cubicBezTo>
                  <a:cubicBezTo>
                    <a:pt x="14" y="7"/>
                    <a:pt x="14" y="7"/>
                    <a:pt x="13" y="7"/>
                  </a:cubicBezTo>
                  <a:cubicBezTo>
                    <a:pt x="13" y="7"/>
                    <a:pt x="13" y="7"/>
                    <a:pt x="12" y="7"/>
                  </a:cubicBezTo>
                  <a:cubicBezTo>
                    <a:pt x="12" y="7"/>
                    <a:pt x="11" y="7"/>
                    <a:pt x="10" y="7"/>
                  </a:cubicBezTo>
                  <a:cubicBezTo>
                    <a:pt x="10" y="7"/>
                    <a:pt x="10" y="7"/>
                    <a:pt x="10" y="7"/>
                  </a:cubicBezTo>
                  <a:cubicBezTo>
                    <a:pt x="9" y="7"/>
                    <a:pt x="8" y="7"/>
                    <a:pt x="8" y="7"/>
                  </a:cubicBezTo>
                  <a:cubicBezTo>
                    <a:pt x="6" y="7"/>
                    <a:pt x="5" y="7"/>
                    <a:pt x="3" y="7"/>
                  </a:cubicBezTo>
                  <a:cubicBezTo>
                    <a:pt x="2" y="7"/>
                    <a:pt x="1" y="6"/>
                    <a:pt x="0" y="5"/>
                  </a:cubicBezTo>
                  <a:cubicBezTo>
                    <a:pt x="0" y="5"/>
                    <a:pt x="0" y="5"/>
                    <a:pt x="0" y="5"/>
                  </a:cubicBezTo>
                  <a:cubicBezTo>
                    <a:pt x="1" y="4"/>
                    <a:pt x="1" y="4"/>
                    <a:pt x="2" y="4"/>
                  </a:cubicBezTo>
                  <a:cubicBezTo>
                    <a:pt x="3" y="4"/>
                    <a:pt x="5" y="3"/>
                    <a:pt x="6" y="3"/>
                  </a:cubicBezTo>
                  <a:cubicBezTo>
                    <a:pt x="7" y="3"/>
                    <a:pt x="9" y="3"/>
                    <a:pt x="10" y="3"/>
                  </a:cubicBezTo>
                  <a:cubicBezTo>
                    <a:pt x="10" y="3"/>
                    <a:pt x="10" y="3"/>
                    <a:pt x="11" y="3"/>
                  </a:cubicBezTo>
                  <a:cubicBezTo>
                    <a:pt x="11" y="3"/>
                    <a:pt x="11" y="3"/>
                    <a:pt x="12" y="3"/>
                  </a:cubicBezTo>
                  <a:cubicBezTo>
                    <a:pt x="12" y="3"/>
                    <a:pt x="13" y="3"/>
                    <a:pt x="13" y="3"/>
                  </a:cubicBezTo>
                  <a:cubicBezTo>
                    <a:pt x="14" y="3"/>
                    <a:pt x="14" y="3"/>
                    <a:pt x="14" y="3"/>
                  </a:cubicBezTo>
                  <a:cubicBezTo>
                    <a:pt x="15" y="3"/>
                    <a:pt x="15" y="3"/>
                    <a:pt x="15" y="3"/>
                  </a:cubicBezTo>
                  <a:cubicBezTo>
                    <a:pt x="15" y="4"/>
                    <a:pt x="15" y="4"/>
                    <a:pt x="16" y="3"/>
                  </a:cubicBezTo>
                  <a:cubicBezTo>
                    <a:pt x="16" y="3"/>
                    <a:pt x="16" y="3"/>
                    <a:pt x="16" y="3"/>
                  </a:cubicBezTo>
                  <a:cubicBezTo>
                    <a:pt x="17" y="3"/>
                    <a:pt x="17" y="3"/>
                    <a:pt x="18" y="3"/>
                  </a:cubicBezTo>
                  <a:cubicBezTo>
                    <a:pt x="18" y="3"/>
                    <a:pt x="18" y="3"/>
                    <a:pt x="18" y="3"/>
                  </a:cubicBezTo>
                  <a:cubicBezTo>
                    <a:pt x="19" y="3"/>
                    <a:pt x="19" y="3"/>
                    <a:pt x="19" y="3"/>
                  </a:cubicBezTo>
                  <a:cubicBezTo>
                    <a:pt x="19" y="3"/>
                    <a:pt x="20" y="3"/>
                    <a:pt x="20" y="3"/>
                  </a:cubicBezTo>
                  <a:cubicBezTo>
                    <a:pt x="20" y="3"/>
                    <a:pt x="20" y="3"/>
                    <a:pt x="20" y="3"/>
                  </a:cubicBezTo>
                  <a:cubicBezTo>
                    <a:pt x="20" y="3"/>
                    <a:pt x="20" y="3"/>
                    <a:pt x="21" y="3"/>
                  </a:cubicBezTo>
                  <a:cubicBezTo>
                    <a:pt x="21" y="3"/>
                    <a:pt x="22" y="3"/>
                    <a:pt x="23" y="3"/>
                  </a:cubicBezTo>
                  <a:cubicBezTo>
                    <a:pt x="23" y="3"/>
                    <a:pt x="23" y="3"/>
                    <a:pt x="24" y="3"/>
                  </a:cubicBezTo>
                  <a:cubicBezTo>
                    <a:pt x="24" y="3"/>
                    <a:pt x="24" y="3"/>
                    <a:pt x="25" y="3"/>
                  </a:cubicBezTo>
                  <a:cubicBezTo>
                    <a:pt x="25" y="4"/>
                    <a:pt x="25" y="4"/>
                    <a:pt x="25" y="4"/>
                  </a:cubicBezTo>
                  <a:cubicBezTo>
                    <a:pt x="26" y="3"/>
                    <a:pt x="27" y="3"/>
                    <a:pt x="28" y="3"/>
                  </a:cubicBezTo>
                  <a:cubicBezTo>
                    <a:pt x="28" y="2"/>
                    <a:pt x="29" y="3"/>
                    <a:pt x="29" y="3"/>
                  </a:cubicBezTo>
                  <a:cubicBezTo>
                    <a:pt x="30" y="3"/>
                    <a:pt x="30" y="3"/>
                    <a:pt x="30" y="3"/>
                  </a:cubicBezTo>
                  <a:cubicBezTo>
                    <a:pt x="30" y="3"/>
                    <a:pt x="30" y="3"/>
                    <a:pt x="30" y="3"/>
                  </a:cubicBezTo>
                  <a:cubicBezTo>
                    <a:pt x="30" y="3"/>
                    <a:pt x="31" y="3"/>
                    <a:pt x="31" y="3"/>
                  </a:cubicBezTo>
                  <a:cubicBezTo>
                    <a:pt x="31" y="3"/>
                    <a:pt x="32" y="3"/>
                    <a:pt x="33" y="2"/>
                  </a:cubicBezTo>
                  <a:cubicBezTo>
                    <a:pt x="33" y="2"/>
                    <a:pt x="34" y="2"/>
                    <a:pt x="35" y="3"/>
                  </a:cubicBezTo>
                  <a:cubicBezTo>
                    <a:pt x="35" y="3"/>
                    <a:pt x="36" y="3"/>
                    <a:pt x="36" y="3"/>
                  </a:cubicBezTo>
                  <a:cubicBezTo>
                    <a:pt x="36" y="3"/>
                    <a:pt x="37" y="3"/>
                    <a:pt x="37" y="3"/>
                  </a:cubicBezTo>
                  <a:cubicBezTo>
                    <a:pt x="37" y="3"/>
                    <a:pt x="37" y="3"/>
                    <a:pt x="38" y="3"/>
                  </a:cubicBezTo>
                  <a:cubicBezTo>
                    <a:pt x="38" y="3"/>
                    <a:pt x="39" y="3"/>
                    <a:pt x="39" y="4"/>
                  </a:cubicBezTo>
                  <a:cubicBezTo>
                    <a:pt x="39" y="4"/>
                    <a:pt x="39" y="4"/>
                    <a:pt x="39" y="4"/>
                  </a:cubicBezTo>
                  <a:cubicBezTo>
                    <a:pt x="39" y="4"/>
                    <a:pt x="39" y="4"/>
                    <a:pt x="40" y="4"/>
                  </a:cubicBezTo>
                  <a:cubicBezTo>
                    <a:pt x="40" y="4"/>
                    <a:pt x="41" y="3"/>
                    <a:pt x="41" y="3"/>
                  </a:cubicBezTo>
                  <a:cubicBezTo>
                    <a:pt x="41" y="3"/>
                    <a:pt x="42" y="3"/>
                    <a:pt x="42" y="3"/>
                  </a:cubicBezTo>
                  <a:cubicBezTo>
                    <a:pt x="43" y="3"/>
                    <a:pt x="43" y="2"/>
                    <a:pt x="44" y="2"/>
                  </a:cubicBezTo>
                  <a:cubicBezTo>
                    <a:pt x="44" y="2"/>
                    <a:pt x="45" y="2"/>
                    <a:pt x="45" y="2"/>
                  </a:cubicBezTo>
                  <a:cubicBezTo>
                    <a:pt x="46" y="2"/>
                    <a:pt x="46" y="3"/>
                    <a:pt x="46" y="3"/>
                  </a:cubicBezTo>
                  <a:cubicBezTo>
                    <a:pt x="46" y="3"/>
                    <a:pt x="47" y="4"/>
                    <a:pt x="47" y="4"/>
                  </a:cubicBezTo>
                  <a:cubicBezTo>
                    <a:pt x="47" y="4"/>
                    <a:pt x="48" y="4"/>
                    <a:pt x="48" y="4"/>
                  </a:cubicBezTo>
                  <a:cubicBezTo>
                    <a:pt x="48" y="4"/>
                    <a:pt x="48" y="4"/>
                    <a:pt x="48" y="4"/>
                  </a:cubicBezTo>
                  <a:cubicBezTo>
                    <a:pt x="48" y="4"/>
                    <a:pt x="48" y="4"/>
                    <a:pt x="48" y="4"/>
                  </a:cubicBezTo>
                  <a:cubicBezTo>
                    <a:pt x="48" y="4"/>
                    <a:pt x="48" y="4"/>
                    <a:pt x="48" y="4"/>
                  </a:cubicBezTo>
                  <a:cubicBezTo>
                    <a:pt x="49" y="4"/>
                    <a:pt x="49" y="4"/>
                    <a:pt x="49" y="4"/>
                  </a:cubicBezTo>
                  <a:cubicBezTo>
                    <a:pt x="50" y="4"/>
                    <a:pt x="50" y="3"/>
                    <a:pt x="51" y="3"/>
                  </a:cubicBezTo>
                  <a:cubicBezTo>
                    <a:pt x="51" y="3"/>
                    <a:pt x="51" y="3"/>
                    <a:pt x="51" y="3"/>
                  </a:cubicBezTo>
                  <a:cubicBezTo>
                    <a:pt x="52" y="4"/>
                    <a:pt x="52" y="4"/>
                    <a:pt x="52" y="4"/>
                  </a:cubicBezTo>
                  <a:cubicBezTo>
                    <a:pt x="52" y="4"/>
                    <a:pt x="52" y="4"/>
                    <a:pt x="52" y="4"/>
                  </a:cubicBezTo>
                  <a:cubicBezTo>
                    <a:pt x="52" y="4"/>
                    <a:pt x="52" y="3"/>
                    <a:pt x="52" y="3"/>
                  </a:cubicBezTo>
                  <a:cubicBezTo>
                    <a:pt x="52" y="3"/>
                    <a:pt x="52" y="3"/>
                    <a:pt x="52" y="3"/>
                  </a:cubicBezTo>
                  <a:cubicBezTo>
                    <a:pt x="53" y="3"/>
                    <a:pt x="53" y="2"/>
                    <a:pt x="54" y="2"/>
                  </a:cubicBezTo>
                  <a:cubicBezTo>
                    <a:pt x="54" y="3"/>
                    <a:pt x="54" y="3"/>
                    <a:pt x="54" y="3"/>
                  </a:cubicBezTo>
                  <a:cubicBezTo>
                    <a:pt x="53" y="3"/>
                    <a:pt x="53" y="3"/>
                    <a:pt x="53" y="4"/>
                  </a:cubicBezTo>
                  <a:cubicBezTo>
                    <a:pt x="53" y="4"/>
                    <a:pt x="53" y="4"/>
                    <a:pt x="54" y="4"/>
                  </a:cubicBezTo>
                  <a:cubicBezTo>
                    <a:pt x="54" y="4"/>
                    <a:pt x="55" y="4"/>
                    <a:pt x="55" y="4"/>
                  </a:cubicBezTo>
                  <a:cubicBezTo>
                    <a:pt x="55" y="3"/>
                    <a:pt x="55" y="3"/>
                    <a:pt x="55" y="3"/>
                  </a:cubicBezTo>
                  <a:cubicBezTo>
                    <a:pt x="55" y="3"/>
                    <a:pt x="55" y="4"/>
                    <a:pt x="55" y="4"/>
                  </a:cubicBezTo>
                  <a:cubicBezTo>
                    <a:pt x="56" y="4"/>
                    <a:pt x="56" y="4"/>
                    <a:pt x="56" y="4"/>
                  </a:cubicBezTo>
                  <a:cubicBezTo>
                    <a:pt x="56" y="4"/>
                    <a:pt x="57" y="4"/>
                    <a:pt x="57" y="4"/>
                  </a:cubicBezTo>
                  <a:cubicBezTo>
                    <a:pt x="57" y="3"/>
                    <a:pt x="57" y="3"/>
                    <a:pt x="56" y="3"/>
                  </a:cubicBezTo>
                  <a:cubicBezTo>
                    <a:pt x="56" y="3"/>
                    <a:pt x="56" y="3"/>
                    <a:pt x="56" y="3"/>
                  </a:cubicBezTo>
                  <a:cubicBezTo>
                    <a:pt x="56" y="3"/>
                    <a:pt x="56" y="3"/>
                    <a:pt x="56" y="3"/>
                  </a:cubicBezTo>
                  <a:cubicBezTo>
                    <a:pt x="56" y="2"/>
                    <a:pt x="56" y="2"/>
                    <a:pt x="56" y="2"/>
                  </a:cubicBezTo>
                  <a:cubicBezTo>
                    <a:pt x="57" y="2"/>
                    <a:pt x="57" y="2"/>
                    <a:pt x="57" y="3"/>
                  </a:cubicBezTo>
                  <a:cubicBezTo>
                    <a:pt x="58" y="3"/>
                    <a:pt x="58" y="3"/>
                    <a:pt x="59" y="2"/>
                  </a:cubicBezTo>
                  <a:cubicBezTo>
                    <a:pt x="59" y="2"/>
                    <a:pt x="60" y="2"/>
                    <a:pt x="60" y="2"/>
                  </a:cubicBezTo>
                  <a:cubicBezTo>
                    <a:pt x="61" y="3"/>
                    <a:pt x="61" y="3"/>
                    <a:pt x="61" y="3"/>
                  </a:cubicBezTo>
                  <a:cubicBezTo>
                    <a:pt x="61" y="2"/>
                    <a:pt x="61" y="3"/>
                    <a:pt x="60" y="3"/>
                  </a:cubicBezTo>
                  <a:cubicBezTo>
                    <a:pt x="61" y="2"/>
                    <a:pt x="61" y="2"/>
                    <a:pt x="61" y="2"/>
                  </a:cubicBezTo>
                  <a:cubicBezTo>
                    <a:pt x="61" y="2"/>
                    <a:pt x="62" y="2"/>
                    <a:pt x="62" y="2"/>
                  </a:cubicBezTo>
                  <a:cubicBezTo>
                    <a:pt x="63" y="2"/>
                    <a:pt x="63" y="2"/>
                    <a:pt x="63" y="2"/>
                  </a:cubicBezTo>
                  <a:cubicBezTo>
                    <a:pt x="64" y="2"/>
                    <a:pt x="64" y="3"/>
                    <a:pt x="64" y="3"/>
                  </a:cubicBezTo>
                  <a:cubicBezTo>
                    <a:pt x="64" y="3"/>
                    <a:pt x="64" y="4"/>
                    <a:pt x="63" y="4"/>
                  </a:cubicBezTo>
                  <a:cubicBezTo>
                    <a:pt x="63" y="4"/>
                    <a:pt x="63" y="4"/>
                    <a:pt x="63" y="4"/>
                  </a:cubicBezTo>
                  <a:cubicBezTo>
                    <a:pt x="62" y="4"/>
                    <a:pt x="62" y="5"/>
                    <a:pt x="62" y="5"/>
                  </a:cubicBezTo>
                  <a:cubicBezTo>
                    <a:pt x="62" y="5"/>
                    <a:pt x="62" y="6"/>
                    <a:pt x="62" y="6"/>
                  </a:cubicBezTo>
                  <a:cubicBezTo>
                    <a:pt x="63" y="6"/>
                    <a:pt x="64" y="6"/>
                    <a:pt x="64" y="5"/>
                  </a:cubicBezTo>
                  <a:cubicBezTo>
                    <a:pt x="64" y="5"/>
                    <a:pt x="64" y="4"/>
                    <a:pt x="65" y="4"/>
                  </a:cubicBezTo>
                  <a:cubicBezTo>
                    <a:pt x="65" y="4"/>
                    <a:pt x="65" y="4"/>
                    <a:pt x="65" y="3"/>
                  </a:cubicBezTo>
                  <a:cubicBezTo>
                    <a:pt x="65" y="3"/>
                    <a:pt x="64" y="3"/>
                    <a:pt x="64" y="3"/>
                  </a:cubicBezTo>
                  <a:cubicBezTo>
                    <a:pt x="65" y="2"/>
                    <a:pt x="65" y="2"/>
                    <a:pt x="65" y="2"/>
                  </a:cubicBezTo>
                  <a:cubicBezTo>
                    <a:pt x="66" y="2"/>
                    <a:pt x="66" y="2"/>
                    <a:pt x="66" y="2"/>
                  </a:cubicBezTo>
                  <a:cubicBezTo>
                    <a:pt x="66" y="3"/>
                    <a:pt x="66" y="3"/>
                    <a:pt x="67" y="2"/>
                  </a:cubicBezTo>
                  <a:cubicBezTo>
                    <a:pt x="67" y="2"/>
                    <a:pt x="67" y="2"/>
                    <a:pt x="68" y="2"/>
                  </a:cubicBezTo>
                  <a:cubicBezTo>
                    <a:pt x="68" y="2"/>
                    <a:pt x="68" y="2"/>
                    <a:pt x="68" y="2"/>
                  </a:cubicBezTo>
                  <a:cubicBezTo>
                    <a:pt x="69" y="3"/>
                    <a:pt x="69" y="3"/>
                    <a:pt x="68" y="3"/>
                  </a:cubicBezTo>
                  <a:cubicBezTo>
                    <a:pt x="68" y="3"/>
                    <a:pt x="68" y="3"/>
                    <a:pt x="68" y="3"/>
                  </a:cubicBezTo>
                  <a:cubicBezTo>
                    <a:pt x="68" y="3"/>
                    <a:pt x="68" y="4"/>
                    <a:pt x="68" y="4"/>
                  </a:cubicBezTo>
                  <a:cubicBezTo>
                    <a:pt x="68" y="4"/>
                    <a:pt x="68" y="4"/>
                    <a:pt x="69" y="4"/>
                  </a:cubicBezTo>
                  <a:cubicBezTo>
                    <a:pt x="69" y="3"/>
                    <a:pt x="70" y="3"/>
                    <a:pt x="70" y="3"/>
                  </a:cubicBezTo>
                  <a:cubicBezTo>
                    <a:pt x="71" y="3"/>
                    <a:pt x="71" y="2"/>
                    <a:pt x="71" y="2"/>
                  </a:cubicBezTo>
                  <a:cubicBezTo>
                    <a:pt x="72" y="2"/>
                    <a:pt x="72" y="2"/>
                    <a:pt x="73" y="2"/>
                  </a:cubicBezTo>
                  <a:cubicBezTo>
                    <a:pt x="73" y="2"/>
                    <a:pt x="73" y="2"/>
                    <a:pt x="74" y="2"/>
                  </a:cubicBezTo>
                  <a:cubicBezTo>
                    <a:pt x="74" y="2"/>
                    <a:pt x="75" y="2"/>
                    <a:pt x="75" y="3"/>
                  </a:cubicBezTo>
                  <a:cubicBezTo>
                    <a:pt x="75" y="3"/>
                    <a:pt x="75" y="3"/>
                    <a:pt x="75" y="3"/>
                  </a:cubicBezTo>
                  <a:cubicBezTo>
                    <a:pt x="76" y="2"/>
                    <a:pt x="76" y="2"/>
                    <a:pt x="77" y="2"/>
                  </a:cubicBezTo>
                  <a:cubicBezTo>
                    <a:pt x="78" y="2"/>
                    <a:pt x="78" y="2"/>
                    <a:pt x="79" y="2"/>
                  </a:cubicBezTo>
                  <a:cubicBezTo>
                    <a:pt x="79" y="2"/>
                    <a:pt x="79" y="2"/>
                    <a:pt x="80" y="3"/>
                  </a:cubicBezTo>
                  <a:cubicBezTo>
                    <a:pt x="80" y="3"/>
                    <a:pt x="80" y="3"/>
                    <a:pt x="80" y="3"/>
                  </a:cubicBezTo>
                  <a:cubicBezTo>
                    <a:pt x="81" y="3"/>
                    <a:pt x="81" y="3"/>
                    <a:pt x="81" y="2"/>
                  </a:cubicBezTo>
                  <a:cubicBezTo>
                    <a:pt x="81" y="2"/>
                    <a:pt x="81" y="2"/>
                    <a:pt x="81" y="2"/>
                  </a:cubicBezTo>
                  <a:cubicBezTo>
                    <a:pt x="82" y="2"/>
                    <a:pt x="82" y="2"/>
                    <a:pt x="83" y="2"/>
                  </a:cubicBezTo>
                  <a:cubicBezTo>
                    <a:pt x="83" y="2"/>
                    <a:pt x="83" y="2"/>
                    <a:pt x="83" y="2"/>
                  </a:cubicBezTo>
                  <a:cubicBezTo>
                    <a:pt x="83" y="2"/>
                    <a:pt x="83" y="3"/>
                    <a:pt x="83" y="3"/>
                  </a:cubicBezTo>
                  <a:cubicBezTo>
                    <a:pt x="83" y="3"/>
                    <a:pt x="83" y="3"/>
                    <a:pt x="84" y="3"/>
                  </a:cubicBezTo>
                  <a:cubicBezTo>
                    <a:pt x="84" y="3"/>
                    <a:pt x="84" y="3"/>
                    <a:pt x="84" y="3"/>
                  </a:cubicBezTo>
                  <a:cubicBezTo>
                    <a:pt x="84" y="3"/>
                    <a:pt x="84" y="3"/>
                    <a:pt x="85" y="2"/>
                  </a:cubicBezTo>
                  <a:cubicBezTo>
                    <a:pt x="85" y="2"/>
                    <a:pt x="85" y="2"/>
                    <a:pt x="85" y="2"/>
                  </a:cubicBezTo>
                  <a:cubicBezTo>
                    <a:pt x="85" y="3"/>
                    <a:pt x="86" y="3"/>
                    <a:pt x="86" y="3"/>
                  </a:cubicBezTo>
                  <a:cubicBezTo>
                    <a:pt x="86" y="3"/>
                    <a:pt x="86" y="4"/>
                    <a:pt x="86" y="4"/>
                  </a:cubicBezTo>
                  <a:cubicBezTo>
                    <a:pt x="86" y="4"/>
                    <a:pt x="86" y="4"/>
                    <a:pt x="86" y="4"/>
                  </a:cubicBezTo>
                  <a:cubicBezTo>
                    <a:pt x="87" y="4"/>
                    <a:pt x="87" y="4"/>
                    <a:pt x="87" y="4"/>
                  </a:cubicBezTo>
                  <a:cubicBezTo>
                    <a:pt x="88" y="4"/>
                    <a:pt x="88" y="4"/>
                    <a:pt x="89" y="3"/>
                  </a:cubicBezTo>
                  <a:cubicBezTo>
                    <a:pt x="89" y="3"/>
                    <a:pt x="89" y="3"/>
                    <a:pt x="89" y="3"/>
                  </a:cubicBezTo>
                  <a:cubicBezTo>
                    <a:pt x="89" y="3"/>
                    <a:pt x="89" y="2"/>
                    <a:pt x="89" y="2"/>
                  </a:cubicBezTo>
                  <a:cubicBezTo>
                    <a:pt x="89" y="3"/>
                    <a:pt x="89" y="3"/>
                    <a:pt x="88" y="3"/>
                  </a:cubicBezTo>
                  <a:cubicBezTo>
                    <a:pt x="88" y="3"/>
                    <a:pt x="88" y="3"/>
                    <a:pt x="88" y="3"/>
                  </a:cubicBezTo>
                  <a:cubicBezTo>
                    <a:pt x="88" y="3"/>
                    <a:pt x="88" y="3"/>
                    <a:pt x="87" y="3"/>
                  </a:cubicBezTo>
                  <a:cubicBezTo>
                    <a:pt x="87" y="3"/>
                    <a:pt x="86" y="3"/>
                    <a:pt x="86" y="3"/>
                  </a:cubicBezTo>
                  <a:cubicBezTo>
                    <a:pt x="86" y="3"/>
                    <a:pt x="87" y="3"/>
                    <a:pt x="87" y="2"/>
                  </a:cubicBezTo>
                  <a:cubicBezTo>
                    <a:pt x="87" y="2"/>
                    <a:pt x="87" y="2"/>
                    <a:pt x="87" y="2"/>
                  </a:cubicBezTo>
                  <a:cubicBezTo>
                    <a:pt x="89" y="2"/>
                    <a:pt x="89" y="2"/>
                    <a:pt x="91" y="2"/>
                  </a:cubicBezTo>
                  <a:cubicBezTo>
                    <a:pt x="92" y="2"/>
                    <a:pt x="92" y="1"/>
                    <a:pt x="93" y="2"/>
                  </a:cubicBezTo>
                  <a:cubicBezTo>
                    <a:pt x="93" y="2"/>
                    <a:pt x="93" y="2"/>
                    <a:pt x="94" y="1"/>
                  </a:cubicBezTo>
                  <a:cubicBezTo>
                    <a:pt x="94" y="1"/>
                    <a:pt x="94" y="1"/>
                    <a:pt x="94" y="2"/>
                  </a:cubicBezTo>
                  <a:cubicBezTo>
                    <a:pt x="94" y="2"/>
                    <a:pt x="94" y="2"/>
                    <a:pt x="94" y="2"/>
                  </a:cubicBezTo>
                  <a:cubicBezTo>
                    <a:pt x="95" y="2"/>
                    <a:pt x="95" y="2"/>
                    <a:pt x="95" y="1"/>
                  </a:cubicBezTo>
                  <a:cubicBezTo>
                    <a:pt x="96" y="1"/>
                    <a:pt x="96" y="2"/>
                    <a:pt x="96" y="2"/>
                  </a:cubicBezTo>
                  <a:cubicBezTo>
                    <a:pt x="96" y="2"/>
                    <a:pt x="96" y="3"/>
                    <a:pt x="96" y="3"/>
                  </a:cubicBezTo>
                  <a:cubicBezTo>
                    <a:pt x="96" y="3"/>
                    <a:pt x="96" y="3"/>
                    <a:pt x="96" y="3"/>
                  </a:cubicBezTo>
                  <a:cubicBezTo>
                    <a:pt x="96" y="3"/>
                    <a:pt x="96" y="3"/>
                    <a:pt x="96" y="3"/>
                  </a:cubicBezTo>
                  <a:cubicBezTo>
                    <a:pt x="96" y="3"/>
                    <a:pt x="97" y="3"/>
                    <a:pt x="97" y="3"/>
                  </a:cubicBezTo>
                  <a:cubicBezTo>
                    <a:pt x="97" y="3"/>
                    <a:pt x="97" y="3"/>
                    <a:pt x="97" y="3"/>
                  </a:cubicBezTo>
                  <a:cubicBezTo>
                    <a:pt x="97" y="2"/>
                    <a:pt x="97" y="2"/>
                    <a:pt x="97" y="2"/>
                  </a:cubicBezTo>
                  <a:cubicBezTo>
                    <a:pt x="97" y="2"/>
                    <a:pt x="97" y="2"/>
                    <a:pt x="97" y="2"/>
                  </a:cubicBezTo>
                  <a:cubicBezTo>
                    <a:pt x="97" y="2"/>
                    <a:pt x="97" y="2"/>
                    <a:pt x="97" y="2"/>
                  </a:cubicBezTo>
                  <a:cubicBezTo>
                    <a:pt x="97" y="2"/>
                    <a:pt x="97" y="2"/>
                    <a:pt x="97" y="2"/>
                  </a:cubicBezTo>
                  <a:cubicBezTo>
                    <a:pt x="98" y="3"/>
                    <a:pt x="98" y="3"/>
                    <a:pt x="98" y="3"/>
                  </a:cubicBezTo>
                  <a:cubicBezTo>
                    <a:pt x="99" y="2"/>
                    <a:pt x="99" y="2"/>
                    <a:pt x="100" y="2"/>
                  </a:cubicBezTo>
                  <a:cubicBezTo>
                    <a:pt x="100" y="2"/>
                    <a:pt x="100" y="2"/>
                    <a:pt x="101" y="2"/>
                  </a:cubicBezTo>
                  <a:cubicBezTo>
                    <a:pt x="101" y="2"/>
                    <a:pt x="101" y="2"/>
                    <a:pt x="101" y="2"/>
                  </a:cubicBezTo>
                  <a:cubicBezTo>
                    <a:pt x="101" y="2"/>
                    <a:pt x="101" y="2"/>
                    <a:pt x="101" y="2"/>
                  </a:cubicBezTo>
                  <a:cubicBezTo>
                    <a:pt x="101" y="3"/>
                    <a:pt x="102" y="3"/>
                    <a:pt x="102" y="3"/>
                  </a:cubicBezTo>
                  <a:cubicBezTo>
                    <a:pt x="102" y="3"/>
                    <a:pt x="102" y="3"/>
                    <a:pt x="102" y="3"/>
                  </a:cubicBezTo>
                  <a:cubicBezTo>
                    <a:pt x="103" y="2"/>
                    <a:pt x="103" y="3"/>
                    <a:pt x="103" y="2"/>
                  </a:cubicBezTo>
                  <a:cubicBezTo>
                    <a:pt x="103" y="2"/>
                    <a:pt x="103" y="2"/>
                    <a:pt x="104" y="1"/>
                  </a:cubicBezTo>
                  <a:cubicBezTo>
                    <a:pt x="104" y="1"/>
                    <a:pt x="105" y="1"/>
                    <a:pt x="106" y="1"/>
                  </a:cubicBezTo>
                  <a:cubicBezTo>
                    <a:pt x="106" y="1"/>
                    <a:pt x="106" y="1"/>
                    <a:pt x="106" y="1"/>
                  </a:cubicBezTo>
                  <a:cubicBezTo>
                    <a:pt x="107" y="2"/>
                    <a:pt x="107" y="2"/>
                    <a:pt x="108" y="1"/>
                  </a:cubicBezTo>
                  <a:cubicBezTo>
                    <a:pt x="108" y="1"/>
                    <a:pt x="109" y="1"/>
                    <a:pt x="109" y="1"/>
                  </a:cubicBezTo>
                  <a:cubicBezTo>
                    <a:pt x="109" y="1"/>
                    <a:pt x="110" y="2"/>
                    <a:pt x="110" y="2"/>
                  </a:cubicBezTo>
                  <a:cubicBezTo>
                    <a:pt x="111" y="2"/>
                    <a:pt x="111" y="2"/>
                    <a:pt x="111" y="2"/>
                  </a:cubicBezTo>
                  <a:cubicBezTo>
                    <a:pt x="112" y="1"/>
                    <a:pt x="112" y="1"/>
                    <a:pt x="112" y="1"/>
                  </a:cubicBezTo>
                  <a:cubicBezTo>
                    <a:pt x="113" y="1"/>
                    <a:pt x="114" y="1"/>
                    <a:pt x="115" y="1"/>
                  </a:cubicBezTo>
                  <a:cubicBezTo>
                    <a:pt x="115" y="2"/>
                    <a:pt x="115" y="2"/>
                    <a:pt x="115" y="1"/>
                  </a:cubicBezTo>
                  <a:cubicBezTo>
                    <a:pt x="116" y="1"/>
                    <a:pt x="117" y="1"/>
                    <a:pt x="117" y="1"/>
                  </a:cubicBezTo>
                  <a:cubicBezTo>
                    <a:pt x="118" y="1"/>
                    <a:pt x="119" y="1"/>
                    <a:pt x="119" y="1"/>
                  </a:cubicBezTo>
                  <a:cubicBezTo>
                    <a:pt x="119" y="2"/>
                    <a:pt x="120" y="2"/>
                    <a:pt x="120" y="2"/>
                  </a:cubicBezTo>
                  <a:cubicBezTo>
                    <a:pt x="120" y="2"/>
                    <a:pt x="121" y="2"/>
                    <a:pt x="121" y="2"/>
                  </a:cubicBezTo>
                  <a:cubicBezTo>
                    <a:pt x="121" y="1"/>
                    <a:pt x="121" y="2"/>
                    <a:pt x="122" y="2"/>
                  </a:cubicBezTo>
                  <a:close/>
                  <a:moveTo>
                    <a:pt x="175" y="6"/>
                  </a:moveTo>
                  <a:cubicBezTo>
                    <a:pt x="175" y="6"/>
                    <a:pt x="175" y="6"/>
                    <a:pt x="175" y="6"/>
                  </a:cubicBezTo>
                  <a:cubicBezTo>
                    <a:pt x="174" y="6"/>
                    <a:pt x="174" y="6"/>
                    <a:pt x="174" y="6"/>
                  </a:cubicBezTo>
                  <a:cubicBezTo>
                    <a:pt x="174" y="6"/>
                    <a:pt x="174" y="6"/>
                    <a:pt x="174" y="5"/>
                  </a:cubicBezTo>
                  <a:cubicBezTo>
                    <a:pt x="174" y="5"/>
                    <a:pt x="174" y="5"/>
                    <a:pt x="174" y="5"/>
                  </a:cubicBezTo>
                  <a:cubicBezTo>
                    <a:pt x="174" y="5"/>
                    <a:pt x="174" y="5"/>
                    <a:pt x="174" y="5"/>
                  </a:cubicBezTo>
                  <a:cubicBezTo>
                    <a:pt x="174" y="5"/>
                    <a:pt x="174" y="5"/>
                    <a:pt x="174" y="5"/>
                  </a:cubicBezTo>
                  <a:cubicBezTo>
                    <a:pt x="174" y="5"/>
                    <a:pt x="174" y="5"/>
                    <a:pt x="174" y="5"/>
                  </a:cubicBezTo>
                  <a:cubicBezTo>
                    <a:pt x="174" y="5"/>
                    <a:pt x="174" y="6"/>
                    <a:pt x="174" y="6"/>
                  </a:cubicBezTo>
                  <a:cubicBezTo>
                    <a:pt x="174" y="6"/>
                    <a:pt x="175" y="6"/>
                    <a:pt x="175" y="6"/>
                  </a:cubicBezTo>
                  <a:close/>
                  <a:moveTo>
                    <a:pt x="183" y="1"/>
                  </a:moveTo>
                  <a:cubicBezTo>
                    <a:pt x="183" y="2"/>
                    <a:pt x="183" y="1"/>
                    <a:pt x="183" y="1"/>
                  </a:cubicBezTo>
                  <a:cubicBezTo>
                    <a:pt x="183" y="1"/>
                    <a:pt x="184" y="1"/>
                    <a:pt x="184" y="1"/>
                  </a:cubicBezTo>
                  <a:cubicBezTo>
                    <a:pt x="184" y="1"/>
                    <a:pt x="183" y="1"/>
                    <a:pt x="183" y="1"/>
                  </a:cubicBezTo>
                  <a:cubicBezTo>
                    <a:pt x="183" y="1"/>
                    <a:pt x="183" y="1"/>
                    <a:pt x="183" y="1"/>
                  </a:cubicBezTo>
                  <a:cubicBezTo>
                    <a:pt x="183" y="1"/>
                    <a:pt x="183" y="1"/>
                    <a:pt x="183" y="1"/>
                  </a:cubicBezTo>
                  <a:close/>
                  <a:moveTo>
                    <a:pt x="187" y="2"/>
                  </a:moveTo>
                  <a:cubicBezTo>
                    <a:pt x="187" y="2"/>
                    <a:pt x="187" y="2"/>
                    <a:pt x="187" y="3"/>
                  </a:cubicBezTo>
                  <a:cubicBezTo>
                    <a:pt x="187" y="2"/>
                    <a:pt x="187" y="2"/>
                    <a:pt x="187" y="2"/>
                  </a:cubicBezTo>
                  <a:cubicBezTo>
                    <a:pt x="187" y="2"/>
                    <a:pt x="187" y="2"/>
                    <a:pt x="187" y="2"/>
                  </a:cubicBezTo>
                  <a:cubicBezTo>
                    <a:pt x="187" y="2"/>
                    <a:pt x="187" y="2"/>
                    <a:pt x="187" y="2"/>
                  </a:cubicBezTo>
                  <a:cubicBezTo>
                    <a:pt x="187" y="3"/>
                    <a:pt x="187" y="3"/>
                    <a:pt x="187" y="2"/>
                  </a:cubicBezTo>
                  <a:close/>
                  <a:moveTo>
                    <a:pt x="117" y="4"/>
                  </a:moveTo>
                  <a:cubicBezTo>
                    <a:pt x="117" y="3"/>
                    <a:pt x="117" y="3"/>
                    <a:pt x="117" y="3"/>
                  </a:cubicBezTo>
                  <a:cubicBezTo>
                    <a:pt x="116" y="3"/>
                    <a:pt x="116" y="3"/>
                    <a:pt x="116" y="3"/>
                  </a:cubicBezTo>
                  <a:cubicBezTo>
                    <a:pt x="117" y="3"/>
                    <a:pt x="117" y="3"/>
                    <a:pt x="117" y="3"/>
                  </a:cubicBezTo>
                  <a:lnTo>
                    <a:pt x="117" y="4"/>
                  </a:lnTo>
                  <a:close/>
                  <a:moveTo>
                    <a:pt x="171" y="5"/>
                  </a:moveTo>
                  <a:cubicBezTo>
                    <a:pt x="171" y="5"/>
                    <a:pt x="171" y="5"/>
                    <a:pt x="171" y="5"/>
                  </a:cubicBezTo>
                  <a:cubicBezTo>
                    <a:pt x="171" y="5"/>
                    <a:pt x="171" y="5"/>
                    <a:pt x="171" y="5"/>
                  </a:cubicBezTo>
                  <a:cubicBezTo>
                    <a:pt x="171" y="5"/>
                    <a:pt x="171" y="5"/>
                    <a:pt x="171" y="5"/>
                  </a:cubicBezTo>
                  <a:cubicBezTo>
                    <a:pt x="171" y="5"/>
                    <a:pt x="171" y="5"/>
                    <a:pt x="171" y="5"/>
                  </a:cubicBezTo>
                  <a:cubicBezTo>
                    <a:pt x="171" y="5"/>
                    <a:pt x="171" y="5"/>
                    <a:pt x="171" y="5"/>
                  </a:cubicBezTo>
                  <a:cubicBezTo>
                    <a:pt x="171" y="5"/>
                    <a:pt x="171" y="5"/>
                    <a:pt x="171" y="5"/>
                  </a:cubicBezTo>
                  <a:close/>
                  <a:moveTo>
                    <a:pt x="187" y="4"/>
                  </a:moveTo>
                  <a:cubicBezTo>
                    <a:pt x="187" y="4"/>
                    <a:pt x="187" y="4"/>
                    <a:pt x="187" y="4"/>
                  </a:cubicBezTo>
                  <a:cubicBezTo>
                    <a:pt x="187" y="4"/>
                    <a:pt x="187" y="4"/>
                    <a:pt x="187" y="4"/>
                  </a:cubicBezTo>
                  <a:cubicBezTo>
                    <a:pt x="187" y="4"/>
                    <a:pt x="187" y="4"/>
                    <a:pt x="187" y="4"/>
                  </a:cubicBezTo>
                  <a:cubicBezTo>
                    <a:pt x="187" y="4"/>
                    <a:pt x="187" y="4"/>
                    <a:pt x="187" y="4"/>
                  </a:cubicBezTo>
                  <a:cubicBezTo>
                    <a:pt x="187" y="4"/>
                    <a:pt x="187" y="4"/>
                    <a:pt x="187" y="4"/>
                  </a:cubicBezTo>
                  <a:close/>
                  <a:moveTo>
                    <a:pt x="167" y="3"/>
                  </a:moveTo>
                  <a:cubicBezTo>
                    <a:pt x="167" y="3"/>
                    <a:pt x="167" y="2"/>
                    <a:pt x="166" y="2"/>
                  </a:cubicBezTo>
                  <a:cubicBezTo>
                    <a:pt x="166" y="2"/>
                    <a:pt x="166" y="2"/>
                    <a:pt x="166" y="2"/>
                  </a:cubicBezTo>
                  <a:cubicBezTo>
                    <a:pt x="166" y="2"/>
                    <a:pt x="165" y="3"/>
                    <a:pt x="165" y="3"/>
                  </a:cubicBezTo>
                  <a:cubicBezTo>
                    <a:pt x="165" y="3"/>
                    <a:pt x="165" y="3"/>
                    <a:pt x="166" y="4"/>
                  </a:cubicBezTo>
                  <a:cubicBezTo>
                    <a:pt x="166" y="4"/>
                    <a:pt x="166" y="4"/>
                    <a:pt x="166" y="4"/>
                  </a:cubicBezTo>
                  <a:cubicBezTo>
                    <a:pt x="166" y="4"/>
                    <a:pt x="166" y="4"/>
                    <a:pt x="166" y="4"/>
                  </a:cubicBezTo>
                  <a:cubicBezTo>
                    <a:pt x="166" y="4"/>
                    <a:pt x="166" y="4"/>
                    <a:pt x="166" y="4"/>
                  </a:cubicBezTo>
                  <a:cubicBezTo>
                    <a:pt x="166" y="4"/>
                    <a:pt x="166" y="4"/>
                    <a:pt x="166" y="4"/>
                  </a:cubicBezTo>
                  <a:cubicBezTo>
                    <a:pt x="166" y="3"/>
                    <a:pt x="166" y="3"/>
                    <a:pt x="167" y="3"/>
                  </a:cubicBezTo>
                  <a:close/>
                  <a:moveTo>
                    <a:pt x="77" y="4"/>
                  </a:moveTo>
                  <a:cubicBezTo>
                    <a:pt x="77" y="4"/>
                    <a:pt x="77" y="4"/>
                    <a:pt x="77" y="4"/>
                  </a:cubicBezTo>
                  <a:cubicBezTo>
                    <a:pt x="77" y="3"/>
                    <a:pt x="77" y="3"/>
                    <a:pt x="77" y="3"/>
                  </a:cubicBezTo>
                  <a:cubicBezTo>
                    <a:pt x="77" y="3"/>
                    <a:pt x="77" y="3"/>
                    <a:pt x="77" y="4"/>
                  </a:cubicBezTo>
                  <a:cubicBezTo>
                    <a:pt x="76" y="4"/>
                    <a:pt x="76" y="3"/>
                    <a:pt x="75" y="3"/>
                  </a:cubicBezTo>
                  <a:cubicBezTo>
                    <a:pt x="75" y="3"/>
                    <a:pt x="75" y="3"/>
                    <a:pt x="75" y="4"/>
                  </a:cubicBezTo>
                  <a:cubicBezTo>
                    <a:pt x="75" y="4"/>
                    <a:pt x="75" y="4"/>
                    <a:pt x="75" y="4"/>
                  </a:cubicBezTo>
                  <a:cubicBezTo>
                    <a:pt x="75" y="4"/>
                    <a:pt x="75" y="4"/>
                    <a:pt x="75" y="4"/>
                  </a:cubicBezTo>
                  <a:cubicBezTo>
                    <a:pt x="75" y="4"/>
                    <a:pt x="75" y="4"/>
                    <a:pt x="75" y="4"/>
                  </a:cubicBezTo>
                  <a:cubicBezTo>
                    <a:pt x="74" y="4"/>
                    <a:pt x="74" y="4"/>
                    <a:pt x="74" y="5"/>
                  </a:cubicBezTo>
                  <a:cubicBezTo>
                    <a:pt x="74" y="5"/>
                    <a:pt x="74" y="5"/>
                    <a:pt x="74" y="5"/>
                  </a:cubicBezTo>
                  <a:cubicBezTo>
                    <a:pt x="75" y="5"/>
                    <a:pt x="75" y="6"/>
                    <a:pt x="76" y="5"/>
                  </a:cubicBezTo>
                  <a:cubicBezTo>
                    <a:pt x="76" y="5"/>
                    <a:pt x="77" y="5"/>
                    <a:pt x="77" y="5"/>
                  </a:cubicBezTo>
                  <a:cubicBezTo>
                    <a:pt x="77" y="5"/>
                    <a:pt x="77" y="4"/>
                    <a:pt x="77" y="4"/>
                  </a:cubicBezTo>
                  <a:cubicBezTo>
                    <a:pt x="77" y="4"/>
                    <a:pt x="77" y="4"/>
                    <a:pt x="77" y="4"/>
                  </a:cubicBezTo>
                  <a:cubicBezTo>
                    <a:pt x="77" y="4"/>
                    <a:pt x="77" y="4"/>
                    <a:pt x="77" y="4"/>
                  </a:cubicBezTo>
                  <a:close/>
                  <a:moveTo>
                    <a:pt x="174" y="4"/>
                  </a:moveTo>
                  <a:cubicBezTo>
                    <a:pt x="174" y="3"/>
                    <a:pt x="174" y="3"/>
                    <a:pt x="175" y="3"/>
                  </a:cubicBezTo>
                  <a:cubicBezTo>
                    <a:pt x="175" y="3"/>
                    <a:pt x="174" y="3"/>
                    <a:pt x="174" y="3"/>
                  </a:cubicBezTo>
                  <a:cubicBezTo>
                    <a:pt x="174" y="3"/>
                    <a:pt x="174" y="3"/>
                    <a:pt x="174" y="3"/>
                  </a:cubicBezTo>
                  <a:cubicBezTo>
                    <a:pt x="174" y="3"/>
                    <a:pt x="174" y="3"/>
                    <a:pt x="174" y="3"/>
                  </a:cubicBezTo>
                  <a:cubicBezTo>
                    <a:pt x="173" y="3"/>
                    <a:pt x="173" y="3"/>
                    <a:pt x="173" y="3"/>
                  </a:cubicBezTo>
                  <a:cubicBezTo>
                    <a:pt x="173" y="3"/>
                    <a:pt x="173" y="2"/>
                    <a:pt x="172" y="3"/>
                  </a:cubicBezTo>
                  <a:cubicBezTo>
                    <a:pt x="172" y="3"/>
                    <a:pt x="172" y="3"/>
                    <a:pt x="172" y="3"/>
                  </a:cubicBezTo>
                  <a:cubicBezTo>
                    <a:pt x="172" y="3"/>
                    <a:pt x="171" y="3"/>
                    <a:pt x="171" y="3"/>
                  </a:cubicBezTo>
                  <a:cubicBezTo>
                    <a:pt x="171" y="3"/>
                    <a:pt x="171" y="3"/>
                    <a:pt x="171" y="3"/>
                  </a:cubicBezTo>
                  <a:cubicBezTo>
                    <a:pt x="172" y="3"/>
                    <a:pt x="172" y="4"/>
                    <a:pt x="172" y="3"/>
                  </a:cubicBezTo>
                  <a:cubicBezTo>
                    <a:pt x="173" y="3"/>
                    <a:pt x="173" y="4"/>
                    <a:pt x="173" y="4"/>
                  </a:cubicBezTo>
                  <a:cubicBezTo>
                    <a:pt x="173" y="4"/>
                    <a:pt x="172" y="4"/>
                    <a:pt x="172" y="4"/>
                  </a:cubicBezTo>
                  <a:cubicBezTo>
                    <a:pt x="172" y="4"/>
                    <a:pt x="172" y="4"/>
                    <a:pt x="172" y="4"/>
                  </a:cubicBezTo>
                  <a:cubicBezTo>
                    <a:pt x="173" y="4"/>
                    <a:pt x="174" y="4"/>
                    <a:pt x="174" y="4"/>
                  </a:cubicBezTo>
                  <a:close/>
                  <a:moveTo>
                    <a:pt x="104" y="3"/>
                  </a:moveTo>
                  <a:cubicBezTo>
                    <a:pt x="104" y="3"/>
                    <a:pt x="104" y="4"/>
                    <a:pt x="104" y="4"/>
                  </a:cubicBezTo>
                  <a:cubicBezTo>
                    <a:pt x="104" y="4"/>
                    <a:pt x="104" y="5"/>
                    <a:pt x="104" y="5"/>
                  </a:cubicBezTo>
                  <a:cubicBezTo>
                    <a:pt x="105" y="4"/>
                    <a:pt x="105" y="4"/>
                    <a:pt x="105" y="4"/>
                  </a:cubicBezTo>
                  <a:cubicBezTo>
                    <a:pt x="105" y="4"/>
                    <a:pt x="105" y="4"/>
                    <a:pt x="105" y="4"/>
                  </a:cubicBezTo>
                  <a:cubicBezTo>
                    <a:pt x="105" y="4"/>
                    <a:pt x="105" y="3"/>
                    <a:pt x="105" y="3"/>
                  </a:cubicBezTo>
                  <a:cubicBezTo>
                    <a:pt x="105" y="3"/>
                    <a:pt x="104" y="3"/>
                    <a:pt x="104" y="3"/>
                  </a:cubicBezTo>
                  <a:cubicBezTo>
                    <a:pt x="104" y="3"/>
                    <a:pt x="104" y="3"/>
                    <a:pt x="104" y="3"/>
                  </a:cubicBezTo>
                  <a:close/>
                  <a:moveTo>
                    <a:pt x="180" y="5"/>
                  </a:moveTo>
                  <a:cubicBezTo>
                    <a:pt x="180" y="5"/>
                    <a:pt x="180" y="5"/>
                    <a:pt x="180" y="5"/>
                  </a:cubicBezTo>
                  <a:cubicBezTo>
                    <a:pt x="181" y="5"/>
                    <a:pt x="181" y="5"/>
                    <a:pt x="182" y="4"/>
                  </a:cubicBezTo>
                  <a:cubicBezTo>
                    <a:pt x="182" y="4"/>
                    <a:pt x="182" y="4"/>
                    <a:pt x="182" y="4"/>
                  </a:cubicBezTo>
                  <a:cubicBezTo>
                    <a:pt x="182" y="4"/>
                    <a:pt x="181" y="4"/>
                    <a:pt x="181" y="4"/>
                  </a:cubicBezTo>
                  <a:cubicBezTo>
                    <a:pt x="181" y="4"/>
                    <a:pt x="181" y="4"/>
                    <a:pt x="181" y="4"/>
                  </a:cubicBezTo>
                  <a:cubicBezTo>
                    <a:pt x="181" y="4"/>
                    <a:pt x="180" y="4"/>
                    <a:pt x="180" y="5"/>
                  </a:cubicBezTo>
                  <a:cubicBezTo>
                    <a:pt x="180" y="5"/>
                    <a:pt x="180" y="5"/>
                    <a:pt x="180" y="5"/>
                  </a:cubicBezTo>
                  <a:cubicBezTo>
                    <a:pt x="180" y="5"/>
                    <a:pt x="180" y="5"/>
                    <a:pt x="180" y="5"/>
                  </a:cubicBezTo>
                  <a:close/>
                  <a:moveTo>
                    <a:pt x="116" y="5"/>
                  </a:moveTo>
                  <a:cubicBezTo>
                    <a:pt x="116" y="4"/>
                    <a:pt x="116" y="4"/>
                    <a:pt x="116" y="4"/>
                  </a:cubicBezTo>
                  <a:cubicBezTo>
                    <a:pt x="115" y="4"/>
                    <a:pt x="115" y="4"/>
                    <a:pt x="115" y="4"/>
                  </a:cubicBezTo>
                  <a:cubicBezTo>
                    <a:pt x="115" y="5"/>
                    <a:pt x="116" y="5"/>
                    <a:pt x="116" y="6"/>
                  </a:cubicBezTo>
                  <a:cubicBezTo>
                    <a:pt x="116" y="6"/>
                    <a:pt x="116" y="6"/>
                    <a:pt x="116" y="6"/>
                  </a:cubicBezTo>
                  <a:cubicBezTo>
                    <a:pt x="116" y="5"/>
                    <a:pt x="116" y="5"/>
                    <a:pt x="116" y="5"/>
                  </a:cubicBezTo>
                  <a:cubicBezTo>
                    <a:pt x="116" y="5"/>
                    <a:pt x="116" y="5"/>
                    <a:pt x="116" y="5"/>
                  </a:cubicBezTo>
                  <a:close/>
                  <a:moveTo>
                    <a:pt x="33" y="5"/>
                  </a:moveTo>
                  <a:cubicBezTo>
                    <a:pt x="33" y="5"/>
                    <a:pt x="33" y="5"/>
                    <a:pt x="33" y="5"/>
                  </a:cubicBezTo>
                  <a:cubicBezTo>
                    <a:pt x="33" y="5"/>
                    <a:pt x="34" y="5"/>
                    <a:pt x="34" y="5"/>
                  </a:cubicBezTo>
                  <a:cubicBezTo>
                    <a:pt x="34" y="5"/>
                    <a:pt x="34" y="5"/>
                    <a:pt x="34" y="5"/>
                  </a:cubicBezTo>
                  <a:cubicBezTo>
                    <a:pt x="35" y="5"/>
                    <a:pt x="35" y="5"/>
                    <a:pt x="34" y="4"/>
                  </a:cubicBezTo>
                  <a:cubicBezTo>
                    <a:pt x="34" y="5"/>
                    <a:pt x="34" y="5"/>
                    <a:pt x="33" y="5"/>
                  </a:cubicBezTo>
                  <a:close/>
                  <a:moveTo>
                    <a:pt x="152" y="3"/>
                  </a:moveTo>
                  <a:cubicBezTo>
                    <a:pt x="152" y="3"/>
                    <a:pt x="152" y="3"/>
                    <a:pt x="152" y="3"/>
                  </a:cubicBezTo>
                  <a:cubicBezTo>
                    <a:pt x="151" y="3"/>
                    <a:pt x="151" y="4"/>
                    <a:pt x="152" y="4"/>
                  </a:cubicBezTo>
                  <a:cubicBezTo>
                    <a:pt x="152" y="4"/>
                    <a:pt x="152" y="4"/>
                    <a:pt x="152" y="4"/>
                  </a:cubicBezTo>
                  <a:cubicBezTo>
                    <a:pt x="152" y="4"/>
                    <a:pt x="153" y="3"/>
                    <a:pt x="153" y="3"/>
                  </a:cubicBezTo>
                  <a:cubicBezTo>
                    <a:pt x="152" y="3"/>
                    <a:pt x="152" y="3"/>
                    <a:pt x="152" y="3"/>
                  </a:cubicBezTo>
                  <a:close/>
                  <a:moveTo>
                    <a:pt x="199" y="3"/>
                  </a:moveTo>
                  <a:cubicBezTo>
                    <a:pt x="199" y="3"/>
                    <a:pt x="199" y="3"/>
                    <a:pt x="199" y="3"/>
                  </a:cubicBezTo>
                  <a:cubicBezTo>
                    <a:pt x="199" y="3"/>
                    <a:pt x="199" y="3"/>
                    <a:pt x="198" y="3"/>
                  </a:cubicBezTo>
                  <a:cubicBezTo>
                    <a:pt x="198" y="3"/>
                    <a:pt x="198" y="3"/>
                    <a:pt x="197" y="3"/>
                  </a:cubicBezTo>
                  <a:cubicBezTo>
                    <a:pt x="197" y="3"/>
                    <a:pt x="197" y="3"/>
                    <a:pt x="197" y="4"/>
                  </a:cubicBezTo>
                  <a:cubicBezTo>
                    <a:pt x="198" y="4"/>
                    <a:pt x="198" y="3"/>
                    <a:pt x="199" y="3"/>
                  </a:cubicBezTo>
                  <a:close/>
                  <a:moveTo>
                    <a:pt x="206" y="4"/>
                  </a:moveTo>
                  <a:cubicBezTo>
                    <a:pt x="206" y="4"/>
                    <a:pt x="206" y="5"/>
                    <a:pt x="206" y="5"/>
                  </a:cubicBezTo>
                  <a:cubicBezTo>
                    <a:pt x="206" y="5"/>
                    <a:pt x="206" y="5"/>
                    <a:pt x="206" y="5"/>
                  </a:cubicBezTo>
                  <a:cubicBezTo>
                    <a:pt x="207" y="5"/>
                    <a:pt x="207" y="5"/>
                    <a:pt x="207" y="5"/>
                  </a:cubicBezTo>
                  <a:cubicBezTo>
                    <a:pt x="207" y="5"/>
                    <a:pt x="207" y="5"/>
                    <a:pt x="207" y="4"/>
                  </a:cubicBezTo>
                  <a:cubicBezTo>
                    <a:pt x="207" y="4"/>
                    <a:pt x="207" y="4"/>
                    <a:pt x="207" y="4"/>
                  </a:cubicBezTo>
                  <a:cubicBezTo>
                    <a:pt x="207" y="4"/>
                    <a:pt x="207" y="4"/>
                    <a:pt x="206" y="4"/>
                  </a:cubicBezTo>
                  <a:cubicBezTo>
                    <a:pt x="206" y="4"/>
                    <a:pt x="206" y="4"/>
                    <a:pt x="206" y="4"/>
                  </a:cubicBezTo>
                  <a:close/>
                  <a:moveTo>
                    <a:pt x="107" y="4"/>
                  </a:moveTo>
                  <a:cubicBezTo>
                    <a:pt x="107" y="4"/>
                    <a:pt x="107" y="4"/>
                    <a:pt x="108" y="4"/>
                  </a:cubicBezTo>
                  <a:cubicBezTo>
                    <a:pt x="108" y="5"/>
                    <a:pt x="108" y="4"/>
                    <a:pt x="108" y="4"/>
                  </a:cubicBezTo>
                  <a:cubicBezTo>
                    <a:pt x="108" y="4"/>
                    <a:pt x="108" y="4"/>
                    <a:pt x="108" y="4"/>
                  </a:cubicBezTo>
                  <a:cubicBezTo>
                    <a:pt x="108" y="4"/>
                    <a:pt x="108" y="3"/>
                    <a:pt x="107" y="3"/>
                  </a:cubicBezTo>
                  <a:cubicBezTo>
                    <a:pt x="107" y="3"/>
                    <a:pt x="107" y="3"/>
                    <a:pt x="107" y="3"/>
                  </a:cubicBezTo>
                  <a:cubicBezTo>
                    <a:pt x="107" y="3"/>
                    <a:pt x="107" y="3"/>
                    <a:pt x="107" y="4"/>
                  </a:cubicBezTo>
                  <a:cubicBezTo>
                    <a:pt x="107" y="4"/>
                    <a:pt x="107" y="4"/>
                    <a:pt x="107" y="4"/>
                  </a:cubicBezTo>
                  <a:close/>
                  <a:moveTo>
                    <a:pt x="212" y="3"/>
                  </a:moveTo>
                  <a:cubicBezTo>
                    <a:pt x="212" y="3"/>
                    <a:pt x="212" y="3"/>
                    <a:pt x="212" y="3"/>
                  </a:cubicBezTo>
                  <a:cubicBezTo>
                    <a:pt x="212" y="3"/>
                    <a:pt x="212" y="3"/>
                    <a:pt x="212" y="3"/>
                  </a:cubicBezTo>
                  <a:cubicBezTo>
                    <a:pt x="212" y="3"/>
                    <a:pt x="212" y="3"/>
                    <a:pt x="212" y="3"/>
                  </a:cubicBezTo>
                  <a:cubicBezTo>
                    <a:pt x="213" y="3"/>
                    <a:pt x="213" y="3"/>
                    <a:pt x="213" y="3"/>
                  </a:cubicBezTo>
                  <a:cubicBezTo>
                    <a:pt x="213" y="3"/>
                    <a:pt x="212" y="3"/>
                    <a:pt x="212" y="3"/>
                  </a:cubicBezTo>
                  <a:cubicBezTo>
                    <a:pt x="212" y="3"/>
                    <a:pt x="212" y="3"/>
                    <a:pt x="212" y="3"/>
                  </a:cubicBezTo>
                  <a:close/>
                  <a:moveTo>
                    <a:pt x="96" y="5"/>
                  </a:moveTo>
                  <a:cubicBezTo>
                    <a:pt x="96" y="5"/>
                    <a:pt x="96" y="5"/>
                    <a:pt x="96" y="5"/>
                  </a:cubicBezTo>
                  <a:cubicBezTo>
                    <a:pt x="96" y="5"/>
                    <a:pt x="96" y="5"/>
                    <a:pt x="96" y="5"/>
                  </a:cubicBezTo>
                  <a:cubicBezTo>
                    <a:pt x="96" y="5"/>
                    <a:pt x="97" y="5"/>
                    <a:pt x="97" y="5"/>
                  </a:cubicBezTo>
                  <a:cubicBezTo>
                    <a:pt x="97" y="5"/>
                    <a:pt x="97" y="5"/>
                    <a:pt x="97" y="5"/>
                  </a:cubicBezTo>
                  <a:cubicBezTo>
                    <a:pt x="97" y="5"/>
                    <a:pt x="97" y="4"/>
                    <a:pt x="96" y="4"/>
                  </a:cubicBezTo>
                  <a:cubicBezTo>
                    <a:pt x="96" y="4"/>
                    <a:pt x="96" y="5"/>
                    <a:pt x="96" y="5"/>
                  </a:cubicBezTo>
                  <a:close/>
                  <a:moveTo>
                    <a:pt x="111" y="4"/>
                  </a:moveTo>
                  <a:cubicBezTo>
                    <a:pt x="111" y="4"/>
                    <a:pt x="110" y="4"/>
                    <a:pt x="110" y="4"/>
                  </a:cubicBezTo>
                  <a:cubicBezTo>
                    <a:pt x="110" y="5"/>
                    <a:pt x="110" y="5"/>
                    <a:pt x="111" y="5"/>
                  </a:cubicBezTo>
                  <a:cubicBezTo>
                    <a:pt x="111" y="5"/>
                    <a:pt x="111" y="5"/>
                    <a:pt x="111" y="5"/>
                  </a:cubicBezTo>
                  <a:cubicBezTo>
                    <a:pt x="111" y="5"/>
                    <a:pt x="111" y="4"/>
                    <a:pt x="111" y="4"/>
                  </a:cubicBezTo>
                  <a:cubicBezTo>
                    <a:pt x="111" y="4"/>
                    <a:pt x="111" y="4"/>
                    <a:pt x="111" y="4"/>
                  </a:cubicBezTo>
                  <a:close/>
                  <a:moveTo>
                    <a:pt x="113" y="4"/>
                  </a:moveTo>
                  <a:cubicBezTo>
                    <a:pt x="113" y="4"/>
                    <a:pt x="113" y="4"/>
                    <a:pt x="113" y="5"/>
                  </a:cubicBezTo>
                  <a:cubicBezTo>
                    <a:pt x="114" y="5"/>
                    <a:pt x="114" y="5"/>
                    <a:pt x="114" y="4"/>
                  </a:cubicBezTo>
                  <a:cubicBezTo>
                    <a:pt x="114" y="4"/>
                    <a:pt x="114" y="4"/>
                    <a:pt x="114" y="4"/>
                  </a:cubicBezTo>
                  <a:cubicBezTo>
                    <a:pt x="114" y="4"/>
                    <a:pt x="114" y="4"/>
                    <a:pt x="114" y="4"/>
                  </a:cubicBezTo>
                  <a:cubicBezTo>
                    <a:pt x="114" y="4"/>
                    <a:pt x="114" y="4"/>
                    <a:pt x="114" y="4"/>
                  </a:cubicBezTo>
                  <a:cubicBezTo>
                    <a:pt x="113" y="4"/>
                    <a:pt x="113" y="4"/>
                    <a:pt x="113" y="4"/>
                  </a:cubicBezTo>
                  <a:close/>
                  <a:moveTo>
                    <a:pt x="145" y="4"/>
                  </a:moveTo>
                  <a:cubicBezTo>
                    <a:pt x="144" y="4"/>
                    <a:pt x="144" y="4"/>
                    <a:pt x="144" y="4"/>
                  </a:cubicBezTo>
                  <a:cubicBezTo>
                    <a:pt x="144" y="4"/>
                    <a:pt x="144" y="5"/>
                    <a:pt x="144" y="5"/>
                  </a:cubicBezTo>
                  <a:cubicBezTo>
                    <a:pt x="144" y="5"/>
                    <a:pt x="144" y="5"/>
                    <a:pt x="144" y="5"/>
                  </a:cubicBezTo>
                  <a:cubicBezTo>
                    <a:pt x="144" y="4"/>
                    <a:pt x="145" y="4"/>
                    <a:pt x="145" y="4"/>
                  </a:cubicBezTo>
                  <a:cubicBezTo>
                    <a:pt x="145" y="4"/>
                    <a:pt x="145" y="4"/>
                    <a:pt x="145" y="4"/>
                  </a:cubicBezTo>
                  <a:cubicBezTo>
                    <a:pt x="145" y="4"/>
                    <a:pt x="145" y="4"/>
                    <a:pt x="145" y="4"/>
                  </a:cubicBezTo>
                  <a:close/>
                  <a:moveTo>
                    <a:pt x="147" y="2"/>
                  </a:moveTo>
                  <a:cubicBezTo>
                    <a:pt x="147" y="2"/>
                    <a:pt x="147" y="2"/>
                    <a:pt x="147" y="2"/>
                  </a:cubicBezTo>
                  <a:cubicBezTo>
                    <a:pt x="147" y="2"/>
                    <a:pt x="148" y="2"/>
                    <a:pt x="148" y="2"/>
                  </a:cubicBezTo>
                  <a:cubicBezTo>
                    <a:pt x="148" y="2"/>
                    <a:pt x="148" y="2"/>
                    <a:pt x="148" y="2"/>
                  </a:cubicBezTo>
                  <a:cubicBezTo>
                    <a:pt x="148" y="2"/>
                    <a:pt x="148" y="2"/>
                    <a:pt x="148" y="2"/>
                  </a:cubicBezTo>
                  <a:cubicBezTo>
                    <a:pt x="148" y="1"/>
                    <a:pt x="148" y="2"/>
                    <a:pt x="148" y="2"/>
                  </a:cubicBezTo>
                  <a:cubicBezTo>
                    <a:pt x="147" y="2"/>
                    <a:pt x="147" y="2"/>
                    <a:pt x="147" y="2"/>
                  </a:cubicBezTo>
                  <a:close/>
                  <a:moveTo>
                    <a:pt x="158" y="5"/>
                  </a:moveTo>
                  <a:cubicBezTo>
                    <a:pt x="158" y="5"/>
                    <a:pt x="158" y="5"/>
                    <a:pt x="159" y="5"/>
                  </a:cubicBezTo>
                  <a:cubicBezTo>
                    <a:pt x="159" y="5"/>
                    <a:pt x="159" y="5"/>
                    <a:pt x="159" y="5"/>
                  </a:cubicBezTo>
                  <a:cubicBezTo>
                    <a:pt x="159" y="5"/>
                    <a:pt x="159" y="5"/>
                    <a:pt x="159" y="4"/>
                  </a:cubicBezTo>
                  <a:cubicBezTo>
                    <a:pt x="159" y="4"/>
                    <a:pt x="159" y="4"/>
                    <a:pt x="159" y="4"/>
                  </a:cubicBezTo>
                  <a:cubicBezTo>
                    <a:pt x="159" y="4"/>
                    <a:pt x="158" y="5"/>
                    <a:pt x="158" y="5"/>
                  </a:cubicBezTo>
                  <a:close/>
                  <a:moveTo>
                    <a:pt x="83" y="4"/>
                  </a:moveTo>
                  <a:cubicBezTo>
                    <a:pt x="83" y="4"/>
                    <a:pt x="83" y="4"/>
                    <a:pt x="83" y="5"/>
                  </a:cubicBezTo>
                  <a:cubicBezTo>
                    <a:pt x="83" y="5"/>
                    <a:pt x="83" y="5"/>
                    <a:pt x="83" y="5"/>
                  </a:cubicBezTo>
                  <a:cubicBezTo>
                    <a:pt x="83" y="5"/>
                    <a:pt x="83" y="5"/>
                    <a:pt x="83" y="5"/>
                  </a:cubicBezTo>
                  <a:cubicBezTo>
                    <a:pt x="83" y="4"/>
                    <a:pt x="83" y="4"/>
                    <a:pt x="83" y="4"/>
                  </a:cubicBezTo>
                  <a:cubicBezTo>
                    <a:pt x="83" y="4"/>
                    <a:pt x="83" y="4"/>
                    <a:pt x="83" y="4"/>
                  </a:cubicBezTo>
                  <a:cubicBezTo>
                    <a:pt x="83" y="4"/>
                    <a:pt x="83" y="4"/>
                    <a:pt x="83" y="4"/>
                  </a:cubicBezTo>
                  <a:close/>
                  <a:moveTo>
                    <a:pt x="45" y="5"/>
                  </a:moveTo>
                  <a:cubicBezTo>
                    <a:pt x="44" y="5"/>
                    <a:pt x="44" y="5"/>
                    <a:pt x="44" y="5"/>
                  </a:cubicBezTo>
                  <a:cubicBezTo>
                    <a:pt x="44" y="5"/>
                    <a:pt x="44" y="5"/>
                    <a:pt x="44" y="5"/>
                  </a:cubicBezTo>
                  <a:cubicBezTo>
                    <a:pt x="44" y="5"/>
                    <a:pt x="44" y="5"/>
                    <a:pt x="44" y="5"/>
                  </a:cubicBezTo>
                  <a:cubicBezTo>
                    <a:pt x="44" y="5"/>
                    <a:pt x="44" y="5"/>
                    <a:pt x="44" y="5"/>
                  </a:cubicBezTo>
                  <a:cubicBezTo>
                    <a:pt x="44" y="5"/>
                    <a:pt x="45" y="5"/>
                    <a:pt x="45" y="5"/>
                  </a:cubicBezTo>
                  <a:cubicBezTo>
                    <a:pt x="45" y="5"/>
                    <a:pt x="45" y="5"/>
                    <a:pt x="45" y="5"/>
                  </a:cubicBezTo>
                  <a:close/>
                  <a:moveTo>
                    <a:pt x="136" y="5"/>
                  </a:moveTo>
                  <a:cubicBezTo>
                    <a:pt x="136" y="5"/>
                    <a:pt x="137" y="5"/>
                    <a:pt x="137" y="5"/>
                  </a:cubicBezTo>
                  <a:cubicBezTo>
                    <a:pt x="137" y="5"/>
                    <a:pt x="137" y="5"/>
                    <a:pt x="137" y="4"/>
                  </a:cubicBezTo>
                  <a:cubicBezTo>
                    <a:pt x="137" y="4"/>
                    <a:pt x="137" y="4"/>
                    <a:pt x="137" y="4"/>
                  </a:cubicBezTo>
                  <a:cubicBezTo>
                    <a:pt x="137" y="4"/>
                    <a:pt x="136" y="4"/>
                    <a:pt x="136" y="5"/>
                  </a:cubicBezTo>
                  <a:close/>
                  <a:moveTo>
                    <a:pt x="85" y="6"/>
                  </a:moveTo>
                  <a:cubicBezTo>
                    <a:pt x="85" y="6"/>
                    <a:pt x="85" y="6"/>
                    <a:pt x="85" y="6"/>
                  </a:cubicBezTo>
                  <a:cubicBezTo>
                    <a:pt x="85" y="6"/>
                    <a:pt x="85" y="6"/>
                    <a:pt x="85" y="5"/>
                  </a:cubicBezTo>
                  <a:cubicBezTo>
                    <a:pt x="85" y="5"/>
                    <a:pt x="85" y="5"/>
                    <a:pt x="85" y="5"/>
                  </a:cubicBezTo>
                  <a:cubicBezTo>
                    <a:pt x="84" y="6"/>
                    <a:pt x="84" y="6"/>
                    <a:pt x="84" y="6"/>
                  </a:cubicBezTo>
                  <a:cubicBezTo>
                    <a:pt x="84" y="6"/>
                    <a:pt x="85" y="6"/>
                    <a:pt x="85" y="6"/>
                  </a:cubicBezTo>
                  <a:close/>
                  <a:moveTo>
                    <a:pt x="80" y="5"/>
                  </a:moveTo>
                  <a:cubicBezTo>
                    <a:pt x="80" y="5"/>
                    <a:pt x="80" y="5"/>
                    <a:pt x="80" y="5"/>
                  </a:cubicBezTo>
                  <a:cubicBezTo>
                    <a:pt x="80" y="5"/>
                    <a:pt x="80" y="6"/>
                    <a:pt x="81" y="6"/>
                  </a:cubicBezTo>
                  <a:cubicBezTo>
                    <a:pt x="81" y="6"/>
                    <a:pt x="81" y="6"/>
                    <a:pt x="81" y="5"/>
                  </a:cubicBezTo>
                  <a:cubicBezTo>
                    <a:pt x="81" y="5"/>
                    <a:pt x="81" y="5"/>
                    <a:pt x="81" y="5"/>
                  </a:cubicBezTo>
                  <a:cubicBezTo>
                    <a:pt x="81" y="5"/>
                    <a:pt x="81" y="5"/>
                    <a:pt x="80" y="5"/>
                  </a:cubicBezTo>
                  <a:close/>
                  <a:moveTo>
                    <a:pt x="197" y="1"/>
                  </a:moveTo>
                  <a:cubicBezTo>
                    <a:pt x="197" y="2"/>
                    <a:pt x="197" y="2"/>
                    <a:pt x="197" y="2"/>
                  </a:cubicBezTo>
                  <a:cubicBezTo>
                    <a:pt x="197" y="2"/>
                    <a:pt x="197" y="2"/>
                    <a:pt x="197" y="2"/>
                  </a:cubicBezTo>
                  <a:cubicBezTo>
                    <a:pt x="197" y="2"/>
                    <a:pt x="197" y="2"/>
                    <a:pt x="197" y="2"/>
                  </a:cubicBezTo>
                  <a:cubicBezTo>
                    <a:pt x="197" y="2"/>
                    <a:pt x="198" y="2"/>
                    <a:pt x="198" y="2"/>
                  </a:cubicBezTo>
                  <a:cubicBezTo>
                    <a:pt x="198" y="2"/>
                    <a:pt x="197" y="1"/>
                    <a:pt x="197" y="1"/>
                  </a:cubicBezTo>
                  <a:cubicBezTo>
                    <a:pt x="197" y="1"/>
                    <a:pt x="197" y="1"/>
                    <a:pt x="197" y="1"/>
                  </a:cubicBezTo>
                  <a:close/>
                  <a:moveTo>
                    <a:pt x="158" y="5"/>
                  </a:moveTo>
                  <a:cubicBezTo>
                    <a:pt x="158" y="5"/>
                    <a:pt x="158" y="5"/>
                    <a:pt x="158" y="5"/>
                  </a:cubicBezTo>
                  <a:cubicBezTo>
                    <a:pt x="157" y="5"/>
                    <a:pt x="157" y="5"/>
                    <a:pt x="157" y="5"/>
                  </a:cubicBezTo>
                  <a:cubicBezTo>
                    <a:pt x="157" y="5"/>
                    <a:pt x="158" y="5"/>
                    <a:pt x="158" y="5"/>
                  </a:cubicBezTo>
                  <a:cubicBezTo>
                    <a:pt x="158" y="5"/>
                    <a:pt x="158" y="5"/>
                    <a:pt x="158" y="5"/>
                  </a:cubicBezTo>
                  <a:cubicBezTo>
                    <a:pt x="158" y="5"/>
                    <a:pt x="158" y="5"/>
                    <a:pt x="158" y="5"/>
                  </a:cubicBezTo>
                  <a:cubicBezTo>
                    <a:pt x="158" y="5"/>
                    <a:pt x="158" y="5"/>
                    <a:pt x="158" y="5"/>
                  </a:cubicBezTo>
                  <a:cubicBezTo>
                    <a:pt x="158" y="5"/>
                    <a:pt x="158" y="5"/>
                    <a:pt x="158" y="5"/>
                  </a:cubicBezTo>
                  <a:close/>
                  <a:moveTo>
                    <a:pt x="125" y="6"/>
                  </a:moveTo>
                  <a:cubicBezTo>
                    <a:pt x="125" y="6"/>
                    <a:pt x="125" y="6"/>
                    <a:pt x="125" y="6"/>
                  </a:cubicBezTo>
                  <a:cubicBezTo>
                    <a:pt x="125" y="6"/>
                    <a:pt x="125" y="6"/>
                    <a:pt x="125" y="6"/>
                  </a:cubicBezTo>
                  <a:cubicBezTo>
                    <a:pt x="125" y="6"/>
                    <a:pt x="125" y="6"/>
                    <a:pt x="125" y="6"/>
                  </a:cubicBezTo>
                  <a:cubicBezTo>
                    <a:pt x="125" y="6"/>
                    <a:pt x="125" y="6"/>
                    <a:pt x="125" y="6"/>
                  </a:cubicBezTo>
                  <a:close/>
                  <a:moveTo>
                    <a:pt x="135" y="2"/>
                  </a:moveTo>
                  <a:cubicBezTo>
                    <a:pt x="135" y="2"/>
                    <a:pt x="135" y="2"/>
                    <a:pt x="135" y="2"/>
                  </a:cubicBezTo>
                  <a:cubicBezTo>
                    <a:pt x="135" y="2"/>
                    <a:pt x="135" y="2"/>
                    <a:pt x="135" y="2"/>
                  </a:cubicBezTo>
                  <a:cubicBezTo>
                    <a:pt x="135" y="2"/>
                    <a:pt x="135" y="2"/>
                    <a:pt x="135" y="2"/>
                  </a:cubicBezTo>
                  <a:cubicBezTo>
                    <a:pt x="135" y="2"/>
                    <a:pt x="135" y="2"/>
                    <a:pt x="135" y="2"/>
                  </a:cubicBezTo>
                  <a:cubicBezTo>
                    <a:pt x="135" y="2"/>
                    <a:pt x="135" y="2"/>
                    <a:pt x="135" y="2"/>
                  </a:cubicBezTo>
                  <a:cubicBezTo>
                    <a:pt x="135" y="2"/>
                    <a:pt x="135" y="2"/>
                    <a:pt x="135" y="2"/>
                  </a:cubicBezTo>
                  <a:close/>
                  <a:moveTo>
                    <a:pt x="162" y="3"/>
                  </a:moveTo>
                  <a:cubicBezTo>
                    <a:pt x="162" y="3"/>
                    <a:pt x="162" y="3"/>
                    <a:pt x="162" y="3"/>
                  </a:cubicBezTo>
                  <a:cubicBezTo>
                    <a:pt x="162" y="3"/>
                    <a:pt x="162" y="3"/>
                    <a:pt x="162" y="3"/>
                  </a:cubicBezTo>
                  <a:cubicBezTo>
                    <a:pt x="163" y="3"/>
                    <a:pt x="162" y="3"/>
                    <a:pt x="162" y="3"/>
                  </a:cubicBezTo>
                  <a:cubicBezTo>
                    <a:pt x="162" y="3"/>
                    <a:pt x="162" y="3"/>
                    <a:pt x="162" y="3"/>
                  </a:cubicBezTo>
                  <a:close/>
                  <a:moveTo>
                    <a:pt x="154" y="3"/>
                  </a:moveTo>
                  <a:cubicBezTo>
                    <a:pt x="154" y="3"/>
                    <a:pt x="154" y="4"/>
                    <a:pt x="154" y="4"/>
                  </a:cubicBezTo>
                  <a:cubicBezTo>
                    <a:pt x="154" y="4"/>
                    <a:pt x="154" y="4"/>
                    <a:pt x="155" y="4"/>
                  </a:cubicBezTo>
                  <a:cubicBezTo>
                    <a:pt x="155" y="4"/>
                    <a:pt x="155" y="4"/>
                    <a:pt x="155" y="4"/>
                  </a:cubicBezTo>
                  <a:cubicBezTo>
                    <a:pt x="155" y="3"/>
                    <a:pt x="155" y="3"/>
                    <a:pt x="155" y="3"/>
                  </a:cubicBezTo>
                  <a:cubicBezTo>
                    <a:pt x="155" y="3"/>
                    <a:pt x="154" y="3"/>
                    <a:pt x="154" y="3"/>
                  </a:cubicBezTo>
                  <a:cubicBezTo>
                    <a:pt x="154" y="3"/>
                    <a:pt x="154" y="3"/>
                    <a:pt x="154" y="3"/>
                  </a:cubicBezTo>
                  <a:close/>
                  <a:moveTo>
                    <a:pt x="113" y="2"/>
                  </a:moveTo>
                  <a:cubicBezTo>
                    <a:pt x="113" y="2"/>
                    <a:pt x="113" y="2"/>
                    <a:pt x="113" y="2"/>
                  </a:cubicBezTo>
                  <a:cubicBezTo>
                    <a:pt x="112" y="3"/>
                    <a:pt x="113" y="3"/>
                    <a:pt x="113" y="3"/>
                  </a:cubicBezTo>
                  <a:cubicBezTo>
                    <a:pt x="113" y="3"/>
                    <a:pt x="113" y="3"/>
                    <a:pt x="113" y="3"/>
                  </a:cubicBezTo>
                  <a:cubicBezTo>
                    <a:pt x="113" y="3"/>
                    <a:pt x="113" y="2"/>
                    <a:pt x="113" y="2"/>
                  </a:cubicBezTo>
                  <a:close/>
                  <a:moveTo>
                    <a:pt x="47" y="6"/>
                  </a:moveTo>
                  <a:cubicBezTo>
                    <a:pt x="47" y="6"/>
                    <a:pt x="47" y="6"/>
                    <a:pt x="47" y="6"/>
                  </a:cubicBezTo>
                  <a:cubicBezTo>
                    <a:pt x="47" y="7"/>
                    <a:pt x="47" y="6"/>
                    <a:pt x="47" y="6"/>
                  </a:cubicBezTo>
                  <a:cubicBezTo>
                    <a:pt x="47" y="6"/>
                    <a:pt x="47" y="6"/>
                    <a:pt x="47" y="6"/>
                  </a:cubicBezTo>
                  <a:cubicBezTo>
                    <a:pt x="47" y="6"/>
                    <a:pt x="47" y="6"/>
                    <a:pt x="47" y="6"/>
                  </a:cubicBezTo>
                  <a:close/>
                  <a:moveTo>
                    <a:pt x="110" y="3"/>
                  </a:moveTo>
                  <a:cubicBezTo>
                    <a:pt x="110" y="3"/>
                    <a:pt x="110" y="3"/>
                    <a:pt x="110" y="3"/>
                  </a:cubicBezTo>
                  <a:cubicBezTo>
                    <a:pt x="110" y="3"/>
                    <a:pt x="110" y="3"/>
                    <a:pt x="110" y="3"/>
                  </a:cubicBezTo>
                  <a:cubicBezTo>
                    <a:pt x="110" y="3"/>
                    <a:pt x="110" y="2"/>
                    <a:pt x="110" y="2"/>
                  </a:cubicBezTo>
                  <a:cubicBezTo>
                    <a:pt x="110" y="2"/>
                    <a:pt x="110" y="2"/>
                    <a:pt x="110" y="3"/>
                  </a:cubicBezTo>
                  <a:close/>
                  <a:moveTo>
                    <a:pt x="38" y="4"/>
                  </a:moveTo>
                  <a:cubicBezTo>
                    <a:pt x="38" y="4"/>
                    <a:pt x="38" y="4"/>
                    <a:pt x="38" y="4"/>
                  </a:cubicBezTo>
                  <a:cubicBezTo>
                    <a:pt x="38" y="4"/>
                    <a:pt x="38" y="4"/>
                    <a:pt x="38" y="4"/>
                  </a:cubicBezTo>
                  <a:cubicBezTo>
                    <a:pt x="38" y="4"/>
                    <a:pt x="38" y="4"/>
                    <a:pt x="38" y="4"/>
                  </a:cubicBezTo>
                  <a:cubicBezTo>
                    <a:pt x="38" y="4"/>
                    <a:pt x="38" y="4"/>
                    <a:pt x="38" y="4"/>
                  </a:cubicBezTo>
                  <a:cubicBezTo>
                    <a:pt x="38" y="4"/>
                    <a:pt x="38" y="4"/>
                    <a:pt x="38" y="4"/>
                  </a:cubicBezTo>
                  <a:close/>
                  <a:moveTo>
                    <a:pt x="16" y="4"/>
                  </a:move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lose/>
                  <a:moveTo>
                    <a:pt x="206" y="3"/>
                  </a:moveTo>
                  <a:cubicBezTo>
                    <a:pt x="206" y="3"/>
                    <a:pt x="206" y="3"/>
                    <a:pt x="206" y="3"/>
                  </a:cubicBezTo>
                  <a:cubicBezTo>
                    <a:pt x="206" y="3"/>
                    <a:pt x="206" y="3"/>
                    <a:pt x="206" y="3"/>
                  </a:cubicBezTo>
                  <a:cubicBezTo>
                    <a:pt x="206" y="3"/>
                    <a:pt x="206" y="3"/>
                    <a:pt x="206" y="3"/>
                  </a:cubicBezTo>
                  <a:cubicBezTo>
                    <a:pt x="206" y="3"/>
                    <a:pt x="206" y="3"/>
                    <a:pt x="206" y="3"/>
                  </a:cubicBezTo>
                  <a:close/>
                  <a:moveTo>
                    <a:pt x="205" y="4"/>
                  </a:moveTo>
                  <a:cubicBezTo>
                    <a:pt x="205" y="4"/>
                    <a:pt x="205" y="4"/>
                    <a:pt x="205" y="4"/>
                  </a:cubicBezTo>
                  <a:cubicBezTo>
                    <a:pt x="205" y="4"/>
                    <a:pt x="205" y="4"/>
                    <a:pt x="205" y="4"/>
                  </a:cubicBezTo>
                  <a:cubicBezTo>
                    <a:pt x="205" y="4"/>
                    <a:pt x="205" y="4"/>
                    <a:pt x="205" y="4"/>
                  </a:cubicBezTo>
                  <a:close/>
                  <a:moveTo>
                    <a:pt x="201" y="5"/>
                  </a:moveTo>
                  <a:cubicBezTo>
                    <a:pt x="201" y="5"/>
                    <a:pt x="201" y="5"/>
                    <a:pt x="201" y="5"/>
                  </a:cubicBezTo>
                  <a:cubicBezTo>
                    <a:pt x="201" y="5"/>
                    <a:pt x="201" y="5"/>
                    <a:pt x="201" y="5"/>
                  </a:cubicBezTo>
                  <a:cubicBezTo>
                    <a:pt x="201" y="5"/>
                    <a:pt x="201" y="5"/>
                    <a:pt x="201" y="5"/>
                  </a:cubicBezTo>
                  <a:cubicBezTo>
                    <a:pt x="201" y="5"/>
                    <a:pt x="201" y="5"/>
                    <a:pt x="201" y="5"/>
                  </a:cubicBezTo>
                  <a:close/>
                  <a:moveTo>
                    <a:pt x="200" y="1"/>
                  </a:moveTo>
                  <a:cubicBezTo>
                    <a:pt x="200" y="1"/>
                    <a:pt x="200" y="1"/>
                    <a:pt x="200" y="1"/>
                  </a:cubicBezTo>
                  <a:cubicBezTo>
                    <a:pt x="200" y="1"/>
                    <a:pt x="200" y="1"/>
                    <a:pt x="200" y="1"/>
                  </a:cubicBezTo>
                  <a:cubicBezTo>
                    <a:pt x="200" y="1"/>
                    <a:pt x="200" y="1"/>
                    <a:pt x="200" y="1"/>
                  </a:cubicBezTo>
                  <a:close/>
                  <a:moveTo>
                    <a:pt x="183" y="5"/>
                  </a:moveTo>
                  <a:cubicBezTo>
                    <a:pt x="183" y="5"/>
                    <a:pt x="183" y="5"/>
                    <a:pt x="183" y="5"/>
                  </a:cubicBezTo>
                  <a:cubicBezTo>
                    <a:pt x="183" y="5"/>
                    <a:pt x="183" y="5"/>
                    <a:pt x="183" y="5"/>
                  </a:cubicBezTo>
                  <a:cubicBezTo>
                    <a:pt x="183" y="5"/>
                    <a:pt x="183" y="5"/>
                    <a:pt x="183" y="5"/>
                  </a:cubicBezTo>
                  <a:cubicBezTo>
                    <a:pt x="183" y="5"/>
                    <a:pt x="182" y="5"/>
                    <a:pt x="183" y="5"/>
                  </a:cubicBezTo>
                  <a:close/>
                  <a:moveTo>
                    <a:pt x="171" y="3"/>
                  </a:moveTo>
                  <a:cubicBezTo>
                    <a:pt x="171" y="2"/>
                    <a:pt x="171" y="2"/>
                    <a:pt x="171" y="3"/>
                  </a:cubicBezTo>
                  <a:cubicBezTo>
                    <a:pt x="171" y="3"/>
                    <a:pt x="171" y="3"/>
                    <a:pt x="171" y="3"/>
                  </a:cubicBezTo>
                  <a:cubicBezTo>
                    <a:pt x="171" y="3"/>
                    <a:pt x="171" y="3"/>
                    <a:pt x="171" y="3"/>
                  </a:cubicBezTo>
                  <a:cubicBezTo>
                    <a:pt x="171" y="3"/>
                    <a:pt x="171" y="3"/>
                    <a:pt x="171" y="3"/>
                  </a:cubicBezTo>
                  <a:close/>
                  <a:moveTo>
                    <a:pt x="157" y="5"/>
                  </a:moveTo>
                  <a:cubicBezTo>
                    <a:pt x="157" y="5"/>
                    <a:pt x="157" y="5"/>
                    <a:pt x="157" y="5"/>
                  </a:cubicBezTo>
                  <a:cubicBezTo>
                    <a:pt x="157" y="5"/>
                    <a:pt x="157" y="5"/>
                    <a:pt x="157" y="5"/>
                  </a:cubicBezTo>
                  <a:cubicBezTo>
                    <a:pt x="157" y="5"/>
                    <a:pt x="157" y="5"/>
                    <a:pt x="157" y="5"/>
                  </a:cubicBezTo>
                  <a:cubicBezTo>
                    <a:pt x="157" y="5"/>
                    <a:pt x="157" y="5"/>
                    <a:pt x="157" y="5"/>
                  </a:cubicBezTo>
                  <a:cubicBezTo>
                    <a:pt x="157" y="5"/>
                    <a:pt x="157" y="5"/>
                    <a:pt x="157" y="5"/>
                  </a:cubicBezTo>
                  <a:close/>
                  <a:moveTo>
                    <a:pt x="149" y="3"/>
                  </a:moveTo>
                  <a:cubicBezTo>
                    <a:pt x="149" y="3"/>
                    <a:pt x="150" y="3"/>
                    <a:pt x="150" y="3"/>
                  </a:cubicBezTo>
                  <a:cubicBezTo>
                    <a:pt x="150" y="3"/>
                    <a:pt x="150" y="3"/>
                    <a:pt x="150" y="3"/>
                  </a:cubicBezTo>
                  <a:cubicBezTo>
                    <a:pt x="150" y="3"/>
                    <a:pt x="150" y="3"/>
                    <a:pt x="149" y="3"/>
                  </a:cubicBezTo>
                  <a:cubicBezTo>
                    <a:pt x="149" y="3"/>
                    <a:pt x="149" y="3"/>
                    <a:pt x="149" y="3"/>
                  </a:cubicBezTo>
                  <a:close/>
                  <a:moveTo>
                    <a:pt x="148" y="5"/>
                  </a:moveTo>
                  <a:cubicBezTo>
                    <a:pt x="148" y="5"/>
                    <a:pt x="148" y="5"/>
                    <a:pt x="148" y="5"/>
                  </a:cubicBezTo>
                  <a:cubicBezTo>
                    <a:pt x="148" y="5"/>
                    <a:pt x="148" y="5"/>
                    <a:pt x="148" y="5"/>
                  </a:cubicBezTo>
                  <a:cubicBezTo>
                    <a:pt x="148" y="5"/>
                    <a:pt x="148" y="5"/>
                    <a:pt x="148" y="4"/>
                  </a:cubicBezTo>
                  <a:cubicBezTo>
                    <a:pt x="148" y="4"/>
                    <a:pt x="148" y="4"/>
                    <a:pt x="148" y="5"/>
                  </a:cubicBezTo>
                  <a:close/>
                  <a:moveTo>
                    <a:pt x="138" y="5"/>
                  </a:moveTo>
                  <a:cubicBezTo>
                    <a:pt x="138" y="5"/>
                    <a:pt x="138" y="5"/>
                    <a:pt x="138" y="5"/>
                  </a:cubicBezTo>
                  <a:cubicBezTo>
                    <a:pt x="138" y="5"/>
                    <a:pt x="138" y="5"/>
                    <a:pt x="138" y="5"/>
                  </a:cubicBezTo>
                  <a:cubicBezTo>
                    <a:pt x="138" y="5"/>
                    <a:pt x="138" y="5"/>
                    <a:pt x="138" y="5"/>
                  </a:cubicBezTo>
                  <a:cubicBezTo>
                    <a:pt x="138" y="5"/>
                    <a:pt x="138" y="5"/>
                    <a:pt x="138" y="5"/>
                  </a:cubicBezTo>
                  <a:close/>
                  <a:moveTo>
                    <a:pt x="135" y="6"/>
                  </a:moveTo>
                  <a:cubicBezTo>
                    <a:pt x="135" y="6"/>
                    <a:pt x="135" y="6"/>
                    <a:pt x="135" y="6"/>
                  </a:cubicBezTo>
                  <a:cubicBezTo>
                    <a:pt x="135" y="5"/>
                    <a:pt x="135" y="5"/>
                    <a:pt x="135" y="5"/>
                  </a:cubicBezTo>
                  <a:cubicBezTo>
                    <a:pt x="135" y="6"/>
                    <a:pt x="135" y="6"/>
                    <a:pt x="135" y="6"/>
                  </a:cubicBezTo>
                  <a:cubicBezTo>
                    <a:pt x="135" y="6"/>
                    <a:pt x="135" y="6"/>
                    <a:pt x="135" y="6"/>
                  </a:cubicBezTo>
                  <a:close/>
                  <a:moveTo>
                    <a:pt x="128" y="3"/>
                  </a:moveTo>
                  <a:cubicBezTo>
                    <a:pt x="128" y="4"/>
                    <a:pt x="128" y="4"/>
                    <a:pt x="128" y="4"/>
                  </a:cubicBezTo>
                  <a:cubicBezTo>
                    <a:pt x="128" y="4"/>
                    <a:pt x="128" y="4"/>
                    <a:pt x="128" y="4"/>
                  </a:cubicBezTo>
                  <a:lnTo>
                    <a:pt x="128" y="3"/>
                  </a:lnTo>
                  <a:close/>
                  <a:moveTo>
                    <a:pt x="125" y="3"/>
                  </a:moveTo>
                  <a:cubicBezTo>
                    <a:pt x="125" y="3"/>
                    <a:pt x="125" y="3"/>
                    <a:pt x="125" y="3"/>
                  </a:cubicBezTo>
                  <a:cubicBezTo>
                    <a:pt x="125" y="3"/>
                    <a:pt x="125" y="3"/>
                    <a:pt x="125" y="3"/>
                  </a:cubicBezTo>
                  <a:cubicBezTo>
                    <a:pt x="125" y="3"/>
                    <a:pt x="125" y="3"/>
                    <a:pt x="125" y="3"/>
                  </a:cubicBezTo>
                  <a:cubicBezTo>
                    <a:pt x="125" y="3"/>
                    <a:pt x="125" y="3"/>
                    <a:pt x="125" y="3"/>
                  </a:cubicBezTo>
                  <a:close/>
                  <a:moveTo>
                    <a:pt x="121" y="4"/>
                  </a:moveTo>
                  <a:cubicBezTo>
                    <a:pt x="121" y="4"/>
                    <a:pt x="121" y="4"/>
                    <a:pt x="121" y="4"/>
                  </a:cubicBezTo>
                  <a:cubicBezTo>
                    <a:pt x="121" y="4"/>
                    <a:pt x="121" y="4"/>
                    <a:pt x="121" y="4"/>
                  </a:cubicBezTo>
                  <a:cubicBezTo>
                    <a:pt x="121" y="4"/>
                    <a:pt x="121" y="4"/>
                    <a:pt x="121" y="4"/>
                  </a:cubicBezTo>
                  <a:cubicBezTo>
                    <a:pt x="121" y="4"/>
                    <a:pt x="121" y="4"/>
                    <a:pt x="121" y="4"/>
                  </a:cubicBezTo>
                  <a:close/>
                  <a:moveTo>
                    <a:pt x="99" y="3"/>
                  </a:moveTo>
                  <a:cubicBezTo>
                    <a:pt x="99" y="3"/>
                    <a:pt x="99" y="3"/>
                    <a:pt x="99" y="3"/>
                  </a:cubicBezTo>
                  <a:cubicBezTo>
                    <a:pt x="99" y="3"/>
                    <a:pt x="99" y="3"/>
                    <a:pt x="100" y="3"/>
                  </a:cubicBezTo>
                  <a:cubicBezTo>
                    <a:pt x="100" y="3"/>
                    <a:pt x="99" y="3"/>
                    <a:pt x="99" y="3"/>
                  </a:cubicBezTo>
                  <a:cubicBezTo>
                    <a:pt x="99" y="3"/>
                    <a:pt x="99" y="3"/>
                    <a:pt x="99" y="3"/>
                  </a:cubicBezTo>
                  <a:close/>
                  <a:moveTo>
                    <a:pt x="91" y="6"/>
                  </a:moveTo>
                  <a:cubicBezTo>
                    <a:pt x="91" y="6"/>
                    <a:pt x="91" y="6"/>
                    <a:pt x="91" y="6"/>
                  </a:cubicBezTo>
                  <a:cubicBezTo>
                    <a:pt x="91" y="6"/>
                    <a:pt x="91" y="6"/>
                    <a:pt x="91" y="6"/>
                  </a:cubicBezTo>
                  <a:cubicBezTo>
                    <a:pt x="91" y="6"/>
                    <a:pt x="91" y="6"/>
                    <a:pt x="91" y="6"/>
                  </a:cubicBezTo>
                  <a:cubicBezTo>
                    <a:pt x="91" y="6"/>
                    <a:pt x="91" y="6"/>
                    <a:pt x="91" y="6"/>
                  </a:cubicBezTo>
                  <a:close/>
                  <a:moveTo>
                    <a:pt x="91" y="5"/>
                  </a:moveTo>
                  <a:cubicBezTo>
                    <a:pt x="91" y="5"/>
                    <a:pt x="91" y="5"/>
                    <a:pt x="91" y="5"/>
                  </a:cubicBezTo>
                  <a:cubicBezTo>
                    <a:pt x="91" y="5"/>
                    <a:pt x="91" y="5"/>
                    <a:pt x="91" y="5"/>
                  </a:cubicBezTo>
                  <a:cubicBezTo>
                    <a:pt x="91" y="5"/>
                    <a:pt x="91" y="5"/>
                    <a:pt x="91" y="5"/>
                  </a:cubicBezTo>
                  <a:cubicBezTo>
                    <a:pt x="91" y="5"/>
                    <a:pt x="91" y="5"/>
                    <a:pt x="91" y="5"/>
                  </a:cubicBezTo>
                  <a:close/>
                  <a:moveTo>
                    <a:pt x="72" y="4"/>
                  </a:moveTo>
                  <a:cubicBezTo>
                    <a:pt x="72" y="4"/>
                    <a:pt x="72" y="4"/>
                    <a:pt x="72" y="4"/>
                  </a:cubicBezTo>
                  <a:cubicBezTo>
                    <a:pt x="72" y="4"/>
                    <a:pt x="72" y="4"/>
                    <a:pt x="72" y="5"/>
                  </a:cubicBezTo>
                  <a:cubicBezTo>
                    <a:pt x="72" y="4"/>
                    <a:pt x="72" y="4"/>
                    <a:pt x="72" y="4"/>
                  </a:cubicBezTo>
                  <a:cubicBezTo>
                    <a:pt x="72" y="4"/>
                    <a:pt x="72" y="4"/>
                    <a:pt x="72" y="4"/>
                  </a:cubicBezTo>
                  <a:close/>
                  <a:moveTo>
                    <a:pt x="210" y="6"/>
                  </a:moveTo>
                  <a:cubicBezTo>
                    <a:pt x="210" y="6"/>
                    <a:pt x="210" y="6"/>
                    <a:pt x="210" y="6"/>
                  </a:cubicBezTo>
                  <a:cubicBezTo>
                    <a:pt x="210" y="5"/>
                    <a:pt x="210" y="5"/>
                    <a:pt x="210" y="5"/>
                  </a:cubicBezTo>
                  <a:lnTo>
                    <a:pt x="210" y="6"/>
                  </a:lnTo>
                  <a:close/>
                  <a:moveTo>
                    <a:pt x="211" y="5"/>
                  </a:moveTo>
                  <a:cubicBezTo>
                    <a:pt x="211" y="5"/>
                    <a:pt x="211" y="5"/>
                    <a:pt x="211" y="5"/>
                  </a:cubicBezTo>
                  <a:cubicBezTo>
                    <a:pt x="211" y="5"/>
                    <a:pt x="211" y="5"/>
                    <a:pt x="211" y="5"/>
                  </a:cubicBezTo>
                  <a:close/>
                  <a:moveTo>
                    <a:pt x="212" y="4"/>
                  </a:moveTo>
                  <a:cubicBezTo>
                    <a:pt x="212" y="4"/>
                    <a:pt x="212" y="4"/>
                    <a:pt x="212" y="4"/>
                  </a:cubicBezTo>
                  <a:cubicBezTo>
                    <a:pt x="212" y="4"/>
                    <a:pt x="212" y="4"/>
                    <a:pt x="212" y="4"/>
                  </a:cubicBezTo>
                  <a:close/>
                  <a:moveTo>
                    <a:pt x="214" y="5"/>
                  </a:moveTo>
                  <a:cubicBezTo>
                    <a:pt x="214" y="5"/>
                    <a:pt x="214" y="5"/>
                    <a:pt x="214" y="5"/>
                  </a:cubicBezTo>
                  <a:cubicBezTo>
                    <a:pt x="214" y="5"/>
                    <a:pt x="214" y="5"/>
                    <a:pt x="214" y="5"/>
                  </a:cubicBezTo>
                  <a:close/>
                  <a:moveTo>
                    <a:pt x="200" y="3"/>
                  </a:moveTo>
                  <a:cubicBezTo>
                    <a:pt x="200" y="3"/>
                    <a:pt x="200" y="3"/>
                    <a:pt x="200" y="3"/>
                  </a:cubicBezTo>
                  <a:cubicBezTo>
                    <a:pt x="199" y="3"/>
                    <a:pt x="199" y="3"/>
                    <a:pt x="199" y="3"/>
                  </a:cubicBezTo>
                  <a:lnTo>
                    <a:pt x="200" y="3"/>
                  </a:lnTo>
                  <a:close/>
                  <a:moveTo>
                    <a:pt x="107" y="2"/>
                  </a:moveTo>
                  <a:cubicBezTo>
                    <a:pt x="107" y="2"/>
                    <a:pt x="107" y="2"/>
                    <a:pt x="107" y="2"/>
                  </a:cubicBezTo>
                  <a:cubicBezTo>
                    <a:pt x="108" y="2"/>
                    <a:pt x="108" y="2"/>
                    <a:pt x="108" y="2"/>
                  </a:cubicBezTo>
                  <a:lnTo>
                    <a:pt x="107" y="2"/>
                  </a:lnTo>
                  <a:close/>
                  <a:moveTo>
                    <a:pt x="94" y="4"/>
                  </a:moveTo>
                  <a:cubicBezTo>
                    <a:pt x="94" y="4"/>
                    <a:pt x="94" y="4"/>
                    <a:pt x="94" y="4"/>
                  </a:cubicBezTo>
                  <a:cubicBezTo>
                    <a:pt x="94" y="4"/>
                    <a:pt x="94" y="4"/>
                    <a:pt x="94" y="4"/>
                  </a:cubicBezTo>
                  <a:close/>
                  <a:moveTo>
                    <a:pt x="93" y="2"/>
                  </a:moveTo>
                  <a:cubicBezTo>
                    <a:pt x="93" y="2"/>
                    <a:pt x="93" y="2"/>
                    <a:pt x="93" y="2"/>
                  </a:cubicBezTo>
                  <a:cubicBezTo>
                    <a:pt x="93" y="2"/>
                    <a:pt x="93" y="2"/>
                    <a:pt x="93" y="2"/>
                  </a:cubicBezTo>
                  <a:close/>
                  <a:moveTo>
                    <a:pt x="82" y="3"/>
                  </a:moveTo>
                  <a:cubicBezTo>
                    <a:pt x="81" y="3"/>
                    <a:pt x="81" y="3"/>
                    <a:pt x="81" y="3"/>
                  </a:cubicBezTo>
                  <a:cubicBezTo>
                    <a:pt x="82" y="3"/>
                    <a:pt x="82" y="3"/>
                    <a:pt x="82" y="3"/>
                  </a:cubicBezTo>
                  <a:close/>
                  <a:moveTo>
                    <a:pt x="182" y="3"/>
                  </a:moveTo>
                  <a:cubicBezTo>
                    <a:pt x="182" y="3"/>
                    <a:pt x="182" y="3"/>
                    <a:pt x="182" y="3"/>
                  </a:cubicBezTo>
                  <a:cubicBezTo>
                    <a:pt x="182" y="3"/>
                    <a:pt x="182" y="3"/>
                    <a:pt x="182" y="3"/>
                  </a:cubicBezTo>
                  <a:cubicBezTo>
                    <a:pt x="182" y="3"/>
                    <a:pt x="182" y="3"/>
                    <a:pt x="182" y="3"/>
                  </a:cubicBezTo>
                  <a:cubicBezTo>
                    <a:pt x="182" y="3"/>
                    <a:pt x="182" y="3"/>
                    <a:pt x="182" y="3"/>
                  </a:cubicBezTo>
                  <a:close/>
                  <a:moveTo>
                    <a:pt x="60" y="3"/>
                  </a:moveTo>
                  <a:cubicBezTo>
                    <a:pt x="60" y="3"/>
                    <a:pt x="60" y="3"/>
                    <a:pt x="60" y="3"/>
                  </a:cubicBezTo>
                  <a:cubicBezTo>
                    <a:pt x="60" y="3"/>
                    <a:pt x="60" y="3"/>
                    <a:pt x="60" y="3"/>
                  </a:cubicBezTo>
                  <a:close/>
                  <a:moveTo>
                    <a:pt x="58" y="5"/>
                  </a:moveTo>
                  <a:cubicBezTo>
                    <a:pt x="58" y="4"/>
                    <a:pt x="58" y="4"/>
                    <a:pt x="58" y="4"/>
                  </a:cubicBezTo>
                  <a:cubicBezTo>
                    <a:pt x="58" y="4"/>
                    <a:pt x="58" y="4"/>
                    <a:pt x="58" y="4"/>
                  </a:cubicBezTo>
                  <a:cubicBezTo>
                    <a:pt x="58" y="4"/>
                    <a:pt x="58" y="4"/>
                    <a:pt x="58" y="4"/>
                  </a:cubicBezTo>
                  <a:cubicBezTo>
                    <a:pt x="58" y="4"/>
                    <a:pt x="58" y="4"/>
                    <a:pt x="58" y="5"/>
                  </a:cubicBezTo>
                  <a:close/>
                  <a:moveTo>
                    <a:pt x="55" y="5"/>
                  </a:moveTo>
                  <a:cubicBezTo>
                    <a:pt x="55" y="5"/>
                    <a:pt x="55" y="5"/>
                    <a:pt x="55" y="5"/>
                  </a:cubicBezTo>
                  <a:cubicBezTo>
                    <a:pt x="55" y="5"/>
                    <a:pt x="55" y="5"/>
                    <a:pt x="55" y="5"/>
                  </a:cubicBezTo>
                  <a:cubicBezTo>
                    <a:pt x="55" y="5"/>
                    <a:pt x="55" y="5"/>
                    <a:pt x="55" y="5"/>
                  </a:cubicBezTo>
                  <a:close/>
                  <a:moveTo>
                    <a:pt x="48" y="4"/>
                  </a:moveTo>
                  <a:cubicBezTo>
                    <a:pt x="48" y="4"/>
                    <a:pt x="48" y="4"/>
                    <a:pt x="48" y="4"/>
                  </a:cubicBezTo>
                  <a:cubicBezTo>
                    <a:pt x="48" y="4"/>
                    <a:pt x="48" y="4"/>
                    <a:pt x="48" y="4"/>
                  </a:cubicBezTo>
                  <a:close/>
                  <a:moveTo>
                    <a:pt x="169" y="4"/>
                  </a:moveTo>
                  <a:cubicBezTo>
                    <a:pt x="169" y="4"/>
                    <a:pt x="169" y="4"/>
                    <a:pt x="169" y="4"/>
                  </a:cubicBezTo>
                  <a:cubicBezTo>
                    <a:pt x="169" y="4"/>
                    <a:pt x="169" y="4"/>
                    <a:pt x="169" y="4"/>
                  </a:cubicBezTo>
                  <a:close/>
                  <a:moveTo>
                    <a:pt x="163" y="1"/>
                  </a:moveTo>
                  <a:cubicBezTo>
                    <a:pt x="163" y="2"/>
                    <a:pt x="163" y="2"/>
                    <a:pt x="163" y="2"/>
                  </a:cubicBezTo>
                  <a:cubicBezTo>
                    <a:pt x="163" y="1"/>
                    <a:pt x="163" y="1"/>
                    <a:pt x="16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7" name="Freeform 105"/>
            <p:cNvSpPr>
              <a:spLocks noEditPoints="1"/>
            </p:cNvSpPr>
            <p:nvPr/>
          </p:nvSpPr>
          <p:spPr bwMode="auto">
            <a:xfrm>
              <a:off x="4490" y="1995"/>
              <a:ext cx="1375" cy="125"/>
            </a:xfrm>
            <a:custGeom>
              <a:avLst/>
              <a:gdLst>
                <a:gd name="T0" fmla="*/ 33 w 102"/>
                <a:gd name="T1" fmla="*/ 7 h 7"/>
                <a:gd name="T2" fmla="*/ 25 w 102"/>
                <a:gd name="T3" fmla="*/ 6 h 7"/>
                <a:gd name="T4" fmla="*/ 21 w 102"/>
                <a:gd name="T5" fmla="*/ 5 h 7"/>
                <a:gd name="T6" fmla="*/ 17 w 102"/>
                <a:gd name="T7" fmla="*/ 6 h 7"/>
                <a:gd name="T8" fmla="*/ 10 w 102"/>
                <a:gd name="T9" fmla="*/ 6 h 7"/>
                <a:gd name="T10" fmla="*/ 4 w 102"/>
                <a:gd name="T11" fmla="*/ 6 h 7"/>
                <a:gd name="T12" fmla="*/ 1 w 102"/>
                <a:gd name="T13" fmla="*/ 3 h 7"/>
                <a:gd name="T14" fmla="*/ 3 w 102"/>
                <a:gd name="T15" fmla="*/ 3 h 7"/>
                <a:gd name="T16" fmla="*/ 8 w 102"/>
                <a:gd name="T17" fmla="*/ 0 h 7"/>
                <a:gd name="T18" fmla="*/ 12 w 102"/>
                <a:gd name="T19" fmla="*/ 2 h 7"/>
                <a:gd name="T20" fmla="*/ 13 w 102"/>
                <a:gd name="T21" fmla="*/ 4 h 7"/>
                <a:gd name="T22" fmla="*/ 18 w 102"/>
                <a:gd name="T23" fmla="*/ 1 h 7"/>
                <a:gd name="T24" fmla="*/ 23 w 102"/>
                <a:gd name="T25" fmla="*/ 0 h 7"/>
                <a:gd name="T26" fmla="*/ 32 w 102"/>
                <a:gd name="T27" fmla="*/ 3 h 7"/>
                <a:gd name="T28" fmla="*/ 36 w 102"/>
                <a:gd name="T29" fmla="*/ 1 h 7"/>
                <a:gd name="T30" fmla="*/ 36 w 102"/>
                <a:gd name="T31" fmla="*/ 4 h 7"/>
                <a:gd name="T32" fmla="*/ 42 w 102"/>
                <a:gd name="T33" fmla="*/ 0 h 7"/>
                <a:gd name="T34" fmla="*/ 47 w 102"/>
                <a:gd name="T35" fmla="*/ 0 h 7"/>
                <a:gd name="T36" fmla="*/ 48 w 102"/>
                <a:gd name="T37" fmla="*/ 3 h 7"/>
                <a:gd name="T38" fmla="*/ 53 w 102"/>
                <a:gd name="T39" fmla="*/ 0 h 7"/>
                <a:gd name="T40" fmla="*/ 58 w 102"/>
                <a:gd name="T41" fmla="*/ 3 h 7"/>
                <a:gd name="T42" fmla="*/ 58 w 102"/>
                <a:gd name="T43" fmla="*/ 5 h 7"/>
                <a:gd name="T44" fmla="*/ 59 w 102"/>
                <a:gd name="T45" fmla="*/ 2 h 7"/>
                <a:gd name="T46" fmla="*/ 62 w 102"/>
                <a:gd name="T47" fmla="*/ 2 h 7"/>
                <a:gd name="T48" fmla="*/ 70 w 102"/>
                <a:gd name="T49" fmla="*/ 2 h 7"/>
                <a:gd name="T50" fmla="*/ 75 w 102"/>
                <a:gd name="T51" fmla="*/ 1 h 7"/>
                <a:gd name="T52" fmla="*/ 81 w 102"/>
                <a:gd name="T53" fmla="*/ 2 h 7"/>
                <a:gd name="T54" fmla="*/ 79 w 102"/>
                <a:gd name="T55" fmla="*/ 0 h 7"/>
                <a:gd name="T56" fmla="*/ 85 w 102"/>
                <a:gd name="T57" fmla="*/ 2 h 7"/>
                <a:gd name="T58" fmla="*/ 87 w 102"/>
                <a:gd name="T59" fmla="*/ 5 h 7"/>
                <a:gd name="T60" fmla="*/ 93 w 102"/>
                <a:gd name="T61" fmla="*/ 1 h 7"/>
                <a:gd name="T62" fmla="*/ 99 w 102"/>
                <a:gd name="T63" fmla="*/ 1 h 7"/>
                <a:gd name="T64" fmla="*/ 101 w 102"/>
                <a:gd name="T65" fmla="*/ 2 h 7"/>
                <a:gd name="T66" fmla="*/ 101 w 102"/>
                <a:gd name="T67" fmla="*/ 6 h 7"/>
                <a:gd name="T68" fmla="*/ 96 w 102"/>
                <a:gd name="T69" fmla="*/ 4 h 7"/>
                <a:gd name="T70" fmla="*/ 86 w 102"/>
                <a:gd name="T71" fmla="*/ 6 h 7"/>
                <a:gd name="T72" fmla="*/ 80 w 102"/>
                <a:gd name="T73" fmla="*/ 7 h 7"/>
                <a:gd name="T74" fmla="*/ 76 w 102"/>
                <a:gd name="T75" fmla="*/ 6 h 7"/>
                <a:gd name="T76" fmla="*/ 72 w 102"/>
                <a:gd name="T77" fmla="*/ 5 h 7"/>
                <a:gd name="T78" fmla="*/ 68 w 102"/>
                <a:gd name="T79" fmla="*/ 6 h 7"/>
                <a:gd name="T80" fmla="*/ 59 w 102"/>
                <a:gd name="T81" fmla="*/ 7 h 7"/>
                <a:gd name="T82" fmla="*/ 53 w 102"/>
                <a:gd name="T83" fmla="*/ 5 h 7"/>
                <a:gd name="T84" fmla="*/ 52 w 102"/>
                <a:gd name="T85" fmla="*/ 6 h 7"/>
                <a:gd name="T86" fmla="*/ 44 w 102"/>
                <a:gd name="T87" fmla="*/ 7 h 7"/>
                <a:gd name="T88" fmla="*/ 34 w 102"/>
                <a:gd name="T89" fmla="*/ 5 h 7"/>
                <a:gd name="T90" fmla="*/ 64 w 102"/>
                <a:gd name="T91" fmla="*/ 3 h 7"/>
                <a:gd name="T92" fmla="*/ 10 w 102"/>
                <a:gd name="T93" fmla="*/ 3 h 7"/>
                <a:gd name="T94" fmla="*/ 10 w 102"/>
                <a:gd name="T95" fmla="*/ 4 h 7"/>
                <a:gd name="T96" fmla="*/ 62 w 102"/>
                <a:gd name="T97" fmla="*/ 6 h 7"/>
                <a:gd name="T98" fmla="*/ 95 w 102"/>
                <a:gd name="T99" fmla="*/ 4 h 7"/>
                <a:gd name="T100" fmla="*/ 83 w 102"/>
                <a:gd name="T101" fmla="*/ 2 h 7"/>
                <a:gd name="T102" fmla="*/ 43 w 102"/>
                <a:gd name="T103" fmla="*/ 6 h 7"/>
                <a:gd name="T104" fmla="*/ 83 w 102"/>
                <a:gd name="T105" fmla="*/ 5 h 7"/>
                <a:gd name="T106" fmla="*/ 74 w 102"/>
                <a:gd name="T107" fmla="*/ 5 h 7"/>
                <a:gd name="T108" fmla="*/ 64 w 102"/>
                <a:gd name="T109" fmla="*/ 5 h 7"/>
                <a:gd name="T110" fmla="*/ 95 w 102"/>
                <a:gd name="T111" fmla="*/ 1 h 7"/>
                <a:gd name="T112" fmla="*/ 32 w 102"/>
                <a:gd name="T113" fmla="*/ 6 h 7"/>
                <a:gd name="T114" fmla="*/ 9 w 102"/>
                <a:gd name="T115" fmla="*/ 2 h 7"/>
                <a:gd name="T116" fmla="*/ 83 w 102"/>
                <a:gd name="T117" fmla="*/ 3 h 7"/>
                <a:gd name="T118" fmla="*/ 53 w 102"/>
                <a:gd name="T119" fmla="*/ 5 h 7"/>
                <a:gd name="T120" fmla="*/ 11 w 102"/>
                <a:gd name="T121" fmla="*/ 1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2" h="7">
                  <a:moveTo>
                    <a:pt x="35" y="3"/>
                  </a:moveTo>
                  <a:cubicBezTo>
                    <a:pt x="35" y="3"/>
                    <a:pt x="35" y="3"/>
                    <a:pt x="35" y="2"/>
                  </a:cubicBezTo>
                  <a:cubicBezTo>
                    <a:pt x="35" y="2"/>
                    <a:pt x="35" y="3"/>
                    <a:pt x="35" y="3"/>
                  </a:cubicBezTo>
                  <a:cubicBezTo>
                    <a:pt x="35" y="3"/>
                    <a:pt x="35" y="2"/>
                    <a:pt x="35" y="2"/>
                  </a:cubicBezTo>
                  <a:cubicBezTo>
                    <a:pt x="35" y="2"/>
                    <a:pt x="35" y="2"/>
                    <a:pt x="35" y="2"/>
                  </a:cubicBezTo>
                  <a:cubicBezTo>
                    <a:pt x="35" y="3"/>
                    <a:pt x="35" y="3"/>
                    <a:pt x="35" y="3"/>
                  </a:cubicBezTo>
                  <a:cubicBezTo>
                    <a:pt x="35" y="3"/>
                    <a:pt x="35" y="3"/>
                    <a:pt x="34" y="3"/>
                  </a:cubicBezTo>
                  <a:cubicBezTo>
                    <a:pt x="34" y="3"/>
                    <a:pt x="34" y="3"/>
                    <a:pt x="34" y="3"/>
                  </a:cubicBezTo>
                  <a:cubicBezTo>
                    <a:pt x="34" y="4"/>
                    <a:pt x="34" y="4"/>
                    <a:pt x="33" y="4"/>
                  </a:cubicBezTo>
                  <a:cubicBezTo>
                    <a:pt x="33" y="5"/>
                    <a:pt x="33" y="5"/>
                    <a:pt x="33" y="6"/>
                  </a:cubicBezTo>
                  <a:cubicBezTo>
                    <a:pt x="33" y="6"/>
                    <a:pt x="33" y="7"/>
                    <a:pt x="33" y="7"/>
                  </a:cubicBezTo>
                  <a:cubicBezTo>
                    <a:pt x="32" y="7"/>
                    <a:pt x="31" y="7"/>
                    <a:pt x="30" y="7"/>
                  </a:cubicBezTo>
                  <a:cubicBezTo>
                    <a:pt x="30" y="7"/>
                    <a:pt x="29" y="7"/>
                    <a:pt x="29" y="7"/>
                  </a:cubicBezTo>
                  <a:cubicBezTo>
                    <a:pt x="29" y="6"/>
                    <a:pt x="29" y="6"/>
                    <a:pt x="29" y="6"/>
                  </a:cubicBezTo>
                  <a:cubicBezTo>
                    <a:pt x="29" y="6"/>
                    <a:pt x="29" y="6"/>
                    <a:pt x="28" y="6"/>
                  </a:cubicBezTo>
                  <a:cubicBezTo>
                    <a:pt x="28" y="6"/>
                    <a:pt x="28" y="6"/>
                    <a:pt x="28" y="6"/>
                  </a:cubicBezTo>
                  <a:cubicBezTo>
                    <a:pt x="28" y="6"/>
                    <a:pt x="28" y="6"/>
                    <a:pt x="28" y="6"/>
                  </a:cubicBezTo>
                  <a:cubicBezTo>
                    <a:pt x="28" y="6"/>
                    <a:pt x="27" y="6"/>
                    <a:pt x="27" y="6"/>
                  </a:cubicBezTo>
                  <a:cubicBezTo>
                    <a:pt x="27" y="6"/>
                    <a:pt x="27" y="6"/>
                    <a:pt x="26" y="6"/>
                  </a:cubicBezTo>
                  <a:cubicBezTo>
                    <a:pt x="26" y="6"/>
                    <a:pt x="26" y="6"/>
                    <a:pt x="26" y="6"/>
                  </a:cubicBezTo>
                  <a:cubicBezTo>
                    <a:pt x="26" y="6"/>
                    <a:pt x="26" y="6"/>
                    <a:pt x="26" y="6"/>
                  </a:cubicBezTo>
                  <a:cubicBezTo>
                    <a:pt x="25" y="6"/>
                    <a:pt x="25" y="6"/>
                    <a:pt x="25" y="6"/>
                  </a:cubicBezTo>
                  <a:cubicBezTo>
                    <a:pt x="25" y="6"/>
                    <a:pt x="25" y="7"/>
                    <a:pt x="25" y="7"/>
                  </a:cubicBezTo>
                  <a:cubicBezTo>
                    <a:pt x="25" y="7"/>
                    <a:pt x="24" y="7"/>
                    <a:pt x="24" y="7"/>
                  </a:cubicBezTo>
                  <a:cubicBezTo>
                    <a:pt x="24" y="7"/>
                    <a:pt x="23" y="7"/>
                    <a:pt x="23" y="6"/>
                  </a:cubicBezTo>
                  <a:cubicBezTo>
                    <a:pt x="23" y="6"/>
                    <a:pt x="23" y="6"/>
                    <a:pt x="23" y="6"/>
                  </a:cubicBezTo>
                  <a:cubicBezTo>
                    <a:pt x="23" y="6"/>
                    <a:pt x="23" y="6"/>
                    <a:pt x="23" y="6"/>
                  </a:cubicBezTo>
                  <a:cubicBezTo>
                    <a:pt x="23" y="6"/>
                    <a:pt x="23" y="6"/>
                    <a:pt x="23" y="6"/>
                  </a:cubicBezTo>
                  <a:cubicBezTo>
                    <a:pt x="23" y="7"/>
                    <a:pt x="22" y="7"/>
                    <a:pt x="22" y="7"/>
                  </a:cubicBezTo>
                  <a:cubicBezTo>
                    <a:pt x="22" y="7"/>
                    <a:pt x="22" y="7"/>
                    <a:pt x="21" y="7"/>
                  </a:cubicBezTo>
                  <a:cubicBezTo>
                    <a:pt x="21" y="7"/>
                    <a:pt x="21" y="7"/>
                    <a:pt x="21" y="7"/>
                  </a:cubicBezTo>
                  <a:cubicBezTo>
                    <a:pt x="21" y="6"/>
                    <a:pt x="20" y="6"/>
                    <a:pt x="20" y="6"/>
                  </a:cubicBezTo>
                  <a:cubicBezTo>
                    <a:pt x="20" y="6"/>
                    <a:pt x="20" y="5"/>
                    <a:pt x="21" y="5"/>
                  </a:cubicBezTo>
                  <a:cubicBezTo>
                    <a:pt x="21" y="5"/>
                    <a:pt x="21" y="5"/>
                    <a:pt x="22" y="5"/>
                  </a:cubicBezTo>
                  <a:cubicBezTo>
                    <a:pt x="21" y="5"/>
                    <a:pt x="21" y="5"/>
                    <a:pt x="21" y="5"/>
                  </a:cubicBezTo>
                  <a:cubicBezTo>
                    <a:pt x="21" y="5"/>
                    <a:pt x="21" y="5"/>
                    <a:pt x="21" y="5"/>
                  </a:cubicBezTo>
                  <a:cubicBezTo>
                    <a:pt x="21" y="4"/>
                    <a:pt x="20" y="4"/>
                    <a:pt x="19" y="4"/>
                  </a:cubicBezTo>
                  <a:cubicBezTo>
                    <a:pt x="18" y="4"/>
                    <a:pt x="18" y="5"/>
                    <a:pt x="18" y="5"/>
                  </a:cubicBezTo>
                  <a:cubicBezTo>
                    <a:pt x="18" y="5"/>
                    <a:pt x="18" y="5"/>
                    <a:pt x="18" y="5"/>
                  </a:cubicBezTo>
                  <a:cubicBezTo>
                    <a:pt x="18" y="5"/>
                    <a:pt x="18" y="6"/>
                    <a:pt x="18" y="6"/>
                  </a:cubicBezTo>
                  <a:cubicBezTo>
                    <a:pt x="18" y="6"/>
                    <a:pt x="18" y="6"/>
                    <a:pt x="18" y="6"/>
                  </a:cubicBezTo>
                  <a:cubicBezTo>
                    <a:pt x="18" y="6"/>
                    <a:pt x="18" y="6"/>
                    <a:pt x="18" y="6"/>
                  </a:cubicBezTo>
                  <a:cubicBezTo>
                    <a:pt x="18" y="7"/>
                    <a:pt x="18" y="7"/>
                    <a:pt x="18" y="7"/>
                  </a:cubicBezTo>
                  <a:cubicBezTo>
                    <a:pt x="17" y="7"/>
                    <a:pt x="17" y="7"/>
                    <a:pt x="17" y="6"/>
                  </a:cubicBezTo>
                  <a:cubicBezTo>
                    <a:pt x="16" y="6"/>
                    <a:pt x="16" y="6"/>
                    <a:pt x="16" y="6"/>
                  </a:cubicBezTo>
                  <a:cubicBezTo>
                    <a:pt x="16" y="7"/>
                    <a:pt x="16" y="7"/>
                    <a:pt x="16" y="7"/>
                  </a:cubicBezTo>
                  <a:cubicBezTo>
                    <a:pt x="15" y="7"/>
                    <a:pt x="15" y="7"/>
                    <a:pt x="15" y="6"/>
                  </a:cubicBezTo>
                  <a:cubicBezTo>
                    <a:pt x="14" y="6"/>
                    <a:pt x="14" y="6"/>
                    <a:pt x="14" y="6"/>
                  </a:cubicBezTo>
                  <a:cubicBezTo>
                    <a:pt x="13" y="6"/>
                    <a:pt x="13" y="6"/>
                    <a:pt x="13" y="6"/>
                  </a:cubicBezTo>
                  <a:cubicBezTo>
                    <a:pt x="13" y="6"/>
                    <a:pt x="12" y="6"/>
                    <a:pt x="12" y="6"/>
                  </a:cubicBezTo>
                  <a:cubicBezTo>
                    <a:pt x="12" y="5"/>
                    <a:pt x="11" y="5"/>
                    <a:pt x="11" y="4"/>
                  </a:cubicBezTo>
                  <a:cubicBezTo>
                    <a:pt x="11" y="4"/>
                    <a:pt x="11" y="4"/>
                    <a:pt x="11" y="4"/>
                  </a:cubicBezTo>
                  <a:cubicBezTo>
                    <a:pt x="10" y="5"/>
                    <a:pt x="10" y="5"/>
                    <a:pt x="10" y="5"/>
                  </a:cubicBezTo>
                  <a:cubicBezTo>
                    <a:pt x="10" y="5"/>
                    <a:pt x="10" y="6"/>
                    <a:pt x="10" y="6"/>
                  </a:cubicBezTo>
                  <a:cubicBezTo>
                    <a:pt x="10" y="6"/>
                    <a:pt x="10" y="6"/>
                    <a:pt x="10" y="6"/>
                  </a:cubicBezTo>
                  <a:cubicBezTo>
                    <a:pt x="10" y="6"/>
                    <a:pt x="11" y="6"/>
                    <a:pt x="11" y="6"/>
                  </a:cubicBezTo>
                  <a:cubicBezTo>
                    <a:pt x="11" y="6"/>
                    <a:pt x="11" y="6"/>
                    <a:pt x="11" y="6"/>
                  </a:cubicBezTo>
                  <a:cubicBezTo>
                    <a:pt x="11" y="6"/>
                    <a:pt x="10" y="7"/>
                    <a:pt x="10" y="6"/>
                  </a:cubicBezTo>
                  <a:cubicBezTo>
                    <a:pt x="9" y="6"/>
                    <a:pt x="9" y="6"/>
                    <a:pt x="8" y="6"/>
                  </a:cubicBezTo>
                  <a:cubicBezTo>
                    <a:pt x="8" y="6"/>
                    <a:pt x="8" y="6"/>
                    <a:pt x="8" y="6"/>
                  </a:cubicBezTo>
                  <a:cubicBezTo>
                    <a:pt x="7" y="6"/>
                    <a:pt x="7" y="6"/>
                    <a:pt x="7" y="6"/>
                  </a:cubicBezTo>
                  <a:cubicBezTo>
                    <a:pt x="7" y="6"/>
                    <a:pt x="7" y="6"/>
                    <a:pt x="7" y="6"/>
                  </a:cubicBezTo>
                  <a:cubicBezTo>
                    <a:pt x="7" y="7"/>
                    <a:pt x="6" y="7"/>
                    <a:pt x="6" y="7"/>
                  </a:cubicBezTo>
                  <a:cubicBezTo>
                    <a:pt x="6" y="7"/>
                    <a:pt x="6" y="7"/>
                    <a:pt x="6" y="7"/>
                  </a:cubicBezTo>
                  <a:cubicBezTo>
                    <a:pt x="5" y="7"/>
                    <a:pt x="5" y="7"/>
                    <a:pt x="4" y="7"/>
                  </a:cubicBezTo>
                  <a:cubicBezTo>
                    <a:pt x="4" y="6"/>
                    <a:pt x="4" y="6"/>
                    <a:pt x="4" y="6"/>
                  </a:cubicBezTo>
                  <a:cubicBezTo>
                    <a:pt x="5" y="6"/>
                    <a:pt x="4" y="5"/>
                    <a:pt x="4" y="5"/>
                  </a:cubicBezTo>
                  <a:cubicBezTo>
                    <a:pt x="4" y="5"/>
                    <a:pt x="3" y="5"/>
                    <a:pt x="3" y="5"/>
                  </a:cubicBezTo>
                  <a:cubicBezTo>
                    <a:pt x="3" y="5"/>
                    <a:pt x="3" y="5"/>
                    <a:pt x="3" y="5"/>
                  </a:cubicBezTo>
                  <a:cubicBezTo>
                    <a:pt x="3" y="6"/>
                    <a:pt x="2" y="6"/>
                    <a:pt x="2" y="6"/>
                  </a:cubicBezTo>
                  <a:cubicBezTo>
                    <a:pt x="2" y="6"/>
                    <a:pt x="2" y="5"/>
                    <a:pt x="2" y="5"/>
                  </a:cubicBezTo>
                  <a:cubicBezTo>
                    <a:pt x="2" y="5"/>
                    <a:pt x="2" y="5"/>
                    <a:pt x="2" y="4"/>
                  </a:cubicBezTo>
                  <a:cubicBezTo>
                    <a:pt x="2" y="5"/>
                    <a:pt x="2" y="5"/>
                    <a:pt x="2" y="5"/>
                  </a:cubicBezTo>
                  <a:cubicBezTo>
                    <a:pt x="2" y="4"/>
                    <a:pt x="2" y="4"/>
                    <a:pt x="2" y="4"/>
                  </a:cubicBezTo>
                  <a:cubicBezTo>
                    <a:pt x="3" y="4"/>
                    <a:pt x="3" y="4"/>
                    <a:pt x="3" y="4"/>
                  </a:cubicBezTo>
                  <a:cubicBezTo>
                    <a:pt x="3" y="3"/>
                    <a:pt x="2" y="3"/>
                    <a:pt x="2" y="3"/>
                  </a:cubicBezTo>
                  <a:cubicBezTo>
                    <a:pt x="1" y="3"/>
                    <a:pt x="1" y="3"/>
                    <a:pt x="1" y="3"/>
                  </a:cubicBezTo>
                  <a:cubicBezTo>
                    <a:pt x="1" y="3"/>
                    <a:pt x="1" y="3"/>
                    <a:pt x="1" y="3"/>
                  </a:cubicBezTo>
                  <a:cubicBezTo>
                    <a:pt x="1" y="2"/>
                    <a:pt x="1" y="2"/>
                    <a:pt x="0" y="2"/>
                  </a:cubicBezTo>
                  <a:cubicBezTo>
                    <a:pt x="0" y="2"/>
                    <a:pt x="0" y="2"/>
                    <a:pt x="0" y="1"/>
                  </a:cubicBezTo>
                  <a:cubicBezTo>
                    <a:pt x="0" y="2"/>
                    <a:pt x="0" y="2"/>
                    <a:pt x="0" y="2"/>
                  </a:cubicBezTo>
                  <a:cubicBezTo>
                    <a:pt x="0" y="1"/>
                    <a:pt x="0" y="1"/>
                    <a:pt x="0" y="1"/>
                  </a:cubicBezTo>
                  <a:cubicBezTo>
                    <a:pt x="0" y="1"/>
                    <a:pt x="1" y="1"/>
                    <a:pt x="1" y="1"/>
                  </a:cubicBezTo>
                  <a:cubicBezTo>
                    <a:pt x="1" y="1"/>
                    <a:pt x="1" y="1"/>
                    <a:pt x="1" y="1"/>
                  </a:cubicBezTo>
                  <a:cubicBezTo>
                    <a:pt x="1" y="2"/>
                    <a:pt x="1" y="2"/>
                    <a:pt x="2" y="1"/>
                  </a:cubicBezTo>
                  <a:cubicBezTo>
                    <a:pt x="2" y="1"/>
                    <a:pt x="2" y="1"/>
                    <a:pt x="2" y="1"/>
                  </a:cubicBezTo>
                  <a:cubicBezTo>
                    <a:pt x="2" y="2"/>
                    <a:pt x="2" y="2"/>
                    <a:pt x="3" y="2"/>
                  </a:cubicBezTo>
                  <a:cubicBezTo>
                    <a:pt x="3" y="2"/>
                    <a:pt x="3" y="2"/>
                    <a:pt x="3" y="3"/>
                  </a:cubicBezTo>
                  <a:cubicBezTo>
                    <a:pt x="4" y="3"/>
                    <a:pt x="4" y="3"/>
                    <a:pt x="4" y="3"/>
                  </a:cubicBezTo>
                  <a:cubicBezTo>
                    <a:pt x="4" y="3"/>
                    <a:pt x="4" y="3"/>
                    <a:pt x="4" y="3"/>
                  </a:cubicBezTo>
                  <a:cubicBezTo>
                    <a:pt x="5" y="3"/>
                    <a:pt x="5" y="3"/>
                    <a:pt x="5" y="3"/>
                  </a:cubicBezTo>
                  <a:cubicBezTo>
                    <a:pt x="5" y="3"/>
                    <a:pt x="5" y="2"/>
                    <a:pt x="5" y="2"/>
                  </a:cubicBezTo>
                  <a:cubicBezTo>
                    <a:pt x="5" y="2"/>
                    <a:pt x="6" y="2"/>
                    <a:pt x="6" y="2"/>
                  </a:cubicBezTo>
                  <a:cubicBezTo>
                    <a:pt x="6" y="2"/>
                    <a:pt x="6" y="1"/>
                    <a:pt x="6" y="1"/>
                  </a:cubicBezTo>
                  <a:cubicBezTo>
                    <a:pt x="6" y="1"/>
                    <a:pt x="6" y="1"/>
                    <a:pt x="6" y="1"/>
                  </a:cubicBezTo>
                  <a:cubicBezTo>
                    <a:pt x="6" y="1"/>
                    <a:pt x="6" y="1"/>
                    <a:pt x="6" y="1"/>
                  </a:cubicBezTo>
                  <a:cubicBezTo>
                    <a:pt x="7" y="1"/>
                    <a:pt x="7" y="1"/>
                    <a:pt x="7" y="0"/>
                  </a:cubicBezTo>
                  <a:cubicBezTo>
                    <a:pt x="7" y="0"/>
                    <a:pt x="8" y="0"/>
                    <a:pt x="8" y="0"/>
                  </a:cubicBezTo>
                  <a:cubicBezTo>
                    <a:pt x="8" y="0"/>
                    <a:pt x="8" y="0"/>
                    <a:pt x="8" y="0"/>
                  </a:cubicBezTo>
                  <a:cubicBezTo>
                    <a:pt x="8" y="0"/>
                    <a:pt x="9" y="0"/>
                    <a:pt x="9" y="0"/>
                  </a:cubicBezTo>
                  <a:cubicBezTo>
                    <a:pt x="9" y="0"/>
                    <a:pt x="9" y="0"/>
                    <a:pt x="9" y="1"/>
                  </a:cubicBezTo>
                  <a:cubicBezTo>
                    <a:pt x="9" y="1"/>
                    <a:pt x="9" y="1"/>
                    <a:pt x="10" y="1"/>
                  </a:cubicBezTo>
                  <a:cubicBezTo>
                    <a:pt x="10" y="1"/>
                    <a:pt x="10" y="0"/>
                    <a:pt x="11" y="0"/>
                  </a:cubicBezTo>
                  <a:cubicBezTo>
                    <a:pt x="11" y="0"/>
                    <a:pt x="11" y="0"/>
                    <a:pt x="11" y="0"/>
                  </a:cubicBezTo>
                  <a:cubicBezTo>
                    <a:pt x="11" y="0"/>
                    <a:pt x="11" y="1"/>
                    <a:pt x="12" y="0"/>
                  </a:cubicBezTo>
                  <a:cubicBezTo>
                    <a:pt x="12" y="0"/>
                    <a:pt x="13" y="0"/>
                    <a:pt x="13" y="0"/>
                  </a:cubicBezTo>
                  <a:cubicBezTo>
                    <a:pt x="13" y="0"/>
                    <a:pt x="13" y="1"/>
                    <a:pt x="13" y="1"/>
                  </a:cubicBezTo>
                  <a:cubicBezTo>
                    <a:pt x="13" y="1"/>
                    <a:pt x="13" y="1"/>
                    <a:pt x="13" y="1"/>
                  </a:cubicBezTo>
                  <a:cubicBezTo>
                    <a:pt x="13" y="2"/>
                    <a:pt x="13" y="2"/>
                    <a:pt x="13" y="2"/>
                  </a:cubicBezTo>
                  <a:cubicBezTo>
                    <a:pt x="13" y="2"/>
                    <a:pt x="12" y="2"/>
                    <a:pt x="12" y="2"/>
                  </a:cubicBezTo>
                  <a:cubicBezTo>
                    <a:pt x="12" y="2"/>
                    <a:pt x="12" y="2"/>
                    <a:pt x="12" y="2"/>
                  </a:cubicBezTo>
                  <a:cubicBezTo>
                    <a:pt x="12" y="2"/>
                    <a:pt x="11" y="2"/>
                    <a:pt x="11" y="2"/>
                  </a:cubicBezTo>
                  <a:cubicBezTo>
                    <a:pt x="11" y="3"/>
                    <a:pt x="11" y="3"/>
                    <a:pt x="11" y="3"/>
                  </a:cubicBezTo>
                  <a:cubicBezTo>
                    <a:pt x="12" y="4"/>
                    <a:pt x="12" y="4"/>
                    <a:pt x="12" y="4"/>
                  </a:cubicBezTo>
                  <a:cubicBezTo>
                    <a:pt x="12" y="5"/>
                    <a:pt x="12" y="5"/>
                    <a:pt x="13" y="5"/>
                  </a:cubicBezTo>
                  <a:cubicBezTo>
                    <a:pt x="13" y="5"/>
                    <a:pt x="13" y="5"/>
                    <a:pt x="13" y="5"/>
                  </a:cubicBezTo>
                  <a:cubicBezTo>
                    <a:pt x="14" y="5"/>
                    <a:pt x="14" y="5"/>
                    <a:pt x="14" y="5"/>
                  </a:cubicBezTo>
                  <a:cubicBezTo>
                    <a:pt x="14" y="5"/>
                    <a:pt x="14" y="5"/>
                    <a:pt x="14" y="5"/>
                  </a:cubicBezTo>
                  <a:cubicBezTo>
                    <a:pt x="15" y="5"/>
                    <a:pt x="15" y="5"/>
                    <a:pt x="15" y="5"/>
                  </a:cubicBezTo>
                  <a:cubicBezTo>
                    <a:pt x="15" y="5"/>
                    <a:pt x="14" y="5"/>
                    <a:pt x="14" y="5"/>
                  </a:cubicBezTo>
                  <a:cubicBezTo>
                    <a:pt x="14" y="5"/>
                    <a:pt x="14" y="4"/>
                    <a:pt x="13" y="4"/>
                  </a:cubicBezTo>
                  <a:cubicBezTo>
                    <a:pt x="13" y="4"/>
                    <a:pt x="13" y="4"/>
                    <a:pt x="13" y="3"/>
                  </a:cubicBezTo>
                  <a:cubicBezTo>
                    <a:pt x="13" y="3"/>
                    <a:pt x="14" y="3"/>
                    <a:pt x="13" y="2"/>
                  </a:cubicBezTo>
                  <a:cubicBezTo>
                    <a:pt x="13" y="2"/>
                    <a:pt x="13" y="2"/>
                    <a:pt x="13" y="2"/>
                  </a:cubicBezTo>
                  <a:cubicBezTo>
                    <a:pt x="13" y="2"/>
                    <a:pt x="14" y="2"/>
                    <a:pt x="14" y="2"/>
                  </a:cubicBezTo>
                  <a:cubicBezTo>
                    <a:pt x="14" y="1"/>
                    <a:pt x="15" y="1"/>
                    <a:pt x="15" y="2"/>
                  </a:cubicBezTo>
                  <a:cubicBezTo>
                    <a:pt x="15" y="2"/>
                    <a:pt x="16" y="2"/>
                    <a:pt x="16" y="3"/>
                  </a:cubicBezTo>
                  <a:cubicBezTo>
                    <a:pt x="17" y="3"/>
                    <a:pt x="17" y="3"/>
                    <a:pt x="17" y="3"/>
                  </a:cubicBezTo>
                  <a:cubicBezTo>
                    <a:pt x="17" y="3"/>
                    <a:pt x="17" y="3"/>
                    <a:pt x="17" y="3"/>
                  </a:cubicBezTo>
                  <a:cubicBezTo>
                    <a:pt x="17" y="3"/>
                    <a:pt x="17" y="3"/>
                    <a:pt x="17" y="3"/>
                  </a:cubicBezTo>
                  <a:cubicBezTo>
                    <a:pt x="17" y="3"/>
                    <a:pt x="17" y="3"/>
                    <a:pt x="17" y="3"/>
                  </a:cubicBezTo>
                  <a:cubicBezTo>
                    <a:pt x="17" y="2"/>
                    <a:pt x="17" y="1"/>
                    <a:pt x="18" y="1"/>
                  </a:cubicBezTo>
                  <a:cubicBezTo>
                    <a:pt x="18" y="1"/>
                    <a:pt x="18" y="1"/>
                    <a:pt x="18" y="1"/>
                  </a:cubicBezTo>
                  <a:cubicBezTo>
                    <a:pt x="18" y="1"/>
                    <a:pt x="19" y="1"/>
                    <a:pt x="19" y="0"/>
                  </a:cubicBezTo>
                  <a:cubicBezTo>
                    <a:pt x="19" y="0"/>
                    <a:pt x="19" y="0"/>
                    <a:pt x="19" y="0"/>
                  </a:cubicBezTo>
                  <a:cubicBezTo>
                    <a:pt x="19" y="1"/>
                    <a:pt x="19" y="1"/>
                    <a:pt x="19" y="1"/>
                  </a:cubicBezTo>
                  <a:cubicBezTo>
                    <a:pt x="19" y="1"/>
                    <a:pt x="19" y="1"/>
                    <a:pt x="19" y="2"/>
                  </a:cubicBezTo>
                  <a:cubicBezTo>
                    <a:pt x="19" y="2"/>
                    <a:pt x="19" y="2"/>
                    <a:pt x="19" y="2"/>
                  </a:cubicBezTo>
                  <a:cubicBezTo>
                    <a:pt x="19" y="2"/>
                    <a:pt x="19" y="2"/>
                    <a:pt x="20" y="2"/>
                  </a:cubicBezTo>
                  <a:cubicBezTo>
                    <a:pt x="20" y="2"/>
                    <a:pt x="20" y="2"/>
                    <a:pt x="20" y="2"/>
                  </a:cubicBezTo>
                  <a:cubicBezTo>
                    <a:pt x="20" y="1"/>
                    <a:pt x="20" y="1"/>
                    <a:pt x="21" y="1"/>
                  </a:cubicBezTo>
                  <a:cubicBezTo>
                    <a:pt x="21" y="1"/>
                    <a:pt x="22" y="0"/>
                    <a:pt x="22" y="0"/>
                  </a:cubicBezTo>
                  <a:cubicBezTo>
                    <a:pt x="22" y="0"/>
                    <a:pt x="23" y="0"/>
                    <a:pt x="23" y="0"/>
                  </a:cubicBezTo>
                  <a:cubicBezTo>
                    <a:pt x="23" y="0"/>
                    <a:pt x="23" y="0"/>
                    <a:pt x="23" y="0"/>
                  </a:cubicBezTo>
                  <a:cubicBezTo>
                    <a:pt x="23" y="0"/>
                    <a:pt x="23" y="1"/>
                    <a:pt x="23" y="1"/>
                  </a:cubicBezTo>
                  <a:cubicBezTo>
                    <a:pt x="23" y="1"/>
                    <a:pt x="23" y="1"/>
                    <a:pt x="23" y="1"/>
                  </a:cubicBezTo>
                  <a:cubicBezTo>
                    <a:pt x="23" y="1"/>
                    <a:pt x="23" y="2"/>
                    <a:pt x="24" y="2"/>
                  </a:cubicBezTo>
                  <a:cubicBezTo>
                    <a:pt x="24" y="2"/>
                    <a:pt x="25" y="2"/>
                    <a:pt x="25" y="2"/>
                  </a:cubicBezTo>
                  <a:cubicBezTo>
                    <a:pt x="25" y="2"/>
                    <a:pt x="26" y="3"/>
                    <a:pt x="26" y="4"/>
                  </a:cubicBezTo>
                  <a:cubicBezTo>
                    <a:pt x="26" y="4"/>
                    <a:pt x="26" y="4"/>
                    <a:pt x="26" y="4"/>
                  </a:cubicBezTo>
                  <a:cubicBezTo>
                    <a:pt x="27" y="4"/>
                    <a:pt x="28" y="4"/>
                    <a:pt x="29" y="4"/>
                  </a:cubicBezTo>
                  <a:cubicBezTo>
                    <a:pt x="30" y="3"/>
                    <a:pt x="30" y="4"/>
                    <a:pt x="31" y="3"/>
                  </a:cubicBezTo>
                  <a:cubicBezTo>
                    <a:pt x="31" y="3"/>
                    <a:pt x="31" y="3"/>
                    <a:pt x="32" y="4"/>
                  </a:cubicBezTo>
                  <a:cubicBezTo>
                    <a:pt x="32" y="4"/>
                    <a:pt x="32" y="4"/>
                    <a:pt x="32" y="3"/>
                  </a:cubicBezTo>
                  <a:cubicBezTo>
                    <a:pt x="32" y="3"/>
                    <a:pt x="32" y="3"/>
                    <a:pt x="32" y="3"/>
                  </a:cubicBezTo>
                  <a:cubicBezTo>
                    <a:pt x="33" y="2"/>
                    <a:pt x="33" y="2"/>
                    <a:pt x="33" y="2"/>
                  </a:cubicBezTo>
                  <a:cubicBezTo>
                    <a:pt x="32" y="1"/>
                    <a:pt x="32" y="1"/>
                    <a:pt x="32" y="1"/>
                  </a:cubicBezTo>
                  <a:cubicBezTo>
                    <a:pt x="32" y="1"/>
                    <a:pt x="32" y="1"/>
                    <a:pt x="32" y="1"/>
                  </a:cubicBezTo>
                  <a:cubicBezTo>
                    <a:pt x="32" y="1"/>
                    <a:pt x="32" y="0"/>
                    <a:pt x="32" y="0"/>
                  </a:cubicBezTo>
                  <a:cubicBezTo>
                    <a:pt x="32" y="0"/>
                    <a:pt x="33" y="0"/>
                    <a:pt x="33" y="1"/>
                  </a:cubicBezTo>
                  <a:cubicBezTo>
                    <a:pt x="33" y="1"/>
                    <a:pt x="33" y="1"/>
                    <a:pt x="33" y="1"/>
                  </a:cubicBezTo>
                  <a:cubicBezTo>
                    <a:pt x="34" y="1"/>
                    <a:pt x="34" y="1"/>
                    <a:pt x="34" y="1"/>
                  </a:cubicBezTo>
                  <a:cubicBezTo>
                    <a:pt x="34" y="1"/>
                    <a:pt x="35" y="0"/>
                    <a:pt x="35" y="0"/>
                  </a:cubicBezTo>
                  <a:cubicBezTo>
                    <a:pt x="35" y="0"/>
                    <a:pt x="35" y="0"/>
                    <a:pt x="36" y="0"/>
                  </a:cubicBezTo>
                  <a:cubicBezTo>
                    <a:pt x="36" y="0"/>
                    <a:pt x="36" y="0"/>
                    <a:pt x="36" y="1"/>
                  </a:cubicBezTo>
                  <a:cubicBezTo>
                    <a:pt x="36" y="1"/>
                    <a:pt x="36" y="1"/>
                    <a:pt x="36" y="1"/>
                  </a:cubicBezTo>
                  <a:cubicBezTo>
                    <a:pt x="35" y="1"/>
                    <a:pt x="35" y="1"/>
                    <a:pt x="35" y="1"/>
                  </a:cubicBezTo>
                  <a:cubicBezTo>
                    <a:pt x="35" y="1"/>
                    <a:pt x="34" y="1"/>
                    <a:pt x="34" y="1"/>
                  </a:cubicBezTo>
                  <a:cubicBezTo>
                    <a:pt x="35" y="1"/>
                    <a:pt x="35" y="1"/>
                    <a:pt x="35" y="1"/>
                  </a:cubicBezTo>
                  <a:cubicBezTo>
                    <a:pt x="35" y="1"/>
                    <a:pt x="35" y="2"/>
                    <a:pt x="35" y="1"/>
                  </a:cubicBezTo>
                  <a:cubicBezTo>
                    <a:pt x="36" y="1"/>
                    <a:pt x="37" y="1"/>
                    <a:pt x="37" y="1"/>
                  </a:cubicBezTo>
                  <a:cubicBezTo>
                    <a:pt x="37" y="1"/>
                    <a:pt x="38" y="1"/>
                    <a:pt x="38" y="1"/>
                  </a:cubicBezTo>
                  <a:cubicBezTo>
                    <a:pt x="38" y="1"/>
                    <a:pt x="37" y="1"/>
                    <a:pt x="37" y="1"/>
                  </a:cubicBezTo>
                  <a:cubicBezTo>
                    <a:pt x="37" y="2"/>
                    <a:pt x="37" y="2"/>
                    <a:pt x="37" y="2"/>
                  </a:cubicBezTo>
                  <a:cubicBezTo>
                    <a:pt x="37" y="2"/>
                    <a:pt x="37" y="2"/>
                    <a:pt x="37" y="3"/>
                  </a:cubicBezTo>
                  <a:cubicBezTo>
                    <a:pt x="37" y="3"/>
                    <a:pt x="36" y="3"/>
                    <a:pt x="36" y="4"/>
                  </a:cubicBezTo>
                  <a:cubicBezTo>
                    <a:pt x="36" y="4"/>
                    <a:pt x="36" y="4"/>
                    <a:pt x="36" y="4"/>
                  </a:cubicBezTo>
                  <a:cubicBezTo>
                    <a:pt x="37" y="4"/>
                    <a:pt x="37" y="4"/>
                    <a:pt x="37" y="4"/>
                  </a:cubicBezTo>
                  <a:cubicBezTo>
                    <a:pt x="37" y="3"/>
                    <a:pt x="37" y="3"/>
                    <a:pt x="38" y="3"/>
                  </a:cubicBezTo>
                  <a:cubicBezTo>
                    <a:pt x="38" y="3"/>
                    <a:pt x="38" y="3"/>
                    <a:pt x="38" y="3"/>
                  </a:cubicBezTo>
                  <a:cubicBezTo>
                    <a:pt x="39" y="3"/>
                    <a:pt x="39" y="3"/>
                    <a:pt x="39" y="2"/>
                  </a:cubicBezTo>
                  <a:cubicBezTo>
                    <a:pt x="39" y="2"/>
                    <a:pt x="39" y="2"/>
                    <a:pt x="40" y="2"/>
                  </a:cubicBezTo>
                  <a:cubicBezTo>
                    <a:pt x="40" y="2"/>
                    <a:pt x="40" y="2"/>
                    <a:pt x="40" y="3"/>
                  </a:cubicBezTo>
                  <a:cubicBezTo>
                    <a:pt x="40" y="3"/>
                    <a:pt x="41" y="3"/>
                    <a:pt x="41" y="2"/>
                  </a:cubicBezTo>
                  <a:cubicBezTo>
                    <a:pt x="42" y="2"/>
                    <a:pt x="42" y="2"/>
                    <a:pt x="42" y="1"/>
                  </a:cubicBezTo>
                  <a:cubicBezTo>
                    <a:pt x="42" y="1"/>
                    <a:pt x="42" y="1"/>
                    <a:pt x="42" y="0"/>
                  </a:cubicBezTo>
                  <a:cubicBezTo>
                    <a:pt x="42" y="0"/>
                    <a:pt x="42" y="0"/>
                    <a:pt x="42" y="0"/>
                  </a:cubicBezTo>
                  <a:cubicBezTo>
                    <a:pt x="42" y="1"/>
                    <a:pt x="42" y="1"/>
                    <a:pt x="42" y="1"/>
                  </a:cubicBezTo>
                  <a:cubicBezTo>
                    <a:pt x="43" y="1"/>
                    <a:pt x="43" y="1"/>
                    <a:pt x="43" y="1"/>
                  </a:cubicBezTo>
                  <a:cubicBezTo>
                    <a:pt x="43" y="2"/>
                    <a:pt x="43" y="2"/>
                    <a:pt x="43" y="2"/>
                  </a:cubicBezTo>
                  <a:cubicBezTo>
                    <a:pt x="43" y="2"/>
                    <a:pt x="43" y="3"/>
                    <a:pt x="43" y="3"/>
                  </a:cubicBezTo>
                  <a:cubicBezTo>
                    <a:pt x="43" y="3"/>
                    <a:pt x="43" y="4"/>
                    <a:pt x="43" y="4"/>
                  </a:cubicBezTo>
                  <a:cubicBezTo>
                    <a:pt x="44" y="4"/>
                    <a:pt x="44" y="4"/>
                    <a:pt x="45" y="3"/>
                  </a:cubicBezTo>
                  <a:cubicBezTo>
                    <a:pt x="45" y="3"/>
                    <a:pt x="45" y="3"/>
                    <a:pt x="45" y="3"/>
                  </a:cubicBezTo>
                  <a:cubicBezTo>
                    <a:pt x="45" y="3"/>
                    <a:pt x="45" y="2"/>
                    <a:pt x="45" y="2"/>
                  </a:cubicBezTo>
                  <a:cubicBezTo>
                    <a:pt x="45" y="1"/>
                    <a:pt x="46" y="1"/>
                    <a:pt x="46" y="0"/>
                  </a:cubicBezTo>
                  <a:cubicBezTo>
                    <a:pt x="46" y="0"/>
                    <a:pt x="47" y="0"/>
                    <a:pt x="47" y="0"/>
                  </a:cubicBezTo>
                  <a:cubicBezTo>
                    <a:pt x="47" y="0"/>
                    <a:pt x="47" y="0"/>
                    <a:pt x="47" y="0"/>
                  </a:cubicBezTo>
                  <a:cubicBezTo>
                    <a:pt x="47" y="1"/>
                    <a:pt x="47" y="1"/>
                    <a:pt x="47" y="1"/>
                  </a:cubicBezTo>
                  <a:cubicBezTo>
                    <a:pt x="47" y="1"/>
                    <a:pt x="47" y="1"/>
                    <a:pt x="47" y="1"/>
                  </a:cubicBezTo>
                  <a:cubicBezTo>
                    <a:pt x="47" y="1"/>
                    <a:pt x="47" y="2"/>
                    <a:pt x="47" y="2"/>
                  </a:cubicBezTo>
                  <a:cubicBezTo>
                    <a:pt x="47" y="2"/>
                    <a:pt x="47" y="2"/>
                    <a:pt x="47" y="2"/>
                  </a:cubicBezTo>
                  <a:cubicBezTo>
                    <a:pt x="47" y="2"/>
                    <a:pt x="48" y="2"/>
                    <a:pt x="48" y="2"/>
                  </a:cubicBezTo>
                  <a:cubicBezTo>
                    <a:pt x="48" y="2"/>
                    <a:pt x="48" y="2"/>
                    <a:pt x="48" y="1"/>
                  </a:cubicBezTo>
                  <a:cubicBezTo>
                    <a:pt x="48" y="1"/>
                    <a:pt x="49" y="1"/>
                    <a:pt x="49" y="1"/>
                  </a:cubicBezTo>
                  <a:cubicBezTo>
                    <a:pt x="49" y="1"/>
                    <a:pt x="49" y="1"/>
                    <a:pt x="49" y="1"/>
                  </a:cubicBezTo>
                  <a:cubicBezTo>
                    <a:pt x="49" y="1"/>
                    <a:pt x="49" y="2"/>
                    <a:pt x="49" y="2"/>
                  </a:cubicBezTo>
                  <a:cubicBezTo>
                    <a:pt x="49" y="3"/>
                    <a:pt x="49" y="3"/>
                    <a:pt x="48" y="3"/>
                  </a:cubicBezTo>
                  <a:cubicBezTo>
                    <a:pt x="48" y="3"/>
                    <a:pt x="48" y="3"/>
                    <a:pt x="48" y="3"/>
                  </a:cubicBezTo>
                  <a:cubicBezTo>
                    <a:pt x="47" y="3"/>
                    <a:pt x="47" y="3"/>
                    <a:pt x="47" y="3"/>
                  </a:cubicBezTo>
                  <a:cubicBezTo>
                    <a:pt x="47" y="4"/>
                    <a:pt x="47" y="4"/>
                    <a:pt x="47" y="4"/>
                  </a:cubicBezTo>
                  <a:cubicBezTo>
                    <a:pt x="47" y="4"/>
                    <a:pt x="47" y="4"/>
                    <a:pt x="47" y="4"/>
                  </a:cubicBezTo>
                  <a:cubicBezTo>
                    <a:pt x="47" y="4"/>
                    <a:pt x="48" y="4"/>
                    <a:pt x="48" y="3"/>
                  </a:cubicBezTo>
                  <a:cubicBezTo>
                    <a:pt x="48" y="4"/>
                    <a:pt x="48" y="4"/>
                    <a:pt x="48" y="4"/>
                  </a:cubicBezTo>
                  <a:cubicBezTo>
                    <a:pt x="49" y="4"/>
                    <a:pt x="49" y="4"/>
                    <a:pt x="49" y="4"/>
                  </a:cubicBezTo>
                  <a:cubicBezTo>
                    <a:pt x="49" y="4"/>
                    <a:pt x="49" y="4"/>
                    <a:pt x="49" y="4"/>
                  </a:cubicBezTo>
                  <a:cubicBezTo>
                    <a:pt x="50" y="3"/>
                    <a:pt x="50" y="3"/>
                    <a:pt x="50" y="2"/>
                  </a:cubicBezTo>
                  <a:cubicBezTo>
                    <a:pt x="50" y="1"/>
                    <a:pt x="50" y="1"/>
                    <a:pt x="50" y="0"/>
                  </a:cubicBezTo>
                  <a:cubicBezTo>
                    <a:pt x="51" y="0"/>
                    <a:pt x="51" y="0"/>
                    <a:pt x="52" y="0"/>
                  </a:cubicBezTo>
                  <a:cubicBezTo>
                    <a:pt x="52" y="0"/>
                    <a:pt x="53" y="0"/>
                    <a:pt x="53" y="0"/>
                  </a:cubicBezTo>
                  <a:cubicBezTo>
                    <a:pt x="53" y="0"/>
                    <a:pt x="54" y="0"/>
                    <a:pt x="55" y="0"/>
                  </a:cubicBezTo>
                  <a:cubicBezTo>
                    <a:pt x="55" y="0"/>
                    <a:pt x="55" y="0"/>
                    <a:pt x="56" y="0"/>
                  </a:cubicBezTo>
                  <a:cubicBezTo>
                    <a:pt x="56" y="0"/>
                    <a:pt x="56" y="0"/>
                    <a:pt x="56" y="0"/>
                  </a:cubicBezTo>
                  <a:cubicBezTo>
                    <a:pt x="57" y="1"/>
                    <a:pt x="56" y="1"/>
                    <a:pt x="56" y="1"/>
                  </a:cubicBezTo>
                  <a:cubicBezTo>
                    <a:pt x="56" y="1"/>
                    <a:pt x="56" y="1"/>
                    <a:pt x="56" y="1"/>
                  </a:cubicBezTo>
                  <a:cubicBezTo>
                    <a:pt x="56" y="1"/>
                    <a:pt x="56" y="1"/>
                    <a:pt x="56" y="1"/>
                  </a:cubicBezTo>
                  <a:cubicBezTo>
                    <a:pt x="56" y="1"/>
                    <a:pt x="57" y="1"/>
                    <a:pt x="57" y="1"/>
                  </a:cubicBezTo>
                  <a:cubicBezTo>
                    <a:pt x="57" y="1"/>
                    <a:pt x="57" y="1"/>
                    <a:pt x="57" y="1"/>
                  </a:cubicBezTo>
                  <a:cubicBezTo>
                    <a:pt x="57" y="1"/>
                    <a:pt x="57" y="2"/>
                    <a:pt x="57" y="2"/>
                  </a:cubicBezTo>
                  <a:cubicBezTo>
                    <a:pt x="57" y="2"/>
                    <a:pt x="58" y="2"/>
                    <a:pt x="58" y="2"/>
                  </a:cubicBezTo>
                  <a:cubicBezTo>
                    <a:pt x="58" y="3"/>
                    <a:pt x="58" y="3"/>
                    <a:pt x="58" y="3"/>
                  </a:cubicBezTo>
                  <a:cubicBezTo>
                    <a:pt x="57" y="3"/>
                    <a:pt x="57" y="3"/>
                    <a:pt x="57" y="3"/>
                  </a:cubicBezTo>
                  <a:cubicBezTo>
                    <a:pt x="57" y="3"/>
                    <a:pt x="56" y="3"/>
                    <a:pt x="56" y="3"/>
                  </a:cubicBezTo>
                  <a:cubicBezTo>
                    <a:pt x="56" y="4"/>
                    <a:pt x="56" y="4"/>
                    <a:pt x="55" y="4"/>
                  </a:cubicBezTo>
                  <a:cubicBezTo>
                    <a:pt x="55" y="4"/>
                    <a:pt x="55" y="4"/>
                    <a:pt x="54" y="4"/>
                  </a:cubicBezTo>
                  <a:cubicBezTo>
                    <a:pt x="54" y="4"/>
                    <a:pt x="54" y="4"/>
                    <a:pt x="54" y="4"/>
                  </a:cubicBezTo>
                  <a:cubicBezTo>
                    <a:pt x="54" y="5"/>
                    <a:pt x="54" y="5"/>
                    <a:pt x="54" y="5"/>
                  </a:cubicBezTo>
                  <a:cubicBezTo>
                    <a:pt x="54" y="5"/>
                    <a:pt x="55" y="5"/>
                    <a:pt x="55" y="5"/>
                  </a:cubicBezTo>
                  <a:cubicBezTo>
                    <a:pt x="55" y="5"/>
                    <a:pt x="56" y="5"/>
                    <a:pt x="56" y="5"/>
                  </a:cubicBezTo>
                  <a:cubicBezTo>
                    <a:pt x="57" y="5"/>
                    <a:pt x="57" y="4"/>
                    <a:pt x="57" y="4"/>
                  </a:cubicBezTo>
                  <a:cubicBezTo>
                    <a:pt x="57" y="4"/>
                    <a:pt x="57" y="4"/>
                    <a:pt x="58" y="4"/>
                  </a:cubicBezTo>
                  <a:cubicBezTo>
                    <a:pt x="58" y="4"/>
                    <a:pt x="58" y="5"/>
                    <a:pt x="58" y="5"/>
                  </a:cubicBezTo>
                  <a:cubicBezTo>
                    <a:pt x="58" y="5"/>
                    <a:pt x="58" y="5"/>
                    <a:pt x="58" y="5"/>
                  </a:cubicBezTo>
                  <a:cubicBezTo>
                    <a:pt x="58" y="5"/>
                    <a:pt x="58" y="5"/>
                    <a:pt x="58" y="5"/>
                  </a:cubicBezTo>
                  <a:cubicBezTo>
                    <a:pt x="59" y="5"/>
                    <a:pt x="59" y="5"/>
                    <a:pt x="59" y="6"/>
                  </a:cubicBezTo>
                  <a:cubicBezTo>
                    <a:pt x="59" y="6"/>
                    <a:pt x="60" y="6"/>
                    <a:pt x="60" y="6"/>
                  </a:cubicBezTo>
                  <a:cubicBezTo>
                    <a:pt x="60" y="5"/>
                    <a:pt x="60" y="5"/>
                    <a:pt x="60" y="5"/>
                  </a:cubicBezTo>
                  <a:cubicBezTo>
                    <a:pt x="60" y="5"/>
                    <a:pt x="59" y="5"/>
                    <a:pt x="59" y="5"/>
                  </a:cubicBezTo>
                  <a:cubicBezTo>
                    <a:pt x="59" y="5"/>
                    <a:pt x="59" y="5"/>
                    <a:pt x="59" y="5"/>
                  </a:cubicBezTo>
                  <a:cubicBezTo>
                    <a:pt x="58" y="5"/>
                    <a:pt x="58" y="4"/>
                    <a:pt x="58" y="4"/>
                  </a:cubicBezTo>
                  <a:cubicBezTo>
                    <a:pt x="58" y="4"/>
                    <a:pt x="58" y="4"/>
                    <a:pt x="58" y="4"/>
                  </a:cubicBezTo>
                  <a:cubicBezTo>
                    <a:pt x="59" y="3"/>
                    <a:pt x="59" y="3"/>
                    <a:pt x="58" y="2"/>
                  </a:cubicBezTo>
                  <a:cubicBezTo>
                    <a:pt x="58" y="2"/>
                    <a:pt x="59" y="2"/>
                    <a:pt x="59" y="2"/>
                  </a:cubicBezTo>
                  <a:cubicBezTo>
                    <a:pt x="59" y="3"/>
                    <a:pt x="59" y="3"/>
                    <a:pt x="60" y="2"/>
                  </a:cubicBezTo>
                  <a:cubicBezTo>
                    <a:pt x="60" y="2"/>
                    <a:pt x="60" y="2"/>
                    <a:pt x="60" y="2"/>
                  </a:cubicBezTo>
                  <a:cubicBezTo>
                    <a:pt x="60" y="2"/>
                    <a:pt x="61" y="2"/>
                    <a:pt x="61" y="3"/>
                  </a:cubicBezTo>
                  <a:cubicBezTo>
                    <a:pt x="61" y="3"/>
                    <a:pt x="60" y="3"/>
                    <a:pt x="60" y="3"/>
                  </a:cubicBezTo>
                  <a:cubicBezTo>
                    <a:pt x="60" y="4"/>
                    <a:pt x="60" y="4"/>
                    <a:pt x="60" y="4"/>
                  </a:cubicBezTo>
                  <a:cubicBezTo>
                    <a:pt x="60" y="4"/>
                    <a:pt x="61" y="4"/>
                    <a:pt x="61" y="3"/>
                  </a:cubicBezTo>
                  <a:cubicBezTo>
                    <a:pt x="61" y="3"/>
                    <a:pt x="61" y="3"/>
                    <a:pt x="61" y="3"/>
                  </a:cubicBezTo>
                  <a:cubicBezTo>
                    <a:pt x="61" y="3"/>
                    <a:pt x="61" y="3"/>
                    <a:pt x="61" y="3"/>
                  </a:cubicBezTo>
                  <a:cubicBezTo>
                    <a:pt x="62" y="3"/>
                    <a:pt x="62" y="3"/>
                    <a:pt x="62" y="3"/>
                  </a:cubicBezTo>
                  <a:cubicBezTo>
                    <a:pt x="62" y="2"/>
                    <a:pt x="62" y="2"/>
                    <a:pt x="62" y="2"/>
                  </a:cubicBezTo>
                  <a:cubicBezTo>
                    <a:pt x="62" y="2"/>
                    <a:pt x="62" y="2"/>
                    <a:pt x="62" y="2"/>
                  </a:cubicBezTo>
                  <a:cubicBezTo>
                    <a:pt x="62" y="2"/>
                    <a:pt x="63" y="2"/>
                    <a:pt x="63" y="1"/>
                  </a:cubicBezTo>
                  <a:cubicBezTo>
                    <a:pt x="64" y="1"/>
                    <a:pt x="64" y="1"/>
                    <a:pt x="64" y="1"/>
                  </a:cubicBezTo>
                  <a:cubicBezTo>
                    <a:pt x="65" y="1"/>
                    <a:pt x="65" y="1"/>
                    <a:pt x="65" y="1"/>
                  </a:cubicBezTo>
                  <a:cubicBezTo>
                    <a:pt x="65" y="1"/>
                    <a:pt x="65" y="1"/>
                    <a:pt x="65" y="1"/>
                  </a:cubicBezTo>
                  <a:cubicBezTo>
                    <a:pt x="65" y="0"/>
                    <a:pt x="66" y="0"/>
                    <a:pt x="66" y="1"/>
                  </a:cubicBezTo>
                  <a:cubicBezTo>
                    <a:pt x="66" y="1"/>
                    <a:pt x="66" y="1"/>
                    <a:pt x="67" y="1"/>
                  </a:cubicBezTo>
                  <a:cubicBezTo>
                    <a:pt x="67" y="1"/>
                    <a:pt x="68" y="0"/>
                    <a:pt x="68" y="1"/>
                  </a:cubicBezTo>
                  <a:cubicBezTo>
                    <a:pt x="69" y="1"/>
                    <a:pt x="69" y="1"/>
                    <a:pt x="69" y="1"/>
                  </a:cubicBezTo>
                  <a:cubicBezTo>
                    <a:pt x="69" y="0"/>
                    <a:pt x="69" y="1"/>
                    <a:pt x="69" y="1"/>
                  </a:cubicBezTo>
                  <a:cubicBezTo>
                    <a:pt x="70" y="1"/>
                    <a:pt x="70" y="1"/>
                    <a:pt x="70" y="2"/>
                  </a:cubicBezTo>
                  <a:cubicBezTo>
                    <a:pt x="70" y="2"/>
                    <a:pt x="70" y="2"/>
                    <a:pt x="70" y="2"/>
                  </a:cubicBezTo>
                  <a:cubicBezTo>
                    <a:pt x="70" y="2"/>
                    <a:pt x="71" y="2"/>
                    <a:pt x="71" y="2"/>
                  </a:cubicBezTo>
                  <a:cubicBezTo>
                    <a:pt x="71" y="2"/>
                    <a:pt x="71" y="2"/>
                    <a:pt x="71" y="3"/>
                  </a:cubicBezTo>
                  <a:cubicBezTo>
                    <a:pt x="72" y="3"/>
                    <a:pt x="72" y="2"/>
                    <a:pt x="73" y="2"/>
                  </a:cubicBezTo>
                  <a:cubicBezTo>
                    <a:pt x="72" y="2"/>
                    <a:pt x="72" y="2"/>
                    <a:pt x="72" y="2"/>
                  </a:cubicBezTo>
                  <a:cubicBezTo>
                    <a:pt x="72" y="1"/>
                    <a:pt x="72" y="1"/>
                    <a:pt x="72" y="1"/>
                  </a:cubicBezTo>
                  <a:cubicBezTo>
                    <a:pt x="72" y="1"/>
                    <a:pt x="72" y="1"/>
                    <a:pt x="73" y="1"/>
                  </a:cubicBezTo>
                  <a:cubicBezTo>
                    <a:pt x="73" y="1"/>
                    <a:pt x="73" y="1"/>
                    <a:pt x="73" y="1"/>
                  </a:cubicBezTo>
                  <a:cubicBezTo>
                    <a:pt x="73" y="1"/>
                    <a:pt x="73" y="1"/>
                    <a:pt x="74" y="1"/>
                  </a:cubicBezTo>
                  <a:cubicBezTo>
                    <a:pt x="74" y="1"/>
                    <a:pt x="74" y="1"/>
                    <a:pt x="73" y="0"/>
                  </a:cubicBezTo>
                  <a:cubicBezTo>
                    <a:pt x="73" y="0"/>
                    <a:pt x="73" y="0"/>
                    <a:pt x="73" y="0"/>
                  </a:cubicBezTo>
                  <a:cubicBezTo>
                    <a:pt x="74" y="0"/>
                    <a:pt x="74" y="0"/>
                    <a:pt x="75" y="1"/>
                  </a:cubicBezTo>
                  <a:cubicBezTo>
                    <a:pt x="75" y="1"/>
                    <a:pt x="75" y="1"/>
                    <a:pt x="75" y="1"/>
                  </a:cubicBezTo>
                  <a:cubicBezTo>
                    <a:pt x="76" y="1"/>
                    <a:pt x="76" y="2"/>
                    <a:pt x="76" y="2"/>
                  </a:cubicBezTo>
                  <a:cubicBezTo>
                    <a:pt x="75" y="2"/>
                    <a:pt x="75" y="3"/>
                    <a:pt x="75" y="3"/>
                  </a:cubicBezTo>
                  <a:cubicBezTo>
                    <a:pt x="74" y="3"/>
                    <a:pt x="75" y="3"/>
                    <a:pt x="75" y="3"/>
                  </a:cubicBezTo>
                  <a:cubicBezTo>
                    <a:pt x="75" y="3"/>
                    <a:pt x="75" y="4"/>
                    <a:pt x="75" y="4"/>
                  </a:cubicBezTo>
                  <a:cubicBezTo>
                    <a:pt x="76" y="4"/>
                    <a:pt x="77" y="4"/>
                    <a:pt x="77" y="5"/>
                  </a:cubicBezTo>
                  <a:cubicBezTo>
                    <a:pt x="77" y="5"/>
                    <a:pt x="77" y="5"/>
                    <a:pt x="77" y="5"/>
                  </a:cubicBezTo>
                  <a:cubicBezTo>
                    <a:pt x="78" y="5"/>
                    <a:pt x="78" y="5"/>
                    <a:pt x="78" y="5"/>
                  </a:cubicBezTo>
                  <a:cubicBezTo>
                    <a:pt x="79" y="5"/>
                    <a:pt x="80" y="4"/>
                    <a:pt x="80" y="3"/>
                  </a:cubicBezTo>
                  <a:cubicBezTo>
                    <a:pt x="80" y="3"/>
                    <a:pt x="80" y="3"/>
                    <a:pt x="80" y="3"/>
                  </a:cubicBezTo>
                  <a:cubicBezTo>
                    <a:pt x="80" y="3"/>
                    <a:pt x="80" y="3"/>
                    <a:pt x="81" y="2"/>
                  </a:cubicBezTo>
                  <a:cubicBezTo>
                    <a:pt x="81" y="2"/>
                    <a:pt x="81" y="2"/>
                    <a:pt x="81" y="2"/>
                  </a:cubicBezTo>
                  <a:cubicBezTo>
                    <a:pt x="80" y="3"/>
                    <a:pt x="80" y="3"/>
                    <a:pt x="81" y="2"/>
                  </a:cubicBezTo>
                  <a:cubicBezTo>
                    <a:pt x="80" y="3"/>
                    <a:pt x="80" y="3"/>
                    <a:pt x="80" y="3"/>
                  </a:cubicBezTo>
                  <a:cubicBezTo>
                    <a:pt x="79" y="3"/>
                    <a:pt x="79" y="2"/>
                    <a:pt x="80" y="2"/>
                  </a:cubicBezTo>
                  <a:cubicBezTo>
                    <a:pt x="80" y="2"/>
                    <a:pt x="80" y="1"/>
                    <a:pt x="80" y="1"/>
                  </a:cubicBezTo>
                  <a:cubicBezTo>
                    <a:pt x="79" y="1"/>
                    <a:pt x="78" y="1"/>
                    <a:pt x="77" y="1"/>
                  </a:cubicBezTo>
                  <a:cubicBezTo>
                    <a:pt x="77" y="1"/>
                    <a:pt x="77" y="1"/>
                    <a:pt x="77" y="1"/>
                  </a:cubicBezTo>
                  <a:cubicBezTo>
                    <a:pt x="77" y="1"/>
                    <a:pt x="77" y="0"/>
                    <a:pt x="77" y="0"/>
                  </a:cubicBezTo>
                  <a:cubicBezTo>
                    <a:pt x="77" y="0"/>
                    <a:pt x="77" y="0"/>
                    <a:pt x="77" y="0"/>
                  </a:cubicBezTo>
                  <a:cubicBezTo>
                    <a:pt x="78" y="1"/>
                    <a:pt x="78" y="1"/>
                    <a:pt x="78" y="0"/>
                  </a:cubicBezTo>
                  <a:cubicBezTo>
                    <a:pt x="78" y="0"/>
                    <a:pt x="79" y="0"/>
                    <a:pt x="79" y="0"/>
                  </a:cubicBezTo>
                  <a:cubicBezTo>
                    <a:pt x="79" y="0"/>
                    <a:pt x="80" y="0"/>
                    <a:pt x="80" y="0"/>
                  </a:cubicBezTo>
                  <a:cubicBezTo>
                    <a:pt x="80" y="0"/>
                    <a:pt x="81" y="0"/>
                    <a:pt x="81" y="0"/>
                  </a:cubicBezTo>
                  <a:cubicBezTo>
                    <a:pt x="81" y="0"/>
                    <a:pt x="81" y="0"/>
                    <a:pt x="81" y="0"/>
                  </a:cubicBezTo>
                  <a:cubicBezTo>
                    <a:pt x="82" y="0"/>
                    <a:pt x="83" y="0"/>
                    <a:pt x="83" y="0"/>
                  </a:cubicBezTo>
                  <a:cubicBezTo>
                    <a:pt x="84" y="1"/>
                    <a:pt x="84" y="1"/>
                    <a:pt x="85" y="1"/>
                  </a:cubicBezTo>
                  <a:cubicBezTo>
                    <a:pt x="85" y="0"/>
                    <a:pt x="85" y="1"/>
                    <a:pt x="86" y="1"/>
                  </a:cubicBezTo>
                  <a:cubicBezTo>
                    <a:pt x="86" y="1"/>
                    <a:pt x="86" y="1"/>
                    <a:pt x="86" y="1"/>
                  </a:cubicBezTo>
                  <a:cubicBezTo>
                    <a:pt x="85" y="1"/>
                    <a:pt x="85" y="1"/>
                    <a:pt x="85" y="1"/>
                  </a:cubicBezTo>
                  <a:cubicBezTo>
                    <a:pt x="85" y="1"/>
                    <a:pt x="85" y="1"/>
                    <a:pt x="85" y="1"/>
                  </a:cubicBezTo>
                  <a:cubicBezTo>
                    <a:pt x="85" y="1"/>
                    <a:pt x="85" y="1"/>
                    <a:pt x="85" y="1"/>
                  </a:cubicBezTo>
                  <a:cubicBezTo>
                    <a:pt x="85" y="1"/>
                    <a:pt x="85" y="2"/>
                    <a:pt x="85" y="2"/>
                  </a:cubicBezTo>
                  <a:cubicBezTo>
                    <a:pt x="86" y="2"/>
                    <a:pt x="86" y="2"/>
                    <a:pt x="86" y="2"/>
                  </a:cubicBezTo>
                  <a:cubicBezTo>
                    <a:pt x="87" y="2"/>
                    <a:pt x="87" y="2"/>
                    <a:pt x="87" y="2"/>
                  </a:cubicBezTo>
                  <a:cubicBezTo>
                    <a:pt x="87" y="3"/>
                    <a:pt x="87" y="3"/>
                    <a:pt x="87" y="3"/>
                  </a:cubicBezTo>
                  <a:cubicBezTo>
                    <a:pt x="87" y="3"/>
                    <a:pt x="87" y="3"/>
                    <a:pt x="86" y="3"/>
                  </a:cubicBezTo>
                  <a:cubicBezTo>
                    <a:pt x="86" y="3"/>
                    <a:pt x="86" y="3"/>
                    <a:pt x="85" y="3"/>
                  </a:cubicBezTo>
                  <a:cubicBezTo>
                    <a:pt x="85" y="3"/>
                    <a:pt x="84" y="3"/>
                    <a:pt x="84" y="3"/>
                  </a:cubicBezTo>
                  <a:cubicBezTo>
                    <a:pt x="84" y="3"/>
                    <a:pt x="84" y="3"/>
                    <a:pt x="84" y="3"/>
                  </a:cubicBezTo>
                  <a:cubicBezTo>
                    <a:pt x="84" y="3"/>
                    <a:pt x="84" y="3"/>
                    <a:pt x="84" y="3"/>
                  </a:cubicBezTo>
                  <a:cubicBezTo>
                    <a:pt x="84" y="4"/>
                    <a:pt x="85" y="3"/>
                    <a:pt x="85" y="4"/>
                  </a:cubicBezTo>
                  <a:cubicBezTo>
                    <a:pt x="85" y="4"/>
                    <a:pt x="86" y="4"/>
                    <a:pt x="86" y="4"/>
                  </a:cubicBezTo>
                  <a:cubicBezTo>
                    <a:pt x="86" y="4"/>
                    <a:pt x="87" y="4"/>
                    <a:pt x="87" y="5"/>
                  </a:cubicBezTo>
                  <a:cubicBezTo>
                    <a:pt x="87" y="5"/>
                    <a:pt x="87" y="5"/>
                    <a:pt x="87" y="5"/>
                  </a:cubicBezTo>
                  <a:cubicBezTo>
                    <a:pt x="88" y="5"/>
                    <a:pt x="88" y="5"/>
                    <a:pt x="88" y="5"/>
                  </a:cubicBezTo>
                  <a:cubicBezTo>
                    <a:pt x="89" y="5"/>
                    <a:pt x="89" y="4"/>
                    <a:pt x="90" y="4"/>
                  </a:cubicBezTo>
                  <a:cubicBezTo>
                    <a:pt x="90" y="4"/>
                    <a:pt x="90" y="3"/>
                    <a:pt x="90" y="3"/>
                  </a:cubicBezTo>
                  <a:cubicBezTo>
                    <a:pt x="90" y="3"/>
                    <a:pt x="89" y="3"/>
                    <a:pt x="89" y="3"/>
                  </a:cubicBezTo>
                  <a:cubicBezTo>
                    <a:pt x="89" y="3"/>
                    <a:pt x="89" y="3"/>
                    <a:pt x="89" y="3"/>
                  </a:cubicBezTo>
                  <a:cubicBezTo>
                    <a:pt x="89" y="3"/>
                    <a:pt x="89" y="2"/>
                    <a:pt x="89" y="2"/>
                  </a:cubicBezTo>
                  <a:cubicBezTo>
                    <a:pt x="89" y="2"/>
                    <a:pt x="90" y="2"/>
                    <a:pt x="90" y="1"/>
                  </a:cubicBezTo>
                  <a:cubicBezTo>
                    <a:pt x="90" y="1"/>
                    <a:pt x="90" y="1"/>
                    <a:pt x="91" y="1"/>
                  </a:cubicBezTo>
                  <a:cubicBezTo>
                    <a:pt x="91" y="1"/>
                    <a:pt x="91" y="1"/>
                    <a:pt x="92" y="1"/>
                  </a:cubicBezTo>
                  <a:cubicBezTo>
                    <a:pt x="92" y="1"/>
                    <a:pt x="92" y="1"/>
                    <a:pt x="93" y="1"/>
                  </a:cubicBezTo>
                  <a:cubicBezTo>
                    <a:pt x="93" y="1"/>
                    <a:pt x="93" y="1"/>
                    <a:pt x="93" y="1"/>
                  </a:cubicBezTo>
                  <a:cubicBezTo>
                    <a:pt x="94" y="1"/>
                    <a:pt x="94" y="1"/>
                    <a:pt x="94" y="1"/>
                  </a:cubicBezTo>
                  <a:cubicBezTo>
                    <a:pt x="94" y="1"/>
                    <a:pt x="95" y="1"/>
                    <a:pt x="95" y="1"/>
                  </a:cubicBezTo>
                  <a:cubicBezTo>
                    <a:pt x="95" y="0"/>
                    <a:pt x="95" y="0"/>
                    <a:pt x="96" y="0"/>
                  </a:cubicBezTo>
                  <a:cubicBezTo>
                    <a:pt x="96" y="0"/>
                    <a:pt x="96" y="0"/>
                    <a:pt x="97" y="0"/>
                  </a:cubicBezTo>
                  <a:cubicBezTo>
                    <a:pt x="97" y="0"/>
                    <a:pt x="97" y="0"/>
                    <a:pt x="97" y="0"/>
                  </a:cubicBezTo>
                  <a:cubicBezTo>
                    <a:pt x="98" y="0"/>
                    <a:pt x="98" y="0"/>
                    <a:pt x="98" y="1"/>
                  </a:cubicBezTo>
                  <a:cubicBezTo>
                    <a:pt x="98" y="1"/>
                    <a:pt x="98" y="1"/>
                    <a:pt x="99" y="1"/>
                  </a:cubicBezTo>
                  <a:cubicBezTo>
                    <a:pt x="99" y="2"/>
                    <a:pt x="99" y="2"/>
                    <a:pt x="99" y="2"/>
                  </a:cubicBezTo>
                  <a:cubicBezTo>
                    <a:pt x="99" y="2"/>
                    <a:pt x="99" y="2"/>
                    <a:pt x="100" y="2"/>
                  </a:cubicBezTo>
                  <a:cubicBezTo>
                    <a:pt x="100" y="2"/>
                    <a:pt x="99" y="1"/>
                    <a:pt x="99" y="1"/>
                  </a:cubicBezTo>
                  <a:cubicBezTo>
                    <a:pt x="99" y="1"/>
                    <a:pt x="99" y="1"/>
                    <a:pt x="98" y="1"/>
                  </a:cubicBezTo>
                  <a:cubicBezTo>
                    <a:pt x="99" y="1"/>
                    <a:pt x="99" y="1"/>
                    <a:pt x="99" y="1"/>
                  </a:cubicBezTo>
                  <a:cubicBezTo>
                    <a:pt x="99" y="1"/>
                    <a:pt x="99" y="1"/>
                    <a:pt x="99" y="1"/>
                  </a:cubicBezTo>
                  <a:cubicBezTo>
                    <a:pt x="99" y="0"/>
                    <a:pt x="99" y="0"/>
                    <a:pt x="99" y="0"/>
                  </a:cubicBezTo>
                  <a:cubicBezTo>
                    <a:pt x="100" y="0"/>
                    <a:pt x="100" y="0"/>
                    <a:pt x="100" y="0"/>
                  </a:cubicBezTo>
                  <a:cubicBezTo>
                    <a:pt x="101" y="0"/>
                    <a:pt x="101" y="0"/>
                    <a:pt x="101" y="0"/>
                  </a:cubicBezTo>
                  <a:cubicBezTo>
                    <a:pt x="101" y="0"/>
                    <a:pt x="102" y="0"/>
                    <a:pt x="102" y="0"/>
                  </a:cubicBezTo>
                  <a:cubicBezTo>
                    <a:pt x="102" y="1"/>
                    <a:pt x="102" y="1"/>
                    <a:pt x="102" y="1"/>
                  </a:cubicBezTo>
                  <a:cubicBezTo>
                    <a:pt x="102" y="2"/>
                    <a:pt x="102" y="2"/>
                    <a:pt x="102" y="2"/>
                  </a:cubicBezTo>
                  <a:cubicBezTo>
                    <a:pt x="102" y="3"/>
                    <a:pt x="102" y="3"/>
                    <a:pt x="101" y="3"/>
                  </a:cubicBezTo>
                  <a:cubicBezTo>
                    <a:pt x="101" y="3"/>
                    <a:pt x="101" y="2"/>
                    <a:pt x="101" y="2"/>
                  </a:cubicBezTo>
                  <a:cubicBezTo>
                    <a:pt x="101" y="2"/>
                    <a:pt x="101" y="3"/>
                    <a:pt x="100" y="3"/>
                  </a:cubicBezTo>
                  <a:cubicBezTo>
                    <a:pt x="100" y="3"/>
                    <a:pt x="100" y="3"/>
                    <a:pt x="100" y="3"/>
                  </a:cubicBezTo>
                  <a:cubicBezTo>
                    <a:pt x="101" y="3"/>
                    <a:pt x="101" y="3"/>
                    <a:pt x="101" y="3"/>
                  </a:cubicBezTo>
                  <a:cubicBezTo>
                    <a:pt x="101" y="4"/>
                    <a:pt x="101" y="4"/>
                    <a:pt x="101" y="4"/>
                  </a:cubicBezTo>
                  <a:cubicBezTo>
                    <a:pt x="101" y="4"/>
                    <a:pt x="101" y="4"/>
                    <a:pt x="101" y="4"/>
                  </a:cubicBezTo>
                  <a:cubicBezTo>
                    <a:pt x="101" y="4"/>
                    <a:pt x="101" y="4"/>
                    <a:pt x="101" y="4"/>
                  </a:cubicBezTo>
                  <a:cubicBezTo>
                    <a:pt x="101" y="4"/>
                    <a:pt x="101" y="4"/>
                    <a:pt x="100" y="4"/>
                  </a:cubicBezTo>
                  <a:cubicBezTo>
                    <a:pt x="100" y="4"/>
                    <a:pt x="100" y="4"/>
                    <a:pt x="100" y="4"/>
                  </a:cubicBezTo>
                  <a:cubicBezTo>
                    <a:pt x="100" y="5"/>
                    <a:pt x="101" y="5"/>
                    <a:pt x="101" y="5"/>
                  </a:cubicBezTo>
                  <a:cubicBezTo>
                    <a:pt x="101" y="5"/>
                    <a:pt x="101" y="5"/>
                    <a:pt x="101" y="5"/>
                  </a:cubicBezTo>
                  <a:cubicBezTo>
                    <a:pt x="101" y="5"/>
                    <a:pt x="101" y="5"/>
                    <a:pt x="101" y="6"/>
                  </a:cubicBezTo>
                  <a:cubicBezTo>
                    <a:pt x="101" y="6"/>
                    <a:pt x="101" y="6"/>
                    <a:pt x="101" y="6"/>
                  </a:cubicBezTo>
                  <a:cubicBezTo>
                    <a:pt x="100" y="6"/>
                    <a:pt x="100" y="6"/>
                    <a:pt x="100" y="6"/>
                  </a:cubicBezTo>
                  <a:cubicBezTo>
                    <a:pt x="99" y="6"/>
                    <a:pt x="98" y="6"/>
                    <a:pt x="98" y="6"/>
                  </a:cubicBezTo>
                  <a:cubicBezTo>
                    <a:pt x="98" y="6"/>
                    <a:pt x="98" y="6"/>
                    <a:pt x="98" y="6"/>
                  </a:cubicBezTo>
                  <a:cubicBezTo>
                    <a:pt x="98" y="5"/>
                    <a:pt x="98" y="5"/>
                    <a:pt x="98" y="5"/>
                  </a:cubicBezTo>
                  <a:cubicBezTo>
                    <a:pt x="98" y="5"/>
                    <a:pt x="98" y="5"/>
                    <a:pt x="98" y="4"/>
                  </a:cubicBezTo>
                  <a:cubicBezTo>
                    <a:pt x="98" y="4"/>
                    <a:pt x="97" y="4"/>
                    <a:pt x="97" y="4"/>
                  </a:cubicBezTo>
                  <a:cubicBezTo>
                    <a:pt x="96" y="4"/>
                    <a:pt x="96" y="4"/>
                    <a:pt x="96" y="4"/>
                  </a:cubicBezTo>
                  <a:cubicBezTo>
                    <a:pt x="96" y="4"/>
                    <a:pt x="96" y="4"/>
                    <a:pt x="96" y="4"/>
                  </a:cubicBezTo>
                  <a:cubicBezTo>
                    <a:pt x="96" y="4"/>
                    <a:pt x="96" y="4"/>
                    <a:pt x="96" y="4"/>
                  </a:cubicBezTo>
                  <a:cubicBezTo>
                    <a:pt x="96" y="4"/>
                    <a:pt x="96" y="4"/>
                    <a:pt x="96" y="4"/>
                  </a:cubicBezTo>
                  <a:cubicBezTo>
                    <a:pt x="96" y="4"/>
                    <a:pt x="96" y="5"/>
                    <a:pt x="95" y="5"/>
                  </a:cubicBezTo>
                  <a:cubicBezTo>
                    <a:pt x="95" y="6"/>
                    <a:pt x="95" y="6"/>
                    <a:pt x="95" y="7"/>
                  </a:cubicBezTo>
                  <a:cubicBezTo>
                    <a:pt x="94" y="7"/>
                    <a:pt x="94" y="7"/>
                    <a:pt x="93" y="7"/>
                  </a:cubicBezTo>
                  <a:cubicBezTo>
                    <a:pt x="93" y="7"/>
                    <a:pt x="92" y="6"/>
                    <a:pt x="92" y="6"/>
                  </a:cubicBezTo>
                  <a:cubicBezTo>
                    <a:pt x="92" y="6"/>
                    <a:pt x="91" y="6"/>
                    <a:pt x="91" y="6"/>
                  </a:cubicBezTo>
                  <a:cubicBezTo>
                    <a:pt x="91" y="7"/>
                    <a:pt x="91" y="7"/>
                    <a:pt x="91" y="7"/>
                  </a:cubicBezTo>
                  <a:cubicBezTo>
                    <a:pt x="90" y="7"/>
                    <a:pt x="90" y="7"/>
                    <a:pt x="90" y="7"/>
                  </a:cubicBezTo>
                  <a:cubicBezTo>
                    <a:pt x="89" y="7"/>
                    <a:pt x="88" y="7"/>
                    <a:pt x="87" y="7"/>
                  </a:cubicBezTo>
                  <a:cubicBezTo>
                    <a:pt x="87" y="7"/>
                    <a:pt x="87" y="7"/>
                    <a:pt x="87" y="6"/>
                  </a:cubicBezTo>
                  <a:cubicBezTo>
                    <a:pt x="87" y="6"/>
                    <a:pt x="86" y="6"/>
                    <a:pt x="86" y="6"/>
                  </a:cubicBezTo>
                  <a:cubicBezTo>
                    <a:pt x="86" y="6"/>
                    <a:pt x="86" y="6"/>
                    <a:pt x="86" y="6"/>
                  </a:cubicBezTo>
                  <a:cubicBezTo>
                    <a:pt x="86" y="6"/>
                    <a:pt x="86" y="6"/>
                    <a:pt x="86" y="6"/>
                  </a:cubicBezTo>
                  <a:cubicBezTo>
                    <a:pt x="86" y="5"/>
                    <a:pt x="86" y="5"/>
                    <a:pt x="86" y="5"/>
                  </a:cubicBezTo>
                  <a:cubicBezTo>
                    <a:pt x="85" y="6"/>
                    <a:pt x="85" y="6"/>
                    <a:pt x="84" y="6"/>
                  </a:cubicBezTo>
                  <a:cubicBezTo>
                    <a:pt x="83" y="6"/>
                    <a:pt x="83" y="6"/>
                    <a:pt x="82" y="6"/>
                  </a:cubicBezTo>
                  <a:cubicBezTo>
                    <a:pt x="82" y="6"/>
                    <a:pt x="82" y="6"/>
                    <a:pt x="82" y="6"/>
                  </a:cubicBezTo>
                  <a:cubicBezTo>
                    <a:pt x="82" y="6"/>
                    <a:pt x="82" y="6"/>
                    <a:pt x="82" y="6"/>
                  </a:cubicBezTo>
                  <a:cubicBezTo>
                    <a:pt x="82" y="5"/>
                    <a:pt x="82" y="5"/>
                    <a:pt x="82" y="5"/>
                  </a:cubicBezTo>
                  <a:cubicBezTo>
                    <a:pt x="82" y="6"/>
                    <a:pt x="82" y="6"/>
                    <a:pt x="82" y="6"/>
                  </a:cubicBezTo>
                  <a:cubicBezTo>
                    <a:pt x="82" y="6"/>
                    <a:pt x="82" y="6"/>
                    <a:pt x="82" y="6"/>
                  </a:cubicBezTo>
                  <a:cubicBezTo>
                    <a:pt x="82" y="6"/>
                    <a:pt x="81" y="6"/>
                    <a:pt x="81" y="7"/>
                  </a:cubicBezTo>
                  <a:cubicBezTo>
                    <a:pt x="81" y="7"/>
                    <a:pt x="80" y="7"/>
                    <a:pt x="80" y="7"/>
                  </a:cubicBezTo>
                  <a:cubicBezTo>
                    <a:pt x="80" y="7"/>
                    <a:pt x="80" y="7"/>
                    <a:pt x="79" y="7"/>
                  </a:cubicBezTo>
                  <a:cubicBezTo>
                    <a:pt x="79" y="7"/>
                    <a:pt x="79" y="6"/>
                    <a:pt x="79" y="6"/>
                  </a:cubicBezTo>
                  <a:cubicBezTo>
                    <a:pt x="78" y="6"/>
                    <a:pt x="78" y="6"/>
                    <a:pt x="78" y="6"/>
                  </a:cubicBezTo>
                  <a:cubicBezTo>
                    <a:pt x="78" y="6"/>
                    <a:pt x="78" y="5"/>
                    <a:pt x="78" y="5"/>
                  </a:cubicBezTo>
                  <a:cubicBezTo>
                    <a:pt x="77" y="5"/>
                    <a:pt x="77" y="6"/>
                    <a:pt x="77" y="6"/>
                  </a:cubicBezTo>
                  <a:cubicBezTo>
                    <a:pt x="77" y="6"/>
                    <a:pt x="77" y="6"/>
                    <a:pt x="77" y="6"/>
                  </a:cubicBezTo>
                  <a:cubicBezTo>
                    <a:pt x="77" y="7"/>
                    <a:pt x="77" y="7"/>
                    <a:pt x="76" y="7"/>
                  </a:cubicBezTo>
                  <a:cubicBezTo>
                    <a:pt x="76" y="7"/>
                    <a:pt x="76" y="7"/>
                    <a:pt x="76" y="6"/>
                  </a:cubicBezTo>
                  <a:cubicBezTo>
                    <a:pt x="76" y="6"/>
                    <a:pt x="76" y="6"/>
                    <a:pt x="76" y="6"/>
                  </a:cubicBezTo>
                  <a:cubicBezTo>
                    <a:pt x="76" y="6"/>
                    <a:pt x="76" y="6"/>
                    <a:pt x="76" y="6"/>
                  </a:cubicBezTo>
                  <a:cubicBezTo>
                    <a:pt x="76" y="6"/>
                    <a:pt x="76" y="6"/>
                    <a:pt x="76" y="6"/>
                  </a:cubicBezTo>
                  <a:cubicBezTo>
                    <a:pt x="76" y="6"/>
                    <a:pt x="76" y="6"/>
                    <a:pt x="76" y="6"/>
                  </a:cubicBezTo>
                  <a:cubicBezTo>
                    <a:pt x="75" y="7"/>
                    <a:pt x="75" y="7"/>
                    <a:pt x="74" y="6"/>
                  </a:cubicBezTo>
                  <a:cubicBezTo>
                    <a:pt x="74" y="6"/>
                    <a:pt x="74" y="6"/>
                    <a:pt x="74" y="6"/>
                  </a:cubicBezTo>
                  <a:cubicBezTo>
                    <a:pt x="74" y="6"/>
                    <a:pt x="73" y="6"/>
                    <a:pt x="73" y="6"/>
                  </a:cubicBezTo>
                  <a:cubicBezTo>
                    <a:pt x="73" y="6"/>
                    <a:pt x="73" y="6"/>
                    <a:pt x="73" y="7"/>
                  </a:cubicBezTo>
                  <a:cubicBezTo>
                    <a:pt x="73" y="7"/>
                    <a:pt x="73" y="7"/>
                    <a:pt x="73" y="7"/>
                  </a:cubicBezTo>
                  <a:cubicBezTo>
                    <a:pt x="72" y="7"/>
                    <a:pt x="72" y="7"/>
                    <a:pt x="72" y="6"/>
                  </a:cubicBezTo>
                  <a:cubicBezTo>
                    <a:pt x="72" y="6"/>
                    <a:pt x="72" y="6"/>
                    <a:pt x="72" y="6"/>
                  </a:cubicBezTo>
                  <a:cubicBezTo>
                    <a:pt x="72" y="6"/>
                    <a:pt x="72" y="6"/>
                    <a:pt x="72" y="6"/>
                  </a:cubicBezTo>
                  <a:cubicBezTo>
                    <a:pt x="73" y="5"/>
                    <a:pt x="72" y="5"/>
                    <a:pt x="72" y="5"/>
                  </a:cubicBezTo>
                  <a:cubicBezTo>
                    <a:pt x="72" y="5"/>
                    <a:pt x="72" y="5"/>
                    <a:pt x="72" y="5"/>
                  </a:cubicBezTo>
                  <a:cubicBezTo>
                    <a:pt x="71" y="5"/>
                    <a:pt x="71" y="5"/>
                    <a:pt x="71" y="5"/>
                  </a:cubicBezTo>
                  <a:cubicBezTo>
                    <a:pt x="70" y="6"/>
                    <a:pt x="70" y="5"/>
                    <a:pt x="70" y="5"/>
                  </a:cubicBezTo>
                  <a:cubicBezTo>
                    <a:pt x="69" y="5"/>
                    <a:pt x="69" y="5"/>
                    <a:pt x="69" y="5"/>
                  </a:cubicBezTo>
                  <a:cubicBezTo>
                    <a:pt x="70" y="5"/>
                    <a:pt x="69" y="5"/>
                    <a:pt x="69" y="4"/>
                  </a:cubicBezTo>
                  <a:cubicBezTo>
                    <a:pt x="69" y="4"/>
                    <a:pt x="69" y="4"/>
                    <a:pt x="69" y="4"/>
                  </a:cubicBezTo>
                  <a:cubicBezTo>
                    <a:pt x="68" y="4"/>
                    <a:pt x="68" y="5"/>
                    <a:pt x="69" y="5"/>
                  </a:cubicBezTo>
                  <a:cubicBezTo>
                    <a:pt x="69" y="5"/>
                    <a:pt x="69" y="5"/>
                    <a:pt x="69" y="5"/>
                  </a:cubicBezTo>
                  <a:cubicBezTo>
                    <a:pt x="69" y="6"/>
                    <a:pt x="70" y="6"/>
                    <a:pt x="70" y="6"/>
                  </a:cubicBezTo>
                  <a:cubicBezTo>
                    <a:pt x="69" y="6"/>
                    <a:pt x="69" y="6"/>
                    <a:pt x="68" y="6"/>
                  </a:cubicBezTo>
                  <a:cubicBezTo>
                    <a:pt x="68" y="6"/>
                    <a:pt x="68" y="6"/>
                    <a:pt x="68" y="6"/>
                  </a:cubicBezTo>
                  <a:cubicBezTo>
                    <a:pt x="68" y="6"/>
                    <a:pt x="68" y="6"/>
                    <a:pt x="68" y="6"/>
                  </a:cubicBezTo>
                  <a:cubicBezTo>
                    <a:pt x="68" y="6"/>
                    <a:pt x="67" y="6"/>
                    <a:pt x="67" y="7"/>
                  </a:cubicBezTo>
                  <a:cubicBezTo>
                    <a:pt x="67" y="7"/>
                    <a:pt x="67" y="7"/>
                    <a:pt x="67" y="7"/>
                  </a:cubicBezTo>
                  <a:cubicBezTo>
                    <a:pt x="66" y="7"/>
                    <a:pt x="66" y="6"/>
                    <a:pt x="66" y="6"/>
                  </a:cubicBezTo>
                  <a:cubicBezTo>
                    <a:pt x="65" y="6"/>
                    <a:pt x="65" y="7"/>
                    <a:pt x="65" y="7"/>
                  </a:cubicBezTo>
                  <a:cubicBezTo>
                    <a:pt x="64" y="7"/>
                    <a:pt x="64" y="7"/>
                    <a:pt x="64" y="7"/>
                  </a:cubicBezTo>
                  <a:cubicBezTo>
                    <a:pt x="64" y="7"/>
                    <a:pt x="64" y="7"/>
                    <a:pt x="64" y="7"/>
                  </a:cubicBezTo>
                  <a:cubicBezTo>
                    <a:pt x="64" y="7"/>
                    <a:pt x="64" y="7"/>
                    <a:pt x="63" y="7"/>
                  </a:cubicBezTo>
                  <a:cubicBezTo>
                    <a:pt x="63" y="7"/>
                    <a:pt x="63" y="7"/>
                    <a:pt x="62" y="7"/>
                  </a:cubicBezTo>
                  <a:cubicBezTo>
                    <a:pt x="62" y="7"/>
                    <a:pt x="62" y="7"/>
                    <a:pt x="61" y="7"/>
                  </a:cubicBezTo>
                  <a:cubicBezTo>
                    <a:pt x="61" y="7"/>
                    <a:pt x="61" y="7"/>
                    <a:pt x="61" y="7"/>
                  </a:cubicBezTo>
                  <a:cubicBezTo>
                    <a:pt x="60" y="7"/>
                    <a:pt x="59" y="7"/>
                    <a:pt x="59" y="7"/>
                  </a:cubicBezTo>
                  <a:cubicBezTo>
                    <a:pt x="59" y="7"/>
                    <a:pt x="59" y="7"/>
                    <a:pt x="58" y="7"/>
                  </a:cubicBezTo>
                  <a:cubicBezTo>
                    <a:pt x="58" y="7"/>
                    <a:pt x="58" y="7"/>
                    <a:pt x="58" y="7"/>
                  </a:cubicBezTo>
                  <a:cubicBezTo>
                    <a:pt x="58" y="7"/>
                    <a:pt x="58" y="6"/>
                    <a:pt x="58" y="6"/>
                  </a:cubicBezTo>
                  <a:cubicBezTo>
                    <a:pt x="57" y="6"/>
                    <a:pt x="57" y="6"/>
                    <a:pt x="57" y="6"/>
                  </a:cubicBezTo>
                  <a:cubicBezTo>
                    <a:pt x="57" y="6"/>
                    <a:pt x="57" y="7"/>
                    <a:pt x="56" y="7"/>
                  </a:cubicBezTo>
                  <a:cubicBezTo>
                    <a:pt x="56" y="7"/>
                    <a:pt x="56" y="7"/>
                    <a:pt x="56" y="7"/>
                  </a:cubicBezTo>
                  <a:cubicBezTo>
                    <a:pt x="56" y="7"/>
                    <a:pt x="56" y="7"/>
                    <a:pt x="56" y="6"/>
                  </a:cubicBezTo>
                  <a:cubicBezTo>
                    <a:pt x="55" y="6"/>
                    <a:pt x="55" y="6"/>
                    <a:pt x="54" y="6"/>
                  </a:cubicBezTo>
                  <a:cubicBezTo>
                    <a:pt x="54" y="6"/>
                    <a:pt x="54" y="6"/>
                    <a:pt x="54" y="6"/>
                  </a:cubicBezTo>
                  <a:cubicBezTo>
                    <a:pt x="53" y="6"/>
                    <a:pt x="53" y="6"/>
                    <a:pt x="53" y="6"/>
                  </a:cubicBezTo>
                  <a:cubicBezTo>
                    <a:pt x="53" y="6"/>
                    <a:pt x="53" y="5"/>
                    <a:pt x="53" y="5"/>
                  </a:cubicBezTo>
                  <a:cubicBezTo>
                    <a:pt x="52" y="5"/>
                    <a:pt x="53" y="5"/>
                    <a:pt x="53" y="5"/>
                  </a:cubicBezTo>
                  <a:cubicBezTo>
                    <a:pt x="53" y="5"/>
                    <a:pt x="53" y="4"/>
                    <a:pt x="52" y="4"/>
                  </a:cubicBezTo>
                  <a:cubicBezTo>
                    <a:pt x="52" y="4"/>
                    <a:pt x="52" y="4"/>
                    <a:pt x="52" y="4"/>
                  </a:cubicBezTo>
                  <a:cubicBezTo>
                    <a:pt x="52" y="4"/>
                    <a:pt x="51" y="4"/>
                    <a:pt x="51" y="4"/>
                  </a:cubicBezTo>
                  <a:cubicBezTo>
                    <a:pt x="51" y="4"/>
                    <a:pt x="51" y="4"/>
                    <a:pt x="51" y="4"/>
                  </a:cubicBezTo>
                  <a:cubicBezTo>
                    <a:pt x="51" y="4"/>
                    <a:pt x="51" y="4"/>
                    <a:pt x="51" y="4"/>
                  </a:cubicBezTo>
                  <a:cubicBezTo>
                    <a:pt x="51" y="4"/>
                    <a:pt x="51" y="4"/>
                    <a:pt x="51" y="4"/>
                  </a:cubicBezTo>
                  <a:cubicBezTo>
                    <a:pt x="51" y="4"/>
                    <a:pt x="52" y="4"/>
                    <a:pt x="52" y="4"/>
                  </a:cubicBezTo>
                  <a:cubicBezTo>
                    <a:pt x="52" y="5"/>
                    <a:pt x="51" y="5"/>
                    <a:pt x="51" y="6"/>
                  </a:cubicBezTo>
                  <a:cubicBezTo>
                    <a:pt x="51" y="6"/>
                    <a:pt x="51" y="6"/>
                    <a:pt x="51" y="6"/>
                  </a:cubicBezTo>
                  <a:cubicBezTo>
                    <a:pt x="51" y="6"/>
                    <a:pt x="52" y="6"/>
                    <a:pt x="52" y="6"/>
                  </a:cubicBezTo>
                  <a:cubicBezTo>
                    <a:pt x="52" y="6"/>
                    <a:pt x="52" y="6"/>
                    <a:pt x="52" y="7"/>
                  </a:cubicBezTo>
                  <a:cubicBezTo>
                    <a:pt x="52" y="7"/>
                    <a:pt x="52" y="7"/>
                    <a:pt x="52" y="7"/>
                  </a:cubicBezTo>
                  <a:cubicBezTo>
                    <a:pt x="51" y="7"/>
                    <a:pt x="51" y="7"/>
                    <a:pt x="51" y="7"/>
                  </a:cubicBezTo>
                  <a:cubicBezTo>
                    <a:pt x="51" y="6"/>
                    <a:pt x="50" y="6"/>
                    <a:pt x="50" y="6"/>
                  </a:cubicBezTo>
                  <a:cubicBezTo>
                    <a:pt x="49" y="7"/>
                    <a:pt x="49" y="7"/>
                    <a:pt x="48" y="7"/>
                  </a:cubicBezTo>
                  <a:cubicBezTo>
                    <a:pt x="48" y="6"/>
                    <a:pt x="47" y="6"/>
                    <a:pt x="47" y="6"/>
                  </a:cubicBezTo>
                  <a:cubicBezTo>
                    <a:pt x="47" y="6"/>
                    <a:pt x="46" y="6"/>
                    <a:pt x="46" y="6"/>
                  </a:cubicBezTo>
                  <a:cubicBezTo>
                    <a:pt x="46" y="6"/>
                    <a:pt x="46" y="6"/>
                    <a:pt x="45" y="6"/>
                  </a:cubicBezTo>
                  <a:cubicBezTo>
                    <a:pt x="45" y="6"/>
                    <a:pt x="45" y="6"/>
                    <a:pt x="45" y="6"/>
                  </a:cubicBezTo>
                  <a:cubicBezTo>
                    <a:pt x="45" y="6"/>
                    <a:pt x="45" y="6"/>
                    <a:pt x="45" y="6"/>
                  </a:cubicBezTo>
                  <a:cubicBezTo>
                    <a:pt x="44" y="7"/>
                    <a:pt x="44" y="7"/>
                    <a:pt x="44" y="7"/>
                  </a:cubicBezTo>
                  <a:cubicBezTo>
                    <a:pt x="43" y="7"/>
                    <a:pt x="42" y="7"/>
                    <a:pt x="42" y="6"/>
                  </a:cubicBezTo>
                  <a:cubicBezTo>
                    <a:pt x="41" y="6"/>
                    <a:pt x="41" y="6"/>
                    <a:pt x="41" y="6"/>
                  </a:cubicBezTo>
                  <a:cubicBezTo>
                    <a:pt x="41" y="7"/>
                    <a:pt x="41" y="7"/>
                    <a:pt x="41" y="7"/>
                  </a:cubicBezTo>
                  <a:cubicBezTo>
                    <a:pt x="40" y="7"/>
                    <a:pt x="39" y="7"/>
                    <a:pt x="39" y="6"/>
                  </a:cubicBezTo>
                  <a:cubicBezTo>
                    <a:pt x="39" y="6"/>
                    <a:pt x="38" y="6"/>
                    <a:pt x="38" y="6"/>
                  </a:cubicBezTo>
                  <a:cubicBezTo>
                    <a:pt x="38" y="6"/>
                    <a:pt x="38" y="7"/>
                    <a:pt x="38" y="7"/>
                  </a:cubicBezTo>
                  <a:cubicBezTo>
                    <a:pt x="37" y="7"/>
                    <a:pt x="36" y="7"/>
                    <a:pt x="35" y="7"/>
                  </a:cubicBezTo>
                  <a:cubicBezTo>
                    <a:pt x="35" y="7"/>
                    <a:pt x="35" y="7"/>
                    <a:pt x="35" y="7"/>
                  </a:cubicBezTo>
                  <a:cubicBezTo>
                    <a:pt x="34" y="7"/>
                    <a:pt x="34" y="7"/>
                    <a:pt x="34" y="6"/>
                  </a:cubicBezTo>
                  <a:cubicBezTo>
                    <a:pt x="34" y="6"/>
                    <a:pt x="34" y="6"/>
                    <a:pt x="34" y="5"/>
                  </a:cubicBezTo>
                  <a:cubicBezTo>
                    <a:pt x="34" y="5"/>
                    <a:pt x="34" y="5"/>
                    <a:pt x="34" y="5"/>
                  </a:cubicBezTo>
                  <a:cubicBezTo>
                    <a:pt x="34" y="5"/>
                    <a:pt x="35" y="4"/>
                    <a:pt x="35" y="4"/>
                  </a:cubicBezTo>
                  <a:cubicBezTo>
                    <a:pt x="35" y="3"/>
                    <a:pt x="35" y="3"/>
                    <a:pt x="35" y="3"/>
                  </a:cubicBezTo>
                  <a:cubicBezTo>
                    <a:pt x="35" y="3"/>
                    <a:pt x="35" y="3"/>
                    <a:pt x="35" y="3"/>
                  </a:cubicBezTo>
                  <a:close/>
                  <a:moveTo>
                    <a:pt x="97" y="2"/>
                  </a:moveTo>
                  <a:cubicBezTo>
                    <a:pt x="97" y="2"/>
                    <a:pt x="97" y="2"/>
                    <a:pt x="97" y="2"/>
                  </a:cubicBezTo>
                  <a:cubicBezTo>
                    <a:pt x="97" y="2"/>
                    <a:pt x="97" y="2"/>
                    <a:pt x="97" y="2"/>
                  </a:cubicBezTo>
                  <a:cubicBezTo>
                    <a:pt x="97" y="2"/>
                    <a:pt x="97" y="2"/>
                    <a:pt x="97" y="2"/>
                  </a:cubicBezTo>
                  <a:cubicBezTo>
                    <a:pt x="97" y="2"/>
                    <a:pt x="97" y="2"/>
                    <a:pt x="97" y="2"/>
                  </a:cubicBezTo>
                  <a:cubicBezTo>
                    <a:pt x="97" y="2"/>
                    <a:pt x="97" y="2"/>
                    <a:pt x="97" y="2"/>
                  </a:cubicBezTo>
                  <a:cubicBezTo>
                    <a:pt x="97" y="2"/>
                    <a:pt x="97" y="2"/>
                    <a:pt x="97" y="2"/>
                  </a:cubicBezTo>
                  <a:close/>
                  <a:moveTo>
                    <a:pt x="64" y="3"/>
                  </a:moveTo>
                  <a:cubicBezTo>
                    <a:pt x="64" y="2"/>
                    <a:pt x="63" y="2"/>
                    <a:pt x="63" y="2"/>
                  </a:cubicBezTo>
                  <a:cubicBezTo>
                    <a:pt x="63" y="2"/>
                    <a:pt x="63" y="3"/>
                    <a:pt x="63" y="3"/>
                  </a:cubicBezTo>
                  <a:cubicBezTo>
                    <a:pt x="63" y="3"/>
                    <a:pt x="63" y="3"/>
                    <a:pt x="64" y="3"/>
                  </a:cubicBezTo>
                  <a:cubicBezTo>
                    <a:pt x="64" y="3"/>
                    <a:pt x="64" y="3"/>
                    <a:pt x="64" y="3"/>
                  </a:cubicBezTo>
                  <a:cubicBezTo>
                    <a:pt x="64" y="3"/>
                    <a:pt x="64" y="4"/>
                    <a:pt x="64" y="4"/>
                  </a:cubicBezTo>
                  <a:cubicBezTo>
                    <a:pt x="64" y="4"/>
                    <a:pt x="64" y="4"/>
                    <a:pt x="64" y="4"/>
                  </a:cubicBezTo>
                  <a:cubicBezTo>
                    <a:pt x="64" y="4"/>
                    <a:pt x="65" y="4"/>
                    <a:pt x="65" y="4"/>
                  </a:cubicBezTo>
                  <a:cubicBezTo>
                    <a:pt x="65" y="4"/>
                    <a:pt x="65" y="3"/>
                    <a:pt x="65" y="3"/>
                  </a:cubicBezTo>
                  <a:cubicBezTo>
                    <a:pt x="64" y="3"/>
                    <a:pt x="64" y="3"/>
                    <a:pt x="64" y="3"/>
                  </a:cubicBezTo>
                  <a:cubicBezTo>
                    <a:pt x="64" y="3"/>
                    <a:pt x="64" y="3"/>
                    <a:pt x="64" y="3"/>
                  </a:cubicBezTo>
                  <a:close/>
                  <a:moveTo>
                    <a:pt x="10" y="3"/>
                  </a:moveTo>
                  <a:cubicBezTo>
                    <a:pt x="10" y="3"/>
                    <a:pt x="10" y="3"/>
                    <a:pt x="10" y="3"/>
                  </a:cubicBezTo>
                  <a:cubicBezTo>
                    <a:pt x="10" y="3"/>
                    <a:pt x="10" y="3"/>
                    <a:pt x="9" y="3"/>
                  </a:cubicBezTo>
                  <a:cubicBezTo>
                    <a:pt x="9" y="3"/>
                    <a:pt x="9" y="3"/>
                    <a:pt x="9" y="3"/>
                  </a:cubicBezTo>
                  <a:cubicBezTo>
                    <a:pt x="9" y="3"/>
                    <a:pt x="9" y="3"/>
                    <a:pt x="9" y="3"/>
                  </a:cubicBezTo>
                  <a:cubicBezTo>
                    <a:pt x="9" y="4"/>
                    <a:pt x="9" y="4"/>
                    <a:pt x="9" y="4"/>
                  </a:cubicBezTo>
                  <a:cubicBezTo>
                    <a:pt x="8" y="4"/>
                    <a:pt x="8" y="4"/>
                    <a:pt x="8" y="5"/>
                  </a:cubicBezTo>
                  <a:cubicBezTo>
                    <a:pt x="8" y="5"/>
                    <a:pt x="9" y="5"/>
                    <a:pt x="9" y="5"/>
                  </a:cubicBezTo>
                  <a:cubicBezTo>
                    <a:pt x="9" y="5"/>
                    <a:pt x="9" y="5"/>
                    <a:pt x="9" y="5"/>
                  </a:cubicBezTo>
                  <a:cubicBezTo>
                    <a:pt x="9" y="4"/>
                    <a:pt x="10" y="4"/>
                    <a:pt x="10" y="4"/>
                  </a:cubicBezTo>
                  <a:cubicBezTo>
                    <a:pt x="10" y="4"/>
                    <a:pt x="10" y="4"/>
                    <a:pt x="10" y="4"/>
                  </a:cubicBezTo>
                  <a:cubicBezTo>
                    <a:pt x="10" y="4"/>
                    <a:pt x="10" y="4"/>
                    <a:pt x="10" y="4"/>
                  </a:cubicBezTo>
                  <a:cubicBezTo>
                    <a:pt x="10" y="4"/>
                    <a:pt x="10" y="4"/>
                    <a:pt x="10" y="4"/>
                  </a:cubicBezTo>
                  <a:cubicBezTo>
                    <a:pt x="9" y="4"/>
                    <a:pt x="9" y="4"/>
                    <a:pt x="9" y="3"/>
                  </a:cubicBezTo>
                  <a:cubicBezTo>
                    <a:pt x="9" y="3"/>
                    <a:pt x="9" y="3"/>
                    <a:pt x="9" y="3"/>
                  </a:cubicBezTo>
                  <a:cubicBezTo>
                    <a:pt x="9" y="3"/>
                    <a:pt x="9" y="3"/>
                    <a:pt x="10" y="3"/>
                  </a:cubicBezTo>
                  <a:close/>
                  <a:moveTo>
                    <a:pt x="62" y="6"/>
                  </a:moveTo>
                  <a:cubicBezTo>
                    <a:pt x="61" y="6"/>
                    <a:pt x="62" y="6"/>
                    <a:pt x="62" y="7"/>
                  </a:cubicBezTo>
                  <a:cubicBezTo>
                    <a:pt x="62" y="7"/>
                    <a:pt x="62" y="7"/>
                    <a:pt x="62" y="7"/>
                  </a:cubicBezTo>
                  <a:cubicBezTo>
                    <a:pt x="63" y="6"/>
                    <a:pt x="63" y="6"/>
                    <a:pt x="63" y="6"/>
                  </a:cubicBezTo>
                  <a:cubicBezTo>
                    <a:pt x="63" y="6"/>
                    <a:pt x="63" y="6"/>
                    <a:pt x="63" y="6"/>
                  </a:cubicBezTo>
                  <a:cubicBezTo>
                    <a:pt x="63" y="5"/>
                    <a:pt x="62" y="5"/>
                    <a:pt x="62" y="5"/>
                  </a:cubicBezTo>
                  <a:cubicBezTo>
                    <a:pt x="62" y="5"/>
                    <a:pt x="62" y="5"/>
                    <a:pt x="62" y="6"/>
                  </a:cubicBezTo>
                  <a:close/>
                  <a:moveTo>
                    <a:pt x="21" y="4"/>
                  </a:moveTo>
                  <a:cubicBezTo>
                    <a:pt x="21" y="3"/>
                    <a:pt x="20" y="3"/>
                    <a:pt x="20" y="3"/>
                  </a:cubicBezTo>
                  <a:cubicBezTo>
                    <a:pt x="20" y="3"/>
                    <a:pt x="20" y="3"/>
                    <a:pt x="20" y="3"/>
                  </a:cubicBezTo>
                  <a:cubicBezTo>
                    <a:pt x="20" y="3"/>
                    <a:pt x="20" y="3"/>
                    <a:pt x="20" y="3"/>
                  </a:cubicBezTo>
                  <a:cubicBezTo>
                    <a:pt x="20" y="4"/>
                    <a:pt x="20" y="4"/>
                    <a:pt x="21" y="4"/>
                  </a:cubicBezTo>
                  <a:cubicBezTo>
                    <a:pt x="21" y="4"/>
                    <a:pt x="21" y="4"/>
                    <a:pt x="21" y="4"/>
                  </a:cubicBezTo>
                  <a:cubicBezTo>
                    <a:pt x="21" y="4"/>
                    <a:pt x="21" y="4"/>
                    <a:pt x="21" y="4"/>
                  </a:cubicBezTo>
                  <a:close/>
                  <a:moveTo>
                    <a:pt x="94" y="4"/>
                  </a:moveTo>
                  <a:cubicBezTo>
                    <a:pt x="94" y="4"/>
                    <a:pt x="94" y="4"/>
                    <a:pt x="94" y="4"/>
                  </a:cubicBezTo>
                  <a:cubicBezTo>
                    <a:pt x="94" y="5"/>
                    <a:pt x="94" y="5"/>
                    <a:pt x="94" y="5"/>
                  </a:cubicBezTo>
                  <a:cubicBezTo>
                    <a:pt x="94" y="5"/>
                    <a:pt x="95" y="5"/>
                    <a:pt x="95" y="4"/>
                  </a:cubicBezTo>
                  <a:cubicBezTo>
                    <a:pt x="95" y="4"/>
                    <a:pt x="95" y="4"/>
                    <a:pt x="95" y="4"/>
                  </a:cubicBezTo>
                  <a:cubicBezTo>
                    <a:pt x="94" y="4"/>
                    <a:pt x="94" y="4"/>
                    <a:pt x="94" y="4"/>
                  </a:cubicBezTo>
                  <a:cubicBezTo>
                    <a:pt x="94" y="4"/>
                    <a:pt x="94" y="4"/>
                    <a:pt x="94" y="4"/>
                  </a:cubicBezTo>
                  <a:close/>
                  <a:moveTo>
                    <a:pt x="83" y="2"/>
                  </a:moveTo>
                  <a:cubicBezTo>
                    <a:pt x="83" y="2"/>
                    <a:pt x="83" y="2"/>
                    <a:pt x="83" y="2"/>
                  </a:cubicBezTo>
                  <a:cubicBezTo>
                    <a:pt x="83" y="2"/>
                    <a:pt x="83" y="2"/>
                    <a:pt x="83" y="2"/>
                  </a:cubicBezTo>
                  <a:cubicBezTo>
                    <a:pt x="83" y="1"/>
                    <a:pt x="82" y="2"/>
                    <a:pt x="82" y="2"/>
                  </a:cubicBezTo>
                  <a:cubicBezTo>
                    <a:pt x="82" y="2"/>
                    <a:pt x="82" y="2"/>
                    <a:pt x="82" y="2"/>
                  </a:cubicBezTo>
                  <a:cubicBezTo>
                    <a:pt x="82" y="2"/>
                    <a:pt x="82" y="2"/>
                    <a:pt x="82" y="2"/>
                  </a:cubicBezTo>
                  <a:cubicBezTo>
                    <a:pt x="82" y="2"/>
                    <a:pt x="82" y="2"/>
                    <a:pt x="83" y="2"/>
                  </a:cubicBezTo>
                  <a:cubicBezTo>
                    <a:pt x="83" y="2"/>
                    <a:pt x="83" y="2"/>
                    <a:pt x="83" y="2"/>
                  </a:cubicBezTo>
                  <a:close/>
                  <a:moveTo>
                    <a:pt x="40" y="4"/>
                  </a:moveTo>
                  <a:cubicBezTo>
                    <a:pt x="40" y="4"/>
                    <a:pt x="40" y="4"/>
                    <a:pt x="40" y="4"/>
                  </a:cubicBezTo>
                  <a:cubicBezTo>
                    <a:pt x="40" y="4"/>
                    <a:pt x="40" y="3"/>
                    <a:pt x="39" y="3"/>
                  </a:cubicBezTo>
                  <a:cubicBezTo>
                    <a:pt x="39" y="4"/>
                    <a:pt x="39" y="4"/>
                    <a:pt x="39" y="4"/>
                  </a:cubicBezTo>
                  <a:cubicBezTo>
                    <a:pt x="39" y="4"/>
                    <a:pt x="40" y="4"/>
                    <a:pt x="40" y="4"/>
                  </a:cubicBezTo>
                  <a:close/>
                  <a:moveTo>
                    <a:pt x="43" y="6"/>
                  </a:moveTo>
                  <a:cubicBezTo>
                    <a:pt x="44" y="6"/>
                    <a:pt x="44" y="6"/>
                    <a:pt x="44" y="6"/>
                  </a:cubicBezTo>
                  <a:cubicBezTo>
                    <a:pt x="44" y="6"/>
                    <a:pt x="44" y="6"/>
                    <a:pt x="44" y="6"/>
                  </a:cubicBezTo>
                  <a:cubicBezTo>
                    <a:pt x="44" y="6"/>
                    <a:pt x="44" y="6"/>
                    <a:pt x="44" y="6"/>
                  </a:cubicBezTo>
                  <a:cubicBezTo>
                    <a:pt x="43" y="6"/>
                    <a:pt x="43" y="6"/>
                    <a:pt x="43" y="6"/>
                  </a:cubicBezTo>
                  <a:cubicBezTo>
                    <a:pt x="43" y="6"/>
                    <a:pt x="43" y="6"/>
                    <a:pt x="43" y="6"/>
                  </a:cubicBezTo>
                  <a:close/>
                  <a:moveTo>
                    <a:pt x="90" y="6"/>
                  </a:moveTo>
                  <a:cubicBezTo>
                    <a:pt x="90" y="6"/>
                    <a:pt x="91" y="6"/>
                    <a:pt x="91" y="6"/>
                  </a:cubicBezTo>
                  <a:cubicBezTo>
                    <a:pt x="91" y="6"/>
                    <a:pt x="91" y="5"/>
                    <a:pt x="91" y="5"/>
                  </a:cubicBezTo>
                  <a:cubicBezTo>
                    <a:pt x="91" y="5"/>
                    <a:pt x="91" y="5"/>
                    <a:pt x="91" y="5"/>
                  </a:cubicBezTo>
                  <a:cubicBezTo>
                    <a:pt x="91" y="5"/>
                    <a:pt x="90" y="5"/>
                    <a:pt x="90" y="6"/>
                  </a:cubicBezTo>
                  <a:cubicBezTo>
                    <a:pt x="90" y="6"/>
                    <a:pt x="90" y="6"/>
                    <a:pt x="90" y="6"/>
                  </a:cubicBezTo>
                  <a:close/>
                  <a:moveTo>
                    <a:pt x="83" y="5"/>
                  </a:moveTo>
                  <a:cubicBezTo>
                    <a:pt x="83" y="5"/>
                    <a:pt x="84" y="5"/>
                    <a:pt x="84" y="5"/>
                  </a:cubicBezTo>
                  <a:cubicBezTo>
                    <a:pt x="84" y="5"/>
                    <a:pt x="84" y="5"/>
                    <a:pt x="84" y="4"/>
                  </a:cubicBezTo>
                  <a:cubicBezTo>
                    <a:pt x="84" y="4"/>
                    <a:pt x="84" y="4"/>
                    <a:pt x="84" y="4"/>
                  </a:cubicBezTo>
                  <a:cubicBezTo>
                    <a:pt x="84" y="4"/>
                    <a:pt x="83" y="4"/>
                    <a:pt x="83" y="5"/>
                  </a:cubicBezTo>
                  <a:cubicBezTo>
                    <a:pt x="83" y="5"/>
                    <a:pt x="83" y="5"/>
                    <a:pt x="83" y="5"/>
                  </a:cubicBezTo>
                  <a:close/>
                  <a:moveTo>
                    <a:pt x="26" y="5"/>
                  </a:moveTo>
                  <a:cubicBezTo>
                    <a:pt x="26" y="5"/>
                    <a:pt x="25" y="5"/>
                    <a:pt x="25" y="5"/>
                  </a:cubicBezTo>
                  <a:cubicBezTo>
                    <a:pt x="25" y="5"/>
                    <a:pt x="25" y="5"/>
                    <a:pt x="25" y="5"/>
                  </a:cubicBezTo>
                  <a:cubicBezTo>
                    <a:pt x="26" y="5"/>
                    <a:pt x="26" y="5"/>
                    <a:pt x="26" y="5"/>
                  </a:cubicBezTo>
                  <a:cubicBezTo>
                    <a:pt x="26" y="5"/>
                    <a:pt x="26" y="5"/>
                    <a:pt x="26" y="5"/>
                  </a:cubicBezTo>
                  <a:cubicBezTo>
                    <a:pt x="26" y="5"/>
                    <a:pt x="26" y="5"/>
                    <a:pt x="26" y="5"/>
                  </a:cubicBezTo>
                  <a:cubicBezTo>
                    <a:pt x="26" y="5"/>
                    <a:pt x="26" y="5"/>
                    <a:pt x="26" y="5"/>
                  </a:cubicBezTo>
                  <a:close/>
                  <a:moveTo>
                    <a:pt x="74" y="5"/>
                  </a:moveTo>
                  <a:cubicBezTo>
                    <a:pt x="74" y="5"/>
                    <a:pt x="74" y="5"/>
                    <a:pt x="74" y="5"/>
                  </a:cubicBezTo>
                  <a:cubicBezTo>
                    <a:pt x="74" y="5"/>
                    <a:pt x="74" y="5"/>
                    <a:pt x="74" y="5"/>
                  </a:cubicBezTo>
                  <a:cubicBezTo>
                    <a:pt x="74" y="5"/>
                    <a:pt x="75" y="4"/>
                    <a:pt x="75" y="4"/>
                  </a:cubicBezTo>
                  <a:cubicBezTo>
                    <a:pt x="75" y="4"/>
                    <a:pt x="74" y="4"/>
                    <a:pt x="74" y="4"/>
                  </a:cubicBezTo>
                  <a:cubicBezTo>
                    <a:pt x="74" y="4"/>
                    <a:pt x="74" y="4"/>
                    <a:pt x="74" y="4"/>
                  </a:cubicBezTo>
                  <a:cubicBezTo>
                    <a:pt x="74" y="4"/>
                    <a:pt x="74" y="4"/>
                    <a:pt x="74" y="5"/>
                  </a:cubicBezTo>
                  <a:close/>
                  <a:moveTo>
                    <a:pt x="16" y="3"/>
                  </a:moveTo>
                  <a:cubicBezTo>
                    <a:pt x="15" y="3"/>
                    <a:pt x="15" y="3"/>
                    <a:pt x="15" y="3"/>
                  </a:cubicBezTo>
                  <a:cubicBezTo>
                    <a:pt x="15" y="3"/>
                    <a:pt x="15" y="3"/>
                    <a:pt x="15" y="3"/>
                  </a:cubicBezTo>
                  <a:cubicBezTo>
                    <a:pt x="15" y="3"/>
                    <a:pt x="15" y="3"/>
                    <a:pt x="16" y="3"/>
                  </a:cubicBezTo>
                  <a:cubicBezTo>
                    <a:pt x="16" y="3"/>
                    <a:pt x="16" y="3"/>
                    <a:pt x="16" y="3"/>
                  </a:cubicBezTo>
                  <a:cubicBezTo>
                    <a:pt x="16" y="3"/>
                    <a:pt x="16" y="3"/>
                    <a:pt x="16" y="3"/>
                  </a:cubicBezTo>
                  <a:close/>
                  <a:moveTo>
                    <a:pt x="64" y="5"/>
                  </a:moveTo>
                  <a:cubicBezTo>
                    <a:pt x="64" y="5"/>
                    <a:pt x="64" y="5"/>
                    <a:pt x="64" y="5"/>
                  </a:cubicBezTo>
                  <a:cubicBezTo>
                    <a:pt x="64" y="6"/>
                    <a:pt x="64" y="6"/>
                    <a:pt x="64" y="5"/>
                  </a:cubicBezTo>
                  <a:cubicBezTo>
                    <a:pt x="64" y="5"/>
                    <a:pt x="64" y="5"/>
                    <a:pt x="64" y="5"/>
                  </a:cubicBezTo>
                  <a:cubicBezTo>
                    <a:pt x="64" y="5"/>
                    <a:pt x="64" y="5"/>
                    <a:pt x="64" y="5"/>
                  </a:cubicBezTo>
                  <a:cubicBezTo>
                    <a:pt x="64" y="5"/>
                    <a:pt x="64" y="5"/>
                    <a:pt x="64" y="5"/>
                  </a:cubicBezTo>
                  <a:close/>
                  <a:moveTo>
                    <a:pt x="66" y="4"/>
                  </a:moveTo>
                  <a:cubicBezTo>
                    <a:pt x="66" y="4"/>
                    <a:pt x="66" y="4"/>
                    <a:pt x="66" y="4"/>
                  </a:cubicBezTo>
                  <a:cubicBezTo>
                    <a:pt x="66" y="4"/>
                    <a:pt x="66" y="4"/>
                    <a:pt x="66" y="4"/>
                  </a:cubicBezTo>
                  <a:cubicBezTo>
                    <a:pt x="66" y="4"/>
                    <a:pt x="66" y="4"/>
                    <a:pt x="66" y="4"/>
                  </a:cubicBezTo>
                  <a:cubicBezTo>
                    <a:pt x="66" y="4"/>
                    <a:pt x="65" y="4"/>
                    <a:pt x="66" y="4"/>
                  </a:cubicBezTo>
                  <a:close/>
                  <a:moveTo>
                    <a:pt x="95" y="1"/>
                  </a:moveTo>
                  <a:cubicBezTo>
                    <a:pt x="95" y="1"/>
                    <a:pt x="95" y="1"/>
                    <a:pt x="95" y="1"/>
                  </a:cubicBezTo>
                  <a:cubicBezTo>
                    <a:pt x="95" y="1"/>
                    <a:pt x="96" y="1"/>
                    <a:pt x="96" y="1"/>
                  </a:cubicBezTo>
                  <a:cubicBezTo>
                    <a:pt x="96" y="1"/>
                    <a:pt x="96" y="1"/>
                    <a:pt x="96" y="1"/>
                  </a:cubicBezTo>
                  <a:cubicBezTo>
                    <a:pt x="96" y="1"/>
                    <a:pt x="96" y="1"/>
                    <a:pt x="96" y="1"/>
                  </a:cubicBezTo>
                  <a:cubicBezTo>
                    <a:pt x="96" y="1"/>
                    <a:pt x="96" y="1"/>
                    <a:pt x="95" y="1"/>
                  </a:cubicBezTo>
                  <a:close/>
                  <a:moveTo>
                    <a:pt x="99" y="4"/>
                  </a:moveTo>
                  <a:cubicBezTo>
                    <a:pt x="99" y="4"/>
                    <a:pt x="100" y="3"/>
                    <a:pt x="100" y="3"/>
                  </a:cubicBezTo>
                  <a:cubicBezTo>
                    <a:pt x="100" y="3"/>
                    <a:pt x="100" y="3"/>
                    <a:pt x="99" y="3"/>
                  </a:cubicBezTo>
                  <a:cubicBezTo>
                    <a:pt x="99" y="3"/>
                    <a:pt x="99" y="3"/>
                    <a:pt x="99" y="3"/>
                  </a:cubicBezTo>
                  <a:cubicBezTo>
                    <a:pt x="99" y="3"/>
                    <a:pt x="99" y="3"/>
                    <a:pt x="99" y="4"/>
                  </a:cubicBezTo>
                  <a:close/>
                  <a:moveTo>
                    <a:pt x="32" y="6"/>
                  </a:moveTo>
                  <a:cubicBezTo>
                    <a:pt x="32" y="6"/>
                    <a:pt x="32" y="6"/>
                    <a:pt x="32" y="6"/>
                  </a:cubicBezTo>
                  <a:cubicBezTo>
                    <a:pt x="32" y="6"/>
                    <a:pt x="32" y="6"/>
                    <a:pt x="32" y="6"/>
                  </a:cubicBezTo>
                  <a:cubicBezTo>
                    <a:pt x="32" y="6"/>
                    <a:pt x="32" y="6"/>
                    <a:pt x="32" y="6"/>
                  </a:cubicBezTo>
                  <a:cubicBezTo>
                    <a:pt x="32" y="6"/>
                    <a:pt x="32" y="6"/>
                    <a:pt x="32" y="6"/>
                  </a:cubicBezTo>
                  <a:close/>
                  <a:moveTo>
                    <a:pt x="29" y="5"/>
                  </a:moveTo>
                  <a:cubicBezTo>
                    <a:pt x="29" y="5"/>
                    <a:pt x="29" y="5"/>
                    <a:pt x="29" y="5"/>
                  </a:cubicBezTo>
                  <a:cubicBezTo>
                    <a:pt x="29" y="5"/>
                    <a:pt x="29" y="5"/>
                    <a:pt x="29" y="5"/>
                  </a:cubicBezTo>
                  <a:close/>
                  <a:moveTo>
                    <a:pt x="9" y="2"/>
                  </a:moveTo>
                  <a:cubicBezTo>
                    <a:pt x="9" y="2"/>
                    <a:pt x="9" y="2"/>
                    <a:pt x="9" y="2"/>
                  </a:cubicBezTo>
                  <a:cubicBezTo>
                    <a:pt x="9" y="2"/>
                    <a:pt x="9" y="2"/>
                    <a:pt x="9" y="2"/>
                  </a:cubicBezTo>
                  <a:cubicBezTo>
                    <a:pt x="9" y="2"/>
                    <a:pt x="9" y="2"/>
                    <a:pt x="9" y="2"/>
                  </a:cubicBezTo>
                  <a:close/>
                  <a:moveTo>
                    <a:pt x="85" y="5"/>
                  </a:moveTo>
                  <a:cubicBezTo>
                    <a:pt x="85" y="5"/>
                    <a:pt x="85" y="5"/>
                    <a:pt x="85" y="5"/>
                  </a:cubicBezTo>
                  <a:cubicBezTo>
                    <a:pt x="85" y="5"/>
                    <a:pt x="85" y="5"/>
                    <a:pt x="85" y="5"/>
                  </a:cubicBezTo>
                  <a:cubicBezTo>
                    <a:pt x="85" y="5"/>
                    <a:pt x="85" y="5"/>
                    <a:pt x="85" y="5"/>
                  </a:cubicBezTo>
                  <a:cubicBezTo>
                    <a:pt x="85" y="5"/>
                    <a:pt x="85" y="5"/>
                    <a:pt x="85" y="5"/>
                  </a:cubicBezTo>
                  <a:close/>
                  <a:moveTo>
                    <a:pt x="83" y="3"/>
                  </a:moveTo>
                  <a:cubicBezTo>
                    <a:pt x="83" y="3"/>
                    <a:pt x="83" y="4"/>
                    <a:pt x="83" y="4"/>
                  </a:cubicBezTo>
                  <a:cubicBezTo>
                    <a:pt x="83" y="4"/>
                    <a:pt x="83" y="4"/>
                    <a:pt x="83" y="4"/>
                  </a:cubicBezTo>
                  <a:cubicBezTo>
                    <a:pt x="83" y="4"/>
                    <a:pt x="83" y="4"/>
                    <a:pt x="83" y="4"/>
                  </a:cubicBezTo>
                  <a:cubicBezTo>
                    <a:pt x="83" y="3"/>
                    <a:pt x="83" y="3"/>
                    <a:pt x="83" y="3"/>
                  </a:cubicBezTo>
                  <a:cubicBezTo>
                    <a:pt x="83" y="3"/>
                    <a:pt x="83" y="3"/>
                    <a:pt x="83" y="3"/>
                  </a:cubicBezTo>
                  <a:close/>
                  <a:moveTo>
                    <a:pt x="48" y="4"/>
                  </a:moveTo>
                  <a:cubicBezTo>
                    <a:pt x="48" y="4"/>
                    <a:pt x="48" y="4"/>
                    <a:pt x="48" y="4"/>
                  </a:cubicBezTo>
                  <a:cubicBezTo>
                    <a:pt x="47" y="4"/>
                    <a:pt x="47" y="4"/>
                    <a:pt x="48" y="4"/>
                  </a:cubicBezTo>
                  <a:cubicBezTo>
                    <a:pt x="48" y="4"/>
                    <a:pt x="48" y="4"/>
                    <a:pt x="48" y="4"/>
                  </a:cubicBezTo>
                  <a:cubicBezTo>
                    <a:pt x="48" y="4"/>
                    <a:pt x="48" y="4"/>
                    <a:pt x="48" y="4"/>
                  </a:cubicBezTo>
                  <a:close/>
                  <a:moveTo>
                    <a:pt x="51" y="2"/>
                  </a:moveTo>
                  <a:cubicBezTo>
                    <a:pt x="51" y="2"/>
                    <a:pt x="51" y="2"/>
                    <a:pt x="51" y="2"/>
                  </a:cubicBezTo>
                  <a:cubicBezTo>
                    <a:pt x="51" y="2"/>
                    <a:pt x="51" y="2"/>
                    <a:pt x="51" y="2"/>
                  </a:cubicBezTo>
                  <a:cubicBezTo>
                    <a:pt x="51" y="2"/>
                    <a:pt x="51" y="2"/>
                    <a:pt x="51" y="2"/>
                  </a:cubicBezTo>
                  <a:close/>
                  <a:moveTo>
                    <a:pt x="53" y="5"/>
                  </a:moveTo>
                  <a:cubicBezTo>
                    <a:pt x="53" y="5"/>
                    <a:pt x="53" y="5"/>
                    <a:pt x="53" y="5"/>
                  </a:cubicBezTo>
                  <a:cubicBezTo>
                    <a:pt x="53" y="5"/>
                    <a:pt x="53" y="5"/>
                    <a:pt x="53" y="5"/>
                  </a:cubicBezTo>
                  <a:close/>
                  <a:moveTo>
                    <a:pt x="80" y="5"/>
                  </a:moveTo>
                  <a:cubicBezTo>
                    <a:pt x="80" y="5"/>
                    <a:pt x="80" y="5"/>
                    <a:pt x="80" y="5"/>
                  </a:cubicBezTo>
                  <a:cubicBezTo>
                    <a:pt x="80" y="5"/>
                    <a:pt x="80" y="5"/>
                    <a:pt x="80" y="5"/>
                  </a:cubicBezTo>
                  <a:close/>
                  <a:moveTo>
                    <a:pt x="3" y="2"/>
                  </a:moveTo>
                  <a:cubicBezTo>
                    <a:pt x="3" y="3"/>
                    <a:pt x="3" y="3"/>
                    <a:pt x="3" y="3"/>
                  </a:cubicBezTo>
                  <a:cubicBezTo>
                    <a:pt x="3" y="3"/>
                    <a:pt x="3" y="3"/>
                    <a:pt x="3" y="3"/>
                  </a:cubicBezTo>
                  <a:lnTo>
                    <a:pt x="3" y="2"/>
                  </a:lnTo>
                  <a:close/>
                  <a:moveTo>
                    <a:pt x="11" y="1"/>
                  </a:moveTo>
                  <a:cubicBezTo>
                    <a:pt x="11" y="1"/>
                    <a:pt x="11" y="1"/>
                    <a:pt x="11" y="1"/>
                  </a:cubicBezTo>
                  <a:cubicBezTo>
                    <a:pt x="11" y="1"/>
                    <a:pt x="11" y="1"/>
                    <a:pt x="1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8" name="Freeform 106"/>
            <p:cNvSpPr>
              <a:spLocks noEditPoints="1"/>
            </p:cNvSpPr>
            <p:nvPr/>
          </p:nvSpPr>
          <p:spPr bwMode="auto">
            <a:xfrm>
              <a:off x="5879" y="2005"/>
              <a:ext cx="3744" cy="115"/>
            </a:xfrm>
            <a:custGeom>
              <a:avLst/>
              <a:gdLst>
                <a:gd name="T0" fmla="*/ 3 w 19"/>
                <a:gd name="T1" fmla="*/ 2 h 7"/>
                <a:gd name="T2" fmla="*/ 1 w 19"/>
                <a:gd name="T3" fmla="*/ 2 h 7"/>
                <a:gd name="T4" fmla="*/ 1 w 19"/>
                <a:gd name="T5" fmla="*/ 3 h 7"/>
                <a:gd name="T6" fmla="*/ 0 w 19"/>
                <a:gd name="T7" fmla="*/ 2 h 7"/>
                <a:gd name="T8" fmla="*/ 4 w 19"/>
                <a:gd name="T9" fmla="*/ 0 h 7"/>
                <a:gd name="T10" fmla="*/ 7 w 19"/>
                <a:gd name="T11" fmla="*/ 1 h 7"/>
                <a:gd name="T12" fmla="*/ 7 w 19"/>
                <a:gd name="T13" fmla="*/ 2 h 7"/>
                <a:gd name="T14" fmla="*/ 8 w 19"/>
                <a:gd name="T15" fmla="*/ 1 h 7"/>
                <a:gd name="T16" fmla="*/ 7 w 19"/>
                <a:gd name="T17" fmla="*/ 0 h 7"/>
                <a:gd name="T18" fmla="*/ 9 w 19"/>
                <a:gd name="T19" fmla="*/ 0 h 7"/>
                <a:gd name="T20" fmla="*/ 14 w 19"/>
                <a:gd name="T21" fmla="*/ 0 h 7"/>
                <a:gd name="T22" fmla="*/ 18 w 19"/>
                <a:gd name="T23" fmla="*/ 0 h 7"/>
                <a:gd name="T24" fmla="*/ 18 w 19"/>
                <a:gd name="T25" fmla="*/ 1 h 7"/>
                <a:gd name="T26" fmla="*/ 19 w 19"/>
                <a:gd name="T27" fmla="*/ 3 h 7"/>
                <a:gd name="T28" fmla="*/ 17 w 19"/>
                <a:gd name="T29" fmla="*/ 4 h 7"/>
                <a:gd name="T30" fmla="*/ 17 w 19"/>
                <a:gd name="T31" fmla="*/ 4 h 7"/>
                <a:gd name="T32" fmla="*/ 14 w 19"/>
                <a:gd name="T33" fmla="*/ 4 h 7"/>
                <a:gd name="T34" fmla="*/ 13 w 19"/>
                <a:gd name="T35" fmla="*/ 5 h 7"/>
                <a:gd name="T36" fmla="*/ 9 w 19"/>
                <a:gd name="T37" fmla="*/ 4 h 7"/>
                <a:gd name="T38" fmla="*/ 10 w 19"/>
                <a:gd name="T39" fmla="*/ 5 h 7"/>
                <a:gd name="T40" fmla="*/ 11 w 19"/>
                <a:gd name="T41" fmla="*/ 7 h 7"/>
                <a:gd name="T42" fmla="*/ 9 w 19"/>
                <a:gd name="T43" fmla="*/ 6 h 7"/>
                <a:gd name="T44" fmla="*/ 9 w 19"/>
                <a:gd name="T45" fmla="*/ 6 h 7"/>
                <a:gd name="T46" fmla="*/ 8 w 19"/>
                <a:gd name="T47" fmla="*/ 6 h 7"/>
                <a:gd name="T48" fmla="*/ 6 w 19"/>
                <a:gd name="T49" fmla="*/ 6 h 7"/>
                <a:gd name="T50" fmla="*/ 1 w 19"/>
                <a:gd name="T51" fmla="*/ 6 h 7"/>
                <a:gd name="T52" fmla="*/ 0 w 19"/>
                <a:gd name="T53" fmla="*/ 4 h 7"/>
                <a:gd name="T54" fmla="*/ 0 w 19"/>
                <a:gd name="T55" fmla="*/ 4 h 7"/>
                <a:gd name="T56" fmla="*/ 4 w 19"/>
                <a:gd name="T57" fmla="*/ 4 h 7"/>
                <a:gd name="T58" fmla="*/ 6 w 19"/>
                <a:gd name="T59" fmla="*/ 3 h 7"/>
                <a:gd name="T60" fmla="*/ 4 w 19"/>
                <a:gd name="T61" fmla="*/ 3 h 7"/>
                <a:gd name="T62" fmla="*/ 12 w 19"/>
                <a:gd name="T63" fmla="*/ 2 h 7"/>
                <a:gd name="T64" fmla="*/ 14 w 19"/>
                <a:gd name="T65" fmla="*/ 2 h 7"/>
                <a:gd name="T66" fmla="*/ 13 w 19"/>
                <a:gd name="T67" fmla="*/ 2 h 7"/>
                <a:gd name="T68" fmla="*/ 16 w 19"/>
                <a:gd name="T69" fmla="*/ 1 h 7"/>
                <a:gd name="T70" fmla="*/ 15 w 19"/>
                <a:gd name="T71" fmla="*/ 2 h 7"/>
                <a:gd name="T72" fmla="*/ 17 w 19"/>
                <a:gd name="T73" fmla="*/ 3 h 7"/>
                <a:gd name="T74" fmla="*/ 17 w 19"/>
                <a:gd name="T75" fmla="*/ 2 h 7"/>
                <a:gd name="T76" fmla="*/ 3 w 19"/>
                <a:gd name="T77" fmla="*/ 6 h 7"/>
                <a:gd name="T78" fmla="*/ 4 w 19"/>
                <a:gd name="T79" fmla="*/ 5 h 7"/>
                <a:gd name="T80" fmla="*/ 3 w 19"/>
                <a:gd name="T81" fmla="*/ 6 h 7"/>
                <a:gd name="T82" fmla="*/ 13 w 19"/>
                <a:gd name="T83" fmla="*/ 4 h 7"/>
                <a:gd name="T84" fmla="*/ 13 w 19"/>
                <a:gd name="T85" fmla="*/ 4 h 7"/>
                <a:gd name="T86" fmla="*/ 13 w 19"/>
                <a:gd name="T87" fmla="*/ 1 h 7"/>
                <a:gd name="T88" fmla="*/ 7 w 19"/>
                <a:gd name="T89" fmla="*/ 5 h 7"/>
                <a:gd name="T90" fmla="*/ 7 w 19"/>
                <a:gd name="T91" fmla="*/ 5 h 7"/>
                <a:gd name="T92" fmla="*/ 14 w 19"/>
                <a:gd name="T93" fmla="*/ 3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9" h="7">
                  <a:moveTo>
                    <a:pt x="2" y="3"/>
                  </a:moveTo>
                  <a:cubicBezTo>
                    <a:pt x="2" y="3"/>
                    <a:pt x="2" y="3"/>
                    <a:pt x="3" y="3"/>
                  </a:cubicBezTo>
                  <a:cubicBezTo>
                    <a:pt x="3" y="3"/>
                    <a:pt x="3" y="3"/>
                    <a:pt x="3" y="2"/>
                  </a:cubicBezTo>
                  <a:cubicBezTo>
                    <a:pt x="3" y="2"/>
                    <a:pt x="3" y="2"/>
                    <a:pt x="3" y="2"/>
                  </a:cubicBezTo>
                  <a:cubicBezTo>
                    <a:pt x="3" y="2"/>
                    <a:pt x="3" y="2"/>
                    <a:pt x="3" y="2"/>
                  </a:cubicBezTo>
                  <a:cubicBezTo>
                    <a:pt x="2" y="2"/>
                    <a:pt x="2" y="2"/>
                    <a:pt x="1" y="2"/>
                  </a:cubicBezTo>
                  <a:cubicBezTo>
                    <a:pt x="1" y="2"/>
                    <a:pt x="1" y="2"/>
                    <a:pt x="1" y="2"/>
                  </a:cubicBezTo>
                  <a:cubicBezTo>
                    <a:pt x="1" y="3"/>
                    <a:pt x="1" y="3"/>
                    <a:pt x="1" y="3"/>
                  </a:cubicBezTo>
                  <a:cubicBezTo>
                    <a:pt x="1" y="3"/>
                    <a:pt x="1" y="3"/>
                    <a:pt x="1" y="3"/>
                  </a:cubicBezTo>
                  <a:cubicBezTo>
                    <a:pt x="1" y="3"/>
                    <a:pt x="1" y="3"/>
                    <a:pt x="1" y="3"/>
                  </a:cubicBezTo>
                  <a:cubicBezTo>
                    <a:pt x="1" y="3"/>
                    <a:pt x="0" y="3"/>
                    <a:pt x="0" y="3"/>
                  </a:cubicBezTo>
                  <a:cubicBezTo>
                    <a:pt x="0" y="3"/>
                    <a:pt x="0" y="3"/>
                    <a:pt x="0" y="2"/>
                  </a:cubicBezTo>
                  <a:cubicBezTo>
                    <a:pt x="0" y="2"/>
                    <a:pt x="0" y="1"/>
                    <a:pt x="0" y="0"/>
                  </a:cubicBezTo>
                  <a:cubicBezTo>
                    <a:pt x="1" y="1"/>
                    <a:pt x="1" y="1"/>
                    <a:pt x="2" y="1"/>
                  </a:cubicBezTo>
                  <a:cubicBezTo>
                    <a:pt x="3" y="1"/>
                    <a:pt x="3" y="1"/>
                    <a:pt x="4" y="0"/>
                  </a:cubicBezTo>
                  <a:cubicBezTo>
                    <a:pt x="4" y="0"/>
                    <a:pt x="4" y="0"/>
                    <a:pt x="4" y="0"/>
                  </a:cubicBezTo>
                  <a:cubicBezTo>
                    <a:pt x="5" y="0"/>
                    <a:pt x="5" y="0"/>
                    <a:pt x="5" y="0"/>
                  </a:cubicBezTo>
                  <a:cubicBezTo>
                    <a:pt x="6" y="1"/>
                    <a:pt x="6" y="1"/>
                    <a:pt x="7" y="1"/>
                  </a:cubicBezTo>
                  <a:cubicBezTo>
                    <a:pt x="7" y="1"/>
                    <a:pt x="7" y="1"/>
                    <a:pt x="7" y="2"/>
                  </a:cubicBezTo>
                  <a:cubicBezTo>
                    <a:pt x="7" y="2"/>
                    <a:pt x="7" y="2"/>
                    <a:pt x="7" y="2"/>
                  </a:cubicBezTo>
                  <a:cubicBezTo>
                    <a:pt x="7" y="2"/>
                    <a:pt x="7" y="2"/>
                    <a:pt x="7" y="2"/>
                  </a:cubicBezTo>
                  <a:cubicBezTo>
                    <a:pt x="7" y="2"/>
                    <a:pt x="8" y="2"/>
                    <a:pt x="8" y="2"/>
                  </a:cubicBezTo>
                  <a:cubicBezTo>
                    <a:pt x="8" y="2"/>
                    <a:pt x="8" y="1"/>
                    <a:pt x="8" y="1"/>
                  </a:cubicBezTo>
                  <a:cubicBezTo>
                    <a:pt x="8" y="1"/>
                    <a:pt x="8" y="1"/>
                    <a:pt x="8" y="1"/>
                  </a:cubicBezTo>
                  <a:cubicBezTo>
                    <a:pt x="8" y="0"/>
                    <a:pt x="8" y="0"/>
                    <a:pt x="7" y="0"/>
                  </a:cubicBezTo>
                  <a:cubicBezTo>
                    <a:pt x="7" y="0"/>
                    <a:pt x="7" y="0"/>
                    <a:pt x="7" y="0"/>
                  </a:cubicBezTo>
                  <a:cubicBezTo>
                    <a:pt x="7" y="0"/>
                    <a:pt x="7" y="0"/>
                    <a:pt x="7" y="0"/>
                  </a:cubicBezTo>
                  <a:cubicBezTo>
                    <a:pt x="7" y="0"/>
                    <a:pt x="7" y="0"/>
                    <a:pt x="7" y="0"/>
                  </a:cubicBezTo>
                  <a:cubicBezTo>
                    <a:pt x="7" y="0"/>
                    <a:pt x="8" y="0"/>
                    <a:pt x="8" y="0"/>
                  </a:cubicBezTo>
                  <a:cubicBezTo>
                    <a:pt x="9" y="0"/>
                    <a:pt x="9" y="0"/>
                    <a:pt x="9" y="0"/>
                  </a:cubicBezTo>
                  <a:cubicBezTo>
                    <a:pt x="10" y="0"/>
                    <a:pt x="11" y="0"/>
                    <a:pt x="11" y="0"/>
                  </a:cubicBezTo>
                  <a:cubicBezTo>
                    <a:pt x="12" y="0"/>
                    <a:pt x="12" y="0"/>
                    <a:pt x="13" y="0"/>
                  </a:cubicBezTo>
                  <a:cubicBezTo>
                    <a:pt x="13" y="0"/>
                    <a:pt x="14" y="0"/>
                    <a:pt x="14" y="0"/>
                  </a:cubicBezTo>
                  <a:cubicBezTo>
                    <a:pt x="14" y="0"/>
                    <a:pt x="15" y="0"/>
                    <a:pt x="15" y="0"/>
                  </a:cubicBezTo>
                  <a:cubicBezTo>
                    <a:pt x="15" y="0"/>
                    <a:pt x="16" y="0"/>
                    <a:pt x="17" y="0"/>
                  </a:cubicBezTo>
                  <a:cubicBezTo>
                    <a:pt x="17" y="0"/>
                    <a:pt x="17" y="0"/>
                    <a:pt x="18" y="0"/>
                  </a:cubicBezTo>
                  <a:cubicBezTo>
                    <a:pt x="18" y="0"/>
                    <a:pt x="18" y="0"/>
                    <a:pt x="18" y="0"/>
                  </a:cubicBezTo>
                  <a:cubicBezTo>
                    <a:pt x="19" y="0"/>
                    <a:pt x="19" y="0"/>
                    <a:pt x="19" y="0"/>
                  </a:cubicBezTo>
                  <a:cubicBezTo>
                    <a:pt x="19" y="0"/>
                    <a:pt x="19" y="1"/>
                    <a:pt x="18" y="1"/>
                  </a:cubicBezTo>
                  <a:cubicBezTo>
                    <a:pt x="18" y="1"/>
                    <a:pt x="18" y="1"/>
                    <a:pt x="18" y="1"/>
                  </a:cubicBezTo>
                  <a:cubicBezTo>
                    <a:pt x="17" y="1"/>
                    <a:pt x="17" y="2"/>
                    <a:pt x="18" y="2"/>
                  </a:cubicBezTo>
                  <a:cubicBezTo>
                    <a:pt x="18" y="2"/>
                    <a:pt x="19" y="2"/>
                    <a:pt x="19" y="3"/>
                  </a:cubicBezTo>
                  <a:cubicBezTo>
                    <a:pt x="19" y="3"/>
                    <a:pt x="19" y="3"/>
                    <a:pt x="19" y="3"/>
                  </a:cubicBezTo>
                  <a:cubicBezTo>
                    <a:pt x="18" y="3"/>
                    <a:pt x="18" y="3"/>
                    <a:pt x="18" y="3"/>
                  </a:cubicBezTo>
                  <a:cubicBezTo>
                    <a:pt x="17" y="3"/>
                    <a:pt x="17" y="4"/>
                    <a:pt x="17" y="4"/>
                  </a:cubicBezTo>
                  <a:cubicBezTo>
                    <a:pt x="18" y="4"/>
                    <a:pt x="18" y="4"/>
                    <a:pt x="18" y="4"/>
                  </a:cubicBezTo>
                  <a:cubicBezTo>
                    <a:pt x="18" y="4"/>
                    <a:pt x="18" y="4"/>
                    <a:pt x="18" y="5"/>
                  </a:cubicBezTo>
                  <a:cubicBezTo>
                    <a:pt x="18" y="5"/>
                    <a:pt x="17" y="5"/>
                    <a:pt x="17" y="4"/>
                  </a:cubicBezTo>
                  <a:cubicBezTo>
                    <a:pt x="17" y="4"/>
                    <a:pt x="17" y="4"/>
                    <a:pt x="16" y="5"/>
                  </a:cubicBezTo>
                  <a:cubicBezTo>
                    <a:pt x="16" y="5"/>
                    <a:pt x="16" y="5"/>
                    <a:pt x="16" y="5"/>
                  </a:cubicBezTo>
                  <a:cubicBezTo>
                    <a:pt x="15" y="5"/>
                    <a:pt x="15" y="4"/>
                    <a:pt x="14" y="4"/>
                  </a:cubicBezTo>
                  <a:cubicBezTo>
                    <a:pt x="14" y="5"/>
                    <a:pt x="13" y="5"/>
                    <a:pt x="13" y="5"/>
                  </a:cubicBezTo>
                  <a:cubicBezTo>
                    <a:pt x="13" y="5"/>
                    <a:pt x="13" y="5"/>
                    <a:pt x="13" y="5"/>
                  </a:cubicBezTo>
                  <a:cubicBezTo>
                    <a:pt x="13" y="5"/>
                    <a:pt x="13" y="5"/>
                    <a:pt x="13" y="5"/>
                  </a:cubicBezTo>
                  <a:cubicBezTo>
                    <a:pt x="12" y="5"/>
                    <a:pt x="12" y="5"/>
                    <a:pt x="12" y="5"/>
                  </a:cubicBezTo>
                  <a:cubicBezTo>
                    <a:pt x="11" y="4"/>
                    <a:pt x="10" y="4"/>
                    <a:pt x="9" y="4"/>
                  </a:cubicBezTo>
                  <a:cubicBezTo>
                    <a:pt x="9" y="4"/>
                    <a:pt x="9" y="4"/>
                    <a:pt x="9" y="4"/>
                  </a:cubicBezTo>
                  <a:cubicBezTo>
                    <a:pt x="9" y="4"/>
                    <a:pt x="9" y="4"/>
                    <a:pt x="9" y="4"/>
                  </a:cubicBezTo>
                  <a:cubicBezTo>
                    <a:pt x="9" y="4"/>
                    <a:pt x="10" y="5"/>
                    <a:pt x="10" y="5"/>
                  </a:cubicBezTo>
                  <a:cubicBezTo>
                    <a:pt x="10" y="5"/>
                    <a:pt x="11" y="5"/>
                    <a:pt x="10" y="5"/>
                  </a:cubicBezTo>
                  <a:cubicBezTo>
                    <a:pt x="10" y="6"/>
                    <a:pt x="10" y="6"/>
                    <a:pt x="10" y="6"/>
                  </a:cubicBezTo>
                  <a:cubicBezTo>
                    <a:pt x="11" y="6"/>
                    <a:pt x="11" y="7"/>
                    <a:pt x="11" y="7"/>
                  </a:cubicBezTo>
                  <a:cubicBezTo>
                    <a:pt x="11" y="7"/>
                    <a:pt x="11" y="7"/>
                    <a:pt x="11" y="7"/>
                  </a:cubicBezTo>
                  <a:cubicBezTo>
                    <a:pt x="11" y="7"/>
                    <a:pt x="11" y="7"/>
                    <a:pt x="11" y="7"/>
                  </a:cubicBezTo>
                  <a:cubicBezTo>
                    <a:pt x="11" y="7"/>
                    <a:pt x="10" y="7"/>
                    <a:pt x="10" y="7"/>
                  </a:cubicBezTo>
                  <a:cubicBezTo>
                    <a:pt x="10" y="7"/>
                    <a:pt x="10" y="6"/>
                    <a:pt x="9" y="6"/>
                  </a:cubicBezTo>
                  <a:cubicBezTo>
                    <a:pt x="9" y="7"/>
                    <a:pt x="9" y="6"/>
                    <a:pt x="9" y="6"/>
                  </a:cubicBezTo>
                  <a:cubicBezTo>
                    <a:pt x="9" y="6"/>
                    <a:pt x="9" y="6"/>
                    <a:pt x="9" y="6"/>
                  </a:cubicBezTo>
                  <a:cubicBezTo>
                    <a:pt x="9" y="6"/>
                    <a:pt x="9" y="6"/>
                    <a:pt x="9" y="6"/>
                  </a:cubicBezTo>
                  <a:cubicBezTo>
                    <a:pt x="9" y="6"/>
                    <a:pt x="9" y="6"/>
                    <a:pt x="9" y="6"/>
                  </a:cubicBezTo>
                  <a:cubicBezTo>
                    <a:pt x="9" y="6"/>
                    <a:pt x="8" y="6"/>
                    <a:pt x="8" y="6"/>
                  </a:cubicBezTo>
                  <a:cubicBezTo>
                    <a:pt x="8" y="6"/>
                    <a:pt x="8" y="6"/>
                    <a:pt x="8" y="6"/>
                  </a:cubicBezTo>
                  <a:cubicBezTo>
                    <a:pt x="8" y="6"/>
                    <a:pt x="8" y="7"/>
                    <a:pt x="8" y="7"/>
                  </a:cubicBezTo>
                  <a:cubicBezTo>
                    <a:pt x="7" y="7"/>
                    <a:pt x="7" y="7"/>
                    <a:pt x="7" y="6"/>
                  </a:cubicBezTo>
                  <a:cubicBezTo>
                    <a:pt x="7" y="6"/>
                    <a:pt x="7" y="6"/>
                    <a:pt x="6" y="6"/>
                  </a:cubicBezTo>
                  <a:cubicBezTo>
                    <a:pt x="6" y="6"/>
                    <a:pt x="5" y="6"/>
                    <a:pt x="5" y="7"/>
                  </a:cubicBezTo>
                  <a:cubicBezTo>
                    <a:pt x="4" y="7"/>
                    <a:pt x="4" y="7"/>
                    <a:pt x="4" y="7"/>
                  </a:cubicBezTo>
                  <a:cubicBezTo>
                    <a:pt x="3" y="7"/>
                    <a:pt x="2" y="7"/>
                    <a:pt x="1" y="6"/>
                  </a:cubicBezTo>
                  <a:cubicBezTo>
                    <a:pt x="1" y="6"/>
                    <a:pt x="1" y="6"/>
                    <a:pt x="1" y="6"/>
                  </a:cubicBezTo>
                  <a:cubicBezTo>
                    <a:pt x="2" y="6"/>
                    <a:pt x="1" y="5"/>
                    <a:pt x="1" y="5"/>
                  </a:cubicBezTo>
                  <a:cubicBezTo>
                    <a:pt x="1" y="5"/>
                    <a:pt x="1" y="4"/>
                    <a:pt x="0" y="4"/>
                  </a:cubicBezTo>
                  <a:cubicBezTo>
                    <a:pt x="0" y="4"/>
                    <a:pt x="0" y="4"/>
                    <a:pt x="0" y="4"/>
                  </a:cubicBezTo>
                  <a:cubicBezTo>
                    <a:pt x="0" y="4"/>
                    <a:pt x="0" y="4"/>
                    <a:pt x="0" y="4"/>
                  </a:cubicBezTo>
                  <a:cubicBezTo>
                    <a:pt x="0" y="4"/>
                    <a:pt x="0" y="4"/>
                    <a:pt x="0" y="4"/>
                  </a:cubicBezTo>
                  <a:cubicBezTo>
                    <a:pt x="0" y="3"/>
                    <a:pt x="1" y="3"/>
                    <a:pt x="1" y="3"/>
                  </a:cubicBezTo>
                  <a:cubicBezTo>
                    <a:pt x="1" y="3"/>
                    <a:pt x="1" y="3"/>
                    <a:pt x="2" y="3"/>
                  </a:cubicBezTo>
                  <a:close/>
                  <a:moveTo>
                    <a:pt x="4" y="4"/>
                  </a:moveTo>
                  <a:cubicBezTo>
                    <a:pt x="4" y="4"/>
                    <a:pt x="4" y="4"/>
                    <a:pt x="4" y="4"/>
                  </a:cubicBezTo>
                  <a:cubicBezTo>
                    <a:pt x="5" y="4"/>
                    <a:pt x="5" y="4"/>
                    <a:pt x="6" y="4"/>
                  </a:cubicBezTo>
                  <a:cubicBezTo>
                    <a:pt x="6" y="3"/>
                    <a:pt x="6" y="3"/>
                    <a:pt x="6" y="3"/>
                  </a:cubicBezTo>
                  <a:cubicBezTo>
                    <a:pt x="6" y="3"/>
                    <a:pt x="5" y="3"/>
                    <a:pt x="5" y="3"/>
                  </a:cubicBezTo>
                  <a:cubicBezTo>
                    <a:pt x="5" y="3"/>
                    <a:pt x="5" y="3"/>
                    <a:pt x="5" y="3"/>
                  </a:cubicBezTo>
                  <a:cubicBezTo>
                    <a:pt x="4" y="3"/>
                    <a:pt x="4" y="3"/>
                    <a:pt x="4" y="3"/>
                  </a:cubicBezTo>
                  <a:cubicBezTo>
                    <a:pt x="4" y="3"/>
                    <a:pt x="4" y="4"/>
                    <a:pt x="4" y="4"/>
                  </a:cubicBezTo>
                  <a:close/>
                  <a:moveTo>
                    <a:pt x="12" y="1"/>
                  </a:moveTo>
                  <a:cubicBezTo>
                    <a:pt x="12" y="2"/>
                    <a:pt x="12" y="2"/>
                    <a:pt x="12" y="2"/>
                  </a:cubicBezTo>
                  <a:cubicBezTo>
                    <a:pt x="12" y="2"/>
                    <a:pt x="12" y="2"/>
                    <a:pt x="12" y="2"/>
                  </a:cubicBezTo>
                  <a:cubicBezTo>
                    <a:pt x="12" y="2"/>
                    <a:pt x="13" y="3"/>
                    <a:pt x="14" y="3"/>
                  </a:cubicBezTo>
                  <a:cubicBezTo>
                    <a:pt x="14" y="3"/>
                    <a:pt x="14" y="2"/>
                    <a:pt x="14" y="2"/>
                  </a:cubicBezTo>
                  <a:cubicBezTo>
                    <a:pt x="15" y="2"/>
                    <a:pt x="15" y="2"/>
                    <a:pt x="14" y="2"/>
                  </a:cubicBezTo>
                  <a:cubicBezTo>
                    <a:pt x="14" y="2"/>
                    <a:pt x="14" y="2"/>
                    <a:pt x="14" y="2"/>
                  </a:cubicBezTo>
                  <a:cubicBezTo>
                    <a:pt x="13" y="2"/>
                    <a:pt x="13" y="2"/>
                    <a:pt x="13" y="2"/>
                  </a:cubicBezTo>
                  <a:cubicBezTo>
                    <a:pt x="13" y="2"/>
                    <a:pt x="13" y="2"/>
                    <a:pt x="13" y="2"/>
                  </a:cubicBezTo>
                  <a:cubicBezTo>
                    <a:pt x="12" y="2"/>
                    <a:pt x="12" y="1"/>
                    <a:pt x="12" y="1"/>
                  </a:cubicBezTo>
                  <a:close/>
                  <a:moveTo>
                    <a:pt x="16" y="1"/>
                  </a:moveTo>
                  <a:cubicBezTo>
                    <a:pt x="16" y="1"/>
                    <a:pt x="16" y="1"/>
                    <a:pt x="16" y="1"/>
                  </a:cubicBezTo>
                  <a:cubicBezTo>
                    <a:pt x="16" y="1"/>
                    <a:pt x="16" y="1"/>
                    <a:pt x="16" y="1"/>
                  </a:cubicBezTo>
                  <a:cubicBezTo>
                    <a:pt x="15" y="1"/>
                    <a:pt x="15" y="1"/>
                    <a:pt x="15" y="2"/>
                  </a:cubicBezTo>
                  <a:cubicBezTo>
                    <a:pt x="15" y="2"/>
                    <a:pt x="15" y="2"/>
                    <a:pt x="15" y="2"/>
                  </a:cubicBezTo>
                  <a:cubicBezTo>
                    <a:pt x="15" y="2"/>
                    <a:pt x="16" y="3"/>
                    <a:pt x="16" y="3"/>
                  </a:cubicBezTo>
                  <a:cubicBezTo>
                    <a:pt x="16" y="3"/>
                    <a:pt x="17" y="3"/>
                    <a:pt x="17" y="3"/>
                  </a:cubicBezTo>
                  <a:cubicBezTo>
                    <a:pt x="17" y="3"/>
                    <a:pt x="17" y="3"/>
                    <a:pt x="17" y="3"/>
                  </a:cubicBezTo>
                  <a:cubicBezTo>
                    <a:pt x="17" y="3"/>
                    <a:pt x="17" y="2"/>
                    <a:pt x="17" y="2"/>
                  </a:cubicBezTo>
                  <a:cubicBezTo>
                    <a:pt x="17" y="2"/>
                    <a:pt x="17" y="2"/>
                    <a:pt x="17" y="2"/>
                  </a:cubicBezTo>
                  <a:cubicBezTo>
                    <a:pt x="16" y="2"/>
                    <a:pt x="16" y="2"/>
                    <a:pt x="16" y="2"/>
                  </a:cubicBezTo>
                  <a:cubicBezTo>
                    <a:pt x="16" y="2"/>
                    <a:pt x="16" y="1"/>
                    <a:pt x="16" y="1"/>
                  </a:cubicBezTo>
                  <a:close/>
                  <a:moveTo>
                    <a:pt x="3" y="6"/>
                  </a:moveTo>
                  <a:cubicBezTo>
                    <a:pt x="3" y="7"/>
                    <a:pt x="3" y="7"/>
                    <a:pt x="4" y="6"/>
                  </a:cubicBezTo>
                  <a:cubicBezTo>
                    <a:pt x="4" y="6"/>
                    <a:pt x="4" y="6"/>
                    <a:pt x="4" y="5"/>
                  </a:cubicBezTo>
                  <a:cubicBezTo>
                    <a:pt x="4" y="5"/>
                    <a:pt x="4" y="5"/>
                    <a:pt x="4" y="5"/>
                  </a:cubicBezTo>
                  <a:cubicBezTo>
                    <a:pt x="3" y="5"/>
                    <a:pt x="3" y="5"/>
                    <a:pt x="3" y="5"/>
                  </a:cubicBezTo>
                  <a:cubicBezTo>
                    <a:pt x="3" y="5"/>
                    <a:pt x="3" y="6"/>
                    <a:pt x="2" y="6"/>
                  </a:cubicBezTo>
                  <a:cubicBezTo>
                    <a:pt x="3" y="6"/>
                    <a:pt x="3" y="6"/>
                    <a:pt x="3" y="6"/>
                  </a:cubicBezTo>
                  <a:close/>
                  <a:moveTo>
                    <a:pt x="13" y="4"/>
                  </a:moveTo>
                  <a:cubicBezTo>
                    <a:pt x="13" y="4"/>
                    <a:pt x="13" y="4"/>
                    <a:pt x="13" y="4"/>
                  </a:cubicBezTo>
                  <a:cubicBezTo>
                    <a:pt x="13" y="4"/>
                    <a:pt x="13" y="4"/>
                    <a:pt x="13" y="4"/>
                  </a:cubicBezTo>
                  <a:cubicBezTo>
                    <a:pt x="13" y="3"/>
                    <a:pt x="12" y="3"/>
                    <a:pt x="12" y="3"/>
                  </a:cubicBezTo>
                  <a:cubicBezTo>
                    <a:pt x="12" y="3"/>
                    <a:pt x="12" y="3"/>
                    <a:pt x="12" y="3"/>
                  </a:cubicBezTo>
                  <a:cubicBezTo>
                    <a:pt x="12" y="4"/>
                    <a:pt x="12" y="4"/>
                    <a:pt x="13" y="4"/>
                  </a:cubicBezTo>
                  <a:close/>
                  <a:moveTo>
                    <a:pt x="12" y="1"/>
                  </a:moveTo>
                  <a:cubicBezTo>
                    <a:pt x="12" y="1"/>
                    <a:pt x="12" y="1"/>
                    <a:pt x="13" y="1"/>
                  </a:cubicBezTo>
                  <a:cubicBezTo>
                    <a:pt x="13" y="1"/>
                    <a:pt x="13" y="1"/>
                    <a:pt x="13" y="1"/>
                  </a:cubicBezTo>
                  <a:cubicBezTo>
                    <a:pt x="13" y="1"/>
                    <a:pt x="13" y="1"/>
                    <a:pt x="13" y="1"/>
                  </a:cubicBezTo>
                  <a:cubicBezTo>
                    <a:pt x="13" y="1"/>
                    <a:pt x="12" y="1"/>
                    <a:pt x="12" y="1"/>
                  </a:cubicBezTo>
                  <a:close/>
                  <a:moveTo>
                    <a:pt x="7" y="5"/>
                  </a:moveTo>
                  <a:cubicBezTo>
                    <a:pt x="7" y="5"/>
                    <a:pt x="6" y="5"/>
                    <a:pt x="6" y="5"/>
                  </a:cubicBezTo>
                  <a:cubicBezTo>
                    <a:pt x="6" y="5"/>
                    <a:pt x="6" y="5"/>
                    <a:pt x="7" y="5"/>
                  </a:cubicBezTo>
                  <a:cubicBezTo>
                    <a:pt x="7" y="5"/>
                    <a:pt x="7" y="5"/>
                    <a:pt x="7" y="5"/>
                  </a:cubicBezTo>
                  <a:cubicBezTo>
                    <a:pt x="7" y="5"/>
                    <a:pt x="7" y="5"/>
                    <a:pt x="7" y="5"/>
                  </a:cubicBezTo>
                  <a:close/>
                  <a:moveTo>
                    <a:pt x="14" y="4"/>
                  </a:moveTo>
                  <a:cubicBezTo>
                    <a:pt x="14" y="3"/>
                    <a:pt x="14" y="3"/>
                    <a:pt x="14" y="3"/>
                  </a:cubicBezTo>
                  <a:cubicBezTo>
                    <a:pt x="14" y="4"/>
                    <a:pt x="14" y="4"/>
                    <a:pt x="14"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9" name="Freeform 107"/>
            <p:cNvSpPr>
              <a:spLocks noEditPoints="1"/>
            </p:cNvSpPr>
            <p:nvPr/>
          </p:nvSpPr>
          <p:spPr bwMode="auto">
            <a:xfrm>
              <a:off x="6135" y="1995"/>
              <a:ext cx="215" cy="125"/>
            </a:xfrm>
            <a:custGeom>
              <a:avLst/>
              <a:gdLst>
                <a:gd name="T0" fmla="*/ 2 w 16"/>
                <a:gd name="T1" fmla="*/ 2 h 7"/>
                <a:gd name="T2" fmla="*/ 2 w 16"/>
                <a:gd name="T3" fmla="*/ 1 h 7"/>
                <a:gd name="T4" fmla="*/ 3 w 16"/>
                <a:gd name="T5" fmla="*/ 2 h 7"/>
                <a:gd name="T6" fmla="*/ 5 w 16"/>
                <a:gd name="T7" fmla="*/ 2 h 7"/>
                <a:gd name="T8" fmla="*/ 5 w 16"/>
                <a:gd name="T9" fmla="*/ 1 h 7"/>
                <a:gd name="T10" fmla="*/ 7 w 16"/>
                <a:gd name="T11" fmla="*/ 0 h 7"/>
                <a:gd name="T12" fmla="*/ 8 w 16"/>
                <a:gd name="T13" fmla="*/ 0 h 7"/>
                <a:gd name="T14" fmla="*/ 10 w 16"/>
                <a:gd name="T15" fmla="*/ 1 h 7"/>
                <a:gd name="T16" fmla="*/ 11 w 16"/>
                <a:gd name="T17" fmla="*/ 1 h 7"/>
                <a:gd name="T18" fmla="*/ 10 w 16"/>
                <a:gd name="T19" fmla="*/ 2 h 7"/>
                <a:gd name="T20" fmla="*/ 9 w 16"/>
                <a:gd name="T21" fmla="*/ 2 h 7"/>
                <a:gd name="T22" fmla="*/ 11 w 16"/>
                <a:gd name="T23" fmla="*/ 3 h 7"/>
                <a:gd name="T24" fmla="*/ 12 w 16"/>
                <a:gd name="T25" fmla="*/ 2 h 7"/>
                <a:gd name="T26" fmla="*/ 13 w 16"/>
                <a:gd name="T27" fmla="*/ 3 h 7"/>
                <a:gd name="T28" fmla="*/ 16 w 16"/>
                <a:gd name="T29" fmla="*/ 3 h 7"/>
                <a:gd name="T30" fmla="*/ 15 w 16"/>
                <a:gd name="T31" fmla="*/ 3 h 7"/>
                <a:gd name="T32" fmla="*/ 13 w 16"/>
                <a:gd name="T33" fmla="*/ 5 h 7"/>
                <a:gd name="T34" fmla="*/ 12 w 16"/>
                <a:gd name="T35" fmla="*/ 5 h 7"/>
                <a:gd name="T36" fmla="*/ 10 w 16"/>
                <a:gd name="T37" fmla="*/ 4 h 7"/>
                <a:gd name="T38" fmla="*/ 9 w 16"/>
                <a:gd name="T39" fmla="*/ 3 h 7"/>
                <a:gd name="T40" fmla="*/ 8 w 16"/>
                <a:gd name="T41" fmla="*/ 3 h 7"/>
                <a:gd name="T42" fmla="*/ 6 w 16"/>
                <a:gd name="T43" fmla="*/ 3 h 7"/>
                <a:gd name="T44" fmla="*/ 5 w 16"/>
                <a:gd name="T45" fmla="*/ 3 h 7"/>
                <a:gd name="T46" fmla="*/ 5 w 16"/>
                <a:gd name="T47" fmla="*/ 3 h 7"/>
                <a:gd name="T48" fmla="*/ 7 w 16"/>
                <a:gd name="T49" fmla="*/ 4 h 7"/>
                <a:gd name="T50" fmla="*/ 8 w 16"/>
                <a:gd name="T51" fmla="*/ 5 h 7"/>
                <a:gd name="T52" fmla="*/ 6 w 16"/>
                <a:gd name="T53" fmla="*/ 6 h 7"/>
                <a:gd name="T54" fmla="*/ 3 w 16"/>
                <a:gd name="T55" fmla="*/ 6 h 7"/>
                <a:gd name="T56" fmla="*/ 3 w 16"/>
                <a:gd name="T57" fmla="*/ 6 h 7"/>
                <a:gd name="T58" fmla="*/ 1 w 16"/>
                <a:gd name="T59" fmla="*/ 6 h 7"/>
                <a:gd name="T60" fmla="*/ 0 w 16"/>
                <a:gd name="T61" fmla="*/ 5 h 7"/>
                <a:gd name="T62" fmla="*/ 1 w 16"/>
                <a:gd name="T63" fmla="*/ 5 h 7"/>
                <a:gd name="T64" fmla="*/ 2 w 16"/>
                <a:gd name="T65" fmla="*/ 3 h 7"/>
                <a:gd name="T66" fmla="*/ 1 w 16"/>
                <a:gd name="T67" fmla="*/ 3 h 7"/>
                <a:gd name="T68" fmla="*/ 5 w 16"/>
                <a:gd name="T69" fmla="*/ 4 h 7"/>
                <a:gd name="T70" fmla="*/ 5 w 16"/>
                <a:gd name="T71" fmla="*/ 4 h 7"/>
                <a:gd name="T72" fmla="*/ 6 w 16"/>
                <a:gd name="T73" fmla="*/ 4 h 7"/>
                <a:gd name="T74" fmla="*/ 7 w 16"/>
                <a:gd name="T75" fmla="*/ 5 h 7"/>
                <a:gd name="T76" fmla="*/ 6 w 16"/>
                <a:gd name="T77" fmla="*/ 4 h 7"/>
                <a:gd name="T78" fmla="*/ 7 w 16"/>
                <a:gd name="T79" fmla="*/ 2 h 7"/>
                <a:gd name="T80" fmla="*/ 7 w 16"/>
                <a:gd name="T81" fmla="*/ 2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6" h="7">
                  <a:moveTo>
                    <a:pt x="1" y="3"/>
                  </a:moveTo>
                  <a:cubicBezTo>
                    <a:pt x="1" y="3"/>
                    <a:pt x="1" y="3"/>
                    <a:pt x="2" y="2"/>
                  </a:cubicBezTo>
                  <a:cubicBezTo>
                    <a:pt x="2" y="2"/>
                    <a:pt x="2" y="2"/>
                    <a:pt x="2" y="2"/>
                  </a:cubicBezTo>
                  <a:cubicBezTo>
                    <a:pt x="1" y="2"/>
                    <a:pt x="2" y="1"/>
                    <a:pt x="2" y="1"/>
                  </a:cubicBezTo>
                  <a:cubicBezTo>
                    <a:pt x="2" y="1"/>
                    <a:pt x="2" y="1"/>
                    <a:pt x="2" y="1"/>
                  </a:cubicBezTo>
                  <a:cubicBezTo>
                    <a:pt x="3" y="2"/>
                    <a:pt x="3" y="2"/>
                    <a:pt x="3" y="2"/>
                  </a:cubicBezTo>
                  <a:cubicBezTo>
                    <a:pt x="3" y="1"/>
                    <a:pt x="4" y="2"/>
                    <a:pt x="4" y="2"/>
                  </a:cubicBezTo>
                  <a:cubicBezTo>
                    <a:pt x="4" y="2"/>
                    <a:pt x="5" y="2"/>
                    <a:pt x="5" y="2"/>
                  </a:cubicBezTo>
                  <a:cubicBezTo>
                    <a:pt x="5" y="1"/>
                    <a:pt x="5" y="1"/>
                    <a:pt x="5" y="1"/>
                  </a:cubicBezTo>
                  <a:cubicBezTo>
                    <a:pt x="5" y="1"/>
                    <a:pt x="5" y="1"/>
                    <a:pt x="5" y="1"/>
                  </a:cubicBezTo>
                  <a:cubicBezTo>
                    <a:pt x="5" y="1"/>
                    <a:pt x="5" y="0"/>
                    <a:pt x="5" y="1"/>
                  </a:cubicBezTo>
                  <a:cubicBezTo>
                    <a:pt x="6" y="1"/>
                    <a:pt x="6" y="1"/>
                    <a:pt x="7" y="0"/>
                  </a:cubicBezTo>
                  <a:cubicBezTo>
                    <a:pt x="7" y="0"/>
                    <a:pt x="7" y="0"/>
                    <a:pt x="7" y="0"/>
                  </a:cubicBezTo>
                  <a:cubicBezTo>
                    <a:pt x="8" y="0"/>
                    <a:pt x="8" y="0"/>
                    <a:pt x="8" y="0"/>
                  </a:cubicBezTo>
                  <a:cubicBezTo>
                    <a:pt x="9" y="1"/>
                    <a:pt x="9" y="1"/>
                    <a:pt x="10" y="1"/>
                  </a:cubicBezTo>
                  <a:cubicBezTo>
                    <a:pt x="10" y="0"/>
                    <a:pt x="10" y="1"/>
                    <a:pt x="10" y="1"/>
                  </a:cubicBezTo>
                  <a:cubicBezTo>
                    <a:pt x="10" y="1"/>
                    <a:pt x="11" y="1"/>
                    <a:pt x="11" y="1"/>
                  </a:cubicBezTo>
                  <a:cubicBezTo>
                    <a:pt x="11" y="1"/>
                    <a:pt x="11" y="1"/>
                    <a:pt x="11" y="1"/>
                  </a:cubicBezTo>
                  <a:cubicBezTo>
                    <a:pt x="11" y="1"/>
                    <a:pt x="11" y="2"/>
                    <a:pt x="10" y="2"/>
                  </a:cubicBezTo>
                  <a:cubicBezTo>
                    <a:pt x="10" y="2"/>
                    <a:pt x="10" y="2"/>
                    <a:pt x="10" y="2"/>
                  </a:cubicBezTo>
                  <a:cubicBezTo>
                    <a:pt x="9" y="2"/>
                    <a:pt x="9" y="2"/>
                    <a:pt x="9" y="2"/>
                  </a:cubicBezTo>
                  <a:cubicBezTo>
                    <a:pt x="9" y="2"/>
                    <a:pt x="9" y="2"/>
                    <a:pt x="9" y="2"/>
                  </a:cubicBezTo>
                  <a:cubicBezTo>
                    <a:pt x="10" y="3"/>
                    <a:pt x="10" y="3"/>
                    <a:pt x="11" y="3"/>
                  </a:cubicBezTo>
                  <a:cubicBezTo>
                    <a:pt x="11" y="3"/>
                    <a:pt x="11" y="3"/>
                    <a:pt x="11" y="3"/>
                  </a:cubicBezTo>
                  <a:cubicBezTo>
                    <a:pt x="11" y="3"/>
                    <a:pt x="11" y="2"/>
                    <a:pt x="11" y="2"/>
                  </a:cubicBezTo>
                  <a:cubicBezTo>
                    <a:pt x="11" y="2"/>
                    <a:pt x="12" y="2"/>
                    <a:pt x="12" y="2"/>
                  </a:cubicBezTo>
                  <a:cubicBezTo>
                    <a:pt x="12" y="3"/>
                    <a:pt x="12" y="3"/>
                    <a:pt x="12" y="3"/>
                  </a:cubicBezTo>
                  <a:cubicBezTo>
                    <a:pt x="13" y="4"/>
                    <a:pt x="13" y="4"/>
                    <a:pt x="13" y="3"/>
                  </a:cubicBezTo>
                  <a:cubicBezTo>
                    <a:pt x="14" y="3"/>
                    <a:pt x="14" y="3"/>
                    <a:pt x="15" y="2"/>
                  </a:cubicBezTo>
                  <a:cubicBezTo>
                    <a:pt x="15" y="2"/>
                    <a:pt x="16" y="3"/>
                    <a:pt x="16" y="3"/>
                  </a:cubicBezTo>
                  <a:cubicBezTo>
                    <a:pt x="16" y="3"/>
                    <a:pt x="16" y="3"/>
                    <a:pt x="16" y="3"/>
                  </a:cubicBezTo>
                  <a:cubicBezTo>
                    <a:pt x="15" y="3"/>
                    <a:pt x="15" y="3"/>
                    <a:pt x="15" y="3"/>
                  </a:cubicBezTo>
                  <a:cubicBezTo>
                    <a:pt x="14" y="3"/>
                    <a:pt x="14" y="4"/>
                    <a:pt x="14" y="4"/>
                  </a:cubicBezTo>
                  <a:cubicBezTo>
                    <a:pt x="14" y="4"/>
                    <a:pt x="13" y="4"/>
                    <a:pt x="13" y="5"/>
                  </a:cubicBezTo>
                  <a:cubicBezTo>
                    <a:pt x="13" y="5"/>
                    <a:pt x="13" y="5"/>
                    <a:pt x="13" y="5"/>
                  </a:cubicBezTo>
                  <a:cubicBezTo>
                    <a:pt x="13" y="4"/>
                    <a:pt x="13" y="4"/>
                    <a:pt x="12" y="5"/>
                  </a:cubicBezTo>
                  <a:cubicBezTo>
                    <a:pt x="12" y="5"/>
                    <a:pt x="12" y="5"/>
                    <a:pt x="11" y="5"/>
                  </a:cubicBezTo>
                  <a:cubicBezTo>
                    <a:pt x="11" y="4"/>
                    <a:pt x="11" y="4"/>
                    <a:pt x="10" y="4"/>
                  </a:cubicBezTo>
                  <a:cubicBezTo>
                    <a:pt x="10" y="4"/>
                    <a:pt x="10" y="3"/>
                    <a:pt x="9" y="3"/>
                  </a:cubicBezTo>
                  <a:cubicBezTo>
                    <a:pt x="9" y="3"/>
                    <a:pt x="9" y="3"/>
                    <a:pt x="9" y="3"/>
                  </a:cubicBezTo>
                  <a:cubicBezTo>
                    <a:pt x="8" y="3"/>
                    <a:pt x="8" y="3"/>
                    <a:pt x="8" y="3"/>
                  </a:cubicBezTo>
                  <a:cubicBezTo>
                    <a:pt x="8" y="3"/>
                    <a:pt x="8" y="3"/>
                    <a:pt x="8" y="3"/>
                  </a:cubicBezTo>
                  <a:cubicBezTo>
                    <a:pt x="8" y="2"/>
                    <a:pt x="8" y="2"/>
                    <a:pt x="7" y="2"/>
                  </a:cubicBezTo>
                  <a:cubicBezTo>
                    <a:pt x="7" y="3"/>
                    <a:pt x="7" y="3"/>
                    <a:pt x="6" y="3"/>
                  </a:cubicBezTo>
                  <a:cubicBezTo>
                    <a:pt x="6" y="3"/>
                    <a:pt x="6" y="3"/>
                    <a:pt x="6" y="3"/>
                  </a:cubicBezTo>
                  <a:cubicBezTo>
                    <a:pt x="5" y="3"/>
                    <a:pt x="5" y="3"/>
                    <a:pt x="5" y="3"/>
                  </a:cubicBezTo>
                  <a:cubicBezTo>
                    <a:pt x="4" y="3"/>
                    <a:pt x="4" y="3"/>
                    <a:pt x="4" y="3"/>
                  </a:cubicBezTo>
                  <a:cubicBezTo>
                    <a:pt x="4" y="3"/>
                    <a:pt x="5" y="3"/>
                    <a:pt x="5" y="3"/>
                  </a:cubicBezTo>
                  <a:cubicBezTo>
                    <a:pt x="5" y="3"/>
                    <a:pt x="6" y="4"/>
                    <a:pt x="6" y="3"/>
                  </a:cubicBezTo>
                  <a:cubicBezTo>
                    <a:pt x="7" y="3"/>
                    <a:pt x="7" y="3"/>
                    <a:pt x="7" y="4"/>
                  </a:cubicBezTo>
                  <a:cubicBezTo>
                    <a:pt x="7" y="4"/>
                    <a:pt x="8" y="4"/>
                    <a:pt x="8" y="4"/>
                  </a:cubicBezTo>
                  <a:cubicBezTo>
                    <a:pt x="8" y="4"/>
                    <a:pt x="8" y="5"/>
                    <a:pt x="8" y="5"/>
                  </a:cubicBezTo>
                  <a:cubicBezTo>
                    <a:pt x="7" y="5"/>
                    <a:pt x="7" y="5"/>
                    <a:pt x="7" y="5"/>
                  </a:cubicBezTo>
                  <a:cubicBezTo>
                    <a:pt x="7" y="5"/>
                    <a:pt x="6" y="5"/>
                    <a:pt x="6" y="6"/>
                  </a:cubicBezTo>
                  <a:cubicBezTo>
                    <a:pt x="6" y="6"/>
                    <a:pt x="6" y="6"/>
                    <a:pt x="5" y="6"/>
                  </a:cubicBezTo>
                  <a:cubicBezTo>
                    <a:pt x="5" y="6"/>
                    <a:pt x="4" y="6"/>
                    <a:pt x="3" y="6"/>
                  </a:cubicBezTo>
                  <a:cubicBezTo>
                    <a:pt x="3" y="6"/>
                    <a:pt x="3" y="6"/>
                    <a:pt x="3" y="6"/>
                  </a:cubicBezTo>
                  <a:cubicBezTo>
                    <a:pt x="3" y="6"/>
                    <a:pt x="3" y="6"/>
                    <a:pt x="3" y="6"/>
                  </a:cubicBezTo>
                  <a:cubicBezTo>
                    <a:pt x="3" y="6"/>
                    <a:pt x="3" y="7"/>
                    <a:pt x="2" y="6"/>
                  </a:cubicBezTo>
                  <a:cubicBezTo>
                    <a:pt x="2" y="6"/>
                    <a:pt x="1" y="6"/>
                    <a:pt x="1" y="6"/>
                  </a:cubicBezTo>
                  <a:cubicBezTo>
                    <a:pt x="1" y="5"/>
                    <a:pt x="1" y="6"/>
                    <a:pt x="0" y="6"/>
                  </a:cubicBezTo>
                  <a:cubicBezTo>
                    <a:pt x="0" y="6"/>
                    <a:pt x="0" y="5"/>
                    <a:pt x="0" y="5"/>
                  </a:cubicBezTo>
                  <a:cubicBezTo>
                    <a:pt x="0" y="5"/>
                    <a:pt x="0" y="5"/>
                    <a:pt x="0" y="5"/>
                  </a:cubicBezTo>
                  <a:cubicBezTo>
                    <a:pt x="1" y="5"/>
                    <a:pt x="1" y="5"/>
                    <a:pt x="1" y="5"/>
                  </a:cubicBezTo>
                  <a:cubicBezTo>
                    <a:pt x="2" y="5"/>
                    <a:pt x="2" y="5"/>
                    <a:pt x="2" y="4"/>
                  </a:cubicBezTo>
                  <a:cubicBezTo>
                    <a:pt x="2" y="4"/>
                    <a:pt x="2" y="4"/>
                    <a:pt x="2" y="3"/>
                  </a:cubicBezTo>
                  <a:cubicBezTo>
                    <a:pt x="2" y="3"/>
                    <a:pt x="2" y="3"/>
                    <a:pt x="2" y="3"/>
                  </a:cubicBezTo>
                  <a:cubicBezTo>
                    <a:pt x="1" y="3"/>
                    <a:pt x="1" y="3"/>
                    <a:pt x="1" y="3"/>
                  </a:cubicBezTo>
                  <a:close/>
                  <a:moveTo>
                    <a:pt x="5" y="4"/>
                  </a:moveTo>
                  <a:cubicBezTo>
                    <a:pt x="5" y="4"/>
                    <a:pt x="5" y="4"/>
                    <a:pt x="5" y="4"/>
                  </a:cubicBezTo>
                  <a:cubicBezTo>
                    <a:pt x="5" y="5"/>
                    <a:pt x="5" y="5"/>
                    <a:pt x="5" y="5"/>
                  </a:cubicBezTo>
                  <a:cubicBezTo>
                    <a:pt x="5" y="5"/>
                    <a:pt x="5" y="5"/>
                    <a:pt x="5" y="4"/>
                  </a:cubicBezTo>
                  <a:cubicBezTo>
                    <a:pt x="5" y="4"/>
                    <a:pt x="5" y="4"/>
                    <a:pt x="5" y="4"/>
                  </a:cubicBezTo>
                  <a:close/>
                  <a:moveTo>
                    <a:pt x="6" y="4"/>
                  </a:moveTo>
                  <a:cubicBezTo>
                    <a:pt x="6" y="4"/>
                    <a:pt x="6" y="4"/>
                    <a:pt x="6" y="4"/>
                  </a:cubicBezTo>
                  <a:cubicBezTo>
                    <a:pt x="6" y="5"/>
                    <a:pt x="6" y="5"/>
                    <a:pt x="7" y="5"/>
                  </a:cubicBezTo>
                  <a:cubicBezTo>
                    <a:pt x="7" y="5"/>
                    <a:pt x="7" y="4"/>
                    <a:pt x="7" y="4"/>
                  </a:cubicBezTo>
                  <a:cubicBezTo>
                    <a:pt x="7" y="4"/>
                    <a:pt x="7" y="4"/>
                    <a:pt x="6" y="4"/>
                  </a:cubicBezTo>
                  <a:close/>
                  <a:moveTo>
                    <a:pt x="6" y="2"/>
                  </a:moveTo>
                  <a:cubicBezTo>
                    <a:pt x="6" y="2"/>
                    <a:pt x="6" y="2"/>
                    <a:pt x="7" y="2"/>
                  </a:cubicBezTo>
                  <a:cubicBezTo>
                    <a:pt x="7" y="2"/>
                    <a:pt x="7" y="2"/>
                    <a:pt x="7" y="2"/>
                  </a:cubicBezTo>
                  <a:cubicBezTo>
                    <a:pt x="7" y="2"/>
                    <a:pt x="7" y="2"/>
                    <a:pt x="7" y="2"/>
                  </a:cubicBezTo>
                  <a:cubicBezTo>
                    <a:pt x="6" y="2"/>
                    <a:pt x="6" y="2"/>
                    <a:pt x="6"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0" name="Freeform 108"/>
            <p:cNvSpPr>
              <a:spLocks noEditPoints="1"/>
            </p:cNvSpPr>
            <p:nvPr/>
          </p:nvSpPr>
          <p:spPr bwMode="auto">
            <a:xfrm>
              <a:off x="6364" y="2013"/>
              <a:ext cx="94" cy="89"/>
            </a:xfrm>
            <a:custGeom>
              <a:avLst/>
              <a:gdLst>
                <a:gd name="T0" fmla="*/ 7 w 7"/>
                <a:gd name="T1" fmla="*/ 3 h 5"/>
                <a:gd name="T2" fmla="*/ 7 w 7"/>
                <a:gd name="T3" fmla="*/ 4 h 5"/>
                <a:gd name="T4" fmla="*/ 7 w 7"/>
                <a:gd name="T5" fmla="*/ 5 h 5"/>
                <a:gd name="T6" fmla="*/ 6 w 7"/>
                <a:gd name="T7" fmla="*/ 4 h 5"/>
                <a:gd name="T8" fmla="*/ 5 w 7"/>
                <a:gd name="T9" fmla="*/ 4 h 5"/>
                <a:gd name="T10" fmla="*/ 3 w 7"/>
                <a:gd name="T11" fmla="*/ 4 h 5"/>
                <a:gd name="T12" fmla="*/ 3 w 7"/>
                <a:gd name="T13" fmla="*/ 4 h 5"/>
                <a:gd name="T14" fmla="*/ 3 w 7"/>
                <a:gd name="T15" fmla="*/ 3 h 5"/>
                <a:gd name="T16" fmla="*/ 3 w 7"/>
                <a:gd name="T17" fmla="*/ 3 h 5"/>
                <a:gd name="T18" fmla="*/ 2 w 7"/>
                <a:gd name="T19" fmla="*/ 3 h 5"/>
                <a:gd name="T20" fmla="*/ 2 w 7"/>
                <a:gd name="T21" fmla="*/ 3 h 5"/>
                <a:gd name="T22" fmla="*/ 2 w 7"/>
                <a:gd name="T23" fmla="*/ 3 h 5"/>
                <a:gd name="T24" fmla="*/ 1 w 7"/>
                <a:gd name="T25" fmla="*/ 2 h 5"/>
                <a:gd name="T26" fmla="*/ 1 w 7"/>
                <a:gd name="T27" fmla="*/ 2 h 5"/>
                <a:gd name="T28" fmla="*/ 0 w 7"/>
                <a:gd name="T29" fmla="*/ 2 h 5"/>
                <a:gd name="T30" fmla="*/ 0 w 7"/>
                <a:gd name="T31" fmla="*/ 1 h 5"/>
                <a:gd name="T32" fmla="*/ 0 w 7"/>
                <a:gd name="T33" fmla="*/ 0 h 5"/>
                <a:gd name="T34" fmla="*/ 2 w 7"/>
                <a:gd name="T35" fmla="*/ 0 h 5"/>
                <a:gd name="T36" fmla="*/ 2 w 7"/>
                <a:gd name="T37" fmla="*/ 0 h 5"/>
                <a:gd name="T38" fmla="*/ 3 w 7"/>
                <a:gd name="T39" fmla="*/ 1 h 5"/>
                <a:gd name="T40" fmla="*/ 4 w 7"/>
                <a:gd name="T41" fmla="*/ 1 h 5"/>
                <a:gd name="T42" fmla="*/ 5 w 7"/>
                <a:gd name="T43" fmla="*/ 1 h 5"/>
                <a:gd name="T44" fmla="*/ 5 w 7"/>
                <a:gd name="T45" fmla="*/ 1 h 5"/>
                <a:gd name="T46" fmla="*/ 6 w 7"/>
                <a:gd name="T47" fmla="*/ 2 h 5"/>
                <a:gd name="T48" fmla="*/ 6 w 7"/>
                <a:gd name="T49" fmla="*/ 2 h 5"/>
                <a:gd name="T50" fmla="*/ 6 w 7"/>
                <a:gd name="T51" fmla="*/ 3 h 5"/>
                <a:gd name="T52" fmla="*/ 7 w 7"/>
                <a:gd name="T53" fmla="*/ 3 h 5"/>
                <a:gd name="T54" fmla="*/ 1 w 7"/>
                <a:gd name="T55" fmla="*/ 1 h 5"/>
                <a:gd name="T56" fmla="*/ 1 w 7"/>
                <a:gd name="T57" fmla="*/ 2 h 5"/>
                <a:gd name="T58" fmla="*/ 1 w 7"/>
                <a:gd name="T59" fmla="*/ 1 h 5"/>
                <a:gd name="T60" fmla="*/ 1 w 7"/>
                <a:gd name="T61" fmla="*/ 1 h 5"/>
                <a:gd name="T62" fmla="*/ 1 w 7"/>
                <a:gd name="T63" fmla="*/ 1 h 5"/>
                <a:gd name="T64" fmla="*/ 5 w 7"/>
                <a:gd name="T65" fmla="*/ 3 h 5"/>
                <a:gd name="T66" fmla="*/ 5 w 7"/>
                <a:gd name="T67" fmla="*/ 3 h 5"/>
                <a:gd name="T68" fmla="*/ 5 w 7"/>
                <a:gd name="T69" fmla="*/ 3 h 5"/>
                <a:gd name="T70" fmla="*/ 5 w 7"/>
                <a:gd name="T71" fmla="*/ 3 h 5"/>
                <a:gd name="T72" fmla="*/ 5 w 7"/>
                <a:gd name="T73" fmla="*/ 3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 h="5">
                  <a:moveTo>
                    <a:pt x="7" y="3"/>
                  </a:moveTo>
                  <a:cubicBezTo>
                    <a:pt x="7" y="4"/>
                    <a:pt x="7" y="4"/>
                    <a:pt x="7" y="4"/>
                  </a:cubicBezTo>
                  <a:cubicBezTo>
                    <a:pt x="7" y="5"/>
                    <a:pt x="7" y="5"/>
                    <a:pt x="7" y="5"/>
                  </a:cubicBezTo>
                  <a:cubicBezTo>
                    <a:pt x="7" y="5"/>
                    <a:pt x="6" y="5"/>
                    <a:pt x="6" y="4"/>
                  </a:cubicBezTo>
                  <a:cubicBezTo>
                    <a:pt x="5" y="4"/>
                    <a:pt x="5" y="4"/>
                    <a:pt x="5" y="4"/>
                  </a:cubicBezTo>
                  <a:cubicBezTo>
                    <a:pt x="4" y="4"/>
                    <a:pt x="4" y="4"/>
                    <a:pt x="3" y="4"/>
                  </a:cubicBezTo>
                  <a:cubicBezTo>
                    <a:pt x="3" y="4"/>
                    <a:pt x="3" y="4"/>
                    <a:pt x="3" y="4"/>
                  </a:cubicBezTo>
                  <a:cubicBezTo>
                    <a:pt x="3" y="4"/>
                    <a:pt x="3" y="4"/>
                    <a:pt x="3" y="3"/>
                  </a:cubicBezTo>
                  <a:cubicBezTo>
                    <a:pt x="3" y="3"/>
                    <a:pt x="3" y="3"/>
                    <a:pt x="3" y="3"/>
                  </a:cubicBezTo>
                  <a:cubicBezTo>
                    <a:pt x="2" y="3"/>
                    <a:pt x="2" y="3"/>
                    <a:pt x="2" y="3"/>
                  </a:cubicBezTo>
                  <a:cubicBezTo>
                    <a:pt x="2" y="3"/>
                    <a:pt x="2" y="3"/>
                    <a:pt x="2" y="3"/>
                  </a:cubicBezTo>
                  <a:cubicBezTo>
                    <a:pt x="2" y="3"/>
                    <a:pt x="2" y="3"/>
                    <a:pt x="2" y="3"/>
                  </a:cubicBezTo>
                  <a:cubicBezTo>
                    <a:pt x="1" y="3"/>
                    <a:pt x="1" y="3"/>
                    <a:pt x="1" y="2"/>
                  </a:cubicBezTo>
                  <a:cubicBezTo>
                    <a:pt x="1" y="2"/>
                    <a:pt x="1" y="2"/>
                    <a:pt x="1" y="2"/>
                  </a:cubicBezTo>
                  <a:cubicBezTo>
                    <a:pt x="0" y="2"/>
                    <a:pt x="0" y="2"/>
                    <a:pt x="0" y="2"/>
                  </a:cubicBezTo>
                  <a:cubicBezTo>
                    <a:pt x="0" y="2"/>
                    <a:pt x="0" y="1"/>
                    <a:pt x="0" y="1"/>
                  </a:cubicBezTo>
                  <a:cubicBezTo>
                    <a:pt x="0" y="1"/>
                    <a:pt x="0" y="1"/>
                    <a:pt x="0" y="0"/>
                  </a:cubicBezTo>
                  <a:cubicBezTo>
                    <a:pt x="1" y="0"/>
                    <a:pt x="1" y="0"/>
                    <a:pt x="2" y="0"/>
                  </a:cubicBezTo>
                  <a:cubicBezTo>
                    <a:pt x="2" y="0"/>
                    <a:pt x="2" y="0"/>
                    <a:pt x="2" y="0"/>
                  </a:cubicBezTo>
                  <a:cubicBezTo>
                    <a:pt x="3" y="0"/>
                    <a:pt x="3" y="1"/>
                    <a:pt x="3" y="1"/>
                  </a:cubicBezTo>
                  <a:cubicBezTo>
                    <a:pt x="3" y="1"/>
                    <a:pt x="4" y="1"/>
                    <a:pt x="4" y="1"/>
                  </a:cubicBezTo>
                  <a:cubicBezTo>
                    <a:pt x="4" y="1"/>
                    <a:pt x="5" y="1"/>
                    <a:pt x="5" y="1"/>
                  </a:cubicBezTo>
                  <a:cubicBezTo>
                    <a:pt x="5" y="1"/>
                    <a:pt x="5" y="1"/>
                    <a:pt x="5" y="1"/>
                  </a:cubicBezTo>
                  <a:cubicBezTo>
                    <a:pt x="5" y="2"/>
                    <a:pt x="6" y="2"/>
                    <a:pt x="6" y="2"/>
                  </a:cubicBezTo>
                  <a:cubicBezTo>
                    <a:pt x="6" y="2"/>
                    <a:pt x="6" y="2"/>
                    <a:pt x="6" y="2"/>
                  </a:cubicBezTo>
                  <a:cubicBezTo>
                    <a:pt x="6" y="2"/>
                    <a:pt x="6" y="2"/>
                    <a:pt x="6" y="3"/>
                  </a:cubicBezTo>
                  <a:cubicBezTo>
                    <a:pt x="6" y="3"/>
                    <a:pt x="7" y="3"/>
                    <a:pt x="7" y="3"/>
                  </a:cubicBezTo>
                  <a:close/>
                  <a:moveTo>
                    <a:pt x="1" y="1"/>
                  </a:moveTo>
                  <a:cubicBezTo>
                    <a:pt x="1" y="1"/>
                    <a:pt x="1" y="2"/>
                    <a:pt x="1" y="2"/>
                  </a:cubicBezTo>
                  <a:cubicBezTo>
                    <a:pt x="1" y="2"/>
                    <a:pt x="1" y="2"/>
                    <a:pt x="1" y="1"/>
                  </a:cubicBezTo>
                  <a:cubicBezTo>
                    <a:pt x="1" y="1"/>
                    <a:pt x="1" y="1"/>
                    <a:pt x="1" y="1"/>
                  </a:cubicBezTo>
                  <a:cubicBezTo>
                    <a:pt x="1" y="1"/>
                    <a:pt x="1" y="1"/>
                    <a:pt x="1" y="1"/>
                  </a:cubicBezTo>
                  <a:close/>
                  <a:moveTo>
                    <a:pt x="5" y="3"/>
                  </a:moveTo>
                  <a:cubicBezTo>
                    <a:pt x="5" y="3"/>
                    <a:pt x="5" y="3"/>
                    <a:pt x="5" y="3"/>
                  </a:cubicBezTo>
                  <a:cubicBezTo>
                    <a:pt x="5" y="3"/>
                    <a:pt x="5" y="3"/>
                    <a:pt x="5" y="3"/>
                  </a:cubicBezTo>
                  <a:cubicBezTo>
                    <a:pt x="5" y="3"/>
                    <a:pt x="5" y="3"/>
                    <a:pt x="5" y="3"/>
                  </a:cubicBezTo>
                  <a:cubicBezTo>
                    <a:pt x="5" y="3"/>
                    <a:pt x="5" y="3"/>
                    <a:pt x="5"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1" name="Freeform 109"/>
            <p:cNvSpPr>
              <a:spLocks noEditPoints="1"/>
            </p:cNvSpPr>
            <p:nvPr/>
          </p:nvSpPr>
          <p:spPr bwMode="auto">
            <a:xfrm>
              <a:off x="6499" y="1995"/>
              <a:ext cx="67" cy="53"/>
            </a:xfrm>
            <a:custGeom>
              <a:avLst/>
              <a:gdLst>
                <a:gd name="T0" fmla="*/ 3 w 5"/>
                <a:gd name="T1" fmla="*/ 2 h 3"/>
                <a:gd name="T2" fmla="*/ 3 w 5"/>
                <a:gd name="T3" fmla="*/ 2 h 3"/>
                <a:gd name="T4" fmla="*/ 3 w 5"/>
                <a:gd name="T5" fmla="*/ 2 h 3"/>
                <a:gd name="T6" fmla="*/ 3 w 5"/>
                <a:gd name="T7" fmla="*/ 2 h 3"/>
                <a:gd name="T8" fmla="*/ 2 w 5"/>
                <a:gd name="T9" fmla="*/ 2 h 3"/>
                <a:gd name="T10" fmla="*/ 2 w 5"/>
                <a:gd name="T11" fmla="*/ 1 h 3"/>
                <a:gd name="T12" fmla="*/ 2 w 5"/>
                <a:gd name="T13" fmla="*/ 1 h 3"/>
                <a:gd name="T14" fmla="*/ 1 w 5"/>
                <a:gd name="T15" fmla="*/ 2 h 3"/>
                <a:gd name="T16" fmla="*/ 0 w 5"/>
                <a:gd name="T17" fmla="*/ 1 h 3"/>
                <a:gd name="T18" fmla="*/ 1 w 5"/>
                <a:gd name="T19" fmla="*/ 1 h 3"/>
                <a:gd name="T20" fmla="*/ 2 w 5"/>
                <a:gd name="T21" fmla="*/ 1 h 3"/>
                <a:gd name="T22" fmla="*/ 3 w 5"/>
                <a:gd name="T23" fmla="*/ 1 h 3"/>
                <a:gd name="T24" fmla="*/ 4 w 5"/>
                <a:gd name="T25" fmla="*/ 1 h 3"/>
                <a:gd name="T26" fmla="*/ 4 w 5"/>
                <a:gd name="T27" fmla="*/ 1 h 3"/>
                <a:gd name="T28" fmla="*/ 5 w 5"/>
                <a:gd name="T29" fmla="*/ 1 h 3"/>
                <a:gd name="T30" fmla="*/ 5 w 5"/>
                <a:gd name="T31" fmla="*/ 2 h 3"/>
                <a:gd name="T32" fmla="*/ 5 w 5"/>
                <a:gd name="T33" fmla="*/ 3 h 3"/>
                <a:gd name="T34" fmla="*/ 5 w 5"/>
                <a:gd name="T35" fmla="*/ 2 h 3"/>
                <a:gd name="T36" fmla="*/ 4 w 5"/>
                <a:gd name="T37" fmla="*/ 3 h 3"/>
                <a:gd name="T38" fmla="*/ 2 w 5"/>
                <a:gd name="T39" fmla="*/ 2 h 3"/>
                <a:gd name="T40" fmla="*/ 3 w 5"/>
                <a:gd name="T41" fmla="*/ 2 h 3"/>
                <a:gd name="T42" fmla="*/ 4 w 5"/>
                <a:gd name="T43" fmla="*/ 2 h 3"/>
                <a:gd name="T44" fmla="*/ 4 w 5"/>
                <a:gd name="T45" fmla="*/ 2 h 3"/>
                <a:gd name="T46" fmla="*/ 4 w 5"/>
                <a:gd name="T47" fmla="*/ 2 h 3"/>
                <a:gd name="T48" fmla="*/ 4 w 5"/>
                <a:gd name="T49" fmla="*/ 2 h 3"/>
                <a:gd name="T50" fmla="*/ 4 w 5"/>
                <a:gd name="T51"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 h="3">
                  <a:moveTo>
                    <a:pt x="3" y="2"/>
                  </a:moveTo>
                  <a:cubicBezTo>
                    <a:pt x="3" y="2"/>
                    <a:pt x="3" y="2"/>
                    <a:pt x="3" y="2"/>
                  </a:cubicBezTo>
                  <a:cubicBezTo>
                    <a:pt x="3" y="2"/>
                    <a:pt x="3" y="2"/>
                    <a:pt x="3" y="2"/>
                  </a:cubicBezTo>
                  <a:cubicBezTo>
                    <a:pt x="3" y="2"/>
                    <a:pt x="3" y="2"/>
                    <a:pt x="3" y="2"/>
                  </a:cubicBezTo>
                  <a:cubicBezTo>
                    <a:pt x="3" y="2"/>
                    <a:pt x="2" y="2"/>
                    <a:pt x="2" y="2"/>
                  </a:cubicBezTo>
                  <a:cubicBezTo>
                    <a:pt x="2" y="2"/>
                    <a:pt x="2" y="1"/>
                    <a:pt x="2" y="1"/>
                  </a:cubicBezTo>
                  <a:cubicBezTo>
                    <a:pt x="2" y="1"/>
                    <a:pt x="2" y="1"/>
                    <a:pt x="2" y="1"/>
                  </a:cubicBezTo>
                  <a:cubicBezTo>
                    <a:pt x="1" y="2"/>
                    <a:pt x="1" y="2"/>
                    <a:pt x="1" y="2"/>
                  </a:cubicBezTo>
                  <a:cubicBezTo>
                    <a:pt x="0" y="2"/>
                    <a:pt x="0" y="2"/>
                    <a:pt x="0" y="1"/>
                  </a:cubicBezTo>
                  <a:cubicBezTo>
                    <a:pt x="0" y="1"/>
                    <a:pt x="1" y="1"/>
                    <a:pt x="1" y="1"/>
                  </a:cubicBezTo>
                  <a:cubicBezTo>
                    <a:pt x="1" y="1"/>
                    <a:pt x="2" y="1"/>
                    <a:pt x="2" y="1"/>
                  </a:cubicBezTo>
                  <a:cubicBezTo>
                    <a:pt x="2" y="0"/>
                    <a:pt x="3" y="0"/>
                    <a:pt x="3" y="1"/>
                  </a:cubicBezTo>
                  <a:cubicBezTo>
                    <a:pt x="3" y="1"/>
                    <a:pt x="3" y="1"/>
                    <a:pt x="4" y="1"/>
                  </a:cubicBezTo>
                  <a:cubicBezTo>
                    <a:pt x="4" y="1"/>
                    <a:pt x="4" y="1"/>
                    <a:pt x="4" y="1"/>
                  </a:cubicBezTo>
                  <a:cubicBezTo>
                    <a:pt x="4" y="1"/>
                    <a:pt x="5" y="1"/>
                    <a:pt x="5" y="1"/>
                  </a:cubicBezTo>
                  <a:cubicBezTo>
                    <a:pt x="5" y="1"/>
                    <a:pt x="5" y="2"/>
                    <a:pt x="5" y="2"/>
                  </a:cubicBezTo>
                  <a:cubicBezTo>
                    <a:pt x="5" y="2"/>
                    <a:pt x="5" y="2"/>
                    <a:pt x="5" y="3"/>
                  </a:cubicBezTo>
                  <a:cubicBezTo>
                    <a:pt x="5" y="2"/>
                    <a:pt x="5" y="2"/>
                    <a:pt x="5" y="2"/>
                  </a:cubicBezTo>
                  <a:cubicBezTo>
                    <a:pt x="5" y="3"/>
                    <a:pt x="4" y="2"/>
                    <a:pt x="4" y="3"/>
                  </a:cubicBezTo>
                  <a:cubicBezTo>
                    <a:pt x="3" y="3"/>
                    <a:pt x="3" y="2"/>
                    <a:pt x="2" y="2"/>
                  </a:cubicBezTo>
                  <a:cubicBezTo>
                    <a:pt x="3" y="2"/>
                    <a:pt x="3" y="2"/>
                    <a:pt x="3" y="2"/>
                  </a:cubicBezTo>
                  <a:close/>
                  <a:moveTo>
                    <a:pt x="4" y="2"/>
                  </a:moveTo>
                  <a:cubicBezTo>
                    <a:pt x="4" y="2"/>
                    <a:pt x="4" y="2"/>
                    <a:pt x="4" y="2"/>
                  </a:cubicBezTo>
                  <a:cubicBezTo>
                    <a:pt x="4" y="2"/>
                    <a:pt x="4" y="2"/>
                    <a:pt x="4" y="2"/>
                  </a:cubicBezTo>
                  <a:cubicBezTo>
                    <a:pt x="4" y="2"/>
                    <a:pt x="4" y="2"/>
                    <a:pt x="4" y="2"/>
                  </a:cubicBezTo>
                  <a:cubicBezTo>
                    <a:pt x="4" y="2"/>
                    <a:pt x="4" y="2"/>
                    <a:pt x="4"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2" name="Freeform 110"/>
            <p:cNvSpPr/>
            <p:nvPr/>
          </p:nvSpPr>
          <p:spPr bwMode="auto">
            <a:xfrm>
              <a:off x="6512" y="2066"/>
              <a:ext cx="27" cy="36"/>
            </a:xfrm>
            <a:custGeom>
              <a:avLst/>
              <a:gdLst>
                <a:gd name="T0" fmla="*/ 2 w 2"/>
                <a:gd name="T1" fmla="*/ 2 h 2"/>
                <a:gd name="T2" fmla="*/ 2 w 2"/>
                <a:gd name="T3" fmla="*/ 1 h 2"/>
                <a:gd name="T4" fmla="*/ 2 w 2"/>
                <a:gd name="T5" fmla="*/ 0 h 2"/>
                <a:gd name="T6" fmla="*/ 1 w 2"/>
                <a:gd name="T7" fmla="*/ 0 h 2"/>
                <a:gd name="T8" fmla="*/ 1 w 2"/>
                <a:gd name="T9" fmla="*/ 0 h 2"/>
                <a:gd name="T10" fmla="*/ 1 w 2"/>
                <a:gd name="T11" fmla="*/ 1 h 2"/>
                <a:gd name="T12" fmla="*/ 0 w 2"/>
                <a:gd name="T13" fmla="*/ 2 h 2"/>
                <a:gd name="T14" fmla="*/ 1 w 2"/>
                <a:gd name="T15" fmla="*/ 2 h 2"/>
                <a:gd name="T16" fmla="*/ 2 w 2"/>
                <a:gd name="T17"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2">
                  <a:moveTo>
                    <a:pt x="2" y="2"/>
                  </a:moveTo>
                  <a:cubicBezTo>
                    <a:pt x="2" y="2"/>
                    <a:pt x="2" y="2"/>
                    <a:pt x="2" y="1"/>
                  </a:cubicBezTo>
                  <a:cubicBezTo>
                    <a:pt x="2" y="1"/>
                    <a:pt x="2" y="0"/>
                    <a:pt x="2" y="0"/>
                  </a:cubicBezTo>
                  <a:cubicBezTo>
                    <a:pt x="2" y="0"/>
                    <a:pt x="2" y="0"/>
                    <a:pt x="1" y="0"/>
                  </a:cubicBezTo>
                  <a:cubicBezTo>
                    <a:pt x="1" y="0"/>
                    <a:pt x="1" y="0"/>
                    <a:pt x="1" y="0"/>
                  </a:cubicBezTo>
                  <a:cubicBezTo>
                    <a:pt x="1" y="0"/>
                    <a:pt x="1" y="1"/>
                    <a:pt x="1" y="1"/>
                  </a:cubicBezTo>
                  <a:cubicBezTo>
                    <a:pt x="0" y="1"/>
                    <a:pt x="0" y="1"/>
                    <a:pt x="0" y="2"/>
                  </a:cubicBezTo>
                  <a:cubicBezTo>
                    <a:pt x="0" y="2"/>
                    <a:pt x="1" y="2"/>
                    <a:pt x="1" y="2"/>
                  </a:cubicBezTo>
                  <a:cubicBezTo>
                    <a:pt x="1" y="2"/>
                    <a:pt x="1" y="2"/>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3" name="Freeform 111"/>
            <p:cNvSpPr/>
            <p:nvPr/>
          </p:nvSpPr>
          <p:spPr bwMode="auto">
            <a:xfrm>
              <a:off x="6296" y="1995"/>
              <a:ext cx="41" cy="53"/>
            </a:xfrm>
            <a:custGeom>
              <a:avLst/>
              <a:gdLst>
                <a:gd name="T0" fmla="*/ 3 w 3"/>
                <a:gd name="T1" fmla="*/ 0 h 3"/>
                <a:gd name="T2" fmla="*/ 2 w 3"/>
                <a:gd name="T3" fmla="*/ 1 h 3"/>
                <a:gd name="T4" fmla="*/ 1 w 3"/>
                <a:gd name="T5" fmla="*/ 1 h 3"/>
                <a:gd name="T6" fmla="*/ 1 w 3"/>
                <a:gd name="T7" fmla="*/ 1 h 3"/>
                <a:gd name="T8" fmla="*/ 0 w 3"/>
                <a:gd name="T9" fmla="*/ 1 h 3"/>
                <a:gd name="T10" fmla="*/ 1 w 3"/>
                <a:gd name="T11" fmla="*/ 0 h 3"/>
                <a:gd name="T12" fmla="*/ 0 w 3"/>
                <a:gd name="T13" fmla="*/ 0 h 3"/>
                <a:gd name="T14" fmla="*/ 0 w 3"/>
                <a:gd name="T15" fmla="*/ 1 h 3"/>
                <a:gd name="T16" fmla="*/ 1 w 3"/>
                <a:gd name="T17" fmla="*/ 3 h 3"/>
                <a:gd name="T18" fmla="*/ 1 w 3"/>
                <a:gd name="T19" fmla="*/ 3 h 3"/>
                <a:gd name="T20" fmla="*/ 1 w 3"/>
                <a:gd name="T21" fmla="*/ 3 h 3"/>
                <a:gd name="T22" fmla="*/ 1 w 3"/>
                <a:gd name="T23" fmla="*/ 2 h 3"/>
                <a:gd name="T24" fmla="*/ 1 w 3"/>
                <a:gd name="T25" fmla="*/ 2 h 3"/>
                <a:gd name="T26" fmla="*/ 3 w 3"/>
                <a:gd name="T27" fmla="*/ 1 h 3"/>
                <a:gd name="T28" fmla="*/ 3 w 3"/>
                <a:gd name="T29"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 h="3">
                  <a:moveTo>
                    <a:pt x="3" y="0"/>
                  </a:moveTo>
                  <a:cubicBezTo>
                    <a:pt x="3" y="0"/>
                    <a:pt x="2" y="0"/>
                    <a:pt x="2" y="1"/>
                  </a:cubicBezTo>
                  <a:cubicBezTo>
                    <a:pt x="2" y="1"/>
                    <a:pt x="1" y="1"/>
                    <a:pt x="1" y="1"/>
                  </a:cubicBezTo>
                  <a:cubicBezTo>
                    <a:pt x="1" y="1"/>
                    <a:pt x="1" y="1"/>
                    <a:pt x="1" y="1"/>
                  </a:cubicBezTo>
                  <a:cubicBezTo>
                    <a:pt x="1" y="1"/>
                    <a:pt x="0" y="1"/>
                    <a:pt x="0" y="1"/>
                  </a:cubicBezTo>
                  <a:cubicBezTo>
                    <a:pt x="0" y="1"/>
                    <a:pt x="0" y="1"/>
                    <a:pt x="1" y="0"/>
                  </a:cubicBezTo>
                  <a:cubicBezTo>
                    <a:pt x="0" y="0"/>
                    <a:pt x="0" y="0"/>
                    <a:pt x="0" y="0"/>
                  </a:cubicBezTo>
                  <a:cubicBezTo>
                    <a:pt x="0" y="0"/>
                    <a:pt x="0" y="0"/>
                    <a:pt x="0" y="1"/>
                  </a:cubicBezTo>
                  <a:cubicBezTo>
                    <a:pt x="0" y="1"/>
                    <a:pt x="0" y="2"/>
                    <a:pt x="1" y="3"/>
                  </a:cubicBezTo>
                  <a:cubicBezTo>
                    <a:pt x="1" y="3"/>
                    <a:pt x="1" y="3"/>
                    <a:pt x="1" y="3"/>
                  </a:cubicBezTo>
                  <a:cubicBezTo>
                    <a:pt x="1" y="3"/>
                    <a:pt x="1" y="3"/>
                    <a:pt x="1" y="3"/>
                  </a:cubicBezTo>
                  <a:cubicBezTo>
                    <a:pt x="1" y="2"/>
                    <a:pt x="1" y="2"/>
                    <a:pt x="1" y="2"/>
                  </a:cubicBezTo>
                  <a:cubicBezTo>
                    <a:pt x="1" y="2"/>
                    <a:pt x="1" y="2"/>
                    <a:pt x="1" y="2"/>
                  </a:cubicBezTo>
                  <a:cubicBezTo>
                    <a:pt x="2" y="2"/>
                    <a:pt x="2" y="1"/>
                    <a:pt x="3" y="1"/>
                  </a:cubicBezTo>
                  <a:cubicBezTo>
                    <a:pt x="3" y="1"/>
                    <a:pt x="3"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4" name="Freeform 112"/>
            <p:cNvSpPr/>
            <p:nvPr/>
          </p:nvSpPr>
          <p:spPr bwMode="auto">
            <a:xfrm>
              <a:off x="4463" y="1995"/>
              <a:ext cx="27" cy="36"/>
            </a:xfrm>
            <a:custGeom>
              <a:avLst/>
              <a:gdLst>
                <a:gd name="T0" fmla="*/ 2 w 2"/>
                <a:gd name="T1" fmla="*/ 2 h 2"/>
                <a:gd name="T2" fmla="*/ 1 w 2"/>
                <a:gd name="T3" fmla="*/ 1 h 2"/>
                <a:gd name="T4" fmla="*/ 2 w 2"/>
                <a:gd name="T5" fmla="*/ 0 h 2"/>
                <a:gd name="T6" fmla="*/ 1 w 2"/>
                <a:gd name="T7" fmla="*/ 0 h 2"/>
                <a:gd name="T8" fmla="*/ 1 w 2"/>
                <a:gd name="T9" fmla="*/ 0 h 2"/>
                <a:gd name="T10" fmla="*/ 0 w 2"/>
                <a:gd name="T11" fmla="*/ 1 h 2"/>
                <a:gd name="T12" fmla="*/ 0 w 2"/>
                <a:gd name="T13" fmla="*/ 2 h 2"/>
                <a:gd name="T14" fmla="*/ 1 w 2"/>
                <a:gd name="T15" fmla="*/ 2 h 2"/>
                <a:gd name="T16" fmla="*/ 1 w 2"/>
                <a:gd name="T17" fmla="*/ 2 h 2"/>
                <a:gd name="T18" fmla="*/ 2 w 2"/>
                <a:gd name="T19" fmla="*/ 2 h 2"/>
                <a:gd name="T20" fmla="*/ 2 w 2"/>
                <a:gd name="T21" fmla="*/ 1 h 2"/>
                <a:gd name="T22" fmla="*/ 2 w 2"/>
                <a:gd name="T23"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 h="2">
                  <a:moveTo>
                    <a:pt x="2" y="2"/>
                  </a:moveTo>
                  <a:cubicBezTo>
                    <a:pt x="1" y="1"/>
                    <a:pt x="1" y="1"/>
                    <a:pt x="1" y="1"/>
                  </a:cubicBezTo>
                  <a:cubicBezTo>
                    <a:pt x="2" y="1"/>
                    <a:pt x="2" y="0"/>
                    <a:pt x="2" y="0"/>
                  </a:cubicBezTo>
                  <a:cubicBezTo>
                    <a:pt x="2" y="0"/>
                    <a:pt x="2" y="0"/>
                    <a:pt x="1" y="0"/>
                  </a:cubicBezTo>
                  <a:cubicBezTo>
                    <a:pt x="1" y="0"/>
                    <a:pt x="1" y="0"/>
                    <a:pt x="1" y="0"/>
                  </a:cubicBezTo>
                  <a:cubicBezTo>
                    <a:pt x="1" y="1"/>
                    <a:pt x="1" y="1"/>
                    <a:pt x="0" y="1"/>
                  </a:cubicBezTo>
                  <a:cubicBezTo>
                    <a:pt x="0" y="1"/>
                    <a:pt x="0" y="2"/>
                    <a:pt x="0" y="2"/>
                  </a:cubicBezTo>
                  <a:cubicBezTo>
                    <a:pt x="0" y="2"/>
                    <a:pt x="1" y="2"/>
                    <a:pt x="1" y="2"/>
                  </a:cubicBezTo>
                  <a:cubicBezTo>
                    <a:pt x="1" y="2"/>
                    <a:pt x="1" y="2"/>
                    <a:pt x="1" y="2"/>
                  </a:cubicBezTo>
                  <a:cubicBezTo>
                    <a:pt x="1" y="2"/>
                    <a:pt x="2" y="2"/>
                    <a:pt x="2" y="2"/>
                  </a:cubicBezTo>
                  <a:cubicBezTo>
                    <a:pt x="2" y="2"/>
                    <a:pt x="2" y="2"/>
                    <a:pt x="2" y="1"/>
                  </a:cubicBezTo>
                  <a:lnTo>
                    <a:pt x="2"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5" name="Freeform 113"/>
            <p:cNvSpPr/>
            <p:nvPr/>
          </p:nvSpPr>
          <p:spPr bwMode="auto">
            <a:xfrm>
              <a:off x="6458" y="2031"/>
              <a:ext cx="27" cy="35"/>
            </a:xfrm>
            <a:custGeom>
              <a:avLst/>
              <a:gdLst>
                <a:gd name="T0" fmla="*/ 0 w 2"/>
                <a:gd name="T1" fmla="*/ 1 h 2"/>
                <a:gd name="T2" fmla="*/ 1 w 2"/>
                <a:gd name="T3" fmla="*/ 1 h 2"/>
                <a:gd name="T4" fmla="*/ 2 w 2"/>
                <a:gd name="T5" fmla="*/ 1 h 2"/>
                <a:gd name="T6" fmla="*/ 2 w 2"/>
                <a:gd name="T7" fmla="*/ 1 h 2"/>
                <a:gd name="T8" fmla="*/ 2 w 2"/>
                <a:gd name="T9" fmla="*/ 1 h 2"/>
                <a:gd name="T10" fmla="*/ 1 w 2"/>
                <a:gd name="T11" fmla="*/ 1 h 2"/>
                <a:gd name="T12" fmla="*/ 1 w 2"/>
                <a:gd name="T13" fmla="*/ 0 h 2"/>
                <a:gd name="T14" fmla="*/ 1 w 2"/>
                <a:gd name="T15" fmla="*/ 0 h 2"/>
                <a:gd name="T16" fmla="*/ 1 w 2"/>
                <a:gd name="T17" fmla="*/ 0 h 2"/>
                <a:gd name="T18" fmla="*/ 0 w 2"/>
                <a:gd name="T19" fmla="*/ 0 h 2"/>
                <a:gd name="T20" fmla="*/ 0 w 2"/>
                <a:gd name="T21" fmla="*/ 0 h 2"/>
                <a:gd name="T22" fmla="*/ 0 w 2"/>
                <a:gd name="T23" fmla="*/ 0 h 2"/>
                <a:gd name="T24" fmla="*/ 1 w 2"/>
                <a:gd name="T25" fmla="*/ 1 h 2"/>
                <a:gd name="T26" fmla="*/ 0 w 2"/>
                <a:gd name="T27"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 h="2">
                  <a:moveTo>
                    <a:pt x="0" y="1"/>
                  </a:moveTo>
                  <a:cubicBezTo>
                    <a:pt x="1" y="1"/>
                    <a:pt x="1" y="1"/>
                    <a:pt x="1" y="1"/>
                  </a:cubicBezTo>
                  <a:cubicBezTo>
                    <a:pt x="1" y="1"/>
                    <a:pt x="2" y="1"/>
                    <a:pt x="2" y="1"/>
                  </a:cubicBezTo>
                  <a:cubicBezTo>
                    <a:pt x="2" y="2"/>
                    <a:pt x="2" y="1"/>
                    <a:pt x="2" y="1"/>
                  </a:cubicBezTo>
                  <a:cubicBezTo>
                    <a:pt x="2" y="1"/>
                    <a:pt x="2" y="1"/>
                    <a:pt x="2" y="1"/>
                  </a:cubicBezTo>
                  <a:cubicBezTo>
                    <a:pt x="2" y="1"/>
                    <a:pt x="1" y="1"/>
                    <a:pt x="1" y="1"/>
                  </a:cubicBezTo>
                  <a:cubicBezTo>
                    <a:pt x="1" y="1"/>
                    <a:pt x="1" y="1"/>
                    <a:pt x="1" y="0"/>
                  </a:cubicBezTo>
                  <a:cubicBezTo>
                    <a:pt x="1" y="0"/>
                    <a:pt x="1" y="0"/>
                    <a:pt x="1" y="0"/>
                  </a:cubicBezTo>
                  <a:cubicBezTo>
                    <a:pt x="1" y="0"/>
                    <a:pt x="1" y="0"/>
                    <a:pt x="1" y="0"/>
                  </a:cubicBezTo>
                  <a:cubicBezTo>
                    <a:pt x="1" y="0"/>
                    <a:pt x="1" y="0"/>
                    <a:pt x="0" y="0"/>
                  </a:cubicBezTo>
                  <a:cubicBezTo>
                    <a:pt x="0" y="0"/>
                    <a:pt x="0" y="0"/>
                    <a:pt x="0" y="0"/>
                  </a:cubicBezTo>
                  <a:cubicBezTo>
                    <a:pt x="0" y="0"/>
                    <a:pt x="0" y="0"/>
                    <a:pt x="0" y="0"/>
                  </a:cubicBezTo>
                  <a:cubicBezTo>
                    <a:pt x="0" y="1"/>
                    <a:pt x="0" y="1"/>
                    <a:pt x="1" y="1"/>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6" name="Freeform 114"/>
            <p:cNvSpPr/>
            <p:nvPr/>
          </p:nvSpPr>
          <p:spPr bwMode="auto">
            <a:xfrm>
              <a:off x="5852" y="2066"/>
              <a:ext cx="27" cy="36"/>
            </a:xfrm>
            <a:custGeom>
              <a:avLst/>
              <a:gdLst>
                <a:gd name="T0" fmla="*/ 0 w 2"/>
                <a:gd name="T1" fmla="*/ 0 h 2"/>
                <a:gd name="T2" fmla="*/ 1 w 2"/>
                <a:gd name="T3" fmla="*/ 1 h 2"/>
                <a:gd name="T4" fmla="*/ 1 w 2"/>
                <a:gd name="T5" fmla="*/ 1 h 2"/>
                <a:gd name="T6" fmla="*/ 1 w 2"/>
                <a:gd name="T7" fmla="*/ 2 h 2"/>
                <a:gd name="T8" fmla="*/ 2 w 2"/>
                <a:gd name="T9" fmla="*/ 2 h 2"/>
                <a:gd name="T10" fmla="*/ 2 w 2"/>
                <a:gd name="T11" fmla="*/ 2 h 2"/>
                <a:gd name="T12" fmla="*/ 2 w 2"/>
                <a:gd name="T13" fmla="*/ 2 h 2"/>
                <a:gd name="T14" fmla="*/ 1 w 2"/>
                <a:gd name="T15" fmla="*/ 1 h 2"/>
                <a:gd name="T16" fmla="*/ 0 w 2"/>
                <a:gd name="T17" fmla="*/ 0 h 2"/>
                <a:gd name="T18" fmla="*/ 0 w 2"/>
                <a:gd name="T19"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2">
                  <a:moveTo>
                    <a:pt x="0" y="0"/>
                  </a:moveTo>
                  <a:cubicBezTo>
                    <a:pt x="0" y="1"/>
                    <a:pt x="0" y="1"/>
                    <a:pt x="1" y="1"/>
                  </a:cubicBezTo>
                  <a:cubicBezTo>
                    <a:pt x="1" y="1"/>
                    <a:pt x="1" y="1"/>
                    <a:pt x="1" y="1"/>
                  </a:cubicBezTo>
                  <a:cubicBezTo>
                    <a:pt x="1" y="2"/>
                    <a:pt x="1" y="2"/>
                    <a:pt x="1" y="2"/>
                  </a:cubicBezTo>
                  <a:cubicBezTo>
                    <a:pt x="1" y="2"/>
                    <a:pt x="1" y="2"/>
                    <a:pt x="2" y="2"/>
                  </a:cubicBezTo>
                  <a:cubicBezTo>
                    <a:pt x="2" y="2"/>
                    <a:pt x="2" y="2"/>
                    <a:pt x="2" y="2"/>
                  </a:cubicBezTo>
                  <a:cubicBezTo>
                    <a:pt x="2" y="2"/>
                    <a:pt x="2" y="2"/>
                    <a:pt x="2" y="2"/>
                  </a:cubicBezTo>
                  <a:cubicBezTo>
                    <a:pt x="2" y="1"/>
                    <a:pt x="1" y="1"/>
                    <a:pt x="1" y="1"/>
                  </a:cubicBezTo>
                  <a:cubicBezTo>
                    <a:pt x="1"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7" name="Freeform 115"/>
            <p:cNvSpPr/>
            <p:nvPr/>
          </p:nvSpPr>
          <p:spPr bwMode="auto">
            <a:xfrm>
              <a:off x="4692" y="1995"/>
              <a:ext cx="41" cy="18"/>
            </a:xfrm>
            <a:custGeom>
              <a:avLst/>
              <a:gdLst>
                <a:gd name="T0" fmla="*/ 0 w 3"/>
                <a:gd name="T1" fmla="*/ 1 h 1"/>
                <a:gd name="T2" fmla="*/ 0 w 3"/>
                <a:gd name="T3" fmla="*/ 1 h 1"/>
                <a:gd name="T4" fmla="*/ 1 w 3"/>
                <a:gd name="T5" fmla="*/ 1 h 1"/>
                <a:gd name="T6" fmla="*/ 2 w 3"/>
                <a:gd name="T7" fmla="*/ 1 h 1"/>
                <a:gd name="T8" fmla="*/ 2 w 3"/>
                <a:gd name="T9" fmla="*/ 1 h 1"/>
                <a:gd name="T10" fmla="*/ 2 w 3"/>
                <a:gd name="T11" fmla="*/ 1 h 1"/>
                <a:gd name="T12" fmla="*/ 2 w 3"/>
                <a:gd name="T13" fmla="*/ 0 h 1"/>
                <a:gd name="T14" fmla="*/ 1 w 3"/>
                <a:gd name="T15" fmla="*/ 0 h 1"/>
                <a:gd name="T16" fmla="*/ 0 w 3"/>
                <a:gd name="T17"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1">
                  <a:moveTo>
                    <a:pt x="0" y="1"/>
                  </a:moveTo>
                  <a:cubicBezTo>
                    <a:pt x="0" y="1"/>
                    <a:pt x="0" y="1"/>
                    <a:pt x="0" y="1"/>
                  </a:cubicBezTo>
                  <a:cubicBezTo>
                    <a:pt x="1" y="1"/>
                    <a:pt x="1" y="1"/>
                    <a:pt x="1" y="1"/>
                  </a:cubicBezTo>
                  <a:cubicBezTo>
                    <a:pt x="1" y="1"/>
                    <a:pt x="1" y="1"/>
                    <a:pt x="2" y="1"/>
                  </a:cubicBezTo>
                  <a:cubicBezTo>
                    <a:pt x="2" y="1"/>
                    <a:pt x="2" y="1"/>
                    <a:pt x="2" y="1"/>
                  </a:cubicBezTo>
                  <a:cubicBezTo>
                    <a:pt x="2" y="1"/>
                    <a:pt x="2" y="1"/>
                    <a:pt x="2" y="1"/>
                  </a:cubicBezTo>
                  <a:cubicBezTo>
                    <a:pt x="3" y="0"/>
                    <a:pt x="2" y="0"/>
                    <a:pt x="2" y="0"/>
                  </a:cubicBezTo>
                  <a:cubicBezTo>
                    <a:pt x="2" y="0"/>
                    <a:pt x="1" y="0"/>
                    <a:pt x="1" y="0"/>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8" name="Freeform 116"/>
            <p:cNvSpPr/>
            <p:nvPr/>
          </p:nvSpPr>
          <p:spPr bwMode="auto">
            <a:xfrm>
              <a:off x="6337" y="2084"/>
              <a:ext cx="27" cy="18"/>
            </a:xfrm>
            <a:custGeom>
              <a:avLst/>
              <a:gdLst>
                <a:gd name="T0" fmla="*/ 2 w 2"/>
                <a:gd name="T1" fmla="*/ 1 h 1"/>
                <a:gd name="T2" fmla="*/ 2 w 2"/>
                <a:gd name="T3" fmla="*/ 0 h 1"/>
                <a:gd name="T4" fmla="*/ 1 w 2"/>
                <a:gd name="T5" fmla="*/ 1 h 1"/>
                <a:gd name="T6" fmla="*/ 0 w 2"/>
                <a:gd name="T7" fmla="*/ 1 h 1"/>
                <a:gd name="T8" fmla="*/ 1 w 2"/>
                <a:gd name="T9" fmla="*/ 1 h 1"/>
                <a:gd name="T10" fmla="*/ 2 w 2"/>
                <a:gd name="T11" fmla="*/ 1 h 1"/>
              </a:gdLst>
              <a:ahLst/>
              <a:cxnLst>
                <a:cxn ang="0">
                  <a:pos x="T0" y="T1"/>
                </a:cxn>
                <a:cxn ang="0">
                  <a:pos x="T2" y="T3"/>
                </a:cxn>
                <a:cxn ang="0">
                  <a:pos x="T4" y="T5"/>
                </a:cxn>
                <a:cxn ang="0">
                  <a:pos x="T6" y="T7"/>
                </a:cxn>
                <a:cxn ang="0">
                  <a:pos x="T8" y="T9"/>
                </a:cxn>
                <a:cxn ang="0">
                  <a:pos x="T10" y="T11"/>
                </a:cxn>
              </a:cxnLst>
              <a:rect l="0" t="0" r="r" b="b"/>
              <a:pathLst>
                <a:path w="2" h="1">
                  <a:moveTo>
                    <a:pt x="2" y="1"/>
                  </a:moveTo>
                  <a:cubicBezTo>
                    <a:pt x="2" y="1"/>
                    <a:pt x="2" y="1"/>
                    <a:pt x="2" y="0"/>
                  </a:cubicBezTo>
                  <a:cubicBezTo>
                    <a:pt x="1" y="0"/>
                    <a:pt x="1" y="0"/>
                    <a:pt x="1" y="1"/>
                  </a:cubicBezTo>
                  <a:cubicBezTo>
                    <a:pt x="0" y="1"/>
                    <a:pt x="0" y="1"/>
                    <a:pt x="0" y="1"/>
                  </a:cubicBezTo>
                  <a:cubicBezTo>
                    <a:pt x="0" y="1"/>
                    <a:pt x="1" y="1"/>
                    <a:pt x="1" y="1"/>
                  </a:cubicBezTo>
                  <a:cubicBezTo>
                    <a:pt x="1" y="1"/>
                    <a:pt x="1" y="1"/>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9" name="Freeform 117"/>
            <p:cNvSpPr/>
            <p:nvPr/>
          </p:nvSpPr>
          <p:spPr bwMode="auto">
            <a:xfrm>
              <a:off x="6552" y="2084"/>
              <a:ext cx="14" cy="36"/>
            </a:xfrm>
            <a:custGeom>
              <a:avLst/>
              <a:gdLst>
                <a:gd name="T0" fmla="*/ 0 w 1"/>
                <a:gd name="T1" fmla="*/ 0 h 2"/>
                <a:gd name="T2" fmla="*/ 0 w 1"/>
                <a:gd name="T3" fmla="*/ 0 h 2"/>
                <a:gd name="T4" fmla="*/ 0 w 1"/>
                <a:gd name="T5" fmla="*/ 1 h 2"/>
                <a:gd name="T6" fmla="*/ 0 w 1"/>
                <a:gd name="T7" fmla="*/ 2 h 2"/>
                <a:gd name="T8" fmla="*/ 1 w 1"/>
                <a:gd name="T9" fmla="*/ 2 h 2"/>
                <a:gd name="T10" fmla="*/ 0 w 1"/>
                <a:gd name="T11" fmla="*/ 0 h 2"/>
                <a:gd name="T12" fmla="*/ 0 w 1"/>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1" h="2">
                  <a:moveTo>
                    <a:pt x="0" y="0"/>
                  </a:moveTo>
                  <a:cubicBezTo>
                    <a:pt x="0" y="0"/>
                    <a:pt x="0" y="0"/>
                    <a:pt x="0" y="0"/>
                  </a:cubicBezTo>
                  <a:cubicBezTo>
                    <a:pt x="0" y="1"/>
                    <a:pt x="0" y="1"/>
                    <a:pt x="0" y="1"/>
                  </a:cubicBezTo>
                  <a:cubicBezTo>
                    <a:pt x="0" y="2"/>
                    <a:pt x="0" y="2"/>
                    <a:pt x="0" y="2"/>
                  </a:cubicBezTo>
                  <a:cubicBezTo>
                    <a:pt x="1" y="2"/>
                    <a:pt x="1" y="2"/>
                    <a:pt x="1" y="2"/>
                  </a:cubicBezTo>
                  <a:cubicBezTo>
                    <a:pt x="1" y="1"/>
                    <a:pt x="1" y="1"/>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30" name="Freeform 118"/>
            <p:cNvSpPr/>
            <p:nvPr/>
          </p:nvSpPr>
          <p:spPr bwMode="auto">
            <a:xfrm>
              <a:off x="4881" y="1995"/>
              <a:ext cx="14" cy="18"/>
            </a:xfrm>
            <a:custGeom>
              <a:avLst/>
              <a:gdLst>
                <a:gd name="T0" fmla="*/ 0 w 1"/>
                <a:gd name="T1" fmla="*/ 0 h 1"/>
                <a:gd name="T2" fmla="*/ 0 w 1"/>
                <a:gd name="T3" fmla="*/ 0 h 1"/>
                <a:gd name="T4" fmla="*/ 0 w 1"/>
                <a:gd name="T5" fmla="*/ 1 h 1"/>
                <a:gd name="T6" fmla="*/ 0 w 1"/>
                <a:gd name="T7" fmla="*/ 1 h 1"/>
                <a:gd name="T8" fmla="*/ 0 w 1"/>
                <a:gd name="T9" fmla="*/ 1 h 1"/>
                <a:gd name="T10" fmla="*/ 1 w 1"/>
                <a:gd name="T11" fmla="*/ 1 h 1"/>
                <a:gd name="T12" fmla="*/ 1 w 1"/>
                <a:gd name="T13" fmla="*/ 1 h 1"/>
                <a:gd name="T14" fmla="*/ 1 w 1"/>
                <a:gd name="T15" fmla="*/ 1 h 1"/>
                <a:gd name="T16" fmla="*/ 0 w 1"/>
                <a:gd name="T17"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 h="1">
                  <a:moveTo>
                    <a:pt x="0" y="0"/>
                  </a:moveTo>
                  <a:cubicBezTo>
                    <a:pt x="0" y="0"/>
                    <a:pt x="0" y="0"/>
                    <a:pt x="0" y="0"/>
                  </a:cubicBezTo>
                  <a:cubicBezTo>
                    <a:pt x="0" y="0"/>
                    <a:pt x="0" y="1"/>
                    <a:pt x="0" y="1"/>
                  </a:cubicBezTo>
                  <a:cubicBezTo>
                    <a:pt x="0" y="1"/>
                    <a:pt x="0" y="1"/>
                    <a:pt x="0" y="1"/>
                  </a:cubicBezTo>
                  <a:cubicBezTo>
                    <a:pt x="0" y="1"/>
                    <a:pt x="0" y="1"/>
                    <a:pt x="0" y="1"/>
                  </a:cubicBezTo>
                  <a:cubicBezTo>
                    <a:pt x="1" y="1"/>
                    <a:pt x="1" y="1"/>
                    <a:pt x="1" y="1"/>
                  </a:cubicBezTo>
                  <a:cubicBezTo>
                    <a:pt x="1" y="1"/>
                    <a:pt x="1" y="1"/>
                    <a:pt x="1" y="1"/>
                  </a:cubicBezTo>
                  <a:cubicBezTo>
                    <a:pt x="1" y="1"/>
                    <a:pt x="1" y="1"/>
                    <a:pt x="1" y="1"/>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31" name="Freeform 119"/>
            <p:cNvSpPr/>
            <p:nvPr/>
          </p:nvSpPr>
          <p:spPr bwMode="auto">
            <a:xfrm>
              <a:off x="6242" y="2066"/>
              <a:ext cx="14" cy="18"/>
            </a:xfrm>
            <a:custGeom>
              <a:avLst/>
              <a:gdLst>
                <a:gd name="T0" fmla="*/ 1 w 1"/>
                <a:gd name="T1" fmla="*/ 0 h 1"/>
                <a:gd name="T2" fmla="*/ 0 w 1"/>
                <a:gd name="T3" fmla="*/ 1 h 1"/>
                <a:gd name="T4" fmla="*/ 0 w 1"/>
                <a:gd name="T5" fmla="*/ 1 h 1"/>
                <a:gd name="T6" fmla="*/ 1 w 1"/>
                <a:gd name="T7" fmla="*/ 1 h 1"/>
                <a:gd name="T8" fmla="*/ 1 w 1"/>
                <a:gd name="T9" fmla="*/ 1 h 1"/>
                <a:gd name="T10" fmla="*/ 1 w 1"/>
                <a:gd name="T11" fmla="*/ 0 h 1"/>
              </a:gdLst>
              <a:ahLst/>
              <a:cxnLst>
                <a:cxn ang="0">
                  <a:pos x="T0" y="T1"/>
                </a:cxn>
                <a:cxn ang="0">
                  <a:pos x="T2" y="T3"/>
                </a:cxn>
                <a:cxn ang="0">
                  <a:pos x="T4" y="T5"/>
                </a:cxn>
                <a:cxn ang="0">
                  <a:pos x="T6" y="T7"/>
                </a:cxn>
                <a:cxn ang="0">
                  <a:pos x="T8" y="T9"/>
                </a:cxn>
                <a:cxn ang="0">
                  <a:pos x="T10" y="T11"/>
                </a:cxn>
              </a:cxnLst>
              <a:rect l="0" t="0" r="r" b="b"/>
              <a:pathLst>
                <a:path w="1" h="1">
                  <a:moveTo>
                    <a:pt x="1" y="0"/>
                  </a:moveTo>
                  <a:cubicBezTo>
                    <a:pt x="1" y="0"/>
                    <a:pt x="1" y="0"/>
                    <a:pt x="0" y="1"/>
                  </a:cubicBezTo>
                  <a:cubicBezTo>
                    <a:pt x="0" y="1"/>
                    <a:pt x="0" y="1"/>
                    <a:pt x="0" y="1"/>
                  </a:cubicBezTo>
                  <a:cubicBezTo>
                    <a:pt x="1" y="1"/>
                    <a:pt x="1" y="1"/>
                    <a:pt x="1" y="1"/>
                  </a:cubicBezTo>
                  <a:cubicBezTo>
                    <a:pt x="1" y="1"/>
                    <a:pt x="1" y="1"/>
                    <a:pt x="1" y="1"/>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32" name="Freeform 120"/>
            <p:cNvSpPr/>
            <p:nvPr/>
          </p:nvSpPr>
          <p:spPr bwMode="auto">
            <a:xfrm>
              <a:off x="4733" y="2084"/>
              <a:ext cx="13" cy="18"/>
            </a:xfrm>
            <a:custGeom>
              <a:avLst/>
              <a:gdLst>
                <a:gd name="T0" fmla="*/ 0 w 1"/>
                <a:gd name="T1" fmla="*/ 1 h 1"/>
                <a:gd name="T2" fmla="*/ 1 w 1"/>
                <a:gd name="T3" fmla="*/ 1 h 1"/>
                <a:gd name="T4" fmla="*/ 1 w 1"/>
                <a:gd name="T5" fmla="*/ 1 h 1"/>
                <a:gd name="T6" fmla="*/ 1 w 1"/>
                <a:gd name="T7" fmla="*/ 0 h 1"/>
                <a:gd name="T8" fmla="*/ 1 w 1"/>
                <a:gd name="T9" fmla="*/ 0 h 1"/>
                <a:gd name="T10" fmla="*/ 0 w 1"/>
                <a:gd name="T11" fmla="*/ 0 h 1"/>
                <a:gd name="T12" fmla="*/ 0 w 1"/>
                <a:gd name="T13" fmla="*/ 1 h 1"/>
                <a:gd name="T14" fmla="*/ 0 w 1"/>
                <a:gd name="T15" fmla="*/ 1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1">
                  <a:moveTo>
                    <a:pt x="0" y="1"/>
                  </a:moveTo>
                  <a:cubicBezTo>
                    <a:pt x="0" y="1"/>
                    <a:pt x="1" y="1"/>
                    <a:pt x="1" y="1"/>
                  </a:cubicBezTo>
                  <a:cubicBezTo>
                    <a:pt x="1" y="1"/>
                    <a:pt x="1" y="1"/>
                    <a:pt x="1" y="1"/>
                  </a:cubicBezTo>
                  <a:cubicBezTo>
                    <a:pt x="1" y="1"/>
                    <a:pt x="1" y="1"/>
                    <a:pt x="1" y="0"/>
                  </a:cubicBezTo>
                  <a:cubicBezTo>
                    <a:pt x="1" y="0"/>
                    <a:pt x="1" y="0"/>
                    <a:pt x="1" y="0"/>
                  </a:cubicBezTo>
                  <a:cubicBezTo>
                    <a:pt x="1" y="0"/>
                    <a:pt x="1" y="0"/>
                    <a:pt x="0" y="0"/>
                  </a:cubicBezTo>
                  <a:cubicBezTo>
                    <a:pt x="0" y="0"/>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33" name="Freeform 121"/>
            <p:cNvSpPr/>
            <p:nvPr/>
          </p:nvSpPr>
          <p:spPr bwMode="auto">
            <a:xfrm>
              <a:off x="6040" y="2084"/>
              <a:ext cx="14" cy="18"/>
            </a:xfrm>
            <a:custGeom>
              <a:avLst/>
              <a:gdLst>
                <a:gd name="T0" fmla="*/ 1 w 1"/>
                <a:gd name="T1" fmla="*/ 0 h 1"/>
                <a:gd name="T2" fmla="*/ 0 w 1"/>
                <a:gd name="T3" fmla="*/ 0 h 1"/>
                <a:gd name="T4" fmla="*/ 0 w 1"/>
                <a:gd name="T5" fmla="*/ 0 h 1"/>
                <a:gd name="T6" fmla="*/ 0 w 1"/>
                <a:gd name="T7" fmla="*/ 1 h 1"/>
                <a:gd name="T8" fmla="*/ 0 w 1"/>
                <a:gd name="T9" fmla="*/ 1 h 1"/>
                <a:gd name="T10" fmla="*/ 0 w 1"/>
                <a:gd name="T11" fmla="*/ 1 h 1"/>
                <a:gd name="T12" fmla="*/ 1 w 1"/>
                <a:gd name="T13" fmla="*/ 0 h 1"/>
              </a:gdLst>
              <a:ahLst/>
              <a:cxnLst>
                <a:cxn ang="0">
                  <a:pos x="T0" y="T1"/>
                </a:cxn>
                <a:cxn ang="0">
                  <a:pos x="T2" y="T3"/>
                </a:cxn>
                <a:cxn ang="0">
                  <a:pos x="T4" y="T5"/>
                </a:cxn>
                <a:cxn ang="0">
                  <a:pos x="T6" y="T7"/>
                </a:cxn>
                <a:cxn ang="0">
                  <a:pos x="T8" y="T9"/>
                </a:cxn>
                <a:cxn ang="0">
                  <a:pos x="T10" y="T11"/>
                </a:cxn>
                <a:cxn ang="0">
                  <a:pos x="T12" y="T13"/>
                </a:cxn>
              </a:cxnLst>
              <a:rect l="0" t="0" r="r" b="b"/>
              <a:pathLst>
                <a:path w="1" h="1">
                  <a:moveTo>
                    <a:pt x="1" y="0"/>
                  </a:moveTo>
                  <a:cubicBezTo>
                    <a:pt x="1" y="0"/>
                    <a:pt x="1" y="0"/>
                    <a:pt x="0" y="0"/>
                  </a:cubicBezTo>
                  <a:cubicBezTo>
                    <a:pt x="0" y="0"/>
                    <a:pt x="0" y="0"/>
                    <a:pt x="0" y="0"/>
                  </a:cubicBezTo>
                  <a:cubicBezTo>
                    <a:pt x="0" y="1"/>
                    <a:pt x="0" y="1"/>
                    <a:pt x="0" y="1"/>
                  </a:cubicBezTo>
                  <a:cubicBezTo>
                    <a:pt x="0" y="1"/>
                    <a:pt x="0" y="1"/>
                    <a:pt x="0" y="1"/>
                  </a:cubicBezTo>
                  <a:cubicBezTo>
                    <a:pt x="0" y="1"/>
                    <a:pt x="0" y="1"/>
                    <a:pt x="0" y="1"/>
                  </a:cubicBezTo>
                  <a:cubicBezTo>
                    <a:pt x="1" y="1"/>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34" name="Freeform 122"/>
            <p:cNvSpPr/>
            <p:nvPr/>
          </p:nvSpPr>
          <p:spPr bwMode="auto">
            <a:xfrm>
              <a:off x="5083" y="1995"/>
              <a:ext cx="14" cy="18"/>
            </a:xfrm>
            <a:custGeom>
              <a:avLst/>
              <a:gdLst>
                <a:gd name="T0" fmla="*/ 0 w 1"/>
                <a:gd name="T1" fmla="*/ 0 h 1"/>
                <a:gd name="T2" fmla="*/ 0 w 1"/>
                <a:gd name="T3" fmla="*/ 1 h 1"/>
                <a:gd name="T4" fmla="*/ 0 w 1"/>
                <a:gd name="T5" fmla="*/ 1 h 1"/>
                <a:gd name="T6" fmla="*/ 0 w 1"/>
                <a:gd name="T7" fmla="*/ 1 h 1"/>
                <a:gd name="T8" fmla="*/ 1 w 1"/>
                <a:gd name="T9" fmla="*/ 1 h 1"/>
                <a:gd name="T10" fmla="*/ 1 w 1"/>
                <a:gd name="T11" fmla="*/ 1 h 1"/>
                <a:gd name="T12" fmla="*/ 0 w 1"/>
                <a:gd name="T13" fmla="*/ 0 h 1"/>
              </a:gdLst>
              <a:ahLst/>
              <a:cxnLst>
                <a:cxn ang="0">
                  <a:pos x="T0" y="T1"/>
                </a:cxn>
                <a:cxn ang="0">
                  <a:pos x="T2" y="T3"/>
                </a:cxn>
                <a:cxn ang="0">
                  <a:pos x="T4" y="T5"/>
                </a:cxn>
                <a:cxn ang="0">
                  <a:pos x="T6" y="T7"/>
                </a:cxn>
                <a:cxn ang="0">
                  <a:pos x="T8" y="T9"/>
                </a:cxn>
                <a:cxn ang="0">
                  <a:pos x="T10" y="T11"/>
                </a:cxn>
                <a:cxn ang="0">
                  <a:pos x="T12" y="T13"/>
                </a:cxn>
              </a:cxnLst>
              <a:rect l="0" t="0" r="r" b="b"/>
              <a:pathLst>
                <a:path w="1" h="1">
                  <a:moveTo>
                    <a:pt x="0" y="0"/>
                  </a:moveTo>
                  <a:cubicBezTo>
                    <a:pt x="0" y="0"/>
                    <a:pt x="0" y="0"/>
                    <a:pt x="0" y="1"/>
                  </a:cubicBezTo>
                  <a:cubicBezTo>
                    <a:pt x="0" y="1"/>
                    <a:pt x="0" y="1"/>
                    <a:pt x="0" y="1"/>
                  </a:cubicBezTo>
                  <a:cubicBezTo>
                    <a:pt x="0" y="1"/>
                    <a:pt x="0" y="1"/>
                    <a:pt x="0" y="1"/>
                  </a:cubicBezTo>
                  <a:cubicBezTo>
                    <a:pt x="0" y="1"/>
                    <a:pt x="0" y="1"/>
                    <a:pt x="1" y="1"/>
                  </a:cubicBezTo>
                  <a:cubicBezTo>
                    <a:pt x="1" y="1"/>
                    <a:pt x="1" y="1"/>
                    <a:pt x="1" y="1"/>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35" name="Freeform 123"/>
            <p:cNvSpPr/>
            <p:nvPr/>
          </p:nvSpPr>
          <p:spPr bwMode="auto">
            <a:xfrm>
              <a:off x="6458" y="2084"/>
              <a:ext cx="14" cy="18"/>
            </a:xfrm>
            <a:custGeom>
              <a:avLst/>
              <a:gdLst>
                <a:gd name="T0" fmla="*/ 0 w 1"/>
                <a:gd name="T1" fmla="*/ 1 h 1"/>
                <a:gd name="T2" fmla="*/ 1 w 1"/>
                <a:gd name="T3" fmla="*/ 1 h 1"/>
                <a:gd name="T4" fmla="*/ 1 w 1"/>
                <a:gd name="T5" fmla="*/ 1 h 1"/>
                <a:gd name="T6" fmla="*/ 1 w 1"/>
                <a:gd name="T7" fmla="*/ 1 h 1"/>
                <a:gd name="T8" fmla="*/ 0 w 1"/>
                <a:gd name="T9" fmla="*/ 0 h 1"/>
                <a:gd name="T10" fmla="*/ 0 w 1"/>
                <a:gd name="T11" fmla="*/ 1 h 1"/>
                <a:gd name="T12" fmla="*/ 0 w 1"/>
                <a:gd name="T13" fmla="*/ 1 h 1"/>
                <a:gd name="T14" fmla="*/ 0 w 1"/>
                <a:gd name="T15" fmla="*/ 1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1">
                  <a:moveTo>
                    <a:pt x="0" y="1"/>
                  </a:moveTo>
                  <a:cubicBezTo>
                    <a:pt x="1" y="1"/>
                    <a:pt x="1" y="1"/>
                    <a:pt x="1" y="1"/>
                  </a:cubicBezTo>
                  <a:cubicBezTo>
                    <a:pt x="1" y="1"/>
                    <a:pt x="1" y="1"/>
                    <a:pt x="1" y="1"/>
                  </a:cubicBezTo>
                  <a:cubicBezTo>
                    <a:pt x="1" y="1"/>
                    <a:pt x="1" y="1"/>
                    <a:pt x="1" y="1"/>
                  </a:cubicBezTo>
                  <a:cubicBezTo>
                    <a:pt x="1" y="0"/>
                    <a:pt x="0" y="0"/>
                    <a:pt x="0" y="0"/>
                  </a:cubicBezTo>
                  <a:cubicBezTo>
                    <a:pt x="0" y="1"/>
                    <a:pt x="0" y="1"/>
                    <a:pt x="0" y="1"/>
                  </a:cubicBezTo>
                  <a:cubicBezTo>
                    <a:pt x="0" y="0"/>
                    <a:pt x="0" y="0"/>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36" name="Freeform 124"/>
            <p:cNvSpPr/>
            <p:nvPr/>
          </p:nvSpPr>
          <p:spPr bwMode="auto">
            <a:xfrm>
              <a:off x="6108" y="2084"/>
              <a:ext cx="13" cy="18"/>
            </a:xfrm>
            <a:custGeom>
              <a:avLst/>
              <a:gdLst>
                <a:gd name="T0" fmla="*/ 0 w 1"/>
                <a:gd name="T1" fmla="*/ 1 h 1"/>
                <a:gd name="T2" fmla="*/ 0 w 1"/>
                <a:gd name="T3" fmla="*/ 1 h 1"/>
                <a:gd name="T4" fmla="*/ 0 w 1"/>
                <a:gd name="T5" fmla="*/ 0 h 1"/>
                <a:gd name="T6" fmla="*/ 0 w 1"/>
                <a:gd name="T7" fmla="*/ 0 h 1"/>
                <a:gd name="T8" fmla="*/ 0 w 1"/>
                <a:gd name="T9" fmla="*/ 0 h 1"/>
                <a:gd name="T10" fmla="*/ 0 w 1"/>
                <a:gd name="T11" fmla="*/ 1 h 1"/>
                <a:gd name="T12" fmla="*/ 0 w 1"/>
                <a:gd name="T13" fmla="*/ 1 h 1"/>
              </a:gdLst>
              <a:ahLst/>
              <a:cxnLst>
                <a:cxn ang="0">
                  <a:pos x="T0" y="T1"/>
                </a:cxn>
                <a:cxn ang="0">
                  <a:pos x="T2" y="T3"/>
                </a:cxn>
                <a:cxn ang="0">
                  <a:pos x="T4" y="T5"/>
                </a:cxn>
                <a:cxn ang="0">
                  <a:pos x="T6" y="T7"/>
                </a:cxn>
                <a:cxn ang="0">
                  <a:pos x="T8" y="T9"/>
                </a:cxn>
                <a:cxn ang="0">
                  <a:pos x="T10" y="T11"/>
                </a:cxn>
                <a:cxn ang="0">
                  <a:pos x="T12" y="T13"/>
                </a:cxn>
              </a:cxnLst>
              <a:rect l="0" t="0" r="r" b="b"/>
              <a:pathLst>
                <a:path w="1" h="1">
                  <a:moveTo>
                    <a:pt x="0" y="1"/>
                  </a:moveTo>
                  <a:cubicBezTo>
                    <a:pt x="0" y="1"/>
                    <a:pt x="0" y="1"/>
                    <a:pt x="0" y="1"/>
                  </a:cubicBezTo>
                  <a:cubicBezTo>
                    <a:pt x="1" y="1"/>
                    <a:pt x="0" y="0"/>
                    <a:pt x="0" y="0"/>
                  </a:cubicBezTo>
                  <a:cubicBezTo>
                    <a:pt x="0" y="0"/>
                    <a:pt x="0" y="0"/>
                    <a:pt x="0" y="0"/>
                  </a:cubicBezTo>
                  <a:cubicBezTo>
                    <a:pt x="0" y="0"/>
                    <a:pt x="0" y="0"/>
                    <a:pt x="0" y="0"/>
                  </a:cubicBezTo>
                  <a:cubicBezTo>
                    <a:pt x="0" y="1"/>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37" name="Freeform 125"/>
            <p:cNvSpPr/>
            <p:nvPr/>
          </p:nvSpPr>
          <p:spPr bwMode="auto">
            <a:xfrm>
              <a:off x="4059" y="2102"/>
              <a:ext cx="13" cy="18"/>
            </a:xfrm>
            <a:custGeom>
              <a:avLst/>
              <a:gdLst>
                <a:gd name="T0" fmla="*/ 0 w 1"/>
                <a:gd name="T1" fmla="*/ 0 h 1"/>
                <a:gd name="T2" fmla="*/ 0 w 1"/>
                <a:gd name="T3" fmla="*/ 0 h 1"/>
                <a:gd name="T4" fmla="*/ 1 w 1"/>
                <a:gd name="T5" fmla="*/ 1 h 1"/>
                <a:gd name="T6" fmla="*/ 1 w 1"/>
                <a:gd name="T7" fmla="*/ 1 h 1"/>
                <a:gd name="T8" fmla="*/ 1 w 1"/>
                <a:gd name="T9" fmla="*/ 1 h 1"/>
                <a:gd name="T10" fmla="*/ 1 w 1"/>
                <a:gd name="T11" fmla="*/ 0 h 1"/>
                <a:gd name="T12" fmla="*/ 1 w 1"/>
                <a:gd name="T13" fmla="*/ 0 h 1"/>
                <a:gd name="T14" fmla="*/ 0 w 1"/>
                <a:gd name="T15" fmla="*/ 0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1">
                  <a:moveTo>
                    <a:pt x="0" y="0"/>
                  </a:moveTo>
                  <a:cubicBezTo>
                    <a:pt x="0" y="0"/>
                    <a:pt x="0" y="0"/>
                    <a:pt x="0" y="0"/>
                  </a:cubicBezTo>
                  <a:cubicBezTo>
                    <a:pt x="0" y="1"/>
                    <a:pt x="1" y="1"/>
                    <a:pt x="1" y="1"/>
                  </a:cubicBezTo>
                  <a:cubicBezTo>
                    <a:pt x="1" y="1"/>
                    <a:pt x="1" y="1"/>
                    <a:pt x="1" y="1"/>
                  </a:cubicBezTo>
                  <a:cubicBezTo>
                    <a:pt x="1" y="1"/>
                    <a:pt x="1" y="1"/>
                    <a:pt x="1" y="1"/>
                  </a:cubicBezTo>
                  <a:cubicBezTo>
                    <a:pt x="1" y="0"/>
                    <a:pt x="1" y="0"/>
                    <a:pt x="1" y="0"/>
                  </a:cubicBezTo>
                  <a:cubicBezTo>
                    <a:pt x="1"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38" name="Freeform 126"/>
            <p:cNvSpPr/>
            <p:nvPr/>
          </p:nvSpPr>
          <p:spPr bwMode="auto">
            <a:xfrm>
              <a:off x="5312" y="1995"/>
              <a:ext cx="14" cy="18"/>
            </a:xfrm>
            <a:custGeom>
              <a:avLst/>
              <a:gdLst>
                <a:gd name="T0" fmla="*/ 0 w 1"/>
                <a:gd name="T1" fmla="*/ 0 h 1"/>
                <a:gd name="T2" fmla="*/ 1 w 1"/>
                <a:gd name="T3" fmla="*/ 0 h 1"/>
                <a:gd name="T4" fmla="*/ 1 w 1"/>
                <a:gd name="T5" fmla="*/ 0 h 1"/>
                <a:gd name="T6" fmla="*/ 1 w 1"/>
                <a:gd name="T7" fmla="*/ 0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1" y="0"/>
                    <a:pt x="1" y="1"/>
                    <a:pt x="1" y="0"/>
                  </a:cubicBezTo>
                  <a:cubicBezTo>
                    <a:pt x="1" y="0"/>
                    <a:pt x="1" y="0"/>
                    <a:pt x="1" y="0"/>
                  </a:cubicBez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39" name="Freeform 127"/>
            <p:cNvSpPr/>
            <p:nvPr/>
          </p:nvSpPr>
          <p:spPr bwMode="auto">
            <a:xfrm>
              <a:off x="5259" y="2013"/>
              <a:ext cx="13" cy="0"/>
            </a:xfrm>
            <a:custGeom>
              <a:avLst/>
              <a:gdLst>
                <a:gd name="T0" fmla="*/ 0 w 1"/>
                <a:gd name="T1" fmla="*/ 1 w 1"/>
                <a:gd name="T2" fmla="*/ 1 w 1"/>
                <a:gd name="T3" fmla="*/ 0 w 1"/>
                <a:gd name="T4" fmla="*/ 0 w 1"/>
              </a:gdLst>
              <a:ahLst/>
              <a:cxnLst>
                <a:cxn ang="0">
                  <a:pos x="T0" y="0"/>
                </a:cxn>
                <a:cxn ang="0">
                  <a:pos x="T1" y="0"/>
                </a:cxn>
                <a:cxn ang="0">
                  <a:pos x="T2" y="0"/>
                </a:cxn>
                <a:cxn ang="0">
                  <a:pos x="T3" y="0"/>
                </a:cxn>
                <a:cxn ang="0">
                  <a:pos x="T4" y="0"/>
                </a:cxn>
              </a:cxnLst>
              <a:rect l="0" t="0" r="r" b="b"/>
              <a:pathLst>
                <a:path w="1">
                  <a:moveTo>
                    <a:pt x="0" y="0"/>
                  </a:moveTo>
                  <a:cubicBezTo>
                    <a:pt x="0" y="0"/>
                    <a:pt x="0" y="0"/>
                    <a:pt x="1" y="0"/>
                  </a:cubicBezTo>
                  <a:cubicBezTo>
                    <a:pt x="1" y="0"/>
                    <a:pt x="1" y="0"/>
                    <a:pt x="1" y="0"/>
                  </a:cubicBezTo>
                  <a:cubicBezTo>
                    <a:pt x="1"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40" name="Freeform 128"/>
            <p:cNvSpPr/>
            <p:nvPr/>
          </p:nvSpPr>
          <p:spPr bwMode="auto">
            <a:xfrm>
              <a:off x="5649" y="2102"/>
              <a:ext cx="0" cy="18"/>
            </a:xfrm>
            <a:custGeom>
              <a:avLst/>
              <a:gdLst>
                <a:gd name="T0" fmla="*/ 0 h 1"/>
                <a:gd name="T1" fmla="*/ 0 h 1"/>
                <a:gd name="T2" fmla="*/ 1 h 1"/>
                <a:gd name="T3" fmla="*/ 1 h 1"/>
                <a:gd name="T4" fmla="*/ 1 h 1"/>
                <a:gd name="T5" fmla="*/ 0 h 1"/>
              </a:gdLst>
              <a:ahLst/>
              <a:cxnLst>
                <a:cxn ang="0">
                  <a:pos x="0" y="T0"/>
                </a:cxn>
                <a:cxn ang="0">
                  <a:pos x="0" y="T1"/>
                </a:cxn>
                <a:cxn ang="0">
                  <a:pos x="0" y="T2"/>
                </a:cxn>
                <a:cxn ang="0">
                  <a:pos x="0" y="T3"/>
                </a:cxn>
                <a:cxn ang="0">
                  <a:pos x="0" y="T4"/>
                </a:cxn>
                <a:cxn ang="0">
                  <a:pos x="0" y="T5"/>
                </a:cxn>
              </a:cxnLst>
              <a:rect l="0" t="0" r="r" b="b"/>
              <a:pathLst>
                <a:path h="1">
                  <a:moveTo>
                    <a:pt x="0" y="0"/>
                  </a:moveTo>
                  <a:cubicBezTo>
                    <a:pt x="0" y="0"/>
                    <a:pt x="0" y="0"/>
                    <a:pt x="0" y="0"/>
                  </a:cubicBezTo>
                  <a:cubicBezTo>
                    <a:pt x="0" y="0"/>
                    <a:pt x="0" y="0"/>
                    <a:pt x="0" y="1"/>
                  </a:cubicBezTo>
                  <a:cubicBezTo>
                    <a:pt x="0" y="1"/>
                    <a:pt x="0" y="1"/>
                    <a:pt x="0" y="1"/>
                  </a:cubicBezTo>
                  <a:cubicBezTo>
                    <a:pt x="0" y="1"/>
                    <a:pt x="0" y="1"/>
                    <a:pt x="0" y="1"/>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41" name="Freeform 129"/>
            <p:cNvSpPr/>
            <p:nvPr/>
          </p:nvSpPr>
          <p:spPr bwMode="auto">
            <a:xfrm>
              <a:off x="5784" y="2066"/>
              <a:ext cx="14" cy="18"/>
            </a:xfrm>
            <a:custGeom>
              <a:avLst/>
              <a:gdLst>
                <a:gd name="T0" fmla="*/ 0 w 1"/>
                <a:gd name="T1" fmla="*/ 0 h 1"/>
                <a:gd name="T2" fmla="*/ 1 w 1"/>
                <a:gd name="T3" fmla="*/ 1 h 1"/>
                <a:gd name="T4" fmla="*/ 1 w 1"/>
                <a:gd name="T5" fmla="*/ 1 h 1"/>
                <a:gd name="T6" fmla="*/ 1 w 1"/>
                <a:gd name="T7" fmla="*/ 1 h 1"/>
                <a:gd name="T8" fmla="*/ 0 w 1"/>
                <a:gd name="T9" fmla="*/ 0 h 1"/>
                <a:gd name="T10" fmla="*/ 0 w 1"/>
                <a:gd name="T11" fmla="*/ 0 h 1"/>
              </a:gdLst>
              <a:ahLst/>
              <a:cxnLst>
                <a:cxn ang="0">
                  <a:pos x="T0" y="T1"/>
                </a:cxn>
                <a:cxn ang="0">
                  <a:pos x="T2" y="T3"/>
                </a:cxn>
                <a:cxn ang="0">
                  <a:pos x="T4" y="T5"/>
                </a:cxn>
                <a:cxn ang="0">
                  <a:pos x="T6" y="T7"/>
                </a:cxn>
                <a:cxn ang="0">
                  <a:pos x="T8" y="T9"/>
                </a:cxn>
                <a:cxn ang="0">
                  <a:pos x="T10" y="T11"/>
                </a:cxn>
              </a:cxnLst>
              <a:rect l="0" t="0" r="r" b="b"/>
              <a:pathLst>
                <a:path w="1" h="1">
                  <a:moveTo>
                    <a:pt x="0" y="0"/>
                  </a:moveTo>
                  <a:cubicBezTo>
                    <a:pt x="0" y="1"/>
                    <a:pt x="0" y="1"/>
                    <a:pt x="1" y="1"/>
                  </a:cubicBezTo>
                  <a:cubicBezTo>
                    <a:pt x="1" y="1"/>
                    <a:pt x="1" y="1"/>
                    <a:pt x="1" y="1"/>
                  </a:cubicBezTo>
                  <a:cubicBezTo>
                    <a:pt x="1" y="1"/>
                    <a:pt x="1" y="1"/>
                    <a:pt x="1" y="1"/>
                  </a:cubicBezTo>
                  <a:cubicBezTo>
                    <a:pt x="1" y="1"/>
                    <a:pt x="0" y="1"/>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42" name="Freeform 130"/>
            <p:cNvSpPr/>
            <p:nvPr/>
          </p:nvSpPr>
          <p:spPr bwMode="auto">
            <a:xfrm>
              <a:off x="5515" y="2031"/>
              <a:ext cx="13" cy="0"/>
            </a:xfrm>
            <a:custGeom>
              <a:avLst/>
              <a:gdLst>
                <a:gd name="T0" fmla="*/ 1 w 1"/>
                <a:gd name="T1" fmla="*/ 0 w 1"/>
                <a:gd name="T2" fmla="*/ 0 w 1"/>
                <a:gd name="T3" fmla="*/ 1 w 1"/>
                <a:gd name="T4" fmla="*/ 1 w 1"/>
                <a:gd name="T5" fmla="*/ 1 w 1"/>
              </a:gdLst>
              <a:ahLst/>
              <a:cxnLst>
                <a:cxn ang="0">
                  <a:pos x="T0" y="0"/>
                </a:cxn>
                <a:cxn ang="0">
                  <a:pos x="T1" y="0"/>
                </a:cxn>
                <a:cxn ang="0">
                  <a:pos x="T2" y="0"/>
                </a:cxn>
                <a:cxn ang="0">
                  <a:pos x="T3" y="0"/>
                </a:cxn>
                <a:cxn ang="0">
                  <a:pos x="T4" y="0"/>
                </a:cxn>
                <a:cxn ang="0">
                  <a:pos x="T5" y="0"/>
                </a:cxn>
              </a:cxnLst>
              <a:rect l="0" t="0" r="r" b="b"/>
              <a:pathLst>
                <a:path w="1">
                  <a:moveTo>
                    <a:pt x="1" y="0"/>
                  </a:moveTo>
                  <a:cubicBezTo>
                    <a:pt x="1" y="0"/>
                    <a:pt x="1" y="0"/>
                    <a:pt x="0" y="0"/>
                  </a:cubicBezTo>
                  <a:cubicBezTo>
                    <a:pt x="0" y="0"/>
                    <a:pt x="0" y="0"/>
                    <a:pt x="0" y="0"/>
                  </a:cubicBezTo>
                  <a:cubicBezTo>
                    <a:pt x="0" y="0"/>
                    <a:pt x="0" y="0"/>
                    <a:pt x="1" y="0"/>
                  </a:cubicBezTo>
                  <a:cubicBezTo>
                    <a:pt x="1" y="0"/>
                    <a:pt x="1"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43" name="Oval 131"/>
            <p:cNvSpPr>
              <a:spLocks noChangeArrowheads="1"/>
            </p:cNvSpPr>
            <p:nvPr/>
          </p:nvSpPr>
          <p:spPr bwMode="auto">
            <a:xfrm>
              <a:off x="5542" y="2048"/>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44" name="Oval 132"/>
            <p:cNvSpPr>
              <a:spLocks noChangeArrowheads="1"/>
            </p:cNvSpPr>
            <p:nvPr/>
          </p:nvSpPr>
          <p:spPr bwMode="auto">
            <a:xfrm>
              <a:off x="3183" y="2084"/>
              <a:ext cx="1" cy="1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45" name="Freeform 133"/>
            <p:cNvSpPr/>
            <p:nvPr/>
          </p:nvSpPr>
          <p:spPr bwMode="auto">
            <a:xfrm>
              <a:off x="5717" y="1995"/>
              <a:ext cx="13" cy="0"/>
            </a:xfrm>
            <a:custGeom>
              <a:avLst/>
              <a:gdLst>
                <a:gd name="T0" fmla="*/ 0 w 1"/>
                <a:gd name="T1" fmla="*/ 0 w 1"/>
                <a:gd name="T2" fmla="*/ 1 w 1"/>
                <a:gd name="T3" fmla="*/ 1 w 1"/>
                <a:gd name="T4" fmla="*/ 0 w 1"/>
              </a:gdLst>
              <a:ahLst/>
              <a:cxnLst>
                <a:cxn ang="0">
                  <a:pos x="T0" y="0"/>
                </a:cxn>
                <a:cxn ang="0">
                  <a:pos x="T1" y="0"/>
                </a:cxn>
                <a:cxn ang="0">
                  <a:pos x="T2" y="0"/>
                </a:cxn>
                <a:cxn ang="0">
                  <a:pos x="T3" y="0"/>
                </a:cxn>
                <a:cxn ang="0">
                  <a:pos x="T4" y="0"/>
                </a:cxn>
              </a:cxnLst>
              <a:rect l="0" t="0" r="r" b="b"/>
              <a:pathLst>
                <a:path w="1">
                  <a:moveTo>
                    <a:pt x="0" y="0"/>
                  </a:moveTo>
                  <a:cubicBezTo>
                    <a:pt x="0" y="0"/>
                    <a:pt x="0" y="0"/>
                    <a:pt x="0" y="0"/>
                  </a:cubicBezTo>
                  <a:cubicBezTo>
                    <a:pt x="1" y="0"/>
                    <a:pt x="1" y="0"/>
                    <a:pt x="1" y="0"/>
                  </a:cubicBez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46" name="Freeform 134"/>
            <p:cNvSpPr/>
            <p:nvPr/>
          </p:nvSpPr>
          <p:spPr bwMode="auto">
            <a:xfrm>
              <a:off x="4207" y="2084"/>
              <a:ext cx="0" cy="18"/>
            </a:xfrm>
            <a:custGeom>
              <a:avLst/>
              <a:gdLst>
                <a:gd name="T0" fmla="*/ 0 h 1"/>
                <a:gd name="T1" fmla="*/ 0 h 1"/>
                <a:gd name="T2" fmla="*/ 1 h 1"/>
                <a:gd name="T3" fmla="*/ 1 h 1"/>
                <a:gd name="T4" fmla="*/ 0 h 1"/>
                <a:gd name="T5" fmla="*/ 0 h 1"/>
              </a:gdLst>
              <a:ahLst/>
              <a:cxnLst>
                <a:cxn ang="0">
                  <a:pos x="0" y="T0"/>
                </a:cxn>
                <a:cxn ang="0">
                  <a:pos x="0" y="T1"/>
                </a:cxn>
                <a:cxn ang="0">
                  <a:pos x="0" y="T2"/>
                </a:cxn>
                <a:cxn ang="0">
                  <a:pos x="0" y="T3"/>
                </a:cxn>
                <a:cxn ang="0">
                  <a:pos x="0" y="T4"/>
                </a:cxn>
                <a:cxn ang="0">
                  <a:pos x="0" y="T5"/>
                </a:cxn>
              </a:cxnLst>
              <a:rect l="0" t="0" r="r" b="b"/>
              <a:pathLst>
                <a:path h="1">
                  <a:moveTo>
                    <a:pt x="0" y="0"/>
                  </a:moveTo>
                  <a:cubicBezTo>
                    <a:pt x="0" y="0"/>
                    <a:pt x="0" y="0"/>
                    <a:pt x="0" y="0"/>
                  </a:cubicBezTo>
                  <a:cubicBezTo>
                    <a:pt x="0" y="0"/>
                    <a:pt x="0" y="1"/>
                    <a:pt x="0" y="1"/>
                  </a:cubicBezTo>
                  <a:cubicBezTo>
                    <a:pt x="0" y="1"/>
                    <a:pt x="0" y="1"/>
                    <a:pt x="0" y="1"/>
                  </a:cubicBezTo>
                  <a:cubicBezTo>
                    <a:pt x="0" y="1"/>
                    <a:pt x="0" y="1"/>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47" name="Freeform 135"/>
            <p:cNvSpPr/>
            <p:nvPr/>
          </p:nvSpPr>
          <p:spPr bwMode="auto">
            <a:xfrm>
              <a:off x="6458" y="2066"/>
              <a:ext cx="14" cy="0"/>
            </a:xfrm>
            <a:custGeom>
              <a:avLst/>
              <a:gdLst>
                <a:gd name="T0" fmla="*/ 0 w 1"/>
                <a:gd name="T1" fmla="*/ 1 w 1"/>
                <a:gd name="T2" fmla="*/ 1 w 1"/>
                <a:gd name="T3" fmla="*/ 1 w 1"/>
                <a:gd name="T4" fmla="*/ 0 w 1"/>
                <a:gd name="T5" fmla="*/ 0 w 1"/>
              </a:gdLst>
              <a:ahLst/>
              <a:cxnLst>
                <a:cxn ang="0">
                  <a:pos x="T0" y="0"/>
                </a:cxn>
                <a:cxn ang="0">
                  <a:pos x="T1" y="0"/>
                </a:cxn>
                <a:cxn ang="0">
                  <a:pos x="T2" y="0"/>
                </a:cxn>
                <a:cxn ang="0">
                  <a:pos x="T3" y="0"/>
                </a:cxn>
                <a:cxn ang="0">
                  <a:pos x="T4" y="0"/>
                </a:cxn>
                <a:cxn ang="0">
                  <a:pos x="T5" y="0"/>
                </a:cxn>
              </a:cxnLst>
              <a:rect l="0" t="0" r="r" b="b"/>
              <a:pathLst>
                <a:path w="1">
                  <a:moveTo>
                    <a:pt x="0" y="0"/>
                  </a:moveTo>
                  <a:cubicBezTo>
                    <a:pt x="1" y="0"/>
                    <a:pt x="1" y="0"/>
                    <a:pt x="1" y="0"/>
                  </a:cubicBezTo>
                  <a:cubicBezTo>
                    <a:pt x="1" y="0"/>
                    <a:pt x="1" y="0"/>
                    <a:pt x="1" y="0"/>
                  </a:cubicBezTo>
                  <a:cubicBezTo>
                    <a:pt x="1" y="0"/>
                    <a:pt x="1" y="0"/>
                    <a:pt x="1" y="0"/>
                  </a:cubicBezTo>
                  <a:cubicBezTo>
                    <a:pt x="1"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48" name="Freeform 136"/>
            <p:cNvSpPr/>
            <p:nvPr/>
          </p:nvSpPr>
          <p:spPr bwMode="auto">
            <a:xfrm>
              <a:off x="6485" y="2102"/>
              <a:ext cx="14" cy="0"/>
            </a:xfrm>
            <a:custGeom>
              <a:avLst/>
              <a:gdLst>
                <a:gd name="T0" fmla="*/ 0 w 1"/>
                <a:gd name="T1" fmla="*/ 1 w 1"/>
                <a:gd name="T2" fmla="*/ 1 w 1"/>
                <a:gd name="T3" fmla="*/ 0 w 1"/>
                <a:gd name="T4" fmla="*/ 0 w 1"/>
                <a:gd name="T5" fmla="*/ 0 w 1"/>
              </a:gdLst>
              <a:ahLst/>
              <a:cxnLst>
                <a:cxn ang="0">
                  <a:pos x="T0" y="0"/>
                </a:cxn>
                <a:cxn ang="0">
                  <a:pos x="T1" y="0"/>
                </a:cxn>
                <a:cxn ang="0">
                  <a:pos x="T2" y="0"/>
                </a:cxn>
                <a:cxn ang="0">
                  <a:pos x="T3" y="0"/>
                </a:cxn>
                <a:cxn ang="0">
                  <a:pos x="T4" y="0"/>
                </a:cxn>
                <a:cxn ang="0">
                  <a:pos x="T5" y="0"/>
                </a:cxn>
              </a:cxnLst>
              <a:rect l="0" t="0" r="r" b="b"/>
              <a:pathLst>
                <a:path w="1">
                  <a:moveTo>
                    <a:pt x="0" y="0"/>
                  </a:moveTo>
                  <a:cubicBezTo>
                    <a:pt x="0" y="0"/>
                    <a:pt x="1" y="0"/>
                    <a:pt x="1" y="0"/>
                  </a:cubicBezTo>
                  <a:cubicBezTo>
                    <a:pt x="1" y="0"/>
                    <a:pt x="1" y="0"/>
                    <a:pt x="1" y="0"/>
                  </a:cubicBezTo>
                  <a:cubicBezTo>
                    <a:pt x="1"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49" name="Oval 137"/>
            <p:cNvSpPr>
              <a:spLocks noChangeArrowheads="1"/>
            </p:cNvSpPr>
            <p:nvPr/>
          </p:nvSpPr>
          <p:spPr bwMode="auto">
            <a:xfrm>
              <a:off x="4881" y="2013"/>
              <a:ext cx="1" cy="1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50" name="Oval 138"/>
            <p:cNvSpPr>
              <a:spLocks noChangeArrowheads="1"/>
            </p:cNvSpPr>
            <p:nvPr/>
          </p:nvSpPr>
          <p:spPr bwMode="auto">
            <a:xfrm>
              <a:off x="4558" y="1995"/>
              <a:ext cx="1" cy="1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51" name="Freeform 139"/>
            <p:cNvSpPr/>
            <p:nvPr/>
          </p:nvSpPr>
          <p:spPr bwMode="auto">
            <a:xfrm>
              <a:off x="4382" y="2084"/>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52" name="Freeform 140"/>
            <p:cNvSpPr/>
            <p:nvPr/>
          </p:nvSpPr>
          <p:spPr bwMode="auto">
            <a:xfrm>
              <a:off x="3331" y="2031"/>
              <a:ext cx="14" cy="17"/>
            </a:xfrm>
            <a:custGeom>
              <a:avLst/>
              <a:gdLst>
                <a:gd name="T0" fmla="*/ 0 w 1"/>
                <a:gd name="T1" fmla="*/ 0 h 1"/>
                <a:gd name="T2" fmla="*/ 1 w 1"/>
                <a:gd name="T3" fmla="*/ 1 h 1"/>
                <a:gd name="T4" fmla="*/ 1 w 1"/>
                <a:gd name="T5" fmla="*/ 1 h 1"/>
                <a:gd name="T6" fmla="*/ 1 w 1"/>
                <a:gd name="T7" fmla="*/ 1 h 1"/>
                <a:gd name="T8" fmla="*/ 0 w 1"/>
                <a:gd name="T9" fmla="*/ 1 h 1"/>
                <a:gd name="T10" fmla="*/ 0 w 1"/>
                <a:gd name="T11" fmla="*/ 0 h 1"/>
              </a:gdLst>
              <a:ahLst/>
              <a:cxnLst>
                <a:cxn ang="0">
                  <a:pos x="T0" y="T1"/>
                </a:cxn>
                <a:cxn ang="0">
                  <a:pos x="T2" y="T3"/>
                </a:cxn>
                <a:cxn ang="0">
                  <a:pos x="T4" y="T5"/>
                </a:cxn>
                <a:cxn ang="0">
                  <a:pos x="T6" y="T7"/>
                </a:cxn>
                <a:cxn ang="0">
                  <a:pos x="T8" y="T9"/>
                </a:cxn>
                <a:cxn ang="0">
                  <a:pos x="T10" y="T11"/>
                </a:cxn>
              </a:cxnLst>
              <a:rect l="0" t="0" r="r" b="b"/>
              <a:pathLst>
                <a:path w="1" h="1">
                  <a:moveTo>
                    <a:pt x="0" y="0"/>
                  </a:moveTo>
                  <a:cubicBezTo>
                    <a:pt x="0" y="1"/>
                    <a:pt x="0" y="1"/>
                    <a:pt x="1" y="1"/>
                  </a:cubicBezTo>
                  <a:cubicBezTo>
                    <a:pt x="1" y="1"/>
                    <a:pt x="1" y="1"/>
                    <a:pt x="1" y="1"/>
                  </a:cubicBezTo>
                  <a:cubicBezTo>
                    <a:pt x="1" y="1"/>
                    <a:pt x="1" y="1"/>
                    <a:pt x="1" y="1"/>
                  </a:cubicBezTo>
                  <a:cubicBezTo>
                    <a:pt x="1" y="1"/>
                    <a:pt x="0" y="1"/>
                    <a:pt x="0" y="1"/>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53" name="Freeform 141"/>
            <p:cNvSpPr/>
            <p:nvPr/>
          </p:nvSpPr>
          <p:spPr bwMode="auto">
            <a:xfrm>
              <a:off x="3129" y="2102"/>
              <a:ext cx="0" cy="18"/>
            </a:xfrm>
            <a:custGeom>
              <a:avLst/>
              <a:gdLst>
                <a:gd name="T0" fmla="*/ 0 h 1"/>
                <a:gd name="T1" fmla="*/ 1 h 1"/>
                <a:gd name="T2" fmla="*/ 1 h 1"/>
                <a:gd name="T3" fmla="*/ 1 h 1"/>
                <a:gd name="T4" fmla="*/ 0 h 1"/>
              </a:gdLst>
              <a:ahLst/>
              <a:cxnLst>
                <a:cxn ang="0">
                  <a:pos x="0" y="T0"/>
                </a:cxn>
                <a:cxn ang="0">
                  <a:pos x="0" y="T1"/>
                </a:cxn>
                <a:cxn ang="0">
                  <a:pos x="0" y="T2"/>
                </a:cxn>
                <a:cxn ang="0">
                  <a:pos x="0" y="T3"/>
                </a:cxn>
                <a:cxn ang="0">
                  <a:pos x="0" y="T4"/>
                </a:cxn>
              </a:cxnLst>
              <a:rect l="0" t="0" r="r" b="b"/>
              <a:pathLst>
                <a:path h="1">
                  <a:moveTo>
                    <a:pt x="0" y="0"/>
                  </a:moveTo>
                  <a:cubicBezTo>
                    <a:pt x="0" y="0"/>
                    <a:pt x="0" y="0"/>
                    <a:pt x="0" y="1"/>
                  </a:cubicBezTo>
                  <a:cubicBezTo>
                    <a:pt x="0" y="1"/>
                    <a:pt x="0" y="1"/>
                    <a:pt x="0" y="1"/>
                  </a:cubicBezTo>
                  <a:cubicBezTo>
                    <a:pt x="0" y="1"/>
                    <a:pt x="0" y="1"/>
                    <a:pt x="0" y="1"/>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54" name="Freeform 142"/>
            <p:cNvSpPr/>
            <p:nvPr/>
          </p:nvSpPr>
          <p:spPr bwMode="auto">
            <a:xfrm>
              <a:off x="6593" y="2031"/>
              <a:ext cx="0" cy="17"/>
            </a:xfrm>
            <a:custGeom>
              <a:avLst/>
              <a:gdLst>
                <a:gd name="T0" fmla="*/ 1 h 1"/>
                <a:gd name="T1" fmla="*/ 1 h 1"/>
                <a:gd name="T2" fmla="*/ 1 h 1"/>
                <a:gd name="T3" fmla="*/ 1 h 1"/>
                <a:gd name="T4" fmla="*/ 0 h 1"/>
                <a:gd name="T5" fmla="*/ 1 h 1"/>
              </a:gdLst>
              <a:ahLst/>
              <a:cxnLst>
                <a:cxn ang="0">
                  <a:pos x="0" y="T0"/>
                </a:cxn>
                <a:cxn ang="0">
                  <a:pos x="0" y="T1"/>
                </a:cxn>
                <a:cxn ang="0">
                  <a:pos x="0" y="T2"/>
                </a:cxn>
                <a:cxn ang="0">
                  <a:pos x="0" y="T3"/>
                </a:cxn>
                <a:cxn ang="0">
                  <a:pos x="0" y="T4"/>
                </a:cxn>
                <a:cxn ang="0">
                  <a:pos x="0" y="T5"/>
                </a:cxn>
              </a:cxnLst>
              <a:rect l="0" t="0" r="r" b="b"/>
              <a:pathLst>
                <a:path h="1">
                  <a:moveTo>
                    <a:pt x="0" y="1"/>
                  </a:moveTo>
                  <a:cubicBezTo>
                    <a:pt x="0" y="1"/>
                    <a:pt x="0" y="1"/>
                    <a:pt x="0" y="1"/>
                  </a:cubicBezTo>
                  <a:cubicBezTo>
                    <a:pt x="0" y="1"/>
                    <a:pt x="0" y="1"/>
                    <a:pt x="0" y="1"/>
                  </a:cubicBezTo>
                  <a:cubicBezTo>
                    <a:pt x="0" y="1"/>
                    <a:pt x="0" y="1"/>
                    <a:pt x="0" y="1"/>
                  </a:cubicBezTo>
                  <a:cubicBezTo>
                    <a:pt x="0" y="1"/>
                    <a:pt x="0" y="0"/>
                    <a:pt x="0" y="0"/>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55" name="Rectangle 143"/>
            <p:cNvSpPr>
              <a:spLocks noChangeArrowheads="1"/>
            </p:cNvSpPr>
            <p:nvPr/>
          </p:nvSpPr>
          <p:spPr bwMode="auto">
            <a:xfrm>
              <a:off x="6485" y="2013"/>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56" name="Oval 144"/>
            <p:cNvSpPr>
              <a:spLocks noChangeArrowheads="1"/>
            </p:cNvSpPr>
            <p:nvPr/>
          </p:nvSpPr>
          <p:spPr bwMode="auto">
            <a:xfrm>
              <a:off x="6472" y="2013"/>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57" name="Oval 145"/>
            <p:cNvSpPr>
              <a:spLocks noChangeArrowheads="1"/>
            </p:cNvSpPr>
            <p:nvPr/>
          </p:nvSpPr>
          <p:spPr bwMode="auto">
            <a:xfrm>
              <a:off x="6431" y="2013"/>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58" name="Freeform 146"/>
            <p:cNvSpPr/>
            <p:nvPr/>
          </p:nvSpPr>
          <p:spPr bwMode="auto">
            <a:xfrm>
              <a:off x="6189" y="2120"/>
              <a:ext cx="13" cy="0"/>
            </a:xfrm>
            <a:custGeom>
              <a:avLst/>
              <a:gdLst>
                <a:gd name="T0" fmla="*/ 0 w 1"/>
                <a:gd name="T1" fmla="*/ 0 w 1"/>
                <a:gd name="T2" fmla="*/ 1 w 1"/>
                <a:gd name="T3" fmla="*/ 0 w 1"/>
                <a:gd name="T4" fmla="*/ 0 w 1"/>
              </a:gdLst>
              <a:ahLst/>
              <a:cxnLst>
                <a:cxn ang="0">
                  <a:pos x="T0" y="0"/>
                </a:cxn>
                <a:cxn ang="0">
                  <a:pos x="T1" y="0"/>
                </a:cxn>
                <a:cxn ang="0">
                  <a:pos x="T2" y="0"/>
                </a:cxn>
                <a:cxn ang="0">
                  <a:pos x="T3" y="0"/>
                </a:cxn>
                <a:cxn ang="0">
                  <a:pos x="T4" y="0"/>
                </a:cxn>
              </a:cxnLst>
              <a:rect l="0" t="0" r="r" b="b"/>
              <a:pathLst>
                <a:path w="1">
                  <a:moveTo>
                    <a:pt x="0" y="0"/>
                  </a:moveTo>
                  <a:cubicBezTo>
                    <a:pt x="0" y="0"/>
                    <a:pt x="0" y="0"/>
                    <a:pt x="0" y="0"/>
                  </a:cubicBezTo>
                  <a:cubicBezTo>
                    <a:pt x="1" y="0"/>
                    <a:pt x="1" y="0"/>
                    <a:pt x="1"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59" name="Freeform 147"/>
            <p:cNvSpPr/>
            <p:nvPr/>
          </p:nvSpPr>
          <p:spPr bwMode="auto">
            <a:xfrm>
              <a:off x="6040" y="210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60" name="Oval 148"/>
            <p:cNvSpPr>
              <a:spLocks noChangeArrowheads="1"/>
            </p:cNvSpPr>
            <p:nvPr/>
          </p:nvSpPr>
          <p:spPr bwMode="auto">
            <a:xfrm>
              <a:off x="5784" y="2102"/>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61" name="Oval 149"/>
            <p:cNvSpPr>
              <a:spLocks noChangeArrowheads="1"/>
            </p:cNvSpPr>
            <p:nvPr/>
          </p:nvSpPr>
          <p:spPr bwMode="auto">
            <a:xfrm>
              <a:off x="5703" y="1995"/>
              <a:ext cx="1" cy="1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62" name="Freeform 150"/>
            <p:cNvSpPr/>
            <p:nvPr/>
          </p:nvSpPr>
          <p:spPr bwMode="auto">
            <a:xfrm>
              <a:off x="5151" y="1995"/>
              <a:ext cx="13" cy="18"/>
            </a:xfrm>
            <a:custGeom>
              <a:avLst/>
              <a:gdLst>
                <a:gd name="T0" fmla="*/ 0 w 1"/>
                <a:gd name="T1" fmla="*/ 1 h 1"/>
                <a:gd name="T2" fmla="*/ 0 w 1"/>
                <a:gd name="T3" fmla="*/ 1 h 1"/>
                <a:gd name="T4" fmla="*/ 0 w 1"/>
                <a:gd name="T5" fmla="*/ 0 h 1"/>
                <a:gd name="T6" fmla="*/ 0 w 1"/>
                <a:gd name="T7" fmla="*/ 0 h 1"/>
                <a:gd name="T8" fmla="*/ 0 w 1"/>
                <a:gd name="T9" fmla="*/ 1 h 1"/>
              </a:gdLst>
              <a:ahLst/>
              <a:cxnLst>
                <a:cxn ang="0">
                  <a:pos x="T0" y="T1"/>
                </a:cxn>
                <a:cxn ang="0">
                  <a:pos x="T2" y="T3"/>
                </a:cxn>
                <a:cxn ang="0">
                  <a:pos x="T4" y="T5"/>
                </a:cxn>
                <a:cxn ang="0">
                  <a:pos x="T6" y="T7"/>
                </a:cxn>
                <a:cxn ang="0">
                  <a:pos x="T8" y="T9"/>
                </a:cxn>
              </a:cxnLst>
              <a:rect l="0" t="0" r="r" b="b"/>
              <a:pathLst>
                <a:path w="1" h="1">
                  <a:moveTo>
                    <a:pt x="0" y="1"/>
                  </a:moveTo>
                  <a:cubicBezTo>
                    <a:pt x="0" y="1"/>
                    <a:pt x="1" y="1"/>
                    <a:pt x="0" y="1"/>
                  </a:cubicBezTo>
                  <a:cubicBezTo>
                    <a:pt x="0" y="0"/>
                    <a:pt x="0" y="0"/>
                    <a:pt x="0" y="0"/>
                  </a:cubicBezTo>
                  <a:cubicBezTo>
                    <a:pt x="0" y="0"/>
                    <a:pt x="0" y="0"/>
                    <a:pt x="0" y="0"/>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63" name="Rectangle 151"/>
            <p:cNvSpPr>
              <a:spLocks noChangeArrowheads="1"/>
            </p:cNvSpPr>
            <p:nvPr/>
          </p:nvSpPr>
          <p:spPr bwMode="auto">
            <a:xfrm>
              <a:off x="5137" y="1995"/>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64" name="Freeform 152"/>
            <p:cNvSpPr/>
            <p:nvPr/>
          </p:nvSpPr>
          <p:spPr bwMode="auto">
            <a:xfrm>
              <a:off x="5151" y="201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65" name="Freeform 153"/>
            <p:cNvSpPr/>
            <p:nvPr/>
          </p:nvSpPr>
          <p:spPr bwMode="auto">
            <a:xfrm>
              <a:off x="3668" y="2048"/>
              <a:ext cx="14"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0" y="0"/>
                    <a:pt x="0" y="0"/>
                    <a:pt x="0"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66" name="Oval 154"/>
            <p:cNvSpPr>
              <a:spLocks noChangeArrowheads="1"/>
            </p:cNvSpPr>
            <p:nvPr/>
          </p:nvSpPr>
          <p:spPr bwMode="auto">
            <a:xfrm>
              <a:off x="3641" y="2013"/>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67" name="Freeform 155"/>
            <p:cNvSpPr/>
            <p:nvPr/>
          </p:nvSpPr>
          <p:spPr bwMode="auto">
            <a:xfrm>
              <a:off x="5312" y="1995"/>
              <a:ext cx="14" cy="0"/>
            </a:xfrm>
            <a:custGeom>
              <a:avLst/>
              <a:gdLst>
                <a:gd name="T0" fmla="*/ 0 w 1"/>
                <a:gd name="T1" fmla="*/ 1 w 1"/>
                <a:gd name="T2" fmla="*/ 0 w 1"/>
                <a:gd name="T3" fmla="*/ 0 w 1"/>
              </a:gdLst>
              <a:ahLst/>
              <a:cxnLst>
                <a:cxn ang="0">
                  <a:pos x="T0" y="0"/>
                </a:cxn>
                <a:cxn ang="0">
                  <a:pos x="T1" y="0"/>
                </a:cxn>
                <a:cxn ang="0">
                  <a:pos x="T2" y="0"/>
                </a:cxn>
                <a:cxn ang="0">
                  <a:pos x="T3" y="0"/>
                </a:cxn>
              </a:cxnLst>
              <a:rect l="0" t="0" r="r" b="b"/>
              <a:pathLst>
                <a:path w="1">
                  <a:moveTo>
                    <a:pt x="0" y="0"/>
                  </a:moveTo>
                  <a:cubicBezTo>
                    <a:pt x="1" y="0"/>
                    <a:pt x="1" y="0"/>
                    <a:pt x="1"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68" name="Oval 156"/>
            <p:cNvSpPr>
              <a:spLocks noChangeArrowheads="1"/>
            </p:cNvSpPr>
            <p:nvPr/>
          </p:nvSpPr>
          <p:spPr bwMode="auto">
            <a:xfrm>
              <a:off x="4167" y="2013"/>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69" name="Freeform 157"/>
            <p:cNvSpPr/>
            <p:nvPr/>
          </p:nvSpPr>
          <p:spPr bwMode="auto">
            <a:xfrm>
              <a:off x="5447" y="1995"/>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70" name="Freeform 158"/>
            <p:cNvSpPr/>
            <p:nvPr/>
          </p:nvSpPr>
          <p:spPr bwMode="auto">
            <a:xfrm>
              <a:off x="5447" y="199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71" name="Freeform 159"/>
            <p:cNvSpPr/>
            <p:nvPr/>
          </p:nvSpPr>
          <p:spPr bwMode="auto">
            <a:xfrm>
              <a:off x="3223" y="2013"/>
              <a:ext cx="0" cy="18"/>
            </a:xfrm>
            <a:custGeom>
              <a:avLst/>
              <a:gdLst>
                <a:gd name="T0" fmla="*/ 1 h 1"/>
                <a:gd name="T1" fmla="*/ 0 h 1"/>
                <a:gd name="T2" fmla="*/ 1 h 1"/>
                <a:gd name="T3" fmla="*/ 1 h 1"/>
              </a:gdLst>
              <a:ahLst/>
              <a:cxnLst>
                <a:cxn ang="0">
                  <a:pos x="0" y="T0"/>
                </a:cxn>
                <a:cxn ang="0">
                  <a:pos x="0" y="T1"/>
                </a:cxn>
                <a:cxn ang="0">
                  <a:pos x="0" y="T2"/>
                </a:cxn>
                <a:cxn ang="0">
                  <a:pos x="0" y="T3"/>
                </a:cxn>
              </a:cxnLst>
              <a:rect l="0" t="0" r="r" b="b"/>
              <a:pathLst>
                <a:path h="1">
                  <a:moveTo>
                    <a:pt x="0" y="1"/>
                  </a:moveTo>
                  <a:cubicBezTo>
                    <a:pt x="0" y="0"/>
                    <a:pt x="0" y="0"/>
                    <a:pt x="0" y="0"/>
                  </a:cubicBezTo>
                  <a:cubicBezTo>
                    <a:pt x="0" y="0"/>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72" name="Rectangle 160"/>
            <p:cNvSpPr>
              <a:spLocks noChangeArrowheads="1"/>
            </p:cNvSpPr>
            <p:nvPr/>
          </p:nvSpPr>
          <p:spPr bwMode="auto">
            <a:xfrm>
              <a:off x="5744" y="2120"/>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73" name="Rectangle 161"/>
            <p:cNvSpPr>
              <a:spLocks noChangeArrowheads="1"/>
            </p:cNvSpPr>
            <p:nvPr/>
          </p:nvSpPr>
          <p:spPr bwMode="auto">
            <a:xfrm>
              <a:off x="5771" y="2120"/>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74" name="Freeform 162"/>
            <p:cNvSpPr/>
            <p:nvPr/>
          </p:nvSpPr>
          <p:spPr bwMode="auto">
            <a:xfrm>
              <a:off x="5879" y="2066"/>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75" name="Freeform 163"/>
            <p:cNvSpPr/>
            <p:nvPr/>
          </p:nvSpPr>
          <p:spPr bwMode="auto">
            <a:xfrm>
              <a:off x="6000" y="2102"/>
              <a:ext cx="0" cy="18"/>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1"/>
                    <a:pt x="0" y="1"/>
                    <a:pt x="0" y="1"/>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76" name="Rectangle 164"/>
            <p:cNvSpPr>
              <a:spLocks noChangeArrowheads="1"/>
            </p:cNvSpPr>
            <p:nvPr/>
          </p:nvSpPr>
          <p:spPr bwMode="auto">
            <a:xfrm>
              <a:off x="6148" y="2048"/>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77" name="Freeform 165"/>
            <p:cNvSpPr/>
            <p:nvPr/>
          </p:nvSpPr>
          <p:spPr bwMode="auto">
            <a:xfrm>
              <a:off x="6337" y="199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78" name="Freeform 166"/>
            <p:cNvSpPr/>
            <p:nvPr/>
          </p:nvSpPr>
          <p:spPr bwMode="auto">
            <a:xfrm>
              <a:off x="6391" y="2066"/>
              <a:ext cx="0" cy="18"/>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1"/>
                    <a:pt x="0" y="1"/>
                    <a:pt x="0" y="1"/>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79" name="Freeform 167"/>
            <p:cNvSpPr/>
            <p:nvPr/>
          </p:nvSpPr>
          <p:spPr bwMode="auto">
            <a:xfrm>
              <a:off x="6458" y="2048"/>
              <a:ext cx="14" cy="0"/>
            </a:xfrm>
            <a:custGeom>
              <a:avLst/>
              <a:gdLst>
                <a:gd name="T0" fmla="*/ 1 w 1"/>
                <a:gd name="T1" fmla="*/ 0 w 1"/>
                <a:gd name="T2" fmla="*/ 0 w 1"/>
                <a:gd name="T3" fmla="*/ 1 w 1"/>
              </a:gdLst>
              <a:ahLst/>
              <a:cxnLst>
                <a:cxn ang="0">
                  <a:pos x="T0" y="0"/>
                </a:cxn>
                <a:cxn ang="0">
                  <a:pos x="T1" y="0"/>
                </a:cxn>
                <a:cxn ang="0">
                  <a:pos x="T2" y="0"/>
                </a:cxn>
                <a:cxn ang="0">
                  <a:pos x="T3" y="0"/>
                </a:cxn>
              </a:cxnLst>
              <a:rect l="0" t="0" r="r" b="b"/>
              <a:pathLst>
                <a:path w="1">
                  <a:moveTo>
                    <a:pt x="1" y="0"/>
                  </a:moveTo>
                  <a:cubicBezTo>
                    <a:pt x="0" y="0"/>
                    <a:pt x="0" y="0"/>
                    <a:pt x="0" y="0"/>
                  </a:cubicBezTo>
                  <a:cubicBezTo>
                    <a:pt x="0" y="0"/>
                    <a:pt x="0" y="0"/>
                    <a:pt x="0" y="0"/>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80" name="Freeform 168"/>
            <p:cNvSpPr/>
            <p:nvPr/>
          </p:nvSpPr>
          <p:spPr bwMode="auto">
            <a:xfrm>
              <a:off x="6458" y="210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81" name="Rectangle 169"/>
            <p:cNvSpPr>
              <a:spLocks noChangeArrowheads="1"/>
            </p:cNvSpPr>
            <p:nvPr/>
          </p:nvSpPr>
          <p:spPr bwMode="auto">
            <a:xfrm>
              <a:off x="6472" y="2120"/>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82" name="Freeform 170"/>
            <p:cNvSpPr/>
            <p:nvPr/>
          </p:nvSpPr>
          <p:spPr bwMode="auto">
            <a:xfrm>
              <a:off x="6566" y="2031"/>
              <a:ext cx="0" cy="17"/>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1"/>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83" name="Freeform 171"/>
            <p:cNvSpPr/>
            <p:nvPr/>
          </p:nvSpPr>
          <p:spPr bwMode="auto">
            <a:xfrm>
              <a:off x="3965" y="2102"/>
              <a:ext cx="13" cy="18"/>
            </a:xfrm>
            <a:custGeom>
              <a:avLst/>
              <a:gdLst>
                <a:gd name="T0" fmla="*/ 1 w 1"/>
                <a:gd name="T1" fmla="*/ 0 h 1"/>
                <a:gd name="T2" fmla="*/ 0 w 1"/>
                <a:gd name="T3" fmla="*/ 1 h 1"/>
                <a:gd name="T4" fmla="*/ 0 w 1"/>
                <a:gd name="T5" fmla="*/ 0 h 1"/>
                <a:gd name="T6" fmla="*/ 1 w 1"/>
                <a:gd name="T7" fmla="*/ 0 h 1"/>
                <a:gd name="T8" fmla="*/ 1 w 1"/>
                <a:gd name="T9" fmla="*/ 0 h 1"/>
              </a:gdLst>
              <a:ahLst/>
              <a:cxnLst>
                <a:cxn ang="0">
                  <a:pos x="T0" y="T1"/>
                </a:cxn>
                <a:cxn ang="0">
                  <a:pos x="T2" y="T3"/>
                </a:cxn>
                <a:cxn ang="0">
                  <a:pos x="T4" y="T5"/>
                </a:cxn>
                <a:cxn ang="0">
                  <a:pos x="T6" y="T7"/>
                </a:cxn>
                <a:cxn ang="0">
                  <a:pos x="T8" y="T9"/>
                </a:cxn>
              </a:cxnLst>
              <a:rect l="0" t="0" r="r" b="b"/>
              <a:pathLst>
                <a:path w="1" h="1">
                  <a:moveTo>
                    <a:pt x="1" y="0"/>
                  </a:moveTo>
                  <a:cubicBezTo>
                    <a:pt x="1" y="0"/>
                    <a:pt x="0" y="0"/>
                    <a:pt x="0" y="1"/>
                  </a:cubicBezTo>
                  <a:cubicBezTo>
                    <a:pt x="0" y="1"/>
                    <a:pt x="0" y="1"/>
                    <a:pt x="0" y="0"/>
                  </a:cubicBezTo>
                  <a:cubicBezTo>
                    <a:pt x="0" y="0"/>
                    <a:pt x="1"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84" name="Freeform 172"/>
            <p:cNvSpPr/>
            <p:nvPr/>
          </p:nvSpPr>
          <p:spPr bwMode="auto">
            <a:xfrm>
              <a:off x="4800" y="199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85" name="Freeform 173"/>
            <p:cNvSpPr/>
            <p:nvPr/>
          </p:nvSpPr>
          <p:spPr bwMode="auto">
            <a:xfrm>
              <a:off x="2226" y="2048"/>
              <a:ext cx="0" cy="18"/>
            </a:xfrm>
            <a:custGeom>
              <a:avLst/>
              <a:gdLst>
                <a:gd name="T0" fmla="*/ 1 h 1"/>
                <a:gd name="T1" fmla="*/ 0 h 1"/>
                <a:gd name="T2" fmla="*/ 0 h 1"/>
                <a:gd name="T3" fmla="*/ 1 h 1"/>
              </a:gdLst>
              <a:ahLst/>
              <a:cxnLst>
                <a:cxn ang="0">
                  <a:pos x="0" y="T0"/>
                </a:cxn>
                <a:cxn ang="0">
                  <a:pos x="0" y="T1"/>
                </a:cxn>
                <a:cxn ang="0">
                  <a:pos x="0" y="T2"/>
                </a:cxn>
                <a:cxn ang="0">
                  <a:pos x="0" y="T3"/>
                </a:cxn>
              </a:cxnLst>
              <a:rect l="0" t="0" r="r" b="b"/>
              <a:pathLst>
                <a:path h="1">
                  <a:moveTo>
                    <a:pt x="0" y="1"/>
                  </a:moveTo>
                  <a:cubicBezTo>
                    <a:pt x="0" y="0"/>
                    <a:pt x="0" y="0"/>
                    <a:pt x="0" y="0"/>
                  </a:cubicBezTo>
                  <a:cubicBezTo>
                    <a:pt x="0" y="0"/>
                    <a:pt x="0" y="0"/>
                    <a:pt x="0" y="0"/>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86" name="Freeform 174"/>
            <p:cNvSpPr/>
            <p:nvPr/>
          </p:nvSpPr>
          <p:spPr bwMode="auto">
            <a:xfrm>
              <a:off x="4854" y="2031"/>
              <a:ext cx="0" cy="17"/>
            </a:xfrm>
            <a:custGeom>
              <a:avLst/>
              <a:gdLst>
                <a:gd name="T0" fmla="*/ 1 h 1"/>
                <a:gd name="T1" fmla="*/ 0 h 1"/>
                <a:gd name="T2" fmla="*/ 1 h 1"/>
                <a:gd name="T3" fmla="*/ 1 h 1"/>
              </a:gdLst>
              <a:ahLst/>
              <a:cxnLst>
                <a:cxn ang="0">
                  <a:pos x="0" y="T0"/>
                </a:cxn>
                <a:cxn ang="0">
                  <a:pos x="0" y="T1"/>
                </a:cxn>
                <a:cxn ang="0">
                  <a:pos x="0" y="T2"/>
                </a:cxn>
                <a:cxn ang="0">
                  <a:pos x="0" y="T3"/>
                </a:cxn>
              </a:cxnLst>
              <a:rect l="0" t="0" r="r" b="b"/>
              <a:pathLst>
                <a:path h="1">
                  <a:moveTo>
                    <a:pt x="0" y="1"/>
                  </a:moveTo>
                  <a:cubicBezTo>
                    <a:pt x="0" y="0"/>
                    <a:pt x="0" y="0"/>
                    <a:pt x="0" y="0"/>
                  </a:cubicBezTo>
                  <a:cubicBezTo>
                    <a:pt x="0" y="0"/>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87" name="Freeform 175"/>
            <p:cNvSpPr/>
            <p:nvPr/>
          </p:nvSpPr>
          <p:spPr bwMode="auto">
            <a:xfrm>
              <a:off x="5056" y="1995"/>
              <a:ext cx="0" cy="18"/>
            </a:xfrm>
            <a:custGeom>
              <a:avLst/>
              <a:gdLst>
                <a:gd name="T0" fmla="*/ 0 h 1"/>
                <a:gd name="T1" fmla="*/ 1 h 1"/>
                <a:gd name="T2" fmla="*/ 0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grpSp>
      <p:grpSp>
        <p:nvGrpSpPr>
          <p:cNvPr id="88" name="Group 103"/>
          <p:cNvGrpSpPr>
            <a:grpSpLocks noChangeAspect="1"/>
          </p:cNvGrpSpPr>
          <p:nvPr/>
        </p:nvGrpSpPr>
        <p:grpSpPr bwMode="auto">
          <a:xfrm>
            <a:off x="7871683" y="2409148"/>
            <a:ext cx="3359462" cy="59722"/>
            <a:chOff x="1579" y="1995"/>
            <a:chExt cx="8044" cy="143"/>
          </a:xfrm>
          <a:solidFill>
            <a:srgbClr val="005188"/>
          </a:solidFill>
        </p:grpSpPr>
        <p:sp>
          <p:nvSpPr>
            <p:cNvPr id="89" name="Freeform 104"/>
            <p:cNvSpPr>
              <a:spLocks noEditPoints="1"/>
            </p:cNvSpPr>
            <p:nvPr/>
          </p:nvSpPr>
          <p:spPr bwMode="auto">
            <a:xfrm>
              <a:off x="1579" y="1995"/>
              <a:ext cx="2938" cy="143"/>
            </a:xfrm>
            <a:custGeom>
              <a:avLst/>
              <a:gdLst>
                <a:gd name="T0" fmla="*/ 126 w 218"/>
                <a:gd name="T1" fmla="*/ 3 h 8"/>
                <a:gd name="T2" fmla="*/ 132 w 218"/>
                <a:gd name="T3" fmla="*/ 1 h 8"/>
                <a:gd name="T4" fmla="*/ 139 w 218"/>
                <a:gd name="T5" fmla="*/ 2 h 8"/>
                <a:gd name="T6" fmla="*/ 139 w 218"/>
                <a:gd name="T7" fmla="*/ 6 h 8"/>
                <a:gd name="T8" fmla="*/ 149 w 218"/>
                <a:gd name="T9" fmla="*/ 1 h 8"/>
                <a:gd name="T10" fmla="*/ 155 w 218"/>
                <a:gd name="T11" fmla="*/ 4 h 8"/>
                <a:gd name="T12" fmla="*/ 155 w 218"/>
                <a:gd name="T13" fmla="*/ 1 h 8"/>
                <a:gd name="T14" fmla="*/ 161 w 218"/>
                <a:gd name="T15" fmla="*/ 2 h 8"/>
                <a:gd name="T16" fmla="*/ 174 w 218"/>
                <a:gd name="T17" fmla="*/ 1 h 8"/>
                <a:gd name="T18" fmla="*/ 178 w 218"/>
                <a:gd name="T19" fmla="*/ 4 h 8"/>
                <a:gd name="T20" fmla="*/ 187 w 218"/>
                <a:gd name="T21" fmla="*/ 2 h 8"/>
                <a:gd name="T22" fmla="*/ 199 w 218"/>
                <a:gd name="T23" fmla="*/ 1 h 8"/>
                <a:gd name="T24" fmla="*/ 208 w 218"/>
                <a:gd name="T25" fmla="*/ 1 h 8"/>
                <a:gd name="T26" fmla="*/ 209 w 218"/>
                <a:gd name="T27" fmla="*/ 1 h 8"/>
                <a:gd name="T28" fmla="*/ 218 w 218"/>
                <a:gd name="T29" fmla="*/ 4 h 8"/>
                <a:gd name="T30" fmla="*/ 207 w 218"/>
                <a:gd name="T31" fmla="*/ 4 h 8"/>
                <a:gd name="T32" fmla="*/ 200 w 218"/>
                <a:gd name="T33" fmla="*/ 6 h 8"/>
                <a:gd name="T34" fmla="*/ 191 w 218"/>
                <a:gd name="T35" fmla="*/ 5 h 8"/>
                <a:gd name="T36" fmla="*/ 185 w 218"/>
                <a:gd name="T37" fmla="*/ 4 h 8"/>
                <a:gd name="T38" fmla="*/ 182 w 218"/>
                <a:gd name="T39" fmla="*/ 7 h 8"/>
                <a:gd name="T40" fmla="*/ 169 w 218"/>
                <a:gd name="T41" fmla="*/ 6 h 8"/>
                <a:gd name="T42" fmla="*/ 163 w 218"/>
                <a:gd name="T43" fmla="*/ 5 h 8"/>
                <a:gd name="T44" fmla="*/ 146 w 218"/>
                <a:gd name="T45" fmla="*/ 7 h 8"/>
                <a:gd name="T46" fmla="*/ 132 w 218"/>
                <a:gd name="T47" fmla="*/ 6 h 8"/>
                <a:gd name="T48" fmla="*/ 121 w 218"/>
                <a:gd name="T49" fmla="*/ 6 h 8"/>
                <a:gd name="T50" fmla="*/ 114 w 218"/>
                <a:gd name="T51" fmla="*/ 5 h 8"/>
                <a:gd name="T52" fmla="*/ 100 w 218"/>
                <a:gd name="T53" fmla="*/ 7 h 8"/>
                <a:gd name="T54" fmla="*/ 89 w 218"/>
                <a:gd name="T55" fmla="*/ 7 h 8"/>
                <a:gd name="T56" fmla="*/ 63 w 218"/>
                <a:gd name="T57" fmla="*/ 7 h 8"/>
                <a:gd name="T58" fmla="*/ 33 w 218"/>
                <a:gd name="T59" fmla="*/ 7 h 8"/>
                <a:gd name="T60" fmla="*/ 0 w 218"/>
                <a:gd name="T61" fmla="*/ 5 h 8"/>
                <a:gd name="T62" fmla="*/ 24 w 218"/>
                <a:gd name="T63" fmla="*/ 3 h 8"/>
                <a:gd name="T64" fmla="*/ 44 w 218"/>
                <a:gd name="T65" fmla="*/ 2 h 8"/>
                <a:gd name="T66" fmla="*/ 54 w 218"/>
                <a:gd name="T67" fmla="*/ 4 h 8"/>
                <a:gd name="T68" fmla="*/ 64 w 218"/>
                <a:gd name="T69" fmla="*/ 3 h 8"/>
                <a:gd name="T70" fmla="*/ 70 w 218"/>
                <a:gd name="T71" fmla="*/ 3 h 8"/>
                <a:gd name="T72" fmla="*/ 85 w 218"/>
                <a:gd name="T73" fmla="*/ 2 h 8"/>
                <a:gd name="T74" fmla="*/ 94 w 218"/>
                <a:gd name="T75" fmla="*/ 2 h 8"/>
                <a:gd name="T76" fmla="*/ 102 w 218"/>
                <a:gd name="T77" fmla="*/ 3 h 8"/>
                <a:gd name="T78" fmla="*/ 175 w 218"/>
                <a:gd name="T79" fmla="*/ 6 h 8"/>
                <a:gd name="T80" fmla="*/ 187 w 218"/>
                <a:gd name="T81" fmla="*/ 2 h 8"/>
                <a:gd name="T82" fmla="*/ 187 w 218"/>
                <a:gd name="T83" fmla="*/ 4 h 8"/>
                <a:gd name="T84" fmla="*/ 75 w 218"/>
                <a:gd name="T85" fmla="*/ 4 h 8"/>
                <a:gd name="T86" fmla="*/ 172 w 218"/>
                <a:gd name="T87" fmla="*/ 3 h 8"/>
                <a:gd name="T88" fmla="*/ 182 w 218"/>
                <a:gd name="T89" fmla="*/ 4 h 8"/>
                <a:gd name="T90" fmla="*/ 34 w 218"/>
                <a:gd name="T91" fmla="*/ 4 h 8"/>
                <a:gd name="T92" fmla="*/ 207 w 218"/>
                <a:gd name="T93" fmla="*/ 4 h 8"/>
                <a:gd name="T94" fmla="*/ 212 w 218"/>
                <a:gd name="T95" fmla="*/ 3 h 8"/>
                <a:gd name="T96" fmla="*/ 114 w 218"/>
                <a:gd name="T97" fmla="*/ 4 h 8"/>
                <a:gd name="T98" fmla="*/ 159 w 218"/>
                <a:gd name="T99" fmla="*/ 5 h 8"/>
                <a:gd name="T100" fmla="*/ 45 w 218"/>
                <a:gd name="T101" fmla="*/ 5 h 8"/>
                <a:gd name="T102" fmla="*/ 197 w 218"/>
                <a:gd name="T103" fmla="*/ 1 h 8"/>
                <a:gd name="T104" fmla="*/ 125 w 218"/>
                <a:gd name="T105" fmla="*/ 6 h 8"/>
                <a:gd name="T106" fmla="*/ 155 w 218"/>
                <a:gd name="T107" fmla="*/ 3 h 8"/>
                <a:gd name="T108" fmla="*/ 38 w 218"/>
                <a:gd name="T109" fmla="*/ 4 h 8"/>
                <a:gd name="T110" fmla="*/ 205 w 218"/>
                <a:gd name="T111" fmla="*/ 4 h 8"/>
                <a:gd name="T112" fmla="*/ 171 w 218"/>
                <a:gd name="T113" fmla="*/ 3 h 8"/>
                <a:gd name="T114" fmla="*/ 148 w 218"/>
                <a:gd name="T115" fmla="*/ 4 h 8"/>
                <a:gd name="T116" fmla="*/ 125 w 218"/>
                <a:gd name="T117" fmla="*/ 3 h 8"/>
                <a:gd name="T118" fmla="*/ 91 w 218"/>
                <a:gd name="T119" fmla="*/ 5 h 8"/>
                <a:gd name="T120" fmla="*/ 212 w 218"/>
                <a:gd name="T121" fmla="*/ 4 h 8"/>
                <a:gd name="T122" fmla="*/ 93 w 218"/>
                <a:gd name="T123" fmla="*/ 2 h 8"/>
                <a:gd name="T124" fmla="*/ 55 w 218"/>
                <a:gd name="T125" fmla="*/ 5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18" h="8">
                  <a:moveTo>
                    <a:pt x="122" y="2"/>
                  </a:moveTo>
                  <a:cubicBezTo>
                    <a:pt x="122" y="2"/>
                    <a:pt x="122" y="2"/>
                    <a:pt x="122" y="2"/>
                  </a:cubicBezTo>
                  <a:cubicBezTo>
                    <a:pt x="122" y="2"/>
                    <a:pt x="122" y="3"/>
                    <a:pt x="122" y="3"/>
                  </a:cubicBezTo>
                  <a:cubicBezTo>
                    <a:pt x="122" y="3"/>
                    <a:pt x="121" y="2"/>
                    <a:pt x="121" y="2"/>
                  </a:cubicBezTo>
                  <a:cubicBezTo>
                    <a:pt x="121" y="2"/>
                    <a:pt x="121" y="2"/>
                    <a:pt x="120" y="3"/>
                  </a:cubicBezTo>
                  <a:cubicBezTo>
                    <a:pt x="120" y="3"/>
                    <a:pt x="120" y="3"/>
                    <a:pt x="120" y="3"/>
                  </a:cubicBezTo>
                  <a:cubicBezTo>
                    <a:pt x="121" y="3"/>
                    <a:pt x="121" y="3"/>
                    <a:pt x="122" y="3"/>
                  </a:cubicBezTo>
                  <a:cubicBezTo>
                    <a:pt x="122" y="4"/>
                    <a:pt x="122" y="3"/>
                    <a:pt x="122" y="3"/>
                  </a:cubicBezTo>
                  <a:cubicBezTo>
                    <a:pt x="122" y="3"/>
                    <a:pt x="122" y="3"/>
                    <a:pt x="122" y="3"/>
                  </a:cubicBezTo>
                  <a:cubicBezTo>
                    <a:pt x="123" y="2"/>
                    <a:pt x="123" y="2"/>
                    <a:pt x="123" y="2"/>
                  </a:cubicBezTo>
                  <a:cubicBezTo>
                    <a:pt x="123" y="2"/>
                    <a:pt x="123" y="2"/>
                    <a:pt x="123" y="2"/>
                  </a:cubicBezTo>
                  <a:cubicBezTo>
                    <a:pt x="123" y="2"/>
                    <a:pt x="123" y="2"/>
                    <a:pt x="124" y="2"/>
                  </a:cubicBezTo>
                  <a:cubicBezTo>
                    <a:pt x="124" y="2"/>
                    <a:pt x="124" y="2"/>
                    <a:pt x="124" y="2"/>
                  </a:cubicBezTo>
                  <a:cubicBezTo>
                    <a:pt x="124" y="2"/>
                    <a:pt x="124" y="3"/>
                    <a:pt x="124" y="2"/>
                  </a:cubicBezTo>
                  <a:cubicBezTo>
                    <a:pt x="125" y="2"/>
                    <a:pt x="125" y="2"/>
                    <a:pt x="126" y="2"/>
                  </a:cubicBezTo>
                  <a:cubicBezTo>
                    <a:pt x="126" y="2"/>
                    <a:pt x="126" y="2"/>
                    <a:pt x="126" y="2"/>
                  </a:cubicBezTo>
                  <a:cubicBezTo>
                    <a:pt x="126" y="2"/>
                    <a:pt x="126" y="3"/>
                    <a:pt x="126" y="3"/>
                  </a:cubicBezTo>
                  <a:cubicBezTo>
                    <a:pt x="126" y="3"/>
                    <a:pt x="126" y="3"/>
                    <a:pt x="126" y="3"/>
                  </a:cubicBezTo>
                  <a:cubicBezTo>
                    <a:pt x="126" y="3"/>
                    <a:pt x="126" y="3"/>
                    <a:pt x="127" y="3"/>
                  </a:cubicBezTo>
                  <a:cubicBezTo>
                    <a:pt x="127" y="3"/>
                    <a:pt x="127" y="2"/>
                    <a:pt x="127" y="2"/>
                  </a:cubicBezTo>
                  <a:cubicBezTo>
                    <a:pt x="128" y="1"/>
                    <a:pt x="128" y="1"/>
                    <a:pt x="129" y="1"/>
                  </a:cubicBezTo>
                  <a:cubicBezTo>
                    <a:pt x="129" y="1"/>
                    <a:pt x="129" y="1"/>
                    <a:pt x="129" y="1"/>
                  </a:cubicBezTo>
                  <a:cubicBezTo>
                    <a:pt x="130" y="1"/>
                    <a:pt x="130" y="1"/>
                    <a:pt x="130" y="1"/>
                  </a:cubicBezTo>
                  <a:cubicBezTo>
                    <a:pt x="130" y="2"/>
                    <a:pt x="130" y="2"/>
                    <a:pt x="130" y="3"/>
                  </a:cubicBezTo>
                  <a:cubicBezTo>
                    <a:pt x="130" y="2"/>
                    <a:pt x="130" y="2"/>
                    <a:pt x="130" y="2"/>
                  </a:cubicBezTo>
                  <a:cubicBezTo>
                    <a:pt x="130" y="2"/>
                    <a:pt x="130" y="2"/>
                    <a:pt x="130" y="2"/>
                  </a:cubicBezTo>
                  <a:cubicBezTo>
                    <a:pt x="130" y="2"/>
                    <a:pt x="129" y="2"/>
                    <a:pt x="129" y="2"/>
                  </a:cubicBezTo>
                  <a:cubicBezTo>
                    <a:pt x="129" y="2"/>
                    <a:pt x="129" y="2"/>
                    <a:pt x="129" y="2"/>
                  </a:cubicBezTo>
                  <a:cubicBezTo>
                    <a:pt x="129" y="2"/>
                    <a:pt x="129" y="3"/>
                    <a:pt x="129" y="3"/>
                  </a:cubicBezTo>
                  <a:cubicBezTo>
                    <a:pt x="129" y="3"/>
                    <a:pt x="129" y="3"/>
                    <a:pt x="129" y="3"/>
                  </a:cubicBezTo>
                  <a:cubicBezTo>
                    <a:pt x="130" y="3"/>
                    <a:pt x="130" y="2"/>
                    <a:pt x="130" y="2"/>
                  </a:cubicBezTo>
                  <a:cubicBezTo>
                    <a:pt x="130" y="2"/>
                    <a:pt x="129" y="3"/>
                    <a:pt x="130" y="3"/>
                  </a:cubicBezTo>
                  <a:cubicBezTo>
                    <a:pt x="130" y="3"/>
                    <a:pt x="131" y="4"/>
                    <a:pt x="131" y="3"/>
                  </a:cubicBezTo>
                  <a:cubicBezTo>
                    <a:pt x="131" y="3"/>
                    <a:pt x="132" y="3"/>
                    <a:pt x="132" y="2"/>
                  </a:cubicBezTo>
                  <a:cubicBezTo>
                    <a:pt x="132" y="2"/>
                    <a:pt x="132" y="2"/>
                    <a:pt x="132" y="1"/>
                  </a:cubicBezTo>
                  <a:cubicBezTo>
                    <a:pt x="132" y="1"/>
                    <a:pt x="132" y="1"/>
                    <a:pt x="132" y="1"/>
                  </a:cubicBezTo>
                  <a:cubicBezTo>
                    <a:pt x="132" y="1"/>
                    <a:pt x="132" y="1"/>
                    <a:pt x="132" y="1"/>
                  </a:cubicBezTo>
                  <a:cubicBezTo>
                    <a:pt x="132" y="2"/>
                    <a:pt x="132" y="2"/>
                    <a:pt x="132" y="3"/>
                  </a:cubicBezTo>
                  <a:cubicBezTo>
                    <a:pt x="132" y="3"/>
                    <a:pt x="132" y="3"/>
                    <a:pt x="132" y="3"/>
                  </a:cubicBezTo>
                  <a:cubicBezTo>
                    <a:pt x="132" y="3"/>
                    <a:pt x="132" y="4"/>
                    <a:pt x="132" y="4"/>
                  </a:cubicBezTo>
                  <a:cubicBezTo>
                    <a:pt x="132" y="4"/>
                    <a:pt x="133" y="4"/>
                    <a:pt x="133" y="4"/>
                  </a:cubicBezTo>
                  <a:cubicBezTo>
                    <a:pt x="133" y="4"/>
                    <a:pt x="134" y="4"/>
                    <a:pt x="134" y="5"/>
                  </a:cubicBezTo>
                  <a:cubicBezTo>
                    <a:pt x="134" y="5"/>
                    <a:pt x="134" y="5"/>
                    <a:pt x="134" y="5"/>
                  </a:cubicBezTo>
                  <a:cubicBezTo>
                    <a:pt x="134" y="4"/>
                    <a:pt x="134" y="5"/>
                    <a:pt x="134" y="5"/>
                  </a:cubicBezTo>
                  <a:cubicBezTo>
                    <a:pt x="134" y="4"/>
                    <a:pt x="134" y="4"/>
                    <a:pt x="134" y="4"/>
                  </a:cubicBezTo>
                  <a:cubicBezTo>
                    <a:pt x="134" y="3"/>
                    <a:pt x="133" y="3"/>
                    <a:pt x="133" y="3"/>
                  </a:cubicBezTo>
                  <a:cubicBezTo>
                    <a:pt x="133" y="3"/>
                    <a:pt x="133" y="3"/>
                    <a:pt x="132" y="3"/>
                  </a:cubicBezTo>
                  <a:cubicBezTo>
                    <a:pt x="133" y="3"/>
                    <a:pt x="133" y="3"/>
                    <a:pt x="133" y="3"/>
                  </a:cubicBezTo>
                  <a:cubicBezTo>
                    <a:pt x="133" y="3"/>
                    <a:pt x="133" y="2"/>
                    <a:pt x="134" y="2"/>
                  </a:cubicBezTo>
                  <a:cubicBezTo>
                    <a:pt x="134" y="2"/>
                    <a:pt x="133" y="1"/>
                    <a:pt x="133" y="1"/>
                  </a:cubicBezTo>
                  <a:cubicBezTo>
                    <a:pt x="134" y="1"/>
                    <a:pt x="134" y="1"/>
                    <a:pt x="134" y="1"/>
                  </a:cubicBezTo>
                  <a:cubicBezTo>
                    <a:pt x="134" y="1"/>
                    <a:pt x="135" y="1"/>
                    <a:pt x="135" y="1"/>
                  </a:cubicBezTo>
                  <a:cubicBezTo>
                    <a:pt x="135" y="1"/>
                    <a:pt x="136" y="1"/>
                    <a:pt x="136" y="1"/>
                  </a:cubicBezTo>
                  <a:cubicBezTo>
                    <a:pt x="137" y="1"/>
                    <a:pt x="138" y="1"/>
                    <a:pt x="139" y="2"/>
                  </a:cubicBezTo>
                  <a:cubicBezTo>
                    <a:pt x="139" y="1"/>
                    <a:pt x="140" y="1"/>
                    <a:pt x="140" y="1"/>
                  </a:cubicBezTo>
                  <a:cubicBezTo>
                    <a:pt x="140" y="1"/>
                    <a:pt x="140" y="1"/>
                    <a:pt x="140" y="1"/>
                  </a:cubicBezTo>
                  <a:cubicBezTo>
                    <a:pt x="141" y="1"/>
                    <a:pt x="142" y="1"/>
                    <a:pt x="143" y="1"/>
                  </a:cubicBezTo>
                  <a:cubicBezTo>
                    <a:pt x="143" y="1"/>
                    <a:pt x="143" y="1"/>
                    <a:pt x="143" y="2"/>
                  </a:cubicBezTo>
                  <a:cubicBezTo>
                    <a:pt x="143" y="2"/>
                    <a:pt x="143" y="2"/>
                    <a:pt x="143" y="2"/>
                  </a:cubicBezTo>
                  <a:cubicBezTo>
                    <a:pt x="142" y="2"/>
                    <a:pt x="142" y="2"/>
                    <a:pt x="142" y="2"/>
                  </a:cubicBezTo>
                  <a:cubicBezTo>
                    <a:pt x="142" y="1"/>
                    <a:pt x="141" y="1"/>
                    <a:pt x="141" y="1"/>
                  </a:cubicBezTo>
                  <a:cubicBezTo>
                    <a:pt x="141" y="1"/>
                    <a:pt x="141" y="1"/>
                    <a:pt x="141" y="1"/>
                  </a:cubicBezTo>
                  <a:cubicBezTo>
                    <a:pt x="141" y="2"/>
                    <a:pt x="141" y="2"/>
                    <a:pt x="141" y="2"/>
                  </a:cubicBezTo>
                  <a:cubicBezTo>
                    <a:pt x="141" y="2"/>
                    <a:pt x="141" y="2"/>
                    <a:pt x="141" y="2"/>
                  </a:cubicBezTo>
                  <a:cubicBezTo>
                    <a:pt x="141" y="2"/>
                    <a:pt x="141" y="2"/>
                    <a:pt x="141" y="2"/>
                  </a:cubicBezTo>
                  <a:cubicBezTo>
                    <a:pt x="141" y="2"/>
                    <a:pt x="141" y="3"/>
                    <a:pt x="141" y="3"/>
                  </a:cubicBezTo>
                  <a:cubicBezTo>
                    <a:pt x="141" y="2"/>
                    <a:pt x="141" y="2"/>
                    <a:pt x="141" y="2"/>
                  </a:cubicBezTo>
                  <a:cubicBezTo>
                    <a:pt x="140" y="2"/>
                    <a:pt x="140" y="2"/>
                    <a:pt x="140" y="2"/>
                  </a:cubicBezTo>
                  <a:cubicBezTo>
                    <a:pt x="140" y="2"/>
                    <a:pt x="140" y="2"/>
                    <a:pt x="140" y="2"/>
                  </a:cubicBezTo>
                  <a:cubicBezTo>
                    <a:pt x="140" y="2"/>
                    <a:pt x="140" y="3"/>
                    <a:pt x="140" y="3"/>
                  </a:cubicBezTo>
                  <a:cubicBezTo>
                    <a:pt x="139" y="3"/>
                    <a:pt x="139" y="4"/>
                    <a:pt x="139" y="5"/>
                  </a:cubicBezTo>
                  <a:cubicBezTo>
                    <a:pt x="139" y="5"/>
                    <a:pt x="139" y="5"/>
                    <a:pt x="139" y="6"/>
                  </a:cubicBezTo>
                  <a:cubicBezTo>
                    <a:pt x="139" y="6"/>
                    <a:pt x="140" y="6"/>
                    <a:pt x="140" y="6"/>
                  </a:cubicBezTo>
                  <a:cubicBezTo>
                    <a:pt x="140" y="6"/>
                    <a:pt x="140" y="6"/>
                    <a:pt x="140" y="6"/>
                  </a:cubicBezTo>
                  <a:cubicBezTo>
                    <a:pt x="140" y="6"/>
                    <a:pt x="140" y="6"/>
                    <a:pt x="140" y="6"/>
                  </a:cubicBezTo>
                  <a:cubicBezTo>
                    <a:pt x="140" y="6"/>
                    <a:pt x="140" y="6"/>
                    <a:pt x="140" y="6"/>
                  </a:cubicBezTo>
                  <a:cubicBezTo>
                    <a:pt x="140" y="5"/>
                    <a:pt x="140" y="5"/>
                    <a:pt x="140" y="4"/>
                  </a:cubicBezTo>
                  <a:cubicBezTo>
                    <a:pt x="140" y="4"/>
                    <a:pt x="141" y="4"/>
                    <a:pt x="141" y="4"/>
                  </a:cubicBezTo>
                  <a:cubicBezTo>
                    <a:pt x="141" y="4"/>
                    <a:pt x="141" y="4"/>
                    <a:pt x="141" y="4"/>
                  </a:cubicBezTo>
                  <a:cubicBezTo>
                    <a:pt x="142" y="4"/>
                    <a:pt x="142" y="4"/>
                    <a:pt x="143" y="4"/>
                  </a:cubicBezTo>
                  <a:cubicBezTo>
                    <a:pt x="143" y="4"/>
                    <a:pt x="143" y="4"/>
                    <a:pt x="143" y="4"/>
                  </a:cubicBezTo>
                  <a:cubicBezTo>
                    <a:pt x="143" y="4"/>
                    <a:pt x="143" y="4"/>
                    <a:pt x="143" y="4"/>
                  </a:cubicBezTo>
                  <a:cubicBezTo>
                    <a:pt x="143" y="4"/>
                    <a:pt x="143" y="4"/>
                    <a:pt x="143" y="3"/>
                  </a:cubicBezTo>
                  <a:cubicBezTo>
                    <a:pt x="143" y="3"/>
                    <a:pt x="143" y="3"/>
                    <a:pt x="143" y="3"/>
                  </a:cubicBezTo>
                  <a:cubicBezTo>
                    <a:pt x="144" y="3"/>
                    <a:pt x="144" y="3"/>
                    <a:pt x="144" y="3"/>
                  </a:cubicBezTo>
                  <a:cubicBezTo>
                    <a:pt x="144" y="2"/>
                    <a:pt x="144" y="2"/>
                    <a:pt x="145" y="2"/>
                  </a:cubicBezTo>
                  <a:cubicBezTo>
                    <a:pt x="145" y="2"/>
                    <a:pt x="145" y="2"/>
                    <a:pt x="145" y="1"/>
                  </a:cubicBezTo>
                  <a:cubicBezTo>
                    <a:pt x="145" y="1"/>
                    <a:pt x="145" y="1"/>
                    <a:pt x="146" y="1"/>
                  </a:cubicBezTo>
                  <a:cubicBezTo>
                    <a:pt x="146" y="1"/>
                    <a:pt x="147" y="1"/>
                    <a:pt x="147" y="1"/>
                  </a:cubicBezTo>
                  <a:cubicBezTo>
                    <a:pt x="148" y="1"/>
                    <a:pt x="148" y="1"/>
                    <a:pt x="149" y="1"/>
                  </a:cubicBezTo>
                  <a:cubicBezTo>
                    <a:pt x="149" y="1"/>
                    <a:pt x="150" y="1"/>
                    <a:pt x="150" y="1"/>
                  </a:cubicBezTo>
                  <a:cubicBezTo>
                    <a:pt x="150" y="1"/>
                    <a:pt x="150" y="1"/>
                    <a:pt x="150" y="1"/>
                  </a:cubicBezTo>
                  <a:cubicBezTo>
                    <a:pt x="150" y="1"/>
                    <a:pt x="150" y="1"/>
                    <a:pt x="150" y="1"/>
                  </a:cubicBezTo>
                  <a:cubicBezTo>
                    <a:pt x="150" y="2"/>
                    <a:pt x="150" y="2"/>
                    <a:pt x="150" y="2"/>
                  </a:cubicBezTo>
                  <a:cubicBezTo>
                    <a:pt x="150" y="2"/>
                    <a:pt x="151" y="2"/>
                    <a:pt x="151" y="2"/>
                  </a:cubicBezTo>
                  <a:cubicBezTo>
                    <a:pt x="151" y="2"/>
                    <a:pt x="152" y="2"/>
                    <a:pt x="152" y="2"/>
                  </a:cubicBezTo>
                  <a:cubicBezTo>
                    <a:pt x="152" y="1"/>
                    <a:pt x="151" y="1"/>
                    <a:pt x="152" y="1"/>
                  </a:cubicBezTo>
                  <a:cubicBezTo>
                    <a:pt x="152" y="1"/>
                    <a:pt x="152" y="1"/>
                    <a:pt x="152" y="1"/>
                  </a:cubicBezTo>
                  <a:cubicBezTo>
                    <a:pt x="152" y="2"/>
                    <a:pt x="152" y="2"/>
                    <a:pt x="153" y="2"/>
                  </a:cubicBezTo>
                  <a:cubicBezTo>
                    <a:pt x="153" y="2"/>
                    <a:pt x="153" y="1"/>
                    <a:pt x="153" y="1"/>
                  </a:cubicBezTo>
                  <a:cubicBezTo>
                    <a:pt x="153" y="1"/>
                    <a:pt x="153" y="1"/>
                    <a:pt x="153" y="1"/>
                  </a:cubicBezTo>
                  <a:cubicBezTo>
                    <a:pt x="153" y="1"/>
                    <a:pt x="153" y="1"/>
                    <a:pt x="153" y="1"/>
                  </a:cubicBezTo>
                  <a:cubicBezTo>
                    <a:pt x="153" y="1"/>
                    <a:pt x="154" y="1"/>
                    <a:pt x="154" y="1"/>
                  </a:cubicBezTo>
                  <a:cubicBezTo>
                    <a:pt x="154" y="1"/>
                    <a:pt x="154" y="2"/>
                    <a:pt x="154" y="2"/>
                  </a:cubicBezTo>
                  <a:cubicBezTo>
                    <a:pt x="154" y="2"/>
                    <a:pt x="154" y="2"/>
                    <a:pt x="155" y="2"/>
                  </a:cubicBezTo>
                  <a:cubicBezTo>
                    <a:pt x="155" y="3"/>
                    <a:pt x="155" y="3"/>
                    <a:pt x="156" y="3"/>
                  </a:cubicBezTo>
                  <a:cubicBezTo>
                    <a:pt x="155" y="3"/>
                    <a:pt x="155" y="3"/>
                    <a:pt x="155" y="3"/>
                  </a:cubicBezTo>
                  <a:cubicBezTo>
                    <a:pt x="155" y="3"/>
                    <a:pt x="155" y="4"/>
                    <a:pt x="155" y="4"/>
                  </a:cubicBezTo>
                  <a:cubicBezTo>
                    <a:pt x="155" y="4"/>
                    <a:pt x="155" y="4"/>
                    <a:pt x="155" y="4"/>
                  </a:cubicBezTo>
                  <a:cubicBezTo>
                    <a:pt x="155" y="4"/>
                    <a:pt x="155" y="4"/>
                    <a:pt x="155" y="5"/>
                  </a:cubicBezTo>
                  <a:cubicBezTo>
                    <a:pt x="155" y="5"/>
                    <a:pt x="155" y="5"/>
                    <a:pt x="155" y="5"/>
                  </a:cubicBezTo>
                  <a:cubicBezTo>
                    <a:pt x="155" y="4"/>
                    <a:pt x="155" y="4"/>
                    <a:pt x="155" y="4"/>
                  </a:cubicBezTo>
                  <a:cubicBezTo>
                    <a:pt x="155" y="4"/>
                    <a:pt x="155" y="4"/>
                    <a:pt x="155" y="4"/>
                  </a:cubicBezTo>
                  <a:cubicBezTo>
                    <a:pt x="156" y="4"/>
                    <a:pt x="156" y="4"/>
                    <a:pt x="156" y="4"/>
                  </a:cubicBezTo>
                  <a:cubicBezTo>
                    <a:pt x="156" y="4"/>
                    <a:pt x="157" y="4"/>
                    <a:pt x="157" y="4"/>
                  </a:cubicBezTo>
                  <a:cubicBezTo>
                    <a:pt x="157" y="4"/>
                    <a:pt x="157" y="4"/>
                    <a:pt x="158" y="4"/>
                  </a:cubicBezTo>
                  <a:cubicBezTo>
                    <a:pt x="158" y="4"/>
                    <a:pt x="158" y="3"/>
                    <a:pt x="158" y="3"/>
                  </a:cubicBezTo>
                  <a:cubicBezTo>
                    <a:pt x="158" y="3"/>
                    <a:pt x="158" y="3"/>
                    <a:pt x="158" y="3"/>
                  </a:cubicBezTo>
                  <a:cubicBezTo>
                    <a:pt x="158" y="3"/>
                    <a:pt x="157" y="3"/>
                    <a:pt x="157" y="3"/>
                  </a:cubicBezTo>
                  <a:cubicBezTo>
                    <a:pt x="157" y="2"/>
                    <a:pt x="157" y="2"/>
                    <a:pt x="156" y="2"/>
                  </a:cubicBezTo>
                  <a:cubicBezTo>
                    <a:pt x="156" y="2"/>
                    <a:pt x="156" y="2"/>
                    <a:pt x="156" y="3"/>
                  </a:cubicBezTo>
                  <a:cubicBezTo>
                    <a:pt x="156" y="3"/>
                    <a:pt x="156" y="3"/>
                    <a:pt x="156" y="3"/>
                  </a:cubicBezTo>
                  <a:cubicBezTo>
                    <a:pt x="156" y="2"/>
                    <a:pt x="156" y="2"/>
                    <a:pt x="155" y="2"/>
                  </a:cubicBezTo>
                  <a:cubicBezTo>
                    <a:pt x="155" y="2"/>
                    <a:pt x="155" y="2"/>
                    <a:pt x="155" y="2"/>
                  </a:cubicBezTo>
                  <a:cubicBezTo>
                    <a:pt x="155" y="2"/>
                    <a:pt x="155" y="2"/>
                    <a:pt x="155" y="1"/>
                  </a:cubicBezTo>
                  <a:cubicBezTo>
                    <a:pt x="155" y="1"/>
                    <a:pt x="155" y="1"/>
                    <a:pt x="155" y="1"/>
                  </a:cubicBezTo>
                  <a:cubicBezTo>
                    <a:pt x="155" y="1"/>
                    <a:pt x="155" y="1"/>
                    <a:pt x="155" y="1"/>
                  </a:cubicBezTo>
                  <a:cubicBezTo>
                    <a:pt x="156" y="1"/>
                    <a:pt x="156" y="1"/>
                    <a:pt x="156" y="2"/>
                  </a:cubicBezTo>
                  <a:cubicBezTo>
                    <a:pt x="156" y="2"/>
                    <a:pt x="156" y="2"/>
                    <a:pt x="156" y="2"/>
                  </a:cubicBezTo>
                  <a:cubicBezTo>
                    <a:pt x="156" y="1"/>
                    <a:pt x="157" y="1"/>
                    <a:pt x="157" y="1"/>
                  </a:cubicBezTo>
                  <a:cubicBezTo>
                    <a:pt x="158" y="1"/>
                    <a:pt x="158" y="1"/>
                    <a:pt x="158" y="1"/>
                  </a:cubicBezTo>
                  <a:cubicBezTo>
                    <a:pt x="158" y="1"/>
                    <a:pt x="159" y="1"/>
                    <a:pt x="159" y="1"/>
                  </a:cubicBezTo>
                  <a:cubicBezTo>
                    <a:pt x="159" y="2"/>
                    <a:pt x="159" y="2"/>
                    <a:pt x="159" y="2"/>
                  </a:cubicBezTo>
                  <a:cubicBezTo>
                    <a:pt x="159" y="3"/>
                    <a:pt x="160" y="3"/>
                    <a:pt x="160" y="3"/>
                  </a:cubicBezTo>
                  <a:cubicBezTo>
                    <a:pt x="160" y="3"/>
                    <a:pt x="160" y="3"/>
                    <a:pt x="160" y="3"/>
                  </a:cubicBezTo>
                  <a:cubicBezTo>
                    <a:pt x="160" y="3"/>
                    <a:pt x="160" y="4"/>
                    <a:pt x="160" y="4"/>
                  </a:cubicBezTo>
                  <a:cubicBezTo>
                    <a:pt x="160" y="4"/>
                    <a:pt x="161" y="4"/>
                    <a:pt x="161" y="3"/>
                  </a:cubicBezTo>
                  <a:cubicBezTo>
                    <a:pt x="161" y="3"/>
                    <a:pt x="161" y="3"/>
                    <a:pt x="161" y="3"/>
                  </a:cubicBezTo>
                  <a:cubicBezTo>
                    <a:pt x="161" y="3"/>
                    <a:pt x="160" y="3"/>
                    <a:pt x="160" y="2"/>
                  </a:cubicBezTo>
                  <a:cubicBezTo>
                    <a:pt x="160" y="2"/>
                    <a:pt x="160" y="2"/>
                    <a:pt x="160" y="2"/>
                  </a:cubicBezTo>
                  <a:cubicBezTo>
                    <a:pt x="160" y="1"/>
                    <a:pt x="160" y="1"/>
                    <a:pt x="160" y="1"/>
                  </a:cubicBezTo>
                  <a:cubicBezTo>
                    <a:pt x="160" y="1"/>
                    <a:pt x="160" y="1"/>
                    <a:pt x="160" y="1"/>
                  </a:cubicBezTo>
                  <a:cubicBezTo>
                    <a:pt x="160" y="1"/>
                    <a:pt x="161" y="1"/>
                    <a:pt x="161" y="1"/>
                  </a:cubicBezTo>
                  <a:cubicBezTo>
                    <a:pt x="161" y="1"/>
                    <a:pt x="161" y="1"/>
                    <a:pt x="161" y="2"/>
                  </a:cubicBezTo>
                  <a:cubicBezTo>
                    <a:pt x="161" y="2"/>
                    <a:pt x="161" y="2"/>
                    <a:pt x="161" y="2"/>
                  </a:cubicBezTo>
                  <a:cubicBezTo>
                    <a:pt x="161" y="2"/>
                    <a:pt x="162" y="2"/>
                    <a:pt x="162" y="2"/>
                  </a:cubicBezTo>
                  <a:cubicBezTo>
                    <a:pt x="162" y="2"/>
                    <a:pt x="162" y="2"/>
                    <a:pt x="162" y="2"/>
                  </a:cubicBezTo>
                  <a:cubicBezTo>
                    <a:pt x="162" y="1"/>
                    <a:pt x="162" y="1"/>
                    <a:pt x="162" y="1"/>
                  </a:cubicBezTo>
                  <a:cubicBezTo>
                    <a:pt x="163" y="1"/>
                    <a:pt x="163" y="1"/>
                    <a:pt x="163" y="1"/>
                  </a:cubicBezTo>
                  <a:cubicBezTo>
                    <a:pt x="164" y="1"/>
                    <a:pt x="164" y="2"/>
                    <a:pt x="164" y="2"/>
                  </a:cubicBezTo>
                  <a:cubicBezTo>
                    <a:pt x="164" y="2"/>
                    <a:pt x="164" y="2"/>
                    <a:pt x="164" y="2"/>
                  </a:cubicBezTo>
                  <a:cubicBezTo>
                    <a:pt x="164" y="2"/>
                    <a:pt x="165" y="2"/>
                    <a:pt x="165" y="1"/>
                  </a:cubicBezTo>
                  <a:cubicBezTo>
                    <a:pt x="165" y="1"/>
                    <a:pt x="165" y="1"/>
                    <a:pt x="166" y="1"/>
                  </a:cubicBezTo>
                  <a:cubicBezTo>
                    <a:pt x="166" y="1"/>
                    <a:pt x="167" y="1"/>
                    <a:pt x="167" y="1"/>
                  </a:cubicBezTo>
                  <a:cubicBezTo>
                    <a:pt x="167" y="1"/>
                    <a:pt x="168" y="1"/>
                    <a:pt x="168" y="1"/>
                  </a:cubicBezTo>
                  <a:cubicBezTo>
                    <a:pt x="168" y="1"/>
                    <a:pt x="169" y="1"/>
                    <a:pt x="169" y="0"/>
                  </a:cubicBezTo>
                  <a:cubicBezTo>
                    <a:pt x="169" y="0"/>
                    <a:pt x="170" y="1"/>
                    <a:pt x="170" y="1"/>
                  </a:cubicBezTo>
                  <a:cubicBezTo>
                    <a:pt x="170" y="1"/>
                    <a:pt x="171" y="1"/>
                    <a:pt x="171" y="0"/>
                  </a:cubicBezTo>
                  <a:cubicBezTo>
                    <a:pt x="171" y="1"/>
                    <a:pt x="171" y="1"/>
                    <a:pt x="172" y="1"/>
                  </a:cubicBezTo>
                  <a:cubicBezTo>
                    <a:pt x="172" y="1"/>
                    <a:pt x="172" y="1"/>
                    <a:pt x="172" y="1"/>
                  </a:cubicBezTo>
                  <a:cubicBezTo>
                    <a:pt x="173" y="1"/>
                    <a:pt x="173" y="1"/>
                    <a:pt x="173" y="0"/>
                  </a:cubicBezTo>
                  <a:cubicBezTo>
                    <a:pt x="173" y="1"/>
                    <a:pt x="173" y="1"/>
                    <a:pt x="174" y="1"/>
                  </a:cubicBezTo>
                  <a:cubicBezTo>
                    <a:pt x="174" y="1"/>
                    <a:pt x="174" y="1"/>
                    <a:pt x="174" y="1"/>
                  </a:cubicBezTo>
                  <a:cubicBezTo>
                    <a:pt x="174" y="1"/>
                    <a:pt x="174" y="2"/>
                    <a:pt x="174" y="2"/>
                  </a:cubicBezTo>
                  <a:cubicBezTo>
                    <a:pt x="174" y="2"/>
                    <a:pt x="175" y="2"/>
                    <a:pt x="175" y="2"/>
                  </a:cubicBezTo>
                  <a:cubicBezTo>
                    <a:pt x="175" y="2"/>
                    <a:pt x="176" y="2"/>
                    <a:pt x="175" y="1"/>
                  </a:cubicBezTo>
                  <a:cubicBezTo>
                    <a:pt x="175" y="1"/>
                    <a:pt x="175" y="1"/>
                    <a:pt x="175" y="1"/>
                  </a:cubicBezTo>
                  <a:cubicBezTo>
                    <a:pt x="177" y="0"/>
                    <a:pt x="178" y="0"/>
                    <a:pt x="179" y="1"/>
                  </a:cubicBezTo>
                  <a:cubicBezTo>
                    <a:pt x="179" y="1"/>
                    <a:pt x="179" y="1"/>
                    <a:pt x="179" y="2"/>
                  </a:cubicBezTo>
                  <a:cubicBezTo>
                    <a:pt x="179" y="2"/>
                    <a:pt x="179" y="2"/>
                    <a:pt x="178" y="2"/>
                  </a:cubicBezTo>
                  <a:cubicBezTo>
                    <a:pt x="178" y="2"/>
                    <a:pt x="177" y="2"/>
                    <a:pt x="177" y="1"/>
                  </a:cubicBezTo>
                  <a:cubicBezTo>
                    <a:pt x="177" y="1"/>
                    <a:pt x="176" y="1"/>
                    <a:pt x="176" y="2"/>
                  </a:cubicBezTo>
                  <a:cubicBezTo>
                    <a:pt x="176" y="2"/>
                    <a:pt x="176" y="2"/>
                    <a:pt x="176" y="2"/>
                  </a:cubicBezTo>
                  <a:cubicBezTo>
                    <a:pt x="176" y="3"/>
                    <a:pt x="176" y="3"/>
                    <a:pt x="176" y="3"/>
                  </a:cubicBezTo>
                  <a:cubicBezTo>
                    <a:pt x="176" y="3"/>
                    <a:pt x="176" y="3"/>
                    <a:pt x="176" y="3"/>
                  </a:cubicBezTo>
                  <a:cubicBezTo>
                    <a:pt x="177" y="3"/>
                    <a:pt x="177" y="3"/>
                    <a:pt x="176" y="4"/>
                  </a:cubicBezTo>
                  <a:cubicBezTo>
                    <a:pt x="176" y="4"/>
                    <a:pt x="176" y="4"/>
                    <a:pt x="176" y="4"/>
                  </a:cubicBezTo>
                  <a:cubicBezTo>
                    <a:pt x="176" y="4"/>
                    <a:pt x="176" y="4"/>
                    <a:pt x="176" y="4"/>
                  </a:cubicBezTo>
                  <a:cubicBezTo>
                    <a:pt x="177" y="4"/>
                    <a:pt x="177" y="4"/>
                    <a:pt x="177" y="4"/>
                  </a:cubicBezTo>
                  <a:cubicBezTo>
                    <a:pt x="177" y="4"/>
                    <a:pt x="177" y="4"/>
                    <a:pt x="178" y="4"/>
                  </a:cubicBezTo>
                  <a:cubicBezTo>
                    <a:pt x="178" y="4"/>
                    <a:pt x="178" y="4"/>
                    <a:pt x="178" y="4"/>
                  </a:cubicBezTo>
                  <a:cubicBezTo>
                    <a:pt x="178" y="4"/>
                    <a:pt x="179" y="4"/>
                    <a:pt x="179" y="4"/>
                  </a:cubicBezTo>
                  <a:cubicBezTo>
                    <a:pt x="179" y="4"/>
                    <a:pt x="179" y="3"/>
                    <a:pt x="179" y="3"/>
                  </a:cubicBezTo>
                  <a:cubicBezTo>
                    <a:pt x="179" y="3"/>
                    <a:pt x="179" y="2"/>
                    <a:pt x="179" y="2"/>
                  </a:cubicBezTo>
                  <a:cubicBezTo>
                    <a:pt x="180" y="2"/>
                    <a:pt x="180" y="2"/>
                    <a:pt x="180" y="2"/>
                  </a:cubicBezTo>
                  <a:cubicBezTo>
                    <a:pt x="181" y="2"/>
                    <a:pt x="181" y="2"/>
                    <a:pt x="181" y="2"/>
                  </a:cubicBezTo>
                  <a:cubicBezTo>
                    <a:pt x="181" y="2"/>
                    <a:pt x="181" y="2"/>
                    <a:pt x="181" y="2"/>
                  </a:cubicBezTo>
                  <a:cubicBezTo>
                    <a:pt x="181" y="2"/>
                    <a:pt x="180" y="1"/>
                    <a:pt x="180" y="1"/>
                  </a:cubicBezTo>
                  <a:cubicBezTo>
                    <a:pt x="180" y="1"/>
                    <a:pt x="180" y="1"/>
                    <a:pt x="179" y="1"/>
                  </a:cubicBezTo>
                  <a:cubicBezTo>
                    <a:pt x="179" y="1"/>
                    <a:pt x="180" y="0"/>
                    <a:pt x="180" y="0"/>
                  </a:cubicBezTo>
                  <a:cubicBezTo>
                    <a:pt x="180" y="0"/>
                    <a:pt x="181" y="1"/>
                    <a:pt x="181" y="1"/>
                  </a:cubicBezTo>
                  <a:cubicBezTo>
                    <a:pt x="181" y="1"/>
                    <a:pt x="182" y="0"/>
                    <a:pt x="182" y="0"/>
                  </a:cubicBezTo>
                  <a:cubicBezTo>
                    <a:pt x="182" y="0"/>
                    <a:pt x="183" y="0"/>
                    <a:pt x="183" y="0"/>
                  </a:cubicBezTo>
                  <a:cubicBezTo>
                    <a:pt x="183" y="1"/>
                    <a:pt x="184" y="1"/>
                    <a:pt x="184" y="0"/>
                  </a:cubicBezTo>
                  <a:cubicBezTo>
                    <a:pt x="185" y="0"/>
                    <a:pt x="185" y="0"/>
                    <a:pt x="186" y="1"/>
                  </a:cubicBezTo>
                  <a:cubicBezTo>
                    <a:pt x="186" y="1"/>
                    <a:pt x="186" y="1"/>
                    <a:pt x="186" y="2"/>
                  </a:cubicBezTo>
                  <a:cubicBezTo>
                    <a:pt x="186" y="2"/>
                    <a:pt x="186" y="2"/>
                    <a:pt x="186" y="2"/>
                  </a:cubicBezTo>
                  <a:cubicBezTo>
                    <a:pt x="187" y="2"/>
                    <a:pt x="187" y="2"/>
                    <a:pt x="187" y="2"/>
                  </a:cubicBezTo>
                  <a:cubicBezTo>
                    <a:pt x="187" y="1"/>
                    <a:pt x="188" y="1"/>
                    <a:pt x="188" y="1"/>
                  </a:cubicBezTo>
                  <a:cubicBezTo>
                    <a:pt x="189" y="1"/>
                    <a:pt x="190" y="1"/>
                    <a:pt x="191" y="1"/>
                  </a:cubicBezTo>
                  <a:cubicBezTo>
                    <a:pt x="191" y="1"/>
                    <a:pt x="191" y="1"/>
                    <a:pt x="192" y="2"/>
                  </a:cubicBezTo>
                  <a:cubicBezTo>
                    <a:pt x="192" y="2"/>
                    <a:pt x="192" y="2"/>
                    <a:pt x="192" y="2"/>
                  </a:cubicBezTo>
                  <a:cubicBezTo>
                    <a:pt x="193" y="2"/>
                    <a:pt x="193" y="2"/>
                    <a:pt x="193" y="2"/>
                  </a:cubicBezTo>
                  <a:cubicBezTo>
                    <a:pt x="193" y="1"/>
                    <a:pt x="192" y="1"/>
                    <a:pt x="192" y="1"/>
                  </a:cubicBezTo>
                  <a:cubicBezTo>
                    <a:pt x="192" y="1"/>
                    <a:pt x="192" y="1"/>
                    <a:pt x="192" y="0"/>
                  </a:cubicBezTo>
                  <a:cubicBezTo>
                    <a:pt x="192" y="0"/>
                    <a:pt x="192" y="0"/>
                    <a:pt x="192" y="0"/>
                  </a:cubicBezTo>
                  <a:cubicBezTo>
                    <a:pt x="193" y="0"/>
                    <a:pt x="193" y="1"/>
                    <a:pt x="193" y="0"/>
                  </a:cubicBezTo>
                  <a:cubicBezTo>
                    <a:pt x="194" y="0"/>
                    <a:pt x="194" y="0"/>
                    <a:pt x="195" y="0"/>
                  </a:cubicBezTo>
                  <a:cubicBezTo>
                    <a:pt x="195" y="0"/>
                    <a:pt x="195" y="1"/>
                    <a:pt x="195" y="1"/>
                  </a:cubicBezTo>
                  <a:cubicBezTo>
                    <a:pt x="195" y="1"/>
                    <a:pt x="195" y="1"/>
                    <a:pt x="195" y="1"/>
                  </a:cubicBezTo>
                  <a:cubicBezTo>
                    <a:pt x="195" y="1"/>
                    <a:pt x="196" y="1"/>
                    <a:pt x="196" y="1"/>
                  </a:cubicBezTo>
                  <a:cubicBezTo>
                    <a:pt x="196" y="1"/>
                    <a:pt x="197" y="1"/>
                    <a:pt x="197" y="1"/>
                  </a:cubicBezTo>
                  <a:cubicBezTo>
                    <a:pt x="198" y="1"/>
                    <a:pt x="198" y="1"/>
                    <a:pt x="199" y="1"/>
                  </a:cubicBezTo>
                  <a:cubicBezTo>
                    <a:pt x="199" y="1"/>
                    <a:pt x="199" y="1"/>
                    <a:pt x="199" y="1"/>
                  </a:cubicBezTo>
                  <a:cubicBezTo>
                    <a:pt x="199" y="1"/>
                    <a:pt x="199" y="1"/>
                    <a:pt x="199" y="1"/>
                  </a:cubicBezTo>
                  <a:cubicBezTo>
                    <a:pt x="199" y="1"/>
                    <a:pt x="199" y="1"/>
                    <a:pt x="199" y="1"/>
                  </a:cubicBezTo>
                  <a:cubicBezTo>
                    <a:pt x="199" y="1"/>
                    <a:pt x="199" y="1"/>
                    <a:pt x="199" y="1"/>
                  </a:cubicBezTo>
                  <a:cubicBezTo>
                    <a:pt x="199" y="1"/>
                    <a:pt x="199" y="0"/>
                    <a:pt x="199" y="0"/>
                  </a:cubicBezTo>
                  <a:cubicBezTo>
                    <a:pt x="200" y="1"/>
                    <a:pt x="200" y="0"/>
                    <a:pt x="201" y="0"/>
                  </a:cubicBezTo>
                  <a:cubicBezTo>
                    <a:pt x="201" y="1"/>
                    <a:pt x="201" y="1"/>
                    <a:pt x="201" y="2"/>
                  </a:cubicBezTo>
                  <a:cubicBezTo>
                    <a:pt x="201" y="2"/>
                    <a:pt x="201" y="2"/>
                    <a:pt x="201" y="2"/>
                  </a:cubicBezTo>
                  <a:cubicBezTo>
                    <a:pt x="202" y="2"/>
                    <a:pt x="202" y="2"/>
                    <a:pt x="203" y="2"/>
                  </a:cubicBezTo>
                  <a:cubicBezTo>
                    <a:pt x="203" y="2"/>
                    <a:pt x="202" y="2"/>
                    <a:pt x="202" y="2"/>
                  </a:cubicBezTo>
                  <a:cubicBezTo>
                    <a:pt x="202" y="1"/>
                    <a:pt x="202" y="1"/>
                    <a:pt x="202" y="0"/>
                  </a:cubicBezTo>
                  <a:cubicBezTo>
                    <a:pt x="202" y="0"/>
                    <a:pt x="203" y="0"/>
                    <a:pt x="203" y="0"/>
                  </a:cubicBezTo>
                  <a:cubicBezTo>
                    <a:pt x="203" y="0"/>
                    <a:pt x="203" y="0"/>
                    <a:pt x="203" y="0"/>
                  </a:cubicBezTo>
                  <a:cubicBezTo>
                    <a:pt x="203" y="1"/>
                    <a:pt x="203" y="1"/>
                    <a:pt x="203" y="1"/>
                  </a:cubicBezTo>
                  <a:cubicBezTo>
                    <a:pt x="203" y="1"/>
                    <a:pt x="203" y="1"/>
                    <a:pt x="204" y="1"/>
                  </a:cubicBezTo>
                  <a:cubicBezTo>
                    <a:pt x="204" y="1"/>
                    <a:pt x="204" y="0"/>
                    <a:pt x="204" y="0"/>
                  </a:cubicBezTo>
                  <a:cubicBezTo>
                    <a:pt x="205" y="1"/>
                    <a:pt x="205" y="1"/>
                    <a:pt x="205" y="1"/>
                  </a:cubicBezTo>
                  <a:cubicBezTo>
                    <a:pt x="205" y="1"/>
                    <a:pt x="206" y="1"/>
                    <a:pt x="206" y="1"/>
                  </a:cubicBezTo>
                  <a:cubicBezTo>
                    <a:pt x="206" y="1"/>
                    <a:pt x="206" y="1"/>
                    <a:pt x="206" y="1"/>
                  </a:cubicBezTo>
                  <a:cubicBezTo>
                    <a:pt x="207" y="0"/>
                    <a:pt x="207" y="0"/>
                    <a:pt x="208" y="0"/>
                  </a:cubicBezTo>
                  <a:cubicBezTo>
                    <a:pt x="208" y="0"/>
                    <a:pt x="208" y="0"/>
                    <a:pt x="208" y="1"/>
                  </a:cubicBezTo>
                  <a:cubicBezTo>
                    <a:pt x="208" y="1"/>
                    <a:pt x="209" y="2"/>
                    <a:pt x="209" y="2"/>
                  </a:cubicBezTo>
                  <a:cubicBezTo>
                    <a:pt x="208" y="2"/>
                    <a:pt x="208" y="2"/>
                    <a:pt x="208" y="2"/>
                  </a:cubicBezTo>
                  <a:cubicBezTo>
                    <a:pt x="208" y="2"/>
                    <a:pt x="208" y="2"/>
                    <a:pt x="208" y="2"/>
                  </a:cubicBezTo>
                  <a:cubicBezTo>
                    <a:pt x="208" y="2"/>
                    <a:pt x="208" y="2"/>
                    <a:pt x="208" y="2"/>
                  </a:cubicBezTo>
                  <a:cubicBezTo>
                    <a:pt x="208" y="2"/>
                    <a:pt x="208" y="2"/>
                    <a:pt x="208" y="2"/>
                  </a:cubicBezTo>
                  <a:cubicBezTo>
                    <a:pt x="208" y="2"/>
                    <a:pt x="208" y="2"/>
                    <a:pt x="208" y="2"/>
                  </a:cubicBezTo>
                  <a:cubicBezTo>
                    <a:pt x="208" y="2"/>
                    <a:pt x="209" y="2"/>
                    <a:pt x="209" y="2"/>
                  </a:cubicBezTo>
                  <a:cubicBezTo>
                    <a:pt x="209" y="2"/>
                    <a:pt x="209" y="3"/>
                    <a:pt x="209" y="3"/>
                  </a:cubicBezTo>
                  <a:cubicBezTo>
                    <a:pt x="209" y="3"/>
                    <a:pt x="209" y="3"/>
                    <a:pt x="209" y="3"/>
                  </a:cubicBezTo>
                  <a:cubicBezTo>
                    <a:pt x="210" y="3"/>
                    <a:pt x="210" y="3"/>
                    <a:pt x="210" y="2"/>
                  </a:cubicBezTo>
                  <a:cubicBezTo>
                    <a:pt x="210" y="2"/>
                    <a:pt x="211" y="2"/>
                    <a:pt x="211" y="2"/>
                  </a:cubicBezTo>
                  <a:cubicBezTo>
                    <a:pt x="211" y="2"/>
                    <a:pt x="211" y="2"/>
                    <a:pt x="211" y="2"/>
                  </a:cubicBezTo>
                  <a:cubicBezTo>
                    <a:pt x="211" y="2"/>
                    <a:pt x="211" y="2"/>
                    <a:pt x="211" y="2"/>
                  </a:cubicBezTo>
                  <a:cubicBezTo>
                    <a:pt x="211" y="2"/>
                    <a:pt x="211" y="2"/>
                    <a:pt x="211" y="2"/>
                  </a:cubicBezTo>
                  <a:cubicBezTo>
                    <a:pt x="211" y="1"/>
                    <a:pt x="211" y="1"/>
                    <a:pt x="210" y="1"/>
                  </a:cubicBezTo>
                  <a:cubicBezTo>
                    <a:pt x="210" y="1"/>
                    <a:pt x="210" y="1"/>
                    <a:pt x="209" y="1"/>
                  </a:cubicBezTo>
                  <a:cubicBezTo>
                    <a:pt x="209" y="1"/>
                    <a:pt x="209" y="1"/>
                    <a:pt x="209" y="1"/>
                  </a:cubicBezTo>
                  <a:cubicBezTo>
                    <a:pt x="209" y="1"/>
                    <a:pt x="209" y="1"/>
                    <a:pt x="209" y="1"/>
                  </a:cubicBezTo>
                  <a:cubicBezTo>
                    <a:pt x="209" y="1"/>
                    <a:pt x="210" y="0"/>
                    <a:pt x="210" y="0"/>
                  </a:cubicBezTo>
                  <a:cubicBezTo>
                    <a:pt x="211" y="0"/>
                    <a:pt x="211" y="0"/>
                    <a:pt x="212" y="0"/>
                  </a:cubicBezTo>
                  <a:cubicBezTo>
                    <a:pt x="212" y="0"/>
                    <a:pt x="213" y="0"/>
                    <a:pt x="213" y="0"/>
                  </a:cubicBezTo>
                  <a:cubicBezTo>
                    <a:pt x="213" y="0"/>
                    <a:pt x="213" y="1"/>
                    <a:pt x="213" y="1"/>
                  </a:cubicBezTo>
                  <a:cubicBezTo>
                    <a:pt x="213" y="1"/>
                    <a:pt x="213" y="1"/>
                    <a:pt x="213" y="1"/>
                  </a:cubicBezTo>
                  <a:cubicBezTo>
                    <a:pt x="213" y="1"/>
                    <a:pt x="213" y="1"/>
                    <a:pt x="212" y="1"/>
                  </a:cubicBezTo>
                  <a:cubicBezTo>
                    <a:pt x="212" y="2"/>
                    <a:pt x="212" y="2"/>
                    <a:pt x="212" y="2"/>
                  </a:cubicBezTo>
                  <a:cubicBezTo>
                    <a:pt x="212" y="2"/>
                    <a:pt x="212" y="2"/>
                    <a:pt x="213" y="2"/>
                  </a:cubicBezTo>
                  <a:cubicBezTo>
                    <a:pt x="213" y="2"/>
                    <a:pt x="213" y="2"/>
                    <a:pt x="213" y="2"/>
                  </a:cubicBezTo>
                  <a:cubicBezTo>
                    <a:pt x="213" y="2"/>
                    <a:pt x="213" y="2"/>
                    <a:pt x="214" y="2"/>
                  </a:cubicBezTo>
                  <a:cubicBezTo>
                    <a:pt x="214" y="3"/>
                    <a:pt x="214" y="3"/>
                    <a:pt x="214" y="3"/>
                  </a:cubicBezTo>
                  <a:cubicBezTo>
                    <a:pt x="215" y="3"/>
                    <a:pt x="215" y="3"/>
                    <a:pt x="216" y="3"/>
                  </a:cubicBezTo>
                  <a:cubicBezTo>
                    <a:pt x="216" y="3"/>
                    <a:pt x="216" y="3"/>
                    <a:pt x="216" y="3"/>
                  </a:cubicBezTo>
                  <a:cubicBezTo>
                    <a:pt x="216" y="3"/>
                    <a:pt x="217" y="3"/>
                    <a:pt x="217" y="3"/>
                  </a:cubicBezTo>
                  <a:cubicBezTo>
                    <a:pt x="217" y="3"/>
                    <a:pt x="217" y="3"/>
                    <a:pt x="217" y="3"/>
                  </a:cubicBezTo>
                  <a:cubicBezTo>
                    <a:pt x="217" y="3"/>
                    <a:pt x="217" y="4"/>
                    <a:pt x="217" y="4"/>
                  </a:cubicBezTo>
                  <a:cubicBezTo>
                    <a:pt x="218" y="4"/>
                    <a:pt x="218" y="4"/>
                    <a:pt x="218" y="5"/>
                  </a:cubicBezTo>
                  <a:cubicBezTo>
                    <a:pt x="218" y="4"/>
                    <a:pt x="218" y="4"/>
                    <a:pt x="218" y="4"/>
                  </a:cubicBezTo>
                  <a:cubicBezTo>
                    <a:pt x="218" y="4"/>
                    <a:pt x="218" y="5"/>
                    <a:pt x="217" y="4"/>
                  </a:cubicBezTo>
                  <a:cubicBezTo>
                    <a:pt x="217" y="4"/>
                    <a:pt x="217" y="4"/>
                    <a:pt x="217" y="4"/>
                  </a:cubicBezTo>
                  <a:cubicBezTo>
                    <a:pt x="217" y="4"/>
                    <a:pt x="217" y="4"/>
                    <a:pt x="217" y="4"/>
                  </a:cubicBezTo>
                  <a:cubicBezTo>
                    <a:pt x="217" y="5"/>
                    <a:pt x="217" y="5"/>
                    <a:pt x="217" y="5"/>
                  </a:cubicBezTo>
                  <a:cubicBezTo>
                    <a:pt x="217" y="5"/>
                    <a:pt x="217" y="5"/>
                    <a:pt x="217" y="6"/>
                  </a:cubicBezTo>
                  <a:cubicBezTo>
                    <a:pt x="217" y="6"/>
                    <a:pt x="217" y="6"/>
                    <a:pt x="217" y="6"/>
                  </a:cubicBezTo>
                  <a:cubicBezTo>
                    <a:pt x="217" y="7"/>
                    <a:pt x="216" y="7"/>
                    <a:pt x="216" y="7"/>
                  </a:cubicBezTo>
                  <a:cubicBezTo>
                    <a:pt x="216" y="7"/>
                    <a:pt x="216" y="7"/>
                    <a:pt x="215" y="7"/>
                  </a:cubicBezTo>
                  <a:cubicBezTo>
                    <a:pt x="215" y="6"/>
                    <a:pt x="214" y="6"/>
                    <a:pt x="213" y="7"/>
                  </a:cubicBezTo>
                  <a:cubicBezTo>
                    <a:pt x="213" y="7"/>
                    <a:pt x="213" y="7"/>
                    <a:pt x="212" y="7"/>
                  </a:cubicBezTo>
                  <a:cubicBezTo>
                    <a:pt x="212" y="7"/>
                    <a:pt x="211" y="7"/>
                    <a:pt x="211" y="6"/>
                  </a:cubicBezTo>
                  <a:cubicBezTo>
                    <a:pt x="210" y="6"/>
                    <a:pt x="210" y="6"/>
                    <a:pt x="209" y="6"/>
                  </a:cubicBezTo>
                  <a:cubicBezTo>
                    <a:pt x="209" y="6"/>
                    <a:pt x="209" y="6"/>
                    <a:pt x="209" y="6"/>
                  </a:cubicBezTo>
                  <a:cubicBezTo>
                    <a:pt x="209" y="6"/>
                    <a:pt x="208" y="6"/>
                    <a:pt x="208" y="6"/>
                  </a:cubicBezTo>
                  <a:cubicBezTo>
                    <a:pt x="208" y="6"/>
                    <a:pt x="208" y="5"/>
                    <a:pt x="209" y="5"/>
                  </a:cubicBezTo>
                  <a:cubicBezTo>
                    <a:pt x="209" y="5"/>
                    <a:pt x="209" y="5"/>
                    <a:pt x="209" y="4"/>
                  </a:cubicBezTo>
                  <a:cubicBezTo>
                    <a:pt x="210" y="4"/>
                    <a:pt x="209" y="4"/>
                    <a:pt x="209" y="4"/>
                  </a:cubicBezTo>
                  <a:cubicBezTo>
                    <a:pt x="209" y="4"/>
                    <a:pt x="208" y="4"/>
                    <a:pt x="207" y="4"/>
                  </a:cubicBezTo>
                  <a:cubicBezTo>
                    <a:pt x="208" y="4"/>
                    <a:pt x="208" y="4"/>
                    <a:pt x="208" y="5"/>
                  </a:cubicBezTo>
                  <a:cubicBezTo>
                    <a:pt x="208" y="5"/>
                    <a:pt x="208" y="5"/>
                    <a:pt x="208" y="5"/>
                  </a:cubicBezTo>
                  <a:cubicBezTo>
                    <a:pt x="208" y="5"/>
                    <a:pt x="208" y="5"/>
                    <a:pt x="208" y="5"/>
                  </a:cubicBezTo>
                  <a:cubicBezTo>
                    <a:pt x="208" y="5"/>
                    <a:pt x="208" y="6"/>
                    <a:pt x="208" y="6"/>
                  </a:cubicBezTo>
                  <a:cubicBezTo>
                    <a:pt x="207" y="6"/>
                    <a:pt x="206" y="6"/>
                    <a:pt x="206" y="6"/>
                  </a:cubicBezTo>
                  <a:cubicBezTo>
                    <a:pt x="206" y="5"/>
                    <a:pt x="206" y="5"/>
                    <a:pt x="205" y="5"/>
                  </a:cubicBezTo>
                  <a:cubicBezTo>
                    <a:pt x="205" y="5"/>
                    <a:pt x="205" y="5"/>
                    <a:pt x="205" y="5"/>
                  </a:cubicBezTo>
                  <a:cubicBezTo>
                    <a:pt x="205" y="6"/>
                    <a:pt x="205" y="6"/>
                    <a:pt x="205" y="6"/>
                  </a:cubicBezTo>
                  <a:cubicBezTo>
                    <a:pt x="204" y="5"/>
                    <a:pt x="204" y="5"/>
                    <a:pt x="204" y="5"/>
                  </a:cubicBezTo>
                  <a:cubicBezTo>
                    <a:pt x="203" y="5"/>
                    <a:pt x="203" y="5"/>
                    <a:pt x="203" y="5"/>
                  </a:cubicBezTo>
                  <a:cubicBezTo>
                    <a:pt x="203" y="5"/>
                    <a:pt x="203" y="5"/>
                    <a:pt x="203" y="5"/>
                  </a:cubicBezTo>
                  <a:cubicBezTo>
                    <a:pt x="203" y="5"/>
                    <a:pt x="203" y="5"/>
                    <a:pt x="203" y="5"/>
                  </a:cubicBezTo>
                  <a:cubicBezTo>
                    <a:pt x="203" y="5"/>
                    <a:pt x="203" y="5"/>
                    <a:pt x="203" y="5"/>
                  </a:cubicBezTo>
                  <a:cubicBezTo>
                    <a:pt x="203" y="5"/>
                    <a:pt x="203" y="5"/>
                    <a:pt x="203" y="5"/>
                  </a:cubicBezTo>
                  <a:cubicBezTo>
                    <a:pt x="203" y="6"/>
                    <a:pt x="203" y="6"/>
                    <a:pt x="203" y="7"/>
                  </a:cubicBezTo>
                  <a:cubicBezTo>
                    <a:pt x="203" y="7"/>
                    <a:pt x="203" y="7"/>
                    <a:pt x="203" y="7"/>
                  </a:cubicBezTo>
                  <a:cubicBezTo>
                    <a:pt x="202" y="6"/>
                    <a:pt x="202" y="7"/>
                    <a:pt x="201" y="7"/>
                  </a:cubicBezTo>
                  <a:cubicBezTo>
                    <a:pt x="200" y="7"/>
                    <a:pt x="200" y="7"/>
                    <a:pt x="200" y="6"/>
                  </a:cubicBezTo>
                  <a:cubicBezTo>
                    <a:pt x="200" y="6"/>
                    <a:pt x="199" y="6"/>
                    <a:pt x="199" y="6"/>
                  </a:cubicBezTo>
                  <a:cubicBezTo>
                    <a:pt x="199" y="6"/>
                    <a:pt x="199" y="6"/>
                    <a:pt x="199" y="6"/>
                  </a:cubicBezTo>
                  <a:cubicBezTo>
                    <a:pt x="198" y="6"/>
                    <a:pt x="198" y="7"/>
                    <a:pt x="198" y="6"/>
                  </a:cubicBezTo>
                  <a:cubicBezTo>
                    <a:pt x="197" y="6"/>
                    <a:pt x="197" y="6"/>
                    <a:pt x="196" y="5"/>
                  </a:cubicBezTo>
                  <a:cubicBezTo>
                    <a:pt x="196" y="5"/>
                    <a:pt x="196" y="5"/>
                    <a:pt x="196" y="5"/>
                  </a:cubicBezTo>
                  <a:cubicBezTo>
                    <a:pt x="196" y="5"/>
                    <a:pt x="196" y="5"/>
                    <a:pt x="196" y="5"/>
                  </a:cubicBezTo>
                  <a:cubicBezTo>
                    <a:pt x="195" y="5"/>
                    <a:pt x="195" y="5"/>
                    <a:pt x="195" y="5"/>
                  </a:cubicBezTo>
                  <a:cubicBezTo>
                    <a:pt x="194" y="4"/>
                    <a:pt x="194" y="4"/>
                    <a:pt x="194" y="4"/>
                  </a:cubicBezTo>
                  <a:cubicBezTo>
                    <a:pt x="194" y="4"/>
                    <a:pt x="194" y="3"/>
                    <a:pt x="194" y="3"/>
                  </a:cubicBezTo>
                  <a:cubicBezTo>
                    <a:pt x="194" y="3"/>
                    <a:pt x="193" y="3"/>
                    <a:pt x="193" y="3"/>
                  </a:cubicBezTo>
                  <a:cubicBezTo>
                    <a:pt x="193" y="4"/>
                    <a:pt x="193" y="4"/>
                    <a:pt x="193" y="4"/>
                  </a:cubicBezTo>
                  <a:cubicBezTo>
                    <a:pt x="192" y="4"/>
                    <a:pt x="192" y="5"/>
                    <a:pt x="193" y="5"/>
                  </a:cubicBezTo>
                  <a:cubicBezTo>
                    <a:pt x="193" y="5"/>
                    <a:pt x="193" y="5"/>
                    <a:pt x="193" y="5"/>
                  </a:cubicBezTo>
                  <a:cubicBezTo>
                    <a:pt x="194" y="5"/>
                    <a:pt x="194" y="5"/>
                    <a:pt x="194" y="5"/>
                  </a:cubicBezTo>
                  <a:cubicBezTo>
                    <a:pt x="194" y="5"/>
                    <a:pt x="194" y="5"/>
                    <a:pt x="194" y="5"/>
                  </a:cubicBezTo>
                  <a:cubicBezTo>
                    <a:pt x="194" y="6"/>
                    <a:pt x="194" y="6"/>
                    <a:pt x="193" y="6"/>
                  </a:cubicBezTo>
                  <a:cubicBezTo>
                    <a:pt x="193" y="6"/>
                    <a:pt x="192" y="6"/>
                    <a:pt x="192" y="6"/>
                  </a:cubicBezTo>
                  <a:cubicBezTo>
                    <a:pt x="192" y="6"/>
                    <a:pt x="192" y="6"/>
                    <a:pt x="191" y="5"/>
                  </a:cubicBezTo>
                  <a:cubicBezTo>
                    <a:pt x="191" y="5"/>
                    <a:pt x="191" y="5"/>
                    <a:pt x="191" y="5"/>
                  </a:cubicBezTo>
                  <a:cubicBezTo>
                    <a:pt x="191" y="5"/>
                    <a:pt x="191" y="5"/>
                    <a:pt x="191" y="5"/>
                  </a:cubicBezTo>
                  <a:cubicBezTo>
                    <a:pt x="191" y="6"/>
                    <a:pt x="191" y="6"/>
                    <a:pt x="191" y="5"/>
                  </a:cubicBezTo>
                  <a:cubicBezTo>
                    <a:pt x="191" y="5"/>
                    <a:pt x="191" y="6"/>
                    <a:pt x="191" y="6"/>
                  </a:cubicBezTo>
                  <a:cubicBezTo>
                    <a:pt x="191" y="6"/>
                    <a:pt x="190" y="6"/>
                    <a:pt x="190" y="6"/>
                  </a:cubicBezTo>
                  <a:cubicBezTo>
                    <a:pt x="190" y="6"/>
                    <a:pt x="189" y="5"/>
                    <a:pt x="189" y="6"/>
                  </a:cubicBezTo>
                  <a:cubicBezTo>
                    <a:pt x="189" y="6"/>
                    <a:pt x="189" y="6"/>
                    <a:pt x="188" y="6"/>
                  </a:cubicBezTo>
                  <a:cubicBezTo>
                    <a:pt x="188" y="6"/>
                    <a:pt x="188" y="6"/>
                    <a:pt x="188" y="6"/>
                  </a:cubicBezTo>
                  <a:cubicBezTo>
                    <a:pt x="188" y="6"/>
                    <a:pt x="188" y="7"/>
                    <a:pt x="188" y="7"/>
                  </a:cubicBezTo>
                  <a:cubicBezTo>
                    <a:pt x="188" y="7"/>
                    <a:pt x="187" y="7"/>
                    <a:pt x="187" y="7"/>
                  </a:cubicBezTo>
                  <a:cubicBezTo>
                    <a:pt x="187" y="7"/>
                    <a:pt x="186" y="7"/>
                    <a:pt x="186" y="6"/>
                  </a:cubicBezTo>
                  <a:cubicBezTo>
                    <a:pt x="186" y="6"/>
                    <a:pt x="186" y="6"/>
                    <a:pt x="185" y="5"/>
                  </a:cubicBezTo>
                  <a:cubicBezTo>
                    <a:pt x="185" y="5"/>
                    <a:pt x="185" y="5"/>
                    <a:pt x="185" y="6"/>
                  </a:cubicBezTo>
                  <a:cubicBezTo>
                    <a:pt x="185" y="6"/>
                    <a:pt x="185" y="6"/>
                    <a:pt x="185" y="6"/>
                  </a:cubicBezTo>
                  <a:cubicBezTo>
                    <a:pt x="185" y="6"/>
                    <a:pt x="185" y="6"/>
                    <a:pt x="185" y="6"/>
                  </a:cubicBezTo>
                  <a:cubicBezTo>
                    <a:pt x="185" y="6"/>
                    <a:pt x="184" y="6"/>
                    <a:pt x="184" y="5"/>
                  </a:cubicBezTo>
                  <a:cubicBezTo>
                    <a:pt x="184" y="5"/>
                    <a:pt x="184" y="5"/>
                    <a:pt x="184" y="5"/>
                  </a:cubicBezTo>
                  <a:cubicBezTo>
                    <a:pt x="184" y="4"/>
                    <a:pt x="185" y="4"/>
                    <a:pt x="185" y="4"/>
                  </a:cubicBezTo>
                  <a:cubicBezTo>
                    <a:pt x="185" y="4"/>
                    <a:pt x="185" y="4"/>
                    <a:pt x="185" y="4"/>
                  </a:cubicBezTo>
                  <a:cubicBezTo>
                    <a:pt x="185" y="5"/>
                    <a:pt x="186" y="4"/>
                    <a:pt x="186" y="4"/>
                  </a:cubicBezTo>
                  <a:cubicBezTo>
                    <a:pt x="186" y="4"/>
                    <a:pt x="186" y="4"/>
                    <a:pt x="186" y="3"/>
                  </a:cubicBezTo>
                  <a:cubicBezTo>
                    <a:pt x="186" y="3"/>
                    <a:pt x="185" y="3"/>
                    <a:pt x="185" y="3"/>
                  </a:cubicBezTo>
                  <a:cubicBezTo>
                    <a:pt x="185" y="2"/>
                    <a:pt x="185" y="2"/>
                    <a:pt x="184" y="2"/>
                  </a:cubicBezTo>
                  <a:cubicBezTo>
                    <a:pt x="184" y="2"/>
                    <a:pt x="184" y="2"/>
                    <a:pt x="184" y="2"/>
                  </a:cubicBezTo>
                  <a:cubicBezTo>
                    <a:pt x="184" y="2"/>
                    <a:pt x="183" y="3"/>
                    <a:pt x="183" y="3"/>
                  </a:cubicBezTo>
                  <a:cubicBezTo>
                    <a:pt x="183" y="3"/>
                    <a:pt x="184" y="3"/>
                    <a:pt x="184" y="3"/>
                  </a:cubicBezTo>
                  <a:cubicBezTo>
                    <a:pt x="184" y="3"/>
                    <a:pt x="184" y="3"/>
                    <a:pt x="184" y="3"/>
                  </a:cubicBezTo>
                  <a:cubicBezTo>
                    <a:pt x="185" y="3"/>
                    <a:pt x="185" y="3"/>
                    <a:pt x="185" y="3"/>
                  </a:cubicBezTo>
                  <a:cubicBezTo>
                    <a:pt x="185" y="3"/>
                    <a:pt x="185" y="3"/>
                    <a:pt x="185" y="4"/>
                  </a:cubicBezTo>
                  <a:cubicBezTo>
                    <a:pt x="184" y="4"/>
                    <a:pt x="184" y="4"/>
                    <a:pt x="184" y="4"/>
                  </a:cubicBezTo>
                  <a:cubicBezTo>
                    <a:pt x="183" y="4"/>
                    <a:pt x="183" y="5"/>
                    <a:pt x="184" y="5"/>
                  </a:cubicBezTo>
                  <a:cubicBezTo>
                    <a:pt x="184" y="6"/>
                    <a:pt x="184" y="5"/>
                    <a:pt x="184" y="5"/>
                  </a:cubicBezTo>
                  <a:cubicBezTo>
                    <a:pt x="184" y="6"/>
                    <a:pt x="184" y="6"/>
                    <a:pt x="184" y="6"/>
                  </a:cubicBezTo>
                  <a:cubicBezTo>
                    <a:pt x="184" y="6"/>
                    <a:pt x="184" y="6"/>
                    <a:pt x="184" y="6"/>
                  </a:cubicBezTo>
                  <a:cubicBezTo>
                    <a:pt x="183" y="6"/>
                    <a:pt x="183" y="7"/>
                    <a:pt x="182" y="7"/>
                  </a:cubicBezTo>
                  <a:cubicBezTo>
                    <a:pt x="182" y="7"/>
                    <a:pt x="182" y="7"/>
                    <a:pt x="182" y="7"/>
                  </a:cubicBezTo>
                  <a:cubicBezTo>
                    <a:pt x="181" y="7"/>
                    <a:pt x="181" y="7"/>
                    <a:pt x="181" y="7"/>
                  </a:cubicBezTo>
                  <a:cubicBezTo>
                    <a:pt x="180" y="7"/>
                    <a:pt x="180" y="7"/>
                    <a:pt x="180" y="7"/>
                  </a:cubicBezTo>
                  <a:cubicBezTo>
                    <a:pt x="179" y="7"/>
                    <a:pt x="179" y="7"/>
                    <a:pt x="179" y="7"/>
                  </a:cubicBezTo>
                  <a:cubicBezTo>
                    <a:pt x="179" y="7"/>
                    <a:pt x="179" y="7"/>
                    <a:pt x="179" y="7"/>
                  </a:cubicBezTo>
                  <a:cubicBezTo>
                    <a:pt x="178" y="7"/>
                    <a:pt x="178" y="7"/>
                    <a:pt x="178" y="7"/>
                  </a:cubicBezTo>
                  <a:cubicBezTo>
                    <a:pt x="178" y="6"/>
                    <a:pt x="178" y="6"/>
                    <a:pt x="178" y="6"/>
                  </a:cubicBezTo>
                  <a:cubicBezTo>
                    <a:pt x="178" y="6"/>
                    <a:pt x="177" y="6"/>
                    <a:pt x="177" y="6"/>
                  </a:cubicBezTo>
                  <a:cubicBezTo>
                    <a:pt x="177" y="6"/>
                    <a:pt x="178" y="6"/>
                    <a:pt x="178" y="6"/>
                  </a:cubicBezTo>
                  <a:cubicBezTo>
                    <a:pt x="178" y="6"/>
                    <a:pt x="178" y="6"/>
                    <a:pt x="178" y="6"/>
                  </a:cubicBezTo>
                  <a:cubicBezTo>
                    <a:pt x="177" y="7"/>
                    <a:pt x="176" y="7"/>
                    <a:pt x="175" y="7"/>
                  </a:cubicBezTo>
                  <a:cubicBezTo>
                    <a:pt x="175" y="7"/>
                    <a:pt x="174" y="7"/>
                    <a:pt x="174" y="6"/>
                  </a:cubicBezTo>
                  <a:cubicBezTo>
                    <a:pt x="174" y="6"/>
                    <a:pt x="174" y="6"/>
                    <a:pt x="174" y="6"/>
                  </a:cubicBezTo>
                  <a:cubicBezTo>
                    <a:pt x="174" y="6"/>
                    <a:pt x="174" y="6"/>
                    <a:pt x="174" y="6"/>
                  </a:cubicBezTo>
                  <a:cubicBezTo>
                    <a:pt x="174" y="6"/>
                    <a:pt x="174" y="7"/>
                    <a:pt x="174" y="7"/>
                  </a:cubicBezTo>
                  <a:cubicBezTo>
                    <a:pt x="173" y="7"/>
                    <a:pt x="172" y="6"/>
                    <a:pt x="171" y="7"/>
                  </a:cubicBezTo>
                  <a:cubicBezTo>
                    <a:pt x="171" y="7"/>
                    <a:pt x="171" y="6"/>
                    <a:pt x="170" y="6"/>
                  </a:cubicBezTo>
                  <a:cubicBezTo>
                    <a:pt x="170" y="6"/>
                    <a:pt x="169" y="6"/>
                    <a:pt x="169" y="6"/>
                  </a:cubicBezTo>
                  <a:cubicBezTo>
                    <a:pt x="169" y="6"/>
                    <a:pt x="169" y="6"/>
                    <a:pt x="169" y="6"/>
                  </a:cubicBezTo>
                  <a:cubicBezTo>
                    <a:pt x="169" y="6"/>
                    <a:pt x="168" y="6"/>
                    <a:pt x="168" y="6"/>
                  </a:cubicBezTo>
                  <a:cubicBezTo>
                    <a:pt x="168" y="7"/>
                    <a:pt x="168" y="7"/>
                    <a:pt x="168" y="6"/>
                  </a:cubicBezTo>
                  <a:cubicBezTo>
                    <a:pt x="167" y="6"/>
                    <a:pt x="167" y="5"/>
                    <a:pt x="166" y="5"/>
                  </a:cubicBezTo>
                  <a:cubicBezTo>
                    <a:pt x="166" y="5"/>
                    <a:pt x="166" y="5"/>
                    <a:pt x="166" y="5"/>
                  </a:cubicBezTo>
                  <a:cubicBezTo>
                    <a:pt x="166" y="5"/>
                    <a:pt x="166" y="6"/>
                    <a:pt x="166" y="6"/>
                  </a:cubicBezTo>
                  <a:cubicBezTo>
                    <a:pt x="166" y="6"/>
                    <a:pt x="166" y="6"/>
                    <a:pt x="166" y="6"/>
                  </a:cubicBezTo>
                  <a:cubicBezTo>
                    <a:pt x="166" y="6"/>
                    <a:pt x="166" y="7"/>
                    <a:pt x="166" y="7"/>
                  </a:cubicBezTo>
                  <a:cubicBezTo>
                    <a:pt x="166" y="7"/>
                    <a:pt x="166" y="7"/>
                    <a:pt x="165" y="7"/>
                  </a:cubicBezTo>
                  <a:cubicBezTo>
                    <a:pt x="165" y="7"/>
                    <a:pt x="164" y="7"/>
                    <a:pt x="164" y="6"/>
                  </a:cubicBezTo>
                  <a:cubicBezTo>
                    <a:pt x="164" y="6"/>
                    <a:pt x="164" y="6"/>
                    <a:pt x="165" y="6"/>
                  </a:cubicBezTo>
                  <a:cubicBezTo>
                    <a:pt x="165" y="6"/>
                    <a:pt x="165" y="6"/>
                    <a:pt x="166" y="6"/>
                  </a:cubicBezTo>
                  <a:cubicBezTo>
                    <a:pt x="165" y="6"/>
                    <a:pt x="165" y="6"/>
                    <a:pt x="165" y="6"/>
                  </a:cubicBezTo>
                  <a:cubicBezTo>
                    <a:pt x="165" y="6"/>
                    <a:pt x="165" y="5"/>
                    <a:pt x="165" y="5"/>
                  </a:cubicBezTo>
                  <a:cubicBezTo>
                    <a:pt x="164" y="5"/>
                    <a:pt x="163" y="5"/>
                    <a:pt x="163" y="4"/>
                  </a:cubicBezTo>
                  <a:cubicBezTo>
                    <a:pt x="163" y="4"/>
                    <a:pt x="163" y="4"/>
                    <a:pt x="163" y="4"/>
                  </a:cubicBezTo>
                  <a:cubicBezTo>
                    <a:pt x="162" y="4"/>
                    <a:pt x="162" y="4"/>
                    <a:pt x="162" y="4"/>
                  </a:cubicBezTo>
                  <a:cubicBezTo>
                    <a:pt x="162" y="4"/>
                    <a:pt x="162" y="5"/>
                    <a:pt x="162" y="5"/>
                  </a:cubicBezTo>
                  <a:cubicBezTo>
                    <a:pt x="162" y="5"/>
                    <a:pt x="163" y="5"/>
                    <a:pt x="163" y="5"/>
                  </a:cubicBezTo>
                  <a:cubicBezTo>
                    <a:pt x="163" y="6"/>
                    <a:pt x="163" y="6"/>
                    <a:pt x="163" y="6"/>
                  </a:cubicBezTo>
                  <a:cubicBezTo>
                    <a:pt x="163" y="6"/>
                    <a:pt x="162" y="6"/>
                    <a:pt x="162" y="7"/>
                  </a:cubicBezTo>
                  <a:cubicBezTo>
                    <a:pt x="162" y="7"/>
                    <a:pt x="162" y="7"/>
                    <a:pt x="162" y="7"/>
                  </a:cubicBezTo>
                  <a:cubicBezTo>
                    <a:pt x="161" y="7"/>
                    <a:pt x="161" y="7"/>
                    <a:pt x="160" y="7"/>
                  </a:cubicBezTo>
                  <a:cubicBezTo>
                    <a:pt x="159" y="7"/>
                    <a:pt x="159" y="7"/>
                    <a:pt x="158" y="7"/>
                  </a:cubicBezTo>
                  <a:cubicBezTo>
                    <a:pt x="158" y="6"/>
                    <a:pt x="157" y="7"/>
                    <a:pt x="157" y="7"/>
                  </a:cubicBezTo>
                  <a:cubicBezTo>
                    <a:pt x="157" y="7"/>
                    <a:pt x="157" y="7"/>
                    <a:pt x="157" y="7"/>
                  </a:cubicBezTo>
                  <a:cubicBezTo>
                    <a:pt x="157" y="7"/>
                    <a:pt x="156" y="6"/>
                    <a:pt x="156" y="7"/>
                  </a:cubicBezTo>
                  <a:cubicBezTo>
                    <a:pt x="156" y="7"/>
                    <a:pt x="156" y="7"/>
                    <a:pt x="155" y="7"/>
                  </a:cubicBezTo>
                  <a:cubicBezTo>
                    <a:pt x="155" y="7"/>
                    <a:pt x="155" y="7"/>
                    <a:pt x="155" y="6"/>
                  </a:cubicBezTo>
                  <a:cubicBezTo>
                    <a:pt x="154" y="6"/>
                    <a:pt x="154" y="6"/>
                    <a:pt x="154" y="7"/>
                  </a:cubicBezTo>
                  <a:cubicBezTo>
                    <a:pt x="154" y="7"/>
                    <a:pt x="154" y="7"/>
                    <a:pt x="153" y="7"/>
                  </a:cubicBezTo>
                  <a:cubicBezTo>
                    <a:pt x="153" y="7"/>
                    <a:pt x="152" y="7"/>
                    <a:pt x="151" y="6"/>
                  </a:cubicBezTo>
                  <a:cubicBezTo>
                    <a:pt x="151" y="6"/>
                    <a:pt x="151" y="6"/>
                    <a:pt x="151" y="6"/>
                  </a:cubicBezTo>
                  <a:cubicBezTo>
                    <a:pt x="150" y="6"/>
                    <a:pt x="149" y="6"/>
                    <a:pt x="149" y="6"/>
                  </a:cubicBezTo>
                  <a:cubicBezTo>
                    <a:pt x="148" y="6"/>
                    <a:pt x="148" y="6"/>
                    <a:pt x="148" y="6"/>
                  </a:cubicBezTo>
                  <a:cubicBezTo>
                    <a:pt x="148" y="6"/>
                    <a:pt x="148" y="6"/>
                    <a:pt x="148" y="7"/>
                  </a:cubicBezTo>
                  <a:cubicBezTo>
                    <a:pt x="147" y="7"/>
                    <a:pt x="147" y="7"/>
                    <a:pt x="146" y="7"/>
                  </a:cubicBezTo>
                  <a:cubicBezTo>
                    <a:pt x="146" y="7"/>
                    <a:pt x="145" y="7"/>
                    <a:pt x="145" y="7"/>
                  </a:cubicBezTo>
                  <a:cubicBezTo>
                    <a:pt x="145" y="7"/>
                    <a:pt x="144" y="7"/>
                    <a:pt x="144" y="6"/>
                  </a:cubicBezTo>
                  <a:cubicBezTo>
                    <a:pt x="144" y="6"/>
                    <a:pt x="143" y="6"/>
                    <a:pt x="143" y="6"/>
                  </a:cubicBezTo>
                  <a:cubicBezTo>
                    <a:pt x="143" y="6"/>
                    <a:pt x="143" y="6"/>
                    <a:pt x="143" y="6"/>
                  </a:cubicBezTo>
                  <a:cubicBezTo>
                    <a:pt x="143" y="6"/>
                    <a:pt x="143" y="5"/>
                    <a:pt x="143" y="5"/>
                  </a:cubicBezTo>
                  <a:cubicBezTo>
                    <a:pt x="142" y="5"/>
                    <a:pt x="142" y="5"/>
                    <a:pt x="142" y="5"/>
                  </a:cubicBezTo>
                  <a:cubicBezTo>
                    <a:pt x="142" y="5"/>
                    <a:pt x="142" y="5"/>
                    <a:pt x="142" y="5"/>
                  </a:cubicBezTo>
                  <a:cubicBezTo>
                    <a:pt x="142" y="5"/>
                    <a:pt x="142" y="6"/>
                    <a:pt x="142" y="6"/>
                  </a:cubicBezTo>
                  <a:cubicBezTo>
                    <a:pt x="142" y="6"/>
                    <a:pt x="143" y="6"/>
                    <a:pt x="143" y="6"/>
                  </a:cubicBezTo>
                  <a:cubicBezTo>
                    <a:pt x="143" y="6"/>
                    <a:pt x="142" y="6"/>
                    <a:pt x="142" y="6"/>
                  </a:cubicBezTo>
                  <a:cubicBezTo>
                    <a:pt x="142" y="6"/>
                    <a:pt x="141" y="6"/>
                    <a:pt x="141" y="7"/>
                  </a:cubicBezTo>
                  <a:cubicBezTo>
                    <a:pt x="141" y="7"/>
                    <a:pt x="140" y="7"/>
                    <a:pt x="140" y="7"/>
                  </a:cubicBezTo>
                  <a:cubicBezTo>
                    <a:pt x="139" y="7"/>
                    <a:pt x="139" y="6"/>
                    <a:pt x="138" y="7"/>
                  </a:cubicBezTo>
                  <a:cubicBezTo>
                    <a:pt x="138" y="7"/>
                    <a:pt x="138" y="7"/>
                    <a:pt x="137" y="7"/>
                  </a:cubicBezTo>
                  <a:cubicBezTo>
                    <a:pt x="137" y="7"/>
                    <a:pt x="136" y="7"/>
                    <a:pt x="136" y="7"/>
                  </a:cubicBezTo>
                  <a:cubicBezTo>
                    <a:pt x="136" y="7"/>
                    <a:pt x="135" y="7"/>
                    <a:pt x="135" y="7"/>
                  </a:cubicBezTo>
                  <a:cubicBezTo>
                    <a:pt x="134" y="7"/>
                    <a:pt x="134" y="7"/>
                    <a:pt x="133" y="6"/>
                  </a:cubicBezTo>
                  <a:cubicBezTo>
                    <a:pt x="132" y="6"/>
                    <a:pt x="132" y="6"/>
                    <a:pt x="132" y="6"/>
                  </a:cubicBezTo>
                  <a:cubicBezTo>
                    <a:pt x="131" y="6"/>
                    <a:pt x="131" y="6"/>
                    <a:pt x="131" y="6"/>
                  </a:cubicBezTo>
                  <a:cubicBezTo>
                    <a:pt x="130" y="7"/>
                    <a:pt x="130" y="6"/>
                    <a:pt x="129" y="7"/>
                  </a:cubicBezTo>
                  <a:cubicBezTo>
                    <a:pt x="128" y="7"/>
                    <a:pt x="128" y="7"/>
                    <a:pt x="127" y="7"/>
                  </a:cubicBezTo>
                  <a:cubicBezTo>
                    <a:pt x="127" y="6"/>
                    <a:pt x="127" y="6"/>
                    <a:pt x="126" y="6"/>
                  </a:cubicBezTo>
                  <a:cubicBezTo>
                    <a:pt x="126" y="7"/>
                    <a:pt x="126" y="7"/>
                    <a:pt x="125" y="7"/>
                  </a:cubicBezTo>
                  <a:cubicBezTo>
                    <a:pt x="125" y="7"/>
                    <a:pt x="124" y="7"/>
                    <a:pt x="123" y="7"/>
                  </a:cubicBezTo>
                  <a:cubicBezTo>
                    <a:pt x="123" y="7"/>
                    <a:pt x="123" y="7"/>
                    <a:pt x="123" y="7"/>
                  </a:cubicBezTo>
                  <a:cubicBezTo>
                    <a:pt x="123" y="7"/>
                    <a:pt x="122" y="7"/>
                    <a:pt x="122" y="6"/>
                  </a:cubicBezTo>
                  <a:cubicBezTo>
                    <a:pt x="122" y="7"/>
                    <a:pt x="122" y="7"/>
                    <a:pt x="122" y="7"/>
                  </a:cubicBezTo>
                  <a:cubicBezTo>
                    <a:pt x="122" y="7"/>
                    <a:pt x="121" y="7"/>
                    <a:pt x="121" y="7"/>
                  </a:cubicBezTo>
                  <a:cubicBezTo>
                    <a:pt x="121" y="7"/>
                    <a:pt x="120" y="7"/>
                    <a:pt x="120" y="7"/>
                  </a:cubicBezTo>
                  <a:cubicBezTo>
                    <a:pt x="120" y="7"/>
                    <a:pt x="119" y="7"/>
                    <a:pt x="119" y="7"/>
                  </a:cubicBezTo>
                  <a:cubicBezTo>
                    <a:pt x="119" y="7"/>
                    <a:pt x="119" y="7"/>
                    <a:pt x="119" y="7"/>
                  </a:cubicBezTo>
                  <a:cubicBezTo>
                    <a:pt x="119" y="7"/>
                    <a:pt x="119" y="7"/>
                    <a:pt x="119" y="6"/>
                  </a:cubicBezTo>
                  <a:cubicBezTo>
                    <a:pt x="119" y="6"/>
                    <a:pt x="119" y="6"/>
                    <a:pt x="119" y="6"/>
                  </a:cubicBezTo>
                  <a:cubicBezTo>
                    <a:pt x="119" y="6"/>
                    <a:pt x="120" y="6"/>
                    <a:pt x="120" y="6"/>
                  </a:cubicBezTo>
                  <a:cubicBezTo>
                    <a:pt x="120" y="6"/>
                    <a:pt x="120" y="6"/>
                    <a:pt x="121" y="6"/>
                  </a:cubicBezTo>
                  <a:cubicBezTo>
                    <a:pt x="121" y="6"/>
                    <a:pt x="121" y="6"/>
                    <a:pt x="121" y="6"/>
                  </a:cubicBezTo>
                  <a:cubicBezTo>
                    <a:pt x="122" y="6"/>
                    <a:pt x="122" y="6"/>
                    <a:pt x="122" y="5"/>
                  </a:cubicBezTo>
                  <a:cubicBezTo>
                    <a:pt x="122" y="5"/>
                    <a:pt x="122" y="5"/>
                    <a:pt x="122" y="4"/>
                  </a:cubicBezTo>
                  <a:cubicBezTo>
                    <a:pt x="122" y="4"/>
                    <a:pt x="121" y="4"/>
                    <a:pt x="121" y="4"/>
                  </a:cubicBezTo>
                  <a:cubicBezTo>
                    <a:pt x="121" y="4"/>
                    <a:pt x="121" y="5"/>
                    <a:pt x="121" y="5"/>
                  </a:cubicBezTo>
                  <a:cubicBezTo>
                    <a:pt x="121" y="5"/>
                    <a:pt x="120" y="5"/>
                    <a:pt x="120" y="5"/>
                  </a:cubicBezTo>
                  <a:cubicBezTo>
                    <a:pt x="120" y="5"/>
                    <a:pt x="120" y="4"/>
                    <a:pt x="120" y="4"/>
                  </a:cubicBezTo>
                  <a:cubicBezTo>
                    <a:pt x="120" y="4"/>
                    <a:pt x="120" y="4"/>
                    <a:pt x="120" y="4"/>
                  </a:cubicBezTo>
                  <a:cubicBezTo>
                    <a:pt x="119" y="4"/>
                    <a:pt x="119" y="4"/>
                    <a:pt x="118" y="4"/>
                  </a:cubicBezTo>
                  <a:cubicBezTo>
                    <a:pt x="118" y="4"/>
                    <a:pt x="118" y="4"/>
                    <a:pt x="118" y="4"/>
                  </a:cubicBezTo>
                  <a:cubicBezTo>
                    <a:pt x="118" y="4"/>
                    <a:pt x="118" y="4"/>
                    <a:pt x="118" y="4"/>
                  </a:cubicBezTo>
                  <a:cubicBezTo>
                    <a:pt x="118" y="4"/>
                    <a:pt x="118" y="4"/>
                    <a:pt x="118" y="4"/>
                  </a:cubicBezTo>
                  <a:cubicBezTo>
                    <a:pt x="119" y="4"/>
                    <a:pt x="119" y="5"/>
                    <a:pt x="119" y="5"/>
                  </a:cubicBezTo>
                  <a:cubicBezTo>
                    <a:pt x="119" y="5"/>
                    <a:pt x="119" y="5"/>
                    <a:pt x="119" y="5"/>
                  </a:cubicBezTo>
                  <a:cubicBezTo>
                    <a:pt x="119" y="5"/>
                    <a:pt x="118" y="5"/>
                    <a:pt x="118" y="5"/>
                  </a:cubicBezTo>
                  <a:cubicBezTo>
                    <a:pt x="118" y="5"/>
                    <a:pt x="118" y="5"/>
                    <a:pt x="118" y="6"/>
                  </a:cubicBezTo>
                  <a:cubicBezTo>
                    <a:pt x="118" y="6"/>
                    <a:pt x="117" y="6"/>
                    <a:pt x="117" y="6"/>
                  </a:cubicBezTo>
                  <a:cubicBezTo>
                    <a:pt x="117" y="6"/>
                    <a:pt x="116" y="6"/>
                    <a:pt x="116" y="6"/>
                  </a:cubicBezTo>
                  <a:cubicBezTo>
                    <a:pt x="115" y="6"/>
                    <a:pt x="115" y="5"/>
                    <a:pt x="114" y="5"/>
                  </a:cubicBezTo>
                  <a:cubicBezTo>
                    <a:pt x="114" y="5"/>
                    <a:pt x="114" y="5"/>
                    <a:pt x="114" y="5"/>
                  </a:cubicBezTo>
                  <a:cubicBezTo>
                    <a:pt x="113" y="5"/>
                    <a:pt x="113" y="5"/>
                    <a:pt x="113" y="5"/>
                  </a:cubicBezTo>
                  <a:cubicBezTo>
                    <a:pt x="113" y="5"/>
                    <a:pt x="113" y="5"/>
                    <a:pt x="113" y="5"/>
                  </a:cubicBezTo>
                  <a:cubicBezTo>
                    <a:pt x="113" y="6"/>
                    <a:pt x="113" y="6"/>
                    <a:pt x="114" y="6"/>
                  </a:cubicBezTo>
                  <a:cubicBezTo>
                    <a:pt x="114" y="6"/>
                    <a:pt x="114" y="7"/>
                    <a:pt x="114" y="7"/>
                  </a:cubicBezTo>
                  <a:cubicBezTo>
                    <a:pt x="114" y="7"/>
                    <a:pt x="114" y="7"/>
                    <a:pt x="114" y="7"/>
                  </a:cubicBezTo>
                  <a:cubicBezTo>
                    <a:pt x="114" y="7"/>
                    <a:pt x="114" y="7"/>
                    <a:pt x="113" y="7"/>
                  </a:cubicBezTo>
                  <a:cubicBezTo>
                    <a:pt x="113" y="7"/>
                    <a:pt x="112" y="7"/>
                    <a:pt x="111" y="7"/>
                  </a:cubicBezTo>
                  <a:cubicBezTo>
                    <a:pt x="111" y="7"/>
                    <a:pt x="110" y="6"/>
                    <a:pt x="110" y="6"/>
                  </a:cubicBezTo>
                  <a:cubicBezTo>
                    <a:pt x="110" y="6"/>
                    <a:pt x="109" y="6"/>
                    <a:pt x="109" y="7"/>
                  </a:cubicBezTo>
                  <a:cubicBezTo>
                    <a:pt x="108" y="7"/>
                    <a:pt x="108" y="7"/>
                    <a:pt x="108" y="7"/>
                  </a:cubicBezTo>
                  <a:cubicBezTo>
                    <a:pt x="107" y="7"/>
                    <a:pt x="106" y="7"/>
                    <a:pt x="106" y="6"/>
                  </a:cubicBezTo>
                  <a:cubicBezTo>
                    <a:pt x="106" y="6"/>
                    <a:pt x="105" y="6"/>
                    <a:pt x="105" y="6"/>
                  </a:cubicBezTo>
                  <a:cubicBezTo>
                    <a:pt x="105" y="6"/>
                    <a:pt x="104" y="6"/>
                    <a:pt x="103" y="6"/>
                  </a:cubicBezTo>
                  <a:cubicBezTo>
                    <a:pt x="103" y="6"/>
                    <a:pt x="103" y="6"/>
                    <a:pt x="103" y="6"/>
                  </a:cubicBezTo>
                  <a:cubicBezTo>
                    <a:pt x="104" y="6"/>
                    <a:pt x="103" y="7"/>
                    <a:pt x="103" y="7"/>
                  </a:cubicBezTo>
                  <a:cubicBezTo>
                    <a:pt x="102" y="7"/>
                    <a:pt x="102" y="7"/>
                    <a:pt x="101" y="7"/>
                  </a:cubicBezTo>
                  <a:cubicBezTo>
                    <a:pt x="100" y="7"/>
                    <a:pt x="100" y="7"/>
                    <a:pt x="100" y="7"/>
                  </a:cubicBezTo>
                  <a:cubicBezTo>
                    <a:pt x="99" y="7"/>
                    <a:pt x="99" y="6"/>
                    <a:pt x="98" y="6"/>
                  </a:cubicBezTo>
                  <a:cubicBezTo>
                    <a:pt x="98" y="6"/>
                    <a:pt x="98" y="6"/>
                    <a:pt x="98" y="6"/>
                  </a:cubicBezTo>
                  <a:cubicBezTo>
                    <a:pt x="97" y="6"/>
                    <a:pt x="97" y="6"/>
                    <a:pt x="97" y="6"/>
                  </a:cubicBezTo>
                  <a:cubicBezTo>
                    <a:pt x="97" y="6"/>
                    <a:pt x="97" y="6"/>
                    <a:pt x="97" y="6"/>
                  </a:cubicBezTo>
                  <a:cubicBezTo>
                    <a:pt x="97" y="6"/>
                    <a:pt x="97" y="6"/>
                    <a:pt x="97" y="6"/>
                  </a:cubicBezTo>
                  <a:cubicBezTo>
                    <a:pt x="97" y="6"/>
                    <a:pt x="97" y="6"/>
                    <a:pt x="97" y="6"/>
                  </a:cubicBezTo>
                  <a:cubicBezTo>
                    <a:pt x="97" y="7"/>
                    <a:pt x="96" y="7"/>
                    <a:pt x="95" y="7"/>
                  </a:cubicBezTo>
                  <a:cubicBezTo>
                    <a:pt x="95" y="7"/>
                    <a:pt x="95" y="7"/>
                    <a:pt x="95" y="7"/>
                  </a:cubicBezTo>
                  <a:cubicBezTo>
                    <a:pt x="95" y="6"/>
                    <a:pt x="95" y="6"/>
                    <a:pt x="95" y="6"/>
                  </a:cubicBezTo>
                  <a:cubicBezTo>
                    <a:pt x="95" y="6"/>
                    <a:pt x="95" y="5"/>
                    <a:pt x="95" y="5"/>
                  </a:cubicBezTo>
                  <a:cubicBezTo>
                    <a:pt x="95" y="5"/>
                    <a:pt x="95" y="5"/>
                    <a:pt x="95" y="5"/>
                  </a:cubicBezTo>
                  <a:cubicBezTo>
                    <a:pt x="95" y="5"/>
                    <a:pt x="95" y="5"/>
                    <a:pt x="95" y="5"/>
                  </a:cubicBezTo>
                  <a:cubicBezTo>
                    <a:pt x="95" y="6"/>
                    <a:pt x="94" y="6"/>
                    <a:pt x="94" y="6"/>
                  </a:cubicBezTo>
                  <a:cubicBezTo>
                    <a:pt x="94" y="7"/>
                    <a:pt x="94" y="7"/>
                    <a:pt x="94" y="7"/>
                  </a:cubicBezTo>
                  <a:cubicBezTo>
                    <a:pt x="93" y="6"/>
                    <a:pt x="93" y="6"/>
                    <a:pt x="92" y="7"/>
                  </a:cubicBezTo>
                  <a:cubicBezTo>
                    <a:pt x="92" y="7"/>
                    <a:pt x="92" y="7"/>
                    <a:pt x="92" y="7"/>
                  </a:cubicBezTo>
                  <a:cubicBezTo>
                    <a:pt x="91" y="7"/>
                    <a:pt x="91" y="7"/>
                    <a:pt x="91" y="7"/>
                  </a:cubicBezTo>
                  <a:cubicBezTo>
                    <a:pt x="90" y="7"/>
                    <a:pt x="90" y="7"/>
                    <a:pt x="89" y="7"/>
                  </a:cubicBezTo>
                  <a:cubicBezTo>
                    <a:pt x="88" y="7"/>
                    <a:pt x="86" y="7"/>
                    <a:pt x="85" y="7"/>
                  </a:cubicBezTo>
                  <a:cubicBezTo>
                    <a:pt x="84" y="7"/>
                    <a:pt x="84" y="7"/>
                    <a:pt x="84" y="7"/>
                  </a:cubicBezTo>
                  <a:cubicBezTo>
                    <a:pt x="83" y="7"/>
                    <a:pt x="82" y="7"/>
                    <a:pt x="82" y="7"/>
                  </a:cubicBezTo>
                  <a:cubicBezTo>
                    <a:pt x="82" y="7"/>
                    <a:pt x="81" y="7"/>
                    <a:pt x="81" y="7"/>
                  </a:cubicBezTo>
                  <a:cubicBezTo>
                    <a:pt x="80" y="7"/>
                    <a:pt x="80" y="7"/>
                    <a:pt x="80" y="7"/>
                  </a:cubicBezTo>
                  <a:cubicBezTo>
                    <a:pt x="80" y="7"/>
                    <a:pt x="79" y="7"/>
                    <a:pt x="79" y="7"/>
                  </a:cubicBezTo>
                  <a:cubicBezTo>
                    <a:pt x="79" y="7"/>
                    <a:pt x="78" y="7"/>
                    <a:pt x="77" y="7"/>
                  </a:cubicBezTo>
                  <a:cubicBezTo>
                    <a:pt x="76" y="7"/>
                    <a:pt x="75" y="7"/>
                    <a:pt x="74" y="7"/>
                  </a:cubicBezTo>
                  <a:cubicBezTo>
                    <a:pt x="73" y="7"/>
                    <a:pt x="73" y="7"/>
                    <a:pt x="72" y="7"/>
                  </a:cubicBezTo>
                  <a:cubicBezTo>
                    <a:pt x="71" y="7"/>
                    <a:pt x="71" y="7"/>
                    <a:pt x="70" y="7"/>
                  </a:cubicBezTo>
                  <a:cubicBezTo>
                    <a:pt x="70" y="7"/>
                    <a:pt x="69" y="7"/>
                    <a:pt x="69" y="7"/>
                  </a:cubicBezTo>
                  <a:cubicBezTo>
                    <a:pt x="69" y="7"/>
                    <a:pt x="69" y="7"/>
                    <a:pt x="69" y="7"/>
                  </a:cubicBezTo>
                  <a:cubicBezTo>
                    <a:pt x="68" y="7"/>
                    <a:pt x="68" y="7"/>
                    <a:pt x="68" y="7"/>
                  </a:cubicBezTo>
                  <a:cubicBezTo>
                    <a:pt x="68" y="7"/>
                    <a:pt x="67" y="6"/>
                    <a:pt x="67" y="6"/>
                  </a:cubicBezTo>
                  <a:cubicBezTo>
                    <a:pt x="67" y="6"/>
                    <a:pt x="67" y="6"/>
                    <a:pt x="67" y="6"/>
                  </a:cubicBezTo>
                  <a:cubicBezTo>
                    <a:pt x="67" y="7"/>
                    <a:pt x="67" y="7"/>
                    <a:pt x="66" y="7"/>
                  </a:cubicBezTo>
                  <a:cubicBezTo>
                    <a:pt x="66" y="7"/>
                    <a:pt x="65" y="7"/>
                    <a:pt x="64" y="7"/>
                  </a:cubicBezTo>
                  <a:cubicBezTo>
                    <a:pt x="63" y="7"/>
                    <a:pt x="63" y="7"/>
                    <a:pt x="63" y="7"/>
                  </a:cubicBezTo>
                  <a:cubicBezTo>
                    <a:pt x="62" y="7"/>
                    <a:pt x="61" y="7"/>
                    <a:pt x="60" y="6"/>
                  </a:cubicBezTo>
                  <a:cubicBezTo>
                    <a:pt x="60" y="6"/>
                    <a:pt x="60" y="6"/>
                    <a:pt x="60" y="6"/>
                  </a:cubicBezTo>
                  <a:cubicBezTo>
                    <a:pt x="60" y="6"/>
                    <a:pt x="60" y="7"/>
                    <a:pt x="59" y="7"/>
                  </a:cubicBezTo>
                  <a:cubicBezTo>
                    <a:pt x="59" y="7"/>
                    <a:pt x="59" y="7"/>
                    <a:pt x="58" y="7"/>
                  </a:cubicBezTo>
                  <a:cubicBezTo>
                    <a:pt x="58" y="7"/>
                    <a:pt x="57" y="7"/>
                    <a:pt x="56" y="7"/>
                  </a:cubicBezTo>
                  <a:cubicBezTo>
                    <a:pt x="54" y="7"/>
                    <a:pt x="53" y="7"/>
                    <a:pt x="51" y="7"/>
                  </a:cubicBezTo>
                  <a:cubicBezTo>
                    <a:pt x="51" y="7"/>
                    <a:pt x="50" y="7"/>
                    <a:pt x="49" y="8"/>
                  </a:cubicBezTo>
                  <a:cubicBezTo>
                    <a:pt x="49" y="8"/>
                    <a:pt x="49" y="8"/>
                    <a:pt x="49" y="7"/>
                  </a:cubicBezTo>
                  <a:cubicBezTo>
                    <a:pt x="48" y="7"/>
                    <a:pt x="48" y="7"/>
                    <a:pt x="47" y="7"/>
                  </a:cubicBezTo>
                  <a:cubicBezTo>
                    <a:pt x="47" y="7"/>
                    <a:pt x="47" y="7"/>
                    <a:pt x="46" y="7"/>
                  </a:cubicBezTo>
                  <a:cubicBezTo>
                    <a:pt x="46" y="7"/>
                    <a:pt x="45" y="7"/>
                    <a:pt x="45" y="7"/>
                  </a:cubicBezTo>
                  <a:cubicBezTo>
                    <a:pt x="45" y="7"/>
                    <a:pt x="44" y="7"/>
                    <a:pt x="44" y="7"/>
                  </a:cubicBezTo>
                  <a:cubicBezTo>
                    <a:pt x="43" y="7"/>
                    <a:pt x="42" y="8"/>
                    <a:pt x="41" y="7"/>
                  </a:cubicBezTo>
                  <a:cubicBezTo>
                    <a:pt x="41" y="7"/>
                    <a:pt x="41" y="7"/>
                    <a:pt x="40" y="7"/>
                  </a:cubicBezTo>
                  <a:cubicBezTo>
                    <a:pt x="40" y="8"/>
                    <a:pt x="39" y="8"/>
                    <a:pt x="38" y="7"/>
                  </a:cubicBezTo>
                  <a:cubicBezTo>
                    <a:pt x="37" y="7"/>
                    <a:pt x="36" y="7"/>
                    <a:pt x="35" y="7"/>
                  </a:cubicBezTo>
                  <a:cubicBezTo>
                    <a:pt x="34" y="7"/>
                    <a:pt x="34" y="7"/>
                    <a:pt x="33" y="7"/>
                  </a:cubicBezTo>
                  <a:cubicBezTo>
                    <a:pt x="33" y="7"/>
                    <a:pt x="33" y="7"/>
                    <a:pt x="33" y="7"/>
                  </a:cubicBezTo>
                  <a:cubicBezTo>
                    <a:pt x="32" y="7"/>
                    <a:pt x="32" y="7"/>
                    <a:pt x="32" y="7"/>
                  </a:cubicBezTo>
                  <a:cubicBezTo>
                    <a:pt x="31" y="7"/>
                    <a:pt x="31" y="7"/>
                    <a:pt x="31" y="7"/>
                  </a:cubicBezTo>
                  <a:cubicBezTo>
                    <a:pt x="31" y="7"/>
                    <a:pt x="31" y="7"/>
                    <a:pt x="30" y="7"/>
                  </a:cubicBezTo>
                  <a:cubicBezTo>
                    <a:pt x="30" y="7"/>
                    <a:pt x="29" y="7"/>
                    <a:pt x="29" y="7"/>
                  </a:cubicBezTo>
                  <a:cubicBezTo>
                    <a:pt x="28" y="7"/>
                    <a:pt x="26" y="7"/>
                    <a:pt x="25" y="7"/>
                  </a:cubicBezTo>
                  <a:cubicBezTo>
                    <a:pt x="25" y="7"/>
                    <a:pt x="24" y="7"/>
                    <a:pt x="23" y="7"/>
                  </a:cubicBezTo>
                  <a:cubicBezTo>
                    <a:pt x="22" y="7"/>
                    <a:pt x="20" y="7"/>
                    <a:pt x="18" y="7"/>
                  </a:cubicBezTo>
                  <a:cubicBezTo>
                    <a:pt x="18" y="7"/>
                    <a:pt x="18" y="7"/>
                    <a:pt x="17" y="7"/>
                  </a:cubicBezTo>
                  <a:cubicBezTo>
                    <a:pt x="17" y="7"/>
                    <a:pt x="16" y="7"/>
                    <a:pt x="16" y="7"/>
                  </a:cubicBezTo>
                  <a:cubicBezTo>
                    <a:pt x="15" y="7"/>
                    <a:pt x="15" y="7"/>
                    <a:pt x="14" y="7"/>
                  </a:cubicBezTo>
                  <a:cubicBezTo>
                    <a:pt x="14" y="7"/>
                    <a:pt x="14" y="7"/>
                    <a:pt x="13" y="7"/>
                  </a:cubicBezTo>
                  <a:cubicBezTo>
                    <a:pt x="13" y="7"/>
                    <a:pt x="13" y="7"/>
                    <a:pt x="12" y="7"/>
                  </a:cubicBezTo>
                  <a:cubicBezTo>
                    <a:pt x="12" y="7"/>
                    <a:pt x="11" y="7"/>
                    <a:pt x="10" y="7"/>
                  </a:cubicBezTo>
                  <a:cubicBezTo>
                    <a:pt x="10" y="7"/>
                    <a:pt x="10" y="7"/>
                    <a:pt x="10" y="7"/>
                  </a:cubicBezTo>
                  <a:cubicBezTo>
                    <a:pt x="9" y="7"/>
                    <a:pt x="8" y="7"/>
                    <a:pt x="8" y="7"/>
                  </a:cubicBezTo>
                  <a:cubicBezTo>
                    <a:pt x="6" y="7"/>
                    <a:pt x="5" y="7"/>
                    <a:pt x="3" y="7"/>
                  </a:cubicBezTo>
                  <a:cubicBezTo>
                    <a:pt x="2" y="7"/>
                    <a:pt x="1" y="6"/>
                    <a:pt x="0" y="5"/>
                  </a:cubicBezTo>
                  <a:cubicBezTo>
                    <a:pt x="0" y="5"/>
                    <a:pt x="0" y="5"/>
                    <a:pt x="0" y="5"/>
                  </a:cubicBezTo>
                  <a:cubicBezTo>
                    <a:pt x="1" y="4"/>
                    <a:pt x="1" y="4"/>
                    <a:pt x="2" y="4"/>
                  </a:cubicBezTo>
                  <a:cubicBezTo>
                    <a:pt x="3" y="4"/>
                    <a:pt x="5" y="3"/>
                    <a:pt x="6" y="3"/>
                  </a:cubicBezTo>
                  <a:cubicBezTo>
                    <a:pt x="7" y="3"/>
                    <a:pt x="9" y="3"/>
                    <a:pt x="10" y="3"/>
                  </a:cubicBezTo>
                  <a:cubicBezTo>
                    <a:pt x="10" y="3"/>
                    <a:pt x="10" y="3"/>
                    <a:pt x="11" y="3"/>
                  </a:cubicBezTo>
                  <a:cubicBezTo>
                    <a:pt x="11" y="3"/>
                    <a:pt x="11" y="3"/>
                    <a:pt x="12" y="3"/>
                  </a:cubicBezTo>
                  <a:cubicBezTo>
                    <a:pt x="12" y="3"/>
                    <a:pt x="13" y="3"/>
                    <a:pt x="13" y="3"/>
                  </a:cubicBezTo>
                  <a:cubicBezTo>
                    <a:pt x="14" y="3"/>
                    <a:pt x="14" y="3"/>
                    <a:pt x="14" y="3"/>
                  </a:cubicBezTo>
                  <a:cubicBezTo>
                    <a:pt x="15" y="3"/>
                    <a:pt x="15" y="3"/>
                    <a:pt x="15" y="3"/>
                  </a:cubicBezTo>
                  <a:cubicBezTo>
                    <a:pt x="15" y="4"/>
                    <a:pt x="15" y="4"/>
                    <a:pt x="16" y="3"/>
                  </a:cubicBezTo>
                  <a:cubicBezTo>
                    <a:pt x="16" y="3"/>
                    <a:pt x="16" y="3"/>
                    <a:pt x="16" y="3"/>
                  </a:cubicBezTo>
                  <a:cubicBezTo>
                    <a:pt x="17" y="3"/>
                    <a:pt x="17" y="3"/>
                    <a:pt x="18" y="3"/>
                  </a:cubicBezTo>
                  <a:cubicBezTo>
                    <a:pt x="18" y="3"/>
                    <a:pt x="18" y="3"/>
                    <a:pt x="18" y="3"/>
                  </a:cubicBezTo>
                  <a:cubicBezTo>
                    <a:pt x="19" y="3"/>
                    <a:pt x="19" y="3"/>
                    <a:pt x="19" y="3"/>
                  </a:cubicBezTo>
                  <a:cubicBezTo>
                    <a:pt x="19" y="3"/>
                    <a:pt x="20" y="3"/>
                    <a:pt x="20" y="3"/>
                  </a:cubicBezTo>
                  <a:cubicBezTo>
                    <a:pt x="20" y="3"/>
                    <a:pt x="20" y="3"/>
                    <a:pt x="20" y="3"/>
                  </a:cubicBezTo>
                  <a:cubicBezTo>
                    <a:pt x="20" y="3"/>
                    <a:pt x="20" y="3"/>
                    <a:pt x="21" y="3"/>
                  </a:cubicBezTo>
                  <a:cubicBezTo>
                    <a:pt x="21" y="3"/>
                    <a:pt x="22" y="3"/>
                    <a:pt x="23" y="3"/>
                  </a:cubicBezTo>
                  <a:cubicBezTo>
                    <a:pt x="23" y="3"/>
                    <a:pt x="23" y="3"/>
                    <a:pt x="24" y="3"/>
                  </a:cubicBezTo>
                  <a:cubicBezTo>
                    <a:pt x="24" y="3"/>
                    <a:pt x="24" y="3"/>
                    <a:pt x="25" y="3"/>
                  </a:cubicBezTo>
                  <a:cubicBezTo>
                    <a:pt x="25" y="4"/>
                    <a:pt x="25" y="4"/>
                    <a:pt x="25" y="4"/>
                  </a:cubicBezTo>
                  <a:cubicBezTo>
                    <a:pt x="26" y="3"/>
                    <a:pt x="27" y="3"/>
                    <a:pt x="28" y="3"/>
                  </a:cubicBezTo>
                  <a:cubicBezTo>
                    <a:pt x="28" y="2"/>
                    <a:pt x="29" y="3"/>
                    <a:pt x="29" y="3"/>
                  </a:cubicBezTo>
                  <a:cubicBezTo>
                    <a:pt x="30" y="3"/>
                    <a:pt x="30" y="3"/>
                    <a:pt x="30" y="3"/>
                  </a:cubicBezTo>
                  <a:cubicBezTo>
                    <a:pt x="30" y="3"/>
                    <a:pt x="30" y="3"/>
                    <a:pt x="30" y="3"/>
                  </a:cubicBezTo>
                  <a:cubicBezTo>
                    <a:pt x="30" y="3"/>
                    <a:pt x="31" y="3"/>
                    <a:pt x="31" y="3"/>
                  </a:cubicBezTo>
                  <a:cubicBezTo>
                    <a:pt x="31" y="3"/>
                    <a:pt x="32" y="3"/>
                    <a:pt x="33" y="2"/>
                  </a:cubicBezTo>
                  <a:cubicBezTo>
                    <a:pt x="33" y="2"/>
                    <a:pt x="34" y="2"/>
                    <a:pt x="35" y="3"/>
                  </a:cubicBezTo>
                  <a:cubicBezTo>
                    <a:pt x="35" y="3"/>
                    <a:pt x="36" y="3"/>
                    <a:pt x="36" y="3"/>
                  </a:cubicBezTo>
                  <a:cubicBezTo>
                    <a:pt x="36" y="3"/>
                    <a:pt x="37" y="3"/>
                    <a:pt x="37" y="3"/>
                  </a:cubicBezTo>
                  <a:cubicBezTo>
                    <a:pt x="37" y="3"/>
                    <a:pt x="37" y="3"/>
                    <a:pt x="38" y="3"/>
                  </a:cubicBezTo>
                  <a:cubicBezTo>
                    <a:pt x="38" y="3"/>
                    <a:pt x="39" y="3"/>
                    <a:pt x="39" y="4"/>
                  </a:cubicBezTo>
                  <a:cubicBezTo>
                    <a:pt x="39" y="4"/>
                    <a:pt x="39" y="4"/>
                    <a:pt x="39" y="4"/>
                  </a:cubicBezTo>
                  <a:cubicBezTo>
                    <a:pt x="39" y="4"/>
                    <a:pt x="39" y="4"/>
                    <a:pt x="40" y="4"/>
                  </a:cubicBezTo>
                  <a:cubicBezTo>
                    <a:pt x="40" y="4"/>
                    <a:pt x="41" y="3"/>
                    <a:pt x="41" y="3"/>
                  </a:cubicBezTo>
                  <a:cubicBezTo>
                    <a:pt x="41" y="3"/>
                    <a:pt x="42" y="3"/>
                    <a:pt x="42" y="3"/>
                  </a:cubicBezTo>
                  <a:cubicBezTo>
                    <a:pt x="43" y="3"/>
                    <a:pt x="43" y="2"/>
                    <a:pt x="44" y="2"/>
                  </a:cubicBezTo>
                  <a:cubicBezTo>
                    <a:pt x="44" y="2"/>
                    <a:pt x="45" y="2"/>
                    <a:pt x="45" y="2"/>
                  </a:cubicBezTo>
                  <a:cubicBezTo>
                    <a:pt x="46" y="2"/>
                    <a:pt x="46" y="3"/>
                    <a:pt x="46" y="3"/>
                  </a:cubicBezTo>
                  <a:cubicBezTo>
                    <a:pt x="46" y="3"/>
                    <a:pt x="47" y="4"/>
                    <a:pt x="47" y="4"/>
                  </a:cubicBezTo>
                  <a:cubicBezTo>
                    <a:pt x="47" y="4"/>
                    <a:pt x="48" y="4"/>
                    <a:pt x="48" y="4"/>
                  </a:cubicBezTo>
                  <a:cubicBezTo>
                    <a:pt x="48" y="4"/>
                    <a:pt x="48" y="4"/>
                    <a:pt x="48" y="4"/>
                  </a:cubicBezTo>
                  <a:cubicBezTo>
                    <a:pt x="48" y="4"/>
                    <a:pt x="48" y="4"/>
                    <a:pt x="48" y="4"/>
                  </a:cubicBezTo>
                  <a:cubicBezTo>
                    <a:pt x="48" y="4"/>
                    <a:pt x="48" y="4"/>
                    <a:pt x="48" y="4"/>
                  </a:cubicBezTo>
                  <a:cubicBezTo>
                    <a:pt x="49" y="4"/>
                    <a:pt x="49" y="4"/>
                    <a:pt x="49" y="4"/>
                  </a:cubicBezTo>
                  <a:cubicBezTo>
                    <a:pt x="50" y="4"/>
                    <a:pt x="50" y="3"/>
                    <a:pt x="51" y="3"/>
                  </a:cubicBezTo>
                  <a:cubicBezTo>
                    <a:pt x="51" y="3"/>
                    <a:pt x="51" y="3"/>
                    <a:pt x="51" y="3"/>
                  </a:cubicBezTo>
                  <a:cubicBezTo>
                    <a:pt x="52" y="4"/>
                    <a:pt x="52" y="4"/>
                    <a:pt x="52" y="4"/>
                  </a:cubicBezTo>
                  <a:cubicBezTo>
                    <a:pt x="52" y="4"/>
                    <a:pt x="52" y="4"/>
                    <a:pt x="52" y="4"/>
                  </a:cubicBezTo>
                  <a:cubicBezTo>
                    <a:pt x="52" y="4"/>
                    <a:pt x="52" y="3"/>
                    <a:pt x="52" y="3"/>
                  </a:cubicBezTo>
                  <a:cubicBezTo>
                    <a:pt x="52" y="3"/>
                    <a:pt x="52" y="3"/>
                    <a:pt x="52" y="3"/>
                  </a:cubicBezTo>
                  <a:cubicBezTo>
                    <a:pt x="53" y="3"/>
                    <a:pt x="53" y="2"/>
                    <a:pt x="54" y="2"/>
                  </a:cubicBezTo>
                  <a:cubicBezTo>
                    <a:pt x="54" y="3"/>
                    <a:pt x="54" y="3"/>
                    <a:pt x="54" y="3"/>
                  </a:cubicBezTo>
                  <a:cubicBezTo>
                    <a:pt x="53" y="3"/>
                    <a:pt x="53" y="3"/>
                    <a:pt x="53" y="4"/>
                  </a:cubicBezTo>
                  <a:cubicBezTo>
                    <a:pt x="53" y="4"/>
                    <a:pt x="53" y="4"/>
                    <a:pt x="54" y="4"/>
                  </a:cubicBezTo>
                  <a:cubicBezTo>
                    <a:pt x="54" y="4"/>
                    <a:pt x="55" y="4"/>
                    <a:pt x="55" y="4"/>
                  </a:cubicBezTo>
                  <a:cubicBezTo>
                    <a:pt x="55" y="3"/>
                    <a:pt x="55" y="3"/>
                    <a:pt x="55" y="3"/>
                  </a:cubicBezTo>
                  <a:cubicBezTo>
                    <a:pt x="55" y="3"/>
                    <a:pt x="55" y="4"/>
                    <a:pt x="55" y="4"/>
                  </a:cubicBezTo>
                  <a:cubicBezTo>
                    <a:pt x="56" y="4"/>
                    <a:pt x="56" y="4"/>
                    <a:pt x="56" y="4"/>
                  </a:cubicBezTo>
                  <a:cubicBezTo>
                    <a:pt x="56" y="4"/>
                    <a:pt x="57" y="4"/>
                    <a:pt x="57" y="4"/>
                  </a:cubicBezTo>
                  <a:cubicBezTo>
                    <a:pt x="57" y="3"/>
                    <a:pt x="57" y="3"/>
                    <a:pt x="56" y="3"/>
                  </a:cubicBezTo>
                  <a:cubicBezTo>
                    <a:pt x="56" y="3"/>
                    <a:pt x="56" y="3"/>
                    <a:pt x="56" y="3"/>
                  </a:cubicBezTo>
                  <a:cubicBezTo>
                    <a:pt x="56" y="3"/>
                    <a:pt x="56" y="3"/>
                    <a:pt x="56" y="3"/>
                  </a:cubicBezTo>
                  <a:cubicBezTo>
                    <a:pt x="56" y="2"/>
                    <a:pt x="56" y="2"/>
                    <a:pt x="56" y="2"/>
                  </a:cubicBezTo>
                  <a:cubicBezTo>
                    <a:pt x="57" y="2"/>
                    <a:pt x="57" y="2"/>
                    <a:pt x="57" y="3"/>
                  </a:cubicBezTo>
                  <a:cubicBezTo>
                    <a:pt x="58" y="3"/>
                    <a:pt x="58" y="3"/>
                    <a:pt x="59" y="2"/>
                  </a:cubicBezTo>
                  <a:cubicBezTo>
                    <a:pt x="59" y="2"/>
                    <a:pt x="60" y="2"/>
                    <a:pt x="60" y="2"/>
                  </a:cubicBezTo>
                  <a:cubicBezTo>
                    <a:pt x="61" y="3"/>
                    <a:pt x="61" y="3"/>
                    <a:pt x="61" y="3"/>
                  </a:cubicBezTo>
                  <a:cubicBezTo>
                    <a:pt x="61" y="2"/>
                    <a:pt x="61" y="3"/>
                    <a:pt x="60" y="3"/>
                  </a:cubicBezTo>
                  <a:cubicBezTo>
                    <a:pt x="61" y="2"/>
                    <a:pt x="61" y="2"/>
                    <a:pt x="61" y="2"/>
                  </a:cubicBezTo>
                  <a:cubicBezTo>
                    <a:pt x="61" y="2"/>
                    <a:pt x="62" y="2"/>
                    <a:pt x="62" y="2"/>
                  </a:cubicBezTo>
                  <a:cubicBezTo>
                    <a:pt x="63" y="2"/>
                    <a:pt x="63" y="2"/>
                    <a:pt x="63" y="2"/>
                  </a:cubicBezTo>
                  <a:cubicBezTo>
                    <a:pt x="64" y="2"/>
                    <a:pt x="64" y="3"/>
                    <a:pt x="64" y="3"/>
                  </a:cubicBezTo>
                  <a:cubicBezTo>
                    <a:pt x="64" y="3"/>
                    <a:pt x="64" y="4"/>
                    <a:pt x="63" y="4"/>
                  </a:cubicBezTo>
                  <a:cubicBezTo>
                    <a:pt x="63" y="4"/>
                    <a:pt x="63" y="4"/>
                    <a:pt x="63" y="4"/>
                  </a:cubicBezTo>
                  <a:cubicBezTo>
                    <a:pt x="62" y="4"/>
                    <a:pt x="62" y="5"/>
                    <a:pt x="62" y="5"/>
                  </a:cubicBezTo>
                  <a:cubicBezTo>
                    <a:pt x="62" y="5"/>
                    <a:pt x="62" y="6"/>
                    <a:pt x="62" y="6"/>
                  </a:cubicBezTo>
                  <a:cubicBezTo>
                    <a:pt x="63" y="6"/>
                    <a:pt x="64" y="6"/>
                    <a:pt x="64" y="5"/>
                  </a:cubicBezTo>
                  <a:cubicBezTo>
                    <a:pt x="64" y="5"/>
                    <a:pt x="64" y="4"/>
                    <a:pt x="65" y="4"/>
                  </a:cubicBezTo>
                  <a:cubicBezTo>
                    <a:pt x="65" y="4"/>
                    <a:pt x="65" y="4"/>
                    <a:pt x="65" y="3"/>
                  </a:cubicBezTo>
                  <a:cubicBezTo>
                    <a:pt x="65" y="3"/>
                    <a:pt x="64" y="3"/>
                    <a:pt x="64" y="3"/>
                  </a:cubicBezTo>
                  <a:cubicBezTo>
                    <a:pt x="65" y="2"/>
                    <a:pt x="65" y="2"/>
                    <a:pt x="65" y="2"/>
                  </a:cubicBezTo>
                  <a:cubicBezTo>
                    <a:pt x="66" y="2"/>
                    <a:pt x="66" y="2"/>
                    <a:pt x="66" y="2"/>
                  </a:cubicBezTo>
                  <a:cubicBezTo>
                    <a:pt x="66" y="3"/>
                    <a:pt x="66" y="3"/>
                    <a:pt x="67" y="2"/>
                  </a:cubicBezTo>
                  <a:cubicBezTo>
                    <a:pt x="67" y="2"/>
                    <a:pt x="67" y="2"/>
                    <a:pt x="68" y="2"/>
                  </a:cubicBezTo>
                  <a:cubicBezTo>
                    <a:pt x="68" y="2"/>
                    <a:pt x="68" y="2"/>
                    <a:pt x="68" y="2"/>
                  </a:cubicBezTo>
                  <a:cubicBezTo>
                    <a:pt x="69" y="3"/>
                    <a:pt x="69" y="3"/>
                    <a:pt x="68" y="3"/>
                  </a:cubicBezTo>
                  <a:cubicBezTo>
                    <a:pt x="68" y="3"/>
                    <a:pt x="68" y="3"/>
                    <a:pt x="68" y="3"/>
                  </a:cubicBezTo>
                  <a:cubicBezTo>
                    <a:pt x="68" y="3"/>
                    <a:pt x="68" y="4"/>
                    <a:pt x="68" y="4"/>
                  </a:cubicBezTo>
                  <a:cubicBezTo>
                    <a:pt x="68" y="4"/>
                    <a:pt x="68" y="4"/>
                    <a:pt x="69" y="4"/>
                  </a:cubicBezTo>
                  <a:cubicBezTo>
                    <a:pt x="69" y="3"/>
                    <a:pt x="70" y="3"/>
                    <a:pt x="70" y="3"/>
                  </a:cubicBezTo>
                  <a:cubicBezTo>
                    <a:pt x="71" y="3"/>
                    <a:pt x="71" y="2"/>
                    <a:pt x="71" y="2"/>
                  </a:cubicBezTo>
                  <a:cubicBezTo>
                    <a:pt x="72" y="2"/>
                    <a:pt x="72" y="2"/>
                    <a:pt x="73" y="2"/>
                  </a:cubicBezTo>
                  <a:cubicBezTo>
                    <a:pt x="73" y="2"/>
                    <a:pt x="73" y="2"/>
                    <a:pt x="74" y="2"/>
                  </a:cubicBezTo>
                  <a:cubicBezTo>
                    <a:pt x="74" y="2"/>
                    <a:pt x="75" y="2"/>
                    <a:pt x="75" y="3"/>
                  </a:cubicBezTo>
                  <a:cubicBezTo>
                    <a:pt x="75" y="3"/>
                    <a:pt x="75" y="3"/>
                    <a:pt x="75" y="3"/>
                  </a:cubicBezTo>
                  <a:cubicBezTo>
                    <a:pt x="76" y="2"/>
                    <a:pt x="76" y="2"/>
                    <a:pt x="77" y="2"/>
                  </a:cubicBezTo>
                  <a:cubicBezTo>
                    <a:pt x="78" y="2"/>
                    <a:pt x="78" y="2"/>
                    <a:pt x="79" y="2"/>
                  </a:cubicBezTo>
                  <a:cubicBezTo>
                    <a:pt x="79" y="2"/>
                    <a:pt x="79" y="2"/>
                    <a:pt x="80" y="3"/>
                  </a:cubicBezTo>
                  <a:cubicBezTo>
                    <a:pt x="80" y="3"/>
                    <a:pt x="80" y="3"/>
                    <a:pt x="80" y="3"/>
                  </a:cubicBezTo>
                  <a:cubicBezTo>
                    <a:pt x="81" y="3"/>
                    <a:pt x="81" y="3"/>
                    <a:pt x="81" y="2"/>
                  </a:cubicBezTo>
                  <a:cubicBezTo>
                    <a:pt x="81" y="2"/>
                    <a:pt x="81" y="2"/>
                    <a:pt x="81" y="2"/>
                  </a:cubicBezTo>
                  <a:cubicBezTo>
                    <a:pt x="82" y="2"/>
                    <a:pt x="82" y="2"/>
                    <a:pt x="83" y="2"/>
                  </a:cubicBezTo>
                  <a:cubicBezTo>
                    <a:pt x="83" y="2"/>
                    <a:pt x="83" y="2"/>
                    <a:pt x="83" y="2"/>
                  </a:cubicBezTo>
                  <a:cubicBezTo>
                    <a:pt x="83" y="2"/>
                    <a:pt x="83" y="3"/>
                    <a:pt x="83" y="3"/>
                  </a:cubicBezTo>
                  <a:cubicBezTo>
                    <a:pt x="83" y="3"/>
                    <a:pt x="83" y="3"/>
                    <a:pt x="84" y="3"/>
                  </a:cubicBezTo>
                  <a:cubicBezTo>
                    <a:pt x="84" y="3"/>
                    <a:pt x="84" y="3"/>
                    <a:pt x="84" y="3"/>
                  </a:cubicBezTo>
                  <a:cubicBezTo>
                    <a:pt x="84" y="3"/>
                    <a:pt x="84" y="3"/>
                    <a:pt x="85" y="2"/>
                  </a:cubicBezTo>
                  <a:cubicBezTo>
                    <a:pt x="85" y="2"/>
                    <a:pt x="85" y="2"/>
                    <a:pt x="85" y="2"/>
                  </a:cubicBezTo>
                  <a:cubicBezTo>
                    <a:pt x="85" y="3"/>
                    <a:pt x="86" y="3"/>
                    <a:pt x="86" y="3"/>
                  </a:cubicBezTo>
                  <a:cubicBezTo>
                    <a:pt x="86" y="3"/>
                    <a:pt x="86" y="4"/>
                    <a:pt x="86" y="4"/>
                  </a:cubicBezTo>
                  <a:cubicBezTo>
                    <a:pt x="86" y="4"/>
                    <a:pt x="86" y="4"/>
                    <a:pt x="86" y="4"/>
                  </a:cubicBezTo>
                  <a:cubicBezTo>
                    <a:pt x="87" y="4"/>
                    <a:pt x="87" y="4"/>
                    <a:pt x="87" y="4"/>
                  </a:cubicBezTo>
                  <a:cubicBezTo>
                    <a:pt x="88" y="4"/>
                    <a:pt x="88" y="4"/>
                    <a:pt x="89" y="3"/>
                  </a:cubicBezTo>
                  <a:cubicBezTo>
                    <a:pt x="89" y="3"/>
                    <a:pt x="89" y="3"/>
                    <a:pt x="89" y="3"/>
                  </a:cubicBezTo>
                  <a:cubicBezTo>
                    <a:pt x="89" y="3"/>
                    <a:pt x="89" y="2"/>
                    <a:pt x="89" y="2"/>
                  </a:cubicBezTo>
                  <a:cubicBezTo>
                    <a:pt x="89" y="3"/>
                    <a:pt x="89" y="3"/>
                    <a:pt x="88" y="3"/>
                  </a:cubicBezTo>
                  <a:cubicBezTo>
                    <a:pt x="88" y="3"/>
                    <a:pt x="88" y="3"/>
                    <a:pt x="88" y="3"/>
                  </a:cubicBezTo>
                  <a:cubicBezTo>
                    <a:pt x="88" y="3"/>
                    <a:pt x="88" y="3"/>
                    <a:pt x="87" y="3"/>
                  </a:cubicBezTo>
                  <a:cubicBezTo>
                    <a:pt x="87" y="3"/>
                    <a:pt x="86" y="3"/>
                    <a:pt x="86" y="3"/>
                  </a:cubicBezTo>
                  <a:cubicBezTo>
                    <a:pt x="86" y="3"/>
                    <a:pt x="87" y="3"/>
                    <a:pt x="87" y="2"/>
                  </a:cubicBezTo>
                  <a:cubicBezTo>
                    <a:pt x="87" y="2"/>
                    <a:pt x="87" y="2"/>
                    <a:pt x="87" y="2"/>
                  </a:cubicBezTo>
                  <a:cubicBezTo>
                    <a:pt x="89" y="2"/>
                    <a:pt x="89" y="2"/>
                    <a:pt x="91" y="2"/>
                  </a:cubicBezTo>
                  <a:cubicBezTo>
                    <a:pt x="92" y="2"/>
                    <a:pt x="92" y="1"/>
                    <a:pt x="93" y="2"/>
                  </a:cubicBezTo>
                  <a:cubicBezTo>
                    <a:pt x="93" y="2"/>
                    <a:pt x="93" y="2"/>
                    <a:pt x="94" y="1"/>
                  </a:cubicBezTo>
                  <a:cubicBezTo>
                    <a:pt x="94" y="1"/>
                    <a:pt x="94" y="1"/>
                    <a:pt x="94" y="2"/>
                  </a:cubicBezTo>
                  <a:cubicBezTo>
                    <a:pt x="94" y="2"/>
                    <a:pt x="94" y="2"/>
                    <a:pt x="94" y="2"/>
                  </a:cubicBezTo>
                  <a:cubicBezTo>
                    <a:pt x="95" y="2"/>
                    <a:pt x="95" y="2"/>
                    <a:pt x="95" y="1"/>
                  </a:cubicBezTo>
                  <a:cubicBezTo>
                    <a:pt x="96" y="1"/>
                    <a:pt x="96" y="2"/>
                    <a:pt x="96" y="2"/>
                  </a:cubicBezTo>
                  <a:cubicBezTo>
                    <a:pt x="96" y="2"/>
                    <a:pt x="96" y="3"/>
                    <a:pt x="96" y="3"/>
                  </a:cubicBezTo>
                  <a:cubicBezTo>
                    <a:pt x="96" y="3"/>
                    <a:pt x="96" y="3"/>
                    <a:pt x="96" y="3"/>
                  </a:cubicBezTo>
                  <a:cubicBezTo>
                    <a:pt x="96" y="3"/>
                    <a:pt x="96" y="3"/>
                    <a:pt x="96" y="3"/>
                  </a:cubicBezTo>
                  <a:cubicBezTo>
                    <a:pt x="96" y="3"/>
                    <a:pt x="97" y="3"/>
                    <a:pt x="97" y="3"/>
                  </a:cubicBezTo>
                  <a:cubicBezTo>
                    <a:pt x="97" y="3"/>
                    <a:pt x="97" y="3"/>
                    <a:pt x="97" y="3"/>
                  </a:cubicBezTo>
                  <a:cubicBezTo>
                    <a:pt x="97" y="2"/>
                    <a:pt x="97" y="2"/>
                    <a:pt x="97" y="2"/>
                  </a:cubicBezTo>
                  <a:cubicBezTo>
                    <a:pt x="97" y="2"/>
                    <a:pt x="97" y="2"/>
                    <a:pt x="97" y="2"/>
                  </a:cubicBezTo>
                  <a:cubicBezTo>
                    <a:pt x="97" y="2"/>
                    <a:pt x="97" y="2"/>
                    <a:pt x="97" y="2"/>
                  </a:cubicBezTo>
                  <a:cubicBezTo>
                    <a:pt x="97" y="2"/>
                    <a:pt x="97" y="2"/>
                    <a:pt x="97" y="2"/>
                  </a:cubicBezTo>
                  <a:cubicBezTo>
                    <a:pt x="98" y="3"/>
                    <a:pt x="98" y="3"/>
                    <a:pt x="98" y="3"/>
                  </a:cubicBezTo>
                  <a:cubicBezTo>
                    <a:pt x="99" y="2"/>
                    <a:pt x="99" y="2"/>
                    <a:pt x="100" y="2"/>
                  </a:cubicBezTo>
                  <a:cubicBezTo>
                    <a:pt x="100" y="2"/>
                    <a:pt x="100" y="2"/>
                    <a:pt x="101" y="2"/>
                  </a:cubicBezTo>
                  <a:cubicBezTo>
                    <a:pt x="101" y="2"/>
                    <a:pt x="101" y="2"/>
                    <a:pt x="101" y="2"/>
                  </a:cubicBezTo>
                  <a:cubicBezTo>
                    <a:pt x="101" y="2"/>
                    <a:pt x="101" y="2"/>
                    <a:pt x="101" y="2"/>
                  </a:cubicBezTo>
                  <a:cubicBezTo>
                    <a:pt x="101" y="3"/>
                    <a:pt x="102" y="3"/>
                    <a:pt x="102" y="3"/>
                  </a:cubicBezTo>
                  <a:cubicBezTo>
                    <a:pt x="102" y="3"/>
                    <a:pt x="102" y="3"/>
                    <a:pt x="102" y="3"/>
                  </a:cubicBezTo>
                  <a:cubicBezTo>
                    <a:pt x="103" y="2"/>
                    <a:pt x="103" y="3"/>
                    <a:pt x="103" y="2"/>
                  </a:cubicBezTo>
                  <a:cubicBezTo>
                    <a:pt x="103" y="2"/>
                    <a:pt x="103" y="2"/>
                    <a:pt x="104" y="1"/>
                  </a:cubicBezTo>
                  <a:cubicBezTo>
                    <a:pt x="104" y="1"/>
                    <a:pt x="105" y="1"/>
                    <a:pt x="106" y="1"/>
                  </a:cubicBezTo>
                  <a:cubicBezTo>
                    <a:pt x="106" y="1"/>
                    <a:pt x="106" y="1"/>
                    <a:pt x="106" y="1"/>
                  </a:cubicBezTo>
                  <a:cubicBezTo>
                    <a:pt x="107" y="2"/>
                    <a:pt x="107" y="2"/>
                    <a:pt x="108" y="1"/>
                  </a:cubicBezTo>
                  <a:cubicBezTo>
                    <a:pt x="108" y="1"/>
                    <a:pt x="109" y="1"/>
                    <a:pt x="109" y="1"/>
                  </a:cubicBezTo>
                  <a:cubicBezTo>
                    <a:pt x="109" y="1"/>
                    <a:pt x="110" y="2"/>
                    <a:pt x="110" y="2"/>
                  </a:cubicBezTo>
                  <a:cubicBezTo>
                    <a:pt x="111" y="2"/>
                    <a:pt x="111" y="2"/>
                    <a:pt x="111" y="2"/>
                  </a:cubicBezTo>
                  <a:cubicBezTo>
                    <a:pt x="112" y="1"/>
                    <a:pt x="112" y="1"/>
                    <a:pt x="112" y="1"/>
                  </a:cubicBezTo>
                  <a:cubicBezTo>
                    <a:pt x="113" y="1"/>
                    <a:pt x="114" y="1"/>
                    <a:pt x="115" y="1"/>
                  </a:cubicBezTo>
                  <a:cubicBezTo>
                    <a:pt x="115" y="2"/>
                    <a:pt x="115" y="2"/>
                    <a:pt x="115" y="1"/>
                  </a:cubicBezTo>
                  <a:cubicBezTo>
                    <a:pt x="116" y="1"/>
                    <a:pt x="117" y="1"/>
                    <a:pt x="117" y="1"/>
                  </a:cubicBezTo>
                  <a:cubicBezTo>
                    <a:pt x="118" y="1"/>
                    <a:pt x="119" y="1"/>
                    <a:pt x="119" y="1"/>
                  </a:cubicBezTo>
                  <a:cubicBezTo>
                    <a:pt x="119" y="2"/>
                    <a:pt x="120" y="2"/>
                    <a:pt x="120" y="2"/>
                  </a:cubicBezTo>
                  <a:cubicBezTo>
                    <a:pt x="120" y="2"/>
                    <a:pt x="121" y="2"/>
                    <a:pt x="121" y="2"/>
                  </a:cubicBezTo>
                  <a:cubicBezTo>
                    <a:pt x="121" y="1"/>
                    <a:pt x="121" y="2"/>
                    <a:pt x="122" y="2"/>
                  </a:cubicBezTo>
                  <a:close/>
                  <a:moveTo>
                    <a:pt x="175" y="6"/>
                  </a:moveTo>
                  <a:cubicBezTo>
                    <a:pt x="175" y="6"/>
                    <a:pt x="175" y="6"/>
                    <a:pt x="175" y="6"/>
                  </a:cubicBezTo>
                  <a:cubicBezTo>
                    <a:pt x="174" y="6"/>
                    <a:pt x="174" y="6"/>
                    <a:pt x="174" y="6"/>
                  </a:cubicBezTo>
                  <a:cubicBezTo>
                    <a:pt x="174" y="6"/>
                    <a:pt x="174" y="6"/>
                    <a:pt x="174" y="5"/>
                  </a:cubicBezTo>
                  <a:cubicBezTo>
                    <a:pt x="174" y="5"/>
                    <a:pt x="174" y="5"/>
                    <a:pt x="174" y="5"/>
                  </a:cubicBezTo>
                  <a:cubicBezTo>
                    <a:pt x="174" y="5"/>
                    <a:pt x="174" y="5"/>
                    <a:pt x="174" y="5"/>
                  </a:cubicBezTo>
                  <a:cubicBezTo>
                    <a:pt x="174" y="5"/>
                    <a:pt x="174" y="5"/>
                    <a:pt x="174" y="5"/>
                  </a:cubicBezTo>
                  <a:cubicBezTo>
                    <a:pt x="174" y="5"/>
                    <a:pt x="174" y="5"/>
                    <a:pt x="174" y="5"/>
                  </a:cubicBezTo>
                  <a:cubicBezTo>
                    <a:pt x="174" y="5"/>
                    <a:pt x="174" y="6"/>
                    <a:pt x="174" y="6"/>
                  </a:cubicBezTo>
                  <a:cubicBezTo>
                    <a:pt x="174" y="6"/>
                    <a:pt x="175" y="6"/>
                    <a:pt x="175" y="6"/>
                  </a:cubicBezTo>
                  <a:close/>
                  <a:moveTo>
                    <a:pt x="183" y="1"/>
                  </a:moveTo>
                  <a:cubicBezTo>
                    <a:pt x="183" y="2"/>
                    <a:pt x="183" y="1"/>
                    <a:pt x="183" y="1"/>
                  </a:cubicBezTo>
                  <a:cubicBezTo>
                    <a:pt x="183" y="1"/>
                    <a:pt x="184" y="1"/>
                    <a:pt x="184" y="1"/>
                  </a:cubicBezTo>
                  <a:cubicBezTo>
                    <a:pt x="184" y="1"/>
                    <a:pt x="183" y="1"/>
                    <a:pt x="183" y="1"/>
                  </a:cubicBezTo>
                  <a:cubicBezTo>
                    <a:pt x="183" y="1"/>
                    <a:pt x="183" y="1"/>
                    <a:pt x="183" y="1"/>
                  </a:cubicBezTo>
                  <a:cubicBezTo>
                    <a:pt x="183" y="1"/>
                    <a:pt x="183" y="1"/>
                    <a:pt x="183" y="1"/>
                  </a:cubicBezTo>
                  <a:close/>
                  <a:moveTo>
                    <a:pt x="187" y="2"/>
                  </a:moveTo>
                  <a:cubicBezTo>
                    <a:pt x="187" y="2"/>
                    <a:pt x="187" y="2"/>
                    <a:pt x="187" y="3"/>
                  </a:cubicBezTo>
                  <a:cubicBezTo>
                    <a:pt x="187" y="2"/>
                    <a:pt x="187" y="2"/>
                    <a:pt x="187" y="2"/>
                  </a:cubicBezTo>
                  <a:cubicBezTo>
                    <a:pt x="187" y="2"/>
                    <a:pt x="187" y="2"/>
                    <a:pt x="187" y="2"/>
                  </a:cubicBezTo>
                  <a:cubicBezTo>
                    <a:pt x="187" y="2"/>
                    <a:pt x="187" y="2"/>
                    <a:pt x="187" y="2"/>
                  </a:cubicBezTo>
                  <a:cubicBezTo>
                    <a:pt x="187" y="3"/>
                    <a:pt x="187" y="3"/>
                    <a:pt x="187" y="2"/>
                  </a:cubicBezTo>
                  <a:close/>
                  <a:moveTo>
                    <a:pt x="117" y="4"/>
                  </a:moveTo>
                  <a:cubicBezTo>
                    <a:pt x="117" y="3"/>
                    <a:pt x="117" y="3"/>
                    <a:pt x="117" y="3"/>
                  </a:cubicBezTo>
                  <a:cubicBezTo>
                    <a:pt x="116" y="3"/>
                    <a:pt x="116" y="3"/>
                    <a:pt x="116" y="3"/>
                  </a:cubicBezTo>
                  <a:cubicBezTo>
                    <a:pt x="117" y="3"/>
                    <a:pt x="117" y="3"/>
                    <a:pt x="117" y="3"/>
                  </a:cubicBezTo>
                  <a:lnTo>
                    <a:pt x="117" y="4"/>
                  </a:lnTo>
                  <a:close/>
                  <a:moveTo>
                    <a:pt x="171" y="5"/>
                  </a:moveTo>
                  <a:cubicBezTo>
                    <a:pt x="171" y="5"/>
                    <a:pt x="171" y="5"/>
                    <a:pt x="171" y="5"/>
                  </a:cubicBezTo>
                  <a:cubicBezTo>
                    <a:pt x="171" y="5"/>
                    <a:pt x="171" y="5"/>
                    <a:pt x="171" y="5"/>
                  </a:cubicBezTo>
                  <a:cubicBezTo>
                    <a:pt x="171" y="5"/>
                    <a:pt x="171" y="5"/>
                    <a:pt x="171" y="5"/>
                  </a:cubicBezTo>
                  <a:cubicBezTo>
                    <a:pt x="171" y="5"/>
                    <a:pt x="171" y="5"/>
                    <a:pt x="171" y="5"/>
                  </a:cubicBezTo>
                  <a:cubicBezTo>
                    <a:pt x="171" y="5"/>
                    <a:pt x="171" y="5"/>
                    <a:pt x="171" y="5"/>
                  </a:cubicBezTo>
                  <a:cubicBezTo>
                    <a:pt x="171" y="5"/>
                    <a:pt x="171" y="5"/>
                    <a:pt x="171" y="5"/>
                  </a:cubicBezTo>
                  <a:close/>
                  <a:moveTo>
                    <a:pt x="187" y="4"/>
                  </a:moveTo>
                  <a:cubicBezTo>
                    <a:pt x="187" y="4"/>
                    <a:pt x="187" y="4"/>
                    <a:pt x="187" y="4"/>
                  </a:cubicBezTo>
                  <a:cubicBezTo>
                    <a:pt x="187" y="4"/>
                    <a:pt x="187" y="4"/>
                    <a:pt x="187" y="4"/>
                  </a:cubicBezTo>
                  <a:cubicBezTo>
                    <a:pt x="187" y="4"/>
                    <a:pt x="187" y="4"/>
                    <a:pt x="187" y="4"/>
                  </a:cubicBezTo>
                  <a:cubicBezTo>
                    <a:pt x="187" y="4"/>
                    <a:pt x="187" y="4"/>
                    <a:pt x="187" y="4"/>
                  </a:cubicBezTo>
                  <a:cubicBezTo>
                    <a:pt x="187" y="4"/>
                    <a:pt x="187" y="4"/>
                    <a:pt x="187" y="4"/>
                  </a:cubicBezTo>
                  <a:close/>
                  <a:moveTo>
                    <a:pt x="167" y="3"/>
                  </a:moveTo>
                  <a:cubicBezTo>
                    <a:pt x="167" y="3"/>
                    <a:pt x="167" y="2"/>
                    <a:pt x="166" y="2"/>
                  </a:cubicBezTo>
                  <a:cubicBezTo>
                    <a:pt x="166" y="2"/>
                    <a:pt x="166" y="2"/>
                    <a:pt x="166" y="2"/>
                  </a:cubicBezTo>
                  <a:cubicBezTo>
                    <a:pt x="166" y="2"/>
                    <a:pt x="165" y="3"/>
                    <a:pt x="165" y="3"/>
                  </a:cubicBezTo>
                  <a:cubicBezTo>
                    <a:pt x="165" y="3"/>
                    <a:pt x="165" y="3"/>
                    <a:pt x="166" y="4"/>
                  </a:cubicBezTo>
                  <a:cubicBezTo>
                    <a:pt x="166" y="4"/>
                    <a:pt x="166" y="4"/>
                    <a:pt x="166" y="4"/>
                  </a:cubicBezTo>
                  <a:cubicBezTo>
                    <a:pt x="166" y="4"/>
                    <a:pt x="166" y="4"/>
                    <a:pt x="166" y="4"/>
                  </a:cubicBezTo>
                  <a:cubicBezTo>
                    <a:pt x="166" y="4"/>
                    <a:pt x="166" y="4"/>
                    <a:pt x="166" y="4"/>
                  </a:cubicBezTo>
                  <a:cubicBezTo>
                    <a:pt x="166" y="4"/>
                    <a:pt x="166" y="4"/>
                    <a:pt x="166" y="4"/>
                  </a:cubicBezTo>
                  <a:cubicBezTo>
                    <a:pt x="166" y="3"/>
                    <a:pt x="166" y="3"/>
                    <a:pt x="167" y="3"/>
                  </a:cubicBezTo>
                  <a:close/>
                  <a:moveTo>
                    <a:pt x="77" y="4"/>
                  </a:moveTo>
                  <a:cubicBezTo>
                    <a:pt x="77" y="4"/>
                    <a:pt x="77" y="4"/>
                    <a:pt x="77" y="4"/>
                  </a:cubicBezTo>
                  <a:cubicBezTo>
                    <a:pt x="77" y="3"/>
                    <a:pt x="77" y="3"/>
                    <a:pt x="77" y="3"/>
                  </a:cubicBezTo>
                  <a:cubicBezTo>
                    <a:pt x="77" y="3"/>
                    <a:pt x="77" y="3"/>
                    <a:pt x="77" y="4"/>
                  </a:cubicBezTo>
                  <a:cubicBezTo>
                    <a:pt x="76" y="4"/>
                    <a:pt x="76" y="3"/>
                    <a:pt x="75" y="3"/>
                  </a:cubicBezTo>
                  <a:cubicBezTo>
                    <a:pt x="75" y="3"/>
                    <a:pt x="75" y="3"/>
                    <a:pt x="75" y="4"/>
                  </a:cubicBezTo>
                  <a:cubicBezTo>
                    <a:pt x="75" y="4"/>
                    <a:pt x="75" y="4"/>
                    <a:pt x="75" y="4"/>
                  </a:cubicBezTo>
                  <a:cubicBezTo>
                    <a:pt x="75" y="4"/>
                    <a:pt x="75" y="4"/>
                    <a:pt x="75" y="4"/>
                  </a:cubicBezTo>
                  <a:cubicBezTo>
                    <a:pt x="75" y="4"/>
                    <a:pt x="75" y="4"/>
                    <a:pt x="75" y="4"/>
                  </a:cubicBezTo>
                  <a:cubicBezTo>
                    <a:pt x="74" y="4"/>
                    <a:pt x="74" y="4"/>
                    <a:pt x="74" y="5"/>
                  </a:cubicBezTo>
                  <a:cubicBezTo>
                    <a:pt x="74" y="5"/>
                    <a:pt x="74" y="5"/>
                    <a:pt x="74" y="5"/>
                  </a:cubicBezTo>
                  <a:cubicBezTo>
                    <a:pt x="75" y="5"/>
                    <a:pt x="75" y="6"/>
                    <a:pt x="76" y="5"/>
                  </a:cubicBezTo>
                  <a:cubicBezTo>
                    <a:pt x="76" y="5"/>
                    <a:pt x="77" y="5"/>
                    <a:pt x="77" y="5"/>
                  </a:cubicBezTo>
                  <a:cubicBezTo>
                    <a:pt x="77" y="5"/>
                    <a:pt x="77" y="4"/>
                    <a:pt x="77" y="4"/>
                  </a:cubicBezTo>
                  <a:cubicBezTo>
                    <a:pt x="77" y="4"/>
                    <a:pt x="77" y="4"/>
                    <a:pt x="77" y="4"/>
                  </a:cubicBezTo>
                  <a:cubicBezTo>
                    <a:pt x="77" y="4"/>
                    <a:pt x="77" y="4"/>
                    <a:pt x="77" y="4"/>
                  </a:cubicBezTo>
                  <a:close/>
                  <a:moveTo>
                    <a:pt x="174" y="4"/>
                  </a:moveTo>
                  <a:cubicBezTo>
                    <a:pt x="174" y="3"/>
                    <a:pt x="174" y="3"/>
                    <a:pt x="175" y="3"/>
                  </a:cubicBezTo>
                  <a:cubicBezTo>
                    <a:pt x="175" y="3"/>
                    <a:pt x="174" y="3"/>
                    <a:pt x="174" y="3"/>
                  </a:cubicBezTo>
                  <a:cubicBezTo>
                    <a:pt x="174" y="3"/>
                    <a:pt x="174" y="3"/>
                    <a:pt x="174" y="3"/>
                  </a:cubicBezTo>
                  <a:cubicBezTo>
                    <a:pt x="174" y="3"/>
                    <a:pt x="174" y="3"/>
                    <a:pt x="174" y="3"/>
                  </a:cubicBezTo>
                  <a:cubicBezTo>
                    <a:pt x="173" y="3"/>
                    <a:pt x="173" y="3"/>
                    <a:pt x="173" y="3"/>
                  </a:cubicBezTo>
                  <a:cubicBezTo>
                    <a:pt x="173" y="3"/>
                    <a:pt x="173" y="2"/>
                    <a:pt x="172" y="3"/>
                  </a:cubicBezTo>
                  <a:cubicBezTo>
                    <a:pt x="172" y="3"/>
                    <a:pt x="172" y="3"/>
                    <a:pt x="172" y="3"/>
                  </a:cubicBezTo>
                  <a:cubicBezTo>
                    <a:pt x="172" y="3"/>
                    <a:pt x="171" y="3"/>
                    <a:pt x="171" y="3"/>
                  </a:cubicBezTo>
                  <a:cubicBezTo>
                    <a:pt x="171" y="3"/>
                    <a:pt x="171" y="3"/>
                    <a:pt x="171" y="3"/>
                  </a:cubicBezTo>
                  <a:cubicBezTo>
                    <a:pt x="172" y="3"/>
                    <a:pt x="172" y="4"/>
                    <a:pt x="172" y="3"/>
                  </a:cubicBezTo>
                  <a:cubicBezTo>
                    <a:pt x="173" y="3"/>
                    <a:pt x="173" y="4"/>
                    <a:pt x="173" y="4"/>
                  </a:cubicBezTo>
                  <a:cubicBezTo>
                    <a:pt x="173" y="4"/>
                    <a:pt x="172" y="4"/>
                    <a:pt x="172" y="4"/>
                  </a:cubicBezTo>
                  <a:cubicBezTo>
                    <a:pt x="172" y="4"/>
                    <a:pt x="172" y="4"/>
                    <a:pt x="172" y="4"/>
                  </a:cubicBezTo>
                  <a:cubicBezTo>
                    <a:pt x="173" y="4"/>
                    <a:pt x="174" y="4"/>
                    <a:pt x="174" y="4"/>
                  </a:cubicBezTo>
                  <a:close/>
                  <a:moveTo>
                    <a:pt x="104" y="3"/>
                  </a:moveTo>
                  <a:cubicBezTo>
                    <a:pt x="104" y="3"/>
                    <a:pt x="104" y="4"/>
                    <a:pt x="104" y="4"/>
                  </a:cubicBezTo>
                  <a:cubicBezTo>
                    <a:pt x="104" y="4"/>
                    <a:pt x="104" y="5"/>
                    <a:pt x="104" y="5"/>
                  </a:cubicBezTo>
                  <a:cubicBezTo>
                    <a:pt x="105" y="4"/>
                    <a:pt x="105" y="4"/>
                    <a:pt x="105" y="4"/>
                  </a:cubicBezTo>
                  <a:cubicBezTo>
                    <a:pt x="105" y="4"/>
                    <a:pt x="105" y="4"/>
                    <a:pt x="105" y="4"/>
                  </a:cubicBezTo>
                  <a:cubicBezTo>
                    <a:pt x="105" y="4"/>
                    <a:pt x="105" y="3"/>
                    <a:pt x="105" y="3"/>
                  </a:cubicBezTo>
                  <a:cubicBezTo>
                    <a:pt x="105" y="3"/>
                    <a:pt x="104" y="3"/>
                    <a:pt x="104" y="3"/>
                  </a:cubicBezTo>
                  <a:cubicBezTo>
                    <a:pt x="104" y="3"/>
                    <a:pt x="104" y="3"/>
                    <a:pt x="104" y="3"/>
                  </a:cubicBezTo>
                  <a:close/>
                  <a:moveTo>
                    <a:pt x="180" y="5"/>
                  </a:moveTo>
                  <a:cubicBezTo>
                    <a:pt x="180" y="5"/>
                    <a:pt x="180" y="5"/>
                    <a:pt x="180" y="5"/>
                  </a:cubicBezTo>
                  <a:cubicBezTo>
                    <a:pt x="181" y="5"/>
                    <a:pt x="181" y="5"/>
                    <a:pt x="182" y="4"/>
                  </a:cubicBezTo>
                  <a:cubicBezTo>
                    <a:pt x="182" y="4"/>
                    <a:pt x="182" y="4"/>
                    <a:pt x="182" y="4"/>
                  </a:cubicBezTo>
                  <a:cubicBezTo>
                    <a:pt x="182" y="4"/>
                    <a:pt x="181" y="4"/>
                    <a:pt x="181" y="4"/>
                  </a:cubicBezTo>
                  <a:cubicBezTo>
                    <a:pt x="181" y="4"/>
                    <a:pt x="181" y="4"/>
                    <a:pt x="181" y="4"/>
                  </a:cubicBezTo>
                  <a:cubicBezTo>
                    <a:pt x="181" y="4"/>
                    <a:pt x="180" y="4"/>
                    <a:pt x="180" y="5"/>
                  </a:cubicBezTo>
                  <a:cubicBezTo>
                    <a:pt x="180" y="5"/>
                    <a:pt x="180" y="5"/>
                    <a:pt x="180" y="5"/>
                  </a:cubicBezTo>
                  <a:cubicBezTo>
                    <a:pt x="180" y="5"/>
                    <a:pt x="180" y="5"/>
                    <a:pt x="180" y="5"/>
                  </a:cubicBezTo>
                  <a:close/>
                  <a:moveTo>
                    <a:pt x="116" y="5"/>
                  </a:moveTo>
                  <a:cubicBezTo>
                    <a:pt x="116" y="4"/>
                    <a:pt x="116" y="4"/>
                    <a:pt x="116" y="4"/>
                  </a:cubicBezTo>
                  <a:cubicBezTo>
                    <a:pt x="115" y="4"/>
                    <a:pt x="115" y="4"/>
                    <a:pt x="115" y="4"/>
                  </a:cubicBezTo>
                  <a:cubicBezTo>
                    <a:pt x="115" y="5"/>
                    <a:pt x="116" y="5"/>
                    <a:pt x="116" y="6"/>
                  </a:cubicBezTo>
                  <a:cubicBezTo>
                    <a:pt x="116" y="6"/>
                    <a:pt x="116" y="6"/>
                    <a:pt x="116" y="6"/>
                  </a:cubicBezTo>
                  <a:cubicBezTo>
                    <a:pt x="116" y="5"/>
                    <a:pt x="116" y="5"/>
                    <a:pt x="116" y="5"/>
                  </a:cubicBezTo>
                  <a:cubicBezTo>
                    <a:pt x="116" y="5"/>
                    <a:pt x="116" y="5"/>
                    <a:pt x="116" y="5"/>
                  </a:cubicBezTo>
                  <a:close/>
                  <a:moveTo>
                    <a:pt x="33" y="5"/>
                  </a:moveTo>
                  <a:cubicBezTo>
                    <a:pt x="33" y="5"/>
                    <a:pt x="33" y="5"/>
                    <a:pt x="33" y="5"/>
                  </a:cubicBezTo>
                  <a:cubicBezTo>
                    <a:pt x="33" y="5"/>
                    <a:pt x="34" y="5"/>
                    <a:pt x="34" y="5"/>
                  </a:cubicBezTo>
                  <a:cubicBezTo>
                    <a:pt x="34" y="5"/>
                    <a:pt x="34" y="5"/>
                    <a:pt x="34" y="5"/>
                  </a:cubicBezTo>
                  <a:cubicBezTo>
                    <a:pt x="35" y="5"/>
                    <a:pt x="35" y="5"/>
                    <a:pt x="34" y="4"/>
                  </a:cubicBezTo>
                  <a:cubicBezTo>
                    <a:pt x="34" y="5"/>
                    <a:pt x="34" y="5"/>
                    <a:pt x="33" y="5"/>
                  </a:cubicBezTo>
                  <a:close/>
                  <a:moveTo>
                    <a:pt x="152" y="3"/>
                  </a:moveTo>
                  <a:cubicBezTo>
                    <a:pt x="152" y="3"/>
                    <a:pt x="152" y="3"/>
                    <a:pt x="152" y="3"/>
                  </a:cubicBezTo>
                  <a:cubicBezTo>
                    <a:pt x="151" y="3"/>
                    <a:pt x="151" y="4"/>
                    <a:pt x="152" y="4"/>
                  </a:cubicBezTo>
                  <a:cubicBezTo>
                    <a:pt x="152" y="4"/>
                    <a:pt x="152" y="4"/>
                    <a:pt x="152" y="4"/>
                  </a:cubicBezTo>
                  <a:cubicBezTo>
                    <a:pt x="152" y="4"/>
                    <a:pt x="153" y="3"/>
                    <a:pt x="153" y="3"/>
                  </a:cubicBezTo>
                  <a:cubicBezTo>
                    <a:pt x="152" y="3"/>
                    <a:pt x="152" y="3"/>
                    <a:pt x="152" y="3"/>
                  </a:cubicBezTo>
                  <a:close/>
                  <a:moveTo>
                    <a:pt x="199" y="3"/>
                  </a:moveTo>
                  <a:cubicBezTo>
                    <a:pt x="199" y="3"/>
                    <a:pt x="199" y="3"/>
                    <a:pt x="199" y="3"/>
                  </a:cubicBezTo>
                  <a:cubicBezTo>
                    <a:pt x="199" y="3"/>
                    <a:pt x="199" y="3"/>
                    <a:pt x="198" y="3"/>
                  </a:cubicBezTo>
                  <a:cubicBezTo>
                    <a:pt x="198" y="3"/>
                    <a:pt x="198" y="3"/>
                    <a:pt x="197" y="3"/>
                  </a:cubicBezTo>
                  <a:cubicBezTo>
                    <a:pt x="197" y="3"/>
                    <a:pt x="197" y="3"/>
                    <a:pt x="197" y="4"/>
                  </a:cubicBezTo>
                  <a:cubicBezTo>
                    <a:pt x="198" y="4"/>
                    <a:pt x="198" y="3"/>
                    <a:pt x="199" y="3"/>
                  </a:cubicBezTo>
                  <a:close/>
                  <a:moveTo>
                    <a:pt x="206" y="4"/>
                  </a:moveTo>
                  <a:cubicBezTo>
                    <a:pt x="206" y="4"/>
                    <a:pt x="206" y="5"/>
                    <a:pt x="206" y="5"/>
                  </a:cubicBezTo>
                  <a:cubicBezTo>
                    <a:pt x="206" y="5"/>
                    <a:pt x="206" y="5"/>
                    <a:pt x="206" y="5"/>
                  </a:cubicBezTo>
                  <a:cubicBezTo>
                    <a:pt x="207" y="5"/>
                    <a:pt x="207" y="5"/>
                    <a:pt x="207" y="5"/>
                  </a:cubicBezTo>
                  <a:cubicBezTo>
                    <a:pt x="207" y="5"/>
                    <a:pt x="207" y="5"/>
                    <a:pt x="207" y="4"/>
                  </a:cubicBezTo>
                  <a:cubicBezTo>
                    <a:pt x="207" y="4"/>
                    <a:pt x="207" y="4"/>
                    <a:pt x="207" y="4"/>
                  </a:cubicBezTo>
                  <a:cubicBezTo>
                    <a:pt x="207" y="4"/>
                    <a:pt x="207" y="4"/>
                    <a:pt x="206" y="4"/>
                  </a:cubicBezTo>
                  <a:cubicBezTo>
                    <a:pt x="206" y="4"/>
                    <a:pt x="206" y="4"/>
                    <a:pt x="206" y="4"/>
                  </a:cubicBezTo>
                  <a:close/>
                  <a:moveTo>
                    <a:pt x="107" y="4"/>
                  </a:moveTo>
                  <a:cubicBezTo>
                    <a:pt x="107" y="4"/>
                    <a:pt x="107" y="4"/>
                    <a:pt x="108" y="4"/>
                  </a:cubicBezTo>
                  <a:cubicBezTo>
                    <a:pt x="108" y="5"/>
                    <a:pt x="108" y="4"/>
                    <a:pt x="108" y="4"/>
                  </a:cubicBezTo>
                  <a:cubicBezTo>
                    <a:pt x="108" y="4"/>
                    <a:pt x="108" y="4"/>
                    <a:pt x="108" y="4"/>
                  </a:cubicBezTo>
                  <a:cubicBezTo>
                    <a:pt x="108" y="4"/>
                    <a:pt x="108" y="3"/>
                    <a:pt x="107" y="3"/>
                  </a:cubicBezTo>
                  <a:cubicBezTo>
                    <a:pt x="107" y="3"/>
                    <a:pt x="107" y="3"/>
                    <a:pt x="107" y="3"/>
                  </a:cubicBezTo>
                  <a:cubicBezTo>
                    <a:pt x="107" y="3"/>
                    <a:pt x="107" y="3"/>
                    <a:pt x="107" y="4"/>
                  </a:cubicBezTo>
                  <a:cubicBezTo>
                    <a:pt x="107" y="4"/>
                    <a:pt x="107" y="4"/>
                    <a:pt x="107" y="4"/>
                  </a:cubicBezTo>
                  <a:close/>
                  <a:moveTo>
                    <a:pt x="212" y="3"/>
                  </a:moveTo>
                  <a:cubicBezTo>
                    <a:pt x="212" y="3"/>
                    <a:pt x="212" y="3"/>
                    <a:pt x="212" y="3"/>
                  </a:cubicBezTo>
                  <a:cubicBezTo>
                    <a:pt x="212" y="3"/>
                    <a:pt x="212" y="3"/>
                    <a:pt x="212" y="3"/>
                  </a:cubicBezTo>
                  <a:cubicBezTo>
                    <a:pt x="212" y="3"/>
                    <a:pt x="212" y="3"/>
                    <a:pt x="212" y="3"/>
                  </a:cubicBezTo>
                  <a:cubicBezTo>
                    <a:pt x="213" y="3"/>
                    <a:pt x="213" y="3"/>
                    <a:pt x="213" y="3"/>
                  </a:cubicBezTo>
                  <a:cubicBezTo>
                    <a:pt x="213" y="3"/>
                    <a:pt x="212" y="3"/>
                    <a:pt x="212" y="3"/>
                  </a:cubicBezTo>
                  <a:cubicBezTo>
                    <a:pt x="212" y="3"/>
                    <a:pt x="212" y="3"/>
                    <a:pt x="212" y="3"/>
                  </a:cubicBezTo>
                  <a:close/>
                  <a:moveTo>
                    <a:pt x="96" y="5"/>
                  </a:moveTo>
                  <a:cubicBezTo>
                    <a:pt x="96" y="5"/>
                    <a:pt x="96" y="5"/>
                    <a:pt x="96" y="5"/>
                  </a:cubicBezTo>
                  <a:cubicBezTo>
                    <a:pt x="96" y="5"/>
                    <a:pt x="96" y="5"/>
                    <a:pt x="96" y="5"/>
                  </a:cubicBezTo>
                  <a:cubicBezTo>
                    <a:pt x="96" y="5"/>
                    <a:pt x="97" y="5"/>
                    <a:pt x="97" y="5"/>
                  </a:cubicBezTo>
                  <a:cubicBezTo>
                    <a:pt x="97" y="5"/>
                    <a:pt x="97" y="5"/>
                    <a:pt x="97" y="5"/>
                  </a:cubicBezTo>
                  <a:cubicBezTo>
                    <a:pt x="97" y="5"/>
                    <a:pt x="97" y="4"/>
                    <a:pt x="96" y="4"/>
                  </a:cubicBezTo>
                  <a:cubicBezTo>
                    <a:pt x="96" y="4"/>
                    <a:pt x="96" y="5"/>
                    <a:pt x="96" y="5"/>
                  </a:cubicBezTo>
                  <a:close/>
                  <a:moveTo>
                    <a:pt x="111" y="4"/>
                  </a:moveTo>
                  <a:cubicBezTo>
                    <a:pt x="111" y="4"/>
                    <a:pt x="110" y="4"/>
                    <a:pt x="110" y="4"/>
                  </a:cubicBezTo>
                  <a:cubicBezTo>
                    <a:pt x="110" y="5"/>
                    <a:pt x="110" y="5"/>
                    <a:pt x="111" y="5"/>
                  </a:cubicBezTo>
                  <a:cubicBezTo>
                    <a:pt x="111" y="5"/>
                    <a:pt x="111" y="5"/>
                    <a:pt x="111" y="5"/>
                  </a:cubicBezTo>
                  <a:cubicBezTo>
                    <a:pt x="111" y="5"/>
                    <a:pt x="111" y="4"/>
                    <a:pt x="111" y="4"/>
                  </a:cubicBezTo>
                  <a:cubicBezTo>
                    <a:pt x="111" y="4"/>
                    <a:pt x="111" y="4"/>
                    <a:pt x="111" y="4"/>
                  </a:cubicBezTo>
                  <a:close/>
                  <a:moveTo>
                    <a:pt x="113" y="4"/>
                  </a:moveTo>
                  <a:cubicBezTo>
                    <a:pt x="113" y="4"/>
                    <a:pt x="113" y="4"/>
                    <a:pt x="113" y="5"/>
                  </a:cubicBezTo>
                  <a:cubicBezTo>
                    <a:pt x="114" y="5"/>
                    <a:pt x="114" y="5"/>
                    <a:pt x="114" y="4"/>
                  </a:cubicBezTo>
                  <a:cubicBezTo>
                    <a:pt x="114" y="4"/>
                    <a:pt x="114" y="4"/>
                    <a:pt x="114" y="4"/>
                  </a:cubicBezTo>
                  <a:cubicBezTo>
                    <a:pt x="114" y="4"/>
                    <a:pt x="114" y="4"/>
                    <a:pt x="114" y="4"/>
                  </a:cubicBezTo>
                  <a:cubicBezTo>
                    <a:pt x="114" y="4"/>
                    <a:pt x="114" y="4"/>
                    <a:pt x="114" y="4"/>
                  </a:cubicBezTo>
                  <a:cubicBezTo>
                    <a:pt x="113" y="4"/>
                    <a:pt x="113" y="4"/>
                    <a:pt x="113" y="4"/>
                  </a:cubicBezTo>
                  <a:close/>
                  <a:moveTo>
                    <a:pt x="145" y="4"/>
                  </a:moveTo>
                  <a:cubicBezTo>
                    <a:pt x="144" y="4"/>
                    <a:pt x="144" y="4"/>
                    <a:pt x="144" y="4"/>
                  </a:cubicBezTo>
                  <a:cubicBezTo>
                    <a:pt x="144" y="4"/>
                    <a:pt x="144" y="5"/>
                    <a:pt x="144" y="5"/>
                  </a:cubicBezTo>
                  <a:cubicBezTo>
                    <a:pt x="144" y="5"/>
                    <a:pt x="144" y="5"/>
                    <a:pt x="144" y="5"/>
                  </a:cubicBezTo>
                  <a:cubicBezTo>
                    <a:pt x="144" y="4"/>
                    <a:pt x="145" y="4"/>
                    <a:pt x="145" y="4"/>
                  </a:cubicBezTo>
                  <a:cubicBezTo>
                    <a:pt x="145" y="4"/>
                    <a:pt x="145" y="4"/>
                    <a:pt x="145" y="4"/>
                  </a:cubicBezTo>
                  <a:cubicBezTo>
                    <a:pt x="145" y="4"/>
                    <a:pt x="145" y="4"/>
                    <a:pt x="145" y="4"/>
                  </a:cubicBezTo>
                  <a:close/>
                  <a:moveTo>
                    <a:pt x="147" y="2"/>
                  </a:moveTo>
                  <a:cubicBezTo>
                    <a:pt x="147" y="2"/>
                    <a:pt x="147" y="2"/>
                    <a:pt x="147" y="2"/>
                  </a:cubicBezTo>
                  <a:cubicBezTo>
                    <a:pt x="147" y="2"/>
                    <a:pt x="148" y="2"/>
                    <a:pt x="148" y="2"/>
                  </a:cubicBezTo>
                  <a:cubicBezTo>
                    <a:pt x="148" y="2"/>
                    <a:pt x="148" y="2"/>
                    <a:pt x="148" y="2"/>
                  </a:cubicBezTo>
                  <a:cubicBezTo>
                    <a:pt x="148" y="2"/>
                    <a:pt x="148" y="2"/>
                    <a:pt x="148" y="2"/>
                  </a:cubicBezTo>
                  <a:cubicBezTo>
                    <a:pt x="148" y="1"/>
                    <a:pt x="148" y="2"/>
                    <a:pt x="148" y="2"/>
                  </a:cubicBezTo>
                  <a:cubicBezTo>
                    <a:pt x="147" y="2"/>
                    <a:pt x="147" y="2"/>
                    <a:pt x="147" y="2"/>
                  </a:cubicBezTo>
                  <a:close/>
                  <a:moveTo>
                    <a:pt x="158" y="5"/>
                  </a:moveTo>
                  <a:cubicBezTo>
                    <a:pt x="158" y="5"/>
                    <a:pt x="158" y="5"/>
                    <a:pt x="159" y="5"/>
                  </a:cubicBezTo>
                  <a:cubicBezTo>
                    <a:pt x="159" y="5"/>
                    <a:pt x="159" y="5"/>
                    <a:pt x="159" y="5"/>
                  </a:cubicBezTo>
                  <a:cubicBezTo>
                    <a:pt x="159" y="5"/>
                    <a:pt x="159" y="5"/>
                    <a:pt x="159" y="4"/>
                  </a:cubicBezTo>
                  <a:cubicBezTo>
                    <a:pt x="159" y="4"/>
                    <a:pt x="159" y="4"/>
                    <a:pt x="159" y="4"/>
                  </a:cubicBezTo>
                  <a:cubicBezTo>
                    <a:pt x="159" y="4"/>
                    <a:pt x="158" y="5"/>
                    <a:pt x="158" y="5"/>
                  </a:cubicBezTo>
                  <a:close/>
                  <a:moveTo>
                    <a:pt x="83" y="4"/>
                  </a:moveTo>
                  <a:cubicBezTo>
                    <a:pt x="83" y="4"/>
                    <a:pt x="83" y="4"/>
                    <a:pt x="83" y="5"/>
                  </a:cubicBezTo>
                  <a:cubicBezTo>
                    <a:pt x="83" y="5"/>
                    <a:pt x="83" y="5"/>
                    <a:pt x="83" y="5"/>
                  </a:cubicBezTo>
                  <a:cubicBezTo>
                    <a:pt x="83" y="5"/>
                    <a:pt x="83" y="5"/>
                    <a:pt x="83" y="5"/>
                  </a:cubicBezTo>
                  <a:cubicBezTo>
                    <a:pt x="83" y="4"/>
                    <a:pt x="83" y="4"/>
                    <a:pt x="83" y="4"/>
                  </a:cubicBezTo>
                  <a:cubicBezTo>
                    <a:pt x="83" y="4"/>
                    <a:pt x="83" y="4"/>
                    <a:pt x="83" y="4"/>
                  </a:cubicBezTo>
                  <a:cubicBezTo>
                    <a:pt x="83" y="4"/>
                    <a:pt x="83" y="4"/>
                    <a:pt x="83" y="4"/>
                  </a:cubicBezTo>
                  <a:close/>
                  <a:moveTo>
                    <a:pt x="45" y="5"/>
                  </a:moveTo>
                  <a:cubicBezTo>
                    <a:pt x="44" y="5"/>
                    <a:pt x="44" y="5"/>
                    <a:pt x="44" y="5"/>
                  </a:cubicBezTo>
                  <a:cubicBezTo>
                    <a:pt x="44" y="5"/>
                    <a:pt x="44" y="5"/>
                    <a:pt x="44" y="5"/>
                  </a:cubicBezTo>
                  <a:cubicBezTo>
                    <a:pt x="44" y="5"/>
                    <a:pt x="44" y="5"/>
                    <a:pt x="44" y="5"/>
                  </a:cubicBezTo>
                  <a:cubicBezTo>
                    <a:pt x="44" y="5"/>
                    <a:pt x="44" y="5"/>
                    <a:pt x="44" y="5"/>
                  </a:cubicBezTo>
                  <a:cubicBezTo>
                    <a:pt x="44" y="5"/>
                    <a:pt x="45" y="5"/>
                    <a:pt x="45" y="5"/>
                  </a:cubicBezTo>
                  <a:cubicBezTo>
                    <a:pt x="45" y="5"/>
                    <a:pt x="45" y="5"/>
                    <a:pt x="45" y="5"/>
                  </a:cubicBezTo>
                  <a:close/>
                  <a:moveTo>
                    <a:pt x="136" y="5"/>
                  </a:moveTo>
                  <a:cubicBezTo>
                    <a:pt x="136" y="5"/>
                    <a:pt x="137" y="5"/>
                    <a:pt x="137" y="5"/>
                  </a:cubicBezTo>
                  <a:cubicBezTo>
                    <a:pt x="137" y="5"/>
                    <a:pt x="137" y="5"/>
                    <a:pt x="137" y="4"/>
                  </a:cubicBezTo>
                  <a:cubicBezTo>
                    <a:pt x="137" y="4"/>
                    <a:pt x="137" y="4"/>
                    <a:pt x="137" y="4"/>
                  </a:cubicBezTo>
                  <a:cubicBezTo>
                    <a:pt x="137" y="4"/>
                    <a:pt x="136" y="4"/>
                    <a:pt x="136" y="5"/>
                  </a:cubicBezTo>
                  <a:close/>
                  <a:moveTo>
                    <a:pt x="85" y="6"/>
                  </a:moveTo>
                  <a:cubicBezTo>
                    <a:pt x="85" y="6"/>
                    <a:pt x="85" y="6"/>
                    <a:pt x="85" y="6"/>
                  </a:cubicBezTo>
                  <a:cubicBezTo>
                    <a:pt x="85" y="6"/>
                    <a:pt x="85" y="6"/>
                    <a:pt x="85" y="5"/>
                  </a:cubicBezTo>
                  <a:cubicBezTo>
                    <a:pt x="85" y="5"/>
                    <a:pt x="85" y="5"/>
                    <a:pt x="85" y="5"/>
                  </a:cubicBezTo>
                  <a:cubicBezTo>
                    <a:pt x="84" y="6"/>
                    <a:pt x="84" y="6"/>
                    <a:pt x="84" y="6"/>
                  </a:cubicBezTo>
                  <a:cubicBezTo>
                    <a:pt x="84" y="6"/>
                    <a:pt x="85" y="6"/>
                    <a:pt x="85" y="6"/>
                  </a:cubicBezTo>
                  <a:close/>
                  <a:moveTo>
                    <a:pt x="80" y="5"/>
                  </a:moveTo>
                  <a:cubicBezTo>
                    <a:pt x="80" y="5"/>
                    <a:pt x="80" y="5"/>
                    <a:pt x="80" y="5"/>
                  </a:cubicBezTo>
                  <a:cubicBezTo>
                    <a:pt x="80" y="5"/>
                    <a:pt x="80" y="6"/>
                    <a:pt x="81" y="6"/>
                  </a:cubicBezTo>
                  <a:cubicBezTo>
                    <a:pt x="81" y="6"/>
                    <a:pt x="81" y="6"/>
                    <a:pt x="81" y="5"/>
                  </a:cubicBezTo>
                  <a:cubicBezTo>
                    <a:pt x="81" y="5"/>
                    <a:pt x="81" y="5"/>
                    <a:pt x="81" y="5"/>
                  </a:cubicBezTo>
                  <a:cubicBezTo>
                    <a:pt x="81" y="5"/>
                    <a:pt x="81" y="5"/>
                    <a:pt x="80" y="5"/>
                  </a:cubicBezTo>
                  <a:close/>
                  <a:moveTo>
                    <a:pt x="197" y="1"/>
                  </a:moveTo>
                  <a:cubicBezTo>
                    <a:pt x="197" y="2"/>
                    <a:pt x="197" y="2"/>
                    <a:pt x="197" y="2"/>
                  </a:cubicBezTo>
                  <a:cubicBezTo>
                    <a:pt x="197" y="2"/>
                    <a:pt x="197" y="2"/>
                    <a:pt x="197" y="2"/>
                  </a:cubicBezTo>
                  <a:cubicBezTo>
                    <a:pt x="197" y="2"/>
                    <a:pt x="197" y="2"/>
                    <a:pt x="197" y="2"/>
                  </a:cubicBezTo>
                  <a:cubicBezTo>
                    <a:pt x="197" y="2"/>
                    <a:pt x="198" y="2"/>
                    <a:pt x="198" y="2"/>
                  </a:cubicBezTo>
                  <a:cubicBezTo>
                    <a:pt x="198" y="2"/>
                    <a:pt x="197" y="1"/>
                    <a:pt x="197" y="1"/>
                  </a:cubicBezTo>
                  <a:cubicBezTo>
                    <a:pt x="197" y="1"/>
                    <a:pt x="197" y="1"/>
                    <a:pt x="197" y="1"/>
                  </a:cubicBezTo>
                  <a:close/>
                  <a:moveTo>
                    <a:pt x="158" y="5"/>
                  </a:moveTo>
                  <a:cubicBezTo>
                    <a:pt x="158" y="5"/>
                    <a:pt x="158" y="5"/>
                    <a:pt x="158" y="5"/>
                  </a:cubicBezTo>
                  <a:cubicBezTo>
                    <a:pt x="157" y="5"/>
                    <a:pt x="157" y="5"/>
                    <a:pt x="157" y="5"/>
                  </a:cubicBezTo>
                  <a:cubicBezTo>
                    <a:pt x="157" y="5"/>
                    <a:pt x="158" y="5"/>
                    <a:pt x="158" y="5"/>
                  </a:cubicBezTo>
                  <a:cubicBezTo>
                    <a:pt x="158" y="5"/>
                    <a:pt x="158" y="5"/>
                    <a:pt x="158" y="5"/>
                  </a:cubicBezTo>
                  <a:cubicBezTo>
                    <a:pt x="158" y="5"/>
                    <a:pt x="158" y="5"/>
                    <a:pt x="158" y="5"/>
                  </a:cubicBezTo>
                  <a:cubicBezTo>
                    <a:pt x="158" y="5"/>
                    <a:pt x="158" y="5"/>
                    <a:pt x="158" y="5"/>
                  </a:cubicBezTo>
                  <a:cubicBezTo>
                    <a:pt x="158" y="5"/>
                    <a:pt x="158" y="5"/>
                    <a:pt x="158" y="5"/>
                  </a:cubicBezTo>
                  <a:close/>
                  <a:moveTo>
                    <a:pt x="125" y="6"/>
                  </a:moveTo>
                  <a:cubicBezTo>
                    <a:pt x="125" y="6"/>
                    <a:pt x="125" y="6"/>
                    <a:pt x="125" y="6"/>
                  </a:cubicBezTo>
                  <a:cubicBezTo>
                    <a:pt x="125" y="6"/>
                    <a:pt x="125" y="6"/>
                    <a:pt x="125" y="6"/>
                  </a:cubicBezTo>
                  <a:cubicBezTo>
                    <a:pt x="125" y="6"/>
                    <a:pt x="125" y="6"/>
                    <a:pt x="125" y="6"/>
                  </a:cubicBezTo>
                  <a:cubicBezTo>
                    <a:pt x="125" y="6"/>
                    <a:pt x="125" y="6"/>
                    <a:pt x="125" y="6"/>
                  </a:cubicBezTo>
                  <a:close/>
                  <a:moveTo>
                    <a:pt x="135" y="2"/>
                  </a:moveTo>
                  <a:cubicBezTo>
                    <a:pt x="135" y="2"/>
                    <a:pt x="135" y="2"/>
                    <a:pt x="135" y="2"/>
                  </a:cubicBezTo>
                  <a:cubicBezTo>
                    <a:pt x="135" y="2"/>
                    <a:pt x="135" y="2"/>
                    <a:pt x="135" y="2"/>
                  </a:cubicBezTo>
                  <a:cubicBezTo>
                    <a:pt x="135" y="2"/>
                    <a:pt x="135" y="2"/>
                    <a:pt x="135" y="2"/>
                  </a:cubicBezTo>
                  <a:cubicBezTo>
                    <a:pt x="135" y="2"/>
                    <a:pt x="135" y="2"/>
                    <a:pt x="135" y="2"/>
                  </a:cubicBezTo>
                  <a:cubicBezTo>
                    <a:pt x="135" y="2"/>
                    <a:pt x="135" y="2"/>
                    <a:pt x="135" y="2"/>
                  </a:cubicBezTo>
                  <a:cubicBezTo>
                    <a:pt x="135" y="2"/>
                    <a:pt x="135" y="2"/>
                    <a:pt x="135" y="2"/>
                  </a:cubicBezTo>
                  <a:close/>
                  <a:moveTo>
                    <a:pt x="162" y="3"/>
                  </a:moveTo>
                  <a:cubicBezTo>
                    <a:pt x="162" y="3"/>
                    <a:pt x="162" y="3"/>
                    <a:pt x="162" y="3"/>
                  </a:cubicBezTo>
                  <a:cubicBezTo>
                    <a:pt x="162" y="3"/>
                    <a:pt x="162" y="3"/>
                    <a:pt x="162" y="3"/>
                  </a:cubicBezTo>
                  <a:cubicBezTo>
                    <a:pt x="163" y="3"/>
                    <a:pt x="162" y="3"/>
                    <a:pt x="162" y="3"/>
                  </a:cubicBezTo>
                  <a:cubicBezTo>
                    <a:pt x="162" y="3"/>
                    <a:pt x="162" y="3"/>
                    <a:pt x="162" y="3"/>
                  </a:cubicBezTo>
                  <a:close/>
                  <a:moveTo>
                    <a:pt x="154" y="3"/>
                  </a:moveTo>
                  <a:cubicBezTo>
                    <a:pt x="154" y="3"/>
                    <a:pt x="154" y="4"/>
                    <a:pt x="154" y="4"/>
                  </a:cubicBezTo>
                  <a:cubicBezTo>
                    <a:pt x="154" y="4"/>
                    <a:pt x="154" y="4"/>
                    <a:pt x="155" y="4"/>
                  </a:cubicBezTo>
                  <a:cubicBezTo>
                    <a:pt x="155" y="4"/>
                    <a:pt x="155" y="4"/>
                    <a:pt x="155" y="4"/>
                  </a:cubicBezTo>
                  <a:cubicBezTo>
                    <a:pt x="155" y="3"/>
                    <a:pt x="155" y="3"/>
                    <a:pt x="155" y="3"/>
                  </a:cubicBezTo>
                  <a:cubicBezTo>
                    <a:pt x="155" y="3"/>
                    <a:pt x="154" y="3"/>
                    <a:pt x="154" y="3"/>
                  </a:cubicBezTo>
                  <a:cubicBezTo>
                    <a:pt x="154" y="3"/>
                    <a:pt x="154" y="3"/>
                    <a:pt x="154" y="3"/>
                  </a:cubicBezTo>
                  <a:close/>
                  <a:moveTo>
                    <a:pt x="113" y="2"/>
                  </a:moveTo>
                  <a:cubicBezTo>
                    <a:pt x="113" y="2"/>
                    <a:pt x="113" y="2"/>
                    <a:pt x="113" y="2"/>
                  </a:cubicBezTo>
                  <a:cubicBezTo>
                    <a:pt x="112" y="3"/>
                    <a:pt x="113" y="3"/>
                    <a:pt x="113" y="3"/>
                  </a:cubicBezTo>
                  <a:cubicBezTo>
                    <a:pt x="113" y="3"/>
                    <a:pt x="113" y="3"/>
                    <a:pt x="113" y="3"/>
                  </a:cubicBezTo>
                  <a:cubicBezTo>
                    <a:pt x="113" y="3"/>
                    <a:pt x="113" y="2"/>
                    <a:pt x="113" y="2"/>
                  </a:cubicBezTo>
                  <a:close/>
                  <a:moveTo>
                    <a:pt x="47" y="6"/>
                  </a:moveTo>
                  <a:cubicBezTo>
                    <a:pt x="47" y="6"/>
                    <a:pt x="47" y="6"/>
                    <a:pt x="47" y="6"/>
                  </a:cubicBezTo>
                  <a:cubicBezTo>
                    <a:pt x="47" y="7"/>
                    <a:pt x="47" y="6"/>
                    <a:pt x="47" y="6"/>
                  </a:cubicBezTo>
                  <a:cubicBezTo>
                    <a:pt x="47" y="6"/>
                    <a:pt x="47" y="6"/>
                    <a:pt x="47" y="6"/>
                  </a:cubicBezTo>
                  <a:cubicBezTo>
                    <a:pt x="47" y="6"/>
                    <a:pt x="47" y="6"/>
                    <a:pt x="47" y="6"/>
                  </a:cubicBezTo>
                  <a:close/>
                  <a:moveTo>
                    <a:pt x="110" y="3"/>
                  </a:moveTo>
                  <a:cubicBezTo>
                    <a:pt x="110" y="3"/>
                    <a:pt x="110" y="3"/>
                    <a:pt x="110" y="3"/>
                  </a:cubicBezTo>
                  <a:cubicBezTo>
                    <a:pt x="110" y="3"/>
                    <a:pt x="110" y="3"/>
                    <a:pt x="110" y="3"/>
                  </a:cubicBezTo>
                  <a:cubicBezTo>
                    <a:pt x="110" y="3"/>
                    <a:pt x="110" y="2"/>
                    <a:pt x="110" y="2"/>
                  </a:cubicBezTo>
                  <a:cubicBezTo>
                    <a:pt x="110" y="2"/>
                    <a:pt x="110" y="2"/>
                    <a:pt x="110" y="3"/>
                  </a:cubicBezTo>
                  <a:close/>
                  <a:moveTo>
                    <a:pt x="38" y="4"/>
                  </a:moveTo>
                  <a:cubicBezTo>
                    <a:pt x="38" y="4"/>
                    <a:pt x="38" y="4"/>
                    <a:pt x="38" y="4"/>
                  </a:cubicBezTo>
                  <a:cubicBezTo>
                    <a:pt x="38" y="4"/>
                    <a:pt x="38" y="4"/>
                    <a:pt x="38" y="4"/>
                  </a:cubicBezTo>
                  <a:cubicBezTo>
                    <a:pt x="38" y="4"/>
                    <a:pt x="38" y="4"/>
                    <a:pt x="38" y="4"/>
                  </a:cubicBezTo>
                  <a:cubicBezTo>
                    <a:pt x="38" y="4"/>
                    <a:pt x="38" y="4"/>
                    <a:pt x="38" y="4"/>
                  </a:cubicBezTo>
                  <a:cubicBezTo>
                    <a:pt x="38" y="4"/>
                    <a:pt x="38" y="4"/>
                    <a:pt x="38" y="4"/>
                  </a:cubicBezTo>
                  <a:close/>
                  <a:moveTo>
                    <a:pt x="16" y="4"/>
                  </a:move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lose/>
                  <a:moveTo>
                    <a:pt x="206" y="3"/>
                  </a:moveTo>
                  <a:cubicBezTo>
                    <a:pt x="206" y="3"/>
                    <a:pt x="206" y="3"/>
                    <a:pt x="206" y="3"/>
                  </a:cubicBezTo>
                  <a:cubicBezTo>
                    <a:pt x="206" y="3"/>
                    <a:pt x="206" y="3"/>
                    <a:pt x="206" y="3"/>
                  </a:cubicBezTo>
                  <a:cubicBezTo>
                    <a:pt x="206" y="3"/>
                    <a:pt x="206" y="3"/>
                    <a:pt x="206" y="3"/>
                  </a:cubicBezTo>
                  <a:cubicBezTo>
                    <a:pt x="206" y="3"/>
                    <a:pt x="206" y="3"/>
                    <a:pt x="206" y="3"/>
                  </a:cubicBezTo>
                  <a:close/>
                  <a:moveTo>
                    <a:pt x="205" y="4"/>
                  </a:moveTo>
                  <a:cubicBezTo>
                    <a:pt x="205" y="4"/>
                    <a:pt x="205" y="4"/>
                    <a:pt x="205" y="4"/>
                  </a:cubicBezTo>
                  <a:cubicBezTo>
                    <a:pt x="205" y="4"/>
                    <a:pt x="205" y="4"/>
                    <a:pt x="205" y="4"/>
                  </a:cubicBezTo>
                  <a:cubicBezTo>
                    <a:pt x="205" y="4"/>
                    <a:pt x="205" y="4"/>
                    <a:pt x="205" y="4"/>
                  </a:cubicBezTo>
                  <a:close/>
                  <a:moveTo>
                    <a:pt x="201" y="5"/>
                  </a:moveTo>
                  <a:cubicBezTo>
                    <a:pt x="201" y="5"/>
                    <a:pt x="201" y="5"/>
                    <a:pt x="201" y="5"/>
                  </a:cubicBezTo>
                  <a:cubicBezTo>
                    <a:pt x="201" y="5"/>
                    <a:pt x="201" y="5"/>
                    <a:pt x="201" y="5"/>
                  </a:cubicBezTo>
                  <a:cubicBezTo>
                    <a:pt x="201" y="5"/>
                    <a:pt x="201" y="5"/>
                    <a:pt x="201" y="5"/>
                  </a:cubicBezTo>
                  <a:cubicBezTo>
                    <a:pt x="201" y="5"/>
                    <a:pt x="201" y="5"/>
                    <a:pt x="201" y="5"/>
                  </a:cubicBezTo>
                  <a:close/>
                  <a:moveTo>
                    <a:pt x="200" y="1"/>
                  </a:moveTo>
                  <a:cubicBezTo>
                    <a:pt x="200" y="1"/>
                    <a:pt x="200" y="1"/>
                    <a:pt x="200" y="1"/>
                  </a:cubicBezTo>
                  <a:cubicBezTo>
                    <a:pt x="200" y="1"/>
                    <a:pt x="200" y="1"/>
                    <a:pt x="200" y="1"/>
                  </a:cubicBezTo>
                  <a:cubicBezTo>
                    <a:pt x="200" y="1"/>
                    <a:pt x="200" y="1"/>
                    <a:pt x="200" y="1"/>
                  </a:cubicBezTo>
                  <a:close/>
                  <a:moveTo>
                    <a:pt x="183" y="5"/>
                  </a:moveTo>
                  <a:cubicBezTo>
                    <a:pt x="183" y="5"/>
                    <a:pt x="183" y="5"/>
                    <a:pt x="183" y="5"/>
                  </a:cubicBezTo>
                  <a:cubicBezTo>
                    <a:pt x="183" y="5"/>
                    <a:pt x="183" y="5"/>
                    <a:pt x="183" y="5"/>
                  </a:cubicBezTo>
                  <a:cubicBezTo>
                    <a:pt x="183" y="5"/>
                    <a:pt x="183" y="5"/>
                    <a:pt x="183" y="5"/>
                  </a:cubicBezTo>
                  <a:cubicBezTo>
                    <a:pt x="183" y="5"/>
                    <a:pt x="182" y="5"/>
                    <a:pt x="183" y="5"/>
                  </a:cubicBezTo>
                  <a:close/>
                  <a:moveTo>
                    <a:pt x="171" y="3"/>
                  </a:moveTo>
                  <a:cubicBezTo>
                    <a:pt x="171" y="2"/>
                    <a:pt x="171" y="2"/>
                    <a:pt x="171" y="3"/>
                  </a:cubicBezTo>
                  <a:cubicBezTo>
                    <a:pt x="171" y="3"/>
                    <a:pt x="171" y="3"/>
                    <a:pt x="171" y="3"/>
                  </a:cubicBezTo>
                  <a:cubicBezTo>
                    <a:pt x="171" y="3"/>
                    <a:pt x="171" y="3"/>
                    <a:pt x="171" y="3"/>
                  </a:cubicBezTo>
                  <a:cubicBezTo>
                    <a:pt x="171" y="3"/>
                    <a:pt x="171" y="3"/>
                    <a:pt x="171" y="3"/>
                  </a:cubicBezTo>
                  <a:close/>
                  <a:moveTo>
                    <a:pt x="157" y="5"/>
                  </a:moveTo>
                  <a:cubicBezTo>
                    <a:pt x="157" y="5"/>
                    <a:pt x="157" y="5"/>
                    <a:pt x="157" y="5"/>
                  </a:cubicBezTo>
                  <a:cubicBezTo>
                    <a:pt x="157" y="5"/>
                    <a:pt x="157" y="5"/>
                    <a:pt x="157" y="5"/>
                  </a:cubicBezTo>
                  <a:cubicBezTo>
                    <a:pt x="157" y="5"/>
                    <a:pt x="157" y="5"/>
                    <a:pt x="157" y="5"/>
                  </a:cubicBezTo>
                  <a:cubicBezTo>
                    <a:pt x="157" y="5"/>
                    <a:pt x="157" y="5"/>
                    <a:pt x="157" y="5"/>
                  </a:cubicBezTo>
                  <a:cubicBezTo>
                    <a:pt x="157" y="5"/>
                    <a:pt x="157" y="5"/>
                    <a:pt x="157" y="5"/>
                  </a:cubicBezTo>
                  <a:close/>
                  <a:moveTo>
                    <a:pt x="149" y="3"/>
                  </a:moveTo>
                  <a:cubicBezTo>
                    <a:pt x="149" y="3"/>
                    <a:pt x="150" y="3"/>
                    <a:pt x="150" y="3"/>
                  </a:cubicBezTo>
                  <a:cubicBezTo>
                    <a:pt x="150" y="3"/>
                    <a:pt x="150" y="3"/>
                    <a:pt x="150" y="3"/>
                  </a:cubicBezTo>
                  <a:cubicBezTo>
                    <a:pt x="150" y="3"/>
                    <a:pt x="150" y="3"/>
                    <a:pt x="149" y="3"/>
                  </a:cubicBezTo>
                  <a:cubicBezTo>
                    <a:pt x="149" y="3"/>
                    <a:pt x="149" y="3"/>
                    <a:pt x="149" y="3"/>
                  </a:cubicBezTo>
                  <a:close/>
                  <a:moveTo>
                    <a:pt x="148" y="5"/>
                  </a:moveTo>
                  <a:cubicBezTo>
                    <a:pt x="148" y="5"/>
                    <a:pt x="148" y="5"/>
                    <a:pt x="148" y="5"/>
                  </a:cubicBezTo>
                  <a:cubicBezTo>
                    <a:pt x="148" y="5"/>
                    <a:pt x="148" y="5"/>
                    <a:pt x="148" y="5"/>
                  </a:cubicBezTo>
                  <a:cubicBezTo>
                    <a:pt x="148" y="5"/>
                    <a:pt x="148" y="5"/>
                    <a:pt x="148" y="4"/>
                  </a:cubicBezTo>
                  <a:cubicBezTo>
                    <a:pt x="148" y="4"/>
                    <a:pt x="148" y="4"/>
                    <a:pt x="148" y="5"/>
                  </a:cubicBezTo>
                  <a:close/>
                  <a:moveTo>
                    <a:pt x="138" y="5"/>
                  </a:moveTo>
                  <a:cubicBezTo>
                    <a:pt x="138" y="5"/>
                    <a:pt x="138" y="5"/>
                    <a:pt x="138" y="5"/>
                  </a:cubicBezTo>
                  <a:cubicBezTo>
                    <a:pt x="138" y="5"/>
                    <a:pt x="138" y="5"/>
                    <a:pt x="138" y="5"/>
                  </a:cubicBezTo>
                  <a:cubicBezTo>
                    <a:pt x="138" y="5"/>
                    <a:pt x="138" y="5"/>
                    <a:pt x="138" y="5"/>
                  </a:cubicBezTo>
                  <a:cubicBezTo>
                    <a:pt x="138" y="5"/>
                    <a:pt x="138" y="5"/>
                    <a:pt x="138" y="5"/>
                  </a:cubicBezTo>
                  <a:close/>
                  <a:moveTo>
                    <a:pt x="135" y="6"/>
                  </a:moveTo>
                  <a:cubicBezTo>
                    <a:pt x="135" y="6"/>
                    <a:pt x="135" y="6"/>
                    <a:pt x="135" y="6"/>
                  </a:cubicBezTo>
                  <a:cubicBezTo>
                    <a:pt x="135" y="5"/>
                    <a:pt x="135" y="5"/>
                    <a:pt x="135" y="5"/>
                  </a:cubicBezTo>
                  <a:cubicBezTo>
                    <a:pt x="135" y="6"/>
                    <a:pt x="135" y="6"/>
                    <a:pt x="135" y="6"/>
                  </a:cubicBezTo>
                  <a:cubicBezTo>
                    <a:pt x="135" y="6"/>
                    <a:pt x="135" y="6"/>
                    <a:pt x="135" y="6"/>
                  </a:cubicBezTo>
                  <a:close/>
                  <a:moveTo>
                    <a:pt x="128" y="3"/>
                  </a:moveTo>
                  <a:cubicBezTo>
                    <a:pt x="128" y="4"/>
                    <a:pt x="128" y="4"/>
                    <a:pt x="128" y="4"/>
                  </a:cubicBezTo>
                  <a:cubicBezTo>
                    <a:pt x="128" y="4"/>
                    <a:pt x="128" y="4"/>
                    <a:pt x="128" y="4"/>
                  </a:cubicBezTo>
                  <a:lnTo>
                    <a:pt x="128" y="3"/>
                  </a:lnTo>
                  <a:close/>
                  <a:moveTo>
                    <a:pt x="125" y="3"/>
                  </a:moveTo>
                  <a:cubicBezTo>
                    <a:pt x="125" y="3"/>
                    <a:pt x="125" y="3"/>
                    <a:pt x="125" y="3"/>
                  </a:cubicBezTo>
                  <a:cubicBezTo>
                    <a:pt x="125" y="3"/>
                    <a:pt x="125" y="3"/>
                    <a:pt x="125" y="3"/>
                  </a:cubicBezTo>
                  <a:cubicBezTo>
                    <a:pt x="125" y="3"/>
                    <a:pt x="125" y="3"/>
                    <a:pt x="125" y="3"/>
                  </a:cubicBezTo>
                  <a:cubicBezTo>
                    <a:pt x="125" y="3"/>
                    <a:pt x="125" y="3"/>
                    <a:pt x="125" y="3"/>
                  </a:cubicBezTo>
                  <a:close/>
                  <a:moveTo>
                    <a:pt x="121" y="4"/>
                  </a:moveTo>
                  <a:cubicBezTo>
                    <a:pt x="121" y="4"/>
                    <a:pt x="121" y="4"/>
                    <a:pt x="121" y="4"/>
                  </a:cubicBezTo>
                  <a:cubicBezTo>
                    <a:pt x="121" y="4"/>
                    <a:pt x="121" y="4"/>
                    <a:pt x="121" y="4"/>
                  </a:cubicBezTo>
                  <a:cubicBezTo>
                    <a:pt x="121" y="4"/>
                    <a:pt x="121" y="4"/>
                    <a:pt x="121" y="4"/>
                  </a:cubicBezTo>
                  <a:cubicBezTo>
                    <a:pt x="121" y="4"/>
                    <a:pt x="121" y="4"/>
                    <a:pt x="121" y="4"/>
                  </a:cubicBezTo>
                  <a:close/>
                  <a:moveTo>
                    <a:pt x="99" y="3"/>
                  </a:moveTo>
                  <a:cubicBezTo>
                    <a:pt x="99" y="3"/>
                    <a:pt x="99" y="3"/>
                    <a:pt x="99" y="3"/>
                  </a:cubicBezTo>
                  <a:cubicBezTo>
                    <a:pt x="99" y="3"/>
                    <a:pt x="99" y="3"/>
                    <a:pt x="100" y="3"/>
                  </a:cubicBezTo>
                  <a:cubicBezTo>
                    <a:pt x="100" y="3"/>
                    <a:pt x="99" y="3"/>
                    <a:pt x="99" y="3"/>
                  </a:cubicBezTo>
                  <a:cubicBezTo>
                    <a:pt x="99" y="3"/>
                    <a:pt x="99" y="3"/>
                    <a:pt x="99" y="3"/>
                  </a:cubicBezTo>
                  <a:close/>
                  <a:moveTo>
                    <a:pt x="91" y="6"/>
                  </a:moveTo>
                  <a:cubicBezTo>
                    <a:pt x="91" y="6"/>
                    <a:pt x="91" y="6"/>
                    <a:pt x="91" y="6"/>
                  </a:cubicBezTo>
                  <a:cubicBezTo>
                    <a:pt x="91" y="6"/>
                    <a:pt x="91" y="6"/>
                    <a:pt x="91" y="6"/>
                  </a:cubicBezTo>
                  <a:cubicBezTo>
                    <a:pt x="91" y="6"/>
                    <a:pt x="91" y="6"/>
                    <a:pt x="91" y="6"/>
                  </a:cubicBezTo>
                  <a:cubicBezTo>
                    <a:pt x="91" y="6"/>
                    <a:pt x="91" y="6"/>
                    <a:pt x="91" y="6"/>
                  </a:cubicBezTo>
                  <a:close/>
                  <a:moveTo>
                    <a:pt x="91" y="5"/>
                  </a:moveTo>
                  <a:cubicBezTo>
                    <a:pt x="91" y="5"/>
                    <a:pt x="91" y="5"/>
                    <a:pt x="91" y="5"/>
                  </a:cubicBezTo>
                  <a:cubicBezTo>
                    <a:pt x="91" y="5"/>
                    <a:pt x="91" y="5"/>
                    <a:pt x="91" y="5"/>
                  </a:cubicBezTo>
                  <a:cubicBezTo>
                    <a:pt x="91" y="5"/>
                    <a:pt x="91" y="5"/>
                    <a:pt x="91" y="5"/>
                  </a:cubicBezTo>
                  <a:cubicBezTo>
                    <a:pt x="91" y="5"/>
                    <a:pt x="91" y="5"/>
                    <a:pt x="91" y="5"/>
                  </a:cubicBezTo>
                  <a:close/>
                  <a:moveTo>
                    <a:pt x="72" y="4"/>
                  </a:moveTo>
                  <a:cubicBezTo>
                    <a:pt x="72" y="4"/>
                    <a:pt x="72" y="4"/>
                    <a:pt x="72" y="4"/>
                  </a:cubicBezTo>
                  <a:cubicBezTo>
                    <a:pt x="72" y="4"/>
                    <a:pt x="72" y="4"/>
                    <a:pt x="72" y="5"/>
                  </a:cubicBezTo>
                  <a:cubicBezTo>
                    <a:pt x="72" y="4"/>
                    <a:pt x="72" y="4"/>
                    <a:pt x="72" y="4"/>
                  </a:cubicBezTo>
                  <a:cubicBezTo>
                    <a:pt x="72" y="4"/>
                    <a:pt x="72" y="4"/>
                    <a:pt x="72" y="4"/>
                  </a:cubicBezTo>
                  <a:close/>
                  <a:moveTo>
                    <a:pt x="210" y="6"/>
                  </a:moveTo>
                  <a:cubicBezTo>
                    <a:pt x="210" y="6"/>
                    <a:pt x="210" y="6"/>
                    <a:pt x="210" y="6"/>
                  </a:cubicBezTo>
                  <a:cubicBezTo>
                    <a:pt x="210" y="5"/>
                    <a:pt x="210" y="5"/>
                    <a:pt x="210" y="5"/>
                  </a:cubicBezTo>
                  <a:lnTo>
                    <a:pt x="210" y="6"/>
                  </a:lnTo>
                  <a:close/>
                  <a:moveTo>
                    <a:pt x="211" y="5"/>
                  </a:moveTo>
                  <a:cubicBezTo>
                    <a:pt x="211" y="5"/>
                    <a:pt x="211" y="5"/>
                    <a:pt x="211" y="5"/>
                  </a:cubicBezTo>
                  <a:cubicBezTo>
                    <a:pt x="211" y="5"/>
                    <a:pt x="211" y="5"/>
                    <a:pt x="211" y="5"/>
                  </a:cubicBezTo>
                  <a:close/>
                  <a:moveTo>
                    <a:pt x="212" y="4"/>
                  </a:moveTo>
                  <a:cubicBezTo>
                    <a:pt x="212" y="4"/>
                    <a:pt x="212" y="4"/>
                    <a:pt x="212" y="4"/>
                  </a:cubicBezTo>
                  <a:cubicBezTo>
                    <a:pt x="212" y="4"/>
                    <a:pt x="212" y="4"/>
                    <a:pt x="212" y="4"/>
                  </a:cubicBezTo>
                  <a:close/>
                  <a:moveTo>
                    <a:pt x="214" y="5"/>
                  </a:moveTo>
                  <a:cubicBezTo>
                    <a:pt x="214" y="5"/>
                    <a:pt x="214" y="5"/>
                    <a:pt x="214" y="5"/>
                  </a:cubicBezTo>
                  <a:cubicBezTo>
                    <a:pt x="214" y="5"/>
                    <a:pt x="214" y="5"/>
                    <a:pt x="214" y="5"/>
                  </a:cubicBezTo>
                  <a:close/>
                  <a:moveTo>
                    <a:pt x="200" y="3"/>
                  </a:moveTo>
                  <a:cubicBezTo>
                    <a:pt x="200" y="3"/>
                    <a:pt x="200" y="3"/>
                    <a:pt x="200" y="3"/>
                  </a:cubicBezTo>
                  <a:cubicBezTo>
                    <a:pt x="199" y="3"/>
                    <a:pt x="199" y="3"/>
                    <a:pt x="199" y="3"/>
                  </a:cubicBezTo>
                  <a:lnTo>
                    <a:pt x="200" y="3"/>
                  </a:lnTo>
                  <a:close/>
                  <a:moveTo>
                    <a:pt x="107" y="2"/>
                  </a:moveTo>
                  <a:cubicBezTo>
                    <a:pt x="107" y="2"/>
                    <a:pt x="107" y="2"/>
                    <a:pt x="107" y="2"/>
                  </a:cubicBezTo>
                  <a:cubicBezTo>
                    <a:pt x="108" y="2"/>
                    <a:pt x="108" y="2"/>
                    <a:pt x="108" y="2"/>
                  </a:cubicBezTo>
                  <a:lnTo>
                    <a:pt x="107" y="2"/>
                  </a:lnTo>
                  <a:close/>
                  <a:moveTo>
                    <a:pt x="94" y="4"/>
                  </a:moveTo>
                  <a:cubicBezTo>
                    <a:pt x="94" y="4"/>
                    <a:pt x="94" y="4"/>
                    <a:pt x="94" y="4"/>
                  </a:cubicBezTo>
                  <a:cubicBezTo>
                    <a:pt x="94" y="4"/>
                    <a:pt x="94" y="4"/>
                    <a:pt x="94" y="4"/>
                  </a:cubicBezTo>
                  <a:close/>
                  <a:moveTo>
                    <a:pt x="93" y="2"/>
                  </a:moveTo>
                  <a:cubicBezTo>
                    <a:pt x="93" y="2"/>
                    <a:pt x="93" y="2"/>
                    <a:pt x="93" y="2"/>
                  </a:cubicBezTo>
                  <a:cubicBezTo>
                    <a:pt x="93" y="2"/>
                    <a:pt x="93" y="2"/>
                    <a:pt x="93" y="2"/>
                  </a:cubicBezTo>
                  <a:close/>
                  <a:moveTo>
                    <a:pt x="82" y="3"/>
                  </a:moveTo>
                  <a:cubicBezTo>
                    <a:pt x="81" y="3"/>
                    <a:pt x="81" y="3"/>
                    <a:pt x="81" y="3"/>
                  </a:cubicBezTo>
                  <a:cubicBezTo>
                    <a:pt x="82" y="3"/>
                    <a:pt x="82" y="3"/>
                    <a:pt x="82" y="3"/>
                  </a:cubicBezTo>
                  <a:close/>
                  <a:moveTo>
                    <a:pt x="182" y="3"/>
                  </a:moveTo>
                  <a:cubicBezTo>
                    <a:pt x="182" y="3"/>
                    <a:pt x="182" y="3"/>
                    <a:pt x="182" y="3"/>
                  </a:cubicBezTo>
                  <a:cubicBezTo>
                    <a:pt x="182" y="3"/>
                    <a:pt x="182" y="3"/>
                    <a:pt x="182" y="3"/>
                  </a:cubicBezTo>
                  <a:cubicBezTo>
                    <a:pt x="182" y="3"/>
                    <a:pt x="182" y="3"/>
                    <a:pt x="182" y="3"/>
                  </a:cubicBezTo>
                  <a:cubicBezTo>
                    <a:pt x="182" y="3"/>
                    <a:pt x="182" y="3"/>
                    <a:pt x="182" y="3"/>
                  </a:cubicBezTo>
                  <a:close/>
                  <a:moveTo>
                    <a:pt x="60" y="3"/>
                  </a:moveTo>
                  <a:cubicBezTo>
                    <a:pt x="60" y="3"/>
                    <a:pt x="60" y="3"/>
                    <a:pt x="60" y="3"/>
                  </a:cubicBezTo>
                  <a:cubicBezTo>
                    <a:pt x="60" y="3"/>
                    <a:pt x="60" y="3"/>
                    <a:pt x="60" y="3"/>
                  </a:cubicBezTo>
                  <a:close/>
                  <a:moveTo>
                    <a:pt x="58" y="5"/>
                  </a:moveTo>
                  <a:cubicBezTo>
                    <a:pt x="58" y="4"/>
                    <a:pt x="58" y="4"/>
                    <a:pt x="58" y="4"/>
                  </a:cubicBezTo>
                  <a:cubicBezTo>
                    <a:pt x="58" y="4"/>
                    <a:pt x="58" y="4"/>
                    <a:pt x="58" y="4"/>
                  </a:cubicBezTo>
                  <a:cubicBezTo>
                    <a:pt x="58" y="4"/>
                    <a:pt x="58" y="4"/>
                    <a:pt x="58" y="4"/>
                  </a:cubicBezTo>
                  <a:cubicBezTo>
                    <a:pt x="58" y="4"/>
                    <a:pt x="58" y="4"/>
                    <a:pt x="58" y="5"/>
                  </a:cubicBezTo>
                  <a:close/>
                  <a:moveTo>
                    <a:pt x="55" y="5"/>
                  </a:moveTo>
                  <a:cubicBezTo>
                    <a:pt x="55" y="5"/>
                    <a:pt x="55" y="5"/>
                    <a:pt x="55" y="5"/>
                  </a:cubicBezTo>
                  <a:cubicBezTo>
                    <a:pt x="55" y="5"/>
                    <a:pt x="55" y="5"/>
                    <a:pt x="55" y="5"/>
                  </a:cubicBezTo>
                  <a:cubicBezTo>
                    <a:pt x="55" y="5"/>
                    <a:pt x="55" y="5"/>
                    <a:pt x="55" y="5"/>
                  </a:cubicBezTo>
                  <a:close/>
                  <a:moveTo>
                    <a:pt x="48" y="4"/>
                  </a:moveTo>
                  <a:cubicBezTo>
                    <a:pt x="48" y="4"/>
                    <a:pt x="48" y="4"/>
                    <a:pt x="48" y="4"/>
                  </a:cubicBezTo>
                  <a:cubicBezTo>
                    <a:pt x="48" y="4"/>
                    <a:pt x="48" y="4"/>
                    <a:pt x="48" y="4"/>
                  </a:cubicBezTo>
                  <a:close/>
                  <a:moveTo>
                    <a:pt x="169" y="4"/>
                  </a:moveTo>
                  <a:cubicBezTo>
                    <a:pt x="169" y="4"/>
                    <a:pt x="169" y="4"/>
                    <a:pt x="169" y="4"/>
                  </a:cubicBezTo>
                  <a:cubicBezTo>
                    <a:pt x="169" y="4"/>
                    <a:pt x="169" y="4"/>
                    <a:pt x="169" y="4"/>
                  </a:cubicBezTo>
                  <a:close/>
                  <a:moveTo>
                    <a:pt x="163" y="1"/>
                  </a:moveTo>
                  <a:cubicBezTo>
                    <a:pt x="163" y="2"/>
                    <a:pt x="163" y="2"/>
                    <a:pt x="163" y="2"/>
                  </a:cubicBezTo>
                  <a:cubicBezTo>
                    <a:pt x="163" y="1"/>
                    <a:pt x="163" y="1"/>
                    <a:pt x="16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90" name="Freeform 105"/>
            <p:cNvSpPr>
              <a:spLocks noEditPoints="1"/>
            </p:cNvSpPr>
            <p:nvPr/>
          </p:nvSpPr>
          <p:spPr bwMode="auto">
            <a:xfrm>
              <a:off x="4490" y="1995"/>
              <a:ext cx="1375" cy="125"/>
            </a:xfrm>
            <a:custGeom>
              <a:avLst/>
              <a:gdLst>
                <a:gd name="T0" fmla="*/ 33 w 102"/>
                <a:gd name="T1" fmla="*/ 7 h 7"/>
                <a:gd name="T2" fmla="*/ 25 w 102"/>
                <a:gd name="T3" fmla="*/ 6 h 7"/>
                <a:gd name="T4" fmla="*/ 21 w 102"/>
                <a:gd name="T5" fmla="*/ 5 h 7"/>
                <a:gd name="T6" fmla="*/ 17 w 102"/>
                <a:gd name="T7" fmla="*/ 6 h 7"/>
                <a:gd name="T8" fmla="*/ 10 w 102"/>
                <a:gd name="T9" fmla="*/ 6 h 7"/>
                <a:gd name="T10" fmla="*/ 4 w 102"/>
                <a:gd name="T11" fmla="*/ 6 h 7"/>
                <a:gd name="T12" fmla="*/ 1 w 102"/>
                <a:gd name="T13" fmla="*/ 3 h 7"/>
                <a:gd name="T14" fmla="*/ 3 w 102"/>
                <a:gd name="T15" fmla="*/ 3 h 7"/>
                <a:gd name="T16" fmla="*/ 8 w 102"/>
                <a:gd name="T17" fmla="*/ 0 h 7"/>
                <a:gd name="T18" fmla="*/ 12 w 102"/>
                <a:gd name="T19" fmla="*/ 2 h 7"/>
                <a:gd name="T20" fmla="*/ 13 w 102"/>
                <a:gd name="T21" fmla="*/ 4 h 7"/>
                <a:gd name="T22" fmla="*/ 18 w 102"/>
                <a:gd name="T23" fmla="*/ 1 h 7"/>
                <a:gd name="T24" fmla="*/ 23 w 102"/>
                <a:gd name="T25" fmla="*/ 0 h 7"/>
                <a:gd name="T26" fmla="*/ 32 w 102"/>
                <a:gd name="T27" fmla="*/ 3 h 7"/>
                <a:gd name="T28" fmla="*/ 36 w 102"/>
                <a:gd name="T29" fmla="*/ 1 h 7"/>
                <a:gd name="T30" fmla="*/ 36 w 102"/>
                <a:gd name="T31" fmla="*/ 4 h 7"/>
                <a:gd name="T32" fmla="*/ 42 w 102"/>
                <a:gd name="T33" fmla="*/ 0 h 7"/>
                <a:gd name="T34" fmla="*/ 47 w 102"/>
                <a:gd name="T35" fmla="*/ 0 h 7"/>
                <a:gd name="T36" fmla="*/ 48 w 102"/>
                <a:gd name="T37" fmla="*/ 3 h 7"/>
                <a:gd name="T38" fmla="*/ 53 w 102"/>
                <a:gd name="T39" fmla="*/ 0 h 7"/>
                <a:gd name="T40" fmla="*/ 58 w 102"/>
                <a:gd name="T41" fmla="*/ 3 h 7"/>
                <a:gd name="T42" fmla="*/ 58 w 102"/>
                <a:gd name="T43" fmla="*/ 5 h 7"/>
                <a:gd name="T44" fmla="*/ 59 w 102"/>
                <a:gd name="T45" fmla="*/ 2 h 7"/>
                <a:gd name="T46" fmla="*/ 62 w 102"/>
                <a:gd name="T47" fmla="*/ 2 h 7"/>
                <a:gd name="T48" fmla="*/ 70 w 102"/>
                <a:gd name="T49" fmla="*/ 2 h 7"/>
                <a:gd name="T50" fmla="*/ 75 w 102"/>
                <a:gd name="T51" fmla="*/ 1 h 7"/>
                <a:gd name="T52" fmla="*/ 81 w 102"/>
                <a:gd name="T53" fmla="*/ 2 h 7"/>
                <a:gd name="T54" fmla="*/ 79 w 102"/>
                <a:gd name="T55" fmla="*/ 0 h 7"/>
                <a:gd name="T56" fmla="*/ 85 w 102"/>
                <a:gd name="T57" fmla="*/ 2 h 7"/>
                <a:gd name="T58" fmla="*/ 87 w 102"/>
                <a:gd name="T59" fmla="*/ 5 h 7"/>
                <a:gd name="T60" fmla="*/ 93 w 102"/>
                <a:gd name="T61" fmla="*/ 1 h 7"/>
                <a:gd name="T62" fmla="*/ 99 w 102"/>
                <a:gd name="T63" fmla="*/ 1 h 7"/>
                <a:gd name="T64" fmla="*/ 101 w 102"/>
                <a:gd name="T65" fmla="*/ 2 h 7"/>
                <a:gd name="T66" fmla="*/ 101 w 102"/>
                <a:gd name="T67" fmla="*/ 6 h 7"/>
                <a:gd name="T68" fmla="*/ 96 w 102"/>
                <a:gd name="T69" fmla="*/ 4 h 7"/>
                <a:gd name="T70" fmla="*/ 86 w 102"/>
                <a:gd name="T71" fmla="*/ 6 h 7"/>
                <a:gd name="T72" fmla="*/ 80 w 102"/>
                <a:gd name="T73" fmla="*/ 7 h 7"/>
                <a:gd name="T74" fmla="*/ 76 w 102"/>
                <a:gd name="T75" fmla="*/ 6 h 7"/>
                <a:gd name="T76" fmla="*/ 72 w 102"/>
                <a:gd name="T77" fmla="*/ 5 h 7"/>
                <a:gd name="T78" fmla="*/ 68 w 102"/>
                <a:gd name="T79" fmla="*/ 6 h 7"/>
                <a:gd name="T80" fmla="*/ 59 w 102"/>
                <a:gd name="T81" fmla="*/ 7 h 7"/>
                <a:gd name="T82" fmla="*/ 53 w 102"/>
                <a:gd name="T83" fmla="*/ 5 h 7"/>
                <a:gd name="T84" fmla="*/ 52 w 102"/>
                <a:gd name="T85" fmla="*/ 6 h 7"/>
                <a:gd name="T86" fmla="*/ 44 w 102"/>
                <a:gd name="T87" fmla="*/ 7 h 7"/>
                <a:gd name="T88" fmla="*/ 34 w 102"/>
                <a:gd name="T89" fmla="*/ 5 h 7"/>
                <a:gd name="T90" fmla="*/ 64 w 102"/>
                <a:gd name="T91" fmla="*/ 3 h 7"/>
                <a:gd name="T92" fmla="*/ 10 w 102"/>
                <a:gd name="T93" fmla="*/ 3 h 7"/>
                <a:gd name="T94" fmla="*/ 10 w 102"/>
                <a:gd name="T95" fmla="*/ 4 h 7"/>
                <a:gd name="T96" fmla="*/ 62 w 102"/>
                <a:gd name="T97" fmla="*/ 6 h 7"/>
                <a:gd name="T98" fmla="*/ 95 w 102"/>
                <a:gd name="T99" fmla="*/ 4 h 7"/>
                <a:gd name="T100" fmla="*/ 83 w 102"/>
                <a:gd name="T101" fmla="*/ 2 h 7"/>
                <a:gd name="T102" fmla="*/ 43 w 102"/>
                <a:gd name="T103" fmla="*/ 6 h 7"/>
                <a:gd name="T104" fmla="*/ 83 w 102"/>
                <a:gd name="T105" fmla="*/ 5 h 7"/>
                <a:gd name="T106" fmla="*/ 74 w 102"/>
                <a:gd name="T107" fmla="*/ 5 h 7"/>
                <a:gd name="T108" fmla="*/ 64 w 102"/>
                <a:gd name="T109" fmla="*/ 5 h 7"/>
                <a:gd name="T110" fmla="*/ 95 w 102"/>
                <a:gd name="T111" fmla="*/ 1 h 7"/>
                <a:gd name="T112" fmla="*/ 32 w 102"/>
                <a:gd name="T113" fmla="*/ 6 h 7"/>
                <a:gd name="T114" fmla="*/ 9 w 102"/>
                <a:gd name="T115" fmla="*/ 2 h 7"/>
                <a:gd name="T116" fmla="*/ 83 w 102"/>
                <a:gd name="T117" fmla="*/ 3 h 7"/>
                <a:gd name="T118" fmla="*/ 53 w 102"/>
                <a:gd name="T119" fmla="*/ 5 h 7"/>
                <a:gd name="T120" fmla="*/ 11 w 102"/>
                <a:gd name="T121" fmla="*/ 1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2" h="7">
                  <a:moveTo>
                    <a:pt x="35" y="3"/>
                  </a:moveTo>
                  <a:cubicBezTo>
                    <a:pt x="35" y="3"/>
                    <a:pt x="35" y="3"/>
                    <a:pt x="35" y="2"/>
                  </a:cubicBezTo>
                  <a:cubicBezTo>
                    <a:pt x="35" y="2"/>
                    <a:pt x="35" y="3"/>
                    <a:pt x="35" y="3"/>
                  </a:cubicBezTo>
                  <a:cubicBezTo>
                    <a:pt x="35" y="3"/>
                    <a:pt x="35" y="2"/>
                    <a:pt x="35" y="2"/>
                  </a:cubicBezTo>
                  <a:cubicBezTo>
                    <a:pt x="35" y="2"/>
                    <a:pt x="35" y="2"/>
                    <a:pt x="35" y="2"/>
                  </a:cubicBezTo>
                  <a:cubicBezTo>
                    <a:pt x="35" y="3"/>
                    <a:pt x="35" y="3"/>
                    <a:pt x="35" y="3"/>
                  </a:cubicBezTo>
                  <a:cubicBezTo>
                    <a:pt x="35" y="3"/>
                    <a:pt x="35" y="3"/>
                    <a:pt x="34" y="3"/>
                  </a:cubicBezTo>
                  <a:cubicBezTo>
                    <a:pt x="34" y="3"/>
                    <a:pt x="34" y="3"/>
                    <a:pt x="34" y="3"/>
                  </a:cubicBezTo>
                  <a:cubicBezTo>
                    <a:pt x="34" y="4"/>
                    <a:pt x="34" y="4"/>
                    <a:pt x="33" y="4"/>
                  </a:cubicBezTo>
                  <a:cubicBezTo>
                    <a:pt x="33" y="5"/>
                    <a:pt x="33" y="5"/>
                    <a:pt x="33" y="6"/>
                  </a:cubicBezTo>
                  <a:cubicBezTo>
                    <a:pt x="33" y="6"/>
                    <a:pt x="33" y="7"/>
                    <a:pt x="33" y="7"/>
                  </a:cubicBezTo>
                  <a:cubicBezTo>
                    <a:pt x="32" y="7"/>
                    <a:pt x="31" y="7"/>
                    <a:pt x="30" y="7"/>
                  </a:cubicBezTo>
                  <a:cubicBezTo>
                    <a:pt x="30" y="7"/>
                    <a:pt x="29" y="7"/>
                    <a:pt x="29" y="7"/>
                  </a:cubicBezTo>
                  <a:cubicBezTo>
                    <a:pt x="29" y="6"/>
                    <a:pt x="29" y="6"/>
                    <a:pt x="29" y="6"/>
                  </a:cubicBezTo>
                  <a:cubicBezTo>
                    <a:pt x="29" y="6"/>
                    <a:pt x="29" y="6"/>
                    <a:pt x="28" y="6"/>
                  </a:cubicBezTo>
                  <a:cubicBezTo>
                    <a:pt x="28" y="6"/>
                    <a:pt x="28" y="6"/>
                    <a:pt x="28" y="6"/>
                  </a:cubicBezTo>
                  <a:cubicBezTo>
                    <a:pt x="28" y="6"/>
                    <a:pt x="28" y="6"/>
                    <a:pt x="28" y="6"/>
                  </a:cubicBezTo>
                  <a:cubicBezTo>
                    <a:pt x="28" y="6"/>
                    <a:pt x="27" y="6"/>
                    <a:pt x="27" y="6"/>
                  </a:cubicBezTo>
                  <a:cubicBezTo>
                    <a:pt x="27" y="6"/>
                    <a:pt x="27" y="6"/>
                    <a:pt x="26" y="6"/>
                  </a:cubicBezTo>
                  <a:cubicBezTo>
                    <a:pt x="26" y="6"/>
                    <a:pt x="26" y="6"/>
                    <a:pt x="26" y="6"/>
                  </a:cubicBezTo>
                  <a:cubicBezTo>
                    <a:pt x="26" y="6"/>
                    <a:pt x="26" y="6"/>
                    <a:pt x="26" y="6"/>
                  </a:cubicBezTo>
                  <a:cubicBezTo>
                    <a:pt x="25" y="6"/>
                    <a:pt x="25" y="6"/>
                    <a:pt x="25" y="6"/>
                  </a:cubicBezTo>
                  <a:cubicBezTo>
                    <a:pt x="25" y="6"/>
                    <a:pt x="25" y="7"/>
                    <a:pt x="25" y="7"/>
                  </a:cubicBezTo>
                  <a:cubicBezTo>
                    <a:pt x="25" y="7"/>
                    <a:pt x="24" y="7"/>
                    <a:pt x="24" y="7"/>
                  </a:cubicBezTo>
                  <a:cubicBezTo>
                    <a:pt x="24" y="7"/>
                    <a:pt x="23" y="7"/>
                    <a:pt x="23" y="6"/>
                  </a:cubicBezTo>
                  <a:cubicBezTo>
                    <a:pt x="23" y="6"/>
                    <a:pt x="23" y="6"/>
                    <a:pt x="23" y="6"/>
                  </a:cubicBezTo>
                  <a:cubicBezTo>
                    <a:pt x="23" y="6"/>
                    <a:pt x="23" y="6"/>
                    <a:pt x="23" y="6"/>
                  </a:cubicBezTo>
                  <a:cubicBezTo>
                    <a:pt x="23" y="6"/>
                    <a:pt x="23" y="6"/>
                    <a:pt x="23" y="6"/>
                  </a:cubicBezTo>
                  <a:cubicBezTo>
                    <a:pt x="23" y="7"/>
                    <a:pt x="22" y="7"/>
                    <a:pt x="22" y="7"/>
                  </a:cubicBezTo>
                  <a:cubicBezTo>
                    <a:pt x="22" y="7"/>
                    <a:pt x="22" y="7"/>
                    <a:pt x="21" y="7"/>
                  </a:cubicBezTo>
                  <a:cubicBezTo>
                    <a:pt x="21" y="7"/>
                    <a:pt x="21" y="7"/>
                    <a:pt x="21" y="7"/>
                  </a:cubicBezTo>
                  <a:cubicBezTo>
                    <a:pt x="21" y="6"/>
                    <a:pt x="20" y="6"/>
                    <a:pt x="20" y="6"/>
                  </a:cubicBezTo>
                  <a:cubicBezTo>
                    <a:pt x="20" y="6"/>
                    <a:pt x="20" y="5"/>
                    <a:pt x="21" y="5"/>
                  </a:cubicBezTo>
                  <a:cubicBezTo>
                    <a:pt x="21" y="5"/>
                    <a:pt x="21" y="5"/>
                    <a:pt x="22" y="5"/>
                  </a:cubicBezTo>
                  <a:cubicBezTo>
                    <a:pt x="21" y="5"/>
                    <a:pt x="21" y="5"/>
                    <a:pt x="21" y="5"/>
                  </a:cubicBezTo>
                  <a:cubicBezTo>
                    <a:pt x="21" y="5"/>
                    <a:pt x="21" y="5"/>
                    <a:pt x="21" y="5"/>
                  </a:cubicBezTo>
                  <a:cubicBezTo>
                    <a:pt x="21" y="4"/>
                    <a:pt x="20" y="4"/>
                    <a:pt x="19" y="4"/>
                  </a:cubicBezTo>
                  <a:cubicBezTo>
                    <a:pt x="18" y="4"/>
                    <a:pt x="18" y="5"/>
                    <a:pt x="18" y="5"/>
                  </a:cubicBezTo>
                  <a:cubicBezTo>
                    <a:pt x="18" y="5"/>
                    <a:pt x="18" y="5"/>
                    <a:pt x="18" y="5"/>
                  </a:cubicBezTo>
                  <a:cubicBezTo>
                    <a:pt x="18" y="5"/>
                    <a:pt x="18" y="6"/>
                    <a:pt x="18" y="6"/>
                  </a:cubicBezTo>
                  <a:cubicBezTo>
                    <a:pt x="18" y="6"/>
                    <a:pt x="18" y="6"/>
                    <a:pt x="18" y="6"/>
                  </a:cubicBezTo>
                  <a:cubicBezTo>
                    <a:pt x="18" y="6"/>
                    <a:pt x="18" y="6"/>
                    <a:pt x="18" y="6"/>
                  </a:cubicBezTo>
                  <a:cubicBezTo>
                    <a:pt x="18" y="7"/>
                    <a:pt x="18" y="7"/>
                    <a:pt x="18" y="7"/>
                  </a:cubicBezTo>
                  <a:cubicBezTo>
                    <a:pt x="17" y="7"/>
                    <a:pt x="17" y="7"/>
                    <a:pt x="17" y="6"/>
                  </a:cubicBezTo>
                  <a:cubicBezTo>
                    <a:pt x="16" y="6"/>
                    <a:pt x="16" y="6"/>
                    <a:pt x="16" y="6"/>
                  </a:cubicBezTo>
                  <a:cubicBezTo>
                    <a:pt x="16" y="7"/>
                    <a:pt x="16" y="7"/>
                    <a:pt x="16" y="7"/>
                  </a:cubicBezTo>
                  <a:cubicBezTo>
                    <a:pt x="15" y="7"/>
                    <a:pt x="15" y="7"/>
                    <a:pt x="15" y="6"/>
                  </a:cubicBezTo>
                  <a:cubicBezTo>
                    <a:pt x="14" y="6"/>
                    <a:pt x="14" y="6"/>
                    <a:pt x="14" y="6"/>
                  </a:cubicBezTo>
                  <a:cubicBezTo>
                    <a:pt x="13" y="6"/>
                    <a:pt x="13" y="6"/>
                    <a:pt x="13" y="6"/>
                  </a:cubicBezTo>
                  <a:cubicBezTo>
                    <a:pt x="13" y="6"/>
                    <a:pt x="12" y="6"/>
                    <a:pt x="12" y="6"/>
                  </a:cubicBezTo>
                  <a:cubicBezTo>
                    <a:pt x="12" y="5"/>
                    <a:pt x="11" y="5"/>
                    <a:pt x="11" y="4"/>
                  </a:cubicBezTo>
                  <a:cubicBezTo>
                    <a:pt x="11" y="4"/>
                    <a:pt x="11" y="4"/>
                    <a:pt x="11" y="4"/>
                  </a:cubicBezTo>
                  <a:cubicBezTo>
                    <a:pt x="10" y="5"/>
                    <a:pt x="10" y="5"/>
                    <a:pt x="10" y="5"/>
                  </a:cubicBezTo>
                  <a:cubicBezTo>
                    <a:pt x="10" y="5"/>
                    <a:pt x="10" y="6"/>
                    <a:pt x="10" y="6"/>
                  </a:cubicBezTo>
                  <a:cubicBezTo>
                    <a:pt x="10" y="6"/>
                    <a:pt x="10" y="6"/>
                    <a:pt x="10" y="6"/>
                  </a:cubicBezTo>
                  <a:cubicBezTo>
                    <a:pt x="10" y="6"/>
                    <a:pt x="11" y="6"/>
                    <a:pt x="11" y="6"/>
                  </a:cubicBezTo>
                  <a:cubicBezTo>
                    <a:pt x="11" y="6"/>
                    <a:pt x="11" y="6"/>
                    <a:pt x="11" y="6"/>
                  </a:cubicBezTo>
                  <a:cubicBezTo>
                    <a:pt x="11" y="6"/>
                    <a:pt x="10" y="7"/>
                    <a:pt x="10" y="6"/>
                  </a:cubicBezTo>
                  <a:cubicBezTo>
                    <a:pt x="9" y="6"/>
                    <a:pt x="9" y="6"/>
                    <a:pt x="8" y="6"/>
                  </a:cubicBezTo>
                  <a:cubicBezTo>
                    <a:pt x="8" y="6"/>
                    <a:pt x="8" y="6"/>
                    <a:pt x="8" y="6"/>
                  </a:cubicBezTo>
                  <a:cubicBezTo>
                    <a:pt x="7" y="6"/>
                    <a:pt x="7" y="6"/>
                    <a:pt x="7" y="6"/>
                  </a:cubicBezTo>
                  <a:cubicBezTo>
                    <a:pt x="7" y="6"/>
                    <a:pt x="7" y="6"/>
                    <a:pt x="7" y="6"/>
                  </a:cubicBezTo>
                  <a:cubicBezTo>
                    <a:pt x="7" y="7"/>
                    <a:pt x="6" y="7"/>
                    <a:pt x="6" y="7"/>
                  </a:cubicBezTo>
                  <a:cubicBezTo>
                    <a:pt x="6" y="7"/>
                    <a:pt x="6" y="7"/>
                    <a:pt x="6" y="7"/>
                  </a:cubicBezTo>
                  <a:cubicBezTo>
                    <a:pt x="5" y="7"/>
                    <a:pt x="5" y="7"/>
                    <a:pt x="4" y="7"/>
                  </a:cubicBezTo>
                  <a:cubicBezTo>
                    <a:pt x="4" y="6"/>
                    <a:pt x="4" y="6"/>
                    <a:pt x="4" y="6"/>
                  </a:cubicBezTo>
                  <a:cubicBezTo>
                    <a:pt x="5" y="6"/>
                    <a:pt x="4" y="5"/>
                    <a:pt x="4" y="5"/>
                  </a:cubicBezTo>
                  <a:cubicBezTo>
                    <a:pt x="4" y="5"/>
                    <a:pt x="3" y="5"/>
                    <a:pt x="3" y="5"/>
                  </a:cubicBezTo>
                  <a:cubicBezTo>
                    <a:pt x="3" y="5"/>
                    <a:pt x="3" y="5"/>
                    <a:pt x="3" y="5"/>
                  </a:cubicBezTo>
                  <a:cubicBezTo>
                    <a:pt x="3" y="6"/>
                    <a:pt x="2" y="6"/>
                    <a:pt x="2" y="6"/>
                  </a:cubicBezTo>
                  <a:cubicBezTo>
                    <a:pt x="2" y="6"/>
                    <a:pt x="2" y="5"/>
                    <a:pt x="2" y="5"/>
                  </a:cubicBezTo>
                  <a:cubicBezTo>
                    <a:pt x="2" y="5"/>
                    <a:pt x="2" y="5"/>
                    <a:pt x="2" y="4"/>
                  </a:cubicBezTo>
                  <a:cubicBezTo>
                    <a:pt x="2" y="5"/>
                    <a:pt x="2" y="5"/>
                    <a:pt x="2" y="5"/>
                  </a:cubicBezTo>
                  <a:cubicBezTo>
                    <a:pt x="2" y="4"/>
                    <a:pt x="2" y="4"/>
                    <a:pt x="2" y="4"/>
                  </a:cubicBezTo>
                  <a:cubicBezTo>
                    <a:pt x="3" y="4"/>
                    <a:pt x="3" y="4"/>
                    <a:pt x="3" y="4"/>
                  </a:cubicBezTo>
                  <a:cubicBezTo>
                    <a:pt x="3" y="3"/>
                    <a:pt x="2" y="3"/>
                    <a:pt x="2" y="3"/>
                  </a:cubicBezTo>
                  <a:cubicBezTo>
                    <a:pt x="1" y="3"/>
                    <a:pt x="1" y="3"/>
                    <a:pt x="1" y="3"/>
                  </a:cubicBezTo>
                  <a:cubicBezTo>
                    <a:pt x="1" y="3"/>
                    <a:pt x="1" y="3"/>
                    <a:pt x="1" y="3"/>
                  </a:cubicBezTo>
                  <a:cubicBezTo>
                    <a:pt x="1" y="2"/>
                    <a:pt x="1" y="2"/>
                    <a:pt x="0" y="2"/>
                  </a:cubicBezTo>
                  <a:cubicBezTo>
                    <a:pt x="0" y="2"/>
                    <a:pt x="0" y="2"/>
                    <a:pt x="0" y="1"/>
                  </a:cubicBezTo>
                  <a:cubicBezTo>
                    <a:pt x="0" y="2"/>
                    <a:pt x="0" y="2"/>
                    <a:pt x="0" y="2"/>
                  </a:cubicBezTo>
                  <a:cubicBezTo>
                    <a:pt x="0" y="1"/>
                    <a:pt x="0" y="1"/>
                    <a:pt x="0" y="1"/>
                  </a:cubicBezTo>
                  <a:cubicBezTo>
                    <a:pt x="0" y="1"/>
                    <a:pt x="1" y="1"/>
                    <a:pt x="1" y="1"/>
                  </a:cubicBezTo>
                  <a:cubicBezTo>
                    <a:pt x="1" y="1"/>
                    <a:pt x="1" y="1"/>
                    <a:pt x="1" y="1"/>
                  </a:cubicBezTo>
                  <a:cubicBezTo>
                    <a:pt x="1" y="2"/>
                    <a:pt x="1" y="2"/>
                    <a:pt x="2" y="1"/>
                  </a:cubicBezTo>
                  <a:cubicBezTo>
                    <a:pt x="2" y="1"/>
                    <a:pt x="2" y="1"/>
                    <a:pt x="2" y="1"/>
                  </a:cubicBezTo>
                  <a:cubicBezTo>
                    <a:pt x="2" y="2"/>
                    <a:pt x="2" y="2"/>
                    <a:pt x="3" y="2"/>
                  </a:cubicBezTo>
                  <a:cubicBezTo>
                    <a:pt x="3" y="2"/>
                    <a:pt x="3" y="2"/>
                    <a:pt x="3" y="3"/>
                  </a:cubicBezTo>
                  <a:cubicBezTo>
                    <a:pt x="4" y="3"/>
                    <a:pt x="4" y="3"/>
                    <a:pt x="4" y="3"/>
                  </a:cubicBezTo>
                  <a:cubicBezTo>
                    <a:pt x="4" y="3"/>
                    <a:pt x="4" y="3"/>
                    <a:pt x="4" y="3"/>
                  </a:cubicBezTo>
                  <a:cubicBezTo>
                    <a:pt x="5" y="3"/>
                    <a:pt x="5" y="3"/>
                    <a:pt x="5" y="3"/>
                  </a:cubicBezTo>
                  <a:cubicBezTo>
                    <a:pt x="5" y="3"/>
                    <a:pt x="5" y="2"/>
                    <a:pt x="5" y="2"/>
                  </a:cubicBezTo>
                  <a:cubicBezTo>
                    <a:pt x="5" y="2"/>
                    <a:pt x="6" y="2"/>
                    <a:pt x="6" y="2"/>
                  </a:cubicBezTo>
                  <a:cubicBezTo>
                    <a:pt x="6" y="2"/>
                    <a:pt x="6" y="1"/>
                    <a:pt x="6" y="1"/>
                  </a:cubicBezTo>
                  <a:cubicBezTo>
                    <a:pt x="6" y="1"/>
                    <a:pt x="6" y="1"/>
                    <a:pt x="6" y="1"/>
                  </a:cubicBezTo>
                  <a:cubicBezTo>
                    <a:pt x="6" y="1"/>
                    <a:pt x="6" y="1"/>
                    <a:pt x="6" y="1"/>
                  </a:cubicBezTo>
                  <a:cubicBezTo>
                    <a:pt x="7" y="1"/>
                    <a:pt x="7" y="1"/>
                    <a:pt x="7" y="0"/>
                  </a:cubicBezTo>
                  <a:cubicBezTo>
                    <a:pt x="7" y="0"/>
                    <a:pt x="8" y="0"/>
                    <a:pt x="8" y="0"/>
                  </a:cubicBezTo>
                  <a:cubicBezTo>
                    <a:pt x="8" y="0"/>
                    <a:pt x="8" y="0"/>
                    <a:pt x="8" y="0"/>
                  </a:cubicBezTo>
                  <a:cubicBezTo>
                    <a:pt x="8" y="0"/>
                    <a:pt x="9" y="0"/>
                    <a:pt x="9" y="0"/>
                  </a:cubicBezTo>
                  <a:cubicBezTo>
                    <a:pt x="9" y="0"/>
                    <a:pt x="9" y="0"/>
                    <a:pt x="9" y="1"/>
                  </a:cubicBezTo>
                  <a:cubicBezTo>
                    <a:pt x="9" y="1"/>
                    <a:pt x="9" y="1"/>
                    <a:pt x="10" y="1"/>
                  </a:cubicBezTo>
                  <a:cubicBezTo>
                    <a:pt x="10" y="1"/>
                    <a:pt x="10" y="0"/>
                    <a:pt x="11" y="0"/>
                  </a:cubicBezTo>
                  <a:cubicBezTo>
                    <a:pt x="11" y="0"/>
                    <a:pt x="11" y="0"/>
                    <a:pt x="11" y="0"/>
                  </a:cubicBezTo>
                  <a:cubicBezTo>
                    <a:pt x="11" y="0"/>
                    <a:pt x="11" y="1"/>
                    <a:pt x="12" y="0"/>
                  </a:cubicBezTo>
                  <a:cubicBezTo>
                    <a:pt x="12" y="0"/>
                    <a:pt x="13" y="0"/>
                    <a:pt x="13" y="0"/>
                  </a:cubicBezTo>
                  <a:cubicBezTo>
                    <a:pt x="13" y="0"/>
                    <a:pt x="13" y="1"/>
                    <a:pt x="13" y="1"/>
                  </a:cubicBezTo>
                  <a:cubicBezTo>
                    <a:pt x="13" y="1"/>
                    <a:pt x="13" y="1"/>
                    <a:pt x="13" y="1"/>
                  </a:cubicBezTo>
                  <a:cubicBezTo>
                    <a:pt x="13" y="2"/>
                    <a:pt x="13" y="2"/>
                    <a:pt x="13" y="2"/>
                  </a:cubicBezTo>
                  <a:cubicBezTo>
                    <a:pt x="13" y="2"/>
                    <a:pt x="12" y="2"/>
                    <a:pt x="12" y="2"/>
                  </a:cubicBezTo>
                  <a:cubicBezTo>
                    <a:pt x="12" y="2"/>
                    <a:pt x="12" y="2"/>
                    <a:pt x="12" y="2"/>
                  </a:cubicBezTo>
                  <a:cubicBezTo>
                    <a:pt x="12" y="2"/>
                    <a:pt x="11" y="2"/>
                    <a:pt x="11" y="2"/>
                  </a:cubicBezTo>
                  <a:cubicBezTo>
                    <a:pt x="11" y="3"/>
                    <a:pt x="11" y="3"/>
                    <a:pt x="11" y="3"/>
                  </a:cubicBezTo>
                  <a:cubicBezTo>
                    <a:pt x="12" y="4"/>
                    <a:pt x="12" y="4"/>
                    <a:pt x="12" y="4"/>
                  </a:cubicBezTo>
                  <a:cubicBezTo>
                    <a:pt x="12" y="5"/>
                    <a:pt x="12" y="5"/>
                    <a:pt x="13" y="5"/>
                  </a:cubicBezTo>
                  <a:cubicBezTo>
                    <a:pt x="13" y="5"/>
                    <a:pt x="13" y="5"/>
                    <a:pt x="13" y="5"/>
                  </a:cubicBezTo>
                  <a:cubicBezTo>
                    <a:pt x="14" y="5"/>
                    <a:pt x="14" y="5"/>
                    <a:pt x="14" y="5"/>
                  </a:cubicBezTo>
                  <a:cubicBezTo>
                    <a:pt x="14" y="5"/>
                    <a:pt x="14" y="5"/>
                    <a:pt x="14" y="5"/>
                  </a:cubicBezTo>
                  <a:cubicBezTo>
                    <a:pt x="15" y="5"/>
                    <a:pt x="15" y="5"/>
                    <a:pt x="15" y="5"/>
                  </a:cubicBezTo>
                  <a:cubicBezTo>
                    <a:pt x="15" y="5"/>
                    <a:pt x="14" y="5"/>
                    <a:pt x="14" y="5"/>
                  </a:cubicBezTo>
                  <a:cubicBezTo>
                    <a:pt x="14" y="5"/>
                    <a:pt x="14" y="4"/>
                    <a:pt x="13" y="4"/>
                  </a:cubicBezTo>
                  <a:cubicBezTo>
                    <a:pt x="13" y="4"/>
                    <a:pt x="13" y="4"/>
                    <a:pt x="13" y="3"/>
                  </a:cubicBezTo>
                  <a:cubicBezTo>
                    <a:pt x="13" y="3"/>
                    <a:pt x="14" y="3"/>
                    <a:pt x="13" y="2"/>
                  </a:cubicBezTo>
                  <a:cubicBezTo>
                    <a:pt x="13" y="2"/>
                    <a:pt x="13" y="2"/>
                    <a:pt x="13" y="2"/>
                  </a:cubicBezTo>
                  <a:cubicBezTo>
                    <a:pt x="13" y="2"/>
                    <a:pt x="14" y="2"/>
                    <a:pt x="14" y="2"/>
                  </a:cubicBezTo>
                  <a:cubicBezTo>
                    <a:pt x="14" y="1"/>
                    <a:pt x="15" y="1"/>
                    <a:pt x="15" y="2"/>
                  </a:cubicBezTo>
                  <a:cubicBezTo>
                    <a:pt x="15" y="2"/>
                    <a:pt x="16" y="2"/>
                    <a:pt x="16" y="3"/>
                  </a:cubicBezTo>
                  <a:cubicBezTo>
                    <a:pt x="17" y="3"/>
                    <a:pt x="17" y="3"/>
                    <a:pt x="17" y="3"/>
                  </a:cubicBezTo>
                  <a:cubicBezTo>
                    <a:pt x="17" y="3"/>
                    <a:pt x="17" y="3"/>
                    <a:pt x="17" y="3"/>
                  </a:cubicBezTo>
                  <a:cubicBezTo>
                    <a:pt x="17" y="3"/>
                    <a:pt x="17" y="3"/>
                    <a:pt x="17" y="3"/>
                  </a:cubicBezTo>
                  <a:cubicBezTo>
                    <a:pt x="17" y="3"/>
                    <a:pt x="17" y="3"/>
                    <a:pt x="17" y="3"/>
                  </a:cubicBezTo>
                  <a:cubicBezTo>
                    <a:pt x="17" y="2"/>
                    <a:pt x="17" y="1"/>
                    <a:pt x="18" y="1"/>
                  </a:cubicBezTo>
                  <a:cubicBezTo>
                    <a:pt x="18" y="1"/>
                    <a:pt x="18" y="1"/>
                    <a:pt x="18" y="1"/>
                  </a:cubicBezTo>
                  <a:cubicBezTo>
                    <a:pt x="18" y="1"/>
                    <a:pt x="19" y="1"/>
                    <a:pt x="19" y="0"/>
                  </a:cubicBezTo>
                  <a:cubicBezTo>
                    <a:pt x="19" y="0"/>
                    <a:pt x="19" y="0"/>
                    <a:pt x="19" y="0"/>
                  </a:cubicBezTo>
                  <a:cubicBezTo>
                    <a:pt x="19" y="1"/>
                    <a:pt x="19" y="1"/>
                    <a:pt x="19" y="1"/>
                  </a:cubicBezTo>
                  <a:cubicBezTo>
                    <a:pt x="19" y="1"/>
                    <a:pt x="19" y="1"/>
                    <a:pt x="19" y="2"/>
                  </a:cubicBezTo>
                  <a:cubicBezTo>
                    <a:pt x="19" y="2"/>
                    <a:pt x="19" y="2"/>
                    <a:pt x="19" y="2"/>
                  </a:cubicBezTo>
                  <a:cubicBezTo>
                    <a:pt x="19" y="2"/>
                    <a:pt x="19" y="2"/>
                    <a:pt x="20" y="2"/>
                  </a:cubicBezTo>
                  <a:cubicBezTo>
                    <a:pt x="20" y="2"/>
                    <a:pt x="20" y="2"/>
                    <a:pt x="20" y="2"/>
                  </a:cubicBezTo>
                  <a:cubicBezTo>
                    <a:pt x="20" y="1"/>
                    <a:pt x="20" y="1"/>
                    <a:pt x="21" y="1"/>
                  </a:cubicBezTo>
                  <a:cubicBezTo>
                    <a:pt x="21" y="1"/>
                    <a:pt x="22" y="0"/>
                    <a:pt x="22" y="0"/>
                  </a:cubicBezTo>
                  <a:cubicBezTo>
                    <a:pt x="22" y="0"/>
                    <a:pt x="23" y="0"/>
                    <a:pt x="23" y="0"/>
                  </a:cubicBezTo>
                  <a:cubicBezTo>
                    <a:pt x="23" y="0"/>
                    <a:pt x="23" y="0"/>
                    <a:pt x="23" y="0"/>
                  </a:cubicBezTo>
                  <a:cubicBezTo>
                    <a:pt x="23" y="0"/>
                    <a:pt x="23" y="1"/>
                    <a:pt x="23" y="1"/>
                  </a:cubicBezTo>
                  <a:cubicBezTo>
                    <a:pt x="23" y="1"/>
                    <a:pt x="23" y="1"/>
                    <a:pt x="23" y="1"/>
                  </a:cubicBezTo>
                  <a:cubicBezTo>
                    <a:pt x="23" y="1"/>
                    <a:pt x="23" y="2"/>
                    <a:pt x="24" y="2"/>
                  </a:cubicBezTo>
                  <a:cubicBezTo>
                    <a:pt x="24" y="2"/>
                    <a:pt x="25" y="2"/>
                    <a:pt x="25" y="2"/>
                  </a:cubicBezTo>
                  <a:cubicBezTo>
                    <a:pt x="25" y="2"/>
                    <a:pt x="26" y="3"/>
                    <a:pt x="26" y="4"/>
                  </a:cubicBezTo>
                  <a:cubicBezTo>
                    <a:pt x="26" y="4"/>
                    <a:pt x="26" y="4"/>
                    <a:pt x="26" y="4"/>
                  </a:cubicBezTo>
                  <a:cubicBezTo>
                    <a:pt x="27" y="4"/>
                    <a:pt x="28" y="4"/>
                    <a:pt x="29" y="4"/>
                  </a:cubicBezTo>
                  <a:cubicBezTo>
                    <a:pt x="30" y="3"/>
                    <a:pt x="30" y="4"/>
                    <a:pt x="31" y="3"/>
                  </a:cubicBezTo>
                  <a:cubicBezTo>
                    <a:pt x="31" y="3"/>
                    <a:pt x="31" y="3"/>
                    <a:pt x="32" y="4"/>
                  </a:cubicBezTo>
                  <a:cubicBezTo>
                    <a:pt x="32" y="4"/>
                    <a:pt x="32" y="4"/>
                    <a:pt x="32" y="3"/>
                  </a:cubicBezTo>
                  <a:cubicBezTo>
                    <a:pt x="32" y="3"/>
                    <a:pt x="32" y="3"/>
                    <a:pt x="32" y="3"/>
                  </a:cubicBezTo>
                  <a:cubicBezTo>
                    <a:pt x="33" y="2"/>
                    <a:pt x="33" y="2"/>
                    <a:pt x="33" y="2"/>
                  </a:cubicBezTo>
                  <a:cubicBezTo>
                    <a:pt x="32" y="1"/>
                    <a:pt x="32" y="1"/>
                    <a:pt x="32" y="1"/>
                  </a:cubicBezTo>
                  <a:cubicBezTo>
                    <a:pt x="32" y="1"/>
                    <a:pt x="32" y="1"/>
                    <a:pt x="32" y="1"/>
                  </a:cubicBezTo>
                  <a:cubicBezTo>
                    <a:pt x="32" y="1"/>
                    <a:pt x="32" y="0"/>
                    <a:pt x="32" y="0"/>
                  </a:cubicBezTo>
                  <a:cubicBezTo>
                    <a:pt x="32" y="0"/>
                    <a:pt x="33" y="0"/>
                    <a:pt x="33" y="1"/>
                  </a:cubicBezTo>
                  <a:cubicBezTo>
                    <a:pt x="33" y="1"/>
                    <a:pt x="33" y="1"/>
                    <a:pt x="33" y="1"/>
                  </a:cubicBezTo>
                  <a:cubicBezTo>
                    <a:pt x="34" y="1"/>
                    <a:pt x="34" y="1"/>
                    <a:pt x="34" y="1"/>
                  </a:cubicBezTo>
                  <a:cubicBezTo>
                    <a:pt x="34" y="1"/>
                    <a:pt x="35" y="0"/>
                    <a:pt x="35" y="0"/>
                  </a:cubicBezTo>
                  <a:cubicBezTo>
                    <a:pt x="35" y="0"/>
                    <a:pt x="35" y="0"/>
                    <a:pt x="36" y="0"/>
                  </a:cubicBezTo>
                  <a:cubicBezTo>
                    <a:pt x="36" y="0"/>
                    <a:pt x="36" y="0"/>
                    <a:pt x="36" y="1"/>
                  </a:cubicBezTo>
                  <a:cubicBezTo>
                    <a:pt x="36" y="1"/>
                    <a:pt x="36" y="1"/>
                    <a:pt x="36" y="1"/>
                  </a:cubicBezTo>
                  <a:cubicBezTo>
                    <a:pt x="35" y="1"/>
                    <a:pt x="35" y="1"/>
                    <a:pt x="35" y="1"/>
                  </a:cubicBezTo>
                  <a:cubicBezTo>
                    <a:pt x="35" y="1"/>
                    <a:pt x="34" y="1"/>
                    <a:pt x="34" y="1"/>
                  </a:cubicBezTo>
                  <a:cubicBezTo>
                    <a:pt x="35" y="1"/>
                    <a:pt x="35" y="1"/>
                    <a:pt x="35" y="1"/>
                  </a:cubicBezTo>
                  <a:cubicBezTo>
                    <a:pt x="35" y="1"/>
                    <a:pt x="35" y="2"/>
                    <a:pt x="35" y="1"/>
                  </a:cubicBezTo>
                  <a:cubicBezTo>
                    <a:pt x="36" y="1"/>
                    <a:pt x="37" y="1"/>
                    <a:pt x="37" y="1"/>
                  </a:cubicBezTo>
                  <a:cubicBezTo>
                    <a:pt x="37" y="1"/>
                    <a:pt x="38" y="1"/>
                    <a:pt x="38" y="1"/>
                  </a:cubicBezTo>
                  <a:cubicBezTo>
                    <a:pt x="38" y="1"/>
                    <a:pt x="37" y="1"/>
                    <a:pt x="37" y="1"/>
                  </a:cubicBezTo>
                  <a:cubicBezTo>
                    <a:pt x="37" y="2"/>
                    <a:pt x="37" y="2"/>
                    <a:pt x="37" y="2"/>
                  </a:cubicBezTo>
                  <a:cubicBezTo>
                    <a:pt x="37" y="2"/>
                    <a:pt x="37" y="2"/>
                    <a:pt x="37" y="3"/>
                  </a:cubicBezTo>
                  <a:cubicBezTo>
                    <a:pt x="37" y="3"/>
                    <a:pt x="36" y="3"/>
                    <a:pt x="36" y="4"/>
                  </a:cubicBezTo>
                  <a:cubicBezTo>
                    <a:pt x="36" y="4"/>
                    <a:pt x="36" y="4"/>
                    <a:pt x="36" y="4"/>
                  </a:cubicBezTo>
                  <a:cubicBezTo>
                    <a:pt x="37" y="4"/>
                    <a:pt x="37" y="4"/>
                    <a:pt x="37" y="4"/>
                  </a:cubicBezTo>
                  <a:cubicBezTo>
                    <a:pt x="37" y="3"/>
                    <a:pt x="37" y="3"/>
                    <a:pt x="38" y="3"/>
                  </a:cubicBezTo>
                  <a:cubicBezTo>
                    <a:pt x="38" y="3"/>
                    <a:pt x="38" y="3"/>
                    <a:pt x="38" y="3"/>
                  </a:cubicBezTo>
                  <a:cubicBezTo>
                    <a:pt x="39" y="3"/>
                    <a:pt x="39" y="3"/>
                    <a:pt x="39" y="2"/>
                  </a:cubicBezTo>
                  <a:cubicBezTo>
                    <a:pt x="39" y="2"/>
                    <a:pt x="39" y="2"/>
                    <a:pt x="40" y="2"/>
                  </a:cubicBezTo>
                  <a:cubicBezTo>
                    <a:pt x="40" y="2"/>
                    <a:pt x="40" y="2"/>
                    <a:pt x="40" y="3"/>
                  </a:cubicBezTo>
                  <a:cubicBezTo>
                    <a:pt x="40" y="3"/>
                    <a:pt x="41" y="3"/>
                    <a:pt x="41" y="2"/>
                  </a:cubicBezTo>
                  <a:cubicBezTo>
                    <a:pt x="42" y="2"/>
                    <a:pt x="42" y="2"/>
                    <a:pt x="42" y="1"/>
                  </a:cubicBezTo>
                  <a:cubicBezTo>
                    <a:pt x="42" y="1"/>
                    <a:pt x="42" y="1"/>
                    <a:pt x="42" y="0"/>
                  </a:cubicBezTo>
                  <a:cubicBezTo>
                    <a:pt x="42" y="0"/>
                    <a:pt x="42" y="0"/>
                    <a:pt x="42" y="0"/>
                  </a:cubicBezTo>
                  <a:cubicBezTo>
                    <a:pt x="42" y="1"/>
                    <a:pt x="42" y="1"/>
                    <a:pt x="42" y="1"/>
                  </a:cubicBezTo>
                  <a:cubicBezTo>
                    <a:pt x="43" y="1"/>
                    <a:pt x="43" y="1"/>
                    <a:pt x="43" y="1"/>
                  </a:cubicBezTo>
                  <a:cubicBezTo>
                    <a:pt x="43" y="2"/>
                    <a:pt x="43" y="2"/>
                    <a:pt x="43" y="2"/>
                  </a:cubicBezTo>
                  <a:cubicBezTo>
                    <a:pt x="43" y="2"/>
                    <a:pt x="43" y="3"/>
                    <a:pt x="43" y="3"/>
                  </a:cubicBezTo>
                  <a:cubicBezTo>
                    <a:pt x="43" y="3"/>
                    <a:pt x="43" y="4"/>
                    <a:pt x="43" y="4"/>
                  </a:cubicBezTo>
                  <a:cubicBezTo>
                    <a:pt x="44" y="4"/>
                    <a:pt x="44" y="4"/>
                    <a:pt x="45" y="3"/>
                  </a:cubicBezTo>
                  <a:cubicBezTo>
                    <a:pt x="45" y="3"/>
                    <a:pt x="45" y="3"/>
                    <a:pt x="45" y="3"/>
                  </a:cubicBezTo>
                  <a:cubicBezTo>
                    <a:pt x="45" y="3"/>
                    <a:pt x="45" y="2"/>
                    <a:pt x="45" y="2"/>
                  </a:cubicBezTo>
                  <a:cubicBezTo>
                    <a:pt x="45" y="1"/>
                    <a:pt x="46" y="1"/>
                    <a:pt x="46" y="0"/>
                  </a:cubicBezTo>
                  <a:cubicBezTo>
                    <a:pt x="46" y="0"/>
                    <a:pt x="47" y="0"/>
                    <a:pt x="47" y="0"/>
                  </a:cubicBezTo>
                  <a:cubicBezTo>
                    <a:pt x="47" y="0"/>
                    <a:pt x="47" y="0"/>
                    <a:pt x="47" y="0"/>
                  </a:cubicBezTo>
                  <a:cubicBezTo>
                    <a:pt x="47" y="1"/>
                    <a:pt x="47" y="1"/>
                    <a:pt x="47" y="1"/>
                  </a:cubicBezTo>
                  <a:cubicBezTo>
                    <a:pt x="47" y="1"/>
                    <a:pt x="47" y="1"/>
                    <a:pt x="47" y="1"/>
                  </a:cubicBezTo>
                  <a:cubicBezTo>
                    <a:pt x="47" y="1"/>
                    <a:pt x="47" y="2"/>
                    <a:pt x="47" y="2"/>
                  </a:cubicBezTo>
                  <a:cubicBezTo>
                    <a:pt x="47" y="2"/>
                    <a:pt x="47" y="2"/>
                    <a:pt x="47" y="2"/>
                  </a:cubicBezTo>
                  <a:cubicBezTo>
                    <a:pt x="47" y="2"/>
                    <a:pt x="48" y="2"/>
                    <a:pt x="48" y="2"/>
                  </a:cubicBezTo>
                  <a:cubicBezTo>
                    <a:pt x="48" y="2"/>
                    <a:pt x="48" y="2"/>
                    <a:pt x="48" y="1"/>
                  </a:cubicBezTo>
                  <a:cubicBezTo>
                    <a:pt x="48" y="1"/>
                    <a:pt x="49" y="1"/>
                    <a:pt x="49" y="1"/>
                  </a:cubicBezTo>
                  <a:cubicBezTo>
                    <a:pt x="49" y="1"/>
                    <a:pt x="49" y="1"/>
                    <a:pt x="49" y="1"/>
                  </a:cubicBezTo>
                  <a:cubicBezTo>
                    <a:pt x="49" y="1"/>
                    <a:pt x="49" y="2"/>
                    <a:pt x="49" y="2"/>
                  </a:cubicBezTo>
                  <a:cubicBezTo>
                    <a:pt x="49" y="3"/>
                    <a:pt x="49" y="3"/>
                    <a:pt x="48" y="3"/>
                  </a:cubicBezTo>
                  <a:cubicBezTo>
                    <a:pt x="48" y="3"/>
                    <a:pt x="48" y="3"/>
                    <a:pt x="48" y="3"/>
                  </a:cubicBezTo>
                  <a:cubicBezTo>
                    <a:pt x="47" y="3"/>
                    <a:pt x="47" y="3"/>
                    <a:pt x="47" y="3"/>
                  </a:cubicBezTo>
                  <a:cubicBezTo>
                    <a:pt x="47" y="4"/>
                    <a:pt x="47" y="4"/>
                    <a:pt x="47" y="4"/>
                  </a:cubicBezTo>
                  <a:cubicBezTo>
                    <a:pt x="47" y="4"/>
                    <a:pt x="47" y="4"/>
                    <a:pt x="47" y="4"/>
                  </a:cubicBezTo>
                  <a:cubicBezTo>
                    <a:pt x="47" y="4"/>
                    <a:pt x="48" y="4"/>
                    <a:pt x="48" y="3"/>
                  </a:cubicBezTo>
                  <a:cubicBezTo>
                    <a:pt x="48" y="4"/>
                    <a:pt x="48" y="4"/>
                    <a:pt x="48" y="4"/>
                  </a:cubicBezTo>
                  <a:cubicBezTo>
                    <a:pt x="49" y="4"/>
                    <a:pt x="49" y="4"/>
                    <a:pt x="49" y="4"/>
                  </a:cubicBezTo>
                  <a:cubicBezTo>
                    <a:pt x="49" y="4"/>
                    <a:pt x="49" y="4"/>
                    <a:pt x="49" y="4"/>
                  </a:cubicBezTo>
                  <a:cubicBezTo>
                    <a:pt x="50" y="3"/>
                    <a:pt x="50" y="3"/>
                    <a:pt x="50" y="2"/>
                  </a:cubicBezTo>
                  <a:cubicBezTo>
                    <a:pt x="50" y="1"/>
                    <a:pt x="50" y="1"/>
                    <a:pt x="50" y="0"/>
                  </a:cubicBezTo>
                  <a:cubicBezTo>
                    <a:pt x="51" y="0"/>
                    <a:pt x="51" y="0"/>
                    <a:pt x="52" y="0"/>
                  </a:cubicBezTo>
                  <a:cubicBezTo>
                    <a:pt x="52" y="0"/>
                    <a:pt x="53" y="0"/>
                    <a:pt x="53" y="0"/>
                  </a:cubicBezTo>
                  <a:cubicBezTo>
                    <a:pt x="53" y="0"/>
                    <a:pt x="54" y="0"/>
                    <a:pt x="55" y="0"/>
                  </a:cubicBezTo>
                  <a:cubicBezTo>
                    <a:pt x="55" y="0"/>
                    <a:pt x="55" y="0"/>
                    <a:pt x="56" y="0"/>
                  </a:cubicBezTo>
                  <a:cubicBezTo>
                    <a:pt x="56" y="0"/>
                    <a:pt x="56" y="0"/>
                    <a:pt x="56" y="0"/>
                  </a:cubicBezTo>
                  <a:cubicBezTo>
                    <a:pt x="57" y="1"/>
                    <a:pt x="56" y="1"/>
                    <a:pt x="56" y="1"/>
                  </a:cubicBezTo>
                  <a:cubicBezTo>
                    <a:pt x="56" y="1"/>
                    <a:pt x="56" y="1"/>
                    <a:pt x="56" y="1"/>
                  </a:cubicBezTo>
                  <a:cubicBezTo>
                    <a:pt x="56" y="1"/>
                    <a:pt x="56" y="1"/>
                    <a:pt x="56" y="1"/>
                  </a:cubicBezTo>
                  <a:cubicBezTo>
                    <a:pt x="56" y="1"/>
                    <a:pt x="57" y="1"/>
                    <a:pt x="57" y="1"/>
                  </a:cubicBezTo>
                  <a:cubicBezTo>
                    <a:pt x="57" y="1"/>
                    <a:pt x="57" y="1"/>
                    <a:pt x="57" y="1"/>
                  </a:cubicBezTo>
                  <a:cubicBezTo>
                    <a:pt x="57" y="1"/>
                    <a:pt x="57" y="2"/>
                    <a:pt x="57" y="2"/>
                  </a:cubicBezTo>
                  <a:cubicBezTo>
                    <a:pt x="57" y="2"/>
                    <a:pt x="58" y="2"/>
                    <a:pt x="58" y="2"/>
                  </a:cubicBezTo>
                  <a:cubicBezTo>
                    <a:pt x="58" y="3"/>
                    <a:pt x="58" y="3"/>
                    <a:pt x="58" y="3"/>
                  </a:cubicBezTo>
                  <a:cubicBezTo>
                    <a:pt x="57" y="3"/>
                    <a:pt x="57" y="3"/>
                    <a:pt x="57" y="3"/>
                  </a:cubicBezTo>
                  <a:cubicBezTo>
                    <a:pt x="57" y="3"/>
                    <a:pt x="56" y="3"/>
                    <a:pt x="56" y="3"/>
                  </a:cubicBezTo>
                  <a:cubicBezTo>
                    <a:pt x="56" y="4"/>
                    <a:pt x="56" y="4"/>
                    <a:pt x="55" y="4"/>
                  </a:cubicBezTo>
                  <a:cubicBezTo>
                    <a:pt x="55" y="4"/>
                    <a:pt x="55" y="4"/>
                    <a:pt x="54" y="4"/>
                  </a:cubicBezTo>
                  <a:cubicBezTo>
                    <a:pt x="54" y="4"/>
                    <a:pt x="54" y="4"/>
                    <a:pt x="54" y="4"/>
                  </a:cubicBezTo>
                  <a:cubicBezTo>
                    <a:pt x="54" y="5"/>
                    <a:pt x="54" y="5"/>
                    <a:pt x="54" y="5"/>
                  </a:cubicBezTo>
                  <a:cubicBezTo>
                    <a:pt x="54" y="5"/>
                    <a:pt x="55" y="5"/>
                    <a:pt x="55" y="5"/>
                  </a:cubicBezTo>
                  <a:cubicBezTo>
                    <a:pt x="55" y="5"/>
                    <a:pt x="56" y="5"/>
                    <a:pt x="56" y="5"/>
                  </a:cubicBezTo>
                  <a:cubicBezTo>
                    <a:pt x="57" y="5"/>
                    <a:pt x="57" y="4"/>
                    <a:pt x="57" y="4"/>
                  </a:cubicBezTo>
                  <a:cubicBezTo>
                    <a:pt x="57" y="4"/>
                    <a:pt x="57" y="4"/>
                    <a:pt x="58" y="4"/>
                  </a:cubicBezTo>
                  <a:cubicBezTo>
                    <a:pt x="58" y="4"/>
                    <a:pt x="58" y="5"/>
                    <a:pt x="58" y="5"/>
                  </a:cubicBezTo>
                  <a:cubicBezTo>
                    <a:pt x="58" y="5"/>
                    <a:pt x="58" y="5"/>
                    <a:pt x="58" y="5"/>
                  </a:cubicBezTo>
                  <a:cubicBezTo>
                    <a:pt x="58" y="5"/>
                    <a:pt x="58" y="5"/>
                    <a:pt x="58" y="5"/>
                  </a:cubicBezTo>
                  <a:cubicBezTo>
                    <a:pt x="59" y="5"/>
                    <a:pt x="59" y="5"/>
                    <a:pt x="59" y="6"/>
                  </a:cubicBezTo>
                  <a:cubicBezTo>
                    <a:pt x="59" y="6"/>
                    <a:pt x="60" y="6"/>
                    <a:pt x="60" y="6"/>
                  </a:cubicBezTo>
                  <a:cubicBezTo>
                    <a:pt x="60" y="5"/>
                    <a:pt x="60" y="5"/>
                    <a:pt x="60" y="5"/>
                  </a:cubicBezTo>
                  <a:cubicBezTo>
                    <a:pt x="60" y="5"/>
                    <a:pt x="59" y="5"/>
                    <a:pt x="59" y="5"/>
                  </a:cubicBezTo>
                  <a:cubicBezTo>
                    <a:pt x="59" y="5"/>
                    <a:pt x="59" y="5"/>
                    <a:pt x="59" y="5"/>
                  </a:cubicBezTo>
                  <a:cubicBezTo>
                    <a:pt x="58" y="5"/>
                    <a:pt x="58" y="4"/>
                    <a:pt x="58" y="4"/>
                  </a:cubicBezTo>
                  <a:cubicBezTo>
                    <a:pt x="58" y="4"/>
                    <a:pt x="58" y="4"/>
                    <a:pt x="58" y="4"/>
                  </a:cubicBezTo>
                  <a:cubicBezTo>
                    <a:pt x="59" y="3"/>
                    <a:pt x="59" y="3"/>
                    <a:pt x="58" y="2"/>
                  </a:cubicBezTo>
                  <a:cubicBezTo>
                    <a:pt x="58" y="2"/>
                    <a:pt x="59" y="2"/>
                    <a:pt x="59" y="2"/>
                  </a:cubicBezTo>
                  <a:cubicBezTo>
                    <a:pt x="59" y="3"/>
                    <a:pt x="59" y="3"/>
                    <a:pt x="60" y="2"/>
                  </a:cubicBezTo>
                  <a:cubicBezTo>
                    <a:pt x="60" y="2"/>
                    <a:pt x="60" y="2"/>
                    <a:pt x="60" y="2"/>
                  </a:cubicBezTo>
                  <a:cubicBezTo>
                    <a:pt x="60" y="2"/>
                    <a:pt x="61" y="2"/>
                    <a:pt x="61" y="3"/>
                  </a:cubicBezTo>
                  <a:cubicBezTo>
                    <a:pt x="61" y="3"/>
                    <a:pt x="60" y="3"/>
                    <a:pt x="60" y="3"/>
                  </a:cubicBezTo>
                  <a:cubicBezTo>
                    <a:pt x="60" y="4"/>
                    <a:pt x="60" y="4"/>
                    <a:pt x="60" y="4"/>
                  </a:cubicBezTo>
                  <a:cubicBezTo>
                    <a:pt x="60" y="4"/>
                    <a:pt x="61" y="4"/>
                    <a:pt x="61" y="3"/>
                  </a:cubicBezTo>
                  <a:cubicBezTo>
                    <a:pt x="61" y="3"/>
                    <a:pt x="61" y="3"/>
                    <a:pt x="61" y="3"/>
                  </a:cubicBezTo>
                  <a:cubicBezTo>
                    <a:pt x="61" y="3"/>
                    <a:pt x="61" y="3"/>
                    <a:pt x="61" y="3"/>
                  </a:cubicBezTo>
                  <a:cubicBezTo>
                    <a:pt x="62" y="3"/>
                    <a:pt x="62" y="3"/>
                    <a:pt x="62" y="3"/>
                  </a:cubicBezTo>
                  <a:cubicBezTo>
                    <a:pt x="62" y="2"/>
                    <a:pt x="62" y="2"/>
                    <a:pt x="62" y="2"/>
                  </a:cubicBezTo>
                  <a:cubicBezTo>
                    <a:pt x="62" y="2"/>
                    <a:pt x="62" y="2"/>
                    <a:pt x="62" y="2"/>
                  </a:cubicBezTo>
                  <a:cubicBezTo>
                    <a:pt x="62" y="2"/>
                    <a:pt x="63" y="2"/>
                    <a:pt x="63" y="1"/>
                  </a:cubicBezTo>
                  <a:cubicBezTo>
                    <a:pt x="64" y="1"/>
                    <a:pt x="64" y="1"/>
                    <a:pt x="64" y="1"/>
                  </a:cubicBezTo>
                  <a:cubicBezTo>
                    <a:pt x="65" y="1"/>
                    <a:pt x="65" y="1"/>
                    <a:pt x="65" y="1"/>
                  </a:cubicBezTo>
                  <a:cubicBezTo>
                    <a:pt x="65" y="1"/>
                    <a:pt x="65" y="1"/>
                    <a:pt x="65" y="1"/>
                  </a:cubicBezTo>
                  <a:cubicBezTo>
                    <a:pt x="65" y="0"/>
                    <a:pt x="66" y="0"/>
                    <a:pt x="66" y="1"/>
                  </a:cubicBezTo>
                  <a:cubicBezTo>
                    <a:pt x="66" y="1"/>
                    <a:pt x="66" y="1"/>
                    <a:pt x="67" y="1"/>
                  </a:cubicBezTo>
                  <a:cubicBezTo>
                    <a:pt x="67" y="1"/>
                    <a:pt x="68" y="0"/>
                    <a:pt x="68" y="1"/>
                  </a:cubicBezTo>
                  <a:cubicBezTo>
                    <a:pt x="69" y="1"/>
                    <a:pt x="69" y="1"/>
                    <a:pt x="69" y="1"/>
                  </a:cubicBezTo>
                  <a:cubicBezTo>
                    <a:pt x="69" y="0"/>
                    <a:pt x="69" y="1"/>
                    <a:pt x="69" y="1"/>
                  </a:cubicBezTo>
                  <a:cubicBezTo>
                    <a:pt x="70" y="1"/>
                    <a:pt x="70" y="1"/>
                    <a:pt x="70" y="2"/>
                  </a:cubicBezTo>
                  <a:cubicBezTo>
                    <a:pt x="70" y="2"/>
                    <a:pt x="70" y="2"/>
                    <a:pt x="70" y="2"/>
                  </a:cubicBezTo>
                  <a:cubicBezTo>
                    <a:pt x="70" y="2"/>
                    <a:pt x="71" y="2"/>
                    <a:pt x="71" y="2"/>
                  </a:cubicBezTo>
                  <a:cubicBezTo>
                    <a:pt x="71" y="2"/>
                    <a:pt x="71" y="2"/>
                    <a:pt x="71" y="3"/>
                  </a:cubicBezTo>
                  <a:cubicBezTo>
                    <a:pt x="72" y="3"/>
                    <a:pt x="72" y="2"/>
                    <a:pt x="73" y="2"/>
                  </a:cubicBezTo>
                  <a:cubicBezTo>
                    <a:pt x="72" y="2"/>
                    <a:pt x="72" y="2"/>
                    <a:pt x="72" y="2"/>
                  </a:cubicBezTo>
                  <a:cubicBezTo>
                    <a:pt x="72" y="1"/>
                    <a:pt x="72" y="1"/>
                    <a:pt x="72" y="1"/>
                  </a:cubicBezTo>
                  <a:cubicBezTo>
                    <a:pt x="72" y="1"/>
                    <a:pt x="72" y="1"/>
                    <a:pt x="73" y="1"/>
                  </a:cubicBezTo>
                  <a:cubicBezTo>
                    <a:pt x="73" y="1"/>
                    <a:pt x="73" y="1"/>
                    <a:pt x="73" y="1"/>
                  </a:cubicBezTo>
                  <a:cubicBezTo>
                    <a:pt x="73" y="1"/>
                    <a:pt x="73" y="1"/>
                    <a:pt x="74" y="1"/>
                  </a:cubicBezTo>
                  <a:cubicBezTo>
                    <a:pt x="74" y="1"/>
                    <a:pt x="74" y="1"/>
                    <a:pt x="73" y="0"/>
                  </a:cubicBezTo>
                  <a:cubicBezTo>
                    <a:pt x="73" y="0"/>
                    <a:pt x="73" y="0"/>
                    <a:pt x="73" y="0"/>
                  </a:cubicBezTo>
                  <a:cubicBezTo>
                    <a:pt x="74" y="0"/>
                    <a:pt x="74" y="0"/>
                    <a:pt x="75" y="1"/>
                  </a:cubicBezTo>
                  <a:cubicBezTo>
                    <a:pt x="75" y="1"/>
                    <a:pt x="75" y="1"/>
                    <a:pt x="75" y="1"/>
                  </a:cubicBezTo>
                  <a:cubicBezTo>
                    <a:pt x="76" y="1"/>
                    <a:pt x="76" y="2"/>
                    <a:pt x="76" y="2"/>
                  </a:cubicBezTo>
                  <a:cubicBezTo>
                    <a:pt x="75" y="2"/>
                    <a:pt x="75" y="3"/>
                    <a:pt x="75" y="3"/>
                  </a:cubicBezTo>
                  <a:cubicBezTo>
                    <a:pt x="74" y="3"/>
                    <a:pt x="75" y="3"/>
                    <a:pt x="75" y="3"/>
                  </a:cubicBezTo>
                  <a:cubicBezTo>
                    <a:pt x="75" y="3"/>
                    <a:pt x="75" y="4"/>
                    <a:pt x="75" y="4"/>
                  </a:cubicBezTo>
                  <a:cubicBezTo>
                    <a:pt x="76" y="4"/>
                    <a:pt x="77" y="4"/>
                    <a:pt x="77" y="5"/>
                  </a:cubicBezTo>
                  <a:cubicBezTo>
                    <a:pt x="77" y="5"/>
                    <a:pt x="77" y="5"/>
                    <a:pt x="77" y="5"/>
                  </a:cubicBezTo>
                  <a:cubicBezTo>
                    <a:pt x="78" y="5"/>
                    <a:pt x="78" y="5"/>
                    <a:pt x="78" y="5"/>
                  </a:cubicBezTo>
                  <a:cubicBezTo>
                    <a:pt x="79" y="5"/>
                    <a:pt x="80" y="4"/>
                    <a:pt x="80" y="3"/>
                  </a:cubicBezTo>
                  <a:cubicBezTo>
                    <a:pt x="80" y="3"/>
                    <a:pt x="80" y="3"/>
                    <a:pt x="80" y="3"/>
                  </a:cubicBezTo>
                  <a:cubicBezTo>
                    <a:pt x="80" y="3"/>
                    <a:pt x="80" y="3"/>
                    <a:pt x="81" y="2"/>
                  </a:cubicBezTo>
                  <a:cubicBezTo>
                    <a:pt x="81" y="2"/>
                    <a:pt x="81" y="2"/>
                    <a:pt x="81" y="2"/>
                  </a:cubicBezTo>
                  <a:cubicBezTo>
                    <a:pt x="80" y="3"/>
                    <a:pt x="80" y="3"/>
                    <a:pt x="81" y="2"/>
                  </a:cubicBezTo>
                  <a:cubicBezTo>
                    <a:pt x="80" y="3"/>
                    <a:pt x="80" y="3"/>
                    <a:pt x="80" y="3"/>
                  </a:cubicBezTo>
                  <a:cubicBezTo>
                    <a:pt x="79" y="3"/>
                    <a:pt x="79" y="2"/>
                    <a:pt x="80" y="2"/>
                  </a:cubicBezTo>
                  <a:cubicBezTo>
                    <a:pt x="80" y="2"/>
                    <a:pt x="80" y="1"/>
                    <a:pt x="80" y="1"/>
                  </a:cubicBezTo>
                  <a:cubicBezTo>
                    <a:pt x="79" y="1"/>
                    <a:pt x="78" y="1"/>
                    <a:pt x="77" y="1"/>
                  </a:cubicBezTo>
                  <a:cubicBezTo>
                    <a:pt x="77" y="1"/>
                    <a:pt x="77" y="1"/>
                    <a:pt x="77" y="1"/>
                  </a:cubicBezTo>
                  <a:cubicBezTo>
                    <a:pt x="77" y="1"/>
                    <a:pt x="77" y="0"/>
                    <a:pt x="77" y="0"/>
                  </a:cubicBezTo>
                  <a:cubicBezTo>
                    <a:pt x="77" y="0"/>
                    <a:pt x="77" y="0"/>
                    <a:pt x="77" y="0"/>
                  </a:cubicBezTo>
                  <a:cubicBezTo>
                    <a:pt x="78" y="1"/>
                    <a:pt x="78" y="1"/>
                    <a:pt x="78" y="0"/>
                  </a:cubicBezTo>
                  <a:cubicBezTo>
                    <a:pt x="78" y="0"/>
                    <a:pt x="79" y="0"/>
                    <a:pt x="79" y="0"/>
                  </a:cubicBezTo>
                  <a:cubicBezTo>
                    <a:pt x="79" y="0"/>
                    <a:pt x="80" y="0"/>
                    <a:pt x="80" y="0"/>
                  </a:cubicBezTo>
                  <a:cubicBezTo>
                    <a:pt x="80" y="0"/>
                    <a:pt x="81" y="0"/>
                    <a:pt x="81" y="0"/>
                  </a:cubicBezTo>
                  <a:cubicBezTo>
                    <a:pt x="81" y="0"/>
                    <a:pt x="81" y="0"/>
                    <a:pt x="81" y="0"/>
                  </a:cubicBezTo>
                  <a:cubicBezTo>
                    <a:pt x="82" y="0"/>
                    <a:pt x="83" y="0"/>
                    <a:pt x="83" y="0"/>
                  </a:cubicBezTo>
                  <a:cubicBezTo>
                    <a:pt x="84" y="1"/>
                    <a:pt x="84" y="1"/>
                    <a:pt x="85" y="1"/>
                  </a:cubicBezTo>
                  <a:cubicBezTo>
                    <a:pt x="85" y="0"/>
                    <a:pt x="85" y="1"/>
                    <a:pt x="86" y="1"/>
                  </a:cubicBezTo>
                  <a:cubicBezTo>
                    <a:pt x="86" y="1"/>
                    <a:pt x="86" y="1"/>
                    <a:pt x="86" y="1"/>
                  </a:cubicBezTo>
                  <a:cubicBezTo>
                    <a:pt x="85" y="1"/>
                    <a:pt x="85" y="1"/>
                    <a:pt x="85" y="1"/>
                  </a:cubicBezTo>
                  <a:cubicBezTo>
                    <a:pt x="85" y="1"/>
                    <a:pt x="85" y="1"/>
                    <a:pt x="85" y="1"/>
                  </a:cubicBezTo>
                  <a:cubicBezTo>
                    <a:pt x="85" y="1"/>
                    <a:pt x="85" y="1"/>
                    <a:pt x="85" y="1"/>
                  </a:cubicBezTo>
                  <a:cubicBezTo>
                    <a:pt x="85" y="1"/>
                    <a:pt x="85" y="2"/>
                    <a:pt x="85" y="2"/>
                  </a:cubicBezTo>
                  <a:cubicBezTo>
                    <a:pt x="86" y="2"/>
                    <a:pt x="86" y="2"/>
                    <a:pt x="86" y="2"/>
                  </a:cubicBezTo>
                  <a:cubicBezTo>
                    <a:pt x="87" y="2"/>
                    <a:pt x="87" y="2"/>
                    <a:pt x="87" y="2"/>
                  </a:cubicBezTo>
                  <a:cubicBezTo>
                    <a:pt x="87" y="3"/>
                    <a:pt x="87" y="3"/>
                    <a:pt x="87" y="3"/>
                  </a:cubicBezTo>
                  <a:cubicBezTo>
                    <a:pt x="87" y="3"/>
                    <a:pt x="87" y="3"/>
                    <a:pt x="86" y="3"/>
                  </a:cubicBezTo>
                  <a:cubicBezTo>
                    <a:pt x="86" y="3"/>
                    <a:pt x="86" y="3"/>
                    <a:pt x="85" y="3"/>
                  </a:cubicBezTo>
                  <a:cubicBezTo>
                    <a:pt x="85" y="3"/>
                    <a:pt x="84" y="3"/>
                    <a:pt x="84" y="3"/>
                  </a:cubicBezTo>
                  <a:cubicBezTo>
                    <a:pt x="84" y="3"/>
                    <a:pt x="84" y="3"/>
                    <a:pt x="84" y="3"/>
                  </a:cubicBezTo>
                  <a:cubicBezTo>
                    <a:pt x="84" y="3"/>
                    <a:pt x="84" y="3"/>
                    <a:pt x="84" y="3"/>
                  </a:cubicBezTo>
                  <a:cubicBezTo>
                    <a:pt x="84" y="4"/>
                    <a:pt x="85" y="3"/>
                    <a:pt x="85" y="4"/>
                  </a:cubicBezTo>
                  <a:cubicBezTo>
                    <a:pt x="85" y="4"/>
                    <a:pt x="86" y="4"/>
                    <a:pt x="86" y="4"/>
                  </a:cubicBezTo>
                  <a:cubicBezTo>
                    <a:pt x="86" y="4"/>
                    <a:pt x="87" y="4"/>
                    <a:pt x="87" y="5"/>
                  </a:cubicBezTo>
                  <a:cubicBezTo>
                    <a:pt x="87" y="5"/>
                    <a:pt x="87" y="5"/>
                    <a:pt x="87" y="5"/>
                  </a:cubicBezTo>
                  <a:cubicBezTo>
                    <a:pt x="88" y="5"/>
                    <a:pt x="88" y="5"/>
                    <a:pt x="88" y="5"/>
                  </a:cubicBezTo>
                  <a:cubicBezTo>
                    <a:pt x="89" y="5"/>
                    <a:pt x="89" y="4"/>
                    <a:pt x="90" y="4"/>
                  </a:cubicBezTo>
                  <a:cubicBezTo>
                    <a:pt x="90" y="4"/>
                    <a:pt x="90" y="3"/>
                    <a:pt x="90" y="3"/>
                  </a:cubicBezTo>
                  <a:cubicBezTo>
                    <a:pt x="90" y="3"/>
                    <a:pt x="89" y="3"/>
                    <a:pt x="89" y="3"/>
                  </a:cubicBezTo>
                  <a:cubicBezTo>
                    <a:pt x="89" y="3"/>
                    <a:pt x="89" y="3"/>
                    <a:pt x="89" y="3"/>
                  </a:cubicBezTo>
                  <a:cubicBezTo>
                    <a:pt x="89" y="3"/>
                    <a:pt x="89" y="2"/>
                    <a:pt x="89" y="2"/>
                  </a:cubicBezTo>
                  <a:cubicBezTo>
                    <a:pt x="89" y="2"/>
                    <a:pt x="90" y="2"/>
                    <a:pt x="90" y="1"/>
                  </a:cubicBezTo>
                  <a:cubicBezTo>
                    <a:pt x="90" y="1"/>
                    <a:pt x="90" y="1"/>
                    <a:pt x="91" y="1"/>
                  </a:cubicBezTo>
                  <a:cubicBezTo>
                    <a:pt x="91" y="1"/>
                    <a:pt x="91" y="1"/>
                    <a:pt x="92" y="1"/>
                  </a:cubicBezTo>
                  <a:cubicBezTo>
                    <a:pt x="92" y="1"/>
                    <a:pt x="92" y="1"/>
                    <a:pt x="93" y="1"/>
                  </a:cubicBezTo>
                  <a:cubicBezTo>
                    <a:pt x="93" y="1"/>
                    <a:pt x="93" y="1"/>
                    <a:pt x="93" y="1"/>
                  </a:cubicBezTo>
                  <a:cubicBezTo>
                    <a:pt x="94" y="1"/>
                    <a:pt x="94" y="1"/>
                    <a:pt x="94" y="1"/>
                  </a:cubicBezTo>
                  <a:cubicBezTo>
                    <a:pt x="94" y="1"/>
                    <a:pt x="95" y="1"/>
                    <a:pt x="95" y="1"/>
                  </a:cubicBezTo>
                  <a:cubicBezTo>
                    <a:pt x="95" y="0"/>
                    <a:pt x="95" y="0"/>
                    <a:pt x="96" y="0"/>
                  </a:cubicBezTo>
                  <a:cubicBezTo>
                    <a:pt x="96" y="0"/>
                    <a:pt x="96" y="0"/>
                    <a:pt x="97" y="0"/>
                  </a:cubicBezTo>
                  <a:cubicBezTo>
                    <a:pt x="97" y="0"/>
                    <a:pt x="97" y="0"/>
                    <a:pt x="97" y="0"/>
                  </a:cubicBezTo>
                  <a:cubicBezTo>
                    <a:pt x="98" y="0"/>
                    <a:pt x="98" y="0"/>
                    <a:pt x="98" y="1"/>
                  </a:cubicBezTo>
                  <a:cubicBezTo>
                    <a:pt x="98" y="1"/>
                    <a:pt x="98" y="1"/>
                    <a:pt x="99" y="1"/>
                  </a:cubicBezTo>
                  <a:cubicBezTo>
                    <a:pt x="99" y="2"/>
                    <a:pt x="99" y="2"/>
                    <a:pt x="99" y="2"/>
                  </a:cubicBezTo>
                  <a:cubicBezTo>
                    <a:pt x="99" y="2"/>
                    <a:pt x="99" y="2"/>
                    <a:pt x="100" y="2"/>
                  </a:cubicBezTo>
                  <a:cubicBezTo>
                    <a:pt x="100" y="2"/>
                    <a:pt x="99" y="1"/>
                    <a:pt x="99" y="1"/>
                  </a:cubicBezTo>
                  <a:cubicBezTo>
                    <a:pt x="99" y="1"/>
                    <a:pt x="99" y="1"/>
                    <a:pt x="98" y="1"/>
                  </a:cubicBezTo>
                  <a:cubicBezTo>
                    <a:pt x="99" y="1"/>
                    <a:pt x="99" y="1"/>
                    <a:pt x="99" y="1"/>
                  </a:cubicBezTo>
                  <a:cubicBezTo>
                    <a:pt x="99" y="1"/>
                    <a:pt x="99" y="1"/>
                    <a:pt x="99" y="1"/>
                  </a:cubicBezTo>
                  <a:cubicBezTo>
                    <a:pt x="99" y="0"/>
                    <a:pt x="99" y="0"/>
                    <a:pt x="99" y="0"/>
                  </a:cubicBezTo>
                  <a:cubicBezTo>
                    <a:pt x="100" y="0"/>
                    <a:pt x="100" y="0"/>
                    <a:pt x="100" y="0"/>
                  </a:cubicBezTo>
                  <a:cubicBezTo>
                    <a:pt x="101" y="0"/>
                    <a:pt x="101" y="0"/>
                    <a:pt x="101" y="0"/>
                  </a:cubicBezTo>
                  <a:cubicBezTo>
                    <a:pt x="101" y="0"/>
                    <a:pt x="102" y="0"/>
                    <a:pt x="102" y="0"/>
                  </a:cubicBezTo>
                  <a:cubicBezTo>
                    <a:pt x="102" y="1"/>
                    <a:pt x="102" y="1"/>
                    <a:pt x="102" y="1"/>
                  </a:cubicBezTo>
                  <a:cubicBezTo>
                    <a:pt x="102" y="2"/>
                    <a:pt x="102" y="2"/>
                    <a:pt x="102" y="2"/>
                  </a:cubicBezTo>
                  <a:cubicBezTo>
                    <a:pt x="102" y="3"/>
                    <a:pt x="102" y="3"/>
                    <a:pt x="101" y="3"/>
                  </a:cubicBezTo>
                  <a:cubicBezTo>
                    <a:pt x="101" y="3"/>
                    <a:pt x="101" y="2"/>
                    <a:pt x="101" y="2"/>
                  </a:cubicBezTo>
                  <a:cubicBezTo>
                    <a:pt x="101" y="2"/>
                    <a:pt x="101" y="3"/>
                    <a:pt x="100" y="3"/>
                  </a:cubicBezTo>
                  <a:cubicBezTo>
                    <a:pt x="100" y="3"/>
                    <a:pt x="100" y="3"/>
                    <a:pt x="100" y="3"/>
                  </a:cubicBezTo>
                  <a:cubicBezTo>
                    <a:pt x="101" y="3"/>
                    <a:pt x="101" y="3"/>
                    <a:pt x="101" y="3"/>
                  </a:cubicBezTo>
                  <a:cubicBezTo>
                    <a:pt x="101" y="4"/>
                    <a:pt x="101" y="4"/>
                    <a:pt x="101" y="4"/>
                  </a:cubicBezTo>
                  <a:cubicBezTo>
                    <a:pt x="101" y="4"/>
                    <a:pt x="101" y="4"/>
                    <a:pt x="101" y="4"/>
                  </a:cubicBezTo>
                  <a:cubicBezTo>
                    <a:pt x="101" y="4"/>
                    <a:pt x="101" y="4"/>
                    <a:pt x="101" y="4"/>
                  </a:cubicBezTo>
                  <a:cubicBezTo>
                    <a:pt x="101" y="4"/>
                    <a:pt x="101" y="4"/>
                    <a:pt x="100" y="4"/>
                  </a:cubicBezTo>
                  <a:cubicBezTo>
                    <a:pt x="100" y="4"/>
                    <a:pt x="100" y="4"/>
                    <a:pt x="100" y="4"/>
                  </a:cubicBezTo>
                  <a:cubicBezTo>
                    <a:pt x="100" y="5"/>
                    <a:pt x="101" y="5"/>
                    <a:pt x="101" y="5"/>
                  </a:cubicBezTo>
                  <a:cubicBezTo>
                    <a:pt x="101" y="5"/>
                    <a:pt x="101" y="5"/>
                    <a:pt x="101" y="5"/>
                  </a:cubicBezTo>
                  <a:cubicBezTo>
                    <a:pt x="101" y="5"/>
                    <a:pt x="101" y="5"/>
                    <a:pt x="101" y="6"/>
                  </a:cubicBezTo>
                  <a:cubicBezTo>
                    <a:pt x="101" y="6"/>
                    <a:pt x="101" y="6"/>
                    <a:pt x="101" y="6"/>
                  </a:cubicBezTo>
                  <a:cubicBezTo>
                    <a:pt x="100" y="6"/>
                    <a:pt x="100" y="6"/>
                    <a:pt x="100" y="6"/>
                  </a:cubicBezTo>
                  <a:cubicBezTo>
                    <a:pt x="99" y="6"/>
                    <a:pt x="98" y="6"/>
                    <a:pt x="98" y="6"/>
                  </a:cubicBezTo>
                  <a:cubicBezTo>
                    <a:pt x="98" y="6"/>
                    <a:pt x="98" y="6"/>
                    <a:pt x="98" y="6"/>
                  </a:cubicBezTo>
                  <a:cubicBezTo>
                    <a:pt x="98" y="5"/>
                    <a:pt x="98" y="5"/>
                    <a:pt x="98" y="5"/>
                  </a:cubicBezTo>
                  <a:cubicBezTo>
                    <a:pt x="98" y="5"/>
                    <a:pt x="98" y="5"/>
                    <a:pt x="98" y="4"/>
                  </a:cubicBezTo>
                  <a:cubicBezTo>
                    <a:pt x="98" y="4"/>
                    <a:pt x="97" y="4"/>
                    <a:pt x="97" y="4"/>
                  </a:cubicBezTo>
                  <a:cubicBezTo>
                    <a:pt x="96" y="4"/>
                    <a:pt x="96" y="4"/>
                    <a:pt x="96" y="4"/>
                  </a:cubicBezTo>
                  <a:cubicBezTo>
                    <a:pt x="96" y="4"/>
                    <a:pt x="96" y="4"/>
                    <a:pt x="96" y="4"/>
                  </a:cubicBezTo>
                  <a:cubicBezTo>
                    <a:pt x="96" y="4"/>
                    <a:pt x="96" y="4"/>
                    <a:pt x="96" y="4"/>
                  </a:cubicBezTo>
                  <a:cubicBezTo>
                    <a:pt x="96" y="4"/>
                    <a:pt x="96" y="4"/>
                    <a:pt x="96" y="4"/>
                  </a:cubicBezTo>
                  <a:cubicBezTo>
                    <a:pt x="96" y="4"/>
                    <a:pt x="96" y="5"/>
                    <a:pt x="95" y="5"/>
                  </a:cubicBezTo>
                  <a:cubicBezTo>
                    <a:pt x="95" y="6"/>
                    <a:pt x="95" y="6"/>
                    <a:pt x="95" y="7"/>
                  </a:cubicBezTo>
                  <a:cubicBezTo>
                    <a:pt x="94" y="7"/>
                    <a:pt x="94" y="7"/>
                    <a:pt x="93" y="7"/>
                  </a:cubicBezTo>
                  <a:cubicBezTo>
                    <a:pt x="93" y="7"/>
                    <a:pt x="92" y="6"/>
                    <a:pt x="92" y="6"/>
                  </a:cubicBezTo>
                  <a:cubicBezTo>
                    <a:pt x="92" y="6"/>
                    <a:pt x="91" y="6"/>
                    <a:pt x="91" y="6"/>
                  </a:cubicBezTo>
                  <a:cubicBezTo>
                    <a:pt x="91" y="7"/>
                    <a:pt x="91" y="7"/>
                    <a:pt x="91" y="7"/>
                  </a:cubicBezTo>
                  <a:cubicBezTo>
                    <a:pt x="90" y="7"/>
                    <a:pt x="90" y="7"/>
                    <a:pt x="90" y="7"/>
                  </a:cubicBezTo>
                  <a:cubicBezTo>
                    <a:pt x="89" y="7"/>
                    <a:pt x="88" y="7"/>
                    <a:pt x="87" y="7"/>
                  </a:cubicBezTo>
                  <a:cubicBezTo>
                    <a:pt x="87" y="7"/>
                    <a:pt x="87" y="7"/>
                    <a:pt x="87" y="6"/>
                  </a:cubicBezTo>
                  <a:cubicBezTo>
                    <a:pt x="87" y="6"/>
                    <a:pt x="86" y="6"/>
                    <a:pt x="86" y="6"/>
                  </a:cubicBezTo>
                  <a:cubicBezTo>
                    <a:pt x="86" y="6"/>
                    <a:pt x="86" y="6"/>
                    <a:pt x="86" y="6"/>
                  </a:cubicBezTo>
                  <a:cubicBezTo>
                    <a:pt x="86" y="6"/>
                    <a:pt x="86" y="6"/>
                    <a:pt x="86" y="6"/>
                  </a:cubicBezTo>
                  <a:cubicBezTo>
                    <a:pt x="86" y="5"/>
                    <a:pt x="86" y="5"/>
                    <a:pt x="86" y="5"/>
                  </a:cubicBezTo>
                  <a:cubicBezTo>
                    <a:pt x="85" y="6"/>
                    <a:pt x="85" y="6"/>
                    <a:pt x="84" y="6"/>
                  </a:cubicBezTo>
                  <a:cubicBezTo>
                    <a:pt x="83" y="6"/>
                    <a:pt x="83" y="6"/>
                    <a:pt x="82" y="6"/>
                  </a:cubicBezTo>
                  <a:cubicBezTo>
                    <a:pt x="82" y="6"/>
                    <a:pt x="82" y="6"/>
                    <a:pt x="82" y="6"/>
                  </a:cubicBezTo>
                  <a:cubicBezTo>
                    <a:pt x="82" y="6"/>
                    <a:pt x="82" y="6"/>
                    <a:pt x="82" y="6"/>
                  </a:cubicBezTo>
                  <a:cubicBezTo>
                    <a:pt x="82" y="5"/>
                    <a:pt x="82" y="5"/>
                    <a:pt x="82" y="5"/>
                  </a:cubicBezTo>
                  <a:cubicBezTo>
                    <a:pt x="82" y="6"/>
                    <a:pt x="82" y="6"/>
                    <a:pt x="82" y="6"/>
                  </a:cubicBezTo>
                  <a:cubicBezTo>
                    <a:pt x="82" y="6"/>
                    <a:pt x="82" y="6"/>
                    <a:pt x="82" y="6"/>
                  </a:cubicBezTo>
                  <a:cubicBezTo>
                    <a:pt x="82" y="6"/>
                    <a:pt x="81" y="6"/>
                    <a:pt x="81" y="7"/>
                  </a:cubicBezTo>
                  <a:cubicBezTo>
                    <a:pt x="81" y="7"/>
                    <a:pt x="80" y="7"/>
                    <a:pt x="80" y="7"/>
                  </a:cubicBezTo>
                  <a:cubicBezTo>
                    <a:pt x="80" y="7"/>
                    <a:pt x="80" y="7"/>
                    <a:pt x="79" y="7"/>
                  </a:cubicBezTo>
                  <a:cubicBezTo>
                    <a:pt x="79" y="7"/>
                    <a:pt x="79" y="6"/>
                    <a:pt x="79" y="6"/>
                  </a:cubicBezTo>
                  <a:cubicBezTo>
                    <a:pt x="78" y="6"/>
                    <a:pt x="78" y="6"/>
                    <a:pt x="78" y="6"/>
                  </a:cubicBezTo>
                  <a:cubicBezTo>
                    <a:pt x="78" y="6"/>
                    <a:pt x="78" y="5"/>
                    <a:pt x="78" y="5"/>
                  </a:cubicBezTo>
                  <a:cubicBezTo>
                    <a:pt x="77" y="5"/>
                    <a:pt x="77" y="6"/>
                    <a:pt x="77" y="6"/>
                  </a:cubicBezTo>
                  <a:cubicBezTo>
                    <a:pt x="77" y="6"/>
                    <a:pt x="77" y="6"/>
                    <a:pt x="77" y="6"/>
                  </a:cubicBezTo>
                  <a:cubicBezTo>
                    <a:pt x="77" y="7"/>
                    <a:pt x="77" y="7"/>
                    <a:pt x="76" y="7"/>
                  </a:cubicBezTo>
                  <a:cubicBezTo>
                    <a:pt x="76" y="7"/>
                    <a:pt x="76" y="7"/>
                    <a:pt x="76" y="6"/>
                  </a:cubicBezTo>
                  <a:cubicBezTo>
                    <a:pt x="76" y="6"/>
                    <a:pt x="76" y="6"/>
                    <a:pt x="76" y="6"/>
                  </a:cubicBezTo>
                  <a:cubicBezTo>
                    <a:pt x="76" y="6"/>
                    <a:pt x="76" y="6"/>
                    <a:pt x="76" y="6"/>
                  </a:cubicBezTo>
                  <a:cubicBezTo>
                    <a:pt x="76" y="6"/>
                    <a:pt x="76" y="6"/>
                    <a:pt x="76" y="6"/>
                  </a:cubicBezTo>
                  <a:cubicBezTo>
                    <a:pt x="76" y="6"/>
                    <a:pt x="76" y="6"/>
                    <a:pt x="76" y="6"/>
                  </a:cubicBezTo>
                  <a:cubicBezTo>
                    <a:pt x="75" y="7"/>
                    <a:pt x="75" y="7"/>
                    <a:pt x="74" y="6"/>
                  </a:cubicBezTo>
                  <a:cubicBezTo>
                    <a:pt x="74" y="6"/>
                    <a:pt x="74" y="6"/>
                    <a:pt x="74" y="6"/>
                  </a:cubicBezTo>
                  <a:cubicBezTo>
                    <a:pt x="74" y="6"/>
                    <a:pt x="73" y="6"/>
                    <a:pt x="73" y="6"/>
                  </a:cubicBezTo>
                  <a:cubicBezTo>
                    <a:pt x="73" y="6"/>
                    <a:pt x="73" y="6"/>
                    <a:pt x="73" y="7"/>
                  </a:cubicBezTo>
                  <a:cubicBezTo>
                    <a:pt x="73" y="7"/>
                    <a:pt x="73" y="7"/>
                    <a:pt x="73" y="7"/>
                  </a:cubicBezTo>
                  <a:cubicBezTo>
                    <a:pt x="72" y="7"/>
                    <a:pt x="72" y="7"/>
                    <a:pt x="72" y="6"/>
                  </a:cubicBezTo>
                  <a:cubicBezTo>
                    <a:pt x="72" y="6"/>
                    <a:pt x="72" y="6"/>
                    <a:pt x="72" y="6"/>
                  </a:cubicBezTo>
                  <a:cubicBezTo>
                    <a:pt x="72" y="6"/>
                    <a:pt x="72" y="6"/>
                    <a:pt x="72" y="6"/>
                  </a:cubicBezTo>
                  <a:cubicBezTo>
                    <a:pt x="73" y="5"/>
                    <a:pt x="72" y="5"/>
                    <a:pt x="72" y="5"/>
                  </a:cubicBezTo>
                  <a:cubicBezTo>
                    <a:pt x="72" y="5"/>
                    <a:pt x="72" y="5"/>
                    <a:pt x="72" y="5"/>
                  </a:cubicBezTo>
                  <a:cubicBezTo>
                    <a:pt x="71" y="5"/>
                    <a:pt x="71" y="5"/>
                    <a:pt x="71" y="5"/>
                  </a:cubicBezTo>
                  <a:cubicBezTo>
                    <a:pt x="70" y="6"/>
                    <a:pt x="70" y="5"/>
                    <a:pt x="70" y="5"/>
                  </a:cubicBezTo>
                  <a:cubicBezTo>
                    <a:pt x="69" y="5"/>
                    <a:pt x="69" y="5"/>
                    <a:pt x="69" y="5"/>
                  </a:cubicBezTo>
                  <a:cubicBezTo>
                    <a:pt x="70" y="5"/>
                    <a:pt x="69" y="5"/>
                    <a:pt x="69" y="4"/>
                  </a:cubicBezTo>
                  <a:cubicBezTo>
                    <a:pt x="69" y="4"/>
                    <a:pt x="69" y="4"/>
                    <a:pt x="69" y="4"/>
                  </a:cubicBezTo>
                  <a:cubicBezTo>
                    <a:pt x="68" y="4"/>
                    <a:pt x="68" y="5"/>
                    <a:pt x="69" y="5"/>
                  </a:cubicBezTo>
                  <a:cubicBezTo>
                    <a:pt x="69" y="5"/>
                    <a:pt x="69" y="5"/>
                    <a:pt x="69" y="5"/>
                  </a:cubicBezTo>
                  <a:cubicBezTo>
                    <a:pt x="69" y="6"/>
                    <a:pt x="70" y="6"/>
                    <a:pt x="70" y="6"/>
                  </a:cubicBezTo>
                  <a:cubicBezTo>
                    <a:pt x="69" y="6"/>
                    <a:pt x="69" y="6"/>
                    <a:pt x="68" y="6"/>
                  </a:cubicBezTo>
                  <a:cubicBezTo>
                    <a:pt x="68" y="6"/>
                    <a:pt x="68" y="6"/>
                    <a:pt x="68" y="6"/>
                  </a:cubicBezTo>
                  <a:cubicBezTo>
                    <a:pt x="68" y="6"/>
                    <a:pt x="68" y="6"/>
                    <a:pt x="68" y="6"/>
                  </a:cubicBezTo>
                  <a:cubicBezTo>
                    <a:pt x="68" y="6"/>
                    <a:pt x="67" y="6"/>
                    <a:pt x="67" y="7"/>
                  </a:cubicBezTo>
                  <a:cubicBezTo>
                    <a:pt x="67" y="7"/>
                    <a:pt x="67" y="7"/>
                    <a:pt x="67" y="7"/>
                  </a:cubicBezTo>
                  <a:cubicBezTo>
                    <a:pt x="66" y="7"/>
                    <a:pt x="66" y="6"/>
                    <a:pt x="66" y="6"/>
                  </a:cubicBezTo>
                  <a:cubicBezTo>
                    <a:pt x="65" y="6"/>
                    <a:pt x="65" y="7"/>
                    <a:pt x="65" y="7"/>
                  </a:cubicBezTo>
                  <a:cubicBezTo>
                    <a:pt x="64" y="7"/>
                    <a:pt x="64" y="7"/>
                    <a:pt x="64" y="7"/>
                  </a:cubicBezTo>
                  <a:cubicBezTo>
                    <a:pt x="64" y="7"/>
                    <a:pt x="64" y="7"/>
                    <a:pt x="64" y="7"/>
                  </a:cubicBezTo>
                  <a:cubicBezTo>
                    <a:pt x="64" y="7"/>
                    <a:pt x="64" y="7"/>
                    <a:pt x="63" y="7"/>
                  </a:cubicBezTo>
                  <a:cubicBezTo>
                    <a:pt x="63" y="7"/>
                    <a:pt x="63" y="7"/>
                    <a:pt x="62" y="7"/>
                  </a:cubicBezTo>
                  <a:cubicBezTo>
                    <a:pt x="62" y="7"/>
                    <a:pt x="62" y="7"/>
                    <a:pt x="61" y="7"/>
                  </a:cubicBezTo>
                  <a:cubicBezTo>
                    <a:pt x="61" y="7"/>
                    <a:pt x="61" y="7"/>
                    <a:pt x="61" y="7"/>
                  </a:cubicBezTo>
                  <a:cubicBezTo>
                    <a:pt x="60" y="7"/>
                    <a:pt x="59" y="7"/>
                    <a:pt x="59" y="7"/>
                  </a:cubicBezTo>
                  <a:cubicBezTo>
                    <a:pt x="59" y="7"/>
                    <a:pt x="59" y="7"/>
                    <a:pt x="58" y="7"/>
                  </a:cubicBezTo>
                  <a:cubicBezTo>
                    <a:pt x="58" y="7"/>
                    <a:pt x="58" y="7"/>
                    <a:pt x="58" y="7"/>
                  </a:cubicBezTo>
                  <a:cubicBezTo>
                    <a:pt x="58" y="7"/>
                    <a:pt x="58" y="6"/>
                    <a:pt x="58" y="6"/>
                  </a:cubicBezTo>
                  <a:cubicBezTo>
                    <a:pt x="57" y="6"/>
                    <a:pt x="57" y="6"/>
                    <a:pt x="57" y="6"/>
                  </a:cubicBezTo>
                  <a:cubicBezTo>
                    <a:pt x="57" y="6"/>
                    <a:pt x="57" y="7"/>
                    <a:pt x="56" y="7"/>
                  </a:cubicBezTo>
                  <a:cubicBezTo>
                    <a:pt x="56" y="7"/>
                    <a:pt x="56" y="7"/>
                    <a:pt x="56" y="7"/>
                  </a:cubicBezTo>
                  <a:cubicBezTo>
                    <a:pt x="56" y="7"/>
                    <a:pt x="56" y="7"/>
                    <a:pt x="56" y="6"/>
                  </a:cubicBezTo>
                  <a:cubicBezTo>
                    <a:pt x="55" y="6"/>
                    <a:pt x="55" y="6"/>
                    <a:pt x="54" y="6"/>
                  </a:cubicBezTo>
                  <a:cubicBezTo>
                    <a:pt x="54" y="6"/>
                    <a:pt x="54" y="6"/>
                    <a:pt x="54" y="6"/>
                  </a:cubicBezTo>
                  <a:cubicBezTo>
                    <a:pt x="53" y="6"/>
                    <a:pt x="53" y="6"/>
                    <a:pt x="53" y="6"/>
                  </a:cubicBezTo>
                  <a:cubicBezTo>
                    <a:pt x="53" y="6"/>
                    <a:pt x="53" y="5"/>
                    <a:pt x="53" y="5"/>
                  </a:cubicBezTo>
                  <a:cubicBezTo>
                    <a:pt x="52" y="5"/>
                    <a:pt x="53" y="5"/>
                    <a:pt x="53" y="5"/>
                  </a:cubicBezTo>
                  <a:cubicBezTo>
                    <a:pt x="53" y="5"/>
                    <a:pt x="53" y="4"/>
                    <a:pt x="52" y="4"/>
                  </a:cubicBezTo>
                  <a:cubicBezTo>
                    <a:pt x="52" y="4"/>
                    <a:pt x="52" y="4"/>
                    <a:pt x="52" y="4"/>
                  </a:cubicBezTo>
                  <a:cubicBezTo>
                    <a:pt x="52" y="4"/>
                    <a:pt x="51" y="4"/>
                    <a:pt x="51" y="4"/>
                  </a:cubicBezTo>
                  <a:cubicBezTo>
                    <a:pt x="51" y="4"/>
                    <a:pt x="51" y="4"/>
                    <a:pt x="51" y="4"/>
                  </a:cubicBezTo>
                  <a:cubicBezTo>
                    <a:pt x="51" y="4"/>
                    <a:pt x="51" y="4"/>
                    <a:pt x="51" y="4"/>
                  </a:cubicBezTo>
                  <a:cubicBezTo>
                    <a:pt x="51" y="4"/>
                    <a:pt x="51" y="4"/>
                    <a:pt x="51" y="4"/>
                  </a:cubicBezTo>
                  <a:cubicBezTo>
                    <a:pt x="51" y="4"/>
                    <a:pt x="52" y="4"/>
                    <a:pt x="52" y="4"/>
                  </a:cubicBezTo>
                  <a:cubicBezTo>
                    <a:pt x="52" y="5"/>
                    <a:pt x="51" y="5"/>
                    <a:pt x="51" y="6"/>
                  </a:cubicBezTo>
                  <a:cubicBezTo>
                    <a:pt x="51" y="6"/>
                    <a:pt x="51" y="6"/>
                    <a:pt x="51" y="6"/>
                  </a:cubicBezTo>
                  <a:cubicBezTo>
                    <a:pt x="51" y="6"/>
                    <a:pt x="52" y="6"/>
                    <a:pt x="52" y="6"/>
                  </a:cubicBezTo>
                  <a:cubicBezTo>
                    <a:pt x="52" y="6"/>
                    <a:pt x="52" y="6"/>
                    <a:pt x="52" y="7"/>
                  </a:cubicBezTo>
                  <a:cubicBezTo>
                    <a:pt x="52" y="7"/>
                    <a:pt x="52" y="7"/>
                    <a:pt x="52" y="7"/>
                  </a:cubicBezTo>
                  <a:cubicBezTo>
                    <a:pt x="51" y="7"/>
                    <a:pt x="51" y="7"/>
                    <a:pt x="51" y="7"/>
                  </a:cubicBezTo>
                  <a:cubicBezTo>
                    <a:pt x="51" y="6"/>
                    <a:pt x="50" y="6"/>
                    <a:pt x="50" y="6"/>
                  </a:cubicBezTo>
                  <a:cubicBezTo>
                    <a:pt x="49" y="7"/>
                    <a:pt x="49" y="7"/>
                    <a:pt x="48" y="7"/>
                  </a:cubicBezTo>
                  <a:cubicBezTo>
                    <a:pt x="48" y="6"/>
                    <a:pt x="47" y="6"/>
                    <a:pt x="47" y="6"/>
                  </a:cubicBezTo>
                  <a:cubicBezTo>
                    <a:pt x="47" y="6"/>
                    <a:pt x="46" y="6"/>
                    <a:pt x="46" y="6"/>
                  </a:cubicBezTo>
                  <a:cubicBezTo>
                    <a:pt x="46" y="6"/>
                    <a:pt x="46" y="6"/>
                    <a:pt x="45" y="6"/>
                  </a:cubicBezTo>
                  <a:cubicBezTo>
                    <a:pt x="45" y="6"/>
                    <a:pt x="45" y="6"/>
                    <a:pt x="45" y="6"/>
                  </a:cubicBezTo>
                  <a:cubicBezTo>
                    <a:pt x="45" y="6"/>
                    <a:pt x="45" y="6"/>
                    <a:pt x="45" y="6"/>
                  </a:cubicBezTo>
                  <a:cubicBezTo>
                    <a:pt x="44" y="7"/>
                    <a:pt x="44" y="7"/>
                    <a:pt x="44" y="7"/>
                  </a:cubicBezTo>
                  <a:cubicBezTo>
                    <a:pt x="43" y="7"/>
                    <a:pt x="42" y="7"/>
                    <a:pt x="42" y="6"/>
                  </a:cubicBezTo>
                  <a:cubicBezTo>
                    <a:pt x="41" y="6"/>
                    <a:pt x="41" y="6"/>
                    <a:pt x="41" y="6"/>
                  </a:cubicBezTo>
                  <a:cubicBezTo>
                    <a:pt x="41" y="7"/>
                    <a:pt x="41" y="7"/>
                    <a:pt x="41" y="7"/>
                  </a:cubicBezTo>
                  <a:cubicBezTo>
                    <a:pt x="40" y="7"/>
                    <a:pt x="39" y="7"/>
                    <a:pt x="39" y="6"/>
                  </a:cubicBezTo>
                  <a:cubicBezTo>
                    <a:pt x="39" y="6"/>
                    <a:pt x="38" y="6"/>
                    <a:pt x="38" y="6"/>
                  </a:cubicBezTo>
                  <a:cubicBezTo>
                    <a:pt x="38" y="6"/>
                    <a:pt x="38" y="7"/>
                    <a:pt x="38" y="7"/>
                  </a:cubicBezTo>
                  <a:cubicBezTo>
                    <a:pt x="37" y="7"/>
                    <a:pt x="36" y="7"/>
                    <a:pt x="35" y="7"/>
                  </a:cubicBezTo>
                  <a:cubicBezTo>
                    <a:pt x="35" y="7"/>
                    <a:pt x="35" y="7"/>
                    <a:pt x="35" y="7"/>
                  </a:cubicBezTo>
                  <a:cubicBezTo>
                    <a:pt x="34" y="7"/>
                    <a:pt x="34" y="7"/>
                    <a:pt x="34" y="6"/>
                  </a:cubicBezTo>
                  <a:cubicBezTo>
                    <a:pt x="34" y="6"/>
                    <a:pt x="34" y="6"/>
                    <a:pt x="34" y="5"/>
                  </a:cubicBezTo>
                  <a:cubicBezTo>
                    <a:pt x="34" y="5"/>
                    <a:pt x="34" y="5"/>
                    <a:pt x="34" y="5"/>
                  </a:cubicBezTo>
                  <a:cubicBezTo>
                    <a:pt x="34" y="5"/>
                    <a:pt x="35" y="4"/>
                    <a:pt x="35" y="4"/>
                  </a:cubicBezTo>
                  <a:cubicBezTo>
                    <a:pt x="35" y="3"/>
                    <a:pt x="35" y="3"/>
                    <a:pt x="35" y="3"/>
                  </a:cubicBezTo>
                  <a:cubicBezTo>
                    <a:pt x="35" y="3"/>
                    <a:pt x="35" y="3"/>
                    <a:pt x="35" y="3"/>
                  </a:cubicBezTo>
                  <a:close/>
                  <a:moveTo>
                    <a:pt x="97" y="2"/>
                  </a:moveTo>
                  <a:cubicBezTo>
                    <a:pt x="97" y="2"/>
                    <a:pt x="97" y="2"/>
                    <a:pt x="97" y="2"/>
                  </a:cubicBezTo>
                  <a:cubicBezTo>
                    <a:pt x="97" y="2"/>
                    <a:pt x="97" y="2"/>
                    <a:pt x="97" y="2"/>
                  </a:cubicBezTo>
                  <a:cubicBezTo>
                    <a:pt x="97" y="2"/>
                    <a:pt x="97" y="2"/>
                    <a:pt x="97" y="2"/>
                  </a:cubicBezTo>
                  <a:cubicBezTo>
                    <a:pt x="97" y="2"/>
                    <a:pt x="97" y="2"/>
                    <a:pt x="97" y="2"/>
                  </a:cubicBezTo>
                  <a:cubicBezTo>
                    <a:pt x="97" y="2"/>
                    <a:pt x="97" y="2"/>
                    <a:pt x="97" y="2"/>
                  </a:cubicBezTo>
                  <a:cubicBezTo>
                    <a:pt x="97" y="2"/>
                    <a:pt x="97" y="2"/>
                    <a:pt x="97" y="2"/>
                  </a:cubicBezTo>
                  <a:close/>
                  <a:moveTo>
                    <a:pt x="64" y="3"/>
                  </a:moveTo>
                  <a:cubicBezTo>
                    <a:pt x="64" y="2"/>
                    <a:pt x="63" y="2"/>
                    <a:pt x="63" y="2"/>
                  </a:cubicBezTo>
                  <a:cubicBezTo>
                    <a:pt x="63" y="2"/>
                    <a:pt x="63" y="3"/>
                    <a:pt x="63" y="3"/>
                  </a:cubicBezTo>
                  <a:cubicBezTo>
                    <a:pt x="63" y="3"/>
                    <a:pt x="63" y="3"/>
                    <a:pt x="64" y="3"/>
                  </a:cubicBezTo>
                  <a:cubicBezTo>
                    <a:pt x="64" y="3"/>
                    <a:pt x="64" y="3"/>
                    <a:pt x="64" y="3"/>
                  </a:cubicBezTo>
                  <a:cubicBezTo>
                    <a:pt x="64" y="3"/>
                    <a:pt x="64" y="4"/>
                    <a:pt x="64" y="4"/>
                  </a:cubicBezTo>
                  <a:cubicBezTo>
                    <a:pt x="64" y="4"/>
                    <a:pt x="64" y="4"/>
                    <a:pt x="64" y="4"/>
                  </a:cubicBezTo>
                  <a:cubicBezTo>
                    <a:pt x="64" y="4"/>
                    <a:pt x="65" y="4"/>
                    <a:pt x="65" y="4"/>
                  </a:cubicBezTo>
                  <a:cubicBezTo>
                    <a:pt x="65" y="4"/>
                    <a:pt x="65" y="3"/>
                    <a:pt x="65" y="3"/>
                  </a:cubicBezTo>
                  <a:cubicBezTo>
                    <a:pt x="64" y="3"/>
                    <a:pt x="64" y="3"/>
                    <a:pt x="64" y="3"/>
                  </a:cubicBezTo>
                  <a:cubicBezTo>
                    <a:pt x="64" y="3"/>
                    <a:pt x="64" y="3"/>
                    <a:pt x="64" y="3"/>
                  </a:cubicBezTo>
                  <a:close/>
                  <a:moveTo>
                    <a:pt x="10" y="3"/>
                  </a:moveTo>
                  <a:cubicBezTo>
                    <a:pt x="10" y="3"/>
                    <a:pt x="10" y="3"/>
                    <a:pt x="10" y="3"/>
                  </a:cubicBezTo>
                  <a:cubicBezTo>
                    <a:pt x="10" y="3"/>
                    <a:pt x="10" y="3"/>
                    <a:pt x="9" y="3"/>
                  </a:cubicBezTo>
                  <a:cubicBezTo>
                    <a:pt x="9" y="3"/>
                    <a:pt x="9" y="3"/>
                    <a:pt x="9" y="3"/>
                  </a:cubicBezTo>
                  <a:cubicBezTo>
                    <a:pt x="9" y="3"/>
                    <a:pt x="9" y="3"/>
                    <a:pt x="9" y="3"/>
                  </a:cubicBezTo>
                  <a:cubicBezTo>
                    <a:pt x="9" y="4"/>
                    <a:pt x="9" y="4"/>
                    <a:pt x="9" y="4"/>
                  </a:cubicBezTo>
                  <a:cubicBezTo>
                    <a:pt x="8" y="4"/>
                    <a:pt x="8" y="4"/>
                    <a:pt x="8" y="5"/>
                  </a:cubicBezTo>
                  <a:cubicBezTo>
                    <a:pt x="8" y="5"/>
                    <a:pt x="9" y="5"/>
                    <a:pt x="9" y="5"/>
                  </a:cubicBezTo>
                  <a:cubicBezTo>
                    <a:pt x="9" y="5"/>
                    <a:pt x="9" y="5"/>
                    <a:pt x="9" y="5"/>
                  </a:cubicBezTo>
                  <a:cubicBezTo>
                    <a:pt x="9" y="4"/>
                    <a:pt x="10" y="4"/>
                    <a:pt x="10" y="4"/>
                  </a:cubicBezTo>
                  <a:cubicBezTo>
                    <a:pt x="10" y="4"/>
                    <a:pt x="10" y="4"/>
                    <a:pt x="10" y="4"/>
                  </a:cubicBezTo>
                  <a:cubicBezTo>
                    <a:pt x="10" y="4"/>
                    <a:pt x="10" y="4"/>
                    <a:pt x="10" y="4"/>
                  </a:cubicBezTo>
                  <a:cubicBezTo>
                    <a:pt x="10" y="4"/>
                    <a:pt x="10" y="4"/>
                    <a:pt x="10" y="4"/>
                  </a:cubicBezTo>
                  <a:cubicBezTo>
                    <a:pt x="9" y="4"/>
                    <a:pt x="9" y="4"/>
                    <a:pt x="9" y="3"/>
                  </a:cubicBezTo>
                  <a:cubicBezTo>
                    <a:pt x="9" y="3"/>
                    <a:pt x="9" y="3"/>
                    <a:pt x="9" y="3"/>
                  </a:cubicBezTo>
                  <a:cubicBezTo>
                    <a:pt x="9" y="3"/>
                    <a:pt x="9" y="3"/>
                    <a:pt x="10" y="3"/>
                  </a:cubicBezTo>
                  <a:close/>
                  <a:moveTo>
                    <a:pt x="62" y="6"/>
                  </a:moveTo>
                  <a:cubicBezTo>
                    <a:pt x="61" y="6"/>
                    <a:pt x="62" y="6"/>
                    <a:pt x="62" y="7"/>
                  </a:cubicBezTo>
                  <a:cubicBezTo>
                    <a:pt x="62" y="7"/>
                    <a:pt x="62" y="7"/>
                    <a:pt x="62" y="7"/>
                  </a:cubicBezTo>
                  <a:cubicBezTo>
                    <a:pt x="63" y="6"/>
                    <a:pt x="63" y="6"/>
                    <a:pt x="63" y="6"/>
                  </a:cubicBezTo>
                  <a:cubicBezTo>
                    <a:pt x="63" y="6"/>
                    <a:pt x="63" y="6"/>
                    <a:pt x="63" y="6"/>
                  </a:cubicBezTo>
                  <a:cubicBezTo>
                    <a:pt x="63" y="5"/>
                    <a:pt x="62" y="5"/>
                    <a:pt x="62" y="5"/>
                  </a:cubicBezTo>
                  <a:cubicBezTo>
                    <a:pt x="62" y="5"/>
                    <a:pt x="62" y="5"/>
                    <a:pt x="62" y="6"/>
                  </a:cubicBezTo>
                  <a:close/>
                  <a:moveTo>
                    <a:pt x="21" y="4"/>
                  </a:moveTo>
                  <a:cubicBezTo>
                    <a:pt x="21" y="3"/>
                    <a:pt x="20" y="3"/>
                    <a:pt x="20" y="3"/>
                  </a:cubicBezTo>
                  <a:cubicBezTo>
                    <a:pt x="20" y="3"/>
                    <a:pt x="20" y="3"/>
                    <a:pt x="20" y="3"/>
                  </a:cubicBezTo>
                  <a:cubicBezTo>
                    <a:pt x="20" y="3"/>
                    <a:pt x="20" y="3"/>
                    <a:pt x="20" y="3"/>
                  </a:cubicBezTo>
                  <a:cubicBezTo>
                    <a:pt x="20" y="4"/>
                    <a:pt x="20" y="4"/>
                    <a:pt x="21" y="4"/>
                  </a:cubicBezTo>
                  <a:cubicBezTo>
                    <a:pt x="21" y="4"/>
                    <a:pt x="21" y="4"/>
                    <a:pt x="21" y="4"/>
                  </a:cubicBezTo>
                  <a:cubicBezTo>
                    <a:pt x="21" y="4"/>
                    <a:pt x="21" y="4"/>
                    <a:pt x="21" y="4"/>
                  </a:cubicBezTo>
                  <a:close/>
                  <a:moveTo>
                    <a:pt x="94" y="4"/>
                  </a:moveTo>
                  <a:cubicBezTo>
                    <a:pt x="94" y="4"/>
                    <a:pt x="94" y="4"/>
                    <a:pt x="94" y="4"/>
                  </a:cubicBezTo>
                  <a:cubicBezTo>
                    <a:pt x="94" y="5"/>
                    <a:pt x="94" y="5"/>
                    <a:pt x="94" y="5"/>
                  </a:cubicBezTo>
                  <a:cubicBezTo>
                    <a:pt x="94" y="5"/>
                    <a:pt x="95" y="5"/>
                    <a:pt x="95" y="4"/>
                  </a:cubicBezTo>
                  <a:cubicBezTo>
                    <a:pt x="95" y="4"/>
                    <a:pt x="95" y="4"/>
                    <a:pt x="95" y="4"/>
                  </a:cubicBezTo>
                  <a:cubicBezTo>
                    <a:pt x="94" y="4"/>
                    <a:pt x="94" y="4"/>
                    <a:pt x="94" y="4"/>
                  </a:cubicBezTo>
                  <a:cubicBezTo>
                    <a:pt x="94" y="4"/>
                    <a:pt x="94" y="4"/>
                    <a:pt x="94" y="4"/>
                  </a:cubicBezTo>
                  <a:close/>
                  <a:moveTo>
                    <a:pt x="83" y="2"/>
                  </a:moveTo>
                  <a:cubicBezTo>
                    <a:pt x="83" y="2"/>
                    <a:pt x="83" y="2"/>
                    <a:pt x="83" y="2"/>
                  </a:cubicBezTo>
                  <a:cubicBezTo>
                    <a:pt x="83" y="2"/>
                    <a:pt x="83" y="2"/>
                    <a:pt x="83" y="2"/>
                  </a:cubicBezTo>
                  <a:cubicBezTo>
                    <a:pt x="83" y="1"/>
                    <a:pt x="82" y="2"/>
                    <a:pt x="82" y="2"/>
                  </a:cubicBezTo>
                  <a:cubicBezTo>
                    <a:pt x="82" y="2"/>
                    <a:pt x="82" y="2"/>
                    <a:pt x="82" y="2"/>
                  </a:cubicBezTo>
                  <a:cubicBezTo>
                    <a:pt x="82" y="2"/>
                    <a:pt x="82" y="2"/>
                    <a:pt x="82" y="2"/>
                  </a:cubicBezTo>
                  <a:cubicBezTo>
                    <a:pt x="82" y="2"/>
                    <a:pt x="82" y="2"/>
                    <a:pt x="83" y="2"/>
                  </a:cubicBezTo>
                  <a:cubicBezTo>
                    <a:pt x="83" y="2"/>
                    <a:pt x="83" y="2"/>
                    <a:pt x="83" y="2"/>
                  </a:cubicBezTo>
                  <a:close/>
                  <a:moveTo>
                    <a:pt x="40" y="4"/>
                  </a:moveTo>
                  <a:cubicBezTo>
                    <a:pt x="40" y="4"/>
                    <a:pt x="40" y="4"/>
                    <a:pt x="40" y="4"/>
                  </a:cubicBezTo>
                  <a:cubicBezTo>
                    <a:pt x="40" y="4"/>
                    <a:pt x="40" y="3"/>
                    <a:pt x="39" y="3"/>
                  </a:cubicBezTo>
                  <a:cubicBezTo>
                    <a:pt x="39" y="4"/>
                    <a:pt x="39" y="4"/>
                    <a:pt x="39" y="4"/>
                  </a:cubicBezTo>
                  <a:cubicBezTo>
                    <a:pt x="39" y="4"/>
                    <a:pt x="40" y="4"/>
                    <a:pt x="40" y="4"/>
                  </a:cubicBezTo>
                  <a:close/>
                  <a:moveTo>
                    <a:pt x="43" y="6"/>
                  </a:moveTo>
                  <a:cubicBezTo>
                    <a:pt x="44" y="6"/>
                    <a:pt x="44" y="6"/>
                    <a:pt x="44" y="6"/>
                  </a:cubicBezTo>
                  <a:cubicBezTo>
                    <a:pt x="44" y="6"/>
                    <a:pt x="44" y="6"/>
                    <a:pt x="44" y="6"/>
                  </a:cubicBezTo>
                  <a:cubicBezTo>
                    <a:pt x="44" y="6"/>
                    <a:pt x="44" y="6"/>
                    <a:pt x="44" y="6"/>
                  </a:cubicBezTo>
                  <a:cubicBezTo>
                    <a:pt x="43" y="6"/>
                    <a:pt x="43" y="6"/>
                    <a:pt x="43" y="6"/>
                  </a:cubicBezTo>
                  <a:cubicBezTo>
                    <a:pt x="43" y="6"/>
                    <a:pt x="43" y="6"/>
                    <a:pt x="43" y="6"/>
                  </a:cubicBezTo>
                  <a:close/>
                  <a:moveTo>
                    <a:pt x="90" y="6"/>
                  </a:moveTo>
                  <a:cubicBezTo>
                    <a:pt x="90" y="6"/>
                    <a:pt x="91" y="6"/>
                    <a:pt x="91" y="6"/>
                  </a:cubicBezTo>
                  <a:cubicBezTo>
                    <a:pt x="91" y="6"/>
                    <a:pt x="91" y="5"/>
                    <a:pt x="91" y="5"/>
                  </a:cubicBezTo>
                  <a:cubicBezTo>
                    <a:pt x="91" y="5"/>
                    <a:pt x="91" y="5"/>
                    <a:pt x="91" y="5"/>
                  </a:cubicBezTo>
                  <a:cubicBezTo>
                    <a:pt x="91" y="5"/>
                    <a:pt x="90" y="5"/>
                    <a:pt x="90" y="6"/>
                  </a:cubicBezTo>
                  <a:cubicBezTo>
                    <a:pt x="90" y="6"/>
                    <a:pt x="90" y="6"/>
                    <a:pt x="90" y="6"/>
                  </a:cubicBezTo>
                  <a:close/>
                  <a:moveTo>
                    <a:pt x="83" y="5"/>
                  </a:moveTo>
                  <a:cubicBezTo>
                    <a:pt x="83" y="5"/>
                    <a:pt x="84" y="5"/>
                    <a:pt x="84" y="5"/>
                  </a:cubicBezTo>
                  <a:cubicBezTo>
                    <a:pt x="84" y="5"/>
                    <a:pt x="84" y="5"/>
                    <a:pt x="84" y="4"/>
                  </a:cubicBezTo>
                  <a:cubicBezTo>
                    <a:pt x="84" y="4"/>
                    <a:pt x="84" y="4"/>
                    <a:pt x="84" y="4"/>
                  </a:cubicBezTo>
                  <a:cubicBezTo>
                    <a:pt x="84" y="4"/>
                    <a:pt x="83" y="4"/>
                    <a:pt x="83" y="5"/>
                  </a:cubicBezTo>
                  <a:cubicBezTo>
                    <a:pt x="83" y="5"/>
                    <a:pt x="83" y="5"/>
                    <a:pt x="83" y="5"/>
                  </a:cubicBezTo>
                  <a:close/>
                  <a:moveTo>
                    <a:pt x="26" y="5"/>
                  </a:moveTo>
                  <a:cubicBezTo>
                    <a:pt x="26" y="5"/>
                    <a:pt x="25" y="5"/>
                    <a:pt x="25" y="5"/>
                  </a:cubicBezTo>
                  <a:cubicBezTo>
                    <a:pt x="25" y="5"/>
                    <a:pt x="25" y="5"/>
                    <a:pt x="25" y="5"/>
                  </a:cubicBezTo>
                  <a:cubicBezTo>
                    <a:pt x="26" y="5"/>
                    <a:pt x="26" y="5"/>
                    <a:pt x="26" y="5"/>
                  </a:cubicBezTo>
                  <a:cubicBezTo>
                    <a:pt x="26" y="5"/>
                    <a:pt x="26" y="5"/>
                    <a:pt x="26" y="5"/>
                  </a:cubicBezTo>
                  <a:cubicBezTo>
                    <a:pt x="26" y="5"/>
                    <a:pt x="26" y="5"/>
                    <a:pt x="26" y="5"/>
                  </a:cubicBezTo>
                  <a:cubicBezTo>
                    <a:pt x="26" y="5"/>
                    <a:pt x="26" y="5"/>
                    <a:pt x="26" y="5"/>
                  </a:cubicBezTo>
                  <a:close/>
                  <a:moveTo>
                    <a:pt x="74" y="5"/>
                  </a:moveTo>
                  <a:cubicBezTo>
                    <a:pt x="74" y="5"/>
                    <a:pt x="74" y="5"/>
                    <a:pt x="74" y="5"/>
                  </a:cubicBezTo>
                  <a:cubicBezTo>
                    <a:pt x="74" y="5"/>
                    <a:pt x="74" y="5"/>
                    <a:pt x="74" y="5"/>
                  </a:cubicBezTo>
                  <a:cubicBezTo>
                    <a:pt x="74" y="5"/>
                    <a:pt x="75" y="4"/>
                    <a:pt x="75" y="4"/>
                  </a:cubicBezTo>
                  <a:cubicBezTo>
                    <a:pt x="75" y="4"/>
                    <a:pt x="74" y="4"/>
                    <a:pt x="74" y="4"/>
                  </a:cubicBezTo>
                  <a:cubicBezTo>
                    <a:pt x="74" y="4"/>
                    <a:pt x="74" y="4"/>
                    <a:pt x="74" y="4"/>
                  </a:cubicBezTo>
                  <a:cubicBezTo>
                    <a:pt x="74" y="4"/>
                    <a:pt x="74" y="4"/>
                    <a:pt x="74" y="5"/>
                  </a:cubicBezTo>
                  <a:close/>
                  <a:moveTo>
                    <a:pt x="16" y="3"/>
                  </a:moveTo>
                  <a:cubicBezTo>
                    <a:pt x="15" y="3"/>
                    <a:pt x="15" y="3"/>
                    <a:pt x="15" y="3"/>
                  </a:cubicBezTo>
                  <a:cubicBezTo>
                    <a:pt x="15" y="3"/>
                    <a:pt x="15" y="3"/>
                    <a:pt x="15" y="3"/>
                  </a:cubicBezTo>
                  <a:cubicBezTo>
                    <a:pt x="15" y="3"/>
                    <a:pt x="15" y="3"/>
                    <a:pt x="16" y="3"/>
                  </a:cubicBezTo>
                  <a:cubicBezTo>
                    <a:pt x="16" y="3"/>
                    <a:pt x="16" y="3"/>
                    <a:pt x="16" y="3"/>
                  </a:cubicBezTo>
                  <a:cubicBezTo>
                    <a:pt x="16" y="3"/>
                    <a:pt x="16" y="3"/>
                    <a:pt x="16" y="3"/>
                  </a:cubicBezTo>
                  <a:close/>
                  <a:moveTo>
                    <a:pt x="64" y="5"/>
                  </a:moveTo>
                  <a:cubicBezTo>
                    <a:pt x="64" y="5"/>
                    <a:pt x="64" y="5"/>
                    <a:pt x="64" y="5"/>
                  </a:cubicBezTo>
                  <a:cubicBezTo>
                    <a:pt x="64" y="6"/>
                    <a:pt x="64" y="6"/>
                    <a:pt x="64" y="5"/>
                  </a:cubicBezTo>
                  <a:cubicBezTo>
                    <a:pt x="64" y="5"/>
                    <a:pt x="64" y="5"/>
                    <a:pt x="64" y="5"/>
                  </a:cubicBezTo>
                  <a:cubicBezTo>
                    <a:pt x="64" y="5"/>
                    <a:pt x="64" y="5"/>
                    <a:pt x="64" y="5"/>
                  </a:cubicBezTo>
                  <a:cubicBezTo>
                    <a:pt x="64" y="5"/>
                    <a:pt x="64" y="5"/>
                    <a:pt x="64" y="5"/>
                  </a:cubicBezTo>
                  <a:close/>
                  <a:moveTo>
                    <a:pt x="66" y="4"/>
                  </a:moveTo>
                  <a:cubicBezTo>
                    <a:pt x="66" y="4"/>
                    <a:pt x="66" y="4"/>
                    <a:pt x="66" y="4"/>
                  </a:cubicBezTo>
                  <a:cubicBezTo>
                    <a:pt x="66" y="4"/>
                    <a:pt x="66" y="4"/>
                    <a:pt x="66" y="4"/>
                  </a:cubicBezTo>
                  <a:cubicBezTo>
                    <a:pt x="66" y="4"/>
                    <a:pt x="66" y="4"/>
                    <a:pt x="66" y="4"/>
                  </a:cubicBezTo>
                  <a:cubicBezTo>
                    <a:pt x="66" y="4"/>
                    <a:pt x="65" y="4"/>
                    <a:pt x="66" y="4"/>
                  </a:cubicBezTo>
                  <a:close/>
                  <a:moveTo>
                    <a:pt x="95" y="1"/>
                  </a:moveTo>
                  <a:cubicBezTo>
                    <a:pt x="95" y="1"/>
                    <a:pt x="95" y="1"/>
                    <a:pt x="95" y="1"/>
                  </a:cubicBezTo>
                  <a:cubicBezTo>
                    <a:pt x="95" y="1"/>
                    <a:pt x="96" y="1"/>
                    <a:pt x="96" y="1"/>
                  </a:cubicBezTo>
                  <a:cubicBezTo>
                    <a:pt x="96" y="1"/>
                    <a:pt x="96" y="1"/>
                    <a:pt x="96" y="1"/>
                  </a:cubicBezTo>
                  <a:cubicBezTo>
                    <a:pt x="96" y="1"/>
                    <a:pt x="96" y="1"/>
                    <a:pt x="96" y="1"/>
                  </a:cubicBezTo>
                  <a:cubicBezTo>
                    <a:pt x="96" y="1"/>
                    <a:pt x="96" y="1"/>
                    <a:pt x="95" y="1"/>
                  </a:cubicBezTo>
                  <a:close/>
                  <a:moveTo>
                    <a:pt x="99" y="4"/>
                  </a:moveTo>
                  <a:cubicBezTo>
                    <a:pt x="99" y="4"/>
                    <a:pt x="100" y="3"/>
                    <a:pt x="100" y="3"/>
                  </a:cubicBezTo>
                  <a:cubicBezTo>
                    <a:pt x="100" y="3"/>
                    <a:pt x="100" y="3"/>
                    <a:pt x="99" y="3"/>
                  </a:cubicBezTo>
                  <a:cubicBezTo>
                    <a:pt x="99" y="3"/>
                    <a:pt x="99" y="3"/>
                    <a:pt x="99" y="3"/>
                  </a:cubicBezTo>
                  <a:cubicBezTo>
                    <a:pt x="99" y="3"/>
                    <a:pt x="99" y="3"/>
                    <a:pt x="99" y="4"/>
                  </a:cubicBezTo>
                  <a:close/>
                  <a:moveTo>
                    <a:pt x="32" y="6"/>
                  </a:moveTo>
                  <a:cubicBezTo>
                    <a:pt x="32" y="6"/>
                    <a:pt x="32" y="6"/>
                    <a:pt x="32" y="6"/>
                  </a:cubicBezTo>
                  <a:cubicBezTo>
                    <a:pt x="32" y="6"/>
                    <a:pt x="32" y="6"/>
                    <a:pt x="32" y="6"/>
                  </a:cubicBezTo>
                  <a:cubicBezTo>
                    <a:pt x="32" y="6"/>
                    <a:pt x="32" y="6"/>
                    <a:pt x="32" y="6"/>
                  </a:cubicBezTo>
                  <a:cubicBezTo>
                    <a:pt x="32" y="6"/>
                    <a:pt x="32" y="6"/>
                    <a:pt x="32" y="6"/>
                  </a:cubicBezTo>
                  <a:close/>
                  <a:moveTo>
                    <a:pt x="29" y="5"/>
                  </a:moveTo>
                  <a:cubicBezTo>
                    <a:pt x="29" y="5"/>
                    <a:pt x="29" y="5"/>
                    <a:pt x="29" y="5"/>
                  </a:cubicBezTo>
                  <a:cubicBezTo>
                    <a:pt x="29" y="5"/>
                    <a:pt x="29" y="5"/>
                    <a:pt x="29" y="5"/>
                  </a:cubicBezTo>
                  <a:close/>
                  <a:moveTo>
                    <a:pt x="9" y="2"/>
                  </a:moveTo>
                  <a:cubicBezTo>
                    <a:pt x="9" y="2"/>
                    <a:pt x="9" y="2"/>
                    <a:pt x="9" y="2"/>
                  </a:cubicBezTo>
                  <a:cubicBezTo>
                    <a:pt x="9" y="2"/>
                    <a:pt x="9" y="2"/>
                    <a:pt x="9" y="2"/>
                  </a:cubicBezTo>
                  <a:cubicBezTo>
                    <a:pt x="9" y="2"/>
                    <a:pt x="9" y="2"/>
                    <a:pt x="9" y="2"/>
                  </a:cubicBezTo>
                  <a:close/>
                  <a:moveTo>
                    <a:pt x="85" y="5"/>
                  </a:moveTo>
                  <a:cubicBezTo>
                    <a:pt x="85" y="5"/>
                    <a:pt x="85" y="5"/>
                    <a:pt x="85" y="5"/>
                  </a:cubicBezTo>
                  <a:cubicBezTo>
                    <a:pt x="85" y="5"/>
                    <a:pt x="85" y="5"/>
                    <a:pt x="85" y="5"/>
                  </a:cubicBezTo>
                  <a:cubicBezTo>
                    <a:pt x="85" y="5"/>
                    <a:pt x="85" y="5"/>
                    <a:pt x="85" y="5"/>
                  </a:cubicBezTo>
                  <a:cubicBezTo>
                    <a:pt x="85" y="5"/>
                    <a:pt x="85" y="5"/>
                    <a:pt x="85" y="5"/>
                  </a:cubicBezTo>
                  <a:close/>
                  <a:moveTo>
                    <a:pt x="83" y="3"/>
                  </a:moveTo>
                  <a:cubicBezTo>
                    <a:pt x="83" y="3"/>
                    <a:pt x="83" y="4"/>
                    <a:pt x="83" y="4"/>
                  </a:cubicBezTo>
                  <a:cubicBezTo>
                    <a:pt x="83" y="4"/>
                    <a:pt x="83" y="4"/>
                    <a:pt x="83" y="4"/>
                  </a:cubicBezTo>
                  <a:cubicBezTo>
                    <a:pt x="83" y="4"/>
                    <a:pt x="83" y="4"/>
                    <a:pt x="83" y="4"/>
                  </a:cubicBezTo>
                  <a:cubicBezTo>
                    <a:pt x="83" y="3"/>
                    <a:pt x="83" y="3"/>
                    <a:pt x="83" y="3"/>
                  </a:cubicBezTo>
                  <a:cubicBezTo>
                    <a:pt x="83" y="3"/>
                    <a:pt x="83" y="3"/>
                    <a:pt x="83" y="3"/>
                  </a:cubicBezTo>
                  <a:close/>
                  <a:moveTo>
                    <a:pt x="48" y="4"/>
                  </a:moveTo>
                  <a:cubicBezTo>
                    <a:pt x="48" y="4"/>
                    <a:pt x="48" y="4"/>
                    <a:pt x="48" y="4"/>
                  </a:cubicBezTo>
                  <a:cubicBezTo>
                    <a:pt x="47" y="4"/>
                    <a:pt x="47" y="4"/>
                    <a:pt x="48" y="4"/>
                  </a:cubicBezTo>
                  <a:cubicBezTo>
                    <a:pt x="48" y="4"/>
                    <a:pt x="48" y="4"/>
                    <a:pt x="48" y="4"/>
                  </a:cubicBezTo>
                  <a:cubicBezTo>
                    <a:pt x="48" y="4"/>
                    <a:pt x="48" y="4"/>
                    <a:pt x="48" y="4"/>
                  </a:cubicBezTo>
                  <a:close/>
                  <a:moveTo>
                    <a:pt x="51" y="2"/>
                  </a:moveTo>
                  <a:cubicBezTo>
                    <a:pt x="51" y="2"/>
                    <a:pt x="51" y="2"/>
                    <a:pt x="51" y="2"/>
                  </a:cubicBezTo>
                  <a:cubicBezTo>
                    <a:pt x="51" y="2"/>
                    <a:pt x="51" y="2"/>
                    <a:pt x="51" y="2"/>
                  </a:cubicBezTo>
                  <a:cubicBezTo>
                    <a:pt x="51" y="2"/>
                    <a:pt x="51" y="2"/>
                    <a:pt x="51" y="2"/>
                  </a:cubicBezTo>
                  <a:close/>
                  <a:moveTo>
                    <a:pt x="53" y="5"/>
                  </a:moveTo>
                  <a:cubicBezTo>
                    <a:pt x="53" y="5"/>
                    <a:pt x="53" y="5"/>
                    <a:pt x="53" y="5"/>
                  </a:cubicBezTo>
                  <a:cubicBezTo>
                    <a:pt x="53" y="5"/>
                    <a:pt x="53" y="5"/>
                    <a:pt x="53" y="5"/>
                  </a:cubicBezTo>
                  <a:close/>
                  <a:moveTo>
                    <a:pt x="80" y="5"/>
                  </a:moveTo>
                  <a:cubicBezTo>
                    <a:pt x="80" y="5"/>
                    <a:pt x="80" y="5"/>
                    <a:pt x="80" y="5"/>
                  </a:cubicBezTo>
                  <a:cubicBezTo>
                    <a:pt x="80" y="5"/>
                    <a:pt x="80" y="5"/>
                    <a:pt x="80" y="5"/>
                  </a:cubicBezTo>
                  <a:close/>
                  <a:moveTo>
                    <a:pt x="3" y="2"/>
                  </a:moveTo>
                  <a:cubicBezTo>
                    <a:pt x="3" y="3"/>
                    <a:pt x="3" y="3"/>
                    <a:pt x="3" y="3"/>
                  </a:cubicBezTo>
                  <a:cubicBezTo>
                    <a:pt x="3" y="3"/>
                    <a:pt x="3" y="3"/>
                    <a:pt x="3" y="3"/>
                  </a:cubicBezTo>
                  <a:lnTo>
                    <a:pt x="3" y="2"/>
                  </a:lnTo>
                  <a:close/>
                  <a:moveTo>
                    <a:pt x="11" y="1"/>
                  </a:moveTo>
                  <a:cubicBezTo>
                    <a:pt x="11" y="1"/>
                    <a:pt x="11" y="1"/>
                    <a:pt x="11" y="1"/>
                  </a:cubicBezTo>
                  <a:cubicBezTo>
                    <a:pt x="11" y="1"/>
                    <a:pt x="11" y="1"/>
                    <a:pt x="1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91" name="Freeform 106"/>
            <p:cNvSpPr>
              <a:spLocks noEditPoints="1"/>
            </p:cNvSpPr>
            <p:nvPr/>
          </p:nvSpPr>
          <p:spPr bwMode="auto">
            <a:xfrm>
              <a:off x="5879" y="2005"/>
              <a:ext cx="3744" cy="115"/>
            </a:xfrm>
            <a:custGeom>
              <a:avLst/>
              <a:gdLst>
                <a:gd name="T0" fmla="*/ 3 w 19"/>
                <a:gd name="T1" fmla="*/ 2 h 7"/>
                <a:gd name="T2" fmla="*/ 1 w 19"/>
                <a:gd name="T3" fmla="*/ 2 h 7"/>
                <a:gd name="T4" fmla="*/ 1 w 19"/>
                <a:gd name="T5" fmla="*/ 3 h 7"/>
                <a:gd name="T6" fmla="*/ 0 w 19"/>
                <a:gd name="T7" fmla="*/ 2 h 7"/>
                <a:gd name="T8" fmla="*/ 4 w 19"/>
                <a:gd name="T9" fmla="*/ 0 h 7"/>
                <a:gd name="T10" fmla="*/ 7 w 19"/>
                <a:gd name="T11" fmla="*/ 1 h 7"/>
                <a:gd name="T12" fmla="*/ 7 w 19"/>
                <a:gd name="T13" fmla="*/ 2 h 7"/>
                <a:gd name="T14" fmla="*/ 8 w 19"/>
                <a:gd name="T15" fmla="*/ 1 h 7"/>
                <a:gd name="T16" fmla="*/ 7 w 19"/>
                <a:gd name="T17" fmla="*/ 0 h 7"/>
                <a:gd name="T18" fmla="*/ 9 w 19"/>
                <a:gd name="T19" fmla="*/ 0 h 7"/>
                <a:gd name="T20" fmla="*/ 14 w 19"/>
                <a:gd name="T21" fmla="*/ 0 h 7"/>
                <a:gd name="T22" fmla="*/ 18 w 19"/>
                <a:gd name="T23" fmla="*/ 0 h 7"/>
                <a:gd name="T24" fmla="*/ 18 w 19"/>
                <a:gd name="T25" fmla="*/ 1 h 7"/>
                <a:gd name="T26" fmla="*/ 19 w 19"/>
                <a:gd name="T27" fmla="*/ 3 h 7"/>
                <a:gd name="T28" fmla="*/ 17 w 19"/>
                <a:gd name="T29" fmla="*/ 4 h 7"/>
                <a:gd name="T30" fmla="*/ 17 w 19"/>
                <a:gd name="T31" fmla="*/ 4 h 7"/>
                <a:gd name="T32" fmla="*/ 14 w 19"/>
                <a:gd name="T33" fmla="*/ 4 h 7"/>
                <a:gd name="T34" fmla="*/ 13 w 19"/>
                <a:gd name="T35" fmla="*/ 5 h 7"/>
                <a:gd name="T36" fmla="*/ 9 w 19"/>
                <a:gd name="T37" fmla="*/ 4 h 7"/>
                <a:gd name="T38" fmla="*/ 10 w 19"/>
                <a:gd name="T39" fmla="*/ 5 h 7"/>
                <a:gd name="T40" fmla="*/ 11 w 19"/>
                <a:gd name="T41" fmla="*/ 7 h 7"/>
                <a:gd name="T42" fmla="*/ 9 w 19"/>
                <a:gd name="T43" fmla="*/ 6 h 7"/>
                <a:gd name="T44" fmla="*/ 9 w 19"/>
                <a:gd name="T45" fmla="*/ 6 h 7"/>
                <a:gd name="T46" fmla="*/ 8 w 19"/>
                <a:gd name="T47" fmla="*/ 6 h 7"/>
                <a:gd name="T48" fmla="*/ 6 w 19"/>
                <a:gd name="T49" fmla="*/ 6 h 7"/>
                <a:gd name="T50" fmla="*/ 1 w 19"/>
                <a:gd name="T51" fmla="*/ 6 h 7"/>
                <a:gd name="T52" fmla="*/ 0 w 19"/>
                <a:gd name="T53" fmla="*/ 4 h 7"/>
                <a:gd name="T54" fmla="*/ 0 w 19"/>
                <a:gd name="T55" fmla="*/ 4 h 7"/>
                <a:gd name="T56" fmla="*/ 4 w 19"/>
                <a:gd name="T57" fmla="*/ 4 h 7"/>
                <a:gd name="T58" fmla="*/ 6 w 19"/>
                <a:gd name="T59" fmla="*/ 3 h 7"/>
                <a:gd name="T60" fmla="*/ 4 w 19"/>
                <a:gd name="T61" fmla="*/ 3 h 7"/>
                <a:gd name="T62" fmla="*/ 12 w 19"/>
                <a:gd name="T63" fmla="*/ 2 h 7"/>
                <a:gd name="T64" fmla="*/ 14 w 19"/>
                <a:gd name="T65" fmla="*/ 2 h 7"/>
                <a:gd name="T66" fmla="*/ 13 w 19"/>
                <a:gd name="T67" fmla="*/ 2 h 7"/>
                <a:gd name="T68" fmla="*/ 16 w 19"/>
                <a:gd name="T69" fmla="*/ 1 h 7"/>
                <a:gd name="T70" fmla="*/ 15 w 19"/>
                <a:gd name="T71" fmla="*/ 2 h 7"/>
                <a:gd name="T72" fmla="*/ 17 w 19"/>
                <a:gd name="T73" fmla="*/ 3 h 7"/>
                <a:gd name="T74" fmla="*/ 17 w 19"/>
                <a:gd name="T75" fmla="*/ 2 h 7"/>
                <a:gd name="T76" fmla="*/ 3 w 19"/>
                <a:gd name="T77" fmla="*/ 6 h 7"/>
                <a:gd name="T78" fmla="*/ 4 w 19"/>
                <a:gd name="T79" fmla="*/ 5 h 7"/>
                <a:gd name="T80" fmla="*/ 3 w 19"/>
                <a:gd name="T81" fmla="*/ 6 h 7"/>
                <a:gd name="T82" fmla="*/ 13 w 19"/>
                <a:gd name="T83" fmla="*/ 4 h 7"/>
                <a:gd name="T84" fmla="*/ 13 w 19"/>
                <a:gd name="T85" fmla="*/ 4 h 7"/>
                <a:gd name="T86" fmla="*/ 13 w 19"/>
                <a:gd name="T87" fmla="*/ 1 h 7"/>
                <a:gd name="T88" fmla="*/ 7 w 19"/>
                <a:gd name="T89" fmla="*/ 5 h 7"/>
                <a:gd name="T90" fmla="*/ 7 w 19"/>
                <a:gd name="T91" fmla="*/ 5 h 7"/>
                <a:gd name="T92" fmla="*/ 14 w 19"/>
                <a:gd name="T93" fmla="*/ 3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9" h="7">
                  <a:moveTo>
                    <a:pt x="2" y="3"/>
                  </a:moveTo>
                  <a:cubicBezTo>
                    <a:pt x="2" y="3"/>
                    <a:pt x="2" y="3"/>
                    <a:pt x="3" y="3"/>
                  </a:cubicBezTo>
                  <a:cubicBezTo>
                    <a:pt x="3" y="3"/>
                    <a:pt x="3" y="3"/>
                    <a:pt x="3" y="2"/>
                  </a:cubicBezTo>
                  <a:cubicBezTo>
                    <a:pt x="3" y="2"/>
                    <a:pt x="3" y="2"/>
                    <a:pt x="3" y="2"/>
                  </a:cubicBezTo>
                  <a:cubicBezTo>
                    <a:pt x="3" y="2"/>
                    <a:pt x="3" y="2"/>
                    <a:pt x="3" y="2"/>
                  </a:cubicBezTo>
                  <a:cubicBezTo>
                    <a:pt x="2" y="2"/>
                    <a:pt x="2" y="2"/>
                    <a:pt x="1" y="2"/>
                  </a:cubicBezTo>
                  <a:cubicBezTo>
                    <a:pt x="1" y="2"/>
                    <a:pt x="1" y="2"/>
                    <a:pt x="1" y="2"/>
                  </a:cubicBezTo>
                  <a:cubicBezTo>
                    <a:pt x="1" y="3"/>
                    <a:pt x="1" y="3"/>
                    <a:pt x="1" y="3"/>
                  </a:cubicBezTo>
                  <a:cubicBezTo>
                    <a:pt x="1" y="3"/>
                    <a:pt x="1" y="3"/>
                    <a:pt x="1" y="3"/>
                  </a:cubicBezTo>
                  <a:cubicBezTo>
                    <a:pt x="1" y="3"/>
                    <a:pt x="1" y="3"/>
                    <a:pt x="1" y="3"/>
                  </a:cubicBezTo>
                  <a:cubicBezTo>
                    <a:pt x="1" y="3"/>
                    <a:pt x="0" y="3"/>
                    <a:pt x="0" y="3"/>
                  </a:cubicBezTo>
                  <a:cubicBezTo>
                    <a:pt x="0" y="3"/>
                    <a:pt x="0" y="3"/>
                    <a:pt x="0" y="2"/>
                  </a:cubicBezTo>
                  <a:cubicBezTo>
                    <a:pt x="0" y="2"/>
                    <a:pt x="0" y="1"/>
                    <a:pt x="0" y="0"/>
                  </a:cubicBezTo>
                  <a:cubicBezTo>
                    <a:pt x="1" y="1"/>
                    <a:pt x="1" y="1"/>
                    <a:pt x="2" y="1"/>
                  </a:cubicBezTo>
                  <a:cubicBezTo>
                    <a:pt x="3" y="1"/>
                    <a:pt x="3" y="1"/>
                    <a:pt x="4" y="0"/>
                  </a:cubicBezTo>
                  <a:cubicBezTo>
                    <a:pt x="4" y="0"/>
                    <a:pt x="4" y="0"/>
                    <a:pt x="4" y="0"/>
                  </a:cubicBezTo>
                  <a:cubicBezTo>
                    <a:pt x="5" y="0"/>
                    <a:pt x="5" y="0"/>
                    <a:pt x="5" y="0"/>
                  </a:cubicBezTo>
                  <a:cubicBezTo>
                    <a:pt x="6" y="1"/>
                    <a:pt x="6" y="1"/>
                    <a:pt x="7" y="1"/>
                  </a:cubicBezTo>
                  <a:cubicBezTo>
                    <a:pt x="7" y="1"/>
                    <a:pt x="7" y="1"/>
                    <a:pt x="7" y="2"/>
                  </a:cubicBezTo>
                  <a:cubicBezTo>
                    <a:pt x="7" y="2"/>
                    <a:pt x="7" y="2"/>
                    <a:pt x="7" y="2"/>
                  </a:cubicBezTo>
                  <a:cubicBezTo>
                    <a:pt x="7" y="2"/>
                    <a:pt x="7" y="2"/>
                    <a:pt x="7" y="2"/>
                  </a:cubicBezTo>
                  <a:cubicBezTo>
                    <a:pt x="7" y="2"/>
                    <a:pt x="8" y="2"/>
                    <a:pt x="8" y="2"/>
                  </a:cubicBezTo>
                  <a:cubicBezTo>
                    <a:pt x="8" y="2"/>
                    <a:pt x="8" y="1"/>
                    <a:pt x="8" y="1"/>
                  </a:cubicBezTo>
                  <a:cubicBezTo>
                    <a:pt x="8" y="1"/>
                    <a:pt x="8" y="1"/>
                    <a:pt x="8" y="1"/>
                  </a:cubicBezTo>
                  <a:cubicBezTo>
                    <a:pt x="8" y="0"/>
                    <a:pt x="8" y="0"/>
                    <a:pt x="7" y="0"/>
                  </a:cubicBezTo>
                  <a:cubicBezTo>
                    <a:pt x="7" y="0"/>
                    <a:pt x="7" y="0"/>
                    <a:pt x="7" y="0"/>
                  </a:cubicBezTo>
                  <a:cubicBezTo>
                    <a:pt x="7" y="0"/>
                    <a:pt x="7" y="0"/>
                    <a:pt x="7" y="0"/>
                  </a:cubicBezTo>
                  <a:cubicBezTo>
                    <a:pt x="7" y="0"/>
                    <a:pt x="7" y="0"/>
                    <a:pt x="7" y="0"/>
                  </a:cubicBezTo>
                  <a:cubicBezTo>
                    <a:pt x="7" y="0"/>
                    <a:pt x="8" y="0"/>
                    <a:pt x="8" y="0"/>
                  </a:cubicBezTo>
                  <a:cubicBezTo>
                    <a:pt x="9" y="0"/>
                    <a:pt x="9" y="0"/>
                    <a:pt x="9" y="0"/>
                  </a:cubicBezTo>
                  <a:cubicBezTo>
                    <a:pt x="10" y="0"/>
                    <a:pt x="11" y="0"/>
                    <a:pt x="11" y="0"/>
                  </a:cubicBezTo>
                  <a:cubicBezTo>
                    <a:pt x="12" y="0"/>
                    <a:pt x="12" y="0"/>
                    <a:pt x="13" y="0"/>
                  </a:cubicBezTo>
                  <a:cubicBezTo>
                    <a:pt x="13" y="0"/>
                    <a:pt x="14" y="0"/>
                    <a:pt x="14" y="0"/>
                  </a:cubicBezTo>
                  <a:cubicBezTo>
                    <a:pt x="14" y="0"/>
                    <a:pt x="15" y="0"/>
                    <a:pt x="15" y="0"/>
                  </a:cubicBezTo>
                  <a:cubicBezTo>
                    <a:pt x="15" y="0"/>
                    <a:pt x="16" y="0"/>
                    <a:pt x="17" y="0"/>
                  </a:cubicBezTo>
                  <a:cubicBezTo>
                    <a:pt x="17" y="0"/>
                    <a:pt x="17" y="0"/>
                    <a:pt x="18" y="0"/>
                  </a:cubicBezTo>
                  <a:cubicBezTo>
                    <a:pt x="18" y="0"/>
                    <a:pt x="18" y="0"/>
                    <a:pt x="18" y="0"/>
                  </a:cubicBezTo>
                  <a:cubicBezTo>
                    <a:pt x="19" y="0"/>
                    <a:pt x="19" y="0"/>
                    <a:pt x="19" y="0"/>
                  </a:cubicBezTo>
                  <a:cubicBezTo>
                    <a:pt x="19" y="0"/>
                    <a:pt x="19" y="1"/>
                    <a:pt x="18" y="1"/>
                  </a:cubicBezTo>
                  <a:cubicBezTo>
                    <a:pt x="18" y="1"/>
                    <a:pt x="18" y="1"/>
                    <a:pt x="18" y="1"/>
                  </a:cubicBezTo>
                  <a:cubicBezTo>
                    <a:pt x="17" y="1"/>
                    <a:pt x="17" y="2"/>
                    <a:pt x="18" y="2"/>
                  </a:cubicBezTo>
                  <a:cubicBezTo>
                    <a:pt x="18" y="2"/>
                    <a:pt x="19" y="2"/>
                    <a:pt x="19" y="3"/>
                  </a:cubicBezTo>
                  <a:cubicBezTo>
                    <a:pt x="19" y="3"/>
                    <a:pt x="19" y="3"/>
                    <a:pt x="19" y="3"/>
                  </a:cubicBezTo>
                  <a:cubicBezTo>
                    <a:pt x="18" y="3"/>
                    <a:pt x="18" y="3"/>
                    <a:pt x="18" y="3"/>
                  </a:cubicBezTo>
                  <a:cubicBezTo>
                    <a:pt x="17" y="3"/>
                    <a:pt x="17" y="4"/>
                    <a:pt x="17" y="4"/>
                  </a:cubicBezTo>
                  <a:cubicBezTo>
                    <a:pt x="18" y="4"/>
                    <a:pt x="18" y="4"/>
                    <a:pt x="18" y="4"/>
                  </a:cubicBezTo>
                  <a:cubicBezTo>
                    <a:pt x="18" y="4"/>
                    <a:pt x="18" y="4"/>
                    <a:pt x="18" y="5"/>
                  </a:cubicBezTo>
                  <a:cubicBezTo>
                    <a:pt x="18" y="5"/>
                    <a:pt x="17" y="5"/>
                    <a:pt x="17" y="4"/>
                  </a:cubicBezTo>
                  <a:cubicBezTo>
                    <a:pt x="17" y="4"/>
                    <a:pt x="17" y="4"/>
                    <a:pt x="16" y="5"/>
                  </a:cubicBezTo>
                  <a:cubicBezTo>
                    <a:pt x="16" y="5"/>
                    <a:pt x="16" y="5"/>
                    <a:pt x="16" y="5"/>
                  </a:cubicBezTo>
                  <a:cubicBezTo>
                    <a:pt x="15" y="5"/>
                    <a:pt x="15" y="4"/>
                    <a:pt x="14" y="4"/>
                  </a:cubicBezTo>
                  <a:cubicBezTo>
                    <a:pt x="14" y="5"/>
                    <a:pt x="13" y="5"/>
                    <a:pt x="13" y="5"/>
                  </a:cubicBezTo>
                  <a:cubicBezTo>
                    <a:pt x="13" y="5"/>
                    <a:pt x="13" y="5"/>
                    <a:pt x="13" y="5"/>
                  </a:cubicBezTo>
                  <a:cubicBezTo>
                    <a:pt x="13" y="5"/>
                    <a:pt x="13" y="5"/>
                    <a:pt x="13" y="5"/>
                  </a:cubicBezTo>
                  <a:cubicBezTo>
                    <a:pt x="12" y="5"/>
                    <a:pt x="12" y="5"/>
                    <a:pt x="12" y="5"/>
                  </a:cubicBezTo>
                  <a:cubicBezTo>
                    <a:pt x="11" y="4"/>
                    <a:pt x="10" y="4"/>
                    <a:pt x="9" y="4"/>
                  </a:cubicBezTo>
                  <a:cubicBezTo>
                    <a:pt x="9" y="4"/>
                    <a:pt x="9" y="4"/>
                    <a:pt x="9" y="4"/>
                  </a:cubicBezTo>
                  <a:cubicBezTo>
                    <a:pt x="9" y="4"/>
                    <a:pt x="9" y="4"/>
                    <a:pt x="9" y="4"/>
                  </a:cubicBezTo>
                  <a:cubicBezTo>
                    <a:pt x="9" y="4"/>
                    <a:pt x="10" y="5"/>
                    <a:pt x="10" y="5"/>
                  </a:cubicBezTo>
                  <a:cubicBezTo>
                    <a:pt x="10" y="5"/>
                    <a:pt x="11" y="5"/>
                    <a:pt x="10" y="5"/>
                  </a:cubicBezTo>
                  <a:cubicBezTo>
                    <a:pt x="10" y="6"/>
                    <a:pt x="10" y="6"/>
                    <a:pt x="10" y="6"/>
                  </a:cubicBezTo>
                  <a:cubicBezTo>
                    <a:pt x="11" y="6"/>
                    <a:pt x="11" y="7"/>
                    <a:pt x="11" y="7"/>
                  </a:cubicBezTo>
                  <a:cubicBezTo>
                    <a:pt x="11" y="7"/>
                    <a:pt x="11" y="7"/>
                    <a:pt x="11" y="7"/>
                  </a:cubicBezTo>
                  <a:cubicBezTo>
                    <a:pt x="11" y="7"/>
                    <a:pt x="11" y="7"/>
                    <a:pt x="11" y="7"/>
                  </a:cubicBezTo>
                  <a:cubicBezTo>
                    <a:pt x="11" y="7"/>
                    <a:pt x="10" y="7"/>
                    <a:pt x="10" y="7"/>
                  </a:cubicBezTo>
                  <a:cubicBezTo>
                    <a:pt x="10" y="7"/>
                    <a:pt x="10" y="6"/>
                    <a:pt x="9" y="6"/>
                  </a:cubicBezTo>
                  <a:cubicBezTo>
                    <a:pt x="9" y="7"/>
                    <a:pt x="9" y="6"/>
                    <a:pt x="9" y="6"/>
                  </a:cubicBezTo>
                  <a:cubicBezTo>
                    <a:pt x="9" y="6"/>
                    <a:pt x="9" y="6"/>
                    <a:pt x="9" y="6"/>
                  </a:cubicBezTo>
                  <a:cubicBezTo>
                    <a:pt x="9" y="6"/>
                    <a:pt x="9" y="6"/>
                    <a:pt x="9" y="6"/>
                  </a:cubicBezTo>
                  <a:cubicBezTo>
                    <a:pt x="9" y="6"/>
                    <a:pt x="9" y="6"/>
                    <a:pt x="9" y="6"/>
                  </a:cubicBezTo>
                  <a:cubicBezTo>
                    <a:pt x="9" y="6"/>
                    <a:pt x="8" y="6"/>
                    <a:pt x="8" y="6"/>
                  </a:cubicBezTo>
                  <a:cubicBezTo>
                    <a:pt x="8" y="6"/>
                    <a:pt x="8" y="6"/>
                    <a:pt x="8" y="6"/>
                  </a:cubicBezTo>
                  <a:cubicBezTo>
                    <a:pt x="8" y="6"/>
                    <a:pt x="8" y="7"/>
                    <a:pt x="8" y="7"/>
                  </a:cubicBezTo>
                  <a:cubicBezTo>
                    <a:pt x="7" y="7"/>
                    <a:pt x="7" y="7"/>
                    <a:pt x="7" y="6"/>
                  </a:cubicBezTo>
                  <a:cubicBezTo>
                    <a:pt x="7" y="6"/>
                    <a:pt x="7" y="6"/>
                    <a:pt x="6" y="6"/>
                  </a:cubicBezTo>
                  <a:cubicBezTo>
                    <a:pt x="6" y="6"/>
                    <a:pt x="5" y="6"/>
                    <a:pt x="5" y="7"/>
                  </a:cubicBezTo>
                  <a:cubicBezTo>
                    <a:pt x="4" y="7"/>
                    <a:pt x="4" y="7"/>
                    <a:pt x="4" y="7"/>
                  </a:cubicBezTo>
                  <a:cubicBezTo>
                    <a:pt x="3" y="7"/>
                    <a:pt x="2" y="7"/>
                    <a:pt x="1" y="6"/>
                  </a:cubicBezTo>
                  <a:cubicBezTo>
                    <a:pt x="1" y="6"/>
                    <a:pt x="1" y="6"/>
                    <a:pt x="1" y="6"/>
                  </a:cubicBezTo>
                  <a:cubicBezTo>
                    <a:pt x="2" y="6"/>
                    <a:pt x="1" y="5"/>
                    <a:pt x="1" y="5"/>
                  </a:cubicBezTo>
                  <a:cubicBezTo>
                    <a:pt x="1" y="5"/>
                    <a:pt x="1" y="4"/>
                    <a:pt x="0" y="4"/>
                  </a:cubicBezTo>
                  <a:cubicBezTo>
                    <a:pt x="0" y="4"/>
                    <a:pt x="0" y="4"/>
                    <a:pt x="0" y="4"/>
                  </a:cubicBezTo>
                  <a:cubicBezTo>
                    <a:pt x="0" y="4"/>
                    <a:pt x="0" y="4"/>
                    <a:pt x="0" y="4"/>
                  </a:cubicBezTo>
                  <a:cubicBezTo>
                    <a:pt x="0" y="4"/>
                    <a:pt x="0" y="4"/>
                    <a:pt x="0" y="4"/>
                  </a:cubicBezTo>
                  <a:cubicBezTo>
                    <a:pt x="0" y="3"/>
                    <a:pt x="1" y="3"/>
                    <a:pt x="1" y="3"/>
                  </a:cubicBezTo>
                  <a:cubicBezTo>
                    <a:pt x="1" y="3"/>
                    <a:pt x="1" y="3"/>
                    <a:pt x="2" y="3"/>
                  </a:cubicBezTo>
                  <a:close/>
                  <a:moveTo>
                    <a:pt x="4" y="4"/>
                  </a:moveTo>
                  <a:cubicBezTo>
                    <a:pt x="4" y="4"/>
                    <a:pt x="4" y="4"/>
                    <a:pt x="4" y="4"/>
                  </a:cubicBezTo>
                  <a:cubicBezTo>
                    <a:pt x="5" y="4"/>
                    <a:pt x="5" y="4"/>
                    <a:pt x="6" y="4"/>
                  </a:cubicBezTo>
                  <a:cubicBezTo>
                    <a:pt x="6" y="3"/>
                    <a:pt x="6" y="3"/>
                    <a:pt x="6" y="3"/>
                  </a:cubicBezTo>
                  <a:cubicBezTo>
                    <a:pt x="6" y="3"/>
                    <a:pt x="5" y="3"/>
                    <a:pt x="5" y="3"/>
                  </a:cubicBezTo>
                  <a:cubicBezTo>
                    <a:pt x="5" y="3"/>
                    <a:pt x="5" y="3"/>
                    <a:pt x="5" y="3"/>
                  </a:cubicBezTo>
                  <a:cubicBezTo>
                    <a:pt x="4" y="3"/>
                    <a:pt x="4" y="3"/>
                    <a:pt x="4" y="3"/>
                  </a:cubicBezTo>
                  <a:cubicBezTo>
                    <a:pt x="4" y="3"/>
                    <a:pt x="4" y="4"/>
                    <a:pt x="4" y="4"/>
                  </a:cubicBezTo>
                  <a:close/>
                  <a:moveTo>
                    <a:pt x="12" y="1"/>
                  </a:moveTo>
                  <a:cubicBezTo>
                    <a:pt x="12" y="2"/>
                    <a:pt x="12" y="2"/>
                    <a:pt x="12" y="2"/>
                  </a:cubicBezTo>
                  <a:cubicBezTo>
                    <a:pt x="12" y="2"/>
                    <a:pt x="12" y="2"/>
                    <a:pt x="12" y="2"/>
                  </a:cubicBezTo>
                  <a:cubicBezTo>
                    <a:pt x="12" y="2"/>
                    <a:pt x="13" y="3"/>
                    <a:pt x="14" y="3"/>
                  </a:cubicBezTo>
                  <a:cubicBezTo>
                    <a:pt x="14" y="3"/>
                    <a:pt x="14" y="2"/>
                    <a:pt x="14" y="2"/>
                  </a:cubicBezTo>
                  <a:cubicBezTo>
                    <a:pt x="15" y="2"/>
                    <a:pt x="15" y="2"/>
                    <a:pt x="14" y="2"/>
                  </a:cubicBezTo>
                  <a:cubicBezTo>
                    <a:pt x="14" y="2"/>
                    <a:pt x="14" y="2"/>
                    <a:pt x="14" y="2"/>
                  </a:cubicBezTo>
                  <a:cubicBezTo>
                    <a:pt x="13" y="2"/>
                    <a:pt x="13" y="2"/>
                    <a:pt x="13" y="2"/>
                  </a:cubicBezTo>
                  <a:cubicBezTo>
                    <a:pt x="13" y="2"/>
                    <a:pt x="13" y="2"/>
                    <a:pt x="13" y="2"/>
                  </a:cubicBezTo>
                  <a:cubicBezTo>
                    <a:pt x="12" y="2"/>
                    <a:pt x="12" y="1"/>
                    <a:pt x="12" y="1"/>
                  </a:cubicBezTo>
                  <a:close/>
                  <a:moveTo>
                    <a:pt x="16" y="1"/>
                  </a:moveTo>
                  <a:cubicBezTo>
                    <a:pt x="16" y="1"/>
                    <a:pt x="16" y="1"/>
                    <a:pt x="16" y="1"/>
                  </a:cubicBezTo>
                  <a:cubicBezTo>
                    <a:pt x="16" y="1"/>
                    <a:pt x="16" y="1"/>
                    <a:pt x="16" y="1"/>
                  </a:cubicBezTo>
                  <a:cubicBezTo>
                    <a:pt x="15" y="1"/>
                    <a:pt x="15" y="1"/>
                    <a:pt x="15" y="2"/>
                  </a:cubicBezTo>
                  <a:cubicBezTo>
                    <a:pt x="15" y="2"/>
                    <a:pt x="15" y="2"/>
                    <a:pt x="15" y="2"/>
                  </a:cubicBezTo>
                  <a:cubicBezTo>
                    <a:pt x="15" y="2"/>
                    <a:pt x="16" y="3"/>
                    <a:pt x="16" y="3"/>
                  </a:cubicBezTo>
                  <a:cubicBezTo>
                    <a:pt x="16" y="3"/>
                    <a:pt x="17" y="3"/>
                    <a:pt x="17" y="3"/>
                  </a:cubicBezTo>
                  <a:cubicBezTo>
                    <a:pt x="17" y="3"/>
                    <a:pt x="17" y="3"/>
                    <a:pt x="17" y="3"/>
                  </a:cubicBezTo>
                  <a:cubicBezTo>
                    <a:pt x="17" y="3"/>
                    <a:pt x="17" y="2"/>
                    <a:pt x="17" y="2"/>
                  </a:cubicBezTo>
                  <a:cubicBezTo>
                    <a:pt x="17" y="2"/>
                    <a:pt x="17" y="2"/>
                    <a:pt x="17" y="2"/>
                  </a:cubicBezTo>
                  <a:cubicBezTo>
                    <a:pt x="16" y="2"/>
                    <a:pt x="16" y="2"/>
                    <a:pt x="16" y="2"/>
                  </a:cubicBezTo>
                  <a:cubicBezTo>
                    <a:pt x="16" y="2"/>
                    <a:pt x="16" y="1"/>
                    <a:pt x="16" y="1"/>
                  </a:cubicBezTo>
                  <a:close/>
                  <a:moveTo>
                    <a:pt x="3" y="6"/>
                  </a:moveTo>
                  <a:cubicBezTo>
                    <a:pt x="3" y="7"/>
                    <a:pt x="3" y="7"/>
                    <a:pt x="4" y="6"/>
                  </a:cubicBezTo>
                  <a:cubicBezTo>
                    <a:pt x="4" y="6"/>
                    <a:pt x="4" y="6"/>
                    <a:pt x="4" y="5"/>
                  </a:cubicBezTo>
                  <a:cubicBezTo>
                    <a:pt x="4" y="5"/>
                    <a:pt x="4" y="5"/>
                    <a:pt x="4" y="5"/>
                  </a:cubicBezTo>
                  <a:cubicBezTo>
                    <a:pt x="3" y="5"/>
                    <a:pt x="3" y="5"/>
                    <a:pt x="3" y="5"/>
                  </a:cubicBezTo>
                  <a:cubicBezTo>
                    <a:pt x="3" y="5"/>
                    <a:pt x="3" y="6"/>
                    <a:pt x="2" y="6"/>
                  </a:cubicBezTo>
                  <a:cubicBezTo>
                    <a:pt x="3" y="6"/>
                    <a:pt x="3" y="6"/>
                    <a:pt x="3" y="6"/>
                  </a:cubicBezTo>
                  <a:close/>
                  <a:moveTo>
                    <a:pt x="13" y="4"/>
                  </a:moveTo>
                  <a:cubicBezTo>
                    <a:pt x="13" y="4"/>
                    <a:pt x="13" y="4"/>
                    <a:pt x="13" y="4"/>
                  </a:cubicBezTo>
                  <a:cubicBezTo>
                    <a:pt x="13" y="4"/>
                    <a:pt x="13" y="4"/>
                    <a:pt x="13" y="4"/>
                  </a:cubicBezTo>
                  <a:cubicBezTo>
                    <a:pt x="13" y="3"/>
                    <a:pt x="12" y="3"/>
                    <a:pt x="12" y="3"/>
                  </a:cubicBezTo>
                  <a:cubicBezTo>
                    <a:pt x="12" y="3"/>
                    <a:pt x="12" y="3"/>
                    <a:pt x="12" y="3"/>
                  </a:cubicBezTo>
                  <a:cubicBezTo>
                    <a:pt x="12" y="4"/>
                    <a:pt x="12" y="4"/>
                    <a:pt x="13" y="4"/>
                  </a:cubicBezTo>
                  <a:close/>
                  <a:moveTo>
                    <a:pt x="12" y="1"/>
                  </a:moveTo>
                  <a:cubicBezTo>
                    <a:pt x="12" y="1"/>
                    <a:pt x="12" y="1"/>
                    <a:pt x="13" y="1"/>
                  </a:cubicBezTo>
                  <a:cubicBezTo>
                    <a:pt x="13" y="1"/>
                    <a:pt x="13" y="1"/>
                    <a:pt x="13" y="1"/>
                  </a:cubicBezTo>
                  <a:cubicBezTo>
                    <a:pt x="13" y="1"/>
                    <a:pt x="13" y="1"/>
                    <a:pt x="13" y="1"/>
                  </a:cubicBezTo>
                  <a:cubicBezTo>
                    <a:pt x="13" y="1"/>
                    <a:pt x="12" y="1"/>
                    <a:pt x="12" y="1"/>
                  </a:cubicBezTo>
                  <a:close/>
                  <a:moveTo>
                    <a:pt x="7" y="5"/>
                  </a:moveTo>
                  <a:cubicBezTo>
                    <a:pt x="7" y="5"/>
                    <a:pt x="6" y="5"/>
                    <a:pt x="6" y="5"/>
                  </a:cubicBezTo>
                  <a:cubicBezTo>
                    <a:pt x="6" y="5"/>
                    <a:pt x="6" y="5"/>
                    <a:pt x="7" y="5"/>
                  </a:cubicBezTo>
                  <a:cubicBezTo>
                    <a:pt x="7" y="5"/>
                    <a:pt x="7" y="5"/>
                    <a:pt x="7" y="5"/>
                  </a:cubicBezTo>
                  <a:cubicBezTo>
                    <a:pt x="7" y="5"/>
                    <a:pt x="7" y="5"/>
                    <a:pt x="7" y="5"/>
                  </a:cubicBezTo>
                  <a:close/>
                  <a:moveTo>
                    <a:pt x="14" y="4"/>
                  </a:moveTo>
                  <a:cubicBezTo>
                    <a:pt x="14" y="3"/>
                    <a:pt x="14" y="3"/>
                    <a:pt x="14" y="3"/>
                  </a:cubicBezTo>
                  <a:cubicBezTo>
                    <a:pt x="14" y="4"/>
                    <a:pt x="14" y="4"/>
                    <a:pt x="14"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92" name="Freeform 107"/>
            <p:cNvSpPr>
              <a:spLocks noEditPoints="1"/>
            </p:cNvSpPr>
            <p:nvPr/>
          </p:nvSpPr>
          <p:spPr bwMode="auto">
            <a:xfrm>
              <a:off x="6135" y="1995"/>
              <a:ext cx="215" cy="125"/>
            </a:xfrm>
            <a:custGeom>
              <a:avLst/>
              <a:gdLst>
                <a:gd name="T0" fmla="*/ 2 w 16"/>
                <a:gd name="T1" fmla="*/ 2 h 7"/>
                <a:gd name="T2" fmla="*/ 2 w 16"/>
                <a:gd name="T3" fmla="*/ 1 h 7"/>
                <a:gd name="T4" fmla="*/ 3 w 16"/>
                <a:gd name="T5" fmla="*/ 2 h 7"/>
                <a:gd name="T6" fmla="*/ 5 w 16"/>
                <a:gd name="T7" fmla="*/ 2 h 7"/>
                <a:gd name="T8" fmla="*/ 5 w 16"/>
                <a:gd name="T9" fmla="*/ 1 h 7"/>
                <a:gd name="T10" fmla="*/ 7 w 16"/>
                <a:gd name="T11" fmla="*/ 0 h 7"/>
                <a:gd name="T12" fmla="*/ 8 w 16"/>
                <a:gd name="T13" fmla="*/ 0 h 7"/>
                <a:gd name="T14" fmla="*/ 10 w 16"/>
                <a:gd name="T15" fmla="*/ 1 h 7"/>
                <a:gd name="T16" fmla="*/ 11 w 16"/>
                <a:gd name="T17" fmla="*/ 1 h 7"/>
                <a:gd name="T18" fmla="*/ 10 w 16"/>
                <a:gd name="T19" fmla="*/ 2 h 7"/>
                <a:gd name="T20" fmla="*/ 9 w 16"/>
                <a:gd name="T21" fmla="*/ 2 h 7"/>
                <a:gd name="T22" fmla="*/ 11 w 16"/>
                <a:gd name="T23" fmla="*/ 3 h 7"/>
                <a:gd name="T24" fmla="*/ 12 w 16"/>
                <a:gd name="T25" fmla="*/ 2 h 7"/>
                <a:gd name="T26" fmla="*/ 13 w 16"/>
                <a:gd name="T27" fmla="*/ 3 h 7"/>
                <a:gd name="T28" fmla="*/ 16 w 16"/>
                <a:gd name="T29" fmla="*/ 3 h 7"/>
                <a:gd name="T30" fmla="*/ 15 w 16"/>
                <a:gd name="T31" fmla="*/ 3 h 7"/>
                <a:gd name="T32" fmla="*/ 13 w 16"/>
                <a:gd name="T33" fmla="*/ 5 h 7"/>
                <a:gd name="T34" fmla="*/ 12 w 16"/>
                <a:gd name="T35" fmla="*/ 5 h 7"/>
                <a:gd name="T36" fmla="*/ 10 w 16"/>
                <a:gd name="T37" fmla="*/ 4 h 7"/>
                <a:gd name="T38" fmla="*/ 9 w 16"/>
                <a:gd name="T39" fmla="*/ 3 h 7"/>
                <a:gd name="T40" fmla="*/ 8 w 16"/>
                <a:gd name="T41" fmla="*/ 3 h 7"/>
                <a:gd name="T42" fmla="*/ 6 w 16"/>
                <a:gd name="T43" fmla="*/ 3 h 7"/>
                <a:gd name="T44" fmla="*/ 5 w 16"/>
                <a:gd name="T45" fmla="*/ 3 h 7"/>
                <a:gd name="T46" fmla="*/ 5 w 16"/>
                <a:gd name="T47" fmla="*/ 3 h 7"/>
                <a:gd name="T48" fmla="*/ 7 w 16"/>
                <a:gd name="T49" fmla="*/ 4 h 7"/>
                <a:gd name="T50" fmla="*/ 8 w 16"/>
                <a:gd name="T51" fmla="*/ 5 h 7"/>
                <a:gd name="T52" fmla="*/ 6 w 16"/>
                <a:gd name="T53" fmla="*/ 6 h 7"/>
                <a:gd name="T54" fmla="*/ 3 w 16"/>
                <a:gd name="T55" fmla="*/ 6 h 7"/>
                <a:gd name="T56" fmla="*/ 3 w 16"/>
                <a:gd name="T57" fmla="*/ 6 h 7"/>
                <a:gd name="T58" fmla="*/ 1 w 16"/>
                <a:gd name="T59" fmla="*/ 6 h 7"/>
                <a:gd name="T60" fmla="*/ 0 w 16"/>
                <a:gd name="T61" fmla="*/ 5 h 7"/>
                <a:gd name="T62" fmla="*/ 1 w 16"/>
                <a:gd name="T63" fmla="*/ 5 h 7"/>
                <a:gd name="T64" fmla="*/ 2 w 16"/>
                <a:gd name="T65" fmla="*/ 3 h 7"/>
                <a:gd name="T66" fmla="*/ 1 w 16"/>
                <a:gd name="T67" fmla="*/ 3 h 7"/>
                <a:gd name="T68" fmla="*/ 5 w 16"/>
                <a:gd name="T69" fmla="*/ 4 h 7"/>
                <a:gd name="T70" fmla="*/ 5 w 16"/>
                <a:gd name="T71" fmla="*/ 4 h 7"/>
                <a:gd name="T72" fmla="*/ 6 w 16"/>
                <a:gd name="T73" fmla="*/ 4 h 7"/>
                <a:gd name="T74" fmla="*/ 7 w 16"/>
                <a:gd name="T75" fmla="*/ 5 h 7"/>
                <a:gd name="T76" fmla="*/ 6 w 16"/>
                <a:gd name="T77" fmla="*/ 4 h 7"/>
                <a:gd name="T78" fmla="*/ 7 w 16"/>
                <a:gd name="T79" fmla="*/ 2 h 7"/>
                <a:gd name="T80" fmla="*/ 7 w 16"/>
                <a:gd name="T81" fmla="*/ 2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6" h="7">
                  <a:moveTo>
                    <a:pt x="1" y="3"/>
                  </a:moveTo>
                  <a:cubicBezTo>
                    <a:pt x="1" y="3"/>
                    <a:pt x="1" y="3"/>
                    <a:pt x="2" y="2"/>
                  </a:cubicBezTo>
                  <a:cubicBezTo>
                    <a:pt x="2" y="2"/>
                    <a:pt x="2" y="2"/>
                    <a:pt x="2" y="2"/>
                  </a:cubicBezTo>
                  <a:cubicBezTo>
                    <a:pt x="1" y="2"/>
                    <a:pt x="2" y="1"/>
                    <a:pt x="2" y="1"/>
                  </a:cubicBezTo>
                  <a:cubicBezTo>
                    <a:pt x="2" y="1"/>
                    <a:pt x="2" y="1"/>
                    <a:pt x="2" y="1"/>
                  </a:cubicBezTo>
                  <a:cubicBezTo>
                    <a:pt x="3" y="2"/>
                    <a:pt x="3" y="2"/>
                    <a:pt x="3" y="2"/>
                  </a:cubicBezTo>
                  <a:cubicBezTo>
                    <a:pt x="3" y="1"/>
                    <a:pt x="4" y="2"/>
                    <a:pt x="4" y="2"/>
                  </a:cubicBezTo>
                  <a:cubicBezTo>
                    <a:pt x="4" y="2"/>
                    <a:pt x="5" y="2"/>
                    <a:pt x="5" y="2"/>
                  </a:cubicBezTo>
                  <a:cubicBezTo>
                    <a:pt x="5" y="1"/>
                    <a:pt x="5" y="1"/>
                    <a:pt x="5" y="1"/>
                  </a:cubicBezTo>
                  <a:cubicBezTo>
                    <a:pt x="5" y="1"/>
                    <a:pt x="5" y="1"/>
                    <a:pt x="5" y="1"/>
                  </a:cubicBezTo>
                  <a:cubicBezTo>
                    <a:pt x="5" y="1"/>
                    <a:pt x="5" y="0"/>
                    <a:pt x="5" y="1"/>
                  </a:cubicBezTo>
                  <a:cubicBezTo>
                    <a:pt x="6" y="1"/>
                    <a:pt x="6" y="1"/>
                    <a:pt x="7" y="0"/>
                  </a:cubicBezTo>
                  <a:cubicBezTo>
                    <a:pt x="7" y="0"/>
                    <a:pt x="7" y="0"/>
                    <a:pt x="7" y="0"/>
                  </a:cubicBezTo>
                  <a:cubicBezTo>
                    <a:pt x="8" y="0"/>
                    <a:pt x="8" y="0"/>
                    <a:pt x="8" y="0"/>
                  </a:cubicBezTo>
                  <a:cubicBezTo>
                    <a:pt x="9" y="1"/>
                    <a:pt x="9" y="1"/>
                    <a:pt x="10" y="1"/>
                  </a:cubicBezTo>
                  <a:cubicBezTo>
                    <a:pt x="10" y="0"/>
                    <a:pt x="10" y="1"/>
                    <a:pt x="10" y="1"/>
                  </a:cubicBezTo>
                  <a:cubicBezTo>
                    <a:pt x="10" y="1"/>
                    <a:pt x="11" y="1"/>
                    <a:pt x="11" y="1"/>
                  </a:cubicBezTo>
                  <a:cubicBezTo>
                    <a:pt x="11" y="1"/>
                    <a:pt x="11" y="1"/>
                    <a:pt x="11" y="1"/>
                  </a:cubicBezTo>
                  <a:cubicBezTo>
                    <a:pt x="11" y="1"/>
                    <a:pt x="11" y="2"/>
                    <a:pt x="10" y="2"/>
                  </a:cubicBezTo>
                  <a:cubicBezTo>
                    <a:pt x="10" y="2"/>
                    <a:pt x="10" y="2"/>
                    <a:pt x="10" y="2"/>
                  </a:cubicBezTo>
                  <a:cubicBezTo>
                    <a:pt x="9" y="2"/>
                    <a:pt x="9" y="2"/>
                    <a:pt x="9" y="2"/>
                  </a:cubicBezTo>
                  <a:cubicBezTo>
                    <a:pt x="9" y="2"/>
                    <a:pt x="9" y="2"/>
                    <a:pt x="9" y="2"/>
                  </a:cubicBezTo>
                  <a:cubicBezTo>
                    <a:pt x="10" y="3"/>
                    <a:pt x="10" y="3"/>
                    <a:pt x="11" y="3"/>
                  </a:cubicBezTo>
                  <a:cubicBezTo>
                    <a:pt x="11" y="3"/>
                    <a:pt x="11" y="3"/>
                    <a:pt x="11" y="3"/>
                  </a:cubicBezTo>
                  <a:cubicBezTo>
                    <a:pt x="11" y="3"/>
                    <a:pt x="11" y="2"/>
                    <a:pt x="11" y="2"/>
                  </a:cubicBezTo>
                  <a:cubicBezTo>
                    <a:pt x="11" y="2"/>
                    <a:pt x="12" y="2"/>
                    <a:pt x="12" y="2"/>
                  </a:cubicBezTo>
                  <a:cubicBezTo>
                    <a:pt x="12" y="3"/>
                    <a:pt x="12" y="3"/>
                    <a:pt x="12" y="3"/>
                  </a:cubicBezTo>
                  <a:cubicBezTo>
                    <a:pt x="13" y="4"/>
                    <a:pt x="13" y="4"/>
                    <a:pt x="13" y="3"/>
                  </a:cubicBezTo>
                  <a:cubicBezTo>
                    <a:pt x="14" y="3"/>
                    <a:pt x="14" y="3"/>
                    <a:pt x="15" y="2"/>
                  </a:cubicBezTo>
                  <a:cubicBezTo>
                    <a:pt x="15" y="2"/>
                    <a:pt x="16" y="3"/>
                    <a:pt x="16" y="3"/>
                  </a:cubicBezTo>
                  <a:cubicBezTo>
                    <a:pt x="16" y="3"/>
                    <a:pt x="16" y="3"/>
                    <a:pt x="16" y="3"/>
                  </a:cubicBezTo>
                  <a:cubicBezTo>
                    <a:pt x="15" y="3"/>
                    <a:pt x="15" y="3"/>
                    <a:pt x="15" y="3"/>
                  </a:cubicBezTo>
                  <a:cubicBezTo>
                    <a:pt x="14" y="3"/>
                    <a:pt x="14" y="4"/>
                    <a:pt x="14" y="4"/>
                  </a:cubicBezTo>
                  <a:cubicBezTo>
                    <a:pt x="14" y="4"/>
                    <a:pt x="13" y="4"/>
                    <a:pt x="13" y="5"/>
                  </a:cubicBezTo>
                  <a:cubicBezTo>
                    <a:pt x="13" y="5"/>
                    <a:pt x="13" y="5"/>
                    <a:pt x="13" y="5"/>
                  </a:cubicBezTo>
                  <a:cubicBezTo>
                    <a:pt x="13" y="4"/>
                    <a:pt x="13" y="4"/>
                    <a:pt x="12" y="5"/>
                  </a:cubicBezTo>
                  <a:cubicBezTo>
                    <a:pt x="12" y="5"/>
                    <a:pt x="12" y="5"/>
                    <a:pt x="11" y="5"/>
                  </a:cubicBezTo>
                  <a:cubicBezTo>
                    <a:pt x="11" y="4"/>
                    <a:pt x="11" y="4"/>
                    <a:pt x="10" y="4"/>
                  </a:cubicBezTo>
                  <a:cubicBezTo>
                    <a:pt x="10" y="4"/>
                    <a:pt x="10" y="3"/>
                    <a:pt x="9" y="3"/>
                  </a:cubicBezTo>
                  <a:cubicBezTo>
                    <a:pt x="9" y="3"/>
                    <a:pt x="9" y="3"/>
                    <a:pt x="9" y="3"/>
                  </a:cubicBezTo>
                  <a:cubicBezTo>
                    <a:pt x="8" y="3"/>
                    <a:pt x="8" y="3"/>
                    <a:pt x="8" y="3"/>
                  </a:cubicBezTo>
                  <a:cubicBezTo>
                    <a:pt x="8" y="3"/>
                    <a:pt x="8" y="3"/>
                    <a:pt x="8" y="3"/>
                  </a:cubicBezTo>
                  <a:cubicBezTo>
                    <a:pt x="8" y="2"/>
                    <a:pt x="8" y="2"/>
                    <a:pt x="7" y="2"/>
                  </a:cubicBezTo>
                  <a:cubicBezTo>
                    <a:pt x="7" y="3"/>
                    <a:pt x="7" y="3"/>
                    <a:pt x="6" y="3"/>
                  </a:cubicBezTo>
                  <a:cubicBezTo>
                    <a:pt x="6" y="3"/>
                    <a:pt x="6" y="3"/>
                    <a:pt x="6" y="3"/>
                  </a:cubicBezTo>
                  <a:cubicBezTo>
                    <a:pt x="5" y="3"/>
                    <a:pt x="5" y="3"/>
                    <a:pt x="5" y="3"/>
                  </a:cubicBezTo>
                  <a:cubicBezTo>
                    <a:pt x="4" y="3"/>
                    <a:pt x="4" y="3"/>
                    <a:pt x="4" y="3"/>
                  </a:cubicBezTo>
                  <a:cubicBezTo>
                    <a:pt x="4" y="3"/>
                    <a:pt x="5" y="3"/>
                    <a:pt x="5" y="3"/>
                  </a:cubicBezTo>
                  <a:cubicBezTo>
                    <a:pt x="5" y="3"/>
                    <a:pt x="6" y="4"/>
                    <a:pt x="6" y="3"/>
                  </a:cubicBezTo>
                  <a:cubicBezTo>
                    <a:pt x="7" y="3"/>
                    <a:pt x="7" y="3"/>
                    <a:pt x="7" y="4"/>
                  </a:cubicBezTo>
                  <a:cubicBezTo>
                    <a:pt x="7" y="4"/>
                    <a:pt x="8" y="4"/>
                    <a:pt x="8" y="4"/>
                  </a:cubicBezTo>
                  <a:cubicBezTo>
                    <a:pt x="8" y="4"/>
                    <a:pt x="8" y="5"/>
                    <a:pt x="8" y="5"/>
                  </a:cubicBezTo>
                  <a:cubicBezTo>
                    <a:pt x="7" y="5"/>
                    <a:pt x="7" y="5"/>
                    <a:pt x="7" y="5"/>
                  </a:cubicBezTo>
                  <a:cubicBezTo>
                    <a:pt x="7" y="5"/>
                    <a:pt x="6" y="5"/>
                    <a:pt x="6" y="6"/>
                  </a:cubicBezTo>
                  <a:cubicBezTo>
                    <a:pt x="6" y="6"/>
                    <a:pt x="6" y="6"/>
                    <a:pt x="5" y="6"/>
                  </a:cubicBezTo>
                  <a:cubicBezTo>
                    <a:pt x="5" y="6"/>
                    <a:pt x="4" y="6"/>
                    <a:pt x="3" y="6"/>
                  </a:cubicBezTo>
                  <a:cubicBezTo>
                    <a:pt x="3" y="6"/>
                    <a:pt x="3" y="6"/>
                    <a:pt x="3" y="6"/>
                  </a:cubicBezTo>
                  <a:cubicBezTo>
                    <a:pt x="3" y="6"/>
                    <a:pt x="3" y="6"/>
                    <a:pt x="3" y="6"/>
                  </a:cubicBezTo>
                  <a:cubicBezTo>
                    <a:pt x="3" y="6"/>
                    <a:pt x="3" y="7"/>
                    <a:pt x="2" y="6"/>
                  </a:cubicBezTo>
                  <a:cubicBezTo>
                    <a:pt x="2" y="6"/>
                    <a:pt x="1" y="6"/>
                    <a:pt x="1" y="6"/>
                  </a:cubicBezTo>
                  <a:cubicBezTo>
                    <a:pt x="1" y="5"/>
                    <a:pt x="1" y="6"/>
                    <a:pt x="0" y="6"/>
                  </a:cubicBezTo>
                  <a:cubicBezTo>
                    <a:pt x="0" y="6"/>
                    <a:pt x="0" y="5"/>
                    <a:pt x="0" y="5"/>
                  </a:cubicBezTo>
                  <a:cubicBezTo>
                    <a:pt x="0" y="5"/>
                    <a:pt x="0" y="5"/>
                    <a:pt x="0" y="5"/>
                  </a:cubicBezTo>
                  <a:cubicBezTo>
                    <a:pt x="1" y="5"/>
                    <a:pt x="1" y="5"/>
                    <a:pt x="1" y="5"/>
                  </a:cubicBezTo>
                  <a:cubicBezTo>
                    <a:pt x="2" y="5"/>
                    <a:pt x="2" y="5"/>
                    <a:pt x="2" y="4"/>
                  </a:cubicBezTo>
                  <a:cubicBezTo>
                    <a:pt x="2" y="4"/>
                    <a:pt x="2" y="4"/>
                    <a:pt x="2" y="3"/>
                  </a:cubicBezTo>
                  <a:cubicBezTo>
                    <a:pt x="2" y="3"/>
                    <a:pt x="2" y="3"/>
                    <a:pt x="2" y="3"/>
                  </a:cubicBezTo>
                  <a:cubicBezTo>
                    <a:pt x="1" y="3"/>
                    <a:pt x="1" y="3"/>
                    <a:pt x="1" y="3"/>
                  </a:cubicBezTo>
                  <a:close/>
                  <a:moveTo>
                    <a:pt x="5" y="4"/>
                  </a:moveTo>
                  <a:cubicBezTo>
                    <a:pt x="5" y="4"/>
                    <a:pt x="5" y="4"/>
                    <a:pt x="5" y="4"/>
                  </a:cubicBezTo>
                  <a:cubicBezTo>
                    <a:pt x="5" y="5"/>
                    <a:pt x="5" y="5"/>
                    <a:pt x="5" y="5"/>
                  </a:cubicBezTo>
                  <a:cubicBezTo>
                    <a:pt x="5" y="5"/>
                    <a:pt x="5" y="5"/>
                    <a:pt x="5" y="4"/>
                  </a:cubicBezTo>
                  <a:cubicBezTo>
                    <a:pt x="5" y="4"/>
                    <a:pt x="5" y="4"/>
                    <a:pt x="5" y="4"/>
                  </a:cubicBezTo>
                  <a:close/>
                  <a:moveTo>
                    <a:pt x="6" y="4"/>
                  </a:moveTo>
                  <a:cubicBezTo>
                    <a:pt x="6" y="4"/>
                    <a:pt x="6" y="4"/>
                    <a:pt x="6" y="4"/>
                  </a:cubicBezTo>
                  <a:cubicBezTo>
                    <a:pt x="6" y="5"/>
                    <a:pt x="6" y="5"/>
                    <a:pt x="7" y="5"/>
                  </a:cubicBezTo>
                  <a:cubicBezTo>
                    <a:pt x="7" y="5"/>
                    <a:pt x="7" y="4"/>
                    <a:pt x="7" y="4"/>
                  </a:cubicBezTo>
                  <a:cubicBezTo>
                    <a:pt x="7" y="4"/>
                    <a:pt x="7" y="4"/>
                    <a:pt x="6" y="4"/>
                  </a:cubicBezTo>
                  <a:close/>
                  <a:moveTo>
                    <a:pt x="6" y="2"/>
                  </a:moveTo>
                  <a:cubicBezTo>
                    <a:pt x="6" y="2"/>
                    <a:pt x="6" y="2"/>
                    <a:pt x="7" y="2"/>
                  </a:cubicBezTo>
                  <a:cubicBezTo>
                    <a:pt x="7" y="2"/>
                    <a:pt x="7" y="2"/>
                    <a:pt x="7" y="2"/>
                  </a:cubicBezTo>
                  <a:cubicBezTo>
                    <a:pt x="7" y="2"/>
                    <a:pt x="7" y="2"/>
                    <a:pt x="7" y="2"/>
                  </a:cubicBezTo>
                  <a:cubicBezTo>
                    <a:pt x="6" y="2"/>
                    <a:pt x="6" y="2"/>
                    <a:pt x="6"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93" name="Freeform 108"/>
            <p:cNvSpPr>
              <a:spLocks noEditPoints="1"/>
            </p:cNvSpPr>
            <p:nvPr/>
          </p:nvSpPr>
          <p:spPr bwMode="auto">
            <a:xfrm>
              <a:off x="6364" y="2013"/>
              <a:ext cx="94" cy="89"/>
            </a:xfrm>
            <a:custGeom>
              <a:avLst/>
              <a:gdLst>
                <a:gd name="T0" fmla="*/ 7 w 7"/>
                <a:gd name="T1" fmla="*/ 3 h 5"/>
                <a:gd name="T2" fmla="*/ 7 w 7"/>
                <a:gd name="T3" fmla="*/ 4 h 5"/>
                <a:gd name="T4" fmla="*/ 7 w 7"/>
                <a:gd name="T5" fmla="*/ 5 h 5"/>
                <a:gd name="T6" fmla="*/ 6 w 7"/>
                <a:gd name="T7" fmla="*/ 4 h 5"/>
                <a:gd name="T8" fmla="*/ 5 w 7"/>
                <a:gd name="T9" fmla="*/ 4 h 5"/>
                <a:gd name="T10" fmla="*/ 3 w 7"/>
                <a:gd name="T11" fmla="*/ 4 h 5"/>
                <a:gd name="T12" fmla="*/ 3 w 7"/>
                <a:gd name="T13" fmla="*/ 4 h 5"/>
                <a:gd name="T14" fmla="*/ 3 w 7"/>
                <a:gd name="T15" fmla="*/ 3 h 5"/>
                <a:gd name="T16" fmla="*/ 3 w 7"/>
                <a:gd name="T17" fmla="*/ 3 h 5"/>
                <a:gd name="T18" fmla="*/ 2 w 7"/>
                <a:gd name="T19" fmla="*/ 3 h 5"/>
                <a:gd name="T20" fmla="*/ 2 w 7"/>
                <a:gd name="T21" fmla="*/ 3 h 5"/>
                <a:gd name="T22" fmla="*/ 2 w 7"/>
                <a:gd name="T23" fmla="*/ 3 h 5"/>
                <a:gd name="T24" fmla="*/ 1 w 7"/>
                <a:gd name="T25" fmla="*/ 2 h 5"/>
                <a:gd name="T26" fmla="*/ 1 w 7"/>
                <a:gd name="T27" fmla="*/ 2 h 5"/>
                <a:gd name="T28" fmla="*/ 0 w 7"/>
                <a:gd name="T29" fmla="*/ 2 h 5"/>
                <a:gd name="T30" fmla="*/ 0 w 7"/>
                <a:gd name="T31" fmla="*/ 1 h 5"/>
                <a:gd name="T32" fmla="*/ 0 w 7"/>
                <a:gd name="T33" fmla="*/ 0 h 5"/>
                <a:gd name="T34" fmla="*/ 2 w 7"/>
                <a:gd name="T35" fmla="*/ 0 h 5"/>
                <a:gd name="T36" fmla="*/ 2 w 7"/>
                <a:gd name="T37" fmla="*/ 0 h 5"/>
                <a:gd name="T38" fmla="*/ 3 w 7"/>
                <a:gd name="T39" fmla="*/ 1 h 5"/>
                <a:gd name="T40" fmla="*/ 4 w 7"/>
                <a:gd name="T41" fmla="*/ 1 h 5"/>
                <a:gd name="T42" fmla="*/ 5 w 7"/>
                <a:gd name="T43" fmla="*/ 1 h 5"/>
                <a:gd name="T44" fmla="*/ 5 w 7"/>
                <a:gd name="T45" fmla="*/ 1 h 5"/>
                <a:gd name="T46" fmla="*/ 6 w 7"/>
                <a:gd name="T47" fmla="*/ 2 h 5"/>
                <a:gd name="T48" fmla="*/ 6 w 7"/>
                <a:gd name="T49" fmla="*/ 2 h 5"/>
                <a:gd name="T50" fmla="*/ 6 w 7"/>
                <a:gd name="T51" fmla="*/ 3 h 5"/>
                <a:gd name="T52" fmla="*/ 7 w 7"/>
                <a:gd name="T53" fmla="*/ 3 h 5"/>
                <a:gd name="T54" fmla="*/ 1 w 7"/>
                <a:gd name="T55" fmla="*/ 1 h 5"/>
                <a:gd name="T56" fmla="*/ 1 w 7"/>
                <a:gd name="T57" fmla="*/ 2 h 5"/>
                <a:gd name="T58" fmla="*/ 1 w 7"/>
                <a:gd name="T59" fmla="*/ 1 h 5"/>
                <a:gd name="T60" fmla="*/ 1 w 7"/>
                <a:gd name="T61" fmla="*/ 1 h 5"/>
                <a:gd name="T62" fmla="*/ 1 w 7"/>
                <a:gd name="T63" fmla="*/ 1 h 5"/>
                <a:gd name="T64" fmla="*/ 5 w 7"/>
                <a:gd name="T65" fmla="*/ 3 h 5"/>
                <a:gd name="T66" fmla="*/ 5 w 7"/>
                <a:gd name="T67" fmla="*/ 3 h 5"/>
                <a:gd name="T68" fmla="*/ 5 w 7"/>
                <a:gd name="T69" fmla="*/ 3 h 5"/>
                <a:gd name="T70" fmla="*/ 5 w 7"/>
                <a:gd name="T71" fmla="*/ 3 h 5"/>
                <a:gd name="T72" fmla="*/ 5 w 7"/>
                <a:gd name="T73" fmla="*/ 3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 h="5">
                  <a:moveTo>
                    <a:pt x="7" y="3"/>
                  </a:moveTo>
                  <a:cubicBezTo>
                    <a:pt x="7" y="4"/>
                    <a:pt x="7" y="4"/>
                    <a:pt x="7" y="4"/>
                  </a:cubicBezTo>
                  <a:cubicBezTo>
                    <a:pt x="7" y="5"/>
                    <a:pt x="7" y="5"/>
                    <a:pt x="7" y="5"/>
                  </a:cubicBezTo>
                  <a:cubicBezTo>
                    <a:pt x="7" y="5"/>
                    <a:pt x="6" y="5"/>
                    <a:pt x="6" y="4"/>
                  </a:cubicBezTo>
                  <a:cubicBezTo>
                    <a:pt x="5" y="4"/>
                    <a:pt x="5" y="4"/>
                    <a:pt x="5" y="4"/>
                  </a:cubicBezTo>
                  <a:cubicBezTo>
                    <a:pt x="4" y="4"/>
                    <a:pt x="4" y="4"/>
                    <a:pt x="3" y="4"/>
                  </a:cubicBezTo>
                  <a:cubicBezTo>
                    <a:pt x="3" y="4"/>
                    <a:pt x="3" y="4"/>
                    <a:pt x="3" y="4"/>
                  </a:cubicBezTo>
                  <a:cubicBezTo>
                    <a:pt x="3" y="4"/>
                    <a:pt x="3" y="4"/>
                    <a:pt x="3" y="3"/>
                  </a:cubicBezTo>
                  <a:cubicBezTo>
                    <a:pt x="3" y="3"/>
                    <a:pt x="3" y="3"/>
                    <a:pt x="3" y="3"/>
                  </a:cubicBezTo>
                  <a:cubicBezTo>
                    <a:pt x="2" y="3"/>
                    <a:pt x="2" y="3"/>
                    <a:pt x="2" y="3"/>
                  </a:cubicBezTo>
                  <a:cubicBezTo>
                    <a:pt x="2" y="3"/>
                    <a:pt x="2" y="3"/>
                    <a:pt x="2" y="3"/>
                  </a:cubicBezTo>
                  <a:cubicBezTo>
                    <a:pt x="2" y="3"/>
                    <a:pt x="2" y="3"/>
                    <a:pt x="2" y="3"/>
                  </a:cubicBezTo>
                  <a:cubicBezTo>
                    <a:pt x="1" y="3"/>
                    <a:pt x="1" y="3"/>
                    <a:pt x="1" y="2"/>
                  </a:cubicBezTo>
                  <a:cubicBezTo>
                    <a:pt x="1" y="2"/>
                    <a:pt x="1" y="2"/>
                    <a:pt x="1" y="2"/>
                  </a:cubicBezTo>
                  <a:cubicBezTo>
                    <a:pt x="0" y="2"/>
                    <a:pt x="0" y="2"/>
                    <a:pt x="0" y="2"/>
                  </a:cubicBezTo>
                  <a:cubicBezTo>
                    <a:pt x="0" y="2"/>
                    <a:pt x="0" y="1"/>
                    <a:pt x="0" y="1"/>
                  </a:cubicBezTo>
                  <a:cubicBezTo>
                    <a:pt x="0" y="1"/>
                    <a:pt x="0" y="1"/>
                    <a:pt x="0" y="0"/>
                  </a:cubicBezTo>
                  <a:cubicBezTo>
                    <a:pt x="1" y="0"/>
                    <a:pt x="1" y="0"/>
                    <a:pt x="2" y="0"/>
                  </a:cubicBezTo>
                  <a:cubicBezTo>
                    <a:pt x="2" y="0"/>
                    <a:pt x="2" y="0"/>
                    <a:pt x="2" y="0"/>
                  </a:cubicBezTo>
                  <a:cubicBezTo>
                    <a:pt x="3" y="0"/>
                    <a:pt x="3" y="1"/>
                    <a:pt x="3" y="1"/>
                  </a:cubicBezTo>
                  <a:cubicBezTo>
                    <a:pt x="3" y="1"/>
                    <a:pt x="4" y="1"/>
                    <a:pt x="4" y="1"/>
                  </a:cubicBezTo>
                  <a:cubicBezTo>
                    <a:pt x="4" y="1"/>
                    <a:pt x="5" y="1"/>
                    <a:pt x="5" y="1"/>
                  </a:cubicBezTo>
                  <a:cubicBezTo>
                    <a:pt x="5" y="1"/>
                    <a:pt x="5" y="1"/>
                    <a:pt x="5" y="1"/>
                  </a:cubicBezTo>
                  <a:cubicBezTo>
                    <a:pt x="5" y="2"/>
                    <a:pt x="6" y="2"/>
                    <a:pt x="6" y="2"/>
                  </a:cubicBezTo>
                  <a:cubicBezTo>
                    <a:pt x="6" y="2"/>
                    <a:pt x="6" y="2"/>
                    <a:pt x="6" y="2"/>
                  </a:cubicBezTo>
                  <a:cubicBezTo>
                    <a:pt x="6" y="2"/>
                    <a:pt x="6" y="2"/>
                    <a:pt x="6" y="3"/>
                  </a:cubicBezTo>
                  <a:cubicBezTo>
                    <a:pt x="6" y="3"/>
                    <a:pt x="7" y="3"/>
                    <a:pt x="7" y="3"/>
                  </a:cubicBezTo>
                  <a:close/>
                  <a:moveTo>
                    <a:pt x="1" y="1"/>
                  </a:moveTo>
                  <a:cubicBezTo>
                    <a:pt x="1" y="1"/>
                    <a:pt x="1" y="2"/>
                    <a:pt x="1" y="2"/>
                  </a:cubicBezTo>
                  <a:cubicBezTo>
                    <a:pt x="1" y="2"/>
                    <a:pt x="1" y="2"/>
                    <a:pt x="1" y="1"/>
                  </a:cubicBezTo>
                  <a:cubicBezTo>
                    <a:pt x="1" y="1"/>
                    <a:pt x="1" y="1"/>
                    <a:pt x="1" y="1"/>
                  </a:cubicBezTo>
                  <a:cubicBezTo>
                    <a:pt x="1" y="1"/>
                    <a:pt x="1" y="1"/>
                    <a:pt x="1" y="1"/>
                  </a:cubicBezTo>
                  <a:close/>
                  <a:moveTo>
                    <a:pt x="5" y="3"/>
                  </a:moveTo>
                  <a:cubicBezTo>
                    <a:pt x="5" y="3"/>
                    <a:pt x="5" y="3"/>
                    <a:pt x="5" y="3"/>
                  </a:cubicBezTo>
                  <a:cubicBezTo>
                    <a:pt x="5" y="3"/>
                    <a:pt x="5" y="3"/>
                    <a:pt x="5" y="3"/>
                  </a:cubicBezTo>
                  <a:cubicBezTo>
                    <a:pt x="5" y="3"/>
                    <a:pt x="5" y="3"/>
                    <a:pt x="5" y="3"/>
                  </a:cubicBezTo>
                  <a:cubicBezTo>
                    <a:pt x="5" y="3"/>
                    <a:pt x="5" y="3"/>
                    <a:pt x="5"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94" name="Freeform 109"/>
            <p:cNvSpPr>
              <a:spLocks noEditPoints="1"/>
            </p:cNvSpPr>
            <p:nvPr/>
          </p:nvSpPr>
          <p:spPr bwMode="auto">
            <a:xfrm>
              <a:off x="6499" y="1995"/>
              <a:ext cx="67" cy="53"/>
            </a:xfrm>
            <a:custGeom>
              <a:avLst/>
              <a:gdLst>
                <a:gd name="T0" fmla="*/ 3 w 5"/>
                <a:gd name="T1" fmla="*/ 2 h 3"/>
                <a:gd name="T2" fmla="*/ 3 w 5"/>
                <a:gd name="T3" fmla="*/ 2 h 3"/>
                <a:gd name="T4" fmla="*/ 3 w 5"/>
                <a:gd name="T5" fmla="*/ 2 h 3"/>
                <a:gd name="T6" fmla="*/ 3 w 5"/>
                <a:gd name="T7" fmla="*/ 2 h 3"/>
                <a:gd name="T8" fmla="*/ 2 w 5"/>
                <a:gd name="T9" fmla="*/ 2 h 3"/>
                <a:gd name="T10" fmla="*/ 2 w 5"/>
                <a:gd name="T11" fmla="*/ 1 h 3"/>
                <a:gd name="T12" fmla="*/ 2 w 5"/>
                <a:gd name="T13" fmla="*/ 1 h 3"/>
                <a:gd name="T14" fmla="*/ 1 w 5"/>
                <a:gd name="T15" fmla="*/ 2 h 3"/>
                <a:gd name="T16" fmla="*/ 0 w 5"/>
                <a:gd name="T17" fmla="*/ 1 h 3"/>
                <a:gd name="T18" fmla="*/ 1 w 5"/>
                <a:gd name="T19" fmla="*/ 1 h 3"/>
                <a:gd name="T20" fmla="*/ 2 w 5"/>
                <a:gd name="T21" fmla="*/ 1 h 3"/>
                <a:gd name="T22" fmla="*/ 3 w 5"/>
                <a:gd name="T23" fmla="*/ 1 h 3"/>
                <a:gd name="T24" fmla="*/ 4 w 5"/>
                <a:gd name="T25" fmla="*/ 1 h 3"/>
                <a:gd name="T26" fmla="*/ 4 w 5"/>
                <a:gd name="T27" fmla="*/ 1 h 3"/>
                <a:gd name="T28" fmla="*/ 5 w 5"/>
                <a:gd name="T29" fmla="*/ 1 h 3"/>
                <a:gd name="T30" fmla="*/ 5 w 5"/>
                <a:gd name="T31" fmla="*/ 2 h 3"/>
                <a:gd name="T32" fmla="*/ 5 w 5"/>
                <a:gd name="T33" fmla="*/ 3 h 3"/>
                <a:gd name="T34" fmla="*/ 5 w 5"/>
                <a:gd name="T35" fmla="*/ 2 h 3"/>
                <a:gd name="T36" fmla="*/ 4 w 5"/>
                <a:gd name="T37" fmla="*/ 3 h 3"/>
                <a:gd name="T38" fmla="*/ 2 w 5"/>
                <a:gd name="T39" fmla="*/ 2 h 3"/>
                <a:gd name="T40" fmla="*/ 3 w 5"/>
                <a:gd name="T41" fmla="*/ 2 h 3"/>
                <a:gd name="T42" fmla="*/ 4 w 5"/>
                <a:gd name="T43" fmla="*/ 2 h 3"/>
                <a:gd name="T44" fmla="*/ 4 w 5"/>
                <a:gd name="T45" fmla="*/ 2 h 3"/>
                <a:gd name="T46" fmla="*/ 4 w 5"/>
                <a:gd name="T47" fmla="*/ 2 h 3"/>
                <a:gd name="T48" fmla="*/ 4 w 5"/>
                <a:gd name="T49" fmla="*/ 2 h 3"/>
                <a:gd name="T50" fmla="*/ 4 w 5"/>
                <a:gd name="T51"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 h="3">
                  <a:moveTo>
                    <a:pt x="3" y="2"/>
                  </a:moveTo>
                  <a:cubicBezTo>
                    <a:pt x="3" y="2"/>
                    <a:pt x="3" y="2"/>
                    <a:pt x="3" y="2"/>
                  </a:cubicBezTo>
                  <a:cubicBezTo>
                    <a:pt x="3" y="2"/>
                    <a:pt x="3" y="2"/>
                    <a:pt x="3" y="2"/>
                  </a:cubicBezTo>
                  <a:cubicBezTo>
                    <a:pt x="3" y="2"/>
                    <a:pt x="3" y="2"/>
                    <a:pt x="3" y="2"/>
                  </a:cubicBezTo>
                  <a:cubicBezTo>
                    <a:pt x="3" y="2"/>
                    <a:pt x="2" y="2"/>
                    <a:pt x="2" y="2"/>
                  </a:cubicBezTo>
                  <a:cubicBezTo>
                    <a:pt x="2" y="2"/>
                    <a:pt x="2" y="1"/>
                    <a:pt x="2" y="1"/>
                  </a:cubicBezTo>
                  <a:cubicBezTo>
                    <a:pt x="2" y="1"/>
                    <a:pt x="2" y="1"/>
                    <a:pt x="2" y="1"/>
                  </a:cubicBezTo>
                  <a:cubicBezTo>
                    <a:pt x="1" y="2"/>
                    <a:pt x="1" y="2"/>
                    <a:pt x="1" y="2"/>
                  </a:cubicBezTo>
                  <a:cubicBezTo>
                    <a:pt x="0" y="2"/>
                    <a:pt x="0" y="2"/>
                    <a:pt x="0" y="1"/>
                  </a:cubicBezTo>
                  <a:cubicBezTo>
                    <a:pt x="0" y="1"/>
                    <a:pt x="1" y="1"/>
                    <a:pt x="1" y="1"/>
                  </a:cubicBezTo>
                  <a:cubicBezTo>
                    <a:pt x="1" y="1"/>
                    <a:pt x="2" y="1"/>
                    <a:pt x="2" y="1"/>
                  </a:cubicBezTo>
                  <a:cubicBezTo>
                    <a:pt x="2" y="0"/>
                    <a:pt x="3" y="0"/>
                    <a:pt x="3" y="1"/>
                  </a:cubicBezTo>
                  <a:cubicBezTo>
                    <a:pt x="3" y="1"/>
                    <a:pt x="3" y="1"/>
                    <a:pt x="4" y="1"/>
                  </a:cubicBezTo>
                  <a:cubicBezTo>
                    <a:pt x="4" y="1"/>
                    <a:pt x="4" y="1"/>
                    <a:pt x="4" y="1"/>
                  </a:cubicBezTo>
                  <a:cubicBezTo>
                    <a:pt x="4" y="1"/>
                    <a:pt x="5" y="1"/>
                    <a:pt x="5" y="1"/>
                  </a:cubicBezTo>
                  <a:cubicBezTo>
                    <a:pt x="5" y="1"/>
                    <a:pt x="5" y="2"/>
                    <a:pt x="5" y="2"/>
                  </a:cubicBezTo>
                  <a:cubicBezTo>
                    <a:pt x="5" y="2"/>
                    <a:pt x="5" y="2"/>
                    <a:pt x="5" y="3"/>
                  </a:cubicBezTo>
                  <a:cubicBezTo>
                    <a:pt x="5" y="2"/>
                    <a:pt x="5" y="2"/>
                    <a:pt x="5" y="2"/>
                  </a:cubicBezTo>
                  <a:cubicBezTo>
                    <a:pt x="5" y="3"/>
                    <a:pt x="4" y="2"/>
                    <a:pt x="4" y="3"/>
                  </a:cubicBezTo>
                  <a:cubicBezTo>
                    <a:pt x="3" y="3"/>
                    <a:pt x="3" y="2"/>
                    <a:pt x="2" y="2"/>
                  </a:cubicBezTo>
                  <a:cubicBezTo>
                    <a:pt x="3" y="2"/>
                    <a:pt x="3" y="2"/>
                    <a:pt x="3" y="2"/>
                  </a:cubicBezTo>
                  <a:close/>
                  <a:moveTo>
                    <a:pt x="4" y="2"/>
                  </a:moveTo>
                  <a:cubicBezTo>
                    <a:pt x="4" y="2"/>
                    <a:pt x="4" y="2"/>
                    <a:pt x="4" y="2"/>
                  </a:cubicBezTo>
                  <a:cubicBezTo>
                    <a:pt x="4" y="2"/>
                    <a:pt x="4" y="2"/>
                    <a:pt x="4" y="2"/>
                  </a:cubicBezTo>
                  <a:cubicBezTo>
                    <a:pt x="4" y="2"/>
                    <a:pt x="4" y="2"/>
                    <a:pt x="4" y="2"/>
                  </a:cubicBezTo>
                  <a:cubicBezTo>
                    <a:pt x="4" y="2"/>
                    <a:pt x="4" y="2"/>
                    <a:pt x="4"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95" name="Freeform 110"/>
            <p:cNvSpPr/>
            <p:nvPr/>
          </p:nvSpPr>
          <p:spPr bwMode="auto">
            <a:xfrm>
              <a:off x="6512" y="2066"/>
              <a:ext cx="27" cy="36"/>
            </a:xfrm>
            <a:custGeom>
              <a:avLst/>
              <a:gdLst>
                <a:gd name="T0" fmla="*/ 2 w 2"/>
                <a:gd name="T1" fmla="*/ 2 h 2"/>
                <a:gd name="T2" fmla="*/ 2 w 2"/>
                <a:gd name="T3" fmla="*/ 1 h 2"/>
                <a:gd name="T4" fmla="*/ 2 w 2"/>
                <a:gd name="T5" fmla="*/ 0 h 2"/>
                <a:gd name="T6" fmla="*/ 1 w 2"/>
                <a:gd name="T7" fmla="*/ 0 h 2"/>
                <a:gd name="T8" fmla="*/ 1 w 2"/>
                <a:gd name="T9" fmla="*/ 0 h 2"/>
                <a:gd name="T10" fmla="*/ 1 w 2"/>
                <a:gd name="T11" fmla="*/ 1 h 2"/>
                <a:gd name="T12" fmla="*/ 0 w 2"/>
                <a:gd name="T13" fmla="*/ 2 h 2"/>
                <a:gd name="T14" fmla="*/ 1 w 2"/>
                <a:gd name="T15" fmla="*/ 2 h 2"/>
                <a:gd name="T16" fmla="*/ 2 w 2"/>
                <a:gd name="T17"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2">
                  <a:moveTo>
                    <a:pt x="2" y="2"/>
                  </a:moveTo>
                  <a:cubicBezTo>
                    <a:pt x="2" y="2"/>
                    <a:pt x="2" y="2"/>
                    <a:pt x="2" y="1"/>
                  </a:cubicBezTo>
                  <a:cubicBezTo>
                    <a:pt x="2" y="1"/>
                    <a:pt x="2" y="0"/>
                    <a:pt x="2" y="0"/>
                  </a:cubicBezTo>
                  <a:cubicBezTo>
                    <a:pt x="2" y="0"/>
                    <a:pt x="2" y="0"/>
                    <a:pt x="1" y="0"/>
                  </a:cubicBezTo>
                  <a:cubicBezTo>
                    <a:pt x="1" y="0"/>
                    <a:pt x="1" y="0"/>
                    <a:pt x="1" y="0"/>
                  </a:cubicBezTo>
                  <a:cubicBezTo>
                    <a:pt x="1" y="0"/>
                    <a:pt x="1" y="1"/>
                    <a:pt x="1" y="1"/>
                  </a:cubicBezTo>
                  <a:cubicBezTo>
                    <a:pt x="0" y="1"/>
                    <a:pt x="0" y="1"/>
                    <a:pt x="0" y="2"/>
                  </a:cubicBezTo>
                  <a:cubicBezTo>
                    <a:pt x="0" y="2"/>
                    <a:pt x="1" y="2"/>
                    <a:pt x="1" y="2"/>
                  </a:cubicBezTo>
                  <a:cubicBezTo>
                    <a:pt x="1" y="2"/>
                    <a:pt x="1" y="2"/>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96" name="Freeform 111"/>
            <p:cNvSpPr/>
            <p:nvPr/>
          </p:nvSpPr>
          <p:spPr bwMode="auto">
            <a:xfrm>
              <a:off x="6296" y="1995"/>
              <a:ext cx="41" cy="53"/>
            </a:xfrm>
            <a:custGeom>
              <a:avLst/>
              <a:gdLst>
                <a:gd name="T0" fmla="*/ 3 w 3"/>
                <a:gd name="T1" fmla="*/ 0 h 3"/>
                <a:gd name="T2" fmla="*/ 2 w 3"/>
                <a:gd name="T3" fmla="*/ 1 h 3"/>
                <a:gd name="T4" fmla="*/ 1 w 3"/>
                <a:gd name="T5" fmla="*/ 1 h 3"/>
                <a:gd name="T6" fmla="*/ 1 w 3"/>
                <a:gd name="T7" fmla="*/ 1 h 3"/>
                <a:gd name="T8" fmla="*/ 0 w 3"/>
                <a:gd name="T9" fmla="*/ 1 h 3"/>
                <a:gd name="T10" fmla="*/ 1 w 3"/>
                <a:gd name="T11" fmla="*/ 0 h 3"/>
                <a:gd name="T12" fmla="*/ 0 w 3"/>
                <a:gd name="T13" fmla="*/ 0 h 3"/>
                <a:gd name="T14" fmla="*/ 0 w 3"/>
                <a:gd name="T15" fmla="*/ 1 h 3"/>
                <a:gd name="T16" fmla="*/ 1 w 3"/>
                <a:gd name="T17" fmla="*/ 3 h 3"/>
                <a:gd name="T18" fmla="*/ 1 w 3"/>
                <a:gd name="T19" fmla="*/ 3 h 3"/>
                <a:gd name="T20" fmla="*/ 1 w 3"/>
                <a:gd name="T21" fmla="*/ 3 h 3"/>
                <a:gd name="T22" fmla="*/ 1 w 3"/>
                <a:gd name="T23" fmla="*/ 2 h 3"/>
                <a:gd name="T24" fmla="*/ 1 w 3"/>
                <a:gd name="T25" fmla="*/ 2 h 3"/>
                <a:gd name="T26" fmla="*/ 3 w 3"/>
                <a:gd name="T27" fmla="*/ 1 h 3"/>
                <a:gd name="T28" fmla="*/ 3 w 3"/>
                <a:gd name="T29"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 h="3">
                  <a:moveTo>
                    <a:pt x="3" y="0"/>
                  </a:moveTo>
                  <a:cubicBezTo>
                    <a:pt x="3" y="0"/>
                    <a:pt x="2" y="0"/>
                    <a:pt x="2" y="1"/>
                  </a:cubicBezTo>
                  <a:cubicBezTo>
                    <a:pt x="2" y="1"/>
                    <a:pt x="1" y="1"/>
                    <a:pt x="1" y="1"/>
                  </a:cubicBezTo>
                  <a:cubicBezTo>
                    <a:pt x="1" y="1"/>
                    <a:pt x="1" y="1"/>
                    <a:pt x="1" y="1"/>
                  </a:cubicBezTo>
                  <a:cubicBezTo>
                    <a:pt x="1" y="1"/>
                    <a:pt x="0" y="1"/>
                    <a:pt x="0" y="1"/>
                  </a:cubicBezTo>
                  <a:cubicBezTo>
                    <a:pt x="0" y="1"/>
                    <a:pt x="0" y="1"/>
                    <a:pt x="1" y="0"/>
                  </a:cubicBezTo>
                  <a:cubicBezTo>
                    <a:pt x="0" y="0"/>
                    <a:pt x="0" y="0"/>
                    <a:pt x="0" y="0"/>
                  </a:cubicBezTo>
                  <a:cubicBezTo>
                    <a:pt x="0" y="0"/>
                    <a:pt x="0" y="0"/>
                    <a:pt x="0" y="1"/>
                  </a:cubicBezTo>
                  <a:cubicBezTo>
                    <a:pt x="0" y="1"/>
                    <a:pt x="0" y="2"/>
                    <a:pt x="1" y="3"/>
                  </a:cubicBezTo>
                  <a:cubicBezTo>
                    <a:pt x="1" y="3"/>
                    <a:pt x="1" y="3"/>
                    <a:pt x="1" y="3"/>
                  </a:cubicBezTo>
                  <a:cubicBezTo>
                    <a:pt x="1" y="3"/>
                    <a:pt x="1" y="3"/>
                    <a:pt x="1" y="3"/>
                  </a:cubicBezTo>
                  <a:cubicBezTo>
                    <a:pt x="1" y="2"/>
                    <a:pt x="1" y="2"/>
                    <a:pt x="1" y="2"/>
                  </a:cubicBezTo>
                  <a:cubicBezTo>
                    <a:pt x="1" y="2"/>
                    <a:pt x="1" y="2"/>
                    <a:pt x="1" y="2"/>
                  </a:cubicBezTo>
                  <a:cubicBezTo>
                    <a:pt x="2" y="2"/>
                    <a:pt x="2" y="1"/>
                    <a:pt x="3" y="1"/>
                  </a:cubicBezTo>
                  <a:cubicBezTo>
                    <a:pt x="3" y="1"/>
                    <a:pt x="3"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97" name="Freeform 112"/>
            <p:cNvSpPr/>
            <p:nvPr/>
          </p:nvSpPr>
          <p:spPr bwMode="auto">
            <a:xfrm>
              <a:off x="4463" y="1995"/>
              <a:ext cx="27" cy="36"/>
            </a:xfrm>
            <a:custGeom>
              <a:avLst/>
              <a:gdLst>
                <a:gd name="T0" fmla="*/ 2 w 2"/>
                <a:gd name="T1" fmla="*/ 2 h 2"/>
                <a:gd name="T2" fmla="*/ 1 w 2"/>
                <a:gd name="T3" fmla="*/ 1 h 2"/>
                <a:gd name="T4" fmla="*/ 2 w 2"/>
                <a:gd name="T5" fmla="*/ 0 h 2"/>
                <a:gd name="T6" fmla="*/ 1 w 2"/>
                <a:gd name="T7" fmla="*/ 0 h 2"/>
                <a:gd name="T8" fmla="*/ 1 w 2"/>
                <a:gd name="T9" fmla="*/ 0 h 2"/>
                <a:gd name="T10" fmla="*/ 0 w 2"/>
                <a:gd name="T11" fmla="*/ 1 h 2"/>
                <a:gd name="T12" fmla="*/ 0 w 2"/>
                <a:gd name="T13" fmla="*/ 2 h 2"/>
                <a:gd name="T14" fmla="*/ 1 w 2"/>
                <a:gd name="T15" fmla="*/ 2 h 2"/>
                <a:gd name="T16" fmla="*/ 1 w 2"/>
                <a:gd name="T17" fmla="*/ 2 h 2"/>
                <a:gd name="T18" fmla="*/ 2 w 2"/>
                <a:gd name="T19" fmla="*/ 2 h 2"/>
                <a:gd name="T20" fmla="*/ 2 w 2"/>
                <a:gd name="T21" fmla="*/ 1 h 2"/>
                <a:gd name="T22" fmla="*/ 2 w 2"/>
                <a:gd name="T23"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 h="2">
                  <a:moveTo>
                    <a:pt x="2" y="2"/>
                  </a:moveTo>
                  <a:cubicBezTo>
                    <a:pt x="1" y="1"/>
                    <a:pt x="1" y="1"/>
                    <a:pt x="1" y="1"/>
                  </a:cubicBezTo>
                  <a:cubicBezTo>
                    <a:pt x="2" y="1"/>
                    <a:pt x="2" y="0"/>
                    <a:pt x="2" y="0"/>
                  </a:cubicBezTo>
                  <a:cubicBezTo>
                    <a:pt x="2" y="0"/>
                    <a:pt x="2" y="0"/>
                    <a:pt x="1" y="0"/>
                  </a:cubicBezTo>
                  <a:cubicBezTo>
                    <a:pt x="1" y="0"/>
                    <a:pt x="1" y="0"/>
                    <a:pt x="1" y="0"/>
                  </a:cubicBezTo>
                  <a:cubicBezTo>
                    <a:pt x="1" y="1"/>
                    <a:pt x="1" y="1"/>
                    <a:pt x="0" y="1"/>
                  </a:cubicBezTo>
                  <a:cubicBezTo>
                    <a:pt x="0" y="1"/>
                    <a:pt x="0" y="2"/>
                    <a:pt x="0" y="2"/>
                  </a:cubicBezTo>
                  <a:cubicBezTo>
                    <a:pt x="0" y="2"/>
                    <a:pt x="1" y="2"/>
                    <a:pt x="1" y="2"/>
                  </a:cubicBezTo>
                  <a:cubicBezTo>
                    <a:pt x="1" y="2"/>
                    <a:pt x="1" y="2"/>
                    <a:pt x="1" y="2"/>
                  </a:cubicBezTo>
                  <a:cubicBezTo>
                    <a:pt x="1" y="2"/>
                    <a:pt x="2" y="2"/>
                    <a:pt x="2" y="2"/>
                  </a:cubicBezTo>
                  <a:cubicBezTo>
                    <a:pt x="2" y="2"/>
                    <a:pt x="2" y="2"/>
                    <a:pt x="2" y="1"/>
                  </a:cubicBezTo>
                  <a:lnTo>
                    <a:pt x="2"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98" name="Freeform 113"/>
            <p:cNvSpPr/>
            <p:nvPr/>
          </p:nvSpPr>
          <p:spPr bwMode="auto">
            <a:xfrm>
              <a:off x="6458" y="2031"/>
              <a:ext cx="27" cy="35"/>
            </a:xfrm>
            <a:custGeom>
              <a:avLst/>
              <a:gdLst>
                <a:gd name="T0" fmla="*/ 0 w 2"/>
                <a:gd name="T1" fmla="*/ 1 h 2"/>
                <a:gd name="T2" fmla="*/ 1 w 2"/>
                <a:gd name="T3" fmla="*/ 1 h 2"/>
                <a:gd name="T4" fmla="*/ 2 w 2"/>
                <a:gd name="T5" fmla="*/ 1 h 2"/>
                <a:gd name="T6" fmla="*/ 2 w 2"/>
                <a:gd name="T7" fmla="*/ 1 h 2"/>
                <a:gd name="T8" fmla="*/ 2 w 2"/>
                <a:gd name="T9" fmla="*/ 1 h 2"/>
                <a:gd name="T10" fmla="*/ 1 w 2"/>
                <a:gd name="T11" fmla="*/ 1 h 2"/>
                <a:gd name="T12" fmla="*/ 1 w 2"/>
                <a:gd name="T13" fmla="*/ 0 h 2"/>
                <a:gd name="T14" fmla="*/ 1 w 2"/>
                <a:gd name="T15" fmla="*/ 0 h 2"/>
                <a:gd name="T16" fmla="*/ 1 w 2"/>
                <a:gd name="T17" fmla="*/ 0 h 2"/>
                <a:gd name="T18" fmla="*/ 0 w 2"/>
                <a:gd name="T19" fmla="*/ 0 h 2"/>
                <a:gd name="T20" fmla="*/ 0 w 2"/>
                <a:gd name="T21" fmla="*/ 0 h 2"/>
                <a:gd name="T22" fmla="*/ 0 w 2"/>
                <a:gd name="T23" fmla="*/ 0 h 2"/>
                <a:gd name="T24" fmla="*/ 1 w 2"/>
                <a:gd name="T25" fmla="*/ 1 h 2"/>
                <a:gd name="T26" fmla="*/ 0 w 2"/>
                <a:gd name="T27"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 h="2">
                  <a:moveTo>
                    <a:pt x="0" y="1"/>
                  </a:moveTo>
                  <a:cubicBezTo>
                    <a:pt x="1" y="1"/>
                    <a:pt x="1" y="1"/>
                    <a:pt x="1" y="1"/>
                  </a:cubicBezTo>
                  <a:cubicBezTo>
                    <a:pt x="1" y="1"/>
                    <a:pt x="2" y="1"/>
                    <a:pt x="2" y="1"/>
                  </a:cubicBezTo>
                  <a:cubicBezTo>
                    <a:pt x="2" y="2"/>
                    <a:pt x="2" y="1"/>
                    <a:pt x="2" y="1"/>
                  </a:cubicBezTo>
                  <a:cubicBezTo>
                    <a:pt x="2" y="1"/>
                    <a:pt x="2" y="1"/>
                    <a:pt x="2" y="1"/>
                  </a:cubicBezTo>
                  <a:cubicBezTo>
                    <a:pt x="2" y="1"/>
                    <a:pt x="1" y="1"/>
                    <a:pt x="1" y="1"/>
                  </a:cubicBezTo>
                  <a:cubicBezTo>
                    <a:pt x="1" y="1"/>
                    <a:pt x="1" y="1"/>
                    <a:pt x="1" y="0"/>
                  </a:cubicBezTo>
                  <a:cubicBezTo>
                    <a:pt x="1" y="0"/>
                    <a:pt x="1" y="0"/>
                    <a:pt x="1" y="0"/>
                  </a:cubicBezTo>
                  <a:cubicBezTo>
                    <a:pt x="1" y="0"/>
                    <a:pt x="1" y="0"/>
                    <a:pt x="1" y="0"/>
                  </a:cubicBezTo>
                  <a:cubicBezTo>
                    <a:pt x="1" y="0"/>
                    <a:pt x="1" y="0"/>
                    <a:pt x="0" y="0"/>
                  </a:cubicBezTo>
                  <a:cubicBezTo>
                    <a:pt x="0" y="0"/>
                    <a:pt x="0" y="0"/>
                    <a:pt x="0" y="0"/>
                  </a:cubicBezTo>
                  <a:cubicBezTo>
                    <a:pt x="0" y="0"/>
                    <a:pt x="0" y="0"/>
                    <a:pt x="0" y="0"/>
                  </a:cubicBezTo>
                  <a:cubicBezTo>
                    <a:pt x="0" y="1"/>
                    <a:pt x="0" y="1"/>
                    <a:pt x="1" y="1"/>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99" name="Freeform 114"/>
            <p:cNvSpPr/>
            <p:nvPr/>
          </p:nvSpPr>
          <p:spPr bwMode="auto">
            <a:xfrm>
              <a:off x="5852" y="2066"/>
              <a:ext cx="27" cy="36"/>
            </a:xfrm>
            <a:custGeom>
              <a:avLst/>
              <a:gdLst>
                <a:gd name="T0" fmla="*/ 0 w 2"/>
                <a:gd name="T1" fmla="*/ 0 h 2"/>
                <a:gd name="T2" fmla="*/ 1 w 2"/>
                <a:gd name="T3" fmla="*/ 1 h 2"/>
                <a:gd name="T4" fmla="*/ 1 w 2"/>
                <a:gd name="T5" fmla="*/ 1 h 2"/>
                <a:gd name="T6" fmla="*/ 1 w 2"/>
                <a:gd name="T7" fmla="*/ 2 h 2"/>
                <a:gd name="T8" fmla="*/ 2 w 2"/>
                <a:gd name="T9" fmla="*/ 2 h 2"/>
                <a:gd name="T10" fmla="*/ 2 w 2"/>
                <a:gd name="T11" fmla="*/ 2 h 2"/>
                <a:gd name="T12" fmla="*/ 2 w 2"/>
                <a:gd name="T13" fmla="*/ 2 h 2"/>
                <a:gd name="T14" fmla="*/ 1 w 2"/>
                <a:gd name="T15" fmla="*/ 1 h 2"/>
                <a:gd name="T16" fmla="*/ 0 w 2"/>
                <a:gd name="T17" fmla="*/ 0 h 2"/>
                <a:gd name="T18" fmla="*/ 0 w 2"/>
                <a:gd name="T19"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2">
                  <a:moveTo>
                    <a:pt x="0" y="0"/>
                  </a:moveTo>
                  <a:cubicBezTo>
                    <a:pt x="0" y="1"/>
                    <a:pt x="0" y="1"/>
                    <a:pt x="1" y="1"/>
                  </a:cubicBezTo>
                  <a:cubicBezTo>
                    <a:pt x="1" y="1"/>
                    <a:pt x="1" y="1"/>
                    <a:pt x="1" y="1"/>
                  </a:cubicBezTo>
                  <a:cubicBezTo>
                    <a:pt x="1" y="2"/>
                    <a:pt x="1" y="2"/>
                    <a:pt x="1" y="2"/>
                  </a:cubicBezTo>
                  <a:cubicBezTo>
                    <a:pt x="1" y="2"/>
                    <a:pt x="1" y="2"/>
                    <a:pt x="2" y="2"/>
                  </a:cubicBezTo>
                  <a:cubicBezTo>
                    <a:pt x="2" y="2"/>
                    <a:pt x="2" y="2"/>
                    <a:pt x="2" y="2"/>
                  </a:cubicBezTo>
                  <a:cubicBezTo>
                    <a:pt x="2" y="2"/>
                    <a:pt x="2" y="2"/>
                    <a:pt x="2" y="2"/>
                  </a:cubicBezTo>
                  <a:cubicBezTo>
                    <a:pt x="2" y="1"/>
                    <a:pt x="1" y="1"/>
                    <a:pt x="1" y="1"/>
                  </a:cubicBezTo>
                  <a:cubicBezTo>
                    <a:pt x="1"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00" name="Freeform 115"/>
            <p:cNvSpPr/>
            <p:nvPr/>
          </p:nvSpPr>
          <p:spPr bwMode="auto">
            <a:xfrm>
              <a:off x="4692" y="1995"/>
              <a:ext cx="41" cy="18"/>
            </a:xfrm>
            <a:custGeom>
              <a:avLst/>
              <a:gdLst>
                <a:gd name="T0" fmla="*/ 0 w 3"/>
                <a:gd name="T1" fmla="*/ 1 h 1"/>
                <a:gd name="T2" fmla="*/ 0 w 3"/>
                <a:gd name="T3" fmla="*/ 1 h 1"/>
                <a:gd name="T4" fmla="*/ 1 w 3"/>
                <a:gd name="T5" fmla="*/ 1 h 1"/>
                <a:gd name="T6" fmla="*/ 2 w 3"/>
                <a:gd name="T7" fmla="*/ 1 h 1"/>
                <a:gd name="T8" fmla="*/ 2 w 3"/>
                <a:gd name="T9" fmla="*/ 1 h 1"/>
                <a:gd name="T10" fmla="*/ 2 w 3"/>
                <a:gd name="T11" fmla="*/ 1 h 1"/>
                <a:gd name="T12" fmla="*/ 2 w 3"/>
                <a:gd name="T13" fmla="*/ 0 h 1"/>
                <a:gd name="T14" fmla="*/ 1 w 3"/>
                <a:gd name="T15" fmla="*/ 0 h 1"/>
                <a:gd name="T16" fmla="*/ 0 w 3"/>
                <a:gd name="T17"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1">
                  <a:moveTo>
                    <a:pt x="0" y="1"/>
                  </a:moveTo>
                  <a:cubicBezTo>
                    <a:pt x="0" y="1"/>
                    <a:pt x="0" y="1"/>
                    <a:pt x="0" y="1"/>
                  </a:cubicBezTo>
                  <a:cubicBezTo>
                    <a:pt x="1" y="1"/>
                    <a:pt x="1" y="1"/>
                    <a:pt x="1" y="1"/>
                  </a:cubicBezTo>
                  <a:cubicBezTo>
                    <a:pt x="1" y="1"/>
                    <a:pt x="1" y="1"/>
                    <a:pt x="2" y="1"/>
                  </a:cubicBezTo>
                  <a:cubicBezTo>
                    <a:pt x="2" y="1"/>
                    <a:pt x="2" y="1"/>
                    <a:pt x="2" y="1"/>
                  </a:cubicBezTo>
                  <a:cubicBezTo>
                    <a:pt x="2" y="1"/>
                    <a:pt x="2" y="1"/>
                    <a:pt x="2" y="1"/>
                  </a:cubicBezTo>
                  <a:cubicBezTo>
                    <a:pt x="3" y="0"/>
                    <a:pt x="2" y="0"/>
                    <a:pt x="2" y="0"/>
                  </a:cubicBezTo>
                  <a:cubicBezTo>
                    <a:pt x="2" y="0"/>
                    <a:pt x="1" y="0"/>
                    <a:pt x="1" y="0"/>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01" name="Freeform 116"/>
            <p:cNvSpPr/>
            <p:nvPr/>
          </p:nvSpPr>
          <p:spPr bwMode="auto">
            <a:xfrm>
              <a:off x="6337" y="2084"/>
              <a:ext cx="27" cy="18"/>
            </a:xfrm>
            <a:custGeom>
              <a:avLst/>
              <a:gdLst>
                <a:gd name="T0" fmla="*/ 2 w 2"/>
                <a:gd name="T1" fmla="*/ 1 h 1"/>
                <a:gd name="T2" fmla="*/ 2 w 2"/>
                <a:gd name="T3" fmla="*/ 0 h 1"/>
                <a:gd name="T4" fmla="*/ 1 w 2"/>
                <a:gd name="T5" fmla="*/ 1 h 1"/>
                <a:gd name="T6" fmla="*/ 0 w 2"/>
                <a:gd name="T7" fmla="*/ 1 h 1"/>
                <a:gd name="T8" fmla="*/ 1 w 2"/>
                <a:gd name="T9" fmla="*/ 1 h 1"/>
                <a:gd name="T10" fmla="*/ 2 w 2"/>
                <a:gd name="T11" fmla="*/ 1 h 1"/>
              </a:gdLst>
              <a:ahLst/>
              <a:cxnLst>
                <a:cxn ang="0">
                  <a:pos x="T0" y="T1"/>
                </a:cxn>
                <a:cxn ang="0">
                  <a:pos x="T2" y="T3"/>
                </a:cxn>
                <a:cxn ang="0">
                  <a:pos x="T4" y="T5"/>
                </a:cxn>
                <a:cxn ang="0">
                  <a:pos x="T6" y="T7"/>
                </a:cxn>
                <a:cxn ang="0">
                  <a:pos x="T8" y="T9"/>
                </a:cxn>
                <a:cxn ang="0">
                  <a:pos x="T10" y="T11"/>
                </a:cxn>
              </a:cxnLst>
              <a:rect l="0" t="0" r="r" b="b"/>
              <a:pathLst>
                <a:path w="2" h="1">
                  <a:moveTo>
                    <a:pt x="2" y="1"/>
                  </a:moveTo>
                  <a:cubicBezTo>
                    <a:pt x="2" y="1"/>
                    <a:pt x="2" y="1"/>
                    <a:pt x="2" y="0"/>
                  </a:cubicBezTo>
                  <a:cubicBezTo>
                    <a:pt x="1" y="0"/>
                    <a:pt x="1" y="0"/>
                    <a:pt x="1" y="1"/>
                  </a:cubicBezTo>
                  <a:cubicBezTo>
                    <a:pt x="0" y="1"/>
                    <a:pt x="0" y="1"/>
                    <a:pt x="0" y="1"/>
                  </a:cubicBezTo>
                  <a:cubicBezTo>
                    <a:pt x="0" y="1"/>
                    <a:pt x="1" y="1"/>
                    <a:pt x="1" y="1"/>
                  </a:cubicBezTo>
                  <a:cubicBezTo>
                    <a:pt x="1" y="1"/>
                    <a:pt x="1" y="1"/>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02" name="Freeform 117"/>
            <p:cNvSpPr/>
            <p:nvPr/>
          </p:nvSpPr>
          <p:spPr bwMode="auto">
            <a:xfrm>
              <a:off x="6552" y="2084"/>
              <a:ext cx="14" cy="36"/>
            </a:xfrm>
            <a:custGeom>
              <a:avLst/>
              <a:gdLst>
                <a:gd name="T0" fmla="*/ 0 w 1"/>
                <a:gd name="T1" fmla="*/ 0 h 2"/>
                <a:gd name="T2" fmla="*/ 0 w 1"/>
                <a:gd name="T3" fmla="*/ 0 h 2"/>
                <a:gd name="T4" fmla="*/ 0 w 1"/>
                <a:gd name="T5" fmla="*/ 1 h 2"/>
                <a:gd name="T6" fmla="*/ 0 w 1"/>
                <a:gd name="T7" fmla="*/ 2 h 2"/>
                <a:gd name="T8" fmla="*/ 1 w 1"/>
                <a:gd name="T9" fmla="*/ 2 h 2"/>
                <a:gd name="T10" fmla="*/ 0 w 1"/>
                <a:gd name="T11" fmla="*/ 0 h 2"/>
                <a:gd name="T12" fmla="*/ 0 w 1"/>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1" h="2">
                  <a:moveTo>
                    <a:pt x="0" y="0"/>
                  </a:moveTo>
                  <a:cubicBezTo>
                    <a:pt x="0" y="0"/>
                    <a:pt x="0" y="0"/>
                    <a:pt x="0" y="0"/>
                  </a:cubicBezTo>
                  <a:cubicBezTo>
                    <a:pt x="0" y="1"/>
                    <a:pt x="0" y="1"/>
                    <a:pt x="0" y="1"/>
                  </a:cubicBezTo>
                  <a:cubicBezTo>
                    <a:pt x="0" y="2"/>
                    <a:pt x="0" y="2"/>
                    <a:pt x="0" y="2"/>
                  </a:cubicBezTo>
                  <a:cubicBezTo>
                    <a:pt x="1" y="2"/>
                    <a:pt x="1" y="2"/>
                    <a:pt x="1" y="2"/>
                  </a:cubicBezTo>
                  <a:cubicBezTo>
                    <a:pt x="1" y="1"/>
                    <a:pt x="1" y="1"/>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03" name="Freeform 118"/>
            <p:cNvSpPr/>
            <p:nvPr/>
          </p:nvSpPr>
          <p:spPr bwMode="auto">
            <a:xfrm>
              <a:off x="4881" y="1995"/>
              <a:ext cx="14" cy="18"/>
            </a:xfrm>
            <a:custGeom>
              <a:avLst/>
              <a:gdLst>
                <a:gd name="T0" fmla="*/ 0 w 1"/>
                <a:gd name="T1" fmla="*/ 0 h 1"/>
                <a:gd name="T2" fmla="*/ 0 w 1"/>
                <a:gd name="T3" fmla="*/ 0 h 1"/>
                <a:gd name="T4" fmla="*/ 0 w 1"/>
                <a:gd name="T5" fmla="*/ 1 h 1"/>
                <a:gd name="T6" fmla="*/ 0 w 1"/>
                <a:gd name="T7" fmla="*/ 1 h 1"/>
                <a:gd name="T8" fmla="*/ 0 w 1"/>
                <a:gd name="T9" fmla="*/ 1 h 1"/>
                <a:gd name="T10" fmla="*/ 1 w 1"/>
                <a:gd name="T11" fmla="*/ 1 h 1"/>
                <a:gd name="T12" fmla="*/ 1 w 1"/>
                <a:gd name="T13" fmla="*/ 1 h 1"/>
                <a:gd name="T14" fmla="*/ 1 w 1"/>
                <a:gd name="T15" fmla="*/ 1 h 1"/>
                <a:gd name="T16" fmla="*/ 0 w 1"/>
                <a:gd name="T17"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 h="1">
                  <a:moveTo>
                    <a:pt x="0" y="0"/>
                  </a:moveTo>
                  <a:cubicBezTo>
                    <a:pt x="0" y="0"/>
                    <a:pt x="0" y="0"/>
                    <a:pt x="0" y="0"/>
                  </a:cubicBezTo>
                  <a:cubicBezTo>
                    <a:pt x="0" y="0"/>
                    <a:pt x="0" y="1"/>
                    <a:pt x="0" y="1"/>
                  </a:cubicBezTo>
                  <a:cubicBezTo>
                    <a:pt x="0" y="1"/>
                    <a:pt x="0" y="1"/>
                    <a:pt x="0" y="1"/>
                  </a:cubicBezTo>
                  <a:cubicBezTo>
                    <a:pt x="0" y="1"/>
                    <a:pt x="0" y="1"/>
                    <a:pt x="0" y="1"/>
                  </a:cubicBezTo>
                  <a:cubicBezTo>
                    <a:pt x="1" y="1"/>
                    <a:pt x="1" y="1"/>
                    <a:pt x="1" y="1"/>
                  </a:cubicBezTo>
                  <a:cubicBezTo>
                    <a:pt x="1" y="1"/>
                    <a:pt x="1" y="1"/>
                    <a:pt x="1" y="1"/>
                  </a:cubicBezTo>
                  <a:cubicBezTo>
                    <a:pt x="1" y="1"/>
                    <a:pt x="1" y="1"/>
                    <a:pt x="1" y="1"/>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04" name="Freeform 119"/>
            <p:cNvSpPr/>
            <p:nvPr/>
          </p:nvSpPr>
          <p:spPr bwMode="auto">
            <a:xfrm>
              <a:off x="6242" y="2066"/>
              <a:ext cx="14" cy="18"/>
            </a:xfrm>
            <a:custGeom>
              <a:avLst/>
              <a:gdLst>
                <a:gd name="T0" fmla="*/ 1 w 1"/>
                <a:gd name="T1" fmla="*/ 0 h 1"/>
                <a:gd name="T2" fmla="*/ 0 w 1"/>
                <a:gd name="T3" fmla="*/ 1 h 1"/>
                <a:gd name="T4" fmla="*/ 0 w 1"/>
                <a:gd name="T5" fmla="*/ 1 h 1"/>
                <a:gd name="T6" fmla="*/ 1 w 1"/>
                <a:gd name="T7" fmla="*/ 1 h 1"/>
                <a:gd name="T8" fmla="*/ 1 w 1"/>
                <a:gd name="T9" fmla="*/ 1 h 1"/>
                <a:gd name="T10" fmla="*/ 1 w 1"/>
                <a:gd name="T11" fmla="*/ 0 h 1"/>
              </a:gdLst>
              <a:ahLst/>
              <a:cxnLst>
                <a:cxn ang="0">
                  <a:pos x="T0" y="T1"/>
                </a:cxn>
                <a:cxn ang="0">
                  <a:pos x="T2" y="T3"/>
                </a:cxn>
                <a:cxn ang="0">
                  <a:pos x="T4" y="T5"/>
                </a:cxn>
                <a:cxn ang="0">
                  <a:pos x="T6" y="T7"/>
                </a:cxn>
                <a:cxn ang="0">
                  <a:pos x="T8" y="T9"/>
                </a:cxn>
                <a:cxn ang="0">
                  <a:pos x="T10" y="T11"/>
                </a:cxn>
              </a:cxnLst>
              <a:rect l="0" t="0" r="r" b="b"/>
              <a:pathLst>
                <a:path w="1" h="1">
                  <a:moveTo>
                    <a:pt x="1" y="0"/>
                  </a:moveTo>
                  <a:cubicBezTo>
                    <a:pt x="1" y="0"/>
                    <a:pt x="1" y="0"/>
                    <a:pt x="0" y="1"/>
                  </a:cubicBezTo>
                  <a:cubicBezTo>
                    <a:pt x="0" y="1"/>
                    <a:pt x="0" y="1"/>
                    <a:pt x="0" y="1"/>
                  </a:cubicBezTo>
                  <a:cubicBezTo>
                    <a:pt x="1" y="1"/>
                    <a:pt x="1" y="1"/>
                    <a:pt x="1" y="1"/>
                  </a:cubicBezTo>
                  <a:cubicBezTo>
                    <a:pt x="1" y="1"/>
                    <a:pt x="1" y="1"/>
                    <a:pt x="1" y="1"/>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05" name="Freeform 120"/>
            <p:cNvSpPr/>
            <p:nvPr/>
          </p:nvSpPr>
          <p:spPr bwMode="auto">
            <a:xfrm>
              <a:off x="4733" y="2084"/>
              <a:ext cx="13" cy="18"/>
            </a:xfrm>
            <a:custGeom>
              <a:avLst/>
              <a:gdLst>
                <a:gd name="T0" fmla="*/ 0 w 1"/>
                <a:gd name="T1" fmla="*/ 1 h 1"/>
                <a:gd name="T2" fmla="*/ 1 w 1"/>
                <a:gd name="T3" fmla="*/ 1 h 1"/>
                <a:gd name="T4" fmla="*/ 1 w 1"/>
                <a:gd name="T5" fmla="*/ 1 h 1"/>
                <a:gd name="T6" fmla="*/ 1 w 1"/>
                <a:gd name="T7" fmla="*/ 0 h 1"/>
                <a:gd name="T8" fmla="*/ 1 w 1"/>
                <a:gd name="T9" fmla="*/ 0 h 1"/>
                <a:gd name="T10" fmla="*/ 0 w 1"/>
                <a:gd name="T11" fmla="*/ 0 h 1"/>
                <a:gd name="T12" fmla="*/ 0 w 1"/>
                <a:gd name="T13" fmla="*/ 1 h 1"/>
                <a:gd name="T14" fmla="*/ 0 w 1"/>
                <a:gd name="T15" fmla="*/ 1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1">
                  <a:moveTo>
                    <a:pt x="0" y="1"/>
                  </a:moveTo>
                  <a:cubicBezTo>
                    <a:pt x="0" y="1"/>
                    <a:pt x="1" y="1"/>
                    <a:pt x="1" y="1"/>
                  </a:cubicBezTo>
                  <a:cubicBezTo>
                    <a:pt x="1" y="1"/>
                    <a:pt x="1" y="1"/>
                    <a:pt x="1" y="1"/>
                  </a:cubicBezTo>
                  <a:cubicBezTo>
                    <a:pt x="1" y="1"/>
                    <a:pt x="1" y="1"/>
                    <a:pt x="1" y="0"/>
                  </a:cubicBezTo>
                  <a:cubicBezTo>
                    <a:pt x="1" y="0"/>
                    <a:pt x="1" y="0"/>
                    <a:pt x="1" y="0"/>
                  </a:cubicBezTo>
                  <a:cubicBezTo>
                    <a:pt x="1" y="0"/>
                    <a:pt x="1" y="0"/>
                    <a:pt x="0" y="0"/>
                  </a:cubicBezTo>
                  <a:cubicBezTo>
                    <a:pt x="0" y="0"/>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06" name="Freeform 121"/>
            <p:cNvSpPr/>
            <p:nvPr/>
          </p:nvSpPr>
          <p:spPr bwMode="auto">
            <a:xfrm>
              <a:off x="6040" y="2084"/>
              <a:ext cx="14" cy="18"/>
            </a:xfrm>
            <a:custGeom>
              <a:avLst/>
              <a:gdLst>
                <a:gd name="T0" fmla="*/ 1 w 1"/>
                <a:gd name="T1" fmla="*/ 0 h 1"/>
                <a:gd name="T2" fmla="*/ 0 w 1"/>
                <a:gd name="T3" fmla="*/ 0 h 1"/>
                <a:gd name="T4" fmla="*/ 0 w 1"/>
                <a:gd name="T5" fmla="*/ 0 h 1"/>
                <a:gd name="T6" fmla="*/ 0 w 1"/>
                <a:gd name="T7" fmla="*/ 1 h 1"/>
                <a:gd name="T8" fmla="*/ 0 w 1"/>
                <a:gd name="T9" fmla="*/ 1 h 1"/>
                <a:gd name="T10" fmla="*/ 0 w 1"/>
                <a:gd name="T11" fmla="*/ 1 h 1"/>
                <a:gd name="T12" fmla="*/ 1 w 1"/>
                <a:gd name="T13" fmla="*/ 0 h 1"/>
              </a:gdLst>
              <a:ahLst/>
              <a:cxnLst>
                <a:cxn ang="0">
                  <a:pos x="T0" y="T1"/>
                </a:cxn>
                <a:cxn ang="0">
                  <a:pos x="T2" y="T3"/>
                </a:cxn>
                <a:cxn ang="0">
                  <a:pos x="T4" y="T5"/>
                </a:cxn>
                <a:cxn ang="0">
                  <a:pos x="T6" y="T7"/>
                </a:cxn>
                <a:cxn ang="0">
                  <a:pos x="T8" y="T9"/>
                </a:cxn>
                <a:cxn ang="0">
                  <a:pos x="T10" y="T11"/>
                </a:cxn>
                <a:cxn ang="0">
                  <a:pos x="T12" y="T13"/>
                </a:cxn>
              </a:cxnLst>
              <a:rect l="0" t="0" r="r" b="b"/>
              <a:pathLst>
                <a:path w="1" h="1">
                  <a:moveTo>
                    <a:pt x="1" y="0"/>
                  </a:moveTo>
                  <a:cubicBezTo>
                    <a:pt x="1" y="0"/>
                    <a:pt x="1" y="0"/>
                    <a:pt x="0" y="0"/>
                  </a:cubicBezTo>
                  <a:cubicBezTo>
                    <a:pt x="0" y="0"/>
                    <a:pt x="0" y="0"/>
                    <a:pt x="0" y="0"/>
                  </a:cubicBezTo>
                  <a:cubicBezTo>
                    <a:pt x="0" y="1"/>
                    <a:pt x="0" y="1"/>
                    <a:pt x="0" y="1"/>
                  </a:cubicBezTo>
                  <a:cubicBezTo>
                    <a:pt x="0" y="1"/>
                    <a:pt x="0" y="1"/>
                    <a:pt x="0" y="1"/>
                  </a:cubicBezTo>
                  <a:cubicBezTo>
                    <a:pt x="0" y="1"/>
                    <a:pt x="0" y="1"/>
                    <a:pt x="0" y="1"/>
                  </a:cubicBezTo>
                  <a:cubicBezTo>
                    <a:pt x="1" y="1"/>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07" name="Freeform 122"/>
            <p:cNvSpPr/>
            <p:nvPr/>
          </p:nvSpPr>
          <p:spPr bwMode="auto">
            <a:xfrm>
              <a:off x="5083" y="1995"/>
              <a:ext cx="14" cy="18"/>
            </a:xfrm>
            <a:custGeom>
              <a:avLst/>
              <a:gdLst>
                <a:gd name="T0" fmla="*/ 0 w 1"/>
                <a:gd name="T1" fmla="*/ 0 h 1"/>
                <a:gd name="T2" fmla="*/ 0 w 1"/>
                <a:gd name="T3" fmla="*/ 1 h 1"/>
                <a:gd name="T4" fmla="*/ 0 w 1"/>
                <a:gd name="T5" fmla="*/ 1 h 1"/>
                <a:gd name="T6" fmla="*/ 0 w 1"/>
                <a:gd name="T7" fmla="*/ 1 h 1"/>
                <a:gd name="T8" fmla="*/ 1 w 1"/>
                <a:gd name="T9" fmla="*/ 1 h 1"/>
                <a:gd name="T10" fmla="*/ 1 w 1"/>
                <a:gd name="T11" fmla="*/ 1 h 1"/>
                <a:gd name="T12" fmla="*/ 0 w 1"/>
                <a:gd name="T13" fmla="*/ 0 h 1"/>
              </a:gdLst>
              <a:ahLst/>
              <a:cxnLst>
                <a:cxn ang="0">
                  <a:pos x="T0" y="T1"/>
                </a:cxn>
                <a:cxn ang="0">
                  <a:pos x="T2" y="T3"/>
                </a:cxn>
                <a:cxn ang="0">
                  <a:pos x="T4" y="T5"/>
                </a:cxn>
                <a:cxn ang="0">
                  <a:pos x="T6" y="T7"/>
                </a:cxn>
                <a:cxn ang="0">
                  <a:pos x="T8" y="T9"/>
                </a:cxn>
                <a:cxn ang="0">
                  <a:pos x="T10" y="T11"/>
                </a:cxn>
                <a:cxn ang="0">
                  <a:pos x="T12" y="T13"/>
                </a:cxn>
              </a:cxnLst>
              <a:rect l="0" t="0" r="r" b="b"/>
              <a:pathLst>
                <a:path w="1" h="1">
                  <a:moveTo>
                    <a:pt x="0" y="0"/>
                  </a:moveTo>
                  <a:cubicBezTo>
                    <a:pt x="0" y="0"/>
                    <a:pt x="0" y="0"/>
                    <a:pt x="0" y="1"/>
                  </a:cubicBezTo>
                  <a:cubicBezTo>
                    <a:pt x="0" y="1"/>
                    <a:pt x="0" y="1"/>
                    <a:pt x="0" y="1"/>
                  </a:cubicBezTo>
                  <a:cubicBezTo>
                    <a:pt x="0" y="1"/>
                    <a:pt x="0" y="1"/>
                    <a:pt x="0" y="1"/>
                  </a:cubicBezTo>
                  <a:cubicBezTo>
                    <a:pt x="0" y="1"/>
                    <a:pt x="0" y="1"/>
                    <a:pt x="1" y="1"/>
                  </a:cubicBezTo>
                  <a:cubicBezTo>
                    <a:pt x="1" y="1"/>
                    <a:pt x="1" y="1"/>
                    <a:pt x="1" y="1"/>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08" name="Freeform 123"/>
            <p:cNvSpPr/>
            <p:nvPr/>
          </p:nvSpPr>
          <p:spPr bwMode="auto">
            <a:xfrm>
              <a:off x="6458" y="2084"/>
              <a:ext cx="14" cy="18"/>
            </a:xfrm>
            <a:custGeom>
              <a:avLst/>
              <a:gdLst>
                <a:gd name="T0" fmla="*/ 0 w 1"/>
                <a:gd name="T1" fmla="*/ 1 h 1"/>
                <a:gd name="T2" fmla="*/ 1 w 1"/>
                <a:gd name="T3" fmla="*/ 1 h 1"/>
                <a:gd name="T4" fmla="*/ 1 w 1"/>
                <a:gd name="T5" fmla="*/ 1 h 1"/>
                <a:gd name="T6" fmla="*/ 1 w 1"/>
                <a:gd name="T7" fmla="*/ 1 h 1"/>
                <a:gd name="T8" fmla="*/ 0 w 1"/>
                <a:gd name="T9" fmla="*/ 0 h 1"/>
                <a:gd name="T10" fmla="*/ 0 w 1"/>
                <a:gd name="T11" fmla="*/ 1 h 1"/>
                <a:gd name="T12" fmla="*/ 0 w 1"/>
                <a:gd name="T13" fmla="*/ 1 h 1"/>
                <a:gd name="T14" fmla="*/ 0 w 1"/>
                <a:gd name="T15" fmla="*/ 1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1">
                  <a:moveTo>
                    <a:pt x="0" y="1"/>
                  </a:moveTo>
                  <a:cubicBezTo>
                    <a:pt x="1" y="1"/>
                    <a:pt x="1" y="1"/>
                    <a:pt x="1" y="1"/>
                  </a:cubicBezTo>
                  <a:cubicBezTo>
                    <a:pt x="1" y="1"/>
                    <a:pt x="1" y="1"/>
                    <a:pt x="1" y="1"/>
                  </a:cubicBezTo>
                  <a:cubicBezTo>
                    <a:pt x="1" y="1"/>
                    <a:pt x="1" y="1"/>
                    <a:pt x="1" y="1"/>
                  </a:cubicBezTo>
                  <a:cubicBezTo>
                    <a:pt x="1" y="0"/>
                    <a:pt x="0" y="0"/>
                    <a:pt x="0" y="0"/>
                  </a:cubicBezTo>
                  <a:cubicBezTo>
                    <a:pt x="0" y="1"/>
                    <a:pt x="0" y="1"/>
                    <a:pt x="0" y="1"/>
                  </a:cubicBezTo>
                  <a:cubicBezTo>
                    <a:pt x="0" y="0"/>
                    <a:pt x="0" y="0"/>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09" name="Freeform 124"/>
            <p:cNvSpPr/>
            <p:nvPr/>
          </p:nvSpPr>
          <p:spPr bwMode="auto">
            <a:xfrm>
              <a:off x="6108" y="2084"/>
              <a:ext cx="13" cy="18"/>
            </a:xfrm>
            <a:custGeom>
              <a:avLst/>
              <a:gdLst>
                <a:gd name="T0" fmla="*/ 0 w 1"/>
                <a:gd name="T1" fmla="*/ 1 h 1"/>
                <a:gd name="T2" fmla="*/ 0 w 1"/>
                <a:gd name="T3" fmla="*/ 1 h 1"/>
                <a:gd name="T4" fmla="*/ 0 w 1"/>
                <a:gd name="T5" fmla="*/ 0 h 1"/>
                <a:gd name="T6" fmla="*/ 0 w 1"/>
                <a:gd name="T7" fmla="*/ 0 h 1"/>
                <a:gd name="T8" fmla="*/ 0 w 1"/>
                <a:gd name="T9" fmla="*/ 0 h 1"/>
                <a:gd name="T10" fmla="*/ 0 w 1"/>
                <a:gd name="T11" fmla="*/ 1 h 1"/>
                <a:gd name="T12" fmla="*/ 0 w 1"/>
                <a:gd name="T13" fmla="*/ 1 h 1"/>
              </a:gdLst>
              <a:ahLst/>
              <a:cxnLst>
                <a:cxn ang="0">
                  <a:pos x="T0" y="T1"/>
                </a:cxn>
                <a:cxn ang="0">
                  <a:pos x="T2" y="T3"/>
                </a:cxn>
                <a:cxn ang="0">
                  <a:pos x="T4" y="T5"/>
                </a:cxn>
                <a:cxn ang="0">
                  <a:pos x="T6" y="T7"/>
                </a:cxn>
                <a:cxn ang="0">
                  <a:pos x="T8" y="T9"/>
                </a:cxn>
                <a:cxn ang="0">
                  <a:pos x="T10" y="T11"/>
                </a:cxn>
                <a:cxn ang="0">
                  <a:pos x="T12" y="T13"/>
                </a:cxn>
              </a:cxnLst>
              <a:rect l="0" t="0" r="r" b="b"/>
              <a:pathLst>
                <a:path w="1" h="1">
                  <a:moveTo>
                    <a:pt x="0" y="1"/>
                  </a:moveTo>
                  <a:cubicBezTo>
                    <a:pt x="0" y="1"/>
                    <a:pt x="0" y="1"/>
                    <a:pt x="0" y="1"/>
                  </a:cubicBezTo>
                  <a:cubicBezTo>
                    <a:pt x="1" y="1"/>
                    <a:pt x="0" y="0"/>
                    <a:pt x="0" y="0"/>
                  </a:cubicBezTo>
                  <a:cubicBezTo>
                    <a:pt x="0" y="0"/>
                    <a:pt x="0" y="0"/>
                    <a:pt x="0" y="0"/>
                  </a:cubicBezTo>
                  <a:cubicBezTo>
                    <a:pt x="0" y="0"/>
                    <a:pt x="0" y="0"/>
                    <a:pt x="0" y="0"/>
                  </a:cubicBezTo>
                  <a:cubicBezTo>
                    <a:pt x="0" y="1"/>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10" name="Freeform 125"/>
            <p:cNvSpPr/>
            <p:nvPr/>
          </p:nvSpPr>
          <p:spPr bwMode="auto">
            <a:xfrm>
              <a:off x="4059" y="2102"/>
              <a:ext cx="13" cy="18"/>
            </a:xfrm>
            <a:custGeom>
              <a:avLst/>
              <a:gdLst>
                <a:gd name="T0" fmla="*/ 0 w 1"/>
                <a:gd name="T1" fmla="*/ 0 h 1"/>
                <a:gd name="T2" fmla="*/ 0 w 1"/>
                <a:gd name="T3" fmla="*/ 0 h 1"/>
                <a:gd name="T4" fmla="*/ 1 w 1"/>
                <a:gd name="T5" fmla="*/ 1 h 1"/>
                <a:gd name="T6" fmla="*/ 1 w 1"/>
                <a:gd name="T7" fmla="*/ 1 h 1"/>
                <a:gd name="T8" fmla="*/ 1 w 1"/>
                <a:gd name="T9" fmla="*/ 1 h 1"/>
                <a:gd name="T10" fmla="*/ 1 w 1"/>
                <a:gd name="T11" fmla="*/ 0 h 1"/>
                <a:gd name="T12" fmla="*/ 1 w 1"/>
                <a:gd name="T13" fmla="*/ 0 h 1"/>
                <a:gd name="T14" fmla="*/ 0 w 1"/>
                <a:gd name="T15" fmla="*/ 0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1">
                  <a:moveTo>
                    <a:pt x="0" y="0"/>
                  </a:moveTo>
                  <a:cubicBezTo>
                    <a:pt x="0" y="0"/>
                    <a:pt x="0" y="0"/>
                    <a:pt x="0" y="0"/>
                  </a:cubicBezTo>
                  <a:cubicBezTo>
                    <a:pt x="0" y="1"/>
                    <a:pt x="1" y="1"/>
                    <a:pt x="1" y="1"/>
                  </a:cubicBezTo>
                  <a:cubicBezTo>
                    <a:pt x="1" y="1"/>
                    <a:pt x="1" y="1"/>
                    <a:pt x="1" y="1"/>
                  </a:cubicBezTo>
                  <a:cubicBezTo>
                    <a:pt x="1" y="1"/>
                    <a:pt x="1" y="1"/>
                    <a:pt x="1" y="1"/>
                  </a:cubicBezTo>
                  <a:cubicBezTo>
                    <a:pt x="1" y="0"/>
                    <a:pt x="1" y="0"/>
                    <a:pt x="1" y="0"/>
                  </a:cubicBezTo>
                  <a:cubicBezTo>
                    <a:pt x="1"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11" name="Freeform 126"/>
            <p:cNvSpPr/>
            <p:nvPr/>
          </p:nvSpPr>
          <p:spPr bwMode="auto">
            <a:xfrm>
              <a:off x="5312" y="1995"/>
              <a:ext cx="14" cy="18"/>
            </a:xfrm>
            <a:custGeom>
              <a:avLst/>
              <a:gdLst>
                <a:gd name="T0" fmla="*/ 0 w 1"/>
                <a:gd name="T1" fmla="*/ 0 h 1"/>
                <a:gd name="T2" fmla="*/ 1 w 1"/>
                <a:gd name="T3" fmla="*/ 0 h 1"/>
                <a:gd name="T4" fmla="*/ 1 w 1"/>
                <a:gd name="T5" fmla="*/ 0 h 1"/>
                <a:gd name="T6" fmla="*/ 1 w 1"/>
                <a:gd name="T7" fmla="*/ 0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1" y="0"/>
                    <a:pt x="1" y="1"/>
                    <a:pt x="1" y="0"/>
                  </a:cubicBezTo>
                  <a:cubicBezTo>
                    <a:pt x="1" y="0"/>
                    <a:pt x="1" y="0"/>
                    <a:pt x="1" y="0"/>
                  </a:cubicBez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12" name="Freeform 127"/>
            <p:cNvSpPr/>
            <p:nvPr/>
          </p:nvSpPr>
          <p:spPr bwMode="auto">
            <a:xfrm>
              <a:off x="5259" y="2013"/>
              <a:ext cx="13" cy="0"/>
            </a:xfrm>
            <a:custGeom>
              <a:avLst/>
              <a:gdLst>
                <a:gd name="T0" fmla="*/ 0 w 1"/>
                <a:gd name="T1" fmla="*/ 1 w 1"/>
                <a:gd name="T2" fmla="*/ 1 w 1"/>
                <a:gd name="T3" fmla="*/ 0 w 1"/>
                <a:gd name="T4" fmla="*/ 0 w 1"/>
              </a:gdLst>
              <a:ahLst/>
              <a:cxnLst>
                <a:cxn ang="0">
                  <a:pos x="T0" y="0"/>
                </a:cxn>
                <a:cxn ang="0">
                  <a:pos x="T1" y="0"/>
                </a:cxn>
                <a:cxn ang="0">
                  <a:pos x="T2" y="0"/>
                </a:cxn>
                <a:cxn ang="0">
                  <a:pos x="T3" y="0"/>
                </a:cxn>
                <a:cxn ang="0">
                  <a:pos x="T4" y="0"/>
                </a:cxn>
              </a:cxnLst>
              <a:rect l="0" t="0" r="r" b="b"/>
              <a:pathLst>
                <a:path w="1">
                  <a:moveTo>
                    <a:pt x="0" y="0"/>
                  </a:moveTo>
                  <a:cubicBezTo>
                    <a:pt x="0" y="0"/>
                    <a:pt x="0" y="0"/>
                    <a:pt x="1" y="0"/>
                  </a:cubicBezTo>
                  <a:cubicBezTo>
                    <a:pt x="1" y="0"/>
                    <a:pt x="1" y="0"/>
                    <a:pt x="1" y="0"/>
                  </a:cubicBezTo>
                  <a:cubicBezTo>
                    <a:pt x="1"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13" name="Freeform 128"/>
            <p:cNvSpPr/>
            <p:nvPr/>
          </p:nvSpPr>
          <p:spPr bwMode="auto">
            <a:xfrm>
              <a:off x="5649" y="2102"/>
              <a:ext cx="0" cy="18"/>
            </a:xfrm>
            <a:custGeom>
              <a:avLst/>
              <a:gdLst>
                <a:gd name="T0" fmla="*/ 0 h 1"/>
                <a:gd name="T1" fmla="*/ 0 h 1"/>
                <a:gd name="T2" fmla="*/ 1 h 1"/>
                <a:gd name="T3" fmla="*/ 1 h 1"/>
                <a:gd name="T4" fmla="*/ 1 h 1"/>
                <a:gd name="T5" fmla="*/ 0 h 1"/>
              </a:gdLst>
              <a:ahLst/>
              <a:cxnLst>
                <a:cxn ang="0">
                  <a:pos x="0" y="T0"/>
                </a:cxn>
                <a:cxn ang="0">
                  <a:pos x="0" y="T1"/>
                </a:cxn>
                <a:cxn ang="0">
                  <a:pos x="0" y="T2"/>
                </a:cxn>
                <a:cxn ang="0">
                  <a:pos x="0" y="T3"/>
                </a:cxn>
                <a:cxn ang="0">
                  <a:pos x="0" y="T4"/>
                </a:cxn>
                <a:cxn ang="0">
                  <a:pos x="0" y="T5"/>
                </a:cxn>
              </a:cxnLst>
              <a:rect l="0" t="0" r="r" b="b"/>
              <a:pathLst>
                <a:path h="1">
                  <a:moveTo>
                    <a:pt x="0" y="0"/>
                  </a:moveTo>
                  <a:cubicBezTo>
                    <a:pt x="0" y="0"/>
                    <a:pt x="0" y="0"/>
                    <a:pt x="0" y="0"/>
                  </a:cubicBezTo>
                  <a:cubicBezTo>
                    <a:pt x="0" y="0"/>
                    <a:pt x="0" y="0"/>
                    <a:pt x="0" y="1"/>
                  </a:cubicBezTo>
                  <a:cubicBezTo>
                    <a:pt x="0" y="1"/>
                    <a:pt x="0" y="1"/>
                    <a:pt x="0" y="1"/>
                  </a:cubicBezTo>
                  <a:cubicBezTo>
                    <a:pt x="0" y="1"/>
                    <a:pt x="0" y="1"/>
                    <a:pt x="0" y="1"/>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14" name="Freeform 129"/>
            <p:cNvSpPr/>
            <p:nvPr/>
          </p:nvSpPr>
          <p:spPr bwMode="auto">
            <a:xfrm>
              <a:off x="5784" y="2066"/>
              <a:ext cx="14" cy="18"/>
            </a:xfrm>
            <a:custGeom>
              <a:avLst/>
              <a:gdLst>
                <a:gd name="T0" fmla="*/ 0 w 1"/>
                <a:gd name="T1" fmla="*/ 0 h 1"/>
                <a:gd name="T2" fmla="*/ 1 w 1"/>
                <a:gd name="T3" fmla="*/ 1 h 1"/>
                <a:gd name="T4" fmla="*/ 1 w 1"/>
                <a:gd name="T5" fmla="*/ 1 h 1"/>
                <a:gd name="T6" fmla="*/ 1 w 1"/>
                <a:gd name="T7" fmla="*/ 1 h 1"/>
                <a:gd name="T8" fmla="*/ 0 w 1"/>
                <a:gd name="T9" fmla="*/ 0 h 1"/>
                <a:gd name="T10" fmla="*/ 0 w 1"/>
                <a:gd name="T11" fmla="*/ 0 h 1"/>
              </a:gdLst>
              <a:ahLst/>
              <a:cxnLst>
                <a:cxn ang="0">
                  <a:pos x="T0" y="T1"/>
                </a:cxn>
                <a:cxn ang="0">
                  <a:pos x="T2" y="T3"/>
                </a:cxn>
                <a:cxn ang="0">
                  <a:pos x="T4" y="T5"/>
                </a:cxn>
                <a:cxn ang="0">
                  <a:pos x="T6" y="T7"/>
                </a:cxn>
                <a:cxn ang="0">
                  <a:pos x="T8" y="T9"/>
                </a:cxn>
                <a:cxn ang="0">
                  <a:pos x="T10" y="T11"/>
                </a:cxn>
              </a:cxnLst>
              <a:rect l="0" t="0" r="r" b="b"/>
              <a:pathLst>
                <a:path w="1" h="1">
                  <a:moveTo>
                    <a:pt x="0" y="0"/>
                  </a:moveTo>
                  <a:cubicBezTo>
                    <a:pt x="0" y="1"/>
                    <a:pt x="0" y="1"/>
                    <a:pt x="1" y="1"/>
                  </a:cubicBezTo>
                  <a:cubicBezTo>
                    <a:pt x="1" y="1"/>
                    <a:pt x="1" y="1"/>
                    <a:pt x="1" y="1"/>
                  </a:cubicBezTo>
                  <a:cubicBezTo>
                    <a:pt x="1" y="1"/>
                    <a:pt x="1" y="1"/>
                    <a:pt x="1" y="1"/>
                  </a:cubicBezTo>
                  <a:cubicBezTo>
                    <a:pt x="1" y="1"/>
                    <a:pt x="0" y="1"/>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15" name="Freeform 130"/>
            <p:cNvSpPr/>
            <p:nvPr/>
          </p:nvSpPr>
          <p:spPr bwMode="auto">
            <a:xfrm>
              <a:off x="5515" y="2031"/>
              <a:ext cx="13" cy="0"/>
            </a:xfrm>
            <a:custGeom>
              <a:avLst/>
              <a:gdLst>
                <a:gd name="T0" fmla="*/ 1 w 1"/>
                <a:gd name="T1" fmla="*/ 0 w 1"/>
                <a:gd name="T2" fmla="*/ 0 w 1"/>
                <a:gd name="T3" fmla="*/ 1 w 1"/>
                <a:gd name="T4" fmla="*/ 1 w 1"/>
                <a:gd name="T5" fmla="*/ 1 w 1"/>
              </a:gdLst>
              <a:ahLst/>
              <a:cxnLst>
                <a:cxn ang="0">
                  <a:pos x="T0" y="0"/>
                </a:cxn>
                <a:cxn ang="0">
                  <a:pos x="T1" y="0"/>
                </a:cxn>
                <a:cxn ang="0">
                  <a:pos x="T2" y="0"/>
                </a:cxn>
                <a:cxn ang="0">
                  <a:pos x="T3" y="0"/>
                </a:cxn>
                <a:cxn ang="0">
                  <a:pos x="T4" y="0"/>
                </a:cxn>
                <a:cxn ang="0">
                  <a:pos x="T5" y="0"/>
                </a:cxn>
              </a:cxnLst>
              <a:rect l="0" t="0" r="r" b="b"/>
              <a:pathLst>
                <a:path w="1">
                  <a:moveTo>
                    <a:pt x="1" y="0"/>
                  </a:moveTo>
                  <a:cubicBezTo>
                    <a:pt x="1" y="0"/>
                    <a:pt x="1" y="0"/>
                    <a:pt x="0" y="0"/>
                  </a:cubicBezTo>
                  <a:cubicBezTo>
                    <a:pt x="0" y="0"/>
                    <a:pt x="0" y="0"/>
                    <a:pt x="0" y="0"/>
                  </a:cubicBezTo>
                  <a:cubicBezTo>
                    <a:pt x="0" y="0"/>
                    <a:pt x="0" y="0"/>
                    <a:pt x="1" y="0"/>
                  </a:cubicBezTo>
                  <a:cubicBezTo>
                    <a:pt x="1" y="0"/>
                    <a:pt x="1"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16" name="Oval 131"/>
            <p:cNvSpPr>
              <a:spLocks noChangeArrowheads="1"/>
            </p:cNvSpPr>
            <p:nvPr/>
          </p:nvSpPr>
          <p:spPr bwMode="auto">
            <a:xfrm>
              <a:off x="5542" y="2048"/>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17" name="Oval 132"/>
            <p:cNvSpPr>
              <a:spLocks noChangeArrowheads="1"/>
            </p:cNvSpPr>
            <p:nvPr/>
          </p:nvSpPr>
          <p:spPr bwMode="auto">
            <a:xfrm>
              <a:off x="3183" y="2084"/>
              <a:ext cx="1" cy="1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18" name="Freeform 133"/>
            <p:cNvSpPr/>
            <p:nvPr/>
          </p:nvSpPr>
          <p:spPr bwMode="auto">
            <a:xfrm>
              <a:off x="5717" y="1995"/>
              <a:ext cx="13" cy="0"/>
            </a:xfrm>
            <a:custGeom>
              <a:avLst/>
              <a:gdLst>
                <a:gd name="T0" fmla="*/ 0 w 1"/>
                <a:gd name="T1" fmla="*/ 0 w 1"/>
                <a:gd name="T2" fmla="*/ 1 w 1"/>
                <a:gd name="T3" fmla="*/ 1 w 1"/>
                <a:gd name="T4" fmla="*/ 0 w 1"/>
              </a:gdLst>
              <a:ahLst/>
              <a:cxnLst>
                <a:cxn ang="0">
                  <a:pos x="T0" y="0"/>
                </a:cxn>
                <a:cxn ang="0">
                  <a:pos x="T1" y="0"/>
                </a:cxn>
                <a:cxn ang="0">
                  <a:pos x="T2" y="0"/>
                </a:cxn>
                <a:cxn ang="0">
                  <a:pos x="T3" y="0"/>
                </a:cxn>
                <a:cxn ang="0">
                  <a:pos x="T4" y="0"/>
                </a:cxn>
              </a:cxnLst>
              <a:rect l="0" t="0" r="r" b="b"/>
              <a:pathLst>
                <a:path w="1">
                  <a:moveTo>
                    <a:pt x="0" y="0"/>
                  </a:moveTo>
                  <a:cubicBezTo>
                    <a:pt x="0" y="0"/>
                    <a:pt x="0" y="0"/>
                    <a:pt x="0" y="0"/>
                  </a:cubicBezTo>
                  <a:cubicBezTo>
                    <a:pt x="1" y="0"/>
                    <a:pt x="1" y="0"/>
                    <a:pt x="1" y="0"/>
                  </a:cubicBez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19" name="Freeform 134"/>
            <p:cNvSpPr/>
            <p:nvPr/>
          </p:nvSpPr>
          <p:spPr bwMode="auto">
            <a:xfrm>
              <a:off x="4207" y="2084"/>
              <a:ext cx="0" cy="18"/>
            </a:xfrm>
            <a:custGeom>
              <a:avLst/>
              <a:gdLst>
                <a:gd name="T0" fmla="*/ 0 h 1"/>
                <a:gd name="T1" fmla="*/ 0 h 1"/>
                <a:gd name="T2" fmla="*/ 1 h 1"/>
                <a:gd name="T3" fmla="*/ 1 h 1"/>
                <a:gd name="T4" fmla="*/ 0 h 1"/>
                <a:gd name="T5" fmla="*/ 0 h 1"/>
              </a:gdLst>
              <a:ahLst/>
              <a:cxnLst>
                <a:cxn ang="0">
                  <a:pos x="0" y="T0"/>
                </a:cxn>
                <a:cxn ang="0">
                  <a:pos x="0" y="T1"/>
                </a:cxn>
                <a:cxn ang="0">
                  <a:pos x="0" y="T2"/>
                </a:cxn>
                <a:cxn ang="0">
                  <a:pos x="0" y="T3"/>
                </a:cxn>
                <a:cxn ang="0">
                  <a:pos x="0" y="T4"/>
                </a:cxn>
                <a:cxn ang="0">
                  <a:pos x="0" y="T5"/>
                </a:cxn>
              </a:cxnLst>
              <a:rect l="0" t="0" r="r" b="b"/>
              <a:pathLst>
                <a:path h="1">
                  <a:moveTo>
                    <a:pt x="0" y="0"/>
                  </a:moveTo>
                  <a:cubicBezTo>
                    <a:pt x="0" y="0"/>
                    <a:pt x="0" y="0"/>
                    <a:pt x="0" y="0"/>
                  </a:cubicBezTo>
                  <a:cubicBezTo>
                    <a:pt x="0" y="0"/>
                    <a:pt x="0" y="1"/>
                    <a:pt x="0" y="1"/>
                  </a:cubicBezTo>
                  <a:cubicBezTo>
                    <a:pt x="0" y="1"/>
                    <a:pt x="0" y="1"/>
                    <a:pt x="0" y="1"/>
                  </a:cubicBezTo>
                  <a:cubicBezTo>
                    <a:pt x="0" y="1"/>
                    <a:pt x="0" y="1"/>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20" name="Freeform 135"/>
            <p:cNvSpPr/>
            <p:nvPr/>
          </p:nvSpPr>
          <p:spPr bwMode="auto">
            <a:xfrm>
              <a:off x="6458" y="2066"/>
              <a:ext cx="14" cy="0"/>
            </a:xfrm>
            <a:custGeom>
              <a:avLst/>
              <a:gdLst>
                <a:gd name="T0" fmla="*/ 0 w 1"/>
                <a:gd name="T1" fmla="*/ 1 w 1"/>
                <a:gd name="T2" fmla="*/ 1 w 1"/>
                <a:gd name="T3" fmla="*/ 1 w 1"/>
                <a:gd name="T4" fmla="*/ 0 w 1"/>
                <a:gd name="T5" fmla="*/ 0 w 1"/>
              </a:gdLst>
              <a:ahLst/>
              <a:cxnLst>
                <a:cxn ang="0">
                  <a:pos x="T0" y="0"/>
                </a:cxn>
                <a:cxn ang="0">
                  <a:pos x="T1" y="0"/>
                </a:cxn>
                <a:cxn ang="0">
                  <a:pos x="T2" y="0"/>
                </a:cxn>
                <a:cxn ang="0">
                  <a:pos x="T3" y="0"/>
                </a:cxn>
                <a:cxn ang="0">
                  <a:pos x="T4" y="0"/>
                </a:cxn>
                <a:cxn ang="0">
                  <a:pos x="T5" y="0"/>
                </a:cxn>
              </a:cxnLst>
              <a:rect l="0" t="0" r="r" b="b"/>
              <a:pathLst>
                <a:path w="1">
                  <a:moveTo>
                    <a:pt x="0" y="0"/>
                  </a:moveTo>
                  <a:cubicBezTo>
                    <a:pt x="1" y="0"/>
                    <a:pt x="1" y="0"/>
                    <a:pt x="1" y="0"/>
                  </a:cubicBezTo>
                  <a:cubicBezTo>
                    <a:pt x="1" y="0"/>
                    <a:pt x="1" y="0"/>
                    <a:pt x="1" y="0"/>
                  </a:cubicBezTo>
                  <a:cubicBezTo>
                    <a:pt x="1" y="0"/>
                    <a:pt x="1" y="0"/>
                    <a:pt x="1" y="0"/>
                  </a:cubicBezTo>
                  <a:cubicBezTo>
                    <a:pt x="1"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21" name="Freeform 136"/>
            <p:cNvSpPr/>
            <p:nvPr/>
          </p:nvSpPr>
          <p:spPr bwMode="auto">
            <a:xfrm>
              <a:off x="6485" y="2102"/>
              <a:ext cx="14" cy="0"/>
            </a:xfrm>
            <a:custGeom>
              <a:avLst/>
              <a:gdLst>
                <a:gd name="T0" fmla="*/ 0 w 1"/>
                <a:gd name="T1" fmla="*/ 1 w 1"/>
                <a:gd name="T2" fmla="*/ 1 w 1"/>
                <a:gd name="T3" fmla="*/ 0 w 1"/>
                <a:gd name="T4" fmla="*/ 0 w 1"/>
                <a:gd name="T5" fmla="*/ 0 w 1"/>
              </a:gdLst>
              <a:ahLst/>
              <a:cxnLst>
                <a:cxn ang="0">
                  <a:pos x="T0" y="0"/>
                </a:cxn>
                <a:cxn ang="0">
                  <a:pos x="T1" y="0"/>
                </a:cxn>
                <a:cxn ang="0">
                  <a:pos x="T2" y="0"/>
                </a:cxn>
                <a:cxn ang="0">
                  <a:pos x="T3" y="0"/>
                </a:cxn>
                <a:cxn ang="0">
                  <a:pos x="T4" y="0"/>
                </a:cxn>
                <a:cxn ang="0">
                  <a:pos x="T5" y="0"/>
                </a:cxn>
              </a:cxnLst>
              <a:rect l="0" t="0" r="r" b="b"/>
              <a:pathLst>
                <a:path w="1">
                  <a:moveTo>
                    <a:pt x="0" y="0"/>
                  </a:moveTo>
                  <a:cubicBezTo>
                    <a:pt x="0" y="0"/>
                    <a:pt x="1" y="0"/>
                    <a:pt x="1" y="0"/>
                  </a:cubicBezTo>
                  <a:cubicBezTo>
                    <a:pt x="1" y="0"/>
                    <a:pt x="1" y="0"/>
                    <a:pt x="1" y="0"/>
                  </a:cubicBezTo>
                  <a:cubicBezTo>
                    <a:pt x="1"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22" name="Oval 137"/>
            <p:cNvSpPr>
              <a:spLocks noChangeArrowheads="1"/>
            </p:cNvSpPr>
            <p:nvPr/>
          </p:nvSpPr>
          <p:spPr bwMode="auto">
            <a:xfrm>
              <a:off x="4881" y="2013"/>
              <a:ext cx="1" cy="1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23" name="Oval 138"/>
            <p:cNvSpPr>
              <a:spLocks noChangeArrowheads="1"/>
            </p:cNvSpPr>
            <p:nvPr/>
          </p:nvSpPr>
          <p:spPr bwMode="auto">
            <a:xfrm>
              <a:off x="4558" y="1995"/>
              <a:ext cx="1" cy="1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24" name="Freeform 139"/>
            <p:cNvSpPr/>
            <p:nvPr/>
          </p:nvSpPr>
          <p:spPr bwMode="auto">
            <a:xfrm>
              <a:off x="4382" y="2084"/>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25" name="Freeform 140"/>
            <p:cNvSpPr/>
            <p:nvPr/>
          </p:nvSpPr>
          <p:spPr bwMode="auto">
            <a:xfrm>
              <a:off x="3331" y="2031"/>
              <a:ext cx="14" cy="17"/>
            </a:xfrm>
            <a:custGeom>
              <a:avLst/>
              <a:gdLst>
                <a:gd name="T0" fmla="*/ 0 w 1"/>
                <a:gd name="T1" fmla="*/ 0 h 1"/>
                <a:gd name="T2" fmla="*/ 1 w 1"/>
                <a:gd name="T3" fmla="*/ 1 h 1"/>
                <a:gd name="T4" fmla="*/ 1 w 1"/>
                <a:gd name="T5" fmla="*/ 1 h 1"/>
                <a:gd name="T6" fmla="*/ 1 w 1"/>
                <a:gd name="T7" fmla="*/ 1 h 1"/>
                <a:gd name="T8" fmla="*/ 0 w 1"/>
                <a:gd name="T9" fmla="*/ 1 h 1"/>
                <a:gd name="T10" fmla="*/ 0 w 1"/>
                <a:gd name="T11" fmla="*/ 0 h 1"/>
              </a:gdLst>
              <a:ahLst/>
              <a:cxnLst>
                <a:cxn ang="0">
                  <a:pos x="T0" y="T1"/>
                </a:cxn>
                <a:cxn ang="0">
                  <a:pos x="T2" y="T3"/>
                </a:cxn>
                <a:cxn ang="0">
                  <a:pos x="T4" y="T5"/>
                </a:cxn>
                <a:cxn ang="0">
                  <a:pos x="T6" y="T7"/>
                </a:cxn>
                <a:cxn ang="0">
                  <a:pos x="T8" y="T9"/>
                </a:cxn>
                <a:cxn ang="0">
                  <a:pos x="T10" y="T11"/>
                </a:cxn>
              </a:cxnLst>
              <a:rect l="0" t="0" r="r" b="b"/>
              <a:pathLst>
                <a:path w="1" h="1">
                  <a:moveTo>
                    <a:pt x="0" y="0"/>
                  </a:moveTo>
                  <a:cubicBezTo>
                    <a:pt x="0" y="1"/>
                    <a:pt x="0" y="1"/>
                    <a:pt x="1" y="1"/>
                  </a:cubicBezTo>
                  <a:cubicBezTo>
                    <a:pt x="1" y="1"/>
                    <a:pt x="1" y="1"/>
                    <a:pt x="1" y="1"/>
                  </a:cubicBezTo>
                  <a:cubicBezTo>
                    <a:pt x="1" y="1"/>
                    <a:pt x="1" y="1"/>
                    <a:pt x="1" y="1"/>
                  </a:cubicBezTo>
                  <a:cubicBezTo>
                    <a:pt x="1" y="1"/>
                    <a:pt x="0" y="1"/>
                    <a:pt x="0" y="1"/>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26" name="Freeform 141"/>
            <p:cNvSpPr/>
            <p:nvPr/>
          </p:nvSpPr>
          <p:spPr bwMode="auto">
            <a:xfrm>
              <a:off x="3129" y="2102"/>
              <a:ext cx="0" cy="18"/>
            </a:xfrm>
            <a:custGeom>
              <a:avLst/>
              <a:gdLst>
                <a:gd name="T0" fmla="*/ 0 h 1"/>
                <a:gd name="T1" fmla="*/ 1 h 1"/>
                <a:gd name="T2" fmla="*/ 1 h 1"/>
                <a:gd name="T3" fmla="*/ 1 h 1"/>
                <a:gd name="T4" fmla="*/ 0 h 1"/>
              </a:gdLst>
              <a:ahLst/>
              <a:cxnLst>
                <a:cxn ang="0">
                  <a:pos x="0" y="T0"/>
                </a:cxn>
                <a:cxn ang="0">
                  <a:pos x="0" y="T1"/>
                </a:cxn>
                <a:cxn ang="0">
                  <a:pos x="0" y="T2"/>
                </a:cxn>
                <a:cxn ang="0">
                  <a:pos x="0" y="T3"/>
                </a:cxn>
                <a:cxn ang="0">
                  <a:pos x="0" y="T4"/>
                </a:cxn>
              </a:cxnLst>
              <a:rect l="0" t="0" r="r" b="b"/>
              <a:pathLst>
                <a:path h="1">
                  <a:moveTo>
                    <a:pt x="0" y="0"/>
                  </a:moveTo>
                  <a:cubicBezTo>
                    <a:pt x="0" y="0"/>
                    <a:pt x="0" y="0"/>
                    <a:pt x="0" y="1"/>
                  </a:cubicBezTo>
                  <a:cubicBezTo>
                    <a:pt x="0" y="1"/>
                    <a:pt x="0" y="1"/>
                    <a:pt x="0" y="1"/>
                  </a:cubicBezTo>
                  <a:cubicBezTo>
                    <a:pt x="0" y="1"/>
                    <a:pt x="0" y="1"/>
                    <a:pt x="0" y="1"/>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27" name="Freeform 142"/>
            <p:cNvSpPr/>
            <p:nvPr/>
          </p:nvSpPr>
          <p:spPr bwMode="auto">
            <a:xfrm>
              <a:off x="6593" y="2031"/>
              <a:ext cx="0" cy="17"/>
            </a:xfrm>
            <a:custGeom>
              <a:avLst/>
              <a:gdLst>
                <a:gd name="T0" fmla="*/ 1 h 1"/>
                <a:gd name="T1" fmla="*/ 1 h 1"/>
                <a:gd name="T2" fmla="*/ 1 h 1"/>
                <a:gd name="T3" fmla="*/ 1 h 1"/>
                <a:gd name="T4" fmla="*/ 0 h 1"/>
                <a:gd name="T5" fmla="*/ 1 h 1"/>
              </a:gdLst>
              <a:ahLst/>
              <a:cxnLst>
                <a:cxn ang="0">
                  <a:pos x="0" y="T0"/>
                </a:cxn>
                <a:cxn ang="0">
                  <a:pos x="0" y="T1"/>
                </a:cxn>
                <a:cxn ang="0">
                  <a:pos x="0" y="T2"/>
                </a:cxn>
                <a:cxn ang="0">
                  <a:pos x="0" y="T3"/>
                </a:cxn>
                <a:cxn ang="0">
                  <a:pos x="0" y="T4"/>
                </a:cxn>
                <a:cxn ang="0">
                  <a:pos x="0" y="T5"/>
                </a:cxn>
              </a:cxnLst>
              <a:rect l="0" t="0" r="r" b="b"/>
              <a:pathLst>
                <a:path h="1">
                  <a:moveTo>
                    <a:pt x="0" y="1"/>
                  </a:moveTo>
                  <a:cubicBezTo>
                    <a:pt x="0" y="1"/>
                    <a:pt x="0" y="1"/>
                    <a:pt x="0" y="1"/>
                  </a:cubicBezTo>
                  <a:cubicBezTo>
                    <a:pt x="0" y="1"/>
                    <a:pt x="0" y="1"/>
                    <a:pt x="0" y="1"/>
                  </a:cubicBezTo>
                  <a:cubicBezTo>
                    <a:pt x="0" y="1"/>
                    <a:pt x="0" y="1"/>
                    <a:pt x="0" y="1"/>
                  </a:cubicBezTo>
                  <a:cubicBezTo>
                    <a:pt x="0" y="1"/>
                    <a:pt x="0" y="0"/>
                    <a:pt x="0" y="0"/>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28" name="Rectangle 143"/>
            <p:cNvSpPr>
              <a:spLocks noChangeArrowheads="1"/>
            </p:cNvSpPr>
            <p:nvPr/>
          </p:nvSpPr>
          <p:spPr bwMode="auto">
            <a:xfrm>
              <a:off x="6485" y="2013"/>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29" name="Oval 144"/>
            <p:cNvSpPr>
              <a:spLocks noChangeArrowheads="1"/>
            </p:cNvSpPr>
            <p:nvPr/>
          </p:nvSpPr>
          <p:spPr bwMode="auto">
            <a:xfrm>
              <a:off x="6472" y="2013"/>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30" name="Oval 145"/>
            <p:cNvSpPr>
              <a:spLocks noChangeArrowheads="1"/>
            </p:cNvSpPr>
            <p:nvPr/>
          </p:nvSpPr>
          <p:spPr bwMode="auto">
            <a:xfrm>
              <a:off x="6431" y="2013"/>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31" name="Freeform 146"/>
            <p:cNvSpPr/>
            <p:nvPr/>
          </p:nvSpPr>
          <p:spPr bwMode="auto">
            <a:xfrm>
              <a:off x="6189" y="2120"/>
              <a:ext cx="13" cy="0"/>
            </a:xfrm>
            <a:custGeom>
              <a:avLst/>
              <a:gdLst>
                <a:gd name="T0" fmla="*/ 0 w 1"/>
                <a:gd name="T1" fmla="*/ 0 w 1"/>
                <a:gd name="T2" fmla="*/ 1 w 1"/>
                <a:gd name="T3" fmla="*/ 0 w 1"/>
                <a:gd name="T4" fmla="*/ 0 w 1"/>
              </a:gdLst>
              <a:ahLst/>
              <a:cxnLst>
                <a:cxn ang="0">
                  <a:pos x="T0" y="0"/>
                </a:cxn>
                <a:cxn ang="0">
                  <a:pos x="T1" y="0"/>
                </a:cxn>
                <a:cxn ang="0">
                  <a:pos x="T2" y="0"/>
                </a:cxn>
                <a:cxn ang="0">
                  <a:pos x="T3" y="0"/>
                </a:cxn>
                <a:cxn ang="0">
                  <a:pos x="T4" y="0"/>
                </a:cxn>
              </a:cxnLst>
              <a:rect l="0" t="0" r="r" b="b"/>
              <a:pathLst>
                <a:path w="1">
                  <a:moveTo>
                    <a:pt x="0" y="0"/>
                  </a:moveTo>
                  <a:cubicBezTo>
                    <a:pt x="0" y="0"/>
                    <a:pt x="0" y="0"/>
                    <a:pt x="0" y="0"/>
                  </a:cubicBezTo>
                  <a:cubicBezTo>
                    <a:pt x="1" y="0"/>
                    <a:pt x="1" y="0"/>
                    <a:pt x="1"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32" name="Freeform 147"/>
            <p:cNvSpPr/>
            <p:nvPr/>
          </p:nvSpPr>
          <p:spPr bwMode="auto">
            <a:xfrm>
              <a:off x="6040" y="210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33" name="Oval 148"/>
            <p:cNvSpPr>
              <a:spLocks noChangeArrowheads="1"/>
            </p:cNvSpPr>
            <p:nvPr/>
          </p:nvSpPr>
          <p:spPr bwMode="auto">
            <a:xfrm>
              <a:off x="5784" y="2102"/>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34" name="Oval 149"/>
            <p:cNvSpPr>
              <a:spLocks noChangeArrowheads="1"/>
            </p:cNvSpPr>
            <p:nvPr/>
          </p:nvSpPr>
          <p:spPr bwMode="auto">
            <a:xfrm>
              <a:off x="5703" y="1995"/>
              <a:ext cx="1" cy="1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35" name="Freeform 150"/>
            <p:cNvSpPr/>
            <p:nvPr/>
          </p:nvSpPr>
          <p:spPr bwMode="auto">
            <a:xfrm>
              <a:off x="5151" y="1995"/>
              <a:ext cx="13" cy="18"/>
            </a:xfrm>
            <a:custGeom>
              <a:avLst/>
              <a:gdLst>
                <a:gd name="T0" fmla="*/ 0 w 1"/>
                <a:gd name="T1" fmla="*/ 1 h 1"/>
                <a:gd name="T2" fmla="*/ 0 w 1"/>
                <a:gd name="T3" fmla="*/ 1 h 1"/>
                <a:gd name="T4" fmla="*/ 0 w 1"/>
                <a:gd name="T5" fmla="*/ 0 h 1"/>
                <a:gd name="T6" fmla="*/ 0 w 1"/>
                <a:gd name="T7" fmla="*/ 0 h 1"/>
                <a:gd name="T8" fmla="*/ 0 w 1"/>
                <a:gd name="T9" fmla="*/ 1 h 1"/>
              </a:gdLst>
              <a:ahLst/>
              <a:cxnLst>
                <a:cxn ang="0">
                  <a:pos x="T0" y="T1"/>
                </a:cxn>
                <a:cxn ang="0">
                  <a:pos x="T2" y="T3"/>
                </a:cxn>
                <a:cxn ang="0">
                  <a:pos x="T4" y="T5"/>
                </a:cxn>
                <a:cxn ang="0">
                  <a:pos x="T6" y="T7"/>
                </a:cxn>
                <a:cxn ang="0">
                  <a:pos x="T8" y="T9"/>
                </a:cxn>
              </a:cxnLst>
              <a:rect l="0" t="0" r="r" b="b"/>
              <a:pathLst>
                <a:path w="1" h="1">
                  <a:moveTo>
                    <a:pt x="0" y="1"/>
                  </a:moveTo>
                  <a:cubicBezTo>
                    <a:pt x="0" y="1"/>
                    <a:pt x="1" y="1"/>
                    <a:pt x="0" y="1"/>
                  </a:cubicBezTo>
                  <a:cubicBezTo>
                    <a:pt x="0" y="0"/>
                    <a:pt x="0" y="0"/>
                    <a:pt x="0" y="0"/>
                  </a:cubicBezTo>
                  <a:cubicBezTo>
                    <a:pt x="0" y="0"/>
                    <a:pt x="0" y="0"/>
                    <a:pt x="0" y="0"/>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36" name="Rectangle 151"/>
            <p:cNvSpPr>
              <a:spLocks noChangeArrowheads="1"/>
            </p:cNvSpPr>
            <p:nvPr/>
          </p:nvSpPr>
          <p:spPr bwMode="auto">
            <a:xfrm>
              <a:off x="5137" y="1995"/>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37" name="Freeform 152"/>
            <p:cNvSpPr/>
            <p:nvPr/>
          </p:nvSpPr>
          <p:spPr bwMode="auto">
            <a:xfrm>
              <a:off x="5151" y="201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38" name="Freeform 153"/>
            <p:cNvSpPr/>
            <p:nvPr/>
          </p:nvSpPr>
          <p:spPr bwMode="auto">
            <a:xfrm>
              <a:off x="3668" y="2048"/>
              <a:ext cx="14"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0" y="0"/>
                    <a:pt x="0" y="0"/>
                    <a:pt x="0"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39" name="Oval 154"/>
            <p:cNvSpPr>
              <a:spLocks noChangeArrowheads="1"/>
            </p:cNvSpPr>
            <p:nvPr/>
          </p:nvSpPr>
          <p:spPr bwMode="auto">
            <a:xfrm>
              <a:off x="3641" y="2013"/>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40" name="Freeform 155"/>
            <p:cNvSpPr/>
            <p:nvPr/>
          </p:nvSpPr>
          <p:spPr bwMode="auto">
            <a:xfrm>
              <a:off x="5312" y="1995"/>
              <a:ext cx="14" cy="0"/>
            </a:xfrm>
            <a:custGeom>
              <a:avLst/>
              <a:gdLst>
                <a:gd name="T0" fmla="*/ 0 w 1"/>
                <a:gd name="T1" fmla="*/ 1 w 1"/>
                <a:gd name="T2" fmla="*/ 0 w 1"/>
                <a:gd name="T3" fmla="*/ 0 w 1"/>
              </a:gdLst>
              <a:ahLst/>
              <a:cxnLst>
                <a:cxn ang="0">
                  <a:pos x="T0" y="0"/>
                </a:cxn>
                <a:cxn ang="0">
                  <a:pos x="T1" y="0"/>
                </a:cxn>
                <a:cxn ang="0">
                  <a:pos x="T2" y="0"/>
                </a:cxn>
                <a:cxn ang="0">
                  <a:pos x="T3" y="0"/>
                </a:cxn>
              </a:cxnLst>
              <a:rect l="0" t="0" r="r" b="b"/>
              <a:pathLst>
                <a:path w="1">
                  <a:moveTo>
                    <a:pt x="0" y="0"/>
                  </a:moveTo>
                  <a:cubicBezTo>
                    <a:pt x="1" y="0"/>
                    <a:pt x="1" y="0"/>
                    <a:pt x="1"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41" name="Oval 156"/>
            <p:cNvSpPr>
              <a:spLocks noChangeArrowheads="1"/>
            </p:cNvSpPr>
            <p:nvPr/>
          </p:nvSpPr>
          <p:spPr bwMode="auto">
            <a:xfrm>
              <a:off x="4167" y="2013"/>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42" name="Freeform 157"/>
            <p:cNvSpPr/>
            <p:nvPr/>
          </p:nvSpPr>
          <p:spPr bwMode="auto">
            <a:xfrm>
              <a:off x="5447" y="1995"/>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43" name="Freeform 158"/>
            <p:cNvSpPr/>
            <p:nvPr/>
          </p:nvSpPr>
          <p:spPr bwMode="auto">
            <a:xfrm>
              <a:off x="5447" y="199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44" name="Freeform 159"/>
            <p:cNvSpPr/>
            <p:nvPr/>
          </p:nvSpPr>
          <p:spPr bwMode="auto">
            <a:xfrm>
              <a:off x="3223" y="2013"/>
              <a:ext cx="0" cy="18"/>
            </a:xfrm>
            <a:custGeom>
              <a:avLst/>
              <a:gdLst>
                <a:gd name="T0" fmla="*/ 1 h 1"/>
                <a:gd name="T1" fmla="*/ 0 h 1"/>
                <a:gd name="T2" fmla="*/ 1 h 1"/>
                <a:gd name="T3" fmla="*/ 1 h 1"/>
              </a:gdLst>
              <a:ahLst/>
              <a:cxnLst>
                <a:cxn ang="0">
                  <a:pos x="0" y="T0"/>
                </a:cxn>
                <a:cxn ang="0">
                  <a:pos x="0" y="T1"/>
                </a:cxn>
                <a:cxn ang="0">
                  <a:pos x="0" y="T2"/>
                </a:cxn>
                <a:cxn ang="0">
                  <a:pos x="0" y="T3"/>
                </a:cxn>
              </a:cxnLst>
              <a:rect l="0" t="0" r="r" b="b"/>
              <a:pathLst>
                <a:path h="1">
                  <a:moveTo>
                    <a:pt x="0" y="1"/>
                  </a:moveTo>
                  <a:cubicBezTo>
                    <a:pt x="0" y="0"/>
                    <a:pt x="0" y="0"/>
                    <a:pt x="0" y="0"/>
                  </a:cubicBezTo>
                  <a:cubicBezTo>
                    <a:pt x="0" y="0"/>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45" name="Rectangle 160"/>
            <p:cNvSpPr>
              <a:spLocks noChangeArrowheads="1"/>
            </p:cNvSpPr>
            <p:nvPr/>
          </p:nvSpPr>
          <p:spPr bwMode="auto">
            <a:xfrm>
              <a:off x="5744" y="2120"/>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46" name="Rectangle 161"/>
            <p:cNvSpPr>
              <a:spLocks noChangeArrowheads="1"/>
            </p:cNvSpPr>
            <p:nvPr/>
          </p:nvSpPr>
          <p:spPr bwMode="auto">
            <a:xfrm>
              <a:off x="5771" y="2120"/>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47" name="Freeform 162"/>
            <p:cNvSpPr/>
            <p:nvPr/>
          </p:nvSpPr>
          <p:spPr bwMode="auto">
            <a:xfrm>
              <a:off x="5879" y="2066"/>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48" name="Freeform 163"/>
            <p:cNvSpPr/>
            <p:nvPr/>
          </p:nvSpPr>
          <p:spPr bwMode="auto">
            <a:xfrm>
              <a:off x="6000" y="2102"/>
              <a:ext cx="0" cy="18"/>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1"/>
                    <a:pt x="0" y="1"/>
                    <a:pt x="0" y="1"/>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49" name="Rectangle 164"/>
            <p:cNvSpPr>
              <a:spLocks noChangeArrowheads="1"/>
            </p:cNvSpPr>
            <p:nvPr/>
          </p:nvSpPr>
          <p:spPr bwMode="auto">
            <a:xfrm>
              <a:off x="6148" y="2048"/>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50" name="Freeform 165"/>
            <p:cNvSpPr/>
            <p:nvPr/>
          </p:nvSpPr>
          <p:spPr bwMode="auto">
            <a:xfrm>
              <a:off x="6337" y="199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51" name="Freeform 166"/>
            <p:cNvSpPr/>
            <p:nvPr/>
          </p:nvSpPr>
          <p:spPr bwMode="auto">
            <a:xfrm>
              <a:off x="6391" y="2066"/>
              <a:ext cx="0" cy="18"/>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1"/>
                    <a:pt x="0" y="1"/>
                    <a:pt x="0" y="1"/>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52" name="Freeform 167"/>
            <p:cNvSpPr/>
            <p:nvPr/>
          </p:nvSpPr>
          <p:spPr bwMode="auto">
            <a:xfrm>
              <a:off x="6458" y="2048"/>
              <a:ext cx="14" cy="0"/>
            </a:xfrm>
            <a:custGeom>
              <a:avLst/>
              <a:gdLst>
                <a:gd name="T0" fmla="*/ 1 w 1"/>
                <a:gd name="T1" fmla="*/ 0 w 1"/>
                <a:gd name="T2" fmla="*/ 0 w 1"/>
                <a:gd name="T3" fmla="*/ 1 w 1"/>
              </a:gdLst>
              <a:ahLst/>
              <a:cxnLst>
                <a:cxn ang="0">
                  <a:pos x="T0" y="0"/>
                </a:cxn>
                <a:cxn ang="0">
                  <a:pos x="T1" y="0"/>
                </a:cxn>
                <a:cxn ang="0">
                  <a:pos x="T2" y="0"/>
                </a:cxn>
                <a:cxn ang="0">
                  <a:pos x="T3" y="0"/>
                </a:cxn>
              </a:cxnLst>
              <a:rect l="0" t="0" r="r" b="b"/>
              <a:pathLst>
                <a:path w="1">
                  <a:moveTo>
                    <a:pt x="1" y="0"/>
                  </a:moveTo>
                  <a:cubicBezTo>
                    <a:pt x="0" y="0"/>
                    <a:pt x="0" y="0"/>
                    <a:pt x="0" y="0"/>
                  </a:cubicBezTo>
                  <a:cubicBezTo>
                    <a:pt x="0" y="0"/>
                    <a:pt x="0" y="0"/>
                    <a:pt x="0" y="0"/>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53" name="Freeform 168"/>
            <p:cNvSpPr/>
            <p:nvPr/>
          </p:nvSpPr>
          <p:spPr bwMode="auto">
            <a:xfrm>
              <a:off x="6458" y="210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54" name="Rectangle 169"/>
            <p:cNvSpPr>
              <a:spLocks noChangeArrowheads="1"/>
            </p:cNvSpPr>
            <p:nvPr/>
          </p:nvSpPr>
          <p:spPr bwMode="auto">
            <a:xfrm>
              <a:off x="6472" y="2120"/>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55" name="Freeform 170"/>
            <p:cNvSpPr/>
            <p:nvPr/>
          </p:nvSpPr>
          <p:spPr bwMode="auto">
            <a:xfrm>
              <a:off x="6566" y="2031"/>
              <a:ext cx="0" cy="17"/>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1"/>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56" name="Freeform 171"/>
            <p:cNvSpPr/>
            <p:nvPr/>
          </p:nvSpPr>
          <p:spPr bwMode="auto">
            <a:xfrm>
              <a:off x="3965" y="2102"/>
              <a:ext cx="13" cy="18"/>
            </a:xfrm>
            <a:custGeom>
              <a:avLst/>
              <a:gdLst>
                <a:gd name="T0" fmla="*/ 1 w 1"/>
                <a:gd name="T1" fmla="*/ 0 h 1"/>
                <a:gd name="T2" fmla="*/ 0 w 1"/>
                <a:gd name="T3" fmla="*/ 1 h 1"/>
                <a:gd name="T4" fmla="*/ 0 w 1"/>
                <a:gd name="T5" fmla="*/ 0 h 1"/>
                <a:gd name="T6" fmla="*/ 1 w 1"/>
                <a:gd name="T7" fmla="*/ 0 h 1"/>
                <a:gd name="T8" fmla="*/ 1 w 1"/>
                <a:gd name="T9" fmla="*/ 0 h 1"/>
              </a:gdLst>
              <a:ahLst/>
              <a:cxnLst>
                <a:cxn ang="0">
                  <a:pos x="T0" y="T1"/>
                </a:cxn>
                <a:cxn ang="0">
                  <a:pos x="T2" y="T3"/>
                </a:cxn>
                <a:cxn ang="0">
                  <a:pos x="T4" y="T5"/>
                </a:cxn>
                <a:cxn ang="0">
                  <a:pos x="T6" y="T7"/>
                </a:cxn>
                <a:cxn ang="0">
                  <a:pos x="T8" y="T9"/>
                </a:cxn>
              </a:cxnLst>
              <a:rect l="0" t="0" r="r" b="b"/>
              <a:pathLst>
                <a:path w="1" h="1">
                  <a:moveTo>
                    <a:pt x="1" y="0"/>
                  </a:moveTo>
                  <a:cubicBezTo>
                    <a:pt x="1" y="0"/>
                    <a:pt x="0" y="0"/>
                    <a:pt x="0" y="1"/>
                  </a:cubicBezTo>
                  <a:cubicBezTo>
                    <a:pt x="0" y="1"/>
                    <a:pt x="0" y="1"/>
                    <a:pt x="0" y="0"/>
                  </a:cubicBezTo>
                  <a:cubicBezTo>
                    <a:pt x="0" y="0"/>
                    <a:pt x="1"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57" name="Freeform 172"/>
            <p:cNvSpPr/>
            <p:nvPr/>
          </p:nvSpPr>
          <p:spPr bwMode="auto">
            <a:xfrm>
              <a:off x="4800" y="199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58" name="Freeform 173"/>
            <p:cNvSpPr/>
            <p:nvPr/>
          </p:nvSpPr>
          <p:spPr bwMode="auto">
            <a:xfrm>
              <a:off x="2226" y="2048"/>
              <a:ext cx="0" cy="18"/>
            </a:xfrm>
            <a:custGeom>
              <a:avLst/>
              <a:gdLst>
                <a:gd name="T0" fmla="*/ 1 h 1"/>
                <a:gd name="T1" fmla="*/ 0 h 1"/>
                <a:gd name="T2" fmla="*/ 0 h 1"/>
                <a:gd name="T3" fmla="*/ 1 h 1"/>
              </a:gdLst>
              <a:ahLst/>
              <a:cxnLst>
                <a:cxn ang="0">
                  <a:pos x="0" y="T0"/>
                </a:cxn>
                <a:cxn ang="0">
                  <a:pos x="0" y="T1"/>
                </a:cxn>
                <a:cxn ang="0">
                  <a:pos x="0" y="T2"/>
                </a:cxn>
                <a:cxn ang="0">
                  <a:pos x="0" y="T3"/>
                </a:cxn>
              </a:cxnLst>
              <a:rect l="0" t="0" r="r" b="b"/>
              <a:pathLst>
                <a:path h="1">
                  <a:moveTo>
                    <a:pt x="0" y="1"/>
                  </a:moveTo>
                  <a:cubicBezTo>
                    <a:pt x="0" y="0"/>
                    <a:pt x="0" y="0"/>
                    <a:pt x="0" y="0"/>
                  </a:cubicBezTo>
                  <a:cubicBezTo>
                    <a:pt x="0" y="0"/>
                    <a:pt x="0" y="0"/>
                    <a:pt x="0" y="0"/>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59" name="Freeform 174"/>
            <p:cNvSpPr/>
            <p:nvPr/>
          </p:nvSpPr>
          <p:spPr bwMode="auto">
            <a:xfrm>
              <a:off x="4854" y="2031"/>
              <a:ext cx="0" cy="17"/>
            </a:xfrm>
            <a:custGeom>
              <a:avLst/>
              <a:gdLst>
                <a:gd name="T0" fmla="*/ 1 h 1"/>
                <a:gd name="T1" fmla="*/ 0 h 1"/>
                <a:gd name="T2" fmla="*/ 1 h 1"/>
                <a:gd name="T3" fmla="*/ 1 h 1"/>
              </a:gdLst>
              <a:ahLst/>
              <a:cxnLst>
                <a:cxn ang="0">
                  <a:pos x="0" y="T0"/>
                </a:cxn>
                <a:cxn ang="0">
                  <a:pos x="0" y="T1"/>
                </a:cxn>
                <a:cxn ang="0">
                  <a:pos x="0" y="T2"/>
                </a:cxn>
                <a:cxn ang="0">
                  <a:pos x="0" y="T3"/>
                </a:cxn>
              </a:cxnLst>
              <a:rect l="0" t="0" r="r" b="b"/>
              <a:pathLst>
                <a:path h="1">
                  <a:moveTo>
                    <a:pt x="0" y="1"/>
                  </a:moveTo>
                  <a:cubicBezTo>
                    <a:pt x="0" y="0"/>
                    <a:pt x="0" y="0"/>
                    <a:pt x="0" y="0"/>
                  </a:cubicBezTo>
                  <a:cubicBezTo>
                    <a:pt x="0" y="0"/>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60" name="Freeform 175"/>
            <p:cNvSpPr/>
            <p:nvPr/>
          </p:nvSpPr>
          <p:spPr bwMode="auto">
            <a:xfrm>
              <a:off x="5056" y="1995"/>
              <a:ext cx="0" cy="18"/>
            </a:xfrm>
            <a:custGeom>
              <a:avLst/>
              <a:gdLst>
                <a:gd name="T0" fmla="*/ 0 h 1"/>
                <a:gd name="T1" fmla="*/ 1 h 1"/>
                <a:gd name="T2" fmla="*/ 0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grpSp>
      <p:grpSp>
        <p:nvGrpSpPr>
          <p:cNvPr id="161" name="Group 103"/>
          <p:cNvGrpSpPr>
            <a:grpSpLocks noChangeAspect="1"/>
          </p:cNvGrpSpPr>
          <p:nvPr/>
        </p:nvGrpSpPr>
        <p:grpSpPr bwMode="auto">
          <a:xfrm>
            <a:off x="930469" y="4437506"/>
            <a:ext cx="3359462" cy="59722"/>
            <a:chOff x="1579" y="1995"/>
            <a:chExt cx="8044" cy="143"/>
          </a:xfrm>
          <a:solidFill>
            <a:srgbClr val="005188"/>
          </a:solidFill>
        </p:grpSpPr>
        <p:sp>
          <p:nvSpPr>
            <p:cNvPr id="162" name="Freeform 104"/>
            <p:cNvSpPr>
              <a:spLocks noEditPoints="1"/>
            </p:cNvSpPr>
            <p:nvPr/>
          </p:nvSpPr>
          <p:spPr bwMode="auto">
            <a:xfrm>
              <a:off x="1579" y="1995"/>
              <a:ext cx="2938" cy="143"/>
            </a:xfrm>
            <a:custGeom>
              <a:avLst/>
              <a:gdLst>
                <a:gd name="T0" fmla="*/ 126 w 218"/>
                <a:gd name="T1" fmla="*/ 3 h 8"/>
                <a:gd name="T2" fmla="*/ 132 w 218"/>
                <a:gd name="T3" fmla="*/ 1 h 8"/>
                <a:gd name="T4" fmla="*/ 139 w 218"/>
                <a:gd name="T5" fmla="*/ 2 h 8"/>
                <a:gd name="T6" fmla="*/ 139 w 218"/>
                <a:gd name="T7" fmla="*/ 6 h 8"/>
                <a:gd name="T8" fmla="*/ 149 w 218"/>
                <a:gd name="T9" fmla="*/ 1 h 8"/>
                <a:gd name="T10" fmla="*/ 155 w 218"/>
                <a:gd name="T11" fmla="*/ 4 h 8"/>
                <a:gd name="T12" fmla="*/ 155 w 218"/>
                <a:gd name="T13" fmla="*/ 1 h 8"/>
                <a:gd name="T14" fmla="*/ 161 w 218"/>
                <a:gd name="T15" fmla="*/ 2 h 8"/>
                <a:gd name="T16" fmla="*/ 174 w 218"/>
                <a:gd name="T17" fmla="*/ 1 h 8"/>
                <a:gd name="T18" fmla="*/ 178 w 218"/>
                <a:gd name="T19" fmla="*/ 4 h 8"/>
                <a:gd name="T20" fmla="*/ 187 w 218"/>
                <a:gd name="T21" fmla="*/ 2 h 8"/>
                <a:gd name="T22" fmla="*/ 199 w 218"/>
                <a:gd name="T23" fmla="*/ 1 h 8"/>
                <a:gd name="T24" fmla="*/ 208 w 218"/>
                <a:gd name="T25" fmla="*/ 1 h 8"/>
                <a:gd name="T26" fmla="*/ 209 w 218"/>
                <a:gd name="T27" fmla="*/ 1 h 8"/>
                <a:gd name="T28" fmla="*/ 218 w 218"/>
                <a:gd name="T29" fmla="*/ 4 h 8"/>
                <a:gd name="T30" fmla="*/ 207 w 218"/>
                <a:gd name="T31" fmla="*/ 4 h 8"/>
                <a:gd name="T32" fmla="*/ 200 w 218"/>
                <a:gd name="T33" fmla="*/ 6 h 8"/>
                <a:gd name="T34" fmla="*/ 191 w 218"/>
                <a:gd name="T35" fmla="*/ 5 h 8"/>
                <a:gd name="T36" fmla="*/ 185 w 218"/>
                <a:gd name="T37" fmla="*/ 4 h 8"/>
                <a:gd name="T38" fmla="*/ 182 w 218"/>
                <a:gd name="T39" fmla="*/ 7 h 8"/>
                <a:gd name="T40" fmla="*/ 169 w 218"/>
                <a:gd name="T41" fmla="*/ 6 h 8"/>
                <a:gd name="T42" fmla="*/ 163 w 218"/>
                <a:gd name="T43" fmla="*/ 5 h 8"/>
                <a:gd name="T44" fmla="*/ 146 w 218"/>
                <a:gd name="T45" fmla="*/ 7 h 8"/>
                <a:gd name="T46" fmla="*/ 132 w 218"/>
                <a:gd name="T47" fmla="*/ 6 h 8"/>
                <a:gd name="T48" fmla="*/ 121 w 218"/>
                <a:gd name="T49" fmla="*/ 6 h 8"/>
                <a:gd name="T50" fmla="*/ 114 w 218"/>
                <a:gd name="T51" fmla="*/ 5 h 8"/>
                <a:gd name="T52" fmla="*/ 100 w 218"/>
                <a:gd name="T53" fmla="*/ 7 h 8"/>
                <a:gd name="T54" fmla="*/ 89 w 218"/>
                <a:gd name="T55" fmla="*/ 7 h 8"/>
                <a:gd name="T56" fmla="*/ 63 w 218"/>
                <a:gd name="T57" fmla="*/ 7 h 8"/>
                <a:gd name="T58" fmla="*/ 33 w 218"/>
                <a:gd name="T59" fmla="*/ 7 h 8"/>
                <a:gd name="T60" fmla="*/ 0 w 218"/>
                <a:gd name="T61" fmla="*/ 5 h 8"/>
                <a:gd name="T62" fmla="*/ 24 w 218"/>
                <a:gd name="T63" fmla="*/ 3 h 8"/>
                <a:gd name="T64" fmla="*/ 44 w 218"/>
                <a:gd name="T65" fmla="*/ 2 h 8"/>
                <a:gd name="T66" fmla="*/ 54 w 218"/>
                <a:gd name="T67" fmla="*/ 4 h 8"/>
                <a:gd name="T68" fmla="*/ 64 w 218"/>
                <a:gd name="T69" fmla="*/ 3 h 8"/>
                <a:gd name="T70" fmla="*/ 70 w 218"/>
                <a:gd name="T71" fmla="*/ 3 h 8"/>
                <a:gd name="T72" fmla="*/ 85 w 218"/>
                <a:gd name="T73" fmla="*/ 2 h 8"/>
                <a:gd name="T74" fmla="*/ 94 w 218"/>
                <a:gd name="T75" fmla="*/ 2 h 8"/>
                <a:gd name="T76" fmla="*/ 102 w 218"/>
                <a:gd name="T77" fmla="*/ 3 h 8"/>
                <a:gd name="T78" fmla="*/ 175 w 218"/>
                <a:gd name="T79" fmla="*/ 6 h 8"/>
                <a:gd name="T80" fmla="*/ 187 w 218"/>
                <a:gd name="T81" fmla="*/ 2 h 8"/>
                <a:gd name="T82" fmla="*/ 187 w 218"/>
                <a:gd name="T83" fmla="*/ 4 h 8"/>
                <a:gd name="T84" fmla="*/ 75 w 218"/>
                <a:gd name="T85" fmla="*/ 4 h 8"/>
                <a:gd name="T86" fmla="*/ 172 w 218"/>
                <a:gd name="T87" fmla="*/ 3 h 8"/>
                <a:gd name="T88" fmla="*/ 182 w 218"/>
                <a:gd name="T89" fmla="*/ 4 h 8"/>
                <a:gd name="T90" fmla="*/ 34 w 218"/>
                <a:gd name="T91" fmla="*/ 4 h 8"/>
                <a:gd name="T92" fmla="*/ 207 w 218"/>
                <a:gd name="T93" fmla="*/ 4 h 8"/>
                <a:gd name="T94" fmla="*/ 212 w 218"/>
                <a:gd name="T95" fmla="*/ 3 h 8"/>
                <a:gd name="T96" fmla="*/ 114 w 218"/>
                <a:gd name="T97" fmla="*/ 4 h 8"/>
                <a:gd name="T98" fmla="*/ 159 w 218"/>
                <a:gd name="T99" fmla="*/ 5 h 8"/>
                <a:gd name="T100" fmla="*/ 45 w 218"/>
                <a:gd name="T101" fmla="*/ 5 h 8"/>
                <a:gd name="T102" fmla="*/ 197 w 218"/>
                <a:gd name="T103" fmla="*/ 1 h 8"/>
                <a:gd name="T104" fmla="*/ 125 w 218"/>
                <a:gd name="T105" fmla="*/ 6 h 8"/>
                <a:gd name="T106" fmla="*/ 155 w 218"/>
                <a:gd name="T107" fmla="*/ 3 h 8"/>
                <a:gd name="T108" fmla="*/ 38 w 218"/>
                <a:gd name="T109" fmla="*/ 4 h 8"/>
                <a:gd name="T110" fmla="*/ 205 w 218"/>
                <a:gd name="T111" fmla="*/ 4 h 8"/>
                <a:gd name="T112" fmla="*/ 171 w 218"/>
                <a:gd name="T113" fmla="*/ 3 h 8"/>
                <a:gd name="T114" fmla="*/ 148 w 218"/>
                <a:gd name="T115" fmla="*/ 4 h 8"/>
                <a:gd name="T116" fmla="*/ 125 w 218"/>
                <a:gd name="T117" fmla="*/ 3 h 8"/>
                <a:gd name="T118" fmla="*/ 91 w 218"/>
                <a:gd name="T119" fmla="*/ 5 h 8"/>
                <a:gd name="T120" fmla="*/ 212 w 218"/>
                <a:gd name="T121" fmla="*/ 4 h 8"/>
                <a:gd name="T122" fmla="*/ 93 w 218"/>
                <a:gd name="T123" fmla="*/ 2 h 8"/>
                <a:gd name="T124" fmla="*/ 55 w 218"/>
                <a:gd name="T125" fmla="*/ 5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18" h="8">
                  <a:moveTo>
                    <a:pt x="122" y="2"/>
                  </a:moveTo>
                  <a:cubicBezTo>
                    <a:pt x="122" y="2"/>
                    <a:pt x="122" y="2"/>
                    <a:pt x="122" y="2"/>
                  </a:cubicBezTo>
                  <a:cubicBezTo>
                    <a:pt x="122" y="2"/>
                    <a:pt x="122" y="3"/>
                    <a:pt x="122" y="3"/>
                  </a:cubicBezTo>
                  <a:cubicBezTo>
                    <a:pt x="122" y="3"/>
                    <a:pt x="121" y="2"/>
                    <a:pt x="121" y="2"/>
                  </a:cubicBezTo>
                  <a:cubicBezTo>
                    <a:pt x="121" y="2"/>
                    <a:pt x="121" y="2"/>
                    <a:pt x="120" y="3"/>
                  </a:cubicBezTo>
                  <a:cubicBezTo>
                    <a:pt x="120" y="3"/>
                    <a:pt x="120" y="3"/>
                    <a:pt x="120" y="3"/>
                  </a:cubicBezTo>
                  <a:cubicBezTo>
                    <a:pt x="121" y="3"/>
                    <a:pt x="121" y="3"/>
                    <a:pt x="122" y="3"/>
                  </a:cubicBezTo>
                  <a:cubicBezTo>
                    <a:pt x="122" y="4"/>
                    <a:pt x="122" y="3"/>
                    <a:pt x="122" y="3"/>
                  </a:cubicBezTo>
                  <a:cubicBezTo>
                    <a:pt x="122" y="3"/>
                    <a:pt x="122" y="3"/>
                    <a:pt x="122" y="3"/>
                  </a:cubicBezTo>
                  <a:cubicBezTo>
                    <a:pt x="123" y="2"/>
                    <a:pt x="123" y="2"/>
                    <a:pt x="123" y="2"/>
                  </a:cubicBezTo>
                  <a:cubicBezTo>
                    <a:pt x="123" y="2"/>
                    <a:pt x="123" y="2"/>
                    <a:pt x="123" y="2"/>
                  </a:cubicBezTo>
                  <a:cubicBezTo>
                    <a:pt x="123" y="2"/>
                    <a:pt x="123" y="2"/>
                    <a:pt x="124" y="2"/>
                  </a:cubicBezTo>
                  <a:cubicBezTo>
                    <a:pt x="124" y="2"/>
                    <a:pt x="124" y="2"/>
                    <a:pt x="124" y="2"/>
                  </a:cubicBezTo>
                  <a:cubicBezTo>
                    <a:pt x="124" y="2"/>
                    <a:pt x="124" y="3"/>
                    <a:pt x="124" y="2"/>
                  </a:cubicBezTo>
                  <a:cubicBezTo>
                    <a:pt x="125" y="2"/>
                    <a:pt x="125" y="2"/>
                    <a:pt x="126" y="2"/>
                  </a:cubicBezTo>
                  <a:cubicBezTo>
                    <a:pt x="126" y="2"/>
                    <a:pt x="126" y="2"/>
                    <a:pt x="126" y="2"/>
                  </a:cubicBezTo>
                  <a:cubicBezTo>
                    <a:pt x="126" y="2"/>
                    <a:pt x="126" y="3"/>
                    <a:pt x="126" y="3"/>
                  </a:cubicBezTo>
                  <a:cubicBezTo>
                    <a:pt x="126" y="3"/>
                    <a:pt x="126" y="3"/>
                    <a:pt x="126" y="3"/>
                  </a:cubicBezTo>
                  <a:cubicBezTo>
                    <a:pt x="126" y="3"/>
                    <a:pt x="126" y="3"/>
                    <a:pt x="127" y="3"/>
                  </a:cubicBezTo>
                  <a:cubicBezTo>
                    <a:pt x="127" y="3"/>
                    <a:pt x="127" y="2"/>
                    <a:pt x="127" y="2"/>
                  </a:cubicBezTo>
                  <a:cubicBezTo>
                    <a:pt x="128" y="1"/>
                    <a:pt x="128" y="1"/>
                    <a:pt x="129" y="1"/>
                  </a:cubicBezTo>
                  <a:cubicBezTo>
                    <a:pt x="129" y="1"/>
                    <a:pt x="129" y="1"/>
                    <a:pt x="129" y="1"/>
                  </a:cubicBezTo>
                  <a:cubicBezTo>
                    <a:pt x="130" y="1"/>
                    <a:pt x="130" y="1"/>
                    <a:pt x="130" y="1"/>
                  </a:cubicBezTo>
                  <a:cubicBezTo>
                    <a:pt x="130" y="2"/>
                    <a:pt x="130" y="2"/>
                    <a:pt x="130" y="3"/>
                  </a:cubicBezTo>
                  <a:cubicBezTo>
                    <a:pt x="130" y="2"/>
                    <a:pt x="130" y="2"/>
                    <a:pt x="130" y="2"/>
                  </a:cubicBezTo>
                  <a:cubicBezTo>
                    <a:pt x="130" y="2"/>
                    <a:pt x="130" y="2"/>
                    <a:pt x="130" y="2"/>
                  </a:cubicBezTo>
                  <a:cubicBezTo>
                    <a:pt x="130" y="2"/>
                    <a:pt x="129" y="2"/>
                    <a:pt x="129" y="2"/>
                  </a:cubicBezTo>
                  <a:cubicBezTo>
                    <a:pt x="129" y="2"/>
                    <a:pt x="129" y="2"/>
                    <a:pt x="129" y="2"/>
                  </a:cubicBezTo>
                  <a:cubicBezTo>
                    <a:pt x="129" y="2"/>
                    <a:pt x="129" y="3"/>
                    <a:pt x="129" y="3"/>
                  </a:cubicBezTo>
                  <a:cubicBezTo>
                    <a:pt x="129" y="3"/>
                    <a:pt x="129" y="3"/>
                    <a:pt x="129" y="3"/>
                  </a:cubicBezTo>
                  <a:cubicBezTo>
                    <a:pt x="130" y="3"/>
                    <a:pt x="130" y="2"/>
                    <a:pt x="130" y="2"/>
                  </a:cubicBezTo>
                  <a:cubicBezTo>
                    <a:pt x="130" y="2"/>
                    <a:pt x="129" y="3"/>
                    <a:pt x="130" y="3"/>
                  </a:cubicBezTo>
                  <a:cubicBezTo>
                    <a:pt x="130" y="3"/>
                    <a:pt x="131" y="4"/>
                    <a:pt x="131" y="3"/>
                  </a:cubicBezTo>
                  <a:cubicBezTo>
                    <a:pt x="131" y="3"/>
                    <a:pt x="132" y="3"/>
                    <a:pt x="132" y="2"/>
                  </a:cubicBezTo>
                  <a:cubicBezTo>
                    <a:pt x="132" y="2"/>
                    <a:pt x="132" y="2"/>
                    <a:pt x="132" y="1"/>
                  </a:cubicBezTo>
                  <a:cubicBezTo>
                    <a:pt x="132" y="1"/>
                    <a:pt x="132" y="1"/>
                    <a:pt x="132" y="1"/>
                  </a:cubicBezTo>
                  <a:cubicBezTo>
                    <a:pt x="132" y="1"/>
                    <a:pt x="132" y="1"/>
                    <a:pt x="132" y="1"/>
                  </a:cubicBezTo>
                  <a:cubicBezTo>
                    <a:pt x="132" y="2"/>
                    <a:pt x="132" y="2"/>
                    <a:pt x="132" y="3"/>
                  </a:cubicBezTo>
                  <a:cubicBezTo>
                    <a:pt x="132" y="3"/>
                    <a:pt x="132" y="3"/>
                    <a:pt x="132" y="3"/>
                  </a:cubicBezTo>
                  <a:cubicBezTo>
                    <a:pt x="132" y="3"/>
                    <a:pt x="132" y="4"/>
                    <a:pt x="132" y="4"/>
                  </a:cubicBezTo>
                  <a:cubicBezTo>
                    <a:pt x="132" y="4"/>
                    <a:pt x="133" y="4"/>
                    <a:pt x="133" y="4"/>
                  </a:cubicBezTo>
                  <a:cubicBezTo>
                    <a:pt x="133" y="4"/>
                    <a:pt x="134" y="4"/>
                    <a:pt x="134" y="5"/>
                  </a:cubicBezTo>
                  <a:cubicBezTo>
                    <a:pt x="134" y="5"/>
                    <a:pt x="134" y="5"/>
                    <a:pt x="134" y="5"/>
                  </a:cubicBezTo>
                  <a:cubicBezTo>
                    <a:pt x="134" y="4"/>
                    <a:pt x="134" y="5"/>
                    <a:pt x="134" y="5"/>
                  </a:cubicBezTo>
                  <a:cubicBezTo>
                    <a:pt x="134" y="4"/>
                    <a:pt x="134" y="4"/>
                    <a:pt x="134" y="4"/>
                  </a:cubicBezTo>
                  <a:cubicBezTo>
                    <a:pt x="134" y="3"/>
                    <a:pt x="133" y="3"/>
                    <a:pt x="133" y="3"/>
                  </a:cubicBezTo>
                  <a:cubicBezTo>
                    <a:pt x="133" y="3"/>
                    <a:pt x="133" y="3"/>
                    <a:pt x="132" y="3"/>
                  </a:cubicBezTo>
                  <a:cubicBezTo>
                    <a:pt x="133" y="3"/>
                    <a:pt x="133" y="3"/>
                    <a:pt x="133" y="3"/>
                  </a:cubicBezTo>
                  <a:cubicBezTo>
                    <a:pt x="133" y="3"/>
                    <a:pt x="133" y="2"/>
                    <a:pt x="134" y="2"/>
                  </a:cubicBezTo>
                  <a:cubicBezTo>
                    <a:pt x="134" y="2"/>
                    <a:pt x="133" y="1"/>
                    <a:pt x="133" y="1"/>
                  </a:cubicBezTo>
                  <a:cubicBezTo>
                    <a:pt x="134" y="1"/>
                    <a:pt x="134" y="1"/>
                    <a:pt x="134" y="1"/>
                  </a:cubicBezTo>
                  <a:cubicBezTo>
                    <a:pt x="134" y="1"/>
                    <a:pt x="135" y="1"/>
                    <a:pt x="135" y="1"/>
                  </a:cubicBezTo>
                  <a:cubicBezTo>
                    <a:pt x="135" y="1"/>
                    <a:pt x="136" y="1"/>
                    <a:pt x="136" y="1"/>
                  </a:cubicBezTo>
                  <a:cubicBezTo>
                    <a:pt x="137" y="1"/>
                    <a:pt x="138" y="1"/>
                    <a:pt x="139" y="2"/>
                  </a:cubicBezTo>
                  <a:cubicBezTo>
                    <a:pt x="139" y="1"/>
                    <a:pt x="140" y="1"/>
                    <a:pt x="140" y="1"/>
                  </a:cubicBezTo>
                  <a:cubicBezTo>
                    <a:pt x="140" y="1"/>
                    <a:pt x="140" y="1"/>
                    <a:pt x="140" y="1"/>
                  </a:cubicBezTo>
                  <a:cubicBezTo>
                    <a:pt x="141" y="1"/>
                    <a:pt x="142" y="1"/>
                    <a:pt x="143" y="1"/>
                  </a:cubicBezTo>
                  <a:cubicBezTo>
                    <a:pt x="143" y="1"/>
                    <a:pt x="143" y="1"/>
                    <a:pt x="143" y="2"/>
                  </a:cubicBezTo>
                  <a:cubicBezTo>
                    <a:pt x="143" y="2"/>
                    <a:pt x="143" y="2"/>
                    <a:pt x="143" y="2"/>
                  </a:cubicBezTo>
                  <a:cubicBezTo>
                    <a:pt x="142" y="2"/>
                    <a:pt x="142" y="2"/>
                    <a:pt x="142" y="2"/>
                  </a:cubicBezTo>
                  <a:cubicBezTo>
                    <a:pt x="142" y="1"/>
                    <a:pt x="141" y="1"/>
                    <a:pt x="141" y="1"/>
                  </a:cubicBezTo>
                  <a:cubicBezTo>
                    <a:pt x="141" y="1"/>
                    <a:pt x="141" y="1"/>
                    <a:pt x="141" y="1"/>
                  </a:cubicBezTo>
                  <a:cubicBezTo>
                    <a:pt x="141" y="2"/>
                    <a:pt x="141" y="2"/>
                    <a:pt x="141" y="2"/>
                  </a:cubicBezTo>
                  <a:cubicBezTo>
                    <a:pt x="141" y="2"/>
                    <a:pt x="141" y="2"/>
                    <a:pt x="141" y="2"/>
                  </a:cubicBezTo>
                  <a:cubicBezTo>
                    <a:pt x="141" y="2"/>
                    <a:pt x="141" y="2"/>
                    <a:pt x="141" y="2"/>
                  </a:cubicBezTo>
                  <a:cubicBezTo>
                    <a:pt x="141" y="2"/>
                    <a:pt x="141" y="3"/>
                    <a:pt x="141" y="3"/>
                  </a:cubicBezTo>
                  <a:cubicBezTo>
                    <a:pt x="141" y="2"/>
                    <a:pt x="141" y="2"/>
                    <a:pt x="141" y="2"/>
                  </a:cubicBezTo>
                  <a:cubicBezTo>
                    <a:pt x="140" y="2"/>
                    <a:pt x="140" y="2"/>
                    <a:pt x="140" y="2"/>
                  </a:cubicBezTo>
                  <a:cubicBezTo>
                    <a:pt x="140" y="2"/>
                    <a:pt x="140" y="2"/>
                    <a:pt x="140" y="2"/>
                  </a:cubicBezTo>
                  <a:cubicBezTo>
                    <a:pt x="140" y="2"/>
                    <a:pt x="140" y="3"/>
                    <a:pt x="140" y="3"/>
                  </a:cubicBezTo>
                  <a:cubicBezTo>
                    <a:pt x="139" y="3"/>
                    <a:pt x="139" y="4"/>
                    <a:pt x="139" y="5"/>
                  </a:cubicBezTo>
                  <a:cubicBezTo>
                    <a:pt x="139" y="5"/>
                    <a:pt x="139" y="5"/>
                    <a:pt x="139" y="6"/>
                  </a:cubicBezTo>
                  <a:cubicBezTo>
                    <a:pt x="139" y="6"/>
                    <a:pt x="140" y="6"/>
                    <a:pt x="140" y="6"/>
                  </a:cubicBezTo>
                  <a:cubicBezTo>
                    <a:pt x="140" y="6"/>
                    <a:pt x="140" y="6"/>
                    <a:pt x="140" y="6"/>
                  </a:cubicBezTo>
                  <a:cubicBezTo>
                    <a:pt x="140" y="6"/>
                    <a:pt x="140" y="6"/>
                    <a:pt x="140" y="6"/>
                  </a:cubicBezTo>
                  <a:cubicBezTo>
                    <a:pt x="140" y="6"/>
                    <a:pt x="140" y="6"/>
                    <a:pt x="140" y="6"/>
                  </a:cubicBezTo>
                  <a:cubicBezTo>
                    <a:pt x="140" y="5"/>
                    <a:pt x="140" y="5"/>
                    <a:pt x="140" y="4"/>
                  </a:cubicBezTo>
                  <a:cubicBezTo>
                    <a:pt x="140" y="4"/>
                    <a:pt x="141" y="4"/>
                    <a:pt x="141" y="4"/>
                  </a:cubicBezTo>
                  <a:cubicBezTo>
                    <a:pt x="141" y="4"/>
                    <a:pt x="141" y="4"/>
                    <a:pt x="141" y="4"/>
                  </a:cubicBezTo>
                  <a:cubicBezTo>
                    <a:pt x="142" y="4"/>
                    <a:pt x="142" y="4"/>
                    <a:pt x="143" y="4"/>
                  </a:cubicBezTo>
                  <a:cubicBezTo>
                    <a:pt x="143" y="4"/>
                    <a:pt x="143" y="4"/>
                    <a:pt x="143" y="4"/>
                  </a:cubicBezTo>
                  <a:cubicBezTo>
                    <a:pt x="143" y="4"/>
                    <a:pt x="143" y="4"/>
                    <a:pt x="143" y="4"/>
                  </a:cubicBezTo>
                  <a:cubicBezTo>
                    <a:pt x="143" y="4"/>
                    <a:pt x="143" y="4"/>
                    <a:pt x="143" y="3"/>
                  </a:cubicBezTo>
                  <a:cubicBezTo>
                    <a:pt x="143" y="3"/>
                    <a:pt x="143" y="3"/>
                    <a:pt x="143" y="3"/>
                  </a:cubicBezTo>
                  <a:cubicBezTo>
                    <a:pt x="144" y="3"/>
                    <a:pt x="144" y="3"/>
                    <a:pt x="144" y="3"/>
                  </a:cubicBezTo>
                  <a:cubicBezTo>
                    <a:pt x="144" y="2"/>
                    <a:pt x="144" y="2"/>
                    <a:pt x="145" y="2"/>
                  </a:cubicBezTo>
                  <a:cubicBezTo>
                    <a:pt x="145" y="2"/>
                    <a:pt x="145" y="2"/>
                    <a:pt x="145" y="1"/>
                  </a:cubicBezTo>
                  <a:cubicBezTo>
                    <a:pt x="145" y="1"/>
                    <a:pt x="145" y="1"/>
                    <a:pt x="146" y="1"/>
                  </a:cubicBezTo>
                  <a:cubicBezTo>
                    <a:pt x="146" y="1"/>
                    <a:pt x="147" y="1"/>
                    <a:pt x="147" y="1"/>
                  </a:cubicBezTo>
                  <a:cubicBezTo>
                    <a:pt x="148" y="1"/>
                    <a:pt x="148" y="1"/>
                    <a:pt x="149" y="1"/>
                  </a:cubicBezTo>
                  <a:cubicBezTo>
                    <a:pt x="149" y="1"/>
                    <a:pt x="150" y="1"/>
                    <a:pt x="150" y="1"/>
                  </a:cubicBezTo>
                  <a:cubicBezTo>
                    <a:pt x="150" y="1"/>
                    <a:pt x="150" y="1"/>
                    <a:pt x="150" y="1"/>
                  </a:cubicBezTo>
                  <a:cubicBezTo>
                    <a:pt x="150" y="1"/>
                    <a:pt x="150" y="1"/>
                    <a:pt x="150" y="1"/>
                  </a:cubicBezTo>
                  <a:cubicBezTo>
                    <a:pt x="150" y="2"/>
                    <a:pt x="150" y="2"/>
                    <a:pt x="150" y="2"/>
                  </a:cubicBezTo>
                  <a:cubicBezTo>
                    <a:pt x="150" y="2"/>
                    <a:pt x="151" y="2"/>
                    <a:pt x="151" y="2"/>
                  </a:cubicBezTo>
                  <a:cubicBezTo>
                    <a:pt x="151" y="2"/>
                    <a:pt x="152" y="2"/>
                    <a:pt x="152" y="2"/>
                  </a:cubicBezTo>
                  <a:cubicBezTo>
                    <a:pt x="152" y="1"/>
                    <a:pt x="151" y="1"/>
                    <a:pt x="152" y="1"/>
                  </a:cubicBezTo>
                  <a:cubicBezTo>
                    <a:pt x="152" y="1"/>
                    <a:pt x="152" y="1"/>
                    <a:pt x="152" y="1"/>
                  </a:cubicBezTo>
                  <a:cubicBezTo>
                    <a:pt x="152" y="2"/>
                    <a:pt x="152" y="2"/>
                    <a:pt x="153" y="2"/>
                  </a:cubicBezTo>
                  <a:cubicBezTo>
                    <a:pt x="153" y="2"/>
                    <a:pt x="153" y="1"/>
                    <a:pt x="153" y="1"/>
                  </a:cubicBezTo>
                  <a:cubicBezTo>
                    <a:pt x="153" y="1"/>
                    <a:pt x="153" y="1"/>
                    <a:pt x="153" y="1"/>
                  </a:cubicBezTo>
                  <a:cubicBezTo>
                    <a:pt x="153" y="1"/>
                    <a:pt x="153" y="1"/>
                    <a:pt x="153" y="1"/>
                  </a:cubicBezTo>
                  <a:cubicBezTo>
                    <a:pt x="153" y="1"/>
                    <a:pt x="154" y="1"/>
                    <a:pt x="154" y="1"/>
                  </a:cubicBezTo>
                  <a:cubicBezTo>
                    <a:pt x="154" y="1"/>
                    <a:pt x="154" y="2"/>
                    <a:pt x="154" y="2"/>
                  </a:cubicBezTo>
                  <a:cubicBezTo>
                    <a:pt x="154" y="2"/>
                    <a:pt x="154" y="2"/>
                    <a:pt x="155" y="2"/>
                  </a:cubicBezTo>
                  <a:cubicBezTo>
                    <a:pt x="155" y="3"/>
                    <a:pt x="155" y="3"/>
                    <a:pt x="156" y="3"/>
                  </a:cubicBezTo>
                  <a:cubicBezTo>
                    <a:pt x="155" y="3"/>
                    <a:pt x="155" y="3"/>
                    <a:pt x="155" y="3"/>
                  </a:cubicBezTo>
                  <a:cubicBezTo>
                    <a:pt x="155" y="3"/>
                    <a:pt x="155" y="4"/>
                    <a:pt x="155" y="4"/>
                  </a:cubicBezTo>
                  <a:cubicBezTo>
                    <a:pt x="155" y="4"/>
                    <a:pt x="155" y="4"/>
                    <a:pt x="155" y="4"/>
                  </a:cubicBezTo>
                  <a:cubicBezTo>
                    <a:pt x="155" y="4"/>
                    <a:pt x="155" y="4"/>
                    <a:pt x="155" y="5"/>
                  </a:cubicBezTo>
                  <a:cubicBezTo>
                    <a:pt x="155" y="5"/>
                    <a:pt x="155" y="5"/>
                    <a:pt x="155" y="5"/>
                  </a:cubicBezTo>
                  <a:cubicBezTo>
                    <a:pt x="155" y="4"/>
                    <a:pt x="155" y="4"/>
                    <a:pt x="155" y="4"/>
                  </a:cubicBezTo>
                  <a:cubicBezTo>
                    <a:pt x="155" y="4"/>
                    <a:pt x="155" y="4"/>
                    <a:pt x="155" y="4"/>
                  </a:cubicBezTo>
                  <a:cubicBezTo>
                    <a:pt x="156" y="4"/>
                    <a:pt x="156" y="4"/>
                    <a:pt x="156" y="4"/>
                  </a:cubicBezTo>
                  <a:cubicBezTo>
                    <a:pt x="156" y="4"/>
                    <a:pt x="157" y="4"/>
                    <a:pt x="157" y="4"/>
                  </a:cubicBezTo>
                  <a:cubicBezTo>
                    <a:pt x="157" y="4"/>
                    <a:pt x="157" y="4"/>
                    <a:pt x="158" y="4"/>
                  </a:cubicBezTo>
                  <a:cubicBezTo>
                    <a:pt x="158" y="4"/>
                    <a:pt x="158" y="3"/>
                    <a:pt x="158" y="3"/>
                  </a:cubicBezTo>
                  <a:cubicBezTo>
                    <a:pt x="158" y="3"/>
                    <a:pt x="158" y="3"/>
                    <a:pt x="158" y="3"/>
                  </a:cubicBezTo>
                  <a:cubicBezTo>
                    <a:pt x="158" y="3"/>
                    <a:pt x="157" y="3"/>
                    <a:pt x="157" y="3"/>
                  </a:cubicBezTo>
                  <a:cubicBezTo>
                    <a:pt x="157" y="2"/>
                    <a:pt x="157" y="2"/>
                    <a:pt x="156" y="2"/>
                  </a:cubicBezTo>
                  <a:cubicBezTo>
                    <a:pt x="156" y="2"/>
                    <a:pt x="156" y="2"/>
                    <a:pt x="156" y="3"/>
                  </a:cubicBezTo>
                  <a:cubicBezTo>
                    <a:pt x="156" y="3"/>
                    <a:pt x="156" y="3"/>
                    <a:pt x="156" y="3"/>
                  </a:cubicBezTo>
                  <a:cubicBezTo>
                    <a:pt x="156" y="2"/>
                    <a:pt x="156" y="2"/>
                    <a:pt x="155" y="2"/>
                  </a:cubicBezTo>
                  <a:cubicBezTo>
                    <a:pt x="155" y="2"/>
                    <a:pt x="155" y="2"/>
                    <a:pt x="155" y="2"/>
                  </a:cubicBezTo>
                  <a:cubicBezTo>
                    <a:pt x="155" y="2"/>
                    <a:pt x="155" y="2"/>
                    <a:pt x="155" y="1"/>
                  </a:cubicBezTo>
                  <a:cubicBezTo>
                    <a:pt x="155" y="1"/>
                    <a:pt x="155" y="1"/>
                    <a:pt x="155" y="1"/>
                  </a:cubicBezTo>
                  <a:cubicBezTo>
                    <a:pt x="155" y="1"/>
                    <a:pt x="155" y="1"/>
                    <a:pt x="155" y="1"/>
                  </a:cubicBezTo>
                  <a:cubicBezTo>
                    <a:pt x="156" y="1"/>
                    <a:pt x="156" y="1"/>
                    <a:pt x="156" y="2"/>
                  </a:cubicBezTo>
                  <a:cubicBezTo>
                    <a:pt x="156" y="2"/>
                    <a:pt x="156" y="2"/>
                    <a:pt x="156" y="2"/>
                  </a:cubicBezTo>
                  <a:cubicBezTo>
                    <a:pt x="156" y="1"/>
                    <a:pt x="157" y="1"/>
                    <a:pt x="157" y="1"/>
                  </a:cubicBezTo>
                  <a:cubicBezTo>
                    <a:pt x="158" y="1"/>
                    <a:pt x="158" y="1"/>
                    <a:pt x="158" y="1"/>
                  </a:cubicBezTo>
                  <a:cubicBezTo>
                    <a:pt x="158" y="1"/>
                    <a:pt x="159" y="1"/>
                    <a:pt x="159" y="1"/>
                  </a:cubicBezTo>
                  <a:cubicBezTo>
                    <a:pt x="159" y="2"/>
                    <a:pt x="159" y="2"/>
                    <a:pt x="159" y="2"/>
                  </a:cubicBezTo>
                  <a:cubicBezTo>
                    <a:pt x="159" y="3"/>
                    <a:pt x="160" y="3"/>
                    <a:pt x="160" y="3"/>
                  </a:cubicBezTo>
                  <a:cubicBezTo>
                    <a:pt x="160" y="3"/>
                    <a:pt x="160" y="3"/>
                    <a:pt x="160" y="3"/>
                  </a:cubicBezTo>
                  <a:cubicBezTo>
                    <a:pt x="160" y="3"/>
                    <a:pt x="160" y="4"/>
                    <a:pt x="160" y="4"/>
                  </a:cubicBezTo>
                  <a:cubicBezTo>
                    <a:pt x="160" y="4"/>
                    <a:pt x="161" y="4"/>
                    <a:pt x="161" y="3"/>
                  </a:cubicBezTo>
                  <a:cubicBezTo>
                    <a:pt x="161" y="3"/>
                    <a:pt x="161" y="3"/>
                    <a:pt x="161" y="3"/>
                  </a:cubicBezTo>
                  <a:cubicBezTo>
                    <a:pt x="161" y="3"/>
                    <a:pt x="160" y="3"/>
                    <a:pt x="160" y="2"/>
                  </a:cubicBezTo>
                  <a:cubicBezTo>
                    <a:pt x="160" y="2"/>
                    <a:pt x="160" y="2"/>
                    <a:pt x="160" y="2"/>
                  </a:cubicBezTo>
                  <a:cubicBezTo>
                    <a:pt x="160" y="1"/>
                    <a:pt x="160" y="1"/>
                    <a:pt x="160" y="1"/>
                  </a:cubicBezTo>
                  <a:cubicBezTo>
                    <a:pt x="160" y="1"/>
                    <a:pt x="160" y="1"/>
                    <a:pt x="160" y="1"/>
                  </a:cubicBezTo>
                  <a:cubicBezTo>
                    <a:pt x="160" y="1"/>
                    <a:pt x="161" y="1"/>
                    <a:pt x="161" y="1"/>
                  </a:cubicBezTo>
                  <a:cubicBezTo>
                    <a:pt x="161" y="1"/>
                    <a:pt x="161" y="1"/>
                    <a:pt x="161" y="2"/>
                  </a:cubicBezTo>
                  <a:cubicBezTo>
                    <a:pt x="161" y="2"/>
                    <a:pt x="161" y="2"/>
                    <a:pt x="161" y="2"/>
                  </a:cubicBezTo>
                  <a:cubicBezTo>
                    <a:pt x="161" y="2"/>
                    <a:pt x="162" y="2"/>
                    <a:pt x="162" y="2"/>
                  </a:cubicBezTo>
                  <a:cubicBezTo>
                    <a:pt x="162" y="2"/>
                    <a:pt x="162" y="2"/>
                    <a:pt x="162" y="2"/>
                  </a:cubicBezTo>
                  <a:cubicBezTo>
                    <a:pt x="162" y="1"/>
                    <a:pt x="162" y="1"/>
                    <a:pt x="162" y="1"/>
                  </a:cubicBezTo>
                  <a:cubicBezTo>
                    <a:pt x="163" y="1"/>
                    <a:pt x="163" y="1"/>
                    <a:pt x="163" y="1"/>
                  </a:cubicBezTo>
                  <a:cubicBezTo>
                    <a:pt x="164" y="1"/>
                    <a:pt x="164" y="2"/>
                    <a:pt x="164" y="2"/>
                  </a:cubicBezTo>
                  <a:cubicBezTo>
                    <a:pt x="164" y="2"/>
                    <a:pt x="164" y="2"/>
                    <a:pt x="164" y="2"/>
                  </a:cubicBezTo>
                  <a:cubicBezTo>
                    <a:pt x="164" y="2"/>
                    <a:pt x="165" y="2"/>
                    <a:pt x="165" y="1"/>
                  </a:cubicBezTo>
                  <a:cubicBezTo>
                    <a:pt x="165" y="1"/>
                    <a:pt x="165" y="1"/>
                    <a:pt x="166" y="1"/>
                  </a:cubicBezTo>
                  <a:cubicBezTo>
                    <a:pt x="166" y="1"/>
                    <a:pt x="167" y="1"/>
                    <a:pt x="167" y="1"/>
                  </a:cubicBezTo>
                  <a:cubicBezTo>
                    <a:pt x="167" y="1"/>
                    <a:pt x="168" y="1"/>
                    <a:pt x="168" y="1"/>
                  </a:cubicBezTo>
                  <a:cubicBezTo>
                    <a:pt x="168" y="1"/>
                    <a:pt x="169" y="1"/>
                    <a:pt x="169" y="0"/>
                  </a:cubicBezTo>
                  <a:cubicBezTo>
                    <a:pt x="169" y="0"/>
                    <a:pt x="170" y="1"/>
                    <a:pt x="170" y="1"/>
                  </a:cubicBezTo>
                  <a:cubicBezTo>
                    <a:pt x="170" y="1"/>
                    <a:pt x="171" y="1"/>
                    <a:pt x="171" y="0"/>
                  </a:cubicBezTo>
                  <a:cubicBezTo>
                    <a:pt x="171" y="1"/>
                    <a:pt x="171" y="1"/>
                    <a:pt x="172" y="1"/>
                  </a:cubicBezTo>
                  <a:cubicBezTo>
                    <a:pt x="172" y="1"/>
                    <a:pt x="172" y="1"/>
                    <a:pt x="172" y="1"/>
                  </a:cubicBezTo>
                  <a:cubicBezTo>
                    <a:pt x="173" y="1"/>
                    <a:pt x="173" y="1"/>
                    <a:pt x="173" y="0"/>
                  </a:cubicBezTo>
                  <a:cubicBezTo>
                    <a:pt x="173" y="1"/>
                    <a:pt x="173" y="1"/>
                    <a:pt x="174" y="1"/>
                  </a:cubicBezTo>
                  <a:cubicBezTo>
                    <a:pt x="174" y="1"/>
                    <a:pt x="174" y="1"/>
                    <a:pt x="174" y="1"/>
                  </a:cubicBezTo>
                  <a:cubicBezTo>
                    <a:pt x="174" y="1"/>
                    <a:pt x="174" y="2"/>
                    <a:pt x="174" y="2"/>
                  </a:cubicBezTo>
                  <a:cubicBezTo>
                    <a:pt x="174" y="2"/>
                    <a:pt x="175" y="2"/>
                    <a:pt x="175" y="2"/>
                  </a:cubicBezTo>
                  <a:cubicBezTo>
                    <a:pt x="175" y="2"/>
                    <a:pt x="176" y="2"/>
                    <a:pt x="175" y="1"/>
                  </a:cubicBezTo>
                  <a:cubicBezTo>
                    <a:pt x="175" y="1"/>
                    <a:pt x="175" y="1"/>
                    <a:pt x="175" y="1"/>
                  </a:cubicBezTo>
                  <a:cubicBezTo>
                    <a:pt x="177" y="0"/>
                    <a:pt x="178" y="0"/>
                    <a:pt x="179" y="1"/>
                  </a:cubicBezTo>
                  <a:cubicBezTo>
                    <a:pt x="179" y="1"/>
                    <a:pt x="179" y="1"/>
                    <a:pt x="179" y="2"/>
                  </a:cubicBezTo>
                  <a:cubicBezTo>
                    <a:pt x="179" y="2"/>
                    <a:pt x="179" y="2"/>
                    <a:pt x="178" y="2"/>
                  </a:cubicBezTo>
                  <a:cubicBezTo>
                    <a:pt x="178" y="2"/>
                    <a:pt x="177" y="2"/>
                    <a:pt x="177" y="1"/>
                  </a:cubicBezTo>
                  <a:cubicBezTo>
                    <a:pt x="177" y="1"/>
                    <a:pt x="176" y="1"/>
                    <a:pt x="176" y="2"/>
                  </a:cubicBezTo>
                  <a:cubicBezTo>
                    <a:pt x="176" y="2"/>
                    <a:pt x="176" y="2"/>
                    <a:pt x="176" y="2"/>
                  </a:cubicBezTo>
                  <a:cubicBezTo>
                    <a:pt x="176" y="3"/>
                    <a:pt x="176" y="3"/>
                    <a:pt x="176" y="3"/>
                  </a:cubicBezTo>
                  <a:cubicBezTo>
                    <a:pt x="176" y="3"/>
                    <a:pt x="176" y="3"/>
                    <a:pt x="176" y="3"/>
                  </a:cubicBezTo>
                  <a:cubicBezTo>
                    <a:pt x="177" y="3"/>
                    <a:pt x="177" y="3"/>
                    <a:pt x="176" y="4"/>
                  </a:cubicBezTo>
                  <a:cubicBezTo>
                    <a:pt x="176" y="4"/>
                    <a:pt x="176" y="4"/>
                    <a:pt x="176" y="4"/>
                  </a:cubicBezTo>
                  <a:cubicBezTo>
                    <a:pt x="176" y="4"/>
                    <a:pt x="176" y="4"/>
                    <a:pt x="176" y="4"/>
                  </a:cubicBezTo>
                  <a:cubicBezTo>
                    <a:pt x="177" y="4"/>
                    <a:pt x="177" y="4"/>
                    <a:pt x="177" y="4"/>
                  </a:cubicBezTo>
                  <a:cubicBezTo>
                    <a:pt x="177" y="4"/>
                    <a:pt x="177" y="4"/>
                    <a:pt x="178" y="4"/>
                  </a:cubicBezTo>
                  <a:cubicBezTo>
                    <a:pt x="178" y="4"/>
                    <a:pt x="178" y="4"/>
                    <a:pt x="178" y="4"/>
                  </a:cubicBezTo>
                  <a:cubicBezTo>
                    <a:pt x="178" y="4"/>
                    <a:pt x="179" y="4"/>
                    <a:pt x="179" y="4"/>
                  </a:cubicBezTo>
                  <a:cubicBezTo>
                    <a:pt x="179" y="4"/>
                    <a:pt x="179" y="3"/>
                    <a:pt x="179" y="3"/>
                  </a:cubicBezTo>
                  <a:cubicBezTo>
                    <a:pt x="179" y="3"/>
                    <a:pt x="179" y="2"/>
                    <a:pt x="179" y="2"/>
                  </a:cubicBezTo>
                  <a:cubicBezTo>
                    <a:pt x="180" y="2"/>
                    <a:pt x="180" y="2"/>
                    <a:pt x="180" y="2"/>
                  </a:cubicBezTo>
                  <a:cubicBezTo>
                    <a:pt x="181" y="2"/>
                    <a:pt x="181" y="2"/>
                    <a:pt x="181" y="2"/>
                  </a:cubicBezTo>
                  <a:cubicBezTo>
                    <a:pt x="181" y="2"/>
                    <a:pt x="181" y="2"/>
                    <a:pt x="181" y="2"/>
                  </a:cubicBezTo>
                  <a:cubicBezTo>
                    <a:pt x="181" y="2"/>
                    <a:pt x="180" y="1"/>
                    <a:pt x="180" y="1"/>
                  </a:cubicBezTo>
                  <a:cubicBezTo>
                    <a:pt x="180" y="1"/>
                    <a:pt x="180" y="1"/>
                    <a:pt x="179" y="1"/>
                  </a:cubicBezTo>
                  <a:cubicBezTo>
                    <a:pt x="179" y="1"/>
                    <a:pt x="180" y="0"/>
                    <a:pt x="180" y="0"/>
                  </a:cubicBezTo>
                  <a:cubicBezTo>
                    <a:pt x="180" y="0"/>
                    <a:pt x="181" y="1"/>
                    <a:pt x="181" y="1"/>
                  </a:cubicBezTo>
                  <a:cubicBezTo>
                    <a:pt x="181" y="1"/>
                    <a:pt x="182" y="0"/>
                    <a:pt x="182" y="0"/>
                  </a:cubicBezTo>
                  <a:cubicBezTo>
                    <a:pt x="182" y="0"/>
                    <a:pt x="183" y="0"/>
                    <a:pt x="183" y="0"/>
                  </a:cubicBezTo>
                  <a:cubicBezTo>
                    <a:pt x="183" y="1"/>
                    <a:pt x="184" y="1"/>
                    <a:pt x="184" y="0"/>
                  </a:cubicBezTo>
                  <a:cubicBezTo>
                    <a:pt x="185" y="0"/>
                    <a:pt x="185" y="0"/>
                    <a:pt x="186" y="1"/>
                  </a:cubicBezTo>
                  <a:cubicBezTo>
                    <a:pt x="186" y="1"/>
                    <a:pt x="186" y="1"/>
                    <a:pt x="186" y="2"/>
                  </a:cubicBezTo>
                  <a:cubicBezTo>
                    <a:pt x="186" y="2"/>
                    <a:pt x="186" y="2"/>
                    <a:pt x="186" y="2"/>
                  </a:cubicBezTo>
                  <a:cubicBezTo>
                    <a:pt x="187" y="2"/>
                    <a:pt x="187" y="2"/>
                    <a:pt x="187" y="2"/>
                  </a:cubicBezTo>
                  <a:cubicBezTo>
                    <a:pt x="187" y="1"/>
                    <a:pt x="188" y="1"/>
                    <a:pt x="188" y="1"/>
                  </a:cubicBezTo>
                  <a:cubicBezTo>
                    <a:pt x="189" y="1"/>
                    <a:pt x="190" y="1"/>
                    <a:pt x="191" y="1"/>
                  </a:cubicBezTo>
                  <a:cubicBezTo>
                    <a:pt x="191" y="1"/>
                    <a:pt x="191" y="1"/>
                    <a:pt x="192" y="2"/>
                  </a:cubicBezTo>
                  <a:cubicBezTo>
                    <a:pt x="192" y="2"/>
                    <a:pt x="192" y="2"/>
                    <a:pt x="192" y="2"/>
                  </a:cubicBezTo>
                  <a:cubicBezTo>
                    <a:pt x="193" y="2"/>
                    <a:pt x="193" y="2"/>
                    <a:pt x="193" y="2"/>
                  </a:cubicBezTo>
                  <a:cubicBezTo>
                    <a:pt x="193" y="1"/>
                    <a:pt x="192" y="1"/>
                    <a:pt x="192" y="1"/>
                  </a:cubicBezTo>
                  <a:cubicBezTo>
                    <a:pt x="192" y="1"/>
                    <a:pt x="192" y="1"/>
                    <a:pt x="192" y="0"/>
                  </a:cubicBezTo>
                  <a:cubicBezTo>
                    <a:pt x="192" y="0"/>
                    <a:pt x="192" y="0"/>
                    <a:pt x="192" y="0"/>
                  </a:cubicBezTo>
                  <a:cubicBezTo>
                    <a:pt x="193" y="0"/>
                    <a:pt x="193" y="1"/>
                    <a:pt x="193" y="0"/>
                  </a:cubicBezTo>
                  <a:cubicBezTo>
                    <a:pt x="194" y="0"/>
                    <a:pt x="194" y="0"/>
                    <a:pt x="195" y="0"/>
                  </a:cubicBezTo>
                  <a:cubicBezTo>
                    <a:pt x="195" y="0"/>
                    <a:pt x="195" y="1"/>
                    <a:pt x="195" y="1"/>
                  </a:cubicBezTo>
                  <a:cubicBezTo>
                    <a:pt x="195" y="1"/>
                    <a:pt x="195" y="1"/>
                    <a:pt x="195" y="1"/>
                  </a:cubicBezTo>
                  <a:cubicBezTo>
                    <a:pt x="195" y="1"/>
                    <a:pt x="196" y="1"/>
                    <a:pt x="196" y="1"/>
                  </a:cubicBezTo>
                  <a:cubicBezTo>
                    <a:pt x="196" y="1"/>
                    <a:pt x="197" y="1"/>
                    <a:pt x="197" y="1"/>
                  </a:cubicBezTo>
                  <a:cubicBezTo>
                    <a:pt x="198" y="1"/>
                    <a:pt x="198" y="1"/>
                    <a:pt x="199" y="1"/>
                  </a:cubicBezTo>
                  <a:cubicBezTo>
                    <a:pt x="199" y="1"/>
                    <a:pt x="199" y="1"/>
                    <a:pt x="199" y="1"/>
                  </a:cubicBezTo>
                  <a:cubicBezTo>
                    <a:pt x="199" y="1"/>
                    <a:pt x="199" y="1"/>
                    <a:pt x="199" y="1"/>
                  </a:cubicBezTo>
                  <a:cubicBezTo>
                    <a:pt x="199" y="1"/>
                    <a:pt x="199" y="1"/>
                    <a:pt x="199" y="1"/>
                  </a:cubicBezTo>
                  <a:cubicBezTo>
                    <a:pt x="199" y="1"/>
                    <a:pt x="199" y="1"/>
                    <a:pt x="199" y="1"/>
                  </a:cubicBezTo>
                  <a:cubicBezTo>
                    <a:pt x="199" y="1"/>
                    <a:pt x="199" y="0"/>
                    <a:pt x="199" y="0"/>
                  </a:cubicBezTo>
                  <a:cubicBezTo>
                    <a:pt x="200" y="1"/>
                    <a:pt x="200" y="0"/>
                    <a:pt x="201" y="0"/>
                  </a:cubicBezTo>
                  <a:cubicBezTo>
                    <a:pt x="201" y="1"/>
                    <a:pt x="201" y="1"/>
                    <a:pt x="201" y="2"/>
                  </a:cubicBezTo>
                  <a:cubicBezTo>
                    <a:pt x="201" y="2"/>
                    <a:pt x="201" y="2"/>
                    <a:pt x="201" y="2"/>
                  </a:cubicBezTo>
                  <a:cubicBezTo>
                    <a:pt x="202" y="2"/>
                    <a:pt x="202" y="2"/>
                    <a:pt x="203" y="2"/>
                  </a:cubicBezTo>
                  <a:cubicBezTo>
                    <a:pt x="203" y="2"/>
                    <a:pt x="202" y="2"/>
                    <a:pt x="202" y="2"/>
                  </a:cubicBezTo>
                  <a:cubicBezTo>
                    <a:pt x="202" y="1"/>
                    <a:pt x="202" y="1"/>
                    <a:pt x="202" y="0"/>
                  </a:cubicBezTo>
                  <a:cubicBezTo>
                    <a:pt x="202" y="0"/>
                    <a:pt x="203" y="0"/>
                    <a:pt x="203" y="0"/>
                  </a:cubicBezTo>
                  <a:cubicBezTo>
                    <a:pt x="203" y="0"/>
                    <a:pt x="203" y="0"/>
                    <a:pt x="203" y="0"/>
                  </a:cubicBezTo>
                  <a:cubicBezTo>
                    <a:pt x="203" y="1"/>
                    <a:pt x="203" y="1"/>
                    <a:pt x="203" y="1"/>
                  </a:cubicBezTo>
                  <a:cubicBezTo>
                    <a:pt x="203" y="1"/>
                    <a:pt x="203" y="1"/>
                    <a:pt x="204" y="1"/>
                  </a:cubicBezTo>
                  <a:cubicBezTo>
                    <a:pt x="204" y="1"/>
                    <a:pt x="204" y="0"/>
                    <a:pt x="204" y="0"/>
                  </a:cubicBezTo>
                  <a:cubicBezTo>
                    <a:pt x="205" y="1"/>
                    <a:pt x="205" y="1"/>
                    <a:pt x="205" y="1"/>
                  </a:cubicBezTo>
                  <a:cubicBezTo>
                    <a:pt x="205" y="1"/>
                    <a:pt x="206" y="1"/>
                    <a:pt x="206" y="1"/>
                  </a:cubicBezTo>
                  <a:cubicBezTo>
                    <a:pt x="206" y="1"/>
                    <a:pt x="206" y="1"/>
                    <a:pt x="206" y="1"/>
                  </a:cubicBezTo>
                  <a:cubicBezTo>
                    <a:pt x="207" y="0"/>
                    <a:pt x="207" y="0"/>
                    <a:pt x="208" y="0"/>
                  </a:cubicBezTo>
                  <a:cubicBezTo>
                    <a:pt x="208" y="0"/>
                    <a:pt x="208" y="0"/>
                    <a:pt x="208" y="1"/>
                  </a:cubicBezTo>
                  <a:cubicBezTo>
                    <a:pt x="208" y="1"/>
                    <a:pt x="209" y="2"/>
                    <a:pt x="209" y="2"/>
                  </a:cubicBezTo>
                  <a:cubicBezTo>
                    <a:pt x="208" y="2"/>
                    <a:pt x="208" y="2"/>
                    <a:pt x="208" y="2"/>
                  </a:cubicBezTo>
                  <a:cubicBezTo>
                    <a:pt x="208" y="2"/>
                    <a:pt x="208" y="2"/>
                    <a:pt x="208" y="2"/>
                  </a:cubicBezTo>
                  <a:cubicBezTo>
                    <a:pt x="208" y="2"/>
                    <a:pt x="208" y="2"/>
                    <a:pt x="208" y="2"/>
                  </a:cubicBezTo>
                  <a:cubicBezTo>
                    <a:pt x="208" y="2"/>
                    <a:pt x="208" y="2"/>
                    <a:pt x="208" y="2"/>
                  </a:cubicBezTo>
                  <a:cubicBezTo>
                    <a:pt x="208" y="2"/>
                    <a:pt x="208" y="2"/>
                    <a:pt x="208" y="2"/>
                  </a:cubicBezTo>
                  <a:cubicBezTo>
                    <a:pt x="208" y="2"/>
                    <a:pt x="209" y="2"/>
                    <a:pt x="209" y="2"/>
                  </a:cubicBezTo>
                  <a:cubicBezTo>
                    <a:pt x="209" y="2"/>
                    <a:pt x="209" y="3"/>
                    <a:pt x="209" y="3"/>
                  </a:cubicBezTo>
                  <a:cubicBezTo>
                    <a:pt x="209" y="3"/>
                    <a:pt x="209" y="3"/>
                    <a:pt x="209" y="3"/>
                  </a:cubicBezTo>
                  <a:cubicBezTo>
                    <a:pt x="210" y="3"/>
                    <a:pt x="210" y="3"/>
                    <a:pt x="210" y="2"/>
                  </a:cubicBezTo>
                  <a:cubicBezTo>
                    <a:pt x="210" y="2"/>
                    <a:pt x="211" y="2"/>
                    <a:pt x="211" y="2"/>
                  </a:cubicBezTo>
                  <a:cubicBezTo>
                    <a:pt x="211" y="2"/>
                    <a:pt x="211" y="2"/>
                    <a:pt x="211" y="2"/>
                  </a:cubicBezTo>
                  <a:cubicBezTo>
                    <a:pt x="211" y="2"/>
                    <a:pt x="211" y="2"/>
                    <a:pt x="211" y="2"/>
                  </a:cubicBezTo>
                  <a:cubicBezTo>
                    <a:pt x="211" y="2"/>
                    <a:pt x="211" y="2"/>
                    <a:pt x="211" y="2"/>
                  </a:cubicBezTo>
                  <a:cubicBezTo>
                    <a:pt x="211" y="1"/>
                    <a:pt x="211" y="1"/>
                    <a:pt x="210" y="1"/>
                  </a:cubicBezTo>
                  <a:cubicBezTo>
                    <a:pt x="210" y="1"/>
                    <a:pt x="210" y="1"/>
                    <a:pt x="209" y="1"/>
                  </a:cubicBezTo>
                  <a:cubicBezTo>
                    <a:pt x="209" y="1"/>
                    <a:pt x="209" y="1"/>
                    <a:pt x="209" y="1"/>
                  </a:cubicBezTo>
                  <a:cubicBezTo>
                    <a:pt x="209" y="1"/>
                    <a:pt x="209" y="1"/>
                    <a:pt x="209" y="1"/>
                  </a:cubicBezTo>
                  <a:cubicBezTo>
                    <a:pt x="209" y="1"/>
                    <a:pt x="210" y="0"/>
                    <a:pt x="210" y="0"/>
                  </a:cubicBezTo>
                  <a:cubicBezTo>
                    <a:pt x="211" y="0"/>
                    <a:pt x="211" y="0"/>
                    <a:pt x="212" y="0"/>
                  </a:cubicBezTo>
                  <a:cubicBezTo>
                    <a:pt x="212" y="0"/>
                    <a:pt x="213" y="0"/>
                    <a:pt x="213" y="0"/>
                  </a:cubicBezTo>
                  <a:cubicBezTo>
                    <a:pt x="213" y="0"/>
                    <a:pt x="213" y="1"/>
                    <a:pt x="213" y="1"/>
                  </a:cubicBezTo>
                  <a:cubicBezTo>
                    <a:pt x="213" y="1"/>
                    <a:pt x="213" y="1"/>
                    <a:pt x="213" y="1"/>
                  </a:cubicBezTo>
                  <a:cubicBezTo>
                    <a:pt x="213" y="1"/>
                    <a:pt x="213" y="1"/>
                    <a:pt x="212" y="1"/>
                  </a:cubicBezTo>
                  <a:cubicBezTo>
                    <a:pt x="212" y="2"/>
                    <a:pt x="212" y="2"/>
                    <a:pt x="212" y="2"/>
                  </a:cubicBezTo>
                  <a:cubicBezTo>
                    <a:pt x="212" y="2"/>
                    <a:pt x="212" y="2"/>
                    <a:pt x="213" y="2"/>
                  </a:cubicBezTo>
                  <a:cubicBezTo>
                    <a:pt x="213" y="2"/>
                    <a:pt x="213" y="2"/>
                    <a:pt x="213" y="2"/>
                  </a:cubicBezTo>
                  <a:cubicBezTo>
                    <a:pt x="213" y="2"/>
                    <a:pt x="213" y="2"/>
                    <a:pt x="214" y="2"/>
                  </a:cubicBezTo>
                  <a:cubicBezTo>
                    <a:pt x="214" y="3"/>
                    <a:pt x="214" y="3"/>
                    <a:pt x="214" y="3"/>
                  </a:cubicBezTo>
                  <a:cubicBezTo>
                    <a:pt x="215" y="3"/>
                    <a:pt x="215" y="3"/>
                    <a:pt x="216" y="3"/>
                  </a:cubicBezTo>
                  <a:cubicBezTo>
                    <a:pt x="216" y="3"/>
                    <a:pt x="216" y="3"/>
                    <a:pt x="216" y="3"/>
                  </a:cubicBezTo>
                  <a:cubicBezTo>
                    <a:pt x="216" y="3"/>
                    <a:pt x="217" y="3"/>
                    <a:pt x="217" y="3"/>
                  </a:cubicBezTo>
                  <a:cubicBezTo>
                    <a:pt x="217" y="3"/>
                    <a:pt x="217" y="3"/>
                    <a:pt x="217" y="3"/>
                  </a:cubicBezTo>
                  <a:cubicBezTo>
                    <a:pt x="217" y="3"/>
                    <a:pt x="217" y="4"/>
                    <a:pt x="217" y="4"/>
                  </a:cubicBezTo>
                  <a:cubicBezTo>
                    <a:pt x="218" y="4"/>
                    <a:pt x="218" y="4"/>
                    <a:pt x="218" y="5"/>
                  </a:cubicBezTo>
                  <a:cubicBezTo>
                    <a:pt x="218" y="4"/>
                    <a:pt x="218" y="4"/>
                    <a:pt x="218" y="4"/>
                  </a:cubicBezTo>
                  <a:cubicBezTo>
                    <a:pt x="218" y="4"/>
                    <a:pt x="218" y="5"/>
                    <a:pt x="217" y="4"/>
                  </a:cubicBezTo>
                  <a:cubicBezTo>
                    <a:pt x="217" y="4"/>
                    <a:pt x="217" y="4"/>
                    <a:pt x="217" y="4"/>
                  </a:cubicBezTo>
                  <a:cubicBezTo>
                    <a:pt x="217" y="4"/>
                    <a:pt x="217" y="4"/>
                    <a:pt x="217" y="4"/>
                  </a:cubicBezTo>
                  <a:cubicBezTo>
                    <a:pt x="217" y="5"/>
                    <a:pt x="217" y="5"/>
                    <a:pt x="217" y="5"/>
                  </a:cubicBezTo>
                  <a:cubicBezTo>
                    <a:pt x="217" y="5"/>
                    <a:pt x="217" y="5"/>
                    <a:pt x="217" y="6"/>
                  </a:cubicBezTo>
                  <a:cubicBezTo>
                    <a:pt x="217" y="6"/>
                    <a:pt x="217" y="6"/>
                    <a:pt x="217" y="6"/>
                  </a:cubicBezTo>
                  <a:cubicBezTo>
                    <a:pt x="217" y="7"/>
                    <a:pt x="216" y="7"/>
                    <a:pt x="216" y="7"/>
                  </a:cubicBezTo>
                  <a:cubicBezTo>
                    <a:pt x="216" y="7"/>
                    <a:pt x="216" y="7"/>
                    <a:pt x="215" y="7"/>
                  </a:cubicBezTo>
                  <a:cubicBezTo>
                    <a:pt x="215" y="6"/>
                    <a:pt x="214" y="6"/>
                    <a:pt x="213" y="7"/>
                  </a:cubicBezTo>
                  <a:cubicBezTo>
                    <a:pt x="213" y="7"/>
                    <a:pt x="213" y="7"/>
                    <a:pt x="212" y="7"/>
                  </a:cubicBezTo>
                  <a:cubicBezTo>
                    <a:pt x="212" y="7"/>
                    <a:pt x="211" y="7"/>
                    <a:pt x="211" y="6"/>
                  </a:cubicBezTo>
                  <a:cubicBezTo>
                    <a:pt x="210" y="6"/>
                    <a:pt x="210" y="6"/>
                    <a:pt x="209" y="6"/>
                  </a:cubicBezTo>
                  <a:cubicBezTo>
                    <a:pt x="209" y="6"/>
                    <a:pt x="209" y="6"/>
                    <a:pt x="209" y="6"/>
                  </a:cubicBezTo>
                  <a:cubicBezTo>
                    <a:pt x="209" y="6"/>
                    <a:pt x="208" y="6"/>
                    <a:pt x="208" y="6"/>
                  </a:cubicBezTo>
                  <a:cubicBezTo>
                    <a:pt x="208" y="6"/>
                    <a:pt x="208" y="5"/>
                    <a:pt x="209" y="5"/>
                  </a:cubicBezTo>
                  <a:cubicBezTo>
                    <a:pt x="209" y="5"/>
                    <a:pt x="209" y="5"/>
                    <a:pt x="209" y="4"/>
                  </a:cubicBezTo>
                  <a:cubicBezTo>
                    <a:pt x="210" y="4"/>
                    <a:pt x="209" y="4"/>
                    <a:pt x="209" y="4"/>
                  </a:cubicBezTo>
                  <a:cubicBezTo>
                    <a:pt x="209" y="4"/>
                    <a:pt x="208" y="4"/>
                    <a:pt x="207" y="4"/>
                  </a:cubicBezTo>
                  <a:cubicBezTo>
                    <a:pt x="208" y="4"/>
                    <a:pt x="208" y="4"/>
                    <a:pt x="208" y="5"/>
                  </a:cubicBezTo>
                  <a:cubicBezTo>
                    <a:pt x="208" y="5"/>
                    <a:pt x="208" y="5"/>
                    <a:pt x="208" y="5"/>
                  </a:cubicBezTo>
                  <a:cubicBezTo>
                    <a:pt x="208" y="5"/>
                    <a:pt x="208" y="5"/>
                    <a:pt x="208" y="5"/>
                  </a:cubicBezTo>
                  <a:cubicBezTo>
                    <a:pt x="208" y="5"/>
                    <a:pt x="208" y="6"/>
                    <a:pt x="208" y="6"/>
                  </a:cubicBezTo>
                  <a:cubicBezTo>
                    <a:pt x="207" y="6"/>
                    <a:pt x="206" y="6"/>
                    <a:pt x="206" y="6"/>
                  </a:cubicBezTo>
                  <a:cubicBezTo>
                    <a:pt x="206" y="5"/>
                    <a:pt x="206" y="5"/>
                    <a:pt x="205" y="5"/>
                  </a:cubicBezTo>
                  <a:cubicBezTo>
                    <a:pt x="205" y="5"/>
                    <a:pt x="205" y="5"/>
                    <a:pt x="205" y="5"/>
                  </a:cubicBezTo>
                  <a:cubicBezTo>
                    <a:pt x="205" y="6"/>
                    <a:pt x="205" y="6"/>
                    <a:pt x="205" y="6"/>
                  </a:cubicBezTo>
                  <a:cubicBezTo>
                    <a:pt x="204" y="5"/>
                    <a:pt x="204" y="5"/>
                    <a:pt x="204" y="5"/>
                  </a:cubicBezTo>
                  <a:cubicBezTo>
                    <a:pt x="203" y="5"/>
                    <a:pt x="203" y="5"/>
                    <a:pt x="203" y="5"/>
                  </a:cubicBezTo>
                  <a:cubicBezTo>
                    <a:pt x="203" y="5"/>
                    <a:pt x="203" y="5"/>
                    <a:pt x="203" y="5"/>
                  </a:cubicBezTo>
                  <a:cubicBezTo>
                    <a:pt x="203" y="5"/>
                    <a:pt x="203" y="5"/>
                    <a:pt x="203" y="5"/>
                  </a:cubicBezTo>
                  <a:cubicBezTo>
                    <a:pt x="203" y="5"/>
                    <a:pt x="203" y="5"/>
                    <a:pt x="203" y="5"/>
                  </a:cubicBezTo>
                  <a:cubicBezTo>
                    <a:pt x="203" y="5"/>
                    <a:pt x="203" y="5"/>
                    <a:pt x="203" y="5"/>
                  </a:cubicBezTo>
                  <a:cubicBezTo>
                    <a:pt x="203" y="6"/>
                    <a:pt x="203" y="6"/>
                    <a:pt x="203" y="7"/>
                  </a:cubicBezTo>
                  <a:cubicBezTo>
                    <a:pt x="203" y="7"/>
                    <a:pt x="203" y="7"/>
                    <a:pt x="203" y="7"/>
                  </a:cubicBezTo>
                  <a:cubicBezTo>
                    <a:pt x="202" y="6"/>
                    <a:pt x="202" y="7"/>
                    <a:pt x="201" y="7"/>
                  </a:cubicBezTo>
                  <a:cubicBezTo>
                    <a:pt x="200" y="7"/>
                    <a:pt x="200" y="7"/>
                    <a:pt x="200" y="6"/>
                  </a:cubicBezTo>
                  <a:cubicBezTo>
                    <a:pt x="200" y="6"/>
                    <a:pt x="199" y="6"/>
                    <a:pt x="199" y="6"/>
                  </a:cubicBezTo>
                  <a:cubicBezTo>
                    <a:pt x="199" y="6"/>
                    <a:pt x="199" y="6"/>
                    <a:pt x="199" y="6"/>
                  </a:cubicBezTo>
                  <a:cubicBezTo>
                    <a:pt x="198" y="6"/>
                    <a:pt x="198" y="7"/>
                    <a:pt x="198" y="6"/>
                  </a:cubicBezTo>
                  <a:cubicBezTo>
                    <a:pt x="197" y="6"/>
                    <a:pt x="197" y="6"/>
                    <a:pt x="196" y="5"/>
                  </a:cubicBezTo>
                  <a:cubicBezTo>
                    <a:pt x="196" y="5"/>
                    <a:pt x="196" y="5"/>
                    <a:pt x="196" y="5"/>
                  </a:cubicBezTo>
                  <a:cubicBezTo>
                    <a:pt x="196" y="5"/>
                    <a:pt x="196" y="5"/>
                    <a:pt x="196" y="5"/>
                  </a:cubicBezTo>
                  <a:cubicBezTo>
                    <a:pt x="195" y="5"/>
                    <a:pt x="195" y="5"/>
                    <a:pt x="195" y="5"/>
                  </a:cubicBezTo>
                  <a:cubicBezTo>
                    <a:pt x="194" y="4"/>
                    <a:pt x="194" y="4"/>
                    <a:pt x="194" y="4"/>
                  </a:cubicBezTo>
                  <a:cubicBezTo>
                    <a:pt x="194" y="4"/>
                    <a:pt x="194" y="3"/>
                    <a:pt x="194" y="3"/>
                  </a:cubicBezTo>
                  <a:cubicBezTo>
                    <a:pt x="194" y="3"/>
                    <a:pt x="193" y="3"/>
                    <a:pt x="193" y="3"/>
                  </a:cubicBezTo>
                  <a:cubicBezTo>
                    <a:pt x="193" y="4"/>
                    <a:pt x="193" y="4"/>
                    <a:pt x="193" y="4"/>
                  </a:cubicBezTo>
                  <a:cubicBezTo>
                    <a:pt x="192" y="4"/>
                    <a:pt x="192" y="5"/>
                    <a:pt x="193" y="5"/>
                  </a:cubicBezTo>
                  <a:cubicBezTo>
                    <a:pt x="193" y="5"/>
                    <a:pt x="193" y="5"/>
                    <a:pt x="193" y="5"/>
                  </a:cubicBezTo>
                  <a:cubicBezTo>
                    <a:pt x="194" y="5"/>
                    <a:pt x="194" y="5"/>
                    <a:pt x="194" y="5"/>
                  </a:cubicBezTo>
                  <a:cubicBezTo>
                    <a:pt x="194" y="5"/>
                    <a:pt x="194" y="5"/>
                    <a:pt x="194" y="5"/>
                  </a:cubicBezTo>
                  <a:cubicBezTo>
                    <a:pt x="194" y="6"/>
                    <a:pt x="194" y="6"/>
                    <a:pt x="193" y="6"/>
                  </a:cubicBezTo>
                  <a:cubicBezTo>
                    <a:pt x="193" y="6"/>
                    <a:pt x="192" y="6"/>
                    <a:pt x="192" y="6"/>
                  </a:cubicBezTo>
                  <a:cubicBezTo>
                    <a:pt x="192" y="6"/>
                    <a:pt x="192" y="6"/>
                    <a:pt x="191" y="5"/>
                  </a:cubicBezTo>
                  <a:cubicBezTo>
                    <a:pt x="191" y="5"/>
                    <a:pt x="191" y="5"/>
                    <a:pt x="191" y="5"/>
                  </a:cubicBezTo>
                  <a:cubicBezTo>
                    <a:pt x="191" y="5"/>
                    <a:pt x="191" y="5"/>
                    <a:pt x="191" y="5"/>
                  </a:cubicBezTo>
                  <a:cubicBezTo>
                    <a:pt x="191" y="6"/>
                    <a:pt x="191" y="6"/>
                    <a:pt x="191" y="5"/>
                  </a:cubicBezTo>
                  <a:cubicBezTo>
                    <a:pt x="191" y="5"/>
                    <a:pt x="191" y="6"/>
                    <a:pt x="191" y="6"/>
                  </a:cubicBezTo>
                  <a:cubicBezTo>
                    <a:pt x="191" y="6"/>
                    <a:pt x="190" y="6"/>
                    <a:pt x="190" y="6"/>
                  </a:cubicBezTo>
                  <a:cubicBezTo>
                    <a:pt x="190" y="6"/>
                    <a:pt x="189" y="5"/>
                    <a:pt x="189" y="6"/>
                  </a:cubicBezTo>
                  <a:cubicBezTo>
                    <a:pt x="189" y="6"/>
                    <a:pt x="189" y="6"/>
                    <a:pt x="188" y="6"/>
                  </a:cubicBezTo>
                  <a:cubicBezTo>
                    <a:pt x="188" y="6"/>
                    <a:pt x="188" y="6"/>
                    <a:pt x="188" y="6"/>
                  </a:cubicBezTo>
                  <a:cubicBezTo>
                    <a:pt x="188" y="6"/>
                    <a:pt x="188" y="7"/>
                    <a:pt x="188" y="7"/>
                  </a:cubicBezTo>
                  <a:cubicBezTo>
                    <a:pt x="188" y="7"/>
                    <a:pt x="187" y="7"/>
                    <a:pt x="187" y="7"/>
                  </a:cubicBezTo>
                  <a:cubicBezTo>
                    <a:pt x="187" y="7"/>
                    <a:pt x="186" y="7"/>
                    <a:pt x="186" y="6"/>
                  </a:cubicBezTo>
                  <a:cubicBezTo>
                    <a:pt x="186" y="6"/>
                    <a:pt x="186" y="6"/>
                    <a:pt x="185" y="5"/>
                  </a:cubicBezTo>
                  <a:cubicBezTo>
                    <a:pt x="185" y="5"/>
                    <a:pt x="185" y="5"/>
                    <a:pt x="185" y="6"/>
                  </a:cubicBezTo>
                  <a:cubicBezTo>
                    <a:pt x="185" y="6"/>
                    <a:pt x="185" y="6"/>
                    <a:pt x="185" y="6"/>
                  </a:cubicBezTo>
                  <a:cubicBezTo>
                    <a:pt x="185" y="6"/>
                    <a:pt x="185" y="6"/>
                    <a:pt x="185" y="6"/>
                  </a:cubicBezTo>
                  <a:cubicBezTo>
                    <a:pt x="185" y="6"/>
                    <a:pt x="184" y="6"/>
                    <a:pt x="184" y="5"/>
                  </a:cubicBezTo>
                  <a:cubicBezTo>
                    <a:pt x="184" y="5"/>
                    <a:pt x="184" y="5"/>
                    <a:pt x="184" y="5"/>
                  </a:cubicBezTo>
                  <a:cubicBezTo>
                    <a:pt x="184" y="4"/>
                    <a:pt x="185" y="4"/>
                    <a:pt x="185" y="4"/>
                  </a:cubicBezTo>
                  <a:cubicBezTo>
                    <a:pt x="185" y="4"/>
                    <a:pt x="185" y="4"/>
                    <a:pt x="185" y="4"/>
                  </a:cubicBezTo>
                  <a:cubicBezTo>
                    <a:pt x="185" y="5"/>
                    <a:pt x="186" y="4"/>
                    <a:pt x="186" y="4"/>
                  </a:cubicBezTo>
                  <a:cubicBezTo>
                    <a:pt x="186" y="4"/>
                    <a:pt x="186" y="4"/>
                    <a:pt x="186" y="3"/>
                  </a:cubicBezTo>
                  <a:cubicBezTo>
                    <a:pt x="186" y="3"/>
                    <a:pt x="185" y="3"/>
                    <a:pt x="185" y="3"/>
                  </a:cubicBezTo>
                  <a:cubicBezTo>
                    <a:pt x="185" y="2"/>
                    <a:pt x="185" y="2"/>
                    <a:pt x="184" y="2"/>
                  </a:cubicBezTo>
                  <a:cubicBezTo>
                    <a:pt x="184" y="2"/>
                    <a:pt x="184" y="2"/>
                    <a:pt x="184" y="2"/>
                  </a:cubicBezTo>
                  <a:cubicBezTo>
                    <a:pt x="184" y="2"/>
                    <a:pt x="183" y="3"/>
                    <a:pt x="183" y="3"/>
                  </a:cubicBezTo>
                  <a:cubicBezTo>
                    <a:pt x="183" y="3"/>
                    <a:pt x="184" y="3"/>
                    <a:pt x="184" y="3"/>
                  </a:cubicBezTo>
                  <a:cubicBezTo>
                    <a:pt x="184" y="3"/>
                    <a:pt x="184" y="3"/>
                    <a:pt x="184" y="3"/>
                  </a:cubicBezTo>
                  <a:cubicBezTo>
                    <a:pt x="185" y="3"/>
                    <a:pt x="185" y="3"/>
                    <a:pt x="185" y="3"/>
                  </a:cubicBezTo>
                  <a:cubicBezTo>
                    <a:pt x="185" y="3"/>
                    <a:pt x="185" y="3"/>
                    <a:pt x="185" y="4"/>
                  </a:cubicBezTo>
                  <a:cubicBezTo>
                    <a:pt x="184" y="4"/>
                    <a:pt x="184" y="4"/>
                    <a:pt x="184" y="4"/>
                  </a:cubicBezTo>
                  <a:cubicBezTo>
                    <a:pt x="183" y="4"/>
                    <a:pt x="183" y="5"/>
                    <a:pt x="184" y="5"/>
                  </a:cubicBezTo>
                  <a:cubicBezTo>
                    <a:pt x="184" y="6"/>
                    <a:pt x="184" y="5"/>
                    <a:pt x="184" y="5"/>
                  </a:cubicBezTo>
                  <a:cubicBezTo>
                    <a:pt x="184" y="6"/>
                    <a:pt x="184" y="6"/>
                    <a:pt x="184" y="6"/>
                  </a:cubicBezTo>
                  <a:cubicBezTo>
                    <a:pt x="184" y="6"/>
                    <a:pt x="184" y="6"/>
                    <a:pt x="184" y="6"/>
                  </a:cubicBezTo>
                  <a:cubicBezTo>
                    <a:pt x="183" y="6"/>
                    <a:pt x="183" y="7"/>
                    <a:pt x="182" y="7"/>
                  </a:cubicBezTo>
                  <a:cubicBezTo>
                    <a:pt x="182" y="7"/>
                    <a:pt x="182" y="7"/>
                    <a:pt x="182" y="7"/>
                  </a:cubicBezTo>
                  <a:cubicBezTo>
                    <a:pt x="181" y="7"/>
                    <a:pt x="181" y="7"/>
                    <a:pt x="181" y="7"/>
                  </a:cubicBezTo>
                  <a:cubicBezTo>
                    <a:pt x="180" y="7"/>
                    <a:pt x="180" y="7"/>
                    <a:pt x="180" y="7"/>
                  </a:cubicBezTo>
                  <a:cubicBezTo>
                    <a:pt x="179" y="7"/>
                    <a:pt x="179" y="7"/>
                    <a:pt x="179" y="7"/>
                  </a:cubicBezTo>
                  <a:cubicBezTo>
                    <a:pt x="179" y="7"/>
                    <a:pt x="179" y="7"/>
                    <a:pt x="179" y="7"/>
                  </a:cubicBezTo>
                  <a:cubicBezTo>
                    <a:pt x="178" y="7"/>
                    <a:pt x="178" y="7"/>
                    <a:pt x="178" y="7"/>
                  </a:cubicBezTo>
                  <a:cubicBezTo>
                    <a:pt x="178" y="6"/>
                    <a:pt x="178" y="6"/>
                    <a:pt x="178" y="6"/>
                  </a:cubicBezTo>
                  <a:cubicBezTo>
                    <a:pt x="178" y="6"/>
                    <a:pt x="177" y="6"/>
                    <a:pt x="177" y="6"/>
                  </a:cubicBezTo>
                  <a:cubicBezTo>
                    <a:pt x="177" y="6"/>
                    <a:pt x="178" y="6"/>
                    <a:pt x="178" y="6"/>
                  </a:cubicBezTo>
                  <a:cubicBezTo>
                    <a:pt x="178" y="6"/>
                    <a:pt x="178" y="6"/>
                    <a:pt x="178" y="6"/>
                  </a:cubicBezTo>
                  <a:cubicBezTo>
                    <a:pt x="177" y="7"/>
                    <a:pt x="176" y="7"/>
                    <a:pt x="175" y="7"/>
                  </a:cubicBezTo>
                  <a:cubicBezTo>
                    <a:pt x="175" y="7"/>
                    <a:pt x="174" y="7"/>
                    <a:pt x="174" y="6"/>
                  </a:cubicBezTo>
                  <a:cubicBezTo>
                    <a:pt x="174" y="6"/>
                    <a:pt x="174" y="6"/>
                    <a:pt x="174" y="6"/>
                  </a:cubicBezTo>
                  <a:cubicBezTo>
                    <a:pt x="174" y="6"/>
                    <a:pt x="174" y="6"/>
                    <a:pt x="174" y="6"/>
                  </a:cubicBezTo>
                  <a:cubicBezTo>
                    <a:pt x="174" y="6"/>
                    <a:pt x="174" y="7"/>
                    <a:pt x="174" y="7"/>
                  </a:cubicBezTo>
                  <a:cubicBezTo>
                    <a:pt x="173" y="7"/>
                    <a:pt x="172" y="6"/>
                    <a:pt x="171" y="7"/>
                  </a:cubicBezTo>
                  <a:cubicBezTo>
                    <a:pt x="171" y="7"/>
                    <a:pt x="171" y="6"/>
                    <a:pt x="170" y="6"/>
                  </a:cubicBezTo>
                  <a:cubicBezTo>
                    <a:pt x="170" y="6"/>
                    <a:pt x="169" y="6"/>
                    <a:pt x="169" y="6"/>
                  </a:cubicBezTo>
                  <a:cubicBezTo>
                    <a:pt x="169" y="6"/>
                    <a:pt x="169" y="6"/>
                    <a:pt x="169" y="6"/>
                  </a:cubicBezTo>
                  <a:cubicBezTo>
                    <a:pt x="169" y="6"/>
                    <a:pt x="168" y="6"/>
                    <a:pt x="168" y="6"/>
                  </a:cubicBezTo>
                  <a:cubicBezTo>
                    <a:pt x="168" y="7"/>
                    <a:pt x="168" y="7"/>
                    <a:pt x="168" y="6"/>
                  </a:cubicBezTo>
                  <a:cubicBezTo>
                    <a:pt x="167" y="6"/>
                    <a:pt x="167" y="5"/>
                    <a:pt x="166" y="5"/>
                  </a:cubicBezTo>
                  <a:cubicBezTo>
                    <a:pt x="166" y="5"/>
                    <a:pt x="166" y="5"/>
                    <a:pt x="166" y="5"/>
                  </a:cubicBezTo>
                  <a:cubicBezTo>
                    <a:pt x="166" y="5"/>
                    <a:pt x="166" y="6"/>
                    <a:pt x="166" y="6"/>
                  </a:cubicBezTo>
                  <a:cubicBezTo>
                    <a:pt x="166" y="6"/>
                    <a:pt x="166" y="6"/>
                    <a:pt x="166" y="6"/>
                  </a:cubicBezTo>
                  <a:cubicBezTo>
                    <a:pt x="166" y="6"/>
                    <a:pt x="166" y="7"/>
                    <a:pt x="166" y="7"/>
                  </a:cubicBezTo>
                  <a:cubicBezTo>
                    <a:pt x="166" y="7"/>
                    <a:pt x="166" y="7"/>
                    <a:pt x="165" y="7"/>
                  </a:cubicBezTo>
                  <a:cubicBezTo>
                    <a:pt x="165" y="7"/>
                    <a:pt x="164" y="7"/>
                    <a:pt x="164" y="6"/>
                  </a:cubicBezTo>
                  <a:cubicBezTo>
                    <a:pt x="164" y="6"/>
                    <a:pt x="164" y="6"/>
                    <a:pt x="165" y="6"/>
                  </a:cubicBezTo>
                  <a:cubicBezTo>
                    <a:pt x="165" y="6"/>
                    <a:pt x="165" y="6"/>
                    <a:pt x="166" y="6"/>
                  </a:cubicBezTo>
                  <a:cubicBezTo>
                    <a:pt x="165" y="6"/>
                    <a:pt x="165" y="6"/>
                    <a:pt x="165" y="6"/>
                  </a:cubicBezTo>
                  <a:cubicBezTo>
                    <a:pt x="165" y="6"/>
                    <a:pt x="165" y="5"/>
                    <a:pt x="165" y="5"/>
                  </a:cubicBezTo>
                  <a:cubicBezTo>
                    <a:pt x="164" y="5"/>
                    <a:pt x="163" y="5"/>
                    <a:pt x="163" y="4"/>
                  </a:cubicBezTo>
                  <a:cubicBezTo>
                    <a:pt x="163" y="4"/>
                    <a:pt x="163" y="4"/>
                    <a:pt x="163" y="4"/>
                  </a:cubicBezTo>
                  <a:cubicBezTo>
                    <a:pt x="162" y="4"/>
                    <a:pt x="162" y="4"/>
                    <a:pt x="162" y="4"/>
                  </a:cubicBezTo>
                  <a:cubicBezTo>
                    <a:pt x="162" y="4"/>
                    <a:pt x="162" y="5"/>
                    <a:pt x="162" y="5"/>
                  </a:cubicBezTo>
                  <a:cubicBezTo>
                    <a:pt x="162" y="5"/>
                    <a:pt x="163" y="5"/>
                    <a:pt x="163" y="5"/>
                  </a:cubicBezTo>
                  <a:cubicBezTo>
                    <a:pt x="163" y="6"/>
                    <a:pt x="163" y="6"/>
                    <a:pt x="163" y="6"/>
                  </a:cubicBezTo>
                  <a:cubicBezTo>
                    <a:pt x="163" y="6"/>
                    <a:pt x="162" y="6"/>
                    <a:pt x="162" y="7"/>
                  </a:cubicBezTo>
                  <a:cubicBezTo>
                    <a:pt x="162" y="7"/>
                    <a:pt x="162" y="7"/>
                    <a:pt x="162" y="7"/>
                  </a:cubicBezTo>
                  <a:cubicBezTo>
                    <a:pt x="161" y="7"/>
                    <a:pt x="161" y="7"/>
                    <a:pt x="160" y="7"/>
                  </a:cubicBezTo>
                  <a:cubicBezTo>
                    <a:pt x="159" y="7"/>
                    <a:pt x="159" y="7"/>
                    <a:pt x="158" y="7"/>
                  </a:cubicBezTo>
                  <a:cubicBezTo>
                    <a:pt x="158" y="6"/>
                    <a:pt x="157" y="7"/>
                    <a:pt x="157" y="7"/>
                  </a:cubicBezTo>
                  <a:cubicBezTo>
                    <a:pt x="157" y="7"/>
                    <a:pt x="157" y="7"/>
                    <a:pt x="157" y="7"/>
                  </a:cubicBezTo>
                  <a:cubicBezTo>
                    <a:pt x="157" y="7"/>
                    <a:pt x="156" y="6"/>
                    <a:pt x="156" y="7"/>
                  </a:cubicBezTo>
                  <a:cubicBezTo>
                    <a:pt x="156" y="7"/>
                    <a:pt x="156" y="7"/>
                    <a:pt x="155" y="7"/>
                  </a:cubicBezTo>
                  <a:cubicBezTo>
                    <a:pt x="155" y="7"/>
                    <a:pt x="155" y="7"/>
                    <a:pt x="155" y="6"/>
                  </a:cubicBezTo>
                  <a:cubicBezTo>
                    <a:pt x="154" y="6"/>
                    <a:pt x="154" y="6"/>
                    <a:pt x="154" y="7"/>
                  </a:cubicBezTo>
                  <a:cubicBezTo>
                    <a:pt x="154" y="7"/>
                    <a:pt x="154" y="7"/>
                    <a:pt x="153" y="7"/>
                  </a:cubicBezTo>
                  <a:cubicBezTo>
                    <a:pt x="153" y="7"/>
                    <a:pt x="152" y="7"/>
                    <a:pt x="151" y="6"/>
                  </a:cubicBezTo>
                  <a:cubicBezTo>
                    <a:pt x="151" y="6"/>
                    <a:pt x="151" y="6"/>
                    <a:pt x="151" y="6"/>
                  </a:cubicBezTo>
                  <a:cubicBezTo>
                    <a:pt x="150" y="6"/>
                    <a:pt x="149" y="6"/>
                    <a:pt x="149" y="6"/>
                  </a:cubicBezTo>
                  <a:cubicBezTo>
                    <a:pt x="148" y="6"/>
                    <a:pt x="148" y="6"/>
                    <a:pt x="148" y="6"/>
                  </a:cubicBezTo>
                  <a:cubicBezTo>
                    <a:pt x="148" y="6"/>
                    <a:pt x="148" y="6"/>
                    <a:pt x="148" y="7"/>
                  </a:cubicBezTo>
                  <a:cubicBezTo>
                    <a:pt x="147" y="7"/>
                    <a:pt x="147" y="7"/>
                    <a:pt x="146" y="7"/>
                  </a:cubicBezTo>
                  <a:cubicBezTo>
                    <a:pt x="146" y="7"/>
                    <a:pt x="145" y="7"/>
                    <a:pt x="145" y="7"/>
                  </a:cubicBezTo>
                  <a:cubicBezTo>
                    <a:pt x="145" y="7"/>
                    <a:pt x="144" y="7"/>
                    <a:pt x="144" y="6"/>
                  </a:cubicBezTo>
                  <a:cubicBezTo>
                    <a:pt x="144" y="6"/>
                    <a:pt x="143" y="6"/>
                    <a:pt x="143" y="6"/>
                  </a:cubicBezTo>
                  <a:cubicBezTo>
                    <a:pt x="143" y="6"/>
                    <a:pt x="143" y="6"/>
                    <a:pt x="143" y="6"/>
                  </a:cubicBezTo>
                  <a:cubicBezTo>
                    <a:pt x="143" y="6"/>
                    <a:pt x="143" y="5"/>
                    <a:pt x="143" y="5"/>
                  </a:cubicBezTo>
                  <a:cubicBezTo>
                    <a:pt x="142" y="5"/>
                    <a:pt x="142" y="5"/>
                    <a:pt x="142" y="5"/>
                  </a:cubicBezTo>
                  <a:cubicBezTo>
                    <a:pt x="142" y="5"/>
                    <a:pt x="142" y="5"/>
                    <a:pt x="142" y="5"/>
                  </a:cubicBezTo>
                  <a:cubicBezTo>
                    <a:pt x="142" y="5"/>
                    <a:pt x="142" y="6"/>
                    <a:pt x="142" y="6"/>
                  </a:cubicBezTo>
                  <a:cubicBezTo>
                    <a:pt x="142" y="6"/>
                    <a:pt x="143" y="6"/>
                    <a:pt x="143" y="6"/>
                  </a:cubicBezTo>
                  <a:cubicBezTo>
                    <a:pt x="143" y="6"/>
                    <a:pt x="142" y="6"/>
                    <a:pt x="142" y="6"/>
                  </a:cubicBezTo>
                  <a:cubicBezTo>
                    <a:pt x="142" y="6"/>
                    <a:pt x="141" y="6"/>
                    <a:pt x="141" y="7"/>
                  </a:cubicBezTo>
                  <a:cubicBezTo>
                    <a:pt x="141" y="7"/>
                    <a:pt x="140" y="7"/>
                    <a:pt x="140" y="7"/>
                  </a:cubicBezTo>
                  <a:cubicBezTo>
                    <a:pt x="139" y="7"/>
                    <a:pt x="139" y="6"/>
                    <a:pt x="138" y="7"/>
                  </a:cubicBezTo>
                  <a:cubicBezTo>
                    <a:pt x="138" y="7"/>
                    <a:pt x="138" y="7"/>
                    <a:pt x="137" y="7"/>
                  </a:cubicBezTo>
                  <a:cubicBezTo>
                    <a:pt x="137" y="7"/>
                    <a:pt x="136" y="7"/>
                    <a:pt x="136" y="7"/>
                  </a:cubicBezTo>
                  <a:cubicBezTo>
                    <a:pt x="136" y="7"/>
                    <a:pt x="135" y="7"/>
                    <a:pt x="135" y="7"/>
                  </a:cubicBezTo>
                  <a:cubicBezTo>
                    <a:pt x="134" y="7"/>
                    <a:pt x="134" y="7"/>
                    <a:pt x="133" y="6"/>
                  </a:cubicBezTo>
                  <a:cubicBezTo>
                    <a:pt x="132" y="6"/>
                    <a:pt x="132" y="6"/>
                    <a:pt x="132" y="6"/>
                  </a:cubicBezTo>
                  <a:cubicBezTo>
                    <a:pt x="131" y="6"/>
                    <a:pt x="131" y="6"/>
                    <a:pt x="131" y="6"/>
                  </a:cubicBezTo>
                  <a:cubicBezTo>
                    <a:pt x="130" y="7"/>
                    <a:pt x="130" y="6"/>
                    <a:pt x="129" y="7"/>
                  </a:cubicBezTo>
                  <a:cubicBezTo>
                    <a:pt x="128" y="7"/>
                    <a:pt x="128" y="7"/>
                    <a:pt x="127" y="7"/>
                  </a:cubicBezTo>
                  <a:cubicBezTo>
                    <a:pt x="127" y="6"/>
                    <a:pt x="127" y="6"/>
                    <a:pt x="126" y="6"/>
                  </a:cubicBezTo>
                  <a:cubicBezTo>
                    <a:pt x="126" y="7"/>
                    <a:pt x="126" y="7"/>
                    <a:pt x="125" y="7"/>
                  </a:cubicBezTo>
                  <a:cubicBezTo>
                    <a:pt x="125" y="7"/>
                    <a:pt x="124" y="7"/>
                    <a:pt x="123" y="7"/>
                  </a:cubicBezTo>
                  <a:cubicBezTo>
                    <a:pt x="123" y="7"/>
                    <a:pt x="123" y="7"/>
                    <a:pt x="123" y="7"/>
                  </a:cubicBezTo>
                  <a:cubicBezTo>
                    <a:pt x="123" y="7"/>
                    <a:pt x="122" y="7"/>
                    <a:pt x="122" y="6"/>
                  </a:cubicBezTo>
                  <a:cubicBezTo>
                    <a:pt x="122" y="7"/>
                    <a:pt x="122" y="7"/>
                    <a:pt x="122" y="7"/>
                  </a:cubicBezTo>
                  <a:cubicBezTo>
                    <a:pt x="122" y="7"/>
                    <a:pt x="121" y="7"/>
                    <a:pt x="121" y="7"/>
                  </a:cubicBezTo>
                  <a:cubicBezTo>
                    <a:pt x="121" y="7"/>
                    <a:pt x="120" y="7"/>
                    <a:pt x="120" y="7"/>
                  </a:cubicBezTo>
                  <a:cubicBezTo>
                    <a:pt x="120" y="7"/>
                    <a:pt x="119" y="7"/>
                    <a:pt x="119" y="7"/>
                  </a:cubicBezTo>
                  <a:cubicBezTo>
                    <a:pt x="119" y="7"/>
                    <a:pt x="119" y="7"/>
                    <a:pt x="119" y="7"/>
                  </a:cubicBezTo>
                  <a:cubicBezTo>
                    <a:pt x="119" y="7"/>
                    <a:pt x="119" y="7"/>
                    <a:pt x="119" y="6"/>
                  </a:cubicBezTo>
                  <a:cubicBezTo>
                    <a:pt x="119" y="6"/>
                    <a:pt x="119" y="6"/>
                    <a:pt x="119" y="6"/>
                  </a:cubicBezTo>
                  <a:cubicBezTo>
                    <a:pt x="119" y="6"/>
                    <a:pt x="120" y="6"/>
                    <a:pt x="120" y="6"/>
                  </a:cubicBezTo>
                  <a:cubicBezTo>
                    <a:pt x="120" y="6"/>
                    <a:pt x="120" y="6"/>
                    <a:pt x="121" y="6"/>
                  </a:cubicBezTo>
                  <a:cubicBezTo>
                    <a:pt x="121" y="6"/>
                    <a:pt x="121" y="6"/>
                    <a:pt x="121" y="6"/>
                  </a:cubicBezTo>
                  <a:cubicBezTo>
                    <a:pt x="122" y="6"/>
                    <a:pt x="122" y="6"/>
                    <a:pt x="122" y="5"/>
                  </a:cubicBezTo>
                  <a:cubicBezTo>
                    <a:pt x="122" y="5"/>
                    <a:pt x="122" y="5"/>
                    <a:pt x="122" y="4"/>
                  </a:cubicBezTo>
                  <a:cubicBezTo>
                    <a:pt x="122" y="4"/>
                    <a:pt x="121" y="4"/>
                    <a:pt x="121" y="4"/>
                  </a:cubicBezTo>
                  <a:cubicBezTo>
                    <a:pt x="121" y="4"/>
                    <a:pt x="121" y="5"/>
                    <a:pt x="121" y="5"/>
                  </a:cubicBezTo>
                  <a:cubicBezTo>
                    <a:pt x="121" y="5"/>
                    <a:pt x="120" y="5"/>
                    <a:pt x="120" y="5"/>
                  </a:cubicBezTo>
                  <a:cubicBezTo>
                    <a:pt x="120" y="5"/>
                    <a:pt x="120" y="4"/>
                    <a:pt x="120" y="4"/>
                  </a:cubicBezTo>
                  <a:cubicBezTo>
                    <a:pt x="120" y="4"/>
                    <a:pt x="120" y="4"/>
                    <a:pt x="120" y="4"/>
                  </a:cubicBezTo>
                  <a:cubicBezTo>
                    <a:pt x="119" y="4"/>
                    <a:pt x="119" y="4"/>
                    <a:pt x="118" y="4"/>
                  </a:cubicBezTo>
                  <a:cubicBezTo>
                    <a:pt x="118" y="4"/>
                    <a:pt x="118" y="4"/>
                    <a:pt x="118" y="4"/>
                  </a:cubicBezTo>
                  <a:cubicBezTo>
                    <a:pt x="118" y="4"/>
                    <a:pt x="118" y="4"/>
                    <a:pt x="118" y="4"/>
                  </a:cubicBezTo>
                  <a:cubicBezTo>
                    <a:pt x="118" y="4"/>
                    <a:pt x="118" y="4"/>
                    <a:pt x="118" y="4"/>
                  </a:cubicBezTo>
                  <a:cubicBezTo>
                    <a:pt x="119" y="4"/>
                    <a:pt x="119" y="5"/>
                    <a:pt x="119" y="5"/>
                  </a:cubicBezTo>
                  <a:cubicBezTo>
                    <a:pt x="119" y="5"/>
                    <a:pt x="119" y="5"/>
                    <a:pt x="119" y="5"/>
                  </a:cubicBezTo>
                  <a:cubicBezTo>
                    <a:pt x="119" y="5"/>
                    <a:pt x="118" y="5"/>
                    <a:pt x="118" y="5"/>
                  </a:cubicBezTo>
                  <a:cubicBezTo>
                    <a:pt x="118" y="5"/>
                    <a:pt x="118" y="5"/>
                    <a:pt x="118" y="6"/>
                  </a:cubicBezTo>
                  <a:cubicBezTo>
                    <a:pt x="118" y="6"/>
                    <a:pt x="117" y="6"/>
                    <a:pt x="117" y="6"/>
                  </a:cubicBezTo>
                  <a:cubicBezTo>
                    <a:pt x="117" y="6"/>
                    <a:pt x="116" y="6"/>
                    <a:pt x="116" y="6"/>
                  </a:cubicBezTo>
                  <a:cubicBezTo>
                    <a:pt x="115" y="6"/>
                    <a:pt x="115" y="5"/>
                    <a:pt x="114" y="5"/>
                  </a:cubicBezTo>
                  <a:cubicBezTo>
                    <a:pt x="114" y="5"/>
                    <a:pt x="114" y="5"/>
                    <a:pt x="114" y="5"/>
                  </a:cubicBezTo>
                  <a:cubicBezTo>
                    <a:pt x="113" y="5"/>
                    <a:pt x="113" y="5"/>
                    <a:pt x="113" y="5"/>
                  </a:cubicBezTo>
                  <a:cubicBezTo>
                    <a:pt x="113" y="5"/>
                    <a:pt x="113" y="5"/>
                    <a:pt x="113" y="5"/>
                  </a:cubicBezTo>
                  <a:cubicBezTo>
                    <a:pt x="113" y="6"/>
                    <a:pt x="113" y="6"/>
                    <a:pt x="114" y="6"/>
                  </a:cubicBezTo>
                  <a:cubicBezTo>
                    <a:pt x="114" y="6"/>
                    <a:pt x="114" y="7"/>
                    <a:pt x="114" y="7"/>
                  </a:cubicBezTo>
                  <a:cubicBezTo>
                    <a:pt x="114" y="7"/>
                    <a:pt x="114" y="7"/>
                    <a:pt x="114" y="7"/>
                  </a:cubicBezTo>
                  <a:cubicBezTo>
                    <a:pt x="114" y="7"/>
                    <a:pt x="114" y="7"/>
                    <a:pt x="113" y="7"/>
                  </a:cubicBezTo>
                  <a:cubicBezTo>
                    <a:pt x="113" y="7"/>
                    <a:pt x="112" y="7"/>
                    <a:pt x="111" y="7"/>
                  </a:cubicBezTo>
                  <a:cubicBezTo>
                    <a:pt x="111" y="7"/>
                    <a:pt x="110" y="6"/>
                    <a:pt x="110" y="6"/>
                  </a:cubicBezTo>
                  <a:cubicBezTo>
                    <a:pt x="110" y="6"/>
                    <a:pt x="109" y="6"/>
                    <a:pt x="109" y="7"/>
                  </a:cubicBezTo>
                  <a:cubicBezTo>
                    <a:pt x="108" y="7"/>
                    <a:pt x="108" y="7"/>
                    <a:pt x="108" y="7"/>
                  </a:cubicBezTo>
                  <a:cubicBezTo>
                    <a:pt x="107" y="7"/>
                    <a:pt x="106" y="7"/>
                    <a:pt x="106" y="6"/>
                  </a:cubicBezTo>
                  <a:cubicBezTo>
                    <a:pt x="106" y="6"/>
                    <a:pt x="105" y="6"/>
                    <a:pt x="105" y="6"/>
                  </a:cubicBezTo>
                  <a:cubicBezTo>
                    <a:pt x="105" y="6"/>
                    <a:pt x="104" y="6"/>
                    <a:pt x="103" y="6"/>
                  </a:cubicBezTo>
                  <a:cubicBezTo>
                    <a:pt x="103" y="6"/>
                    <a:pt x="103" y="6"/>
                    <a:pt x="103" y="6"/>
                  </a:cubicBezTo>
                  <a:cubicBezTo>
                    <a:pt x="104" y="6"/>
                    <a:pt x="103" y="7"/>
                    <a:pt x="103" y="7"/>
                  </a:cubicBezTo>
                  <a:cubicBezTo>
                    <a:pt x="102" y="7"/>
                    <a:pt x="102" y="7"/>
                    <a:pt x="101" y="7"/>
                  </a:cubicBezTo>
                  <a:cubicBezTo>
                    <a:pt x="100" y="7"/>
                    <a:pt x="100" y="7"/>
                    <a:pt x="100" y="7"/>
                  </a:cubicBezTo>
                  <a:cubicBezTo>
                    <a:pt x="99" y="7"/>
                    <a:pt x="99" y="6"/>
                    <a:pt x="98" y="6"/>
                  </a:cubicBezTo>
                  <a:cubicBezTo>
                    <a:pt x="98" y="6"/>
                    <a:pt x="98" y="6"/>
                    <a:pt x="98" y="6"/>
                  </a:cubicBezTo>
                  <a:cubicBezTo>
                    <a:pt x="97" y="6"/>
                    <a:pt x="97" y="6"/>
                    <a:pt x="97" y="6"/>
                  </a:cubicBezTo>
                  <a:cubicBezTo>
                    <a:pt x="97" y="6"/>
                    <a:pt x="97" y="6"/>
                    <a:pt x="97" y="6"/>
                  </a:cubicBezTo>
                  <a:cubicBezTo>
                    <a:pt x="97" y="6"/>
                    <a:pt x="97" y="6"/>
                    <a:pt x="97" y="6"/>
                  </a:cubicBezTo>
                  <a:cubicBezTo>
                    <a:pt x="97" y="6"/>
                    <a:pt x="97" y="6"/>
                    <a:pt x="97" y="6"/>
                  </a:cubicBezTo>
                  <a:cubicBezTo>
                    <a:pt x="97" y="7"/>
                    <a:pt x="96" y="7"/>
                    <a:pt x="95" y="7"/>
                  </a:cubicBezTo>
                  <a:cubicBezTo>
                    <a:pt x="95" y="7"/>
                    <a:pt x="95" y="7"/>
                    <a:pt x="95" y="7"/>
                  </a:cubicBezTo>
                  <a:cubicBezTo>
                    <a:pt x="95" y="6"/>
                    <a:pt x="95" y="6"/>
                    <a:pt x="95" y="6"/>
                  </a:cubicBezTo>
                  <a:cubicBezTo>
                    <a:pt x="95" y="6"/>
                    <a:pt x="95" y="5"/>
                    <a:pt x="95" y="5"/>
                  </a:cubicBezTo>
                  <a:cubicBezTo>
                    <a:pt x="95" y="5"/>
                    <a:pt x="95" y="5"/>
                    <a:pt x="95" y="5"/>
                  </a:cubicBezTo>
                  <a:cubicBezTo>
                    <a:pt x="95" y="5"/>
                    <a:pt x="95" y="5"/>
                    <a:pt x="95" y="5"/>
                  </a:cubicBezTo>
                  <a:cubicBezTo>
                    <a:pt x="95" y="6"/>
                    <a:pt x="94" y="6"/>
                    <a:pt x="94" y="6"/>
                  </a:cubicBezTo>
                  <a:cubicBezTo>
                    <a:pt x="94" y="7"/>
                    <a:pt x="94" y="7"/>
                    <a:pt x="94" y="7"/>
                  </a:cubicBezTo>
                  <a:cubicBezTo>
                    <a:pt x="93" y="6"/>
                    <a:pt x="93" y="6"/>
                    <a:pt x="92" y="7"/>
                  </a:cubicBezTo>
                  <a:cubicBezTo>
                    <a:pt x="92" y="7"/>
                    <a:pt x="92" y="7"/>
                    <a:pt x="92" y="7"/>
                  </a:cubicBezTo>
                  <a:cubicBezTo>
                    <a:pt x="91" y="7"/>
                    <a:pt x="91" y="7"/>
                    <a:pt x="91" y="7"/>
                  </a:cubicBezTo>
                  <a:cubicBezTo>
                    <a:pt x="90" y="7"/>
                    <a:pt x="90" y="7"/>
                    <a:pt x="89" y="7"/>
                  </a:cubicBezTo>
                  <a:cubicBezTo>
                    <a:pt x="88" y="7"/>
                    <a:pt x="86" y="7"/>
                    <a:pt x="85" y="7"/>
                  </a:cubicBezTo>
                  <a:cubicBezTo>
                    <a:pt x="84" y="7"/>
                    <a:pt x="84" y="7"/>
                    <a:pt x="84" y="7"/>
                  </a:cubicBezTo>
                  <a:cubicBezTo>
                    <a:pt x="83" y="7"/>
                    <a:pt x="82" y="7"/>
                    <a:pt x="82" y="7"/>
                  </a:cubicBezTo>
                  <a:cubicBezTo>
                    <a:pt x="82" y="7"/>
                    <a:pt x="81" y="7"/>
                    <a:pt x="81" y="7"/>
                  </a:cubicBezTo>
                  <a:cubicBezTo>
                    <a:pt x="80" y="7"/>
                    <a:pt x="80" y="7"/>
                    <a:pt x="80" y="7"/>
                  </a:cubicBezTo>
                  <a:cubicBezTo>
                    <a:pt x="80" y="7"/>
                    <a:pt x="79" y="7"/>
                    <a:pt x="79" y="7"/>
                  </a:cubicBezTo>
                  <a:cubicBezTo>
                    <a:pt x="79" y="7"/>
                    <a:pt x="78" y="7"/>
                    <a:pt x="77" y="7"/>
                  </a:cubicBezTo>
                  <a:cubicBezTo>
                    <a:pt x="76" y="7"/>
                    <a:pt x="75" y="7"/>
                    <a:pt x="74" y="7"/>
                  </a:cubicBezTo>
                  <a:cubicBezTo>
                    <a:pt x="73" y="7"/>
                    <a:pt x="73" y="7"/>
                    <a:pt x="72" y="7"/>
                  </a:cubicBezTo>
                  <a:cubicBezTo>
                    <a:pt x="71" y="7"/>
                    <a:pt x="71" y="7"/>
                    <a:pt x="70" y="7"/>
                  </a:cubicBezTo>
                  <a:cubicBezTo>
                    <a:pt x="70" y="7"/>
                    <a:pt x="69" y="7"/>
                    <a:pt x="69" y="7"/>
                  </a:cubicBezTo>
                  <a:cubicBezTo>
                    <a:pt x="69" y="7"/>
                    <a:pt x="69" y="7"/>
                    <a:pt x="69" y="7"/>
                  </a:cubicBezTo>
                  <a:cubicBezTo>
                    <a:pt x="68" y="7"/>
                    <a:pt x="68" y="7"/>
                    <a:pt x="68" y="7"/>
                  </a:cubicBezTo>
                  <a:cubicBezTo>
                    <a:pt x="68" y="7"/>
                    <a:pt x="67" y="6"/>
                    <a:pt x="67" y="6"/>
                  </a:cubicBezTo>
                  <a:cubicBezTo>
                    <a:pt x="67" y="6"/>
                    <a:pt x="67" y="6"/>
                    <a:pt x="67" y="6"/>
                  </a:cubicBezTo>
                  <a:cubicBezTo>
                    <a:pt x="67" y="7"/>
                    <a:pt x="67" y="7"/>
                    <a:pt x="66" y="7"/>
                  </a:cubicBezTo>
                  <a:cubicBezTo>
                    <a:pt x="66" y="7"/>
                    <a:pt x="65" y="7"/>
                    <a:pt x="64" y="7"/>
                  </a:cubicBezTo>
                  <a:cubicBezTo>
                    <a:pt x="63" y="7"/>
                    <a:pt x="63" y="7"/>
                    <a:pt x="63" y="7"/>
                  </a:cubicBezTo>
                  <a:cubicBezTo>
                    <a:pt x="62" y="7"/>
                    <a:pt x="61" y="7"/>
                    <a:pt x="60" y="6"/>
                  </a:cubicBezTo>
                  <a:cubicBezTo>
                    <a:pt x="60" y="6"/>
                    <a:pt x="60" y="6"/>
                    <a:pt x="60" y="6"/>
                  </a:cubicBezTo>
                  <a:cubicBezTo>
                    <a:pt x="60" y="6"/>
                    <a:pt x="60" y="7"/>
                    <a:pt x="59" y="7"/>
                  </a:cubicBezTo>
                  <a:cubicBezTo>
                    <a:pt x="59" y="7"/>
                    <a:pt x="59" y="7"/>
                    <a:pt x="58" y="7"/>
                  </a:cubicBezTo>
                  <a:cubicBezTo>
                    <a:pt x="58" y="7"/>
                    <a:pt x="57" y="7"/>
                    <a:pt x="56" y="7"/>
                  </a:cubicBezTo>
                  <a:cubicBezTo>
                    <a:pt x="54" y="7"/>
                    <a:pt x="53" y="7"/>
                    <a:pt x="51" y="7"/>
                  </a:cubicBezTo>
                  <a:cubicBezTo>
                    <a:pt x="51" y="7"/>
                    <a:pt x="50" y="7"/>
                    <a:pt x="49" y="8"/>
                  </a:cubicBezTo>
                  <a:cubicBezTo>
                    <a:pt x="49" y="8"/>
                    <a:pt x="49" y="8"/>
                    <a:pt x="49" y="7"/>
                  </a:cubicBezTo>
                  <a:cubicBezTo>
                    <a:pt x="48" y="7"/>
                    <a:pt x="48" y="7"/>
                    <a:pt x="47" y="7"/>
                  </a:cubicBezTo>
                  <a:cubicBezTo>
                    <a:pt x="47" y="7"/>
                    <a:pt x="47" y="7"/>
                    <a:pt x="46" y="7"/>
                  </a:cubicBezTo>
                  <a:cubicBezTo>
                    <a:pt x="46" y="7"/>
                    <a:pt x="45" y="7"/>
                    <a:pt x="45" y="7"/>
                  </a:cubicBezTo>
                  <a:cubicBezTo>
                    <a:pt x="45" y="7"/>
                    <a:pt x="44" y="7"/>
                    <a:pt x="44" y="7"/>
                  </a:cubicBezTo>
                  <a:cubicBezTo>
                    <a:pt x="43" y="7"/>
                    <a:pt x="42" y="8"/>
                    <a:pt x="41" y="7"/>
                  </a:cubicBezTo>
                  <a:cubicBezTo>
                    <a:pt x="41" y="7"/>
                    <a:pt x="41" y="7"/>
                    <a:pt x="40" y="7"/>
                  </a:cubicBezTo>
                  <a:cubicBezTo>
                    <a:pt x="40" y="8"/>
                    <a:pt x="39" y="8"/>
                    <a:pt x="38" y="7"/>
                  </a:cubicBezTo>
                  <a:cubicBezTo>
                    <a:pt x="37" y="7"/>
                    <a:pt x="36" y="7"/>
                    <a:pt x="35" y="7"/>
                  </a:cubicBezTo>
                  <a:cubicBezTo>
                    <a:pt x="34" y="7"/>
                    <a:pt x="34" y="7"/>
                    <a:pt x="33" y="7"/>
                  </a:cubicBezTo>
                  <a:cubicBezTo>
                    <a:pt x="33" y="7"/>
                    <a:pt x="33" y="7"/>
                    <a:pt x="33" y="7"/>
                  </a:cubicBezTo>
                  <a:cubicBezTo>
                    <a:pt x="32" y="7"/>
                    <a:pt x="32" y="7"/>
                    <a:pt x="32" y="7"/>
                  </a:cubicBezTo>
                  <a:cubicBezTo>
                    <a:pt x="31" y="7"/>
                    <a:pt x="31" y="7"/>
                    <a:pt x="31" y="7"/>
                  </a:cubicBezTo>
                  <a:cubicBezTo>
                    <a:pt x="31" y="7"/>
                    <a:pt x="31" y="7"/>
                    <a:pt x="30" y="7"/>
                  </a:cubicBezTo>
                  <a:cubicBezTo>
                    <a:pt x="30" y="7"/>
                    <a:pt x="29" y="7"/>
                    <a:pt x="29" y="7"/>
                  </a:cubicBezTo>
                  <a:cubicBezTo>
                    <a:pt x="28" y="7"/>
                    <a:pt x="26" y="7"/>
                    <a:pt x="25" y="7"/>
                  </a:cubicBezTo>
                  <a:cubicBezTo>
                    <a:pt x="25" y="7"/>
                    <a:pt x="24" y="7"/>
                    <a:pt x="23" y="7"/>
                  </a:cubicBezTo>
                  <a:cubicBezTo>
                    <a:pt x="22" y="7"/>
                    <a:pt x="20" y="7"/>
                    <a:pt x="18" y="7"/>
                  </a:cubicBezTo>
                  <a:cubicBezTo>
                    <a:pt x="18" y="7"/>
                    <a:pt x="18" y="7"/>
                    <a:pt x="17" y="7"/>
                  </a:cubicBezTo>
                  <a:cubicBezTo>
                    <a:pt x="17" y="7"/>
                    <a:pt x="16" y="7"/>
                    <a:pt x="16" y="7"/>
                  </a:cubicBezTo>
                  <a:cubicBezTo>
                    <a:pt x="15" y="7"/>
                    <a:pt x="15" y="7"/>
                    <a:pt x="14" y="7"/>
                  </a:cubicBezTo>
                  <a:cubicBezTo>
                    <a:pt x="14" y="7"/>
                    <a:pt x="14" y="7"/>
                    <a:pt x="13" y="7"/>
                  </a:cubicBezTo>
                  <a:cubicBezTo>
                    <a:pt x="13" y="7"/>
                    <a:pt x="13" y="7"/>
                    <a:pt x="12" y="7"/>
                  </a:cubicBezTo>
                  <a:cubicBezTo>
                    <a:pt x="12" y="7"/>
                    <a:pt x="11" y="7"/>
                    <a:pt x="10" y="7"/>
                  </a:cubicBezTo>
                  <a:cubicBezTo>
                    <a:pt x="10" y="7"/>
                    <a:pt x="10" y="7"/>
                    <a:pt x="10" y="7"/>
                  </a:cubicBezTo>
                  <a:cubicBezTo>
                    <a:pt x="9" y="7"/>
                    <a:pt x="8" y="7"/>
                    <a:pt x="8" y="7"/>
                  </a:cubicBezTo>
                  <a:cubicBezTo>
                    <a:pt x="6" y="7"/>
                    <a:pt x="5" y="7"/>
                    <a:pt x="3" y="7"/>
                  </a:cubicBezTo>
                  <a:cubicBezTo>
                    <a:pt x="2" y="7"/>
                    <a:pt x="1" y="6"/>
                    <a:pt x="0" y="5"/>
                  </a:cubicBezTo>
                  <a:cubicBezTo>
                    <a:pt x="0" y="5"/>
                    <a:pt x="0" y="5"/>
                    <a:pt x="0" y="5"/>
                  </a:cubicBezTo>
                  <a:cubicBezTo>
                    <a:pt x="1" y="4"/>
                    <a:pt x="1" y="4"/>
                    <a:pt x="2" y="4"/>
                  </a:cubicBezTo>
                  <a:cubicBezTo>
                    <a:pt x="3" y="4"/>
                    <a:pt x="5" y="3"/>
                    <a:pt x="6" y="3"/>
                  </a:cubicBezTo>
                  <a:cubicBezTo>
                    <a:pt x="7" y="3"/>
                    <a:pt x="9" y="3"/>
                    <a:pt x="10" y="3"/>
                  </a:cubicBezTo>
                  <a:cubicBezTo>
                    <a:pt x="10" y="3"/>
                    <a:pt x="10" y="3"/>
                    <a:pt x="11" y="3"/>
                  </a:cubicBezTo>
                  <a:cubicBezTo>
                    <a:pt x="11" y="3"/>
                    <a:pt x="11" y="3"/>
                    <a:pt x="12" y="3"/>
                  </a:cubicBezTo>
                  <a:cubicBezTo>
                    <a:pt x="12" y="3"/>
                    <a:pt x="13" y="3"/>
                    <a:pt x="13" y="3"/>
                  </a:cubicBezTo>
                  <a:cubicBezTo>
                    <a:pt x="14" y="3"/>
                    <a:pt x="14" y="3"/>
                    <a:pt x="14" y="3"/>
                  </a:cubicBezTo>
                  <a:cubicBezTo>
                    <a:pt x="15" y="3"/>
                    <a:pt x="15" y="3"/>
                    <a:pt x="15" y="3"/>
                  </a:cubicBezTo>
                  <a:cubicBezTo>
                    <a:pt x="15" y="4"/>
                    <a:pt x="15" y="4"/>
                    <a:pt x="16" y="3"/>
                  </a:cubicBezTo>
                  <a:cubicBezTo>
                    <a:pt x="16" y="3"/>
                    <a:pt x="16" y="3"/>
                    <a:pt x="16" y="3"/>
                  </a:cubicBezTo>
                  <a:cubicBezTo>
                    <a:pt x="17" y="3"/>
                    <a:pt x="17" y="3"/>
                    <a:pt x="18" y="3"/>
                  </a:cubicBezTo>
                  <a:cubicBezTo>
                    <a:pt x="18" y="3"/>
                    <a:pt x="18" y="3"/>
                    <a:pt x="18" y="3"/>
                  </a:cubicBezTo>
                  <a:cubicBezTo>
                    <a:pt x="19" y="3"/>
                    <a:pt x="19" y="3"/>
                    <a:pt x="19" y="3"/>
                  </a:cubicBezTo>
                  <a:cubicBezTo>
                    <a:pt x="19" y="3"/>
                    <a:pt x="20" y="3"/>
                    <a:pt x="20" y="3"/>
                  </a:cubicBezTo>
                  <a:cubicBezTo>
                    <a:pt x="20" y="3"/>
                    <a:pt x="20" y="3"/>
                    <a:pt x="20" y="3"/>
                  </a:cubicBezTo>
                  <a:cubicBezTo>
                    <a:pt x="20" y="3"/>
                    <a:pt x="20" y="3"/>
                    <a:pt x="21" y="3"/>
                  </a:cubicBezTo>
                  <a:cubicBezTo>
                    <a:pt x="21" y="3"/>
                    <a:pt x="22" y="3"/>
                    <a:pt x="23" y="3"/>
                  </a:cubicBezTo>
                  <a:cubicBezTo>
                    <a:pt x="23" y="3"/>
                    <a:pt x="23" y="3"/>
                    <a:pt x="24" y="3"/>
                  </a:cubicBezTo>
                  <a:cubicBezTo>
                    <a:pt x="24" y="3"/>
                    <a:pt x="24" y="3"/>
                    <a:pt x="25" y="3"/>
                  </a:cubicBezTo>
                  <a:cubicBezTo>
                    <a:pt x="25" y="4"/>
                    <a:pt x="25" y="4"/>
                    <a:pt x="25" y="4"/>
                  </a:cubicBezTo>
                  <a:cubicBezTo>
                    <a:pt x="26" y="3"/>
                    <a:pt x="27" y="3"/>
                    <a:pt x="28" y="3"/>
                  </a:cubicBezTo>
                  <a:cubicBezTo>
                    <a:pt x="28" y="2"/>
                    <a:pt x="29" y="3"/>
                    <a:pt x="29" y="3"/>
                  </a:cubicBezTo>
                  <a:cubicBezTo>
                    <a:pt x="30" y="3"/>
                    <a:pt x="30" y="3"/>
                    <a:pt x="30" y="3"/>
                  </a:cubicBezTo>
                  <a:cubicBezTo>
                    <a:pt x="30" y="3"/>
                    <a:pt x="30" y="3"/>
                    <a:pt x="30" y="3"/>
                  </a:cubicBezTo>
                  <a:cubicBezTo>
                    <a:pt x="30" y="3"/>
                    <a:pt x="31" y="3"/>
                    <a:pt x="31" y="3"/>
                  </a:cubicBezTo>
                  <a:cubicBezTo>
                    <a:pt x="31" y="3"/>
                    <a:pt x="32" y="3"/>
                    <a:pt x="33" y="2"/>
                  </a:cubicBezTo>
                  <a:cubicBezTo>
                    <a:pt x="33" y="2"/>
                    <a:pt x="34" y="2"/>
                    <a:pt x="35" y="3"/>
                  </a:cubicBezTo>
                  <a:cubicBezTo>
                    <a:pt x="35" y="3"/>
                    <a:pt x="36" y="3"/>
                    <a:pt x="36" y="3"/>
                  </a:cubicBezTo>
                  <a:cubicBezTo>
                    <a:pt x="36" y="3"/>
                    <a:pt x="37" y="3"/>
                    <a:pt x="37" y="3"/>
                  </a:cubicBezTo>
                  <a:cubicBezTo>
                    <a:pt x="37" y="3"/>
                    <a:pt x="37" y="3"/>
                    <a:pt x="38" y="3"/>
                  </a:cubicBezTo>
                  <a:cubicBezTo>
                    <a:pt x="38" y="3"/>
                    <a:pt x="39" y="3"/>
                    <a:pt x="39" y="4"/>
                  </a:cubicBezTo>
                  <a:cubicBezTo>
                    <a:pt x="39" y="4"/>
                    <a:pt x="39" y="4"/>
                    <a:pt x="39" y="4"/>
                  </a:cubicBezTo>
                  <a:cubicBezTo>
                    <a:pt x="39" y="4"/>
                    <a:pt x="39" y="4"/>
                    <a:pt x="40" y="4"/>
                  </a:cubicBezTo>
                  <a:cubicBezTo>
                    <a:pt x="40" y="4"/>
                    <a:pt x="41" y="3"/>
                    <a:pt x="41" y="3"/>
                  </a:cubicBezTo>
                  <a:cubicBezTo>
                    <a:pt x="41" y="3"/>
                    <a:pt x="42" y="3"/>
                    <a:pt x="42" y="3"/>
                  </a:cubicBezTo>
                  <a:cubicBezTo>
                    <a:pt x="43" y="3"/>
                    <a:pt x="43" y="2"/>
                    <a:pt x="44" y="2"/>
                  </a:cubicBezTo>
                  <a:cubicBezTo>
                    <a:pt x="44" y="2"/>
                    <a:pt x="45" y="2"/>
                    <a:pt x="45" y="2"/>
                  </a:cubicBezTo>
                  <a:cubicBezTo>
                    <a:pt x="46" y="2"/>
                    <a:pt x="46" y="3"/>
                    <a:pt x="46" y="3"/>
                  </a:cubicBezTo>
                  <a:cubicBezTo>
                    <a:pt x="46" y="3"/>
                    <a:pt x="47" y="4"/>
                    <a:pt x="47" y="4"/>
                  </a:cubicBezTo>
                  <a:cubicBezTo>
                    <a:pt x="47" y="4"/>
                    <a:pt x="48" y="4"/>
                    <a:pt x="48" y="4"/>
                  </a:cubicBezTo>
                  <a:cubicBezTo>
                    <a:pt x="48" y="4"/>
                    <a:pt x="48" y="4"/>
                    <a:pt x="48" y="4"/>
                  </a:cubicBezTo>
                  <a:cubicBezTo>
                    <a:pt x="48" y="4"/>
                    <a:pt x="48" y="4"/>
                    <a:pt x="48" y="4"/>
                  </a:cubicBezTo>
                  <a:cubicBezTo>
                    <a:pt x="48" y="4"/>
                    <a:pt x="48" y="4"/>
                    <a:pt x="48" y="4"/>
                  </a:cubicBezTo>
                  <a:cubicBezTo>
                    <a:pt x="49" y="4"/>
                    <a:pt x="49" y="4"/>
                    <a:pt x="49" y="4"/>
                  </a:cubicBezTo>
                  <a:cubicBezTo>
                    <a:pt x="50" y="4"/>
                    <a:pt x="50" y="3"/>
                    <a:pt x="51" y="3"/>
                  </a:cubicBezTo>
                  <a:cubicBezTo>
                    <a:pt x="51" y="3"/>
                    <a:pt x="51" y="3"/>
                    <a:pt x="51" y="3"/>
                  </a:cubicBezTo>
                  <a:cubicBezTo>
                    <a:pt x="52" y="4"/>
                    <a:pt x="52" y="4"/>
                    <a:pt x="52" y="4"/>
                  </a:cubicBezTo>
                  <a:cubicBezTo>
                    <a:pt x="52" y="4"/>
                    <a:pt x="52" y="4"/>
                    <a:pt x="52" y="4"/>
                  </a:cubicBezTo>
                  <a:cubicBezTo>
                    <a:pt x="52" y="4"/>
                    <a:pt x="52" y="3"/>
                    <a:pt x="52" y="3"/>
                  </a:cubicBezTo>
                  <a:cubicBezTo>
                    <a:pt x="52" y="3"/>
                    <a:pt x="52" y="3"/>
                    <a:pt x="52" y="3"/>
                  </a:cubicBezTo>
                  <a:cubicBezTo>
                    <a:pt x="53" y="3"/>
                    <a:pt x="53" y="2"/>
                    <a:pt x="54" y="2"/>
                  </a:cubicBezTo>
                  <a:cubicBezTo>
                    <a:pt x="54" y="3"/>
                    <a:pt x="54" y="3"/>
                    <a:pt x="54" y="3"/>
                  </a:cubicBezTo>
                  <a:cubicBezTo>
                    <a:pt x="53" y="3"/>
                    <a:pt x="53" y="3"/>
                    <a:pt x="53" y="4"/>
                  </a:cubicBezTo>
                  <a:cubicBezTo>
                    <a:pt x="53" y="4"/>
                    <a:pt x="53" y="4"/>
                    <a:pt x="54" y="4"/>
                  </a:cubicBezTo>
                  <a:cubicBezTo>
                    <a:pt x="54" y="4"/>
                    <a:pt x="55" y="4"/>
                    <a:pt x="55" y="4"/>
                  </a:cubicBezTo>
                  <a:cubicBezTo>
                    <a:pt x="55" y="3"/>
                    <a:pt x="55" y="3"/>
                    <a:pt x="55" y="3"/>
                  </a:cubicBezTo>
                  <a:cubicBezTo>
                    <a:pt x="55" y="3"/>
                    <a:pt x="55" y="4"/>
                    <a:pt x="55" y="4"/>
                  </a:cubicBezTo>
                  <a:cubicBezTo>
                    <a:pt x="56" y="4"/>
                    <a:pt x="56" y="4"/>
                    <a:pt x="56" y="4"/>
                  </a:cubicBezTo>
                  <a:cubicBezTo>
                    <a:pt x="56" y="4"/>
                    <a:pt x="57" y="4"/>
                    <a:pt x="57" y="4"/>
                  </a:cubicBezTo>
                  <a:cubicBezTo>
                    <a:pt x="57" y="3"/>
                    <a:pt x="57" y="3"/>
                    <a:pt x="56" y="3"/>
                  </a:cubicBezTo>
                  <a:cubicBezTo>
                    <a:pt x="56" y="3"/>
                    <a:pt x="56" y="3"/>
                    <a:pt x="56" y="3"/>
                  </a:cubicBezTo>
                  <a:cubicBezTo>
                    <a:pt x="56" y="3"/>
                    <a:pt x="56" y="3"/>
                    <a:pt x="56" y="3"/>
                  </a:cubicBezTo>
                  <a:cubicBezTo>
                    <a:pt x="56" y="2"/>
                    <a:pt x="56" y="2"/>
                    <a:pt x="56" y="2"/>
                  </a:cubicBezTo>
                  <a:cubicBezTo>
                    <a:pt x="57" y="2"/>
                    <a:pt x="57" y="2"/>
                    <a:pt x="57" y="3"/>
                  </a:cubicBezTo>
                  <a:cubicBezTo>
                    <a:pt x="58" y="3"/>
                    <a:pt x="58" y="3"/>
                    <a:pt x="59" y="2"/>
                  </a:cubicBezTo>
                  <a:cubicBezTo>
                    <a:pt x="59" y="2"/>
                    <a:pt x="60" y="2"/>
                    <a:pt x="60" y="2"/>
                  </a:cubicBezTo>
                  <a:cubicBezTo>
                    <a:pt x="61" y="3"/>
                    <a:pt x="61" y="3"/>
                    <a:pt x="61" y="3"/>
                  </a:cubicBezTo>
                  <a:cubicBezTo>
                    <a:pt x="61" y="2"/>
                    <a:pt x="61" y="3"/>
                    <a:pt x="60" y="3"/>
                  </a:cubicBezTo>
                  <a:cubicBezTo>
                    <a:pt x="61" y="2"/>
                    <a:pt x="61" y="2"/>
                    <a:pt x="61" y="2"/>
                  </a:cubicBezTo>
                  <a:cubicBezTo>
                    <a:pt x="61" y="2"/>
                    <a:pt x="62" y="2"/>
                    <a:pt x="62" y="2"/>
                  </a:cubicBezTo>
                  <a:cubicBezTo>
                    <a:pt x="63" y="2"/>
                    <a:pt x="63" y="2"/>
                    <a:pt x="63" y="2"/>
                  </a:cubicBezTo>
                  <a:cubicBezTo>
                    <a:pt x="64" y="2"/>
                    <a:pt x="64" y="3"/>
                    <a:pt x="64" y="3"/>
                  </a:cubicBezTo>
                  <a:cubicBezTo>
                    <a:pt x="64" y="3"/>
                    <a:pt x="64" y="4"/>
                    <a:pt x="63" y="4"/>
                  </a:cubicBezTo>
                  <a:cubicBezTo>
                    <a:pt x="63" y="4"/>
                    <a:pt x="63" y="4"/>
                    <a:pt x="63" y="4"/>
                  </a:cubicBezTo>
                  <a:cubicBezTo>
                    <a:pt x="62" y="4"/>
                    <a:pt x="62" y="5"/>
                    <a:pt x="62" y="5"/>
                  </a:cubicBezTo>
                  <a:cubicBezTo>
                    <a:pt x="62" y="5"/>
                    <a:pt x="62" y="6"/>
                    <a:pt x="62" y="6"/>
                  </a:cubicBezTo>
                  <a:cubicBezTo>
                    <a:pt x="63" y="6"/>
                    <a:pt x="64" y="6"/>
                    <a:pt x="64" y="5"/>
                  </a:cubicBezTo>
                  <a:cubicBezTo>
                    <a:pt x="64" y="5"/>
                    <a:pt x="64" y="4"/>
                    <a:pt x="65" y="4"/>
                  </a:cubicBezTo>
                  <a:cubicBezTo>
                    <a:pt x="65" y="4"/>
                    <a:pt x="65" y="4"/>
                    <a:pt x="65" y="3"/>
                  </a:cubicBezTo>
                  <a:cubicBezTo>
                    <a:pt x="65" y="3"/>
                    <a:pt x="64" y="3"/>
                    <a:pt x="64" y="3"/>
                  </a:cubicBezTo>
                  <a:cubicBezTo>
                    <a:pt x="65" y="2"/>
                    <a:pt x="65" y="2"/>
                    <a:pt x="65" y="2"/>
                  </a:cubicBezTo>
                  <a:cubicBezTo>
                    <a:pt x="66" y="2"/>
                    <a:pt x="66" y="2"/>
                    <a:pt x="66" y="2"/>
                  </a:cubicBezTo>
                  <a:cubicBezTo>
                    <a:pt x="66" y="3"/>
                    <a:pt x="66" y="3"/>
                    <a:pt x="67" y="2"/>
                  </a:cubicBezTo>
                  <a:cubicBezTo>
                    <a:pt x="67" y="2"/>
                    <a:pt x="67" y="2"/>
                    <a:pt x="68" y="2"/>
                  </a:cubicBezTo>
                  <a:cubicBezTo>
                    <a:pt x="68" y="2"/>
                    <a:pt x="68" y="2"/>
                    <a:pt x="68" y="2"/>
                  </a:cubicBezTo>
                  <a:cubicBezTo>
                    <a:pt x="69" y="3"/>
                    <a:pt x="69" y="3"/>
                    <a:pt x="68" y="3"/>
                  </a:cubicBezTo>
                  <a:cubicBezTo>
                    <a:pt x="68" y="3"/>
                    <a:pt x="68" y="3"/>
                    <a:pt x="68" y="3"/>
                  </a:cubicBezTo>
                  <a:cubicBezTo>
                    <a:pt x="68" y="3"/>
                    <a:pt x="68" y="4"/>
                    <a:pt x="68" y="4"/>
                  </a:cubicBezTo>
                  <a:cubicBezTo>
                    <a:pt x="68" y="4"/>
                    <a:pt x="68" y="4"/>
                    <a:pt x="69" y="4"/>
                  </a:cubicBezTo>
                  <a:cubicBezTo>
                    <a:pt x="69" y="3"/>
                    <a:pt x="70" y="3"/>
                    <a:pt x="70" y="3"/>
                  </a:cubicBezTo>
                  <a:cubicBezTo>
                    <a:pt x="71" y="3"/>
                    <a:pt x="71" y="2"/>
                    <a:pt x="71" y="2"/>
                  </a:cubicBezTo>
                  <a:cubicBezTo>
                    <a:pt x="72" y="2"/>
                    <a:pt x="72" y="2"/>
                    <a:pt x="73" y="2"/>
                  </a:cubicBezTo>
                  <a:cubicBezTo>
                    <a:pt x="73" y="2"/>
                    <a:pt x="73" y="2"/>
                    <a:pt x="74" y="2"/>
                  </a:cubicBezTo>
                  <a:cubicBezTo>
                    <a:pt x="74" y="2"/>
                    <a:pt x="75" y="2"/>
                    <a:pt x="75" y="3"/>
                  </a:cubicBezTo>
                  <a:cubicBezTo>
                    <a:pt x="75" y="3"/>
                    <a:pt x="75" y="3"/>
                    <a:pt x="75" y="3"/>
                  </a:cubicBezTo>
                  <a:cubicBezTo>
                    <a:pt x="76" y="2"/>
                    <a:pt x="76" y="2"/>
                    <a:pt x="77" y="2"/>
                  </a:cubicBezTo>
                  <a:cubicBezTo>
                    <a:pt x="78" y="2"/>
                    <a:pt x="78" y="2"/>
                    <a:pt x="79" y="2"/>
                  </a:cubicBezTo>
                  <a:cubicBezTo>
                    <a:pt x="79" y="2"/>
                    <a:pt x="79" y="2"/>
                    <a:pt x="80" y="3"/>
                  </a:cubicBezTo>
                  <a:cubicBezTo>
                    <a:pt x="80" y="3"/>
                    <a:pt x="80" y="3"/>
                    <a:pt x="80" y="3"/>
                  </a:cubicBezTo>
                  <a:cubicBezTo>
                    <a:pt x="81" y="3"/>
                    <a:pt x="81" y="3"/>
                    <a:pt x="81" y="2"/>
                  </a:cubicBezTo>
                  <a:cubicBezTo>
                    <a:pt x="81" y="2"/>
                    <a:pt x="81" y="2"/>
                    <a:pt x="81" y="2"/>
                  </a:cubicBezTo>
                  <a:cubicBezTo>
                    <a:pt x="82" y="2"/>
                    <a:pt x="82" y="2"/>
                    <a:pt x="83" y="2"/>
                  </a:cubicBezTo>
                  <a:cubicBezTo>
                    <a:pt x="83" y="2"/>
                    <a:pt x="83" y="2"/>
                    <a:pt x="83" y="2"/>
                  </a:cubicBezTo>
                  <a:cubicBezTo>
                    <a:pt x="83" y="2"/>
                    <a:pt x="83" y="3"/>
                    <a:pt x="83" y="3"/>
                  </a:cubicBezTo>
                  <a:cubicBezTo>
                    <a:pt x="83" y="3"/>
                    <a:pt x="83" y="3"/>
                    <a:pt x="84" y="3"/>
                  </a:cubicBezTo>
                  <a:cubicBezTo>
                    <a:pt x="84" y="3"/>
                    <a:pt x="84" y="3"/>
                    <a:pt x="84" y="3"/>
                  </a:cubicBezTo>
                  <a:cubicBezTo>
                    <a:pt x="84" y="3"/>
                    <a:pt x="84" y="3"/>
                    <a:pt x="85" y="2"/>
                  </a:cubicBezTo>
                  <a:cubicBezTo>
                    <a:pt x="85" y="2"/>
                    <a:pt x="85" y="2"/>
                    <a:pt x="85" y="2"/>
                  </a:cubicBezTo>
                  <a:cubicBezTo>
                    <a:pt x="85" y="3"/>
                    <a:pt x="86" y="3"/>
                    <a:pt x="86" y="3"/>
                  </a:cubicBezTo>
                  <a:cubicBezTo>
                    <a:pt x="86" y="3"/>
                    <a:pt x="86" y="4"/>
                    <a:pt x="86" y="4"/>
                  </a:cubicBezTo>
                  <a:cubicBezTo>
                    <a:pt x="86" y="4"/>
                    <a:pt x="86" y="4"/>
                    <a:pt x="86" y="4"/>
                  </a:cubicBezTo>
                  <a:cubicBezTo>
                    <a:pt x="87" y="4"/>
                    <a:pt x="87" y="4"/>
                    <a:pt x="87" y="4"/>
                  </a:cubicBezTo>
                  <a:cubicBezTo>
                    <a:pt x="88" y="4"/>
                    <a:pt x="88" y="4"/>
                    <a:pt x="89" y="3"/>
                  </a:cubicBezTo>
                  <a:cubicBezTo>
                    <a:pt x="89" y="3"/>
                    <a:pt x="89" y="3"/>
                    <a:pt x="89" y="3"/>
                  </a:cubicBezTo>
                  <a:cubicBezTo>
                    <a:pt x="89" y="3"/>
                    <a:pt x="89" y="2"/>
                    <a:pt x="89" y="2"/>
                  </a:cubicBezTo>
                  <a:cubicBezTo>
                    <a:pt x="89" y="3"/>
                    <a:pt x="89" y="3"/>
                    <a:pt x="88" y="3"/>
                  </a:cubicBezTo>
                  <a:cubicBezTo>
                    <a:pt x="88" y="3"/>
                    <a:pt x="88" y="3"/>
                    <a:pt x="88" y="3"/>
                  </a:cubicBezTo>
                  <a:cubicBezTo>
                    <a:pt x="88" y="3"/>
                    <a:pt x="88" y="3"/>
                    <a:pt x="87" y="3"/>
                  </a:cubicBezTo>
                  <a:cubicBezTo>
                    <a:pt x="87" y="3"/>
                    <a:pt x="86" y="3"/>
                    <a:pt x="86" y="3"/>
                  </a:cubicBezTo>
                  <a:cubicBezTo>
                    <a:pt x="86" y="3"/>
                    <a:pt x="87" y="3"/>
                    <a:pt x="87" y="2"/>
                  </a:cubicBezTo>
                  <a:cubicBezTo>
                    <a:pt x="87" y="2"/>
                    <a:pt x="87" y="2"/>
                    <a:pt x="87" y="2"/>
                  </a:cubicBezTo>
                  <a:cubicBezTo>
                    <a:pt x="89" y="2"/>
                    <a:pt x="89" y="2"/>
                    <a:pt x="91" y="2"/>
                  </a:cubicBezTo>
                  <a:cubicBezTo>
                    <a:pt x="92" y="2"/>
                    <a:pt x="92" y="1"/>
                    <a:pt x="93" y="2"/>
                  </a:cubicBezTo>
                  <a:cubicBezTo>
                    <a:pt x="93" y="2"/>
                    <a:pt x="93" y="2"/>
                    <a:pt x="94" y="1"/>
                  </a:cubicBezTo>
                  <a:cubicBezTo>
                    <a:pt x="94" y="1"/>
                    <a:pt x="94" y="1"/>
                    <a:pt x="94" y="2"/>
                  </a:cubicBezTo>
                  <a:cubicBezTo>
                    <a:pt x="94" y="2"/>
                    <a:pt x="94" y="2"/>
                    <a:pt x="94" y="2"/>
                  </a:cubicBezTo>
                  <a:cubicBezTo>
                    <a:pt x="95" y="2"/>
                    <a:pt x="95" y="2"/>
                    <a:pt x="95" y="1"/>
                  </a:cubicBezTo>
                  <a:cubicBezTo>
                    <a:pt x="96" y="1"/>
                    <a:pt x="96" y="2"/>
                    <a:pt x="96" y="2"/>
                  </a:cubicBezTo>
                  <a:cubicBezTo>
                    <a:pt x="96" y="2"/>
                    <a:pt x="96" y="3"/>
                    <a:pt x="96" y="3"/>
                  </a:cubicBezTo>
                  <a:cubicBezTo>
                    <a:pt x="96" y="3"/>
                    <a:pt x="96" y="3"/>
                    <a:pt x="96" y="3"/>
                  </a:cubicBezTo>
                  <a:cubicBezTo>
                    <a:pt x="96" y="3"/>
                    <a:pt x="96" y="3"/>
                    <a:pt x="96" y="3"/>
                  </a:cubicBezTo>
                  <a:cubicBezTo>
                    <a:pt x="96" y="3"/>
                    <a:pt x="97" y="3"/>
                    <a:pt x="97" y="3"/>
                  </a:cubicBezTo>
                  <a:cubicBezTo>
                    <a:pt x="97" y="3"/>
                    <a:pt x="97" y="3"/>
                    <a:pt x="97" y="3"/>
                  </a:cubicBezTo>
                  <a:cubicBezTo>
                    <a:pt x="97" y="2"/>
                    <a:pt x="97" y="2"/>
                    <a:pt x="97" y="2"/>
                  </a:cubicBezTo>
                  <a:cubicBezTo>
                    <a:pt x="97" y="2"/>
                    <a:pt x="97" y="2"/>
                    <a:pt x="97" y="2"/>
                  </a:cubicBezTo>
                  <a:cubicBezTo>
                    <a:pt x="97" y="2"/>
                    <a:pt x="97" y="2"/>
                    <a:pt x="97" y="2"/>
                  </a:cubicBezTo>
                  <a:cubicBezTo>
                    <a:pt x="97" y="2"/>
                    <a:pt x="97" y="2"/>
                    <a:pt x="97" y="2"/>
                  </a:cubicBezTo>
                  <a:cubicBezTo>
                    <a:pt x="98" y="3"/>
                    <a:pt x="98" y="3"/>
                    <a:pt x="98" y="3"/>
                  </a:cubicBezTo>
                  <a:cubicBezTo>
                    <a:pt x="99" y="2"/>
                    <a:pt x="99" y="2"/>
                    <a:pt x="100" y="2"/>
                  </a:cubicBezTo>
                  <a:cubicBezTo>
                    <a:pt x="100" y="2"/>
                    <a:pt x="100" y="2"/>
                    <a:pt x="101" y="2"/>
                  </a:cubicBezTo>
                  <a:cubicBezTo>
                    <a:pt x="101" y="2"/>
                    <a:pt x="101" y="2"/>
                    <a:pt x="101" y="2"/>
                  </a:cubicBezTo>
                  <a:cubicBezTo>
                    <a:pt x="101" y="2"/>
                    <a:pt x="101" y="2"/>
                    <a:pt x="101" y="2"/>
                  </a:cubicBezTo>
                  <a:cubicBezTo>
                    <a:pt x="101" y="3"/>
                    <a:pt x="102" y="3"/>
                    <a:pt x="102" y="3"/>
                  </a:cubicBezTo>
                  <a:cubicBezTo>
                    <a:pt x="102" y="3"/>
                    <a:pt x="102" y="3"/>
                    <a:pt x="102" y="3"/>
                  </a:cubicBezTo>
                  <a:cubicBezTo>
                    <a:pt x="103" y="2"/>
                    <a:pt x="103" y="3"/>
                    <a:pt x="103" y="2"/>
                  </a:cubicBezTo>
                  <a:cubicBezTo>
                    <a:pt x="103" y="2"/>
                    <a:pt x="103" y="2"/>
                    <a:pt x="104" y="1"/>
                  </a:cubicBezTo>
                  <a:cubicBezTo>
                    <a:pt x="104" y="1"/>
                    <a:pt x="105" y="1"/>
                    <a:pt x="106" y="1"/>
                  </a:cubicBezTo>
                  <a:cubicBezTo>
                    <a:pt x="106" y="1"/>
                    <a:pt x="106" y="1"/>
                    <a:pt x="106" y="1"/>
                  </a:cubicBezTo>
                  <a:cubicBezTo>
                    <a:pt x="107" y="2"/>
                    <a:pt x="107" y="2"/>
                    <a:pt x="108" y="1"/>
                  </a:cubicBezTo>
                  <a:cubicBezTo>
                    <a:pt x="108" y="1"/>
                    <a:pt x="109" y="1"/>
                    <a:pt x="109" y="1"/>
                  </a:cubicBezTo>
                  <a:cubicBezTo>
                    <a:pt x="109" y="1"/>
                    <a:pt x="110" y="2"/>
                    <a:pt x="110" y="2"/>
                  </a:cubicBezTo>
                  <a:cubicBezTo>
                    <a:pt x="111" y="2"/>
                    <a:pt x="111" y="2"/>
                    <a:pt x="111" y="2"/>
                  </a:cubicBezTo>
                  <a:cubicBezTo>
                    <a:pt x="112" y="1"/>
                    <a:pt x="112" y="1"/>
                    <a:pt x="112" y="1"/>
                  </a:cubicBezTo>
                  <a:cubicBezTo>
                    <a:pt x="113" y="1"/>
                    <a:pt x="114" y="1"/>
                    <a:pt x="115" y="1"/>
                  </a:cubicBezTo>
                  <a:cubicBezTo>
                    <a:pt x="115" y="2"/>
                    <a:pt x="115" y="2"/>
                    <a:pt x="115" y="1"/>
                  </a:cubicBezTo>
                  <a:cubicBezTo>
                    <a:pt x="116" y="1"/>
                    <a:pt x="117" y="1"/>
                    <a:pt x="117" y="1"/>
                  </a:cubicBezTo>
                  <a:cubicBezTo>
                    <a:pt x="118" y="1"/>
                    <a:pt x="119" y="1"/>
                    <a:pt x="119" y="1"/>
                  </a:cubicBezTo>
                  <a:cubicBezTo>
                    <a:pt x="119" y="2"/>
                    <a:pt x="120" y="2"/>
                    <a:pt x="120" y="2"/>
                  </a:cubicBezTo>
                  <a:cubicBezTo>
                    <a:pt x="120" y="2"/>
                    <a:pt x="121" y="2"/>
                    <a:pt x="121" y="2"/>
                  </a:cubicBezTo>
                  <a:cubicBezTo>
                    <a:pt x="121" y="1"/>
                    <a:pt x="121" y="2"/>
                    <a:pt x="122" y="2"/>
                  </a:cubicBezTo>
                  <a:close/>
                  <a:moveTo>
                    <a:pt x="175" y="6"/>
                  </a:moveTo>
                  <a:cubicBezTo>
                    <a:pt x="175" y="6"/>
                    <a:pt x="175" y="6"/>
                    <a:pt x="175" y="6"/>
                  </a:cubicBezTo>
                  <a:cubicBezTo>
                    <a:pt x="174" y="6"/>
                    <a:pt x="174" y="6"/>
                    <a:pt x="174" y="6"/>
                  </a:cubicBezTo>
                  <a:cubicBezTo>
                    <a:pt x="174" y="6"/>
                    <a:pt x="174" y="6"/>
                    <a:pt x="174" y="5"/>
                  </a:cubicBezTo>
                  <a:cubicBezTo>
                    <a:pt x="174" y="5"/>
                    <a:pt x="174" y="5"/>
                    <a:pt x="174" y="5"/>
                  </a:cubicBezTo>
                  <a:cubicBezTo>
                    <a:pt x="174" y="5"/>
                    <a:pt x="174" y="5"/>
                    <a:pt x="174" y="5"/>
                  </a:cubicBezTo>
                  <a:cubicBezTo>
                    <a:pt x="174" y="5"/>
                    <a:pt x="174" y="5"/>
                    <a:pt x="174" y="5"/>
                  </a:cubicBezTo>
                  <a:cubicBezTo>
                    <a:pt x="174" y="5"/>
                    <a:pt x="174" y="5"/>
                    <a:pt x="174" y="5"/>
                  </a:cubicBezTo>
                  <a:cubicBezTo>
                    <a:pt x="174" y="5"/>
                    <a:pt x="174" y="6"/>
                    <a:pt x="174" y="6"/>
                  </a:cubicBezTo>
                  <a:cubicBezTo>
                    <a:pt x="174" y="6"/>
                    <a:pt x="175" y="6"/>
                    <a:pt x="175" y="6"/>
                  </a:cubicBezTo>
                  <a:close/>
                  <a:moveTo>
                    <a:pt x="183" y="1"/>
                  </a:moveTo>
                  <a:cubicBezTo>
                    <a:pt x="183" y="2"/>
                    <a:pt x="183" y="1"/>
                    <a:pt x="183" y="1"/>
                  </a:cubicBezTo>
                  <a:cubicBezTo>
                    <a:pt x="183" y="1"/>
                    <a:pt x="184" y="1"/>
                    <a:pt x="184" y="1"/>
                  </a:cubicBezTo>
                  <a:cubicBezTo>
                    <a:pt x="184" y="1"/>
                    <a:pt x="183" y="1"/>
                    <a:pt x="183" y="1"/>
                  </a:cubicBezTo>
                  <a:cubicBezTo>
                    <a:pt x="183" y="1"/>
                    <a:pt x="183" y="1"/>
                    <a:pt x="183" y="1"/>
                  </a:cubicBezTo>
                  <a:cubicBezTo>
                    <a:pt x="183" y="1"/>
                    <a:pt x="183" y="1"/>
                    <a:pt x="183" y="1"/>
                  </a:cubicBezTo>
                  <a:close/>
                  <a:moveTo>
                    <a:pt x="187" y="2"/>
                  </a:moveTo>
                  <a:cubicBezTo>
                    <a:pt x="187" y="2"/>
                    <a:pt x="187" y="2"/>
                    <a:pt x="187" y="3"/>
                  </a:cubicBezTo>
                  <a:cubicBezTo>
                    <a:pt x="187" y="2"/>
                    <a:pt x="187" y="2"/>
                    <a:pt x="187" y="2"/>
                  </a:cubicBezTo>
                  <a:cubicBezTo>
                    <a:pt x="187" y="2"/>
                    <a:pt x="187" y="2"/>
                    <a:pt x="187" y="2"/>
                  </a:cubicBezTo>
                  <a:cubicBezTo>
                    <a:pt x="187" y="2"/>
                    <a:pt x="187" y="2"/>
                    <a:pt x="187" y="2"/>
                  </a:cubicBezTo>
                  <a:cubicBezTo>
                    <a:pt x="187" y="3"/>
                    <a:pt x="187" y="3"/>
                    <a:pt x="187" y="2"/>
                  </a:cubicBezTo>
                  <a:close/>
                  <a:moveTo>
                    <a:pt x="117" y="4"/>
                  </a:moveTo>
                  <a:cubicBezTo>
                    <a:pt x="117" y="3"/>
                    <a:pt x="117" y="3"/>
                    <a:pt x="117" y="3"/>
                  </a:cubicBezTo>
                  <a:cubicBezTo>
                    <a:pt x="116" y="3"/>
                    <a:pt x="116" y="3"/>
                    <a:pt x="116" y="3"/>
                  </a:cubicBezTo>
                  <a:cubicBezTo>
                    <a:pt x="117" y="3"/>
                    <a:pt x="117" y="3"/>
                    <a:pt x="117" y="3"/>
                  </a:cubicBezTo>
                  <a:lnTo>
                    <a:pt x="117" y="4"/>
                  </a:lnTo>
                  <a:close/>
                  <a:moveTo>
                    <a:pt x="171" y="5"/>
                  </a:moveTo>
                  <a:cubicBezTo>
                    <a:pt x="171" y="5"/>
                    <a:pt x="171" y="5"/>
                    <a:pt x="171" y="5"/>
                  </a:cubicBezTo>
                  <a:cubicBezTo>
                    <a:pt x="171" y="5"/>
                    <a:pt x="171" y="5"/>
                    <a:pt x="171" y="5"/>
                  </a:cubicBezTo>
                  <a:cubicBezTo>
                    <a:pt x="171" y="5"/>
                    <a:pt x="171" y="5"/>
                    <a:pt x="171" y="5"/>
                  </a:cubicBezTo>
                  <a:cubicBezTo>
                    <a:pt x="171" y="5"/>
                    <a:pt x="171" y="5"/>
                    <a:pt x="171" y="5"/>
                  </a:cubicBezTo>
                  <a:cubicBezTo>
                    <a:pt x="171" y="5"/>
                    <a:pt x="171" y="5"/>
                    <a:pt x="171" y="5"/>
                  </a:cubicBezTo>
                  <a:cubicBezTo>
                    <a:pt x="171" y="5"/>
                    <a:pt x="171" y="5"/>
                    <a:pt x="171" y="5"/>
                  </a:cubicBezTo>
                  <a:close/>
                  <a:moveTo>
                    <a:pt x="187" y="4"/>
                  </a:moveTo>
                  <a:cubicBezTo>
                    <a:pt x="187" y="4"/>
                    <a:pt x="187" y="4"/>
                    <a:pt x="187" y="4"/>
                  </a:cubicBezTo>
                  <a:cubicBezTo>
                    <a:pt x="187" y="4"/>
                    <a:pt x="187" y="4"/>
                    <a:pt x="187" y="4"/>
                  </a:cubicBezTo>
                  <a:cubicBezTo>
                    <a:pt x="187" y="4"/>
                    <a:pt x="187" y="4"/>
                    <a:pt x="187" y="4"/>
                  </a:cubicBezTo>
                  <a:cubicBezTo>
                    <a:pt x="187" y="4"/>
                    <a:pt x="187" y="4"/>
                    <a:pt x="187" y="4"/>
                  </a:cubicBezTo>
                  <a:cubicBezTo>
                    <a:pt x="187" y="4"/>
                    <a:pt x="187" y="4"/>
                    <a:pt x="187" y="4"/>
                  </a:cubicBezTo>
                  <a:close/>
                  <a:moveTo>
                    <a:pt x="167" y="3"/>
                  </a:moveTo>
                  <a:cubicBezTo>
                    <a:pt x="167" y="3"/>
                    <a:pt x="167" y="2"/>
                    <a:pt x="166" y="2"/>
                  </a:cubicBezTo>
                  <a:cubicBezTo>
                    <a:pt x="166" y="2"/>
                    <a:pt x="166" y="2"/>
                    <a:pt x="166" y="2"/>
                  </a:cubicBezTo>
                  <a:cubicBezTo>
                    <a:pt x="166" y="2"/>
                    <a:pt x="165" y="3"/>
                    <a:pt x="165" y="3"/>
                  </a:cubicBezTo>
                  <a:cubicBezTo>
                    <a:pt x="165" y="3"/>
                    <a:pt x="165" y="3"/>
                    <a:pt x="166" y="4"/>
                  </a:cubicBezTo>
                  <a:cubicBezTo>
                    <a:pt x="166" y="4"/>
                    <a:pt x="166" y="4"/>
                    <a:pt x="166" y="4"/>
                  </a:cubicBezTo>
                  <a:cubicBezTo>
                    <a:pt x="166" y="4"/>
                    <a:pt x="166" y="4"/>
                    <a:pt x="166" y="4"/>
                  </a:cubicBezTo>
                  <a:cubicBezTo>
                    <a:pt x="166" y="4"/>
                    <a:pt x="166" y="4"/>
                    <a:pt x="166" y="4"/>
                  </a:cubicBezTo>
                  <a:cubicBezTo>
                    <a:pt x="166" y="4"/>
                    <a:pt x="166" y="4"/>
                    <a:pt x="166" y="4"/>
                  </a:cubicBezTo>
                  <a:cubicBezTo>
                    <a:pt x="166" y="3"/>
                    <a:pt x="166" y="3"/>
                    <a:pt x="167" y="3"/>
                  </a:cubicBezTo>
                  <a:close/>
                  <a:moveTo>
                    <a:pt x="77" y="4"/>
                  </a:moveTo>
                  <a:cubicBezTo>
                    <a:pt x="77" y="4"/>
                    <a:pt x="77" y="4"/>
                    <a:pt x="77" y="4"/>
                  </a:cubicBezTo>
                  <a:cubicBezTo>
                    <a:pt x="77" y="3"/>
                    <a:pt x="77" y="3"/>
                    <a:pt x="77" y="3"/>
                  </a:cubicBezTo>
                  <a:cubicBezTo>
                    <a:pt x="77" y="3"/>
                    <a:pt x="77" y="3"/>
                    <a:pt x="77" y="4"/>
                  </a:cubicBezTo>
                  <a:cubicBezTo>
                    <a:pt x="76" y="4"/>
                    <a:pt x="76" y="3"/>
                    <a:pt x="75" y="3"/>
                  </a:cubicBezTo>
                  <a:cubicBezTo>
                    <a:pt x="75" y="3"/>
                    <a:pt x="75" y="3"/>
                    <a:pt x="75" y="4"/>
                  </a:cubicBezTo>
                  <a:cubicBezTo>
                    <a:pt x="75" y="4"/>
                    <a:pt x="75" y="4"/>
                    <a:pt x="75" y="4"/>
                  </a:cubicBezTo>
                  <a:cubicBezTo>
                    <a:pt x="75" y="4"/>
                    <a:pt x="75" y="4"/>
                    <a:pt x="75" y="4"/>
                  </a:cubicBezTo>
                  <a:cubicBezTo>
                    <a:pt x="75" y="4"/>
                    <a:pt x="75" y="4"/>
                    <a:pt x="75" y="4"/>
                  </a:cubicBezTo>
                  <a:cubicBezTo>
                    <a:pt x="74" y="4"/>
                    <a:pt x="74" y="4"/>
                    <a:pt x="74" y="5"/>
                  </a:cubicBezTo>
                  <a:cubicBezTo>
                    <a:pt x="74" y="5"/>
                    <a:pt x="74" y="5"/>
                    <a:pt x="74" y="5"/>
                  </a:cubicBezTo>
                  <a:cubicBezTo>
                    <a:pt x="75" y="5"/>
                    <a:pt x="75" y="6"/>
                    <a:pt x="76" y="5"/>
                  </a:cubicBezTo>
                  <a:cubicBezTo>
                    <a:pt x="76" y="5"/>
                    <a:pt x="77" y="5"/>
                    <a:pt x="77" y="5"/>
                  </a:cubicBezTo>
                  <a:cubicBezTo>
                    <a:pt x="77" y="5"/>
                    <a:pt x="77" y="4"/>
                    <a:pt x="77" y="4"/>
                  </a:cubicBezTo>
                  <a:cubicBezTo>
                    <a:pt x="77" y="4"/>
                    <a:pt x="77" y="4"/>
                    <a:pt x="77" y="4"/>
                  </a:cubicBezTo>
                  <a:cubicBezTo>
                    <a:pt x="77" y="4"/>
                    <a:pt x="77" y="4"/>
                    <a:pt x="77" y="4"/>
                  </a:cubicBezTo>
                  <a:close/>
                  <a:moveTo>
                    <a:pt x="174" y="4"/>
                  </a:moveTo>
                  <a:cubicBezTo>
                    <a:pt x="174" y="3"/>
                    <a:pt x="174" y="3"/>
                    <a:pt x="175" y="3"/>
                  </a:cubicBezTo>
                  <a:cubicBezTo>
                    <a:pt x="175" y="3"/>
                    <a:pt x="174" y="3"/>
                    <a:pt x="174" y="3"/>
                  </a:cubicBezTo>
                  <a:cubicBezTo>
                    <a:pt x="174" y="3"/>
                    <a:pt x="174" y="3"/>
                    <a:pt x="174" y="3"/>
                  </a:cubicBezTo>
                  <a:cubicBezTo>
                    <a:pt x="174" y="3"/>
                    <a:pt x="174" y="3"/>
                    <a:pt x="174" y="3"/>
                  </a:cubicBezTo>
                  <a:cubicBezTo>
                    <a:pt x="173" y="3"/>
                    <a:pt x="173" y="3"/>
                    <a:pt x="173" y="3"/>
                  </a:cubicBezTo>
                  <a:cubicBezTo>
                    <a:pt x="173" y="3"/>
                    <a:pt x="173" y="2"/>
                    <a:pt x="172" y="3"/>
                  </a:cubicBezTo>
                  <a:cubicBezTo>
                    <a:pt x="172" y="3"/>
                    <a:pt x="172" y="3"/>
                    <a:pt x="172" y="3"/>
                  </a:cubicBezTo>
                  <a:cubicBezTo>
                    <a:pt x="172" y="3"/>
                    <a:pt x="171" y="3"/>
                    <a:pt x="171" y="3"/>
                  </a:cubicBezTo>
                  <a:cubicBezTo>
                    <a:pt x="171" y="3"/>
                    <a:pt x="171" y="3"/>
                    <a:pt x="171" y="3"/>
                  </a:cubicBezTo>
                  <a:cubicBezTo>
                    <a:pt x="172" y="3"/>
                    <a:pt x="172" y="4"/>
                    <a:pt x="172" y="3"/>
                  </a:cubicBezTo>
                  <a:cubicBezTo>
                    <a:pt x="173" y="3"/>
                    <a:pt x="173" y="4"/>
                    <a:pt x="173" y="4"/>
                  </a:cubicBezTo>
                  <a:cubicBezTo>
                    <a:pt x="173" y="4"/>
                    <a:pt x="172" y="4"/>
                    <a:pt x="172" y="4"/>
                  </a:cubicBezTo>
                  <a:cubicBezTo>
                    <a:pt x="172" y="4"/>
                    <a:pt x="172" y="4"/>
                    <a:pt x="172" y="4"/>
                  </a:cubicBezTo>
                  <a:cubicBezTo>
                    <a:pt x="173" y="4"/>
                    <a:pt x="174" y="4"/>
                    <a:pt x="174" y="4"/>
                  </a:cubicBezTo>
                  <a:close/>
                  <a:moveTo>
                    <a:pt x="104" y="3"/>
                  </a:moveTo>
                  <a:cubicBezTo>
                    <a:pt x="104" y="3"/>
                    <a:pt x="104" y="4"/>
                    <a:pt x="104" y="4"/>
                  </a:cubicBezTo>
                  <a:cubicBezTo>
                    <a:pt x="104" y="4"/>
                    <a:pt x="104" y="5"/>
                    <a:pt x="104" y="5"/>
                  </a:cubicBezTo>
                  <a:cubicBezTo>
                    <a:pt x="105" y="4"/>
                    <a:pt x="105" y="4"/>
                    <a:pt x="105" y="4"/>
                  </a:cubicBezTo>
                  <a:cubicBezTo>
                    <a:pt x="105" y="4"/>
                    <a:pt x="105" y="4"/>
                    <a:pt x="105" y="4"/>
                  </a:cubicBezTo>
                  <a:cubicBezTo>
                    <a:pt x="105" y="4"/>
                    <a:pt x="105" y="3"/>
                    <a:pt x="105" y="3"/>
                  </a:cubicBezTo>
                  <a:cubicBezTo>
                    <a:pt x="105" y="3"/>
                    <a:pt x="104" y="3"/>
                    <a:pt x="104" y="3"/>
                  </a:cubicBezTo>
                  <a:cubicBezTo>
                    <a:pt x="104" y="3"/>
                    <a:pt x="104" y="3"/>
                    <a:pt x="104" y="3"/>
                  </a:cubicBezTo>
                  <a:close/>
                  <a:moveTo>
                    <a:pt x="180" y="5"/>
                  </a:moveTo>
                  <a:cubicBezTo>
                    <a:pt x="180" y="5"/>
                    <a:pt x="180" y="5"/>
                    <a:pt x="180" y="5"/>
                  </a:cubicBezTo>
                  <a:cubicBezTo>
                    <a:pt x="181" y="5"/>
                    <a:pt x="181" y="5"/>
                    <a:pt x="182" y="4"/>
                  </a:cubicBezTo>
                  <a:cubicBezTo>
                    <a:pt x="182" y="4"/>
                    <a:pt x="182" y="4"/>
                    <a:pt x="182" y="4"/>
                  </a:cubicBezTo>
                  <a:cubicBezTo>
                    <a:pt x="182" y="4"/>
                    <a:pt x="181" y="4"/>
                    <a:pt x="181" y="4"/>
                  </a:cubicBezTo>
                  <a:cubicBezTo>
                    <a:pt x="181" y="4"/>
                    <a:pt x="181" y="4"/>
                    <a:pt x="181" y="4"/>
                  </a:cubicBezTo>
                  <a:cubicBezTo>
                    <a:pt x="181" y="4"/>
                    <a:pt x="180" y="4"/>
                    <a:pt x="180" y="5"/>
                  </a:cubicBezTo>
                  <a:cubicBezTo>
                    <a:pt x="180" y="5"/>
                    <a:pt x="180" y="5"/>
                    <a:pt x="180" y="5"/>
                  </a:cubicBezTo>
                  <a:cubicBezTo>
                    <a:pt x="180" y="5"/>
                    <a:pt x="180" y="5"/>
                    <a:pt x="180" y="5"/>
                  </a:cubicBezTo>
                  <a:close/>
                  <a:moveTo>
                    <a:pt x="116" y="5"/>
                  </a:moveTo>
                  <a:cubicBezTo>
                    <a:pt x="116" y="4"/>
                    <a:pt x="116" y="4"/>
                    <a:pt x="116" y="4"/>
                  </a:cubicBezTo>
                  <a:cubicBezTo>
                    <a:pt x="115" y="4"/>
                    <a:pt x="115" y="4"/>
                    <a:pt x="115" y="4"/>
                  </a:cubicBezTo>
                  <a:cubicBezTo>
                    <a:pt x="115" y="5"/>
                    <a:pt x="116" y="5"/>
                    <a:pt x="116" y="6"/>
                  </a:cubicBezTo>
                  <a:cubicBezTo>
                    <a:pt x="116" y="6"/>
                    <a:pt x="116" y="6"/>
                    <a:pt x="116" y="6"/>
                  </a:cubicBezTo>
                  <a:cubicBezTo>
                    <a:pt x="116" y="5"/>
                    <a:pt x="116" y="5"/>
                    <a:pt x="116" y="5"/>
                  </a:cubicBezTo>
                  <a:cubicBezTo>
                    <a:pt x="116" y="5"/>
                    <a:pt x="116" y="5"/>
                    <a:pt x="116" y="5"/>
                  </a:cubicBezTo>
                  <a:close/>
                  <a:moveTo>
                    <a:pt x="33" y="5"/>
                  </a:moveTo>
                  <a:cubicBezTo>
                    <a:pt x="33" y="5"/>
                    <a:pt x="33" y="5"/>
                    <a:pt x="33" y="5"/>
                  </a:cubicBezTo>
                  <a:cubicBezTo>
                    <a:pt x="33" y="5"/>
                    <a:pt x="34" y="5"/>
                    <a:pt x="34" y="5"/>
                  </a:cubicBezTo>
                  <a:cubicBezTo>
                    <a:pt x="34" y="5"/>
                    <a:pt x="34" y="5"/>
                    <a:pt x="34" y="5"/>
                  </a:cubicBezTo>
                  <a:cubicBezTo>
                    <a:pt x="35" y="5"/>
                    <a:pt x="35" y="5"/>
                    <a:pt x="34" y="4"/>
                  </a:cubicBezTo>
                  <a:cubicBezTo>
                    <a:pt x="34" y="5"/>
                    <a:pt x="34" y="5"/>
                    <a:pt x="33" y="5"/>
                  </a:cubicBezTo>
                  <a:close/>
                  <a:moveTo>
                    <a:pt x="152" y="3"/>
                  </a:moveTo>
                  <a:cubicBezTo>
                    <a:pt x="152" y="3"/>
                    <a:pt x="152" y="3"/>
                    <a:pt x="152" y="3"/>
                  </a:cubicBezTo>
                  <a:cubicBezTo>
                    <a:pt x="151" y="3"/>
                    <a:pt x="151" y="4"/>
                    <a:pt x="152" y="4"/>
                  </a:cubicBezTo>
                  <a:cubicBezTo>
                    <a:pt x="152" y="4"/>
                    <a:pt x="152" y="4"/>
                    <a:pt x="152" y="4"/>
                  </a:cubicBezTo>
                  <a:cubicBezTo>
                    <a:pt x="152" y="4"/>
                    <a:pt x="153" y="3"/>
                    <a:pt x="153" y="3"/>
                  </a:cubicBezTo>
                  <a:cubicBezTo>
                    <a:pt x="152" y="3"/>
                    <a:pt x="152" y="3"/>
                    <a:pt x="152" y="3"/>
                  </a:cubicBezTo>
                  <a:close/>
                  <a:moveTo>
                    <a:pt x="199" y="3"/>
                  </a:moveTo>
                  <a:cubicBezTo>
                    <a:pt x="199" y="3"/>
                    <a:pt x="199" y="3"/>
                    <a:pt x="199" y="3"/>
                  </a:cubicBezTo>
                  <a:cubicBezTo>
                    <a:pt x="199" y="3"/>
                    <a:pt x="199" y="3"/>
                    <a:pt x="198" y="3"/>
                  </a:cubicBezTo>
                  <a:cubicBezTo>
                    <a:pt x="198" y="3"/>
                    <a:pt x="198" y="3"/>
                    <a:pt x="197" y="3"/>
                  </a:cubicBezTo>
                  <a:cubicBezTo>
                    <a:pt x="197" y="3"/>
                    <a:pt x="197" y="3"/>
                    <a:pt x="197" y="4"/>
                  </a:cubicBezTo>
                  <a:cubicBezTo>
                    <a:pt x="198" y="4"/>
                    <a:pt x="198" y="3"/>
                    <a:pt x="199" y="3"/>
                  </a:cubicBezTo>
                  <a:close/>
                  <a:moveTo>
                    <a:pt x="206" y="4"/>
                  </a:moveTo>
                  <a:cubicBezTo>
                    <a:pt x="206" y="4"/>
                    <a:pt x="206" y="5"/>
                    <a:pt x="206" y="5"/>
                  </a:cubicBezTo>
                  <a:cubicBezTo>
                    <a:pt x="206" y="5"/>
                    <a:pt x="206" y="5"/>
                    <a:pt x="206" y="5"/>
                  </a:cubicBezTo>
                  <a:cubicBezTo>
                    <a:pt x="207" y="5"/>
                    <a:pt x="207" y="5"/>
                    <a:pt x="207" y="5"/>
                  </a:cubicBezTo>
                  <a:cubicBezTo>
                    <a:pt x="207" y="5"/>
                    <a:pt x="207" y="5"/>
                    <a:pt x="207" y="4"/>
                  </a:cubicBezTo>
                  <a:cubicBezTo>
                    <a:pt x="207" y="4"/>
                    <a:pt x="207" y="4"/>
                    <a:pt x="207" y="4"/>
                  </a:cubicBezTo>
                  <a:cubicBezTo>
                    <a:pt x="207" y="4"/>
                    <a:pt x="207" y="4"/>
                    <a:pt x="206" y="4"/>
                  </a:cubicBezTo>
                  <a:cubicBezTo>
                    <a:pt x="206" y="4"/>
                    <a:pt x="206" y="4"/>
                    <a:pt x="206" y="4"/>
                  </a:cubicBezTo>
                  <a:close/>
                  <a:moveTo>
                    <a:pt x="107" y="4"/>
                  </a:moveTo>
                  <a:cubicBezTo>
                    <a:pt x="107" y="4"/>
                    <a:pt x="107" y="4"/>
                    <a:pt x="108" y="4"/>
                  </a:cubicBezTo>
                  <a:cubicBezTo>
                    <a:pt x="108" y="5"/>
                    <a:pt x="108" y="4"/>
                    <a:pt x="108" y="4"/>
                  </a:cubicBezTo>
                  <a:cubicBezTo>
                    <a:pt x="108" y="4"/>
                    <a:pt x="108" y="4"/>
                    <a:pt x="108" y="4"/>
                  </a:cubicBezTo>
                  <a:cubicBezTo>
                    <a:pt x="108" y="4"/>
                    <a:pt x="108" y="3"/>
                    <a:pt x="107" y="3"/>
                  </a:cubicBezTo>
                  <a:cubicBezTo>
                    <a:pt x="107" y="3"/>
                    <a:pt x="107" y="3"/>
                    <a:pt x="107" y="3"/>
                  </a:cubicBezTo>
                  <a:cubicBezTo>
                    <a:pt x="107" y="3"/>
                    <a:pt x="107" y="3"/>
                    <a:pt x="107" y="4"/>
                  </a:cubicBezTo>
                  <a:cubicBezTo>
                    <a:pt x="107" y="4"/>
                    <a:pt x="107" y="4"/>
                    <a:pt x="107" y="4"/>
                  </a:cubicBezTo>
                  <a:close/>
                  <a:moveTo>
                    <a:pt x="212" y="3"/>
                  </a:moveTo>
                  <a:cubicBezTo>
                    <a:pt x="212" y="3"/>
                    <a:pt x="212" y="3"/>
                    <a:pt x="212" y="3"/>
                  </a:cubicBezTo>
                  <a:cubicBezTo>
                    <a:pt x="212" y="3"/>
                    <a:pt x="212" y="3"/>
                    <a:pt x="212" y="3"/>
                  </a:cubicBezTo>
                  <a:cubicBezTo>
                    <a:pt x="212" y="3"/>
                    <a:pt x="212" y="3"/>
                    <a:pt x="212" y="3"/>
                  </a:cubicBezTo>
                  <a:cubicBezTo>
                    <a:pt x="213" y="3"/>
                    <a:pt x="213" y="3"/>
                    <a:pt x="213" y="3"/>
                  </a:cubicBezTo>
                  <a:cubicBezTo>
                    <a:pt x="213" y="3"/>
                    <a:pt x="212" y="3"/>
                    <a:pt x="212" y="3"/>
                  </a:cubicBezTo>
                  <a:cubicBezTo>
                    <a:pt x="212" y="3"/>
                    <a:pt x="212" y="3"/>
                    <a:pt x="212" y="3"/>
                  </a:cubicBezTo>
                  <a:close/>
                  <a:moveTo>
                    <a:pt x="96" y="5"/>
                  </a:moveTo>
                  <a:cubicBezTo>
                    <a:pt x="96" y="5"/>
                    <a:pt x="96" y="5"/>
                    <a:pt x="96" y="5"/>
                  </a:cubicBezTo>
                  <a:cubicBezTo>
                    <a:pt x="96" y="5"/>
                    <a:pt x="96" y="5"/>
                    <a:pt x="96" y="5"/>
                  </a:cubicBezTo>
                  <a:cubicBezTo>
                    <a:pt x="96" y="5"/>
                    <a:pt x="97" y="5"/>
                    <a:pt x="97" y="5"/>
                  </a:cubicBezTo>
                  <a:cubicBezTo>
                    <a:pt x="97" y="5"/>
                    <a:pt x="97" y="5"/>
                    <a:pt x="97" y="5"/>
                  </a:cubicBezTo>
                  <a:cubicBezTo>
                    <a:pt x="97" y="5"/>
                    <a:pt x="97" y="4"/>
                    <a:pt x="96" y="4"/>
                  </a:cubicBezTo>
                  <a:cubicBezTo>
                    <a:pt x="96" y="4"/>
                    <a:pt x="96" y="5"/>
                    <a:pt x="96" y="5"/>
                  </a:cubicBezTo>
                  <a:close/>
                  <a:moveTo>
                    <a:pt x="111" y="4"/>
                  </a:moveTo>
                  <a:cubicBezTo>
                    <a:pt x="111" y="4"/>
                    <a:pt x="110" y="4"/>
                    <a:pt x="110" y="4"/>
                  </a:cubicBezTo>
                  <a:cubicBezTo>
                    <a:pt x="110" y="5"/>
                    <a:pt x="110" y="5"/>
                    <a:pt x="111" y="5"/>
                  </a:cubicBezTo>
                  <a:cubicBezTo>
                    <a:pt x="111" y="5"/>
                    <a:pt x="111" y="5"/>
                    <a:pt x="111" y="5"/>
                  </a:cubicBezTo>
                  <a:cubicBezTo>
                    <a:pt x="111" y="5"/>
                    <a:pt x="111" y="4"/>
                    <a:pt x="111" y="4"/>
                  </a:cubicBezTo>
                  <a:cubicBezTo>
                    <a:pt x="111" y="4"/>
                    <a:pt x="111" y="4"/>
                    <a:pt x="111" y="4"/>
                  </a:cubicBezTo>
                  <a:close/>
                  <a:moveTo>
                    <a:pt x="113" y="4"/>
                  </a:moveTo>
                  <a:cubicBezTo>
                    <a:pt x="113" y="4"/>
                    <a:pt x="113" y="4"/>
                    <a:pt x="113" y="5"/>
                  </a:cubicBezTo>
                  <a:cubicBezTo>
                    <a:pt x="114" y="5"/>
                    <a:pt x="114" y="5"/>
                    <a:pt x="114" y="4"/>
                  </a:cubicBezTo>
                  <a:cubicBezTo>
                    <a:pt x="114" y="4"/>
                    <a:pt x="114" y="4"/>
                    <a:pt x="114" y="4"/>
                  </a:cubicBezTo>
                  <a:cubicBezTo>
                    <a:pt x="114" y="4"/>
                    <a:pt x="114" y="4"/>
                    <a:pt x="114" y="4"/>
                  </a:cubicBezTo>
                  <a:cubicBezTo>
                    <a:pt x="114" y="4"/>
                    <a:pt x="114" y="4"/>
                    <a:pt x="114" y="4"/>
                  </a:cubicBezTo>
                  <a:cubicBezTo>
                    <a:pt x="113" y="4"/>
                    <a:pt x="113" y="4"/>
                    <a:pt x="113" y="4"/>
                  </a:cubicBezTo>
                  <a:close/>
                  <a:moveTo>
                    <a:pt x="145" y="4"/>
                  </a:moveTo>
                  <a:cubicBezTo>
                    <a:pt x="144" y="4"/>
                    <a:pt x="144" y="4"/>
                    <a:pt x="144" y="4"/>
                  </a:cubicBezTo>
                  <a:cubicBezTo>
                    <a:pt x="144" y="4"/>
                    <a:pt x="144" y="5"/>
                    <a:pt x="144" y="5"/>
                  </a:cubicBezTo>
                  <a:cubicBezTo>
                    <a:pt x="144" y="5"/>
                    <a:pt x="144" y="5"/>
                    <a:pt x="144" y="5"/>
                  </a:cubicBezTo>
                  <a:cubicBezTo>
                    <a:pt x="144" y="4"/>
                    <a:pt x="145" y="4"/>
                    <a:pt x="145" y="4"/>
                  </a:cubicBezTo>
                  <a:cubicBezTo>
                    <a:pt x="145" y="4"/>
                    <a:pt x="145" y="4"/>
                    <a:pt x="145" y="4"/>
                  </a:cubicBezTo>
                  <a:cubicBezTo>
                    <a:pt x="145" y="4"/>
                    <a:pt x="145" y="4"/>
                    <a:pt x="145" y="4"/>
                  </a:cubicBezTo>
                  <a:close/>
                  <a:moveTo>
                    <a:pt x="147" y="2"/>
                  </a:moveTo>
                  <a:cubicBezTo>
                    <a:pt x="147" y="2"/>
                    <a:pt x="147" y="2"/>
                    <a:pt x="147" y="2"/>
                  </a:cubicBezTo>
                  <a:cubicBezTo>
                    <a:pt x="147" y="2"/>
                    <a:pt x="148" y="2"/>
                    <a:pt x="148" y="2"/>
                  </a:cubicBezTo>
                  <a:cubicBezTo>
                    <a:pt x="148" y="2"/>
                    <a:pt x="148" y="2"/>
                    <a:pt x="148" y="2"/>
                  </a:cubicBezTo>
                  <a:cubicBezTo>
                    <a:pt x="148" y="2"/>
                    <a:pt x="148" y="2"/>
                    <a:pt x="148" y="2"/>
                  </a:cubicBezTo>
                  <a:cubicBezTo>
                    <a:pt x="148" y="1"/>
                    <a:pt x="148" y="2"/>
                    <a:pt x="148" y="2"/>
                  </a:cubicBezTo>
                  <a:cubicBezTo>
                    <a:pt x="147" y="2"/>
                    <a:pt x="147" y="2"/>
                    <a:pt x="147" y="2"/>
                  </a:cubicBezTo>
                  <a:close/>
                  <a:moveTo>
                    <a:pt x="158" y="5"/>
                  </a:moveTo>
                  <a:cubicBezTo>
                    <a:pt x="158" y="5"/>
                    <a:pt x="158" y="5"/>
                    <a:pt x="159" y="5"/>
                  </a:cubicBezTo>
                  <a:cubicBezTo>
                    <a:pt x="159" y="5"/>
                    <a:pt x="159" y="5"/>
                    <a:pt x="159" y="5"/>
                  </a:cubicBezTo>
                  <a:cubicBezTo>
                    <a:pt x="159" y="5"/>
                    <a:pt x="159" y="5"/>
                    <a:pt x="159" y="4"/>
                  </a:cubicBezTo>
                  <a:cubicBezTo>
                    <a:pt x="159" y="4"/>
                    <a:pt x="159" y="4"/>
                    <a:pt x="159" y="4"/>
                  </a:cubicBezTo>
                  <a:cubicBezTo>
                    <a:pt x="159" y="4"/>
                    <a:pt x="158" y="5"/>
                    <a:pt x="158" y="5"/>
                  </a:cubicBezTo>
                  <a:close/>
                  <a:moveTo>
                    <a:pt x="83" y="4"/>
                  </a:moveTo>
                  <a:cubicBezTo>
                    <a:pt x="83" y="4"/>
                    <a:pt x="83" y="4"/>
                    <a:pt x="83" y="5"/>
                  </a:cubicBezTo>
                  <a:cubicBezTo>
                    <a:pt x="83" y="5"/>
                    <a:pt x="83" y="5"/>
                    <a:pt x="83" y="5"/>
                  </a:cubicBezTo>
                  <a:cubicBezTo>
                    <a:pt x="83" y="5"/>
                    <a:pt x="83" y="5"/>
                    <a:pt x="83" y="5"/>
                  </a:cubicBezTo>
                  <a:cubicBezTo>
                    <a:pt x="83" y="4"/>
                    <a:pt x="83" y="4"/>
                    <a:pt x="83" y="4"/>
                  </a:cubicBezTo>
                  <a:cubicBezTo>
                    <a:pt x="83" y="4"/>
                    <a:pt x="83" y="4"/>
                    <a:pt x="83" y="4"/>
                  </a:cubicBezTo>
                  <a:cubicBezTo>
                    <a:pt x="83" y="4"/>
                    <a:pt x="83" y="4"/>
                    <a:pt x="83" y="4"/>
                  </a:cubicBezTo>
                  <a:close/>
                  <a:moveTo>
                    <a:pt x="45" y="5"/>
                  </a:moveTo>
                  <a:cubicBezTo>
                    <a:pt x="44" y="5"/>
                    <a:pt x="44" y="5"/>
                    <a:pt x="44" y="5"/>
                  </a:cubicBezTo>
                  <a:cubicBezTo>
                    <a:pt x="44" y="5"/>
                    <a:pt x="44" y="5"/>
                    <a:pt x="44" y="5"/>
                  </a:cubicBezTo>
                  <a:cubicBezTo>
                    <a:pt x="44" y="5"/>
                    <a:pt x="44" y="5"/>
                    <a:pt x="44" y="5"/>
                  </a:cubicBezTo>
                  <a:cubicBezTo>
                    <a:pt x="44" y="5"/>
                    <a:pt x="44" y="5"/>
                    <a:pt x="44" y="5"/>
                  </a:cubicBezTo>
                  <a:cubicBezTo>
                    <a:pt x="44" y="5"/>
                    <a:pt x="45" y="5"/>
                    <a:pt x="45" y="5"/>
                  </a:cubicBezTo>
                  <a:cubicBezTo>
                    <a:pt x="45" y="5"/>
                    <a:pt x="45" y="5"/>
                    <a:pt x="45" y="5"/>
                  </a:cubicBezTo>
                  <a:close/>
                  <a:moveTo>
                    <a:pt x="136" y="5"/>
                  </a:moveTo>
                  <a:cubicBezTo>
                    <a:pt x="136" y="5"/>
                    <a:pt x="137" y="5"/>
                    <a:pt x="137" y="5"/>
                  </a:cubicBezTo>
                  <a:cubicBezTo>
                    <a:pt x="137" y="5"/>
                    <a:pt x="137" y="5"/>
                    <a:pt x="137" y="4"/>
                  </a:cubicBezTo>
                  <a:cubicBezTo>
                    <a:pt x="137" y="4"/>
                    <a:pt x="137" y="4"/>
                    <a:pt x="137" y="4"/>
                  </a:cubicBezTo>
                  <a:cubicBezTo>
                    <a:pt x="137" y="4"/>
                    <a:pt x="136" y="4"/>
                    <a:pt x="136" y="5"/>
                  </a:cubicBezTo>
                  <a:close/>
                  <a:moveTo>
                    <a:pt x="85" y="6"/>
                  </a:moveTo>
                  <a:cubicBezTo>
                    <a:pt x="85" y="6"/>
                    <a:pt x="85" y="6"/>
                    <a:pt x="85" y="6"/>
                  </a:cubicBezTo>
                  <a:cubicBezTo>
                    <a:pt x="85" y="6"/>
                    <a:pt x="85" y="6"/>
                    <a:pt x="85" y="5"/>
                  </a:cubicBezTo>
                  <a:cubicBezTo>
                    <a:pt x="85" y="5"/>
                    <a:pt x="85" y="5"/>
                    <a:pt x="85" y="5"/>
                  </a:cubicBezTo>
                  <a:cubicBezTo>
                    <a:pt x="84" y="6"/>
                    <a:pt x="84" y="6"/>
                    <a:pt x="84" y="6"/>
                  </a:cubicBezTo>
                  <a:cubicBezTo>
                    <a:pt x="84" y="6"/>
                    <a:pt x="85" y="6"/>
                    <a:pt x="85" y="6"/>
                  </a:cubicBezTo>
                  <a:close/>
                  <a:moveTo>
                    <a:pt x="80" y="5"/>
                  </a:moveTo>
                  <a:cubicBezTo>
                    <a:pt x="80" y="5"/>
                    <a:pt x="80" y="5"/>
                    <a:pt x="80" y="5"/>
                  </a:cubicBezTo>
                  <a:cubicBezTo>
                    <a:pt x="80" y="5"/>
                    <a:pt x="80" y="6"/>
                    <a:pt x="81" y="6"/>
                  </a:cubicBezTo>
                  <a:cubicBezTo>
                    <a:pt x="81" y="6"/>
                    <a:pt x="81" y="6"/>
                    <a:pt x="81" y="5"/>
                  </a:cubicBezTo>
                  <a:cubicBezTo>
                    <a:pt x="81" y="5"/>
                    <a:pt x="81" y="5"/>
                    <a:pt x="81" y="5"/>
                  </a:cubicBezTo>
                  <a:cubicBezTo>
                    <a:pt x="81" y="5"/>
                    <a:pt x="81" y="5"/>
                    <a:pt x="80" y="5"/>
                  </a:cubicBezTo>
                  <a:close/>
                  <a:moveTo>
                    <a:pt x="197" y="1"/>
                  </a:moveTo>
                  <a:cubicBezTo>
                    <a:pt x="197" y="2"/>
                    <a:pt x="197" y="2"/>
                    <a:pt x="197" y="2"/>
                  </a:cubicBezTo>
                  <a:cubicBezTo>
                    <a:pt x="197" y="2"/>
                    <a:pt x="197" y="2"/>
                    <a:pt x="197" y="2"/>
                  </a:cubicBezTo>
                  <a:cubicBezTo>
                    <a:pt x="197" y="2"/>
                    <a:pt x="197" y="2"/>
                    <a:pt x="197" y="2"/>
                  </a:cubicBezTo>
                  <a:cubicBezTo>
                    <a:pt x="197" y="2"/>
                    <a:pt x="198" y="2"/>
                    <a:pt x="198" y="2"/>
                  </a:cubicBezTo>
                  <a:cubicBezTo>
                    <a:pt x="198" y="2"/>
                    <a:pt x="197" y="1"/>
                    <a:pt x="197" y="1"/>
                  </a:cubicBezTo>
                  <a:cubicBezTo>
                    <a:pt x="197" y="1"/>
                    <a:pt x="197" y="1"/>
                    <a:pt x="197" y="1"/>
                  </a:cubicBezTo>
                  <a:close/>
                  <a:moveTo>
                    <a:pt x="158" y="5"/>
                  </a:moveTo>
                  <a:cubicBezTo>
                    <a:pt x="158" y="5"/>
                    <a:pt x="158" y="5"/>
                    <a:pt x="158" y="5"/>
                  </a:cubicBezTo>
                  <a:cubicBezTo>
                    <a:pt x="157" y="5"/>
                    <a:pt x="157" y="5"/>
                    <a:pt x="157" y="5"/>
                  </a:cubicBezTo>
                  <a:cubicBezTo>
                    <a:pt x="157" y="5"/>
                    <a:pt x="158" y="5"/>
                    <a:pt x="158" y="5"/>
                  </a:cubicBezTo>
                  <a:cubicBezTo>
                    <a:pt x="158" y="5"/>
                    <a:pt x="158" y="5"/>
                    <a:pt x="158" y="5"/>
                  </a:cubicBezTo>
                  <a:cubicBezTo>
                    <a:pt x="158" y="5"/>
                    <a:pt x="158" y="5"/>
                    <a:pt x="158" y="5"/>
                  </a:cubicBezTo>
                  <a:cubicBezTo>
                    <a:pt x="158" y="5"/>
                    <a:pt x="158" y="5"/>
                    <a:pt x="158" y="5"/>
                  </a:cubicBezTo>
                  <a:cubicBezTo>
                    <a:pt x="158" y="5"/>
                    <a:pt x="158" y="5"/>
                    <a:pt x="158" y="5"/>
                  </a:cubicBezTo>
                  <a:close/>
                  <a:moveTo>
                    <a:pt x="125" y="6"/>
                  </a:moveTo>
                  <a:cubicBezTo>
                    <a:pt x="125" y="6"/>
                    <a:pt x="125" y="6"/>
                    <a:pt x="125" y="6"/>
                  </a:cubicBezTo>
                  <a:cubicBezTo>
                    <a:pt x="125" y="6"/>
                    <a:pt x="125" y="6"/>
                    <a:pt x="125" y="6"/>
                  </a:cubicBezTo>
                  <a:cubicBezTo>
                    <a:pt x="125" y="6"/>
                    <a:pt x="125" y="6"/>
                    <a:pt x="125" y="6"/>
                  </a:cubicBezTo>
                  <a:cubicBezTo>
                    <a:pt x="125" y="6"/>
                    <a:pt x="125" y="6"/>
                    <a:pt x="125" y="6"/>
                  </a:cubicBezTo>
                  <a:close/>
                  <a:moveTo>
                    <a:pt x="135" y="2"/>
                  </a:moveTo>
                  <a:cubicBezTo>
                    <a:pt x="135" y="2"/>
                    <a:pt x="135" y="2"/>
                    <a:pt x="135" y="2"/>
                  </a:cubicBezTo>
                  <a:cubicBezTo>
                    <a:pt x="135" y="2"/>
                    <a:pt x="135" y="2"/>
                    <a:pt x="135" y="2"/>
                  </a:cubicBezTo>
                  <a:cubicBezTo>
                    <a:pt x="135" y="2"/>
                    <a:pt x="135" y="2"/>
                    <a:pt x="135" y="2"/>
                  </a:cubicBezTo>
                  <a:cubicBezTo>
                    <a:pt x="135" y="2"/>
                    <a:pt x="135" y="2"/>
                    <a:pt x="135" y="2"/>
                  </a:cubicBezTo>
                  <a:cubicBezTo>
                    <a:pt x="135" y="2"/>
                    <a:pt x="135" y="2"/>
                    <a:pt x="135" y="2"/>
                  </a:cubicBezTo>
                  <a:cubicBezTo>
                    <a:pt x="135" y="2"/>
                    <a:pt x="135" y="2"/>
                    <a:pt x="135" y="2"/>
                  </a:cubicBezTo>
                  <a:close/>
                  <a:moveTo>
                    <a:pt x="162" y="3"/>
                  </a:moveTo>
                  <a:cubicBezTo>
                    <a:pt x="162" y="3"/>
                    <a:pt x="162" y="3"/>
                    <a:pt x="162" y="3"/>
                  </a:cubicBezTo>
                  <a:cubicBezTo>
                    <a:pt x="162" y="3"/>
                    <a:pt x="162" y="3"/>
                    <a:pt x="162" y="3"/>
                  </a:cubicBezTo>
                  <a:cubicBezTo>
                    <a:pt x="163" y="3"/>
                    <a:pt x="162" y="3"/>
                    <a:pt x="162" y="3"/>
                  </a:cubicBezTo>
                  <a:cubicBezTo>
                    <a:pt x="162" y="3"/>
                    <a:pt x="162" y="3"/>
                    <a:pt x="162" y="3"/>
                  </a:cubicBezTo>
                  <a:close/>
                  <a:moveTo>
                    <a:pt x="154" y="3"/>
                  </a:moveTo>
                  <a:cubicBezTo>
                    <a:pt x="154" y="3"/>
                    <a:pt x="154" y="4"/>
                    <a:pt x="154" y="4"/>
                  </a:cubicBezTo>
                  <a:cubicBezTo>
                    <a:pt x="154" y="4"/>
                    <a:pt x="154" y="4"/>
                    <a:pt x="155" y="4"/>
                  </a:cubicBezTo>
                  <a:cubicBezTo>
                    <a:pt x="155" y="4"/>
                    <a:pt x="155" y="4"/>
                    <a:pt x="155" y="4"/>
                  </a:cubicBezTo>
                  <a:cubicBezTo>
                    <a:pt x="155" y="3"/>
                    <a:pt x="155" y="3"/>
                    <a:pt x="155" y="3"/>
                  </a:cubicBezTo>
                  <a:cubicBezTo>
                    <a:pt x="155" y="3"/>
                    <a:pt x="154" y="3"/>
                    <a:pt x="154" y="3"/>
                  </a:cubicBezTo>
                  <a:cubicBezTo>
                    <a:pt x="154" y="3"/>
                    <a:pt x="154" y="3"/>
                    <a:pt x="154" y="3"/>
                  </a:cubicBezTo>
                  <a:close/>
                  <a:moveTo>
                    <a:pt x="113" y="2"/>
                  </a:moveTo>
                  <a:cubicBezTo>
                    <a:pt x="113" y="2"/>
                    <a:pt x="113" y="2"/>
                    <a:pt x="113" y="2"/>
                  </a:cubicBezTo>
                  <a:cubicBezTo>
                    <a:pt x="112" y="3"/>
                    <a:pt x="113" y="3"/>
                    <a:pt x="113" y="3"/>
                  </a:cubicBezTo>
                  <a:cubicBezTo>
                    <a:pt x="113" y="3"/>
                    <a:pt x="113" y="3"/>
                    <a:pt x="113" y="3"/>
                  </a:cubicBezTo>
                  <a:cubicBezTo>
                    <a:pt x="113" y="3"/>
                    <a:pt x="113" y="2"/>
                    <a:pt x="113" y="2"/>
                  </a:cubicBezTo>
                  <a:close/>
                  <a:moveTo>
                    <a:pt x="47" y="6"/>
                  </a:moveTo>
                  <a:cubicBezTo>
                    <a:pt x="47" y="6"/>
                    <a:pt x="47" y="6"/>
                    <a:pt x="47" y="6"/>
                  </a:cubicBezTo>
                  <a:cubicBezTo>
                    <a:pt x="47" y="7"/>
                    <a:pt x="47" y="6"/>
                    <a:pt x="47" y="6"/>
                  </a:cubicBezTo>
                  <a:cubicBezTo>
                    <a:pt x="47" y="6"/>
                    <a:pt x="47" y="6"/>
                    <a:pt x="47" y="6"/>
                  </a:cubicBezTo>
                  <a:cubicBezTo>
                    <a:pt x="47" y="6"/>
                    <a:pt x="47" y="6"/>
                    <a:pt x="47" y="6"/>
                  </a:cubicBezTo>
                  <a:close/>
                  <a:moveTo>
                    <a:pt x="110" y="3"/>
                  </a:moveTo>
                  <a:cubicBezTo>
                    <a:pt x="110" y="3"/>
                    <a:pt x="110" y="3"/>
                    <a:pt x="110" y="3"/>
                  </a:cubicBezTo>
                  <a:cubicBezTo>
                    <a:pt x="110" y="3"/>
                    <a:pt x="110" y="3"/>
                    <a:pt x="110" y="3"/>
                  </a:cubicBezTo>
                  <a:cubicBezTo>
                    <a:pt x="110" y="3"/>
                    <a:pt x="110" y="2"/>
                    <a:pt x="110" y="2"/>
                  </a:cubicBezTo>
                  <a:cubicBezTo>
                    <a:pt x="110" y="2"/>
                    <a:pt x="110" y="2"/>
                    <a:pt x="110" y="3"/>
                  </a:cubicBezTo>
                  <a:close/>
                  <a:moveTo>
                    <a:pt x="38" y="4"/>
                  </a:moveTo>
                  <a:cubicBezTo>
                    <a:pt x="38" y="4"/>
                    <a:pt x="38" y="4"/>
                    <a:pt x="38" y="4"/>
                  </a:cubicBezTo>
                  <a:cubicBezTo>
                    <a:pt x="38" y="4"/>
                    <a:pt x="38" y="4"/>
                    <a:pt x="38" y="4"/>
                  </a:cubicBezTo>
                  <a:cubicBezTo>
                    <a:pt x="38" y="4"/>
                    <a:pt x="38" y="4"/>
                    <a:pt x="38" y="4"/>
                  </a:cubicBezTo>
                  <a:cubicBezTo>
                    <a:pt x="38" y="4"/>
                    <a:pt x="38" y="4"/>
                    <a:pt x="38" y="4"/>
                  </a:cubicBezTo>
                  <a:cubicBezTo>
                    <a:pt x="38" y="4"/>
                    <a:pt x="38" y="4"/>
                    <a:pt x="38" y="4"/>
                  </a:cubicBezTo>
                  <a:close/>
                  <a:moveTo>
                    <a:pt x="16" y="4"/>
                  </a:move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lose/>
                  <a:moveTo>
                    <a:pt x="206" y="3"/>
                  </a:moveTo>
                  <a:cubicBezTo>
                    <a:pt x="206" y="3"/>
                    <a:pt x="206" y="3"/>
                    <a:pt x="206" y="3"/>
                  </a:cubicBezTo>
                  <a:cubicBezTo>
                    <a:pt x="206" y="3"/>
                    <a:pt x="206" y="3"/>
                    <a:pt x="206" y="3"/>
                  </a:cubicBezTo>
                  <a:cubicBezTo>
                    <a:pt x="206" y="3"/>
                    <a:pt x="206" y="3"/>
                    <a:pt x="206" y="3"/>
                  </a:cubicBezTo>
                  <a:cubicBezTo>
                    <a:pt x="206" y="3"/>
                    <a:pt x="206" y="3"/>
                    <a:pt x="206" y="3"/>
                  </a:cubicBezTo>
                  <a:close/>
                  <a:moveTo>
                    <a:pt x="205" y="4"/>
                  </a:moveTo>
                  <a:cubicBezTo>
                    <a:pt x="205" y="4"/>
                    <a:pt x="205" y="4"/>
                    <a:pt x="205" y="4"/>
                  </a:cubicBezTo>
                  <a:cubicBezTo>
                    <a:pt x="205" y="4"/>
                    <a:pt x="205" y="4"/>
                    <a:pt x="205" y="4"/>
                  </a:cubicBezTo>
                  <a:cubicBezTo>
                    <a:pt x="205" y="4"/>
                    <a:pt x="205" y="4"/>
                    <a:pt x="205" y="4"/>
                  </a:cubicBezTo>
                  <a:close/>
                  <a:moveTo>
                    <a:pt x="201" y="5"/>
                  </a:moveTo>
                  <a:cubicBezTo>
                    <a:pt x="201" y="5"/>
                    <a:pt x="201" y="5"/>
                    <a:pt x="201" y="5"/>
                  </a:cubicBezTo>
                  <a:cubicBezTo>
                    <a:pt x="201" y="5"/>
                    <a:pt x="201" y="5"/>
                    <a:pt x="201" y="5"/>
                  </a:cubicBezTo>
                  <a:cubicBezTo>
                    <a:pt x="201" y="5"/>
                    <a:pt x="201" y="5"/>
                    <a:pt x="201" y="5"/>
                  </a:cubicBezTo>
                  <a:cubicBezTo>
                    <a:pt x="201" y="5"/>
                    <a:pt x="201" y="5"/>
                    <a:pt x="201" y="5"/>
                  </a:cubicBezTo>
                  <a:close/>
                  <a:moveTo>
                    <a:pt x="200" y="1"/>
                  </a:moveTo>
                  <a:cubicBezTo>
                    <a:pt x="200" y="1"/>
                    <a:pt x="200" y="1"/>
                    <a:pt x="200" y="1"/>
                  </a:cubicBezTo>
                  <a:cubicBezTo>
                    <a:pt x="200" y="1"/>
                    <a:pt x="200" y="1"/>
                    <a:pt x="200" y="1"/>
                  </a:cubicBezTo>
                  <a:cubicBezTo>
                    <a:pt x="200" y="1"/>
                    <a:pt x="200" y="1"/>
                    <a:pt x="200" y="1"/>
                  </a:cubicBezTo>
                  <a:close/>
                  <a:moveTo>
                    <a:pt x="183" y="5"/>
                  </a:moveTo>
                  <a:cubicBezTo>
                    <a:pt x="183" y="5"/>
                    <a:pt x="183" y="5"/>
                    <a:pt x="183" y="5"/>
                  </a:cubicBezTo>
                  <a:cubicBezTo>
                    <a:pt x="183" y="5"/>
                    <a:pt x="183" y="5"/>
                    <a:pt x="183" y="5"/>
                  </a:cubicBezTo>
                  <a:cubicBezTo>
                    <a:pt x="183" y="5"/>
                    <a:pt x="183" y="5"/>
                    <a:pt x="183" y="5"/>
                  </a:cubicBezTo>
                  <a:cubicBezTo>
                    <a:pt x="183" y="5"/>
                    <a:pt x="182" y="5"/>
                    <a:pt x="183" y="5"/>
                  </a:cubicBezTo>
                  <a:close/>
                  <a:moveTo>
                    <a:pt x="171" y="3"/>
                  </a:moveTo>
                  <a:cubicBezTo>
                    <a:pt x="171" y="2"/>
                    <a:pt x="171" y="2"/>
                    <a:pt x="171" y="3"/>
                  </a:cubicBezTo>
                  <a:cubicBezTo>
                    <a:pt x="171" y="3"/>
                    <a:pt x="171" y="3"/>
                    <a:pt x="171" y="3"/>
                  </a:cubicBezTo>
                  <a:cubicBezTo>
                    <a:pt x="171" y="3"/>
                    <a:pt x="171" y="3"/>
                    <a:pt x="171" y="3"/>
                  </a:cubicBezTo>
                  <a:cubicBezTo>
                    <a:pt x="171" y="3"/>
                    <a:pt x="171" y="3"/>
                    <a:pt x="171" y="3"/>
                  </a:cubicBezTo>
                  <a:close/>
                  <a:moveTo>
                    <a:pt x="157" y="5"/>
                  </a:moveTo>
                  <a:cubicBezTo>
                    <a:pt x="157" y="5"/>
                    <a:pt x="157" y="5"/>
                    <a:pt x="157" y="5"/>
                  </a:cubicBezTo>
                  <a:cubicBezTo>
                    <a:pt x="157" y="5"/>
                    <a:pt x="157" y="5"/>
                    <a:pt x="157" y="5"/>
                  </a:cubicBezTo>
                  <a:cubicBezTo>
                    <a:pt x="157" y="5"/>
                    <a:pt x="157" y="5"/>
                    <a:pt x="157" y="5"/>
                  </a:cubicBezTo>
                  <a:cubicBezTo>
                    <a:pt x="157" y="5"/>
                    <a:pt x="157" y="5"/>
                    <a:pt x="157" y="5"/>
                  </a:cubicBezTo>
                  <a:cubicBezTo>
                    <a:pt x="157" y="5"/>
                    <a:pt x="157" y="5"/>
                    <a:pt x="157" y="5"/>
                  </a:cubicBezTo>
                  <a:close/>
                  <a:moveTo>
                    <a:pt x="149" y="3"/>
                  </a:moveTo>
                  <a:cubicBezTo>
                    <a:pt x="149" y="3"/>
                    <a:pt x="150" y="3"/>
                    <a:pt x="150" y="3"/>
                  </a:cubicBezTo>
                  <a:cubicBezTo>
                    <a:pt x="150" y="3"/>
                    <a:pt x="150" y="3"/>
                    <a:pt x="150" y="3"/>
                  </a:cubicBezTo>
                  <a:cubicBezTo>
                    <a:pt x="150" y="3"/>
                    <a:pt x="150" y="3"/>
                    <a:pt x="149" y="3"/>
                  </a:cubicBezTo>
                  <a:cubicBezTo>
                    <a:pt x="149" y="3"/>
                    <a:pt x="149" y="3"/>
                    <a:pt x="149" y="3"/>
                  </a:cubicBezTo>
                  <a:close/>
                  <a:moveTo>
                    <a:pt x="148" y="5"/>
                  </a:moveTo>
                  <a:cubicBezTo>
                    <a:pt x="148" y="5"/>
                    <a:pt x="148" y="5"/>
                    <a:pt x="148" y="5"/>
                  </a:cubicBezTo>
                  <a:cubicBezTo>
                    <a:pt x="148" y="5"/>
                    <a:pt x="148" y="5"/>
                    <a:pt x="148" y="5"/>
                  </a:cubicBezTo>
                  <a:cubicBezTo>
                    <a:pt x="148" y="5"/>
                    <a:pt x="148" y="5"/>
                    <a:pt x="148" y="4"/>
                  </a:cubicBezTo>
                  <a:cubicBezTo>
                    <a:pt x="148" y="4"/>
                    <a:pt x="148" y="4"/>
                    <a:pt x="148" y="5"/>
                  </a:cubicBezTo>
                  <a:close/>
                  <a:moveTo>
                    <a:pt x="138" y="5"/>
                  </a:moveTo>
                  <a:cubicBezTo>
                    <a:pt x="138" y="5"/>
                    <a:pt x="138" y="5"/>
                    <a:pt x="138" y="5"/>
                  </a:cubicBezTo>
                  <a:cubicBezTo>
                    <a:pt x="138" y="5"/>
                    <a:pt x="138" y="5"/>
                    <a:pt x="138" y="5"/>
                  </a:cubicBezTo>
                  <a:cubicBezTo>
                    <a:pt x="138" y="5"/>
                    <a:pt x="138" y="5"/>
                    <a:pt x="138" y="5"/>
                  </a:cubicBezTo>
                  <a:cubicBezTo>
                    <a:pt x="138" y="5"/>
                    <a:pt x="138" y="5"/>
                    <a:pt x="138" y="5"/>
                  </a:cubicBezTo>
                  <a:close/>
                  <a:moveTo>
                    <a:pt x="135" y="6"/>
                  </a:moveTo>
                  <a:cubicBezTo>
                    <a:pt x="135" y="6"/>
                    <a:pt x="135" y="6"/>
                    <a:pt x="135" y="6"/>
                  </a:cubicBezTo>
                  <a:cubicBezTo>
                    <a:pt x="135" y="5"/>
                    <a:pt x="135" y="5"/>
                    <a:pt x="135" y="5"/>
                  </a:cubicBezTo>
                  <a:cubicBezTo>
                    <a:pt x="135" y="6"/>
                    <a:pt x="135" y="6"/>
                    <a:pt x="135" y="6"/>
                  </a:cubicBezTo>
                  <a:cubicBezTo>
                    <a:pt x="135" y="6"/>
                    <a:pt x="135" y="6"/>
                    <a:pt x="135" y="6"/>
                  </a:cubicBezTo>
                  <a:close/>
                  <a:moveTo>
                    <a:pt x="128" y="3"/>
                  </a:moveTo>
                  <a:cubicBezTo>
                    <a:pt x="128" y="4"/>
                    <a:pt x="128" y="4"/>
                    <a:pt x="128" y="4"/>
                  </a:cubicBezTo>
                  <a:cubicBezTo>
                    <a:pt x="128" y="4"/>
                    <a:pt x="128" y="4"/>
                    <a:pt x="128" y="4"/>
                  </a:cubicBezTo>
                  <a:lnTo>
                    <a:pt x="128" y="3"/>
                  </a:lnTo>
                  <a:close/>
                  <a:moveTo>
                    <a:pt x="125" y="3"/>
                  </a:moveTo>
                  <a:cubicBezTo>
                    <a:pt x="125" y="3"/>
                    <a:pt x="125" y="3"/>
                    <a:pt x="125" y="3"/>
                  </a:cubicBezTo>
                  <a:cubicBezTo>
                    <a:pt x="125" y="3"/>
                    <a:pt x="125" y="3"/>
                    <a:pt x="125" y="3"/>
                  </a:cubicBezTo>
                  <a:cubicBezTo>
                    <a:pt x="125" y="3"/>
                    <a:pt x="125" y="3"/>
                    <a:pt x="125" y="3"/>
                  </a:cubicBezTo>
                  <a:cubicBezTo>
                    <a:pt x="125" y="3"/>
                    <a:pt x="125" y="3"/>
                    <a:pt x="125" y="3"/>
                  </a:cubicBezTo>
                  <a:close/>
                  <a:moveTo>
                    <a:pt x="121" y="4"/>
                  </a:moveTo>
                  <a:cubicBezTo>
                    <a:pt x="121" y="4"/>
                    <a:pt x="121" y="4"/>
                    <a:pt x="121" y="4"/>
                  </a:cubicBezTo>
                  <a:cubicBezTo>
                    <a:pt x="121" y="4"/>
                    <a:pt x="121" y="4"/>
                    <a:pt x="121" y="4"/>
                  </a:cubicBezTo>
                  <a:cubicBezTo>
                    <a:pt x="121" y="4"/>
                    <a:pt x="121" y="4"/>
                    <a:pt x="121" y="4"/>
                  </a:cubicBezTo>
                  <a:cubicBezTo>
                    <a:pt x="121" y="4"/>
                    <a:pt x="121" y="4"/>
                    <a:pt x="121" y="4"/>
                  </a:cubicBezTo>
                  <a:close/>
                  <a:moveTo>
                    <a:pt x="99" y="3"/>
                  </a:moveTo>
                  <a:cubicBezTo>
                    <a:pt x="99" y="3"/>
                    <a:pt x="99" y="3"/>
                    <a:pt x="99" y="3"/>
                  </a:cubicBezTo>
                  <a:cubicBezTo>
                    <a:pt x="99" y="3"/>
                    <a:pt x="99" y="3"/>
                    <a:pt x="100" y="3"/>
                  </a:cubicBezTo>
                  <a:cubicBezTo>
                    <a:pt x="100" y="3"/>
                    <a:pt x="99" y="3"/>
                    <a:pt x="99" y="3"/>
                  </a:cubicBezTo>
                  <a:cubicBezTo>
                    <a:pt x="99" y="3"/>
                    <a:pt x="99" y="3"/>
                    <a:pt x="99" y="3"/>
                  </a:cubicBezTo>
                  <a:close/>
                  <a:moveTo>
                    <a:pt x="91" y="6"/>
                  </a:moveTo>
                  <a:cubicBezTo>
                    <a:pt x="91" y="6"/>
                    <a:pt x="91" y="6"/>
                    <a:pt x="91" y="6"/>
                  </a:cubicBezTo>
                  <a:cubicBezTo>
                    <a:pt x="91" y="6"/>
                    <a:pt x="91" y="6"/>
                    <a:pt x="91" y="6"/>
                  </a:cubicBezTo>
                  <a:cubicBezTo>
                    <a:pt x="91" y="6"/>
                    <a:pt x="91" y="6"/>
                    <a:pt x="91" y="6"/>
                  </a:cubicBezTo>
                  <a:cubicBezTo>
                    <a:pt x="91" y="6"/>
                    <a:pt x="91" y="6"/>
                    <a:pt x="91" y="6"/>
                  </a:cubicBezTo>
                  <a:close/>
                  <a:moveTo>
                    <a:pt x="91" y="5"/>
                  </a:moveTo>
                  <a:cubicBezTo>
                    <a:pt x="91" y="5"/>
                    <a:pt x="91" y="5"/>
                    <a:pt x="91" y="5"/>
                  </a:cubicBezTo>
                  <a:cubicBezTo>
                    <a:pt x="91" y="5"/>
                    <a:pt x="91" y="5"/>
                    <a:pt x="91" y="5"/>
                  </a:cubicBezTo>
                  <a:cubicBezTo>
                    <a:pt x="91" y="5"/>
                    <a:pt x="91" y="5"/>
                    <a:pt x="91" y="5"/>
                  </a:cubicBezTo>
                  <a:cubicBezTo>
                    <a:pt x="91" y="5"/>
                    <a:pt x="91" y="5"/>
                    <a:pt x="91" y="5"/>
                  </a:cubicBezTo>
                  <a:close/>
                  <a:moveTo>
                    <a:pt x="72" y="4"/>
                  </a:moveTo>
                  <a:cubicBezTo>
                    <a:pt x="72" y="4"/>
                    <a:pt x="72" y="4"/>
                    <a:pt x="72" y="4"/>
                  </a:cubicBezTo>
                  <a:cubicBezTo>
                    <a:pt x="72" y="4"/>
                    <a:pt x="72" y="4"/>
                    <a:pt x="72" y="5"/>
                  </a:cubicBezTo>
                  <a:cubicBezTo>
                    <a:pt x="72" y="4"/>
                    <a:pt x="72" y="4"/>
                    <a:pt x="72" y="4"/>
                  </a:cubicBezTo>
                  <a:cubicBezTo>
                    <a:pt x="72" y="4"/>
                    <a:pt x="72" y="4"/>
                    <a:pt x="72" y="4"/>
                  </a:cubicBezTo>
                  <a:close/>
                  <a:moveTo>
                    <a:pt x="210" y="6"/>
                  </a:moveTo>
                  <a:cubicBezTo>
                    <a:pt x="210" y="6"/>
                    <a:pt x="210" y="6"/>
                    <a:pt x="210" y="6"/>
                  </a:cubicBezTo>
                  <a:cubicBezTo>
                    <a:pt x="210" y="5"/>
                    <a:pt x="210" y="5"/>
                    <a:pt x="210" y="5"/>
                  </a:cubicBezTo>
                  <a:lnTo>
                    <a:pt x="210" y="6"/>
                  </a:lnTo>
                  <a:close/>
                  <a:moveTo>
                    <a:pt x="211" y="5"/>
                  </a:moveTo>
                  <a:cubicBezTo>
                    <a:pt x="211" y="5"/>
                    <a:pt x="211" y="5"/>
                    <a:pt x="211" y="5"/>
                  </a:cubicBezTo>
                  <a:cubicBezTo>
                    <a:pt x="211" y="5"/>
                    <a:pt x="211" y="5"/>
                    <a:pt x="211" y="5"/>
                  </a:cubicBezTo>
                  <a:close/>
                  <a:moveTo>
                    <a:pt x="212" y="4"/>
                  </a:moveTo>
                  <a:cubicBezTo>
                    <a:pt x="212" y="4"/>
                    <a:pt x="212" y="4"/>
                    <a:pt x="212" y="4"/>
                  </a:cubicBezTo>
                  <a:cubicBezTo>
                    <a:pt x="212" y="4"/>
                    <a:pt x="212" y="4"/>
                    <a:pt x="212" y="4"/>
                  </a:cubicBezTo>
                  <a:close/>
                  <a:moveTo>
                    <a:pt x="214" y="5"/>
                  </a:moveTo>
                  <a:cubicBezTo>
                    <a:pt x="214" y="5"/>
                    <a:pt x="214" y="5"/>
                    <a:pt x="214" y="5"/>
                  </a:cubicBezTo>
                  <a:cubicBezTo>
                    <a:pt x="214" y="5"/>
                    <a:pt x="214" y="5"/>
                    <a:pt x="214" y="5"/>
                  </a:cubicBezTo>
                  <a:close/>
                  <a:moveTo>
                    <a:pt x="200" y="3"/>
                  </a:moveTo>
                  <a:cubicBezTo>
                    <a:pt x="200" y="3"/>
                    <a:pt x="200" y="3"/>
                    <a:pt x="200" y="3"/>
                  </a:cubicBezTo>
                  <a:cubicBezTo>
                    <a:pt x="199" y="3"/>
                    <a:pt x="199" y="3"/>
                    <a:pt x="199" y="3"/>
                  </a:cubicBezTo>
                  <a:lnTo>
                    <a:pt x="200" y="3"/>
                  </a:lnTo>
                  <a:close/>
                  <a:moveTo>
                    <a:pt x="107" y="2"/>
                  </a:moveTo>
                  <a:cubicBezTo>
                    <a:pt x="107" y="2"/>
                    <a:pt x="107" y="2"/>
                    <a:pt x="107" y="2"/>
                  </a:cubicBezTo>
                  <a:cubicBezTo>
                    <a:pt x="108" y="2"/>
                    <a:pt x="108" y="2"/>
                    <a:pt x="108" y="2"/>
                  </a:cubicBezTo>
                  <a:lnTo>
                    <a:pt x="107" y="2"/>
                  </a:lnTo>
                  <a:close/>
                  <a:moveTo>
                    <a:pt x="94" y="4"/>
                  </a:moveTo>
                  <a:cubicBezTo>
                    <a:pt x="94" y="4"/>
                    <a:pt x="94" y="4"/>
                    <a:pt x="94" y="4"/>
                  </a:cubicBezTo>
                  <a:cubicBezTo>
                    <a:pt x="94" y="4"/>
                    <a:pt x="94" y="4"/>
                    <a:pt x="94" y="4"/>
                  </a:cubicBezTo>
                  <a:close/>
                  <a:moveTo>
                    <a:pt x="93" y="2"/>
                  </a:moveTo>
                  <a:cubicBezTo>
                    <a:pt x="93" y="2"/>
                    <a:pt x="93" y="2"/>
                    <a:pt x="93" y="2"/>
                  </a:cubicBezTo>
                  <a:cubicBezTo>
                    <a:pt x="93" y="2"/>
                    <a:pt x="93" y="2"/>
                    <a:pt x="93" y="2"/>
                  </a:cubicBezTo>
                  <a:close/>
                  <a:moveTo>
                    <a:pt x="82" y="3"/>
                  </a:moveTo>
                  <a:cubicBezTo>
                    <a:pt x="81" y="3"/>
                    <a:pt x="81" y="3"/>
                    <a:pt x="81" y="3"/>
                  </a:cubicBezTo>
                  <a:cubicBezTo>
                    <a:pt x="82" y="3"/>
                    <a:pt x="82" y="3"/>
                    <a:pt x="82" y="3"/>
                  </a:cubicBezTo>
                  <a:close/>
                  <a:moveTo>
                    <a:pt x="182" y="3"/>
                  </a:moveTo>
                  <a:cubicBezTo>
                    <a:pt x="182" y="3"/>
                    <a:pt x="182" y="3"/>
                    <a:pt x="182" y="3"/>
                  </a:cubicBezTo>
                  <a:cubicBezTo>
                    <a:pt x="182" y="3"/>
                    <a:pt x="182" y="3"/>
                    <a:pt x="182" y="3"/>
                  </a:cubicBezTo>
                  <a:cubicBezTo>
                    <a:pt x="182" y="3"/>
                    <a:pt x="182" y="3"/>
                    <a:pt x="182" y="3"/>
                  </a:cubicBezTo>
                  <a:cubicBezTo>
                    <a:pt x="182" y="3"/>
                    <a:pt x="182" y="3"/>
                    <a:pt x="182" y="3"/>
                  </a:cubicBezTo>
                  <a:close/>
                  <a:moveTo>
                    <a:pt x="60" y="3"/>
                  </a:moveTo>
                  <a:cubicBezTo>
                    <a:pt x="60" y="3"/>
                    <a:pt x="60" y="3"/>
                    <a:pt x="60" y="3"/>
                  </a:cubicBezTo>
                  <a:cubicBezTo>
                    <a:pt x="60" y="3"/>
                    <a:pt x="60" y="3"/>
                    <a:pt x="60" y="3"/>
                  </a:cubicBezTo>
                  <a:close/>
                  <a:moveTo>
                    <a:pt x="58" y="5"/>
                  </a:moveTo>
                  <a:cubicBezTo>
                    <a:pt x="58" y="4"/>
                    <a:pt x="58" y="4"/>
                    <a:pt x="58" y="4"/>
                  </a:cubicBezTo>
                  <a:cubicBezTo>
                    <a:pt x="58" y="4"/>
                    <a:pt x="58" y="4"/>
                    <a:pt x="58" y="4"/>
                  </a:cubicBezTo>
                  <a:cubicBezTo>
                    <a:pt x="58" y="4"/>
                    <a:pt x="58" y="4"/>
                    <a:pt x="58" y="4"/>
                  </a:cubicBezTo>
                  <a:cubicBezTo>
                    <a:pt x="58" y="4"/>
                    <a:pt x="58" y="4"/>
                    <a:pt x="58" y="5"/>
                  </a:cubicBezTo>
                  <a:close/>
                  <a:moveTo>
                    <a:pt x="55" y="5"/>
                  </a:moveTo>
                  <a:cubicBezTo>
                    <a:pt x="55" y="5"/>
                    <a:pt x="55" y="5"/>
                    <a:pt x="55" y="5"/>
                  </a:cubicBezTo>
                  <a:cubicBezTo>
                    <a:pt x="55" y="5"/>
                    <a:pt x="55" y="5"/>
                    <a:pt x="55" y="5"/>
                  </a:cubicBezTo>
                  <a:cubicBezTo>
                    <a:pt x="55" y="5"/>
                    <a:pt x="55" y="5"/>
                    <a:pt x="55" y="5"/>
                  </a:cubicBezTo>
                  <a:close/>
                  <a:moveTo>
                    <a:pt x="48" y="4"/>
                  </a:moveTo>
                  <a:cubicBezTo>
                    <a:pt x="48" y="4"/>
                    <a:pt x="48" y="4"/>
                    <a:pt x="48" y="4"/>
                  </a:cubicBezTo>
                  <a:cubicBezTo>
                    <a:pt x="48" y="4"/>
                    <a:pt x="48" y="4"/>
                    <a:pt x="48" y="4"/>
                  </a:cubicBezTo>
                  <a:close/>
                  <a:moveTo>
                    <a:pt x="169" y="4"/>
                  </a:moveTo>
                  <a:cubicBezTo>
                    <a:pt x="169" y="4"/>
                    <a:pt x="169" y="4"/>
                    <a:pt x="169" y="4"/>
                  </a:cubicBezTo>
                  <a:cubicBezTo>
                    <a:pt x="169" y="4"/>
                    <a:pt x="169" y="4"/>
                    <a:pt x="169" y="4"/>
                  </a:cubicBezTo>
                  <a:close/>
                  <a:moveTo>
                    <a:pt x="163" y="1"/>
                  </a:moveTo>
                  <a:cubicBezTo>
                    <a:pt x="163" y="2"/>
                    <a:pt x="163" y="2"/>
                    <a:pt x="163" y="2"/>
                  </a:cubicBezTo>
                  <a:cubicBezTo>
                    <a:pt x="163" y="1"/>
                    <a:pt x="163" y="1"/>
                    <a:pt x="16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63" name="Freeform 105"/>
            <p:cNvSpPr>
              <a:spLocks noEditPoints="1"/>
            </p:cNvSpPr>
            <p:nvPr/>
          </p:nvSpPr>
          <p:spPr bwMode="auto">
            <a:xfrm>
              <a:off x="4490" y="1995"/>
              <a:ext cx="1375" cy="125"/>
            </a:xfrm>
            <a:custGeom>
              <a:avLst/>
              <a:gdLst>
                <a:gd name="T0" fmla="*/ 33 w 102"/>
                <a:gd name="T1" fmla="*/ 7 h 7"/>
                <a:gd name="T2" fmla="*/ 25 w 102"/>
                <a:gd name="T3" fmla="*/ 6 h 7"/>
                <a:gd name="T4" fmla="*/ 21 w 102"/>
                <a:gd name="T5" fmla="*/ 5 h 7"/>
                <a:gd name="T6" fmla="*/ 17 w 102"/>
                <a:gd name="T7" fmla="*/ 6 h 7"/>
                <a:gd name="T8" fmla="*/ 10 w 102"/>
                <a:gd name="T9" fmla="*/ 6 h 7"/>
                <a:gd name="T10" fmla="*/ 4 w 102"/>
                <a:gd name="T11" fmla="*/ 6 h 7"/>
                <a:gd name="T12" fmla="*/ 1 w 102"/>
                <a:gd name="T13" fmla="*/ 3 h 7"/>
                <a:gd name="T14" fmla="*/ 3 w 102"/>
                <a:gd name="T15" fmla="*/ 3 h 7"/>
                <a:gd name="T16" fmla="*/ 8 w 102"/>
                <a:gd name="T17" fmla="*/ 0 h 7"/>
                <a:gd name="T18" fmla="*/ 12 w 102"/>
                <a:gd name="T19" fmla="*/ 2 h 7"/>
                <a:gd name="T20" fmla="*/ 13 w 102"/>
                <a:gd name="T21" fmla="*/ 4 h 7"/>
                <a:gd name="T22" fmla="*/ 18 w 102"/>
                <a:gd name="T23" fmla="*/ 1 h 7"/>
                <a:gd name="T24" fmla="*/ 23 w 102"/>
                <a:gd name="T25" fmla="*/ 0 h 7"/>
                <a:gd name="T26" fmla="*/ 32 w 102"/>
                <a:gd name="T27" fmla="*/ 3 h 7"/>
                <a:gd name="T28" fmla="*/ 36 w 102"/>
                <a:gd name="T29" fmla="*/ 1 h 7"/>
                <a:gd name="T30" fmla="*/ 36 w 102"/>
                <a:gd name="T31" fmla="*/ 4 h 7"/>
                <a:gd name="T32" fmla="*/ 42 w 102"/>
                <a:gd name="T33" fmla="*/ 0 h 7"/>
                <a:gd name="T34" fmla="*/ 47 w 102"/>
                <a:gd name="T35" fmla="*/ 0 h 7"/>
                <a:gd name="T36" fmla="*/ 48 w 102"/>
                <a:gd name="T37" fmla="*/ 3 h 7"/>
                <a:gd name="T38" fmla="*/ 53 w 102"/>
                <a:gd name="T39" fmla="*/ 0 h 7"/>
                <a:gd name="T40" fmla="*/ 58 w 102"/>
                <a:gd name="T41" fmla="*/ 3 h 7"/>
                <a:gd name="T42" fmla="*/ 58 w 102"/>
                <a:gd name="T43" fmla="*/ 5 h 7"/>
                <a:gd name="T44" fmla="*/ 59 w 102"/>
                <a:gd name="T45" fmla="*/ 2 h 7"/>
                <a:gd name="T46" fmla="*/ 62 w 102"/>
                <a:gd name="T47" fmla="*/ 2 h 7"/>
                <a:gd name="T48" fmla="*/ 70 w 102"/>
                <a:gd name="T49" fmla="*/ 2 h 7"/>
                <a:gd name="T50" fmla="*/ 75 w 102"/>
                <a:gd name="T51" fmla="*/ 1 h 7"/>
                <a:gd name="T52" fmla="*/ 81 w 102"/>
                <a:gd name="T53" fmla="*/ 2 h 7"/>
                <a:gd name="T54" fmla="*/ 79 w 102"/>
                <a:gd name="T55" fmla="*/ 0 h 7"/>
                <a:gd name="T56" fmla="*/ 85 w 102"/>
                <a:gd name="T57" fmla="*/ 2 h 7"/>
                <a:gd name="T58" fmla="*/ 87 w 102"/>
                <a:gd name="T59" fmla="*/ 5 h 7"/>
                <a:gd name="T60" fmla="*/ 93 w 102"/>
                <a:gd name="T61" fmla="*/ 1 h 7"/>
                <a:gd name="T62" fmla="*/ 99 w 102"/>
                <a:gd name="T63" fmla="*/ 1 h 7"/>
                <a:gd name="T64" fmla="*/ 101 w 102"/>
                <a:gd name="T65" fmla="*/ 2 h 7"/>
                <a:gd name="T66" fmla="*/ 101 w 102"/>
                <a:gd name="T67" fmla="*/ 6 h 7"/>
                <a:gd name="T68" fmla="*/ 96 w 102"/>
                <a:gd name="T69" fmla="*/ 4 h 7"/>
                <a:gd name="T70" fmla="*/ 86 w 102"/>
                <a:gd name="T71" fmla="*/ 6 h 7"/>
                <a:gd name="T72" fmla="*/ 80 w 102"/>
                <a:gd name="T73" fmla="*/ 7 h 7"/>
                <a:gd name="T74" fmla="*/ 76 w 102"/>
                <a:gd name="T75" fmla="*/ 6 h 7"/>
                <a:gd name="T76" fmla="*/ 72 w 102"/>
                <a:gd name="T77" fmla="*/ 5 h 7"/>
                <a:gd name="T78" fmla="*/ 68 w 102"/>
                <a:gd name="T79" fmla="*/ 6 h 7"/>
                <a:gd name="T80" fmla="*/ 59 w 102"/>
                <a:gd name="T81" fmla="*/ 7 h 7"/>
                <a:gd name="T82" fmla="*/ 53 w 102"/>
                <a:gd name="T83" fmla="*/ 5 h 7"/>
                <a:gd name="T84" fmla="*/ 52 w 102"/>
                <a:gd name="T85" fmla="*/ 6 h 7"/>
                <a:gd name="T86" fmla="*/ 44 w 102"/>
                <a:gd name="T87" fmla="*/ 7 h 7"/>
                <a:gd name="T88" fmla="*/ 34 w 102"/>
                <a:gd name="T89" fmla="*/ 5 h 7"/>
                <a:gd name="T90" fmla="*/ 64 w 102"/>
                <a:gd name="T91" fmla="*/ 3 h 7"/>
                <a:gd name="T92" fmla="*/ 10 w 102"/>
                <a:gd name="T93" fmla="*/ 3 h 7"/>
                <a:gd name="T94" fmla="*/ 10 w 102"/>
                <a:gd name="T95" fmla="*/ 4 h 7"/>
                <a:gd name="T96" fmla="*/ 62 w 102"/>
                <a:gd name="T97" fmla="*/ 6 h 7"/>
                <a:gd name="T98" fmla="*/ 95 w 102"/>
                <a:gd name="T99" fmla="*/ 4 h 7"/>
                <a:gd name="T100" fmla="*/ 83 w 102"/>
                <a:gd name="T101" fmla="*/ 2 h 7"/>
                <a:gd name="T102" fmla="*/ 43 w 102"/>
                <a:gd name="T103" fmla="*/ 6 h 7"/>
                <a:gd name="T104" fmla="*/ 83 w 102"/>
                <a:gd name="T105" fmla="*/ 5 h 7"/>
                <a:gd name="T106" fmla="*/ 74 w 102"/>
                <a:gd name="T107" fmla="*/ 5 h 7"/>
                <a:gd name="T108" fmla="*/ 64 w 102"/>
                <a:gd name="T109" fmla="*/ 5 h 7"/>
                <a:gd name="T110" fmla="*/ 95 w 102"/>
                <a:gd name="T111" fmla="*/ 1 h 7"/>
                <a:gd name="T112" fmla="*/ 32 w 102"/>
                <a:gd name="T113" fmla="*/ 6 h 7"/>
                <a:gd name="T114" fmla="*/ 9 w 102"/>
                <a:gd name="T115" fmla="*/ 2 h 7"/>
                <a:gd name="T116" fmla="*/ 83 w 102"/>
                <a:gd name="T117" fmla="*/ 3 h 7"/>
                <a:gd name="T118" fmla="*/ 53 w 102"/>
                <a:gd name="T119" fmla="*/ 5 h 7"/>
                <a:gd name="T120" fmla="*/ 11 w 102"/>
                <a:gd name="T121" fmla="*/ 1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2" h="7">
                  <a:moveTo>
                    <a:pt x="35" y="3"/>
                  </a:moveTo>
                  <a:cubicBezTo>
                    <a:pt x="35" y="3"/>
                    <a:pt x="35" y="3"/>
                    <a:pt x="35" y="2"/>
                  </a:cubicBezTo>
                  <a:cubicBezTo>
                    <a:pt x="35" y="2"/>
                    <a:pt x="35" y="3"/>
                    <a:pt x="35" y="3"/>
                  </a:cubicBezTo>
                  <a:cubicBezTo>
                    <a:pt x="35" y="3"/>
                    <a:pt x="35" y="2"/>
                    <a:pt x="35" y="2"/>
                  </a:cubicBezTo>
                  <a:cubicBezTo>
                    <a:pt x="35" y="2"/>
                    <a:pt x="35" y="2"/>
                    <a:pt x="35" y="2"/>
                  </a:cubicBezTo>
                  <a:cubicBezTo>
                    <a:pt x="35" y="3"/>
                    <a:pt x="35" y="3"/>
                    <a:pt x="35" y="3"/>
                  </a:cubicBezTo>
                  <a:cubicBezTo>
                    <a:pt x="35" y="3"/>
                    <a:pt x="35" y="3"/>
                    <a:pt x="34" y="3"/>
                  </a:cubicBezTo>
                  <a:cubicBezTo>
                    <a:pt x="34" y="3"/>
                    <a:pt x="34" y="3"/>
                    <a:pt x="34" y="3"/>
                  </a:cubicBezTo>
                  <a:cubicBezTo>
                    <a:pt x="34" y="4"/>
                    <a:pt x="34" y="4"/>
                    <a:pt x="33" y="4"/>
                  </a:cubicBezTo>
                  <a:cubicBezTo>
                    <a:pt x="33" y="5"/>
                    <a:pt x="33" y="5"/>
                    <a:pt x="33" y="6"/>
                  </a:cubicBezTo>
                  <a:cubicBezTo>
                    <a:pt x="33" y="6"/>
                    <a:pt x="33" y="7"/>
                    <a:pt x="33" y="7"/>
                  </a:cubicBezTo>
                  <a:cubicBezTo>
                    <a:pt x="32" y="7"/>
                    <a:pt x="31" y="7"/>
                    <a:pt x="30" y="7"/>
                  </a:cubicBezTo>
                  <a:cubicBezTo>
                    <a:pt x="30" y="7"/>
                    <a:pt x="29" y="7"/>
                    <a:pt x="29" y="7"/>
                  </a:cubicBezTo>
                  <a:cubicBezTo>
                    <a:pt x="29" y="6"/>
                    <a:pt x="29" y="6"/>
                    <a:pt x="29" y="6"/>
                  </a:cubicBezTo>
                  <a:cubicBezTo>
                    <a:pt x="29" y="6"/>
                    <a:pt x="29" y="6"/>
                    <a:pt x="28" y="6"/>
                  </a:cubicBezTo>
                  <a:cubicBezTo>
                    <a:pt x="28" y="6"/>
                    <a:pt x="28" y="6"/>
                    <a:pt x="28" y="6"/>
                  </a:cubicBezTo>
                  <a:cubicBezTo>
                    <a:pt x="28" y="6"/>
                    <a:pt x="28" y="6"/>
                    <a:pt x="28" y="6"/>
                  </a:cubicBezTo>
                  <a:cubicBezTo>
                    <a:pt x="28" y="6"/>
                    <a:pt x="27" y="6"/>
                    <a:pt x="27" y="6"/>
                  </a:cubicBezTo>
                  <a:cubicBezTo>
                    <a:pt x="27" y="6"/>
                    <a:pt x="27" y="6"/>
                    <a:pt x="26" y="6"/>
                  </a:cubicBezTo>
                  <a:cubicBezTo>
                    <a:pt x="26" y="6"/>
                    <a:pt x="26" y="6"/>
                    <a:pt x="26" y="6"/>
                  </a:cubicBezTo>
                  <a:cubicBezTo>
                    <a:pt x="26" y="6"/>
                    <a:pt x="26" y="6"/>
                    <a:pt x="26" y="6"/>
                  </a:cubicBezTo>
                  <a:cubicBezTo>
                    <a:pt x="25" y="6"/>
                    <a:pt x="25" y="6"/>
                    <a:pt x="25" y="6"/>
                  </a:cubicBezTo>
                  <a:cubicBezTo>
                    <a:pt x="25" y="6"/>
                    <a:pt x="25" y="7"/>
                    <a:pt x="25" y="7"/>
                  </a:cubicBezTo>
                  <a:cubicBezTo>
                    <a:pt x="25" y="7"/>
                    <a:pt x="24" y="7"/>
                    <a:pt x="24" y="7"/>
                  </a:cubicBezTo>
                  <a:cubicBezTo>
                    <a:pt x="24" y="7"/>
                    <a:pt x="23" y="7"/>
                    <a:pt x="23" y="6"/>
                  </a:cubicBezTo>
                  <a:cubicBezTo>
                    <a:pt x="23" y="6"/>
                    <a:pt x="23" y="6"/>
                    <a:pt x="23" y="6"/>
                  </a:cubicBezTo>
                  <a:cubicBezTo>
                    <a:pt x="23" y="6"/>
                    <a:pt x="23" y="6"/>
                    <a:pt x="23" y="6"/>
                  </a:cubicBezTo>
                  <a:cubicBezTo>
                    <a:pt x="23" y="6"/>
                    <a:pt x="23" y="6"/>
                    <a:pt x="23" y="6"/>
                  </a:cubicBezTo>
                  <a:cubicBezTo>
                    <a:pt x="23" y="7"/>
                    <a:pt x="22" y="7"/>
                    <a:pt x="22" y="7"/>
                  </a:cubicBezTo>
                  <a:cubicBezTo>
                    <a:pt x="22" y="7"/>
                    <a:pt x="22" y="7"/>
                    <a:pt x="21" y="7"/>
                  </a:cubicBezTo>
                  <a:cubicBezTo>
                    <a:pt x="21" y="7"/>
                    <a:pt x="21" y="7"/>
                    <a:pt x="21" y="7"/>
                  </a:cubicBezTo>
                  <a:cubicBezTo>
                    <a:pt x="21" y="6"/>
                    <a:pt x="20" y="6"/>
                    <a:pt x="20" y="6"/>
                  </a:cubicBezTo>
                  <a:cubicBezTo>
                    <a:pt x="20" y="6"/>
                    <a:pt x="20" y="5"/>
                    <a:pt x="21" y="5"/>
                  </a:cubicBezTo>
                  <a:cubicBezTo>
                    <a:pt x="21" y="5"/>
                    <a:pt x="21" y="5"/>
                    <a:pt x="22" y="5"/>
                  </a:cubicBezTo>
                  <a:cubicBezTo>
                    <a:pt x="21" y="5"/>
                    <a:pt x="21" y="5"/>
                    <a:pt x="21" y="5"/>
                  </a:cubicBezTo>
                  <a:cubicBezTo>
                    <a:pt x="21" y="5"/>
                    <a:pt x="21" y="5"/>
                    <a:pt x="21" y="5"/>
                  </a:cubicBezTo>
                  <a:cubicBezTo>
                    <a:pt x="21" y="4"/>
                    <a:pt x="20" y="4"/>
                    <a:pt x="19" y="4"/>
                  </a:cubicBezTo>
                  <a:cubicBezTo>
                    <a:pt x="18" y="4"/>
                    <a:pt x="18" y="5"/>
                    <a:pt x="18" y="5"/>
                  </a:cubicBezTo>
                  <a:cubicBezTo>
                    <a:pt x="18" y="5"/>
                    <a:pt x="18" y="5"/>
                    <a:pt x="18" y="5"/>
                  </a:cubicBezTo>
                  <a:cubicBezTo>
                    <a:pt x="18" y="5"/>
                    <a:pt x="18" y="6"/>
                    <a:pt x="18" y="6"/>
                  </a:cubicBezTo>
                  <a:cubicBezTo>
                    <a:pt x="18" y="6"/>
                    <a:pt x="18" y="6"/>
                    <a:pt x="18" y="6"/>
                  </a:cubicBezTo>
                  <a:cubicBezTo>
                    <a:pt x="18" y="6"/>
                    <a:pt x="18" y="6"/>
                    <a:pt x="18" y="6"/>
                  </a:cubicBezTo>
                  <a:cubicBezTo>
                    <a:pt x="18" y="7"/>
                    <a:pt x="18" y="7"/>
                    <a:pt x="18" y="7"/>
                  </a:cubicBezTo>
                  <a:cubicBezTo>
                    <a:pt x="17" y="7"/>
                    <a:pt x="17" y="7"/>
                    <a:pt x="17" y="6"/>
                  </a:cubicBezTo>
                  <a:cubicBezTo>
                    <a:pt x="16" y="6"/>
                    <a:pt x="16" y="6"/>
                    <a:pt x="16" y="6"/>
                  </a:cubicBezTo>
                  <a:cubicBezTo>
                    <a:pt x="16" y="7"/>
                    <a:pt x="16" y="7"/>
                    <a:pt x="16" y="7"/>
                  </a:cubicBezTo>
                  <a:cubicBezTo>
                    <a:pt x="15" y="7"/>
                    <a:pt x="15" y="7"/>
                    <a:pt x="15" y="6"/>
                  </a:cubicBezTo>
                  <a:cubicBezTo>
                    <a:pt x="14" y="6"/>
                    <a:pt x="14" y="6"/>
                    <a:pt x="14" y="6"/>
                  </a:cubicBezTo>
                  <a:cubicBezTo>
                    <a:pt x="13" y="6"/>
                    <a:pt x="13" y="6"/>
                    <a:pt x="13" y="6"/>
                  </a:cubicBezTo>
                  <a:cubicBezTo>
                    <a:pt x="13" y="6"/>
                    <a:pt x="12" y="6"/>
                    <a:pt x="12" y="6"/>
                  </a:cubicBezTo>
                  <a:cubicBezTo>
                    <a:pt x="12" y="5"/>
                    <a:pt x="11" y="5"/>
                    <a:pt x="11" y="4"/>
                  </a:cubicBezTo>
                  <a:cubicBezTo>
                    <a:pt x="11" y="4"/>
                    <a:pt x="11" y="4"/>
                    <a:pt x="11" y="4"/>
                  </a:cubicBezTo>
                  <a:cubicBezTo>
                    <a:pt x="10" y="5"/>
                    <a:pt x="10" y="5"/>
                    <a:pt x="10" y="5"/>
                  </a:cubicBezTo>
                  <a:cubicBezTo>
                    <a:pt x="10" y="5"/>
                    <a:pt x="10" y="6"/>
                    <a:pt x="10" y="6"/>
                  </a:cubicBezTo>
                  <a:cubicBezTo>
                    <a:pt x="10" y="6"/>
                    <a:pt x="10" y="6"/>
                    <a:pt x="10" y="6"/>
                  </a:cubicBezTo>
                  <a:cubicBezTo>
                    <a:pt x="10" y="6"/>
                    <a:pt x="11" y="6"/>
                    <a:pt x="11" y="6"/>
                  </a:cubicBezTo>
                  <a:cubicBezTo>
                    <a:pt x="11" y="6"/>
                    <a:pt x="11" y="6"/>
                    <a:pt x="11" y="6"/>
                  </a:cubicBezTo>
                  <a:cubicBezTo>
                    <a:pt x="11" y="6"/>
                    <a:pt x="10" y="7"/>
                    <a:pt x="10" y="6"/>
                  </a:cubicBezTo>
                  <a:cubicBezTo>
                    <a:pt x="9" y="6"/>
                    <a:pt x="9" y="6"/>
                    <a:pt x="8" y="6"/>
                  </a:cubicBezTo>
                  <a:cubicBezTo>
                    <a:pt x="8" y="6"/>
                    <a:pt x="8" y="6"/>
                    <a:pt x="8" y="6"/>
                  </a:cubicBezTo>
                  <a:cubicBezTo>
                    <a:pt x="7" y="6"/>
                    <a:pt x="7" y="6"/>
                    <a:pt x="7" y="6"/>
                  </a:cubicBezTo>
                  <a:cubicBezTo>
                    <a:pt x="7" y="6"/>
                    <a:pt x="7" y="6"/>
                    <a:pt x="7" y="6"/>
                  </a:cubicBezTo>
                  <a:cubicBezTo>
                    <a:pt x="7" y="7"/>
                    <a:pt x="6" y="7"/>
                    <a:pt x="6" y="7"/>
                  </a:cubicBezTo>
                  <a:cubicBezTo>
                    <a:pt x="6" y="7"/>
                    <a:pt x="6" y="7"/>
                    <a:pt x="6" y="7"/>
                  </a:cubicBezTo>
                  <a:cubicBezTo>
                    <a:pt x="5" y="7"/>
                    <a:pt x="5" y="7"/>
                    <a:pt x="4" y="7"/>
                  </a:cubicBezTo>
                  <a:cubicBezTo>
                    <a:pt x="4" y="6"/>
                    <a:pt x="4" y="6"/>
                    <a:pt x="4" y="6"/>
                  </a:cubicBezTo>
                  <a:cubicBezTo>
                    <a:pt x="5" y="6"/>
                    <a:pt x="4" y="5"/>
                    <a:pt x="4" y="5"/>
                  </a:cubicBezTo>
                  <a:cubicBezTo>
                    <a:pt x="4" y="5"/>
                    <a:pt x="3" y="5"/>
                    <a:pt x="3" y="5"/>
                  </a:cubicBezTo>
                  <a:cubicBezTo>
                    <a:pt x="3" y="5"/>
                    <a:pt x="3" y="5"/>
                    <a:pt x="3" y="5"/>
                  </a:cubicBezTo>
                  <a:cubicBezTo>
                    <a:pt x="3" y="6"/>
                    <a:pt x="2" y="6"/>
                    <a:pt x="2" y="6"/>
                  </a:cubicBezTo>
                  <a:cubicBezTo>
                    <a:pt x="2" y="6"/>
                    <a:pt x="2" y="5"/>
                    <a:pt x="2" y="5"/>
                  </a:cubicBezTo>
                  <a:cubicBezTo>
                    <a:pt x="2" y="5"/>
                    <a:pt x="2" y="5"/>
                    <a:pt x="2" y="4"/>
                  </a:cubicBezTo>
                  <a:cubicBezTo>
                    <a:pt x="2" y="5"/>
                    <a:pt x="2" y="5"/>
                    <a:pt x="2" y="5"/>
                  </a:cubicBezTo>
                  <a:cubicBezTo>
                    <a:pt x="2" y="4"/>
                    <a:pt x="2" y="4"/>
                    <a:pt x="2" y="4"/>
                  </a:cubicBezTo>
                  <a:cubicBezTo>
                    <a:pt x="3" y="4"/>
                    <a:pt x="3" y="4"/>
                    <a:pt x="3" y="4"/>
                  </a:cubicBezTo>
                  <a:cubicBezTo>
                    <a:pt x="3" y="3"/>
                    <a:pt x="2" y="3"/>
                    <a:pt x="2" y="3"/>
                  </a:cubicBezTo>
                  <a:cubicBezTo>
                    <a:pt x="1" y="3"/>
                    <a:pt x="1" y="3"/>
                    <a:pt x="1" y="3"/>
                  </a:cubicBezTo>
                  <a:cubicBezTo>
                    <a:pt x="1" y="3"/>
                    <a:pt x="1" y="3"/>
                    <a:pt x="1" y="3"/>
                  </a:cubicBezTo>
                  <a:cubicBezTo>
                    <a:pt x="1" y="2"/>
                    <a:pt x="1" y="2"/>
                    <a:pt x="0" y="2"/>
                  </a:cubicBezTo>
                  <a:cubicBezTo>
                    <a:pt x="0" y="2"/>
                    <a:pt x="0" y="2"/>
                    <a:pt x="0" y="1"/>
                  </a:cubicBezTo>
                  <a:cubicBezTo>
                    <a:pt x="0" y="2"/>
                    <a:pt x="0" y="2"/>
                    <a:pt x="0" y="2"/>
                  </a:cubicBezTo>
                  <a:cubicBezTo>
                    <a:pt x="0" y="1"/>
                    <a:pt x="0" y="1"/>
                    <a:pt x="0" y="1"/>
                  </a:cubicBezTo>
                  <a:cubicBezTo>
                    <a:pt x="0" y="1"/>
                    <a:pt x="1" y="1"/>
                    <a:pt x="1" y="1"/>
                  </a:cubicBezTo>
                  <a:cubicBezTo>
                    <a:pt x="1" y="1"/>
                    <a:pt x="1" y="1"/>
                    <a:pt x="1" y="1"/>
                  </a:cubicBezTo>
                  <a:cubicBezTo>
                    <a:pt x="1" y="2"/>
                    <a:pt x="1" y="2"/>
                    <a:pt x="2" y="1"/>
                  </a:cubicBezTo>
                  <a:cubicBezTo>
                    <a:pt x="2" y="1"/>
                    <a:pt x="2" y="1"/>
                    <a:pt x="2" y="1"/>
                  </a:cubicBezTo>
                  <a:cubicBezTo>
                    <a:pt x="2" y="2"/>
                    <a:pt x="2" y="2"/>
                    <a:pt x="3" y="2"/>
                  </a:cubicBezTo>
                  <a:cubicBezTo>
                    <a:pt x="3" y="2"/>
                    <a:pt x="3" y="2"/>
                    <a:pt x="3" y="3"/>
                  </a:cubicBezTo>
                  <a:cubicBezTo>
                    <a:pt x="4" y="3"/>
                    <a:pt x="4" y="3"/>
                    <a:pt x="4" y="3"/>
                  </a:cubicBezTo>
                  <a:cubicBezTo>
                    <a:pt x="4" y="3"/>
                    <a:pt x="4" y="3"/>
                    <a:pt x="4" y="3"/>
                  </a:cubicBezTo>
                  <a:cubicBezTo>
                    <a:pt x="5" y="3"/>
                    <a:pt x="5" y="3"/>
                    <a:pt x="5" y="3"/>
                  </a:cubicBezTo>
                  <a:cubicBezTo>
                    <a:pt x="5" y="3"/>
                    <a:pt x="5" y="2"/>
                    <a:pt x="5" y="2"/>
                  </a:cubicBezTo>
                  <a:cubicBezTo>
                    <a:pt x="5" y="2"/>
                    <a:pt x="6" y="2"/>
                    <a:pt x="6" y="2"/>
                  </a:cubicBezTo>
                  <a:cubicBezTo>
                    <a:pt x="6" y="2"/>
                    <a:pt x="6" y="1"/>
                    <a:pt x="6" y="1"/>
                  </a:cubicBezTo>
                  <a:cubicBezTo>
                    <a:pt x="6" y="1"/>
                    <a:pt x="6" y="1"/>
                    <a:pt x="6" y="1"/>
                  </a:cubicBezTo>
                  <a:cubicBezTo>
                    <a:pt x="6" y="1"/>
                    <a:pt x="6" y="1"/>
                    <a:pt x="6" y="1"/>
                  </a:cubicBezTo>
                  <a:cubicBezTo>
                    <a:pt x="7" y="1"/>
                    <a:pt x="7" y="1"/>
                    <a:pt x="7" y="0"/>
                  </a:cubicBezTo>
                  <a:cubicBezTo>
                    <a:pt x="7" y="0"/>
                    <a:pt x="8" y="0"/>
                    <a:pt x="8" y="0"/>
                  </a:cubicBezTo>
                  <a:cubicBezTo>
                    <a:pt x="8" y="0"/>
                    <a:pt x="8" y="0"/>
                    <a:pt x="8" y="0"/>
                  </a:cubicBezTo>
                  <a:cubicBezTo>
                    <a:pt x="8" y="0"/>
                    <a:pt x="9" y="0"/>
                    <a:pt x="9" y="0"/>
                  </a:cubicBezTo>
                  <a:cubicBezTo>
                    <a:pt x="9" y="0"/>
                    <a:pt x="9" y="0"/>
                    <a:pt x="9" y="1"/>
                  </a:cubicBezTo>
                  <a:cubicBezTo>
                    <a:pt x="9" y="1"/>
                    <a:pt x="9" y="1"/>
                    <a:pt x="10" y="1"/>
                  </a:cubicBezTo>
                  <a:cubicBezTo>
                    <a:pt x="10" y="1"/>
                    <a:pt x="10" y="0"/>
                    <a:pt x="11" y="0"/>
                  </a:cubicBezTo>
                  <a:cubicBezTo>
                    <a:pt x="11" y="0"/>
                    <a:pt x="11" y="0"/>
                    <a:pt x="11" y="0"/>
                  </a:cubicBezTo>
                  <a:cubicBezTo>
                    <a:pt x="11" y="0"/>
                    <a:pt x="11" y="1"/>
                    <a:pt x="12" y="0"/>
                  </a:cubicBezTo>
                  <a:cubicBezTo>
                    <a:pt x="12" y="0"/>
                    <a:pt x="13" y="0"/>
                    <a:pt x="13" y="0"/>
                  </a:cubicBezTo>
                  <a:cubicBezTo>
                    <a:pt x="13" y="0"/>
                    <a:pt x="13" y="1"/>
                    <a:pt x="13" y="1"/>
                  </a:cubicBezTo>
                  <a:cubicBezTo>
                    <a:pt x="13" y="1"/>
                    <a:pt x="13" y="1"/>
                    <a:pt x="13" y="1"/>
                  </a:cubicBezTo>
                  <a:cubicBezTo>
                    <a:pt x="13" y="2"/>
                    <a:pt x="13" y="2"/>
                    <a:pt x="13" y="2"/>
                  </a:cubicBezTo>
                  <a:cubicBezTo>
                    <a:pt x="13" y="2"/>
                    <a:pt x="12" y="2"/>
                    <a:pt x="12" y="2"/>
                  </a:cubicBezTo>
                  <a:cubicBezTo>
                    <a:pt x="12" y="2"/>
                    <a:pt x="12" y="2"/>
                    <a:pt x="12" y="2"/>
                  </a:cubicBezTo>
                  <a:cubicBezTo>
                    <a:pt x="12" y="2"/>
                    <a:pt x="11" y="2"/>
                    <a:pt x="11" y="2"/>
                  </a:cubicBezTo>
                  <a:cubicBezTo>
                    <a:pt x="11" y="3"/>
                    <a:pt x="11" y="3"/>
                    <a:pt x="11" y="3"/>
                  </a:cubicBezTo>
                  <a:cubicBezTo>
                    <a:pt x="12" y="4"/>
                    <a:pt x="12" y="4"/>
                    <a:pt x="12" y="4"/>
                  </a:cubicBezTo>
                  <a:cubicBezTo>
                    <a:pt x="12" y="5"/>
                    <a:pt x="12" y="5"/>
                    <a:pt x="13" y="5"/>
                  </a:cubicBezTo>
                  <a:cubicBezTo>
                    <a:pt x="13" y="5"/>
                    <a:pt x="13" y="5"/>
                    <a:pt x="13" y="5"/>
                  </a:cubicBezTo>
                  <a:cubicBezTo>
                    <a:pt x="14" y="5"/>
                    <a:pt x="14" y="5"/>
                    <a:pt x="14" y="5"/>
                  </a:cubicBezTo>
                  <a:cubicBezTo>
                    <a:pt x="14" y="5"/>
                    <a:pt x="14" y="5"/>
                    <a:pt x="14" y="5"/>
                  </a:cubicBezTo>
                  <a:cubicBezTo>
                    <a:pt x="15" y="5"/>
                    <a:pt x="15" y="5"/>
                    <a:pt x="15" y="5"/>
                  </a:cubicBezTo>
                  <a:cubicBezTo>
                    <a:pt x="15" y="5"/>
                    <a:pt x="14" y="5"/>
                    <a:pt x="14" y="5"/>
                  </a:cubicBezTo>
                  <a:cubicBezTo>
                    <a:pt x="14" y="5"/>
                    <a:pt x="14" y="4"/>
                    <a:pt x="13" y="4"/>
                  </a:cubicBezTo>
                  <a:cubicBezTo>
                    <a:pt x="13" y="4"/>
                    <a:pt x="13" y="4"/>
                    <a:pt x="13" y="3"/>
                  </a:cubicBezTo>
                  <a:cubicBezTo>
                    <a:pt x="13" y="3"/>
                    <a:pt x="14" y="3"/>
                    <a:pt x="13" y="2"/>
                  </a:cubicBezTo>
                  <a:cubicBezTo>
                    <a:pt x="13" y="2"/>
                    <a:pt x="13" y="2"/>
                    <a:pt x="13" y="2"/>
                  </a:cubicBezTo>
                  <a:cubicBezTo>
                    <a:pt x="13" y="2"/>
                    <a:pt x="14" y="2"/>
                    <a:pt x="14" y="2"/>
                  </a:cubicBezTo>
                  <a:cubicBezTo>
                    <a:pt x="14" y="1"/>
                    <a:pt x="15" y="1"/>
                    <a:pt x="15" y="2"/>
                  </a:cubicBezTo>
                  <a:cubicBezTo>
                    <a:pt x="15" y="2"/>
                    <a:pt x="16" y="2"/>
                    <a:pt x="16" y="3"/>
                  </a:cubicBezTo>
                  <a:cubicBezTo>
                    <a:pt x="17" y="3"/>
                    <a:pt x="17" y="3"/>
                    <a:pt x="17" y="3"/>
                  </a:cubicBezTo>
                  <a:cubicBezTo>
                    <a:pt x="17" y="3"/>
                    <a:pt x="17" y="3"/>
                    <a:pt x="17" y="3"/>
                  </a:cubicBezTo>
                  <a:cubicBezTo>
                    <a:pt x="17" y="3"/>
                    <a:pt x="17" y="3"/>
                    <a:pt x="17" y="3"/>
                  </a:cubicBezTo>
                  <a:cubicBezTo>
                    <a:pt x="17" y="3"/>
                    <a:pt x="17" y="3"/>
                    <a:pt x="17" y="3"/>
                  </a:cubicBezTo>
                  <a:cubicBezTo>
                    <a:pt x="17" y="2"/>
                    <a:pt x="17" y="1"/>
                    <a:pt x="18" y="1"/>
                  </a:cubicBezTo>
                  <a:cubicBezTo>
                    <a:pt x="18" y="1"/>
                    <a:pt x="18" y="1"/>
                    <a:pt x="18" y="1"/>
                  </a:cubicBezTo>
                  <a:cubicBezTo>
                    <a:pt x="18" y="1"/>
                    <a:pt x="19" y="1"/>
                    <a:pt x="19" y="0"/>
                  </a:cubicBezTo>
                  <a:cubicBezTo>
                    <a:pt x="19" y="0"/>
                    <a:pt x="19" y="0"/>
                    <a:pt x="19" y="0"/>
                  </a:cubicBezTo>
                  <a:cubicBezTo>
                    <a:pt x="19" y="1"/>
                    <a:pt x="19" y="1"/>
                    <a:pt x="19" y="1"/>
                  </a:cubicBezTo>
                  <a:cubicBezTo>
                    <a:pt x="19" y="1"/>
                    <a:pt x="19" y="1"/>
                    <a:pt x="19" y="2"/>
                  </a:cubicBezTo>
                  <a:cubicBezTo>
                    <a:pt x="19" y="2"/>
                    <a:pt x="19" y="2"/>
                    <a:pt x="19" y="2"/>
                  </a:cubicBezTo>
                  <a:cubicBezTo>
                    <a:pt x="19" y="2"/>
                    <a:pt x="19" y="2"/>
                    <a:pt x="20" y="2"/>
                  </a:cubicBezTo>
                  <a:cubicBezTo>
                    <a:pt x="20" y="2"/>
                    <a:pt x="20" y="2"/>
                    <a:pt x="20" y="2"/>
                  </a:cubicBezTo>
                  <a:cubicBezTo>
                    <a:pt x="20" y="1"/>
                    <a:pt x="20" y="1"/>
                    <a:pt x="21" y="1"/>
                  </a:cubicBezTo>
                  <a:cubicBezTo>
                    <a:pt x="21" y="1"/>
                    <a:pt x="22" y="0"/>
                    <a:pt x="22" y="0"/>
                  </a:cubicBezTo>
                  <a:cubicBezTo>
                    <a:pt x="22" y="0"/>
                    <a:pt x="23" y="0"/>
                    <a:pt x="23" y="0"/>
                  </a:cubicBezTo>
                  <a:cubicBezTo>
                    <a:pt x="23" y="0"/>
                    <a:pt x="23" y="0"/>
                    <a:pt x="23" y="0"/>
                  </a:cubicBezTo>
                  <a:cubicBezTo>
                    <a:pt x="23" y="0"/>
                    <a:pt x="23" y="1"/>
                    <a:pt x="23" y="1"/>
                  </a:cubicBezTo>
                  <a:cubicBezTo>
                    <a:pt x="23" y="1"/>
                    <a:pt x="23" y="1"/>
                    <a:pt x="23" y="1"/>
                  </a:cubicBezTo>
                  <a:cubicBezTo>
                    <a:pt x="23" y="1"/>
                    <a:pt x="23" y="2"/>
                    <a:pt x="24" y="2"/>
                  </a:cubicBezTo>
                  <a:cubicBezTo>
                    <a:pt x="24" y="2"/>
                    <a:pt x="25" y="2"/>
                    <a:pt x="25" y="2"/>
                  </a:cubicBezTo>
                  <a:cubicBezTo>
                    <a:pt x="25" y="2"/>
                    <a:pt x="26" y="3"/>
                    <a:pt x="26" y="4"/>
                  </a:cubicBezTo>
                  <a:cubicBezTo>
                    <a:pt x="26" y="4"/>
                    <a:pt x="26" y="4"/>
                    <a:pt x="26" y="4"/>
                  </a:cubicBezTo>
                  <a:cubicBezTo>
                    <a:pt x="27" y="4"/>
                    <a:pt x="28" y="4"/>
                    <a:pt x="29" y="4"/>
                  </a:cubicBezTo>
                  <a:cubicBezTo>
                    <a:pt x="30" y="3"/>
                    <a:pt x="30" y="4"/>
                    <a:pt x="31" y="3"/>
                  </a:cubicBezTo>
                  <a:cubicBezTo>
                    <a:pt x="31" y="3"/>
                    <a:pt x="31" y="3"/>
                    <a:pt x="32" y="4"/>
                  </a:cubicBezTo>
                  <a:cubicBezTo>
                    <a:pt x="32" y="4"/>
                    <a:pt x="32" y="4"/>
                    <a:pt x="32" y="3"/>
                  </a:cubicBezTo>
                  <a:cubicBezTo>
                    <a:pt x="32" y="3"/>
                    <a:pt x="32" y="3"/>
                    <a:pt x="32" y="3"/>
                  </a:cubicBezTo>
                  <a:cubicBezTo>
                    <a:pt x="33" y="2"/>
                    <a:pt x="33" y="2"/>
                    <a:pt x="33" y="2"/>
                  </a:cubicBezTo>
                  <a:cubicBezTo>
                    <a:pt x="32" y="1"/>
                    <a:pt x="32" y="1"/>
                    <a:pt x="32" y="1"/>
                  </a:cubicBezTo>
                  <a:cubicBezTo>
                    <a:pt x="32" y="1"/>
                    <a:pt x="32" y="1"/>
                    <a:pt x="32" y="1"/>
                  </a:cubicBezTo>
                  <a:cubicBezTo>
                    <a:pt x="32" y="1"/>
                    <a:pt x="32" y="0"/>
                    <a:pt x="32" y="0"/>
                  </a:cubicBezTo>
                  <a:cubicBezTo>
                    <a:pt x="32" y="0"/>
                    <a:pt x="33" y="0"/>
                    <a:pt x="33" y="1"/>
                  </a:cubicBezTo>
                  <a:cubicBezTo>
                    <a:pt x="33" y="1"/>
                    <a:pt x="33" y="1"/>
                    <a:pt x="33" y="1"/>
                  </a:cubicBezTo>
                  <a:cubicBezTo>
                    <a:pt x="34" y="1"/>
                    <a:pt x="34" y="1"/>
                    <a:pt x="34" y="1"/>
                  </a:cubicBezTo>
                  <a:cubicBezTo>
                    <a:pt x="34" y="1"/>
                    <a:pt x="35" y="0"/>
                    <a:pt x="35" y="0"/>
                  </a:cubicBezTo>
                  <a:cubicBezTo>
                    <a:pt x="35" y="0"/>
                    <a:pt x="35" y="0"/>
                    <a:pt x="36" y="0"/>
                  </a:cubicBezTo>
                  <a:cubicBezTo>
                    <a:pt x="36" y="0"/>
                    <a:pt x="36" y="0"/>
                    <a:pt x="36" y="1"/>
                  </a:cubicBezTo>
                  <a:cubicBezTo>
                    <a:pt x="36" y="1"/>
                    <a:pt x="36" y="1"/>
                    <a:pt x="36" y="1"/>
                  </a:cubicBezTo>
                  <a:cubicBezTo>
                    <a:pt x="35" y="1"/>
                    <a:pt x="35" y="1"/>
                    <a:pt x="35" y="1"/>
                  </a:cubicBezTo>
                  <a:cubicBezTo>
                    <a:pt x="35" y="1"/>
                    <a:pt x="34" y="1"/>
                    <a:pt x="34" y="1"/>
                  </a:cubicBezTo>
                  <a:cubicBezTo>
                    <a:pt x="35" y="1"/>
                    <a:pt x="35" y="1"/>
                    <a:pt x="35" y="1"/>
                  </a:cubicBezTo>
                  <a:cubicBezTo>
                    <a:pt x="35" y="1"/>
                    <a:pt x="35" y="2"/>
                    <a:pt x="35" y="1"/>
                  </a:cubicBezTo>
                  <a:cubicBezTo>
                    <a:pt x="36" y="1"/>
                    <a:pt x="37" y="1"/>
                    <a:pt x="37" y="1"/>
                  </a:cubicBezTo>
                  <a:cubicBezTo>
                    <a:pt x="37" y="1"/>
                    <a:pt x="38" y="1"/>
                    <a:pt x="38" y="1"/>
                  </a:cubicBezTo>
                  <a:cubicBezTo>
                    <a:pt x="38" y="1"/>
                    <a:pt x="37" y="1"/>
                    <a:pt x="37" y="1"/>
                  </a:cubicBezTo>
                  <a:cubicBezTo>
                    <a:pt x="37" y="2"/>
                    <a:pt x="37" y="2"/>
                    <a:pt x="37" y="2"/>
                  </a:cubicBezTo>
                  <a:cubicBezTo>
                    <a:pt x="37" y="2"/>
                    <a:pt x="37" y="2"/>
                    <a:pt x="37" y="3"/>
                  </a:cubicBezTo>
                  <a:cubicBezTo>
                    <a:pt x="37" y="3"/>
                    <a:pt x="36" y="3"/>
                    <a:pt x="36" y="4"/>
                  </a:cubicBezTo>
                  <a:cubicBezTo>
                    <a:pt x="36" y="4"/>
                    <a:pt x="36" y="4"/>
                    <a:pt x="36" y="4"/>
                  </a:cubicBezTo>
                  <a:cubicBezTo>
                    <a:pt x="37" y="4"/>
                    <a:pt x="37" y="4"/>
                    <a:pt x="37" y="4"/>
                  </a:cubicBezTo>
                  <a:cubicBezTo>
                    <a:pt x="37" y="3"/>
                    <a:pt x="37" y="3"/>
                    <a:pt x="38" y="3"/>
                  </a:cubicBezTo>
                  <a:cubicBezTo>
                    <a:pt x="38" y="3"/>
                    <a:pt x="38" y="3"/>
                    <a:pt x="38" y="3"/>
                  </a:cubicBezTo>
                  <a:cubicBezTo>
                    <a:pt x="39" y="3"/>
                    <a:pt x="39" y="3"/>
                    <a:pt x="39" y="2"/>
                  </a:cubicBezTo>
                  <a:cubicBezTo>
                    <a:pt x="39" y="2"/>
                    <a:pt x="39" y="2"/>
                    <a:pt x="40" y="2"/>
                  </a:cubicBezTo>
                  <a:cubicBezTo>
                    <a:pt x="40" y="2"/>
                    <a:pt x="40" y="2"/>
                    <a:pt x="40" y="3"/>
                  </a:cubicBezTo>
                  <a:cubicBezTo>
                    <a:pt x="40" y="3"/>
                    <a:pt x="41" y="3"/>
                    <a:pt x="41" y="2"/>
                  </a:cubicBezTo>
                  <a:cubicBezTo>
                    <a:pt x="42" y="2"/>
                    <a:pt x="42" y="2"/>
                    <a:pt x="42" y="1"/>
                  </a:cubicBezTo>
                  <a:cubicBezTo>
                    <a:pt x="42" y="1"/>
                    <a:pt x="42" y="1"/>
                    <a:pt x="42" y="0"/>
                  </a:cubicBezTo>
                  <a:cubicBezTo>
                    <a:pt x="42" y="0"/>
                    <a:pt x="42" y="0"/>
                    <a:pt x="42" y="0"/>
                  </a:cubicBezTo>
                  <a:cubicBezTo>
                    <a:pt x="42" y="1"/>
                    <a:pt x="42" y="1"/>
                    <a:pt x="42" y="1"/>
                  </a:cubicBezTo>
                  <a:cubicBezTo>
                    <a:pt x="43" y="1"/>
                    <a:pt x="43" y="1"/>
                    <a:pt x="43" y="1"/>
                  </a:cubicBezTo>
                  <a:cubicBezTo>
                    <a:pt x="43" y="2"/>
                    <a:pt x="43" y="2"/>
                    <a:pt x="43" y="2"/>
                  </a:cubicBezTo>
                  <a:cubicBezTo>
                    <a:pt x="43" y="2"/>
                    <a:pt x="43" y="3"/>
                    <a:pt x="43" y="3"/>
                  </a:cubicBezTo>
                  <a:cubicBezTo>
                    <a:pt x="43" y="3"/>
                    <a:pt x="43" y="4"/>
                    <a:pt x="43" y="4"/>
                  </a:cubicBezTo>
                  <a:cubicBezTo>
                    <a:pt x="44" y="4"/>
                    <a:pt x="44" y="4"/>
                    <a:pt x="45" y="3"/>
                  </a:cubicBezTo>
                  <a:cubicBezTo>
                    <a:pt x="45" y="3"/>
                    <a:pt x="45" y="3"/>
                    <a:pt x="45" y="3"/>
                  </a:cubicBezTo>
                  <a:cubicBezTo>
                    <a:pt x="45" y="3"/>
                    <a:pt x="45" y="2"/>
                    <a:pt x="45" y="2"/>
                  </a:cubicBezTo>
                  <a:cubicBezTo>
                    <a:pt x="45" y="1"/>
                    <a:pt x="46" y="1"/>
                    <a:pt x="46" y="0"/>
                  </a:cubicBezTo>
                  <a:cubicBezTo>
                    <a:pt x="46" y="0"/>
                    <a:pt x="47" y="0"/>
                    <a:pt x="47" y="0"/>
                  </a:cubicBezTo>
                  <a:cubicBezTo>
                    <a:pt x="47" y="0"/>
                    <a:pt x="47" y="0"/>
                    <a:pt x="47" y="0"/>
                  </a:cubicBezTo>
                  <a:cubicBezTo>
                    <a:pt x="47" y="1"/>
                    <a:pt x="47" y="1"/>
                    <a:pt x="47" y="1"/>
                  </a:cubicBezTo>
                  <a:cubicBezTo>
                    <a:pt x="47" y="1"/>
                    <a:pt x="47" y="1"/>
                    <a:pt x="47" y="1"/>
                  </a:cubicBezTo>
                  <a:cubicBezTo>
                    <a:pt x="47" y="1"/>
                    <a:pt x="47" y="2"/>
                    <a:pt x="47" y="2"/>
                  </a:cubicBezTo>
                  <a:cubicBezTo>
                    <a:pt x="47" y="2"/>
                    <a:pt x="47" y="2"/>
                    <a:pt x="47" y="2"/>
                  </a:cubicBezTo>
                  <a:cubicBezTo>
                    <a:pt x="47" y="2"/>
                    <a:pt x="48" y="2"/>
                    <a:pt x="48" y="2"/>
                  </a:cubicBezTo>
                  <a:cubicBezTo>
                    <a:pt x="48" y="2"/>
                    <a:pt x="48" y="2"/>
                    <a:pt x="48" y="1"/>
                  </a:cubicBezTo>
                  <a:cubicBezTo>
                    <a:pt x="48" y="1"/>
                    <a:pt x="49" y="1"/>
                    <a:pt x="49" y="1"/>
                  </a:cubicBezTo>
                  <a:cubicBezTo>
                    <a:pt x="49" y="1"/>
                    <a:pt x="49" y="1"/>
                    <a:pt x="49" y="1"/>
                  </a:cubicBezTo>
                  <a:cubicBezTo>
                    <a:pt x="49" y="1"/>
                    <a:pt x="49" y="2"/>
                    <a:pt x="49" y="2"/>
                  </a:cubicBezTo>
                  <a:cubicBezTo>
                    <a:pt x="49" y="3"/>
                    <a:pt x="49" y="3"/>
                    <a:pt x="48" y="3"/>
                  </a:cubicBezTo>
                  <a:cubicBezTo>
                    <a:pt x="48" y="3"/>
                    <a:pt x="48" y="3"/>
                    <a:pt x="48" y="3"/>
                  </a:cubicBezTo>
                  <a:cubicBezTo>
                    <a:pt x="47" y="3"/>
                    <a:pt x="47" y="3"/>
                    <a:pt x="47" y="3"/>
                  </a:cubicBezTo>
                  <a:cubicBezTo>
                    <a:pt x="47" y="4"/>
                    <a:pt x="47" y="4"/>
                    <a:pt x="47" y="4"/>
                  </a:cubicBezTo>
                  <a:cubicBezTo>
                    <a:pt x="47" y="4"/>
                    <a:pt x="47" y="4"/>
                    <a:pt x="47" y="4"/>
                  </a:cubicBezTo>
                  <a:cubicBezTo>
                    <a:pt x="47" y="4"/>
                    <a:pt x="48" y="4"/>
                    <a:pt x="48" y="3"/>
                  </a:cubicBezTo>
                  <a:cubicBezTo>
                    <a:pt x="48" y="4"/>
                    <a:pt x="48" y="4"/>
                    <a:pt x="48" y="4"/>
                  </a:cubicBezTo>
                  <a:cubicBezTo>
                    <a:pt x="49" y="4"/>
                    <a:pt x="49" y="4"/>
                    <a:pt x="49" y="4"/>
                  </a:cubicBezTo>
                  <a:cubicBezTo>
                    <a:pt x="49" y="4"/>
                    <a:pt x="49" y="4"/>
                    <a:pt x="49" y="4"/>
                  </a:cubicBezTo>
                  <a:cubicBezTo>
                    <a:pt x="50" y="3"/>
                    <a:pt x="50" y="3"/>
                    <a:pt x="50" y="2"/>
                  </a:cubicBezTo>
                  <a:cubicBezTo>
                    <a:pt x="50" y="1"/>
                    <a:pt x="50" y="1"/>
                    <a:pt x="50" y="0"/>
                  </a:cubicBezTo>
                  <a:cubicBezTo>
                    <a:pt x="51" y="0"/>
                    <a:pt x="51" y="0"/>
                    <a:pt x="52" y="0"/>
                  </a:cubicBezTo>
                  <a:cubicBezTo>
                    <a:pt x="52" y="0"/>
                    <a:pt x="53" y="0"/>
                    <a:pt x="53" y="0"/>
                  </a:cubicBezTo>
                  <a:cubicBezTo>
                    <a:pt x="53" y="0"/>
                    <a:pt x="54" y="0"/>
                    <a:pt x="55" y="0"/>
                  </a:cubicBezTo>
                  <a:cubicBezTo>
                    <a:pt x="55" y="0"/>
                    <a:pt x="55" y="0"/>
                    <a:pt x="56" y="0"/>
                  </a:cubicBezTo>
                  <a:cubicBezTo>
                    <a:pt x="56" y="0"/>
                    <a:pt x="56" y="0"/>
                    <a:pt x="56" y="0"/>
                  </a:cubicBezTo>
                  <a:cubicBezTo>
                    <a:pt x="57" y="1"/>
                    <a:pt x="56" y="1"/>
                    <a:pt x="56" y="1"/>
                  </a:cubicBezTo>
                  <a:cubicBezTo>
                    <a:pt x="56" y="1"/>
                    <a:pt x="56" y="1"/>
                    <a:pt x="56" y="1"/>
                  </a:cubicBezTo>
                  <a:cubicBezTo>
                    <a:pt x="56" y="1"/>
                    <a:pt x="56" y="1"/>
                    <a:pt x="56" y="1"/>
                  </a:cubicBezTo>
                  <a:cubicBezTo>
                    <a:pt x="56" y="1"/>
                    <a:pt x="57" y="1"/>
                    <a:pt x="57" y="1"/>
                  </a:cubicBezTo>
                  <a:cubicBezTo>
                    <a:pt x="57" y="1"/>
                    <a:pt x="57" y="1"/>
                    <a:pt x="57" y="1"/>
                  </a:cubicBezTo>
                  <a:cubicBezTo>
                    <a:pt x="57" y="1"/>
                    <a:pt x="57" y="2"/>
                    <a:pt x="57" y="2"/>
                  </a:cubicBezTo>
                  <a:cubicBezTo>
                    <a:pt x="57" y="2"/>
                    <a:pt x="58" y="2"/>
                    <a:pt x="58" y="2"/>
                  </a:cubicBezTo>
                  <a:cubicBezTo>
                    <a:pt x="58" y="3"/>
                    <a:pt x="58" y="3"/>
                    <a:pt x="58" y="3"/>
                  </a:cubicBezTo>
                  <a:cubicBezTo>
                    <a:pt x="57" y="3"/>
                    <a:pt x="57" y="3"/>
                    <a:pt x="57" y="3"/>
                  </a:cubicBezTo>
                  <a:cubicBezTo>
                    <a:pt x="57" y="3"/>
                    <a:pt x="56" y="3"/>
                    <a:pt x="56" y="3"/>
                  </a:cubicBezTo>
                  <a:cubicBezTo>
                    <a:pt x="56" y="4"/>
                    <a:pt x="56" y="4"/>
                    <a:pt x="55" y="4"/>
                  </a:cubicBezTo>
                  <a:cubicBezTo>
                    <a:pt x="55" y="4"/>
                    <a:pt x="55" y="4"/>
                    <a:pt x="54" y="4"/>
                  </a:cubicBezTo>
                  <a:cubicBezTo>
                    <a:pt x="54" y="4"/>
                    <a:pt x="54" y="4"/>
                    <a:pt x="54" y="4"/>
                  </a:cubicBezTo>
                  <a:cubicBezTo>
                    <a:pt x="54" y="5"/>
                    <a:pt x="54" y="5"/>
                    <a:pt x="54" y="5"/>
                  </a:cubicBezTo>
                  <a:cubicBezTo>
                    <a:pt x="54" y="5"/>
                    <a:pt x="55" y="5"/>
                    <a:pt x="55" y="5"/>
                  </a:cubicBezTo>
                  <a:cubicBezTo>
                    <a:pt x="55" y="5"/>
                    <a:pt x="56" y="5"/>
                    <a:pt x="56" y="5"/>
                  </a:cubicBezTo>
                  <a:cubicBezTo>
                    <a:pt x="57" y="5"/>
                    <a:pt x="57" y="4"/>
                    <a:pt x="57" y="4"/>
                  </a:cubicBezTo>
                  <a:cubicBezTo>
                    <a:pt x="57" y="4"/>
                    <a:pt x="57" y="4"/>
                    <a:pt x="58" y="4"/>
                  </a:cubicBezTo>
                  <a:cubicBezTo>
                    <a:pt x="58" y="4"/>
                    <a:pt x="58" y="5"/>
                    <a:pt x="58" y="5"/>
                  </a:cubicBezTo>
                  <a:cubicBezTo>
                    <a:pt x="58" y="5"/>
                    <a:pt x="58" y="5"/>
                    <a:pt x="58" y="5"/>
                  </a:cubicBezTo>
                  <a:cubicBezTo>
                    <a:pt x="58" y="5"/>
                    <a:pt x="58" y="5"/>
                    <a:pt x="58" y="5"/>
                  </a:cubicBezTo>
                  <a:cubicBezTo>
                    <a:pt x="59" y="5"/>
                    <a:pt x="59" y="5"/>
                    <a:pt x="59" y="6"/>
                  </a:cubicBezTo>
                  <a:cubicBezTo>
                    <a:pt x="59" y="6"/>
                    <a:pt x="60" y="6"/>
                    <a:pt x="60" y="6"/>
                  </a:cubicBezTo>
                  <a:cubicBezTo>
                    <a:pt x="60" y="5"/>
                    <a:pt x="60" y="5"/>
                    <a:pt x="60" y="5"/>
                  </a:cubicBezTo>
                  <a:cubicBezTo>
                    <a:pt x="60" y="5"/>
                    <a:pt x="59" y="5"/>
                    <a:pt x="59" y="5"/>
                  </a:cubicBezTo>
                  <a:cubicBezTo>
                    <a:pt x="59" y="5"/>
                    <a:pt x="59" y="5"/>
                    <a:pt x="59" y="5"/>
                  </a:cubicBezTo>
                  <a:cubicBezTo>
                    <a:pt x="58" y="5"/>
                    <a:pt x="58" y="4"/>
                    <a:pt x="58" y="4"/>
                  </a:cubicBezTo>
                  <a:cubicBezTo>
                    <a:pt x="58" y="4"/>
                    <a:pt x="58" y="4"/>
                    <a:pt x="58" y="4"/>
                  </a:cubicBezTo>
                  <a:cubicBezTo>
                    <a:pt x="59" y="3"/>
                    <a:pt x="59" y="3"/>
                    <a:pt x="58" y="2"/>
                  </a:cubicBezTo>
                  <a:cubicBezTo>
                    <a:pt x="58" y="2"/>
                    <a:pt x="59" y="2"/>
                    <a:pt x="59" y="2"/>
                  </a:cubicBezTo>
                  <a:cubicBezTo>
                    <a:pt x="59" y="3"/>
                    <a:pt x="59" y="3"/>
                    <a:pt x="60" y="2"/>
                  </a:cubicBezTo>
                  <a:cubicBezTo>
                    <a:pt x="60" y="2"/>
                    <a:pt x="60" y="2"/>
                    <a:pt x="60" y="2"/>
                  </a:cubicBezTo>
                  <a:cubicBezTo>
                    <a:pt x="60" y="2"/>
                    <a:pt x="61" y="2"/>
                    <a:pt x="61" y="3"/>
                  </a:cubicBezTo>
                  <a:cubicBezTo>
                    <a:pt x="61" y="3"/>
                    <a:pt x="60" y="3"/>
                    <a:pt x="60" y="3"/>
                  </a:cubicBezTo>
                  <a:cubicBezTo>
                    <a:pt x="60" y="4"/>
                    <a:pt x="60" y="4"/>
                    <a:pt x="60" y="4"/>
                  </a:cubicBezTo>
                  <a:cubicBezTo>
                    <a:pt x="60" y="4"/>
                    <a:pt x="61" y="4"/>
                    <a:pt x="61" y="3"/>
                  </a:cubicBezTo>
                  <a:cubicBezTo>
                    <a:pt x="61" y="3"/>
                    <a:pt x="61" y="3"/>
                    <a:pt x="61" y="3"/>
                  </a:cubicBezTo>
                  <a:cubicBezTo>
                    <a:pt x="61" y="3"/>
                    <a:pt x="61" y="3"/>
                    <a:pt x="61" y="3"/>
                  </a:cubicBezTo>
                  <a:cubicBezTo>
                    <a:pt x="62" y="3"/>
                    <a:pt x="62" y="3"/>
                    <a:pt x="62" y="3"/>
                  </a:cubicBezTo>
                  <a:cubicBezTo>
                    <a:pt x="62" y="2"/>
                    <a:pt x="62" y="2"/>
                    <a:pt x="62" y="2"/>
                  </a:cubicBezTo>
                  <a:cubicBezTo>
                    <a:pt x="62" y="2"/>
                    <a:pt x="62" y="2"/>
                    <a:pt x="62" y="2"/>
                  </a:cubicBezTo>
                  <a:cubicBezTo>
                    <a:pt x="62" y="2"/>
                    <a:pt x="63" y="2"/>
                    <a:pt x="63" y="1"/>
                  </a:cubicBezTo>
                  <a:cubicBezTo>
                    <a:pt x="64" y="1"/>
                    <a:pt x="64" y="1"/>
                    <a:pt x="64" y="1"/>
                  </a:cubicBezTo>
                  <a:cubicBezTo>
                    <a:pt x="65" y="1"/>
                    <a:pt x="65" y="1"/>
                    <a:pt x="65" y="1"/>
                  </a:cubicBezTo>
                  <a:cubicBezTo>
                    <a:pt x="65" y="1"/>
                    <a:pt x="65" y="1"/>
                    <a:pt x="65" y="1"/>
                  </a:cubicBezTo>
                  <a:cubicBezTo>
                    <a:pt x="65" y="0"/>
                    <a:pt x="66" y="0"/>
                    <a:pt x="66" y="1"/>
                  </a:cubicBezTo>
                  <a:cubicBezTo>
                    <a:pt x="66" y="1"/>
                    <a:pt x="66" y="1"/>
                    <a:pt x="67" y="1"/>
                  </a:cubicBezTo>
                  <a:cubicBezTo>
                    <a:pt x="67" y="1"/>
                    <a:pt x="68" y="0"/>
                    <a:pt x="68" y="1"/>
                  </a:cubicBezTo>
                  <a:cubicBezTo>
                    <a:pt x="69" y="1"/>
                    <a:pt x="69" y="1"/>
                    <a:pt x="69" y="1"/>
                  </a:cubicBezTo>
                  <a:cubicBezTo>
                    <a:pt x="69" y="0"/>
                    <a:pt x="69" y="1"/>
                    <a:pt x="69" y="1"/>
                  </a:cubicBezTo>
                  <a:cubicBezTo>
                    <a:pt x="70" y="1"/>
                    <a:pt x="70" y="1"/>
                    <a:pt x="70" y="2"/>
                  </a:cubicBezTo>
                  <a:cubicBezTo>
                    <a:pt x="70" y="2"/>
                    <a:pt x="70" y="2"/>
                    <a:pt x="70" y="2"/>
                  </a:cubicBezTo>
                  <a:cubicBezTo>
                    <a:pt x="70" y="2"/>
                    <a:pt x="71" y="2"/>
                    <a:pt x="71" y="2"/>
                  </a:cubicBezTo>
                  <a:cubicBezTo>
                    <a:pt x="71" y="2"/>
                    <a:pt x="71" y="2"/>
                    <a:pt x="71" y="3"/>
                  </a:cubicBezTo>
                  <a:cubicBezTo>
                    <a:pt x="72" y="3"/>
                    <a:pt x="72" y="2"/>
                    <a:pt x="73" y="2"/>
                  </a:cubicBezTo>
                  <a:cubicBezTo>
                    <a:pt x="72" y="2"/>
                    <a:pt x="72" y="2"/>
                    <a:pt x="72" y="2"/>
                  </a:cubicBezTo>
                  <a:cubicBezTo>
                    <a:pt x="72" y="1"/>
                    <a:pt x="72" y="1"/>
                    <a:pt x="72" y="1"/>
                  </a:cubicBezTo>
                  <a:cubicBezTo>
                    <a:pt x="72" y="1"/>
                    <a:pt x="72" y="1"/>
                    <a:pt x="73" y="1"/>
                  </a:cubicBezTo>
                  <a:cubicBezTo>
                    <a:pt x="73" y="1"/>
                    <a:pt x="73" y="1"/>
                    <a:pt x="73" y="1"/>
                  </a:cubicBezTo>
                  <a:cubicBezTo>
                    <a:pt x="73" y="1"/>
                    <a:pt x="73" y="1"/>
                    <a:pt x="74" y="1"/>
                  </a:cubicBezTo>
                  <a:cubicBezTo>
                    <a:pt x="74" y="1"/>
                    <a:pt x="74" y="1"/>
                    <a:pt x="73" y="0"/>
                  </a:cubicBezTo>
                  <a:cubicBezTo>
                    <a:pt x="73" y="0"/>
                    <a:pt x="73" y="0"/>
                    <a:pt x="73" y="0"/>
                  </a:cubicBezTo>
                  <a:cubicBezTo>
                    <a:pt x="74" y="0"/>
                    <a:pt x="74" y="0"/>
                    <a:pt x="75" y="1"/>
                  </a:cubicBezTo>
                  <a:cubicBezTo>
                    <a:pt x="75" y="1"/>
                    <a:pt x="75" y="1"/>
                    <a:pt x="75" y="1"/>
                  </a:cubicBezTo>
                  <a:cubicBezTo>
                    <a:pt x="76" y="1"/>
                    <a:pt x="76" y="2"/>
                    <a:pt x="76" y="2"/>
                  </a:cubicBezTo>
                  <a:cubicBezTo>
                    <a:pt x="75" y="2"/>
                    <a:pt x="75" y="3"/>
                    <a:pt x="75" y="3"/>
                  </a:cubicBezTo>
                  <a:cubicBezTo>
                    <a:pt x="74" y="3"/>
                    <a:pt x="75" y="3"/>
                    <a:pt x="75" y="3"/>
                  </a:cubicBezTo>
                  <a:cubicBezTo>
                    <a:pt x="75" y="3"/>
                    <a:pt x="75" y="4"/>
                    <a:pt x="75" y="4"/>
                  </a:cubicBezTo>
                  <a:cubicBezTo>
                    <a:pt x="76" y="4"/>
                    <a:pt x="77" y="4"/>
                    <a:pt x="77" y="5"/>
                  </a:cubicBezTo>
                  <a:cubicBezTo>
                    <a:pt x="77" y="5"/>
                    <a:pt x="77" y="5"/>
                    <a:pt x="77" y="5"/>
                  </a:cubicBezTo>
                  <a:cubicBezTo>
                    <a:pt x="78" y="5"/>
                    <a:pt x="78" y="5"/>
                    <a:pt x="78" y="5"/>
                  </a:cubicBezTo>
                  <a:cubicBezTo>
                    <a:pt x="79" y="5"/>
                    <a:pt x="80" y="4"/>
                    <a:pt x="80" y="3"/>
                  </a:cubicBezTo>
                  <a:cubicBezTo>
                    <a:pt x="80" y="3"/>
                    <a:pt x="80" y="3"/>
                    <a:pt x="80" y="3"/>
                  </a:cubicBezTo>
                  <a:cubicBezTo>
                    <a:pt x="80" y="3"/>
                    <a:pt x="80" y="3"/>
                    <a:pt x="81" y="2"/>
                  </a:cubicBezTo>
                  <a:cubicBezTo>
                    <a:pt x="81" y="2"/>
                    <a:pt x="81" y="2"/>
                    <a:pt x="81" y="2"/>
                  </a:cubicBezTo>
                  <a:cubicBezTo>
                    <a:pt x="80" y="3"/>
                    <a:pt x="80" y="3"/>
                    <a:pt x="81" y="2"/>
                  </a:cubicBezTo>
                  <a:cubicBezTo>
                    <a:pt x="80" y="3"/>
                    <a:pt x="80" y="3"/>
                    <a:pt x="80" y="3"/>
                  </a:cubicBezTo>
                  <a:cubicBezTo>
                    <a:pt x="79" y="3"/>
                    <a:pt x="79" y="2"/>
                    <a:pt x="80" y="2"/>
                  </a:cubicBezTo>
                  <a:cubicBezTo>
                    <a:pt x="80" y="2"/>
                    <a:pt x="80" y="1"/>
                    <a:pt x="80" y="1"/>
                  </a:cubicBezTo>
                  <a:cubicBezTo>
                    <a:pt x="79" y="1"/>
                    <a:pt x="78" y="1"/>
                    <a:pt x="77" y="1"/>
                  </a:cubicBezTo>
                  <a:cubicBezTo>
                    <a:pt x="77" y="1"/>
                    <a:pt x="77" y="1"/>
                    <a:pt x="77" y="1"/>
                  </a:cubicBezTo>
                  <a:cubicBezTo>
                    <a:pt x="77" y="1"/>
                    <a:pt x="77" y="0"/>
                    <a:pt x="77" y="0"/>
                  </a:cubicBezTo>
                  <a:cubicBezTo>
                    <a:pt x="77" y="0"/>
                    <a:pt x="77" y="0"/>
                    <a:pt x="77" y="0"/>
                  </a:cubicBezTo>
                  <a:cubicBezTo>
                    <a:pt x="78" y="1"/>
                    <a:pt x="78" y="1"/>
                    <a:pt x="78" y="0"/>
                  </a:cubicBezTo>
                  <a:cubicBezTo>
                    <a:pt x="78" y="0"/>
                    <a:pt x="79" y="0"/>
                    <a:pt x="79" y="0"/>
                  </a:cubicBezTo>
                  <a:cubicBezTo>
                    <a:pt x="79" y="0"/>
                    <a:pt x="80" y="0"/>
                    <a:pt x="80" y="0"/>
                  </a:cubicBezTo>
                  <a:cubicBezTo>
                    <a:pt x="80" y="0"/>
                    <a:pt x="81" y="0"/>
                    <a:pt x="81" y="0"/>
                  </a:cubicBezTo>
                  <a:cubicBezTo>
                    <a:pt x="81" y="0"/>
                    <a:pt x="81" y="0"/>
                    <a:pt x="81" y="0"/>
                  </a:cubicBezTo>
                  <a:cubicBezTo>
                    <a:pt x="82" y="0"/>
                    <a:pt x="83" y="0"/>
                    <a:pt x="83" y="0"/>
                  </a:cubicBezTo>
                  <a:cubicBezTo>
                    <a:pt x="84" y="1"/>
                    <a:pt x="84" y="1"/>
                    <a:pt x="85" y="1"/>
                  </a:cubicBezTo>
                  <a:cubicBezTo>
                    <a:pt x="85" y="0"/>
                    <a:pt x="85" y="1"/>
                    <a:pt x="86" y="1"/>
                  </a:cubicBezTo>
                  <a:cubicBezTo>
                    <a:pt x="86" y="1"/>
                    <a:pt x="86" y="1"/>
                    <a:pt x="86" y="1"/>
                  </a:cubicBezTo>
                  <a:cubicBezTo>
                    <a:pt x="85" y="1"/>
                    <a:pt x="85" y="1"/>
                    <a:pt x="85" y="1"/>
                  </a:cubicBezTo>
                  <a:cubicBezTo>
                    <a:pt x="85" y="1"/>
                    <a:pt x="85" y="1"/>
                    <a:pt x="85" y="1"/>
                  </a:cubicBezTo>
                  <a:cubicBezTo>
                    <a:pt x="85" y="1"/>
                    <a:pt x="85" y="1"/>
                    <a:pt x="85" y="1"/>
                  </a:cubicBezTo>
                  <a:cubicBezTo>
                    <a:pt x="85" y="1"/>
                    <a:pt x="85" y="2"/>
                    <a:pt x="85" y="2"/>
                  </a:cubicBezTo>
                  <a:cubicBezTo>
                    <a:pt x="86" y="2"/>
                    <a:pt x="86" y="2"/>
                    <a:pt x="86" y="2"/>
                  </a:cubicBezTo>
                  <a:cubicBezTo>
                    <a:pt x="87" y="2"/>
                    <a:pt x="87" y="2"/>
                    <a:pt x="87" y="2"/>
                  </a:cubicBezTo>
                  <a:cubicBezTo>
                    <a:pt x="87" y="3"/>
                    <a:pt x="87" y="3"/>
                    <a:pt x="87" y="3"/>
                  </a:cubicBezTo>
                  <a:cubicBezTo>
                    <a:pt x="87" y="3"/>
                    <a:pt x="87" y="3"/>
                    <a:pt x="86" y="3"/>
                  </a:cubicBezTo>
                  <a:cubicBezTo>
                    <a:pt x="86" y="3"/>
                    <a:pt x="86" y="3"/>
                    <a:pt x="85" y="3"/>
                  </a:cubicBezTo>
                  <a:cubicBezTo>
                    <a:pt x="85" y="3"/>
                    <a:pt x="84" y="3"/>
                    <a:pt x="84" y="3"/>
                  </a:cubicBezTo>
                  <a:cubicBezTo>
                    <a:pt x="84" y="3"/>
                    <a:pt x="84" y="3"/>
                    <a:pt x="84" y="3"/>
                  </a:cubicBezTo>
                  <a:cubicBezTo>
                    <a:pt x="84" y="3"/>
                    <a:pt x="84" y="3"/>
                    <a:pt x="84" y="3"/>
                  </a:cubicBezTo>
                  <a:cubicBezTo>
                    <a:pt x="84" y="4"/>
                    <a:pt x="85" y="3"/>
                    <a:pt x="85" y="4"/>
                  </a:cubicBezTo>
                  <a:cubicBezTo>
                    <a:pt x="85" y="4"/>
                    <a:pt x="86" y="4"/>
                    <a:pt x="86" y="4"/>
                  </a:cubicBezTo>
                  <a:cubicBezTo>
                    <a:pt x="86" y="4"/>
                    <a:pt x="87" y="4"/>
                    <a:pt x="87" y="5"/>
                  </a:cubicBezTo>
                  <a:cubicBezTo>
                    <a:pt x="87" y="5"/>
                    <a:pt x="87" y="5"/>
                    <a:pt x="87" y="5"/>
                  </a:cubicBezTo>
                  <a:cubicBezTo>
                    <a:pt x="88" y="5"/>
                    <a:pt x="88" y="5"/>
                    <a:pt x="88" y="5"/>
                  </a:cubicBezTo>
                  <a:cubicBezTo>
                    <a:pt x="89" y="5"/>
                    <a:pt x="89" y="4"/>
                    <a:pt x="90" y="4"/>
                  </a:cubicBezTo>
                  <a:cubicBezTo>
                    <a:pt x="90" y="4"/>
                    <a:pt x="90" y="3"/>
                    <a:pt x="90" y="3"/>
                  </a:cubicBezTo>
                  <a:cubicBezTo>
                    <a:pt x="90" y="3"/>
                    <a:pt x="89" y="3"/>
                    <a:pt x="89" y="3"/>
                  </a:cubicBezTo>
                  <a:cubicBezTo>
                    <a:pt x="89" y="3"/>
                    <a:pt x="89" y="3"/>
                    <a:pt x="89" y="3"/>
                  </a:cubicBezTo>
                  <a:cubicBezTo>
                    <a:pt x="89" y="3"/>
                    <a:pt x="89" y="2"/>
                    <a:pt x="89" y="2"/>
                  </a:cubicBezTo>
                  <a:cubicBezTo>
                    <a:pt x="89" y="2"/>
                    <a:pt x="90" y="2"/>
                    <a:pt x="90" y="1"/>
                  </a:cubicBezTo>
                  <a:cubicBezTo>
                    <a:pt x="90" y="1"/>
                    <a:pt x="90" y="1"/>
                    <a:pt x="91" y="1"/>
                  </a:cubicBezTo>
                  <a:cubicBezTo>
                    <a:pt x="91" y="1"/>
                    <a:pt x="91" y="1"/>
                    <a:pt x="92" y="1"/>
                  </a:cubicBezTo>
                  <a:cubicBezTo>
                    <a:pt x="92" y="1"/>
                    <a:pt x="92" y="1"/>
                    <a:pt x="93" y="1"/>
                  </a:cubicBezTo>
                  <a:cubicBezTo>
                    <a:pt x="93" y="1"/>
                    <a:pt x="93" y="1"/>
                    <a:pt x="93" y="1"/>
                  </a:cubicBezTo>
                  <a:cubicBezTo>
                    <a:pt x="94" y="1"/>
                    <a:pt x="94" y="1"/>
                    <a:pt x="94" y="1"/>
                  </a:cubicBezTo>
                  <a:cubicBezTo>
                    <a:pt x="94" y="1"/>
                    <a:pt x="95" y="1"/>
                    <a:pt x="95" y="1"/>
                  </a:cubicBezTo>
                  <a:cubicBezTo>
                    <a:pt x="95" y="0"/>
                    <a:pt x="95" y="0"/>
                    <a:pt x="96" y="0"/>
                  </a:cubicBezTo>
                  <a:cubicBezTo>
                    <a:pt x="96" y="0"/>
                    <a:pt x="96" y="0"/>
                    <a:pt x="97" y="0"/>
                  </a:cubicBezTo>
                  <a:cubicBezTo>
                    <a:pt x="97" y="0"/>
                    <a:pt x="97" y="0"/>
                    <a:pt x="97" y="0"/>
                  </a:cubicBezTo>
                  <a:cubicBezTo>
                    <a:pt x="98" y="0"/>
                    <a:pt x="98" y="0"/>
                    <a:pt x="98" y="1"/>
                  </a:cubicBezTo>
                  <a:cubicBezTo>
                    <a:pt x="98" y="1"/>
                    <a:pt x="98" y="1"/>
                    <a:pt x="99" y="1"/>
                  </a:cubicBezTo>
                  <a:cubicBezTo>
                    <a:pt x="99" y="2"/>
                    <a:pt x="99" y="2"/>
                    <a:pt x="99" y="2"/>
                  </a:cubicBezTo>
                  <a:cubicBezTo>
                    <a:pt x="99" y="2"/>
                    <a:pt x="99" y="2"/>
                    <a:pt x="100" y="2"/>
                  </a:cubicBezTo>
                  <a:cubicBezTo>
                    <a:pt x="100" y="2"/>
                    <a:pt x="99" y="1"/>
                    <a:pt x="99" y="1"/>
                  </a:cubicBezTo>
                  <a:cubicBezTo>
                    <a:pt x="99" y="1"/>
                    <a:pt x="99" y="1"/>
                    <a:pt x="98" y="1"/>
                  </a:cubicBezTo>
                  <a:cubicBezTo>
                    <a:pt x="99" y="1"/>
                    <a:pt x="99" y="1"/>
                    <a:pt x="99" y="1"/>
                  </a:cubicBezTo>
                  <a:cubicBezTo>
                    <a:pt x="99" y="1"/>
                    <a:pt x="99" y="1"/>
                    <a:pt x="99" y="1"/>
                  </a:cubicBezTo>
                  <a:cubicBezTo>
                    <a:pt x="99" y="0"/>
                    <a:pt x="99" y="0"/>
                    <a:pt x="99" y="0"/>
                  </a:cubicBezTo>
                  <a:cubicBezTo>
                    <a:pt x="100" y="0"/>
                    <a:pt x="100" y="0"/>
                    <a:pt x="100" y="0"/>
                  </a:cubicBezTo>
                  <a:cubicBezTo>
                    <a:pt x="101" y="0"/>
                    <a:pt x="101" y="0"/>
                    <a:pt x="101" y="0"/>
                  </a:cubicBezTo>
                  <a:cubicBezTo>
                    <a:pt x="101" y="0"/>
                    <a:pt x="102" y="0"/>
                    <a:pt x="102" y="0"/>
                  </a:cubicBezTo>
                  <a:cubicBezTo>
                    <a:pt x="102" y="1"/>
                    <a:pt x="102" y="1"/>
                    <a:pt x="102" y="1"/>
                  </a:cubicBezTo>
                  <a:cubicBezTo>
                    <a:pt x="102" y="2"/>
                    <a:pt x="102" y="2"/>
                    <a:pt x="102" y="2"/>
                  </a:cubicBezTo>
                  <a:cubicBezTo>
                    <a:pt x="102" y="3"/>
                    <a:pt x="102" y="3"/>
                    <a:pt x="101" y="3"/>
                  </a:cubicBezTo>
                  <a:cubicBezTo>
                    <a:pt x="101" y="3"/>
                    <a:pt x="101" y="2"/>
                    <a:pt x="101" y="2"/>
                  </a:cubicBezTo>
                  <a:cubicBezTo>
                    <a:pt x="101" y="2"/>
                    <a:pt x="101" y="3"/>
                    <a:pt x="100" y="3"/>
                  </a:cubicBezTo>
                  <a:cubicBezTo>
                    <a:pt x="100" y="3"/>
                    <a:pt x="100" y="3"/>
                    <a:pt x="100" y="3"/>
                  </a:cubicBezTo>
                  <a:cubicBezTo>
                    <a:pt x="101" y="3"/>
                    <a:pt x="101" y="3"/>
                    <a:pt x="101" y="3"/>
                  </a:cubicBezTo>
                  <a:cubicBezTo>
                    <a:pt x="101" y="4"/>
                    <a:pt x="101" y="4"/>
                    <a:pt x="101" y="4"/>
                  </a:cubicBezTo>
                  <a:cubicBezTo>
                    <a:pt x="101" y="4"/>
                    <a:pt x="101" y="4"/>
                    <a:pt x="101" y="4"/>
                  </a:cubicBezTo>
                  <a:cubicBezTo>
                    <a:pt x="101" y="4"/>
                    <a:pt x="101" y="4"/>
                    <a:pt x="101" y="4"/>
                  </a:cubicBezTo>
                  <a:cubicBezTo>
                    <a:pt x="101" y="4"/>
                    <a:pt x="101" y="4"/>
                    <a:pt x="100" y="4"/>
                  </a:cubicBezTo>
                  <a:cubicBezTo>
                    <a:pt x="100" y="4"/>
                    <a:pt x="100" y="4"/>
                    <a:pt x="100" y="4"/>
                  </a:cubicBezTo>
                  <a:cubicBezTo>
                    <a:pt x="100" y="5"/>
                    <a:pt x="101" y="5"/>
                    <a:pt x="101" y="5"/>
                  </a:cubicBezTo>
                  <a:cubicBezTo>
                    <a:pt x="101" y="5"/>
                    <a:pt x="101" y="5"/>
                    <a:pt x="101" y="5"/>
                  </a:cubicBezTo>
                  <a:cubicBezTo>
                    <a:pt x="101" y="5"/>
                    <a:pt x="101" y="5"/>
                    <a:pt x="101" y="6"/>
                  </a:cubicBezTo>
                  <a:cubicBezTo>
                    <a:pt x="101" y="6"/>
                    <a:pt x="101" y="6"/>
                    <a:pt x="101" y="6"/>
                  </a:cubicBezTo>
                  <a:cubicBezTo>
                    <a:pt x="100" y="6"/>
                    <a:pt x="100" y="6"/>
                    <a:pt x="100" y="6"/>
                  </a:cubicBezTo>
                  <a:cubicBezTo>
                    <a:pt x="99" y="6"/>
                    <a:pt x="98" y="6"/>
                    <a:pt x="98" y="6"/>
                  </a:cubicBezTo>
                  <a:cubicBezTo>
                    <a:pt x="98" y="6"/>
                    <a:pt x="98" y="6"/>
                    <a:pt x="98" y="6"/>
                  </a:cubicBezTo>
                  <a:cubicBezTo>
                    <a:pt x="98" y="5"/>
                    <a:pt x="98" y="5"/>
                    <a:pt x="98" y="5"/>
                  </a:cubicBezTo>
                  <a:cubicBezTo>
                    <a:pt x="98" y="5"/>
                    <a:pt x="98" y="5"/>
                    <a:pt x="98" y="4"/>
                  </a:cubicBezTo>
                  <a:cubicBezTo>
                    <a:pt x="98" y="4"/>
                    <a:pt x="97" y="4"/>
                    <a:pt x="97" y="4"/>
                  </a:cubicBezTo>
                  <a:cubicBezTo>
                    <a:pt x="96" y="4"/>
                    <a:pt x="96" y="4"/>
                    <a:pt x="96" y="4"/>
                  </a:cubicBezTo>
                  <a:cubicBezTo>
                    <a:pt x="96" y="4"/>
                    <a:pt x="96" y="4"/>
                    <a:pt x="96" y="4"/>
                  </a:cubicBezTo>
                  <a:cubicBezTo>
                    <a:pt x="96" y="4"/>
                    <a:pt x="96" y="4"/>
                    <a:pt x="96" y="4"/>
                  </a:cubicBezTo>
                  <a:cubicBezTo>
                    <a:pt x="96" y="4"/>
                    <a:pt x="96" y="4"/>
                    <a:pt x="96" y="4"/>
                  </a:cubicBezTo>
                  <a:cubicBezTo>
                    <a:pt x="96" y="4"/>
                    <a:pt x="96" y="5"/>
                    <a:pt x="95" y="5"/>
                  </a:cubicBezTo>
                  <a:cubicBezTo>
                    <a:pt x="95" y="6"/>
                    <a:pt x="95" y="6"/>
                    <a:pt x="95" y="7"/>
                  </a:cubicBezTo>
                  <a:cubicBezTo>
                    <a:pt x="94" y="7"/>
                    <a:pt x="94" y="7"/>
                    <a:pt x="93" y="7"/>
                  </a:cubicBezTo>
                  <a:cubicBezTo>
                    <a:pt x="93" y="7"/>
                    <a:pt x="92" y="6"/>
                    <a:pt x="92" y="6"/>
                  </a:cubicBezTo>
                  <a:cubicBezTo>
                    <a:pt x="92" y="6"/>
                    <a:pt x="91" y="6"/>
                    <a:pt x="91" y="6"/>
                  </a:cubicBezTo>
                  <a:cubicBezTo>
                    <a:pt x="91" y="7"/>
                    <a:pt x="91" y="7"/>
                    <a:pt x="91" y="7"/>
                  </a:cubicBezTo>
                  <a:cubicBezTo>
                    <a:pt x="90" y="7"/>
                    <a:pt x="90" y="7"/>
                    <a:pt x="90" y="7"/>
                  </a:cubicBezTo>
                  <a:cubicBezTo>
                    <a:pt x="89" y="7"/>
                    <a:pt x="88" y="7"/>
                    <a:pt x="87" y="7"/>
                  </a:cubicBezTo>
                  <a:cubicBezTo>
                    <a:pt x="87" y="7"/>
                    <a:pt x="87" y="7"/>
                    <a:pt x="87" y="6"/>
                  </a:cubicBezTo>
                  <a:cubicBezTo>
                    <a:pt x="87" y="6"/>
                    <a:pt x="86" y="6"/>
                    <a:pt x="86" y="6"/>
                  </a:cubicBezTo>
                  <a:cubicBezTo>
                    <a:pt x="86" y="6"/>
                    <a:pt x="86" y="6"/>
                    <a:pt x="86" y="6"/>
                  </a:cubicBezTo>
                  <a:cubicBezTo>
                    <a:pt x="86" y="6"/>
                    <a:pt x="86" y="6"/>
                    <a:pt x="86" y="6"/>
                  </a:cubicBezTo>
                  <a:cubicBezTo>
                    <a:pt x="86" y="5"/>
                    <a:pt x="86" y="5"/>
                    <a:pt x="86" y="5"/>
                  </a:cubicBezTo>
                  <a:cubicBezTo>
                    <a:pt x="85" y="6"/>
                    <a:pt x="85" y="6"/>
                    <a:pt x="84" y="6"/>
                  </a:cubicBezTo>
                  <a:cubicBezTo>
                    <a:pt x="83" y="6"/>
                    <a:pt x="83" y="6"/>
                    <a:pt x="82" y="6"/>
                  </a:cubicBezTo>
                  <a:cubicBezTo>
                    <a:pt x="82" y="6"/>
                    <a:pt x="82" y="6"/>
                    <a:pt x="82" y="6"/>
                  </a:cubicBezTo>
                  <a:cubicBezTo>
                    <a:pt x="82" y="6"/>
                    <a:pt x="82" y="6"/>
                    <a:pt x="82" y="6"/>
                  </a:cubicBezTo>
                  <a:cubicBezTo>
                    <a:pt x="82" y="5"/>
                    <a:pt x="82" y="5"/>
                    <a:pt x="82" y="5"/>
                  </a:cubicBezTo>
                  <a:cubicBezTo>
                    <a:pt x="82" y="6"/>
                    <a:pt x="82" y="6"/>
                    <a:pt x="82" y="6"/>
                  </a:cubicBezTo>
                  <a:cubicBezTo>
                    <a:pt x="82" y="6"/>
                    <a:pt x="82" y="6"/>
                    <a:pt x="82" y="6"/>
                  </a:cubicBezTo>
                  <a:cubicBezTo>
                    <a:pt x="82" y="6"/>
                    <a:pt x="81" y="6"/>
                    <a:pt x="81" y="7"/>
                  </a:cubicBezTo>
                  <a:cubicBezTo>
                    <a:pt x="81" y="7"/>
                    <a:pt x="80" y="7"/>
                    <a:pt x="80" y="7"/>
                  </a:cubicBezTo>
                  <a:cubicBezTo>
                    <a:pt x="80" y="7"/>
                    <a:pt x="80" y="7"/>
                    <a:pt x="79" y="7"/>
                  </a:cubicBezTo>
                  <a:cubicBezTo>
                    <a:pt x="79" y="7"/>
                    <a:pt x="79" y="6"/>
                    <a:pt x="79" y="6"/>
                  </a:cubicBezTo>
                  <a:cubicBezTo>
                    <a:pt x="78" y="6"/>
                    <a:pt x="78" y="6"/>
                    <a:pt x="78" y="6"/>
                  </a:cubicBezTo>
                  <a:cubicBezTo>
                    <a:pt x="78" y="6"/>
                    <a:pt x="78" y="5"/>
                    <a:pt x="78" y="5"/>
                  </a:cubicBezTo>
                  <a:cubicBezTo>
                    <a:pt x="77" y="5"/>
                    <a:pt x="77" y="6"/>
                    <a:pt x="77" y="6"/>
                  </a:cubicBezTo>
                  <a:cubicBezTo>
                    <a:pt x="77" y="6"/>
                    <a:pt x="77" y="6"/>
                    <a:pt x="77" y="6"/>
                  </a:cubicBezTo>
                  <a:cubicBezTo>
                    <a:pt x="77" y="7"/>
                    <a:pt x="77" y="7"/>
                    <a:pt x="76" y="7"/>
                  </a:cubicBezTo>
                  <a:cubicBezTo>
                    <a:pt x="76" y="7"/>
                    <a:pt x="76" y="7"/>
                    <a:pt x="76" y="6"/>
                  </a:cubicBezTo>
                  <a:cubicBezTo>
                    <a:pt x="76" y="6"/>
                    <a:pt x="76" y="6"/>
                    <a:pt x="76" y="6"/>
                  </a:cubicBezTo>
                  <a:cubicBezTo>
                    <a:pt x="76" y="6"/>
                    <a:pt x="76" y="6"/>
                    <a:pt x="76" y="6"/>
                  </a:cubicBezTo>
                  <a:cubicBezTo>
                    <a:pt x="76" y="6"/>
                    <a:pt x="76" y="6"/>
                    <a:pt x="76" y="6"/>
                  </a:cubicBezTo>
                  <a:cubicBezTo>
                    <a:pt x="76" y="6"/>
                    <a:pt x="76" y="6"/>
                    <a:pt x="76" y="6"/>
                  </a:cubicBezTo>
                  <a:cubicBezTo>
                    <a:pt x="75" y="7"/>
                    <a:pt x="75" y="7"/>
                    <a:pt x="74" y="6"/>
                  </a:cubicBezTo>
                  <a:cubicBezTo>
                    <a:pt x="74" y="6"/>
                    <a:pt x="74" y="6"/>
                    <a:pt x="74" y="6"/>
                  </a:cubicBezTo>
                  <a:cubicBezTo>
                    <a:pt x="74" y="6"/>
                    <a:pt x="73" y="6"/>
                    <a:pt x="73" y="6"/>
                  </a:cubicBezTo>
                  <a:cubicBezTo>
                    <a:pt x="73" y="6"/>
                    <a:pt x="73" y="6"/>
                    <a:pt x="73" y="7"/>
                  </a:cubicBezTo>
                  <a:cubicBezTo>
                    <a:pt x="73" y="7"/>
                    <a:pt x="73" y="7"/>
                    <a:pt x="73" y="7"/>
                  </a:cubicBezTo>
                  <a:cubicBezTo>
                    <a:pt x="72" y="7"/>
                    <a:pt x="72" y="7"/>
                    <a:pt x="72" y="6"/>
                  </a:cubicBezTo>
                  <a:cubicBezTo>
                    <a:pt x="72" y="6"/>
                    <a:pt x="72" y="6"/>
                    <a:pt x="72" y="6"/>
                  </a:cubicBezTo>
                  <a:cubicBezTo>
                    <a:pt x="72" y="6"/>
                    <a:pt x="72" y="6"/>
                    <a:pt x="72" y="6"/>
                  </a:cubicBezTo>
                  <a:cubicBezTo>
                    <a:pt x="73" y="5"/>
                    <a:pt x="72" y="5"/>
                    <a:pt x="72" y="5"/>
                  </a:cubicBezTo>
                  <a:cubicBezTo>
                    <a:pt x="72" y="5"/>
                    <a:pt x="72" y="5"/>
                    <a:pt x="72" y="5"/>
                  </a:cubicBezTo>
                  <a:cubicBezTo>
                    <a:pt x="71" y="5"/>
                    <a:pt x="71" y="5"/>
                    <a:pt x="71" y="5"/>
                  </a:cubicBezTo>
                  <a:cubicBezTo>
                    <a:pt x="70" y="6"/>
                    <a:pt x="70" y="5"/>
                    <a:pt x="70" y="5"/>
                  </a:cubicBezTo>
                  <a:cubicBezTo>
                    <a:pt x="69" y="5"/>
                    <a:pt x="69" y="5"/>
                    <a:pt x="69" y="5"/>
                  </a:cubicBezTo>
                  <a:cubicBezTo>
                    <a:pt x="70" y="5"/>
                    <a:pt x="69" y="5"/>
                    <a:pt x="69" y="4"/>
                  </a:cubicBezTo>
                  <a:cubicBezTo>
                    <a:pt x="69" y="4"/>
                    <a:pt x="69" y="4"/>
                    <a:pt x="69" y="4"/>
                  </a:cubicBezTo>
                  <a:cubicBezTo>
                    <a:pt x="68" y="4"/>
                    <a:pt x="68" y="5"/>
                    <a:pt x="69" y="5"/>
                  </a:cubicBezTo>
                  <a:cubicBezTo>
                    <a:pt x="69" y="5"/>
                    <a:pt x="69" y="5"/>
                    <a:pt x="69" y="5"/>
                  </a:cubicBezTo>
                  <a:cubicBezTo>
                    <a:pt x="69" y="6"/>
                    <a:pt x="70" y="6"/>
                    <a:pt x="70" y="6"/>
                  </a:cubicBezTo>
                  <a:cubicBezTo>
                    <a:pt x="69" y="6"/>
                    <a:pt x="69" y="6"/>
                    <a:pt x="68" y="6"/>
                  </a:cubicBezTo>
                  <a:cubicBezTo>
                    <a:pt x="68" y="6"/>
                    <a:pt x="68" y="6"/>
                    <a:pt x="68" y="6"/>
                  </a:cubicBezTo>
                  <a:cubicBezTo>
                    <a:pt x="68" y="6"/>
                    <a:pt x="68" y="6"/>
                    <a:pt x="68" y="6"/>
                  </a:cubicBezTo>
                  <a:cubicBezTo>
                    <a:pt x="68" y="6"/>
                    <a:pt x="67" y="6"/>
                    <a:pt x="67" y="7"/>
                  </a:cubicBezTo>
                  <a:cubicBezTo>
                    <a:pt x="67" y="7"/>
                    <a:pt x="67" y="7"/>
                    <a:pt x="67" y="7"/>
                  </a:cubicBezTo>
                  <a:cubicBezTo>
                    <a:pt x="66" y="7"/>
                    <a:pt x="66" y="6"/>
                    <a:pt x="66" y="6"/>
                  </a:cubicBezTo>
                  <a:cubicBezTo>
                    <a:pt x="65" y="6"/>
                    <a:pt x="65" y="7"/>
                    <a:pt x="65" y="7"/>
                  </a:cubicBezTo>
                  <a:cubicBezTo>
                    <a:pt x="64" y="7"/>
                    <a:pt x="64" y="7"/>
                    <a:pt x="64" y="7"/>
                  </a:cubicBezTo>
                  <a:cubicBezTo>
                    <a:pt x="64" y="7"/>
                    <a:pt x="64" y="7"/>
                    <a:pt x="64" y="7"/>
                  </a:cubicBezTo>
                  <a:cubicBezTo>
                    <a:pt x="64" y="7"/>
                    <a:pt x="64" y="7"/>
                    <a:pt x="63" y="7"/>
                  </a:cubicBezTo>
                  <a:cubicBezTo>
                    <a:pt x="63" y="7"/>
                    <a:pt x="63" y="7"/>
                    <a:pt x="62" y="7"/>
                  </a:cubicBezTo>
                  <a:cubicBezTo>
                    <a:pt x="62" y="7"/>
                    <a:pt x="62" y="7"/>
                    <a:pt x="61" y="7"/>
                  </a:cubicBezTo>
                  <a:cubicBezTo>
                    <a:pt x="61" y="7"/>
                    <a:pt x="61" y="7"/>
                    <a:pt x="61" y="7"/>
                  </a:cubicBezTo>
                  <a:cubicBezTo>
                    <a:pt x="60" y="7"/>
                    <a:pt x="59" y="7"/>
                    <a:pt x="59" y="7"/>
                  </a:cubicBezTo>
                  <a:cubicBezTo>
                    <a:pt x="59" y="7"/>
                    <a:pt x="59" y="7"/>
                    <a:pt x="58" y="7"/>
                  </a:cubicBezTo>
                  <a:cubicBezTo>
                    <a:pt x="58" y="7"/>
                    <a:pt x="58" y="7"/>
                    <a:pt x="58" y="7"/>
                  </a:cubicBezTo>
                  <a:cubicBezTo>
                    <a:pt x="58" y="7"/>
                    <a:pt x="58" y="6"/>
                    <a:pt x="58" y="6"/>
                  </a:cubicBezTo>
                  <a:cubicBezTo>
                    <a:pt x="57" y="6"/>
                    <a:pt x="57" y="6"/>
                    <a:pt x="57" y="6"/>
                  </a:cubicBezTo>
                  <a:cubicBezTo>
                    <a:pt x="57" y="6"/>
                    <a:pt x="57" y="7"/>
                    <a:pt x="56" y="7"/>
                  </a:cubicBezTo>
                  <a:cubicBezTo>
                    <a:pt x="56" y="7"/>
                    <a:pt x="56" y="7"/>
                    <a:pt x="56" y="7"/>
                  </a:cubicBezTo>
                  <a:cubicBezTo>
                    <a:pt x="56" y="7"/>
                    <a:pt x="56" y="7"/>
                    <a:pt x="56" y="6"/>
                  </a:cubicBezTo>
                  <a:cubicBezTo>
                    <a:pt x="55" y="6"/>
                    <a:pt x="55" y="6"/>
                    <a:pt x="54" y="6"/>
                  </a:cubicBezTo>
                  <a:cubicBezTo>
                    <a:pt x="54" y="6"/>
                    <a:pt x="54" y="6"/>
                    <a:pt x="54" y="6"/>
                  </a:cubicBezTo>
                  <a:cubicBezTo>
                    <a:pt x="53" y="6"/>
                    <a:pt x="53" y="6"/>
                    <a:pt x="53" y="6"/>
                  </a:cubicBezTo>
                  <a:cubicBezTo>
                    <a:pt x="53" y="6"/>
                    <a:pt x="53" y="5"/>
                    <a:pt x="53" y="5"/>
                  </a:cubicBezTo>
                  <a:cubicBezTo>
                    <a:pt x="52" y="5"/>
                    <a:pt x="53" y="5"/>
                    <a:pt x="53" y="5"/>
                  </a:cubicBezTo>
                  <a:cubicBezTo>
                    <a:pt x="53" y="5"/>
                    <a:pt x="53" y="4"/>
                    <a:pt x="52" y="4"/>
                  </a:cubicBezTo>
                  <a:cubicBezTo>
                    <a:pt x="52" y="4"/>
                    <a:pt x="52" y="4"/>
                    <a:pt x="52" y="4"/>
                  </a:cubicBezTo>
                  <a:cubicBezTo>
                    <a:pt x="52" y="4"/>
                    <a:pt x="51" y="4"/>
                    <a:pt x="51" y="4"/>
                  </a:cubicBezTo>
                  <a:cubicBezTo>
                    <a:pt x="51" y="4"/>
                    <a:pt x="51" y="4"/>
                    <a:pt x="51" y="4"/>
                  </a:cubicBezTo>
                  <a:cubicBezTo>
                    <a:pt x="51" y="4"/>
                    <a:pt x="51" y="4"/>
                    <a:pt x="51" y="4"/>
                  </a:cubicBezTo>
                  <a:cubicBezTo>
                    <a:pt x="51" y="4"/>
                    <a:pt x="51" y="4"/>
                    <a:pt x="51" y="4"/>
                  </a:cubicBezTo>
                  <a:cubicBezTo>
                    <a:pt x="51" y="4"/>
                    <a:pt x="52" y="4"/>
                    <a:pt x="52" y="4"/>
                  </a:cubicBezTo>
                  <a:cubicBezTo>
                    <a:pt x="52" y="5"/>
                    <a:pt x="51" y="5"/>
                    <a:pt x="51" y="6"/>
                  </a:cubicBezTo>
                  <a:cubicBezTo>
                    <a:pt x="51" y="6"/>
                    <a:pt x="51" y="6"/>
                    <a:pt x="51" y="6"/>
                  </a:cubicBezTo>
                  <a:cubicBezTo>
                    <a:pt x="51" y="6"/>
                    <a:pt x="52" y="6"/>
                    <a:pt x="52" y="6"/>
                  </a:cubicBezTo>
                  <a:cubicBezTo>
                    <a:pt x="52" y="6"/>
                    <a:pt x="52" y="6"/>
                    <a:pt x="52" y="7"/>
                  </a:cubicBezTo>
                  <a:cubicBezTo>
                    <a:pt x="52" y="7"/>
                    <a:pt x="52" y="7"/>
                    <a:pt x="52" y="7"/>
                  </a:cubicBezTo>
                  <a:cubicBezTo>
                    <a:pt x="51" y="7"/>
                    <a:pt x="51" y="7"/>
                    <a:pt x="51" y="7"/>
                  </a:cubicBezTo>
                  <a:cubicBezTo>
                    <a:pt x="51" y="6"/>
                    <a:pt x="50" y="6"/>
                    <a:pt x="50" y="6"/>
                  </a:cubicBezTo>
                  <a:cubicBezTo>
                    <a:pt x="49" y="7"/>
                    <a:pt x="49" y="7"/>
                    <a:pt x="48" y="7"/>
                  </a:cubicBezTo>
                  <a:cubicBezTo>
                    <a:pt x="48" y="6"/>
                    <a:pt x="47" y="6"/>
                    <a:pt x="47" y="6"/>
                  </a:cubicBezTo>
                  <a:cubicBezTo>
                    <a:pt x="47" y="6"/>
                    <a:pt x="46" y="6"/>
                    <a:pt x="46" y="6"/>
                  </a:cubicBezTo>
                  <a:cubicBezTo>
                    <a:pt x="46" y="6"/>
                    <a:pt x="46" y="6"/>
                    <a:pt x="45" y="6"/>
                  </a:cubicBezTo>
                  <a:cubicBezTo>
                    <a:pt x="45" y="6"/>
                    <a:pt x="45" y="6"/>
                    <a:pt x="45" y="6"/>
                  </a:cubicBezTo>
                  <a:cubicBezTo>
                    <a:pt x="45" y="6"/>
                    <a:pt x="45" y="6"/>
                    <a:pt x="45" y="6"/>
                  </a:cubicBezTo>
                  <a:cubicBezTo>
                    <a:pt x="44" y="7"/>
                    <a:pt x="44" y="7"/>
                    <a:pt x="44" y="7"/>
                  </a:cubicBezTo>
                  <a:cubicBezTo>
                    <a:pt x="43" y="7"/>
                    <a:pt x="42" y="7"/>
                    <a:pt x="42" y="6"/>
                  </a:cubicBezTo>
                  <a:cubicBezTo>
                    <a:pt x="41" y="6"/>
                    <a:pt x="41" y="6"/>
                    <a:pt x="41" y="6"/>
                  </a:cubicBezTo>
                  <a:cubicBezTo>
                    <a:pt x="41" y="7"/>
                    <a:pt x="41" y="7"/>
                    <a:pt x="41" y="7"/>
                  </a:cubicBezTo>
                  <a:cubicBezTo>
                    <a:pt x="40" y="7"/>
                    <a:pt x="39" y="7"/>
                    <a:pt x="39" y="6"/>
                  </a:cubicBezTo>
                  <a:cubicBezTo>
                    <a:pt x="39" y="6"/>
                    <a:pt x="38" y="6"/>
                    <a:pt x="38" y="6"/>
                  </a:cubicBezTo>
                  <a:cubicBezTo>
                    <a:pt x="38" y="6"/>
                    <a:pt x="38" y="7"/>
                    <a:pt x="38" y="7"/>
                  </a:cubicBezTo>
                  <a:cubicBezTo>
                    <a:pt x="37" y="7"/>
                    <a:pt x="36" y="7"/>
                    <a:pt x="35" y="7"/>
                  </a:cubicBezTo>
                  <a:cubicBezTo>
                    <a:pt x="35" y="7"/>
                    <a:pt x="35" y="7"/>
                    <a:pt x="35" y="7"/>
                  </a:cubicBezTo>
                  <a:cubicBezTo>
                    <a:pt x="34" y="7"/>
                    <a:pt x="34" y="7"/>
                    <a:pt x="34" y="6"/>
                  </a:cubicBezTo>
                  <a:cubicBezTo>
                    <a:pt x="34" y="6"/>
                    <a:pt x="34" y="6"/>
                    <a:pt x="34" y="5"/>
                  </a:cubicBezTo>
                  <a:cubicBezTo>
                    <a:pt x="34" y="5"/>
                    <a:pt x="34" y="5"/>
                    <a:pt x="34" y="5"/>
                  </a:cubicBezTo>
                  <a:cubicBezTo>
                    <a:pt x="34" y="5"/>
                    <a:pt x="35" y="4"/>
                    <a:pt x="35" y="4"/>
                  </a:cubicBezTo>
                  <a:cubicBezTo>
                    <a:pt x="35" y="3"/>
                    <a:pt x="35" y="3"/>
                    <a:pt x="35" y="3"/>
                  </a:cubicBezTo>
                  <a:cubicBezTo>
                    <a:pt x="35" y="3"/>
                    <a:pt x="35" y="3"/>
                    <a:pt x="35" y="3"/>
                  </a:cubicBezTo>
                  <a:close/>
                  <a:moveTo>
                    <a:pt x="97" y="2"/>
                  </a:moveTo>
                  <a:cubicBezTo>
                    <a:pt x="97" y="2"/>
                    <a:pt x="97" y="2"/>
                    <a:pt x="97" y="2"/>
                  </a:cubicBezTo>
                  <a:cubicBezTo>
                    <a:pt x="97" y="2"/>
                    <a:pt x="97" y="2"/>
                    <a:pt x="97" y="2"/>
                  </a:cubicBezTo>
                  <a:cubicBezTo>
                    <a:pt x="97" y="2"/>
                    <a:pt x="97" y="2"/>
                    <a:pt x="97" y="2"/>
                  </a:cubicBezTo>
                  <a:cubicBezTo>
                    <a:pt x="97" y="2"/>
                    <a:pt x="97" y="2"/>
                    <a:pt x="97" y="2"/>
                  </a:cubicBezTo>
                  <a:cubicBezTo>
                    <a:pt x="97" y="2"/>
                    <a:pt x="97" y="2"/>
                    <a:pt x="97" y="2"/>
                  </a:cubicBezTo>
                  <a:cubicBezTo>
                    <a:pt x="97" y="2"/>
                    <a:pt x="97" y="2"/>
                    <a:pt x="97" y="2"/>
                  </a:cubicBezTo>
                  <a:close/>
                  <a:moveTo>
                    <a:pt x="64" y="3"/>
                  </a:moveTo>
                  <a:cubicBezTo>
                    <a:pt x="64" y="2"/>
                    <a:pt x="63" y="2"/>
                    <a:pt x="63" y="2"/>
                  </a:cubicBezTo>
                  <a:cubicBezTo>
                    <a:pt x="63" y="2"/>
                    <a:pt x="63" y="3"/>
                    <a:pt x="63" y="3"/>
                  </a:cubicBezTo>
                  <a:cubicBezTo>
                    <a:pt x="63" y="3"/>
                    <a:pt x="63" y="3"/>
                    <a:pt x="64" y="3"/>
                  </a:cubicBezTo>
                  <a:cubicBezTo>
                    <a:pt x="64" y="3"/>
                    <a:pt x="64" y="3"/>
                    <a:pt x="64" y="3"/>
                  </a:cubicBezTo>
                  <a:cubicBezTo>
                    <a:pt x="64" y="3"/>
                    <a:pt x="64" y="4"/>
                    <a:pt x="64" y="4"/>
                  </a:cubicBezTo>
                  <a:cubicBezTo>
                    <a:pt x="64" y="4"/>
                    <a:pt x="64" y="4"/>
                    <a:pt x="64" y="4"/>
                  </a:cubicBezTo>
                  <a:cubicBezTo>
                    <a:pt x="64" y="4"/>
                    <a:pt x="65" y="4"/>
                    <a:pt x="65" y="4"/>
                  </a:cubicBezTo>
                  <a:cubicBezTo>
                    <a:pt x="65" y="4"/>
                    <a:pt x="65" y="3"/>
                    <a:pt x="65" y="3"/>
                  </a:cubicBezTo>
                  <a:cubicBezTo>
                    <a:pt x="64" y="3"/>
                    <a:pt x="64" y="3"/>
                    <a:pt x="64" y="3"/>
                  </a:cubicBezTo>
                  <a:cubicBezTo>
                    <a:pt x="64" y="3"/>
                    <a:pt x="64" y="3"/>
                    <a:pt x="64" y="3"/>
                  </a:cubicBezTo>
                  <a:close/>
                  <a:moveTo>
                    <a:pt x="10" y="3"/>
                  </a:moveTo>
                  <a:cubicBezTo>
                    <a:pt x="10" y="3"/>
                    <a:pt x="10" y="3"/>
                    <a:pt x="10" y="3"/>
                  </a:cubicBezTo>
                  <a:cubicBezTo>
                    <a:pt x="10" y="3"/>
                    <a:pt x="10" y="3"/>
                    <a:pt x="9" y="3"/>
                  </a:cubicBezTo>
                  <a:cubicBezTo>
                    <a:pt x="9" y="3"/>
                    <a:pt x="9" y="3"/>
                    <a:pt x="9" y="3"/>
                  </a:cubicBezTo>
                  <a:cubicBezTo>
                    <a:pt x="9" y="3"/>
                    <a:pt x="9" y="3"/>
                    <a:pt x="9" y="3"/>
                  </a:cubicBezTo>
                  <a:cubicBezTo>
                    <a:pt x="9" y="4"/>
                    <a:pt x="9" y="4"/>
                    <a:pt x="9" y="4"/>
                  </a:cubicBezTo>
                  <a:cubicBezTo>
                    <a:pt x="8" y="4"/>
                    <a:pt x="8" y="4"/>
                    <a:pt x="8" y="5"/>
                  </a:cubicBezTo>
                  <a:cubicBezTo>
                    <a:pt x="8" y="5"/>
                    <a:pt x="9" y="5"/>
                    <a:pt x="9" y="5"/>
                  </a:cubicBezTo>
                  <a:cubicBezTo>
                    <a:pt x="9" y="5"/>
                    <a:pt x="9" y="5"/>
                    <a:pt x="9" y="5"/>
                  </a:cubicBezTo>
                  <a:cubicBezTo>
                    <a:pt x="9" y="4"/>
                    <a:pt x="10" y="4"/>
                    <a:pt x="10" y="4"/>
                  </a:cubicBezTo>
                  <a:cubicBezTo>
                    <a:pt x="10" y="4"/>
                    <a:pt x="10" y="4"/>
                    <a:pt x="10" y="4"/>
                  </a:cubicBezTo>
                  <a:cubicBezTo>
                    <a:pt x="10" y="4"/>
                    <a:pt x="10" y="4"/>
                    <a:pt x="10" y="4"/>
                  </a:cubicBezTo>
                  <a:cubicBezTo>
                    <a:pt x="10" y="4"/>
                    <a:pt x="10" y="4"/>
                    <a:pt x="10" y="4"/>
                  </a:cubicBezTo>
                  <a:cubicBezTo>
                    <a:pt x="9" y="4"/>
                    <a:pt x="9" y="4"/>
                    <a:pt x="9" y="3"/>
                  </a:cubicBezTo>
                  <a:cubicBezTo>
                    <a:pt x="9" y="3"/>
                    <a:pt x="9" y="3"/>
                    <a:pt x="9" y="3"/>
                  </a:cubicBezTo>
                  <a:cubicBezTo>
                    <a:pt x="9" y="3"/>
                    <a:pt x="9" y="3"/>
                    <a:pt x="10" y="3"/>
                  </a:cubicBezTo>
                  <a:close/>
                  <a:moveTo>
                    <a:pt x="62" y="6"/>
                  </a:moveTo>
                  <a:cubicBezTo>
                    <a:pt x="61" y="6"/>
                    <a:pt x="62" y="6"/>
                    <a:pt x="62" y="7"/>
                  </a:cubicBezTo>
                  <a:cubicBezTo>
                    <a:pt x="62" y="7"/>
                    <a:pt x="62" y="7"/>
                    <a:pt x="62" y="7"/>
                  </a:cubicBezTo>
                  <a:cubicBezTo>
                    <a:pt x="63" y="6"/>
                    <a:pt x="63" y="6"/>
                    <a:pt x="63" y="6"/>
                  </a:cubicBezTo>
                  <a:cubicBezTo>
                    <a:pt x="63" y="6"/>
                    <a:pt x="63" y="6"/>
                    <a:pt x="63" y="6"/>
                  </a:cubicBezTo>
                  <a:cubicBezTo>
                    <a:pt x="63" y="5"/>
                    <a:pt x="62" y="5"/>
                    <a:pt x="62" y="5"/>
                  </a:cubicBezTo>
                  <a:cubicBezTo>
                    <a:pt x="62" y="5"/>
                    <a:pt x="62" y="5"/>
                    <a:pt x="62" y="6"/>
                  </a:cubicBezTo>
                  <a:close/>
                  <a:moveTo>
                    <a:pt x="21" y="4"/>
                  </a:moveTo>
                  <a:cubicBezTo>
                    <a:pt x="21" y="3"/>
                    <a:pt x="20" y="3"/>
                    <a:pt x="20" y="3"/>
                  </a:cubicBezTo>
                  <a:cubicBezTo>
                    <a:pt x="20" y="3"/>
                    <a:pt x="20" y="3"/>
                    <a:pt x="20" y="3"/>
                  </a:cubicBezTo>
                  <a:cubicBezTo>
                    <a:pt x="20" y="3"/>
                    <a:pt x="20" y="3"/>
                    <a:pt x="20" y="3"/>
                  </a:cubicBezTo>
                  <a:cubicBezTo>
                    <a:pt x="20" y="4"/>
                    <a:pt x="20" y="4"/>
                    <a:pt x="21" y="4"/>
                  </a:cubicBezTo>
                  <a:cubicBezTo>
                    <a:pt x="21" y="4"/>
                    <a:pt x="21" y="4"/>
                    <a:pt x="21" y="4"/>
                  </a:cubicBezTo>
                  <a:cubicBezTo>
                    <a:pt x="21" y="4"/>
                    <a:pt x="21" y="4"/>
                    <a:pt x="21" y="4"/>
                  </a:cubicBezTo>
                  <a:close/>
                  <a:moveTo>
                    <a:pt x="94" y="4"/>
                  </a:moveTo>
                  <a:cubicBezTo>
                    <a:pt x="94" y="4"/>
                    <a:pt x="94" y="4"/>
                    <a:pt x="94" y="4"/>
                  </a:cubicBezTo>
                  <a:cubicBezTo>
                    <a:pt x="94" y="5"/>
                    <a:pt x="94" y="5"/>
                    <a:pt x="94" y="5"/>
                  </a:cubicBezTo>
                  <a:cubicBezTo>
                    <a:pt x="94" y="5"/>
                    <a:pt x="95" y="5"/>
                    <a:pt x="95" y="4"/>
                  </a:cubicBezTo>
                  <a:cubicBezTo>
                    <a:pt x="95" y="4"/>
                    <a:pt x="95" y="4"/>
                    <a:pt x="95" y="4"/>
                  </a:cubicBezTo>
                  <a:cubicBezTo>
                    <a:pt x="94" y="4"/>
                    <a:pt x="94" y="4"/>
                    <a:pt x="94" y="4"/>
                  </a:cubicBezTo>
                  <a:cubicBezTo>
                    <a:pt x="94" y="4"/>
                    <a:pt x="94" y="4"/>
                    <a:pt x="94" y="4"/>
                  </a:cubicBezTo>
                  <a:close/>
                  <a:moveTo>
                    <a:pt x="83" y="2"/>
                  </a:moveTo>
                  <a:cubicBezTo>
                    <a:pt x="83" y="2"/>
                    <a:pt x="83" y="2"/>
                    <a:pt x="83" y="2"/>
                  </a:cubicBezTo>
                  <a:cubicBezTo>
                    <a:pt x="83" y="2"/>
                    <a:pt x="83" y="2"/>
                    <a:pt x="83" y="2"/>
                  </a:cubicBezTo>
                  <a:cubicBezTo>
                    <a:pt x="83" y="1"/>
                    <a:pt x="82" y="2"/>
                    <a:pt x="82" y="2"/>
                  </a:cubicBezTo>
                  <a:cubicBezTo>
                    <a:pt x="82" y="2"/>
                    <a:pt x="82" y="2"/>
                    <a:pt x="82" y="2"/>
                  </a:cubicBezTo>
                  <a:cubicBezTo>
                    <a:pt x="82" y="2"/>
                    <a:pt x="82" y="2"/>
                    <a:pt x="82" y="2"/>
                  </a:cubicBezTo>
                  <a:cubicBezTo>
                    <a:pt x="82" y="2"/>
                    <a:pt x="82" y="2"/>
                    <a:pt x="83" y="2"/>
                  </a:cubicBezTo>
                  <a:cubicBezTo>
                    <a:pt x="83" y="2"/>
                    <a:pt x="83" y="2"/>
                    <a:pt x="83" y="2"/>
                  </a:cubicBezTo>
                  <a:close/>
                  <a:moveTo>
                    <a:pt x="40" y="4"/>
                  </a:moveTo>
                  <a:cubicBezTo>
                    <a:pt x="40" y="4"/>
                    <a:pt x="40" y="4"/>
                    <a:pt x="40" y="4"/>
                  </a:cubicBezTo>
                  <a:cubicBezTo>
                    <a:pt x="40" y="4"/>
                    <a:pt x="40" y="3"/>
                    <a:pt x="39" y="3"/>
                  </a:cubicBezTo>
                  <a:cubicBezTo>
                    <a:pt x="39" y="4"/>
                    <a:pt x="39" y="4"/>
                    <a:pt x="39" y="4"/>
                  </a:cubicBezTo>
                  <a:cubicBezTo>
                    <a:pt x="39" y="4"/>
                    <a:pt x="40" y="4"/>
                    <a:pt x="40" y="4"/>
                  </a:cubicBezTo>
                  <a:close/>
                  <a:moveTo>
                    <a:pt x="43" y="6"/>
                  </a:moveTo>
                  <a:cubicBezTo>
                    <a:pt x="44" y="6"/>
                    <a:pt x="44" y="6"/>
                    <a:pt x="44" y="6"/>
                  </a:cubicBezTo>
                  <a:cubicBezTo>
                    <a:pt x="44" y="6"/>
                    <a:pt x="44" y="6"/>
                    <a:pt x="44" y="6"/>
                  </a:cubicBezTo>
                  <a:cubicBezTo>
                    <a:pt x="44" y="6"/>
                    <a:pt x="44" y="6"/>
                    <a:pt x="44" y="6"/>
                  </a:cubicBezTo>
                  <a:cubicBezTo>
                    <a:pt x="43" y="6"/>
                    <a:pt x="43" y="6"/>
                    <a:pt x="43" y="6"/>
                  </a:cubicBezTo>
                  <a:cubicBezTo>
                    <a:pt x="43" y="6"/>
                    <a:pt x="43" y="6"/>
                    <a:pt x="43" y="6"/>
                  </a:cubicBezTo>
                  <a:close/>
                  <a:moveTo>
                    <a:pt x="90" y="6"/>
                  </a:moveTo>
                  <a:cubicBezTo>
                    <a:pt x="90" y="6"/>
                    <a:pt x="91" y="6"/>
                    <a:pt x="91" y="6"/>
                  </a:cubicBezTo>
                  <a:cubicBezTo>
                    <a:pt x="91" y="6"/>
                    <a:pt x="91" y="5"/>
                    <a:pt x="91" y="5"/>
                  </a:cubicBezTo>
                  <a:cubicBezTo>
                    <a:pt x="91" y="5"/>
                    <a:pt x="91" y="5"/>
                    <a:pt x="91" y="5"/>
                  </a:cubicBezTo>
                  <a:cubicBezTo>
                    <a:pt x="91" y="5"/>
                    <a:pt x="90" y="5"/>
                    <a:pt x="90" y="6"/>
                  </a:cubicBezTo>
                  <a:cubicBezTo>
                    <a:pt x="90" y="6"/>
                    <a:pt x="90" y="6"/>
                    <a:pt x="90" y="6"/>
                  </a:cubicBezTo>
                  <a:close/>
                  <a:moveTo>
                    <a:pt x="83" y="5"/>
                  </a:moveTo>
                  <a:cubicBezTo>
                    <a:pt x="83" y="5"/>
                    <a:pt x="84" y="5"/>
                    <a:pt x="84" y="5"/>
                  </a:cubicBezTo>
                  <a:cubicBezTo>
                    <a:pt x="84" y="5"/>
                    <a:pt x="84" y="5"/>
                    <a:pt x="84" y="4"/>
                  </a:cubicBezTo>
                  <a:cubicBezTo>
                    <a:pt x="84" y="4"/>
                    <a:pt x="84" y="4"/>
                    <a:pt x="84" y="4"/>
                  </a:cubicBezTo>
                  <a:cubicBezTo>
                    <a:pt x="84" y="4"/>
                    <a:pt x="83" y="4"/>
                    <a:pt x="83" y="5"/>
                  </a:cubicBezTo>
                  <a:cubicBezTo>
                    <a:pt x="83" y="5"/>
                    <a:pt x="83" y="5"/>
                    <a:pt x="83" y="5"/>
                  </a:cubicBezTo>
                  <a:close/>
                  <a:moveTo>
                    <a:pt x="26" y="5"/>
                  </a:moveTo>
                  <a:cubicBezTo>
                    <a:pt x="26" y="5"/>
                    <a:pt x="25" y="5"/>
                    <a:pt x="25" y="5"/>
                  </a:cubicBezTo>
                  <a:cubicBezTo>
                    <a:pt x="25" y="5"/>
                    <a:pt x="25" y="5"/>
                    <a:pt x="25" y="5"/>
                  </a:cubicBezTo>
                  <a:cubicBezTo>
                    <a:pt x="26" y="5"/>
                    <a:pt x="26" y="5"/>
                    <a:pt x="26" y="5"/>
                  </a:cubicBezTo>
                  <a:cubicBezTo>
                    <a:pt x="26" y="5"/>
                    <a:pt x="26" y="5"/>
                    <a:pt x="26" y="5"/>
                  </a:cubicBezTo>
                  <a:cubicBezTo>
                    <a:pt x="26" y="5"/>
                    <a:pt x="26" y="5"/>
                    <a:pt x="26" y="5"/>
                  </a:cubicBezTo>
                  <a:cubicBezTo>
                    <a:pt x="26" y="5"/>
                    <a:pt x="26" y="5"/>
                    <a:pt x="26" y="5"/>
                  </a:cubicBezTo>
                  <a:close/>
                  <a:moveTo>
                    <a:pt x="74" y="5"/>
                  </a:moveTo>
                  <a:cubicBezTo>
                    <a:pt x="74" y="5"/>
                    <a:pt x="74" y="5"/>
                    <a:pt x="74" y="5"/>
                  </a:cubicBezTo>
                  <a:cubicBezTo>
                    <a:pt x="74" y="5"/>
                    <a:pt x="74" y="5"/>
                    <a:pt x="74" y="5"/>
                  </a:cubicBezTo>
                  <a:cubicBezTo>
                    <a:pt x="74" y="5"/>
                    <a:pt x="75" y="4"/>
                    <a:pt x="75" y="4"/>
                  </a:cubicBezTo>
                  <a:cubicBezTo>
                    <a:pt x="75" y="4"/>
                    <a:pt x="74" y="4"/>
                    <a:pt x="74" y="4"/>
                  </a:cubicBezTo>
                  <a:cubicBezTo>
                    <a:pt x="74" y="4"/>
                    <a:pt x="74" y="4"/>
                    <a:pt x="74" y="4"/>
                  </a:cubicBezTo>
                  <a:cubicBezTo>
                    <a:pt x="74" y="4"/>
                    <a:pt x="74" y="4"/>
                    <a:pt x="74" y="5"/>
                  </a:cubicBezTo>
                  <a:close/>
                  <a:moveTo>
                    <a:pt x="16" y="3"/>
                  </a:moveTo>
                  <a:cubicBezTo>
                    <a:pt x="15" y="3"/>
                    <a:pt x="15" y="3"/>
                    <a:pt x="15" y="3"/>
                  </a:cubicBezTo>
                  <a:cubicBezTo>
                    <a:pt x="15" y="3"/>
                    <a:pt x="15" y="3"/>
                    <a:pt x="15" y="3"/>
                  </a:cubicBezTo>
                  <a:cubicBezTo>
                    <a:pt x="15" y="3"/>
                    <a:pt x="15" y="3"/>
                    <a:pt x="16" y="3"/>
                  </a:cubicBezTo>
                  <a:cubicBezTo>
                    <a:pt x="16" y="3"/>
                    <a:pt x="16" y="3"/>
                    <a:pt x="16" y="3"/>
                  </a:cubicBezTo>
                  <a:cubicBezTo>
                    <a:pt x="16" y="3"/>
                    <a:pt x="16" y="3"/>
                    <a:pt x="16" y="3"/>
                  </a:cubicBezTo>
                  <a:close/>
                  <a:moveTo>
                    <a:pt x="64" y="5"/>
                  </a:moveTo>
                  <a:cubicBezTo>
                    <a:pt x="64" y="5"/>
                    <a:pt x="64" y="5"/>
                    <a:pt x="64" y="5"/>
                  </a:cubicBezTo>
                  <a:cubicBezTo>
                    <a:pt x="64" y="6"/>
                    <a:pt x="64" y="6"/>
                    <a:pt x="64" y="5"/>
                  </a:cubicBezTo>
                  <a:cubicBezTo>
                    <a:pt x="64" y="5"/>
                    <a:pt x="64" y="5"/>
                    <a:pt x="64" y="5"/>
                  </a:cubicBezTo>
                  <a:cubicBezTo>
                    <a:pt x="64" y="5"/>
                    <a:pt x="64" y="5"/>
                    <a:pt x="64" y="5"/>
                  </a:cubicBezTo>
                  <a:cubicBezTo>
                    <a:pt x="64" y="5"/>
                    <a:pt x="64" y="5"/>
                    <a:pt x="64" y="5"/>
                  </a:cubicBezTo>
                  <a:close/>
                  <a:moveTo>
                    <a:pt x="66" y="4"/>
                  </a:moveTo>
                  <a:cubicBezTo>
                    <a:pt x="66" y="4"/>
                    <a:pt x="66" y="4"/>
                    <a:pt x="66" y="4"/>
                  </a:cubicBezTo>
                  <a:cubicBezTo>
                    <a:pt x="66" y="4"/>
                    <a:pt x="66" y="4"/>
                    <a:pt x="66" y="4"/>
                  </a:cubicBezTo>
                  <a:cubicBezTo>
                    <a:pt x="66" y="4"/>
                    <a:pt x="66" y="4"/>
                    <a:pt x="66" y="4"/>
                  </a:cubicBezTo>
                  <a:cubicBezTo>
                    <a:pt x="66" y="4"/>
                    <a:pt x="65" y="4"/>
                    <a:pt x="66" y="4"/>
                  </a:cubicBezTo>
                  <a:close/>
                  <a:moveTo>
                    <a:pt x="95" y="1"/>
                  </a:moveTo>
                  <a:cubicBezTo>
                    <a:pt x="95" y="1"/>
                    <a:pt x="95" y="1"/>
                    <a:pt x="95" y="1"/>
                  </a:cubicBezTo>
                  <a:cubicBezTo>
                    <a:pt x="95" y="1"/>
                    <a:pt x="96" y="1"/>
                    <a:pt x="96" y="1"/>
                  </a:cubicBezTo>
                  <a:cubicBezTo>
                    <a:pt x="96" y="1"/>
                    <a:pt x="96" y="1"/>
                    <a:pt x="96" y="1"/>
                  </a:cubicBezTo>
                  <a:cubicBezTo>
                    <a:pt x="96" y="1"/>
                    <a:pt x="96" y="1"/>
                    <a:pt x="96" y="1"/>
                  </a:cubicBezTo>
                  <a:cubicBezTo>
                    <a:pt x="96" y="1"/>
                    <a:pt x="96" y="1"/>
                    <a:pt x="95" y="1"/>
                  </a:cubicBezTo>
                  <a:close/>
                  <a:moveTo>
                    <a:pt x="99" y="4"/>
                  </a:moveTo>
                  <a:cubicBezTo>
                    <a:pt x="99" y="4"/>
                    <a:pt x="100" y="3"/>
                    <a:pt x="100" y="3"/>
                  </a:cubicBezTo>
                  <a:cubicBezTo>
                    <a:pt x="100" y="3"/>
                    <a:pt x="100" y="3"/>
                    <a:pt x="99" y="3"/>
                  </a:cubicBezTo>
                  <a:cubicBezTo>
                    <a:pt x="99" y="3"/>
                    <a:pt x="99" y="3"/>
                    <a:pt x="99" y="3"/>
                  </a:cubicBezTo>
                  <a:cubicBezTo>
                    <a:pt x="99" y="3"/>
                    <a:pt x="99" y="3"/>
                    <a:pt x="99" y="4"/>
                  </a:cubicBezTo>
                  <a:close/>
                  <a:moveTo>
                    <a:pt x="32" y="6"/>
                  </a:moveTo>
                  <a:cubicBezTo>
                    <a:pt x="32" y="6"/>
                    <a:pt x="32" y="6"/>
                    <a:pt x="32" y="6"/>
                  </a:cubicBezTo>
                  <a:cubicBezTo>
                    <a:pt x="32" y="6"/>
                    <a:pt x="32" y="6"/>
                    <a:pt x="32" y="6"/>
                  </a:cubicBezTo>
                  <a:cubicBezTo>
                    <a:pt x="32" y="6"/>
                    <a:pt x="32" y="6"/>
                    <a:pt x="32" y="6"/>
                  </a:cubicBezTo>
                  <a:cubicBezTo>
                    <a:pt x="32" y="6"/>
                    <a:pt x="32" y="6"/>
                    <a:pt x="32" y="6"/>
                  </a:cubicBezTo>
                  <a:close/>
                  <a:moveTo>
                    <a:pt x="29" y="5"/>
                  </a:moveTo>
                  <a:cubicBezTo>
                    <a:pt x="29" y="5"/>
                    <a:pt x="29" y="5"/>
                    <a:pt x="29" y="5"/>
                  </a:cubicBezTo>
                  <a:cubicBezTo>
                    <a:pt x="29" y="5"/>
                    <a:pt x="29" y="5"/>
                    <a:pt x="29" y="5"/>
                  </a:cubicBezTo>
                  <a:close/>
                  <a:moveTo>
                    <a:pt x="9" y="2"/>
                  </a:moveTo>
                  <a:cubicBezTo>
                    <a:pt x="9" y="2"/>
                    <a:pt x="9" y="2"/>
                    <a:pt x="9" y="2"/>
                  </a:cubicBezTo>
                  <a:cubicBezTo>
                    <a:pt x="9" y="2"/>
                    <a:pt x="9" y="2"/>
                    <a:pt x="9" y="2"/>
                  </a:cubicBezTo>
                  <a:cubicBezTo>
                    <a:pt x="9" y="2"/>
                    <a:pt x="9" y="2"/>
                    <a:pt x="9" y="2"/>
                  </a:cubicBezTo>
                  <a:close/>
                  <a:moveTo>
                    <a:pt x="85" y="5"/>
                  </a:moveTo>
                  <a:cubicBezTo>
                    <a:pt x="85" y="5"/>
                    <a:pt x="85" y="5"/>
                    <a:pt x="85" y="5"/>
                  </a:cubicBezTo>
                  <a:cubicBezTo>
                    <a:pt x="85" y="5"/>
                    <a:pt x="85" y="5"/>
                    <a:pt x="85" y="5"/>
                  </a:cubicBezTo>
                  <a:cubicBezTo>
                    <a:pt x="85" y="5"/>
                    <a:pt x="85" y="5"/>
                    <a:pt x="85" y="5"/>
                  </a:cubicBezTo>
                  <a:cubicBezTo>
                    <a:pt x="85" y="5"/>
                    <a:pt x="85" y="5"/>
                    <a:pt x="85" y="5"/>
                  </a:cubicBezTo>
                  <a:close/>
                  <a:moveTo>
                    <a:pt x="83" y="3"/>
                  </a:moveTo>
                  <a:cubicBezTo>
                    <a:pt x="83" y="3"/>
                    <a:pt x="83" y="4"/>
                    <a:pt x="83" y="4"/>
                  </a:cubicBezTo>
                  <a:cubicBezTo>
                    <a:pt x="83" y="4"/>
                    <a:pt x="83" y="4"/>
                    <a:pt x="83" y="4"/>
                  </a:cubicBezTo>
                  <a:cubicBezTo>
                    <a:pt x="83" y="4"/>
                    <a:pt x="83" y="4"/>
                    <a:pt x="83" y="4"/>
                  </a:cubicBezTo>
                  <a:cubicBezTo>
                    <a:pt x="83" y="3"/>
                    <a:pt x="83" y="3"/>
                    <a:pt x="83" y="3"/>
                  </a:cubicBezTo>
                  <a:cubicBezTo>
                    <a:pt x="83" y="3"/>
                    <a:pt x="83" y="3"/>
                    <a:pt x="83" y="3"/>
                  </a:cubicBezTo>
                  <a:close/>
                  <a:moveTo>
                    <a:pt x="48" y="4"/>
                  </a:moveTo>
                  <a:cubicBezTo>
                    <a:pt x="48" y="4"/>
                    <a:pt x="48" y="4"/>
                    <a:pt x="48" y="4"/>
                  </a:cubicBezTo>
                  <a:cubicBezTo>
                    <a:pt x="47" y="4"/>
                    <a:pt x="47" y="4"/>
                    <a:pt x="48" y="4"/>
                  </a:cubicBezTo>
                  <a:cubicBezTo>
                    <a:pt x="48" y="4"/>
                    <a:pt x="48" y="4"/>
                    <a:pt x="48" y="4"/>
                  </a:cubicBezTo>
                  <a:cubicBezTo>
                    <a:pt x="48" y="4"/>
                    <a:pt x="48" y="4"/>
                    <a:pt x="48" y="4"/>
                  </a:cubicBezTo>
                  <a:close/>
                  <a:moveTo>
                    <a:pt x="51" y="2"/>
                  </a:moveTo>
                  <a:cubicBezTo>
                    <a:pt x="51" y="2"/>
                    <a:pt x="51" y="2"/>
                    <a:pt x="51" y="2"/>
                  </a:cubicBezTo>
                  <a:cubicBezTo>
                    <a:pt x="51" y="2"/>
                    <a:pt x="51" y="2"/>
                    <a:pt x="51" y="2"/>
                  </a:cubicBezTo>
                  <a:cubicBezTo>
                    <a:pt x="51" y="2"/>
                    <a:pt x="51" y="2"/>
                    <a:pt x="51" y="2"/>
                  </a:cubicBezTo>
                  <a:close/>
                  <a:moveTo>
                    <a:pt x="53" y="5"/>
                  </a:moveTo>
                  <a:cubicBezTo>
                    <a:pt x="53" y="5"/>
                    <a:pt x="53" y="5"/>
                    <a:pt x="53" y="5"/>
                  </a:cubicBezTo>
                  <a:cubicBezTo>
                    <a:pt x="53" y="5"/>
                    <a:pt x="53" y="5"/>
                    <a:pt x="53" y="5"/>
                  </a:cubicBezTo>
                  <a:close/>
                  <a:moveTo>
                    <a:pt x="80" y="5"/>
                  </a:moveTo>
                  <a:cubicBezTo>
                    <a:pt x="80" y="5"/>
                    <a:pt x="80" y="5"/>
                    <a:pt x="80" y="5"/>
                  </a:cubicBezTo>
                  <a:cubicBezTo>
                    <a:pt x="80" y="5"/>
                    <a:pt x="80" y="5"/>
                    <a:pt x="80" y="5"/>
                  </a:cubicBezTo>
                  <a:close/>
                  <a:moveTo>
                    <a:pt x="3" y="2"/>
                  </a:moveTo>
                  <a:cubicBezTo>
                    <a:pt x="3" y="3"/>
                    <a:pt x="3" y="3"/>
                    <a:pt x="3" y="3"/>
                  </a:cubicBezTo>
                  <a:cubicBezTo>
                    <a:pt x="3" y="3"/>
                    <a:pt x="3" y="3"/>
                    <a:pt x="3" y="3"/>
                  </a:cubicBezTo>
                  <a:lnTo>
                    <a:pt x="3" y="2"/>
                  </a:lnTo>
                  <a:close/>
                  <a:moveTo>
                    <a:pt x="11" y="1"/>
                  </a:moveTo>
                  <a:cubicBezTo>
                    <a:pt x="11" y="1"/>
                    <a:pt x="11" y="1"/>
                    <a:pt x="11" y="1"/>
                  </a:cubicBezTo>
                  <a:cubicBezTo>
                    <a:pt x="11" y="1"/>
                    <a:pt x="11" y="1"/>
                    <a:pt x="1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64" name="Freeform 106"/>
            <p:cNvSpPr>
              <a:spLocks noEditPoints="1"/>
            </p:cNvSpPr>
            <p:nvPr/>
          </p:nvSpPr>
          <p:spPr bwMode="auto">
            <a:xfrm>
              <a:off x="5879" y="2005"/>
              <a:ext cx="3744" cy="115"/>
            </a:xfrm>
            <a:custGeom>
              <a:avLst/>
              <a:gdLst>
                <a:gd name="T0" fmla="*/ 3 w 19"/>
                <a:gd name="T1" fmla="*/ 2 h 7"/>
                <a:gd name="T2" fmla="*/ 1 w 19"/>
                <a:gd name="T3" fmla="*/ 2 h 7"/>
                <a:gd name="T4" fmla="*/ 1 w 19"/>
                <a:gd name="T5" fmla="*/ 3 h 7"/>
                <a:gd name="T6" fmla="*/ 0 w 19"/>
                <a:gd name="T7" fmla="*/ 2 h 7"/>
                <a:gd name="T8" fmla="*/ 4 w 19"/>
                <a:gd name="T9" fmla="*/ 0 h 7"/>
                <a:gd name="T10" fmla="*/ 7 w 19"/>
                <a:gd name="T11" fmla="*/ 1 h 7"/>
                <a:gd name="T12" fmla="*/ 7 w 19"/>
                <a:gd name="T13" fmla="*/ 2 h 7"/>
                <a:gd name="T14" fmla="*/ 8 w 19"/>
                <a:gd name="T15" fmla="*/ 1 h 7"/>
                <a:gd name="T16" fmla="*/ 7 w 19"/>
                <a:gd name="T17" fmla="*/ 0 h 7"/>
                <a:gd name="T18" fmla="*/ 9 w 19"/>
                <a:gd name="T19" fmla="*/ 0 h 7"/>
                <a:gd name="T20" fmla="*/ 14 w 19"/>
                <a:gd name="T21" fmla="*/ 0 h 7"/>
                <a:gd name="T22" fmla="*/ 18 w 19"/>
                <a:gd name="T23" fmla="*/ 0 h 7"/>
                <a:gd name="T24" fmla="*/ 18 w 19"/>
                <a:gd name="T25" fmla="*/ 1 h 7"/>
                <a:gd name="T26" fmla="*/ 19 w 19"/>
                <a:gd name="T27" fmla="*/ 3 h 7"/>
                <a:gd name="T28" fmla="*/ 17 w 19"/>
                <a:gd name="T29" fmla="*/ 4 h 7"/>
                <a:gd name="T30" fmla="*/ 17 w 19"/>
                <a:gd name="T31" fmla="*/ 4 h 7"/>
                <a:gd name="T32" fmla="*/ 14 w 19"/>
                <a:gd name="T33" fmla="*/ 4 h 7"/>
                <a:gd name="T34" fmla="*/ 13 w 19"/>
                <a:gd name="T35" fmla="*/ 5 h 7"/>
                <a:gd name="T36" fmla="*/ 9 w 19"/>
                <a:gd name="T37" fmla="*/ 4 h 7"/>
                <a:gd name="T38" fmla="*/ 10 w 19"/>
                <a:gd name="T39" fmla="*/ 5 h 7"/>
                <a:gd name="T40" fmla="*/ 11 w 19"/>
                <a:gd name="T41" fmla="*/ 7 h 7"/>
                <a:gd name="T42" fmla="*/ 9 w 19"/>
                <a:gd name="T43" fmla="*/ 6 h 7"/>
                <a:gd name="T44" fmla="*/ 9 w 19"/>
                <a:gd name="T45" fmla="*/ 6 h 7"/>
                <a:gd name="T46" fmla="*/ 8 w 19"/>
                <a:gd name="T47" fmla="*/ 6 h 7"/>
                <a:gd name="T48" fmla="*/ 6 w 19"/>
                <a:gd name="T49" fmla="*/ 6 h 7"/>
                <a:gd name="T50" fmla="*/ 1 w 19"/>
                <a:gd name="T51" fmla="*/ 6 h 7"/>
                <a:gd name="T52" fmla="*/ 0 w 19"/>
                <a:gd name="T53" fmla="*/ 4 h 7"/>
                <a:gd name="T54" fmla="*/ 0 w 19"/>
                <a:gd name="T55" fmla="*/ 4 h 7"/>
                <a:gd name="T56" fmla="*/ 4 w 19"/>
                <a:gd name="T57" fmla="*/ 4 h 7"/>
                <a:gd name="T58" fmla="*/ 6 w 19"/>
                <a:gd name="T59" fmla="*/ 3 h 7"/>
                <a:gd name="T60" fmla="*/ 4 w 19"/>
                <a:gd name="T61" fmla="*/ 3 h 7"/>
                <a:gd name="T62" fmla="*/ 12 w 19"/>
                <a:gd name="T63" fmla="*/ 2 h 7"/>
                <a:gd name="T64" fmla="*/ 14 w 19"/>
                <a:gd name="T65" fmla="*/ 2 h 7"/>
                <a:gd name="T66" fmla="*/ 13 w 19"/>
                <a:gd name="T67" fmla="*/ 2 h 7"/>
                <a:gd name="T68" fmla="*/ 16 w 19"/>
                <a:gd name="T69" fmla="*/ 1 h 7"/>
                <a:gd name="T70" fmla="*/ 15 w 19"/>
                <a:gd name="T71" fmla="*/ 2 h 7"/>
                <a:gd name="T72" fmla="*/ 17 w 19"/>
                <a:gd name="T73" fmla="*/ 3 h 7"/>
                <a:gd name="T74" fmla="*/ 17 w 19"/>
                <a:gd name="T75" fmla="*/ 2 h 7"/>
                <a:gd name="T76" fmla="*/ 3 w 19"/>
                <a:gd name="T77" fmla="*/ 6 h 7"/>
                <a:gd name="T78" fmla="*/ 4 w 19"/>
                <a:gd name="T79" fmla="*/ 5 h 7"/>
                <a:gd name="T80" fmla="*/ 3 w 19"/>
                <a:gd name="T81" fmla="*/ 6 h 7"/>
                <a:gd name="T82" fmla="*/ 13 w 19"/>
                <a:gd name="T83" fmla="*/ 4 h 7"/>
                <a:gd name="T84" fmla="*/ 13 w 19"/>
                <a:gd name="T85" fmla="*/ 4 h 7"/>
                <a:gd name="T86" fmla="*/ 13 w 19"/>
                <a:gd name="T87" fmla="*/ 1 h 7"/>
                <a:gd name="T88" fmla="*/ 7 w 19"/>
                <a:gd name="T89" fmla="*/ 5 h 7"/>
                <a:gd name="T90" fmla="*/ 7 w 19"/>
                <a:gd name="T91" fmla="*/ 5 h 7"/>
                <a:gd name="T92" fmla="*/ 14 w 19"/>
                <a:gd name="T93" fmla="*/ 3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9" h="7">
                  <a:moveTo>
                    <a:pt x="2" y="3"/>
                  </a:moveTo>
                  <a:cubicBezTo>
                    <a:pt x="2" y="3"/>
                    <a:pt x="2" y="3"/>
                    <a:pt x="3" y="3"/>
                  </a:cubicBezTo>
                  <a:cubicBezTo>
                    <a:pt x="3" y="3"/>
                    <a:pt x="3" y="3"/>
                    <a:pt x="3" y="2"/>
                  </a:cubicBezTo>
                  <a:cubicBezTo>
                    <a:pt x="3" y="2"/>
                    <a:pt x="3" y="2"/>
                    <a:pt x="3" y="2"/>
                  </a:cubicBezTo>
                  <a:cubicBezTo>
                    <a:pt x="3" y="2"/>
                    <a:pt x="3" y="2"/>
                    <a:pt x="3" y="2"/>
                  </a:cubicBezTo>
                  <a:cubicBezTo>
                    <a:pt x="2" y="2"/>
                    <a:pt x="2" y="2"/>
                    <a:pt x="1" y="2"/>
                  </a:cubicBezTo>
                  <a:cubicBezTo>
                    <a:pt x="1" y="2"/>
                    <a:pt x="1" y="2"/>
                    <a:pt x="1" y="2"/>
                  </a:cubicBezTo>
                  <a:cubicBezTo>
                    <a:pt x="1" y="3"/>
                    <a:pt x="1" y="3"/>
                    <a:pt x="1" y="3"/>
                  </a:cubicBezTo>
                  <a:cubicBezTo>
                    <a:pt x="1" y="3"/>
                    <a:pt x="1" y="3"/>
                    <a:pt x="1" y="3"/>
                  </a:cubicBezTo>
                  <a:cubicBezTo>
                    <a:pt x="1" y="3"/>
                    <a:pt x="1" y="3"/>
                    <a:pt x="1" y="3"/>
                  </a:cubicBezTo>
                  <a:cubicBezTo>
                    <a:pt x="1" y="3"/>
                    <a:pt x="0" y="3"/>
                    <a:pt x="0" y="3"/>
                  </a:cubicBezTo>
                  <a:cubicBezTo>
                    <a:pt x="0" y="3"/>
                    <a:pt x="0" y="3"/>
                    <a:pt x="0" y="2"/>
                  </a:cubicBezTo>
                  <a:cubicBezTo>
                    <a:pt x="0" y="2"/>
                    <a:pt x="0" y="1"/>
                    <a:pt x="0" y="0"/>
                  </a:cubicBezTo>
                  <a:cubicBezTo>
                    <a:pt x="1" y="1"/>
                    <a:pt x="1" y="1"/>
                    <a:pt x="2" y="1"/>
                  </a:cubicBezTo>
                  <a:cubicBezTo>
                    <a:pt x="3" y="1"/>
                    <a:pt x="3" y="1"/>
                    <a:pt x="4" y="0"/>
                  </a:cubicBezTo>
                  <a:cubicBezTo>
                    <a:pt x="4" y="0"/>
                    <a:pt x="4" y="0"/>
                    <a:pt x="4" y="0"/>
                  </a:cubicBezTo>
                  <a:cubicBezTo>
                    <a:pt x="5" y="0"/>
                    <a:pt x="5" y="0"/>
                    <a:pt x="5" y="0"/>
                  </a:cubicBezTo>
                  <a:cubicBezTo>
                    <a:pt x="6" y="1"/>
                    <a:pt x="6" y="1"/>
                    <a:pt x="7" y="1"/>
                  </a:cubicBezTo>
                  <a:cubicBezTo>
                    <a:pt x="7" y="1"/>
                    <a:pt x="7" y="1"/>
                    <a:pt x="7" y="2"/>
                  </a:cubicBezTo>
                  <a:cubicBezTo>
                    <a:pt x="7" y="2"/>
                    <a:pt x="7" y="2"/>
                    <a:pt x="7" y="2"/>
                  </a:cubicBezTo>
                  <a:cubicBezTo>
                    <a:pt x="7" y="2"/>
                    <a:pt x="7" y="2"/>
                    <a:pt x="7" y="2"/>
                  </a:cubicBezTo>
                  <a:cubicBezTo>
                    <a:pt x="7" y="2"/>
                    <a:pt x="8" y="2"/>
                    <a:pt x="8" y="2"/>
                  </a:cubicBezTo>
                  <a:cubicBezTo>
                    <a:pt x="8" y="2"/>
                    <a:pt x="8" y="1"/>
                    <a:pt x="8" y="1"/>
                  </a:cubicBezTo>
                  <a:cubicBezTo>
                    <a:pt x="8" y="1"/>
                    <a:pt x="8" y="1"/>
                    <a:pt x="8" y="1"/>
                  </a:cubicBezTo>
                  <a:cubicBezTo>
                    <a:pt x="8" y="0"/>
                    <a:pt x="8" y="0"/>
                    <a:pt x="7" y="0"/>
                  </a:cubicBezTo>
                  <a:cubicBezTo>
                    <a:pt x="7" y="0"/>
                    <a:pt x="7" y="0"/>
                    <a:pt x="7" y="0"/>
                  </a:cubicBezTo>
                  <a:cubicBezTo>
                    <a:pt x="7" y="0"/>
                    <a:pt x="7" y="0"/>
                    <a:pt x="7" y="0"/>
                  </a:cubicBezTo>
                  <a:cubicBezTo>
                    <a:pt x="7" y="0"/>
                    <a:pt x="7" y="0"/>
                    <a:pt x="7" y="0"/>
                  </a:cubicBezTo>
                  <a:cubicBezTo>
                    <a:pt x="7" y="0"/>
                    <a:pt x="8" y="0"/>
                    <a:pt x="8" y="0"/>
                  </a:cubicBezTo>
                  <a:cubicBezTo>
                    <a:pt x="9" y="0"/>
                    <a:pt x="9" y="0"/>
                    <a:pt x="9" y="0"/>
                  </a:cubicBezTo>
                  <a:cubicBezTo>
                    <a:pt x="10" y="0"/>
                    <a:pt x="11" y="0"/>
                    <a:pt x="11" y="0"/>
                  </a:cubicBezTo>
                  <a:cubicBezTo>
                    <a:pt x="12" y="0"/>
                    <a:pt x="12" y="0"/>
                    <a:pt x="13" y="0"/>
                  </a:cubicBezTo>
                  <a:cubicBezTo>
                    <a:pt x="13" y="0"/>
                    <a:pt x="14" y="0"/>
                    <a:pt x="14" y="0"/>
                  </a:cubicBezTo>
                  <a:cubicBezTo>
                    <a:pt x="14" y="0"/>
                    <a:pt x="15" y="0"/>
                    <a:pt x="15" y="0"/>
                  </a:cubicBezTo>
                  <a:cubicBezTo>
                    <a:pt x="15" y="0"/>
                    <a:pt x="16" y="0"/>
                    <a:pt x="17" y="0"/>
                  </a:cubicBezTo>
                  <a:cubicBezTo>
                    <a:pt x="17" y="0"/>
                    <a:pt x="17" y="0"/>
                    <a:pt x="18" y="0"/>
                  </a:cubicBezTo>
                  <a:cubicBezTo>
                    <a:pt x="18" y="0"/>
                    <a:pt x="18" y="0"/>
                    <a:pt x="18" y="0"/>
                  </a:cubicBezTo>
                  <a:cubicBezTo>
                    <a:pt x="19" y="0"/>
                    <a:pt x="19" y="0"/>
                    <a:pt x="19" y="0"/>
                  </a:cubicBezTo>
                  <a:cubicBezTo>
                    <a:pt x="19" y="0"/>
                    <a:pt x="19" y="1"/>
                    <a:pt x="18" y="1"/>
                  </a:cubicBezTo>
                  <a:cubicBezTo>
                    <a:pt x="18" y="1"/>
                    <a:pt x="18" y="1"/>
                    <a:pt x="18" y="1"/>
                  </a:cubicBezTo>
                  <a:cubicBezTo>
                    <a:pt x="17" y="1"/>
                    <a:pt x="17" y="2"/>
                    <a:pt x="18" y="2"/>
                  </a:cubicBezTo>
                  <a:cubicBezTo>
                    <a:pt x="18" y="2"/>
                    <a:pt x="19" y="2"/>
                    <a:pt x="19" y="3"/>
                  </a:cubicBezTo>
                  <a:cubicBezTo>
                    <a:pt x="19" y="3"/>
                    <a:pt x="19" y="3"/>
                    <a:pt x="19" y="3"/>
                  </a:cubicBezTo>
                  <a:cubicBezTo>
                    <a:pt x="18" y="3"/>
                    <a:pt x="18" y="3"/>
                    <a:pt x="18" y="3"/>
                  </a:cubicBezTo>
                  <a:cubicBezTo>
                    <a:pt x="17" y="3"/>
                    <a:pt x="17" y="4"/>
                    <a:pt x="17" y="4"/>
                  </a:cubicBezTo>
                  <a:cubicBezTo>
                    <a:pt x="18" y="4"/>
                    <a:pt x="18" y="4"/>
                    <a:pt x="18" y="4"/>
                  </a:cubicBezTo>
                  <a:cubicBezTo>
                    <a:pt x="18" y="4"/>
                    <a:pt x="18" y="4"/>
                    <a:pt x="18" y="5"/>
                  </a:cubicBezTo>
                  <a:cubicBezTo>
                    <a:pt x="18" y="5"/>
                    <a:pt x="17" y="5"/>
                    <a:pt x="17" y="4"/>
                  </a:cubicBezTo>
                  <a:cubicBezTo>
                    <a:pt x="17" y="4"/>
                    <a:pt x="17" y="4"/>
                    <a:pt x="16" y="5"/>
                  </a:cubicBezTo>
                  <a:cubicBezTo>
                    <a:pt x="16" y="5"/>
                    <a:pt x="16" y="5"/>
                    <a:pt x="16" y="5"/>
                  </a:cubicBezTo>
                  <a:cubicBezTo>
                    <a:pt x="15" y="5"/>
                    <a:pt x="15" y="4"/>
                    <a:pt x="14" y="4"/>
                  </a:cubicBezTo>
                  <a:cubicBezTo>
                    <a:pt x="14" y="5"/>
                    <a:pt x="13" y="5"/>
                    <a:pt x="13" y="5"/>
                  </a:cubicBezTo>
                  <a:cubicBezTo>
                    <a:pt x="13" y="5"/>
                    <a:pt x="13" y="5"/>
                    <a:pt x="13" y="5"/>
                  </a:cubicBezTo>
                  <a:cubicBezTo>
                    <a:pt x="13" y="5"/>
                    <a:pt x="13" y="5"/>
                    <a:pt x="13" y="5"/>
                  </a:cubicBezTo>
                  <a:cubicBezTo>
                    <a:pt x="12" y="5"/>
                    <a:pt x="12" y="5"/>
                    <a:pt x="12" y="5"/>
                  </a:cubicBezTo>
                  <a:cubicBezTo>
                    <a:pt x="11" y="4"/>
                    <a:pt x="10" y="4"/>
                    <a:pt x="9" y="4"/>
                  </a:cubicBezTo>
                  <a:cubicBezTo>
                    <a:pt x="9" y="4"/>
                    <a:pt x="9" y="4"/>
                    <a:pt x="9" y="4"/>
                  </a:cubicBezTo>
                  <a:cubicBezTo>
                    <a:pt x="9" y="4"/>
                    <a:pt x="9" y="4"/>
                    <a:pt x="9" y="4"/>
                  </a:cubicBezTo>
                  <a:cubicBezTo>
                    <a:pt x="9" y="4"/>
                    <a:pt x="10" y="5"/>
                    <a:pt x="10" y="5"/>
                  </a:cubicBezTo>
                  <a:cubicBezTo>
                    <a:pt x="10" y="5"/>
                    <a:pt x="11" y="5"/>
                    <a:pt x="10" y="5"/>
                  </a:cubicBezTo>
                  <a:cubicBezTo>
                    <a:pt x="10" y="6"/>
                    <a:pt x="10" y="6"/>
                    <a:pt x="10" y="6"/>
                  </a:cubicBezTo>
                  <a:cubicBezTo>
                    <a:pt x="11" y="6"/>
                    <a:pt x="11" y="7"/>
                    <a:pt x="11" y="7"/>
                  </a:cubicBezTo>
                  <a:cubicBezTo>
                    <a:pt x="11" y="7"/>
                    <a:pt x="11" y="7"/>
                    <a:pt x="11" y="7"/>
                  </a:cubicBezTo>
                  <a:cubicBezTo>
                    <a:pt x="11" y="7"/>
                    <a:pt x="11" y="7"/>
                    <a:pt x="11" y="7"/>
                  </a:cubicBezTo>
                  <a:cubicBezTo>
                    <a:pt x="11" y="7"/>
                    <a:pt x="10" y="7"/>
                    <a:pt x="10" y="7"/>
                  </a:cubicBezTo>
                  <a:cubicBezTo>
                    <a:pt x="10" y="7"/>
                    <a:pt x="10" y="6"/>
                    <a:pt x="9" y="6"/>
                  </a:cubicBezTo>
                  <a:cubicBezTo>
                    <a:pt x="9" y="7"/>
                    <a:pt x="9" y="6"/>
                    <a:pt x="9" y="6"/>
                  </a:cubicBezTo>
                  <a:cubicBezTo>
                    <a:pt x="9" y="6"/>
                    <a:pt x="9" y="6"/>
                    <a:pt x="9" y="6"/>
                  </a:cubicBezTo>
                  <a:cubicBezTo>
                    <a:pt x="9" y="6"/>
                    <a:pt x="9" y="6"/>
                    <a:pt x="9" y="6"/>
                  </a:cubicBezTo>
                  <a:cubicBezTo>
                    <a:pt x="9" y="6"/>
                    <a:pt x="9" y="6"/>
                    <a:pt x="9" y="6"/>
                  </a:cubicBezTo>
                  <a:cubicBezTo>
                    <a:pt x="9" y="6"/>
                    <a:pt x="8" y="6"/>
                    <a:pt x="8" y="6"/>
                  </a:cubicBezTo>
                  <a:cubicBezTo>
                    <a:pt x="8" y="6"/>
                    <a:pt x="8" y="6"/>
                    <a:pt x="8" y="6"/>
                  </a:cubicBezTo>
                  <a:cubicBezTo>
                    <a:pt x="8" y="6"/>
                    <a:pt x="8" y="7"/>
                    <a:pt x="8" y="7"/>
                  </a:cubicBezTo>
                  <a:cubicBezTo>
                    <a:pt x="7" y="7"/>
                    <a:pt x="7" y="7"/>
                    <a:pt x="7" y="6"/>
                  </a:cubicBezTo>
                  <a:cubicBezTo>
                    <a:pt x="7" y="6"/>
                    <a:pt x="7" y="6"/>
                    <a:pt x="6" y="6"/>
                  </a:cubicBezTo>
                  <a:cubicBezTo>
                    <a:pt x="6" y="6"/>
                    <a:pt x="5" y="6"/>
                    <a:pt x="5" y="7"/>
                  </a:cubicBezTo>
                  <a:cubicBezTo>
                    <a:pt x="4" y="7"/>
                    <a:pt x="4" y="7"/>
                    <a:pt x="4" y="7"/>
                  </a:cubicBezTo>
                  <a:cubicBezTo>
                    <a:pt x="3" y="7"/>
                    <a:pt x="2" y="7"/>
                    <a:pt x="1" y="6"/>
                  </a:cubicBezTo>
                  <a:cubicBezTo>
                    <a:pt x="1" y="6"/>
                    <a:pt x="1" y="6"/>
                    <a:pt x="1" y="6"/>
                  </a:cubicBezTo>
                  <a:cubicBezTo>
                    <a:pt x="2" y="6"/>
                    <a:pt x="1" y="5"/>
                    <a:pt x="1" y="5"/>
                  </a:cubicBezTo>
                  <a:cubicBezTo>
                    <a:pt x="1" y="5"/>
                    <a:pt x="1" y="4"/>
                    <a:pt x="0" y="4"/>
                  </a:cubicBezTo>
                  <a:cubicBezTo>
                    <a:pt x="0" y="4"/>
                    <a:pt x="0" y="4"/>
                    <a:pt x="0" y="4"/>
                  </a:cubicBezTo>
                  <a:cubicBezTo>
                    <a:pt x="0" y="4"/>
                    <a:pt x="0" y="4"/>
                    <a:pt x="0" y="4"/>
                  </a:cubicBezTo>
                  <a:cubicBezTo>
                    <a:pt x="0" y="4"/>
                    <a:pt x="0" y="4"/>
                    <a:pt x="0" y="4"/>
                  </a:cubicBezTo>
                  <a:cubicBezTo>
                    <a:pt x="0" y="3"/>
                    <a:pt x="1" y="3"/>
                    <a:pt x="1" y="3"/>
                  </a:cubicBezTo>
                  <a:cubicBezTo>
                    <a:pt x="1" y="3"/>
                    <a:pt x="1" y="3"/>
                    <a:pt x="2" y="3"/>
                  </a:cubicBezTo>
                  <a:close/>
                  <a:moveTo>
                    <a:pt x="4" y="4"/>
                  </a:moveTo>
                  <a:cubicBezTo>
                    <a:pt x="4" y="4"/>
                    <a:pt x="4" y="4"/>
                    <a:pt x="4" y="4"/>
                  </a:cubicBezTo>
                  <a:cubicBezTo>
                    <a:pt x="5" y="4"/>
                    <a:pt x="5" y="4"/>
                    <a:pt x="6" y="4"/>
                  </a:cubicBezTo>
                  <a:cubicBezTo>
                    <a:pt x="6" y="3"/>
                    <a:pt x="6" y="3"/>
                    <a:pt x="6" y="3"/>
                  </a:cubicBezTo>
                  <a:cubicBezTo>
                    <a:pt x="6" y="3"/>
                    <a:pt x="5" y="3"/>
                    <a:pt x="5" y="3"/>
                  </a:cubicBezTo>
                  <a:cubicBezTo>
                    <a:pt x="5" y="3"/>
                    <a:pt x="5" y="3"/>
                    <a:pt x="5" y="3"/>
                  </a:cubicBezTo>
                  <a:cubicBezTo>
                    <a:pt x="4" y="3"/>
                    <a:pt x="4" y="3"/>
                    <a:pt x="4" y="3"/>
                  </a:cubicBezTo>
                  <a:cubicBezTo>
                    <a:pt x="4" y="3"/>
                    <a:pt x="4" y="4"/>
                    <a:pt x="4" y="4"/>
                  </a:cubicBezTo>
                  <a:close/>
                  <a:moveTo>
                    <a:pt x="12" y="1"/>
                  </a:moveTo>
                  <a:cubicBezTo>
                    <a:pt x="12" y="2"/>
                    <a:pt x="12" y="2"/>
                    <a:pt x="12" y="2"/>
                  </a:cubicBezTo>
                  <a:cubicBezTo>
                    <a:pt x="12" y="2"/>
                    <a:pt x="12" y="2"/>
                    <a:pt x="12" y="2"/>
                  </a:cubicBezTo>
                  <a:cubicBezTo>
                    <a:pt x="12" y="2"/>
                    <a:pt x="13" y="3"/>
                    <a:pt x="14" y="3"/>
                  </a:cubicBezTo>
                  <a:cubicBezTo>
                    <a:pt x="14" y="3"/>
                    <a:pt x="14" y="2"/>
                    <a:pt x="14" y="2"/>
                  </a:cubicBezTo>
                  <a:cubicBezTo>
                    <a:pt x="15" y="2"/>
                    <a:pt x="15" y="2"/>
                    <a:pt x="14" y="2"/>
                  </a:cubicBezTo>
                  <a:cubicBezTo>
                    <a:pt x="14" y="2"/>
                    <a:pt x="14" y="2"/>
                    <a:pt x="14" y="2"/>
                  </a:cubicBezTo>
                  <a:cubicBezTo>
                    <a:pt x="13" y="2"/>
                    <a:pt x="13" y="2"/>
                    <a:pt x="13" y="2"/>
                  </a:cubicBezTo>
                  <a:cubicBezTo>
                    <a:pt x="13" y="2"/>
                    <a:pt x="13" y="2"/>
                    <a:pt x="13" y="2"/>
                  </a:cubicBezTo>
                  <a:cubicBezTo>
                    <a:pt x="12" y="2"/>
                    <a:pt x="12" y="1"/>
                    <a:pt x="12" y="1"/>
                  </a:cubicBezTo>
                  <a:close/>
                  <a:moveTo>
                    <a:pt x="16" y="1"/>
                  </a:moveTo>
                  <a:cubicBezTo>
                    <a:pt x="16" y="1"/>
                    <a:pt x="16" y="1"/>
                    <a:pt x="16" y="1"/>
                  </a:cubicBezTo>
                  <a:cubicBezTo>
                    <a:pt x="16" y="1"/>
                    <a:pt x="16" y="1"/>
                    <a:pt x="16" y="1"/>
                  </a:cubicBezTo>
                  <a:cubicBezTo>
                    <a:pt x="15" y="1"/>
                    <a:pt x="15" y="1"/>
                    <a:pt x="15" y="2"/>
                  </a:cubicBezTo>
                  <a:cubicBezTo>
                    <a:pt x="15" y="2"/>
                    <a:pt x="15" y="2"/>
                    <a:pt x="15" y="2"/>
                  </a:cubicBezTo>
                  <a:cubicBezTo>
                    <a:pt x="15" y="2"/>
                    <a:pt x="16" y="3"/>
                    <a:pt x="16" y="3"/>
                  </a:cubicBezTo>
                  <a:cubicBezTo>
                    <a:pt x="16" y="3"/>
                    <a:pt x="17" y="3"/>
                    <a:pt x="17" y="3"/>
                  </a:cubicBezTo>
                  <a:cubicBezTo>
                    <a:pt x="17" y="3"/>
                    <a:pt x="17" y="3"/>
                    <a:pt x="17" y="3"/>
                  </a:cubicBezTo>
                  <a:cubicBezTo>
                    <a:pt x="17" y="3"/>
                    <a:pt x="17" y="2"/>
                    <a:pt x="17" y="2"/>
                  </a:cubicBezTo>
                  <a:cubicBezTo>
                    <a:pt x="17" y="2"/>
                    <a:pt x="17" y="2"/>
                    <a:pt x="17" y="2"/>
                  </a:cubicBezTo>
                  <a:cubicBezTo>
                    <a:pt x="16" y="2"/>
                    <a:pt x="16" y="2"/>
                    <a:pt x="16" y="2"/>
                  </a:cubicBezTo>
                  <a:cubicBezTo>
                    <a:pt x="16" y="2"/>
                    <a:pt x="16" y="1"/>
                    <a:pt x="16" y="1"/>
                  </a:cubicBezTo>
                  <a:close/>
                  <a:moveTo>
                    <a:pt x="3" y="6"/>
                  </a:moveTo>
                  <a:cubicBezTo>
                    <a:pt x="3" y="7"/>
                    <a:pt x="3" y="7"/>
                    <a:pt x="4" y="6"/>
                  </a:cubicBezTo>
                  <a:cubicBezTo>
                    <a:pt x="4" y="6"/>
                    <a:pt x="4" y="6"/>
                    <a:pt x="4" y="5"/>
                  </a:cubicBezTo>
                  <a:cubicBezTo>
                    <a:pt x="4" y="5"/>
                    <a:pt x="4" y="5"/>
                    <a:pt x="4" y="5"/>
                  </a:cubicBezTo>
                  <a:cubicBezTo>
                    <a:pt x="3" y="5"/>
                    <a:pt x="3" y="5"/>
                    <a:pt x="3" y="5"/>
                  </a:cubicBezTo>
                  <a:cubicBezTo>
                    <a:pt x="3" y="5"/>
                    <a:pt x="3" y="6"/>
                    <a:pt x="2" y="6"/>
                  </a:cubicBezTo>
                  <a:cubicBezTo>
                    <a:pt x="3" y="6"/>
                    <a:pt x="3" y="6"/>
                    <a:pt x="3" y="6"/>
                  </a:cubicBezTo>
                  <a:close/>
                  <a:moveTo>
                    <a:pt x="13" y="4"/>
                  </a:moveTo>
                  <a:cubicBezTo>
                    <a:pt x="13" y="4"/>
                    <a:pt x="13" y="4"/>
                    <a:pt x="13" y="4"/>
                  </a:cubicBezTo>
                  <a:cubicBezTo>
                    <a:pt x="13" y="4"/>
                    <a:pt x="13" y="4"/>
                    <a:pt x="13" y="4"/>
                  </a:cubicBezTo>
                  <a:cubicBezTo>
                    <a:pt x="13" y="3"/>
                    <a:pt x="12" y="3"/>
                    <a:pt x="12" y="3"/>
                  </a:cubicBezTo>
                  <a:cubicBezTo>
                    <a:pt x="12" y="3"/>
                    <a:pt x="12" y="3"/>
                    <a:pt x="12" y="3"/>
                  </a:cubicBezTo>
                  <a:cubicBezTo>
                    <a:pt x="12" y="4"/>
                    <a:pt x="12" y="4"/>
                    <a:pt x="13" y="4"/>
                  </a:cubicBezTo>
                  <a:close/>
                  <a:moveTo>
                    <a:pt x="12" y="1"/>
                  </a:moveTo>
                  <a:cubicBezTo>
                    <a:pt x="12" y="1"/>
                    <a:pt x="12" y="1"/>
                    <a:pt x="13" y="1"/>
                  </a:cubicBezTo>
                  <a:cubicBezTo>
                    <a:pt x="13" y="1"/>
                    <a:pt x="13" y="1"/>
                    <a:pt x="13" y="1"/>
                  </a:cubicBezTo>
                  <a:cubicBezTo>
                    <a:pt x="13" y="1"/>
                    <a:pt x="13" y="1"/>
                    <a:pt x="13" y="1"/>
                  </a:cubicBezTo>
                  <a:cubicBezTo>
                    <a:pt x="13" y="1"/>
                    <a:pt x="12" y="1"/>
                    <a:pt x="12" y="1"/>
                  </a:cubicBezTo>
                  <a:close/>
                  <a:moveTo>
                    <a:pt x="7" y="5"/>
                  </a:moveTo>
                  <a:cubicBezTo>
                    <a:pt x="7" y="5"/>
                    <a:pt x="6" y="5"/>
                    <a:pt x="6" y="5"/>
                  </a:cubicBezTo>
                  <a:cubicBezTo>
                    <a:pt x="6" y="5"/>
                    <a:pt x="6" y="5"/>
                    <a:pt x="7" y="5"/>
                  </a:cubicBezTo>
                  <a:cubicBezTo>
                    <a:pt x="7" y="5"/>
                    <a:pt x="7" y="5"/>
                    <a:pt x="7" y="5"/>
                  </a:cubicBezTo>
                  <a:cubicBezTo>
                    <a:pt x="7" y="5"/>
                    <a:pt x="7" y="5"/>
                    <a:pt x="7" y="5"/>
                  </a:cubicBezTo>
                  <a:close/>
                  <a:moveTo>
                    <a:pt x="14" y="4"/>
                  </a:moveTo>
                  <a:cubicBezTo>
                    <a:pt x="14" y="3"/>
                    <a:pt x="14" y="3"/>
                    <a:pt x="14" y="3"/>
                  </a:cubicBezTo>
                  <a:cubicBezTo>
                    <a:pt x="14" y="4"/>
                    <a:pt x="14" y="4"/>
                    <a:pt x="14"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65" name="Freeform 107"/>
            <p:cNvSpPr>
              <a:spLocks noEditPoints="1"/>
            </p:cNvSpPr>
            <p:nvPr/>
          </p:nvSpPr>
          <p:spPr bwMode="auto">
            <a:xfrm>
              <a:off x="6135" y="1995"/>
              <a:ext cx="215" cy="125"/>
            </a:xfrm>
            <a:custGeom>
              <a:avLst/>
              <a:gdLst>
                <a:gd name="T0" fmla="*/ 2 w 16"/>
                <a:gd name="T1" fmla="*/ 2 h 7"/>
                <a:gd name="T2" fmla="*/ 2 w 16"/>
                <a:gd name="T3" fmla="*/ 1 h 7"/>
                <a:gd name="T4" fmla="*/ 3 w 16"/>
                <a:gd name="T5" fmla="*/ 2 h 7"/>
                <a:gd name="T6" fmla="*/ 5 w 16"/>
                <a:gd name="T7" fmla="*/ 2 h 7"/>
                <a:gd name="T8" fmla="*/ 5 w 16"/>
                <a:gd name="T9" fmla="*/ 1 h 7"/>
                <a:gd name="T10" fmla="*/ 7 w 16"/>
                <a:gd name="T11" fmla="*/ 0 h 7"/>
                <a:gd name="T12" fmla="*/ 8 w 16"/>
                <a:gd name="T13" fmla="*/ 0 h 7"/>
                <a:gd name="T14" fmla="*/ 10 w 16"/>
                <a:gd name="T15" fmla="*/ 1 h 7"/>
                <a:gd name="T16" fmla="*/ 11 w 16"/>
                <a:gd name="T17" fmla="*/ 1 h 7"/>
                <a:gd name="T18" fmla="*/ 10 w 16"/>
                <a:gd name="T19" fmla="*/ 2 h 7"/>
                <a:gd name="T20" fmla="*/ 9 w 16"/>
                <a:gd name="T21" fmla="*/ 2 h 7"/>
                <a:gd name="T22" fmla="*/ 11 w 16"/>
                <a:gd name="T23" fmla="*/ 3 h 7"/>
                <a:gd name="T24" fmla="*/ 12 w 16"/>
                <a:gd name="T25" fmla="*/ 2 h 7"/>
                <a:gd name="T26" fmla="*/ 13 w 16"/>
                <a:gd name="T27" fmla="*/ 3 h 7"/>
                <a:gd name="T28" fmla="*/ 16 w 16"/>
                <a:gd name="T29" fmla="*/ 3 h 7"/>
                <a:gd name="T30" fmla="*/ 15 w 16"/>
                <a:gd name="T31" fmla="*/ 3 h 7"/>
                <a:gd name="T32" fmla="*/ 13 w 16"/>
                <a:gd name="T33" fmla="*/ 5 h 7"/>
                <a:gd name="T34" fmla="*/ 12 w 16"/>
                <a:gd name="T35" fmla="*/ 5 h 7"/>
                <a:gd name="T36" fmla="*/ 10 w 16"/>
                <a:gd name="T37" fmla="*/ 4 h 7"/>
                <a:gd name="T38" fmla="*/ 9 w 16"/>
                <a:gd name="T39" fmla="*/ 3 h 7"/>
                <a:gd name="T40" fmla="*/ 8 w 16"/>
                <a:gd name="T41" fmla="*/ 3 h 7"/>
                <a:gd name="T42" fmla="*/ 6 w 16"/>
                <a:gd name="T43" fmla="*/ 3 h 7"/>
                <a:gd name="T44" fmla="*/ 5 w 16"/>
                <a:gd name="T45" fmla="*/ 3 h 7"/>
                <a:gd name="T46" fmla="*/ 5 w 16"/>
                <a:gd name="T47" fmla="*/ 3 h 7"/>
                <a:gd name="T48" fmla="*/ 7 w 16"/>
                <a:gd name="T49" fmla="*/ 4 h 7"/>
                <a:gd name="T50" fmla="*/ 8 w 16"/>
                <a:gd name="T51" fmla="*/ 5 h 7"/>
                <a:gd name="T52" fmla="*/ 6 w 16"/>
                <a:gd name="T53" fmla="*/ 6 h 7"/>
                <a:gd name="T54" fmla="*/ 3 w 16"/>
                <a:gd name="T55" fmla="*/ 6 h 7"/>
                <a:gd name="T56" fmla="*/ 3 w 16"/>
                <a:gd name="T57" fmla="*/ 6 h 7"/>
                <a:gd name="T58" fmla="*/ 1 w 16"/>
                <a:gd name="T59" fmla="*/ 6 h 7"/>
                <a:gd name="T60" fmla="*/ 0 w 16"/>
                <a:gd name="T61" fmla="*/ 5 h 7"/>
                <a:gd name="T62" fmla="*/ 1 w 16"/>
                <a:gd name="T63" fmla="*/ 5 h 7"/>
                <a:gd name="T64" fmla="*/ 2 w 16"/>
                <a:gd name="T65" fmla="*/ 3 h 7"/>
                <a:gd name="T66" fmla="*/ 1 w 16"/>
                <a:gd name="T67" fmla="*/ 3 h 7"/>
                <a:gd name="T68" fmla="*/ 5 w 16"/>
                <a:gd name="T69" fmla="*/ 4 h 7"/>
                <a:gd name="T70" fmla="*/ 5 w 16"/>
                <a:gd name="T71" fmla="*/ 4 h 7"/>
                <a:gd name="T72" fmla="*/ 6 w 16"/>
                <a:gd name="T73" fmla="*/ 4 h 7"/>
                <a:gd name="T74" fmla="*/ 7 w 16"/>
                <a:gd name="T75" fmla="*/ 5 h 7"/>
                <a:gd name="T76" fmla="*/ 6 w 16"/>
                <a:gd name="T77" fmla="*/ 4 h 7"/>
                <a:gd name="T78" fmla="*/ 7 w 16"/>
                <a:gd name="T79" fmla="*/ 2 h 7"/>
                <a:gd name="T80" fmla="*/ 7 w 16"/>
                <a:gd name="T81" fmla="*/ 2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6" h="7">
                  <a:moveTo>
                    <a:pt x="1" y="3"/>
                  </a:moveTo>
                  <a:cubicBezTo>
                    <a:pt x="1" y="3"/>
                    <a:pt x="1" y="3"/>
                    <a:pt x="2" y="2"/>
                  </a:cubicBezTo>
                  <a:cubicBezTo>
                    <a:pt x="2" y="2"/>
                    <a:pt x="2" y="2"/>
                    <a:pt x="2" y="2"/>
                  </a:cubicBezTo>
                  <a:cubicBezTo>
                    <a:pt x="1" y="2"/>
                    <a:pt x="2" y="1"/>
                    <a:pt x="2" y="1"/>
                  </a:cubicBezTo>
                  <a:cubicBezTo>
                    <a:pt x="2" y="1"/>
                    <a:pt x="2" y="1"/>
                    <a:pt x="2" y="1"/>
                  </a:cubicBezTo>
                  <a:cubicBezTo>
                    <a:pt x="3" y="2"/>
                    <a:pt x="3" y="2"/>
                    <a:pt x="3" y="2"/>
                  </a:cubicBezTo>
                  <a:cubicBezTo>
                    <a:pt x="3" y="1"/>
                    <a:pt x="4" y="2"/>
                    <a:pt x="4" y="2"/>
                  </a:cubicBezTo>
                  <a:cubicBezTo>
                    <a:pt x="4" y="2"/>
                    <a:pt x="5" y="2"/>
                    <a:pt x="5" y="2"/>
                  </a:cubicBezTo>
                  <a:cubicBezTo>
                    <a:pt x="5" y="1"/>
                    <a:pt x="5" y="1"/>
                    <a:pt x="5" y="1"/>
                  </a:cubicBezTo>
                  <a:cubicBezTo>
                    <a:pt x="5" y="1"/>
                    <a:pt x="5" y="1"/>
                    <a:pt x="5" y="1"/>
                  </a:cubicBezTo>
                  <a:cubicBezTo>
                    <a:pt x="5" y="1"/>
                    <a:pt x="5" y="0"/>
                    <a:pt x="5" y="1"/>
                  </a:cubicBezTo>
                  <a:cubicBezTo>
                    <a:pt x="6" y="1"/>
                    <a:pt x="6" y="1"/>
                    <a:pt x="7" y="0"/>
                  </a:cubicBezTo>
                  <a:cubicBezTo>
                    <a:pt x="7" y="0"/>
                    <a:pt x="7" y="0"/>
                    <a:pt x="7" y="0"/>
                  </a:cubicBezTo>
                  <a:cubicBezTo>
                    <a:pt x="8" y="0"/>
                    <a:pt x="8" y="0"/>
                    <a:pt x="8" y="0"/>
                  </a:cubicBezTo>
                  <a:cubicBezTo>
                    <a:pt x="9" y="1"/>
                    <a:pt x="9" y="1"/>
                    <a:pt x="10" y="1"/>
                  </a:cubicBezTo>
                  <a:cubicBezTo>
                    <a:pt x="10" y="0"/>
                    <a:pt x="10" y="1"/>
                    <a:pt x="10" y="1"/>
                  </a:cubicBezTo>
                  <a:cubicBezTo>
                    <a:pt x="10" y="1"/>
                    <a:pt x="11" y="1"/>
                    <a:pt x="11" y="1"/>
                  </a:cubicBezTo>
                  <a:cubicBezTo>
                    <a:pt x="11" y="1"/>
                    <a:pt x="11" y="1"/>
                    <a:pt x="11" y="1"/>
                  </a:cubicBezTo>
                  <a:cubicBezTo>
                    <a:pt x="11" y="1"/>
                    <a:pt x="11" y="2"/>
                    <a:pt x="10" y="2"/>
                  </a:cubicBezTo>
                  <a:cubicBezTo>
                    <a:pt x="10" y="2"/>
                    <a:pt x="10" y="2"/>
                    <a:pt x="10" y="2"/>
                  </a:cubicBezTo>
                  <a:cubicBezTo>
                    <a:pt x="9" y="2"/>
                    <a:pt x="9" y="2"/>
                    <a:pt x="9" y="2"/>
                  </a:cubicBezTo>
                  <a:cubicBezTo>
                    <a:pt x="9" y="2"/>
                    <a:pt x="9" y="2"/>
                    <a:pt x="9" y="2"/>
                  </a:cubicBezTo>
                  <a:cubicBezTo>
                    <a:pt x="10" y="3"/>
                    <a:pt x="10" y="3"/>
                    <a:pt x="11" y="3"/>
                  </a:cubicBezTo>
                  <a:cubicBezTo>
                    <a:pt x="11" y="3"/>
                    <a:pt x="11" y="3"/>
                    <a:pt x="11" y="3"/>
                  </a:cubicBezTo>
                  <a:cubicBezTo>
                    <a:pt x="11" y="3"/>
                    <a:pt x="11" y="2"/>
                    <a:pt x="11" y="2"/>
                  </a:cubicBezTo>
                  <a:cubicBezTo>
                    <a:pt x="11" y="2"/>
                    <a:pt x="12" y="2"/>
                    <a:pt x="12" y="2"/>
                  </a:cubicBezTo>
                  <a:cubicBezTo>
                    <a:pt x="12" y="3"/>
                    <a:pt x="12" y="3"/>
                    <a:pt x="12" y="3"/>
                  </a:cubicBezTo>
                  <a:cubicBezTo>
                    <a:pt x="13" y="4"/>
                    <a:pt x="13" y="4"/>
                    <a:pt x="13" y="3"/>
                  </a:cubicBezTo>
                  <a:cubicBezTo>
                    <a:pt x="14" y="3"/>
                    <a:pt x="14" y="3"/>
                    <a:pt x="15" y="2"/>
                  </a:cubicBezTo>
                  <a:cubicBezTo>
                    <a:pt x="15" y="2"/>
                    <a:pt x="16" y="3"/>
                    <a:pt x="16" y="3"/>
                  </a:cubicBezTo>
                  <a:cubicBezTo>
                    <a:pt x="16" y="3"/>
                    <a:pt x="16" y="3"/>
                    <a:pt x="16" y="3"/>
                  </a:cubicBezTo>
                  <a:cubicBezTo>
                    <a:pt x="15" y="3"/>
                    <a:pt x="15" y="3"/>
                    <a:pt x="15" y="3"/>
                  </a:cubicBezTo>
                  <a:cubicBezTo>
                    <a:pt x="14" y="3"/>
                    <a:pt x="14" y="4"/>
                    <a:pt x="14" y="4"/>
                  </a:cubicBezTo>
                  <a:cubicBezTo>
                    <a:pt x="14" y="4"/>
                    <a:pt x="13" y="4"/>
                    <a:pt x="13" y="5"/>
                  </a:cubicBezTo>
                  <a:cubicBezTo>
                    <a:pt x="13" y="5"/>
                    <a:pt x="13" y="5"/>
                    <a:pt x="13" y="5"/>
                  </a:cubicBezTo>
                  <a:cubicBezTo>
                    <a:pt x="13" y="4"/>
                    <a:pt x="13" y="4"/>
                    <a:pt x="12" y="5"/>
                  </a:cubicBezTo>
                  <a:cubicBezTo>
                    <a:pt x="12" y="5"/>
                    <a:pt x="12" y="5"/>
                    <a:pt x="11" y="5"/>
                  </a:cubicBezTo>
                  <a:cubicBezTo>
                    <a:pt x="11" y="4"/>
                    <a:pt x="11" y="4"/>
                    <a:pt x="10" y="4"/>
                  </a:cubicBezTo>
                  <a:cubicBezTo>
                    <a:pt x="10" y="4"/>
                    <a:pt x="10" y="3"/>
                    <a:pt x="9" y="3"/>
                  </a:cubicBezTo>
                  <a:cubicBezTo>
                    <a:pt x="9" y="3"/>
                    <a:pt x="9" y="3"/>
                    <a:pt x="9" y="3"/>
                  </a:cubicBezTo>
                  <a:cubicBezTo>
                    <a:pt x="8" y="3"/>
                    <a:pt x="8" y="3"/>
                    <a:pt x="8" y="3"/>
                  </a:cubicBezTo>
                  <a:cubicBezTo>
                    <a:pt x="8" y="3"/>
                    <a:pt x="8" y="3"/>
                    <a:pt x="8" y="3"/>
                  </a:cubicBezTo>
                  <a:cubicBezTo>
                    <a:pt x="8" y="2"/>
                    <a:pt x="8" y="2"/>
                    <a:pt x="7" y="2"/>
                  </a:cubicBezTo>
                  <a:cubicBezTo>
                    <a:pt x="7" y="3"/>
                    <a:pt x="7" y="3"/>
                    <a:pt x="6" y="3"/>
                  </a:cubicBezTo>
                  <a:cubicBezTo>
                    <a:pt x="6" y="3"/>
                    <a:pt x="6" y="3"/>
                    <a:pt x="6" y="3"/>
                  </a:cubicBezTo>
                  <a:cubicBezTo>
                    <a:pt x="5" y="3"/>
                    <a:pt x="5" y="3"/>
                    <a:pt x="5" y="3"/>
                  </a:cubicBezTo>
                  <a:cubicBezTo>
                    <a:pt x="4" y="3"/>
                    <a:pt x="4" y="3"/>
                    <a:pt x="4" y="3"/>
                  </a:cubicBezTo>
                  <a:cubicBezTo>
                    <a:pt x="4" y="3"/>
                    <a:pt x="5" y="3"/>
                    <a:pt x="5" y="3"/>
                  </a:cubicBezTo>
                  <a:cubicBezTo>
                    <a:pt x="5" y="3"/>
                    <a:pt x="6" y="4"/>
                    <a:pt x="6" y="3"/>
                  </a:cubicBezTo>
                  <a:cubicBezTo>
                    <a:pt x="7" y="3"/>
                    <a:pt x="7" y="3"/>
                    <a:pt x="7" y="4"/>
                  </a:cubicBezTo>
                  <a:cubicBezTo>
                    <a:pt x="7" y="4"/>
                    <a:pt x="8" y="4"/>
                    <a:pt x="8" y="4"/>
                  </a:cubicBezTo>
                  <a:cubicBezTo>
                    <a:pt x="8" y="4"/>
                    <a:pt x="8" y="5"/>
                    <a:pt x="8" y="5"/>
                  </a:cubicBezTo>
                  <a:cubicBezTo>
                    <a:pt x="7" y="5"/>
                    <a:pt x="7" y="5"/>
                    <a:pt x="7" y="5"/>
                  </a:cubicBezTo>
                  <a:cubicBezTo>
                    <a:pt x="7" y="5"/>
                    <a:pt x="6" y="5"/>
                    <a:pt x="6" y="6"/>
                  </a:cubicBezTo>
                  <a:cubicBezTo>
                    <a:pt x="6" y="6"/>
                    <a:pt x="6" y="6"/>
                    <a:pt x="5" y="6"/>
                  </a:cubicBezTo>
                  <a:cubicBezTo>
                    <a:pt x="5" y="6"/>
                    <a:pt x="4" y="6"/>
                    <a:pt x="3" y="6"/>
                  </a:cubicBezTo>
                  <a:cubicBezTo>
                    <a:pt x="3" y="6"/>
                    <a:pt x="3" y="6"/>
                    <a:pt x="3" y="6"/>
                  </a:cubicBezTo>
                  <a:cubicBezTo>
                    <a:pt x="3" y="6"/>
                    <a:pt x="3" y="6"/>
                    <a:pt x="3" y="6"/>
                  </a:cubicBezTo>
                  <a:cubicBezTo>
                    <a:pt x="3" y="6"/>
                    <a:pt x="3" y="7"/>
                    <a:pt x="2" y="6"/>
                  </a:cubicBezTo>
                  <a:cubicBezTo>
                    <a:pt x="2" y="6"/>
                    <a:pt x="1" y="6"/>
                    <a:pt x="1" y="6"/>
                  </a:cubicBezTo>
                  <a:cubicBezTo>
                    <a:pt x="1" y="5"/>
                    <a:pt x="1" y="6"/>
                    <a:pt x="0" y="6"/>
                  </a:cubicBezTo>
                  <a:cubicBezTo>
                    <a:pt x="0" y="6"/>
                    <a:pt x="0" y="5"/>
                    <a:pt x="0" y="5"/>
                  </a:cubicBezTo>
                  <a:cubicBezTo>
                    <a:pt x="0" y="5"/>
                    <a:pt x="0" y="5"/>
                    <a:pt x="0" y="5"/>
                  </a:cubicBezTo>
                  <a:cubicBezTo>
                    <a:pt x="1" y="5"/>
                    <a:pt x="1" y="5"/>
                    <a:pt x="1" y="5"/>
                  </a:cubicBezTo>
                  <a:cubicBezTo>
                    <a:pt x="2" y="5"/>
                    <a:pt x="2" y="5"/>
                    <a:pt x="2" y="4"/>
                  </a:cubicBezTo>
                  <a:cubicBezTo>
                    <a:pt x="2" y="4"/>
                    <a:pt x="2" y="4"/>
                    <a:pt x="2" y="3"/>
                  </a:cubicBezTo>
                  <a:cubicBezTo>
                    <a:pt x="2" y="3"/>
                    <a:pt x="2" y="3"/>
                    <a:pt x="2" y="3"/>
                  </a:cubicBezTo>
                  <a:cubicBezTo>
                    <a:pt x="1" y="3"/>
                    <a:pt x="1" y="3"/>
                    <a:pt x="1" y="3"/>
                  </a:cubicBezTo>
                  <a:close/>
                  <a:moveTo>
                    <a:pt x="5" y="4"/>
                  </a:moveTo>
                  <a:cubicBezTo>
                    <a:pt x="5" y="4"/>
                    <a:pt x="5" y="4"/>
                    <a:pt x="5" y="4"/>
                  </a:cubicBezTo>
                  <a:cubicBezTo>
                    <a:pt x="5" y="5"/>
                    <a:pt x="5" y="5"/>
                    <a:pt x="5" y="5"/>
                  </a:cubicBezTo>
                  <a:cubicBezTo>
                    <a:pt x="5" y="5"/>
                    <a:pt x="5" y="5"/>
                    <a:pt x="5" y="4"/>
                  </a:cubicBezTo>
                  <a:cubicBezTo>
                    <a:pt x="5" y="4"/>
                    <a:pt x="5" y="4"/>
                    <a:pt x="5" y="4"/>
                  </a:cubicBezTo>
                  <a:close/>
                  <a:moveTo>
                    <a:pt x="6" y="4"/>
                  </a:moveTo>
                  <a:cubicBezTo>
                    <a:pt x="6" y="4"/>
                    <a:pt x="6" y="4"/>
                    <a:pt x="6" y="4"/>
                  </a:cubicBezTo>
                  <a:cubicBezTo>
                    <a:pt x="6" y="5"/>
                    <a:pt x="6" y="5"/>
                    <a:pt x="7" y="5"/>
                  </a:cubicBezTo>
                  <a:cubicBezTo>
                    <a:pt x="7" y="5"/>
                    <a:pt x="7" y="4"/>
                    <a:pt x="7" y="4"/>
                  </a:cubicBezTo>
                  <a:cubicBezTo>
                    <a:pt x="7" y="4"/>
                    <a:pt x="7" y="4"/>
                    <a:pt x="6" y="4"/>
                  </a:cubicBezTo>
                  <a:close/>
                  <a:moveTo>
                    <a:pt x="6" y="2"/>
                  </a:moveTo>
                  <a:cubicBezTo>
                    <a:pt x="6" y="2"/>
                    <a:pt x="6" y="2"/>
                    <a:pt x="7" y="2"/>
                  </a:cubicBezTo>
                  <a:cubicBezTo>
                    <a:pt x="7" y="2"/>
                    <a:pt x="7" y="2"/>
                    <a:pt x="7" y="2"/>
                  </a:cubicBezTo>
                  <a:cubicBezTo>
                    <a:pt x="7" y="2"/>
                    <a:pt x="7" y="2"/>
                    <a:pt x="7" y="2"/>
                  </a:cubicBezTo>
                  <a:cubicBezTo>
                    <a:pt x="6" y="2"/>
                    <a:pt x="6" y="2"/>
                    <a:pt x="6"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66" name="Freeform 108"/>
            <p:cNvSpPr>
              <a:spLocks noEditPoints="1"/>
            </p:cNvSpPr>
            <p:nvPr/>
          </p:nvSpPr>
          <p:spPr bwMode="auto">
            <a:xfrm>
              <a:off x="6364" y="2013"/>
              <a:ext cx="94" cy="89"/>
            </a:xfrm>
            <a:custGeom>
              <a:avLst/>
              <a:gdLst>
                <a:gd name="T0" fmla="*/ 7 w 7"/>
                <a:gd name="T1" fmla="*/ 3 h 5"/>
                <a:gd name="T2" fmla="*/ 7 w 7"/>
                <a:gd name="T3" fmla="*/ 4 h 5"/>
                <a:gd name="T4" fmla="*/ 7 w 7"/>
                <a:gd name="T5" fmla="*/ 5 h 5"/>
                <a:gd name="T6" fmla="*/ 6 w 7"/>
                <a:gd name="T7" fmla="*/ 4 h 5"/>
                <a:gd name="T8" fmla="*/ 5 w 7"/>
                <a:gd name="T9" fmla="*/ 4 h 5"/>
                <a:gd name="T10" fmla="*/ 3 w 7"/>
                <a:gd name="T11" fmla="*/ 4 h 5"/>
                <a:gd name="T12" fmla="*/ 3 w 7"/>
                <a:gd name="T13" fmla="*/ 4 h 5"/>
                <a:gd name="T14" fmla="*/ 3 w 7"/>
                <a:gd name="T15" fmla="*/ 3 h 5"/>
                <a:gd name="T16" fmla="*/ 3 w 7"/>
                <a:gd name="T17" fmla="*/ 3 h 5"/>
                <a:gd name="T18" fmla="*/ 2 w 7"/>
                <a:gd name="T19" fmla="*/ 3 h 5"/>
                <a:gd name="T20" fmla="*/ 2 w 7"/>
                <a:gd name="T21" fmla="*/ 3 h 5"/>
                <a:gd name="T22" fmla="*/ 2 w 7"/>
                <a:gd name="T23" fmla="*/ 3 h 5"/>
                <a:gd name="T24" fmla="*/ 1 w 7"/>
                <a:gd name="T25" fmla="*/ 2 h 5"/>
                <a:gd name="T26" fmla="*/ 1 w 7"/>
                <a:gd name="T27" fmla="*/ 2 h 5"/>
                <a:gd name="T28" fmla="*/ 0 w 7"/>
                <a:gd name="T29" fmla="*/ 2 h 5"/>
                <a:gd name="T30" fmla="*/ 0 w 7"/>
                <a:gd name="T31" fmla="*/ 1 h 5"/>
                <a:gd name="T32" fmla="*/ 0 w 7"/>
                <a:gd name="T33" fmla="*/ 0 h 5"/>
                <a:gd name="T34" fmla="*/ 2 w 7"/>
                <a:gd name="T35" fmla="*/ 0 h 5"/>
                <a:gd name="T36" fmla="*/ 2 w 7"/>
                <a:gd name="T37" fmla="*/ 0 h 5"/>
                <a:gd name="T38" fmla="*/ 3 w 7"/>
                <a:gd name="T39" fmla="*/ 1 h 5"/>
                <a:gd name="T40" fmla="*/ 4 w 7"/>
                <a:gd name="T41" fmla="*/ 1 h 5"/>
                <a:gd name="T42" fmla="*/ 5 w 7"/>
                <a:gd name="T43" fmla="*/ 1 h 5"/>
                <a:gd name="T44" fmla="*/ 5 w 7"/>
                <a:gd name="T45" fmla="*/ 1 h 5"/>
                <a:gd name="T46" fmla="*/ 6 w 7"/>
                <a:gd name="T47" fmla="*/ 2 h 5"/>
                <a:gd name="T48" fmla="*/ 6 w 7"/>
                <a:gd name="T49" fmla="*/ 2 h 5"/>
                <a:gd name="T50" fmla="*/ 6 w 7"/>
                <a:gd name="T51" fmla="*/ 3 h 5"/>
                <a:gd name="T52" fmla="*/ 7 w 7"/>
                <a:gd name="T53" fmla="*/ 3 h 5"/>
                <a:gd name="T54" fmla="*/ 1 w 7"/>
                <a:gd name="T55" fmla="*/ 1 h 5"/>
                <a:gd name="T56" fmla="*/ 1 w 7"/>
                <a:gd name="T57" fmla="*/ 2 h 5"/>
                <a:gd name="T58" fmla="*/ 1 w 7"/>
                <a:gd name="T59" fmla="*/ 1 h 5"/>
                <a:gd name="T60" fmla="*/ 1 w 7"/>
                <a:gd name="T61" fmla="*/ 1 h 5"/>
                <a:gd name="T62" fmla="*/ 1 w 7"/>
                <a:gd name="T63" fmla="*/ 1 h 5"/>
                <a:gd name="T64" fmla="*/ 5 w 7"/>
                <a:gd name="T65" fmla="*/ 3 h 5"/>
                <a:gd name="T66" fmla="*/ 5 w 7"/>
                <a:gd name="T67" fmla="*/ 3 h 5"/>
                <a:gd name="T68" fmla="*/ 5 w 7"/>
                <a:gd name="T69" fmla="*/ 3 h 5"/>
                <a:gd name="T70" fmla="*/ 5 w 7"/>
                <a:gd name="T71" fmla="*/ 3 h 5"/>
                <a:gd name="T72" fmla="*/ 5 w 7"/>
                <a:gd name="T73" fmla="*/ 3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 h="5">
                  <a:moveTo>
                    <a:pt x="7" y="3"/>
                  </a:moveTo>
                  <a:cubicBezTo>
                    <a:pt x="7" y="4"/>
                    <a:pt x="7" y="4"/>
                    <a:pt x="7" y="4"/>
                  </a:cubicBezTo>
                  <a:cubicBezTo>
                    <a:pt x="7" y="5"/>
                    <a:pt x="7" y="5"/>
                    <a:pt x="7" y="5"/>
                  </a:cubicBezTo>
                  <a:cubicBezTo>
                    <a:pt x="7" y="5"/>
                    <a:pt x="6" y="5"/>
                    <a:pt x="6" y="4"/>
                  </a:cubicBezTo>
                  <a:cubicBezTo>
                    <a:pt x="5" y="4"/>
                    <a:pt x="5" y="4"/>
                    <a:pt x="5" y="4"/>
                  </a:cubicBezTo>
                  <a:cubicBezTo>
                    <a:pt x="4" y="4"/>
                    <a:pt x="4" y="4"/>
                    <a:pt x="3" y="4"/>
                  </a:cubicBezTo>
                  <a:cubicBezTo>
                    <a:pt x="3" y="4"/>
                    <a:pt x="3" y="4"/>
                    <a:pt x="3" y="4"/>
                  </a:cubicBezTo>
                  <a:cubicBezTo>
                    <a:pt x="3" y="4"/>
                    <a:pt x="3" y="4"/>
                    <a:pt x="3" y="3"/>
                  </a:cubicBezTo>
                  <a:cubicBezTo>
                    <a:pt x="3" y="3"/>
                    <a:pt x="3" y="3"/>
                    <a:pt x="3" y="3"/>
                  </a:cubicBezTo>
                  <a:cubicBezTo>
                    <a:pt x="2" y="3"/>
                    <a:pt x="2" y="3"/>
                    <a:pt x="2" y="3"/>
                  </a:cubicBezTo>
                  <a:cubicBezTo>
                    <a:pt x="2" y="3"/>
                    <a:pt x="2" y="3"/>
                    <a:pt x="2" y="3"/>
                  </a:cubicBezTo>
                  <a:cubicBezTo>
                    <a:pt x="2" y="3"/>
                    <a:pt x="2" y="3"/>
                    <a:pt x="2" y="3"/>
                  </a:cubicBezTo>
                  <a:cubicBezTo>
                    <a:pt x="1" y="3"/>
                    <a:pt x="1" y="3"/>
                    <a:pt x="1" y="2"/>
                  </a:cubicBezTo>
                  <a:cubicBezTo>
                    <a:pt x="1" y="2"/>
                    <a:pt x="1" y="2"/>
                    <a:pt x="1" y="2"/>
                  </a:cubicBezTo>
                  <a:cubicBezTo>
                    <a:pt x="0" y="2"/>
                    <a:pt x="0" y="2"/>
                    <a:pt x="0" y="2"/>
                  </a:cubicBezTo>
                  <a:cubicBezTo>
                    <a:pt x="0" y="2"/>
                    <a:pt x="0" y="1"/>
                    <a:pt x="0" y="1"/>
                  </a:cubicBezTo>
                  <a:cubicBezTo>
                    <a:pt x="0" y="1"/>
                    <a:pt x="0" y="1"/>
                    <a:pt x="0" y="0"/>
                  </a:cubicBezTo>
                  <a:cubicBezTo>
                    <a:pt x="1" y="0"/>
                    <a:pt x="1" y="0"/>
                    <a:pt x="2" y="0"/>
                  </a:cubicBezTo>
                  <a:cubicBezTo>
                    <a:pt x="2" y="0"/>
                    <a:pt x="2" y="0"/>
                    <a:pt x="2" y="0"/>
                  </a:cubicBezTo>
                  <a:cubicBezTo>
                    <a:pt x="3" y="0"/>
                    <a:pt x="3" y="1"/>
                    <a:pt x="3" y="1"/>
                  </a:cubicBezTo>
                  <a:cubicBezTo>
                    <a:pt x="3" y="1"/>
                    <a:pt x="4" y="1"/>
                    <a:pt x="4" y="1"/>
                  </a:cubicBezTo>
                  <a:cubicBezTo>
                    <a:pt x="4" y="1"/>
                    <a:pt x="5" y="1"/>
                    <a:pt x="5" y="1"/>
                  </a:cubicBezTo>
                  <a:cubicBezTo>
                    <a:pt x="5" y="1"/>
                    <a:pt x="5" y="1"/>
                    <a:pt x="5" y="1"/>
                  </a:cubicBezTo>
                  <a:cubicBezTo>
                    <a:pt x="5" y="2"/>
                    <a:pt x="6" y="2"/>
                    <a:pt x="6" y="2"/>
                  </a:cubicBezTo>
                  <a:cubicBezTo>
                    <a:pt x="6" y="2"/>
                    <a:pt x="6" y="2"/>
                    <a:pt x="6" y="2"/>
                  </a:cubicBezTo>
                  <a:cubicBezTo>
                    <a:pt x="6" y="2"/>
                    <a:pt x="6" y="2"/>
                    <a:pt x="6" y="3"/>
                  </a:cubicBezTo>
                  <a:cubicBezTo>
                    <a:pt x="6" y="3"/>
                    <a:pt x="7" y="3"/>
                    <a:pt x="7" y="3"/>
                  </a:cubicBezTo>
                  <a:close/>
                  <a:moveTo>
                    <a:pt x="1" y="1"/>
                  </a:moveTo>
                  <a:cubicBezTo>
                    <a:pt x="1" y="1"/>
                    <a:pt x="1" y="2"/>
                    <a:pt x="1" y="2"/>
                  </a:cubicBezTo>
                  <a:cubicBezTo>
                    <a:pt x="1" y="2"/>
                    <a:pt x="1" y="2"/>
                    <a:pt x="1" y="1"/>
                  </a:cubicBezTo>
                  <a:cubicBezTo>
                    <a:pt x="1" y="1"/>
                    <a:pt x="1" y="1"/>
                    <a:pt x="1" y="1"/>
                  </a:cubicBezTo>
                  <a:cubicBezTo>
                    <a:pt x="1" y="1"/>
                    <a:pt x="1" y="1"/>
                    <a:pt x="1" y="1"/>
                  </a:cubicBezTo>
                  <a:close/>
                  <a:moveTo>
                    <a:pt x="5" y="3"/>
                  </a:moveTo>
                  <a:cubicBezTo>
                    <a:pt x="5" y="3"/>
                    <a:pt x="5" y="3"/>
                    <a:pt x="5" y="3"/>
                  </a:cubicBezTo>
                  <a:cubicBezTo>
                    <a:pt x="5" y="3"/>
                    <a:pt x="5" y="3"/>
                    <a:pt x="5" y="3"/>
                  </a:cubicBezTo>
                  <a:cubicBezTo>
                    <a:pt x="5" y="3"/>
                    <a:pt x="5" y="3"/>
                    <a:pt x="5" y="3"/>
                  </a:cubicBezTo>
                  <a:cubicBezTo>
                    <a:pt x="5" y="3"/>
                    <a:pt x="5" y="3"/>
                    <a:pt x="5"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67" name="Freeform 109"/>
            <p:cNvSpPr>
              <a:spLocks noEditPoints="1"/>
            </p:cNvSpPr>
            <p:nvPr/>
          </p:nvSpPr>
          <p:spPr bwMode="auto">
            <a:xfrm>
              <a:off x="6499" y="1995"/>
              <a:ext cx="67" cy="53"/>
            </a:xfrm>
            <a:custGeom>
              <a:avLst/>
              <a:gdLst>
                <a:gd name="T0" fmla="*/ 3 w 5"/>
                <a:gd name="T1" fmla="*/ 2 h 3"/>
                <a:gd name="T2" fmla="*/ 3 w 5"/>
                <a:gd name="T3" fmla="*/ 2 h 3"/>
                <a:gd name="T4" fmla="*/ 3 w 5"/>
                <a:gd name="T5" fmla="*/ 2 h 3"/>
                <a:gd name="T6" fmla="*/ 3 w 5"/>
                <a:gd name="T7" fmla="*/ 2 h 3"/>
                <a:gd name="T8" fmla="*/ 2 w 5"/>
                <a:gd name="T9" fmla="*/ 2 h 3"/>
                <a:gd name="T10" fmla="*/ 2 w 5"/>
                <a:gd name="T11" fmla="*/ 1 h 3"/>
                <a:gd name="T12" fmla="*/ 2 w 5"/>
                <a:gd name="T13" fmla="*/ 1 h 3"/>
                <a:gd name="T14" fmla="*/ 1 w 5"/>
                <a:gd name="T15" fmla="*/ 2 h 3"/>
                <a:gd name="T16" fmla="*/ 0 w 5"/>
                <a:gd name="T17" fmla="*/ 1 h 3"/>
                <a:gd name="T18" fmla="*/ 1 w 5"/>
                <a:gd name="T19" fmla="*/ 1 h 3"/>
                <a:gd name="T20" fmla="*/ 2 w 5"/>
                <a:gd name="T21" fmla="*/ 1 h 3"/>
                <a:gd name="T22" fmla="*/ 3 w 5"/>
                <a:gd name="T23" fmla="*/ 1 h 3"/>
                <a:gd name="T24" fmla="*/ 4 w 5"/>
                <a:gd name="T25" fmla="*/ 1 h 3"/>
                <a:gd name="T26" fmla="*/ 4 w 5"/>
                <a:gd name="T27" fmla="*/ 1 h 3"/>
                <a:gd name="T28" fmla="*/ 5 w 5"/>
                <a:gd name="T29" fmla="*/ 1 h 3"/>
                <a:gd name="T30" fmla="*/ 5 w 5"/>
                <a:gd name="T31" fmla="*/ 2 h 3"/>
                <a:gd name="T32" fmla="*/ 5 w 5"/>
                <a:gd name="T33" fmla="*/ 3 h 3"/>
                <a:gd name="T34" fmla="*/ 5 w 5"/>
                <a:gd name="T35" fmla="*/ 2 h 3"/>
                <a:gd name="T36" fmla="*/ 4 w 5"/>
                <a:gd name="T37" fmla="*/ 3 h 3"/>
                <a:gd name="T38" fmla="*/ 2 w 5"/>
                <a:gd name="T39" fmla="*/ 2 h 3"/>
                <a:gd name="T40" fmla="*/ 3 w 5"/>
                <a:gd name="T41" fmla="*/ 2 h 3"/>
                <a:gd name="T42" fmla="*/ 4 w 5"/>
                <a:gd name="T43" fmla="*/ 2 h 3"/>
                <a:gd name="T44" fmla="*/ 4 w 5"/>
                <a:gd name="T45" fmla="*/ 2 h 3"/>
                <a:gd name="T46" fmla="*/ 4 w 5"/>
                <a:gd name="T47" fmla="*/ 2 h 3"/>
                <a:gd name="T48" fmla="*/ 4 w 5"/>
                <a:gd name="T49" fmla="*/ 2 h 3"/>
                <a:gd name="T50" fmla="*/ 4 w 5"/>
                <a:gd name="T51"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 h="3">
                  <a:moveTo>
                    <a:pt x="3" y="2"/>
                  </a:moveTo>
                  <a:cubicBezTo>
                    <a:pt x="3" y="2"/>
                    <a:pt x="3" y="2"/>
                    <a:pt x="3" y="2"/>
                  </a:cubicBezTo>
                  <a:cubicBezTo>
                    <a:pt x="3" y="2"/>
                    <a:pt x="3" y="2"/>
                    <a:pt x="3" y="2"/>
                  </a:cubicBezTo>
                  <a:cubicBezTo>
                    <a:pt x="3" y="2"/>
                    <a:pt x="3" y="2"/>
                    <a:pt x="3" y="2"/>
                  </a:cubicBezTo>
                  <a:cubicBezTo>
                    <a:pt x="3" y="2"/>
                    <a:pt x="2" y="2"/>
                    <a:pt x="2" y="2"/>
                  </a:cubicBezTo>
                  <a:cubicBezTo>
                    <a:pt x="2" y="2"/>
                    <a:pt x="2" y="1"/>
                    <a:pt x="2" y="1"/>
                  </a:cubicBezTo>
                  <a:cubicBezTo>
                    <a:pt x="2" y="1"/>
                    <a:pt x="2" y="1"/>
                    <a:pt x="2" y="1"/>
                  </a:cubicBezTo>
                  <a:cubicBezTo>
                    <a:pt x="1" y="2"/>
                    <a:pt x="1" y="2"/>
                    <a:pt x="1" y="2"/>
                  </a:cubicBezTo>
                  <a:cubicBezTo>
                    <a:pt x="0" y="2"/>
                    <a:pt x="0" y="2"/>
                    <a:pt x="0" y="1"/>
                  </a:cubicBezTo>
                  <a:cubicBezTo>
                    <a:pt x="0" y="1"/>
                    <a:pt x="1" y="1"/>
                    <a:pt x="1" y="1"/>
                  </a:cubicBezTo>
                  <a:cubicBezTo>
                    <a:pt x="1" y="1"/>
                    <a:pt x="2" y="1"/>
                    <a:pt x="2" y="1"/>
                  </a:cubicBezTo>
                  <a:cubicBezTo>
                    <a:pt x="2" y="0"/>
                    <a:pt x="3" y="0"/>
                    <a:pt x="3" y="1"/>
                  </a:cubicBezTo>
                  <a:cubicBezTo>
                    <a:pt x="3" y="1"/>
                    <a:pt x="3" y="1"/>
                    <a:pt x="4" y="1"/>
                  </a:cubicBezTo>
                  <a:cubicBezTo>
                    <a:pt x="4" y="1"/>
                    <a:pt x="4" y="1"/>
                    <a:pt x="4" y="1"/>
                  </a:cubicBezTo>
                  <a:cubicBezTo>
                    <a:pt x="4" y="1"/>
                    <a:pt x="5" y="1"/>
                    <a:pt x="5" y="1"/>
                  </a:cubicBezTo>
                  <a:cubicBezTo>
                    <a:pt x="5" y="1"/>
                    <a:pt x="5" y="2"/>
                    <a:pt x="5" y="2"/>
                  </a:cubicBezTo>
                  <a:cubicBezTo>
                    <a:pt x="5" y="2"/>
                    <a:pt x="5" y="2"/>
                    <a:pt x="5" y="3"/>
                  </a:cubicBezTo>
                  <a:cubicBezTo>
                    <a:pt x="5" y="2"/>
                    <a:pt x="5" y="2"/>
                    <a:pt x="5" y="2"/>
                  </a:cubicBezTo>
                  <a:cubicBezTo>
                    <a:pt x="5" y="3"/>
                    <a:pt x="4" y="2"/>
                    <a:pt x="4" y="3"/>
                  </a:cubicBezTo>
                  <a:cubicBezTo>
                    <a:pt x="3" y="3"/>
                    <a:pt x="3" y="2"/>
                    <a:pt x="2" y="2"/>
                  </a:cubicBezTo>
                  <a:cubicBezTo>
                    <a:pt x="3" y="2"/>
                    <a:pt x="3" y="2"/>
                    <a:pt x="3" y="2"/>
                  </a:cubicBezTo>
                  <a:close/>
                  <a:moveTo>
                    <a:pt x="4" y="2"/>
                  </a:moveTo>
                  <a:cubicBezTo>
                    <a:pt x="4" y="2"/>
                    <a:pt x="4" y="2"/>
                    <a:pt x="4" y="2"/>
                  </a:cubicBezTo>
                  <a:cubicBezTo>
                    <a:pt x="4" y="2"/>
                    <a:pt x="4" y="2"/>
                    <a:pt x="4" y="2"/>
                  </a:cubicBezTo>
                  <a:cubicBezTo>
                    <a:pt x="4" y="2"/>
                    <a:pt x="4" y="2"/>
                    <a:pt x="4" y="2"/>
                  </a:cubicBezTo>
                  <a:cubicBezTo>
                    <a:pt x="4" y="2"/>
                    <a:pt x="4" y="2"/>
                    <a:pt x="4"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68" name="Freeform 110"/>
            <p:cNvSpPr/>
            <p:nvPr/>
          </p:nvSpPr>
          <p:spPr bwMode="auto">
            <a:xfrm>
              <a:off x="6512" y="2066"/>
              <a:ext cx="27" cy="36"/>
            </a:xfrm>
            <a:custGeom>
              <a:avLst/>
              <a:gdLst>
                <a:gd name="T0" fmla="*/ 2 w 2"/>
                <a:gd name="T1" fmla="*/ 2 h 2"/>
                <a:gd name="T2" fmla="*/ 2 w 2"/>
                <a:gd name="T3" fmla="*/ 1 h 2"/>
                <a:gd name="T4" fmla="*/ 2 w 2"/>
                <a:gd name="T5" fmla="*/ 0 h 2"/>
                <a:gd name="T6" fmla="*/ 1 w 2"/>
                <a:gd name="T7" fmla="*/ 0 h 2"/>
                <a:gd name="T8" fmla="*/ 1 w 2"/>
                <a:gd name="T9" fmla="*/ 0 h 2"/>
                <a:gd name="T10" fmla="*/ 1 w 2"/>
                <a:gd name="T11" fmla="*/ 1 h 2"/>
                <a:gd name="T12" fmla="*/ 0 w 2"/>
                <a:gd name="T13" fmla="*/ 2 h 2"/>
                <a:gd name="T14" fmla="*/ 1 w 2"/>
                <a:gd name="T15" fmla="*/ 2 h 2"/>
                <a:gd name="T16" fmla="*/ 2 w 2"/>
                <a:gd name="T17"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2">
                  <a:moveTo>
                    <a:pt x="2" y="2"/>
                  </a:moveTo>
                  <a:cubicBezTo>
                    <a:pt x="2" y="2"/>
                    <a:pt x="2" y="2"/>
                    <a:pt x="2" y="1"/>
                  </a:cubicBezTo>
                  <a:cubicBezTo>
                    <a:pt x="2" y="1"/>
                    <a:pt x="2" y="0"/>
                    <a:pt x="2" y="0"/>
                  </a:cubicBezTo>
                  <a:cubicBezTo>
                    <a:pt x="2" y="0"/>
                    <a:pt x="2" y="0"/>
                    <a:pt x="1" y="0"/>
                  </a:cubicBezTo>
                  <a:cubicBezTo>
                    <a:pt x="1" y="0"/>
                    <a:pt x="1" y="0"/>
                    <a:pt x="1" y="0"/>
                  </a:cubicBezTo>
                  <a:cubicBezTo>
                    <a:pt x="1" y="0"/>
                    <a:pt x="1" y="1"/>
                    <a:pt x="1" y="1"/>
                  </a:cubicBezTo>
                  <a:cubicBezTo>
                    <a:pt x="0" y="1"/>
                    <a:pt x="0" y="1"/>
                    <a:pt x="0" y="2"/>
                  </a:cubicBezTo>
                  <a:cubicBezTo>
                    <a:pt x="0" y="2"/>
                    <a:pt x="1" y="2"/>
                    <a:pt x="1" y="2"/>
                  </a:cubicBezTo>
                  <a:cubicBezTo>
                    <a:pt x="1" y="2"/>
                    <a:pt x="1" y="2"/>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69" name="Freeform 111"/>
            <p:cNvSpPr/>
            <p:nvPr/>
          </p:nvSpPr>
          <p:spPr bwMode="auto">
            <a:xfrm>
              <a:off x="6296" y="1995"/>
              <a:ext cx="41" cy="53"/>
            </a:xfrm>
            <a:custGeom>
              <a:avLst/>
              <a:gdLst>
                <a:gd name="T0" fmla="*/ 3 w 3"/>
                <a:gd name="T1" fmla="*/ 0 h 3"/>
                <a:gd name="T2" fmla="*/ 2 w 3"/>
                <a:gd name="T3" fmla="*/ 1 h 3"/>
                <a:gd name="T4" fmla="*/ 1 w 3"/>
                <a:gd name="T5" fmla="*/ 1 h 3"/>
                <a:gd name="T6" fmla="*/ 1 w 3"/>
                <a:gd name="T7" fmla="*/ 1 h 3"/>
                <a:gd name="T8" fmla="*/ 0 w 3"/>
                <a:gd name="T9" fmla="*/ 1 h 3"/>
                <a:gd name="T10" fmla="*/ 1 w 3"/>
                <a:gd name="T11" fmla="*/ 0 h 3"/>
                <a:gd name="T12" fmla="*/ 0 w 3"/>
                <a:gd name="T13" fmla="*/ 0 h 3"/>
                <a:gd name="T14" fmla="*/ 0 w 3"/>
                <a:gd name="T15" fmla="*/ 1 h 3"/>
                <a:gd name="T16" fmla="*/ 1 w 3"/>
                <a:gd name="T17" fmla="*/ 3 h 3"/>
                <a:gd name="T18" fmla="*/ 1 w 3"/>
                <a:gd name="T19" fmla="*/ 3 h 3"/>
                <a:gd name="T20" fmla="*/ 1 w 3"/>
                <a:gd name="T21" fmla="*/ 3 h 3"/>
                <a:gd name="T22" fmla="*/ 1 w 3"/>
                <a:gd name="T23" fmla="*/ 2 h 3"/>
                <a:gd name="T24" fmla="*/ 1 w 3"/>
                <a:gd name="T25" fmla="*/ 2 h 3"/>
                <a:gd name="T26" fmla="*/ 3 w 3"/>
                <a:gd name="T27" fmla="*/ 1 h 3"/>
                <a:gd name="T28" fmla="*/ 3 w 3"/>
                <a:gd name="T29"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 h="3">
                  <a:moveTo>
                    <a:pt x="3" y="0"/>
                  </a:moveTo>
                  <a:cubicBezTo>
                    <a:pt x="3" y="0"/>
                    <a:pt x="2" y="0"/>
                    <a:pt x="2" y="1"/>
                  </a:cubicBezTo>
                  <a:cubicBezTo>
                    <a:pt x="2" y="1"/>
                    <a:pt x="1" y="1"/>
                    <a:pt x="1" y="1"/>
                  </a:cubicBezTo>
                  <a:cubicBezTo>
                    <a:pt x="1" y="1"/>
                    <a:pt x="1" y="1"/>
                    <a:pt x="1" y="1"/>
                  </a:cubicBezTo>
                  <a:cubicBezTo>
                    <a:pt x="1" y="1"/>
                    <a:pt x="0" y="1"/>
                    <a:pt x="0" y="1"/>
                  </a:cubicBezTo>
                  <a:cubicBezTo>
                    <a:pt x="0" y="1"/>
                    <a:pt x="0" y="1"/>
                    <a:pt x="1" y="0"/>
                  </a:cubicBezTo>
                  <a:cubicBezTo>
                    <a:pt x="0" y="0"/>
                    <a:pt x="0" y="0"/>
                    <a:pt x="0" y="0"/>
                  </a:cubicBezTo>
                  <a:cubicBezTo>
                    <a:pt x="0" y="0"/>
                    <a:pt x="0" y="0"/>
                    <a:pt x="0" y="1"/>
                  </a:cubicBezTo>
                  <a:cubicBezTo>
                    <a:pt x="0" y="1"/>
                    <a:pt x="0" y="2"/>
                    <a:pt x="1" y="3"/>
                  </a:cubicBezTo>
                  <a:cubicBezTo>
                    <a:pt x="1" y="3"/>
                    <a:pt x="1" y="3"/>
                    <a:pt x="1" y="3"/>
                  </a:cubicBezTo>
                  <a:cubicBezTo>
                    <a:pt x="1" y="3"/>
                    <a:pt x="1" y="3"/>
                    <a:pt x="1" y="3"/>
                  </a:cubicBezTo>
                  <a:cubicBezTo>
                    <a:pt x="1" y="2"/>
                    <a:pt x="1" y="2"/>
                    <a:pt x="1" y="2"/>
                  </a:cubicBezTo>
                  <a:cubicBezTo>
                    <a:pt x="1" y="2"/>
                    <a:pt x="1" y="2"/>
                    <a:pt x="1" y="2"/>
                  </a:cubicBezTo>
                  <a:cubicBezTo>
                    <a:pt x="2" y="2"/>
                    <a:pt x="2" y="1"/>
                    <a:pt x="3" y="1"/>
                  </a:cubicBezTo>
                  <a:cubicBezTo>
                    <a:pt x="3" y="1"/>
                    <a:pt x="3"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70" name="Freeform 112"/>
            <p:cNvSpPr/>
            <p:nvPr/>
          </p:nvSpPr>
          <p:spPr bwMode="auto">
            <a:xfrm>
              <a:off x="4463" y="1995"/>
              <a:ext cx="27" cy="36"/>
            </a:xfrm>
            <a:custGeom>
              <a:avLst/>
              <a:gdLst>
                <a:gd name="T0" fmla="*/ 2 w 2"/>
                <a:gd name="T1" fmla="*/ 2 h 2"/>
                <a:gd name="T2" fmla="*/ 1 w 2"/>
                <a:gd name="T3" fmla="*/ 1 h 2"/>
                <a:gd name="T4" fmla="*/ 2 w 2"/>
                <a:gd name="T5" fmla="*/ 0 h 2"/>
                <a:gd name="T6" fmla="*/ 1 w 2"/>
                <a:gd name="T7" fmla="*/ 0 h 2"/>
                <a:gd name="T8" fmla="*/ 1 w 2"/>
                <a:gd name="T9" fmla="*/ 0 h 2"/>
                <a:gd name="T10" fmla="*/ 0 w 2"/>
                <a:gd name="T11" fmla="*/ 1 h 2"/>
                <a:gd name="T12" fmla="*/ 0 w 2"/>
                <a:gd name="T13" fmla="*/ 2 h 2"/>
                <a:gd name="T14" fmla="*/ 1 w 2"/>
                <a:gd name="T15" fmla="*/ 2 h 2"/>
                <a:gd name="T16" fmla="*/ 1 w 2"/>
                <a:gd name="T17" fmla="*/ 2 h 2"/>
                <a:gd name="T18" fmla="*/ 2 w 2"/>
                <a:gd name="T19" fmla="*/ 2 h 2"/>
                <a:gd name="T20" fmla="*/ 2 w 2"/>
                <a:gd name="T21" fmla="*/ 1 h 2"/>
                <a:gd name="T22" fmla="*/ 2 w 2"/>
                <a:gd name="T23"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 h="2">
                  <a:moveTo>
                    <a:pt x="2" y="2"/>
                  </a:moveTo>
                  <a:cubicBezTo>
                    <a:pt x="1" y="1"/>
                    <a:pt x="1" y="1"/>
                    <a:pt x="1" y="1"/>
                  </a:cubicBezTo>
                  <a:cubicBezTo>
                    <a:pt x="2" y="1"/>
                    <a:pt x="2" y="0"/>
                    <a:pt x="2" y="0"/>
                  </a:cubicBezTo>
                  <a:cubicBezTo>
                    <a:pt x="2" y="0"/>
                    <a:pt x="2" y="0"/>
                    <a:pt x="1" y="0"/>
                  </a:cubicBezTo>
                  <a:cubicBezTo>
                    <a:pt x="1" y="0"/>
                    <a:pt x="1" y="0"/>
                    <a:pt x="1" y="0"/>
                  </a:cubicBezTo>
                  <a:cubicBezTo>
                    <a:pt x="1" y="1"/>
                    <a:pt x="1" y="1"/>
                    <a:pt x="0" y="1"/>
                  </a:cubicBezTo>
                  <a:cubicBezTo>
                    <a:pt x="0" y="1"/>
                    <a:pt x="0" y="2"/>
                    <a:pt x="0" y="2"/>
                  </a:cubicBezTo>
                  <a:cubicBezTo>
                    <a:pt x="0" y="2"/>
                    <a:pt x="1" y="2"/>
                    <a:pt x="1" y="2"/>
                  </a:cubicBezTo>
                  <a:cubicBezTo>
                    <a:pt x="1" y="2"/>
                    <a:pt x="1" y="2"/>
                    <a:pt x="1" y="2"/>
                  </a:cubicBezTo>
                  <a:cubicBezTo>
                    <a:pt x="1" y="2"/>
                    <a:pt x="2" y="2"/>
                    <a:pt x="2" y="2"/>
                  </a:cubicBezTo>
                  <a:cubicBezTo>
                    <a:pt x="2" y="2"/>
                    <a:pt x="2" y="2"/>
                    <a:pt x="2" y="1"/>
                  </a:cubicBezTo>
                  <a:lnTo>
                    <a:pt x="2"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71" name="Freeform 113"/>
            <p:cNvSpPr/>
            <p:nvPr/>
          </p:nvSpPr>
          <p:spPr bwMode="auto">
            <a:xfrm>
              <a:off x="6458" y="2031"/>
              <a:ext cx="27" cy="35"/>
            </a:xfrm>
            <a:custGeom>
              <a:avLst/>
              <a:gdLst>
                <a:gd name="T0" fmla="*/ 0 w 2"/>
                <a:gd name="T1" fmla="*/ 1 h 2"/>
                <a:gd name="T2" fmla="*/ 1 w 2"/>
                <a:gd name="T3" fmla="*/ 1 h 2"/>
                <a:gd name="T4" fmla="*/ 2 w 2"/>
                <a:gd name="T5" fmla="*/ 1 h 2"/>
                <a:gd name="T6" fmla="*/ 2 w 2"/>
                <a:gd name="T7" fmla="*/ 1 h 2"/>
                <a:gd name="T8" fmla="*/ 2 w 2"/>
                <a:gd name="T9" fmla="*/ 1 h 2"/>
                <a:gd name="T10" fmla="*/ 1 w 2"/>
                <a:gd name="T11" fmla="*/ 1 h 2"/>
                <a:gd name="T12" fmla="*/ 1 w 2"/>
                <a:gd name="T13" fmla="*/ 0 h 2"/>
                <a:gd name="T14" fmla="*/ 1 w 2"/>
                <a:gd name="T15" fmla="*/ 0 h 2"/>
                <a:gd name="T16" fmla="*/ 1 w 2"/>
                <a:gd name="T17" fmla="*/ 0 h 2"/>
                <a:gd name="T18" fmla="*/ 0 w 2"/>
                <a:gd name="T19" fmla="*/ 0 h 2"/>
                <a:gd name="T20" fmla="*/ 0 w 2"/>
                <a:gd name="T21" fmla="*/ 0 h 2"/>
                <a:gd name="T22" fmla="*/ 0 w 2"/>
                <a:gd name="T23" fmla="*/ 0 h 2"/>
                <a:gd name="T24" fmla="*/ 1 w 2"/>
                <a:gd name="T25" fmla="*/ 1 h 2"/>
                <a:gd name="T26" fmla="*/ 0 w 2"/>
                <a:gd name="T27"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 h="2">
                  <a:moveTo>
                    <a:pt x="0" y="1"/>
                  </a:moveTo>
                  <a:cubicBezTo>
                    <a:pt x="1" y="1"/>
                    <a:pt x="1" y="1"/>
                    <a:pt x="1" y="1"/>
                  </a:cubicBezTo>
                  <a:cubicBezTo>
                    <a:pt x="1" y="1"/>
                    <a:pt x="2" y="1"/>
                    <a:pt x="2" y="1"/>
                  </a:cubicBezTo>
                  <a:cubicBezTo>
                    <a:pt x="2" y="2"/>
                    <a:pt x="2" y="1"/>
                    <a:pt x="2" y="1"/>
                  </a:cubicBezTo>
                  <a:cubicBezTo>
                    <a:pt x="2" y="1"/>
                    <a:pt x="2" y="1"/>
                    <a:pt x="2" y="1"/>
                  </a:cubicBezTo>
                  <a:cubicBezTo>
                    <a:pt x="2" y="1"/>
                    <a:pt x="1" y="1"/>
                    <a:pt x="1" y="1"/>
                  </a:cubicBezTo>
                  <a:cubicBezTo>
                    <a:pt x="1" y="1"/>
                    <a:pt x="1" y="1"/>
                    <a:pt x="1" y="0"/>
                  </a:cubicBezTo>
                  <a:cubicBezTo>
                    <a:pt x="1" y="0"/>
                    <a:pt x="1" y="0"/>
                    <a:pt x="1" y="0"/>
                  </a:cubicBezTo>
                  <a:cubicBezTo>
                    <a:pt x="1" y="0"/>
                    <a:pt x="1" y="0"/>
                    <a:pt x="1" y="0"/>
                  </a:cubicBezTo>
                  <a:cubicBezTo>
                    <a:pt x="1" y="0"/>
                    <a:pt x="1" y="0"/>
                    <a:pt x="0" y="0"/>
                  </a:cubicBezTo>
                  <a:cubicBezTo>
                    <a:pt x="0" y="0"/>
                    <a:pt x="0" y="0"/>
                    <a:pt x="0" y="0"/>
                  </a:cubicBezTo>
                  <a:cubicBezTo>
                    <a:pt x="0" y="0"/>
                    <a:pt x="0" y="0"/>
                    <a:pt x="0" y="0"/>
                  </a:cubicBezTo>
                  <a:cubicBezTo>
                    <a:pt x="0" y="1"/>
                    <a:pt x="0" y="1"/>
                    <a:pt x="1" y="1"/>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72" name="Freeform 114"/>
            <p:cNvSpPr/>
            <p:nvPr/>
          </p:nvSpPr>
          <p:spPr bwMode="auto">
            <a:xfrm>
              <a:off x="5852" y="2066"/>
              <a:ext cx="27" cy="36"/>
            </a:xfrm>
            <a:custGeom>
              <a:avLst/>
              <a:gdLst>
                <a:gd name="T0" fmla="*/ 0 w 2"/>
                <a:gd name="T1" fmla="*/ 0 h 2"/>
                <a:gd name="T2" fmla="*/ 1 w 2"/>
                <a:gd name="T3" fmla="*/ 1 h 2"/>
                <a:gd name="T4" fmla="*/ 1 w 2"/>
                <a:gd name="T5" fmla="*/ 1 h 2"/>
                <a:gd name="T6" fmla="*/ 1 w 2"/>
                <a:gd name="T7" fmla="*/ 2 h 2"/>
                <a:gd name="T8" fmla="*/ 2 w 2"/>
                <a:gd name="T9" fmla="*/ 2 h 2"/>
                <a:gd name="T10" fmla="*/ 2 w 2"/>
                <a:gd name="T11" fmla="*/ 2 h 2"/>
                <a:gd name="T12" fmla="*/ 2 w 2"/>
                <a:gd name="T13" fmla="*/ 2 h 2"/>
                <a:gd name="T14" fmla="*/ 1 w 2"/>
                <a:gd name="T15" fmla="*/ 1 h 2"/>
                <a:gd name="T16" fmla="*/ 0 w 2"/>
                <a:gd name="T17" fmla="*/ 0 h 2"/>
                <a:gd name="T18" fmla="*/ 0 w 2"/>
                <a:gd name="T19"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2">
                  <a:moveTo>
                    <a:pt x="0" y="0"/>
                  </a:moveTo>
                  <a:cubicBezTo>
                    <a:pt x="0" y="1"/>
                    <a:pt x="0" y="1"/>
                    <a:pt x="1" y="1"/>
                  </a:cubicBezTo>
                  <a:cubicBezTo>
                    <a:pt x="1" y="1"/>
                    <a:pt x="1" y="1"/>
                    <a:pt x="1" y="1"/>
                  </a:cubicBezTo>
                  <a:cubicBezTo>
                    <a:pt x="1" y="2"/>
                    <a:pt x="1" y="2"/>
                    <a:pt x="1" y="2"/>
                  </a:cubicBezTo>
                  <a:cubicBezTo>
                    <a:pt x="1" y="2"/>
                    <a:pt x="1" y="2"/>
                    <a:pt x="2" y="2"/>
                  </a:cubicBezTo>
                  <a:cubicBezTo>
                    <a:pt x="2" y="2"/>
                    <a:pt x="2" y="2"/>
                    <a:pt x="2" y="2"/>
                  </a:cubicBezTo>
                  <a:cubicBezTo>
                    <a:pt x="2" y="2"/>
                    <a:pt x="2" y="2"/>
                    <a:pt x="2" y="2"/>
                  </a:cubicBezTo>
                  <a:cubicBezTo>
                    <a:pt x="2" y="1"/>
                    <a:pt x="1" y="1"/>
                    <a:pt x="1" y="1"/>
                  </a:cubicBezTo>
                  <a:cubicBezTo>
                    <a:pt x="1"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73" name="Freeform 115"/>
            <p:cNvSpPr/>
            <p:nvPr/>
          </p:nvSpPr>
          <p:spPr bwMode="auto">
            <a:xfrm>
              <a:off x="4692" y="1995"/>
              <a:ext cx="41" cy="18"/>
            </a:xfrm>
            <a:custGeom>
              <a:avLst/>
              <a:gdLst>
                <a:gd name="T0" fmla="*/ 0 w 3"/>
                <a:gd name="T1" fmla="*/ 1 h 1"/>
                <a:gd name="T2" fmla="*/ 0 w 3"/>
                <a:gd name="T3" fmla="*/ 1 h 1"/>
                <a:gd name="T4" fmla="*/ 1 w 3"/>
                <a:gd name="T5" fmla="*/ 1 h 1"/>
                <a:gd name="T6" fmla="*/ 2 w 3"/>
                <a:gd name="T7" fmla="*/ 1 h 1"/>
                <a:gd name="T8" fmla="*/ 2 w 3"/>
                <a:gd name="T9" fmla="*/ 1 h 1"/>
                <a:gd name="T10" fmla="*/ 2 w 3"/>
                <a:gd name="T11" fmla="*/ 1 h 1"/>
                <a:gd name="T12" fmla="*/ 2 w 3"/>
                <a:gd name="T13" fmla="*/ 0 h 1"/>
                <a:gd name="T14" fmla="*/ 1 w 3"/>
                <a:gd name="T15" fmla="*/ 0 h 1"/>
                <a:gd name="T16" fmla="*/ 0 w 3"/>
                <a:gd name="T17"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1">
                  <a:moveTo>
                    <a:pt x="0" y="1"/>
                  </a:moveTo>
                  <a:cubicBezTo>
                    <a:pt x="0" y="1"/>
                    <a:pt x="0" y="1"/>
                    <a:pt x="0" y="1"/>
                  </a:cubicBezTo>
                  <a:cubicBezTo>
                    <a:pt x="1" y="1"/>
                    <a:pt x="1" y="1"/>
                    <a:pt x="1" y="1"/>
                  </a:cubicBezTo>
                  <a:cubicBezTo>
                    <a:pt x="1" y="1"/>
                    <a:pt x="1" y="1"/>
                    <a:pt x="2" y="1"/>
                  </a:cubicBezTo>
                  <a:cubicBezTo>
                    <a:pt x="2" y="1"/>
                    <a:pt x="2" y="1"/>
                    <a:pt x="2" y="1"/>
                  </a:cubicBezTo>
                  <a:cubicBezTo>
                    <a:pt x="2" y="1"/>
                    <a:pt x="2" y="1"/>
                    <a:pt x="2" y="1"/>
                  </a:cubicBezTo>
                  <a:cubicBezTo>
                    <a:pt x="3" y="0"/>
                    <a:pt x="2" y="0"/>
                    <a:pt x="2" y="0"/>
                  </a:cubicBezTo>
                  <a:cubicBezTo>
                    <a:pt x="2" y="0"/>
                    <a:pt x="1" y="0"/>
                    <a:pt x="1" y="0"/>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74" name="Freeform 116"/>
            <p:cNvSpPr/>
            <p:nvPr/>
          </p:nvSpPr>
          <p:spPr bwMode="auto">
            <a:xfrm>
              <a:off x="6337" y="2084"/>
              <a:ext cx="27" cy="18"/>
            </a:xfrm>
            <a:custGeom>
              <a:avLst/>
              <a:gdLst>
                <a:gd name="T0" fmla="*/ 2 w 2"/>
                <a:gd name="T1" fmla="*/ 1 h 1"/>
                <a:gd name="T2" fmla="*/ 2 w 2"/>
                <a:gd name="T3" fmla="*/ 0 h 1"/>
                <a:gd name="T4" fmla="*/ 1 w 2"/>
                <a:gd name="T5" fmla="*/ 1 h 1"/>
                <a:gd name="T6" fmla="*/ 0 w 2"/>
                <a:gd name="T7" fmla="*/ 1 h 1"/>
                <a:gd name="T8" fmla="*/ 1 w 2"/>
                <a:gd name="T9" fmla="*/ 1 h 1"/>
                <a:gd name="T10" fmla="*/ 2 w 2"/>
                <a:gd name="T11" fmla="*/ 1 h 1"/>
              </a:gdLst>
              <a:ahLst/>
              <a:cxnLst>
                <a:cxn ang="0">
                  <a:pos x="T0" y="T1"/>
                </a:cxn>
                <a:cxn ang="0">
                  <a:pos x="T2" y="T3"/>
                </a:cxn>
                <a:cxn ang="0">
                  <a:pos x="T4" y="T5"/>
                </a:cxn>
                <a:cxn ang="0">
                  <a:pos x="T6" y="T7"/>
                </a:cxn>
                <a:cxn ang="0">
                  <a:pos x="T8" y="T9"/>
                </a:cxn>
                <a:cxn ang="0">
                  <a:pos x="T10" y="T11"/>
                </a:cxn>
              </a:cxnLst>
              <a:rect l="0" t="0" r="r" b="b"/>
              <a:pathLst>
                <a:path w="2" h="1">
                  <a:moveTo>
                    <a:pt x="2" y="1"/>
                  </a:moveTo>
                  <a:cubicBezTo>
                    <a:pt x="2" y="1"/>
                    <a:pt x="2" y="1"/>
                    <a:pt x="2" y="0"/>
                  </a:cubicBezTo>
                  <a:cubicBezTo>
                    <a:pt x="1" y="0"/>
                    <a:pt x="1" y="0"/>
                    <a:pt x="1" y="1"/>
                  </a:cubicBezTo>
                  <a:cubicBezTo>
                    <a:pt x="0" y="1"/>
                    <a:pt x="0" y="1"/>
                    <a:pt x="0" y="1"/>
                  </a:cubicBezTo>
                  <a:cubicBezTo>
                    <a:pt x="0" y="1"/>
                    <a:pt x="1" y="1"/>
                    <a:pt x="1" y="1"/>
                  </a:cubicBezTo>
                  <a:cubicBezTo>
                    <a:pt x="1" y="1"/>
                    <a:pt x="1" y="1"/>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75" name="Freeform 117"/>
            <p:cNvSpPr/>
            <p:nvPr/>
          </p:nvSpPr>
          <p:spPr bwMode="auto">
            <a:xfrm>
              <a:off x="6552" y="2084"/>
              <a:ext cx="14" cy="36"/>
            </a:xfrm>
            <a:custGeom>
              <a:avLst/>
              <a:gdLst>
                <a:gd name="T0" fmla="*/ 0 w 1"/>
                <a:gd name="T1" fmla="*/ 0 h 2"/>
                <a:gd name="T2" fmla="*/ 0 w 1"/>
                <a:gd name="T3" fmla="*/ 0 h 2"/>
                <a:gd name="T4" fmla="*/ 0 w 1"/>
                <a:gd name="T5" fmla="*/ 1 h 2"/>
                <a:gd name="T6" fmla="*/ 0 w 1"/>
                <a:gd name="T7" fmla="*/ 2 h 2"/>
                <a:gd name="T8" fmla="*/ 1 w 1"/>
                <a:gd name="T9" fmla="*/ 2 h 2"/>
                <a:gd name="T10" fmla="*/ 0 w 1"/>
                <a:gd name="T11" fmla="*/ 0 h 2"/>
                <a:gd name="T12" fmla="*/ 0 w 1"/>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1" h="2">
                  <a:moveTo>
                    <a:pt x="0" y="0"/>
                  </a:moveTo>
                  <a:cubicBezTo>
                    <a:pt x="0" y="0"/>
                    <a:pt x="0" y="0"/>
                    <a:pt x="0" y="0"/>
                  </a:cubicBezTo>
                  <a:cubicBezTo>
                    <a:pt x="0" y="1"/>
                    <a:pt x="0" y="1"/>
                    <a:pt x="0" y="1"/>
                  </a:cubicBezTo>
                  <a:cubicBezTo>
                    <a:pt x="0" y="2"/>
                    <a:pt x="0" y="2"/>
                    <a:pt x="0" y="2"/>
                  </a:cubicBezTo>
                  <a:cubicBezTo>
                    <a:pt x="1" y="2"/>
                    <a:pt x="1" y="2"/>
                    <a:pt x="1" y="2"/>
                  </a:cubicBezTo>
                  <a:cubicBezTo>
                    <a:pt x="1" y="1"/>
                    <a:pt x="1" y="1"/>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76" name="Freeform 118"/>
            <p:cNvSpPr/>
            <p:nvPr/>
          </p:nvSpPr>
          <p:spPr bwMode="auto">
            <a:xfrm>
              <a:off x="4881" y="1995"/>
              <a:ext cx="14" cy="18"/>
            </a:xfrm>
            <a:custGeom>
              <a:avLst/>
              <a:gdLst>
                <a:gd name="T0" fmla="*/ 0 w 1"/>
                <a:gd name="T1" fmla="*/ 0 h 1"/>
                <a:gd name="T2" fmla="*/ 0 w 1"/>
                <a:gd name="T3" fmla="*/ 0 h 1"/>
                <a:gd name="T4" fmla="*/ 0 w 1"/>
                <a:gd name="T5" fmla="*/ 1 h 1"/>
                <a:gd name="T6" fmla="*/ 0 w 1"/>
                <a:gd name="T7" fmla="*/ 1 h 1"/>
                <a:gd name="T8" fmla="*/ 0 w 1"/>
                <a:gd name="T9" fmla="*/ 1 h 1"/>
                <a:gd name="T10" fmla="*/ 1 w 1"/>
                <a:gd name="T11" fmla="*/ 1 h 1"/>
                <a:gd name="T12" fmla="*/ 1 w 1"/>
                <a:gd name="T13" fmla="*/ 1 h 1"/>
                <a:gd name="T14" fmla="*/ 1 w 1"/>
                <a:gd name="T15" fmla="*/ 1 h 1"/>
                <a:gd name="T16" fmla="*/ 0 w 1"/>
                <a:gd name="T17"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 h="1">
                  <a:moveTo>
                    <a:pt x="0" y="0"/>
                  </a:moveTo>
                  <a:cubicBezTo>
                    <a:pt x="0" y="0"/>
                    <a:pt x="0" y="0"/>
                    <a:pt x="0" y="0"/>
                  </a:cubicBezTo>
                  <a:cubicBezTo>
                    <a:pt x="0" y="0"/>
                    <a:pt x="0" y="1"/>
                    <a:pt x="0" y="1"/>
                  </a:cubicBezTo>
                  <a:cubicBezTo>
                    <a:pt x="0" y="1"/>
                    <a:pt x="0" y="1"/>
                    <a:pt x="0" y="1"/>
                  </a:cubicBezTo>
                  <a:cubicBezTo>
                    <a:pt x="0" y="1"/>
                    <a:pt x="0" y="1"/>
                    <a:pt x="0" y="1"/>
                  </a:cubicBezTo>
                  <a:cubicBezTo>
                    <a:pt x="1" y="1"/>
                    <a:pt x="1" y="1"/>
                    <a:pt x="1" y="1"/>
                  </a:cubicBezTo>
                  <a:cubicBezTo>
                    <a:pt x="1" y="1"/>
                    <a:pt x="1" y="1"/>
                    <a:pt x="1" y="1"/>
                  </a:cubicBezTo>
                  <a:cubicBezTo>
                    <a:pt x="1" y="1"/>
                    <a:pt x="1" y="1"/>
                    <a:pt x="1" y="1"/>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77" name="Freeform 119"/>
            <p:cNvSpPr/>
            <p:nvPr/>
          </p:nvSpPr>
          <p:spPr bwMode="auto">
            <a:xfrm>
              <a:off x="6242" y="2066"/>
              <a:ext cx="14" cy="18"/>
            </a:xfrm>
            <a:custGeom>
              <a:avLst/>
              <a:gdLst>
                <a:gd name="T0" fmla="*/ 1 w 1"/>
                <a:gd name="T1" fmla="*/ 0 h 1"/>
                <a:gd name="T2" fmla="*/ 0 w 1"/>
                <a:gd name="T3" fmla="*/ 1 h 1"/>
                <a:gd name="T4" fmla="*/ 0 w 1"/>
                <a:gd name="T5" fmla="*/ 1 h 1"/>
                <a:gd name="T6" fmla="*/ 1 w 1"/>
                <a:gd name="T7" fmla="*/ 1 h 1"/>
                <a:gd name="T8" fmla="*/ 1 w 1"/>
                <a:gd name="T9" fmla="*/ 1 h 1"/>
                <a:gd name="T10" fmla="*/ 1 w 1"/>
                <a:gd name="T11" fmla="*/ 0 h 1"/>
              </a:gdLst>
              <a:ahLst/>
              <a:cxnLst>
                <a:cxn ang="0">
                  <a:pos x="T0" y="T1"/>
                </a:cxn>
                <a:cxn ang="0">
                  <a:pos x="T2" y="T3"/>
                </a:cxn>
                <a:cxn ang="0">
                  <a:pos x="T4" y="T5"/>
                </a:cxn>
                <a:cxn ang="0">
                  <a:pos x="T6" y="T7"/>
                </a:cxn>
                <a:cxn ang="0">
                  <a:pos x="T8" y="T9"/>
                </a:cxn>
                <a:cxn ang="0">
                  <a:pos x="T10" y="T11"/>
                </a:cxn>
              </a:cxnLst>
              <a:rect l="0" t="0" r="r" b="b"/>
              <a:pathLst>
                <a:path w="1" h="1">
                  <a:moveTo>
                    <a:pt x="1" y="0"/>
                  </a:moveTo>
                  <a:cubicBezTo>
                    <a:pt x="1" y="0"/>
                    <a:pt x="1" y="0"/>
                    <a:pt x="0" y="1"/>
                  </a:cubicBezTo>
                  <a:cubicBezTo>
                    <a:pt x="0" y="1"/>
                    <a:pt x="0" y="1"/>
                    <a:pt x="0" y="1"/>
                  </a:cubicBezTo>
                  <a:cubicBezTo>
                    <a:pt x="1" y="1"/>
                    <a:pt x="1" y="1"/>
                    <a:pt x="1" y="1"/>
                  </a:cubicBezTo>
                  <a:cubicBezTo>
                    <a:pt x="1" y="1"/>
                    <a:pt x="1" y="1"/>
                    <a:pt x="1" y="1"/>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78" name="Freeform 120"/>
            <p:cNvSpPr/>
            <p:nvPr/>
          </p:nvSpPr>
          <p:spPr bwMode="auto">
            <a:xfrm>
              <a:off x="4733" y="2084"/>
              <a:ext cx="13" cy="18"/>
            </a:xfrm>
            <a:custGeom>
              <a:avLst/>
              <a:gdLst>
                <a:gd name="T0" fmla="*/ 0 w 1"/>
                <a:gd name="T1" fmla="*/ 1 h 1"/>
                <a:gd name="T2" fmla="*/ 1 w 1"/>
                <a:gd name="T3" fmla="*/ 1 h 1"/>
                <a:gd name="T4" fmla="*/ 1 w 1"/>
                <a:gd name="T5" fmla="*/ 1 h 1"/>
                <a:gd name="T6" fmla="*/ 1 w 1"/>
                <a:gd name="T7" fmla="*/ 0 h 1"/>
                <a:gd name="T8" fmla="*/ 1 w 1"/>
                <a:gd name="T9" fmla="*/ 0 h 1"/>
                <a:gd name="T10" fmla="*/ 0 w 1"/>
                <a:gd name="T11" fmla="*/ 0 h 1"/>
                <a:gd name="T12" fmla="*/ 0 w 1"/>
                <a:gd name="T13" fmla="*/ 1 h 1"/>
                <a:gd name="T14" fmla="*/ 0 w 1"/>
                <a:gd name="T15" fmla="*/ 1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1">
                  <a:moveTo>
                    <a:pt x="0" y="1"/>
                  </a:moveTo>
                  <a:cubicBezTo>
                    <a:pt x="0" y="1"/>
                    <a:pt x="1" y="1"/>
                    <a:pt x="1" y="1"/>
                  </a:cubicBezTo>
                  <a:cubicBezTo>
                    <a:pt x="1" y="1"/>
                    <a:pt x="1" y="1"/>
                    <a:pt x="1" y="1"/>
                  </a:cubicBezTo>
                  <a:cubicBezTo>
                    <a:pt x="1" y="1"/>
                    <a:pt x="1" y="1"/>
                    <a:pt x="1" y="0"/>
                  </a:cubicBezTo>
                  <a:cubicBezTo>
                    <a:pt x="1" y="0"/>
                    <a:pt x="1" y="0"/>
                    <a:pt x="1" y="0"/>
                  </a:cubicBezTo>
                  <a:cubicBezTo>
                    <a:pt x="1" y="0"/>
                    <a:pt x="1" y="0"/>
                    <a:pt x="0" y="0"/>
                  </a:cubicBezTo>
                  <a:cubicBezTo>
                    <a:pt x="0" y="0"/>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79" name="Freeform 121"/>
            <p:cNvSpPr/>
            <p:nvPr/>
          </p:nvSpPr>
          <p:spPr bwMode="auto">
            <a:xfrm>
              <a:off x="6040" y="2084"/>
              <a:ext cx="14" cy="18"/>
            </a:xfrm>
            <a:custGeom>
              <a:avLst/>
              <a:gdLst>
                <a:gd name="T0" fmla="*/ 1 w 1"/>
                <a:gd name="T1" fmla="*/ 0 h 1"/>
                <a:gd name="T2" fmla="*/ 0 w 1"/>
                <a:gd name="T3" fmla="*/ 0 h 1"/>
                <a:gd name="T4" fmla="*/ 0 w 1"/>
                <a:gd name="T5" fmla="*/ 0 h 1"/>
                <a:gd name="T6" fmla="*/ 0 w 1"/>
                <a:gd name="T7" fmla="*/ 1 h 1"/>
                <a:gd name="T8" fmla="*/ 0 w 1"/>
                <a:gd name="T9" fmla="*/ 1 h 1"/>
                <a:gd name="T10" fmla="*/ 0 w 1"/>
                <a:gd name="T11" fmla="*/ 1 h 1"/>
                <a:gd name="T12" fmla="*/ 1 w 1"/>
                <a:gd name="T13" fmla="*/ 0 h 1"/>
              </a:gdLst>
              <a:ahLst/>
              <a:cxnLst>
                <a:cxn ang="0">
                  <a:pos x="T0" y="T1"/>
                </a:cxn>
                <a:cxn ang="0">
                  <a:pos x="T2" y="T3"/>
                </a:cxn>
                <a:cxn ang="0">
                  <a:pos x="T4" y="T5"/>
                </a:cxn>
                <a:cxn ang="0">
                  <a:pos x="T6" y="T7"/>
                </a:cxn>
                <a:cxn ang="0">
                  <a:pos x="T8" y="T9"/>
                </a:cxn>
                <a:cxn ang="0">
                  <a:pos x="T10" y="T11"/>
                </a:cxn>
                <a:cxn ang="0">
                  <a:pos x="T12" y="T13"/>
                </a:cxn>
              </a:cxnLst>
              <a:rect l="0" t="0" r="r" b="b"/>
              <a:pathLst>
                <a:path w="1" h="1">
                  <a:moveTo>
                    <a:pt x="1" y="0"/>
                  </a:moveTo>
                  <a:cubicBezTo>
                    <a:pt x="1" y="0"/>
                    <a:pt x="1" y="0"/>
                    <a:pt x="0" y="0"/>
                  </a:cubicBezTo>
                  <a:cubicBezTo>
                    <a:pt x="0" y="0"/>
                    <a:pt x="0" y="0"/>
                    <a:pt x="0" y="0"/>
                  </a:cubicBezTo>
                  <a:cubicBezTo>
                    <a:pt x="0" y="1"/>
                    <a:pt x="0" y="1"/>
                    <a:pt x="0" y="1"/>
                  </a:cubicBezTo>
                  <a:cubicBezTo>
                    <a:pt x="0" y="1"/>
                    <a:pt x="0" y="1"/>
                    <a:pt x="0" y="1"/>
                  </a:cubicBezTo>
                  <a:cubicBezTo>
                    <a:pt x="0" y="1"/>
                    <a:pt x="0" y="1"/>
                    <a:pt x="0" y="1"/>
                  </a:cubicBezTo>
                  <a:cubicBezTo>
                    <a:pt x="1" y="1"/>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80" name="Freeform 122"/>
            <p:cNvSpPr/>
            <p:nvPr/>
          </p:nvSpPr>
          <p:spPr bwMode="auto">
            <a:xfrm>
              <a:off x="5083" y="1995"/>
              <a:ext cx="14" cy="18"/>
            </a:xfrm>
            <a:custGeom>
              <a:avLst/>
              <a:gdLst>
                <a:gd name="T0" fmla="*/ 0 w 1"/>
                <a:gd name="T1" fmla="*/ 0 h 1"/>
                <a:gd name="T2" fmla="*/ 0 w 1"/>
                <a:gd name="T3" fmla="*/ 1 h 1"/>
                <a:gd name="T4" fmla="*/ 0 w 1"/>
                <a:gd name="T5" fmla="*/ 1 h 1"/>
                <a:gd name="T6" fmla="*/ 0 w 1"/>
                <a:gd name="T7" fmla="*/ 1 h 1"/>
                <a:gd name="T8" fmla="*/ 1 w 1"/>
                <a:gd name="T9" fmla="*/ 1 h 1"/>
                <a:gd name="T10" fmla="*/ 1 w 1"/>
                <a:gd name="T11" fmla="*/ 1 h 1"/>
                <a:gd name="T12" fmla="*/ 0 w 1"/>
                <a:gd name="T13" fmla="*/ 0 h 1"/>
              </a:gdLst>
              <a:ahLst/>
              <a:cxnLst>
                <a:cxn ang="0">
                  <a:pos x="T0" y="T1"/>
                </a:cxn>
                <a:cxn ang="0">
                  <a:pos x="T2" y="T3"/>
                </a:cxn>
                <a:cxn ang="0">
                  <a:pos x="T4" y="T5"/>
                </a:cxn>
                <a:cxn ang="0">
                  <a:pos x="T6" y="T7"/>
                </a:cxn>
                <a:cxn ang="0">
                  <a:pos x="T8" y="T9"/>
                </a:cxn>
                <a:cxn ang="0">
                  <a:pos x="T10" y="T11"/>
                </a:cxn>
                <a:cxn ang="0">
                  <a:pos x="T12" y="T13"/>
                </a:cxn>
              </a:cxnLst>
              <a:rect l="0" t="0" r="r" b="b"/>
              <a:pathLst>
                <a:path w="1" h="1">
                  <a:moveTo>
                    <a:pt x="0" y="0"/>
                  </a:moveTo>
                  <a:cubicBezTo>
                    <a:pt x="0" y="0"/>
                    <a:pt x="0" y="0"/>
                    <a:pt x="0" y="1"/>
                  </a:cubicBezTo>
                  <a:cubicBezTo>
                    <a:pt x="0" y="1"/>
                    <a:pt x="0" y="1"/>
                    <a:pt x="0" y="1"/>
                  </a:cubicBezTo>
                  <a:cubicBezTo>
                    <a:pt x="0" y="1"/>
                    <a:pt x="0" y="1"/>
                    <a:pt x="0" y="1"/>
                  </a:cubicBezTo>
                  <a:cubicBezTo>
                    <a:pt x="0" y="1"/>
                    <a:pt x="0" y="1"/>
                    <a:pt x="1" y="1"/>
                  </a:cubicBezTo>
                  <a:cubicBezTo>
                    <a:pt x="1" y="1"/>
                    <a:pt x="1" y="1"/>
                    <a:pt x="1" y="1"/>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81" name="Freeform 123"/>
            <p:cNvSpPr/>
            <p:nvPr/>
          </p:nvSpPr>
          <p:spPr bwMode="auto">
            <a:xfrm>
              <a:off x="6458" y="2084"/>
              <a:ext cx="14" cy="18"/>
            </a:xfrm>
            <a:custGeom>
              <a:avLst/>
              <a:gdLst>
                <a:gd name="T0" fmla="*/ 0 w 1"/>
                <a:gd name="T1" fmla="*/ 1 h 1"/>
                <a:gd name="T2" fmla="*/ 1 w 1"/>
                <a:gd name="T3" fmla="*/ 1 h 1"/>
                <a:gd name="T4" fmla="*/ 1 w 1"/>
                <a:gd name="T5" fmla="*/ 1 h 1"/>
                <a:gd name="T6" fmla="*/ 1 w 1"/>
                <a:gd name="T7" fmla="*/ 1 h 1"/>
                <a:gd name="T8" fmla="*/ 0 w 1"/>
                <a:gd name="T9" fmla="*/ 0 h 1"/>
                <a:gd name="T10" fmla="*/ 0 w 1"/>
                <a:gd name="T11" fmla="*/ 1 h 1"/>
                <a:gd name="T12" fmla="*/ 0 w 1"/>
                <a:gd name="T13" fmla="*/ 1 h 1"/>
                <a:gd name="T14" fmla="*/ 0 w 1"/>
                <a:gd name="T15" fmla="*/ 1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1">
                  <a:moveTo>
                    <a:pt x="0" y="1"/>
                  </a:moveTo>
                  <a:cubicBezTo>
                    <a:pt x="1" y="1"/>
                    <a:pt x="1" y="1"/>
                    <a:pt x="1" y="1"/>
                  </a:cubicBezTo>
                  <a:cubicBezTo>
                    <a:pt x="1" y="1"/>
                    <a:pt x="1" y="1"/>
                    <a:pt x="1" y="1"/>
                  </a:cubicBezTo>
                  <a:cubicBezTo>
                    <a:pt x="1" y="1"/>
                    <a:pt x="1" y="1"/>
                    <a:pt x="1" y="1"/>
                  </a:cubicBezTo>
                  <a:cubicBezTo>
                    <a:pt x="1" y="0"/>
                    <a:pt x="0" y="0"/>
                    <a:pt x="0" y="0"/>
                  </a:cubicBezTo>
                  <a:cubicBezTo>
                    <a:pt x="0" y="1"/>
                    <a:pt x="0" y="1"/>
                    <a:pt x="0" y="1"/>
                  </a:cubicBezTo>
                  <a:cubicBezTo>
                    <a:pt x="0" y="0"/>
                    <a:pt x="0" y="0"/>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82" name="Freeform 124"/>
            <p:cNvSpPr/>
            <p:nvPr/>
          </p:nvSpPr>
          <p:spPr bwMode="auto">
            <a:xfrm>
              <a:off x="6108" y="2084"/>
              <a:ext cx="13" cy="18"/>
            </a:xfrm>
            <a:custGeom>
              <a:avLst/>
              <a:gdLst>
                <a:gd name="T0" fmla="*/ 0 w 1"/>
                <a:gd name="T1" fmla="*/ 1 h 1"/>
                <a:gd name="T2" fmla="*/ 0 w 1"/>
                <a:gd name="T3" fmla="*/ 1 h 1"/>
                <a:gd name="T4" fmla="*/ 0 w 1"/>
                <a:gd name="T5" fmla="*/ 0 h 1"/>
                <a:gd name="T6" fmla="*/ 0 w 1"/>
                <a:gd name="T7" fmla="*/ 0 h 1"/>
                <a:gd name="T8" fmla="*/ 0 w 1"/>
                <a:gd name="T9" fmla="*/ 0 h 1"/>
                <a:gd name="T10" fmla="*/ 0 w 1"/>
                <a:gd name="T11" fmla="*/ 1 h 1"/>
                <a:gd name="T12" fmla="*/ 0 w 1"/>
                <a:gd name="T13" fmla="*/ 1 h 1"/>
              </a:gdLst>
              <a:ahLst/>
              <a:cxnLst>
                <a:cxn ang="0">
                  <a:pos x="T0" y="T1"/>
                </a:cxn>
                <a:cxn ang="0">
                  <a:pos x="T2" y="T3"/>
                </a:cxn>
                <a:cxn ang="0">
                  <a:pos x="T4" y="T5"/>
                </a:cxn>
                <a:cxn ang="0">
                  <a:pos x="T6" y="T7"/>
                </a:cxn>
                <a:cxn ang="0">
                  <a:pos x="T8" y="T9"/>
                </a:cxn>
                <a:cxn ang="0">
                  <a:pos x="T10" y="T11"/>
                </a:cxn>
                <a:cxn ang="0">
                  <a:pos x="T12" y="T13"/>
                </a:cxn>
              </a:cxnLst>
              <a:rect l="0" t="0" r="r" b="b"/>
              <a:pathLst>
                <a:path w="1" h="1">
                  <a:moveTo>
                    <a:pt x="0" y="1"/>
                  </a:moveTo>
                  <a:cubicBezTo>
                    <a:pt x="0" y="1"/>
                    <a:pt x="0" y="1"/>
                    <a:pt x="0" y="1"/>
                  </a:cubicBezTo>
                  <a:cubicBezTo>
                    <a:pt x="1" y="1"/>
                    <a:pt x="0" y="0"/>
                    <a:pt x="0" y="0"/>
                  </a:cubicBezTo>
                  <a:cubicBezTo>
                    <a:pt x="0" y="0"/>
                    <a:pt x="0" y="0"/>
                    <a:pt x="0" y="0"/>
                  </a:cubicBezTo>
                  <a:cubicBezTo>
                    <a:pt x="0" y="0"/>
                    <a:pt x="0" y="0"/>
                    <a:pt x="0" y="0"/>
                  </a:cubicBezTo>
                  <a:cubicBezTo>
                    <a:pt x="0" y="1"/>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83" name="Freeform 125"/>
            <p:cNvSpPr/>
            <p:nvPr/>
          </p:nvSpPr>
          <p:spPr bwMode="auto">
            <a:xfrm>
              <a:off x="4059" y="2102"/>
              <a:ext cx="13" cy="18"/>
            </a:xfrm>
            <a:custGeom>
              <a:avLst/>
              <a:gdLst>
                <a:gd name="T0" fmla="*/ 0 w 1"/>
                <a:gd name="T1" fmla="*/ 0 h 1"/>
                <a:gd name="T2" fmla="*/ 0 w 1"/>
                <a:gd name="T3" fmla="*/ 0 h 1"/>
                <a:gd name="T4" fmla="*/ 1 w 1"/>
                <a:gd name="T5" fmla="*/ 1 h 1"/>
                <a:gd name="T6" fmla="*/ 1 w 1"/>
                <a:gd name="T7" fmla="*/ 1 h 1"/>
                <a:gd name="T8" fmla="*/ 1 w 1"/>
                <a:gd name="T9" fmla="*/ 1 h 1"/>
                <a:gd name="T10" fmla="*/ 1 w 1"/>
                <a:gd name="T11" fmla="*/ 0 h 1"/>
                <a:gd name="T12" fmla="*/ 1 w 1"/>
                <a:gd name="T13" fmla="*/ 0 h 1"/>
                <a:gd name="T14" fmla="*/ 0 w 1"/>
                <a:gd name="T15" fmla="*/ 0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1">
                  <a:moveTo>
                    <a:pt x="0" y="0"/>
                  </a:moveTo>
                  <a:cubicBezTo>
                    <a:pt x="0" y="0"/>
                    <a:pt x="0" y="0"/>
                    <a:pt x="0" y="0"/>
                  </a:cubicBezTo>
                  <a:cubicBezTo>
                    <a:pt x="0" y="1"/>
                    <a:pt x="1" y="1"/>
                    <a:pt x="1" y="1"/>
                  </a:cubicBezTo>
                  <a:cubicBezTo>
                    <a:pt x="1" y="1"/>
                    <a:pt x="1" y="1"/>
                    <a:pt x="1" y="1"/>
                  </a:cubicBezTo>
                  <a:cubicBezTo>
                    <a:pt x="1" y="1"/>
                    <a:pt x="1" y="1"/>
                    <a:pt x="1" y="1"/>
                  </a:cubicBezTo>
                  <a:cubicBezTo>
                    <a:pt x="1" y="0"/>
                    <a:pt x="1" y="0"/>
                    <a:pt x="1" y="0"/>
                  </a:cubicBezTo>
                  <a:cubicBezTo>
                    <a:pt x="1"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84" name="Freeform 126"/>
            <p:cNvSpPr/>
            <p:nvPr/>
          </p:nvSpPr>
          <p:spPr bwMode="auto">
            <a:xfrm>
              <a:off x="5312" y="1995"/>
              <a:ext cx="14" cy="18"/>
            </a:xfrm>
            <a:custGeom>
              <a:avLst/>
              <a:gdLst>
                <a:gd name="T0" fmla="*/ 0 w 1"/>
                <a:gd name="T1" fmla="*/ 0 h 1"/>
                <a:gd name="T2" fmla="*/ 1 w 1"/>
                <a:gd name="T3" fmla="*/ 0 h 1"/>
                <a:gd name="T4" fmla="*/ 1 w 1"/>
                <a:gd name="T5" fmla="*/ 0 h 1"/>
                <a:gd name="T6" fmla="*/ 1 w 1"/>
                <a:gd name="T7" fmla="*/ 0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1" y="0"/>
                    <a:pt x="1" y="1"/>
                    <a:pt x="1" y="0"/>
                  </a:cubicBezTo>
                  <a:cubicBezTo>
                    <a:pt x="1" y="0"/>
                    <a:pt x="1" y="0"/>
                    <a:pt x="1" y="0"/>
                  </a:cubicBez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85" name="Freeform 127"/>
            <p:cNvSpPr/>
            <p:nvPr/>
          </p:nvSpPr>
          <p:spPr bwMode="auto">
            <a:xfrm>
              <a:off x="5259" y="2013"/>
              <a:ext cx="13" cy="0"/>
            </a:xfrm>
            <a:custGeom>
              <a:avLst/>
              <a:gdLst>
                <a:gd name="T0" fmla="*/ 0 w 1"/>
                <a:gd name="T1" fmla="*/ 1 w 1"/>
                <a:gd name="T2" fmla="*/ 1 w 1"/>
                <a:gd name="T3" fmla="*/ 0 w 1"/>
                <a:gd name="T4" fmla="*/ 0 w 1"/>
              </a:gdLst>
              <a:ahLst/>
              <a:cxnLst>
                <a:cxn ang="0">
                  <a:pos x="T0" y="0"/>
                </a:cxn>
                <a:cxn ang="0">
                  <a:pos x="T1" y="0"/>
                </a:cxn>
                <a:cxn ang="0">
                  <a:pos x="T2" y="0"/>
                </a:cxn>
                <a:cxn ang="0">
                  <a:pos x="T3" y="0"/>
                </a:cxn>
                <a:cxn ang="0">
                  <a:pos x="T4" y="0"/>
                </a:cxn>
              </a:cxnLst>
              <a:rect l="0" t="0" r="r" b="b"/>
              <a:pathLst>
                <a:path w="1">
                  <a:moveTo>
                    <a:pt x="0" y="0"/>
                  </a:moveTo>
                  <a:cubicBezTo>
                    <a:pt x="0" y="0"/>
                    <a:pt x="0" y="0"/>
                    <a:pt x="1" y="0"/>
                  </a:cubicBezTo>
                  <a:cubicBezTo>
                    <a:pt x="1" y="0"/>
                    <a:pt x="1" y="0"/>
                    <a:pt x="1" y="0"/>
                  </a:cubicBezTo>
                  <a:cubicBezTo>
                    <a:pt x="1"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86" name="Freeform 128"/>
            <p:cNvSpPr/>
            <p:nvPr/>
          </p:nvSpPr>
          <p:spPr bwMode="auto">
            <a:xfrm>
              <a:off x="5649" y="2102"/>
              <a:ext cx="0" cy="18"/>
            </a:xfrm>
            <a:custGeom>
              <a:avLst/>
              <a:gdLst>
                <a:gd name="T0" fmla="*/ 0 h 1"/>
                <a:gd name="T1" fmla="*/ 0 h 1"/>
                <a:gd name="T2" fmla="*/ 1 h 1"/>
                <a:gd name="T3" fmla="*/ 1 h 1"/>
                <a:gd name="T4" fmla="*/ 1 h 1"/>
                <a:gd name="T5" fmla="*/ 0 h 1"/>
              </a:gdLst>
              <a:ahLst/>
              <a:cxnLst>
                <a:cxn ang="0">
                  <a:pos x="0" y="T0"/>
                </a:cxn>
                <a:cxn ang="0">
                  <a:pos x="0" y="T1"/>
                </a:cxn>
                <a:cxn ang="0">
                  <a:pos x="0" y="T2"/>
                </a:cxn>
                <a:cxn ang="0">
                  <a:pos x="0" y="T3"/>
                </a:cxn>
                <a:cxn ang="0">
                  <a:pos x="0" y="T4"/>
                </a:cxn>
                <a:cxn ang="0">
                  <a:pos x="0" y="T5"/>
                </a:cxn>
              </a:cxnLst>
              <a:rect l="0" t="0" r="r" b="b"/>
              <a:pathLst>
                <a:path h="1">
                  <a:moveTo>
                    <a:pt x="0" y="0"/>
                  </a:moveTo>
                  <a:cubicBezTo>
                    <a:pt x="0" y="0"/>
                    <a:pt x="0" y="0"/>
                    <a:pt x="0" y="0"/>
                  </a:cubicBezTo>
                  <a:cubicBezTo>
                    <a:pt x="0" y="0"/>
                    <a:pt x="0" y="0"/>
                    <a:pt x="0" y="1"/>
                  </a:cubicBezTo>
                  <a:cubicBezTo>
                    <a:pt x="0" y="1"/>
                    <a:pt x="0" y="1"/>
                    <a:pt x="0" y="1"/>
                  </a:cubicBezTo>
                  <a:cubicBezTo>
                    <a:pt x="0" y="1"/>
                    <a:pt x="0" y="1"/>
                    <a:pt x="0" y="1"/>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87" name="Freeform 129"/>
            <p:cNvSpPr/>
            <p:nvPr/>
          </p:nvSpPr>
          <p:spPr bwMode="auto">
            <a:xfrm>
              <a:off x="5784" y="2066"/>
              <a:ext cx="14" cy="18"/>
            </a:xfrm>
            <a:custGeom>
              <a:avLst/>
              <a:gdLst>
                <a:gd name="T0" fmla="*/ 0 w 1"/>
                <a:gd name="T1" fmla="*/ 0 h 1"/>
                <a:gd name="T2" fmla="*/ 1 w 1"/>
                <a:gd name="T3" fmla="*/ 1 h 1"/>
                <a:gd name="T4" fmla="*/ 1 w 1"/>
                <a:gd name="T5" fmla="*/ 1 h 1"/>
                <a:gd name="T6" fmla="*/ 1 w 1"/>
                <a:gd name="T7" fmla="*/ 1 h 1"/>
                <a:gd name="T8" fmla="*/ 0 w 1"/>
                <a:gd name="T9" fmla="*/ 0 h 1"/>
                <a:gd name="T10" fmla="*/ 0 w 1"/>
                <a:gd name="T11" fmla="*/ 0 h 1"/>
              </a:gdLst>
              <a:ahLst/>
              <a:cxnLst>
                <a:cxn ang="0">
                  <a:pos x="T0" y="T1"/>
                </a:cxn>
                <a:cxn ang="0">
                  <a:pos x="T2" y="T3"/>
                </a:cxn>
                <a:cxn ang="0">
                  <a:pos x="T4" y="T5"/>
                </a:cxn>
                <a:cxn ang="0">
                  <a:pos x="T6" y="T7"/>
                </a:cxn>
                <a:cxn ang="0">
                  <a:pos x="T8" y="T9"/>
                </a:cxn>
                <a:cxn ang="0">
                  <a:pos x="T10" y="T11"/>
                </a:cxn>
              </a:cxnLst>
              <a:rect l="0" t="0" r="r" b="b"/>
              <a:pathLst>
                <a:path w="1" h="1">
                  <a:moveTo>
                    <a:pt x="0" y="0"/>
                  </a:moveTo>
                  <a:cubicBezTo>
                    <a:pt x="0" y="1"/>
                    <a:pt x="0" y="1"/>
                    <a:pt x="1" y="1"/>
                  </a:cubicBezTo>
                  <a:cubicBezTo>
                    <a:pt x="1" y="1"/>
                    <a:pt x="1" y="1"/>
                    <a:pt x="1" y="1"/>
                  </a:cubicBezTo>
                  <a:cubicBezTo>
                    <a:pt x="1" y="1"/>
                    <a:pt x="1" y="1"/>
                    <a:pt x="1" y="1"/>
                  </a:cubicBezTo>
                  <a:cubicBezTo>
                    <a:pt x="1" y="1"/>
                    <a:pt x="0" y="1"/>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88" name="Freeform 130"/>
            <p:cNvSpPr/>
            <p:nvPr/>
          </p:nvSpPr>
          <p:spPr bwMode="auto">
            <a:xfrm>
              <a:off x="5515" y="2031"/>
              <a:ext cx="13" cy="0"/>
            </a:xfrm>
            <a:custGeom>
              <a:avLst/>
              <a:gdLst>
                <a:gd name="T0" fmla="*/ 1 w 1"/>
                <a:gd name="T1" fmla="*/ 0 w 1"/>
                <a:gd name="T2" fmla="*/ 0 w 1"/>
                <a:gd name="T3" fmla="*/ 1 w 1"/>
                <a:gd name="T4" fmla="*/ 1 w 1"/>
                <a:gd name="T5" fmla="*/ 1 w 1"/>
              </a:gdLst>
              <a:ahLst/>
              <a:cxnLst>
                <a:cxn ang="0">
                  <a:pos x="T0" y="0"/>
                </a:cxn>
                <a:cxn ang="0">
                  <a:pos x="T1" y="0"/>
                </a:cxn>
                <a:cxn ang="0">
                  <a:pos x="T2" y="0"/>
                </a:cxn>
                <a:cxn ang="0">
                  <a:pos x="T3" y="0"/>
                </a:cxn>
                <a:cxn ang="0">
                  <a:pos x="T4" y="0"/>
                </a:cxn>
                <a:cxn ang="0">
                  <a:pos x="T5" y="0"/>
                </a:cxn>
              </a:cxnLst>
              <a:rect l="0" t="0" r="r" b="b"/>
              <a:pathLst>
                <a:path w="1">
                  <a:moveTo>
                    <a:pt x="1" y="0"/>
                  </a:moveTo>
                  <a:cubicBezTo>
                    <a:pt x="1" y="0"/>
                    <a:pt x="1" y="0"/>
                    <a:pt x="0" y="0"/>
                  </a:cubicBezTo>
                  <a:cubicBezTo>
                    <a:pt x="0" y="0"/>
                    <a:pt x="0" y="0"/>
                    <a:pt x="0" y="0"/>
                  </a:cubicBezTo>
                  <a:cubicBezTo>
                    <a:pt x="0" y="0"/>
                    <a:pt x="0" y="0"/>
                    <a:pt x="1" y="0"/>
                  </a:cubicBezTo>
                  <a:cubicBezTo>
                    <a:pt x="1" y="0"/>
                    <a:pt x="1"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89" name="Oval 131"/>
            <p:cNvSpPr>
              <a:spLocks noChangeArrowheads="1"/>
            </p:cNvSpPr>
            <p:nvPr/>
          </p:nvSpPr>
          <p:spPr bwMode="auto">
            <a:xfrm>
              <a:off x="5542" y="2048"/>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90" name="Oval 132"/>
            <p:cNvSpPr>
              <a:spLocks noChangeArrowheads="1"/>
            </p:cNvSpPr>
            <p:nvPr/>
          </p:nvSpPr>
          <p:spPr bwMode="auto">
            <a:xfrm>
              <a:off x="3183" y="2084"/>
              <a:ext cx="1" cy="1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91" name="Freeform 133"/>
            <p:cNvSpPr/>
            <p:nvPr/>
          </p:nvSpPr>
          <p:spPr bwMode="auto">
            <a:xfrm>
              <a:off x="5717" y="1995"/>
              <a:ext cx="13" cy="0"/>
            </a:xfrm>
            <a:custGeom>
              <a:avLst/>
              <a:gdLst>
                <a:gd name="T0" fmla="*/ 0 w 1"/>
                <a:gd name="T1" fmla="*/ 0 w 1"/>
                <a:gd name="T2" fmla="*/ 1 w 1"/>
                <a:gd name="T3" fmla="*/ 1 w 1"/>
                <a:gd name="T4" fmla="*/ 0 w 1"/>
              </a:gdLst>
              <a:ahLst/>
              <a:cxnLst>
                <a:cxn ang="0">
                  <a:pos x="T0" y="0"/>
                </a:cxn>
                <a:cxn ang="0">
                  <a:pos x="T1" y="0"/>
                </a:cxn>
                <a:cxn ang="0">
                  <a:pos x="T2" y="0"/>
                </a:cxn>
                <a:cxn ang="0">
                  <a:pos x="T3" y="0"/>
                </a:cxn>
                <a:cxn ang="0">
                  <a:pos x="T4" y="0"/>
                </a:cxn>
              </a:cxnLst>
              <a:rect l="0" t="0" r="r" b="b"/>
              <a:pathLst>
                <a:path w="1">
                  <a:moveTo>
                    <a:pt x="0" y="0"/>
                  </a:moveTo>
                  <a:cubicBezTo>
                    <a:pt x="0" y="0"/>
                    <a:pt x="0" y="0"/>
                    <a:pt x="0" y="0"/>
                  </a:cubicBezTo>
                  <a:cubicBezTo>
                    <a:pt x="1" y="0"/>
                    <a:pt x="1" y="0"/>
                    <a:pt x="1" y="0"/>
                  </a:cubicBez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92" name="Freeform 134"/>
            <p:cNvSpPr/>
            <p:nvPr/>
          </p:nvSpPr>
          <p:spPr bwMode="auto">
            <a:xfrm>
              <a:off x="4207" y="2084"/>
              <a:ext cx="0" cy="18"/>
            </a:xfrm>
            <a:custGeom>
              <a:avLst/>
              <a:gdLst>
                <a:gd name="T0" fmla="*/ 0 h 1"/>
                <a:gd name="T1" fmla="*/ 0 h 1"/>
                <a:gd name="T2" fmla="*/ 1 h 1"/>
                <a:gd name="T3" fmla="*/ 1 h 1"/>
                <a:gd name="T4" fmla="*/ 0 h 1"/>
                <a:gd name="T5" fmla="*/ 0 h 1"/>
              </a:gdLst>
              <a:ahLst/>
              <a:cxnLst>
                <a:cxn ang="0">
                  <a:pos x="0" y="T0"/>
                </a:cxn>
                <a:cxn ang="0">
                  <a:pos x="0" y="T1"/>
                </a:cxn>
                <a:cxn ang="0">
                  <a:pos x="0" y="T2"/>
                </a:cxn>
                <a:cxn ang="0">
                  <a:pos x="0" y="T3"/>
                </a:cxn>
                <a:cxn ang="0">
                  <a:pos x="0" y="T4"/>
                </a:cxn>
                <a:cxn ang="0">
                  <a:pos x="0" y="T5"/>
                </a:cxn>
              </a:cxnLst>
              <a:rect l="0" t="0" r="r" b="b"/>
              <a:pathLst>
                <a:path h="1">
                  <a:moveTo>
                    <a:pt x="0" y="0"/>
                  </a:moveTo>
                  <a:cubicBezTo>
                    <a:pt x="0" y="0"/>
                    <a:pt x="0" y="0"/>
                    <a:pt x="0" y="0"/>
                  </a:cubicBezTo>
                  <a:cubicBezTo>
                    <a:pt x="0" y="0"/>
                    <a:pt x="0" y="1"/>
                    <a:pt x="0" y="1"/>
                  </a:cubicBezTo>
                  <a:cubicBezTo>
                    <a:pt x="0" y="1"/>
                    <a:pt x="0" y="1"/>
                    <a:pt x="0" y="1"/>
                  </a:cubicBezTo>
                  <a:cubicBezTo>
                    <a:pt x="0" y="1"/>
                    <a:pt x="0" y="1"/>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93" name="Freeform 135"/>
            <p:cNvSpPr/>
            <p:nvPr/>
          </p:nvSpPr>
          <p:spPr bwMode="auto">
            <a:xfrm>
              <a:off x="6458" y="2066"/>
              <a:ext cx="14" cy="0"/>
            </a:xfrm>
            <a:custGeom>
              <a:avLst/>
              <a:gdLst>
                <a:gd name="T0" fmla="*/ 0 w 1"/>
                <a:gd name="T1" fmla="*/ 1 w 1"/>
                <a:gd name="T2" fmla="*/ 1 w 1"/>
                <a:gd name="T3" fmla="*/ 1 w 1"/>
                <a:gd name="T4" fmla="*/ 0 w 1"/>
                <a:gd name="T5" fmla="*/ 0 w 1"/>
              </a:gdLst>
              <a:ahLst/>
              <a:cxnLst>
                <a:cxn ang="0">
                  <a:pos x="T0" y="0"/>
                </a:cxn>
                <a:cxn ang="0">
                  <a:pos x="T1" y="0"/>
                </a:cxn>
                <a:cxn ang="0">
                  <a:pos x="T2" y="0"/>
                </a:cxn>
                <a:cxn ang="0">
                  <a:pos x="T3" y="0"/>
                </a:cxn>
                <a:cxn ang="0">
                  <a:pos x="T4" y="0"/>
                </a:cxn>
                <a:cxn ang="0">
                  <a:pos x="T5" y="0"/>
                </a:cxn>
              </a:cxnLst>
              <a:rect l="0" t="0" r="r" b="b"/>
              <a:pathLst>
                <a:path w="1">
                  <a:moveTo>
                    <a:pt x="0" y="0"/>
                  </a:moveTo>
                  <a:cubicBezTo>
                    <a:pt x="1" y="0"/>
                    <a:pt x="1" y="0"/>
                    <a:pt x="1" y="0"/>
                  </a:cubicBezTo>
                  <a:cubicBezTo>
                    <a:pt x="1" y="0"/>
                    <a:pt x="1" y="0"/>
                    <a:pt x="1" y="0"/>
                  </a:cubicBezTo>
                  <a:cubicBezTo>
                    <a:pt x="1" y="0"/>
                    <a:pt x="1" y="0"/>
                    <a:pt x="1" y="0"/>
                  </a:cubicBezTo>
                  <a:cubicBezTo>
                    <a:pt x="1"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94" name="Freeform 136"/>
            <p:cNvSpPr/>
            <p:nvPr/>
          </p:nvSpPr>
          <p:spPr bwMode="auto">
            <a:xfrm>
              <a:off x="6485" y="2102"/>
              <a:ext cx="14" cy="0"/>
            </a:xfrm>
            <a:custGeom>
              <a:avLst/>
              <a:gdLst>
                <a:gd name="T0" fmla="*/ 0 w 1"/>
                <a:gd name="T1" fmla="*/ 1 w 1"/>
                <a:gd name="T2" fmla="*/ 1 w 1"/>
                <a:gd name="T3" fmla="*/ 0 w 1"/>
                <a:gd name="T4" fmla="*/ 0 w 1"/>
                <a:gd name="T5" fmla="*/ 0 w 1"/>
              </a:gdLst>
              <a:ahLst/>
              <a:cxnLst>
                <a:cxn ang="0">
                  <a:pos x="T0" y="0"/>
                </a:cxn>
                <a:cxn ang="0">
                  <a:pos x="T1" y="0"/>
                </a:cxn>
                <a:cxn ang="0">
                  <a:pos x="T2" y="0"/>
                </a:cxn>
                <a:cxn ang="0">
                  <a:pos x="T3" y="0"/>
                </a:cxn>
                <a:cxn ang="0">
                  <a:pos x="T4" y="0"/>
                </a:cxn>
                <a:cxn ang="0">
                  <a:pos x="T5" y="0"/>
                </a:cxn>
              </a:cxnLst>
              <a:rect l="0" t="0" r="r" b="b"/>
              <a:pathLst>
                <a:path w="1">
                  <a:moveTo>
                    <a:pt x="0" y="0"/>
                  </a:moveTo>
                  <a:cubicBezTo>
                    <a:pt x="0" y="0"/>
                    <a:pt x="1" y="0"/>
                    <a:pt x="1" y="0"/>
                  </a:cubicBezTo>
                  <a:cubicBezTo>
                    <a:pt x="1" y="0"/>
                    <a:pt x="1" y="0"/>
                    <a:pt x="1" y="0"/>
                  </a:cubicBezTo>
                  <a:cubicBezTo>
                    <a:pt x="1"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95" name="Oval 137"/>
            <p:cNvSpPr>
              <a:spLocks noChangeArrowheads="1"/>
            </p:cNvSpPr>
            <p:nvPr/>
          </p:nvSpPr>
          <p:spPr bwMode="auto">
            <a:xfrm>
              <a:off x="4881" y="2013"/>
              <a:ext cx="1" cy="1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96" name="Oval 138"/>
            <p:cNvSpPr>
              <a:spLocks noChangeArrowheads="1"/>
            </p:cNvSpPr>
            <p:nvPr/>
          </p:nvSpPr>
          <p:spPr bwMode="auto">
            <a:xfrm>
              <a:off x="4558" y="1995"/>
              <a:ext cx="1" cy="1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97" name="Freeform 139"/>
            <p:cNvSpPr/>
            <p:nvPr/>
          </p:nvSpPr>
          <p:spPr bwMode="auto">
            <a:xfrm>
              <a:off x="4382" y="2084"/>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98" name="Freeform 140"/>
            <p:cNvSpPr/>
            <p:nvPr/>
          </p:nvSpPr>
          <p:spPr bwMode="auto">
            <a:xfrm>
              <a:off x="3331" y="2031"/>
              <a:ext cx="14" cy="17"/>
            </a:xfrm>
            <a:custGeom>
              <a:avLst/>
              <a:gdLst>
                <a:gd name="T0" fmla="*/ 0 w 1"/>
                <a:gd name="T1" fmla="*/ 0 h 1"/>
                <a:gd name="T2" fmla="*/ 1 w 1"/>
                <a:gd name="T3" fmla="*/ 1 h 1"/>
                <a:gd name="T4" fmla="*/ 1 w 1"/>
                <a:gd name="T5" fmla="*/ 1 h 1"/>
                <a:gd name="T6" fmla="*/ 1 w 1"/>
                <a:gd name="T7" fmla="*/ 1 h 1"/>
                <a:gd name="T8" fmla="*/ 0 w 1"/>
                <a:gd name="T9" fmla="*/ 1 h 1"/>
                <a:gd name="T10" fmla="*/ 0 w 1"/>
                <a:gd name="T11" fmla="*/ 0 h 1"/>
              </a:gdLst>
              <a:ahLst/>
              <a:cxnLst>
                <a:cxn ang="0">
                  <a:pos x="T0" y="T1"/>
                </a:cxn>
                <a:cxn ang="0">
                  <a:pos x="T2" y="T3"/>
                </a:cxn>
                <a:cxn ang="0">
                  <a:pos x="T4" y="T5"/>
                </a:cxn>
                <a:cxn ang="0">
                  <a:pos x="T6" y="T7"/>
                </a:cxn>
                <a:cxn ang="0">
                  <a:pos x="T8" y="T9"/>
                </a:cxn>
                <a:cxn ang="0">
                  <a:pos x="T10" y="T11"/>
                </a:cxn>
              </a:cxnLst>
              <a:rect l="0" t="0" r="r" b="b"/>
              <a:pathLst>
                <a:path w="1" h="1">
                  <a:moveTo>
                    <a:pt x="0" y="0"/>
                  </a:moveTo>
                  <a:cubicBezTo>
                    <a:pt x="0" y="1"/>
                    <a:pt x="0" y="1"/>
                    <a:pt x="1" y="1"/>
                  </a:cubicBezTo>
                  <a:cubicBezTo>
                    <a:pt x="1" y="1"/>
                    <a:pt x="1" y="1"/>
                    <a:pt x="1" y="1"/>
                  </a:cubicBezTo>
                  <a:cubicBezTo>
                    <a:pt x="1" y="1"/>
                    <a:pt x="1" y="1"/>
                    <a:pt x="1" y="1"/>
                  </a:cubicBezTo>
                  <a:cubicBezTo>
                    <a:pt x="1" y="1"/>
                    <a:pt x="0" y="1"/>
                    <a:pt x="0" y="1"/>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99" name="Freeform 141"/>
            <p:cNvSpPr/>
            <p:nvPr/>
          </p:nvSpPr>
          <p:spPr bwMode="auto">
            <a:xfrm>
              <a:off x="3129" y="2102"/>
              <a:ext cx="0" cy="18"/>
            </a:xfrm>
            <a:custGeom>
              <a:avLst/>
              <a:gdLst>
                <a:gd name="T0" fmla="*/ 0 h 1"/>
                <a:gd name="T1" fmla="*/ 1 h 1"/>
                <a:gd name="T2" fmla="*/ 1 h 1"/>
                <a:gd name="T3" fmla="*/ 1 h 1"/>
                <a:gd name="T4" fmla="*/ 0 h 1"/>
              </a:gdLst>
              <a:ahLst/>
              <a:cxnLst>
                <a:cxn ang="0">
                  <a:pos x="0" y="T0"/>
                </a:cxn>
                <a:cxn ang="0">
                  <a:pos x="0" y="T1"/>
                </a:cxn>
                <a:cxn ang="0">
                  <a:pos x="0" y="T2"/>
                </a:cxn>
                <a:cxn ang="0">
                  <a:pos x="0" y="T3"/>
                </a:cxn>
                <a:cxn ang="0">
                  <a:pos x="0" y="T4"/>
                </a:cxn>
              </a:cxnLst>
              <a:rect l="0" t="0" r="r" b="b"/>
              <a:pathLst>
                <a:path h="1">
                  <a:moveTo>
                    <a:pt x="0" y="0"/>
                  </a:moveTo>
                  <a:cubicBezTo>
                    <a:pt x="0" y="0"/>
                    <a:pt x="0" y="0"/>
                    <a:pt x="0" y="1"/>
                  </a:cubicBezTo>
                  <a:cubicBezTo>
                    <a:pt x="0" y="1"/>
                    <a:pt x="0" y="1"/>
                    <a:pt x="0" y="1"/>
                  </a:cubicBezTo>
                  <a:cubicBezTo>
                    <a:pt x="0" y="1"/>
                    <a:pt x="0" y="1"/>
                    <a:pt x="0" y="1"/>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00" name="Freeform 142"/>
            <p:cNvSpPr/>
            <p:nvPr/>
          </p:nvSpPr>
          <p:spPr bwMode="auto">
            <a:xfrm>
              <a:off x="6593" y="2031"/>
              <a:ext cx="0" cy="17"/>
            </a:xfrm>
            <a:custGeom>
              <a:avLst/>
              <a:gdLst>
                <a:gd name="T0" fmla="*/ 1 h 1"/>
                <a:gd name="T1" fmla="*/ 1 h 1"/>
                <a:gd name="T2" fmla="*/ 1 h 1"/>
                <a:gd name="T3" fmla="*/ 1 h 1"/>
                <a:gd name="T4" fmla="*/ 0 h 1"/>
                <a:gd name="T5" fmla="*/ 1 h 1"/>
              </a:gdLst>
              <a:ahLst/>
              <a:cxnLst>
                <a:cxn ang="0">
                  <a:pos x="0" y="T0"/>
                </a:cxn>
                <a:cxn ang="0">
                  <a:pos x="0" y="T1"/>
                </a:cxn>
                <a:cxn ang="0">
                  <a:pos x="0" y="T2"/>
                </a:cxn>
                <a:cxn ang="0">
                  <a:pos x="0" y="T3"/>
                </a:cxn>
                <a:cxn ang="0">
                  <a:pos x="0" y="T4"/>
                </a:cxn>
                <a:cxn ang="0">
                  <a:pos x="0" y="T5"/>
                </a:cxn>
              </a:cxnLst>
              <a:rect l="0" t="0" r="r" b="b"/>
              <a:pathLst>
                <a:path h="1">
                  <a:moveTo>
                    <a:pt x="0" y="1"/>
                  </a:moveTo>
                  <a:cubicBezTo>
                    <a:pt x="0" y="1"/>
                    <a:pt x="0" y="1"/>
                    <a:pt x="0" y="1"/>
                  </a:cubicBezTo>
                  <a:cubicBezTo>
                    <a:pt x="0" y="1"/>
                    <a:pt x="0" y="1"/>
                    <a:pt x="0" y="1"/>
                  </a:cubicBezTo>
                  <a:cubicBezTo>
                    <a:pt x="0" y="1"/>
                    <a:pt x="0" y="1"/>
                    <a:pt x="0" y="1"/>
                  </a:cubicBezTo>
                  <a:cubicBezTo>
                    <a:pt x="0" y="1"/>
                    <a:pt x="0" y="0"/>
                    <a:pt x="0" y="0"/>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01" name="Rectangle 143"/>
            <p:cNvSpPr>
              <a:spLocks noChangeArrowheads="1"/>
            </p:cNvSpPr>
            <p:nvPr/>
          </p:nvSpPr>
          <p:spPr bwMode="auto">
            <a:xfrm>
              <a:off x="6485" y="2013"/>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02" name="Oval 144"/>
            <p:cNvSpPr>
              <a:spLocks noChangeArrowheads="1"/>
            </p:cNvSpPr>
            <p:nvPr/>
          </p:nvSpPr>
          <p:spPr bwMode="auto">
            <a:xfrm>
              <a:off x="6472" y="2013"/>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03" name="Oval 145"/>
            <p:cNvSpPr>
              <a:spLocks noChangeArrowheads="1"/>
            </p:cNvSpPr>
            <p:nvPr/>
          </p:nvSpPr>
          <p:spPr bwMode="auto">
            <a:xfrm>
              <a:off x="6431" y="2013"/>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04" name="Freeform 146"/>
            <p:cNvSpPr/>
            <p:nvPr/>
          </p:nvSpPr>
          <p:spPr bwMode="auto">
            <a:xfrm>
              <a:off x="6189" y="2120"/>
              <a:ext cx="13" cy="0"/>
            </a:xfrm>
            <a:custGeom>
              <a:avLst/>
              <a:gdLst>
                <a:gd name="T0" fmla="*/ 0 w 1"/>
                <a:gd name="T1" fmla="*/ 0 w 1"/>
                <a:gd name="T2" fmla="*/ 1 w 1"/>
                <a:gd name="T3" fmla="*/ 0 w 1"/>
                <a:gd name="T4" fmla="*/ 0 w 1"/>
              </a:gdLst>
              <a:ahLst/>
              <a:cxnLst>
                <a:cxn ang="0">
                  <a:pos x="T0" y="0"/>
                </a:cxn>
                <a:cxn ang="0">
                  <a:pos x="T1" y="0"/>
                </a:cxn>
                <a:cxn ang="0">
                  <a:pos x="T2" y="0"/>
                </a:cxn>
                <a:cxn ang="0">
                  <a:pos x="T3" y="0"/>
                </a:cxn>
                <a:cxn ang="0">
                  <a:pos x="T4" y="0"/>
                </a:cxn>
              </a:cxnLst>
              <a:rect l="0" t="0" r="r" b="b"/>
              <a:pathLst>
                <a:path w="1">
                  <a:moveTo>
                    <a:pt x="0" y="0"/>
                  </a:moveTo>
                  <a:cubicBezTo>
                    <a:pt x="0" y="0"/>
                    <a:pt x="0" y="0"/>
                    <a:pt x="0" y="0"/>
                  </a:cubicBezTo>
                  <a:cubicBezTo>
                    <a:pt x="1" y="0"/>
                    <a:pt x="1" y="0"/>
                    <a:pt x="1"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05" name="Freeform 147"/>
            <p:cNvSpPr/>
            <p:nvPr/>
          </p:nvSpPr>
          <p:spPr bwMode="auto">
            <a:xfrm>
              <a:off x="6040" y="210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06" name="Oval 148"/>
            <p:cNvSpPr>
              <a:spLocks noChangeArrowheads="1"/>
            </p:cNvSpPr>
            <p:nvPr/>
          </p:nvSpPr>
          <p:spPr bwMode="auto">
            <a:xfrm>
              <a:off x="5784" y="2102"/>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07" name="Oval 149"/>
            <p:cNvSpPr>
              <a:spLocks noChangeArrowheads="1"/>
            </p:cNvSpPr>
            <p:nvPr/>
          </p:nvSpPr>
          <p:spPr bwMode="auto">
            <a:xfrm>
              <a:off x="5703" y="1995"/>
              <a:ext cx="1" cy="1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08" name="Freeform 150"/>
            <p:cNvSpPr/>
            <p:nvPr/>
          </p:nvSpPr>
          <p:spPr bwMode="auto">
            <a:xfrm>
              <a:off x="5151" y="1995"/>
              <a:ext cx="13" cy="18"/>
            </a:xfrm>
            <a:custGeom>
              <a:avLst/>
              <a:gdLst>
                <a:gd name="T0" fmla="*/ 0 w 1"/>
                <a:gd name="T1" fmla="*/ 1 h 1"/>
                <a:gd name="T2" fmla="*/ 0 w 1"/>
                <a:gd name="T3" fmla="*/ 1 h 1"/>
                <a:gd name="T4" fmla="*/ 0 w 1"/>
                <a:gd name="T5" fmla="*/ 0 h 1"/>
                <a:gd name="T6" fmla="*/ 0 w 1"/>
                <a:gd name="T7" fmla="*/ 0 h 1"/>
                <a:gd name="T8" fmla="*/ 0 w 1"/>
                <a:gd name="T9" fmla="*/ 1 h 1"/>
              </a:gdLst>
              <a:ahLst/>
              <a:cxnLst>
                <a:cxn ang="0">
                  <a:pos x="T0" y="T1"/>
                </a:cxn>
                <a:cxn ang="0">
                  <a:pos x="T2" y="T3"/>
                </a:cxn>
                <a:cxn ang="0">
                  <a:pos x="T4" y="T5"/>
                </a:cxn>
                <a:cxn ang="0">
                  <a:pos x="T6" y="T7"/>
                </a:cxn>
                <a:cxn ang="0">
                  <a:pos x="T8" y="T9"/>
                </a:cxn>
              </a:cxnLst>
              <a:rect l="0" t="0" r="r" b="b"/>
              <a:pathLst>
                <a:path w="1" h="1">
                  <a:moveTo>
                    <a:pt x="0" y="1"/>
                  </a:moveTo>
                  <a:cubicBezTo>
                    <a:pt x="0" y="1"/>
                    <a:pt x="1" y="1"/>
                    <a:pt x="0" y="1"/>
                  </a:cubicBezTo>
                  <a:cubicBezTo>
                    <a:pt x="0" y="0"/>
                    <a:pt x="0" y="0"/>
                    <a:pt x="0" y="0"/>
                  </a:cubicBezTo>
                  <a:cubicBezTo>
                    <a:pt x="0" y="0"/>
                    <a:pt x="0" y="0"/>
                    <a:pt x="0" y="0"/>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09" name="Rectangle 151"/>
            <p:cNvSpPr>
              <a:spLocks noChangeArrowheads="1"/>
            </p:cNvSpPr>
            <p:nvPr/>
          </p:nvSpPr>
          <p:spPr bwMode="auto">
            <a:xfrm>
              <a:off x="5137" y="1995"/>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10" name="Freeform 152"/>
            <p:cNvSpPr/>
            <p:nvPr/>
          </p:nvSpPr>
          <p:spPr bwMode="auto">
            <a:xfrm>
              <a:off x="5151" y="201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11" name="Freeform 153"/>
            <p:cNvSpPr/>
            <p:nvPr/>
          </p:nvSpPr>
          <p:spPr bwMode="auto">
            <a:xfrm>
              <a:off x="3668" y="2048"/>
              <a:ext cx="14"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0" y="0"/>
                    <a:pt x="0" y="0"/>
                    <a:pt x="0"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12" name="Oval 154"/>
            <p:cNvSpPr>
              <a:spLocks noChangeArrowheads="1"/>
            </p:cNvSpPr>
            <p:nvPr/>
          </p:nvSpPr>
          <p:spPr bwMode="auto">
            <a:xfrm>
              <a:off x="3641" y="2013"/>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13" name="Freeform 155"/>
            <p:cNvSpPr/>
            <p:nvPr/>
          </p:nvSpPr>
          <p:spPr bwMode="auto">
            <a:xfrm>
              <a:off x="5312" y="1995"/>
              <a:ext cx="14" cy="0"/>
            </a:xfrm>
            <a:custGeom>
              <a:avLst/>
              <a:gdLst>
                <a:gd name="T0" fmla="*/ 0 w 1"/>
                <a:gd name="T1" fmla="*/ 1 w 1"/>
                <a:gd name="T2" fmla="*/ 0 w 1"/>
                <a:gd name="T3" fmla="*/ 0 w 1"/>
              </a:gdLst>
              <a:ahLst/>
              <a:cxnLst>
                <a:cxn ang="0">
                  <a:pos x="T0" y="0"/>
                </a:cxn>
                <a:cxn ang="0">
                  <a:pos x="T1" y="0"/>
                </a:cxn>
                <a:cxn ang="0">
                  <a:pos x="T2" y="0"/>
                </a:cxn>
                <a:cxn ang="0">
                  <a:pos x="T3" y="0"/>
                </a:cxn>
              </a:cxnLst>
              <a:rect l="0" t="0" r="r" b="b"/>
              <a:pathLst>
                <a:path w="1">
                  <a:moveTo>
                    <a:pt x="0" y="0"/>
                  </a:moveTo>
                  <a:cubicBezTo>
                    <a:pt x="1" y="0"/>
                    <a:pt x="1" y="0"/>
                    <a:pt x="1"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14" name="Oval 156"/>
            <p:cNvSpPr>
              <a:spLocks noChangeArrowheads="1"/>
            </p:cNvSpPr>
            <p:nvPr/>
          </p:nvSpPr>
          <p:spPr bwMode="auto">
            <a:xfrm>
              <a:off x="4167" y="2013"/>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15" name="Freeform 157"/>
            <p:cNvSpPr/>
            <p:nvPr/>
          </p:nvSpPr>
          <p:spPr bwMode="auto">
            <a:xfrm>
              <a:off x="5447" y="1995"/>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16" name="Freeform 158"/>
            <p:cNvSpPr/>
            <p:nvPr/>
          </p:nvSpPr>
          <p:spPr bwMode="auto">
            <a:xfrm>
              <a:off x="5447" y="199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17" name="Freeform 159"/>
            <p:cNvSpPr/>
            <p:nvPr/>
          </p:nvSpPr>
          <p:spPr bwMode="auto">
            <a:xfrm>
              <a:off x="3223" y="2013"/>
              <a:ext cx="0" cy="18"/>
            </a:xfrm>
            <a:custGeom>
              <a:avLst/>
              <a:gdLst>
                <a:gd name="T0" fmla="*/ 1 h 1"/>
                <a:gd name="T1" fmla="*/ 0 h 1"/>
                <a:gd name="T2" fmla="*/ 1 h 1"/>
                <a:gd name="T3" fmla="*/ 1 h 1"/>
              </a:gdLst>
              <a:ahLst/>
              <a:cxnLst>
                <a:cxn ang="0">
                  <a:pos x="0" y="T0"/>
                </a:cxn>
                <a:cxn ang="0">
                  <a:pos x="0" y="T1"/>
                </a:cxn>
                <a:cxn ang="0">
                  <a:pos x="0" y="T2"/>
                </a:cxn>
                <a:cxn ang="0">
                  <a:pos x="0" y="T3"/>
                </a:cxn>
              </a:cxnLst>
              <a:rect l="0" t="0" r="r" b="b"/>
              <a:pathLst>
                <a:path h="1">
                  <a:moveTo>
                    <a:pt x="0" y="1"/>
                  </a:moveTo>
                  <a:cubicBezTo>
                    <a:pt x="0" y="0"/>
                    <a:pt x="0" y="0"/>
                    <a:pt x="0" y="0"/>
                  </a:cubicBezTo>
                  <a:cubicBezTo>
                    <a:pt x="0" y="0"/>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18" name="Rectangle 160"/>
            <p:cNvSpPr>
              <a:spLocks noChangeArrowheads="1"/>
            </p:cNvSpPr>
            <p:nvPr/>
          </p:nvSpPr>
          <p:spPr bwMode="auto">
            <a:xfrm>
              <a:off x="5744" y="2120"/>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19" name="Rectangle 161"/>
            <p:cNvSpPr>
              <a:spLocks noChangeArrowheads="1"/>
            </p:cNvSpPr>
            <p:nvPr/>
          </p:nvSpPr>
          <p:spPr bwMode="auto">
            <a:xfrm>
              <a:off x="5771" y="2120"/>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20" name="Freeform 162"/>
            <p:cNvSpPr/>
            <p:nvPr/>
          </p:nvSpPr>
          <p:spPr bwMode="auto">
            <a:xfrm>
              <a:off x="5879" y="2066"/>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21" name="Freeform 163"/>
            <p:cNvSpPr/>
            <p:nvPr/>
          </p:nvSpPr>
          <p:spPr bwMode="auto">
            <a:xfrm>
              <a:off x="6000" y="2102"/>
              <a:ext cx="0" cy="18"/>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1"/>
                    <a:pt x="0" y="1"/>
                    <a:pt x="0" y="1"/>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22" name="Rectangle 164"/>
            <p:cNvSpPr>
              <a:spLocks noChangeArrowheads="1"/>
            </p:cNvSpPr>
            <p:nvPr/>
          </p:nvSpPr>
          <p:spPr bwMode="auto">
            <a:xfrm>
              <a:off x="6148" y="2048"/>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23" name="Freeform 165"/>
            <p:cNvSpPr/>
            <p:nvPr/>
          </p:nvSpPr>
          <p:spPr bwMode="auto">
            <a:xfrm>
              <a:off x="6337" y="199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24" name="Freeform 166"/>
            <p:cNvSpPr/>
            <p:nvPr/>
          </p:nvSpPr>
          <p:spPr bwMode="auto">
            <a:xfrm>
              <a:off x="6391" y="2066"/>
              <a:ext cx="0" cy="18"/>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1"/>
                    <a:pt x="0" y="1"/>
                    <a:pt x="0" y="1"/>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25" name="Freeform 167"/>
            <p:cNvSpPr/>
            <p:nvPr/>
          </p:nvSpPr>
          <p:spPr bwMode="auto">
            <a:xfrm>
              <a:off x="6458" y="2048"/>
              <a:ext cx="14" cy="0"/>
            </a:xfrm>
            <a:custGeom>
              <a:avLst/>
              <a:gdLst>
                <a:gd name="T0" fmla="*/ 1 w 1"/>
                <a:gd name="T1" fmla="*/ 0 w 1"/>
                <a:gd name="T2" fmla="*/ 0 w 1"/>
                <a:gd name="T3" fmla="*/ 1 w 1"/>
              </a:gdLst>
              <a:ahLst/>
              <a:cxnLst>
                <a:cxn ang="0">
                  <a:pos x="T0" y="0"/>
                </a:cxn>
                <a:cxn ang="0">
                  <a:pos x="T1" y="0"/>
                </a:cxn>
                <a:cxn ang="0">
                  <a:pos x="T2" y="0"/>
                </a:cxn>
                <a:cxn ang="0">
                  <a:pos x="T3" y="0"/>
                </a:cxn>
              </a:cxnLst>
              <a:rect l="0" t="0" r="r" b="b"/>
              <a:pathLst>
                <a:path w="1">
                  <a:moveTo>
                    <a:pt x="1" y="0"/>
                  </a:moveTo>
                  <a:cubicBezTo>
                    <a:pt x="0" y="0"/>
                    <a:pt x="0" y="0"/>
                    <a:pt x="0" y="0"/>
                  </a:cubicBezTo>
                  <a:cubicBezTo>
                    <a:pt x="0" y="0"/>
                    <a:pt x="0" y="0"/>
                    <a:pt x="0" y="0"/>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26" name="Freeform 168"/>
            <p:cNvSpPr/>
            <p:nvPr/>
          </p:nvSpPr>
          <p:spPr bwMode="auto">
            <a:xfrm>
              <a:off x="6458" y="210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27" name="Rectangle 169"/>
            <p:cNvSpPr>
              <a:spLocks noChangeArrowheads="1"/>
            </p:cNvSpPr>
            <p:nvPr/>
          </p:nvSpPr>
          <p:spPr bwMode="auto">
            <a:xfrm>
              <a:off x="6472" y="2120"/>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28" name="Freeform 170"/>
            <p:cNvSpPr/>
            <p:nvPr/>
          </p:nvSpPr>
          <p:spPr bwMode="auto">
            <a:xfrm>
              <a:off x="6566" y="2031"/>
              <a:ext cx="0" cy="17"/>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1"/>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29" name="Freeform 171"/>
            <p:cNvSpPr/>
            <p:nvPr/>
          </p:nvSpPr>
          <p:spPr bwMode="auto">
            <a:xfrm>
              <a:off x="3965" y="2102"/>
              <a:ext cx="13" cy="18"/>
            </a:xfrm>
            <a:custGeom>
              <a:avLst/>
              <a:gdLst>
                <a:gd name="T0" fmla="*/ 1 w 1"/>
                <a:gd name="T1" fmla="*/ 0 h 1"/>
                <a:gd name="T2" fmla="*/ 0 w 1"/>
                <a:gd name="T3" fmla="*/ 1 h 1"/>
                <a:gd name="T4" fmla="*/ 0 w 1"/>
                <a:gd name="T5" fmla="*/ 0 h 1"/>
                <a:gd name="T6" fmla="*/ 1 w 1"/>
                <a:gd name="T7" fmla="*/ 0 h 1"/>
                <a:gd name="T8" fmla="*/ 1 w 1"/>
                <a:gd name="T9" fmla="*/ 0 h 1"/>
              </a:gdLst>
              <a:ahLst/>
              <a:cxnLst>
                <a:cxn ang="0">
                  <a:pos x="T0" y="T1"/>
                </a:cxn>
                <a:cxn ang="0">
                  <a:pos x="T2" y="T3"/>
                </a:cxn>
                <a:cxn ang="0">
                  <a:pos x="T4" y="T5"/>
                </a:cxn>
                <a:cxn ang="0">
                  <a:pos x="T6" y="T7"/>
                </a:cxn>
                <a:cxn ang="0">
                  <a:pos x="T8" y="T9"/>
                </a:cxn>
              </a:cxnLst>
              <a:rect l="0" t="0" r="r" b="b"/>
              <a:pathLst>
                <a:path w="1" h="1">
                  <a:moveTo>
                    <a:pt x="1" y="0"/>
                  </a:moveTo>
                  <a:cubicBezTo>
                    <a:pt x="1" y="0"/>
                    <a:pt x="0" y="0"/>
                    <a:pt x="0" y="1"/>
                  </a:cubicBezTo>
                  <a:cubicBezTo>
                    <a:pt x="0" y="1"/>
                    <a:pt x="0" y="1"/>
                    <a:pt x="0" y="0"/>
                  </a:cubicBezTo>
                  <a:cubicBezTo>
                    <a:pt x="0" y="0"/>
                    <a:pt x="1"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30" name="Freeform 172"/>
            <p:cNvSpPr/>
            <p:nvPr/>
          </p:nvSpPr>
          <p:spPr bwMode="auto">
            <a:xfrm>
              <a:off x="4800" y="199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31" name="Freeform 173"/>
            <p:cNvSpPr/>
            <p:nvPr/>
          </p:nvSpPr>
          <p:spPr bwMode="auto">
            <a:xfrm>
              <a:off x="2226" y="2048"/>
              <a:ext cx="0" cy="18"/>
            </a:xfrm>
            <a:custGeom>
              <a:avLst/>
              <a:gdLst>
                <a:gd name="T0" fmla="*/ 1 h 1"/>
                <a:gd name="T1" fmla="*/ 0 h 1"/>
                <a:gd name="T2" fmla="*/ 0 h 1"/>
                <a:gd name="T3" fmla="*/ 1 h 1"/>
              </a:gdLst>
              <a:ahLst/>
              <a:cxnLst>
                <a:cxn ang="0">
                  <a:pos x="0" y="T0"/>
                </a:cxn>
                <a:cxn ang="0">
                  <a:pos x="0" y="T1"/>
                </a:cxn>
                <a:cxn ang="0">
                  <a:pos x="0" y="T2"/>
                </a:cxn>
                <a:cxn ang="0">
                  <a:pos x="0" y="T3"/>
                </a:cxn>
              </a:cxnLst>
              <a:rect l="0" t="0" r="r" b="b"/>
              <a:pathLst>
                <a:path h="1">
                  <a:moveTo>
                    <a:pt x="0" y="1"/>
                  </a:moveTo>
                  <a:cubicBezTo>
                    <a:pt x="0" y="0"/>
                    <a:pt x="0" y="0"/>
                    <a:pt x="0" y="0"/>
                  </a:cubicBezTo>
                  <a:cubicBezTo>
                    <a:pt x="0" y="0"/>
                    <a:pt x="0" y="0"/>
                    <a:pt x="0" y="0"/>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32" name="Freeform 174"/>
            <p:cNvSpPr/>
            <p:nvPr/>
          </p:nvSpPr>
          <p:spPr bwMode="auto">
            <a:xfrm>
              <a:off x="4854" y="2031"/>
              <a:ext cx="0" cy="17"/>
            </a:xfrm>
            <a:custGeom>
              <a:avLst/>
              <a:gdLst>
                <a:gd name="T0" fmla="*/ 1 h 1"/>
                <a:gd name="T1" fmla="*/ 0 h 1"/>
                <a:gd name="T2" fmla="*/ 1 h 1"/>
                <a:gd name="T3" fmla="*/ 1 h 1"/>
              </a:gdLst>
              <a:ahLst/>
              <a:cxnLst>
                <a:cxn ang="0">
                  <a:pos x="0" y="T0"/>
                </a:cxn>
                <a:cxn ang="0">
                  <a:pos x="0" y="T1"/>
                </a:cxn>
                <a:cxn ang="0">
                  <a:pos x="0" y="T2"/>
                </a:cxn>
                <a:cxn ang="0">
                  <a:pos x="0" y="T3"/>
                </a:cxn>
              </a:cxnLst>
              <a:rect l="0" t="0" r="r" b="b"/>
              <a:pathLst>
                <a:path h="1">
                  <a:moveTo>
                    <a:pt x="0" y="1"/>
                  </a:moveTo>
                  <a:cubicBezTo>
                    <a:pt x="0" y="0"/>
                    <a:pt x="0" y="0"/>
                    <a:pt x="0" y="0"/>
                  </a:cubicBezTo>
                  <a:cubicBezTo>
                    <a:pt x="0" y="0"/>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33" name="Freeform 175"/>
            <p:cNvSpPr/>
            <p:nvPr/>
          </p:nvSpPr>
          <p:spPr bwMode="auto">
            <a:xfrm>
              <a:off x="5056" y="1995"/>
              <a:ext cx="0" cy="18"/>
            </a:xfrm>
            <a:custGeom>
              <a:avLst/>
              <a:gdLst>
                <a:gd name="T0" fmla="*/ 0 h 1"/>
                <a:gd name="T1" fmla="*/ 1 h 1"/>
                <a:gd name="T2" fmla="*/ 0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grpSp>
      <p:grpSp>
        <p:nvGrpSpPr>
          <p:cNvPr id="234" name="Group 103"/>
          <p:cNvGrpSpPr>
            <a:grpSpLocks noChangeAspect="1"/>
          </p:cNvGrpSpPr>
          <p:nvPr/>
        </p:nvGrpSpPr>
        <p:grpSpPr bwMode="auto">
          <a:xfrm>
            <a:off x="7914281" y="4470917"/>
            <a:ext cx="3359462" cy="59722"/>
            <a:chOff x="1579" y="1995"/>
            <a:chExt cx="8044" cy="143"/>
          </a:xfrm>
          <a:solidFill>
            <a:srgbClr val="005188"/>
          </a:solidFill>
        </p:grpSpPr>
        <p:sp>
          <p:nvSpPr>
            <p:cNvPr id="235" name="Freeform 104"/>
            <p:cNvSpPr>
              <a:spLocks noEditPoints="1"/>
            </p:cNvSpPr>
            <p:nvPr/>
          </p:nvSpPr>
          <p:spPr bwMode="auto">
            <a:xfrm>
              <a:off x="1579" y="1995"/>
              <a:ext cx="2938" cy="143"/>
            </a:xfrm>
            <a:custGeom>
              <a:avLst/>
              <a:gdLst>
                <a:gd name="T0" fmla="*/ 126 w 218"/>
                <a:gd name="T1" fmla="*/ 3 h 8"/>
                <a:gd name="T2" fmla="*/ 132 w 218"/>
                <a:gd name="T3" fmla="*/ 1 h 8"/>
                <a:gd name="T4" fmla="*/ 139 w 218"/>
                <a:gd name="T5" fmla="*/ 2 h 8"/>
                <a:gd name="T6" fmla="*/ 139 w 218"/>
                <a:gd name="T7" fmla="*/ 6 h 8"/>
                <a:gd name="T8" fmla="*/ 149 w 218"/>
                <a:gd name="T9" fmla="*/ 1 h 8"/>
                <a:gd name="T10" fmla="*/ 155 w 218"/>
                <a:gd name="T11" fmla="*/ 4 h 8"/>
                <a:gd name="T12" fmla="*/ 155 w 218"/>
                <a:gd name="T13" fmla="*/ 1 h 8"/>
                <a:gd name="T14" fmla="*/ 161 w 218"/>
                <a:gd name="T15" fmla="*/ 2 h 8"/>
                <a:gd name="T16" fmla="*/ 174 w 218"/>
                <a:gd name="T17" fmla="*/ 1 h 8"/>
                <a:gd name="T18" fmla="*/ 178 w 218"/>
                <a:gd name="T19" fmla="*/ 4 h 8"/>
                <a:gd name="T20" fmla="*/ 187 w 218"/>
                <a:gd name="T21" fmla="*/ 2 h 8"/>
                <a:gd name="T22" fmla="*/ 199 w 218"/>
                <a:gd name="T23" fmla="*/ 1 h 8"/>
                <a:gd name="T24" fmla="*/ 208 w 218"/>
                <a:gd name="T25" fmla="*/ 1 h 8"/>
                <a:gd name="T26" fmla="*/ 209 w 218"/>
                <a:gd name="T27" fmla="*/ 1 h 8"/>
                <a:gd name="T28" fmla="*/ 218 w 218"/>
                <a:gd name="T29" fmla="*/ 4 h 8"/>
                <a:gd name="T30" fmla="*/ 207 w 218"/>
                <a:gd name="T31" fmla="*/ 4 h 8"/>
                <a:gd name="T32" fmla="*/ 200 w 218"/>
                <a:gd name="T33" fmla="*/ 6 h 8"/>
                <a:gd name="T34" fmla="*/ 191 w 218"/>
                <a:gd name="T35" fmla="*/ 5 h 8"/>
                <a:gd name="T36" fmla="*/ 185 w 218"/>
                <a:gd name="T37" fmla="*/ 4 h 8"/>
                <a:gd name="T38" fmla="*/ 182 w 218"/>
                <a:gd name="T39" fmla="*/ 7 h 8"/>
                <a:gd name="T40" fmla="*/ 169 w 218"/>
                <a:gd name="T41" fmla="*/ 6 h 8"/>
                <a:gd name="T42" fmla="*/ 163 w 218"/>
                <a:gd name="T43" fmla="*/ 5 h 8"/>
                <a:gd name="T44" fmla="*/ 146 w 218"/>
                <a:gd name="T45" fmla="*/ 7 h 8"/>
                <a:gd name="T46" fmla="*/ 132 w 218"/>
                <a:gd name="T47" fmla="*/ 6 h 8"/>
                <a:gd name="T48" fmla="*/ 121 w 218"/>
                <a:gd name="T49" fmla="*/ 6 h 8"/>
                <a:gd name="T50" fmla="*/ 114 w 218"/>
                <a:gd name="T51" fmla="*/ 5 h 8"/>
                <a:gd name="T52" fmla="*/ 100 w 218"/>
                <a:gd name="T53" fmla="*/ 7 h 8"/>
                <a:gd name="T54" fmla="*/ 89 w 218"/>
                <a:gd name="T55" fmla="*/ 7 h 8"/>
                <a:gd name="T56" fmla="*/ 63 w 218"/>
                <a:gd name="T57" fmla="*/ 7 h 8"/>
                <a:gd name="T58" fmla="*/ 33 w 218"/>
                <a:gd name="T59" fmla="*/ 7 h 8"/>
                <a:gd name="T60" fmla="*/ 0 w 218"/>
                <a:gd name="T61" fmla="*/ 5 h 8"/>
                <a:gd name="T62" fmla="*/ 24 w 218"/>
                <a:gd name="T63" fmla="*/ 3 h 8"/>
                <a:gd name="T64" fmla="*/ 44 w 218"/>
                <a:gd name="T65" fmla="*/ 2 h 8"/>
                <a:gd name="T66" fmla="*/ 54 w 218"/>
                <a:gd name="T67" fmla="*/ 4 h 8"/>
                <a:gd name="T68" fmla="*/ 64 w 218"/>
                <a:gd name="T69" fmla="*/ 3 h 8"/>
                <a:gd name="T70" fmla="*/ 70 w 218"/>
                <a:gd name="T71" fmla="*/ 3 h 8"/>
                <a:gd name="T72" fmla="*/ 85 w 218"/>
                <a:gd name="T73" fmla="*/ 2 h 8"/>
                <a:gd name="T74" fmla="*/ 94 w 218"/>
                <a:gd name="T75" fmla="*/ 2 h 8"/>
                <a:gd name="T76" fmla="*/ 102 w 218"/>
                <a:gd name="T77" fmla="*/ 3 h 8"/>
                <a:gd name="T78" fmla="*/ 175 w 218"/>
                <a:gd name="T79" fmla="*/ 6 h 8"/>
                <a:gd name="T80" fmla="*/ 187 w 218"/>
                <a:gd name="T81" fmla="*/ 2 h 8"/>
                <a:gd name="T82" fmla="*/ 187 w 218"/>
                <a:gd name="T83" fmla="*/ 4 h 8"/>
                <a:gd name="T84" fmla="*/ 75 w 218"/>
                <a:gd name="T85" fmla="*/ 4 h 8"/>
                <a:gd name="T86" fmla="*/ 172 w 218"/>
                <a:gd name="T87" fmla="*/ 3 h 8"/>
                <a:gd name="T88" fmla="*/ 182 w 218"/>
                <a:gd name="T89" fmla="*/ 4 h 8"/>
                <a:gd name="T90" fmla="*/ 34 w 218"/>
                <a:gd name="T91" fmla="*/ 4 h 8"/>
                <a:gd name="T92" fmla="*/ 207 w 218"/>
                <a:gd name="T93" fmla="*/ 4 h 8"/>
                <a:gd name="T94" fmla="*/ 212 w 218"/>
                <a:gd name="T95" fmla="*/ 3 h 8"/>
                <a:gd name="T96" fmla="*/ 114 w 218"/>
                <a:gd name="T97" fmla="*/ 4 h 8"/>
                <a:gd name="T98" fmla="*/ 159 w 218"/>
                <a:gd name="T99" fmla="*/ 5 h 8"/>
                <a:gd name="T100" fmla="*/ 45 w 218"/>
                <a:gd name="T101" fmla="*/ 5 h 8"/>
                <a:gd name="T102" fmla="*/ 197 w 218"/>
                <a:gd name="T103" fmla="*/ 1 h 8"/>
                <a:gd name="T104" fmla="*/ 125 w 218"/>
                <a:gd name="T105" fmla="*/ 6 h 8"/>
                <a:gd name="T106" fmla="*/ 155 w 218"/>
                <a:gd name="T107" fmla="*/ 3 h 8"/>
                <a:gd name="T108" fmla="*/ 38 w 218"/>
                <a:gd name="T109" fmla="*/ 4 h 8"/>
                <a:gd name="T110" fmla="*/ 205 w 218"/>
                <a:gd name="T111" fmla="*/ 4 h 8"/>
                <a:gd name="T112" fmla="*/ 171 w 218"/>
                <a:gd name="T113" fmla="*/ 3 h 8"/>
                <a:gd name="T114" fmla="*/ 148 w 218"/>
                <a:gd name="T115" fmla="*/ 4 h 8"/>
                <a:gd name="T116" fmla="*/ 125 w 218"/>
                <a:gd name="T117" fmla="*/ 3 h 8"/>
                <a:gd name="T118" fmla="*/ 91 w 218"/>
                <a:gd name="T119" fmla="*/ 5 h 8"/>
                <a:gd name="T120" fmla="*/ 212 w 218"/>
                <a:gd name="T121" fmla="*/ 4 h 8"/>
                <a:gd name="T122" fmla="*/ 93 w 218"/>
                <a:gd name="T123" fmla="*/ 2 h 8"/>
                <a:gd name="T124" fmla="*/ 55 w 218"/>
                <a:gd name="T125" fmla="*/ 5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18" h="8">
                  <a:moveTo>
                    <a:pt x="122" y="2"/>
                  </a:moveTo>
                  <a:cubicBezTo>
                    <a:pt x="122" y="2"/>
                    <a:pt x="122" y="2"/>
                    <a:pt x="122" y="2"/>
                  </a:cubicBezTo>
                  <a:cubicBezTo>
                    <a:pt x="122" y="2"/>
                    <a:pt x="122" y="3"/>
                    <a:pt x="122" y="3"/>
                  </a:cubicBezTo>
                  <a:cubicBezTo>
                    <a:pt x="122" y="3"/>
                    <a:pt x="121" y="2"/>
                    <a:pt x="121" y="2"/>
                  </a:cubicBezTo>
                  <a:cubicBezTo>
                    <a:pt x="121" y="2"/>
                    <a:pt x="121" y="2"/>
                    <a:pt x="120" y="3"/>
                  </a:cubicBezTo>
                  <a:cubicBezTo>
                    <a:pt x="120" y="3"/>
                    <a:pt x="120" y="3"/>
                    <a:pt x="120" y="3"/>
                  </a:cubicBezTo>
                  <a:cubicBezTo>
                    <a:pt x="121" y="3"/>
                    <a:pt x="121" y="3"/>
                    <a:pt x="122" y="3"/>
                  </a:cubicBezTo>
                  <a:cubicBezTo>
                    <a:pt x="122" y="4"/>
                    <a:pt x="122" y="3"/>
                    <a:pt x="122" y="3"/>
                  </a:cubicBezTo>
                  <a:cubicBezTo>
                    <a:pt x="122" y="3"/>
                    <a:pt x="122" y="3"/>
                    <a:pt x="122" y="3"/>
                  </a:cubicBezTo>
                  <a:cubicBezTo>
                    <a:pt x="123" y="2"/>
                    <a:pt x="123" y="2"/>
                    <a:pt x="123" y="2"/>
                  </a:cubicBezTo>
                  <a:cubicBezTo>
                    <a:pt x="123" y="2"/>
                    <a:pt x="123" y="2"/>
                    <a:pt x="123" y="2"/>
                  </a:cubicBezTo>
                  <a:cubicBezTo>
                    <a:pt x="123" y="2"/>
                    <a:pt x="123" y="2"/>
                    <a:pt x="124" y="2"/>
                  </a:cubicBezTo>
                  <a:cubicBezTo>
                    <a:pt x="124" y="2"/>
                    <a:pt x="124" y="2"/>
                    <a:pt x="124" y="2"/>
                  </a:cubicBezTo>
                  <a:cubicBezTo>
                    <a:pt x="124" y="2"/>
                    <a:pt x="124" y="3"/>
                    <a:pt x="124" y="2"/>
                  </a:cubicBezTo>
                  <a:cubicBezTo>
                    <a:pt x="125" y="2"/>
                    <a:pt x="125" y="2"/>
                    <a:pt x="126" y="2"/>
                  </a:cubicBezTo>
                  <a:cubicBezTo>
                    <a:pt x="126" y="2"/>
                    <a:pt x="126" y="2"/>
                    <a:pt x="126" y="2"/>
                  </a:cubicBezTo>
                  <a:cubicBezTo>
                    <a:pt x="126" y="2"/>
                    <a:pt x="126" y="3"/>
                    <a:pt x="126" y="3"/>
                  </a:cubicBezTo>
                  <a:cubicBezTo>
                    <a:pt x="126" y="3"/>
                    <a:pt x="126" y="3"/>
                    <a:pt x="126" y="3"/>
                  </a:cubicBezTo>
                  <a:cubicBezTo>
                    <a:pt x="126" y="3"/>
                    <a:pt x="126" y="3"/>
                    <a:pt x="127" y="3"/>
                  </a:cubicBezTo>
                  <a:cubicBezTo>
                    <a:pt x="127" y="3"/>
                    <a:pt x="127" y="2"/>
                    <a:pt x="127" y="2"/>
                  </a:cubicBezTo>
                  <a:cubicBezTo>
                    <a:pt x="128" y="1"/>
                    <a:pt x="128" y="1"/>
                    <a:pt x="129" y="1"/>
                  </a:cubicBezTo>
                  <a:cubicBezTo>
                    <a:pt x="129" y="1"/>
                    <a:pt x="129" y="1"/>
                    <a:pt x="129" y="1"/>
                  </a:cubicBezTo>
                  <a:cubicBezTo>
                    <a:pt x="130" y="1"/>
                    <a:pt x="130" y="1"/>
                    <a:pt x="130" y="1"/>
                  </a:cubicBezTo>
                  <a:cubicBezTo>
                    <a:pt x="130" y="2"/>
                    <a:pt x="130" y="2"/>
                    <a:pt x="130" y="3"/>
                  </a:cubicBezTo>
                  <a:cubicBezTo>
                    <a:pt x="130" y="2"/>
                    <a:pt x="130" y="2"/>
                    <a:pt x="130" y="2"/>
                  </a:cubicBezTo>
                  <a:cubicBezTo>
                    <a:pt x="130" y="2"/>
                    <a:pt x="130" y="2"/>
                    <a:pt x="130" y="2"/>
                  </a:cubicBezTo>
                  <a:cubicBezTo>
                    <a:pt x="130" y="2"/>
                    <a:pt x="129" y="2"/>
                    <a:pt x="129" y="2"/>
                  </a:cubicBezTo>
                  <a:cubicBezTo>
                    <a:pt x="129" y="2"/>
                    <a:pt x="129" y="2"/>
                    <a:pt x="129" y="2"/>
                  </a:cubicBezTo>
                  <a:cubicBezTo>
                    <a:pt x="129" y="2"/>
                    <a:pt x="129" y="3"/>
                    <a:pt x="129" y="3"/>
                  </a:cubicBezTo>
                  <a:cubicBezTo>
                    <a:pt x="129" y="3"/>
                    <a:pt x="129" y="3"/>
                    <a:pt x="129" y="3"/>
                  </a:cubicBezTo>
                  <a:cubicBezTo>
                    <a:pt x="130" y="3"/>
                    <a:pt x="130" y="2"/>
                    <a:pt x="130" y="2"/>
                  </a:cubicBezTo>
                  <a:cubicBezTo>
                    <a:pt x="130" y="2"/>
                    <a:pt x="129" y="3"/>
                    <a:pt x="130" y="3"/>
                  </a:cubicBezTo>
                  <a:cubicBezTo>
                    <a:pt x="130" y="3"/>
                    <a:pt x="131" y="4"/>
                    <a:pt x="131" y="3"/>
                  </a:cubicBezTo>
                  <a:cubicBezTo>
                    <a:pt x="131" y="3"/>
                    <a:pt x="132" y="3"/>
                    <a:pt x="132" y="2"/>
                  </a:cubicBezTo>
                  <a:cubicBezTo>
                    <a:pt x="132" y="2"/>
                    <a:pt x="132" y="2"/>
                    <a:pt x="132" y="1"/>
                  </a:cubicBezTo>
                  <a:cubicBezTo>
                    <a:pt x="132" y="1"/>
                    <a:pt x="132" y="1"/>
                    <a:pt x="132" y="1"/>
                  </a:cubicBezTo>
                  <a:cubicBezTo>
                    <a:pt x="132" y="1"/>
                    <a:pt x="132" y="1"/>
                    <a:pt x="132" y="1"/>
                  </a:cubicBezTo>
                  <a:cubicBezTo>
                    <a:pt x="132" y="2"/>
                    <a:pt x="132" y="2"/>
                    <a:pt x="132" y="3"/>
                  </a:cubicBezTo>
                  <a:cubicBezTo>
                    <a:pt x="132" y="3"/>
                    <a:pt x="132" y="3"/>
                    <a:pt x="132" y="3"/>
                  </a:cubicBezTo>
                  <a:cubicBezTo>
                    <a:pt x="132" y="3"/>
                    <a:pt x="132" y="4"/>
                    <a:pt x="132" y="4"/>
                  </a:cubicBezTo>
                  <a:cubicBezTo>
                    <a:pt x="132" y="4"/>
                    <a:pt x="133" y="4"/>
                    <a:pt x="133" y="4"/>
                  </a:cubicBezTo>
                  <a:cubicBezTo>
                    <a:pt x="133" y="4"/>
                    <a:pt x="134" y="4"/>
                    <a:pt x="134" y="5"/>
                  </a:cubicBezTo>
                  <a:cubicBezTo>
                    <a:pt x="134" y="5"/>
                    <a:pt x="134" y="5"/>
                    <a:pt x="134" y="5"/>
                  </a:cubicBezTo>
                  <a:cubicBezTo>
                    <a:pt x="134" y="4"/>
                    <a:pt x="134" y="5"/>
                    <a:pt x="134" y="5"/>
                  </a:cubicBezTo>
                  <a:cubicBezTo>
                    <a:pt x="134" y="4"/>
                    <a:pt x="134" y="4"/>
                    <a:pt x="134" y="4"/>
                  </a:cubicBezTo>
                  <a:cubicBezTo>
                    <a:pt x="134" y="3"/>
                    <a:pt x="133" y="3"/>
                    <a:pt x="133" y="3"/>
                  </a:cubicBezTo>
                  <a:cubicBezTo>
                    <a:pt x="133" y="3"/>
                    <a:pt x="133" y="3"/>
                    <a:pt x="132" y="3"/>
                  </a:cubicBezTo>
                  <a:cubicBezTo>
                    <a:pt x="133" y="3"/>
                    <a:pt x="133" y="3"/>
                    <a:pt x="133" y="3"/>
                  </a:cubicBezTo>
                  <a:cubicBezTo>
                    <a:pt x="133" y="3"/>
                    <a:pt x="133" y="2"/>
                    <a:pt x="134" y="2"/>
                  </a:cubicBezTo>
                  <a:cubicBezTo>
                    <a:pt x="134" y="2"/>
                    <a:pt x="133" y="1"/>
                    <a:pt x="133" y="1"/>
                  </a:cubicBezTo>
                  <a:cubicBezTo>
                    <a:pt x="134" y="1"/>
                    <a:pt x="134" y="1"/>
                    <a:pt x="134" y="1"/>
                  </a:cubicBezTo>
                  <a:cubicBezTo>
                    <a:pt x="134" y="1"/>
                    <a:pt x="135" y="1"/>
                    <a:pt x="135" y="1"/>
                  </a:cubicBezTo>
                  <a:cubicBezTo>
                    <a:pt x="135" y="1"/>
                    <a:pt x="136" y="1"/>
                    <a:pt x="136" y="1"/>
                  </a:cubicBezTo>
                  <a:cubicBezTo>
                    <a:pt x="137" y="1"/>
                    <a:pt x="138" y="1"/>
                    <a:pt x="139" y="2"/>
                  </a:cubicBezTo>
                  <a:cubicBezTo>
                    <a:pt x="139" y="1"/>
                    <a:pt x="140" y="1"/>
                    <a:pt x="140" y="1"/>
                  </a:cubicBezTo>
                  <a:cubicBezTo>
                    <a:pt x="140" y="1"/>
                    <a:pt x="140" y="1"/>
                    <a:pt x="140" y="1"/>
                  </a:cubicBezTo>
                  <a:cubicBezTo>
                    <a:pt x="141" y="1"/>
                    <a:pt x="142" y="1"/>
                    <a:pt x="143" y="1"/>
                  </a:cubicBezTo>
                  <a:cubicBezTo>
                    <a:pt x="143" y="1"/>
                    <a:pt x="143" y="1"/>
                    <a:pt x="143" y="2"/>
                  </a:cubicBezTo>
                  <a:cubicBezTo>
                    <a:pt x="143" y="2"/>
                    <a:pt x="143" y="2"/>
                    <a:pt x="143" y="2"/>
                  </a:cubicBezTo>
                  <a:cubicBezTo>
                    <a:pt x="142" y="2"/>
                    <a:pt x="142" y="2"/>
                    <a:pt x="142" y="2"/>
                  </a:cubicBezTo>
                  <a:cubicBezTo>
                    <a:pt x="142" y="1"/>
                    <a:pt x="141" y="1"/>
                    <a:pt x="141" y="1"/>
                  </a:cubicBezTo>
                  <a:cubicBezTo>
                    <a:pt x="141" y="1"/>
                    <a:pt x="141" y="1"/>
                    <a:pt x="141" y="1"/>
                  </a:cubicBezTo>
                  <a:cubicBezTo>
                    <a:pt x="141" y="2"/>
                    <a:pt x="141" y="2"/>
                    <a:pt x="141" y="2"/>
                  </a:cubicBezTo>
                  <a:cubicBezTo>
                    <a:pt x="141" y="2"/>
                    <a:pt x="141" y="2"/>
                    <a:pt x="141" y="2"/>
                  </a:cubicBezTo>
                  <a:cubicBezTo>
                    <a:pt x="141" y="2"/>
                    <a:pt x="141" y="2"/>
                    <a:pt x="141" y="2"/>
                  </a:cubicBezTo>
                  <a:cubicBezTo>
                    <a:pt x="141" y="2"/>
                    <a:pt x="141" y="3"/>
                    <a:pt x="141" y="3"/>
                  </a:cubicBezTo>
                  <a:cubicBezTo>
                    <a:pt x="141" y="2"/>
                    <a:pt x="141" y="2"/>
                    <a:pt x="141" y="2"/>
                  </a:cubicBezTo>
                  <a:cubicBezTo>
                    <a:pt x="140" y="2"/>
                    <a:pt x="140" y="2"/>
                    <a:pt x="140" y="2"/>
                  </a:cubicBezTo>
                  <a:cubicBezTo>
                    <a:pt x="140" y="2"/>
                    <a:pt x="140" y="2"/>
                    <a:pt x="140" y="2"/>
                  </a:cubicBezTo>
                  <a:cubicBezTo>
                    <a:pt x="140" y="2"/>
                    <a:pt x="140" y="3"/>
                    <a:pt x="140" y="3"/>
                  </a:cubicBezTo>
                  <a:cubicBezTo>
                    <a:pt x="139" y="3"/>
                    <a:pt x="139" y="4"/>
                    <a:pt x="139" y="5"/>
                  </a:cubicBezTo>
                  <a:cubicBezTo>
                    <a:pt x="139" y="5"/>
                    <a:pt x="139" y="5"/>
                    <a:pt x="139" y="6"/>
                  </a:cubicBezTo>
                  <a:cubicBezTo>
                    <a:pt x="139" y="6"/>
                    <a:pt x="140" y="6"/>
                    <a:pt x="140" y="6"/>
                  </a:cubicBezTo>
                  <a:cubicBezTo>
                    <a:pt x="140" y="6"/>
                    <a:pt x="140" y="6"/>
                    <a:pt x="140" y="6"/>
                  </a:cubicBezTo>
                  <a:cubicBezTo>
                    <a:pt x="140" y="6"/>
                    <a:pt x="140" y="6"/>
                    <a:pt x="140" y="6"/>
                  </a:cubicBezTo>
                  <a:cubicBezTo>
                    <a:pt x="140" y="6"/>
                    <a:pt x="140" y="6"/>
                    <a:pt x="140" y="6"/>
                  </a:cubicBezTo>
                  <a:cubicBezTo>
                    <a:pt x="140" y="5"/>
                    <a:pt x="140" y="5"/>
                    <a:pt x="140" y="4"/>
                  </a:cubicBezTo>
                  <a:cubicBezTo>
                    <a:pt x="140" y="4"/>
                    <a:pt x="141" y="4"/>
                    <a:pt x="141" y="4"/>
                  </a:cubicBezTo>
                  <a:cubicBezTo>
                    <a:pt x="141" y="4"/>
                    <a:pt x="141" y="4"/>
                    <a:pt x="141" y="4"/>
                  </a:cubicBezTo>
                  <a:cubicBezTo>
                    <a:pt x="142" y="4"/>
                    <a:pt x="142" y="4"/>
                    <a:pt x="143" y="4"/>
                  </a:cubicBezTo>
                  <a:cubicBezTo>
                    <a:pt x="143" y="4"/>
                    <a:pt x="143" y="4"/>
                    <a:pt x="143" y="4"/>
                  </a:cubicBezTo>
                  <a:cubicBezTo>
                    <a:pt x="143" y="4"/>
                    <a:pt x="143" y="4"/>
                    <a:pt x="143" y="4"/>
                  </a:cubicBezTo>
                  <a:cubicBezTo>
                    <a:pt x="143" y="4"/>
                    <a:pt x="143" y="4"/>
                    <a:pt x="143" y="3"/>
                  </a:cubicBezTo>
                  <a:cubicBezTo>
                    <a:pt x="143" y="3"/>
                    <a:pt x="143" y="3"/>
                    <a:pt x="143" y="3"/>
                  </a:cubicBezTo>
                  <a:cubicBezTo>
                    <a:pt x="144" y="3"/>
                    <a:pt x="144" y="3"/>
                    <a:pt x="144" y="3"/>
                  </a:cubicBezTo>
                  <a:cubicBezTo>
                    <a:pt x="144" y="2"/>
                    <a:pt x="144" y="2"/>
                    <a:pt x="145" y="2"/>
                  </a:cubicBezTo>
                  <a:cubicBezTo>
                    <a:pt x="145" y="2"/>
                    <a:pt x="145" y="2"/>
                    <a:pt x="145" y="1"/>
                  </a:cubicBezTo>
                  <a:cubicBezTo>
                    <a:pt x="145" y="1"/>
                    <a:pt x="145" y="1"/>
                    <a:pt x="146" y="1"/>
                  </a:cubicBezTo>
                  <a:cubicBezTo>
                    <a:pt x="146" y="1"/>
                    <a:pt x="147" y="1"/>
                    <a:pt x="147" y="1"/>
                  </a:cubicBezTo>
                  <a:cubicBezTo>
                    <a:pt x="148" y="1"/>
                    <a:pt x="148" y="1"/>
                    <a:pt x="149" y="1"/>
                  </a:cubicBezTo>
                  <a:cubicBezTo>
                    <a:pt x="149" y="1"/>
                    <a:pt x="150" y="1"/>
                    <a:pt x="150" y="1"/>
                  </a:cubicBezTo>
                  <a:cubicBezTo>
                    <a:pt x="150" y="1"/>
                    <a:pt x="150" y="1"/>
                    <a:pt x="150" y="1"/>
                  </a:cubicBezTo>
                  <a:cubicBezTo>
                    <a:pt x="150" y="1"/>
                    <a:pt x="150" y="1"/>
                    <a:pt x="150" y="1"/>
                  </a:cubicBezTo>
                  <a:cubicBezTo>
                    <a:pt x="150" y="2"/>
                    <a:pt x="150" y="2"/>
                    <a:pt x="150" y="2"/>
                  </a:cubicBezTo>
                  <a:cubicBezTo>
                    <a:pt x="150" y="2"/>
                    <a:pt x="151" y="2"/>
                    <a:pt x="151" y="2"/>
                  </a:cubicBezTo>
                  <a:cubicBezTo>
                    <a:pt x="151" y="2"/>
                    <a:pt x="152" y="2"/>
                    <a:pt x="152" y="2"/>
                  </a:cubicBezTo>
                  <a:cubicBezTo>
                    <a:pt x="152" y="1"/>
                    <a:pt x="151" y="1"/>
                    <a:pt x="152" y="1"/>
                  </a:cubicBezTo>
                  <a:cubicBezTo>
                    <a:pt x="152" y="1"/>
                    <a:pt x="152" y="1"/>
                    <a:pt x="152" y="1"/>
                  </a:cubicBezTo>
                  <a:cubicBezTo>
                    <a:pt x="152" y="2"/>
                    <a:pt x="152" y="2"/>
                    <a:pt x="153" y="2"/>
                  </a:cubicBezTo>
                  <a:cubicBezTo>
                    <a:pt x="153" y="2"/>
                    <a:pt x="153" y="1"/>
                    <a:pt x="153" y="1"/>
                  </a:cubicBezTo>
                  <a:cubicBezTo>
                    <a:pt x="153" y="1"/>
                    <a:pt x="153" y="1"/>
                    <a:pt x="153" y="1"/>
                  </a:cubicBezTo>
                  <a:cubicBezTo>
                    <a:pt x="153" y="1"/>
                    <a:pt x="153" y="1"/>
                    <a:pt x="153" y="1"/>
                  </a:cubicBezTo>
                  <a:cubicBezTo>
                    <a:pt x="153" y="1"/>
                    <a:pt x="154" y="1"/>
                    <a:pt x="154" y="1"/>
                  </a:cubicBezTo>
                  <a:cubicBezTo>
                    <a:pt x="154" y="1"/>
                    <a:pt x="154" y="2"/>
                    <a:pt x="154" y="2"/>
                  </a:cubicBezTo>
                  <a:cubicBezTo>
                    <a:pt x="154" y="2"/>
                    <a:pt x="154" y="2"/>
                    <a:pt x="155" y="2"/>
                  </a:cubicBezTo>
                  <a:cubicBezTo>
                    <a:pt x="155" y="3"/>
                    <a:pt x="155" y="3"/>
                    <a:pt x="156" y="3"/>
                  </a:cubicBezTo>
                  <a:cubicBezTo>
                    <a:pt x="155" y="3"/>
                    <a:pt x="155" y="3"/>
                    <a:pt x="155" y="3"/>
                  </a:cubicBezTo>
                  <a:cubicBezTo>
                    <a:pt x="155" y="3"/>
                    <a:pt x="155" y="4"/>
                    <a:pt x="155" y="4"/>
                  </a:cubicBezTo>
                  <a:cubicBezTo>
                    <a:pt x="155" y="4"/>
                    <a:pt x="155" y="4"/>
                    <a:pt x="155" y="4"/>
                  </a:cubicBezTo>
                  <a:cubicBezTo>
                    <a:pt x="155" y="4"/>
                    <a:pt x="155" y="4"/>
                    <a:pt x="155" y="5"/>
                  </a:cubicBezTo>
                  <a:cubicBezTo>
                    <a:pt x="155" y="5"/>
                    <a:pt x="155" y="5"/>
                    <a:pt x="155" y="5"/>
                  </a:cubicBezTo>
                  <a:cubicBezTo>
                    <a:pt x="155" y="4"/>
                    <a:pt x="155" y="4"/>
                    <a:pt x="155" y="4"/>
                  </a:cubicBezTo>
                  <a:cubicBezTo>
                    <a:pt x="155" y="4"/>
                    <a:pt x="155" y="4"/>
                    <a:pt x="155" y="4"/>
                  </a:cubicBezTo>
                  <a:cubicBezTo>
                    <a:pt x="156" y="4"/>
                    <a:pt x="156" y="4"/>
                    <a:pt x="156" y="4"/>
                  </a:cubicBezTo>
                  <a:cubicBezTo>
                    <a:pt x="156" y="4"/>
                    <a:pt x="157" y="4"/>
                    <a:pt x="157" y="4"/>
                  </a:cubicBezTo>
                  <a:cubicBezTo>
                    <a:pt x="157" y="4"/>
                    <a:pt x="157" y="4"/>
                    <a:pt x="158" y="4"/>
                  </a:cubicBezTo>
                  <a:cubicBezTo>
                    <a:pt x="158" y="4"/>
                    <a:pt x="158" y="3"/>
                    <a:pt x="158" y="3"/>
                  </a:cubicBezTo>
                  <a:cubicBezTo>
                    <a:pt x="158" y="3"/>
                    <a:pt x="158" y="3"/>
                    <a:pt x="158" y="3"/>
                  </a:cubicBezTo>
                  <a:cubicBezTo>
                    <a:pt x="158" y="3"/>
                    <a:pt x="157" y="3"/>
                    <a:pt x="157" y="3"/>
                  </a:cubicBezTo>
                  <a:cubicBezTo>
                    <a:pt x="157" y="2"/>
                    <a:pt x="157" y="2"/>
                    <a:pt x="156" y="2"/>
                  </a:cubicBezTo>
                  <a:cubicBezTo>
                    <a:pt x="156" y="2"/>
                    <a:pt x="156" y="2"/>
                    <a:pt x="156" y="3"/>
                  </a:cubicBezTo>
                  <a:cubicBezTo>
                    <a:pt x="156" y="3"/>
                    <a:pt x="156" y="3"/>
                    <a:pt x="156" y="3"/>
                  </a:cubicBezTo>
                  <a:cubicBezTo>
                    <a:pt x="156" y="2"/>
                    <a:pt x="156" y="2"/>
                    <a:pt x="155" y="2"/>
                  </a:cubicBezTo>
                  <a:cubicBezTo>
                    <a:pt x="155" y="2"/>
                    <a:pt x="155" y="2"/>
                    <a:pt x="155" y="2"/>
                  </a:cubicBezTo>
                  <a:cubicBezTo>
                    <a:pt x="155" y="2"/>
                    <a:pt x="155" y="2"/>
                    <a:pt x="155" y="1"/>
                  </a:cubicBezTo>
                  <a:cubicBezTo>
                    <a:pt x="155" y="1"/>
                    <a:pt x="155" y="1"/>
                    <a:pt x="155" y="1"/>
                  </a:cubicBezTo>
                  <a:cubicBezTo>
                    <a:pt x="155" y="1"/>
                    <a:pt x="155" y="1"/>
                    <a:pt x="155" y="1"/>
                  </a:cubicBezTo>
                  <a:cubicBezTo>
                    <a:pt x="156" y="1"/>
                    <a:pt x="156" y="1"/>
                    <a:pt x="156" y="2"/>
                  </a:cubicBezTo>
                  <a:cubicBezTo>
                    <a:pt x="156" y="2"/>
                    <a:pt x="156" y="2"/>
                    <a:pt x="156" y="2"/>
                  </a:cubicBezTo>
                  <a:cubicBezTo>
                    <a:pt x="156" y="1"/>
                    <a:pt x="157" y="1"/>
                    <a:pt x="157" y="1"/>
                  </a:cubicBezTo>
                  <a:cubicBezTo>
                    <a:pt x="158" y="1"/>
                    <a:pt x="158" y="1"/>
                    <a:pt x="158" y="1"/>
                  </a:cubicBezTo>
                  <a:cubicBezTo>
                    <a:pt x="158" y="1"/>
                    <a:pt x="159" y="1"/>
                    <a:pt x="159" y="1"/>
                  </a:cubicBezTo>
                  <a:cubicBezTo>
                    <a:pt x="159" y="2"/>
                    <a:pt x="159" y="2"/>
                    <a:pt x="159" y="2"/>
                  </a:cubicBezTo>
                  <a:cubicBezTo>
                    <a:pt x="159" y="3"/>
                    <a:pt x="160" y="3"/>
                    <a:pt x="160" y="3"/>
                  </a:cubicBezTo>
                  <a:cubicBezTo>
                    <a:pt x="160" y="3"/>
                    <a:pt x="160" y="3"/>
                    <a:pt x="160" y="3"/>
                  </a:cubicBezTo>
                  <a:cubicBezTo>
                    <a:pt x="160" y="3"/>
                    <a:pt x="160" y="4"/>
                    <a:pt x="160" y="4"/>
                  </a:cubicBezTo>
                  <a:cubicBezTo>
                    <a:pt x="160" y="4"/>
                    <a:pt x="161" y="4"/>
                    <a:pt x="161" y="3"/>
                  </a:cubicBezTo>
                  <a:cubicBezTo>
                    <a:pt x="161" y="3"/>
                    <a:pt x="161" y="3"/>
                    <a:pt x="161" y="3"/>
                  </a:cubicBezTo>
                  <a:cubicBezTo>
                    <a:pt x="161" y="3"/>
                    <a:pt x="160" y="3"/>
                    <a:pt x="160" y="2"/>
                  </a:cubicBezTo>
                  <a:cubicBezTo>
                    <a:pt x="160" y="2"/>
                    <a:pt x="160" y="2"/>
                    <a:pt x="160" y="2"/>
                  </a:cubicBezTo>
                  <a:cubicBezTo>
                    <a:pt x="160" y="1"/>
                    <a:pt x="160" y="1"/>
                    <a:pt x="160" y="1"/>
                  </a:cubicBezTo>
                  <a:cubicBezTo>
                    <a:pt x="160" y="1"/>
                    <a:pt x="160" y="1"/>
                    <a:pt x="160" y="1"/>
                  </a:cubicBezTo>
                  <a:cubicBezTo>
                    <a:pt x="160" y="1"/>
                    <a:pt x="161" y="1"/>
                    <a:pt x="161" y="1"/>
                  </a:cubicBezTo>
                  <a:cubicBezTo>
                    <a:pt x="161" y="1"/>
                    <a:pt x="161" y="1"/>
                    <a:pt x="161" y="2"/>
                  </a:cubicBezTo>
                  <a:cubicBezTo>
                    <a:pt x="161" y="2"/>
                    <a:pt x="161" y="2"/>
                    <a:pt x="161" y="2"/>
                  </a:cubicBezTo>
                  <a:cubicBezTo>
                    <a:pt x="161" y="2"/>
                    <a:pt x="162" y="2"/>
                    <a:pt x="162" y="2"/>
                  </a:cubicBezTo>
                  <a:cubicBezTo>
                    <a:pt x="162" y="2"/>
                    <a:pt x="162" y="2"/>
                    <a:pt x="162" y="2"/>
                  </a:cubicBezTo>
                  <a:cubicBezTo>
                    <a:pt x="162" y="1"/>
                    <a:pt x="162" y="1"/>
                    <a:pt x="162" y="1"/>
                  </a:cubicBezTo>
                  <a:cubicBezTo>
                    <a:pt x="163" y="1"/>
                    <a:pt x="163" y="1"/>
                    <a:pt x="163" y="1"/>
                  </a:cubicBezTo>
                  <a:cubicBezTo>
                    <a:pt x="164" y="1"/>
                    <a:pt x="164" y="2"/>
                    <a:pt x="164" y="2"/>
                  </a:cubicBezTo>
                  <a:cubicBezTo>
                    <a:pt x="164" y="2"/>
                    <a:pt x="164" y="2"/>
                    <a:pt x="164" y="2"/>
                  </a:cubicBezTo>
                  <a:cubicBezTo>
                    <a:pt x="164" y="2"/>
                    <a:pt x="165" y="2"/>
                    <a:pt x="165" y="1"/>
                  </a:cubicBezTo>
                  <a:cubicBezTo>
                    <a:pt x="165" y="1"/>
                    <a:pt x="165" y="1"/>
                    <a:pt x="166" y="1"/>
                  </a:cubicBezTo>
                  <a:cubicBezTo>
                    <a:pt x="166" y="1"/>
                    <a:pt x="167" y="1"/>
                    <a:pt x="167" y="1"/>
                  </a:cubicBezTo>
                  <a:cubicBezTo>
                    <a:pt x="167" y="1"/>
                    <a:pt x="168" y="1"/>
                    <a:pt x="168" y="1"/>
                  </a:cubicBezTo>
                  <a:cubicBezTo>
                    <a:pt x="168" y="1"/>
                    <a:pt x="169" y="1"/>
                    <a:pt x="169" y="0"/>
                  </a:cubicBezTo>
                  <a:cubicBezTo>
                    <a:pt x="169" y="0"/>
                    <a:pt x="170" y="1"/>
                    <a:pt x="170" y="1"/>
                  </a:cubicBezTo>
                  <a:cubicBezTo>
                    <a:pt x="170" y="1"/>
                    <a:pt x="171" y="1"/>
                    <a:pt x="171" y="0"/>
                  </a:cubicBezTo>
                  <a:cubicBezTo>
                    <a:pt x="171" y="1"/>
                    <a:pt x="171" y="1"/>
                    <a:pt x="172" y="1"/>
                  </a:cubicBezTo>
                  <a:cubicBezTo>
                    <a:pt x="172" y="1"/>
                    <a:pt x="172" y="1"/>
                    <a:pt x="172" y="1"/>
                  </a:cubicBezTo>
                  <a:cubicBezTo>
                    <a:pt x="173" y="1"/>
                    <a:pt x="173" y="1"/>
                    <a:pt x="173" y="0"/>
                  </a:cubicBezTo>
                  <a:cubicBezTo>
                    <a:pt x="173" y="1"/>
                    <a:pt x="173" y="1"/>
                    <a:pt x="174" y="1"/>
                  </a:cubicBezTo>
                  <a:cubicBezTo>
                    <a:pt x="174" y="1"/>
                    <a:pt x="174" y="1"/>
                    <a:pt x="174" y="1"/>
                  </a:cubicBezTo>
                  <a:cubicBezTo>
                    <a:pt x="174" y="1"/>
                    <a:pt x="174" y="2"/>
                    <a:pt x="174" y="2"/>
                  </a:cubicBezTo>
                  <a:cubicBezTo>
                    <a:pt x="174" y="2"/>
                    <a:pt x="175" y="2"/>
                    <a:pt x="175" y="2"/>
                  </a:cubicBezTo>
                  <a:cubicBezTo>
                    <a:pt x="175" y="2"/>
                    <a:pt x="176" y="2"/>
                    <a:pt x="175" y="1"/>
                  </a:cubicBezTo>
                  <a:cubicBezTo>
                    <a:pt x="175" y="1"/>
                    <a:pt x="175" y="1"/>
                    <a:pt x="175" y="1"/>
                  </a:cubicBezTo>
                  <a:cubicBezTo>
                    <a:pt x="177" y="0"/>
                    <a:pt x="178" y="0"/>
                    <a:pt x="179" y="1"/>
                  </a:cubicBezTo>
                  <a:cubicBezTo>
                    <a:pt x="179" y="1"/>
                    <a:pt x="179" y="1"/>
                    <a:pt x="179" y="2"/>
                  </a:cubicBezTo>
                  <a:cubicBezTo>
                    <a:pt x="179" y="2"/>
                    <a:pt x="179" y="2"/>
                    <a:pt x="178" y="2"/>
                  </a:cubicBezTo>
                  <a:cubicBezTo>
                    <a:pt x="178" y="2"/>
                    <a:pt x="177" y="2"/>
                    <a:pt x="177" y="1"/>
                  </a:cubicBezTo>
                  <a:cubicBezTo>
                    <a:pt x="177" y="1"/>
                    <a:pt x="176" y="1"/>
                    <a:pt x="176" y="2"/>
                  </a:cubicBezTo>
                  <a:cubicBezTo>
                    <a:pt x="176" y="2"/>
                    <a:pt x="176" y="2"/>
                    <a:pt x="176" y="2"/>
                  </a:cubicBezTo>
                  <a:cubicBezTo>
                    <a:pt x="176" y="3"/>
                    <a:pt x="176" y="3"/>
                    <a:pt x="176" y="3"/>
                  </a:cubicBezTo>
                  <a:cubicBezTo>
                    <a:pt x="176" y="3"/>
                    <a:pt x="176" y="3"/>
                    <a:pt x="176" y="3"/>
                  </a:cubicBezTo>
                  <a:cubicBezTo>
                    <a:pt x="177" y="3"/>
                    <a:pt x="177" y="3"/>
                    <a:pt x="176" y="4"/>
                  </a:cubicBezTo>
                  <a:cubicBezTo>
                    <a:pt x="176" y="4"/>
                    <a:pt x="176" y="4"/>
                    <a:pt x="176" y="4"/>
                  </a:cubicBezTo>
                  <a:cubicBezTo>
                    <a:pt x="176" y="4"/>
                    <a:pt x="176" y="4"/>
                    <a:pt x="176" y="4"/>
                  </a:cubicBezTo>
                  <a:cubicBezTo>
                    <a:pt x="177" y="4"/>
                    <a:pt x="177" y="4"/>
                    <a:pt x="177" y="4"/>
                  </a:cubicBezTo>
                  <a:cubicBezTo>
                    <a:pt x="177" y="4"/>
                    <a:pt x="177" y="4"/>
                    <a:pt x="178" y="4"/>
                  </a:cubicBezTo>
                  <a:cubicBezTo>
                    <a:pt x="178" y="4"/>
                    <a:pt x="178" y="4"/>
                    <a:pt x="178" y="4"/>
                  </a:cubicBezTo>
                  <a:cubicBezTo>
                    <a:pt x="178" y="4"/>
                    <a:pt x="179" y="4"/>
                    <a:pt x="179" y="4"/>
                  </a:cubicBezTo>
                  <a:cubicBezTo>
                    <a:pt x="179" y="4"/>
                    <a:pt x="179" y="3"/>
                    <a:pt x="179" y="3"/>
                  </a:cubicBezTo>
                  <a:cubicBezTo>
                    <a:pt x="179" y="3"/>
                    <a:pt x="179" y="2"/>
                    <a:pt x="179" y="2"/>
                  </a:cubicBezTo>
                  <a:cubicBezTo>
                    <a:pt x="180" y="2"/>
                    <a:pt x="180" y="2"/>
                    <a:pt x="180" y="2"/>
                  </a:cubicBezTo>
                  <a:cubicBezTo>
                    <a:pt x="181" y="2"/>
                    <a:pt x="181" y="2"/>
                    <a:pt x="181" y="2"/>
                  </a:cubicBezTo>
                  <a:cubicBezTo>
                    <a:pt x="181" y="2"/>
                    <a:pt x="181" y="2"/>
                    <a:pt x="181" y="2"/>
                  </a:cubicBezTo>
                  <a:cubicBezTo>
                    <a:pt x="181" y="2"/>
                    <a:pt x="180" y="1"/>
                    <a:pt x="180" y="1"/>
                  </a:cubicBezTo>
                  <a:cubicBezTo>
                    <a:pt x="180" y="1"/>
                    <a:pt x="180" y="1"/>
                    <a:pt x="179" y="1"/>
                  </a:cubicBezTo>
                  <a:cubicBezTo>
                    <a:pt x="179" y="1"/>
                    <a:pt x="180" y="0"/>
                    <a:pt x="180" y="0"/>
                  </a:cubicBezTo>
                  <a:cubicBezTo>
                    <a:pt x="180" y="0"/>
                    <a:pt x="181" y="1"/>
                    <a:pt x="181" y="1"/>
                  </a:cubicBezTo>
                  <a:cubicBezTo>
                    <a:pt x="181" y="1"/>
                    <a:pt x="182" y="0"/>
                    <a:pt x="182" y="0"/>
                  </a:cubicBezTo>
                  <a:cubicBezTo>
                    <a:pt x="182" y="0"/>
                    <a:pt x="183" y="0"/>
                    <a:pt x="183" y="0"/>
                  </a:cubicBezTo>
                  <a:cubicBezTo>
                    <a:pt x="183" y="1"/>
                    <a:pt x="184" y="1"/>
                    <a:pt x="184" y="0"/>
                  </a:cubicBezTo>
                  <a:cubicBezTo>
                    <a:pt x="185" y="0"/>
                    <a:pt x="185" y="0"/>
                    <a:pt x="186" y="1"/>
                  </a:cubicBezTo>
                  <a:cubicBezTo>
                    <a:pt x="186" y="1"/>
                    <a:pt x="186" y="1"/>
                    <a:pt x="186" y="2"/>
                  </a:cubicBezTo>
                  <a:cubicBezTo>
                    <a:pt x="186" y="2"/>
                    <a:pt x="186" y="2"/>
                    <a:pt x="186" y="2"/>
                  </a:cubicBezTo>
                  <a:cubicBezTo>
                    <a:pt x="187" y="2"/>
                    <a:pt x="187" y="2"/>
                    <a:pt x="187" y="2"/>
                  </a:cubicBezTo>
                  <a:cubicBezTo>
                    <a:pt x="187" y="1"/>
                    <a:pt x="188" y="1"/>
                    <a:pt x="188" y="1"/>
                  </a:cubicBezTo>
                  <a:cubicBezTo>
                    <a:pt x="189" y="1"/>
                    <a:pt x="190" y="1"/>
                    <a:pt x="191" y="1"/>
                  </a:cubicBezTo>
                  <a:cubicBezTo>
                    <a:pt x="191" y="1"/>
                    <a:pt x="191" y="1"/>
                    <a:pt x="192" y="2"/>
                  </a:cubicBezTo>
                  <a:cubicBezTo>
                    <a:pt x="192" y="2"/>
                    <a:pt x="192" y="2"/>
                    <a:pt x="192" y="2"/>
                  </a:cubicBezTo>
                  <a:cubicBezTo>
                    <a:pt x="193" y="2"/>
                    <a:pt x="193" y="2"/>
                    <a:pt x="193" y="2"/>
                  </a:cubicBezTo>
                  <a:cubicBezTo>
                    <a:pt x="193" y="1"/>
                    <a:pt x="192" y="1"/>
                    <a:pt x="192" y="1"/>
                  </a:cubicBezTo>
                  <a:cubicBezTo>
                    <a:pt x="192" y="1"/>
                    <a:pt x="192" y="1"/>
                    <a:pt x="192" y="0"/>
                  </a:cubicBezTo>
                  <a:cubicBezTo>
                    <a:pt x="192" y="0"/>
                    <a:pt x="192" y="0"/>
                    <a:pt x="192" y="0"/>
                  </a:cubicBezTo>
                  <a:cubicBezTo>
                    <a:pt x="193" y="0"/>
                    <a:pt x="193" y="1"/>
                    <a:pt x="193" y="0"/>
                  </a:cubicBezTo>
                  <a:cubicBezTo>
                    <a:pt x="194" y="0"/>
                    <a:pt x="194" y="0"/>
                    <a:pt x="195" y="0"/>
                  </a:cubicBezTo>
                  <a:cubicBezTo>
                    <a:pt x="195" y="0"/>
                    <a:pt x="195" y="1"/>
                    <a:pt x="195" y="1"/>
                  </a:cubicBezTo>
                  <a:cubicBezTo>
                    <a:pt x="195" y="1"/>
                    <a:pt x="195" y="1"/>
                    <a:pt x="195" y="1"/>
                  </a:cubicBezTo>
                  <a:cubicBezTo>
                    <a:pt x="195" y="1"/>
                    <a:pt x="196" y="1"/>
                    <a:pt x="196" y="1"/>
                  </a:cubicBezTo>
                  <a:cubicBezTo>
                    <a:pt x="196" y="1"/>
                    <a:pt x="197" y="1"/>
                    <a:pt x="197" y="1"/>
                  </a:cubicBezTo>
                  <a:cubicBezTo>
                    <a:pt x="198" y="1"/>
                    <a:pt x="198" y="1"/>
                    <a:pt x="199" y="1"/>
                  </a:cubicBezTo>
                  <a:cubicBezTo>
                    <a:pt x="199" y="1"/>
                    <a:pt x="199" y="1"/>
                    <a:pt x="199" y="1"/>
                  </a:cubicBezTo>
                  <a:cubicBezTo>
                    <a:pt x="199" y="1"/>
                    <a:pt x="199" y="1"/>
                    <a:pt x="199" y="1"/>
                  </a:cubicBezTo>
                  <a:cubicBezTo>
                    <a:pt x="199" y="1"/>
                    <a:pt x="199" y="1"/>
                    <a:pt x="199" y="1"/>
                  </a:cubicBezTo>
                  <a:cubicBezTo>
                    <a:pt x="199" y="1"/>
                    <a:pt x="199" y="1"/>
                    <a:pt x="199" y="1"/>
                  </a:cubicBezTo>
                  <a:cubicBezTo>
                    <a:pt x="199" y="1"/>
                    <a:pt x="199" y="0"/>
                    <a:pt x="199" y="0"/>
                  </a:cubicBezTo>
                  <a:cubicBezTo>
                    <a:pt x="200" y="1"/>
                    <a:pt x="200" y="0"/>
                    <a:pt x="201" y="0"/>
                  </a:cubicBezTo>
                  <a:cubicBezTo>
                    <a:pt x="201" y="1"/>
                    <a:pt x="201" y="1"/>
                    <a:pt x="201" y="2"/>
                  </a:cubicBezTo>
                  <a:cubicBezTo>
                    <a:pt x="201" y="2"/>
                    <a:pt x="201" y="2"/>
                    <a:pt x="201" y="2"/>
                  </a:cubicBezTo>
                  <a:cubicBezTo>
                    <a:pt x="202" y="2"/>
                    <a:pt x="202" y="2"/>
                    <a:pt x="203" y="2"/>
                  </a:cubicBezTo>
                  <a:cubicBezTo>
                    <a:pt x="203" y="2"/>
                    <a:pt x="202" y="2"/>
                    <a:pt x="202" y="2"/>
                  </a:cubicBezTo>
                  <a:cubicBezTo>
                    <a:pt x="202" y="1"/>
                    <a:pt x="202" y="1"/>
                    <a:pt x="202" y="0"/>
                  </a:cubicBezTo>
                  <a:cubicBezTo>
                    <a:pt x="202" y="0"/>
                    <a:pt x="203" y="0"/>
                    <a:pt x="203" y="0"/>
                  </a:cubicBezTo>
                  <a:cubicBezTo>
                    <a:pt x="203" y="0"/>
                    <a:pt x="203" y="0"/>
                    <a:pt x="203" y="0"/>
                  </a:cubicBezTo>
                  <a:cubicBezTo>
                    <a:pt x="203" y="1"/>
                    <a:pt x="203" y="1"/>
                    <a:pt x="203" y="1"/>
                  </a:cubicBezTo>
                  <a:cubicBezTo>
                    <a:pt x="203" y="1"/>
                    <a:pt x="203" y="1"/>
                    <a:pt x="204" y="1"/>
                  </a:cubicBezTo>
                  <a:cubicBezTo>
                    <a:pt x="204" y="1"/>
                    <a:pt x="204" y="0"/>
                    <a:pt x="204" y="0"/>
                  </a:cubicBezTo>
                  <a:cubicBezTo>
                    <a:pt x="205" y="1"/>
                    <a:pt x="205" y="1"/>
                    <a:pt x="205" y="1"/>
                  </a:cubicBezTo>
                  <a:cubicBezTo>
                    <a:pt x="205" y="1"/>
                    <a:pt x="206" y="1"/>
                    <a:pt x="206" y="1"/>
                  </a:cubicBezTo>
                  <a:cubicBezTo>
                    <a:pt x="206" y="1"/>
                    <a:pt x="206" y="1"/>
                    <a:pt x="206" y="1"/>
                  </a:cubicBezTo>
                  <a:cubicBezTo>
                    <a:pt x="207" y="0"/>
                    <a:pt x="207" y="0"/>
                    <a:pt x="208" y="0"/>
                  </a:cubicBezTo>
                  <a:cubicBezTo>
                    <a:pt x="208" y="0"/>
                    <a:pt x="208" y="0"/>
                    <a:pt x="208" y="1"/>
                  </a:cubicBezTo>
                  <a:cubicBezTo>
                    <a:pt x="208" y="1"/>
                    <a:pt x="209" y="2"/>
                    <a:pt x="209" y="2"/>
                  </a:cubicBezTo>
                  <a:cubicBezTo>
                    <a:pt x="208" y="2"/>
                    <a:pt x="208" y="2"/>
                    <a:pt x="208" y="2"/>
                  </a:cubicBezTo>
                  <a:cubicBezTo>
                    <a:pt x="208" y="2"/>
                    <a:pt x="208" y="2"/>
                    <a:pt x="208" y="2"/>
                  </a:cubicBezTo>
                  <a:cubicBezTo>
                    <a:pt x="208" y="2"/>
                    <a:pt x="208" y="2"/>
                    <a:pt x="208" y="2"/>
                  </a:cubicBezTo>
                  <a:cubicBezTo>
                    <a:pt x="208" y="2"/>
                    <a:pt x="208" y="2"/>
                    <a:pt x="208" y="2"/>
                  </a:cubicBezTo>
                  <a:cubicBezTo>
                    <a:pt x="208" y="2"/>
                    <a:pt x="208" y="2"/>
                    <a:pt x="208" y="2"/>
                  </a:cubicBezTo>
                  <a:cubicBezTo>
                    <a:pt x="208" y="2"/>
                    <a:pt x="209" y="2"/>
                    <a:pt x="209" y="2"/>
                  </a:cubicBezTo>
                  <a:cubicBezTo>
                    <a:pt x="209" y="2"/>
                    <a:pt x="209" y="3"/>
                    <a:pt x="209" y="3"/>
                  </a:cubicBezTo>
                  <a:cubicBezTo>
                    <a:pt x="209" y="3"/>
                    <a:pt x="209" y="3"/>
                    <a:pt x="209" y="3"/>
                  </a:cubicBezTo>
                  <a:cubicBezTo>
                    <a:pt x="210" y="3"/>
                    <a:pt x="210" y="3"/>
                    <a:pt x="210" y="2"/>
                  </a:cubicBezTo>
                  <a:cubicBezTo>
                    <a:pt x="210" y="2"/>
                    <a:pt x="211" y="2"/>
                    <a:pt x="211" y="2"/>
                  </a:cubicBezTo>
                  <a:cubicBezTo>
                    <a:pt x="211" y="2"/>
                    <a:pt x="211" y="2"/>
                    <a:pt x="211" y="2"/>
                  </a:cubicBezTo>
                  <a:cubicBezTo>
                    <a:pt x="211" y="2"/>
                    <a:pt x="211" y="2"/>
                    <a:pt x="211" y="2"/>
                  </a:cubicBezTo>
                  <a:cubicBezTo>
                    <a:pt x="211" y="2"/>
                    <a:pt x="211" y="2"/>
                    <a:pt x="211" y="2"/>
                  </a:cubicBezTo>
                  <a:cubicBezTo>
                    <a:pt x="211" y="1"/>
                    <a:pt x="211" y="1"/>
                    <a:pt x="210" y="1"/>
                  </a:cubicBezTo>
                  <a:cubicBezTo>
                    <a:pt x="210" y="1"/>
                    <a:pt x="210" y="1"/>
                    <a:pt x="209" y="1"/>
                  </a:cubicBezTo>
                  <a:cubicBezTo>
                    <a:pt x="209" y="1"/>
                    <a:pt x="209" y="1"/>
                    <a:pt x="209" y="1"/>
                  </a:cubicBezTo>
                  <a:cubicBezTo>
                    <a:pt x="209" y="1"/>
                    <a:pt x="209" y="1"/>
                    <a:pt x="209" y="1"/>
                  </a:cubicBezTo>
                  <a:cubicBezTo>
                    <a:pt x="209" y="1"/>
                    <a:pt x="210" y="0"/>
                    <a:pt x="210" y="0"/>
                  </a:cubicBezTo>
                  <a:cubicBezTo>
                    <a:pt x="211" y="0"/>
                    <a:pt x="211" y="0"/>
                    <a:pt x="212" y="0"/>
                  </a:cubicBezTo>
                  <a:cubicBezTo>
                    <a:pt x="212" y="0"/>
                    <a:pt x="213" y="0"/>
                    <a:pt x="213" y="0"/>
                  </a:cubicBezTo>
                  <a:cubicBezTo>
                    <a:pt x="213" y="0"/>
                    <a:pt x="213" y="1"/>
                    <a:pt x="213" y="1"/>
                  </a:cubicBezTo>
                  <a:cubicBezTo>
                    <a:pt x="213" y="1"/>
                    <a:pt x="213" y="1"/>
                    <a:pt x="213" y="1"/>
                  </a:cubicBezTo>
                  <a:cubicBezTo>
                    <a:pt x="213" y="1"/>
                    <a:pt x="213" y="1"/>
                    <a:pt x="212" y="1"/>
                  </a:cubicBezTo>
                  <a:cubicBezTo>
                    <a:pt x="212" y="2"/>
                    <a:pt x="212" y="2"/>
                    <a:pt x="212" y="2"/>
                  </a:cubicBezTo>
                  <a:cubicBezTo>
                    <a:pt x="212" y="2"/>
                    <a:pt x="212" y="2"/>
                    <a:pt x="213" y="2"/>
                  </a:cubicBezTo>
                  <a:cubicBezTo>
                    <a:pt x="213" y="2"/>
                    <a:pt x="213" y="2"/>
                    <a:pt x="213" y="2"/>
                  </a:cubicBezTo>
                  <a:cubicBezTo>
                    <a:pt x="213" y="2"/>
                    <a:pt x="213" y="2"/>
                    <a:pt x="214" y="2"/>
                  </a:cubicBezTo>
                  <a:cubicBezTo>
                    <a:pt x="214" y="3"/>
                    <a:pt x="214" y="3"/>
                    <a:pt x="214" y="3"/>
                  </a:cubicBezTo>
                  <a:cubicBezTo>
                    <a:pt x="215" y="3"/>
                    <a:pt x="215" y="3"/>
                    <a:pt x="216" y="3"/>
                  </a:cubicBezTo>
                  <a:cubicBezTo>
                    <a:pt x="216" y="3"/>
                    <a:pt x="216" y="3"/>
                    <a:pt x="216" y="3"/>
                  </a:cubicBezTo>
                  <a:cubicBezTo>
                    <a:pt x="216" y="3"/>
                    <a:pt x="217" y="3"/>
                    <a:pt x="217" y="3"/>
                  </a:cubicBezTo>
                  <a:cubicBezTo>
                    <a:pt x="217" y="3"/>
                    <a:pt x="217" y="3"/>
                    <a:pt x="217" y="3"/>
                  </a:cubicBezTo>
                  <a:cubicBezTo>
                    <a:pt x="217" y="3"/>
                    <a:pt x="217" y="4"/>
                    <a:pt x="217" y="4"/>
                  </a:cubicBezTo>
                  <a:cubicBezTo>
                    <a:pt x="218" y="4"/>
                    <a:pt x="218" y="4"/>
                    <a:pt x="218" y="5"/>
                  </a:cubicBezTo>
                  <a:cubicBezTo>
                    <a:pt x="218" y="4"/>
                    <a:pt x="218" y="4"/>
                    <a:pt x="218" y="4"/>
                  </a:cubicBezTo>
                  <a:cubicBezTo>
                    <a:pt x="218" y="4"/>
                    <a:pt x="218" y="5"/>
                    <a:pt x="217" y="4"/>
                  </a:cubicBezTo>
                  <a:cubicBezTo>
                    <a:pt x="217" y="4"/>
                    <a:pt x="217" y="4"/>
                    <a:pt x="217" y="4"/>
                  </a:cubicBezTo>
                  <a:cubicBezTo>
                    <a:pt x="217" y="4"/>
                    <a:pt x="217" y="4"/>
                    <a:pt x="217" y="4"/>
                  </a:cubicBezTo>
                  <a:cubicBezTo>
                    <a:pt x="217" y="5"/>
                    <a:pt x="217" y="5"/>
                    <a:pt x="217" y="5"/>
                  </a:cubicBezTo>
                  <a:cubicBezTo>
                    <a:pt x="217" y="5"/>
                    <a:pt x="217" y="5"/>
                    <a:pt x="217" y="6"/>
                  </a:cubicBezTo>
                  <a:cubicBezTo>
                    <a:pt x="217" y="6"/>
                    <a:pt x="217" y="6"/>
                    <a:pt x="217" y="6"/>
                  </a:cubicBezTo>
                  <a:cubicBezTo>
                    <a:pt x="217" y="7"/>
                    <a:pt x="216" y="7"/>
                    <a:pt x="216" y="7"/>
                  </a:cubicBezTo>
                  <a:cubicBezTo>
                    <a:pt x="216" y="7"/>
                    <a:pt x="216" y="7"/>
                    <a:pt x="215" y="7"/>
                  </a:cubicBezTo>
                  <a:cubicBezTo>
                    <a:pt x="215" y="6"/>
                    <a:pt x="214" y="6"/>
                    <a:pt x="213" y="7"/>
                  </a:cubicBezTo>
                  <a:cubicBezTo>
                    <a:pt x="213" y="7"/>
                    <a:pt x="213" y="7"/>
                    <a:pt x="212" y="7"/>
                  </a:cubicBezTo>
                  <a:cubicBezTo>
                    <a:pt x="212" y="7"/>
                    <a:pt x="211" y="7"/>
                    <a:pt x="211" y="6"/>
                  </a:cubicBezTo>
                  <a:cubicBezTo>
                    <a:pt x="210" y="6"/>
                    <a:pt x="210" y="6"/>
                    <a:pt x="209" y="6"/>
                  </a:cubicBezTo>
                  <a:cubicBezTo>
                    <a:pt x="209" y="6"/>
                    <a:pt x="209" y="6"/>
                    <a:pt x="209" y="6"/>
                  </a:cubicBezTo>
                  <a:cubicBezTo>
                    <a:pt x="209" y="6"/>
                    <a:pt x="208" y="6"/>
                    <a:pt x="208" y="6"/>
                  </a:cubicBezTo>
                  <a:cubicBezTo>
                    <a:pt x="208" y="6"/>
                    <a:pt x="208" y="5"/>
                    <a:pt x="209" y="5"/>
                  </a:cubicBezTo>
                  <a:cubicBezTo>
                    <a:pt x="209" y="5"/>
                    <a:pt x="209" y="5"/>
                    <a:pt x="209" y="4"/>
                  </a:cubicBezTo>
                  <a:cubicBezTo>
                    <a:pt x="210" y="4"/>
                    <a:pt x="209" y="4"/>
                    <a:pt x="209" y="4"/>
                  </a:cubicBezTo>
                  <a:cubicBezTo>
                    <a:pt x="209" y="4"/>
                    <a:pt x="208" y="4"/>
                    <a:pt x="207" y="4"/>
                  </a:cubicBezTo>
                  <a:cubicBezTo>
                    <a:pt x="208" y="4"/>
                    <a:pt x="208" y="4"/>
                    <a:pt x="208" y="5"/>
                  </a:cubicBezTo>
                  <a:cubicBezTo>
                    <a:pt x="208" y="5"/>
                    <a:pt x="208" y="5"/>
                    <a:pt x="208" y="5"/>
                  </a:cubicBezTo>
                  <a:cubicBezTo>
                    <a:pt x="208" y="5"/>
                    <a:pt x="208" y="5"/>
                    <a:pt x="208" y="5"/>
                  </a:cubicBezTo>
                  <a:cubicBezTo>
                    <a:pt x="208" y="5"/>
                    <a:pt x="208" y="6"/>
                    <a:pt x="208" y="6"/>
                  </a:cubicBezTo>
                  <a:cubicBezTo>
                    <a:pt x="207" y="6"/>
                    <a:pt x="206" y="6"/>
                    <a:pt x="206" y="6"/>
                  </a:cubicBezTo>
                  <a:cubicBezTo>
                    <a:pt x="206" y="5"/>
                    <a:pt x="206" y="5"/>
                    <a:pt x="205" y="5"/>
                  </a:cubicBezTo>
                  <a:cubicBezTo>
                    <a:pt x="205" y="5"/>
                    <a:pt x="205" y="5"/>
                    <a:pt x="205" y="5"/>
                  </a:cubicBezTo>
                  <a:cubicBezTo>
                    <a:pt x="205" y="6"/>
                    <a:pt x="205" y="6"/>
                    <a:pt x="205" y="6"/>
                  </a:cubicBezTo>
                  <a:cubicBezTo>
                    <a:pt x="204" y="5"/>
                    <a:pt x="204" y="5"/>
                    <a:pt x="204" y="5"/>
                  </a:cubicBezTo>
                  <a:cubicBezTo>
                    <a:pt x="203" y="5"/>
                    <a:pt x="203" y="5"/>
                    <a:pt x="203" y="5"/>
                  </a:cubicBezTo>
                  <a:cubicBezTo>
                    <a:pt x="203" y="5"/>
                    <a:pt x="203" y="5"/>
                    <a:pt x="203" y="5"/>
                  </a:cubicBezTo>
                  <a:cubicBezTo>
                    <a:pt x="203" y="5"/>
                    <a:pt x="203" y="5"/>
                    <a:pt x="203" y="5"/>
                  </a:cubicBezTo>
                  <a:cubicBezTo>
                    <a:pt x="203" y="5"/>
                    <a:pt x="203" y="5"/>
                    <a:pt x="203" y="5"/>
                  </a:cubicBezTo>
                  <a:cubicBezTo>
                    <a:pt x="203" y="5"/>
                    <a:pt x="203" y="5"/>
                    <a:pt x="203" y="5"/>
                  </a:cubicBezTo>
                  <a:cubicBezTo>
                    <a:pt x="203" y="6"/>
                    <a:pt x="203" y="6"/>
                    <a:pt x="203" y="7"/>
                  </a:cubicBezTo>
                  <a:cubicBezTo>
                    <a:pt x="203" y="7"/>
                    <a:pt x="203" y="7"/>
                    <a:pt x="203" y="7"/>
                  </a:cubicBezTo>
                  <a:cubicBezTo>
                    <a:pt x="202" y="6"/>
                    <a:pt x="202" y="7"/>
                    <a:pt x="201" y="7"/>
                  </a:cubicBezTo>
                  <a:cubicBezTo>
                    <a:pt x="200" y="7"/>
                    <a:pt x="200" y="7"/>
                    <a:pt x="200" y="6"/>
                  </a:cubicBezTo>
                  <a:cubicBezTo>
                    <a:pt x="200" y="6"/>
                    <a:pt x="199" y="6"/>
                    <a:pt x="199" y="6"/>
                  </a:cubicBezTo>
                  <a:cubicBezTo>
                    <a:pt x="199" y="6"/>
                    <a:pt x="199" y="6"/>
                    <a:pt x="199" y="6"/>
                  </a:cubicBezTo>
                  <a:cubicBezTo>
                    <a:pt x="198" y="6"/>
                    <a:pt x="198" y="7"/>
                    <a:pt x="198" y="6"/>
                  </a:cubicBezTo>
                  <a:cubicBezTo>
                    <a:pt x="197" y="6"/>
                    <a:pt x="197" y="6"/>
                    <a:pt x="196" y="5"/>
                  </a:cubicBezTo>
                  <a:cubicBezTo>
                    <a:pt x="196" y="5"/>
                    <a:pt x="196" y="5"/>
                    <a:pt x="196" y="5"/>
                  </a:cubicBezTo>
                  <a:cubicBezTo>
                    <a:pt x="196" y="5"/>
                    <a:pt x="196" y="5"/>
                    <a:pt x="196" y="5"/>
                  </a:cubicBezTo>
                  <a:cubicBezTo>
                    <a:pt x="195" y="5"/>
                    <a:pt x="195" y="5"/>
                    <a:pt x="195" y="5"/>
                  </a:cubicBezTo>
                  <a:cubicBezTo>
                    <a:pt x="194" y="4"/>
                    <a:pt x="194" y="4"/>
                    <a:pt x="194" y="4"/>
                  </a:cubicBezTo>
                  <a:cubicBezTo>
                    <a:pt x="194" y="4"/>
                    <a:pt x="194" y="3"/>
                    <a:pt x="194" y="3"/>
                  </a:cubicBezTo>
                  <a:cubicBezTo>
                    <a:pt x="194" y="3"/>
                    <a:pt x="193" y="3"/>
                    <a:pt x="193" y="3"/>
                  </a:cubicBezTo>
                  <a:cubicBezTo>
                    <a:pt x="193" y="4"/>
                    <a:pt x="193" y="4"/>
                    <a:pt x="193" y="4"/>
                  </a:cubicBezTo>
                  <a:cubicBezTo>
                    <a:pt x="192" y="4"/>
                    <a:pt x="192" y="5"/>
                    <a:pt x="193" y="5"/>
                  </a:cubicBezTo>
                  <a:cubicBezTo>
                    <a:pt x="193" y="5"/>
                    <a:pt x="193" y="5"/>
                    <a:pt x="193" y="5"/>
                  </a:cubicBezTo>
                  <a:cubicBezTo>
                    <a:pt x="194" y="5"/>
                    <a:pt x="194" y="5"/>
                    <a:pt x="194" y="5"/>
                  </a:cubicBezTo>
                  <a:cubicBezTo>
                    <a:pt x="194" y="5"/>
                    <a:pt x="194" y="5"/>
                    <a:pt x="194" y="5"/>
                  </a:cubicBezTo>
                  <a:cubicBezTo>
                    <a:pt x="194" y="6"/>
                    <a:pt x="194" y="6"/>
                    <a:pt x="193" y="6"/>
                  </a:cubicBezTo>
                  <a:cubicBezTo>
                    <a:pt x="193" y="6"/>
                    <a:pt x="192" y="6"/>
                    <a:pt x="192" y="6"/>
                  </a:cubicBezTo>
                  <a:cubicBezTo>
                    <a:pt x="192" y="6"/>
                    <a:pt x="192" y="6"/>
                    <a:pt x="191" y="5"/>
                  </a:cubicBezTo>
                  <a:cubicBezTo>
                    <a:pt x="191" y="5"/>
                    <a:pt x="191" y="5"/>
                    <a:pt x="191" y="5"/>
                  </a:cubicBezTo>
                  <a:cubicBezTo>
                    <a:pt x="191" y="5"/>
                    <a:pt x="191" y="5"/>
                    <a:pt x="191" y="5"/>
                  </a:cubicBezTo>
                  <a:cubicBezTo>
                    <a:pt x="191" y="6"/>
                    <a:pt x="191" y="6"/>
                    <a:pt x="191" y="5"/>
                  </a:cubicBezTo>
                  <a:cubicBezTo>
                    <a:pt x="191" y="5"/>
                    <a:pt x="191" y="6"/>
                    <a:pt x="191" y="6"/>
                  </a:cubicBezTo>
                  <a:cubicBezTo>
                    <a:pt x="191" y="6"/>
                    <a:pt x="190" y="6"/>
                    <a:pt x="190" y="6"/>
                  </a:cubicBezTo>
                  <a:cubicBezTo>
                    <a:pt x="190" y="6"/>
                    <a:pt x="189" y="5"/>
                    <a:pt x="189" y="6"/>
                  </a:cubicBezTo>
                  <a:cubicBezTo>
                    <a:pt x="189" y="6"/>
                    <a:pt x="189" y="6"/>
                    <a:pt x="188" y="6"/>
                  </a:cubicBezTo>
                  <a:cubicBezTo>
                    <a:pt x="188" y="6"/>
                    <a:pt x="188" y="6"/>
                    <a:pt x="188" y="6"/>
                  </a:cubicBezTo>
                  <a:cubicBezTo>
                    <a:pt x="188" y="6"/>
                    <a:pt x="188" y="7"/>
                    <a:pt x="188" y="7"/>
                  </a:cubicBezTo>
                  <a:cubicBezTo>
                    <a:pt x="188" y="7"/>
                    <a:pt x="187" y="7"/>
                    <a:pt x="187" y="7"/>
                  </a:cubicBezTo>
                  <a:cubicBezTo>
                    <a:pt x="187" y="7"/>
                    <a:pt x="186" y="7"/>
                    <a:pt x="186" y="6"/>
                  </a:cubicBezTo>
                  <a:cubicBezTo>
                    <a:pt x="186" y="6"/>
                    <a:pt x="186" y="6"/>
                    <a:pt x="185" y="5"/>
                  </a:cubicBezTo>
                  <a:cubicBezTo>
                    <a:pt x="185" y="5"/>
                    <a:pt x="185" y="5"/>
                    <a:pt x="185" y="6"/>
                  </a:cubicBezTo>
                  <a:cubicBezTo>
                    <a:pt x="185" y="6"/>
                    <a:pt x="185" y="6"/>
                    <a:pt x="185" y="6"/>
                  </a:cubicBezTo>
                  <a:cubicBezTo>
                    <a:pt x="185" y="6"/>
                    <a:pt x="185" y="6"/>
                    <a:pt x="185" y="6"/>
                  </a:cubicBezTo>
                  <a:cubicBezTo>
                    <a:pt x="185" y="6"/>
                    <a:pt x="184" y="6"/>
                    <a:pt x="184" y="5"/>
                  </a:cubicBezTo>
                  <a:cubicBezTo>
                    <a:pt x="184" y="5"/>
                    <a:pt x="184" y="5"/>
                    <a:pt x="184" y="5"/>
                  </a:cubicBezTo>
                  <a:cubicBezTo>
                    <a:pt x="184" y="4"/>
                    <a:pt x="185" y="4"/>
                    <a:pt x="185" y="4"/>
                  </a:cubicBezTo>
                  <a:cubicBezTo>
                    <a:pt x="185" y="4"/>
                    <a:pt x="185" y="4"/>
                    <a:pt x="185" y="4"/>
                  </a:cubicBezTo>
                  <a:cubicBezTo>
                    <a:pt x="185" y="5"/>
                    <a:pt x="186" y="4"/>
                    <a:pt x="186" y="4"/>
                  </a:cubicBezTo>
                  <a:cubicBezTo>
                    <a:pt x="186" y="4"/>
                    <a:pt x="186" y="4"/>
                    <a:pt x="186" y="3"/>
                  </a:cubicBezTo>
                  <a:cubicBezTo>
                    <a:pt x="186" y="3"/>
                    <a:pt x="185" y="3"/>
                    <a:pt x="185" y="3"/>
                  </a:cubicBezTo>
                  <a:cubicBezTo>
                    <a:pt x="185" y="2"/>
                    <a:pt x="185" y="2"/>
                    <a:pt x="184" y="2"/>
                  </a:cubicBezTo>
                  <a:cubicBezTo>
                    <a:pt x="184" y="2"/>
                    <a:pt x="184" y="2"/>
                    <a:pt x="184" y="2"/>
                  </a:cubicBezTo>
                  <a:cubicBezTo>
                    <a:pt x="184" y="2"/>
                    <a:pt x="183" y="3"/>
                    <a:pt x="183" y="3"/>
                  </a:cubicBezTo>
                  <a:cubicBezTo>
                    <a:pt x="183" y="3"/>
                    <a:pt x="184" y="3"/>
                    <a:pt x="184" y="3"/>
                  </a:cubicBezTo>
                  <a:cubicBezTo>
                    <a:pt x="184" y="3"/>
                    <a:pt x="184" y="3"/>
                    <a:pt x="184" y="3"/>
                  </a:cubicBezTo>
                  <a:cubicBezTo>
                    <a:pt x="185" y="3"/>
                    <a:pt x="185" y="3"/>
                    <a:pt x="185" y="3"/>
                  </a:cubicBezTo>
                  <a:cubicBezTo>
                    <a:pt x="185" y="3"/>
                    <a:pt x="185" y="3"/>
                    <a:pt x="185" y="4"/>
                  </a:cubicBezTo>
                  <a:cubicBezTo>
                    <a:pt x="184" y="4"/>
                    <a:pt x="184" y="4"/>
                    <a:pt x="184" y="4"/>
                  </a:cubicBezTo>
                  <a:cubicBezTo>
                    <a:pt x="183" y="4"/>
                    <a:pt x="183" y="5"/>
                    <a:pt x="184" y="5"/>
                  </a:cubicBezTo>
                  <a:cubicBezTo>
                    <a:pt x="184" y="6"/>
                    <a:pt x="184" y="5"/>
                    <a:pt x="184" y="5"/>
                  </a:cubicBezTo>
                  <a:cubicBezTo>
                    <a:pt x="184" y="6"/>
                    <a:pt x="184" y="6"/>
                    <a:pt x="184" y="6"/>
                  </a:cubicBezTo>
                  <a:cubicBezTo>
                    <a:pt x="184" y="6"/>
                    <a:pt x="184" y="6"/>
                    <a:pt x="184" y="6"/>
                  </a:cubicBezTo>
                  <a:cubicBezTo>
                    <a:pt x="183" y="6"/>
                    <a:pt x="183" y="7"/>
                    <a:pt x="182" y="7"/>
                  </a:cubicBezTo>
                  <a:cubicBezTo>
                    <a:pt x="182" y="7"/>
                    <a:pt x="182" y="7"/>
                    <a:pt x="182" y="7"/>
                  </a:cubicBezTo>
                  <a:cubicBezTo>
                    <a:pt x="181" y="7"/>
                    <a:pt x="181" y="7"/>
                    <a:pt x="181" y="7"/>
                  </a:cubicBezTo>
                  <a:cubicBezTo>
                    <a:pt x="180" y="7"/>
                    <a:pt x="180" y="7"/>
                    <a:pt x="180" y="7"/>
                  </a:cubicBezTo>
                  <a:cubicBezTo>
                    <a:pt x="179" y="7"/>
                    <a:pt x="179" y="7"/>
                    <a:pt x="179" y="7"/>
                  </a:cubicBezTo>
                  <a:cubicBezTo>
                    <a:pt x="179" y="7"/>
                    <a:pt x="179" y="7"/>
                    <a:pt x="179" y="7"/>
                  </a:cubicBezTo>
                  <a:cubicBezTo>
                    <a:pt x="178" y="7"/>
                    <a:pt x="178" y="7"/>
                    <a:pt x="178" y="7"/>
                  </a:cubicBezTo>
                  <a:cubicBezTo>
                    <a:pt x="178" y="6"/>
                    <a:pt x="178" y="6"/>
                    <a:pt x="178" y="6"/>
                  </a:cubicBezTo>
                  <a:cubicBezTo>
                    <a:pt x="178" y="6"/>
                    <a:pt x="177" y="6"/>
                    <a:pt x="177" y="6"/>
                  </a:cubicBezTo>
                  <a:cubicBezTo>
                    <a:pt x="177" y="6"/>
                    <a:pt x="178" y="6"/>
                    <a:pt x="178" y="6"/>
                  </a:cubicBezTo>
                  <a:cubicBezTo>
                    <a:pt x="178" y="6"/>
                    <a:pt x="178" y="6"/>
                    <a:pt x="178" y="6"/>
                  </a:cubicBezTo>
                  <a:cubicBezTo>
                    <a:pt x="177" y="7"/>
                    <a:pt x="176" y="7"/>
                    <a:pt x="175" y="7"/>
                  </a:cubicBezTo>
                  <a:cubicBezTo>
                    <a:pt x="175" y="7"/>
                    <a:pt x="174" y="7"/>
                    <a:pt x="174" y="6"/>
                  </a:cubicBezTo>
                  <a:cubicBezTo>
                    <a:pt x="174" y="6"/>
                    <a:pt x="174" y="6"/>
                    <a:pt x="174" y="6"/>
                  </a:cubicBezTo>
                  <a:cubicBezTo>
                    <a:pt x="174" y="6"/>
                    <a:pt x="174" y="6"/>
                    <a:pt x="174" y="6"/>
                  </a:cubicBezTo>
                  <a:cubicBezTo>
                    <a:pt x="174" y="6"/>
                    <a:pt x="174" y="7"/>
                    <a:pt x="174" y="7"/>
                  </a:cubicBezTo>
                  <a:cubicBezTo>
                    <a:pt x="173" y="7"/>
                    <a:pt x="172" y="6"/>
                    <a:pt x="171" y="7"/>
                  </a:cubicBezTo>
                  <a:cubicBezTo>
                    <a:pt x="171" y="7"/>
                    <a:pt x="171" y="6"/>
                    <a:pt x="170" y="6"/>
                  </a:cubicBezTo>
                  <a:cubicBezTo>
                    <a:pt x="170" y="6"/>
                    <a:pt x="169" y="6"/>
                    <a:pt x="169" y="6"/>
                  </a:cubicBezTo>
                  <a:cubicBezTo>
                    <a:pt x="169" y="6"/>
                    <a:pt x="169" y="6"/>
                    <a:pt x="169" y="6"/>
                  </a:cubicBezTo>
                  <a:cubicBezTo>
                    <a:pt x="169" y="6"/>
                    <a:pt x="168" y="6"/>
                    <a:pt x="168" y="6"/>
                  </a:cubicBezTo>
                  <a:cubicBezTo>
                    <a:pt x="168" y="7"/>
                    <a:pt x="168" y="7"/>
                    <a:pt x="168" y="6"/>
                  </a:cubicBezTo>
                  <a:cubicBezTo>
                    <a:pt x="167" y="6"/>
                    <a:pt x="167" y="5"/>
                    <a:pt x="166" y="5"/>
                  </a:cubicBezTo>
                  <a:cubicBezTo>
                    <a:pt x="166" y="5"/>
                    <a:pt x="166" y="5"/>
                    <a:pt x="166" y="5"/>
                  </a:cubicBezTo>
                  <a:cubicBezTo>
                    <a:pt x="166" y="5"/>
                    <a:pt x="166" y="6"/>
                    <a:pt x="166" y="6"/>
                  </a:cubicBezTo>
                  <a:cubicBezTo>
                    <a:pt x="166" y="6"/>
                    <a:pt x="166" y="6"/>
                    <a:pt x="166" y="6"/>
                  </a:cubicBezTo>
                  <a:cubicBezTo>
                    <a:pt x="166" y="6"/>
                    <a:pt x="166" y="7"/>
                    <a:pt x="166" y="7"/>
                  </a:cubicBezTo>
                  <a:cubicBezTo>
                    <a:pt x="166" y="7"/>
                    <a:pt x="166" y="7"/>
                    <a:pt x="165" y="7"/>
                  </a:cubicBezTo>
                  <a:cubicBezTo>
                    <a:pt x="165" y="7"/>
                    <a:pt x="164" y="7"/>
                    <a:pt x="164" y="6"/>
                  </a:cubicBezTo>
                  <a:cubicBezTo>
                    <a:pt x="164" y="6"/>
                    <a:pt x="164" y="6"/>
                    <a:pt x="165" y="6"/>
                  </a:cubicBezTo>
                  <a:cubicBezTo>
                    <a:pt x="165" y="6"/>
                    <a:pt x="165" y="6"/>
                    <a:pt x="166" y="6"/>
                  </a:cubicBezTo>
                  <a:cubicBezTo>
                    <a:pt x="165" y="6"/>
                    <a:pt x="165" y="6"/>
                    <a:pt x="165" y="6"/>
                  </a:cubicBezTo>
                  <a:cubicBezTo>
                    <a:pt x="165" y="6"/>
                    <a:pt x="165" y="5"/>
                    <a:pt x="165" y="5"/>
                  </a:cubicBezTo>
                  <a:cubicBezTo>
                    <a:pt x="164" y="5"/>
                    <a:pt x="163" y="5"/>
                    <a:pt x="163" y="4"/>
                  </a:cubicBezTo>
                  <a:cubicBezTo>
                    <a:pt x="163" y="4"/>
                    <a:pt x="163" y="4"/>
                    <a:pt x="163" y="4"/>
                  </a:cubicBezTo>
                  <a:cubicBezTo>
                    <a:pt x="162" y="4"/>
                    <a:pt x="162" y="4"/>
                    <a:pt x="162" y="4"/>
                  </a:cubicBezTo>
                  <a:cubicBezTo>
                    <a:pt x="162" y="4"/>
                    <a:pt x="162" y="5"/>
                    <a:pt x="162" y="5"/>
                  </a:cubicBezTo>
                  <a:cubicBezTo>
                    <a:pt x="162" y="5"/>
                    <a:pt x="163" y="5"/>
                    <a:pt x="163" y="5"/>
                  </a:cubicBezTo>
                  <a:cubicBezTo>
                    <a:pt x="163" y="6"/>
                    <a:pt x="163" y="6"/>
                    <a:pt x="163" y="6"/>
                  </a:cubicBezTo>
                  <a:cubicBezTo>
                    <a:pt x="163" y="6"/>
                    <a:pt x="162" y="6"/>
                    <a:pt x="162" y="7"/>
                  </a:cubicBezTo>
                  <a:cubicBezTo>
                    <a:pt x="162" y="7"/>
                    <a:pt x="162" y="7"/>
                    <a:pt x="162" y="7"/>
                  </a:cubicBezTo>
                  <a:cubicBezTo>
                    <a:pt x="161" y="7"/>
                    <a:pt x="161" y="7"/>
                    <a:pt x="160" y="7"/>
                  </a:cubicBezTo>
                  <a:cubicBezTo>
                    <a:pt x="159" y="7"/>
                    <a:pt x="159" y="7"/>
                    <a:pt x="158" y="7"/>
                  </a:cubicBezTo>
                  <a:cubicBezTo>
                    <a:pt x="158" y="6"/>
                    <a:pt x="157" y="7"/>
                    <a:pt x="157" y="7"/>
                  </a:cubicBezTo>
                  <a:cubicBezTo>
                    <a:pt x="157" y="7"/>
                    <a:pt x="157" y="7"/>
                    <a:pt x="157" y="7"/>
                  </a:cubicBezTo>
                  <a:cubicBezTo>
                    <a:pt x="157" y="7"/>
                    <a:pt x="156" y="6"/>
                    <a:pt x="156" y="7"/>
                  </a:cubicBezTo>
                  <a:cubicBezTo>
                    <a:pt x="156" y="7"/>
                    <a:pt x="156" y="7"/>
                    <a:pt x="155" y="7"/>
                  </a:cubicBezTo>
                  <a:cubicBezTo>
                    <a:pt x="155" y="7"/>
                    <a:pt x="155" y="7"/>
                    <a:pt x="155" y="6"/>
                  </a:cubicBezTo>
                  <a:cubicBezTo>
                    <a:pt x="154" y="6"/>
                    <a:pt x="154" y="6"/>
                    <a:pt x="154" y="7"/>
                  </a:cubicBezTo>
                  <a:cubicBezTo>
                    <a:pt x="154" y="7"/>
                    <a:pt x="154" y="7"/>
                    <a:pt x="153" y="7"/>
                  </a:cubicBezTo>
                  <a:cubicBezTo>
                    <a:pt x="153" y="7"/>
                    <a:pt x="152" y="7"/>
                    <a:pt x="151" y="6"/>
                  </a:cubicBezTo>
                  <a:cubicBezTo>
                    <a:pt x="151" y="6"/>
                    <a:pt x="151" y="6"/>
                    <a:pt x="151" y="6"/>
                  </a:cubicBezTo>
                  <a:cubicBezTo>
                    <a:pt x="150" y="6"/>
                    <a:pt x="149" y="6"/>
                    <a:pt x="149" y="6"/>
                  </a:cubicBezTo>
                  <a:cubicBezTo>
                    <a:pt x="148" y="6"/>
                    <a:pt x="148" y="6"/>
                    <a:pt x="148" y="6"/>
                  </a:cubicBezTo>
                  <a:cubicBezTo>
                    <a:pt x="148" y="6"/>
                    <a:pt x="148" y="6"/>
                    <a:pt x="148" y="7"/>
                  </a:cubicBezTo>
                  <a:cubicBezTo>
                    <a:pt x="147" y="7"/>
                    <a:pt x="147" y="7"/>
                    <a:pt x="146" y="7"/>
                  </a:cubicBezTo>
                  <a:cubicBezTo>
                    <a:pt x="146" y="7"/>
                    <a:pt x="145" y="7"/>
                    <a:pt x="145" y="7"/>
                  </a:cubicBezTo>
                  <a:cubicBezTo>
                    <a:pt x="145" y="7"/>
                    <a:pt x="144" y="7"/>
                    <a:pt x="144" y="6"/>
                  </a:cubicBezTo>
                  <a:cubicBezTo>
                    <a:pt x="144" y="6"/>
                    <a:pt x="143" y="6"/>
                    <a:pt x="143" y="6"/>
                  </a:cubicBezTo>
                  <a:cubicBezTo>
                    <a:pt x="143" y="6"/>
                    <a:pt x="143" y="6"/>
                    <a:pt x="143" y="6"/>
                  </a:cubicBezTo>
                  <a:cubicBezTo>
                    <a:pt x="143" y="6"/>
                    <a:pt x="143" y="5"/>
                    <a:pt x="143" y="5"/>
                  </a:cubicBezTo>
                  <a:cubicBezTo>
                    <a:pt x="142" y="5"/>
                    <a:pt x="142" y="5"/>
                    <a:pt x="142" y="5"/>
                  </a:cubicBezTo>
                  <a:cubicBezTo>
                    <a:pt x="142" y="5"/>
                    <a:pt x="142" y="5"/>
                    <a:pt x="142" y="5"/>
                  </a:cubicBezTo>
                  <a:cubicBezTo>
                    <a:pt x="142" y="5"/>
                    <a:pt x="142" y="6"/>
                    <a:pt x="142" y="6"/>
                  </a:cubicBezTo>
                  <a:cubicBezTo>
                    <a:pt x="142" y="6"/>
                    <a:pt x="143" y="6"/>
                    <a:pt x="143" y="6"/>
                  </a:cubicBezTo>
                  <a:cubicBezTo>
                    <a:pt x="143" y="6"/>
                    <a:pt x="142" y="6"/>
                    <a:pt x="142" y="6"/>
                  </a:cubicBezTo>
                  <a:cubicBezTo>
                    <a:pt x="142" y="6"/>
                    <a:pt x="141" y="6"/>
                    <a:pt x="141" y="7"/>
                  </a:cubicBezTo>
                  <a:cubicBezTo>
                    <a:pt x="141" y="7"/>
                    <a:pt x="140" y="7"/>
                    <a:pt x="140" y="7"/>
                  </a:cubicBezTo>
                  <a:cubicBezTo>
                    <a:pt x="139" y="7"/>
                    <a:pt x="139" y="6"/>
                    <a:pt x="138" y="7"/>
                  </a:cubicBezTo>
                  <a:cubicBezTo>
                    <a:pt x="138" y="7"/>
                    <a:pt x="138" y="7"/>
                    <a:pt x="137" y="7"/>
                  </a:cubicBezTo>
                  <a:cubicBezTo>
                    <a:pt x="137" y="7"/>
                    <a:pt x="136" y="7"/>
                    <a:pt x="136" y="7"/>
                  </a:cubicBezTo>
                  <a:cubicBezTo>
                    <a:pt x="136" y="7"/>
                    <a:pt x="135" y="7"/>
                    <a:pt x="135" y="7"/>
                  </a:cubicBezTo>
                  <a:cubicBezTo>
                    <a:pt x="134" y="7"/>
                    <a:pt x="134" y="7"/>
                    <a:pt x="133" y="6"/>
                  </a:cubicBezTo>
                  <a:cubicBezTo>
                    <a:pt x="132" y="6"/>
                    <a:pt x="132" y="6"/>
                    <a:pt x="132" y="6"/>
                  </a:cubicBezTo>
                  <a:cubicBezTo>
                    <a:pt x="131" y="6"/>
                    <a:pt x="131" y="6"/>
                    <a:pt x="131" y="6"/>
                  </a:cubicBezTo>
                  <a:cubicBezTo>
                    <a:pt x="130" y="7"/>
                    <a:pt x="130" y="6"/>
                    <a:pt x="129" y="7"/>
                  </a:cubicBezTo>
                  <a:cubicBezTo>
                    <a:pt x="128" y="7"/>
                    <a:pt x="128" y="7"/>
                    <a:pt x="127" y="7"/>
                  </a:cubicBezTo>
                  <a:cubicBezTo>
                    <a:pt x="127" y="6"/>
                    <a:pt x="127" y="6"/>
                    <a:pt x="126" y="6"/>
                  </a:cubicBezTo>
                  <a:cubicBezTo>
                    <a:pt x="126" y="7"/>
                    <a:pt x="126" y="7"/>
                    <a:pt x="125" y="7"/>
                  </a:cubicBezTo>
                  <a:cubicBezTo>
                    <a:pt x="125" y="7"/>
                    <a:pt x="124" y="7"/>
                    <a:pt x="123" y="7"/>
                  </a:cubicBezTo>
                  <a:cubicBezTo>
                    <a:pt x="123" y="7"/>
                    <a:pt x="123" y="7"/>
                    <a:pt x="123" y="7"/>
                  </a:cubicBezTo>
                  <a:cubicBezTo>
                    <a:pt x="123" y="7"/>
                    <a:pt x="122" y="7"/>
                    <a:pt x="122" y="6"/>
                  </a:cubicBezTo>
                  <a:cubicBezTo>
                    <a:pt x="122" y="7"/>
                    <a:pt x="122" y="7"/>
                    <a:pt x="122" y="7"/>
                  </a:cubicBezTo>
                  <a:cubicBezTo>
                    <a:pt x="122" y="7"/>
                    <a:pt x="121" y="7"/>
                    <a:pt x="121" y="7"/>
                  </a:cubicBezTo>
                  <a:cubicBezTo>
                    <a:pt x="121" y="7"/>
                    <a:pt x="120" y="7"/>
                    <a:pt x="120" y="7"/>
                  </a:cubicBezTo>
                  <a:cubicBezTo>
                    <a:pt x="120" y="7"/>
                    <a:pt x="119" y="7"/>
                    <a:pt x="119" y="7"/>
                  </a:cubicBezTo>
                  <a:cubicBezTo>
                    <a:pt x="119" y="7"/>
                    <a:pt x="119" y="7"/>
                    <a:pt x="119" y="7"/>
                  </a:cubicBezTo>
                  <a:cubicBezTo>
                    <a:pt x="119" y="7"/>
                    <a:pt x="119" y="7"/>
                    <a:pt x="119" y="6"/>
                  </a:cubicBezTo>
                  <a:cubicBezTo>
                    <a:pt x="119" y="6"/>
                    <a:pt x="119" y="6"/>
                    <a:pt x="119" y="6"/>
                  </a:cubicBezTo>
                  <a:cubicBezTo>
                    <a:pt x="119" y="6"/>
                    <a:pt x="120" y="6"/>
                    <a:pt x="120" y="6"/>
                  </a:cubicBezTo>
                  <a:cubicBezTo>
                    <a:pt x="120" y="6"/>
                    <a:pt x="120" y="6"/>
                    <a:pt x="121" y="6"/>
                  </a:cubicBezTo>
                  <a:cubicBezTo>
                    <a:pt x="121" y="6"/>
                    <a:pt x="121" y="6"/>
                    <a:pt x="121" y="6"/>
                  </a:cubicBezTo>
                  <a:cubicBezTo>
                    <a:pt x="122" y="6"/>
                    <a:pt x="122" y="6"/>
                    <a:pt x="122" y="5"/>
                  </a:cubicBezTo>
                  <a:cubicBezTo>
                    <a:pt x="122" y="5"/>
                    <a:pt x="122" y="5"/>
                    <a:pt x="122" y="4"/>
                  </a:cubicBezTo>
                  <a:cubicBezTo>
                    <a:pt x="122" y="4"/>
                    <a:pt x="121" y="4"/>
                    <a:pt x="121" y="4"/>
                  </a:cubicBezTo>
                  <a:cubicBezTo>
                    <a:pt x="121" y="4"/>
                    <a:pt x="121" y="5"/>
                    <a:pt x="121" y="5"/>
                  </a:cubicBezTo>
                  <a:cubicBezTo>
                    <a:pt x="121" y="5"/>
                    <a:pt x="120" y="5"/>
                    <a:pt x="120" y="5"/>
                  </a:cubicBezTo>
                  <a:cubicBezTo>
                    <a:pt x="120" y="5"/>
                    <a:pt x="120" y="4"/>
                    <a:pt x="120" y="4"/>
                  </a:cubicBezTo>
                  <a:cubicBezTo>
                    <a:pt x="120" y="4"/>
                    <a:pt x="120" y="4"/>
                    <a:pt x="120" y="4"/>
                  </a:cubicBezTo>
                  <a:cubicBezTo>
                    <a:pt x="119" y="4"/>
                    <a:pt x="119" y="4"/>
                    <a:pt x="118" y="4"/>
                  </a:cubicBezTo>
                  <a:cubicBezTo>
                    <a:pt x="118" y="4"/>
                    <a:pt x="118" y="4"/>
                    <a:pt x="118" y="4"/>
                  </a:cubicBezTo>
                  <a:cubicBezTo>
                    <a:pt x="118" y="4"/>
                    <a:pt x="118" y="4"/>
                    <a:pt x="118" y="4"/>
                  </a:cubicBezTo>
                  <a:cubicBezTo>
                    <a:pt x="118" y="4"/>
                    <a:pt x="118" y="4"/>
                    <a:pt x="118" y="4"/>
                  </a:cubicBezTo>
                  <a:cubicBezTo>
                    <a:pt x="119" y="4"/>
                    <a:pt x="119" y="5"/>
                    <a:pt x="119" y="5"/>
                  </a:cubicBezTo>
                  <a:cubicBezTo>
                    <a:pt x="119" y="5"/>
                    <a:pt x="119" y="5"/>
                    <a:pt x="119" y="5"/>
                  </a:cubicBezTo>
                  <a:cubicBezTo>
                    <a:pt x="119" y="5"/>
                    <a:pt x="118" y="5"/>
                    <a:pt x="118" y="5"/>
                  </a:cubicBezTo>
                  <a:cubicBezTo>
                    <a:pt x="118" y="5"/>
                    <a:pt x="118" y="5"/>
                    <a:pt x="118" y="6"/>
                  </a:cubicBezTo>
                  <a:cubicBezTo>
                    <a:pt x="118" y="6"/>
                    <a:pt x="117" y="6"/>
                    <a:pt x="117" y="6"/>
                  </a:cubicBezTo>
                  <a:cubicBezTo>
                    <a:pt x="117" y="6"/>
                    <a:pt x="116" y="6"/>
                    <a:pt x="116" y="6"/>
                  </a:cubicBezTo>
                  <a:cubicBezTo>
                    <a:pt x="115" y="6"/>
                    <a:pt x="115" y="5"/>
                    <a:pt x="114" y="5"/>
                  </a:cubicBezTo>
                  <a:cubicBezTo>
                    <a:pt x="114" y="5"/>
                    <a:pt x="114" y="5"/>
                    <a:pt x="114" y="5"/>
                  </a:cubicBezTo>
                  <a:cubicBezTo>
                    <a:pt x="113" y="5"/>
                    <a:pt x="113" y="5"/>
                    <a:pt x="113" y="5"/>
                  </a:cubicBezTo>
                  <a:cubicBezTo>
                    <a:pt x="113" y="5"/>
                    <a:pt x="113" y="5"/>
                    <a:pt x="113" y="5"/>
                  </a:cubicBezTo>
                  <a:cubicBezTo>
                    <a:pt x="113" y="6"/>
                    <a:pt x="113" y="6"/>
                    <a:pt x="114" y="6"/>
                  </a:cubicBezTo>
                  <a:cubicBezTo>
                    <a:pt x="114" y="6"/>
                    <a:pt x="114" y="7"/>
                    <a:pt x="114" y="7"/>
                  </a:cubicBezTo>
                  <a:cubicBezTo>
                    <a:pt x="114" y="7"/>
                    <a:pt x="114" y="7"/>
                    <a:pt x="114" y="7"/>
                  </a:cubicBezTo>
                  <a:cubicBezTo>
                    <a:pt x="114" y="7"/>
                    <a:pt x="114" y="7"/>
                    <a:pt x="113" y="7"/>
                  </a:cubicBezTo>
                  <a:cubicBezTo>
                    <a:pt x="113" y="7"/>
                    <a:pt x="112" y="7"/>
                    <a:pt x="111" y="7"/>
                  </a:cubicBezTo>
                  <a:cubicBezTo>
                    <a:pt x="111" y="7"/>
                    <a:pt x="110" y="6"/>
                    <a:pt x="110" y="6"/>
                  </a:cubicBezTo>
                  <a:cubicBezTo>
                    <a:pt x="110" y="6"/>
                    <a:pt x="109" y="6"/>
                    <a:pt x="109" y="7"/>
                  </a:cubicBezTo>
                  <a:cubicBezTo>
                    <a:pt x="108" y="7"/>
                    <a:pt x="108" y="7"/>
                    <a:pt x="108" y="7"/>
                  </a:cubicBezTo>
                  <a:cubicBezTo>
                    <a:pt x="107" y="7"/>
                    <a:pt x="106" y="7"/>
                    <a:pt x="106" y="6"/>
                  </a:cubicBezTo>
                  <a:cubicBezTo>
                    <a:pt x="106" y="6"/>
                    <a:pt x="105" y="6"/>
                    <a:pt x="105" y="6"/>
                  </a:cubicBezTo>
                  <a:cubicBezTo>
                    <a:pt x="105" y="6"/>
                    <a:pt x="104" y="6"/>
                    <a:pt x="103" y="6"/>
                  </a:cubicBezTo>
                  <a:cubicBezTo>
                    <a:pt x="103" y="6"/>
                    <a:pt x="103" y="6"/>
                    <a:pt x="103" y="6"/>
                  </a:cubicBezTo>
                  <a:cubicBezTo>
                    <a:pt x="104" y="6"/>
                    <a:pt x="103" y="7"/>
                    <a:pt x="103" y="7"/>
                  </a:cubicBezTo>
                  <a:cubicBezTo>
                    <a:pt x="102" y="7"/>
                    <a:pt x="102" y="7"/>
                    <a:pt x="101" y="7"/>
                  </a:cubicBezTo>
                  <a:cubicBezTo>
                    <a:pt x="100" y="7"/>
                    <a:pt x="100" y="7"/>
                    <a:pt x="100" y="7"/>
                  </a:cubicBezTo>
                  <a:cubicBezTo>
                    <a:pt x="99" y="7"/>
                    <a:pt x="99" y="6"/>
                    <a:pt x="98" y="6"/>
                  </a:cubicBezTo>
                  <a:cubicBezTo>
                    <a:pt x="98" y="6"/>
                    <a:pt x="98" y="6"/>
                    <a:pt x="98" y="6"/>
                  </a:cubicBezTo>
                  <a:cubicBezTo>
                    <a:pt x="97" y="6"/>
                    <a:pt x="97" y="6"/>
                    <a:pt x="97" y="6"/>
                  </a:cubicBezTo>
                  <a:cubicBezTo>
                    <a:pt x="97" y="6"/>
                    <a:pt x="97" y="6"/>
                    <a:pt x="97" y="6"/>
                  </a:cubicBezTo>
                  <a:cubicBezTo>
                    <a:pt x="97" y="6"/>
                    <a:pt x="97" y="6"/>
                    <a:pt x="97" y="6"/>
                  </a:cubicBezTo>
                  <a:cubicBezTo>
                    <a:pt x="97" y="6"/>
                    <a:pt x="97" y="6"/>
                    <a:pt x="97" y="6"/>
                  </a:cubicBezTo>
                  <a:cubicBezTo>
                    <a:pt x="97" y="7"/>
                    <a:pt x="96" y="7"/>
                    <a:pt x="95" y="7"/>
                  </a:cubicBezTo>
                  <a:cubicBezTo>
                    <a:pt x="95" y="7"/>
                    <a:pt x="95" y="7"/>
                    <a:pt x="95" y="7"/>
                  </a:cubicBezTo>
                  <a:cubicBezTo>
                    <a:pt x="95" y="6"/>
                    <a:pt x="95" y="6"/>
                    <a:pt x="95" y="6"/>
                  </a:cubicBezTo>
                  <a:cubicBezTo>
                    <a:pt x="95" y="6"/>
                    <a:pt x="95" y="5"/>
                    <a:pt x="95" y="5"/>
                  </a:cubicBezTo>
                  <a:cubicBezTo>
                    <a:pt x="95" y="5"/>
                    <a:pt x="95" y="5"/>
                    <a:pt x="95" y="5"/>
                  </a:cubicBezTo>
                  <a:cubicBezTo>
                    <a:pt x="95" y="5"/>
                    <a:pt x="95" y="5"/>
                    <a:pt x="95" y="5"/>
                  </a:cubicBezTo>
                  <a:cubicBezTo>
                    <a:pt x="95" y="6"/>
                    <a:pt x="94" y="6"/>
                    <a:pt x="94" y="6"/>
                  </a:cubicBezTo>
                  <a:cubicBezTo>
                    <a:pt x="94" y="7"/>
                    <a:pt x="94" y="7"/>
                    <a:pt x="94" y="7"/>
                  </a:cubicBezTo>
                  <a:cubicBezTo>
                    <a:pt x="93" y="6"/>
                    <a:pt x="93" y="6"/>
                    <a:pt x="92" y="7"/>
                  </a:cubicBezTo>
                  <a:cubicBezTo>
                    <a:pt x="92" y="7"/>
                    <a:pt x="92" y="7"/>
                    <a:pt x="92" y="7"/>
                  </a:cubicBezTo>
                  <a:cubicBezTo>
                    <a:pt x="91" y="7"/>
                    <a:pt x="91" y="7"/>
                    <a:pt x="91" y="7"/>
                  </a:cubicBezTo>
                  <a:cubicBezTo>
                    <a:pt x="90" y="7"/>
                    <a:pt x="90" y="7"/>
                    <a:pt x="89" y="7"/>
                  </a:cubicBezTo>
                  <a:cubicBezTo>
                    <a:pt x="88" y="7"/>
                    <a:pt x="86" y="7"/>
                    <a:pt x="85" y="7"/>
                  </a:cubicBezTo>
                  <a:cubicBezTo>
                    <a:pt x="84" y="7"/>
                    <a:pt x="84" y="7"/>
                    <a:pt x="84" y="7"/>
                  </a:cubicBezTo>
                  <a:cubicBezTo>
                    <a:pt x="83" y="7"/>
                    <a:pt x="82" y="7"/>
                    <a:pt x="82" y="7"/>
                  </a:cubicBezTo>
                  <a:cubicBezTo>
                    <a:pt x="82" y="7"/>
                    <a:pt x="81" y="7"/>
                    <a:pt x="81" y="7"/>
                  </a:cubicBezTo>
                  <a:cubicBezTo>
                    <a:pt x="80" y="7"/>
                    <a:pt x="80" y="7"/>
                    <a:pt x="80" y="7"/>
                  </a:cubicBezTo>
                  <a:cubicBezTo>
                    <a:pt x="80" y="7"/>
                    <a:pt x="79" y="7"/>
                    <a:pt x="79" y="7"/>
                  </a:cubicBezTo>
                  <a:cubicBezTo>
                    <a:pt x="79" y="7"/>
                    <a:pt x="78" y="7"/>
                    <a:pt x="77" y="7"/>
                  </a:cubicBezTo>
                  <a:cubicBezTo>
                    <a:pt x="76" y="7"/>
                    <a:pt x="75" y="7"/>
                    <a:pt x="74" y="7"/>
                  </a:cubicBezTo>
                  <a:cubicBezTo>
                    <a:pt x="73" y="7"/>
                    <a:pt x="73" y="7"/>
                    <a:pt x="72" y="7"/>
                  </a:cubicBezTo>
                  <a:cubicBezTo>
                    <a:pt x="71" y="7"/>
                    <a:pt x="71" y="7"/>
                    <a:pt x="70" y="7"/>
                  </a:cubicBezTo>
                  <a:cubicBezTo>
                    <a:pt x="70" y="7"/>
                    <a:pt x="69" y="7"/>
                    <a:pt x="69" y="7"/>
                  </a:cubicBezTo>
                  <a:cubicBezTo>
                    <a:pt x="69" y="7"/>
                    <a:pt x="69" y="7"/>
                    <a:pt x="69" y="7"/>
                  </a:cubicBezTo>
                  <a:cubicBezTo>
                    <a:pt x="68" y="7"/>
                    <a:pt x="68" y="7"/>
                    <a:pt x="68" y="7"/>
                  </a:cubicBezTo>
                  <a:cubicBezTo>
                    <a:pt x="68" y="7"/>
                    <a:pt x="67" y="6"/>
                    <a:pt x="67" y="6"/>
                  </a:cubicBezTo>
                  <a:cubicBezTo>
                    <a:pt x="67" y="6"/>
                    <a:pt x="67" y="6"/>
                    <a:pt x="67" y="6"/>
                  </a:cubicBezTo>
                  <a:cubicBezTo>
                    <a:pt x="67" y="7"/>
                    <a:pt x="67" y="7"/>
                    <a:pt x="66" y="7"/>
                  </a:cubicBezTo>
                  <a:cubicBezTo>
                    <a:pt x="66" y="7"/>
                    <a:pt x="65" y="7"/>
                    <a:pt x="64" y="7"/>
                  </a:cubicBezTo>
                  <a:cubicBezTo>
                    <a:pt x="63" y="7"/>
                    <a:pt x="63" y="7"/>
                    <a:pt x="63" y="7"/>
                  </a:cubicBezTo>
                  <a:cubicBezTo>
                    <a:pt x="62" y="7"/>
                    <a:pt x="61" y="7"/>
                    <a:pt x="60" y="6"/>
                  </a:cubicBezTo>
                  <a:cubicBezTo>
                    <a:pt x="60" y="6"/>
                    <a:pt x="60" y="6"/>
                    <a:pt x="60" y="6"/>
                  </a:cubicBezTo>
                  <a:cubicBezTo>
                    <a:pt x="60" y="6"/>
                    <a:pt x="60" y="7"/>
                    <a:pt x="59" y="7"/>
                  </a:cubicBezTo>
                  <a:cubicBezTo>
                    <a:pt x="59" y="7"/>
                    <a:pt x="59" y="7"/>
                    <a:pt x="58" y="7"/>
                  </a:cubicBezTo>
                  <a:cubicBezTo>
                    <a:pt x="58" y="7"/>
                    <a:pt x="57" y="7"/>
                    <a:pt x="56" y="7"/>
                  </a:cubicBezTo>
                  <a:cubicBezTo>
                    <a:pt x="54" y="7"/>
                    <a:pt x="53" y="7"/>
                    <a:pt x="51" y="7"/>
                  </a:cubicBezTo>
                  <a:cubicBezTo>
                    <a:pt x="51" y="7"/>
                    <a:pt x="50" y="7"/>
                    <a:pt x="49" y="8"/>
                  </a:cubicBezTo>
                  <a:cubicBezTo>
                    <a:pt x="49" y="8"/>
                    <a:pt x="49" y="8"/>
                    <a:pt x="49" y="7"/>
                  </a:cubicBezTo>
                  <a:cubicBezTo>
                    <a:pt x="48" y="7"/>
                    <a:pt x="48" y="7"/>
                    <a:pt x="47" y="7"/>
                  </a:cubicBezTo>
                  <a:cubicBezTo>
                    <a:pt x="47" y="7"/>
                    <a:pt x="47" y="7"/>
                    <a:pt x="46" y="7"/>
                  </a:cubicBezTo>
                  <a:cubicBezTo>
                    <a:pt x="46" y="7"/>
                    <a:pt x="45" y="7"/>
                    <a:pt x="45" y="7"/>
                  </a:cubicBezTo>
                  <a:cubicBezTo>
                    <a:pt x="45" y="7"/>
                    <a:pt x="44" y="7"/>
                    <a:pt x="44" y="7"/>
                  </a:cubicBezTo>
                  <a:cubicBezTo>
                    <a:pt x="43" y="7"/>
                    <a:pt x="42" y="8"/>
                    <a:pt x="41" y="7"/>
                  </a:cubicBezTo>
                  <a:cubicBezTo>
                    <a:pt x="41" y="7"/>
                    <a:pt x="41" y="7"/>
                    <a:pt x="40" y="7"/>
                  </a:cubicBezTo>
                  <a:cubicBezTo>
                    <a:pt x="40" y="8"/>
                    <a:pt x="39" y="8"/>
                    <a:pt x="38" y="7"/>
                  </a:cubicBezTo>
                  <a:cubicBezTo>
                    <a:pt x="37" y="7"/>
                    <a:pt x="36" y="7"/>
                    <a:pt x="35" y="7"/>
                  </a:cubicBezTo>
                  <a:cubicBezTo>
                    <a:pt x="34" y="7"/>
                    <a:pt x="34" y="7"/>
                    <a:pt x="33" y="7"/>
                  </a:cubicBezTo>
                  <a:cubicBezTo>
                    <a:pt x="33" y="7"/>
                    <a:pt x="33" y="7"/>
                    <a:pt x="33" y="7"/>
                  </a:cubicBezTo>
                  <a:cubicBezTo>
                    <a:pt x="32" y="7"/>
                    <a:pt x="32" y="7"/>
                    <a:pt x="32" y="7"/>
                  </a:cubicBezTo>
                  <a:cubicBezTo>
                    <a:pt x="31" y="7"/>
                    <a:pt x="31" y="7"/>
                    <a:pt x="31" y="7"/>
                  </a:cubicBezTo>
                  <a:cubicBezTo>
                    <a:pt x="31" y="7"/>
                    <a:pt x="31" y="7"/>
                    <a:pt x="30" y="7"/>
                  </a:cubicBezTo>
                  <a:cubicBezTo>
                    <a:pt x="30" y="7"/>
                    <a:pt x="29" y="7"/>
                    <a:pt x="29" y="7"/>
                  </a:cubicBezTo>
                  <a:cubicBezTo>
                    <a:pt x="28" y="7"/>
                    <a:pt x="26" y="7"/>
                    <a:pt x="25" y="7"/>
                  </a:cubicBezTo>
                  <a:cubicBezTo>
                    <a:pt x="25" y="7"/>
                    <a:pt x="24" y="7"/>
                    <a:pt x="23" y="7"/>
                  </a:cubicBezTo>
                  <a:cubicBezTo>
                    <a:pt x="22" y="7"/>
                    <a:pt x="20" y="7"/>
                    <a:pt x="18" y="7"/>
                  </a:cubicBezTo>
                  <a:cubicBezTo>
                    <a:pt x="18" y="7"/>
                    <a:pt x="18" y="7"/>
                    <a:pt x="17" y="7"/>
                  </a:cubicBezTo>
                  <a:cubicBezTo>
                    <a:pt x="17" y="7"/>
                    <a:pt x="16" y="7"/>
                    <a:pt x="16" y="7"/>
                  </a:cubicBezTo>
                  <a:cubicBezTo>
                    <a:pt x="15" y="7"/>
                    <a:pt x="15" y="7"/>
                    <a:pt x="14" y="7"/>
                  </a:cubicBezTo>
                  <a:cubicBezTo>
                    <a:pt x="14" y="7"/>
                    <a:pt x="14" y="7"/>
                    <a:pt x="13" y="7"/>
                  </a:cubicBezTo>
                  <a:cubicBezTo>
                    <a:pt x="13" y="7"/>
                    <a:pt x="13" y="7"/>
                    <a:pt x="12" y="7"/>
                  </a:cubicBezTo>
                  <a:cubicBezTo>
                    <a:pt x="12" y="7"/>
                    <a:pt x="11" y="7"/>
                    <a:pt x="10" y="7"/>
                  </a:cubicBezTo>
                  <a:cubicBezTo>
                    <a:pt x="10" y="7"/>
                    <a:pt x="10" y="7"/>
                    <a:pt x="10" y="7"/>
                  </a:cubicBezTo>
                  <a:cubicBezTo>
                    <a:pt x="9" y="7"/>
                    <a:pt x="8" y="7"/>
                    <a:pt x="8" y="7"/>
                  </a:cubicBezTo>
                  <a:cubicBezTo>
                    <a:pt x="6" y="7"/>
                    <a:pt x="5" y="7"/>
                    <a:pt x="3" y="7"/>
                  </a:cubicBezTo>
                  <a:cubicBezTo>
                    <a:pt x="2" y="7"/>
                    <a:pt x="1" y="6"/>
                    <a:pt x="0" y="5"/>
                  </a:cubicBezTo>
                  <a:cubicBezTo>
                    <a:pt x="0" y="5"/>
                    <a:pt x="0" y="5"/>
                    <a:pt x="0" y="5"/>
                  </a:cubicBezTo>
                  <a:cubicBezTo>
                    <a:pt x="1" y="4"/>
                    <a:pt x="1" y="4"/>
                    <a:pt x="2" y="4"/>
                  </a:cubicBezTo>
                  <a:cubicBezTo>
                    <a:pt x="3" y="4"/>
                    <a:pt x="5" y="3"/>
                    <a:pt x="6" y="3"/>
                  </a:cubicBezTo>
                  <a:cubicBezTo>
                    <a:pt x="7" y="3"/>
                    <a:pt x="9" y="3"/>
                    <a:pt x="10" y="3"/>
                  </a:cubicBezTo>
                  <a:cubicBezTo>
                    <a:pt x="10" y="3"/>
                    <a:pt x="10" y="3"/>
                    <a:pt x="11" y="3"/>
                  </a:cubicBezTo>
                  <a:cubicBezTo>
                    <a:pt x="11" y="3"/>
                    <a:pt x="11" y="3"/>
                    <a:pt x="12" y="3"/>
                  </a:cubicBezTo>
                  <a:cubicBezTo>
                    <a:pt x="12" y="3"/>
                    <a:pt x="13" y="3"/>
                    <a:pt x="13" y="3"/>
                  </a:cubicBezTo>
                  <a:cubicBezTo>
                    <a:pt x="14" y="3"/>
                    <a:pt x="14" y="3"/>
                    <a:pt x="14" y="3"/>
                  </a:cubicBezTo>
                  <a:cubicBezTo>
                    <a:pt x="15" y="3"/>
                    <a:pt x="15" y="3"/>
                    <a:pt x="15" y="3"/>
                  </a:cubicBezTo>
                  <a:cubicBezTo>
                    <a:pt x="15" y="4"/>
                    <a:pt x="15" y="4"/>
                    <a:pt x="16" y="3"/>
                  </a:cubicBezTo>
                  <a:cubicBezTo>
                    <a:pt x="16" y="3"/>
                    <a:pt x="16" y="3"/>
                    <a:pt x="16" y="3"/>
                  </a:cubicBezTo>
                  <a:cubicBezTo>
                    <a:pt x="17" y="3"/>
                    <a:pt x="17" y="3"/>
                    <a:pt x="18" y="3"/>
                  </a:cubicBezTo>
                  <a:cubicBezTo>
                    <a:pt x="18" y="3"/>
                    <a:pt x="18" y="3"/>
                    <a:pt x="18" y="3"/>
                  </a:cubicBezTo>
                  <a:cubicBezTo>
                    <a:pt x="19" y="3"/>
                    <a:pt x="19" y="3"/>
                    <a:pt x="19" y="3"/>
                  </a:cubicBezTo>
                  <a:cubicBezTo>
                    <a:pt x="19" y="3"/>
                    <a:pt x="20" y="3"/>
                    <a:pt x="20" y="3"/>
                  </a:cubicBezTo>
                  <a:cubicBezTo>
                    <a:pt x="20" y="3"/>
                    <a:pt x="20" y="3"/>
                    <a:pt x="20" y="3"/>
                  </a:cubicBezTo>
                  <a:cubicBezTo>
                    <a:pt x="20" y="3"/>
                    <a:pt x="20" y="3"/>
                    <a:pt x="21" y="3"/>
                  </a:cubicBezTo>
                  <a:cubicBezTo>
                    <a:pt x="21" y="3"/>
                    <a:pt x="22" y="3"/>
                    <a:pt x="23" y="3"/>
                  </a:cubicBezTo>
                  <a:cubicBezTo>
                    <a:pt x="23" y="3"/>
                    <a:pt x="23" y="3"/>
                    <a:pt x="24" y="3"/>
                  </a:cubicBezTo>
                  <a:cubicBezTo>
                    <a:pt x="24" y="3"/>
                    <a:pt x="24" y="3"/>
                    <a:pt x="25" y="3"/>
                  </a:cubicBezTo>
                  <a:cubicBezTo>
                    <a:pt x="25" y="4"/>
                    <a:pt x="25" y="4"/>
                    <a:pt x="25" y="4"/>
                  </a:cubicBezTo>
                  <a:cubicBezTo>
                    <a:pt x="26" y="3"/>
                    <a:pt x="27" y="3"/>
                    <a:pt x="28" y="3"/>
                  </a:cubicBezTo>
                  <a:cubicBezTo>
                    <a:pt x="28" y="2"/>
                    <a:pt x="29" y="3"/>
                    <a:pt x="29" y="3"/>
                  </a:cubicBezTo>
                  <a:cubicBezTo>
                    <a:pt x="30" y="3"/>
                    <a:pt x="30" y="3"/>
                    <a:pt x="30" y="3"/>
                  </a:cubicBezTo>
                  <a:cubicBezTo>
                    <a:pt x="30" y="3"/>
                    <a:pt x="30" y="3"/>
                    <a:pt x="30" y="3"/>
                  </a:cubicBezTo>
                  <a:cubicBezTo>
                    <a:pt x="30" y="3"/>
                    <a:pt x="31" y="3"/>
                    <a:pt x="31" y="3"/>
                  </a:cubicBezTo>
                  <a:cubicBezTo>
                    <a:pt x="31" y="3"/>
                    <a:pt x="32" y="3"/>
                    <a:pt x="33" y="2"/>
                  </a:cubicBezTo>
                  <a:cubicBezTo>
                    <a:pt x="33" y="2"/>
                    <a:pt x="34" y="2"/>
                    <a:pt x="35" y="3"/>
                  </a:cubicBezTo>
                  <a:cubicBezTo>
                    <a:pt x="35" y="3"/>
                    <a:pt x="36" y="3"/>
                    <a:pt x="36" y="3"/>
                  </a:cubicBezTo>
                  <a:cubicBezTo>
                    <a:pt x="36" y="3"/>
                    <a:pt x="37" y="3"/>
                    <a:pt x="37" y="3"/>
                  </a:cubicBezTo>
                  <a:cubicBezTo>
                    <a:pt x="37" y="3"/>
                    <a:pt x="37" y="3"/>
                    <a:pt x="38" y="3"/>
                  </a:cubicBezTo>
                  <a:cubicBezTo>
                    <a:pt x="38" y="3"/>
                    <a:pt x="39" y="3"/>
                    <a:pt x="39" y="4"/>
                  </a:cubicBezTo>
                  <a:cubicBezTo>
                    <a:pt x="39" y="4"/>
                    <a:pt x="39" y="4"/>
                    <a:pt x="39" y="4"/>
                  </a:cubicBezTo>
                  <a:cubicBezTo>
                    <a:pt x="39" y="4"/>
                    <a:pt x="39" y="4"/>
                    <a:pt x="40" y="4"/>
                  </a:cubicBezTo>
                  <a:cubicBezTo>
                    <a:pt x="40" y="4"/>
                    <a:pt x="41" y="3"/>
                    <a:pt x="41" y="3"/>
                  </a:cubicBezTo>
                  <a:cubicBezTo>
                    <a:pt x="41" y="3"/>
                    <a:pt x="42" y="3"/>
                    <a:pt x="42" y="3"/>
                  </a:cubicBezTo>
                  <a:cubicBezTo>
                    <a:pt x="43" y="3"/>
                    <a:pt x="43" y="2"/>
                    <a:pt x="44" y="2"/>
                  </a:cubicBezTo>
                  <a:cubicBezTo>
                    <a:pt x="44" y="2"/>
                    <a:pt x="45" y="2"/>
                    <a:pt x="45" y="2"/>
                  </a:cubicBezTo>
                  <a:cubicBezTo>
                    <a:pt x="46" y="2"/>
                    <a:pt x="46" y="3"/>
                    <a:pt x="46" y="3"/>
                  </a:cubicBezTo>
                  <a:cubicBezTo>
                    <a:pt x="46" y="3"/>
                    <a:pt x="47" y="4"/>
                    <a:pt x="47" y="4"/>
                  </a:cubicBezTo>
                  <a:cubicBezTo>
                    <a:pt x="47" y="4"/>
                    <a:pt x="48" y="4"/>
                    <a:pt x="48" y="4"/>
                  </a:cubicBezTo>
                  <a:cubicBezTo>
                    <a:pt x="48" y="4"/>
                    <a:pt x="48" y="4"/>
                    <a:pt x="48" y="4"/>
                  </a:cubicBezTo>
                  <a:cubicBezTo>
                    <a:pt x="48" y="4"/>
                    <a:pt x="48" y="4"/>
                    <a:pt x="48" y="4"/>
                  </a:cubicBezTo>
                  <a:cubicBezTo>
                    <a:pt x="48" y="4"/>
                    <a:pt x="48" y="4"/>
                    <a:pt x="48" y="4"/>
                  </a:cubicBezTo>
                  <a:cubicBezTo>
                    <a:pt x="49" y="4"/>
                    <a:pt x="49" y="4"/>
                    <a:pt x="49" y="4"/>
                  </a:cubicBezTo>
                  <a:cubicBezTo>
                    <a:pt x="50" y="4"/>
                    <a:pt x="50" y="3"/>
                    <a:pt x="51" y="3"/>
                  </a:cubicBezTo>
                  <a:cubicBezTo>
                    <a:pt x="51" y="3"/>
                    <a:pt x="51" y="3"/>
                    <a:pt x="51" y="3"/>
                  </a:cubicBezTo>
                  <a:cubicBezTo>
                    <a:pt x="52" y="4"/>
                    <a:pt x="52" y="4"/>
                    <a:pt x="52" y="4"/>
                  </a:cubicBezTo>
                  <a:cubicBezTo>
                    <a:pt x="52" y="4"/>
                    <a:pt x="52" y="4"/>
                    <a:pt x="52" y="4"/>
                  </a:cubicBezTo>
                  <a:cubicBezTo>
                    <a:pt x="52" y="4"/>
                    <a:pt x="52" y="3"/>
                    <a:pt x="52" y="3"/>
                  </a:cubicBezTo>
                  <a:cubicBezTo>
                    <a:pt x="52" y="3"/>
                    <a:pt x="52" y="3"/>
                    <a:pt x="52" y="3"/>
                  </a:cubicBezTo>
                  <a:cubicBezTo>
                    <a:pt x="53" y="3"/>
                    <a:pt x="53" y="2"/>
                    <a:pt x="54" y="2"/>
                  </a:cubicBezTo>
                  <a:cubicBezTo>
                    <a:pt x="54" y="3"/>
                    <a:pt x="54" y="3"/>
                    <a:pt x="54" y="3"/>
                  </a:cubicBezTo>
                  <a:cubicBezTo>
                    <a:pt x="53" y="3"/>
                    <a:pt x="53" y="3"/>
                    <a:pt x="53" y="4"/>
                  </a:cubicBezTo>
                  <a:cubicBezTo>
                    <a:pt x="53" y="4"/>
                    <a:pt x="53" y="4"/>
                    <a:pt x="54" y="4"/>
                  </a:cubicBezTo>
                  <a:cubicBezTo>
                    <a:pt x="54" y="4"/>
                    <a:pt x="55" y="4"/>
                    <a:pt x="55" y="4"/>
                  </a:cubicBezTo>
                  <a:cubicBezTo>
                    <a:pt x="55" y="3"/>
                    <a:pt x="55" y="3"/>
                    <a:pt x="55" y="3"/>
                  </a:cubicBezTo>
                  <a:cubicBezTo>
                    <a:pt x="55" y="3"/>
                    <a:pt x="55" y="4"/>
                    <a:pt x="55" y="4"/>
                  </a:cubicBezTo>
                  <a:cubicBezTo>
                    <a:pt x="56" y="4"/>
                    <a:pt x="56" y="4"/>
                    <a:pt x="56" y="4"/>
                  </a:cubicBezTo>
                  <a:cubicBezTo>
                    <a:pt x="56" y="4"/>
                    <a:pt x="57" y="4"/>
                    <a:pt x="57" y="4"/>
                  </a:cubicBezTo>
                  <a:cubicBezTo>
                    <a:pt x="57" y="3"/>
                    <a:pt x="57" y="3"/>
                    <a:pt x="56" y="3"/>
                  </a:cubicBezTo>
                  <a:cubicBezTo>
                    <a:pt x="56" y="3"/>
                    <a:pt x="56" y="3"/>
                    <a:pt x="56" y="3"/>
                  </a:cubicBezTo>
                  <a:cubicBezTo>
                    <a:pt x="56" y="3"/>
                    <a:pt x="56" y="3"/>
                    <a:pt x="56" y="3"/>
                  </a:cubicBezTo>
                  <a:cubicBezTo>
                    <a:pt x="56" y="2"/>
                    <a:pt x="56" y="2"/>
                    <a:pt x="56" y="2"/>
                  </a:cubicBezTo>
                  <a:cubicBezTo>
                    <a:pt x="57" y="2"/>
                    <a:pt x="57" y="2"/>
                    <a:pt x="57" y="3"/>
                  </a:cubicBezTo>
                  <a:cubicBezTo>
                    <a:pt x="58" y="3"/>
                    <a:pt x="58" y="3"/>
                    <a:pt x="59" y="2"/>
                  </a:cubicBezTo>
                  <a:cubicBezTo>
                    <a:pt x="59" y="2"/>
                    <a:pt x="60" y="2"/>
                    <a:pt x="60" y="2"/>
                  </a:cubicBezTo>
                  <a:cubicBezTo>
                    <a:pt x="61" y="3"/>
                    <a:pt x="61" y="3"/>
                    <a:pt x="61" y="3"/>
                  </a:cubicBezTo>
                  <a:cubicBezTo>
                    <a:pt x="61" y="2"/>
                    <a:pt x="61" y="3"/>
                    <a:pt x="60" y="3"/>
                  </a:cubicBezTo>
                  <a:cubicBezTo>
                    <a:pt x="61" y="2"/>
                    <a:pt x="61" y="2"/>
                    <a:pt x="61" y="2"/>
                  </a:cubicBezTo>
                  <a:cubicBezTo>
                    <a:pt x="61" y="2"/>
                    <a:pt x="62" y="2"/>
                    <a:pt x="62" y="2"/>
                  </a:cubicBezTo>
                  <a:cubicBezTo>
                    <a:pt x="63" y="2"/>
                    <a:pt x="63" y="2"/>
                    <a:pt x="63" y="2"/>
                  </a:cubicBezTo>
                  <a:cubicBezTo>
                    <a:pt x="64" y="2"/>
                    <a:pt x="64" y="3"/>
                    <a:pt x="64" y="3"/>
                  </a:cubicBezTo>
                  <a:cubicBezTo>
                    <a:pt x="64" y="3"/>
                    <a:pt x="64" y="4"/>
                    <a:pt x="63" y="4"/>
                  </a:cubicBezTo>
                  <a:cubicBezTo>
                    <a:pt x="63" y="4"/>
                    <a:pt x="63" y="4"/>
                    <a:pt x="63" y="4"/>
                  </a:cubicBezTo>
                  <a:cubicBezTo>
                    <a:pt x="62" y="4"/>
                    <a:pt x="62" y="5"/>
                    <a:pt x="62" y="5"/>
                  </a:cubicBezTo>
                  <a:cubicBezTo>
                    <a:pt x="62" y="5"/>
                    <a:pt x="62" y="6"/>
                    <a:pt x="62" y="6"/>
                  </a:cubicBezTo>
                  <a:cubicBezTo>
                    <a:pt x="63" y="6"/>
                    <a:pt x="64" y="6"/>
                    <a:pt x="64" y="5"/>
                  </a:cubicBezTo>
                  <a:cubicBezTo>
                    <a:pt x="64" y="5"/>
                    <a:pt x="64" y="4"/>
                    <a:pt x="65" y="4"/>
                  </a:cubicBezTo>
                  <a:cubicBezTo>
                    <a:pt x="65" y="4"/>
                    <a:pt x="65" y="4"/>
                    <a:pt x="65" y="3"/>
                  </a:cubicBezTo>
                  <a:cubicBezTo>
                    <a:pt x="65" y="3"/>
                    <a:pt x="64" y="3"/>
                    <a:pt x="64" y="3"/>
                  </a:cubicBezTo>
                  <a:cubicBezTo>
                    <a:pt x="65" y="2"/>
                    <a:pt x="65" y="2"/>
                    <a:pt x="65" y="2"/>
                  </a:cubicBezTo>
                  <a:cubicBezTo>
                    <a:pt x="66" y="2"/>
                    <a:pt x="66" y="2"/>
                    <a:pt x="66" y="2"/>
                  </a:cubicBezTo>
                  <a:cubicBezTo>
                    <a:pt x="66" y="3"/>
                    <a:pt x="66" y="3"/>
                    <a:pt x="67" y="2"/>
                  </a:cubicBezTo>
                  <a:cubicBezTo>
                    <a:pt x="67" y="2"/>
                    <a:pt x="67" y="2"/>
                    <a:pt x="68" y="2"/>
                  </a:cubicBezTo>
                  <a:cubicBezTo>
                    <a:pt x="68" y="2"/>
                    <a:pt x="68" y="2"/>
                    <a:pt x="68" y="2"/>
                  </a:cubicBezTo>
                  <a:cubicBezTo>
                    <a:pt x="69" y="3"/>
                    <a:pt x="69" y="3"/>
                    <a:pt x="68" y="3"/>
                  </a:cubicBezTo>
                  <a:cubicBezTo>
                    <a:pt x="68" y="3"/>
                    <a:pt x="68" y="3"/>
                    <a:pt x="68" y="3"/>
                  </a:cubicBezTo>
                  <a:cubicBezTo>
                    <a:pt x="68" y="3"/>
                    <a:pt x="68" y="4"/>
                    <a:pt x="68" y="4"/>
                  </a:cubicBezTo>
                  <a:cubicBezTo>
                    <a:pt x="68" y="4"/>
                    <a:pt x="68" y="4"/>
                    <a:pt x="69" y="4"/>
                  </a:cubicBezTo>
                  <a:cubicBezTo>
                    <a:pt x="69" y="3"/>
                    <a:pt x="70" y="3"/>
                    <a:pt x="70" y="3"/>
                  </a:cubicBezTo>
                  <a:cubicBezTo>
                    <a:pt x="71" y="3"/>
                    <a:pt x="71" y="2"/>
                    <a:pt x="71" y="2"/>
                  </a:cubicBezTo>
                  <a:cubicBezTo>
                    <a:pt x="72" y="2"/>
                    <a:pt x="72" y="2"/>
                    <a:pt x="73" y="2"/>
                  </a:cubicBezTo>
                  <a:cubicBezTo>
                    <a:pt x="73" y="2"/>
                    <a:pt x="73" y="2"/>
                    <a:pt x="74" y="2"/>
                  </a:cubicBezTo>
                  <a:cubicBezTo>
                    <a:pt x="74" y="2"/>
                    <a:pt x="75" y="2"/>
                    <a:pt x="75" y="3"/>
                  </a:cubicBezTo>
                  <a:cubicBezTo>
                    <a:pt x="75" y="3"/>
                    <a:pt x="75" y="3"/>
                    <a:pt x="75" y="3"/>
                  </a:cubicBezTo>
                  <a:cubicBezTo>
                    <a:pt x="76" y="2"/>
                    <a:pt x="76" y="2"/>
                    <a:pt x="77" y="2"/>
                  </a:cubicBezTo>
                  <a:cubicBezTo>
                    <a:pt x="78" y="2"/>
                    <a:pt x="78" y="2"/>
                    <a:pt x="79" y="2"/>
                  </a:cubicBezTo>
                  <a:cubicBezTo>
                    <a:pt x="79" y="2"/>
                    <a:pt x="79" y="2"/>
                    <a:pt x="80" y="3"/>
                  </a:cubicBezTo>
                  <a:cubicBezTo>
                    <a:pt x="80" y="3"/>
                    <a:pt x="80" y="3"/>
                    <a:pt x="80" y="3"/>
                  </a:cubicBezTo>
                  <a:cubicBezTo>
                    <a:pt x="81" y="3"/>
                    <a:pt x="81" y="3"/>
                    <a:pt x="81" y="2"/>
                  </a:cubicBezTo>
                  <a:cubicBezTo>
                    <a:pt x="81" y="2"/>
                    <a:pt x="81" y="2"/>
                    <a:pt x="81" y="2"/>
                  </a:cubicBezTo>
                  <a:cubicBezTo>
                    <a:pt x="82" y="2"/>
                    <a:pt x="82" y="2"/>
                    <a:pt x="83" y="2"/>
                  </a:cubicBezTo>
                  <a:cubicBezTo>
                    <a:pt x="83" y="2"/>
                    <a:pt x="83" y="2"/>
                    <a:pt x="83" y="2"/>
                  </a:cubicBezTo>
                  <a:cubicBezTo>
                    <a:pt x="83" y="2"/>
                    <a:pt x="83" y="3"/>
                    <a:pt x="83" y="3"/>
                  </a:cubicBezTo>
                  <a:cubicBezTo>
                    <a:pt x="83" y="3"/>
                    <a:pt x="83" y="3"/>
                    <a:pt x="84" y="3"/>
                  </a:cubicBezTo>
                  <a:cubicBezTo>
                    <a:pt x="84" y="3"/>
                    <a:pt x="84" y="3"/>
                    <a:pt x="84" y="3"/>
                  </a:cubicBezTo>
                  <a:cubicBezTo>
                    <a:pt x="84" y="3"/>
                    <a:pt x="84" y="3"/>
                    <a:pt x="85" y="2"/>
                  </a:cubicBezTo>
                  <a:cubicBezTo>
                    <a:pt x="85" y="2"/>
                    <a:pt x="85" y="2"/>
                    <a:pt x="85" y="2"/>
                  </a:cubicBezTo>
                  <a:cubicBezTo>
                    <a:pt x="85" y="3"/>
                    <a:pt x="86" y="3"/>
                    <a:pt x="86" y="3"/>
                  </a:cubicBezTo>
                  <a:cubicBezTo>
                    <a:pt x="86" y="3"/>
                    <a:pt x="86" y="4"/>
                    <a:pt x="86" y="4"/>
                  </a:cubicBezTo>
                  <a:cubicBezTo>
                    <a:pt x="86" y="4"/>
                    <a:pt x="86" y="4"/>
                    <a:pt x="86" y="4"/>
                  </a:cubicBezTo>
                  <a:cubicBezTo>
                    <a:pt x="87" y="4"/>
                    <a:pt x="87" y="4"/>
                    <a:pt x="87" y="4"/>
                  </a:cubicBezTo>
                  <a:cubicBezTo>
                    <a:pt x="88" y="4"/>
                    <a:pt x="88" y="4"/>
                    <a:pt x="89" y="3"/>
                  </a:cubicBezTo>
                  <a:cubicBezTo>
                    <a:pt x="89" y="3"/>
                    <a:pt x="89" y="3"/>
                    <a:pt x="89" y="3"/>
                  </a:cubicBezTo>
                  <a:cubicBezTo>
                    <a:pt x="89" y="3"/>
                    <a:pt x="89" y="2"/>
                    <a:pt x="89" y="2"/>
                  </a:cubicBezTo>
                  <a:cubicBezTo>
                    <a:pt x="89" y="3"/>
                    <a:pt x="89" y="3"/>
                    <a:pt x="88" y="3"/>
                  </a:cubicBezTo>
                  <a:cubicBezTo>
                    <a:pt x="88" y="3"/>
                    <a:pt x="88" y="3"/>
                    <a:pt x="88" y="3"/>
                  </a:cubicBezTo>
                  <a:cubicBezTo>
                    <a:pt x="88" y="3"/>
                    <a:pt x="88" y="3"/>
                    <a:pt x="87" y="3"/>
                  </a:cubicBezTo>
                  <a:cubicBezTo>
                    <a:pt x="87" y="3"/>
                    <a:pt x="86" y="3"/>
                    <a:pt x="86" y="3"/>
                  </a:cubicBezTo>
                  <a:cubicBezTo>
                    <a:pt x="86" y="3"/>
                    <a:pt x="87" y="3"/>
                    <a:pt x="87" y="2"/>
                  </a:cubicBezTo>
                  <a:cubicBezTo>
                    <a:pt x="87" y="2"/>
                    <a:pt x="87" y="2"/>
                    <a:pt x="87" y="2"/>
                  </a:cubicBezTo>
                  <a:cubicBezTo>
                    <a:pt x="89" y="2"/>
                    <a:pt x="89" y="2"/>
                    <a:pt x="91" y="2"/>
                  </a:cubicBezTo>
                  <a:cubicBezTo>
                    <a:pt x="92" y="2"/>
                    <a:pt x="92" y="1"/>
                    <a:pt x="93" y="2"/>
                  </a:cubicBezTo>
                  <a:cubicBezTo>
                    <a:pt x="93" y="2"/>
                    <a:pt x="93" y="2"/>
                    <a:pt x="94" y="1"/>
                  </a:cubicBezTo>
                  <a:cubicBezTo>
                    <a:pt x="94" y="1"/>
                    <a:pt x="94" y="1"/>
                    <a:pt x="94" y="2"/>
                  </a:cubicBezTo>
                  <a:cubicBezTo>
                    <a:pt x="94" y="2"/>
                    <a:pt x="94" y="2"/>
                    <a:pt x="94" y="2"/>
                  </a:cubicBezTo>
                  <a:cubicBezTo>
                    <a:pt x="95" y="2"/>
                    <a:pt x="95" y="2"/>
                    <a:pt x="95" y="1"/>
                  </a:cubicBezTo>
                  <a:cubicBezTo>
                    <a:pt x="96" y="1"/>
                    <a:pt x="96" y="2"/>
                    <a:pt x="96" y="2"/>
                  </a:cubicBezTo>
                  <a:cubicBezTo>
                    <a:pt x="96" y="2"/>
                    <a:pt x="96" y="3"/>
                    <a:pt x="96" y="3"/>
                  </a:cubicBezTo>
                  <a:cubicBezTo>
                    <a:pt x="96" y="3"/>
                    <a:pt x="96" y="3"/>
                    <a:pt x="96" y="3"/>
                  </a:cubicBezTo>
                  <a:cubicBezTo>
                    <a:pt x="96" y="3"/>
                    <a:pt x="96" y="3"/>
                    <a:pt x="96" y="3"/>
                  </a:cubicBezTo>
                  <a:cubicBezTo>
                    <a:pt x="96" y="3"/>
                    <a:pt x="97" y="3"/>
                    <a:pt x="97" y="3"/>
                  </a:cubicBezTo>
                  <a:cubicBezTo>
                    <a:pt x="97" y="3"/>
                    <a:pt x="97" y="3"/>
                    <a:pt x="97" y="3"/>
                  </a:cubicBezTo>
                  <a:cubicBezTo>
                    <a:pt x="97" y="2"/>
                    <a:pt x="97" y="2"/>
                    <a:pt x="97" y="2"/>
                  </a:cubicBezTo>
                  <a:cubicBezTo>
                    <a:pt x="97" y="2"/>
                    <a:pt x="97" y="2"/>
                    <a:pt x="97" y="2"/>
                  </a:cubicBezTo>
                  <a:cubicBezTo>
                    <a:pt x="97" y="2"/>
                    <a:pt x="97" y="2"/>
                    <a:pt x="97" y="2"/>
                  </a:cubicBezTo>
                  <a:cubicBezTo>
                    <a:pt x="97" y="2"/>
                    <a:pt x="97" y="2"/>
                    <a:pt x="97" y="2"/>
                  </a:cubicBezTo>
                  <a:cubicBezTo>
                    <a:pt x="98" y="3"/>
                    <a:pt x="98" y="3"/>
                    <a:pt x="98" y="3"/>
                  </a:cubicBezTo>
                  <a:cubicBezTo>
                    <a:pt x="99" y="2"/>
                    <a:pt x="99" y="2"/>
                    <a:pt x="100" y="2"/>
                  </a:cubicBezTo>
                  <a:cubicBezTo>
                    <a:pt x="100" y="2"/>
                    <a:pt x="100" y="2"/>
                    <a:pt x="101" y="2"/>
                  </a:cubicBezTo>
                  <a:cubicBezTo>
                    <a:pt x="101" y="2"/>
                    <a:pt x="101" y="2"/>
                    <a:pt x="101" y="2"/>
                  </a:cubicBezTo>
                  <a:cubicBezTo>
                    <a:pt x="101" y="2"/>
                    <a:pt x="101" y="2"/>
                    <a:pt x="101" y="2"/>
                  </a:cubicBezTo>
                  <a:cubicBezTo>
                    <a:pt x="101" y="3"/>
                    <a:pt x="102" y="3"/>
                    <a:pt x="102" y="3"/>
                  </a:cubicBezTo>
                  <a:cubicBezTo>
                    <a:pt x="102" y="3"/>
                    <a:pt x="102" y="3"/>
                    <a:pt x="102" y="3"/>
                  </a:cubicBezTo>
                  <a:cubicBezTo>
                    <a:pt x="103" y="2"/>
                    <a:pt x="103" y="3"/>
                    <a:pt x="103" y="2"/>
                  </a:cubicBezTo>
                  <a:cubicBezTo>
                    <a:pt x="103" y="2"/>
                    <a:pt x="103" y="2"/>
                    <a:pt x="104" y="1"/>
                  </a:cubicBezTo>
                  <a:cubicBezTo>
                    <a:pt x="104" y="1"/>
                    <a:pt x="105" y="1"/>
                    <a:pt x="106" y="1"/>
                  </a:cubicBezTo>
                  <a:cubicBezTo>
                    <a:pt x="106" y="1"/>
                    <a:pt x="106" y="1"/>
                    <a:pt x="106" y="1"/>
                  </a:cubicBezTo>
                  <a:cubicBezTo>
                    <a:pt x="107" y="2"/>
                    <a:pt x="107" y="2"/>
                    <a:pt x="108" y="1"/>
                  </a:cubicBezTo>
                  <a:cubicBezTo>
                    <a:pt x="108" y="1"/>
                    <a:pt x="109" y="1"/>
                    <a:pt x="109" y="1"/>
                  </a:cubicBezTo>
                  <a:cubicBezTo>
                    <a:pt x="109" y="1"/>
                    <a:pt x="110" y="2"/>
                    <a:pt x="110" y="2"/>
                  </a:cubicBezTo>
                  <a:cubicBezTo>
                    <a:pt x="111" y="2"/>
                    <a:pt x="111" y="2"/>
                    <a:pt x="111" y="2"/>
                  </a:cubicBezTo>
                  <a:cubicBezTo>
                    <a:pt x="112" y="1"/>
                    <a:pt x="112" y="1"/>
                    <a:pt x="112" y="1"/>
                  </a:cubicBezTo>
                  <a:cubicBezTo>
                    <a:pt x="113" y="1"/>
                    <a:pt x="114" y="1"/>
                    <a:pt x="115" y="1"/>
                  </a:cubicBezTo>
                  <a:cubicBezTo>
                    <a:pt x="115" y="2"/>
                    <a:pt x="115" y="2"/>
                    <a:pt x="115" y="1"/>
                  </a:cubicBezTo>
                  <a:cubicBezTo>
                    <a:pt x="116" y="1"/>
                    <a:pt x="117" y="1"/>
                    <a:pt x="117" y="1"/>
                  </a:cubicBezTo>
                  <a:cubicBezTo>
                    <a:pt x="118" y="1"/>
                    <a:pt x="119" y="1"/>
                    <a:pt x="119" y="1"/>
                  </a:cubicBezTo>
                  <a:cubicBezTo>
                    <a:pt x="119" y="2"/>
                    <a:pt x="120" y="2"/>
                    <a:pt x="120" y="2"/>
                  </a:cubicBezTo>
                  <a:cubicBezTo>
                    <a:pt x="120" y="2"/>
                    <a:pt x="121" y="2"/>
                    <a:pt x="121" y="2"/>
                  </a:cubicBezTo>
                  <a:cubicBezTo>
                    <a:pt x="121" y="1"/>
                    <a:pt x="121" y="2"/>
                    <a:pt x="122" y="2"/>
                  </a:cubicBezTo>
                  <a:close/>
                  <a:moveTo>
                    <a:pt x="175" y="6"/>
                  </a:moveTo>
                  <a:cubicBezTo>
                    <a:pt x="175" y="6"/>
                    <a:pt x="175" y="6"/>
                    <a:pt x="175" y="6"/>
                  </a:cubicBezTo>
                  <a:cubicBezTo>
                    <a:pt x="174" y="6"/>
                    <a:pt x="174" y="6"/>
                    <a:pt x="174" y="6"/>
                  </a:cubicBezTo>
                  <a:cubicBezTo>
                    <a:pt x="174" y="6"/>
                    <a:pt x="174" y="6"/>
                    <a:pt x="174" y="5"/>
                  </a:cubicBezTo>
                  <a:cubicBezTo>
                    <a:pt x="174" y="5"/>
                    <a:pt x="174" y="5"/>
                    <a:pt x="174" y="5"/>
                  </a:cubicBezTo>
                  <a:cubicBezTo>
                    <a:pt x="174" y="5"/>
                    <a:pt x="174" y="5"/>
                    <a:pt x="174" y="5"/>
                  </a:cubicBezTo>
                  <a:cubicBezTo>
                    <a:pt x="174" y="5"/>
                    <a:pt x="174" y="5"/>
                    <a:pt x="174" y="5"/>
                  </a:cubicBezTo>
                  <a:cubicBezTo>
                    <a:pt x="174" y="5"/>
                    <a:pt x="174" y="5"/>
                    <a:pt x="174" y="5"/>
                  </a:cubicBezTo>
                  <a:cubicBezTo>
                    <a:pt x="174" y="5"/>
                    <a:pt x="174" y="6"/>
                    <a:pt x="174" y="6"/>
                  </a:cubicBezTo>
                  <a:cubicBezTo>
                    <a:pt x="174" y="6"/>
                    <a:pt x="175" y="6"/>
                    <a:pt x="175" y="6"/>
                  </a:cubicBezTo>
                  <a:close/>
                  <a:moveTo>
                    <a:pt x="183" y="1"/>
                  </a:moveTo>
                  <a:cubicBezTo>
                    <a:pt x="183" y="2"/>
                    <a:pt x="183" y="1"/>
                    <a:pt x="183" y="1"/>
                  </a:cubicBezTo>
                  <a:cubicBezTo>
                    <a:pt x="183" y="1"/>
                    <a:pt x="184" y="1"/>
                    <a:pt x="184" y="1"/>
                  </a:cubicBezTo>
                  <a:cubicBezTo>
                    <a:pt x="184" y="1"/>
                    <a:pt x="183" y="1"/>
                    <a:pt x="183" y="1"/>
                  </a:cubicBezTo>
                  <a:cubicBezTo>
                    <a:pt x="183" y="1"/>
                    <a:pt x="183" y="1"/>
                    <a:pt x="183" y="1"/>
                  </a:cubicBezTo>
                  <a:cubicBezTo>
                    <a:pt x="183" y="1"/>
                    <a:pt x="183" y="1"/>
                    <a:pt x="183" y="1"/>
                  </a:cubicBezTo>
                  <a:close/>
                  <a:moveTo>
                    <a:pt x="187" y="2"/>
                  </a:moveTo>
                  <a:cubicBezTo>
                    <a:pt x="187" y="2"/>
                    <a:pt x="187" y="2"/>
                    <a:pt x="187" y="3"/>
                  </a:cubicBezTo>
                  <a:cubicBezTo>
                    <a:pt x="187" y="2"/>
                    <a:pt x="187" y="2"/>
                    <a:pt x="187" y="2"/>
                  </a:cubicBezTo>
                  <a:cubicBezTo>
                    <a:pt x="187" y="2"/>
                    <a:pt x="187" y="2"/>
                    <a:pt x="187" y="2"/>
                  </a:cubicBezTo>
                  <a:cubicBezTo>
                    <a:pt x="187" y="2"/>
                    <a:pt x="187" y="2"/>
                    <a:pt x="187" y="2"/>
                  </a:cubicBezTo>
                  <a:cubicBezTo>
                    <a:pt x="187" y="3"/>
                    <a:pt x="187" y="3"/>
                    <a:pt x="187" y="2"/>
                  </a:cubicBezTo>
                  <a:close/>
                  <a:moveTo>
                    <a:pt x="117" y="4"/>
                  </a:moveTo>
                  <a:cubicBezTo>
                    <a:pt x="117" y="3"/>
                    <a:pt x="117" y="3"/>
                    <a:pt x="117" y="3"/>
                  </a:cubicBezTo>
                  <a:cubicBezTo>
                    <a:pt x="116" y="3"/>
                    <a:pt x="116" y="3"/>
                    <a:pt x="116" y="3"/>
                  </a:cubicBezTo>
                  <a:cubicBezTo>
                    <a:pt x="117" y="3"/>
                    <a:pt x="117" y="3"/>
                    <a:pt x="117" y="3"/>
                  </a:cubicBezTo>
                  <a:lnTo>
                    <a:pt x="117" y="4"/>
                  </a:lnTo>
                  <a:close/>
                  <a:moveTo>
                    <a:pt x="171" y="5"/>
                  </a:moveTo>
                  <a:cubicBezTo>
                    <a:pt x="171" y="5"/>
                    <a:pt x="171" y="5"/>
                    <a:pt x="171" y="5"/>
                  </a:cubicBezTo>
                  <a:cubicBezTo>
                    <a:pt x="171" y="5"/>
                    <a:pt x="171" y="5"/>
                    <a:pt x="171" y="5"/>
                  </a:cubicBezTo>
                  <a:cubicBezTo>
                    <a:pt x="171" y="5"/>
                    <a:pt x="171" y="5"/>
                    <a:pt x="171" y="5"/>
                  </a:cubicBezTo>
                  <a:cubicBezTo>
                    <a:pt x="171" y="5"/>
                    <a:pt x="171" y="5"/>
                    <a:pt x="171" y="5"/>
                  </a:cubicBezTo>
                  <a:cubicBezTo>
                    <a:pt x="171" y="5"/>
                    <a:pt x="171" y="5"/>
                    <a:pt x="171" y="5"/>
                  </a:cubicBezTo>
                  <a:cubicBezTo>
                    <a:pt x="171" y="5"/>
                    <a:pt x="171" y="5"/>
                    <a:pt x="171" y="5"/>
                  </a:cubicBezTo>
                  <a:close/>
                  <a:moveTo>
                    <a:pt x="187" y="4"/>
                  </a:moveTo>
                  <a:cubicBezTo>
                    <a:pt x="187" y="4"/>
                    <a:pt x="187" y="4"/>
                    <a:pt x="187" y="4"/>
                  </a:cubicBezTo>
                  <a:cubicBezTo>
                    <a:pt x="187" y="4"/>
                    <a:pt x="187" y="4"/>
                    <a:pt x="187" y="4"/>
                  </a:cubicBezTo>
                  <a:cubicBezTo>
                    <a:pt x="187" y="4"/>
                    <a:pt x="187" y="4"/>
                    <a:pt x="187" y="4"/>
                  </a:cubicBezTo>
                  <a:cubicBezTo>
                    <a:pt x="187" y="4"/>
                    <a:pt x="187" y="4"/>
                    <a:pt x="187" y="4"/>
                  </a:cubicBezTo>
                  <a:cubicBezTo>
                    <a:pt x="187" y="4"/>
                    <a:pt x="187" y="4"/>
                    <a:pt x="187" y="4"/>
                  </a:cubicBezTo>
                  <a:close/>
                  <a:moveTo>
                    <a:pt x="167" y="3"/>
                  </a:moveTo>
                  <a:cubicBezTo>
                    <a:pt x="167" y="3"/>
                    <a:pt x="167" y="2"/>
                    <a:pt x="166" y="2"/>
                  </a:cubicBezTo>
                  <a:cubicBezTo>
                    <a:pt x="166" y="2"/>
                    <a:pt x="166" y="2"/>
                    <a:pt x="166" y="2"/>
                  </a:cubicBezTo>
                  <a:cubicBezTo>
                    <a:pt x="166" y="2"/>
                    <a:pt x="165" y="3"/>
                    <a:pt x="165" y="3"/>
                  </a:cubicBezTo>
                  <a:cubicBezTo>
                    <a:pt x="165" y="3"/>
                    <a:pt x="165" y="3"/>
                    <a:pt x="166" y="4"/>
                  </a:cubicBezTo>
                  <a:cubicBezTo>
                    <a:pt x="166" y="4"/>
                    <a:pt x="166" y="4"/>
                    <a:pt x="166" y="4"/>
                  </a:cubicBezTo>
                  <a:cubicBezTo>
                    <a:pt x="166" y="4"/>
                    <a:pt x="166" y="4"/>
                    <a:pt x="166" y="4"/>
                  </a:cubicBezTo>
                  <a:cubicBezTo>
                    <a:pt x="166" y="4"/>
                    <a:pt x="166" y="4"/>
                    <a:pt x="166" y="4"/>
                  </a:cubicBezTo>
                  <a:cubicBezTo>
                    <a:pt x="166" y="4"/>
                    <a:pt x="166" y="4"/>
                    <a:pt x="166" y="4"/>
                  </a:cubicBezTo>
                  <a:cubicBezTo>
                    <a:pt x="166" y="3"/>
                    <a:pt x="166" y="3"/>
                    <a:pt x="167" y="3"/>
                  </a:cubicBezTo>
                  <a:close/>
                  <a:moveTo>
                    <a:pt x="77" y="4"/>
                  </a:moveTo>
                  <a:cubicBezTo>
                    <a:pt x="77" y="4"/>
                    <a:pt x="77" y="4"/>
                    <a:pt x="77" y="4"/>
                  </a:cubicBezTo>
                  <a:cubicBezTo>
                    <a:pt x="77" y="3"/>
                    <a:pt x="77" y="3"/>
                    <a:pt x="77" y="3"/>
                  </a:cubicBezTo>
                  <a:cubicBezTo>
                    <a:pt x="77" y="3"/>
                    <a:pt x="77" y="3"/>
                    <a:pt x="77" y="4"/>
                  </a:cubicBezTo>
                  <a:cubicBezTo>
                    <a:pt x="76" y="4"/>
                    <a:pt x="76" y="3"/>
                    <a:pt x="75" y="3"/>
                  </a:cubicBezTo>
                  <a:cubicBezTo>
                    <a:pt x="75" y="3"/>
                    <a:pt x="75" y="3"/>
                    <a:pt x="75" y="4"/>
                  </a:cubicBezTo>
                  <a:cubicBezTo>
                    <a:pt x="75" y="4"/>
                    <a:pt x="75" y="4"/>
                    <a:pt x="75" y="4"/>
                  </a:cubicBezTo>
                  <a:cubicBezTo>
                    <a:pt x="75" y="4"/>
                    <a:pt x="75" y="4"/>
                    <a:pt x="75" y="4"/>
                  </a:cubicBezTo>
                  <a:cubicBezTo>
                    <a:pt x="75" y="4"/>
                    <a:pt x="75" y="4"/>
                    <a:pt x="75" y="4"/>
                  </a:cubicBezTo>
                  <a:cubicBezTo>
                    <a:pt x="74" y="4"/>
                    <a:pt x="74" y="4"/>
                    <a:pt x="74" y="5"/>
                  </a:cubicBezTo>
                  <a:cubicBezTo>
                    <a:pt x="74" y="5"/>
                    <a:pt x="74" y="5"/>
                    <a:pt x="74" y="5"/>
                  </a:cubicBezTo>
                  <a:cubicBezTo>
                    <a:pt x="75" y="5"/>
                    <a:pt x="75" y="6"/>
                    <a:pt x="76" y="5"/>
                  </a:cubicBezTo>
                  <a:cubicBezTo>
                    <a:pt x="76" y="5"/>
                    <a:pt x="77" y="5"/>
                    <a:pt x="77" y="5"/>
                  </a:cubicBezTo>
                  <a:cubicBezTo>
                    <a:pt x="77" y="5"/>
                    <a:pt x="77" y="4"/>
                    <a:pt x="77" y="4"/>
                  </a:cubicBezTo>
                  <a:cubicBezTo>
                    <a:pt x="77" y="4"/>
                    <a:pt x="77" y="4"/>
                    <a:pt x="77" y="4"/>
                  </a:cubicBezTo>
                  <a:cubicBezTo>
                    <a:pt x="77" y="4"/>
                    <a:pt x="77" y="4"/>
                    <a:pt x="77" y="4"/>
                  </a:cubicBezTo>
                  <a:close/>
                  <a:moveTo>
                    <a:pt x="174" y="4"/>
                  </a:moveTo>
                  <a:cubicBezTo>
                    <a:pt x="174" y="3"/>
                    <a:pt x="174" y="3"/>
                    <a:pt x="175" y="3"/>
                  </a:cubicBezTo>
                  <a:cubicBezTo>
                    <a:pt x="175" y="3"/>
                    <a:pt x="174" y="3"/>
                    <a:pt x="174" y="3"/>
                  </a:cubicBezTo>
                  <a:cubicBezTo>
                    <a:pt x="174" y="3"/>
                    <a:pt x="174" y="3"/>
                    <a:pt x="174" y="3"/>
                  </a:cubicBezTo>
                  <a:cubicBezTo>
                    <a:pt x="174" y="3"/>
                    <a:pt x="174" y="3"/>
                    <a:pt x="174" y="3"/>
                  </a:cubicBezTo>
                  <a:cubicBezTo>
                    <a:pt x="173" y="3"/>
                    <a:pt x="173" y="3"/>
                    <a:pt x="173" y="3"/>
                  </a:cubicBezTo>
                  <a:cubicBezTo>
                    <a:pt x="173" y="3"/>
                    <a:pt x="173" y="2"/>
                    <a:pt x="172" y="3"/>
                  </a:cubicBezTo>
                  <a:cubicBezTo>
                    <a:pt x="172" y="3"/>
                    <a:pt x="172" y="3"/>
                    <a:pt x="172" y="3"/>
                  </a:cubicBezTo>
                  <a:cubicBezTo>
                    <a:pt x="172" y="3"/>
                    <a:pt x="171" y="3"/>
                    <a:pt x="171" y="3"/>
                  </a:cubicBezTo>
                  <a:cubicBezTo>
                    <a:pt x="171" y="3"/>
                    <a:pt x="171" y="3"/>
                    <a:pt x="171" y="3"/>
                  </a:cubicBezTo>
                  <a:cubicBezTo>
                    <a:pt x="172" y="3"/>
                    <a:pt x="172" y="4"/>
                    <a:pt x="172" y="3"/>
                  </a:cubicBezTo>
                  <a:cubicBezTo>
                    <a:pt x="173" y="3"/>
                    <a:pt x="173" y="4"/>
                    <a:pt x="173" y="4"/>
                  </a:cubicBezTo>
                  <a:cubicBezTo>
                    <a:pt x="173" y="4"/>
                    <a:pt x="172" y="4"/>
                    <a:pt x="172" y="4"/>
                  </a:cubicBezTo>
                  <a:cubicBezTo>
                    <a:pt x="172" y="4"/>
                    <a:pt x="172" y="4"/>
                    <a:pt x="172" y="4"/>
                  </a:cubicBezTo>
                  <a:cubicBezTo>
                    <a:pt x="173" y="4"/>
                    <a:pt x="174" y="4"/>
                    <a:pt x="174" y="4"/>
                  </a:cubicBezTo>
                  <a:close/>
                  <a:moveTo>
                    <a:pt x="104" y="3"/>
                  </a:moveTo>
                  <a:cubicBezTo>
                    <a:pt x="104" y="3"/>
                    <a:pt x="104" y="4"/>
                    <a:pt x="104" y="4"/>
                  </a:cubicBezTo>
                  <a:cubicBezTo>
                    <a:pt x="104" y="4"/>
                    <a:pt x="104" y="5"/>
                    <a:pt x="104" y="5"/>
                  </a:cubicBezTo>
                  <a:cubicBezTo>
                    <a:pt x="105" y="4"/>
                    <a:pt x="105" y="4"/>
                    <a:pt x="105" y="4"/>
                  </a:cubicBezTo>
                  <a:cubicBezTo>
                    <a:pt x="105" y="4"/>
                    <a:pt x="105" y="4"/>
                    <a:pt x="105" y="4"/>
                  </a:cubicBezTo>
                  <a:cubicBezTo>
                    <a:pt x="105" y="4"/>
                    <a:pt x="105" y="3"/>
                    <a:pt x="105" y="3"/>
                  </a:cubicBezTo>
                  <a:cubicBezTo>
                    <a:pt x="105" y="3"/>
                    <a:pt x="104" y="3"/>
                    <a:pt x="104" y="3"/>
                  </a:cubicBezTo>
                  <a:cubicBezTo>
                    <a:pt x="104" y="3"/>
                    <a:pt x="104" y="3"/>
                    <a:pt x="104" y="3"/>
                  </a:cubicBezTo>
                  <a:close/>
                  <a:moveTo>
                    <a:pt x="180" y="5"/>
                  </a:moveTo>
                  <a:cubicBezTo>
                    <a:pt x="180" y="5"/>
                    <a:pt x="180" y="5"/>
                    <a:pt x="180" y="5"/>
                  </a:cubicBezTo>
                  <a:cubicBezTo>
                    <a:pt x="181" y="5"/>
                    <a:pt x="181" y="5"/>
                    <a:pt x="182" y="4"/>
                  </a:cubicBezTo>
                  <a:cubicBezTo>
                    <a:pt x="182" y="4"/>
                    <a:pt x="182" y="4"/>
                    <a:pt x="182" y="4"/>
                  </a:cubicBezTo>
                  <a:cubicBezTo>
                    <a:pt x="182" y="4"/>
                    <a:pt x="181" y="4"/>
                    <a:pt x="181" y="4"/>
                  </a:cubicBezTo>
                  <a:cubicBezTo>
                    <a:pt x="181" y="4"/>
                    <a:pt x="181" y="4"/>
                    <a:pt x="181" y="4"/>
                  </a:cubicBezTo>
                  <a:cubicBezTo>
                    <a:pt x="181" y="4"/>
                    <a:pt x="180" y="4"/>
                    <a:pt x="180" y="5"/>
                  </a:cubicBezTo>
                  <a:cubicBezTo>
                    <a:pt x="180" y="5"/>
                    <a:pt x="180" y="5"/>
                    <a:pt x="180" y="5"/>
                  </a:cubicBezTo>
                  <a:cubicBezTo>
                    <a:pt x="180" y="5"/>
                    <a:pt x="180" y="5"/>
                    <a:pt x="180" y="5"/>
                  </a:cubicBezTo>
                  <a:close/>
                  <a:moveTo>
                    <a:pt x="116" y="5"/>
                  </a:moveTo>
                  <a:cubicBezTo>
                    <a:pt x="116" y="4"/>
                    <a:pt x="116" y="4"/>
                    <a:pt x="116" y="4"/>
                  </a:cubicBezTo>
                  <a:cubicBezTo>
                    <a:pt x="115" y="4"/>
                    <a:pt x="115" y="4"/>
                    <a:pt x="115" y="4"/>
                  </a:cubicBezTo>
                  <a:cubicBezTo>
                    <a:pt x="115" y="5"/>
                    <a:pt x="116" y="5"/>
                    <a:pt x="116" y="6"/>
                  </a:cubicBezTo>
                  <a:cubicBezTo>
                    <a:pt x="116" y="6"/>
                    <a:pt x="116" y="6"/>
                    <a:pt x="116" y="6"/>
                  </a:cubicBezTo>
                  <a:cubicBezTo>
                    <a:pt x="116" y="5"/>
                    <a:pt x="116" y="5"/>
                    <a:pt x="116" y="5"/>
                  </a:cubicBezTo>
                  <a:cubicBezTo>
                    <a:pt x="116" y="5"/>
                    <a:pt x="116" y="5"/>
                    <a:pt x="116" y="5"/>
                  </a:cubicBezTo>
                  <a:close/>
                  <a:moveTo>
                    <a:pt x="33" y="5"/>
                  </a:moveTo>
                  <a:cubicBezTo>
                    <a:pt x="33" y="5"/>
                    <a:pt x="33" y="5"/>
                    <a:pt x="33" y="5"/>
                  </a:cubicBezTo>
                  <a:cubicBezTo>
                    <a:pt x="33" y="5"/>
                    <a:pt x="34" y="5"/>
                    <a:pt x="34" y="5"/>
                  </a:cubicBezTo>
                  <a:cubicBezTo>
                    <a:pt x="34" y="5"/>
                    <a:pt x="34" y="5"/>
                    <a:pt x="34" y="5"/>
                  </a:cubicBezTo>
                  <a:cubicBezTo>
                    <a:pt x="35" y="5"/>
                    <a:pt x="35" y="5"/>
                    <a:pt x="34" y="4"/>
                  </a:cubicBezTo>
                  <a:cubicBezTo>
                    <a:pt x="34" y="5"/>
                    <a:pt x="34" y="5"/>
                    <a:pt x="33" y="5"/>
                  </a:cubicBezTo>
                  <a:close/>
                  <a:moveTo>
                    <a:pt x="152" y="3"/>
                  </a:moveTo>
                  <a:cubicBezTo>
                    <a:pt x="152" y="3"/>
                    <a:pt x="152" y="3"/>
                    <a:pt x="152" y="3"/>
                  </a:cubicBezTo>
                  <a:cubicBezTo>
                    <a:pt x="151" y="3"/>
                    <a:pt x="151" y="4"/>
                    <a:pt x="152" y="4"/>
                  </a:cubicBezTo>
                  <a:cubicBezTo>
                    <a:pt x="152" y="4"/>
                    <a:pt x="152" y="4"/>
                    <a:pt x="152" y="4"/>
                  </a:cubicBezTo>
                  <a:cubicBezTo>
                    <a:pt x="152" y="4"/>
                    <a:pt x="153" y="3"/>
                    <a:pt x="153" y="3"/>
                  </a:cubicBezTo>
                  <a:cubicBezTo>
                    <a:pt x="152" y="3"/>
                    <a:pt x="152" y="3"/>
                    <a:pt x="152" y="3"/>
                  </a:cubicBezTo>
                  <a:close/>
                  <a:moveTo>
                    <a:pt x="199" y="3"/>
                  </a:moveTo>
                  <a:cubicBezTo>
                    <a:pt x="199" y="3"/>
                    <a:pt x="199" y="3"/>
                    <a:pt x="199" y="3"/>
                  </a:cubicBezTo>
                  <a:cubicBezTo>
                    <a:pt x="199" y="3"/>
                    <a:pt x="199" y="3"/>
                    <a:pt x="198" y="3"/>
                  </a:cubicBezTo>
                  <a:cubicBezTo>
                    <a:pt x="198" y="3"/>
                    <a:pt x="198" y="3"/>
                    <a:pt x="197" y="3"/>
                  </a:cubicBezTo>
                  <a:cubicBezTo>
                    <a:pt x="197" y="3"/>
                    <a:pt x="197" y="3"/>
                    <a:pt x="197" y="4"/>
                  </a:cubicBezTo>
                  <a:cubicBezTo>
                    <a:pt x="198" y="4"/>
                    <a:pt x="198" y="3"/>
                    <a:pt x="199" y="3"/>
                  </a:cubicBezTo>
                  <a:close/>
                  <a:moveTo>
                    <a:pt x="206" y="4"/>
                  </a:moveTo>
                  <a:cubicBezTo>
                    <a:pt x="206" y="4"/>
                    <a:pt x="206" y="5"/>
                    <a:pt x="206" y="5"/>
                  </a:cubicBezTo>
                  <a:cubicBezTo>
                    <a:pt x="206" y="5"/>
                    <a:pt x="206" y="5"/>
                    <a:pt x="206" y="5"/>
                  </a:cubicBezTo>
                  <a:cubicBezTo>
                    <a:pt x="207" y="5"/>
                    <a:pt x="207" y="5"/>
                    <a:pt x="207" y="5"/>
                  </a:cubicBezTo>
                  <a:cubicBezTo>
                    <a:pt x="207" y="5"/>
                    <a:pt x="207" y="5"/>
                    <a:pt x="207" y="4"/>
                  </a:cubicBezTo>
                  <a:cubicBezTo>
                    <a:pt x="207" y="4"/>
                    <a:pt x="207" y="4"/>
                    <a:pt x="207" y="4"/>
                  </a:cubicBezTo>
                  <a:cubicBezTo>
                    <a:pt x="207" y="4"/>
                    <a:pt x="207" y="4"/>
                    <a:pt x="206" y="4"/>
                  </a:cubicBezTo>
                  <a:cubicBezTo>
                    <a:pt x="206" y="4"/>
                    <a:pt x="206" y="4"/>
                    <a:pt x="206" y="4"/>
                  </a:cubicBezTo>
                  <a:close/>
                  <a:moveTo>
                    <a:pt x="107" y="4"/>
                  </a:moveTo>
                  <a:cubicBezTo>
                    <a:pt x="107" y="4"/>
                    <a:pt x="107" y="4"/>
                    <a:pt x="108" y="4"/>
                  </a:cubicBezTo>
                  <a:cubicBezTo>
                    <a:pt x="108" y="5"/>
                    <a:pt x="108" y="4"/>
                    <a:pt x="108" y="4"/>
                  </a:cubicBezTo>
                  <a:cubicBezTo>
                    <a:pt x="108" y="4"/>
                    <a:pt x="108" y="4"/>
                    <a:pt x="108" y="4"/>
                  </a:cubicBezTo>
                  <a:cubicBezTo>
                    <a:pt x="108" y="4"/>
                    <a:pt x="108" y="3"/>
                    <a:pt x="107" y="3"/>
                  </a:cubicBezTo>
                  <a:cubicBezTo>
                    <a:pt x="107" y="3"/>
                    <a:pt x="107" y="3"/>
                    <a:pt x="107" y="3"/>
                  </a:cubicBezTo>
                  <a:cubicBezTo>
                    <a:pt x="107" y="3"/>
                    <a:pt x="107" y="3"/>
                    <a:pt x="107" y="4"/>
                  </a:cubicBezTo>
                  <a:cubicBezTo>
                    <a:pt x="107" y="4"/>
                    <a:pt x="107" y="4"/>
                    <a:pt x="107" y="4"/>
                  </a:cubicBezTo>
                  <a:close/>
                  <a:moveTo>
                    <a:pt x="212" y="3"/>
                  </a:moveTo>
                  <a:cubicBezTo>
                    <a:pt x="212" y="3"/>
                    <a:pt x="212" y="3"/>
                    <a:pt x="212" y="3"/>
                  </a:cubicBezTo>
                  <a:cubicBezTo>
                    <a:pt x="212" y="3"/>
                    <a:pt x="212" y="3"/>
                    <a:pt x="212" y="3"/>
                  </a:cubicBezTo>
                  <a:cubicBezTo>
                    <a:pt x="212" y="3"/>
                    <a:pt x="212" y="3"/>
                    <a:pt x="212" y="3"/>
                  </a:cubicBezTo>
                  <a:cubicBezTo>
                    <a:pt x="213" y="3"/>
                    <a:pt x="213" y="3"/>
                    <a:pt x="213" y="3"/>
                  </a:cubicBezTo>
                  <a:cubicBezTo>
                    <a:pt x="213" y="3"/>
                    <a:pt x="212" y="3"/>
                    <a:pt x="212" y="3"/>
                  </a:cubicBezTo>
                  <a:cubicBezTo>
                    <a:pt x="212" y="3"/>
                    <a:pt x="212" y="3"/>
                    <a:pt x="212" y="3"/>
                  </a:cubicBezTo>
                  <a:close/>
                  <a:moveTo>
                    <a:pt x="96" y="5"/>
                  </a:moveTo>
                  <a:cubicBezTo>
                    <a:pt x="96" y="5"/>
                    <a:pt x="96" y="5"/>
                    <a:pt x="96" y="5"/>
                  </a:cubicBezTo>
                  <a:cubicBezTo>
                    <a:pt x="96" y="5"/>
                    <a:pt x="96" y="5"/>
                    <a:pt x="96" y="5"/>
                  </a:cubicBezTo>
                  <a:cubicBezTo>
                    <a:pt x="96" y="5"/>
                    <a:pt x="97" y="5"/>
                    <a:pt x="97" y="5"/>
                  </a:cubicBezTo>
                  <a:cubicBezTo>
                    <a:pt x="97" y="5"/>
                    <a:pt x="97" y="5"/>
                    <a:pt x="97" y="5"/>
                  </a:cubicBezTo>
                  <a:cubicBezTo>
                    <a:pt x="97" y="5"/>
                    <a:pt x="97" y="4"/>
                    <a:pt x="96" y="4"/>
                  </a:cubicBezTo>
                  <a:cubicBezTo>
                    <a:pt x="96" y="4"/>
                    <a:pt x="96" y="5"/>
                    <a:pt x="96" y="5"/>
                  </a:cubicBezTo>
                  <a:close/>
                  <a:moveTo>
                    <a:pt x="111" y="4"/>
                  </a:moveTo>
                  <a:cubicBezTo>
                    <a:pt x="111" y="4"/>
                    <a:pt x="110" y="4"/>
                    <a:pt x="110" y="4"/>
                  </a:cubicBezTo>
                  <a:cubicBezTo>
                    <a:pt x="110" y="5"/>
                    <a:pt x="110" y="5"/>
                    <a:pt x="111" y="5"/>
                  </a:cubicBezTo>
                  <a:cubicBezTo>
                    <a:pt x="111" y="5"/>
                    <a:pt x="111" y="5"/>
                    <a:pt x="111" y="5"/>
                  </a:cubicBezTo>
                  <a:cubicBezTo>
                    <a:pt x="111" y="5"/>
                    <a:pt x="111" y="4"/>
                    <a:pt x="111" y="4"/>
                  </a:cubicBezTo>
                  <a:cubicBezTo>
                    <a:pt x="111" y="4"/>
                    <a:pt x="111" y="4"/>
                    <a:pt x="111" y="4"/>
                  </a:cubicBezTo>
                  <a:close/>
                  <a:moveTo>
                    <a:pt x="113" y="4"/>
                  </a:moveTo>
                  <a:cubicBezTo>
                    <a:pt x="113" y="4"/>
                    <a:pt x="113" y="4"/>
                    <a:pt x="113" y="5"/>
                  </a:cubicBezTo>
                  <a:cubicBezTo>
                    <a:pt x="114" y="5"/>
                    <a:pt x="114" y="5"/>
                    <a:pt x="114" y="4"/>
                  </a:cubicBezTo>
                  <a:cubicBezTo>
                    <a:pt x="114" y="4"/>
                    <a:pt x="114" y="4"/>
                    <a:pt x="114" y="4"/>
                  </a:cubicBezTo>
                  <a:cubicBezTo>
                    <a:pt x="114" y="4"/>
                    <a:pt x="114" y="4"/>
                    <a:pt x="114" y="4"/>
                  </a:cubicBezTo>
                  <a:cubicBezTo>
                    <a:pt x="114" y="4"/>
                    <a:pt x="114" y="4"/>
                    <a:pt x="114" y="4"/>
                  </a:cubicBezTo>
                  <a:cubicBezTo>
                    <a:pt x="113" y="4"/>
                    <a:pt x="113" y="4"/>
                    <a:pt x="113" y="4"/>
                  </a:cubicBezTo>
                  <a:close/>
                  <a:moveTo>
                    <a:pt x="145" y="4"/>
                  </a:moveTo>
                  <a:cubicBezTo>
                    <a:pt x="144" y="4"/>
                    <a:pt x="144" y="4"/>
                    <a:pt x="144" y="4"/>
                  </a:cubicBezTo>
                  <a:cubicBezTo>
                    <a:pt x="144" y="4"/>
                    <a:pt x="144" y="5"/>
                    <a:pt x="144" y="5"/>
                  </a:cubicBezTo>
                  <a:cubicBezTo>
                    <a:pt x="144" y="5"/>
                    <a:pt x="144" y="5"/>
                    <a:pt x="144" y="5"/>
                  </a:cubicBezTo>
                  <a:cubicBezTo>
                    <a:pt x="144" y="4"/>
                    <a:pt x="145" y="4"/>
                    <a:pt x="145" y="4"/>
                  </a:cubicBezTo>
                  <a:cubicBezTo>
                    <a:pt x="145" y="4"/>
                    <a:pt x="145" y="4"/>
                    <a:pt x="145" y="4"/>
                  </a:cubicBezTo>
                  <a:cubicBezTo>
                    <a:pt x="145" y="4"/>
                    <a:pt x="145" y="4"/>
                    <a:pt x="145" y="4"/>
                  </a:cubicBezTo>
                  <a:close/>
                  <a:moveTo>
                    <a:pt x="147" y="2"/>
                  </a:moveTo>
                  <a:cubicBezTo>
                    <a:pt x="147" y="2"/>
                    <a:pt x="147" y="2"/>
                    <a:pt x="147" y="2"/>
                  </a:cubicBezTo>
                  <a:cubicBezTo>
                    <a:pt x="147" y="2"/>
                    <a:pt x="148" y="2"/>
                    <a:pt x="148" y="2"/>
                  </a:cubicBezTo>
                  <a:cubicBezTo>
                    <a:pt x="148" y="2"/>
                    <a:pt x="148" y="2"/>
                    <a:pt x="148" y="2"/>
                  </a:cubicBezTo>
                  <a:cubicBezTo>
                    <a:pt x="148" y="2"/>
                    <a:pt x="148" y="2"/>
                    <a:pt x="148" y="2"/>
                  </a:cubicBezTo>
                  <a:cubicBezTo>
                    <a:pt x="148" y="1"/>
                    <a:pt x="148" y="2"/>
                    <a:pt x="148" y="2"/>
                  </a:cubicBezTo>
                  <a:cubicBezTo>
                    <a:pt x="147" y="2"/>
                    <a:pt x="147" y="2"/>
                    <a:pt x="147" y="2"/>
                  </a:cubicBezTo>
                  <a:close/>
                  <a:moveTo>
                    <a:pt x="158" y="5"/>
                  </a:moveTo>
                  <a:cubicBezTo>
                    <a:pt x="158" y="5"/>
                    <a:pt x="158" y="5"/>
                    <a:pt x="159" y="5"/>
                  </a:cubicBezTo>
                  <a:cubicBezTo>
                    <a:pt x="159" y="5"/>
                    <a:pt x="159" y="5"/>
                    <a:pt x="159" y="5"/>
                  </a:cubicBezTo>
                  <a:cubicBezTo>
                    <a:pt x="159" y="5"/>
                    <a:pt x="159" y="5"/>
                    <a:pt x="159" y="4"/>
                  </a:cubicBezTo>
                  <a:cubicBezTo>
                    <a:pt x="159" y="4"/>
                    <a:pt x="159" y="4"/>
                    <a:pt x="159" y="4"/>
                  </a:cubicBezTo>
                  <a:cubicBezTo>
                    <a:pt x="159" y="4"/>
                    <a:pt x="158" y="5"/>
                    <a:pt x="158" y="5"/>
                  </a:cubicBezTo>
                  <a:close/>
                  <a:moveTo>
                    <a:pt x="83" y="4"/>
                  </a:moveTo>
                  <a:cubicBezTo>
                    <a:pt x="83" y="4"/>
                    <a:pt x="83" y="4"/>
                    <a:pt x="83" y="5"/>
                  </a:cubicBezTo>
                  <a:cubicBezTo>
                    <a:pt x="83" y="5"/>
                    <a:pt x="83" y="5"/>
                    <a:pt x="83" y="5"/>
                  </a:cubicBezTo>
                  <a:cubicBezTo>
                    <a:pt x="83" y="5"/>
                    <a:pt x="83" y="5"/>
                    <a:pt x="83" y="5"/>
                  </a:cubicBezTo>
                  <a:cubicBezTo>
                    <a:pt x="83" y="4"/>
                    <a:pt x="83" y="4"/>
                    <a:pt x="83" y="4"/>
                  </a:cubicBezTo>
                  <a:cubicBezTo>
                    <a:pt x="83" y="4"/>
                    <a:pt x="83" y="4"/>
                    <a:pt x="83" y="4"/>
                  </a:cubicBezTo>
                  <a:cubicBezTo>
                    <a:pt x="83" y="4"/>
                    <a:pt x="83" y="4"/>
                    <a:pt x="83" y="4"/>
                  </a:cubicBezTo>
                  <a:close/>
                  <a:moveTo>
                    <a:pt x="45" y="5"/>
                  </a:moveTo>
                  <a:cubicBezTo>
                    <a:pt x="44" y="5"/>
                    <a:pt x="44" y="5"/>
                    <a:pt x="44" y="5"/>
                  </a:cubicBezTo>
                  <a:cubicBezTo>
                    <a:pt x="44" y="5"/>
                    <a:pt x="44" y="5"/>
                    <a:pt x="44" y="5"/>
                  </a:cubicBezTo>
                  <a:cubicBezTo>
                    <a:pt x="44" y="5"/>
                    <a:pt x="44" y="5"/>
                    <a:pt x="44" y="5"/>
                  </a:cubicBezTo>
                  <a:cubicBezTo>
                    <a:pt x="44" y="5"/>
                    <a:pt x="44" y="5"/>
                    <a:pt x="44" y="5"/>
                  </a:cubicBezTo>
                  <a:cubicBezTo>
                    <a:pt x="44" y="5"/>
                    <a:pt x="45" y="5"/>
                    <a:pt x="45" y="5"/>
                  </a:cubicBezTo>
                  <a:cubicBezTo>
                    <a:pt x="45" y="5"/>
                    <a:pt x="45" y="5"/>
                    <a:pt x="45" y="5"/>
                  </a:cubicBezTo>
                  <a:close/>
                  <a:moveTo>
                    <a:pt x="136" y="5"/>
                  </a:moveTo>
                  <a:cubicBezTo>
                    <a:pt x="136" y="5"/>
                    <a:pt x="137" y="5"/>
                    <a:pt x="137" y="5"/>
                  </a:cubicBezTo>
                  <a:cubicBezTo>
                    <a:pt x="137" y="5"/>
                    <a:pt x="137" y="5"/>
                    <a:pt x="137" y="4"/>
                  </a:cubicBezTo>
                  <a:cubicBezTo>
                    <a:pt x="137" y="4"/>
                    <a:pt x="137" y="4"/>
                    <a:pt x="137" y="4"/>
                  </a:cubicBezTo>
                  <a:cubicBezTo>
                    <a:pt x="137" y="4"/>
                    <a:pt x="136" y="4"/>
                    <a:pt x="136" y="5"/>
                  </a:cubicBezTo>
                  <a:close/>
                  <a:moveTo>
                    <a:pt x="85" y="6"/>
                  </a:moveTo>
                  <a:cubicBezTo>
                    <a:pt x="85" y="6"/>
                    <a:pt x="85" y="6"/>
                    <a:pt x="85" y="6"/>
                  </a:cubicBezTo>
                  <a:cubicBezTo>
                    <a:pt x="85" y="6"/>
                    <a:pt x="85" y="6"/>
                    <a:pt x="85" y="5"/>
                  </a:cubicBezTo>
                  <a:cubicBezTo>
                    <a:pt x="85" y="5"/>
                    <a:pt x="85" y="5"/>
                    <a:pt x="85" y="5"/>
                  </a:cubicBezTo>
                  <a:cubicBezTo>
                    <a:pt x="84" y="6"/>
                    <a:pt x="84" y="6"/>
                    <a:pt x="84" y="6"/>
                  </a:cubicBezTo>
                  <a:cubicBezTo>
                    <a:pt x="84" y="6"/>
                    <a:pt x="85" y="6"/>
                    <a:pt x="85" y="6"/>
                  </a:cubicBezTo>
                  <a:close/>
                  <a:moveTo>
                    <a:pt x="80" y="5"/>
                  </a:moveTo>
                  <a:cubicBezTo>
                    <a:pt x="80" y="5"/>
                    <a:pt x="80" y="5"/>
                    <a:pt x="80" y="5"/>
                  </a:cubicBezTo>
                  <a:cubicBezTo>
                    <a:pt x="80" y="5"/>
                    <a:pt x="80" y="6"/>
                    <a:pt x="81" y="6"/>
                  </a:cubicBezTo>
                  <a:cubicBezTo>
                    <a:pt x="81" y="6"/>
                    <a:pt x="81" y="6"/>
                    <a:pt x="81" y="5"/>
                  </a:cubicBezTo>
                  <a:cubicBezTo>
                    <a:pt x="81" y="5"/>
                    <a:pt x="81" y="5"/>
                    <a:pt x="81" y="5"/>
                  </a:cubicBezTo>
                  <a:cubicBezTo>
                    <a:pt x="81" y="5"/>
                    <a:pt x="81" y="5"/>
                    <a:pt x="80" y="5"/>
                  </a:cubicBezTo>
                  <a:close/>
                  <a:moveTo>
                    <a:pt x="197" y="1"/>
                  </a:moveTo>
                  <a:cubicBezTo>
                    <a:pt x="197" y="2"/>
                    <a:pt x="197" y="2"/>
                    <a:pt x="197" y="2"/>
                  </a:cubicBezTo>
                  <a:cubicBezTo>
                    <a:pt x="197" y="2"/>
                    <a:pt x="197" y="2"/>
                    <a:pt x="197" y="2"/>
                  </a:cubicBezTo>
                  <a:cubicBezTo>
                    <a:pt x="197" y="2"/>
                    <a:pt x="197" y="2"/>
                    <a:pt x="197" y="2"/>
                  </a:cubicBezTo>
                  <a:cubicBezTo>
                    <a:pt x="197" y="2"/>
                    <a:pt x="198" y="2"/>
                    <a:pt x="198" y="2"/>
                  </a:cubicBezTo>
                  <a:cubicBezTo>
                    <a:pt x="198" y="2"/>
                    <a:pt x="197" y="1"/>
                    <a:pt x="197" y="1"/>
                  </a:cubicBezTo>
                  <a:cubicBezTo>
                    <a:pt x="197" y="1"/>
                    <a:pt x="197" y="1"/>
                    <a:pt x="197" y="1"/>
                  </a:cubicBezTo>
                  <a:close/>
                  <a:moveTo>
                    <a:pt x="158" y="5"/>
                  </a:moveTo>
                  <a:cubicBezTo>
                    <a:pt x="158" y="5"/>
                    <a:pt x="158" y="5"/>
                    <a:pt x="158" y="5"/>
                  </a:cubicBezTo>
                  <a:cubicBezTo>
                    <a:pt x="157" y="5"/>
                    <a:pt x="157" y="5"/>
                    <a:pt x="157" y="5"/>
                  </a:cubicBezTo>
                  <a:cubicBezTo>
                    <a:pt x="157" y="5"/>
                    <a:pt x="158" y="5"/>
                    <a:pt x="158" y="5"/>
                  </a:cubicBezTo>
                  <a:cubicBezTo>
                    <a:pt x="158" y="5"/>
                    <a:pt x="158" y="5"/>
                    <a:pt x="158" y="5"/>
                  </a:cubicBezTo>
                  <a:cubicBezTo>
                    <a:pt x="158" y="5"/>
                    <a:pt x="158" y="5"/>
                    <a:pt x="158" y="5"/>
                  </a:cubicBezTo>
                  <a:cubicBezTo>
                    <a:pt x="158" y="5"/>
                    <a:pt x="158" y="5"/>
                    <a:pt x="158" y="5"/>
                  </a:cubicBezTo>
                  <a:cubicBezTo>
                    <a:pt x="158" y="5"/>
                    <a:pt x="158" y="5"/>
                    <a:pt x="158" y="5"/>
                  </a:cubicBezTo>
                  <a:close/>
                  <a:moveTo>
                    <a:pt x="125" y="6"/>
                  </a:moveTo>
                  <a:cubicBezTo>
                    <a:pt x="125" y="6"/>
                    <a:pt x="125" y="6"/>
                    <a:pt x="125" y="6"/>
                  </a:cubicBezTo>
                  <a:cubicBezTo>
                    <a:pt x="125" y="6"/>
                    <a:pt x="125" y="6"/>
                    <a:pt x="125" y="6"/>
                  </a:cubicBezTo>
                  <a:cubicBezTo>
                    <a:pt x="125" y="6"/>
                    <a:pt x="125" y="6"/>
                    <a:pt x="125" y="6"/>
                  </a:cubicBezTo>
                  <a:cubicBezTo>
                    <a:pt x="125" y="6"/>
                    <a:pt x="125" y="6"/>
                    <a:pt x="125" y="6"/>
                  </a:cubicBezTo>
                  <a:close/>
                  <a:moveTo>
                    <a:pt x="135" y="2"/>
                  </a:moveTo>
                  <a:cubicBezTo>
                    <a:pt x="135" y="2"/>
                    <a:pt x="135" y="2"/>
                    <a:pt x="135" y="2"/>
                  </a:cubicBezTo>
                  <a:cubicBezTo>
                    <a:pt x="135" y="2"/>
                    <a:pt x="135" y="2"/>
                    <a:pt x="135" y="2"/>
                  </a:cubicBezTo>
                  <a:cubicBezTo>
                    <a:pt x="135" y="2"/>
                    <a:pt x="135" y="2"/>
                    <a:pt x="135" y="2"/>
                  </a:cubicBezTo>
                  <a:cubicBezTo>
                    <a:pt x="135" y="2"/>
                    <a:pt x="135" y="2"/>
                    <a:pt x="135" y="2"/>
                  </a:cubicBezTo>
                  <a:cubicBezTo>
                    <a:pt x="135" y="2"/>
                    <a:pt x="135" y="2"/>
                    <a:pt x="135" y="2"/>
                  </a:cubicBezTo>
                  <a:cubicBezTo>
                    <a:pt x="135" y="2"/>
                    <a:pt x="135" y="2"/>
                    <a:pt x="135" y="2"/>
                  </a:cubicBezTo>
                  <a:close/>
                  <a:moveTo>
                    <a:pt x="162" y="3"/>
                  </a:moveTo>
                  <a:cubicBezTo>
                    <a:pt x="162" y="3"/>
                    <a:pt x="162" y="3"/>
                    <a:pt x="162" y="3"/>
                  </a:cubicBezTo>
                  <a:cubicBezTo>
                    <a:pt x="162" y="3"/>
                    <a:pt x="162" y="3"/>
                    <a:pt x="162" y="3"/>
                  </a:cubicBezTo>
                  <a:cubicBezTo>
                    <a:pt x="163" y="3"/>
                    <a:pt x="162" y="3"/>
                    <a:pt x="162" y="3"/>
                  </a:cubicBezTo>
                  <a:cubicBezTo>
                    <a:pt x="162" y="3"/>
                    <a:pt x="162" y="3"/>
                    <a:pt x="162" y="3"/>
                  </a:cubicBezTo>
                  <a:close/>
                  <a:moveTo>
                    <a:pt x="154" y="3"/>
                  </a:moveTo>
                  <a:cubicBezTo>
                    <a:pt x="154" y="3"/>
                    <a:pt x="154" y="4"/>
                    <a:pt x="154" y="4"/>
                  </a:cubicBezTo>
                  <a:cubicBezTo>
                    <a:pt x="154" y="4"/>
                    <a:pt x="154" y="4"/>
                    <a:pt x="155" y="4"/>
                  </a:cubicBezTo>
                  <a:cubicBezTo>
                    <a:pt x="155" y="4"/>
                    <a:pt x="155" y="4"/>
                    <a:pt x="155" y="4"/>
                  </a:cubicBezTo>
                  <a:cubicBezTo>
                    <a:pt x="155" y="3"/>
                    <a:pt x="155" y="3"/>
                    <a:pt x="155" y="3"/>
                  </a:cubicBezTo>
                  <a:cubicBezTo>
                    <a:pt x="155" y="3"/>
                    <a:pt x="154" y="3"/>
                    <a:pt x="154" y="3"/>
                  </a:cubicBezTo>
                  <a:cubicBezTo>
                    <a:pt x="154" y="3"/>
                    <a:pt x="154" y="3"/>
                    <a:pt x="154" y="3"/>
                  </a:cubicBezTo>
                  <a:close/>
                  <a:moveTo>
                    <a:pt x="113" y="2"/>
                  </a:moveTo>
                  <a:cubicBezTo>
                    <a:pt x="113" y="2"/>
                    <a:pt x="113" y="2"/>
                    <a:pt x="113" y="2"/>
                  </a:cubicBezTo>
                  <a:cubicBezTo>
                    <a:pt x="112" y="3"/>
                    <a:pt x="113" y="3"/>
                    <a:pt x="113" y="3"/>
                  </a:cubicBezTo>
                  <a:cubicBezTo>
                    <a:pt x="113" y="3"/>
                    <a:pt x="113" y="3"/>
                    <a:pt x="113" y="3"/>
                  </a:cubicBezTo>
                  <a:cubicBezTo>
                    <a:pt x="113" y="3"/>
                    <a:pt x="113" y="2"/>
                    <a:pt x="113" y="2"/>
                  </a:cubicBezTo>
                  <a:close/>
                  <a:moveTo>
                    <a:pt x="47" y="6"/>
                  </a:moveTo>
                  <a:cubicBezTo>
                    <a:pt x="47" y="6"/>
                    <a:pt x="47" y="6"/>
                    <a:pt x="47" y="6"/>
                  </a:cubicBezTo>
                  <a:cubicBezTo>
                    <a:pt x="47" y="7"/>
                    <a:pt x="47" y="6"/>
                    <a:pt x="47" y="6"/>
                  </a:cubicBezTo>
                  <a:cubicBezTo>
                    <a:pt x="47" y="6"/>
                    <a:pt x="47" y="6"/>
                    <a:pt x="47" y="6"/>
                  </a:cubicBezTo>
                  <a:cubicBezTo>
                    <a:pt x="47" y="6"/>
                    <a:pt x="47" y="6"/>
                    <a:pt x="47" y="6"/>
                  </a:cubicBezTo>
                  <a:close/>
                  <a:moveTo>
                    <a:pt x="110" y="3"/>
                  </a:moveTo>
                  <a:cubicBezTo>
                    <a:pt x="110" y="3"/>
                    <a:pt x="110" y="3"/>
                    <a:pt x="110" y="3"/>
                  </a:cubicBezTo>
                  <a:cubicBezTo>
                    <a:pt x="110" y="3"/>
                    <a:pt x="110" y="3"/>
                    <a:pt x="110" y="3"/>
                  </a:cubicBezTo>
                  <a:cubicBezTo>
                    <a:pt x="110" y="3"/>
                    <a:pt x="110" y="2"/>
                    <a:pt x="110" y="2"/>
                  </a:cubicBezTo>
                  <a:cubicBezTo>
                    <a:pt x="110" y="2"/>
                    <a:pt x="110" y="2"/>
                    <a:pt x="110" y="3"/>
                  </a:cubicBezTo>
                  <a:close/>
                  <a:moveTo>
                    <a:pt x="38" y="4"/>
                  </a:moveTo>
                  <a:cubicBezTo>
                    <a:pt x="38" y="4"/>
                    <a:pt x="38" y="4"/>
                    <a:pt x="38" y="4"/>
                  </a:cubicBezTo>
                  <a:cubicBezTo>
                    <a:pt x="38" y="4"/>
                    <a:pt x="38" y="4"/>
                    <a:pt x="38" y="4"/>
                  </a:cubicBezTo>
                  <a:cubicBezTo>
                    <a:pt x="38" y="4"/>
                    <a:pt x="38" y="4"/>
                    <a:pt x="38" y="4"/>
                  </a:cubicBezTo>
                  <a:cubicBezTo>
                    <a:pt x="38" y="4"/>
                    <a:pt x="38" y="4"/>
                    <a:pt x="38" y="4"/>
                  </a:cubicBezTo>
                  <a:cubicBezTo>
                    <a:pt x="38" y="4"/>
                    <a:pt x="38" y="4"/>
                    <a:pt x="38" y="4"/>
                  </a:cubicBezTo>
                  <a:close/>
                  <a:moveTo>
                    <a:pt x="16" y="4"/>
                  </a:move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lose/>
                  <a:moveTo>
                    <a:pt x="206" y="3"/>
                  </a:moveTo>
                  <a:cubicBezTo>
                    <a:pt x="206" y="3"/>
                    <a:pt x="206" y="3"/>
                    <a:pt x="206" y="3"/>
                  </a:cubicBezTo>
                  <a:cubicBezTo>
                    <a:pt x="206" y="3"/>
                    <a:pt x="206" y="3"/>
                    <a:pt x="206" y="3"/>
                  </a:cubicBezTo>
                  <a:cubicBezTo>
                    <a:pt x="206" y="3"/>
                    <a:pt x="206" y="3"/>
                    <a:pt x="206" y="3"/>
                  </a:cubicBezTo>
                  <a:cubicBezTo>
                    <a:pt x="206" y="3"/>
                    <a:pt x="206" y="3"/>
                    <a:pt x="206" y="3"/>
                  </a:cubicBezTo>
                  <a:close/>
                  <a:moveTo>
                    <a:pt x="205" y="4"/>
                  </a:moveTo>
                  <a:cubicBezTo>
                    <a:pt x="205" y="4"/>
                    <a:pt x="205" y="4"/>
                    <a:pt x="205" y="4"/>
                  </a:cubicBezTo>
                  <a:cubicBezTo>
                    <a:pt x="205" y="4"/>
                    <a:pt x="205" y="4"/>
                    <a:pt x="205" y="4"/>
                  </a:cubicBezTo>
                  <a:cubicBezTo>
                    <a:pt x="205" y="4"/>
                    <a:pt x="205" y="4"/>
                    <a:pt x="205" y="4"/>
                  </a:cubicBezTo>
                  <a:close/>
                  <a:moveTo>
                    <a:pt x="201" y="5"/>
                  </a:moveTo>
                  <a:cubicBezTo>
                    <a:pt x="201" y="5"/>
                    <a:pt x="201" y="5"/>
                    <a:pt x="201" y="5"/>
                  </a:cubicBezTo>
                  <a:cubicBezTo>
                    <a:pt x="201" y="5"/>
                    <a:pt x="201" y="5"/>
                    <a:pt x="201" y="5"/>
                  </a:cubicBezTo>
                  <a:cubicBezTo>
                    <a:pt x="201" y="5"/>
                    <a:pt x="201" y="5"/>
                    <a:pt x="201" y="5"/>
                  </a:cubicBezTo>
                  <a:cubicBezTo>
                    <a:pt x="201" y="5"/>
                    <a:pt x="201" y="5"/>
                    <a:pt x="201" y="5"/>
                  </a:cubicBezTo>
                  <a:close/>
                  <a:moveTo>
                    <a:pt x="200" y="1"/>
                  </a:moveTo>
                  <a:cubicBezTo>
                    <a:pt x="200" y="1"/>
                    <a:pt x="200" y="1"/>
                    <a:pt x="200" y="1"/>
                  </a:cubicBezTo>
                  <a:cubicBezTo>
                    <a:pt x="200" y="1"/>
                    <a:pt x="200" y="1"/>
                    <a:pt x="200" y="1"/>
                  </a:cubicBezTo>
                  <a:cubicBezTo>
                    <a:pt x="200" y="1"/>
                    <a:pt x="200" y="1"/>
                    <a:pt x="200" y="1"/>
                  </a:cubicBezTo>
                  <a:close/>
                  <a:moveTo>
                    <a:pt x="183" y="5"/>
                  </a:moveTo>
                  <a:cubicBezTo>
                    <a:pt x="183" y="5"/>
                    <a:pt x="183" y="5"/>
                    <a:pt x="183" y="5"/>
                  </a:cubicBezTo>
                  <a:cubicBezTo>
                    <a:pt x="183" y="5"/>
                    <a:pt x="183" y="5"/>
                    <a:pt x="183" y="5"/>
                  </a:cubicBezTo>
                  <a:cubicBezTo>
                    <a:pt x="183" y="5"/>
                    <a:pt x="183" y="5"/>
                    <a:pt x="183" y="5"/>
                  </a:cubicBezTo>
                  <a:cubicBezTo>
                    <a:pt x="183" y="5"/>
                    <a:pt x="182" y="5"/>
                    <a:pt x="183" y="5"/>
                  </a:cubicBezTo>
                  <a:close/>
                  <a:moveTo>
                    <a:pt x="171" y="3"/>
                  </a:moveTo>
                  <a:cubicBezTo>
                    <a:pt x="171" y="2"/>
                    <a:pt x="171" y="2"/>
                    <a:pt x="171" y="3"/>
                  </a:cubicBezTo>
                  <a:cubicBezTo>
                    <a:pt x="171" y="3"/>
                    <a:pt x="171" y="3"/>
                    <a:pt x="171" y="3"/>
                  </a:cubicBezTo>
                  <a:cubicBezTo>
                    <a:pt x="171" y="3"/>
                    <a:pt x="171" y="3"/>
                    <a:pt x="171" y="3"/>
                  </a:cubicBezTo>
                  <a:cubicBezTo>
                    <a:pt x="171" y="3"/>
                    <a:pt x="171" y="3"/>
                    <a:pt x="171" y="3"/>
                  </a:cubicBezTo>
                  <a:close/>
                  <a:moveTo>
                    <a:pt x="157" y="5"/>
                  </a:moveTo>
                  <a:cubicBezTo>
                    <a:pt x="157" y="5"/>
                    <a:pt x="157" y="5"/>
                    <a:pt x="157" y="5"/>
                  </a:cubicBezTo>
                  <a:cubicBezTo>
                    <a:pt x="157" y="5"/>
                    <a:pt x="157" y="5"/>
                    <a:pt x="157" y="5"/>
                  </a:cubicBezTo>
                  <a:cubicBezTo>
                    <a:pt x="157" y="5"/>
                    <a:pt x="157" y="5"/>
                    <a:pt x="157" y="5"/>
                  </a:cubicBezTo>
                  <a:cubicBezTo>
                    <a:pt x="157" y="5"/>
                    <a:pt x="157" y="5"/>
                    <a:pt x="157" y="5"/>
                  </a:cubicBezTo>
                  <a:cubicBezTo>
                    <a:pt x="157" y="5"/>
                    <a:pt x="157" y="5"/>
                    <a:pt x="157" y="5"/>
                  </a:cubicBezTo>
                  <a:close/>
                  <a:moveTo>
                    <a:pt x="149" y="3"/>
                  </a:moveTo>
                  <a:cubicBezTo>
                    <a:pt x="149" y="3"/>
                    <a:pt x="150" y="3"/>
                    <a:pt x="150" y="3"/>
                  </a:cubicBezTo>
                  <a:cubicBezTo>
                    <a:pt x="150" y="3"/>
                    <a:pt x="150" y="3"/>
                    <a:pt x="150" y="3"/>
                  </a:cubicBezTo>
                  <a:cubicBezTo>
                    <a:pt x="150" y="3"/>
                    <a:pt x="150" y="3"/>
                    <a:pt x="149" y="3"/>
                  </a:cubicBezTo>
                  <a:cubicBezTo>
                    <a:pt x="149" y="3"/>
                    <a:pt x="149" y="3"/>
                    <a:pt x="149" y="3"/>
                  </a:cubicBezTo>
                  <a:close/>
                  <a:moveTo>
                    <a:pt x="148" y="5"/>
                  </a:moveTo>
                  <a:cubicBezTo>
                    <a:pt x="148" y="5"/>
                    <a:pt x="148" y="5"/>
                    <a:pt x="148" y="5"/>
                  </a:cubicBezTo>
                  <a:cubicBezTo>
                    <a:pt x="148" y="5"/>
                    <a:pt x="148" y="5"/>
                    <a:pt x="148" y="5"/>
                  </a:cubicBezTo>
                  <a:cubicBezTo>
                    <a:pt x="148" y="5"/>
                    <a:pt x="148" y="5"/>
                    <a:pt x="148" y="4"/>
                  </a:cubicBezTo>
                  <a:cubicBezTo>
                    <a:pt x="148" y="4"/>
                    <a:pt x="148" y="4"/>
                    <a:pt x="148" y="5"/>
                  </a:cubicBezTo>
                  <a:close/>
                  <a:moveTo>
                    <a:pt x="138" y="5"/>
                  </a:moveTo>
                  <a:cubicBezTo>
                    <a:pt x="138" y="5"/>
                    <a:pt x="138" y="5"/>
                    <a:pt x="138" y="5"/>
                  </a:cubicBezTo>
                  <a:cubicBezTo>
                    <a:pt x="138" y="5"/>
                    <a:pt x="138" y="5"/>
                    <a:pt x="138" y="5"/>
                  </a:cubicBezTo>
                  <a:cubicBezTo>
                    <a:pt x="138" y="5"/>
                    <a:pt x="138" y="5"/>
                    <a:pt x="138" y="5"/>
                  </a:cubicBezTo>
                  <a:cubicBezTo>
                    <a:pt x="138" y="5"/>
                    <a:pt x="138" y="5"/>
                    <a:pt x="138" y="5"/>
                  </a:cubicBezTo>
                  <a:close/>
                  <a:moveTo>
                    <a:pt x="135" y="6"/>
                  </a:moveTo>
                  <a:cubicBezTo>
                    <a:pt x="135" y="6"/>
                    <a:pt x="135" y="6"/>
                    <a:pt x="135" y="6"/>
                  </a:cubicBezTo>
                  <a:cubicBezTo>
                    <a:pt x="135" y="5"/>
                    <a:pt x="135" y="5"/>
                    <a:pt x="135" y="5"/>
                  </a:cubicBezTo>
                  <a:cubicBezTo>
                    <a:pt x="135" y="6"/>
                    <a:pt x="135" y="6"/>
                    <a:pt x="135" y="6"/>
                  </a:cubicBezTo>
                  <a:cubicBezTo>
                    <a:pt x="135" y="6"/>
                    <a:pt x="135" y="6"/>
                    <a:pt x="135" y="6"/>
                  </a:cubicBezTo>
                  <a:close/>
                  <a:moveTo>
                    <a:pt x="128" y="3"/>
                  </a:moveTo>
                  <a:cubicBezTo>
                    <a:pt x="128" y="4"/>
                    <a:pt x="128" y="4"/>
                    <a:pt x="128" y="4"/>
                  </a:cubicBezTo>
                  <a:cubicBezTo>
                    <a:pt x="128" y="4"/>
                    <a:pt x="128" y="4"/>
                    <a:pt x="128" y="4"/>
                  </a:cubicBezTo>
                  <a:lnTo>
                    <a:pt x="128" y="3"/>
                  </a:lnTo>
                  <a:close/>
                  <a:moveTo>
                    <a:pt x="125" y="3"/>
                  </a:moveTo>
                  <a:cubicBezTo>
                    <a:pt x="125" y="3"/>
                    <a:pt x="125" y="3"/>
                    <a:pt x="125" y="3"/>
                  </a:cubicBezTo>
                  <a:cubicBezTo>
                    <a:pt x="125" y="3"/>
                    <a:pt x="125" y="3"/>
                    <a:pt x="125" y="3"/>
                  </a:cubicBezTo>
                  <a:cubicBezTo>
                    <a:pt x="125" y="3"/>
                    <a:pt x="125" y="3"/>
                    <a:pt x="125" y="3"/>
                  </a:cubicBezTo>
                  <a:cubicBezTo>
                    <a:pt x="125" y="3"/>
                    <a:pt x="125" y="3"/>
                    <a:pt x="125" y="3"/>
                  </a:cubicBezTo>
                  <a:close/>
                  <a:moveTo>
                    <a:pt x="121" y="4"/>
                  </a:moveTo>
                  <a:cubicBezTo>
                    <a:pt x="121" y="4"/>
                    <a:pt x="121" y="4"/>
                    <a:pt x="121" y="4"/>
                  </a:cubicBezTo>
                  <a:cubicBezTo>
                    <a:pt x="121" y="4"/>
                    <a:pt x="121" y="4"/>
                    <a:pt x="121" y="4"/>
                  </a:cubicBezTo>
                  <a:cubicBezTo>
                    <a:pt x="121" y="4"/>
                    <a:pt x="121" y="4"/>
                    <a:pt x="121" y="4"/>
                  </a:cubicBezTo>
                  <a:cubicBezTo>
                    <a:pt x="121" y="4"/>
                    <a:pt x="121" y="4"/>
                    <a:pt x="121" y="4"/>
                  </a:cubicBezTo>
                  <a:close/>
                  <a:moveTo>
                    <a:pt x="99" y="3"/>
                  </a:moveTo>
                  <a:cubicBezTo>
                    <a:pt x="99" y="3"/>
                    <a:pt x="99" y="3"/>
                    <a:pt x="99" y="3"/>
                  </a:cubicBezTo>
                  <a:cubicBezTo>
                    <a:pt x="99" y="3"/>
                    <a:pt x="99" y="3"/>
                    <a:pt x="100" y="3"/>
                  </a:cubicBezTo>
                  <a:cubicBezTo>
                    <a:pt x="100" y="3"/>
                    <a:pt x="99" y="3"/>
                    <a:pt x="99" y="3"/>
                  </a:cubicBezTo>
                  <a:cubicBezTo>
                    <a:pt x="99" y="3"/>
                    <a:pt x="99" y="3"/>
                    <a:pt x="99" y="3"/>
                  </a:cubicBezTo>
                  <a:close/>
                  <a:moveTo>
                    <a:pt x="91" y="6"/>
                  </a:moveTo>
                  <a:cubicBezTo>
                    <a:pt x="91" y="6"/>
                    <a:pt x="91" y="6"/>
                    <a:pt x="91" y="6"/>
                  </a:cubicBezTo>
                  <a:cubicBezTo>
                    <a:pt x="91" y="6"/>
                    <a:pt x="91" y="6"/>
                    <a:pt x="91" y="6"/>
                  </a:cubicBezTo>
                  <a:cubicBezTo>
                    <a:pt x="91" y="6"/>
                    <a:pt x="91" y="6"/>
                    <a:pt x="91" y="6"/>
                  </a:cubicBezTo>
                  <a:cubicBezTo>
                    <a:pt x="91" y="6"/>
                    <a:pt x="91" y="6"/>
                    <a:pt x="91" y="6"/>
                  </a:cubicBezTo>
                  <a:close/>
                  <a:moveTo>
                    <a:pt x="91" y="5"/>
                  </a:moveTo>
                  <a:cubicBezTo>
                    <a:pt x="91" y="5"/>
                    <a:pt x="91" y="5"/>
                    <a:pt x="91" y="5"/>
                  </a:cubicBezTo>
                  <a:cubicBezTo>
                    <a:pt x="91" y="5"/>
                    <a:pt x="91" y="5"/>
                    <a:pt x="91" y="5"/>
                  </a:cubicBezTo>
                  <a:cubicBezTo>
                    <a:pt x="91" y="5"/>
                    <a:pt x="91" y="5"/>
                    <a:pt x="91" y="5"/>
                  </a:cubicBezTo>
                  <a:cubicBezTo>
                    <a:pt x="91" y="5"/>
                    <a:pt x="91" y="5"/>
                    <a:pt x="91" y="5"/>
                  </a:cubicBezTo>
                  <a:close/>
                  <a:moveTo>
                    <a:pt x="72" y="4"/>
                  </a:moveTo>
                  <a:cubicBezTo>
                    <a:pt x="72" y="4"/>
                    <a:pt x="72" y="4"/>
                    <a:pt x="72" y="4"/>
                  </a:cubicBezTo>
                  <a:cubicBezTo>
                    <a:pt x="72" y="4"/>
                    <a:pt x="72" y="4"/>
                    <a:pt x="72" y="5"/>
                  </a:cubicBezTo>
                  <a:cubicBezTo>
                    <a:pt x="72" y="4"/>
                    <a:pt x="72" y="4"/>
                    <a:pt x="72" y="4"/>
                  </a:cubicBezTo>
                  <a:cubicBezTo>
                    <a:pt x="72" y="4"/>
                    <a:pt x="72" y="4"/>
                    <a:pt x="72" y="4"/>
                  </a:cubicBezTo>
                  <a:close/>
                  <a:moveTo>
                    <a:pt x="210" y="6"/>
                  </a:moveTo>
                  <a:cubicBezTo>
                    <a:pt x="210" y="6"/>
                    <a:pt x="210" y="6"/>
                    <a:pt x="210" y="6"/>
                  </a:cubicBezTo>
                  <a:cubicBezTo>
                    <a:pt x="210" y="5"/>
                    <a:pt x="210" y="5"/>
                    <a:pt x="210" y="5"/>
                  </a:cubicBezTo>
                  <a:lnTo>
                    <a:pt x="210" y="6"/>
                  </a:lnTo>
                  <a:close/>
                  <a:moveTo>
                    <a:pt x="211" y="5"/>
                  </a:moveTo>
                  <a:cubicBezTo>
                    <a:pt x="211" y="5"/>
                    <a:pt x="211" y="5"/>
                    <a:pt x="211" y="5"/>
                  </a:cubicBezTo>
                  <a:cubicBezTo>
                    <a:pt x="211" y="5"/>
                    <a:pt x="211" y="5"/>
                    <a:pt x="211" y="5"/>
                  </a:cubicBezTo>
                  <a:close/>
                  <a:moveTo>
                    <a:pt x="212" y="4"/>
                  </a:moveTo>
                  <a:cubicBezTo>
                    <a:pt x="212" y="4"/>
                    <a:pt x="212" y="4"/>
                    <a:pt x="212" y="4"/>
                  </a:cubicBezTo>
                  <a:cubicBezTo>
                    <a:pt x="212" y="4"/>
                    <a:pt x="212" y="4"/>
                    <a:pt x="212" y="4"/>
                  </a:cubicBezTo>
                  <a:close/>
                  <a:moveTo>
                    <a:pt x="214" y="5"/>
                  </a:moveTo>
                  <a:cubicBezTo>
                    <a:pt x="214" y="5"/>
                    <a:pt x="214" y="5"/>
                    <a:pt x="214" y="5"/>
                  </a:cubicBezTo>
                  <a:cubicBezTo>
                    <a:pt x="214" y="5"/>
                    <a:pt x="214" y="5"/>
                    <a:pt x="214" y="5"/>
                  </a:cubicBezTo>
                  <a:close/>
                  <a:moveTo>
                    <a:pt x="200" y="3"/>
                  </a:moveTo>
                  <a:cubicBezTo>
                    <a:pt x="200" y="3"/>
                    <a:pt x="200" y="3"/>
                    <a:pt x="200" y="3"/>
                  </a:cubicBezTo>
                  <a:cubicBezTo>
                    <a:pt x="199" y="3"/>
                    <a:pt x="199" y="3"/>
                    <a:pt x="199" y="3"/>
                  </a:cubicBezTo>
                  <a:lnTo>
                    <a:pt x="200" y="3"/>
                  </a:lnTo>
                  <a:close/>
                  <a:moveTo>
                    <a:pt x="107" y="2"/>
                  </a:moveTo>
                  <a:cubicBezTo>
                    <a:pt x="107" y="2"/>
                    <a:pt x="107" y="2"/>
                    <a:pt x="107" y="2"/>
                  </a:cubicBezTo>
                  <a:cubicBezTo>
                    <a:pt x="108" y="2"/>
                    <a:pt x="108" y="2"/>
                    <a:pt x="108" y="2"/>
                  </a:cubicBezTo>
                  <a:lnTo>
                    <a:pt x="107" y="2"/>
                  </a:lnTo>
                  <a:close/>
                  <a:moveTo>
                    <a:pt x="94" y="4"/>
                  </a:moveTo>
                  <a:cubicBezTo>
                    <a:pt x="94" y="4"/>
                    <a:pt x="94" y="4"/>
                    <a:pt x="94" y="4"/>
                  </a:cubicBezTo>
                  <a:cubicBezTo>
                    <a:pt x="94" y="4"/>
                    <a:pt x="94" y="4"/>
                    <a:pt x="94" y="4"/>
                  </a:cubicBezTo>
                  <a:close/>
                  <a:moveTo>
                    <a:pt x="93" y="2"/>
                  </a:moveTo>
                  <a:cubicBezTo>
                    <a:pt x="93" y="2"/>
                    <a:pt x="93" y="2"/>
                    <a:pt x="93" y="2"/>
                  </a:cubicBezTo>
                  <a:cubicBezTo>
                    <a:pt x="93" y="2"/>
                    <a:pt x="93" y="2"/>
                    <a:pt x="93" y="2"/>
                  </a:cubicBezTo>
                  <a:close/>
                  <a:moveTo>
                    <a:pt x="82" y="3"/>
                  </a:moveTo>
                  <a:cubicBezTo>
                    <a:pt x="81" y="3"/>
                    <a:pt x="81" y="3"/>
                    <a:pt x="81" y="3"/>
                  </a:cubicBezTo>
                  <a:cubicBezTo>
                    <a:pt x="82" y="3"/>
                    <a:pt x="82" y="3"/>
                    <a:pt x="82" y="3"/>
                  </a:cubicBezTo>
                  <a:close/>
                  <a:moveTo>
                    <a:pt x="182" y="3"/>
                  </a:moveTo>
                  <a:cubicBezTo>
                    <a:pt x="182" y="3"/>
                    <a:pt x="182" y="3"/>
                    <a:pt x="182" y="3"/>
                  </a:cubicBezTo>
                  <a:cubicBezTo>
                    <a:pt x="182" y="3"/>
                    <a:pt x="182" y="3"/>
                    <a:pt x="182" y="3"/>
                  </a:cubicBezTo>
                  <a:cubicBezTo>
                    <a:pt x="182" y="3"/>
                    <a:pt x="182" y="3"/>
                    <a:pt x="182" y="3"/>
                  </a:cubicBezTo>
                  <a:cubicBezTo>
                    <a:pt x="182" y="3"/>
                    <a:pt x="182" y="3"/>
                    <a:pt x="182" y="3"/>
                  </a:cubicBezTo>
                  <a:close/>
                  <a:moveTo>
                    <a:pt x="60" y="3"/>
                  </a:moveTo>
                  <a:cubicBezTo>
                    <a:pt x="60" y="3"/>
                    <a:pt x="60" y="3"/>
                    <a:pt x="60" y="3"/>
                  </a:cubicBezTo>
                  <a:cubicBezTo>
                    <a:pt x="60" y="3"/>
                    <a:pt x="60" y="3"/>
                    <a:pt x="60" y="3"/>
                  </a:cubicBezTo>
                  <a:close/>
                  <a:moveTo>
                    <a:pt x="58" y="5"/>
                  </a:moveTo>
                  <a:cubicBezTo>
                    <a:pt x="58" y="4"/>
                    <a:pt x="58" y="4"/>
                    <a:pt x="58" y="4"/>
                  </a:cubicBezTo>
                  <a:cubicBezTo>
                    <a:pt x="58" y="4"/>
                    <a:pt x="58" y="4"/>
                    <a:pt x="58" y="4"/>
                  </a:cubicBezTo>
                  <a:cubicBezTo>
                    <a:pt x="58" y="4"/>
                    <a:pt x="58" y="4"/>
                    <a:pt x="58" y="4"/>
                  </a:cubicBezTo>
                  <a:cubicBezTo>
                    <a:pt x="58" y="4"/>
                    <a:pt x="58" y="4"/>
                    <a:pt x="58" y="5"/>
                  </a:cubicBezTo>
                  <a:close/>
                  <a:moveTo>
                    <a:pt x="55" y="5"/>
                  </a:moveTo>
                  <a:cubicBezTo>
                    <a:pt x="55" y="5"/>
                    <a:pt x="55" y="5"/>
                    <a:pt x="55" y="5"/>
                  </a:cubicBezTo>
                  <a:cubicBezTo>
                    <a:pt x="55" y="5"/>
                    <a:pt x="55" y="5"/>
                    <a:pt x="55" y="5"/>
                  </a:cubicBezTo>
                  <a:cubicBezTo>
                    <a:pt x="55" y="5"/>
                    <a:pt x="55" y="5"/>
                    <a:pt x="55" y="5"/>
                  </a:cubicBezTo>
                  <a:close/>
                  <a:moveTo>
                    <a:pt x="48" y="4"/>
                  </a:moveTo>
                  <a:cubicBezTo>
                    <a:pt x="48" y="4"/>
                    <a:pt x="48" y="4"/>
                    <a:pt x="48" y="4"/>
                  </a:cubicBezTo>
                  <a:cubicBezTo>
                    <a:pt x="48" y="4"/>
                    <a:pt x="48" y="4"/>
                    <a:pt x="48" y="4"/>
                  </a:cubicBezTo>
                  <a:close/>
                  <a:moveTo>
                    <a:pt x="169" y="4"/>
                  </a:moveTo>
                  <a:cubicBezTo>
                    <a:pt x="169" y="4"/>
                    <a:pt x="169" y="4"/>
                    <a:pt x="169" y="4"/>
                  </a:cubicBezTo>
                  <a:cubicBezTo>
                    <a:pt x="169" y="4"/>
                    <a:pt x="169" y="4"/>
                    <a:pt x="169" y="4"/>
                  </a:cubicBezTo>
                  <a:close/>
                  <a:moveTo>
                    <a:pt x="163" y="1"/>
                  </a:moveTo>
                  <a:cubicBezTo>
                    <a:pt x="163" y="2"/>
                    <a:pt x="163" y="2"/>
                    <a:pt x="163" y="2"/>
                  </a:cubicBezTo>
                  <a:cubicBezTo>
                    <a:pt x="163" y="1"/>
                    <a:pt x="163" y="1"/>
                    <a:pt x="16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36" name="Freeform 105"/>
            <p:cNvSpPr>
              <a:spLocks noEditPoints="1"/>
            </p:cNvSpPr>
            <p:nvPr/>
          </p:nvSpPr>
          <p:spPr bwMode="auto">
            <a:xfrm>
              <a:off x="4490" y="1995"/>
              <a:ext cx="1375" cy="125"/>
            </a:xfrm>
            <a:custGeom>
              <a:avLst/>
              <a:gdLst>
                <a:gd name="T0" fmla="*/ 33 w 102"/>
                <a:gd name="T1" fmla="*/ 7 h 7"/>
                <a:gd name="T2" fmla="*/ 25 w 102"/>
                <a:gd name="T3" fmla="*/ 6 h 7"/>
                <a:gd name="T4" fmla="*/ 21 w 102"/>
                <a:gd name="T5" fmla="*/ 5 h 7"/>
                <a:gd name="T6" fmla="*/ 17 w 102"/>
                <a:gd name="T7" fmla="*/ 6 h 7"/>
                <a:gd name="T8" fmla="*/ 10 w 102"/>
                <a:gd name="T9" fmla="*/ 6 h 7"/>
                <a:gd name="T10" fmla="*/ 4 w 102"/>
                <a:gd name="T11" fmla="*/ 6 h 7"/>
                <a:gd name="T12" fmla="*/ 1 w 102"/>
                <a:gd name="T13" fmla="*/ 3 h 7"/>
                <a:gd name="T14" fmla="*/ 3 w 102"/>
                <a:gd name="T15" fmla="*/ 3 h 7"/>
                <a:gd name="T16" fmla="*/ 8 w 102"/>
                <a:gd name="T17" fmla="*/ 0 h 7"/>
                <a:gd name="T18" fmla="*/ 12 w 102"/>
                <a:gd name="T19" fmla="*/ 2 h 7"/>
                <a:gd name="T20" fmla="*/ 13 w 102"/>
                <a:gd name="T21" fmla="*/ 4 h 7"/>
                <a:gd name="T22" fmla="*/ 18 w 102"/>
                <a:gd name="T23" fmla="*/ 1 h 7"/>
                <a:gd name="T24" fmla="*/ 23 w 102"/>
                <a:gd name="T25" fmla="*/ 0 h 7"/>
                <a:gd name="T26" fmla="*/ 32 w 102"/>
                <a:gd name="T27" fmla="*/ 3 h 7"/>
                <a:gd name="T28" fmla="*/ 36 w 102"/>
                <a:gd name="T29" fmla="*/ 1 h 7"/>
                <a:gd name="T30" fmla="*/ 36 w 102"/>
                <a:gd name="T31" fmla="*/ 4 h 7"/>
                <a:gd name="T32" fmla="*/ 42 w 102"/>
                <a:gd name="T33" fmla="*/ 0 h 7"/>
                <a:gd name="T34" fmla="*/ 47 w 102"/>
                <a:gd name="T35" fmla="*/ 0 h 7"/>
                <a:gd name="T36" fmla="*/ 48 w 102"/>
                <a:gd name="T37" fmla="*/ 3 h 7"/>
                <a:gd name="T38" fmla="*/ 53 w 102"/>
                <a:gd name="T39" fmla="*/ 0 h 7"/>
                <a:gd name="T40" fmla="*/ 58 w 102"/>
                <a:gd name="T41" fmla="*/ 3 h 7"/>
                <a:gd name="T42" fmla="*/ 58 w 102"/>
                <a:gd name="T43" fmla="*/ 5 h 7"/>
                <a:gd name="T44" fmla="*/ 59 w 102"/>
                <a:gd name="T45" fmla="*/ 2 h 7"/>
                <a:gd name="T46" fmla="*/ 62 w 102"/>
                <a:gd name="T47" fmla="*/ 2 h 7"/>
                <a:gd name="T48" fmla="*/ 70 w 102"/>
                <a:gd name="T49" fmla="*/ 2 h 7"/>
                <a:gd name="T50" fmla="*/ 75 w 102"/>
                <a:gd name="T51" fmla="*/ 1 h 7"/>
                <a:gd name="T52" fmla="*/ 81 w 102"/>
                <a:gd name="T53" fmla="*/ 2 h 7"/>
                <a:gd name="T54" fmla="*/ 79 w 102"/>
                <a:gd name="T55" fmla="*/ 0 h 7"/>
                <a:gd name="T56" fmla="*/ 85 w 102"/>
                <a:gd name="T57" fmla="*/ 2 h 7"/>
                <a:gd name="T58" fmla="*/ 87 w 102"/>
                <a:gd name="T59" fmla="*/ 5 h 7"/>
                <a:gd name="T60" fmla="*/ 93 w 102"/>
                <a:gd name="T61" fmla="*/ 1 h 7"/>
                <a:gd name="T62" fmla="*/ 99 w 102"/>
                <a:gd name="T63" fmla="*/ 1 h 7"/>
                <a:gd name="T64" fmla="*/ 101 w 102"/>
                <a:gd name="T65" fmla="*/ 2 h 7"/>
                <a:gd name="T66" fmla="*/ 101 w 102"/>
                <a:gd name="T67" fmla="*/ 6 h 7"/>
                <a:gd name="T68" fmla="*/ 96 w 102"/>
                <a:gd name="T69" fmla="*/ 4 h 7"/>
                <a:gd name="T70" fmla="*/ 86 w 102"/>
                <a:gd name="T71" fmla="*/ 6 h 7"/>
                <a:gd name="T72" fmla="*/ 80 w 102"/>
                <a:gd name="T73" fmla="*/ 7 h 7"/>
                <a:gd name="T74" fmla="*/ 76 w 102"/>
                <a:gd name="T75" fmla="*/ 6 h 7"/>
                <a:gd name="T76" fmla="*/ 72 w 102"/>
                <a:gd name="T77" fmla="*/ 5 h 7"/>
                <a:gd name="T78" fmla="*/ 68 w 102"/>
                <a:gd name="T79" fmla="*/ 6 h 7"/>
                <a:gd name="T80" fmla="*/ 59 w 102"/>
                <a:gd name="T81" fmla="*/ 7 h 7"/>
                <a:gd name="T82" fmla="*/ 53 w 102"/>
                <a:gd name="T83" fmla="*/ 5 h 7"/>
                <a:gd name="T84" fmla="*/ 52 w 102"/>
                <a:gd name="T85" fmla="*/ 6 h 7"/>
                <a:gd name="T86" fmla="*/ 44 w 102"/>
                <a:gd name="T87" fmla="*/ 7 h 7"/>
                <a:gd name="T88" fmla="*/ 34 w 102"/>
                <a:gd name="T89" fmla="*/ 5 h 7"/>
                <a:gd name="T90" fmla="*/ 64 w 102"/>
                <a:gd name="T91" fmla="*/ 3 h 7"/>
                <a:gd name="T92" fmla="*/ 10 w 102"/>
                <a:gd name="T93" fmla="*/ 3 h 7"/>
                <a:gd name="T94" fmla="*/ 10 w 102"/>
                <a:gd name="T95" fmla="*/ 4 h 7"/>
                <a:gd name="T96" fmla="*/ 62 w 102"/>
                <a:gd name="T97" fmla="*/ 6 h 7"/>
                <a:gd name="T98" fmla="*/ 95 w 102"/>
                <a:gd name="T99" fmla="*/ 4 h 7"/>
                <a:gd name="T100" fmla="*/ 83 w 102"/>
                <a:gd name="T101" fmla="*/ 2 h 7"/>
                <a:gd name="T102" fmla="*/ 43 w 102"/>
                <a:gd name="T103" fmla="*/ 6 h 7"/>
                <a:gd name="T104" fmla="*/ 83 w 102"/>
                <a:gd name="T105" fmla="*/ 5 h 7"/>
                <a:gd name="T106" fmla="*/ 74 w 102"/>
                <a:gd name="T107" fmla="*/ 5 h 7"/>
                <a:gd name="T108" fmla="*/ 64 w 102"/>
                <a:gd name="T109" fmla="*/ 5 h 7"/>
                <a:gd name="T110" fmla="*/ 95 w 102"/>
                <a:gd name="T111" fmla="*/ 1 h 7"/>
                <a:gd name="T112" fmla="*/ 32 w 102"/>
                <a:gd name="T113" fmla="*/ 6 h 7"/>
                <a:gd name="T114" fmla="*/ 9 w 102"/>
                <a:gd name="T115" fmla="*/ 2 h 7"/>
                <a:gd name="T116" fmla="*/ 83 w 102"/>
                <a:gd name="T117" fmla="*/ 3 h 7"/>
                <a:gd name="T118" fmla="*/ 53 w 102"/>
                <a:gd name="T119" fmla="*/ 5 h 7"/>
                <a:gd name="T120" fmla="*/ 11 w 102"/>
                <a:gd name="T121" fmla="*/ 1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2" h="7">
                  <a:moveTo>
                    <a:pt x="35" y="3"/>
                  </a:moveTo>
                  <a:cubicBezTo>
                    <a:pt x="35" y="3"/>
                    <a:pt x="35" y="3"/>
                    <a:pt x="35" y="2"/>
                  </a:cubicBezTo>
                  <a:cubicBezTo>
                    <a:pt x="35" y="2"/>
                    <a:pt x="35" y="3"/>
                    <a:pt x="35" y="3"/>
                  </a:cubicBezTo>
                  <a:cubicBezTo>
                    <a:pt x="35" y="3"/>
                    <a:pt x="35" y="2"/>
                    <a:pt x="35" y="2"/>
                  </a:cubicBezTo>
                  <a:cubicBezTo>
                    <a:pt x="35" y="2"/>
                    <a:pt x="35" y="2"/>
                    <a:pt x="35" y="2"/>
                  </a:cubicBezTo>
                  <a:cubicBezTo>
                    <a:pt x="35" y="3"/>
                    <a:pt x="35" y="3"/>
                    <a:pt x="35" y="3"/>
                  </a:cubicBezTo>
                  <a:cubicBezTo>
                    <a:pt x="35" y="3"/>
                    <a:pt x="35" y="3"/>
                    <a:pt x="34" y="3"/>
                  </a:cubicBezTo>
                  <a:cubicBezTo>
                    <a:pt x="34" y="3"/>
                    <a:pt x="34" y="3"/>
                    <a:pt x="34" y="3"/>
                  </a:cubicBezTo>
                  <a:cubicBezTo>
                    <a:pt x="34" y="4"/>
                    <a:pt x="34" y="4"/>
                    <a:pt x="33" y="4"/>
                  </a:cubicBezTo>
                  <a:cubicBezTo>
                    <a:pt x="33" y="5"/>
                    <a:pt x="33" y="5"/>
                    <a:pt x="33" y="6"/>
                  </a:cubicBezTo>
                  <a:cubicBezTo>
                    <a:pt x="33" y="6"/>
                    <a:pt x="33" y="7"/>
                    <a:pt x="33" y="7"/>
                  </a:cubicBezTo>
                  <a:cubicBezTo>
                    <a:pt x="32" y="7"/>
                    <a:pt x="31" y="7"/>
                    <a:pt x="30" y="7"/>
                  </a:cubicBezTo>
                  <a:cubicBezTo>
                    <a:pt x="30" y="7"/>
                    <a:pt x="29" y="7"/>
                    <a:pt x="29" y="7"/>
                  </a:cubicBezTo>
                  <a:cubicBezTo>
                    <a:pt x="29" y="6"/>
                    <a:pt x="29" y="6"/>
                    <a:pt x="29" y="6"/>
                  </a:cubicBezTo>
                  <a:cubicBezTo>
                    <a:pt x="29" y="6"/>
                    <a:pt x="29" y="6"/>
                    <a:pt x="28" y="6"/>
                  </a:cubicBezTo>
                  <a:cubicBezTo>
                    <a:pt x="28" y="6"/>
                    <a:pt x="28" y="6"/>
                    <a:pt x="28" y="6"/>
                  </a:cubicBezTo>
                  <a:cubicBezTo>
                    <a:pt x="28" y="6"/>
                    <a:pt x="28" y="6"/>
                    <a:pt x="28" y="6"/>
                  </a:cubicBezTo>
                  <a:cubicBezTo>
                    <a:pt x="28" y="6"/>
                    <a:pt x="27" y="6"/>
                    <a:pt x="27" y="6"/>
                  </a:cubicBezTo>
                  <a:cubicBezTo>
                    <a:pt x="27" y="6"/>
                    <a:pt x="27" y="6"/>
                    <a:pt x="26" y="6"/>
                  </a:cubicBezTo>
                  <a:cubicBezTo>
                    <a:pt x="26" y="6"/>
                    <a:pt x="26" y="6"/>
                    <a:pt x="26" y="6"/>
                  </a:cubicBezTo>
                  <a:cubicBezTo>
                    <a:pt x="26" y="6"/>
                    <a:pt x="26" y="6"/>
                    <a:pt x="26" y="6"/>
                  </a:cubicBezTo>
                  <a:cubicBezTo>
                    <a:pt x="25" y="6"/>
                    <a:pt x="25" y="6"/>
                    <a:pt x="25" y="6"/>
                  </a:cubicBezTo>
                  <a:cubicBezTo>
                    <a:pt x="25" y="6"/>
                    <a:pt x="25" y="7"/>
                    <a:pt x="25" y="7"/>
                  </a:cubicBezTo>
                  <a:cubicBezTo>
                    <a:pt x="25" y="7"/>
                    <a:pt x="24" y="7"/>
                    <a:pt x="24" y="7"/>
                  </a:cubicBezTo>
                  <a:cubicBezTo>
                    <a:pt x="24" y="7"/>
                    <a:pt x="23" y="7"/>
                    <a:pt x="23" y="6"/>
                  </a:cubicBezTo>
                  <a:cubicBezTo>
                    <a:pt x="23" y="6"/>
                    <a:pt x="23" y="6"/>
                    <a:pt x="23" y="6"/>
                  </a:cubicBezTo>
                  <a:cubicBezTo>
                    <a:pt x="23" y="6"/>
                    <a:pt x="23" y="6"/>
                    <a:pt x="23" y="6"/>
                  </a:cubicBezTo>
                  <a:cubicBezTo>
                    <a:pt x="23" y="6"/>
                    <a:pt x="23" y="6"/>
                    <a:pt x="23" y="6"/>
                  </a:cubicBezTo>
                  <a:cubicBezTo>
                    <a:pt x="23" y="7"/>
                    <a:pt x="22" y="7"/>
                    <a:pt x="22" y="7"/>
                  </a:cubicBezTo>
                  <a:cubicBezTo>
                    <a:pt x="22" y="7"/>
                    <a:pt x="22" y="7"/>
                    <a:pt x="21" y="7"/>
                  </a:cubicBezTo>
                  <a:cubicBezTo>
                    <a:pt x="21" y="7"/>
                    <a:pt x="21" y="7"/>
                    <a:pt x="21" y="7"/>
                  </a:cubicBezTo>
                  <a:cubicBezTo>
                    <a:pt x="21" y="6"/>
                    <a:pt x="20" y="6"/>
                    <a:pt x="20" y="6"/>
                  </a:cubicBezTo>
                  <a:cubicBezTo>
                    <a:pt x="20" y="6"/>
                    <a:pt x="20" y="5"/>
                    <a:pt x="21" y="5"/>
                  </a:cubicBezTo>
                  <a:cubicBezTo>
                    <a:pt x="21" y="5"/>
                    <a:pt x="21" y="5"/>
                    <a:pt x="22" y="5"/>
                  </a:cubicBezTo>
                  <a:cubicBezTo>
                    <a:pt x="21" y="5"/>
                    <a:pt x="21" y="5"/>
                    <a:pt x="21" y="5"/>
                  </a:cubicBezTo>
                  <a:cubicBezTo>
                    <a:pt x="21" y="5"/>
                    <a:pt x="21" y="5"/>
                    <a:pt x="21" y="5"/>
                  </a:cubicBezTo>
                  <a:cubicBezTo>
                    <a:pt x="21" y="4"/>
                    <a:pt x="20" y="4"/>
                    <a:pt x="19" y="4"/>
                  </a:cubicBezTo>
                  <a:cubicBezTo>
                    <a:pt x="18" y="4"/>
                    <a:pt x="18" y="5"/>
                    <a:pt x="18" y="5"/>
                  </a:cubicBezTo>
                  <a:cubicBezTo>
                    <a:pt x="18" y="5"/>
                    <a:pt x="18" y="5"/>
                    <a:pt x="18" y="5"/>
                  </a:cubicBezTo>
                  <a:cubicBezTo>
                    <a:pt x="18" y="5"/>
                    <a:pt x="18" y="6"/>
                    <a:pt x="18" y="6"/>
                  </a:cubicBezTo>
                  <a:cubicBezTo>
                    <a:pt x="18" y="6"/>
                    <a:pt x="18" y="6"/>
                    <a:pt x="18" y="6"/>
                  </a:cubicBezTo>
                  <a:cubicBezTo>
                    <a:pt x="18" y="6"/>
                    <a:pt x="18" y="6"/>
                    <a:pt x="18" y="6"/>
                  </a:cubicBezTo>
                  <a:cubicBezTo>
                    <a:pt x="18" y="7"/>
                    <a:pt x="18" y="7"/>
                    <a:pt x="18" y="7"/>
                  </a:cubicBezTo>
                  <a:cubicBezTo>
                    <a:pt x="17" y="7"/>
                    <a:pt x="17" y="7"/>
                    <a:pt x="17" y="6"/>
                  </a:cubicBezTo>
                  <a:cubicBezTo>
                    <a:pt x="16" y="6"/>
                    <a:pt x="16" y="6"/>
                    <a:pt x="16" y="6"/>
                  </a:cubicBezTo>
                  <a:cubicBezTo>
                    <a:pt x="16" y="7"/>
                    <a:pt x="16" y="7"/>
                    <a:pt x="16" y="7"/>
                  </a:cubicBezTo>
                  <a:cubicBezTo>
                    <a:pt x="15" y="7"/>
                    <a:pt x="15" y="7"/>
                    <a:pt x="15" y="6"/>
                  </a:cubicBezTo>
                  <a:cubicBezTo>
                    <a:pt x="14" y="6"/>
                    <a:pt x="14" y="6"/>
                    <a:pt x="14" y="6"/>
                  </a:cubicBezTo>
                  <a:cubicBezTo>
                    <a:pt x="13" y="6"/>
                    <a:pt x="13" y="6"/>
                    <a:pt x="13" y="6"/>
                  </a:cubicBezTo>
                  <a:cubicBezTo>
                    <a:pt x="13" y="6"/>
                    <a:pt x="12" y="6"/>
                    <a:pt x="12" y="6"/>
                  </a:cubicBezTo>
                  <a:cubicBezTo>
                    <a:pt x="12" y="5"/>
                    <a:pt x="11" y="5"/>
                    <a:pt x="11" y="4"/>
                  </a:cubicBezTo>
                  <a:cubicBezTo>
                    <a:pt x="11" y="4"/>
                    <a:pt x="11" y="4"/>
                    <a:pt x="11" y="4"/>
                  </a:cubicBezTo>
                  <a:cubicBezTo>
                    <a:pt x="10" y="5"/>
                    <a:pt x="10" y="5"/>
                    <a:pt x="10" y="5"/>
                  </a:cubicBezTo>
                  <a:cubicBezTo>
                    <a:pt x="10" y="5"/>
                    <a:pt x="10" y="6"/>
                    <a:pt x="10" y="6"/>
                  </a:cubicBezTo>
                  <a:cubicBezTo>
                    <a:pt x="10" y="6"/>
                    <a:pt x="10" y="6"/>
                    <a:pt x="10" y="6"/>
                  </a:cubicBezTo>
                  <a:cubicBezTo>
                    <a:pt x="10" y="6"/>
                    <a:pt x="11" y="6"/>
                    <a:pt x="11" y="6"/>
                  </a:cubicBezTo>
                  <a:cubicBezTo>
                    <a:pt x="11" y="6"/>
                    <a:pt x="11" y="6"/>
                    <a:pt x="11" y="6"/>
                  </a:cubicBezTo>
                  <a:cubicBezTo>
                    <a:pt x="11" y="6"/>
                    <a:pt x="10" y="7"/>
                    <a:pt x="10" y="6"/>
                  </a:cubicBezTo>
                  <a:cubicBezTo>
                    <a:pt x="9" y="6"/>
                    <a:pt x="9" y="6"/>
                    <a:pt x="8" y="6"/>
                  </a:cubicBezTo>
                  <a:cubicBezTo>
                    <a:pt x="8" y="6"/>
                    <a:pt x="8" y="6"/>
                    <a:pt x="8" y="6"/>
                  </a:cubicBezTo>
                  <a:cubicBezTo>
                    <a:pt x="7" y="6"/>
                    <a:pt x="7" y="6"/>
                    <a:pt x="7" y="6"/>
                  </a:cubicBezTo>
                  <a:cubicBezTo>
                    <a:pt x="7" y="6"/>
                    <a:pt x="7" y="6"/>
                    <a:pt x="7" y="6"/>
                  </a:cubicBezTo>
                  <a:cubicBezTo>
                    <a:pt x="7" y="7"/>
                    <a:pt x="6" y="7"/>
                    <a:pt x="6" y="7"/>
                  </a:cubicBezTo>
                  <a:cubicBezTo>
                    <a:pt x="6" y="7"/>
                    <a:pt x="6" y="7"/>
                    <a:pt x="6" y="7"/>
                  </a:cubicBezTo>
                  <a:cubicBezTo>
                    <a:pt x="5" y="7"/>
                    <a:pt x="5" y="7"/>
                    <a:pt x="4" y="7"/>
                  </a:cubicBezTo>
                  <a:cubicBezTo>
                    <a:pt x="4" y="6"/>
                    <a:pt x="4" y="6"/>
                    <a:pt x="4" y="6"/>
                  </a:cubicBezTo>
                  <a:cubicBezTo>
                    <a:pt x="5" y="6"/>
                    <a:pt x="4" y="5"/>
                    <a:pt x="4" y="5"/>
                  </a:cubicBezTo>
                  <a:cubicBezTo>
                    <a:pt x="4" y="5"/>
                    <a:pt x="3" y="5"/>
                    <a:pt x="3" y="5"/>
                  </a:cubicBezTo>
                  <a:cubicBezTo>
                    <a:pt x="3" y="5"/>
                    <a:pt x="3" y="5"/>
                    <a:pt x="3" y="5"/>
                  </a:cubicBezTo>
                  <a:cubicBezTo>
                    <a:pt x="3" y="6"/>
                    <a:pt x="2" y="6"/>
                    <a:pt x="2" y="6"/>
                  </a:cubicBezTo>
                  <a:cubicBezTo>
                    <a:pt x="2" y="6"/>
                    <a:pt x="2" y="5"/>
                    <a:pt x="2" y="5"/>
                  </a:cubicBezTo>
                  <a:cubicBezTo>
                    <a:pt x="2" y="5"/>
                    <a:pt x="2" y="5"/>
                    <a:pt x="2" y="4"/>
                  </a:cubicBezTo>
                  <a:cubicBezTo>
                    <a:pt x="2" y="5"/>
                    <a:pt x="2" y="5"/>
                    <a:pt x="2" y="5"/>
                  </a:cubicBezTo>
                  <a:cubicBezTo>
                    <a:pt x="2" y="4"/>
                    <a:pt x="2" y="4"/>
                    <a:pt x="2" y="4"/>
                  </a:cubicBezTo>
                  <a:cubicBezTo>
                    <a:pt x="3" y="4"/>
                    <a:pt x="3" y="4"/>
                    <a:pt x="3" y="4"/>
                  </a:cubicBezTo>
                  <a:cubicBezTo>
                    <a:pt x="3" y="3"/>
                    <a:pt x="2" y="3"/>
                    <a:pt x="2" y="3"/>
                  </a:cubicBezTo>
                  <a:cubicBezTo>
                    <a:pt x="1" y="3"/>
                    <a:pt x="1" y="3"/>
                    <a:pt x="1" y="3"/>
                  </a:cubicBezTo>
                  <a:cubicBezTo>
                    <a:pt x="1" y="3"/>
                    <a:pt x="1" y="3"/>
                    <a:pt x="1" y="3"/>
                  </a:cubicBezTo>
                  <a:cubicBezTo>
                    <a:pt x="1" y="2"/>
                    <a:pt x="1" y="2"/>
                    <a:pt x="0" y="2"/>
                  </a:cubicBezTo>
                  <a:cubicBezTo>
                    <a:pt x="0" y="2"/>
                    <a:pt x="0" y="2"/>
                    <a:pt x="0" y="1"/>
                  </a:cubicBezTo>
                  <a:cubicBezTo>
                    <a:pt x="0" y="2"/>
                    <a:pt x="0" y="2"/>
                    <a:pt x="0" y="2"/>
                  </a:cubicBezTo>
                  <a:cubicBezTo>
                    <a:pt x="0" y="1"/>
                    <a:pt x="0" y="1"/>
                    <a:pt x="0" y="1"/>
                  </a:cubicBezTo>
                  <a:cubicBezTo>
                    <a:pt x="0" y="1"/>
                    <a:pt x="1" y="1"/>
                    <a:pt x="1" y="1"/>
                  </a:cubicBezTo>
                  <a:cubicBezTo>
                    <a:pt x="1" y="1"/>
                    <a:pt x="1" y="1"/>
                    <a:pt x="1" y="1"/>
                  </a:cubicBezTo>
                  <a:cubicBezTo>
                    <a:pt x="1" y="2"/>
                    <a:pt x="1" y="2"/>
                    <a:pt x="2" y="1"/>
                  </a:cubicBezTo>
                  <a:cubicBezTo>
                    <a:pt x="2" y="1"/>
                    <a:pt x="2" y="1"/>
                    <a:pt x="2" y="1"/>
                  </a:cubicBezTo>
                  <a:cubicBezTo>
                    <a:pt x="2" y="2"/>
                    <a:pt x="2" y="2"/>
                    <a:pt x="3" y="2"/>
                  </a:cubicBezTo>
                  <a:cubicBezTo>
                    <a:pt x="3" y="2"/>
                    <a:pt x="3" y="2"/>
                    <a:pt x="3" y="3"/>
                  </a:cubicBezTo>
                  <a:cubicBezTo>
                    <a:pt x="4" y="3"/>
                    <a:pt x="4" y="3"/>
                    <a:pt x="4" y="3"/>
                  </a:cubicBezTo>
                  <a:cubicBezTo>
                    <a:pt x="4" y="3"/>
                    <a:pt x="4" y="3"/>
                    <a:pt x="4" y="3"/>
                  </a:cubicBezTo>
                  <a:cubicBezTo>
                    <a:pt x="5" y="3"/>
                    <a:pt x="5" y="3"/>
                    <a:pt x="5" y="3"/>
                  </a:cubicBezTo>
                  <a:cubicBezTo>
                    <a:pt x="5" y="3"/>
                    <a:pt x="5" y="2"/>
                    <a:pt x="5" y="2"/>
                  </a:cubicBezTo>
                  <a:cubicBezTo>
                    <a:pt x="5" y="2"/>
                    <a:pt x="6" y="2"/>
                    <a:pt x="6" y="2"/>
                  </a:cubicBezTo>
                  <a:cubicBezTo>
                    <a:pt x="6" y="2"/>
                    <a:pt x="6" y="1"/>
                    <a:pt x="6" y="1"/>
                  </a:cubicBezTo>
                  <a:cubicBezTo>
                    <a:pt x="6" y="1"/>
                    <a:pt x="6" y="1"/>
                    <a:pt x="6" y="1"/>
                  </a:cubicBezTo>
                  <a:cubicBezTo>
                    <a:pt x="6" y="1"/>
                    <a:pt x="6" y="1"/>
                    <a:pt x="6" y="1"/>
                  </a:cubicBezTo>
                  <a:cubicBezTo>
                    <a:pt x="7" y="1"/>
                    <a:pt x="7" y="1"/>
                    <a:pt x="7" y="0"/>
                  </a:cubicBezTo>
                  <a:cubicBezTo>
                    <a:pt x="7" y="0"/>
                    <a:pt x="8" y="0"/>
                    <a:pt x="8" y="0"/>
                  </a:cubicBezTo>
                  <a:cubicBezTo>
                    <a:pt x="8" y="0"/>
                    <a:pt x="8" y="0"/>
                    <a:pt x="8" y="0"/>
                  </a:cubicBezTo>
                  <a:cubicBezTo>
                    <a:pt x="8" y="0"/>
                    <a:pt x="9" y="0"/>
                    <a:pt x="9" y="0"/>
                  </a:cubicBezTo>
                  <a:cubicBezTo>
                    <a:pt x="9" y="0"/>
                    <a:pt x="9" y="0"/>
                    <a:pt x="9" y="1"/>
                  </a:cubicBezTo>
                  <a:cubicBezTo>
                    <a:pt x="9" y="1"/>
                    <a:pt x="9" y="1"/>
                    <a:pt x="10" y="1"/>
                  </a:cubicBezTo>
                  <a:cubicBezTo>
                    <a:pt x="10" y="1"/>
                    <a:pt x="10" y="0"/>
                    <a:pt x="11" y="0"/>
                  </a:cubicBezTo>
                  <a:cubicBezTo>
                    <a:pt x="11" y="0"/>
                    <a:pt x="11" y="0"/>
                    <a:pt x="11" y="0"/>
                  </a:cubicBezTo>
                  <a:cubicBezTo>
                    <a:pt x="11" y="0"/>
                    <a:pt x="11" y="1"/>
                    <a:pt x="12" y="0"/>
                  </a:cubicBezTo>
                  <a:cubicBezTo>
                    <a:pt x="12" y="0"/>
                    <a:pt x="13" y="0"/>
                    <a:pt x="13" y="0"/>
                  </a:cubicBezTo>
                  <a:cubicBezTo>
                    <a:pt x="13" y="0"/>
                    <a:pt x="13" y="1"/>
                    <a:pt x="13" y="1"/>
                  </a:cubicBezTo>
                  <a:cubicBezTo>
                    <a:pt x="13" y="1"/>
                    <a:pt x="13" y="1"/>
                    <a:pt x="13" y="1"/>
                  </a:cubicBezTo>
                  <a:cubicBezTo>
                    <a:pt x="13" y="2"/>
                    <a:pt x="13" y="2"/>
                    <a:pt x="13" y="2"/>
                  </a:cubicBezTo>
                  <a:cubicBezTo>
                    <a:pt x="13" y="2"/>
                    <a:pt x="12" y="2"/>
                    <a:pt x="12" y="2"/>
                  </a:cubicBezTo>
                  <a:cubicBezTo>
                    <a:pt x="12" y="2"/>
                    <a:pt x="12" y="2"/>
                    <a:pt x="12" y="2"/>
                  </a:cubicBezTo>
                  <a:cubicBezTo>
                    <a:pt x="12" y="2"/>
                    <a:pt x="11" y="2"/>
                    <a:pt x="11" y="2"/>
                  </a:cubicBezTo>
                  <a:cubicBezTo>
                    <a:pt x="11" y="3"/>
                    <a:pt x="11" y="3"/>
                    <a:pt x="11" y="3"/>
                  </a:cubicBezTo>
                  <a:cubicBezTo>
                    <a:pt x="12" y="4"/>
                    <a:pt x="12" y="4"/>
                    <a:pt x="12" y="4"/>
                  </a:cubicBezTo>
                  <a:cubicBezTo>
                    <a:pt x="12" y="5"/>
                    <a:pt x="12" y="5"/>
                    <a:pt x="13" y="5"/>
                  </a:cubicBezTo>
                  <a:cubicBezTo>
                    <a:pt x="13" y="5"/>
                    <a:pt x="13" y="5"/>
                    <a:pt x="13" y="5"/>
                  </a:cubicBezTo>
                  <a:cubicBezTo>
                    <a:pt x="14" y="5"/>
                    <a:pt x="14" y="5"/>
                    <a:pt x="14" y="5"/>
                  </a:cubicBezTo>
                  <a:cubicBezTo>
                    <a:pt x="14" y="5"/>
                    <a:pt x="14" y="5"/>
                    <a:pt x="14" y="5"/>
                  </a:cubicBezTo>
                  <a:cubicBezTo>
                    <a:pt x="15" y="5"/>
                    <a:pt x="15" y="5"/>
                    <a:pt x="15" y="5"/>
                  </a:cubicBezTo>
                  <a:cubicBezTo>
                    <a:pt x="15" y="5"/>
                    <a:pt x="14" y="5"/>
                    <a:pt x="14" y="5"/>
                  </a:cubicBezTo>
                  <a:cubicBezTo>
                    <a:pt x="14" y="5"/>
                    <a:pt x="14" y="4"/>
                    <a:pt x="13" y="4"/>
                  </a:cubicBezTo>
                  <a:cubicBezTo>
                    <a:pt x="13" y="4"/>
                    <a:pt x="13" y="4"/>
                    <a:pt x="13" y="3"/>
                  </a:cubicBezTo>
                  <a:cubicBezTo>
                    <a:pt x="13" y="3"/>
                    <a:pt x="14" y="3"/>
                    <a:pt x="13" y="2"/>
                  </a:cubicBezTo>
                  <a:cubicBezTo>
                    <a:pt x="13" y="2"/>
                    <a:pt x="13" y="2"/>
                    <a:pt x="13" y="2"/>
                  </a:cubicBezTo>
                  <a:cubicBezTo>
                    <a:pt x="13" y="2"/>
                    <a:pt x="14" y="2"/>
                    <a:pt x="14" y="2"/>
                  </a:cubicBezTo>
                  <a:cubicBezTo>
                    <a:pt x="14" y="1"/>
                    <a:pt x="15" y="1"/>
                    <a:pt x="15" y="2"/>
                  </a:cubicBezTo>
                  <a:cubicBezTo>
                    <a:pt x="15" y="2"/>
                    <a:pt x="16" y="2"/>
                    <a:pt x="16" y="3"/>
                  </a:cubicBezTo>
                  <a:cubicBezTo>
                    <a:pt x="17" y="3"/>
                    <a:pt x="17" y="3"/>
                    <a:pt x="17" y="3"/>
                  </a:cubicBezTo>
                  <a:cubicBezTo>
                    <a:pt x="17" y="3"/>
                    <a:pt x="17" y="3"/>
                    <a:pt x="17" y="3"/>
                  </a:cubicBezTo>
                  <a:cubicBezTo>
                    <a:pt x="17" y="3"/>
                    <a:pt x="17" y="3"/>
                    <a:pt x="17" y="3"/>
                  </a:cubicBezTo>
                  <a:cubicBezTo>
                    <a:pt x="17" y="3"/>
                    <a:pt x="17" y="3"/>
                    <a:pt x="17" y="3"/>
                  </a:cubicBezTo>
                  <a:cubicBezTo>
                    <a:pt x="17" y="2"/>
                    <a:pt x="17" y="1"/>
                    <a:pt x="18" y="1"/>
                  </a:cubicBezTo>
                  <a:cubicBezTo>
                    <a:pt x="18" y="1"/>
                    <a:pt x="18" y="1"/>
                    <a:pt x="18" y="1"/>
                  </a:cubicBezTo>
                  <a:cubicBezTo>
                    <a:pt x="18" y="1"/>
                    <a:pt x="19" y="1"/>
                    <a:pt x="19" y="0"/>
                  </a:cubicBezTo>
                  <a:cubicBezTo>
                    <a:pt x="19" y="0"/>
                    <a:pt x="19" y="0"/>
                    <a:pt x="19" y="0"/>
                  </a:cubicBezTo>
                  <a:cubicBezTo>
                    <a:pt x="19" y="1"/>
                    <a:pt x="19" y="1"/>
                    <a:pt x="19" y="1"/>
                  </a:cubicBezTo>
                  <a:cubicBezTo>
                    <a:pt x="19" y="1"/>
                    <a:pt x="19" y="1"/>
                    <a:pt x="19" y="2"/>
                  </a:cubicBezTo>
                  <a:cubicBezTo>
                    <a:pt x="19" y="2"/>
                    <a:pt x="19" y="2"/>
                    <a:pt x="19" y="2"/>
                  </a:cubicBezTo>
                  <a:cubicBezTo>
                    <a:pt x="19" y="2"/>
                    <a:pt x="19" y="2"/>
                    <a:pt x="20" y="2"/>
                  </a:cubicBezTo>
                  <a:cubicBezTo>
                    <a:pt x="20" y="2"/>
                    <a:pt x="20" y="2"/>
                    <a:pt x="20" y="2"/>
                  </a:cubicBezTo>
                  <a:cubicBezTo>
                    <a:pt x="20" y="1"/>
                    <a:pt x="20" y="1"/>
                    <a:pt x="21" y="1"/>
                  </a:cubicBezTo>
                  <a:cubicBezTo>
                    <a:pt x="21" y="1"/>
                    <a:pt x="22" y="0"/>
                    <a:pt x="22" y="0"/>
                  </a:cubicBezTo>
                  <a:cubicBezTo>
                    <a:pt x="22" y="0"/>
                    <a:pt x="23" y="0"/>
                    <a:pt x="23" y="0"/>
                  </a:cubicBezTo>
                  <a:cubicBezTo>
                    <a:pt x="23" y="0"/>
                    <a:pt x="23" y="0"/>
                    <a:pt x="23" y="0"/>
                  </a:cubicBezTo>
                  <a:cubicBezTo>
                    <a:pt x="23" y="0"/>
                    <a:pt x="23" y="1"/>
                    <a:pt x="23" y="1"/>
                  </a:cubicBezTo>
                  <a:cubicBezTo>
                    <a:pt x="23" y="1"/>
                    <a:pt x="23" y="1"/>
                    <a:pt x="23" y="1"/>
                  </a:cubicBezTo>
                  <a:cubicBezTo>
                    <a:pt x="23" y="1"/>
                    <a:pt x="23" y="2"/>
                    <a:pt x="24" y="2"/>
                  </a:cubicBezTo>
                  <a:cubicBezTo>
                    <a:pt x="24" y="2"/>
                    <a:pt x="25" y="2"/>
                    <a:pt x="25" y="2"/>
                  </a:cubicBezTo>
                  <a:cubicBezTo>
                    <a:pt x="25" y="2"/>
                    <a:pt x="26" y="3"/>
                    <a:pt x="26" y="4"/>
                  </a:cubicBezTo>
                  <a:cubicBezTo>
                    <a:pt x="26" y="4"/>
                    <a:pt x="26" y="4"/>
                    <a:pt x="26" y="4"/>
                  </a:cubicBezTo>
                  <a:cubicBezTo>
                    <a:pt x="27" y="4"/>
                    <a:pt x="28" y="4"/>
                    <a:pt x="29" y="4"/>
                  </a:cubicBezTo>
                  <a:cubicBezTo>
                    <a:pt x="30" y="3"/>
                    <a:pt x="30" y="4"/>
                    <a:pt x="31" y="3"/>
                  </a:cubicBezTo>
                  <a:cubicBezTo>
                    <a:pt x="31" y="3"/>
                    <a:pt x="31" y="3"/>
                    <a:pt x="32" y="4"/>
                  </a:cubicBezTo>
                  <a:cubicBezTo>
                    <a:pt x="32" y="4"/>
                    <a:pt x="32" y="4"/>
                    <a:pt x="32" y="3"/>
                  </a:cubicBezTo>
                  <a:cubicBezTo>
                    <a:pt x="32" y="3"/>
                    <a:pt x="32" y="3"/>
                    <a:pt x="32" y="3"/>
                  </a:cubicBezTo>
                  <a:cubicBezTo>
                    <a:pt x="33" y="2"/>
                    <a:pt x="33" y="2"/>
                    <a:pt x="33" y="2"/>
                  </a:cubicBezTo>
                  <a:cubicBezTo>
                    <a:pt x="32" y="1"/>
                    <a:pt x="32" y="1"/>
                    <a:pt x="32" y="1"/>
                  </a:cubicBezTo>
                  <a:cubicBezTo>
                    <a:pt x="32" y="1"/>
                    <a:pt x="32" y="1"/>
                    <a:pt x="32" y="1"/>
                  </a:cubicBezTo>
                  <a:cubicBezTo>
                    <a:pt x="32" y="1"/>
                    <a:pt x="32" y="0"/>
                    <a:pt x="32" y="0"/>
                  </a:cubicBezTo>
                  <a:cubicBezTo>
                    <a:pt x="32" y="0"/>
                    <a:pt x="33" y="0"/>
                    <a:pt x="33" y="1"/>
                  </a:cubicBezTo>
                  <a:cubicBezTo>
                    <a:pt x="33" y="1"/>
                    <a:pt x="33" y="1"/>
                    <a:pt x="33" y="1"/>
                  </a:cubicBezTo>
                  <a:cubicBezTo>
                    <a:pt x="34" y="1"/>
                    <a:pt x="34" y="1"/>
                    <a:pt x="34" y="1"/>
                  </a:cubicBezTo>
                  <a:cubicBezTo>
                    <a:pt x="34" y="1"/>
                    <a:pt x="35" y="0"/>
                    <a:pt x="35" y="0"/>
                  </a:cubicBezTo>
                  <a:cubicBezTo>
                    <a:pt x="35" y="0"/>
                    <a:pt x="35" y="0"/>
                    <a:pt x="36" y="0"/>
                  </a:cubicBezTo>
                  <a:cubicBezTo>
                    <a:pt x="36" y="0"/>
                    <a:pt x="36" y="0"/>
                    <a:pt x="36" y="1"/>
                  </a:cubicBezTo>
                  <a:cubicBezTo>
                    <a:pt x="36" y="1"/>
                    <a:pt x="36" y="1"/>
                    <a:pt x="36" y="1"/>
                  </a:cubicBezTo>
                  <a:cubicBezTo>
                    <a:pt x="35" y="1"/>
                    <a:pt x="35" y="1"/>
                    <a:pt x="35" y="1"/>
                  </a:cubicBezTo>
                  <a:cubicBezTo>
                    <a:pt x="35" y="1"/>
                    <a:pt x="34" y="1"/>
                    <a:pt x="34" y="1"/>
                  </a:cubicBezTo>
                  <a:cubicBezTo>
                    <a:pt x="35" y="1"/>
                    <a:pt x="35" y="1"/>
                    <a:pt x="35" y="1"/>
                  </a:cubicBezTo>
                  <a:cubicBezTo>
                    <a:pt x="35" y="1"/>
                    <a:pt x="35" y="2"/>
                    <a:pt x="35" y="1"/>
                  </a:cubicBezTo>
                  <a:cubicBezTo>
                    <a:pt x="36" y="1"/>
                    <a:pt x="37" y="1"/>
                    <a:pt x="37" y="1"/>
                  </a:cubicBezTo>
                  <a:cubicBezTo>
                    <a:pt x="37" y="1"/>
                    <a:pt x="38" y="1"/>
                    <a:pt x="38" y="1"/>
                  </a:cubicBezTo>
                  <a:cubicBezTo>
                    <a:pt x="38" y="1"/>
                    <a:pt x="37" y="1"/>
                    <a:pt x="37" y="1"/>
                  </a:cubicBezTo>
                  <a:cubicBezTo>
                    <a:pt x="37" y="2"/>
                    <a:pt x="37" y="2"/>
                    <a:pt x="37" y="2"/>
                  </a:cubicBezTo>
                  <a:cubicBezTo>
                    <a:pt x="37" y="2"/>
                    <a:pt x="37" y="2"/>
                    <a:pt x="37" y="3"/>
                  </a:cubicBezTo>
                  <a:cubicBezTo>
                    <a:pt x="37" y="3"/>
                    <a:pt x="36" y="3"/>
                    <a:pt x="36" y="4"/>
                  </a:cubicBezTo>
                  <a:cubicBezTo>
                    <a:pt x="36" y="4"/>
                    <a:pt x="36" y="4"/>
                    <a:pt x="36" y="4"/>
                  </a:cubicBezTo>
                  <a:cubicBezTo>
                    <a:pt x="37" y="4"/>
                    <a:pt x="37" y="4"/>
                    <a:pt x="37" y="4"/>
                  </a:cubicBezTo>
                  <a:cubicBezTo>
                    <a:pt x="37" y="3"/>
                    <a:pt x="37" y="3"/>
                    <a:pt x="38" y="3"/>
                  </a:cubicBezTo>
                  <a:cubicBezTo>
                    <a:pt x="38" y="3"/>
                    <a:pt x="38" y="3"/>
                    <a:pt x="38" y="3"/>
                  </a:cubicBezTo>
                  <a:cubicBezTo>
                    <a:pt x="39" y="3"/>
                    <a:pt x="39" y="3"/>
                    <a:pt x="39" y="2"/>
                  </a:cubicBezTo>
                  <a:cubicBezTo>
                    <a:pt x="39" y="2"/>
                    <a:pt x="39" y="2"/>
                    <a:pt x="40" y="2"/>
                  </a:cubicBezTo>
                  <a:cubicBezTo>
                    <a:pt x="40" y="2"/>
                    <a:pt x="40" y="2"/>
                    <a:pt x="40" y="3"/>
                  </a:cubicBezTo>
                  <a:cubicBezTo>
                    <a:pt x="40" y="3"/>
                    <a:pt x="41" y="3"/>
                    <a:pt x="41" y="2"/>
                  </a:cubicBezTo>
                  <a:cubicBezTo>
                    <a:pt x="42" y="2"/>
                    <a:pt x="42" y="2"/>
                    <a:pt x="42" y="1"/>
                  </a:cubicBezTo>
                  <a:cubicBezTo>
                    <a:pt x="42" y="1"/>
                    <a:pt x="42" y="1"/>
                    <a:pt x="42" y="0"/>
                  </a:cubicBezTo>
                  <a:cubicBezTo>
                    <a:pt x="42" y="0"/>
                    <a:pt x="42" y="0"/>
                    <a:pt x="42" y="0"/>
                  </a:cubicBezTo>
                  <a:cubicBezTo>
                    <a:pt x="42" y="1"/>
                    <a:pt x="42" y="1"/>
                    <a:pt x="42" y="1"/>
                  </a:cubicBezTo>
                  <a:cubicBezTo>
                    <a:pt x="43" y="1"/>
                    <a:pt x="43" y="1"/>
                    <a:pt x="43" y="1"/>
                  </a:cubicBezTo>
                  <a:cubicBezTo>
                    <a:pt x="43" y="2"/>
                    <a:pt x="43" y="2"/>
                    <a:pt x="43" y="2"/>
                  </a:cubicBezTo>
                  <a:cubicBezTo>
                    <a:pt x="43" y="2"/>
                    <a:pt x="43" y="3"/>
                    <a:pt x="43" y="3"/>
                  </a:cubicBezTo>
                  <a:cubicBezTo>
                    <a:pt x="43" y="3"/>
                    <a:pt x="43" y="4"/>
                    <a:pt x="43" y="4"/>
                  </a:cubicBezTo>
                  <a:cubicBezTo>
                    <a:pt x="44" y="4"/>
                    <a:pt x="44" y="4"/>
                    <a:pt x="45" y="3"/>
                  </a:cubicBezTo>
                  <a:cubicBezTo>
                    <a:pt x="45" y="3"/>
                    <a:pt x="45" y="3"/>
                    <a:pt x="45" y="3"/>
                  </a:cubicBezTo>
                  <a:cubicBezTo>
                    <a:pt x="45" y="3"/>
                    <a:pt x="45" y="2"/>
                    <a:pt x="45" y="2"/>
                  </a:cubicBezTo>
                  <a:cubicBezTo>
                    <a:pt x="45" y="1"/>
                    <a:pt x="46" y="1"/>
                    <a:pt x="46" y="0"/>
                  </a:cubicBezTo>
                  <a:cubicBezTo>
                    <a:pt x="46" y="0"/>
                    <a:pt x="47" y="0"/>
                    <a:pt x="47" y="0"/>
                  </a:cubicBezTo>
                  <a:cubicBezTo>
                    <a:pt x="47" y="0"/>
                    <a:pt x="47" y="0"/>
                    <a:pt x="47" y="0"/>
                  </a:cubicBezTo>
                  <a:cubicBezTo>
                    <a:pt x="47" y="1"/>
                    <a:pt x="47" y="1"/>
                    <a:pt x="47" y="1"/>
                  </a:cubicBezTo>
                  <a:cubicBezTo>
                    <a:pt x="47" y="1"/>
                    <a:pt x="47" y="1"/>
                    <a:pt x="47" y="1"/>
                  </a:cubicBezTo>
                  <a:cubicBezTo>
                    <a:pt x="47" y="1"/>
                    <a:pt x="47" y="2"/>
                    <a:pt x="47" y="2"/>
                  </a:cubicBezTo>
                  <a:cubicBezTo>
                    <a:pt x="47" y="2"/>
                    <a:pt x="47" y="2"/>
                    <a:pt x="47" y="2"/>
                  </a:cubicBezTo>
                  <a:cubicBezTo>
                    <a:pt x="47" y="2"/>
                    <a:pt x="48" y="2"/>
                    <a:pt x="48" y="2"/>
                  </a:cubicBezTo>
                  <a:cubicBezTo>
                    <a:pt x="48" y="2"/>
                    <a:pt x="48" y="2"/>
                    <a:pt x="48" y="1"/>
                  </a:cubicBezTo>
                  <a:cubicBezTo>
                    <a:pt x="48" y="1"/>
                    <a:pt x="49" y="1"/>
                    <a:pt x="49" y="1"/>
                  </a:cubicBezTo>
                  <a:cubicBezTo>
                    <a:pt x="49" y="1"/>
                    <a:pt x="49" y="1"/>
                    <a:pt x="49" y="1"/>
                  </a:cubicBezTo>
                  <a:cubicBezTo>
                    <a:pt x="49" y="1"/>
                    <a:pt x="49" y="2"/>
                    <a:pt x="49" y="2"/>
                  </a:cubicBezTo>
                  <a:cubicBezTo>
                    <a:pt x="49" y="3"/>
                    <a:pt x="49" y="3"/>
                    <a:pt x="48" y="3"/>
                  </a:cubicBezTo>
                  <a:cubicBezTo>
                    <a:pt x="48" y="3"/>
                    <a:pt x="48" y="3"/>
                    <a:pt x="48" y="3"/>
                  </a:cubicBezTo>
                  <a:cubicBezTo>
                    <a:pt x="47" y="3"/>
                    <a:pt x="47" y="3"/>
                    <a:pt x="47" y="3"/>
                  </a:cubicBezTo>
                  <a:cubicBezTo>
                    <a:pt x="47" y="4"/>
                    <a:pt x="47" y="4"/>
                    <a:pt x="47" y="4"/>
                  </a:cubicBezTo>
                  <a:cubicBezTo>
                    <a:pt x="47" y="4"/>
                    <a:pt x="47" y="4"/>
                    <a:pt x="47" y="4"/>
                  </a:cubicBezTo>
                  <a:cubicBezTo>
                    <a:pt x="47" y="4"/>
                    <a:pt x="48" y="4"/>
                    <a:pt x="48" y="3"/>
                  </a:cubicBezTo>
                  <a:cubicBezTo>
                    <a:pt x="48" y="4"/>
                    <a:pt x="48" y="4"/>
                    <a:pt x="48" y="4"/>
                  </a:cubicBezTo>
                  <a:cubicBezTo>
                    <a:pt x="49" y="4"/>
                    <a:pt x="49" y="4"/>
                    <a:pt x="49" y="4"/>
                  </a:cubicBezTo>
                  <a:cubicBezTo>
                    <a:pt x="49" y="4"/>
                    <a:pt x="49" y="4"/>
                    <a:pt x="49" y="4"/>
                  </a:cubicBezTo>
                  <a:cubicBezTo>
                    <a:pt x="50" y="3"/>
                    <a:pt x="50" y="3"/>
                    <a:pt x="50" y="2"/>
                  </a:cubicBezTo>
                  <a:cubicBezTo>
                    <a:pt x="50" y="1"/>
                    <a:pt x="50" y="1"/>
                    <a:pt x="50" y="0"/>
                  </a:cubicBezTo>
                  <a:cubicBezTo>
                    <a:pt x="51" y="0"/>
                    <a:pt x="51" y="0"/>
                    <a:pt x="52" y="0"/>
                  </a:cubicBezTo>
                  <a:cubicBezTo>
                    <a:pt x="52" y="0"/>
                    <a:pt x="53" y="0"/>
                    <a:pt x="53" y="0"/>
                  </a:cubicBezTo>
                  <a:cubicBezTo>
                    <a:pt x="53" y="0"/>
                    <a:pt x="54" y="0"/>
                    <a:pt x="55" y="0"/>
                  </a:cubicBezTo>
                  <a:cubicBezTo>
                    <a:pt x="55" y="0"/>
                    <a:pt x="55" y="0"/>
                    <a:pt x="56" y="0"/>
                  </a:cubicBezTo>
                  <a:cubicBezTo>
                    <a:pt x="56" y="0"/>
                    <a:pt x="56" y="0"/>
                    <a:pt x="56" y="0"/>
                  </a:cubicBezTo>
                  <a:cubicBezTo>
                    <a:pt x="57" y="1"/>
                    <a:pt x="56" y="1"/>
                    <a:pt x="56" y="1"/>
                  </a:cubicBezTo>
                  <a:cubicBezTo>
                    <a:pt x="56" y="1"/>
                    <a:pt x="56" y="1"/>
                    <a:pt x="56" y="1"/>
                  </a:cubicBezTo>
                  <a:cubicBezTo>
                    <a:pt x="56" y="1"/>
                    <a:pt x="56" y="1"/>
                    <a:pt x="56" y="1"/>
                  </a:cubicBezTo>
                  <a:cubicBezTo>
                    <a:pt x="56" y="1"/>
                    <a:pt x="57" y="1"/>
                    <a:pt x="57" y="1"/>
                  </a:cubicBezTo>
                  <a:cubicBezTo>
                    <a:pt x="57" y="1"/>
                    <a:pt x="57" y="1"/>
                    <a:pt x="57" y="1"/>
                  </a:cubicBezTo>
                  <a:cubicBezTo>
                    <a:pt x="57" y="1"/>
                    <a:pt x="57" y="2"/>
                    <a:pt x="57" y="2"/>
                  </a:cubicBezTo>
                  <a:cubicBezTo>
                    <a:pt x="57" y="2"/>
                    <a:pt x="58" y="2"/>
                    <a:pt x="58" y="2"/>
                  </a:cubicBezTo>
                  <a:cubicBezTo>
                    <a:pt x="58" y="3"/>
                    <a:pt x="58" y="3"/>
                    <a:pt x="58" y="3"/>
                  </a:cubicBezTo>
                  <a:cubicBezTo>
                    <a:pt x="57" y="3"/>
                    <a:pt x="57" y="3"/>
                    <a:pt x="57" y="3"/>
                  </a:cubicBezTo>
                  <a:cubicBezTo>
                    <a:pt x="57" y="3"/>
                    <a:pt x="56" y="3"/>
                    <a:pt x="56" y="3"/>
                  </a:cubicBezTo>
                  <a:cubicBezTo>
                    <a:pt x="56" y="4"/>
                    <a:pt x="56" y="4"/>
                    <a:pt x="55" y="4"/>
                  </a:cubicBezTo>
                  <a:cubicBezTo>
                    <a:pt x="55" y="4"/>
                    <a:pt x="55" y="4"/>
                    <a:pt x="54" y="4"/>
                  </a:cubicBezTo>
                  <a:cubicBezTo>
                    <a:pt x="54" y="4"/>
                    <a:pt x="54" y="4"/>
                    <a:pt x="54" y="4"/>
                  </a:cubicBezTo>
                  <a:cubicBezTo>
                    <a:pt x="54" y="5"/>
                    <a:pt x="54" y="5"/>
                    <a:pt x="54" y="5"/>
                  </a:cubicBezTo>
                  <a:cubicBezTo>
                    <a:pt x="54" y="5"/>
                    <a:pt x="55" y="5"/>
                    <a:pt x="55" y="5"/>
                  </a:cubicBezTo>
                  <a:cubicBezTo>
                    <a:pt x="55" y="5"/>
                    <a:pt x="56" y="5"/>
                    <a:pt x="56" y="5"/>
                  </a:cubicBezTo>
                  <a:cubicBezTo>
                    <a:pt x="57" y="5"/>
                    <a:pt x="57" y="4"/>
                    <a:pt x="57" y="4"/>
                  </a:cubicBezTo>
                  <a:cubicBezTo>
                    <a:pt x="57" y="4"/>
                    <a:pt x="57" y="4"/>
                    <a:pt x="58" y="4"/>
                  </a:cubicBezTo>
                  <a:cubicBezTo>
                    <a:pt x="58" y="4"/>
                    <a:pt x="58" y="5"/>
                    <a:pt x="58" y="5"/>
                  </a:cubicBezTo>
                  <a:cubicBezTo>
                    <a:pt x="58" y="5"/>
                    <a:pt x="58" y="5"/>
                    <a:pt x="58" y="5"/>
                  </a:cubicBezTo>
                  <a:cubicBezTo>
                    <a:pt x="58" y="5"/>
                    <a:pt x="58" y="5"/>
                    <a:pt x="58" y="5"/>
                  </a:cubicBezTo>
                  <a:cubicBezTo>
                    <a:pt x="59" y="5"/>
                    <a:pt x="59" y="5"/>
                    <a:pt x="59" y="6"/>
                  </a:cubicBezTo>
                  <a:cubicBezTo>
                    <a:pt x="59" y="6"/>
                    <a:pt x="60" y="6"/>
                    <a:pt x="60" y="6"/>
                  </a:cubicBezTo>
                  <a:cubicBezTo>
                    <a:pt x="60" y="5"/>
                    <a:pt x="60" y="5"/>
                    <a:pt x="60" y="5"/>
                  </a:cubicBezTo>
                  <a:cubicBezTo>
                    <a:pt x="60" y="5"/>
                    <a:pt x="59" y="5"/>
                    <a:pt x="59" y="5"/>
                  </a:cubicBezTo>
                  <a:cubicBezTo>
                    <a:pt x="59" y="5"/>
                    <a:pt x="59" y="5"/>
                    <a:pt x="59" y="5"/>
                  </a:cubicBezTo>
                  <a:cubicBezTo>
                    <a:pt x="58" y="5"/>
                    <a:pt x="58" y="4"/>
                    <a:pt x="58" y="4"/>
                  </a:cubicBezTo>
                  <a:cubicBezTo>
                    <a:pt x="58" y="4"/>
                    <a:pt x="58" y="4"/>
                    <a:pt x="58" y="4"/>
                  </a:cubicBezTo>
                  <a:cubicBezTo>
                    <a:pt x="59" y="3"/>
                    <a:pt x="59" y="3"/>
                    <a:pt x="58" y="2"/>
                  </a:cubicBezTo>
                  <a:cubicBezTo>
                    <a:pt x="58" y="2"/>
                    <a:pt x="59" y="2"/>
                    <a:pt x="59" y="2"/>
                  </a:cubicBezTo>
                  <a:cubicBezTo>
                    <a:pt x="59" y="3"/>
                    <a:pt x="59" y="3"/>
                    <a:pt x="60" y="2"/>
                  </a:cubicBezTo>
                  <a:cubicBezTo>
                    <a:pt x="60" y="2"/>
                    <a:pt x="60" y="2"/>
                    <a:pt x="60" y="2"/>
                  </a:cubicBezTo>
                  <a:cubicBezTo>
                    <a:pt x="60" y="2"/>
                    <a:pt x="61" y="2"/>
                    <a:pt x="61" y="3"/>
                  </a:cubicBezTo>
                  <a:cubicBezTo>
                    <a:pt x="61" y="3"/>
                    <a:pt x="60" y="3"/>
                    <a:pt x="60" y="3"/>
                  </a:cubicBezTo>
                  <a:cubicBezTo>
                    <a:pt x="60" y="4"/>
                    <a:pt x="60" y="4"/>
                    <a:pt x="60" y="4"/>
                  </a:cubicBezTo>
                  <a:cubicBezTo>
                    <a:pt x="60" y="4"/>
                    <a:pt x="61" y="4"/>
                    <a:pt x="61" y="3"/>
                  </a:cubicBezTo>
                  <a:cubicBezTo>
                    <a:pt x="61" y="3"/>
                    <a:pt x="61" y="3"/>
                    <a:pt x="61" y="3"/>
                  </a:cubicBezTo>
                  <a:cubicBezTo>
                    <a:pt x="61" y="3"/>
                    <a:pt x="61" y="3"/>
                    <a:pt x="61" y="3"/>
                  </a:cubicBezTo>
                  <a:cubicBezTo>
                    <a:pt x="62" y="3"/>
                    <a:pt x="62" y="3"/>
                    <a:pt x="62" y="3"/>
                  </a:cubicBezTo>
                  <a:cubicBezTo>
                    <a:pt x="62" y="2"/>
                    <a:pt x="62" y="2"/>
                    <a:pt x="62" y="2"/>
                  </a:cubicBezTo>
                  <a:cubicBezTo>
                    <a:pt x="62" y="2"/>
                    <a:pt x="62" y="2"/>
                    <a:pt x="62" y="2"/>
                  </a:cubicBezTo>
                  <a:cubicBezTo>
                    <a:pt x="62" y="2"/>
                    <a:pt x="63" y="2"/>
                    <a:pt x="63" y="1"/>
                  </a:cubicBezTo>
                  <a:cubicBezTo>
                    <a:pt x="64" y="1"/>
                    <a:pt x="64" y="1"/>
                    <a:pt x="64" y="1"/>
                  </a:cubicBezTo>
                  <a:cubicBezTo>
                    <a:pt x="65" y="1"/>
                    <a:pt x="65" y="1"/>
                    <a:pt x="65" y="1"/>
                  </a:cubicBezTo>
                  <a:cubicBezTo>
                    <a:pt x="65" y="1"/>
                    <a:pt x="65" y="1"/>
                    <a:pt x="65" y="1"/>
                  </a:cubicBezTo>
                  <a:cubicBezTo>
                    <a:pt x="65" y="0"/>
                    <a:pt x="66" y="0"/>
                    <a:pt x="66" y="1"/>
                  </a:cubicBezTo>
                  <a:cubicBezTo>
                    <a:pt x="66" y="1"/>
                    <a:pt x="66" y="1"/>
                    <a:pt x="67" y="1"/>
                  </a:cubicBezTo>
                  <a:cubicBezTo>
                    <a:pt x="67" y="1"/>
                    <a:pt x="68" y="0"/>
                    <a:pt x="68" y="1"/>
                  </a:cubicBezTo>
                  <a:cubicBezTo>
                    <a:pt x="69" y="1"/>
                    <a:pt x="69" y="1"/>
                    <a:pt x="69" y="1"/>
                  </a:cubicBezTo>
                  <a:cubicBezTo>
                    <a:pt x="69" y="0"/>
                    <a:pt x="69" y="1"/>
                    <a:pt x="69" y="1"/>
                  </a:cubicBezTo>
                  <a:cubicBezTo>
                    <a:pt x="70" y="1"/>
                    <a:pt x="70" y="1"/>
                    <a:pt x="70" y="2"/>
                  </a:cubicBezTo>
                  <a:cubicBezTo>
                    <a:pt x="70" y="2"/>
                    <a:pt x="70" y="2"/>
                    <a:pt x="70" y="2"/>
                  </a:cubicBezTo>
                  <a:cubicBezTo>
                    <a:pt x="70" y="2"/>
                    <a:pt x="71" y="2"/>
                    <a:pt x="71" y="2"/>
                  </a:cubicBezTo>
                  <a:cubicBezTo>
                    <a:pt x="71" y="2"/>
                    <a:pt x="71" y="2"/>
                    <a:pt x="71" y="3"/>
                  </a:cubicBezTo>
                  <a:cubicBezTo>
                    <a:pt x="72" y="3"/>
                    <a:pt x="72" y="2"/>
                    <a:pt x="73" y="2"/>
                  </a:cubicBezTo>
                  <a:cubicBezTo>
                    <a:pt x="72" y="2"/>
                    <a:pt x="72" y="2"/>
                    <a:pt x="72" y="2"/>
                  </a:cubicBezTo>
                  <a:cubicBezTo>
                    <a:pt x="72" y="1"/>
                    <a:pt x="72" y="1"/>
                    <a:pt x="72" y="1"/>
                  </a:cubicBezTo>
                  <a:cubicBezTo>
                    <a:pt x="72" y="1"/>
                    <a:pt x="72" y="1"/>
                    <a:pt x="73" y="1"/>
                  </a:cubicBezTo>
                  <a:cubicBezTo>
                    <a:pt x="73" y="1"/>
                    <a:pt x="73" y="1"/>
                    <a:pt x="73" y="1"/>
                  </a:cubicBezTo>
                  <a:cubicBezTo>
                    <a:pt x="73" y="1"/>
                    <a:pt x="73" y="1"/>
                    <a:pt x="74" y="1"/>
                  </a:cubicBezTo>
                  <a:cubicBezTo>
                    <a:pt x="74" y="1"/>
                    <a:pt x="74" y="1"/>
                    <a:pt x="73" y="0"/>
                  </a:cubicBezTo>
                  <a:cubicBezTo>
                    <a:pt x="73" y="0"/>
                    <a:pt x="73" y="0"/>
                    <a:pt x="73" y="0"/>
                  </a:cubicBezTo>
                  <a:cubicBezTo>
                    <a:pt x="74" y="0"/>
                    <a:pt x="74" y="0"/>
                    <a:pt x="75" y="1"/>
                  </a:cubicBezTo>
                  <a:cubicBezTo>
                    <a:pt x="75" y="1"/>
                    <a:pt x="75" y="1"/>
                    <a:pt x="75" y="1"/>
                  </a:cubicBezTo>
                  <a:cubicBezTo>
                    <a:pt x="76" y="1"/>
                    <a:pt x="76" y="2"/>
                    <a:pt x="76" y="2"/>
                  </a:cubicBezTo>
                  <a:cubicBezTo>
                    <a:pt x="75" y="2"/>
                    <a:pt x="75" y="3"/>
                    <a:pt x="75" y="3"/>
                  </a:cubicBezTo>
                  <a:cubicBezTo>
                    <a:pt x="74" y="3"/>
                    <a:pt x="75" y="3"/>
                    <a:pt x="75" y="3"/>
                  </a:cubicBezTo>
                  <a:cubicBezTo>
                    <a:pt x="75" y="3"/>
                    <a:pt x="75" y="4"/>
                    <a:pt x="75" y="4"/>
                  </a:cubicBezTo>
                  <a:cubicBezTo>
                    <a:pt x="76" y="4"/>
                    <a:pt x="77" y="4"/>
                    <a:pt x="77" y="5"/>
                  </a:cubicBezTo>
                  <a:cubicBezTo>
                    <a:pt x="77" y="5"/>
                    <a:pt x="77" y="5"/>
                    <a:pt x="77" y="5"/>
                  </a:cubicBezTo>
                  <a:cubicBezTo>
                    <a:pt x="78" y="5"/>
                    <a:pt x="78" y="5"/>
                    <a:pt x="78" y="5"/>
                  </a:cubicBezTo>
                  <a:cubicBezTo>
                    <a:pt x="79" y="5"/>
                    <a:pt x="80" y="4"/>
                    <a:pt x="80" y="3"/>
                  </a:cubicBezTo>
                  <a:cubicBezTo>
                    <a:pt x="80" y="3"/>
                    <a:pt x="80" y="3"/>
                    <a:pt x="80" y="3"/>
                  </a:cubicBezTo>
                  <a:cubicBezTo>
                    <a:pt x="80" y="3"/>
                    <a:pt x="80" y="3"/>
                    <a:pt x="81" y="2"/>
                  </a:cubicBezTo>
                  <a:cubicBezTo>
                    <a:pt x="81" y="2"/>
                    <a:pt x="81" y="2"/>
                    <a:pt x="81" y="2"/>
                  </a:cubicBezTo>
                  <a:cubicBezTo>
                    <a:pt x="80" y="3"/>
                    <a:pt x="80" y="3"/>
                    <a:pt x="81" y="2"/>
                  </a:cubicBezTo>
                  <a:cubicBezTo>
                    <a:pt x="80" y="3"/>
                    <a:pt x="80" y="3"/>
                    <a:pt x="80" y="3"/>
                  </a:cubicBezTo>
                  <a:cubicBezTo>
                    <a:pt x="79" y="3"/>
                    <a:pt x="79" y="2"/>
                    <a:pt x="80" y="2"/>
                  </a:cubicBezTo>
                  <a:cubicBezTo>
                    <a:pt x="80" y="2"/>
                    <a:pt x="80" y="1"/>
                    <a:pt x="80" y="1"/>
                  </a:cubicBezTo>
                  <a:cubicBezTo>
                    <a:pt x="79" y="1"/>
                    <a:pt x="78" y="1"/>
                    <a:pt x="77" y="1"/>
                  </a:cubicBezTo>
                  <a:cubicBezTo>
                    <a:pt x="77" y="1"/>
                    <a:pt x="77" y="1"/>
                    <a:pt x="77" y="1"/>
                  </a:cubicBezTo>
                  <a:cubicBezTo>
                    <a:pt x="77" y="1"/>
                    <a:pt x="77" y="0"/>
                    <a:pt x="77" y="0"/>
                  </a:cubicBezTo>
                  <a:cubicBezTo>
                    <a:pt x="77" y="0"/>
                    <a:pt x="77" y="0"/>
                    <a:pt x="77" y="0"/>
                  </a:cubicBezTo>
                  <a:cubicBezTo>
                    <a:pt x="78" y="1"/>
                    <a:pt x="78" y="1"/>
                    <a:pt x="78" y="0"/>
                  </a:cubicBezTo>
                  <a:cubicBezTo>
                    <a:pt x="78" y="0"/>
                    <a:pt x="79" y="0"/>
                    <a:pt x="79" y="0"/>
                  </a:cubicBezTo>
                  <a:cubicBezTo>
                    <a:pt x="79" y="0"/>
                    <a:pt x="80" y="0"/>
                    <a:pt x="80" y="0"/>
                  </a:cubicBezTo>
                  <a:cubicBezTo>
                    <a:pt x="80" y="0"/>
                    <a:pt x="81" y="0"/>
                    <a:pt x="81" y="0"/>
                  </a:cubicBezTo>
                  <a:cubicBezTo>
                    <a:pt x="81" y="0"/>
                    <a:pt x="81" y="0"/>
                    <a:pt x="81" y="0"/>
                  </a:cubicBezTo>
                  <a:cubicBezTo>
                    <a:pt x="82" y="0"/>
                    <a:pt x="83" y="0"/>
                    <a:pt x="83" y="0"/>
                  </a:cubicBezTo>
                  <a:cubicBezTo>
                    <a:pt x="84" y="1"/>
                    <a:pt x="84" y="1"/>
                    <a:pt x="85" y="1"/>
                  </a:cubicBezTo>
                  <a:cubicBezTo>
                    <a:pt x="85" y="0"/>
                    <a:pt x="85" y="1"/>
                    <a:pt x="86" y="1"/>
                  </a:cubicBezTo>
                  <a:cubicBezTo>
                    <a:pt x="86" y="1"/>
                    <a:pt x="86" y="1"/>
                    <a:pt x="86" y="1"/>
                  </a:cubicBezTo>
                  <a:cubicBezTo>
                    <a:pt x="85" y="1"/>
                    <a:pt x="85" y="1"/>
                    <a:pt x="85" y="1"/>
                  </a:cubicBezTo>
                  <a:cubicBezTo>
                    <a:pt x="85" y="1"/>
                    <a:pt x="85" y="1"/>
                    <a:pt x="85" y="1"/>
                  </a:cubicBezTo>
                  <a:cubicBezTo>
                    <a:pt x="85" y="1"/>
                    <a:pt x="85" y="1"/>
                    <a:pt x="85" y="1"/>
                  </a:cubicBezTo>
                  <a:cubicBezTo>
                    <a:pt x="85" y="1"/>
                    <a:pt x="85" y="2"/>
                    <a:pt x="85" y="2"/>
                  </a:cubicBezTo>
                  <a:cubicBezTo>
                    <a:pt x="86" y="2"/>
                    <a:pt x="86" y="2"/>
                    <a:pt x="86" y="2"/>
                  </a:cubicBezTo>
                  <a:cubicBezTo>
                    <a:pt x="87" y="2"/>
                    <a:pt x="87" y="2"/>
                    <a:pt x="87" y="2"/>
                  </a:cubicBezTo>
                  <a:cubicBezTo>
                    <a:pt x="87" y="3"/>
                    <a:pt x="87" y="3"/>
                    <a:pt x="87" y="3"/>
                  </a:cubicBezTo>
                  <a:cubicBezTo>
                    <a:pt x="87" y="3"/>
                    <a:pt x="87" y="3"/>
                    <a:pt x="86" y="3"/>
                  </a:cubicBezTo>
                  <a:cubicBezTo>
                    <a:pt x="86" y="3"/>
                    <a:pt x="86" y="3"/>
                    <a:pt x="85" y="3"/>
                  </a:cubicBezTo>
                  <a:cubicBezTo>
                    <a:pt x="85" y="3"/>
                    <a:pt x="84" y="3"/>
                    <a:pt x="84" y="3"/>
                  </a:cubicBezTo>
                  <a:cubicBezTo>
                    <a:pt x="84" y="3"/>
                    <a:pt x="84" y="3"/>
                    <a:pt x="84" y="3"/>
                  </a:cubicBezTo>
                  <a:cubicBezTo>
                    <a:pt x="84" y="3"/>
                    <a:pt x="84" y="3"/>
                    <a:pt x="84" y="3"/>
                  </a:cubicBezTo>
                  <a:cubicBezTo>
                    <a:pt x="84" y="4"/>
                    <a:pt x="85" y="3"/>
                    <a:pt x="85" y="4"/>
                  </a:cubicBezTo>
                  <a:cubicBezTo>
                    <a:pt x="85" y="4"/>
                    <a:pt x="86" y="4"/>
                    <a:pt x="86" y="4"/>
                  </a:cubicBezTo>
                  <a:cubicBezTo>
                    <a:pt x="86" y="4"/>
                    <a:pt x="87" y="4"/>
                    <a:pt x="87" y="5"/>
                  </a:cubicBezTo>
                  <a:cubicBezTo>
                    <a:pt x="87" y="5"/>
                    <a:pt x="87" y="5"/>
                    <a:pt x="87" y="5"/>
                  </a:cubicBezTo>
                  <a:cubicBezTo>
                    <a:pt x="88" y="5"/>
                    <a:pt x="88" y="5"/>
                    <a:pt x="88" y="5"/>
                  </a:cubicBezTo>
                  <a:cubicBezTo>
                    <a:pt x="89" y="5"/>
                    <a:pt x="89" y="4"/>
                    <a:pt x="90" y="4"/>
                  </a:cubicBezTo>
                  <a:cubicBezTo>
                    <a:pt x="90" y="4"/>
                    <a:pt x="90" y="3"/>
                    <a:pt x="90" y="3"/>
                  </a:cubicBezTo>
                  <a:cubicBezTo>
                    <a:pt x="90" y="3"/>
                    <a:pt x="89" y="3"/>
                    <a:pt x="89" y="3"/>
                  </a:cubicBezTo>
                  <a:cubicBezTo>
                    <a:pt x="89" y="3"/>
                    <a:pt x="89" y="3"/>
                    <a:pt x="89" y="3"/>
                  </a:cubicBezTo>
                  <a:cubicBezTo>
                    <a:pt x="89" y="3"/>
                    <a:pt x="89" y="2"/>
                    <a:pt x="89" y="2"/>
                  </a:cubicBezTo>
                  <a:cubicBezTo>
                    <a:pt x="89" y="2"/>
                    <a:pt x="90" y="2"/>
                    <a:pt x="90" y="1"/>
                  </a:cubicBezTo>
                  <a:cubicBezTo>
                    <a:pt x="90" y="1"/>
                    <a:pt x="90" y="1"/>
                    <a:pt x="91" y="1"/>
                  </a:cubicBezTo>
                  <a:cubicBezTo>
                    <a:pt x="91" y="1"/>
                    <a:pt x="91" y="1"/>
                    <a:pt x="92" y="1"/>
                  </a:cubicBezTo>
                  <a:cubicBezTo>
                    <a:pt x="92" y="1"/>
                    <a:pt x="92" y="1"/>
                    <a:pt x="93" y="1"/>
                  </a:cubicBezTo>
                  <a:cubicBezTo>
                    <a:pt x="93" y="1"/>
                    <a:pt x="93" y="1"/>
                    <a:pt x="93" y="1"/>
                  </a:cubicBezTo>
                  <a:cubicBezTo>
                    <a:pt x="94" y="1"/>
                    <a:pt x="94" y="1"/>
                    <a:pt x="94" y="1"/>
                  </a:cubicBezTo>
                  <a:cubicBezTo>
                    <a:pt x="94" y="1"/>
                    <a:pt x="95" y="1"/>
                    <a:pt x="95" y="1"/>
                  </a:cubicBezTo>
                  <a:cubicBezTo>
                    <a:pt x="95" y="0"/>
                    <a:pt x="95" y="0"/>
                    <a:pt x="96" y="0"/>
                  </a:cubicBezTo>
                  <a:cubicBezTo>
                    <a:pt x="96" y="0"/>
                    <a:pt x="96" y="0"/>
                    <a:pt x="97" y="0"/>
                  </a:cubicBezTo>
                  <a:cubicBezTo>
                    <a:pt x="97" y="0"/>
                    <a:pt x="97" y="0"/>
                    <a:pt x="97" y="0"/>
                  </a:cubicBezTo>
                  <a:cubicBezTo>
                    <a:pt x="98" y="0"/>
                    <a:pt x="98" y="0"/>
                    <a:pt x="98" y="1"/>
                  </a:cubicBezTo>
                  <a:cubicBezTo>
                    <a:pt x="98" y="1"/>
                    <a:pt x="98" y="1"/>
                    <a:pt x="99" y="1"/>
                  </a:cubicBezTo>
                  <a:cubicBezTo>
                    <a:pt x="99" y="2"/>
                    <a:pt x="99" y="2"/>
                    <a:pt x="99" y="2"/>
                  </a:cubicBezTo>
                  <a:cubicBezTo>
                    <a:pt x="99" y="2"/>
                    <a:pt x="99" y="2"/>
                    <a:pt x="100" y="2"/>
                  </a:cubicBezTo>
                  <a:cubicBezTo>
                    <a:pt x="100" y="2"/>
                    <a:pt x="99" y="1"/>
                    <a:pt x="99" y="1"/>
                  </a:cubicBezTo>
                  <a:cubicBezTo>
                    <a:pt x="99" y="1"/>
                    <a:pt x="99" y="1"/>
                    <a:pt x="98" y="1"/>
                  </a:cubicBezTo>
                  <a:cubicBezTo>
                    <a:pt x="99" y="1"/>
                    <a:pt x="99" y="1"/>
                    <a:pt x="99" y="1"/>
                  </a:cubicBezTo>
                  <a:cubicBezTo>
                    <a:pt x="99" y="1"/>
                    <a:pt x="99" y="1"/>
                    <a:pt x="99" y="1"/>
                  </a:cubicBezTo>
                  <a:cubicBezTo>
                    <a:pt x="99" y="0"/>
                    <a:pt x="99" y="0"/>
                    <a:pt x="99" y="0"/>
                  </a:cubicBezTo>
                  <a:cubicBezTo>
                    <a:pt x="100" y="0"/>
                    <a:pt x="100" y="0"/>
                    <a:pt x="100" y="0"/>
                  </a:cubicBezTo>
                  <a:cubicBezTo>
                    <a:pt x="101" y="0"/>
                    <a:pt x="101" y="0"/>
                    <a:pt x="101" y="0"/>
                  </a:cubicBezTo>
                  <a:cubicBezTo>
                    <a:pt x="101" y="0"/>
                    <a:pt x="102" y="0"/>
                    <a:pt x="102" y="0"/>
                  </a:cubicBezTo>
                  <a:cubicBezTo>
                    <a:pt x="102" y="1"/>
                    <a:pt x="102" y="1"/>
                    <a:pt x="102" y="1"/>
                  </a:cubicBezTo>
                  <a:cubicBezTo>
                    <a:pt x="102" y="2"/>
                    <a:pt x="102" y="2"/>
                    <a:pt x="102" y="2"/>
                  </a:cubicBezTo>
                  <a:cubicBezTo>
                    <a:pt x="102" y="3"/>
                    <a:pt x="102" y="3"/>
                    <a:pt x="101" y="3"/>
                  </a:cubicBezTo>
                  <a:cubicBezTo>
                    <a:pt x="101" y="3"/>
                    <a:pt x="101" y="2"/>
                    <a:pt x="101" y="2"/>
                  </a:cubicBezTo>
                  <a:cubicBezTo>
                    <a:pt x="101" y="2"/>
                    <a:pt x="101" y="3"/>
                    <a:pt x="100" y="3"/>
                  </a:cubicBezTo>
                  <a:cubicBezTo>
                    <a:pt x="100" y="3"/>
                    <a:pt x="100" y="3"/>
                    <a:pt x="100" y="3"/>
                  </a:cubicBezTo>
                  <a:cubicBezTo>
                    <a:pt x="101" y="3"/>
                    <a:pt x="101" y="3"/>
                    <a:pt x="101" y="3"/>
                  </a:cubicBezTo>
                  <a:cubicBezTo>
                    <a:pt x="101" y="4"/>
                    <a:pt x="101" y="4"/>
                    <a:pt x="101" y="4"/>
                  </a:cubicBezTo>
                  <a:cubicBezTo>
                    <a:pt x="101" y="4"/>
                    <a:pt x="101" y="4"/>
                    <a:pt x="101" y="4"/>
                  </a:cubicBezTo>
                  <a:cubicBezTo>
                    <a:pt x="101" y="4"/>
                    <a:pt x="101" y="4"/>
                    <a:pt x="101" y="4"/>
                  </a:cubicBezTo>
                  <a:cubicBezTo>
                    <a:pt x="101" y="4"/>
                    <a:pt x="101" y="4"/>
                    <a:pt x="100" y="4"/>
                  </a:cubicBezTo>
                  <a:cubicBezTo>
                    <a:pt x="100" y="4"/>
                    <a:pt x="100" y="4"/>
                    <a:pt x="100" y="4"/>
                  </a:cubicBezTo>
                  <a:cubicBezTo>
                    <a:pt x="100" y="5"/>
                    <a:pt x="101" y="5"/>
                    <a:pt x="101" y="5"/>
                  </a:cubicBezTo>
                  <a:cubicBezTo>
                    <a:pt x="101" y="5"/>
                    <a:pt x="101" y="5"/>
                    <a:pt x="101" y="5"/>
                  </a:cubicBezTo>
                  <a:cubicBezTo>
                    <a:pt x="101" y="5"/>
                    <a:pt x="101" y="5"/>
                    <a:pt x="101" y="6"/>
                  </a:cubicBezTo>
                  <a:cubicBezTo>
                    <a:pt x="101" y="6"/>
                    <a:pt x="101" y="6"/>
                    <a:pt x="101" y="6"/>
                  </a:cubicBezTo>
                  <a:cubicBezTo>
                    <a:pt x="100" y="6"/>
                    <a:pt x="100" y="6"/>
                    <a:pt x="100" y="6"/>
                  </a:cubicBezTo>
                  <a:cubicBezTo>
                    <a:pt x="99" y="6"/>
                    <a:pt x="98" y="6"/>
                    <a:pt x="98" y="6"/>
                  </a:cubicBezTo>
                  <a:cubicBezTo>
                    <a:pt x="98" y="6"/>
                    <a:pt x="98" y="6"/>
                    <a:pt x="98" y="6"/>
                  </a:cubicBezTo>
                  <a:cubicBezTo>
                    <a:pt x="98" y="5"/>
                    <a:pt x="98" y="5"/>
                    <a:pt x="98" y="5"/>
                  </a:cubicBezTo>
                  <a:cubicBezTo>
                    <a:pt x="98" y="5"/>
                    <a:pt x="98" y="5"/>
                    <a:pt x="98" y="4"/>
                  </a:cubicBezTo>
                  <a:cubicBezTo>
                    <a:pt x="98" y="4"/>
                    <a:pt x="97" y="4"/>
                    <a:pt x="97" y="4"/>
                  </a:cubicBezTo>
                  <a:cubicBezTo>
                    <a:pt x="96" y="4"/>
                    <a:pt x="96" y="4"/>
                    <a:pt x="96" y="4"/>
                  </a:cubicBezTo>
                  <a:cubicBezTo>
                    <a:pt x="96" y="4"/>
                    <a:pt x="96" y="4"/>
                    <a:pt x="96" y="4"/>
                  </a:cubicBezTo>
                  <a:cubicBezTo>
                    <a:pt x="96" y="4"/>
                    <a:pt x="96" y="4"/>
                    <a:pt x="96" y="4"/>
                  </a:cubicBezTo>
                  <a:cubicBezTo>
                    <a:pt x="96" y="4"/>
                    <a:pt x="96" y="4"/>
                    <a:pt x="96" y="4"/>
                  </a:cubicBezTo>
                  <a:cubicBezTo>
                    <a:pt x="96" y="4"/>
                    <a:pt x="96" y="5"/>
                    <a:pt x="95" y="5"/>
                  </a:cubicBezTo>
                  <a:cubicBezTo>
                    <a:pt x="95" y="6"/>
                    <a:pt x="95" y="6"/>
                    <a:pt x="95" y="7"/>
                  </a:cubicBezTo>
                  <a:cubicBezTo>
                    <a:pt x="94" y="7"/>
                    <a:pt x="94" y="7"/>
                    <a:pt x="93" y="7"/>
                  </a:cubicBezTo>
                  <a:cubicBezTo>
                    <a:pt x="93" y="7"/>
                    <a:pt x="92" y="6"/>
                    <a:pt x="92" y="6"/>
                  </a:cubicBezTo>
                  <a:cubicBezTo>
                    <a:pt x="92" y="6"/>
                    <a:pt x="91" y="6"/>
                    <a:pt x="91" y="6"/>
                  </a:cubicBezTo>
                  <a:cubicBezTo>
                    <a:pt x="91" y="7"/>
                    <a:pt x="91" y="7"/>
                    <a:pt x="91" y="7"/>
                  </a:cubicBezTo>
                  <a:cubicBezTo>
                    <a:pt x="90" y="7"/>
                    <a:pt x="90" y="7"/>
                    <a:pt x="90" y="7"/>
                  </a:cubicBezTo>
                  <a:cubicBezTo>
                    <a:pt x="89" y="7"/>
                    <a:pt x="88" y="7"/>
                    <a:pt x="87" y="7"/>
                  </a:cubicBezTo>
                  <a:cubicBezTo>
                    <a:pt x="87" y="7"/>
                    <a:pt x="87" y="7"/>
                    <a:pt x="87" y="6"/>
                  </a:cubicBezTo>
                  <a:cubicBezTo>
                    <a:pt x="87" y="6"/>
                    <a:pt x="86" y="6"/>
                    <a:pt x="86" y="6"/>
                  </a:cubicBezTo>
                  <a:cubicBezTo>
                    <a:pt x="86" y="6"/>
                    <a:pt x="86" y="6"/>
                    <a:pt x="86" y="6"/>
                  </a:cubicBezTo>
                  <a:cubicBezTo>
                    <a:pt x="86" y="6"/>
                    <a:pt x="86" y="6"/>
                    <a:pt x="86" y="6"/>
                  </a:cubicBezTo>
                  <a:cubicBezTo>
                    <a:pt x="86" y="5"/>
                    <a:pt x="86" y="5"/>
                    <a:pt x="86" y="5"/>
                  </a:cubicBezTo>
                  <a:cubicBezTo>
                    <a:pt x="85" y="6"/>
                    <a:pt x="85" y="6"/>
                    <a:pt x="84" y="6"/>
                  </a:cubicBezTo>
                  <a:cubicBezTo>
                    <a:pt x="83" y="6"/>
                    <a:pt x="83" y="6"/>
                    <a:pt x="82" y="6"/>
                  </a:cubicBezTo>
                  <a:cubicBezTo>
                    <a:pt x="82" y="6"/>
                    <a:pt x="82" y="6"/>
                    <a:pt x="82" y="6"/>
                  </a:cubicBezTo>
                  <a:cubicBezTo>
                    <a:pt x="82" y="6"/>
                    <a:pt x="82" y="6"/>
                    <a:pt x="82" y="6"/>
                  </a:cubicBezTo>
                  <a:cubicBezTo>
                    <a:pt x="82" y="5"/>
                    <a:pt x="82" y="5"/>
                    <a:pt x="82" y="5"/>
                  </a:cubicBezTo>
                  <a:cubicBezTo>
                    <a:pt x="82" y="6"/>
                    <a:pt x="82" y="6"/>
                    <a:pt x="82" y="6"/>
                  </a:cubicBezTo>
                  <a:cubicBezTo>
                    <a:pt x="82" y="6"/>
                    <a:pt x="82" y="6"/>
                    <a:pt x="82" y="6"/>
                  </a:cubicBezTo>
                  <a:cubicBezTo>
                    <a:pt x="82" y="6"/>
                    <a:pt x="81" y="6"/>
                    <a:pt x="81" y="7"/>
                  </a:cubicBezTo>
                  <a:cubicBezTo>
                    <a:pt x="81" y="7"/>
                    <a:pt x="80" y="7"/>
                    <a:pt x="80" y="7"/>
                  </a:cubicBezTo>
                  <a:cubicBezTo>
                    <a:pt x="80" y="7"/>
                    <a:pt x="80" y="7"/>
                    <a:pt x="79" y="7"/>
                  </a:cubicBezTo>
                  <a:cubicBezTo>
                    <a:pt x="79" y="7"/>
                    <a:pt x="79" y="6"/>
                    <a:pt x="79" y="6"/>
                  </a:cubicBezTo>
                  <a:cubicBezTo>
                    <a:pt x="78" y="6"/>
                    <a:pt x="78" y="6"/>
                    <a:pt x="78" y="6"/>
                  </a:cubicBezTo>
                  <a:cubicBezTo>
                    <a:pt x="78" y="6"/>
                    <a:pt x="78" y="5"/>
                    <a:pt x="78" y="5"/>
                  </a:cubicBezTo>
                  <a:cubicBezTo>
                    <a:pt x="77" y="5"/>
                    <a:pt x="77" y="6"/>
                    <a:pt x="77" y="6"/>
                  </a:cubicBezTo>
                  <a:cubicBezTo>
                    <a:pt x="77" y="6"/>
                    <a:pt x="77" y="6"/>
                    <a:pt x="77" y="6"/>
                  </a:cubicBezTo>
                  <a:cubicBezTo>
                    <a:pt x="77" y="7"/>
                    <a:pt x="77" y="7"/>
                    <a:pt x="76" y="7"/>
                  </a:cubicBezTo>
                  <a:cubicBezTo>
                    <a:pt x="76" y="7"/>
                    <a:pt x="76" y="7"/>
                    <a:pt x="76" y="6"/>
                  </a:cubicBezTo>
                  <a:cubicBezTo>
                    <a:pt x="76" y="6"/>
                    <a:pt x="76" y="6"/>
                    <a:pt x="76" y="6"/>
                  </a:cubicBezTo>
                  <a:cubicBezTo>
                    <a:pt x="76" y="6"/>
                    <a:pt x="76" y="6"/>
                    <a:pt x="76" y="6"/>
                  </a:cubicBezTo>
                  <a:cubicBezTo>
                    <a:pt x="76" y="6"/>
                    <a:pt x="76" y="6"/>
                    <a:pt x="76" y="6"/>
                  </a:cubicBezTo>
                  <a:cubicBezTo>
                    <a:pt x="76" y="6"/>
                    <a:pt x="76" y="6"/>
                    <a:pt x="76" y="6"/>
                  </a:cubicBezTo>
                  <a:cubicBezTo>
                    <a:pt x="75" y="7"/>
                    <a:pt x="75" y="7"/>
                    <a:pt x="74" y="6"/>
                  </a:cubicBezTo>
                  <a:cubicBezTo>
                    <a:pt x="74" y="6"/>
                    <a:pt x="74" y="6"/>
                    <a:pt x="74" y="6"/>
                  </a:cubicBezTo>
                  <a:cubicBezTo>
                    <a:pt x="74" y="6"/>
                    <a:pt x="73" y="6"/>
                    <a:pt x="73" y="6"/>
                  </a:cubicBezTo>
                  <a:cubicBezTo>
                    <a:pt x="73" y="6"/>
                    <a:pt x="73" y="6"/>
                    <a:pt x="73" y="7"/>
                  </a:cubicBezTo>
                  <a:cubicBezTo>
                    <a:pt x="73" y="7"/>
                    <a:pt x="73" y="7"/>
                    <a:pt x="73" y="7"/>
                  </a:cubicBezTo>
                  <a:cubicBezTo>
                    <a:pt x="72" y="7"/>
                    <a:pt x="72" y="7"/>
                    <a:pt x="72" y="6"/>
                  </a:cubicBezTo>
                  <a:cubicBezTo>
                    <a:pt x="72" y="6"/>
                    <a:pt x="72" y="6"/>
                    <a:pt x="72" y="6"/>
                  </a:cubicBezTo>
                  <a:cubicBezTo>
                    <a:pt x="72" y="6"/>
                    <a:pt x="72" y="6"/>
                    <a:pt x="72" y="6"/>
                  </a:cubicBezTo>
                  <a:cubicBezTo>
                    <a:pt x="73" y="5"/>
                    <a:pt x="72" y="5"/>
                    <a:pt x="72" y="5"/>
                  </a:cubicBezTo>
                  <a:cubicBezTo>
                    <a:pt x="72" y="5"/>
                    <a:pt x="72" y="5"/>
                    <a:pt x="72" y="5"/>
                  </a:cubicBezTo>
                  <a:cubicBezTo>
                    <a:pt x="71" y="5"/>
                    <a:pt x="71" y="5"/>
                    <a:pt x="71" y="5"/>
                  </a:cubicBezTo>
                  <a:cubicBezTo>
                    <a:pt x="70" y="6"/>
                    <a:pt x="70" y="5"/>
                    <a:pt x="70" y="5"/>
                  </a:cubicBezTo>
                  <a:cubicBezTo>
                    <a:pt x="69" y="5"/>
                    <a:pt x="69" y="5"/>
                    <a:pt x="69" y="5"/>
                  </a:cubicBezTo>
                  <a:cubicBezTo>
                    <a:pt x="70" y="5"/>
                    <a:pt x="69" y="5"/>
                    <a:pt x="69" y="4"/>
                  </a:cubicBezTo>
                  <a:cubicBezTo>
                    <a:pt x="69" y="4"/>
                    <a:pt x="69" y="4"/>
                    <a:pt x="69" y="4"/>
                  </a:cubicBezTo>
                  <a:cubicBezTo>
                    <a:pt x="68" y="4"/>
                    <a:pt x="68" y="5"/>
                    <a:pt x="69" y="5"/>
                  </a:cubicBezTo>
                  <a:cubicBezTo>
                    <a:pt x="69" y="5"/>
                    <a:pt x="69" y="5"/>
                    <a:pt x="69" y="5"/>
                  </a:cubicBezTo>
                  <a:cubicBezTo>
                    <a:pt x="69" y="6"/>
                    <a:pt x="70" y="6"/>
                    <a:pt x="70" y="6"/>
                  </a:cubicBezTo>
                  <a:cubicBezTo>
                    <a:pt x="69" y="6"/>
                    <a:pt x="69" y="6"/>
                    <a:pt x="68" y="6"/>
                  </a:cubicBezTo>
                  <a:cubicBezTo>
                    <a:pt x="68" y="6"/>
                    <a:pt x="68" y="6"/>
                    <a:pt x="68" y="6"/>
                  </a:cubicBezTo>
                  <a:cubicBezTo>
                    <a:pt x="68" y="6"/>
                    <a:pt x="68" y="6"/>
                    <a:pt x="68" y="6"/>
                  </a:cubicBezTo>
                  <a:cubicBezTo>
                    <a:pt x="68" y="6"/>
                    <a:pt x="67" y="6"/>
                    <a:pt x="67" y="7"/>
                  </a:cubicBezTo>
                  <a:cubicBezTo>
                    <a:pt x="67" y="7"/>
                    <a:pt x="67" y="7"/>
                    <a:pt x="67" y="7"/>
                  </a:cubicBezTo>
                  <a:cubicBezTo>
                    <a:pt x="66" y="7"/>
                    <a:pt x="66" y="6"/>
                    <a:pt x="66" y="6"/>
                  </a:cubicBezTo>
                  <a:cubicBezTo>
                    <a:pt x="65" y="6"/>
                    <a:pt x="65" y="7"/>
                    <a:pt x="65" y="7"/>
                  </a:cubicBezTo>
                  <a:cubicBezTo>
                    <a:pt x="64" y="7"/>
                    <a:pt x="64" y="7"/>
                    <a:pt x="64" y="7"/>
                  </a:cubicBezTo>
                  <a:cubicBezTo>
                    <a:pt x="64" y="7"/>
                    <a:pt x="64" y="7"/>
                    <a:pt x="64" y="7"/>
                  </a:cubicBezTo>
                  <a:cubicBezTo>
                    <a:pt x="64" y="7"/>
                    <a:pt x="64" y="7"/>
                    <a:pt x="63" y="7"/>
                  </a:cubicBezTo>
                  <a:cubicBezTo>
                    <a:pt x="63" y="7"/>
                    <a:pt x="63" y="7"/>
                    <a:pt x="62" y="7"/>
                  </a:cubicBezTo>
                  <a:cubicBezTo>
                    <a:pt x="62" y="7"/>
                    <a:pt x="62" y="7"/>
                    <a:pt x="61" y="7"/>
                  </a:cubicBezTo>
                  <a:cubicBezTo>
                    <a:pt x="61" y="7"/>
                    <a:pt x="61" y="7"/>
                    <a:pt x="61" y="7"/>
                  </a:cubicBezTo>
                  <a:cubicBezTo>
                    <a:pt x="60" y="7"/>
                    <a:pt x="59" y="7"/>
                    <a:pt x="59" y="7"/>
                  </a:cubicBezTo>
                  <a:cubicBezTo>
                    <a:pt x="59" y="7"/>
                    <a:pt x="59" y="7"/>
                    <a:pt x="58" y="7"/>
                  </a:cubicBezTo>
                  <a:cubicBezTo>
                    <a:pt x="58" y="7"/>
                    <a:pt x="58" y="7"/>
                    <a:pt x="58" y="7"/>
                  </a:cubicBezTo>
                  <a:cubicBezTo>
                    <a:pt x="58" y="7"/>
                    <a:pt x="58" y="6"/>
                    <a:pt x="58" y="6"/>
                  </a:cubicBezTo>
                  <a:cubicBezTo>
                    <a:pt x="57" y="6"/>
                    <a:pt x="57" y="6"/>
                    <a:pt x="57" y="6"/>
                  </a:cubicBezTo>
                  <a:cubicBezTo>
                    <a:pt x="57" y="6"/>
                    <a:pt x="57" y="7"/>
                    <a:pt x="56" y="7"/>
                  </a:cubicBezTo>
                  <a:cubicBezTo>
                    <a:pt x="56" y="7"/>
                    <a:pt x="56" y="7"/>
                    <a:pt x="56" y="7"/>
                  </a:cubicBezTo>
                  <a:cubicBezTo>
                    <a:pt x="56" y="7"/>
                    <a:pt x="56" y="7"/>
                    <a:pt x="56" y="6"/>
                  </a:cubicBezTo>
                  <a:cubicBezTo>
                    <a:pt x="55" y="6"/>
                    <a:pt x="55" y="6"/>
                    <a:pt x="54" y="6"/>
                  </a:cubicBezTo>
                  <a:cubicBezTo>
                    <a:pt x="54" y="6"/>
                    <a:pt x="54" y="6"/>
                    <a:pt x="54" y="6"/>
                  </a:cubicBezTo>
                  <a:cubicBezTo>
                    <a:pt x="53" y="6"/>
                    <a:pt x="53" y="6"/>
                    <a:pt x="53" y="6"/>
                  </a:cubicBezTo>
                  <a:cubicBezTo>
                    <a:pt x="53" y="6"/>
                    <a:pt x="53" y="5"/>
                    <a:pt x="53" y="5"/>
                  </a:cubicBezTo>
                  <a:cubicBezTo>
                    <a:pt x="52" y="5"/>
                    <a:pt x="53" y="5"/>
                    <a:pt x="53" y="5"/>
                  </a:cubicBezTo>
                  <a:cubicBezTo>
                    <a:pt x="53" y="5"/>
                    <a:pt x="53" y="4"/>
                    <a:pt x="52" y="4"/>
                  </a:cubicBezTo>
                  <a:cubicBezTo>
                    <a:pt x="52" y="4"/>
                    <a:pt x="52" y="4"/>
                    <a:pt x="52" y="4"/>
                  </a:cubicBezTo>
                  <a:cubicBezTo>
                    <a:pt x="52" y="4"/>
                    <a:pt x="51" y="4"/>
                    <a:pt x="51" y="4"/>
                  </a:cubicBezTo>
                  <a:cubicBezTo>
                    <a:pt x="51" y="4"/>
                    <a:pt x="51" y="4"/>
                    <a:pt x="51" y="4"/>
                  </a:cubicBezTo>
                  <a:cubicBezTo>
                    <a:pt x="51" y="4"/>
                    <a:pt x="51" y="4"/>
                    <a:pt x="51" y="4"/>
                  </a:cubicBezTo>
                  <a:cubicBezTo>
                    <a:pt x="51" y="4"/>
                    <a:pt x="51" y="4"/>
                    <a:pt x="51" y="4"/>
                  </a:cubicBezTo>
                  <a:cubicBezTo>
                    <a:pt x="51" y="4"/>
                    <a:pt x="52" y="4"/>
                    <a:pt x="52" y="4"/>
                  </a:cubicBezTo>
                  <a:cubicBezTo>
                    <a:pt x="52" y="5"/>
                    <a:pt x="51" y="5"/>
                    <a:pt x="51" y="6"/>
                  </a:cubicBezTo>
                  <a:cubicBezTo>
                    <a:pt x="51" y="6"/>
                    <a:pt x="51" y="6"/>
                    <a:pt x="51" y="6"/>
                  </a:cubicBezTo>
                  <a:cubicBezTo>
                    <a:pt x="51" y="6"/>
                    <a:pt x="52" y="6"/>
                    <a:pt x="52" y="6"/>
                  </a:cubicBezTo>
                  <a:cubicBezTo>
                    <a:pt x="52" y="6"/>
                    <a:pt x="52" y="6"/>
                    <a:pt x="52" y="7"/>
                  </a:cubicBezTo>
                  <a:cubicBezTo>
                    <a:pt x="52" y="7"/>
                    <a:pt x="52" y="7"/>
                    <a:pt x="52" y="7"/>
                  </a:cubicBezTo>
                  <a:cubicBezTo>
                    <a:pt x="51" y="7"/>
                    <a:pt x="51" y="7"/>
                    <a:pt x="51" y="7"/>
                  </a:cubicBezTo>
                  <a:cubicBezTo>
                    <a:pt x="51" y="6"/>
                    <a:pt x="50" y="6"/>
                    <a:pt x="50" y="6"/>
                  </a:cubicBezTo>
                  <a:cubicBezTo>
                    <a:pt x="49" y="7"/>
                    <a:pt x="49" y="7"/>
                    <a:pt x="48" y="7"/>
                  </a:cubicBezTo>
                  <a:cubicBezTo>
                    <a:pt x="48" y="6"/>
                    <a:pt x="47" y="6"/>
                    <a:pt x="47" y="6"/>
                  </a:cubicBezTo>
                  <a:cubicBezTo>
                    <a:pt x="47" y="6"/>
                    <a:pt x="46" y="6"/>
                    <a:pt x="46" y="6"/>
                  </a:cubicBezTo>
                  <a:cubicBezTo>
                    <a:pt x="46" y="6"/>
                    <a:pt x="46" y="6"/>
                    <a:pt x="45" y="6"/>
                  </a:cubicBezTo>
                  <a:cubicBezTo>
                    <a:pt x="45" y="6"/>
                    <a:pt x="45" y="6"/>
                    <a:pt x="45" y="6"/>
                  </a:cubicBezTo>
                  <a:cubicBezTo>
                    <a:pt x="45" y="6"/>
                    <a:pt x="45" y="6"/>
                    <a:pt x="45" y="6"/>
                  </a:cubicBezTo>
                  <a:cubicBezTo>
                    <a:pt x="44" y="7"/>
                    <a:pt x="44" y="7"/>
                    <a:pt x="44" y="7"/>
                  </a:cubicBezTo>
                  <a:cubicBezTo>
                    <a:pt x="43" y="7"/>
                    <a:pt x="42" y="7"/>
                    <a:pt x="42" y="6"/>
                  </a:cubicBezTo>
                  <a:cubicBezTo>
                    <a:pt x="41" y="6"/>
                    <a:pt x="41" y="6"/>
                    <a:pt x="41" y="6"/>
                  </a:cubicBezTo>
                  <a:cubicBezTo>
                    <a:pt x="41" y="7"/>
                    <a:pt x="41" y="7"/>
                    <a:pt x="41" y="7"/>
                  </a:cubicBezTo>
                  <a:cubicBezTo>
                    <a:pt x="40" y="7"/>
                    <a:pt x="39" y="7"/>
                    <a:pt x="39" y="6"/>
                  </a:cubicBezTo>
                  <a:cubicBezTo>
                    <a:pt x="39" y="6"/>
                    <a:pt x="38" y="6"/>
                    <a:pt x="38" y="6"/>
                  </a:cubicBezTo>
                  <a:cubicBezTo>
                    <a:pt x="38" y="6"/>
                    <a:pt x="38" y="7"/>
                    <a:pt x="38" y="7"/>
                  </a:cubicBezTo>
                  <a:cubicBezTo>
                    <a:pt x="37" y="7"/>
                    <a:pt x="36" y="7"/>
                    <a:pt x="35" y="7"/>
                  </a:cubicBezTo>
                  <a:cubicBezTo>
                    <a:pt x="35" y="7"/>
                    <a:pt x="35" y="7"/>
                    <a:pt x="35" y="7"/>
                  </a:cubicBezTo>
                  <a:cubicBezTo>
                    <a:pt x="34" y="7"/>
                    <a:pt x="34" y="7"/>
                    <a:pt x="34" y="6"/>
                  </a:cubicBezTo>
                  <a:cubicBezTo>
                    <a:pt x="34" y="6"/>
                    <a:pt x="34" y="6"/>
                    <a:pt x="34" y="5"/>
                  </a:cubicBezTo>
                  <a:cubicBezTo>
                    <a:pt x="34" y="5"/>
                    <a:pt x="34" y="5"/>
                    <a:pt x="34" y="5"/>
                  </a:cubicBezTo>
                  <a:cubicBezTo>
                    <a:pt x="34" y="5"/>
                    <a:pt x="35" y="4"/>
                    <a:pt x="35" y="4"/>
                  </a:cubicBezTo>
                  <a:cubicBezTo>
                    <a:pt x="35" y="3"/>
                    <a:pt x="35" y="3"/>
                    <a:pt x="35" y="3"/>
                  </a:cubicBezTo>
                  <a:cubicBezTo>
                    <a:pt x="35" y="3"/>
                    <a:pt x="35" y="3"/>
                    <a:pt x="35" y="3"/>
                  </a:cubicBezTo>
                  <a:close/>
                  <a:moveTo>
                    <a:pt x="97" y="2"/>
                  </a:moveTo>
                  <a:cubicBezTo>
                    <a:pt x="97" y="2"/>
                    <a:pt x="97" y="2"/>
                    <a:pt x="97" y="2"/>
                  </a:cubicBezTo>
                  <a:cubicBezTo>
                    <a:pt x="97" y="2"/>
                    <a:pt x="97" y="2"/>
                    <a:pt x="97" y="2"/>
                  </a:cubicBezTo>
                  <a:cubicBezTo>
                    <a:pt x="97" y="2"/>
                    <a:pt x="97" y="2"/>
                    <a:pt x="97" y="2"/>
                  </a:cubicBezTo>
                  <a:cubicBezTo>
                    <a:pt x="97" y="2"/>
                    <a:pt x="97" y="2"/>
                    <a:pt x="97" y="2"/>
                  </a:cubicBezTo>
                  <a:cubicBezTo>
                    <a:pt x="97" y="2"/>
                    <a:pt x="97" y="2"/>
                    <a:pt x="97" y="2"/>
                  </a:cubicBezTo>
                  <a:cubicBezTo>
                    <a:pt x="97" y="2"/>
                    <a:pt x="97" y="2"/>
                    <a:pt x="97" y="2"/>
                  </a:cubicBezTo>
                  <a:close/>
                  <a:moveTo>
                    <a:pt x="64" y="3"/>
                  </a:moveTo>
                  <a:cubicBezTo>
                    <a:pt x="64" y="2"/>
                    <a:pt x="63" y="2"/>
                    <a:pt x="63" y="2"/>
                  </a:cubicBezTo>
                  <a:cubicBezTo>
                    <a:pt x="63" y="2"/>
                    <a:pt x="63" y="3"/>
                    <a:pt x="63" y="3"/>
                  </a:cubicBezTo>
                  <a:cubicBezTo>
                    <a:pt x="63" y="3"/>
                    <a:pt x="63" y="3"/>
                    <a:pt x="64" y="3"/>
                  </a:cubicBezTo>
                  <a:cubicBezTo>
                    <a:pt x="64" y="3"/>
                    <a:pt x="64" y="3"/>
                    <a:pt x="64" y="3"/>
                  </a:cubicBezTo>
                  <a:cubicBezTo>
                    <a:pt x="64" y="3"/>
                    <a:pt x="64" y="4"/>
                    <a:pt x="64" y="4"/>
                  </a:cubicBezTo>
                  <a:cubicBezTo>
                    <a:pt x="64" y="4"/>
                    <a:pt x="64" y="4"/>
                    <a:pt x="64" y="4"/>
                  </a:cubicBezTo>
                  <a:cubicBezTo>
                    <a:pt x="64" y="4"/>
                    <a:pt x="65" y="4"/>
                    <a:pt x="65" y="4"/>
                  </a:cubicBezTo>
                  <a:cubicBezTo>
                    <a:pt x="65" y="4"/>
                    <a:pt x="65" y="3"/>
                    <a:pt x="65" y="3"/>
                  </a:cubicBezTo>
                  <a:cubicBezTo>
                    <a:pt x="64" y="3"/>
                    <a:pt x="64" y="3"/>
                    <a:pt x="64" y="3"/>
                  </a:cubicBezTo>
                  <a:cubicBezTo>
                    <a:pt x="64" y="3"/>
                    <a:pt x="64" y="3"/>
                    <a:pt x="64" y="3"/>
                  </a:cubicBezTo>
                  <a:close/>
                  <a:moveTo>
                    <a:pt x="10" y="3"/>
                  </a:moveTo>
                  <a:cubicBezTo>
                    <a:pt x="10" y="3"/>
                    <a:pt x="10" y="3"/>
                    <a:pt x="10" y="3"/>
                  </a:cubicBezTo>
                  <a:cubicBezTo>
                    <a:pt x="10" y="3"/>
                    <a:pt x="10" y="3"/>
                    <a:pt x="9" y="3"/>
                  </a:cubicBezTo>
                  <a:cubicBezTo>
                    <a:pt x="9" y="3"/>
                    <a:pt x="9" y="3"/>
                    <a:pt x="9" y="3"/>
                  </a:cubicBezTo>
                  <a:cubicBezTo>
                    <a:pt x="9" y="3"/>
                    <a:pt x="9" y="3"/>
                    <a:pt x="9" y="3"/>
                  </a:cubicBezTo>
                  <a:cubicBezTo>
                    <a:pt x="9" y="4"/>
                    <a:pt x="9" y="4"/>
                    <a:pt x="9" y="4"/>
                  </a:cubicBezTo>
                  <a:cubicBezTo>
                    <a:pt x="8" y="4"/>
                    <a:pt x="8" y="4"/>
                    <a:pt x="8" y="5"/>
                  </a:cubicBezTo>
                  <a:cubicBezTo>
                    <a:pt x="8" y="5"/>
                    <a:pt x="9" y="5"/>
                    <a:pt x="9" y="5"/>
                  </a:cubicBezTo>
                  <a:cubicBezTo>
                    <a:pt x="9" y="5"/>
                    <a:pt x="9" y="5"/>
                    <a:pt x="9" y="5"/>
                  </a:cubicBezTo>
                  <a:cubicBezTo>
                    <a:pt x="9" y="4"/>
                    <a:pt x="10" y="4"/>
                    <a:pt x="10" y="4"/>
                  </a:cubicBezTo>
                  <a:cubicBezTo>
                    <a:pt x="10" y="4"/>
                    <a:pt x="10" y="4"/>
                    <a:pt x="10" y="4"/>
                  </a:cubicBezTo>
                  <a:cubicBezTo>
                    <a:pt x="10" y="4"/>
                    <a:pt x="10" y="4"/>
                    <a:pt x="10" y="4"/>
                  </a:cubicBezTo>
                  <a:cubicBezTo>
                    <a:pt x="10" y="4"/>
                    <a:pt x="10" y="4"/>
                    <a:pt x="10" y="4"/>
                  </a:cubicBezTo>
                  <a:cubicBezTo>
                    <a:pt x="9" y="4"/>
                    <a:pt x="9" y="4"/>
                    <a:pt x="9" y="3"/>
                  </a:cubicBezTo>
                  <a:cubicBezTo>
                    <a:pt x="9" y="3"/>
                    <a:pt x="9" y="3"/>
                    <a:pt x="9" y="3"/>
                  </a:cubicBezTo>
                  <a:cubicBezTo>
                    <a:pt x="9" y="3"/>
                    <a:pt x="9" y="3"/>
                    <a:pt x="10" y="3"/>
                  </a:cubicBezTo>
                  <a:close/>
                  <a:moveTo>
                    <a:pt x="62" y="6"/>
                  </a:moveTo>
                  <a:cubicBezTo>
                    <a:pt x="61" y="6"/>
                    <a:pt x="62" y="6"/>
                    <a:pt x="62" y="7"/>
                  </a:cubicBezTo>
                  <a:cubicBezTo>
                    <a:pt x="62" y="7"/>
                    <a:pt x="62" y="7"/>
                    <a:pt x="62" y="7"/>
                  </a:cubicBezTo>
                  <a:cubicBezTo>
                    <a:pt x="63" y="6"/>
                    <a:pt x="63" y="6"/>
                    <a:pt x="63" y="6"/>
                  </a:cubicBezTo>
                  <a:cubicBezTo>
                    <a:pt x="63" y="6"/>
                    <a:pt x="63" y="6"/>
                    <a:pt x="63" y="6"/>
                  </a:cubicBezTo>
                  <a:cubicBezTo>
                    <a:pt x="63" y="5"/>
                    <a:pt x="62" y="5"/>
                    <a:pt x="62" y="5"/>
                  </a:cubicBezTo>
                  <a:cubicBezTo>
                    <a:pt x="62" y="5"/>
                    <a:pt x="62" y="5"/>
                    <a:pt x="62" y="6"/>
                  </a:cubicBezTo>
                  <a:close/>
                  <a:moveTo>
                    <a:pt x="21" y="4"/>
                  </a:moveTo>
                  <a:cubicBezTo>
                    <a:pt x="21" y="3"/>
                    <a:pt x="20" y="3"/>
                    <a:pt x="20" y="3"/>
                  </a:cubicBezTo>
                  <a:cubicBezTo>
                    <a:pt x="20" y="3"/>
                    <a:pt x="20" y="3"/>
                    <a:pt x="20" y="3"/>
                  </a:cubicBezTo>
                  <a:cubicBezTo>
                    <a:pt x="20" y="3"/>
                    <a:pt x="20" y="3"/>
                    <a:pt x="20" y="3"/>
                  </a:cubicBezTo>
                  <a:cubicBezTo>
                    <a:pt x="20" y="4"/>
                    <a:pt x="20" y="4"/>
                    <a:pt x="21" y="4"/>
                  </a:cubicBezTo>
                  <a:cubicBezTo>
                    <a:pt x="21" y="4"/>
                    <a:pt x="21" y="4"/>
                    <a:pt x="21" y="4"/>
                  </a:cubicBezTo>
                  <a:cubicBezTo>
                    <a:pt x="21" y="4"/>
                    <a:pt x="21" y="4"/>
                    <a:pt x="21" y="4"/>
                  </a:cubicBezTo>
                  <a:close/>
                  <a:moveTo>
                    <a:pt x="94" y="4"/>
                  </a:moveTo>
                  <a:cubicBezTo>
                    <a:pt x="94" y="4"/>
                    <a:pt x="94" y="4"/>
                    <a:pt x="94" y="4"/>
                  </a:cubicBezTo>
                  <a:cubicBezTo>
                    <a:pt x="94" y="5"/>
                    <a:pt x="94" y="5"/>
                    <a:pt x="94" y="5"/>
                  </a:cubicBezTo>
                  <a:cubicBezTo>
                    <a:pt x="94" y="5"/>
                    <a:pt x="95" y="5"/>
                    <a:pt x="95" y="4"/>
                  </a:cubicBezTo>
                  <a:cubicBezTo>
                    <a:pt x="95" y="4"/>
                    <a:pt x="95" y="4"/>
                    <a:pt x="95" y="4"/>
                  </a:cubicBezTo>
                  <a:cubicBezTo>
                    <a:pt x="94" y="4"/>
                    <a:pt x="94" y="4"/>
                    <a:pt x="94" y="4"/>
                  </a:cubicBezTo>
                  <a:cubicBezTo>
                    <a:pt x="94" y="4"/>
                    <a:pt x="94" y="4"/>
                    <a:pt x="94" y="4"/>
                  </a:cubicBezTo>
                  <a:close/>
                  <a:moveTo>
                    <a:pt x="83" y="2"/>
                  </a:moveTo>
                  <a:cubicBezTo>
                    <a:pt x="83" y="2"/>
                    <a:pt x="83" y="2"/>
                    <a:pt x="83" y="2"/>
                  </a:cubicBezTo>
                  <a:cubicBezTo>
                    <a:pt x="83" y="2"/>
                    <a:pt x="83" y="2"/>
                    <a:pt x="83" y="2"/>
                  </a:cubicBezTo>
                  <a:cubicBezTo>
                    <a:pt x="83" y="1"/>
                    <a:pt x="82" y="2"/>
                    <a:pt x="82" y="2"/>
                  </a:cubicBezTo>
                  <a:cubicBezTo>
                    <a:pt x="82" y="2"/>
                    <a:pt x="82" y="2"/>
                    <a:pt x="82" y="2"/>
                  </a:cubicBezTo>
                  <a:cubicBezTo>
                    <a:pt x="82" y="2"/>
                    <a:pt x="82" y="2"/>
                    <a:pt x="82" y="2"/>
                  </a:cubicBezTo>
                  <a:cubicBezTo>
                    <a:pt x="82" y="2"/>
                    <a:pt x="82" y="2"/>
                    <a:pt x="83" y="2"/>
                  </a:cubicBezTo>
                  <a:cubicBezTo>
                    <a:pt x="83" y="2"/>
                    <a:pt x="83" y="2"/>
                    <a:pt x="83" y="2"/>
                  </a:cubicBezTo>
                  <a:close/>
                  <a:moveTo>
                    <a:pt x="40" y="4"/>
                  </a:moveTo>
                  <a:cubicBezTo>
                    <a:pt x="40" y="4"/>
                    <a:pt x="40" y="4"/>
                    <a:pt x="40" y="4"/>
                  </a:cubicBezTo>
                  <a:cubicBezTo>
                    <a:pt x="40" y="4"/>
                    <a:pt x="40" y="3"/>
                    <a:pt x="39" y="3"/>
                  </a:cubicBezTo>
                  <a:cubicBezTo>
                    <a:pt x="39" y="4"/>
                    <a:pt x="39" y="4"/>
                    <a:pt x="39" y="4"/>
                  </a:cubicBezTo>
                  <a:cubicBezTo>
                    <a:pt x="39" y="4"/>
                    <a:pt x="40" y="4"/>
                    <a:pt x="40" y="4"/>
                  </a:cubicBezTo>
                  <a:close/>
                  <a:moveTo>
                    <a:pt x="43" y="6"/>
                  </a:moveTo>
                  <a:cubicBezTo>
                    <a:pt x="44" y="6"/>
                    <a:pt x="44" y="6"/>
                    <a:pt x="44" y="6"/>
                  </a:cubicBezTo>
                  <a:cubicBezTo>
                    <a:pt x="44" y="6"/>
                    <a:pt x="44" y="6"/>
                    <a:pt x="44" y="6"/>
                  </a:cubicBezTo>
                  <a:cubicBezTo>
                    <a:pt x="44" y="6"/>
                    <a:pt x="44" y="6"/>
                    <a:pt x="44" y="6"/>
                  </a:cubicBezTo>
                  <a:cubicBezTo>
                    <a:pt x="43" y="6"/>
                    <a:pt x="43" y="6"/>
                    <a:pt x="43" y="6"/>
                  </a:cubicBezTo>
                  <a:cubicBezTo>
                    <a:pt x="43" y="6"/>
                    <a:pt x="43" y="6"/>
                    <a:pt x="43" y="6"/>
                  </a:cubicBezTo>
                  <a:close/>
                  <a:moveTo>
                    <a:pt x="90" y="6"/>
                  </a:moveTo>
                  <a:cubicBezTo>
                    <a:pt x="90" y="6"/>
                    <a:pt x="91" y="6"/>
                    <a:pt x="91" y="6"/>
                  </a:cubicBezTo>
                  <a:cubicBezTo>
                    <a:pt x="91" y="6"/>
                    <a:pt x="91" y="5"/>
                    <a:pt x="91" y="5"/>
                  </a:cubicBezTo>
                  <a:cubicBezTo>
                    <a:pt x="91" y="5"/>
                    <a:pt x="91" y="5"/>
                    <a:pt x="91" y="5"/>
                  </a:cubicBezTo>
                  <a:cubicBezTo>
                    <a:pt x="91" y="5"/>
                    <a:pt x="90" y="5"/>
                    <a:pt x="90" y="6"/>
                  </a:cubicBezTo>
                  <a:cubicBezTo>
                    <a:pt x="90" y="6"/>
                    <a:pt x="90" y="6"/>
                    <a:pt x="90" y="6"/>
                  </a:cubicBezTo>
                  <a:close/>
                  <a:moveTo>
                    <a:pt x="83" y="5"/>
                  </a:moveTo>
                  <a:cubicBezTo>
                    <a:pt x="83" y="5"/>
                    <a:pt x="84" y="5"/>
                    <a:pt x="84" y="5"/>
                  </a:cubicBezTo>
                  <a:cubicBezTo>
                    <a:pt x="84" y="5"/>
                    <a:pt x="84" y="5"/>
                    <a:pt x="84" y="4"/>
                  </a:cubicBezTo>
                  <a:cubicBezTo>
                    <a:pt x="84" y="4"/>
                    <a:pt x="84" y="4"/>
                    <a:pt x="84" y="4"/>
                  </a:cubicBezTo>
                  <a:cubicBezTo>
                    <a:pt x="84" y="4"/>
                    <a:pt x="83" y="4"/>
                    <a:pt x="83" y="5"/>
                  </a:cubicBezTo>
                  <a:cubicBezTo>
                    <a:pt x="83" y="5"/>
                    <a:pt x="83" y="5"/>
                    <a:pt x="83" y="5"/>
                  </a:cubicBezTo>
                  <a:close/>
                  <a:moveTo>
                    <a:pt x="26" y="5"/>
                  </a:moveTo>
                  <a:cubicBezTo>
                    <a:pt x="26" y="5"/>
                    <a:pt x="25" y="5"/>
                    <a:pt x="25" y="5"/>
                  </a:cubicBezTo>
                  <a:cubicBezTo>
                    <a:pt x="25" y="5"/>
                    <a:pt x="25" y="5"/>
                    <a:pt x="25" y="5"/>
                  </a:cubicBezTo>
                  <a:cubicBezTo>
                    <a:pt x="26" y="5"/>
                    <a:pt x="26" y="5"/>
                    <a:pt x="26" y="5"/>
                  </a:cubicBezTo>
                  <a:cubicBezTo>
                    <a:pt x="26" y="5"/>
                    <a:pt x="26" y="5"/>
                    <a:pt x="26" y="5"/>
                  </a:cubicBezTo>
                  <a:cubicBezTo>
                    <a:pt x="26" y="5"/>
                    <a:pt x="26" y="5"/>
                    <a:pt x="26" y="5"/>
                  </a:cubicBezTo>
                  <a:cubicBezTo>
                    <a:pt x="26" y="5"/>
                    <a:pt x="26" y="5"/>
                    <a:pt x="26" y="5"/>
                  </a:cubicBezTo>
                  <a:close/>
                  <a:moveTo>
                    <a:pt x="74" y="5"/>
                  </a:moveTo>
                  <a:cubicBezTo>
                    <a:pt x="74" y="5"/>
                    <a:pt x="74" y="5"/>
                    <a:pt x="74" y="5"/>
                  </a:cubicBezTo>
                  <a:cubicBezTo>
                    <a:pt x="74" y="5"/>
                    <a:pt x="74" y="5"/>
                    <a:pt x="74" y="5"/>
                  </a:cubicBezTo>
                  <a:cubicBezTo>
                    <a:pt x="74" y="5"/>
                    <a:pt x="75" y="4"/>
                    <a:pt x="75" y="4"/>
                  </a:cubicBezTo>
                  <a:cubicBezTo>
                    <a:pt x="75" y="4"/>
                    <a:pt x="74" y="4"/>
                    <a:pt x="74" y="4"/>
                  </a:cubicBezTo>
                  <a:cubicBezTo>
                    <a:pt x="74" y="4"/>
                    <a:pt x="74" y="4"/>
                    <a:pt x="74" y="4"/>
                  </a:cubicBezTo>
                  <a:cubicBezTo>
                    <a:pt x="74" y="4"/>
                    <a:pt x="74" y="4"/>
                    <a:pt x="74" y="5"/>
                  </a:cubicBezTo>
                  <a:close/>
                  <a:moveTo>
                    <a:pt x="16" y="3"/>
                  </a:moveTo>
                  <a:cubicBezTo>
                    <a:pt x="15" y="3"/>
                    <a:pt x="15" y="3"/>
                    <a:pt x="15" y="3"/>
                  </a:cubicBezTo>
                  <a:cubicBezTo>
                    <a:pt x="15" y="3"/>
                    <a:pt x="15" y="3"/>
                    <a:pt x="15" y="3"/>
                  </a:cubicBezTo>
                  <a:cubicBezTo>
                    <a:pt x="15" y="3"/>
                    <a:pt x="15" y="3"/>
                    <a:pt x="16" y="3"/>
                  </a:cubicBezTo>
                  <a:cubicBezTo>
                    <a:pt x="16" y="3"/>
                    <a:pt x="16" y="3"/>
                    <a:pt x="16" y="3"/>
                  </a:cubicBezTo>
                  <a:cubicBezTo>
                    <a:pt x="16" y="3"/>
                    <a:pt x="16" y="3"/>
                    <a:pt x="16" y="3"/>
                  </a:cubicBezTo>
                  <a:close/>
                  <a:moveTo>
                    <a:pt x="64" y="5"/>
                  </a:moveTo>
                  <a:cubicBezTo>
                    <a:pt x="64" y="5"/>
                    <a:pt x="64" y="5"/>
                    <a:pt x="64" y="5"/>
                  </a:cubicBezTo>
                  <a:cubicBezTo>
                    <a:pt x="64" y="6"/>
                    <a:pt x="64" y="6"/>
                    <a:pt x="64" y="5"/>
                  </a:cubicBezTo>
                  <a:cubicBezTo>
                    <a:pt x="64" y="5"/>
                    <a:pt x="64" y="5"/>
                    <a:pt x="64" y="5"/>
                  </a:cubicBezTo>
                  <a:cubicBezTo>
                    <a:pt x="64" y="5"/>
                    <a:pt x="64" y="5"/>
                    <a:pt x="64" y="5"/>
                  </a:cubicBezTo>
                  <a:cubicBezTo>
                    <a:pt x="64" y="5"/>
                    <a:pt x="64" y="5"/>
                    <a:pt x="64" y="5"/>
                  </a:cubicBezTo>
                  <a:close/>
                  <a:moveTo>
                    <a:pt x="66" y="4"/>
                  </a:moveTo>
                  <a:cubicBezTo>
                    <a:pt x="66" y="4"/>
                    <a:pt x="66" y="4"/>
                    <a:pt x="66" y="4"/>
                  </a:cubicBezTo>
                  <a:cubicBezTo>
                    <a:pt x="66" y="4"/>
                    <a:pt x="66" y="4"/>
                    <a:pt x="66" y="4"/>
                  </a:cubicBezTo>
                  <a:cubicBezTo>
                    <a:pt x="66" y="4"/>
                    <a:pt x="66" y="4"/>
                    <a:pt x="66" y="4"/>
                  </a:cubicBezTo>
                  <a:cubicBezTo>
                    <a:pt x="66" y="4"/>
                    <a:pt x="65" y="4"/>
                    <a:pt x="66" y="4"/>
                  </a:cubicBezTo>
                  <a:close/>
                  <a:moveTo>
                    <a:pt x="95" y="1"/>
                  </a:moveTo>
                  <a:cubicBezTo>
                    <a:pt x="95" y="1"/>
                    <a:pt x="95" y="1"/>
                    <a:pt x="95" y="1"/>
                  </a:cubicBezTo>
                  <a:cubicBezTo>
                    <a:pt x="95" y="1"/>
                    <a:pt x="96" y="1"/>
                    <a:pt x="96" y="1"/>
                  </a:cubicBezTo>
                  <a:cubicBezTo>
                    <a:pt x="96" y="1"/>
                    <a:pt x="96" y="1"/>
                    <a:pt x="96" y="1"/>
                  </a:cubicBezTo>
                  <a:cubicBezTo>
                    <a:pt x="96" y="1"/>
                    <a:pt x="96" y="1"/>
                    <a:pt x="96" y="1"/>
                  </a:cubicBezTo>
                  <a:cubicBezTo>
                    <a:pt x="96" y="1"/>
                    <a:pt x="96" y="1"/>
                    <a:pt x="95" y="1"/>
                  </a:cubicBezTo>
                  <a:close/>
                  <a:moveTo>
                    <a:pt x="99" y="4"/>
                  </a:moveTo>
                  <a:cubicBezTo>
                    <a:pt x="99" y="4"/>
                    <a:pt x="100" y="3"/>
                    <a:pt x="100" y="3"/>
                  </a:cubicBezTo>
                  <a:cubicBezTo>
                    <a:pt x="100" y="3"/>
                    <a:pt x="100" y="3"/>
                    <a:pt x="99" y="3"/>
                  </a:cubicBezTo>
                  <a:cubicBezTo>
                    <a:pt x="99" y="3"/>
                    <a:pt x="99" y="3"/>
                    <a:pt x="99" y="3"/>
                  </a:cubicBezTo>
                  <a:cubicBezTo>
                    <a:pt x="99" y="3"/>
                    <a:pt x="99" y="3"/>
                    <a:pt x="99" y="4"/>
                  </a:cubicBezTo>
                  <a:close/>
                  <a:moveTo>
                    <a:pt x="32" y="6"/>
                  </a:moveTo>
                  <a:cubicBezTo>
                    <a:pt x="32" y="6"/>
                    <a:pt x="32" y="6"/>
                    <a:pt x="32" y="6"/>
                  </a:cubicBezTo>
                  <a:cubicBezTo>
                    <a:pt x="32" y="6"/>
                    <a:pt x="32" y="6"/>
                    <a:pt x="32" y="6"/>
                  </a:cubicBezTo>
                  <a:cubicBezTo>
                    <a:pt x="32" y="6"/>
                    <a:pt x="32" y="6"/>
                    <a:pt x="32" y="6"/>
                  </a:cubicBezTo>
                  <a:cubicBezTo>
                    <a:pt x="32" y="6"/>
                    <a:pt x="32" y="6"/>
                    <a:pt x="32" y="6"/>
                  </a:cubicBezTo>
                  <a:close/>
                  <a:moveTo>
                    <a:pt x="29" y="5"/>
                  </a:moveTo>
                  <a:cubicBezTo>
                    <a:pt x="29" y="5"/>
                    <a:pt x="29" y="5"/>
                    <a:pt x="29" y="5"/>
                  </a:cubicBezTo>
                  <a:cubicBezTo>
                    <a:pt x="29" y="5"/>
                    <a:pt x="29" y="5"/>
                    <a:pt x="29" y="5"/>
                  </a:cubicBezTo>
                  <a:close/>
                  <a:moveTo>
                    <a:pt x="9" y="2"/>
                  </a:moveTo>
                  <a:cubicBezTo>
                    <a:pt x="9" y="2"/>
                    <a:pt x="9" y="2"/>
                    <a:pt x="9" y="2"/>
                  </a:cubicBezTo>
                  <a:cubicBezTo>
                    <a:pt x="9" y="2"/>
                    <a:pt x="9" y="2"/>
                    <a:pt x="9" y="2"/>
                  </a:cubicBezTo>
                  <a:cubicBezTo>
                    <a:pt x="9" y="2"/>
                    <a:pt x="9" y="2"/>
                    <a:pt x="9" y="2"/>
                  </a:cubicBezTo>
                  <a:close/>
                  <a:moveTo>
                    <a:pt x="85" y="5"/>
                  </a:moveTo>
                  <a:cubicBezTo>
                    <a:pt x="85" y="5"/>
                    <a:pt x="85" y="5"/>
                    <a:pt x="85" y="5"/>
                  </a:cubicBezTo>
                  <a:cubicBezTo>
                    <a:pt x="85" y="5"/>
                    <a:pt x="85" y="5"/>
                    <a:pt x="85" y="5"/>
                  </a:cubicBezTo>
                  <a:cubicBezTo>
                    <a:pt x="85" y="5"/>
                    <a:pt x="85" y="5"/>
                    <a:pt x="85" y="5"/>
                  </a:cubicBezTo>
                  <a:cubicBezTo>
                    <a:pt x="85" y="5"/>
                    <a:pt x="85" y="5"/>
                    <a:pt x="85" y="5"/>
                  </a:cubicBezTo>
                  <a:close/>
                  <a:moveTo>
                    <a:pt x="83" y="3"/>
                  </a:moveTo>
                  <a:cubicBezTo>
                    <a:pt x="83" y="3"/>
                    <a:pt x="83" y="4"/>
                    <a:pt x="83" y="4"/>
                  </a:cubicBezTo>
                  <a:cubicBezTo>
                    <a:pt x="83" y="4"/>
                    <a:pt x="83" y="4"/>
                    <a:pt x="83" y="4"/>
                  </a:cubicBezTo>
                  <a:cubicBezTo>
                    <a:pt x="83" y="4"/>
                    <a:pt x="83" y="4"/>
                    <a:pt x="83" y="4"/>
                  </a:cubicBezTo>
                  <a:cubicBezTo>
                    <a:pt x="83" y="3"/>
                    <a:pt x="83" y="3"/>
                    <a:pt x="83" y="3"/>
                  </a:cubicBezTo>
                  <a:cubicBezTo>
                    <a:pt x="83" y="3"/>
                    <a:pt x="83" y="3"/>
                    <a:pt x="83" y="3"/>
                  </a:cubicBezTo>
                  <a:close/>
                  <a:moveTo>
                    <a:pt x="48" y="4"/>
                  </a:moveTo>
                  <a:cubicBezTo>
                    <a:pt x="48" y="4"/>
                    <a:pt x="48" y="4"/>
                    <a:pt x="48" y="4"/>
                  </a:cubicBezTo>
                  <a:cubicBezTo>
                    <a:pt x="47" y="4"/>
                    <a:pt x="47" y="4"/>
                    <a:pt x="48" y="4"/>
                  </a:cubicBezTo>
                  <a:cubicBezTo>
                    <a:pt x="48" y="4"/>
                    <a:pt x="48" y="4"/>
                    <a:pt x="48" y="4"/>
                  </a:cubicBezTo>
                  <a:cubicBezTo>
                    <a:pt x="48" y="4"/>
                    <a:pt x="48" y="4"/>
                    <a:pt x="48" y="4"/>
                  </a:cubicBezTo>
                  <a:close/>
                  <a:moveTo>
                    <a:pt x="51" y="2"/>
                  </a:moveTo>
                  <a:cubicBezTo>
                    <a:pt x="51" y="2"/>
                    <a:pt x="51" y="2"/>
                    <a:pt x="51" y="2"/>
                  </a:cubicBezTo>
                  <a:cubicBezTo>
                    <a:pt x="51" y="2"/>
                    <a:pt x="51" y="2"/>
                    <a:pt x="51" y="2"/>
                  </a:cubicBezTo>
                  <a:cubicBezTo>
                    <a:pt x="51" y="2"/>
                    <a:pt x="51" y="2"/>
                    <a:pt x="51" y="2"/>
                  </a:cubicBezTo>
                  <a:close/>
                  <a:moveTo>
                    <a:pt x="53" y="5"/>
                  </a:moveTo>
                  <a:cubicBezTo>
                    <a:pt x="53" y="5"/>
                    <a:pt x="53" y="5"/>
                    <a:pt x="53" y="5"/>
                  </a:cubicBezTo>
                  <a:cubicBezTo>
                    <a:pt x="53" y="5"/>
                    <a:pt x="53" y="5"/>
                    <a:pt x="53" y="5"/>
                  </a:cubicBezTo>
                  <a:close/>
                  <a:moveTo>
                    <a:pt x="80" y="5"/>
                  </a:moveTo>
                  <a:cubicBezTo>
                    <a:pt x="80" y="5"/>
                    <a:pt x="80" y="5"/>
                    <a:pt x="80" y="5"/>
                  </a:cubicBezTo>
                  <a:cubicBezTo>
                    <a:pt x="80" y="5"/>
                    <a:pt x="80" y="5"/>
                    <a:pt x="80" y="5"/>
                  </a:cubicBezTo>
                  <a:close/>
                  <a:moveTo>
                    <a:pt x="3" y="2"/>
                  </a:moveTo>
                  <a:cubicBezTo>
                    <a:pt x="3" y="3"/>
                    <a:pt x="3" y="3"/>
                    <a:pt x="3" y="3"/>
                  </a:cubicBezTo>
                  <a:cubicBezTo>
                    <a:pt x="3" y="3"/>
                    <a:pt x="3" y="3"/>
                    <a:pt x="3" y="3"/>
                  </a:cubicBezTo>
                  <a:lnTo>
                    <a:pt x="3" y="2"/>
                  </a:lnTo>
                  <a:close/>
                  <a:moveTo>
                    <a:pt x="11" y="1"/>
                  </a:moveTo>
                  <a:cubicBezTo>
                    <a:pt x="11" y="1"/>
                    <a:pt x="11" y="1"/>
                    <a:pt x="11" y="1"/>
                  </a:cubicBezTo>
                  <a:cubicBezTo>
                    <a:pt x="11" y="1"/>
                    <a:pt x="11" y="1"/>
                    <a:pt x="1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37" name="Freeform 106"/>
            <p:cNvSpPr>
              <a:spLocks noEditPoints="1"/>
            </p:cNvSpPr>
            <p:nvPr/>
          </p:nvSpPr>
          <p:spPr bwMode="auto">
            <a:xfrm>
              <a:off x="5879" y="2005"/>
              <a:ext cx="3744" cy="115"/>
            </a:xfrm>
            <a:custGeom>
              <a:avLst/>
              <a:gdLst>
                <a:gd name="T0" fmla="*/ 3 w 19"/>
                <a:gd name="T1" fmla="*/ 2 h 7"/>
                <a:gd name="T2" fmla="*/ 1 w 19"/>
                <a:gd name="T3" fmla="*/ 2 h 7"/>
                <a:gd name="T4" fmla="*/ 1 w 19"/>
                <a:gd name="T5" fmla="*/ 3 h 7"/>
                <a:gd name="T6" fmla="*/ 0 w 19"/>
                <a:gd name="T7" fmla="*/ 2 h 7"/>
                <a:gd name="T8" fmla="*/ 4 w 19"/>
                <a:gd name="T9" fmla="*/ 0 h 7"/>
                <a:gd name="T10" fmla="*/ 7 w 19"/>
                <a:gd name="T11" fmla="*/ 1 h 7"/>
                <a:gd name="T12" fmla="*/ 7 w 19"/>
                <a:gd name="T13" fmla="*/ 2 h 7"/>
                <a:gd name="T14" fmla="*/ 8 w 19"/>
                <a:gd name="T15" fmla="*/ 1 h 7"/>
                <a:gd name="T16" fmla="*/ 7 w 19"/>
                <a:gd name="T17" fmla="*/ 0 h 7"/>
                <a:gd name="T18" fmla="*/ 9 w 19"/>
                <a:gd name="T19" fmla="*/ 0 h 7"/>
                <a:gd name="T20" fmla="*/ 14 w 19"/>
                <a:gd name="T21" fmla="*/ 0 h 7"/>
                <a:gd name="T22" fmla="*/ 18 w 19"/>
                <a:gd name="T23" fmla="*/ 0 h 7"/>
                <a:gd name="T24" fmla="*/ 18 w 19"/>
                <a:gd name="T25" fmla="*/ 1 h 7"/>
                <a:gd name="T26" fmla="*/ 19 w 19"/>
                <a:gd name="T27" fmla="*/ 3 h 7"/>
                <a:gd name="T28" fmla="*/ 17 w 19"/>
                <a:gd name="T29" fmla="*/ 4 h 7"/>
                <a:gd name="T30" fmla="*/ 17 w 19"/>
                <a:gd name="T31" fmla="*/ 4 h 7"/>
                <a:gd name="T32" fmla="*/ 14 w 19"/>
                <a:gd name="T33" fmla="*/ 4 h 7"/>
                <a:gd name="T34" fmla="*/ 13 w 19"/>
                <a:gd name="T35" fmla="*/ 5 h 7"/>
                <a:gd name="T36" fmla="*/ 9 w 19"/>
                <a:gd name="T37" fmla="*/ 4 h 7"/>
                <a:gd name="T38" fmla="*/ 10 w 19"/>
                <a:gd name="T39" fmla="*/ 5 h 7"/>
                <a:gd name="T40" fmla="*/ 11 w 19"/>
                <a:gd name="T41" fmla="*/ 7 h 7"/>
                <a:gd name="T42" fmla="*/ 9 w 19"/>
                <a:gd name="T43" fmla="*/ 6 h 7"/>
                <a:gd name="T44" fmla="*/ 9 w 19"/>
                <a:gd name="T45" fmla="*/ 6 h 7"/>
                <a:gd name="T46" fmla="*/ 8 w 19"/>
                <a:gd name="T47" fmla="*/ 6 h 7"/>
                <a:gd name="T48" fmla="*/ 6 w 19"/>
                <a:gd name="T49" fmla="*/ 6 h 7"/>
                <a:gd name="T50" fmla="*/ 1 w 19"/>
                <a:gd name="T51" fmla="*/ 6 h 7"/>
                <a:gd name="T52" fmla="*/ 0 w 19"/>
                <a:gd name="T53" fmla="*/ 4 h 7"/>
                <a:gd name="T54" fmla="*/ 0 w 19"/>
                <a:gd name="T55" fmla="*/ 4 h 7"/>
                <a:gd name="T56" fmla="*/ 4 w 19"/>
                <a:gd name="T57" fmla="*/ 4 h 7"/>
                <a:gd name="T58" fmla="*/ 6 w 19"/>
                <a:gd name="T59" fmla="*/ 3 h 7"/>
                <a:gd name="T60" fmla="*/ 4 w 19"/>
                <a:gd name="T61" fmla="*/ 3 h 7"/>
                <a:gd name="T62" fmla="*/ 12 w 19"/>
                <a:gd name="T63" fmla="*/ 2 h 7"/>
                <a:gd name="T64" fmla="*/ 14 w 19"/>
                <a:gd name="T65" fmla="*/ 2 h 7"/>
                <a:gd name="T66" fmla="*/ 13 w 19"/>
                <a:gd name="T67" fmla="*/ 2 h 7"/>
                <a:gd name="T68" fmla="*/ 16 w 19"/>
                <a:gd name="T69" fmla="*/ 1 h 7"/>
                <a:gd name="T70" fmla="*/ 15 w 19"/>
                <a:gd name="T71" fmla="*/ 2 h 7"/>
                <a:gd name="T72" fmla="*/ 17 w 19"/>
                <a:gd name="T73" fmla="*/ 3 h 7"/>
                <a:gd name="T74" fmla="*/ 17 w 19"/>
                <a:gd name="T75" fmla="*/ 2 h 7"/>
                <a:gd name="T76" fmla="*/ 3 w 19"/>
                <a:gd name="T77" fmla="*/ 6 h 7"/>
                <a:gd name="T78" fmla="*/ 4 w 19"/>
                <a:gd name="T79" fmla="*/ 5 h 7"/>
                <a:gd name="T80" fmla="*/ 3 w 19"/>
                <a:gd name="T81" fmla="*/ 6 h 7"/>
                <a:gd name="T82" fmla="*/ 13 w 19"/>
                <a:gd name="T83" fmla="*/ 4 h 7"/>
                <a:gd name="T84" fmla="*/ 13 w 19"/>
                <a:gd name="T85" fmla="*/ 4 h 7"/>
                <a:gd name="T86" fmla="*/ 13 w 19"/>
                <a:gd name="T87" fmla="*/ 1 h 7"/>
                <a:gd name="T88" fmla="*/ 7 w 19"/>
                <a:gd name="T89" fmla="*/ 5 h 7"/>
                <a:gd name="T90" fmla="*/ 7 w 19"/>
                <a:gd name="T91" fmla="*/ 5 h 7"/>
                <a:gd name="T92" fmla="*/ 14 w 19"/>
                <a:gd name="T93" fmla="*/ 3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9" h="7">
                  <a:moveTo>
                    <a:pt x="2" y="3"/>
                  </a:moveTo>
                  <a:cubicBezTo>
                    <a:pt x="2" y="3"/>
                    <a:pt x="2" y="3"/>
                    <a:pt x="3" y="3"/>
                  </a:cubicBezTo>
                  <a:cubicBezTo>
                    <a:pt x="3" y="3"/>
                    <a:pt x="3" y="3"/>
                    <a:pt x="3" y="2"/>
                  </a:cubicBezTo>
                  <a:cubicBezTo>
                    <a:pt x="3" y="2"/>
                    <a:pt x="3" y="2"/>
                    <a:pt x="3" y="2"/>
                  </a:cubicBezTo>
                  <a:cubicBezTo>
                    <a:pt x="3" y="2"/>
                    <a:pt x="3" y="2"/>
                    <a:pt x="3" y="2"/>
                  </a:cubicBezTo>
                  <a:cubicBezTo>
                    <a:pt x="2" y="2"/>
                    <a:pt x="2" y="2"/>
                    <a:pt x="1" y="2"/>
                  </a:cubicBezTo>
                  <a:cubicBezTo>
                    <a:pt x="1" y="2"/>
                    <a:pt x="1" y="2"/>
                    <a:pt x="1" y="2"/>
                  </a:cubicBezTo>
                  <a:cubicBezTo>
                    <a:pt x="1" y="3"/>
                    <a:pt x="1" y="3"/>
                    <a:pt x="1" y="3"/>
                  </a:cubicBezTo>
                  <a:cubicBezTo>
                    <a:pt x="1" y="3"/>
                    <a:pt x="1" y="3"/>
                    <a:pt x="1" y="3"/>
                  </a:cubicBezTo>
                  <a:cubicBezTo>
                    <a:pt x="1" y="3"/>
                    <a:pt x="1" y="3"/>
                    <a:pt x="1" y="3"/>
                  </a:cubicBezTo>
                  <a:cubicBezTo>
                    <a:pt x="1" y="3"/>
                    <a:pt x="0" y="3"/>
                    <a:pt x="0" y="3"/>
                  </a:cubicBezTo>
                  <a:cubicBezTo>
                    <a:pt x="0" y="3"/>
                    <a:pt x="0" y="3"/>
                    <a:pt x="0" y="2"/>
                  </a:cubicBezTo>
                  <a:cubicBezTo>
                    <a:pt x="0" y="2"/>
                    <a:pt x="0" y="1"/>
                    <a:pt x="0" y="0"/>
                  </a:cubicBezTo>
                  <a:cubicBezTo>
                    <a:pt x="1" y="1"/>
                    <a:pt x="1" y="1"/>
                    <a:pt x="2" y="1"/>
                  </a:cubicBezTo>
                  <a:cubicBezTo>
                    <a:pt x="3" y="1"/>
                    <a:pt x="3" y="1"/>
                    <a:pt x="4" y="0"/>
                  </a:cubicBezTo>
                  <a:cubicBezTo>
                    <a:pt x="4" y="0"/>
                    <a:pt x="4" y="0"/>
                    <a:pt x="4" y="0"/>
                  </a:cubicBezTo>
                  <a:cubicBezTo>
                    <a:pt x="5" y="0"/>
                    <a:pt x="5" y="0"/>
                    <a:pt x="5" y="0"/>
                  </a:cubicBezTo>
                  <a:cubicBezTo>
                    <a:pt x="6" y="1"/>
                    <a:pt x="6" y="1"/>
                    <a:pt x="7" y="1"/>
                  </a:cubicBezTo>
                  <a:cubicBezTo>
                    <a:pt x="7" y="1"/>
                    <a:pt x="7" y="1"/>
                    <a:pt x="7" y="2"/>
                  </a:cubicBezTo>
                  <a:cubicBezTo>
                    <a:pt x="7" y="2"/>
                    <a:pt x="7" y="2"/>
                    <a:pt x="7" y="2"/>
                  </a:cubicBezTo>
                  <a:cubicBezTo>
                    <a:pt x="7" y="2"/>
                    <a:pt x="7" y="2"/>
                    <a:pt x="7" y="2"/>
                  </a:cubicBezTo>
                  <a:cubicBezTo>
                    <a:pt x="7" y="2"/>
                    <a:pt x="8" y="2"/>
                    <a:pt x="8" y="2"/>
                  </a:cubicBezTo>
                  <a:cubicBezTo>
                    <a:pt x="8" y="2"/>
                    <a:pt x="8" y="1"/>
                    <a:pt x="8" y="1"/>
                  </a:cubicBezTo>
                  <a:cubicBezTo>
                    <a:pt x="8" y="1"/>
                    <a:pt x="8" y="1"/>
                    <a:pt x="8" y="1"/>
                  </a:cubicBezTo>
                  <a:cubicBezTo>
                    <a:pt x="8" y="0"/>
                    <a:pt x="8" y="0"/>
                    <a:pt x="7" y="0"/>
                  </a:cubicBezTo>
                  <a:cubicBezTo>
                    <a:pt x="7" y="0"/>
                    <a:pt x="7" y="0"/>
                    <a:pt x="7" y="0"/>
                  </a:cubicBezTo>
                  <a:cubicBezTo>
                    <a:pt x="7" y="0"/>
                    <a:pt x="7" y="0"/>
                    <a:pt x="7" y="0"/>
                  </a:cubicBezTo>
                  <a:cubicBezTo>
                    <a:pt x="7" y="0"/>
                    <a:pt x="7" y="0"/>
                    <a:pt x="7" y="0"/>
                  </a:cubicBezTo>
                  <a:cubicBezTo>
                    <a:pt x="7" y="0"/>
                    <a:pt x="8" y="0"/>
                    <a:pt x="8" y="0"/>
                  </a:cubicBezTo>
                  <a:cubicBezTo>
                    <a:pt x="9" y="0"/>
                    <a:pt x="9" y="0"/>
                    <a:pt x="9" y="0"/>
                  </a:cubicBezTo>
                  <a:cubicBezTo>
                    <a:pt x="10" y="0"/>
                    <a:pt x="11" y="0"/>
                    <a:pt x="11" y="0"/>
                  </a:cubicBezTo>
                  <a:cubicBezTo>
                    <a:pt x="12" y="0"/>
                    <a:pt x="12" y="0"/>
                    <a:pt x="13" y="0"/>
                  </a:cubicBezTo>
                  <a:cubicBezTo>
                    <a:pt x="13" y="0"/>
                    <a:pt x="14" y="0"/>
                    <a:pt x="14" y="0"/>
                  </a:cubicBezTo>
                  <a:cubicBezTo>
                    <a:pt x="14" y="0"/>
                    <a:pt x="15" y="0"/>
                    <a:pt x="15" y="0"/>
                  </a:cubicBezTo>
                  <a:cubicBezTo>
                    <a:pt x="15" y="0"/>
                    <a:pt x="16" y="0"/>
                    <a:pt x="17" y="0"/>
                  </a:cubicBezTo>
                  <a:cubicBezTo>
                    <a:pt x="17" y="0"/>
                    <a:pt x="17" y="0"/>
                    <a:pt x="18" y="0"/>
                  </a:cubicBezTo>
                  <a:cubicBezTo>
                    <a:pt x="18" y="0"/>
                    <a:pt x="18" y="0"/>
                    <a:pt x="18" y="0"/>
                  </a:cubicBezTo>
                  <a:cubicBezTo>
                    <a:pt x="19" y="0"/>
                    <a:pt x="19" y="0"/>
                    <a:pt x="19" y="0"/>
                  </a:cubicBezTo>
                  <a:cubicBezTo>
                    <a:pt x="19" y="0"/>
                    <a:pt x="19" y="1"/>
                    <a:pt x="18" y="1"/>
                  </a:cubicBezTo>
                  <a:cubicBezTo>
                    <a:pt x="18" y="1"/>
                    <a:pt x="18" y="1"/>
                    <a:pt x="18" y="1"/>
                  </a:cubicBezTo>
                  <a:cubicBezTo>
                    <a:pt x="17" y="1"/>
                    <a:pt x="17" y="2"/>
                    <a:pt x="18" y="2"/>
                  </a:cubicBezTo>
                  <a:cubicBezTo>
                    <a:pt x="18" y="2"/>
                    <a:pt x="19" y="2"/>
                    <a:pt x="19" y="3"/>
                  </a:cubicBezTo>
                  <a:cubicBezTo>
                    <a:pt x="19" y="3"/>
                    <a:pt x="19" y="3"/>
                    <a:pt x="19" y="3"/>
                  </a:cubicBezTo>
                  <a:cubicBezTo>
                    <a:pt x="18" y="3"/>
                    <a:pt x="18" y="3"/>
                    <a:pt x="18" y="3"/>
                  </a:cubicBezTo>
                  <a:cubicBezTo>
                    <a:pt x="17" y="3"/>
                    <a:pt x="17" y="4"/>
                    <a:pt x="17" y="4"/>
                  </a:cubicBezTo>
                  <a:cubicBezTo>
                    <a:pt x="18" y="4"/>
                    <a:pt x="18" y="4"/>
                    <a:pt x="18" y="4"/>
                  </a:cubicBezTo>
                  <a:cubicBezTo>
                    <a:pt x="18" y="4"/>
                    <a:pt x="18" y="4"/>
                    <a:pt x="18" y="5"/>
                  </a:cubicBezTo>
                  <a:cubicBezTo>
                    <a:pt x="18" y="5"/>
                    <a:pt x="17" y="5"/>
                    <a:pt x="17" y="4"/>
                  </a:cubicBezTo>
                  <a:cubicBezTo>
                    <a:pt x="17" y="4"/>
                    <a:pt x="17" y="4"/>
                    <a:pt x="16" y="5"/>
                  </a:cubicBezTo>
                  <a:cubicBezTo>
                    <a:pt x="16" y="5"/>
                    <a:pt x="16" y="5"/>
                    <a:pt x="16" y="5"/>
                  </a:cubicBezTo>
                  <a:cubicBezTo>
                    <a:pt x="15" y="5"/>
                    <a:pt x="15" y="4"/>
                    <a:pt x="14" y="4"/>
                  </a:cubicBezTo>
                  <a:cubicBezTo>
                    <a:pt x="14" y="5"/>
                    <a:pt x="13" y="5"/>
                    <a:pt x="13" y="5"/>
                  </a:cubicBezTo>
                  <a:cubicBezTo>
                    <a:pt x="13" y="5"/>
                    <a:pt x="13" y="5"/>
                    <a:pt x="13" y="5"/>
                  </a:cubicBezTo>
                  <a:cubicBezTo>
                    <a:pt x="13" y="5"/>
                    <a:pt x="13" y="5"/>
                    <a:pt x="13" y="5"/>
                  </a:cubicBezTo>
                  <a:cubicBezTo>
                    <a:pt x="12" y="5"/>
                    <a:pt x="12" y="5"/>
                    <a:pt x="12" y="5"/>
                  </a:cubicBezTo>
                  <a:cubicBezTo>
                    <a:pt x="11" y="4"/>
                    <a:pt x="10" y="4"/>
                    <a:pt x="9" y="4"/>
                  </a:cubicBezTo>
                  <a:cubicBezTo>
                    <a:pt x="9" y="4"/>
                    <a:pt x="9" y="4"/>
                    <a:pt x="9" y="4"/>
                  </a:cubicBezTo>
                  <a:cubicBezTo>
                    <a:pt x="9" y="4"/>
                    <a:pt x="9" y="4"/>
                    <a:pt x="9" y="4"/>
                  </a:cubicBezTo>
                  <a:cubicBezTo>
                    <a:pt x="9" y="4"/>
                    <a:pt x="10" y="5"/>
                    <a:pt x="10" y="5"/>
                  </a:cubicBezTo>
                  <a:cubicBezTo>
                    <a:pt x="10" y="5"/>
                    <a:pt x="11" y="5"/>
                    <a:pt x="10" y="5"/>
                  </a:cubicBezTo>
                  <a:cubicBezTo>
                    <a:pt x="10" y="6"/>
                    <a:pt x="10" y="6"/>
                    <a:pt x="10" y="6"/>
                  </a:cubicBezTo>
                  <a:cubicBezTo>
                    <a:pt x="11" y="6"/>
                    <a:pt x="11" y="7"/>
                    <a:pt x="11" y="7"/>
                  </a:cubicBezTo>
                  <a:cubicBezTo>
                    <a:pt x="11" y="7"/>
                    <a:pt x="11" y="7"/>
                    <a:pt x="11" y="7"/>
                  </a:cubicBezTo>
                  <a:cubicBezTo>
                    <a:pt x="11" y="7"/>
                    <a:pt x="11" y="7"/>
                    <a:pt x="11" y="7"/>
                  </a:cubicBezTo>
                  <a:cubicBezTo>
                    <a:pt x="11" y="7"/>
                    <a:pt x="10" y="7"/>
                    <a:pt x="10" y="7"/>
                  </a:cubicBezTo>
                  <a:cubicBezTo>
                    <a:pt x="10" y="7"/>
                    <a:pt x="10" y="6"/>
                    <a:pt x="9" y="6"/>
                  </a:cubicBezTo>
                  <a:cubicBezTo>
                    <a:pt x="9" y="7"/>
                    <a:pt x="9" y="6"/>
                    <a:pt x="9" y="6"/>
                  </a:cubicBezTo>
                  <a:cubicBezTo>
                    <a:pt x="9" y="6"/>
                    <a:pt x="9" y="6"/>
                    <a:pt x="9" y="6"/>
                  </a:cubicBezTo>
                  <a:cubicBezTo>
                    <a:pt x="9" y="6"/>
                    <a:pt x="9" y="6"/>
                    <a:pt x="9" y="6"/>
                  </a:cubicBezTo>
                  <a:cubicBezTo>
                    <a:pt x="9" y="6"/>
                    <a:pt x="9" y="6"/>
                    <a:pt x="9" y="6"/>
                  </a:cubicBezTo>
                  <a:cubicBezTo>
                    <a:pt x="9" y="6"/>
                    <a:pt x="8" y="6"/>
                    <a:pt x="8" y="6"/>
                  </a:cubicBezTo>
                  <a:cubicBezTo>
                    <a:pt x="8" y="6"/>
                    <a:pt x="8" y="6"/>
                    <a:pt x="8" y="6"/>
                  </a:cubicBezTo>
                  <a:cubicBezTo>
                    <a:pt x="8" y="6"/>
                    <a:pt x="8" y="7"/>
                    <a:pt x="8" y="7"/>
                  </a:cubicBezTo>
                  <a:cubicBezTo>
                    <a:pt x="7" y="7"/>
                    <a:pt x="7" y="7"/>
                    <a:pt x="7" y="6"/>
                  </a:cubicBezTo>
                  <a:cubicBezTo>
                    <a:pt x="7" y="6"/>
                    <a:pt x="7" y="6"/>
                    <a:pt x="6" y="6"/>
                  </a:cubicBezTo>
                  <a:cubicBezTo>
                    <a:pt x="6" y="6"/>
                    <a:pt x="5" y="6"/>
                    <a:pt x="5" y="7"/>
                  </a:cubicBezTo>
                  <a:cubicBezTo>
                    <a:pt x="4" y="7"/>
                    <a:pt x="4" y="7"/>
                    <a:pt x="4" y="7"/>
                  </a:cubicBezTo>
                  <a:cubicBezTo>
                    <a:pt x="3" y="7"/>
                    <a:pt x="2" y="7"/>
                    <a:pt x="1" y="6"/>
                  </a:cubicBezTo>
                  <a:cubicBezTo>
                    <a:pt x="1" y="6"/>
                    <a:pt x="1" y="6"/>
                    <a:pt x="1" y="6"/>
                  </a:cubicBezTo>
                  <a:cubicBezTo>
                    <a:pt x="2" y="6"/>
                    <a:pt x="1" y="5"/>
                    <a:pt x="1" y="5"/>
                  </a:cubicBezTo>
                  <a:cubicBezTo>
                    <a:pt x="1" y="5"/>
                    <a:pt x="1" y="4"/>
                    <a:pt x="0" y="4"/>
                  </a:cubicBezTo>
                  <a:cubicBezTo>
                    <a:pt x="0" y="4"/>
                    <a:pt x="0" y="4"/>
                    <a:pt x="0" y="4"/>
                  </a:cubicBezTo>
                  <a:cubicBezTo>
                    <a:pt x="0" y="4"/>
                    <a:pt x="0" y="4"/>
                    <a:pt x="0" y="4"/>
                  </a:cubicBezTo>
                  <a:cubicBezTo>
                    <a:pt x="0" y="4"/>
                    <a:pt x="0" y="4"/>
                    <a:pt x="0" y="4"/>
                  </a:cubicBezTo>
                  <a:cubicBezTo>
                    <a:pt x="0" y="3"/>
                    <a:pt x="1" y="3"/>
                    <a:pt x="1" y="3"/>
                  </a:cubicBezTo>
                  <a:cubicBezTo>
                    <a:pt x="1" y="3"/>
                    <a:pt x="1" y="3"/>
                    <a:pt x="2" y="3"/>
                  </a:cubicBezTo>
                  <a:close/>
                  <a:moveTo>
                    <a:pt x="4" y="4"/>
                  </a:moveTo>
                  <a:cubicBezTo>
                    <a:pt x="4" y="4"/>
                    <a:pt x="4" y="4"/>
                    <a:pt x="4" y="4"/>
                  </a:cubicBezTo>
                  <a:cubicBezTo>
                    <a:pt x="5" y="4"/>
                    <a:pt x="5" y="4"/>
                    <a:pt x="6" y="4"/>
                  </a:cubicBezTo>
                  <a:cubicBezTo>
                    <a:pt x="6" y="3"/>
                    <a:pt x="6" y="3"/>
                    <a:pt x="6" y="3"/>
                  </a:cubicBezTo>
                  <a:cubicBezTo>
                    <a:pt x="6" y="3"/>
                    <a:pt x="5" y="3"/>
                    <a:pt x="5" y="3"/>
                  </a:cubicBezTo>
                  <a:cubicBezTo>
                    <a:pt x="5" y="3"/>
                    <a:pt x="5" y="3"/>
                    <a:pt x="5" y="3"/>
                  </a:cubicBezTo>
                  <a:cubicBezTo>
                    <a:pt x="4" y="3"/>
                    <a:pt x="4" y="3"/>
                    <a:pt x="4" y="3"/>
                  </a:cubicBezTo>
                  <a:cubicBezTo>
                    <a:pt x="4" y="3"/>
                    <a:pt x="4" y="4"/>
                    <a:pt x="4" y="4"/>
                  </a:cubicBezTo>
                  <a:close/>
                  <a:moveTo>
                    <a:pt x="12" y="1"/>
                  </a:moveTo>
                  <a:cubicBezTo>
                    <a:pt x="12" y="2"/>
                    <a:pt x="12" y="2"/>
                    <a:pt x="12" y="2"/>
                  </a:cubicBezTo>
                  <a:cubicBezTo>
                    <a:pt x="12" y="2"/>
                    <a:pt x="12" y="2"/>
                    <a:pt x="12" y="2"/>
                  </a:cubicBezTo>
                  <a:cubicBezTo>
                    <a:pt x="12" y="2"/>
                    <a:pt x="13" y="3"/>
                    <a:pt x="14" y="3"/>
                  </a:cubicBezTo>
                  <a:cubicBezTo>
                    <a:pt x="14" y="3"/>
                    <a:pt x="14" y="2"/>
                    <a:pt x="14" y="2"/>
                  </a:cubicBezTo>
                  <a:cubicBezTo>
                    <a:pt x="15" y="2"/>
                    <a:pt x="15" y="2"/>
                    <a:pt x="14" y="2"/>
                  </a:cubicBezTo>
                  <a:cubicBezTo>
                    <a:pt x="14" y="2"/>
                    <a:pt x="14" y="2"/>
                    <a:pt x="14" y="2"/>
                  </a:cubicBezTo>
                  <a:cubicBezTo>
                    <a:pt x="13" y="2"/>
                    <a:pt x="13" y="2"/>
                    <a:pt x="13" y="2"/>
                  </a:cubicBezTo>
                  <a:cubicBezTo>
                    <a:pt x="13" y="2"/>
                    <a:pt x="13" y="2"/>
                    <a:pt x="13" y="2"/>
                  </a:cubicBezTo>
                  <a:cubicBezTo>
                    <a:pt x="12" y="2"/>
                    <a:pt x="12" y="1"/>
                    <a:pt x="12" y="1"/>
                  </a:cubicBezTo>
                  <a:close/>
                  <a:moveTo>
                    <a:pt x="16" y="1"/>
                  </a:moveTo>
                  <a:cubicBezTo>
                    <a:pt x="16" y="1"/>
                    <a:pt x="16" y="1"/>
                    <a:pt x="16" y="1"/>
                  </a:cubicBezTo>
                  <a:cubicBezTo>
                    <a:pt x="16" y="1"/>
                    <a:pt x="16" y="1"/>
                    <a:pt x="16" y="1"/>
                  </a:cubicBezTo>
                  <a:cubicBezTo>
                    <a:pt x="15" y="1"/>
                    <a:pt x="15" y="1"/>
                    <a:pt x="15" y="2"/>
                  </a:cubicBezTo>
                  <a:cubicBezTo>
                    <a:pt x="15" y="2"/>
                    <a:pt x="15" y="2"/>
                    <a:pt x="15" y="2"/>
                  </a:cubicBezTo>
                  <a:cubicBezTo>
                    <a:pt x="15" y="2"/>
                    <a:pt x="16" y="3"/>
                    <a:pt x="16" y="3"/>
                  </a:cubicBezTo>
                  <a:cubicBezTo>
                    <a:pt x="16" y="3"/>
                    <a:pt x="17" y="3"/>
                    <a:pt x="17" y="3"/>
                  </a:cubicBezTo>
                  <a:cubicBezTo>
                    <a:pt x="17" y="3"/>
                    <a:pt x="17" y="3"/>
                    <a:pt x="17" y="3"/>
                  </a:cubicBezTo>
                  <a:cubicBezTo>
                    <a:pt x="17" y="3"/>
                    <a:pt x="17" y="2"/>
                    <a:pt x="17" y="2"/>
                  </a:cubicBezTo>
                  <a:cubicBezTo>
                    <a:pt x="17" y="2"/>
                    <a:pt x="17" y="2"/>
                    <a:pt x="17" y="2"/>
                  </a:cubicBezTo>
                  <a:cubicBezTo>
                    <a:pt x="16" y="2"/>
                    <a:pt x="16" y="2"/>
                    <a:pt x="16" y="2"/>
                  </a:cubicBezTo>
                  <a:cubicBezTo>
                    <a:pt x="16" y="2"/>
                    <a:pt x="16" y="1"/>
                    <a:pt x="16" y="1"/>
                  </a:cubicBezTo>
                  <a:close/>
                  <a:moveTo>
                    <a:pt x="3" y="6"/>
                  </a:moveTo>
                  <a:cubicBezTo>
                    <a:pt x="3" y="7"/>
                    <a:pt x="3" y="7"/>
                    <a:pt x="4" y="6"/>
                  </a:cubicBezTo>
                  <a:cubicBezTo>
                    <a:pt x="4" y="6"/>
                    <a:pt x="4" y="6"/>
                    <a:pt x="4" y="5"/>
                  </a:cubicBezTo>
                  <a:cubicBezTo>
                    <a:pt x="4" y="5"/>
                    <a:pt x="4" y="5"/>
                    <a:pt x="4" y="5"/>
                  </a:cubicBezTo>
                  <a:cubicBezTo>
                    <a:pt x="3" y="5"/>
                    <a:pt x="3" y="5"/>
                    <a:pt x="3" y="5"/>
                  </a:cubicBezTo>
                  <a:cubicBezTo>
                    <a:pt x="3" y="5"/>
                    <a:pt x="3" y="6"/>
                    <a:pt x="2" y="6"/>
                  </a:cubicBezTo>
                  <a:cubicBezTo>
                    <a:pt x="3" y="6"/>
                    <a:pt x="3" y="6"/>
                    <a:pt x="3" y="6"/>
                  </a:cubicBezTo>
                  <a:close/>
                  <a:moveTo>
                    <a:pt x="13" y="4"/>
                  </a:moveTo>
                  <a:cubicBezTo>
                    <a:pt x="13" y="4"/>
                    <a:pt x="13" y="4"/>
                    <a:pt x="13" y="4"/>
                  </a:cubicBezTo>
                  <a:cubicBezTo>
                    <a:pt x="13" y="4"/>
                    <a:pt x="13" y="4"/>
                    <a:pt x="13" y="4"/>
                  </a:cubicBezTo>
                  <a:cubicBezTo>
                    <a:pt x="13" y="3"/>
                    <a:pt x="12" y="3"/>
                    <a:pt x="12" y="3"/>
                  </a:cubicBezTo>
                  <a:cubicBezTo>
                    <a:pt x="12" y="3"/>
                    <a:pt x="12" y="3"/>
                    <a:pt x="12" y="3"/>
                  </a:cubicBezTo>
                  <a:cubicBezTo>
                    <a:pt x="12" y="4"/>
                    <a:pt x="12" y="4"/>
                    <a:pt x="13" y="4"/>
                  </a:cubicBezTo>
                  <a:close/>
                  <a:moveTo>
                    <a:pt x="12" y="1"/>
                  </a:moveTo>
                  <a:cubicBezTo>
                    <a:pt x="12" y="1"/>
                    <a:pt x="12" y="1"/>
                    <a:pt x="13" y="1"/>
                  </a:cubicBezTo>
                  <a:cubicBezTo>
                    <a:pt x="13" y="1"/>
                    <a:pt x="13" y="1"/>
                    <a:pt x="13" y="1"/>
                  </a:cubicBezTo>
                  <a:cubicBezTo>
                    <a:pt x="13" y="1"/>
                    <a:pt x="13" y="1"/>
                    <a:pt x="13" y="1"/>
                  </a:cubicBezTo>
                  <a:cubicBezTo>
                    <a:pt x="13" y="1"/>
                    <a:pt x="12" y="1"/>
                    <a:pt x="12" y="1"/>
                  </a:cubicBezTo>
                  <a:close/>
                  <a:moveTo>
                    <a:pt x="7" y="5"/>
                  </a:moveTo>
                  <a:cubicBezTo>
                    <a:pt x="7" y="5"/>
                    <a:pt x="6" y="5"/>
                    <a:pt x="6" y="5"/>
                  </a:cubicBezTo>
                  <a:cubicBezTo>
                    <a:pt x="6" y="5"/>
                    <a:pt x="6" y="5"/>
                    <a:pt x="7" y="5"/>
                  </a:cubicBezTo>
                  <a:cubicBezTo>
                    <a:pt x="7" y="5"/>
                    <a:pt x="7" y="5"/>
                    <a:pt x="7" y="5"/>
                  </a:cubicBezTo>
                  <a:cubicBezTo>
                    <a:pt x="7" y="5"/>
                    <a:pt x="7" y="5"/>
                    <a:pt x="7" y="5"/>
                  </a:cubicBezTo>
                  <a:close/>
                  <a:moveTo>
                    <a:pt x="14" y="4"/>
                  </a:moveTo>
                  <a:cubicBezTo>
                    <a:pt x="14" y="3"/>
                    <a:pt x="14" y="3"/>
                    <a:pt x="14" y="3"/>
                  </a:cubicBezTo>
                  <a:cubicBezTo>
                    <a:pt x="14" y="4"/>
                    <a:pt x="14" y="4"/>
                    <a:pt x="14"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38" name="Freeform 107"/>
            <p:cNvSpPr>
              <a:spLocks noEditPoints="1"/>
            </p:cNvSpPr>
            <p:nvPr/>
          </p:nvSpPr>
          <p:spPr bwMode="auto">
            <a:xfrm>
              <a:off x="6135" y="1995"/>
              <a:ext cx="215" cy="125"/>
            </a:xfrm>
            <a:custGeom>
              <a:avLst/>
              <a:gdLst>
                <a:gd name="T0" fmla="*/ 2 w 16"/>
                <a:gd name="T1" fmla="*/ 2 h 7"/>
                <a:gd name="T2" fmla="*/ 2 w 16"/>
                <a:gd name="T3" fmla="*/ 1 h 7"/>
                <a:gd name="T4" fmla="*/ 3 w 16"/>
                <a:gd name="T5" fmla="*/ 2 h 7"/>
                <a:gd name="T6" fmla="*/ 5 w 16"/>
                <a:gd name="T7" fmla="*/ 2 h 7"/>
                <a:gd name="T8" fmla="*/ 5 w 16"/>
                <a:gd name="T9" fmla="*/ 1 h 7"/>
                <a:gd name="T10" fmla="*/ 7 w 16"/>
                <a:gd name="T11" fmla="*/ 0 h 7"/>
                <a:gd name="T12" fmla="*/ 8 w 16"/>
                <a:gd name="T13" fmla="*/ 0 h 7"/>
                <a:gd name="T14" fmla="*/ 10 w 16"/>
                <a:gd name="T15" fmla="*/ 1 h 7"/>
                <a:gd name="T16" fmla="*/ 11 w 16"/>
                <a:gd name="T17" fmla="*/ 1 h 7"/>
                <a:gd name="T18" fmla="*/ 10 w 16"/>
                <a:gd name="T19" fmla="*/ 2 h 7"/>
                <a:gd name="T20" fmla="*/ 9 w 16"/>
                <a:gd name="T21" fmla="*/ 2 h 7"/>
                <a:gd name="T22" fmla="*/ 11 w 16"/>
                <a:gd name="T23" fmla="*/ 3 h 7"/>
                <a:gd name="T24" fmla="*/ 12 w 16"/>
                <a:gd name="T25" fmla="*/ 2 h 7"/>
                <a:gd name="T26" fmla="*/ 13 w 16"/>
                <a:gd name="T27" fmla="*/ 3 h 7"/>
                <a:gd name="T28" fmla="*/ 16 w 16"/>
                <a:gd name="T29" fmla="*/ 3 h 7"/>
                <a:gd name="T30" fmla="*/ 15 w 16"/>
                <a:gd name="T31" fmla="*/ 3 h 7"/>
                <a:gd name="T32" fmla="*/ 13 w 16"/>
                <a:gd name="T33" fmla="*/ 5 h 7"/>
                <a:gd name="T34" fmla="*/ 12 w 16"/>
                <a:gd name="T35" fmla="*/ 5 h 7"/>
                <a:gd name="T36" fmla="*/ 10 w 16"/>
                <a:gd name="T37" fmla="*/ 4 h 7"/>
                <a:gd name="T38" fmla="*/ 9 w 16"/>
                <a:gd name="T39" fmla="*/ 3 h 7"/>
                <a:gd name="T40" fmla="*/ 8 w 16"/>
                <a:gd name="T41" fmla="*/ 3 h 7"/>
                <a:gd name="T42" fmla="*/ 6 w 16"/>
                <a:gd name="T43" fmla="*/ 3 h 7"/>
                <a:gd name="T44" fmla="*/ 5 w 16"/>
                <a:gd name="T45" fmla="*/ 3 h 7"/>
                <a:gd name="T46" fmla="*/ 5 w 16"/>
                <a:gd name="T47" fmla="*/ 3 h 7"/>
                <a:gd name="T48" fmla="*/ 7 w 16"/>
                <a:gd name="T49" fmla="*/ 4 h 7"/>
                <a:gd name="T50" fmla="*/ 8 w 16"/>
                <a:gd name="T51" fmla="*/ 5 h 7"/>
                <a:gd name="T52" fmla="*/ 6 w 16"/>
                <a:gd name="T53" fmla="*/ 6 h 7"/>
                <a:gd name="T54" fmla="*/ 3 w 16"/>
                <a:gd name="T55" fmla="*/ 6 h 7"/>
                <a:gd name="T56" fmla="*/ 3 w 16"/>
                <a:gd name="T57" fmla="*/ 6 h 7"/>
                <a:gd name="T58" fmla="*/ 1 w 16"/>
                <a:gd name="T59" fmla="*/ 6 h 7"/>
                <a:gd name="T60" fmla="*/ 0 w 16"/>
                <a:gd name="T61" fmla="*/ 5 h 7"/>
                <a:gd name="T62" fmla="*/ 1 w 16"/>
                <a:gd name="T63" fmla="*/ 5 h 7"/>
                <a:gd name="T64" fmla="*/ 2 w 16"/>
                <a:gd name="T65" fmla="*/ 3 h 7"/>
                <a:gd name="T66" fmla="*/ 1 w 16"/>
                <a:gd name="T67" fmla="*/ 3 h 7"/>
                <a:gd name="T68" fmla="*/ 5 w 16"/>
                <a:gd name="T69" fmla="*/ 4 h 7"/>
                <a:gd name="T70" fmla="*/ 5 w 16"/>
                <a:gd name="T71" fmla="*/ 4 h 7"/>
                <a:gd name="T72" fmla="*/ 6 w 16"/>
                <a:gd name="T73" fmla="*/ 4 h 7"/>
                <a:gd name="T74" fmla="*/ 7 w 16"/>
                <a:gd name="T75" fmla="*/ 5 h 7"/>
                <a:gd name="T76" fmla="*/ 6 w 16"/>
                <a:gd name="T77" fmla="*/ 4 h 7"/>
                <a:gd name="T78" fmla="*/ 7 w 16"/>
                <a:gd name="T79" fmla="*/ 2 h 7"/>
                <a:gd name="T80" fmla="*/ 7 w 16"/>
                <a:gd name="T81" fmla="*/ 2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6" h="7">
                  <a:moveTo>
                    <a:pt x="1" y="3"/>
                  </a:moveTo>
                  <a:cubicBezTo>
                    <a:pt x="1" y="3"/>
                    <a:pt x="1" y="3"/>
                    <a:pt x="2" y="2"/>
                  </a:cubicBezTo>
                  <a:cubicBezTo>
                    <a:pt x="2" y="2"/>
                    <a:pt x="2" y="2"/>
                    <a:pt x="2" y="2"/>
                  </a:cubicBezTo>
                  <a:cubicBezTo>
                    <a:pt x="1" y="2"/>
                    <a:pt x="2" y="1"/>
                    <a:pt x="2" y="1"/>
                  </a:cubicBezTo>
                  <a:cubicBezTo>
                    <a:pt x="2" y="1"/>
                    <a:pt x="2" y="1"/>
                    <a:pt x="2" y="1"/>
                  </a:cubicBezTo>
                  <a:cubicBezTo>
                    <a:pt x="3" y="2"/>
                    <a:pt x="3" y="2"/>
                    <a:pt x="3" y="2"/>
                  </a:cubicBezTo>
                  <a:cubicBezTo>
                    <a:pt x="3" y="1"/>
                    <a:pt x="4" y="2"/>
                    <a:pt x="4" y="2"/>
                  </a:cubicBezTo>
                  <a:cubicBezTo>
                    <a:pt x="4" y="2"/>
                    <a:pt x="5" y="2"/>
                    <a:pt x="5" y="2"/>
                  </a:cubicBezTo>
                  <a:cubicBezTo>
                    <a:pt x="5" y="1"/>
                    <a:pt x="5" y="1"/>
                    <a:pt x="5" y="1"/>
                  </a:cubicBezTo>
                  <a:cubicBezTo>
                    <a:pt x="5" y="1"/>
                    <a:pt x="5" y="1"/>
                    <a:pt x="5" y="1"/>
                  </a:cubicBezTo>
                  <a:cubicBezTo>
                    <a:pt x="5" y="1"/>
                    <a:pt x="5" y="0"/>
                    <a:pt x="5" y="1"/>
                  </a:cubicBezTo>
                  <a:cubicBezTo>
                    <a:pt x="6" y="1"/>
                    <a:pt x="6" y="1"/>
                    <a:pt x="7" y="0"/>
                  </a:cubicBezTo>
                  <a:cubicBezTo>
                    <a:pt x="7" y="0"/>
                    <a:pt x="7" y="0"/>
                    <a:pt x="7" y="0"/>
                  </a:cubicBezTo>
                  <a:cubicBezTo>
                    <a:pt x="8" y="0"/>
                    <a:pt x="8" y="0"/>
                    <a:pt x="8" y="0"/>
                  </a:cubicBezTo>
                  <a:cubicBezTo>
                    <a:pt x="9" y="1"/>
                    <a:pt x="9" y="1"/>
                    <a:pt x="10" y="1"/>
                  </a:cubicBezTo>
                  <a:cubicBezTo>
                    <a:pt x="10" y="0"/>
                    <a:pt x="10" y="1"/>
                    <a:pt x="10" y="1"/>
                  </a:cubicBezTo>
                  <a:cubicBezTo>
                    <a:pt x="10" y="1"/>
                    <a:pt x="11" y="1"/>
                    <a:pt x="11" y="1"/>
                  </a:cubicBezTo>
                  <a:cubicBezTo>
                    <a:pt x="11" y="1"/>
                    <a:pt x="11" y="1"/>
                    <a:pt x="11" y="1"/>
                  </a:cubicBezTo>
                  <a:cubicBezTo>
                    <a:pt x="11" y="1"/>
                    <a:pt x="11" y="2"/>
                    <a:pt x="10" y="2"/>
                  </a:cubicBezTo>
                  <a:cubicBezTo>
                    <a:pt x="10" y="2"/>
                    <a:pt x="10" y="2"/>
                    <a:pt x="10" y="2"/>
                  </a:cubicBezTo>
                  <a:cubicBezTo>
                    <a:pt x="9" y="2"/>
                    <a:pt x="9" y="2"/>
                    <a:pt x="9" y="2"/>
                  </a:cubicBezTo>
                  <a:cubicBezTo>
                    <a:pt x="9" y="2"/>
                    <a:pt x="9" y="2"/>
                    <a:pt x="9" y="2"/>
                  </a:cubicBezTo>
                  <a:cubicBezTo>
                    <a:pt x="10" y="3"/>
                    <a:pt x="10" y="3"/>
                    <a:pt x="11" y="3"/>
                  </a:cubicBezTo>
                  <a:cubicBezTo>
                    <a:pt x="11" y="3"/>
                    <a:pt x="11" y="3"/>
                    <a:pt x="11" y="3"/>
                  </a:cubicBezTo>
                  <a:cubicBezTo>
                    <a:pt x="11" y="3"/>
                    <a:pt x="11" y="2"/>
                    <a:pt x="11" y="2"/>
                  </a:cubicBezTo>
                  <a:cubicBezTo>
                    <a:pt x="11" y="2"/>
                    <a:pt x="12" y="2"/>
                    <a:pt x="12" y="2"/>
                  </a:cubicBezTo>
                  <a:cubicBezTo>
                    <a:pt x="12" y="3"/>
                    <a:pt x="12" y="3"/>
                    <a:pt x="12" y="3"/>
                  </a:cubicBezTo>
                  <a:cubicBezTo>
                    <a:pt x="13" y="4"/>
                    <a:pt x="13" y="4"/>
                    <a:pt x="13" y="3"/>
                  </a:cubicBezTo>
                  <a:cubicBezTo>
                    <a:pt x="14" y="3"/>
                    <a:pt x="14" y="3"/>
                    <a:pt x="15" y="2"/>
                  </a:cubicBezTo>
                  <a:cubicBezTo>
                    <a:pt x="15" y="2"/>
                    <a:pt x="16" y="3"/>
                    <a:pt x="16" y="3"/>
                  </a:cubicBezTo>
                  <a:cubicBezTo>
                    <a:pt x="16" y="3"/>
                    <a:pt x="16" y="3"/>
                    <a:pt x="16" y="3"/>
                  </a:cubicBezTo>
                  <a:cubicBezTo>
                    <a:pt x="15" y="3"/>
                    <a:pt x="15" y="3"/>
                    <a:pt x="15" y="3"/>
                  </a:cubicBezTo>
                  <a:cubicBezTo>
                    <a:pt x="14" y="3"/>
                    <a:pt x="14" y="4"/>
                    <a:pt x="14" y="4"/>
                  </a:cubicBezTo>
                  <a:cubicBezTo>
                    <a:pt x="14" y="4"/>
                    <a:pt x="13" y="4"/>
                    <a:pt x="13" y="5"/>
                  </a:cubicBezTo>
                  <a:cubicBezTo>
                    <a:pt x="13" y="5"/>
                    <a:pt x="13" y="5"/>
                    <a:pt x="13" y="5"/>
                  </a:cubicBezTo>
                  <a:cubicBezTo>
                    <a:pt x="13" y="4"/>
                    <a:pt x="13" y="4"/>
                    <a:pt x="12" y="5"/>
                  </a:cubicBezTo>
                  <a:cubicBezTo>
                    <a:pt x="12" y="5"/>
                    <a:pt x="12" y="5"/>
                    <a:pt x="11" y="5"/>
                  </a:cubicBezTo>
                  <a:cubicBezTo>
                    <a:pt x="11" y="4"/>
                    <a:pt x="11" y="4"/>
                    <a:pt x="10" y="4"/>
                  </a:cubicBezTo>
                  <a:cubicBezTo>
                    <a:pt x="10" y="4"/>
                    <a:pt x="10" y="3"/>
                    <a:pt x="9" y="3"/>
                  </a:cubicBezTo>
                  <a:cubicBezTo>
                    <a:pt x="9" y="3"/>
                    <a:pt x="9" y="3"/>
                    <a:pt x="9" y="3"/>
                  </a:cubicBezTo>
                  <a:cubicBezTo>
                    <a:pt x="8" y="3"/>
                    <a:pt x="8" y="3"/>
                    <a:pt x="8" y="3"/>
                  </a:cubicBezTo>
                  <a:cubicBezTo>
                    <a:pt x="8" y="3"/>
                    <a:pt x="8" y="3"/>
                    <a:pt x="8" y="3"/>
                  </a:cubicBezTo>
                  <a:cubicBezTo>
                    <a:pt x="8" y="2"/>
                    <a:pt x="8" y="2"/>
                    <a:pt x="7" y="2"/>
                  </a:cubicBezTo>
                  <a:cubicBezTo>
                    <a:pt x="7" y="3"/>
                    <a:pt x="7" y="3"/>
                    <a:pt x="6" y="3"/>
                  </a:cubicBezTo>
                  <a:cubicBezTo>
                    <a:pt x="6" y="3"/>
                    <a:pt x="6" y="3"/>
                    <a:pt x="6" y="3"/>
                  </a:cubicBezTo>
                  <a:cubicBezTo>
                    <a:pt x="5" y="3"/>
                    <a:pt x="5" y="3"/>
                    <a:pt x="5" y="3"/>
                  </a:cubicBezTo>
                  <a:cubicBezTo>
                    <a:pt x="4" y="3"/>
                    <a:pt x="4" y="3"/>
                    <a:pt x="4" y="3"/>
                  </a:cubicBezTo>
                  <a:cubicBezTo>
                    <a:pt x="4" y="3"/>
                    <a:pt x="5" y="3"/>
                    <a:pt x="5" y="3"/>
                  </a:cubicBezTo>
                  <a:cubicBezTo>
                    <a:pt x="5" y="3"/>
                    <a:pt x="6" y="4"/>
                    <a:pt x="6" y="3"/>
                  </a:cubicBezTo>
                  <a:cubicBezTo>
                    <a:pt x="7" y="3"/>
                    <a:pt x="7" y="3"/>
                    <a:pt x="7" y="4"/>
                  </a:cubicBezTo>
                  <a:cubicBezTo>
                    <a:pt x="7" y="4"/>
                    <a:pt x="8" y="4"/>
                    <a:pt x="8" y="4"/>
                  </a:cubicBezTo>
                  <a:cubicBezTo>
                    <a:pt x="8" y="4"/>
                    <a:pt x="8" y="5"/>
                    <a:pt x="8" y="5"/>
                  </a:cubicBezTo>
                  <a:cubicBezTo>
                    <a:pt x="7" y="5"/>
                    <a:pt x="7" y="5"/>
                    <a:pt x="7" y="5"/>
                  </a:cubicBezTo>
                  <a:cubicBezTo>
                    <a:pt x="7" y="5"/>
                    <a:pt x="6" y="5"/>
                    <a:pt x="6" y="6"/>
                  </a:cubicBezTo>
                  <a:cubicBezTo>
                    <a:pt x="6" y="6"/>
                    <a:pt x="6" y="6"/>
                    <a:pt x="5" y="6"/>
                  </a:cubicBezTo>
                  <a:cubicBezTo>
                    <a:pt x="5" y="6"/>
                    <a:pt x="4" y="6"/>
                    <a:pt x="3" y="6"/>
                  </a:cubicBezTo>
                  <a:cubicBezTo>
                    <a:pt x="3" y="6"/>
                    <a:pt x="3" y="6"/>
                    <a:pt x="3" y="6"/>
                  </a:cubicBezTo>
                  <a:cubicBezTo>
                    <a:pt x="3" y="6"/>
                    <a:pt x="3" y="6"/>
                    <a:pt x="3" y="6"/>
                  </a:cubicBezTo>
                  <a:cubicBezTo>
                    <a:pt x="3" y="6"/>
                    <a:pt x="3" y="7"/>
                    <a:pt x="2" y="6"/>
                  </a:cubicBezTo>
                  <a:cubicBezTo>
                    <a:pt x="2" y="6"/>
                    <a:pt x="1" y="6"/>
                    <a:pt x="1" y="6"/>
                  </a:cubicBezTo>
                  <a:cubicBezTo>
                    <a:pt x="1" y="5"/>
                    <a:pt x="1" y="6"/>
                    <a:pt x="0" y="6"/>
                  </a:cubicBezTo>
                  <a:cubicBezTo>
                    <a:pt x="0" y="6"/>
                    <a:pt x="0" y="5"/>
                    <a:pt x="0" y="5"/>
                  </a:cubicBezTo>
                  <a:cubicBezTo>
                    <a:pt x="0" y="5"/>
                    <a:pt x="0" y="5"/>
                    <a:pt x="0" y="5"/>
                  </a:cubicBezTo>
                  <a:cubicBezTo>
                    <a:pt x="1" y="5"/>
                    <a:pt x="1" y="5"/>
                    <a:pt x="1" y="5"/>
                  </a:cubicBezTo>
                  <a:cubicBezTo>
                    <a:pt x="2" y="5"/>
                    <a:pt x="2" y="5"/>
                    <a:pt x="2" y="4"/>
                  </a:cubicBezTo>
                  <a:cubicBezTo>
                    <a:pt x="2" y="4"/>
                    <a:pt x="2" y="4"/>
                    <a:pt x="2" y="3"/>
                  </a:cubicBezTo>
                  <a:cubicBezTo>
                    <a:pt x="2" y="3"/>
                    <a:pt x="2" y="3"/>
                    <a:pt x="2" y="3"/>
                  </a:cubicBezTo>
                  <a:cubicBezTo>
                    <a:pt x="1" y="3"/>
                    <a:pt x="1" y="3"/>
                    <a:pt x="1" y="3"/>
                  </a:cubicBezTo>
                  <a:close/>
                  <a:moveTo>
                    <a:pt x="5" y="4"/>
                  </a:moveTo>
                  <a:cubicBezTo>
                    <a:pt x="5" y="4"/>
                    <a:pt x="5" y="4"/>
                    <a:pt x="5" y="4"/>
                  </a:cubicBezTo>
                  <a:cubicBezTo>
                    <a:pt x="5" y="5"/>
                    <a:pt x="5" y="5"/>
                    <a:pt x="5" y="5"/>
                  </a:cubicBezTo>
                  <a:cubicBezTo>
                    <a:pt x="5" y="5"/>
                    <a:pt x="5" y="5"/>
                    <a:pt x="5" y="4"/>
                  </a:cubicBezTo>
                  <a:cubicBezTo>
                    <a:pt x="5" y="4"/>
                    <a:pt x="5" y="4"/>
                    <a:pt x="5" y="4"/>
                  </a:cubicBezTo>
                  <a:close/>
                  <a:moveTo>
                    <a:pt x="6" y="4"/>
                  </a:moveTo>
                  <a:cubicBezTo>
                    <a:pt x="6" y="4"/>
                    <a:pt x="6" y="4"/>
                    <a:pt x="6" y="4"/>
                  </a:cubicBezTo>
                  <a:cubicBezTo>
                    <a:pt x="6" y="5"/>
                    <a:pt x="6" y="5"/>
                    <a:pt x="7" y="5"/>
                  </a:cubicBezTo>
                  <a:cubicBezTo>
                    <a:pt x="7" y="5"/>
                    <a:pt x="7" y="4"/>
                    <a:pt x="7" y="4"/>
                  </a:cubicBezTo>
                  <a:cubicBezTo>
                    <a:pt x="7" y="4"/>
                    <a:pt x="7" y="4"/>
                    <a:pt x="6" y="4"/>
                  </a:cubicBezTo>
                  <a:close/>
                  <a:moveTo>
                    <a:pt x="6" y="2"/>
                  </a:moveTo>
                  <a:cubicBezTo>
                    <a:pt x="6" y="2"/>
                    <a:pt x="6" y="2"/>
                    <a:pt x="7" y="2"/>
                  </a:cubicBezTo>
                  <a:cubicBezTo>
                    <a:pt x="7" y="2"/>
                    <a:pt x="7" y="2"/>
                    <a:pt x="7" y="2"/>
                  </a:cubicBezTo>
                  <a:cubicBezTo>
                    <a:pt x="7" y="2"/>
                    <a:pt x="7" y="2"/>
                    <a:pt x="7" y="2"/>
                  </a:cubicBezTo>
                  <a:cubicBezTo>
                    <a:pt x="6" y="2"/>
                    <a:pt x="6" y="2"/>
                    <a:pt x="6"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39" name="Freeform 108"/>
            <p:cNvSpPr>
              <a:spLocks noEditPoints="1"/>
            </p:cNvSpPr>
            <p:nvPr/>
          </p:nvSpPr>
          <p:spPr bwMode="auto">
            <a:xfrm>
              <a:off x="6364" y="2013"/>
              <a:ext cx="94" cy="89"/>
            </a:xfrm>
            <a:custGeom>
              <a:avLst/>
              <a:gdLst>
                <a:gd name="T0" fmla="*/ 7 w 7"/>
                <a:gd name="T1" fmla="*/ 3 h 5"/>
                <a:gd name="T2" fmla="*/ 7 w 7"/>
                <a:gd name="T3" fmla="*/ 4 h 5"/>
                <a:gd name="T4" fmla="*/ 7 w 7"/>
                <a:gd name="T5" fmla="*/ 5 h 5"/>
                <a:gd name="T6" fmla="*/ 6 w 7"/>
                <a:gd name="T7" fmla="*/ 4 h 5"/>
                <a:gd name="T8" fmla="*/ 5 w 7"/>
                <a:gd name="T9" fmla="*/ 4 h 5"/>
                <a:gd name="T10" fmla="*/ 3 w 7"/>
                <a:gd name="T11" fmla="*/ 4 h 5"/>
                <a:gd name="T12" fmla="*/ 3 w 7"/>
                <a:gd name="T13" fmla="*/ 4 h 5"/>
                <a:gd name="T14" fmla="*/ 3 w 7"/>
                <a:gd name="T15" fmla="*/ 3 h 5"/>
                <a:gd name="T16" fmla="*/ 3 w 7"/>
                <a:gd name="T17" fmla="*/ 3 h 5"/>
                <a:gd name="T18" fmla="*/ 2 w 7"/>
                <a:gd name="T19" fmla="*/ 3 h 5"/>
                <a:gd name="T20" fmla="*/ 2 w 7"/>
                <a:gd name="T21" fmla="*/ 3 h 5"/>
                <a:gd name="T22" fmla="*/ 2 w 7"/>
                <a:gd name="T23" fmla="*/ 3 h 5"/>
                <a:gd name="T24" fmla="*/ 1 w 7"/>
                <a:gd name="T25" fmla="*/ 2 h 5"/>
                <a:gd name="T26" fmla="*/ 1 w 7"/>
                <a:gd name="T27" fmla="*/ 2 h 5"/>
                <a:gd name="T28" fmla="*/ 0 w 7"/>
                <a:gd name="T29" fmla="*/ 2 h 5"/>
                <a:gd name="T30" fmla="*/ 0 w 7"/>
                <a:gd name="T31" fmla="*/ 1 h 5"/>
                <a:gd name="T32" fmla="*/ 0 w 7"/>
                <a:gd name="T33" fmla="*/ 0 h 5"/>
                <a:gd name="T34" fmla="*/ 2 w 7"/>
                <a:gd name="T35" fmla="*/ 0 h 5"/>
                <a:gd name="T36" fmla="*/ 2 w 7"/>
                <a:gd name="T37" fmla="*/ 0 h 5"/>
                <a:gd name="T38" fmla="*/ 3 w 7"/>
                <a:gd name="T39" fmla="*/ 1 h 5"/>
                <a:gd name="T40" fmla="*/ 4 w 7"/>
                <a:gd name="T41" fmla="*/ 1 h 5"/>
                <a:gd name="T42" fmla="*/ 5 w 7"/>
                <a:gd name="T43" fmla="*/ 1 h 5"/>
                <a:gd name="T44" fmla="*/ 5 w 7"/>
                <a:gd name="T45" fmla="*/ 1 h 5"/>
                <a:gd name="T46" fmla="*/ 6 w 7"/>
                <a:gd name="T47" fmla="*/ 2 h 5"/>
                <a:gd name="T48" fmla="*/ 6 w 7"/>
                <a:gd name="T49" fmla="*/ 2 h 5"/>
                <a:gd name="T50" fmla="*/ 6 w 7"/>
                <a:gd name="T51" fmla="*/ 3 h 5"/>
                <a:gd name="T52" fmla="*/ 7 w 7"/>
                <a:gd name="T53" fmla="*/ 3 h 5"/>
                <a:gd name="T54" fmla="*/ 1 w 7"/>
                <a:gd name="T55" fmla="*/ 1 h 5"/>
                <a:gd name="T56" fmla="*/ 1 w 7"/>
                <a:gd name="T57" fmla="*/ 2 h 5"/>
                <a:gd name="T58" fmla="*/ 1 w 7"/>
                <a:gd name="T59" fmla="*/ 1 h 5"/>
                <a:gd name="T60" fmla="*/ 1 w 7"/>
                <a:gd name="T61" fmla="*/ 1 h 5"/>
                <a:gd name="T62" fmla="*/ 1 w 7"/>
                <a:gd name="T63" fmla="*/ 1 h 5"/>
                <a:gd name="T64" fmla="*/ 5 w 7"/>
                <a:gd name="T65" fmla="*/ 3 h 5"/>
                <a:gd name="T66" fmla="*/ 5 w 7"/>
                <a:gd name="T67" fmla="*/ 3 h 5"/>
                <a:gd name="T68" fmla="*/ 5 w 7"/>
                <a:gd name="T69" fmla="*/ 3 h 5"/>
                <a:gd name="T70" fmla="*/ 5 w 7"/>
                <a:gd name="T71" fmla="*/ 3 h 5"/>
                <a:gd name="T72" fmla="*/ 5 w 7"/>
                <a:gd name="T73" fmla="*/ 3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 h="5">
                  <a:moveTo>
                    <a:pt x="7" y="3"/>
                  </a:moveTo>
                  <a:cubicBezTo>
                    <a:pt x="7" y="4"/>
                    <a:pt x="7" y="4"/>
                    <a:pt x="7" y="4"/>
                  </a:cubicBezTo>
                  <a:cubicBezTo>
                    <a:pt x="7" y="5"/>
                    <a:pt x="7" y="5"/>
                    <a:pt x="7" y="5"/>
                  </a:cubicBezTo>
                  <a:cubicBezTo>
                    <a:pt x="7" y="5"/>
                    <a:pt x="6" y="5"/>
                    <a:pt x="6" y="4"/>
                  </a:cubicBezTo>
                  <a:cubicBezTo>
                    <a:pt x="5" y="4"/>
                    <a:pt x="5" y="4"/>
                    <a:pt x="5" y="4"/>
                  </a:cubicBezTo>
                  <a:cubicBezTo>
                    <a:pt x="4" y="4"/>
                    <a:pt x="4" y="4"/>
                    <a:pt x="3" y="4"/>
                  </a:cubicBezTo>
                  <a:cubicBezTo>
                    <a:pt x="3" y="4"/>
                    <a:pt x="3" y="4"/>
                    <a:pt x="3" y="4"/>
                  </a:cubicBezTo>
                  <a:cubicBezTo>
                    <a:pt x="3" y="4"/>
                    <a:pt x="3" y="4"/>
                    <a:pt x="3" y="3"/>
                  </a:cubicBezTo>
                  <a:cubicBezTo>
                    <a:pt x="3" y="3"/>
                    <a:pt x="3" y="3"/>
                    <a:pt x="3" y="3"/>
                  </a:cubicBezTo>
                  <a:cubicBezTo>
                    <a:pt x="2" y="3"/>
                    <a:pt x="2" y="3"/>
                    <a:pt x="2" y="3"/>
                  </a:cubicBezTo>
                  <a:cubicBezTo>
                    <a:pt x="2" y="3"/>
                    <a:pt x="2" y="3"/>
                    <a:pt x="2" y="3"/>
                  </a:cubicBezTo>
                  <a:cubicBezTo>
                    <a:pt x="2" y="3"/>
                    <a:pt x="2" y="3"/>
                    <a:pt x="2" y="3"/>
                  </a:cubicBezTo>
                  <a:cubicBezTo>
                    <a:pt x="1" y="3"/>
                    <a:pt x="1" y="3"/>
                    <a:pt x="1" y="2"/>
                  </a:cubicBezTo>
                  <a:cubicBezTo>
                    <a:pt x="1" y="2"/>
                    <a:pt x="1" y="2"/>
                    <a:pt x="1" y="2"/>
                  </a:cubicBezTo>
                  <a:cubicBezTo>
                    <a:pt x="0" y="2"/>
                    <a:pt x="0" y="2"/>
                    <a:pt x="0" y="2"/>
                  </a:cubicBezTo>
                  <a:cubicBezTo>
                    <a:pt x="0" y="2"/>
                    <a:pt x="0" y="1"/>
                    <a:pt x="0" y="1"/>
                  </a:cubicBezTo>
                  <a:cubicBezTo>
                    <a:pt x="0" y="1"/>
                    <a:pt x="0" y="1"/>
                    <a:pt x="0" y="0"/>
                  </a:cubicBezTo>
                  <a:cubicBezTo>
                    <a:pt x="1" y="0"/>
                    <a:pt x="1" y="0"/>
                    <a:pt x="2" y="0"/>
                  </a:cubicBezTo>
                  <a:cubicBezTo>
                    <a:pt x="2" y="0"/>
                    <a:pt x="2" y="0"/>
                    <a:pt x="2" y="0"/>
                  </a:cubicBezTo>
                  <a:cubicBezTo>
                    <a:pt x="3" y="0"/>
                    <a:pt x="3" y="1"/>
                    <a:pt x="3" y="1"/>
                  </a:cubicBezTo>
                  <a:cubicBezTo>
                    <a:pt x="3" y="1"/>
                    <a:pt x="4" y="1"/>
                    <a:pt x="4" y="1"/>
                  </a:cubicBezTo>
                  <a:cubicBezTo>
                    <a:pt x="4" y="1"/>
                    <a:pt x="5" y="1"/>
                    <a:pt x="5" y="1"/>
                  </a:cubicBezTo>
                  <a:cubicBezTo>
                    <a:pt x="5" y="1"/>
                    <a:pt x="5" y="1"/>
                    <a:pt x="5" y="1"/>
                  </a:cubicBezTo>
                  <a:cubicBezTo>
                    <a:pt x="5" y="2"/>
                    <a:pt x="6" y="2"/>
                    <a:pt x="6" y="2"/>
                  </a:cubicBezTo>
                  <a:cubicBezTo>
                    <a:pt x="6" y="2"/>
                    <a:pt x="6" y="2"/>
                    <a:pt x="6" y="2"/>
                  </a:cubicBezTo>
                  <a:cubicBezTo>
                    <a:pt x="6" y="2"/>
                    <a:pt x="6" y="2"/>
                    <a:pt x="6" y="3"/>
                  </a:cubicBezTo>
                  <a:cubicBezTo>
                    <a:pt x="6" y="3"/>
                    <a:pt x="7" y="3"/>
                    <a:pt x="7" y="3"/>
                  </a:cubicBezTo>
                  <a:close/>
                  <a:moveTo>
                    <a:pt x="1" y="1"/>
                  </a:moveTo>
                  <a:cubicBezTo>
                    <a:pt x="1" y="1"/>
                    <a:pt x="1" y="2"/>
                    <a:pt x="1" y="2"/>
                  </a:cubicBezTo>
                  <a:cubicBezTo>
                    <a:pt x="1" y="2"/>
                    <a:pt x="1" y="2"/>
                    <a:pt x="1" y="1"/>
                  </a:cubicBezTo>
                  <a:cubicBezTo>
                    <a:pt x="1" y="1"/>
                    <a:pt x="1" y="1"/>
                    <a:pt x="1" y="1"/>
                  </a:cubicBezTo>
                  <a:cubicBezTo>
                    <a:pt x="1" y="1"/>
                    <a:pt x="1" y="1"/>
                    <a:pt x="1" y="1"/>
                  </a:cubicBezTo>
                  <a:close/>
                  <a:moveTo>
                    <a:pt x="5" y="3"/>
                  </a:moveTo>
                  <a:cubicBezTo>
                    <a:pt x="5" y="3"/>
                    <a:pt x="5" y="3"/>
                    <a:pt x="5" y="3"/>
                  </a:cubicBezTo>
                  <a:cubicBezTo>
                    <a:pt x="5" y="3"/>
                    <a:pt x="5" y="3"/>
                    <a:pt x="5" y="3"/>
                  </a:cubicBezTo>
                  <a:cubicBezTo>
                    <a:pt x="5" y="3"/>
                    <a:pt x="5" y="3"/>
                    <a:pt x="5" y="3"/>
                  </a:cubicBezTo>
                  <a:cubicBezTo>
                    <a:pt x="5" y="3"/>
                    <a:pt x="5" y="3"/>
                    <a:pt x="5"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40" name="Freeform 109"/>
            <p:cNvSpPr>
              <a:spLocks noEditPoints="1"/>
            </p:cNvSpPr>
            <p:nvPr/>
          </p:nvSpPr>
          <p:spPr bwMode="auto">
            <a:xfrm>
              <a:off x="6499" y="1995"/>
              <a:ext cx="67" cy="53"/>
            </a:xfrm>
            <a:custGeom>
              <a:avLst/>
              <a:gdLst>
                <a:gd name="T0" fmla="*/ 3 w 5"/>
                <a:gd name="T1" fmla="*/ 2 h 3"/>
                <a:gd name="T2" fmla="*/ 3 w 5"/>
                <a:gd name="T3" fmla="*/ 2 h 3"/>
                <a:gd name="T4" fmla="*/ 3 w 5"/>
                <a:gd name="T5" fmla="*/ 2 h 3"/>
                <a:gd name="T6" fmla="*/ 3 w 5"/>
                <a:gd name="T7" fmla="*/ 2 h 3"/>
                <a:gd name="T8" fmla="*/ 2 w 5"/>
                <a:gd name="T9" fmla="*/ 2 h 3"/>
                <a:gd name="T10" fmla="*/ 2 w 5"/>
                <a:gd name="T11" fmla="*/ 1 h 3"/>
                <a:gd name="T12" fmla="*/ 2 w 5"/>
                <a:gd name="T13" fmla="*/ 1 h 3"/>
                <a:gd name="T14" fmla="*/ 1 w 5"/>
                <a:gd name="T15" fmla="*/ 2 h 3"/>
                <a:gd name="T16" fmla="*/ 0 w 5"/>
                <a:gd name="T17" fmla="*/ 1 h 3"/>
                <a:gd name="T18" fmla="*/ 1 w 5"/>
                <a:gd name="T19" fmla="*/ 1 h 3"/>
                <a:gd name="T20" fmla="*/ 2 w 5"/>
                <a:gd name="T21" fmla="*/ 1 h 3"/>
                <a:gd name="T22" fmla="*/ 3 w 5"/>
                <a:gd name="T23" fmla="*/ 1 h 3"/>
                <a:gd name="T24" fmla="*/ 4 w 5"/>
                <a:gd name="T25" fmla="*/ 1 h 3"/>
                <a:gd name="T26" fmla="*/ 4 w 5"/>
                <a:gd name="T27" fmla="*/ 1 h 3"/>
                <a:gd name="T28" fmla="*/ 5 w 5"/>
                <a:gd name="T29" fmla="*/ 1 h 3"/>
                <a:gd name="T30" fmla="*/ 5 w 5"/>
                <a:gd name="T31" fmla="*/ 2 h 3"/>
                <a:gd name="T32" fmla="*/ 5 w 5"/>
                <a:gd name="T33" fmla="*/ 3 h 3"/>
                <a:gd name="T34" fmla="*/ 5 w 5"/>
                <a:gd name="T35" fmla="*/ 2 h 3"/>
                <a:gd name="T36" fmla="*/ 4 w 5"/>
                <a:gd name="T37" fmla="*/ 3 h 3"/>
                <a:gd name="T38" fmla="*/ 2 w 5"/>
                <a:gd name="T39" fmla="*/ 2 h 3"/>
                <a:gd name="T40" fmla="*/ 3 w 5"/>
                <a:gd name="T41" fmla="*/ 2 h 3"/>
                <a:gd name="T42" fmla="*/ 4 w 5"/>
                <a:gd name="T43" fmla="*/ 2 h 3"/>
                <a:gd name="T44" fmla="*/ 4 w 5"/>
                <a:gd name="T45" fmla="*/ 2 h 3"/>
                <a:gd name="T46" fmla="*/ 4 w 5"/>
                <a:gd name="T47" fmla="*/ 2 h 3"/>
                <a:gd name="T48" fmla="*/ 4 w 5"/>
                <a:gd name="T49" fmla="*/ 2 h 3"/>
                <a:gd name="T50" fmla="*/ 4 w 5"/>
                <a:gd name="T51"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 h="3">
                  <a:moveTo>
                    <a:pt x="3" y="2"/>
                  </a:moveTo>
                  <a:cubicBezTo>
                    <a:pt x="3" y="2"/>
                    <a:pt x="3" y="2"/>
                    <a:pt x="3" y="2"/>
                  </a:cubicBezTo>
                  <a:cubicBezTo>
                    <a:pt x="3" y="2"/>
                    <a:pt x="3" y="2"/>
                    <a:pt x="3" y="2"/>
                  </a:cubicBezTo>
                  <a:cubicBezTo>
                    <a:pt x="3" y="2"/>
                    <a:pt x="3" y="2"/>
                    <a:pt x="3" y="2"/>
                  </a:cubicBezTo>
                  <a:cubicBezTo>
                    <a:pt x="3" y="2"/>
                    <a:pt x="2" y="2"/>
                    <a:pt x="2" y="2"/>
                  </a:cubicBezTo>
                  <a:cubicBezTo>
                    <a:pt x="2" y="2"/>
                    <a:pt x="2" y="1"/>
                    <a:pt x="2" y="1"/>
                  </a:cubicBezTo>
                  <a:cubicBezTo>
                    <a:pt x="2" y="1"/>
                    <a:pt x="2" y="1"/>
                    <a:pt x="2" y="1"/>
                  </a:cubicBezTo>
                  <a:cubicBezTo>
                    <a:pt x="1" y="2"/>
                    <a:pt x="1" y="2"/>
                    <a:pt x="1" y="2"/>
                  </a:cubicBezTo>
                  <a:cubicBezTo>
                    <a:pt x="0" y="2"/>
                    <a:pt x="0" y="2"/>
                    <a:pt x="0" y="1"/>
                  </a:cubicBezTo>
                  <a:cubicBezTo>
                    <a:pt x="0" y="1"/>
                    <a:pt x="1" y="1"/>
                    <a:pt x="1" y="1"/>
                  </a:cubicBezTo>
                  <a:cubicBezTo>
                    <a:pt x="1" y="1"/>
                    <a:pt x="2" y="1"/>
                    <a:pt x="2" y="1"/>
                  </a:cubicBezTo>
                  <a:cubicBezTo>
                    <a:pt x="2" y="0"/>
                    <a:pt x="3" y="0"/>
                    <a:pt x="3" y="1"/>
                  </a:cubicBezTo>
                  <a:cubicBezTo>
                    <a:pt x="3" y="1"/>
                    <a:pt x="3" y="1"/>
                    <a:pt x="4" y="1"/>
                  </a:cubicBezTo>
                  <a:cubicBezTo>
                    <a:pt x="4" y="1"/>
                    <a:pt x="4" y="1"/>
                    <a:pt x="4" y="1"/>
                  </a:cubicBezTo>
                  <a:cubicBezTo>
                    <a:pt x="4" y="1"/>
                    <a:pt x="5" y="1"/>
                    <a:pt x="5" y="1"/>
                  </a:cubicBezTo>
                  <a:cubicBezTo>
                    <a:pt x="5" y="1"/>
                    <a:pt x="5" y="2"/>
                    <a:pt x="5" y="2"/>
                  </a:cubicBezTo>
                  <a:cubicBezTo>
                    <a:pt x="5" y="2"/>
                    <a:pt x="5" y="2"/>
                    <a:pt x="5" y="3"/>
                  </a:cubicBezTo>
                  <a:cubicBezTo>
                    <a:pt x="5" y="2"/>
                    <a:pt x="5" y="2"/>
                    <a:pt x="5" y="2"/>
                  </a:cubicBezTo>
                  <a:cubicBezTo>
                    <a:pt x="5" y="3"/>
                    <a:pt x="4" y="2"/>
                    <a:pt x="4" y="3"/>
                  </a:cubicBezTo>
                  <a:cubicBezTo>
                    <a:pt x="3" y="3"/>
                    <a:pt x="3" y="2"/>
                    <a:pt x="2" y="2"/>
                  </a:cubicBezTo>
                  <a:cubicBezTo>
                    <a:pt x="3" y="2"/>
                    <a:pt x="3" y="2"/>
                    <a:pt x="3" y="2"/>
                  </a:cubicBezTo>
                  <a:close/>
                  <a:moveTo>
                    <a:pt x="4" y="2"/>
                  </a:moveTo>
                  <a:cubicBezTo>
                    <a:pt x="4" y="2"/>
                    <a:pt x="4" y="2"/>
                    <a:pt x="4" y="2"/>
                  </a:cubicBezTo>
                  <a:cubicBezTo>
                    <a:pt x="4" y="2"/>
                    <a:pt x="4" y="2"/>
                    <a:pt x="4" y="2"/>
                  </a:cubicBezTo>
                  <a:cubicBezTo>
                    <a:pt x="4" y="2"/>
                    <a:pt x="4" y="2"/>
                    <a:pt x="4" y="2"/>
                  </a:cubicBezTo>
                  <a:cubicBezTo>
                    <a:pt x="4" y="2"/>
                    <a:pt x="4" y="2"/>
                    <a:pt x="4"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41" name="Freeform 110"/>
            <p:cNvSpPr/>
            <p:nvPr/>
          </p:nvSpPr>
          <p:spPr bwMode="auto">
            <a:xfrm>
              <a:off x="6512" y="2066"/>
              <a:ext cx="27" cy="36"/>
            </a:xfrm>
            <a:custGeom>
              <a:avLst/>
              <a:gdLst>
                <a:gd name="T0" fmla="*/ 2 w 2"/>
                <a:gd name="T1" fmla="*/ 2 h 2"/>
                <a:gd name="T2" fmla="*/ 2 w 2"/>
                <a:gd name="T3" fmla="*/ 1 h 2"/>
                <a:gd name="T4" fmla="*/ 2 w 2"/>
                <a:gd name="T5" fmla="*/ 0 h 2"/>
                <a:gd name="T6" fmla="*/ 1 w 2"/>
                <a:gd name="T7" fmla="*/ 0 h 2"/>
                <a:gd name="T8" fmla="*/ 1 w 2"/>
                <a:gd name="T9" fmla="*/ 0 h 2"/>
                <a:gd name="T10" fmla="*/ 1 w 2"/>
                <a:gd name="T11" fmla="*/ 1 h 2"/>
                <a:gd name="T12" fmla="*/ 0 w 2"/>
                <a:gd name="T13" fmla="*/ 2 h 2"/>
                <a:gd name="T14" fmla="*/ 1 w 2"/>
                <a:gd name="T15" fmla="*/ 2 h 2"/>
                <a:gd name="T16" fmla="*/ 2 w 2"/>
                <a:gd name="T17"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2">
                  <a:moveTo>
                    <a:pt x="2" y="2"/>
                  </a:moveTo>
                  <a:cubicBezTo>
                    <a:pt x="2" y="2"/>
                    <a:pt x="2" y="2"/>
                    <a:pt x="2" y="1"/>
                  </a:cubicBezTo>
                  <a:cubicBezTo>
                    <a:pt x="2" y="1"/>
                    <a:pt x="2" y="0"/>
                    <a:pt x="2" y="0"/>
                  </a:cubicBezTo>
                  <a:cubicBezTo>
                    <a:pt x="2" y="0"/>
                    <a:pt x="2" y="0"/>
                    <a:pt x="1" y="0"/>
                  </a:cubicBezTo>
                  <a:cubicBezTo>
                    <a:pt x="1" y="0"/>
                    <a:pt x="1" y="0"/>
                    <a:pt x="1" y="0"/>
                  </a:cubicBezTo>
                  <a:cubicBezTo>
                    <a:pt x="1" y="0"/>
                    <a:pt x="1" y="1"/>
                    <a:pt x="1" y="1"/>
                  </a:cubicBezTo>
                  <a:cubicBezTo>
                    <a:pt x="0" y="1"/>
                    <a:pt x="0" y="1"/>
                    <a:pt x="0" y="2"/>
                  </a:cubicBezTo>
                  <a:cubicBezTo>
                    <a:pt x="0" y="2"/>
                    <a:pt x="1" y="2"/>
                    <a:pt x="1" y="2"/>
                  </a:cubicBezTo>
                  <a:cubicBezTo>
                    <a:pt x="1" y="2"/>
                    <a:pt x="1" y="2"/>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42" name="Freeform 111"/>
            <p:cNvSpPr/>
            <p:nvPr/>
          </p:nvSpPr>
          <p:spPr bwMode="auto">
            <a:xfrm>
              <a:off x="6296" y="1995"/>
              <a:ext cx="41" cy="53"/>
            </a:xfrm>
            <a:custGeom>
              <a:avLst/>
              <a:gdLst>
                <a:gd name="T0" fmla="*/ 3 w 3"/>
                <a:gd name="T1" fmla="*/ 0 h 3"/>
                <a:gd name="T2" fmla="*/ 2 w 3"/>
                <a:gd name="T3" fmla="*/ 1 h 3"/>
                <a:gd name="T4" fmla="*/ 1 w 3"/>
                <a:gd name="T5" fmla="*/ 1 h 3"/>
                <a:gd name="T6" fmla="*/ 1 w 3"/>
                <a:gd name="T7" fmla="*/ 1 h 3"/>
                <a:gd name="T8" fmla="*/ 0 w 3"/>
                <a:gd name="T9" fmla="*/ 1 h 3"/>
                <a:gd name="T10" fmla="*/ 1 w 3"/>
                <a:gd name="T11" fmla="*/ 0 h 3"/>
                <a:gd name="T12" fmla="*/ 0 w 3"/>
                <a:gd name="T13" fmla="*/ 0 h 3"/>
                <a:gd name="T14" fmla="*/ 0 w 3"/>
                <a:gd name="T15" fmla="*/ 1 h 3"/>
                <a:gd name="T16" fmla="*/ 1 w 3"/>
                <a:gd name="T17" fmla="*/ 3 h 3"/>
                <a:gd name="T18" fmla="*/ 1 w 3"/>
                <a:gd name="T19" fmla="*/ 3 h 3"/>
                <a:gd name="T20" fmla="*/ 1 w 3"/>
                <a:gd name="T21" fmla="*/ 3 h 3"/>
                <a:gd name="T22" fmla="*/ 1 w 3"/>
                <a:gd name="T23" fmla="*/ 2 h 3"/>
                <a:gd name="T24" fmla="*/ 1 w 3"/>
                <a:gd name="T25" fmla="*/ 2 h 3"/>
                <a:gd name="T26" fmla="*/ 3 w 3"/>
                <a:gd name="T27" fmla="*/ 1 h 3"/>
                <a:gd name="T28" fmla="*/ 3 w 3"/>
                <a:gd name="T29"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 h="3">
                  <a:moveTo>
                    <a:pt x="3" y="0"/>
                  </a:moveTo>
                  <a:cubicBezTo>
                    <a:pt x="3" y="0"/>
                    <a:pt x="2" y="0"/>
                    <a:pt x="2" y="1"/>
                  </a:cubicBezTo>
                  <a:cubicBezTo>
                    <a:pt x="2" y="1"/>
                    <a:pt x="1" y="1"/>
                    <a:pt x="1" y="1"/>
                  </a:cubicBezTo>
                  <a:cubicBezTo>
                    <a:pt x="1" y="1"/>
                    <a:pt x="1" y="1"/>
                    <a:pt x="1" y="1"/>
                  </a:cubicBezTo>
                  <a:cubicBezTo>
                    <a:pt x="1" y="1"/>
                    <a:pt x="0" y="1"/>
                    <a:pt x="0" y="1"/>
                  </a:cubicBezTo>
                  <a:cubicBezTo>
                    <a:pt x="0" y="1"/>
                    <a:pt x="0" y="1"/>
                    <a:pt x="1" y="0"/>
                  </a:cubicBezTo>
                  <a:cubicBezTo>
                    <a:pt x="0" y="0"/>
                    <a:pt x="0" y="0"/>
                    <a:pt x="0" y="0"/>
                  </a:cubicBezTo>
                  <a:cubicBezTo>
                    <a:pt x="0" y="0"/>
                    <a:pt x="0" y="0"/>
                    <a:pt x="0" y="1"/>
                  </a:cubicBezTo>
                  <a:cubicBezTo>
                    <a:pt x="0" y="1"/>
                    <a:pt x="0" y="2"/>
                    <a:pt x="1" y="3"/>
                  </a:cubicBezTo>
                  <a:cubicBezTo>
                    <a:pt x="1" y="3"/>
                    <a:pt x="1" y="3"/>
                    <a:pt x="1" y="3"/>
                  </a:cubicBezTo>
                  <a:cubicBezTo>
                    <a:pt x="1" y="3"/>
                    <a:pt x="1" y="3"/>
                    <a:pt x="1" y="3"/>
                  </a:cubicBezTo>
                  <a:cubicBezTo>
                    <a:pt x="1" y="2"/>
                    <a:pt x="1" y="2"/>
                    <a:pt x="1" y="2"/>
                  </a:cubicBezTo>
                  <a:cubicBezTo>
                    <a:pt x="1" y="2"/>
                    <a:pt x="1" y="2"/>
                    <a:pt x="1" y="2"/>
                  </a:cubicBezTo>
                  <a:cubicBezTo>
                    <a:pt x="2" y="2"/>
                    <a:pt x="2" y="1"/>
                    <a:pt x="3" y="1"/>
                  </a:cubicBezTo>
                  <a:cubicBezTo>
                    <a:pt x="3" y="1"/>
                    <a:pt x="3"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43" name="Freeform 112"/>
            <p:cNvSpPr/>
            <p:nvPr/>
          </p:nvSpPr>
          <p:spPr bwMode="auto">
            <a:xfrm>
              <a:off x="4463" y="1995"/>
              <a:ext cx="27" cy="36"/>
            </a:xfrm>
            <a:custGeom>
              <a:avLst/>
              <a:gdLst>
                <a:gd name="T0" fmla="*/ 2 w 2"/>
                <a:gd name="T1" fmla="*/ 2 h 2"/>
                <a:gd name="T2" fmla="*/ 1 w 2"/>
                <a:gd name="T3" fmla="*/ 1 h 2"/>
                <a:gd name="T4" fmla="*/ 2 w 2"/>
                <a:gd name="T5" fmla="*/ 0 h 2"/>
                <a:gd name="T6" fmla="*/ 1 w 2"/>
                <a:gd name="T7" fmla="*/ 0 h 2"/>
                <a:gd name="T8" fmla="*/ 1 w 2"/>
                <a:gd name="T9" fmla="*/ 0 h 2"/>
                <a:gd name="T10" fmla="*/ 0 w 2"/>
                <a:gd name="T11" fmla="*/ 1 h 2"/>
                <a:gd name="T12" fmla="*/ 0 w 2"/>
                <a:gd name="T13" fmla="*/ 2 h 2"/>
                <a:gd name="T14" fmla="*/ 1 w 2"/>
                <a:gd name="T15" fmla="*/ 2 h 2"/>
                <a:gd name="T16" fmla="*/ 1 w 2"/>
                <a:gd name="T17" fmla="*/ 2 h 2"/>
                <a:gd name="T18" fmla="*/ 2 w 2"/>
                <a:gd name="T19" fmla="*/ 2 h 2"/>
                <a:gd name="T20" fmla="*/ 2 w 2"/>
                <a:gd name="T21" fmla="*/ 1 h 2"/>
                <a:gd name="T22" fmla="*/ 2 w 2"/>
                <a:gd name="T23"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 h="2">
                  <a:moveTo>
                    <a:pt x="2" y="2"/>
                  </a:moveTo>
                  <a:cubicBezTo>
                    <a:pt x="1" y="1"/>
                    <a:pt x="1" y="1"/>
                    <a:pt x="1" y="1"/>
                  </a:cubicBezTo>
                  <a:cubicBezTo>
                    <a:pt x="2" y="1"/>
                    <a:pt x="2" y="0"/>
                    <a:pt x="2" y="0"/>
                  </a:cubicBezTo>
                  <a:cubicBezTo>
                    <a:pt x="2" y="0"/>
                    <a:pt x="2" y="0"/>
                    <a:pt x="1" y="0"/>
                  </a:cubicBezTo>
                  <a:cubicBezTo>
                    <a:pt x="1" y="0"/>
                    <a:pt x="1" y="0"/>
                    <a:pt x="1" y="0"/>
                  </a:cubicBezTo>
                  <a:cubicBezTo>
                    <a:pt x="1" y="1"/>
                    <a:pt x="1" y="1"/>
                    <a:pt x="0" y="1"/>
                  </a:cubicBezTo>
                  <a:cubicBezTo>
                    <a:pt x="0" y="1"/>
                    <a:pt x="0" y="2"/>
                    <a:pt x="0" y="2"/>
                  </a:cubicBezTo>
                  <a:cubicBezTo>
                    <a:pt x="0" y="2"/>
                    <a:pt x="1" y="2"/>
                    <a:pt x="1" y="2"/>
                  </a:cubicBezTo>
                  <a:cubicBezTo>
                    <a:pt x="1" y="2"/>
                    <a:pt x="1" y="2"/>
                    <a:pt x="1" y="2"/>
                  </a:cubicBezTo>
                  <a:cubicBezTo>
                    <a:pt x="1" y="2"/>
                    <a:pt x="2" y="2"/>
                    <a:pt x="2" y="2"/>
                  </a:cubicBezTo>
                  <a:cubicBezTo>
                    <a:pt x="2" y="2"/>
                    <a:pt x="2" y="2"/>
                    <a:pt x="2" y="1"/>
                  </a:cubicBezTo>
                  <a:lnTo>
                    <a:pt x="2"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44" name="Freeform 113"/>
            <p:cNvSpPr/>
            <p:nvPr/>
          </p:nvSpPr>
          <p:spPr bwMode="auto">
            <a:xfrm>
              <a:off x="6458" y="2031"/>
              <a:ext cx="27" cy="35"/>
            </a:xfrm>
            <a:custGeom>
              <a:avLst/>
              <a:gdLst>
                <a:gd name="T0" fmla="*/ 0 w 2"/>
                <a:gd name="T1" fmla="*/ 1 h 2"/>
                <a:gd name="T2" fmla="*/ 1 w 2"/>
                <a:gd name="T3" fmla="*/ 1 h 2"/>
                <a:gd name="T4" fmla="*/ 2 w 2"/>
                <a:gd name="T5" fmla="*/ 1 h 2"/>
                <a:gd name="T6" fmla="*/ 2 w 2"/>
                <a:gd name="T7" fmla="*/ 1 h 2"/>
                <a:gd name="T8" fmla="*/ 2 w 2"/>
                <a:gd name="T9" fmla="*/ 1 h 2"/>
                <a:gd name="T10" fmla="*/ 1 w 2"/>
                <a:gd name="T11" fmla="*/ 1 h 2"/>
                <a:gd name="T12" fmla="*/ 1 w 2"/>
                <a:gd name="T13" fmla="*/ 0 h 2"/>
                <a:gd name="T14" fmla="*/ 1 w 2"/>
                <a:gd name="T15" fmla="*/ 0 h 2"/>
                <a:gd name="T16" fmla="*/ 1 w 2"/>
                <a:gd name="T17" fmla="*/ 0 h 2"/>
                <a:gd name="T18" fmla="*/ 0 w 2"/>
                <a:gd name="T19" fmla="*/ 0 h 2"/>
                <a:gd name="T20" fmla="*/ 0 w 2"/>
                <a:gd name="T21" fmla="*/ 0 h 2"/>
                <a:gd name="T22" fmla="*/ 0 w 2"/>
                <a:gd name="T23" fmla="*/ 0 h 2"/>
                <a:gd name="T24" fmla="*/ 1 w 2"/>
                <a:gd name="T25" fmla="*/ 1 h 2"/>
                <a:gd name="T26" fmla="*/ 0 w 2"/>
                <a:gd name="T27"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 h="2">
                  <a:moveTo>
                    <a:pt x="0" y="1"/>
                  </a:moveTo>
                  <a:cubicBezTo>
                    <a:pt x="1" y="1"/>
                    <a:pt x="1" y="1"/>
                    <a:pt x="1" y="1"/>
                  </a:cubicBezTo>
                  <a:cubicBezTo>
                    <a:pt x="1" y="1"/>
                    <a:pt x="2" y="1"/>
                    <a:pt x="2" y="1"/>
                  </a:cubicBezTo>
                  <a:cubicBezTo>
                    <a:pt x="2" y="2"/>
                    <a:pt x="2" y="1"/>
                    <a:pt x="2" y="1"/>
                  </a:cubicBezTo>
                  <a:cubicBezTo>
                    <a:pt x="2" y="1"/>
                    <a:pt x="2" y="1"/>
                    <a:pt x="2" y="1"/>
                  </a:cubicBezTo>
                  <a:cubicBezTo>
                    <a:pt x="2" y="1"/>
                    <a:pt x="1" y="1"/>
                    <a:pt x="1" y="1"/>
                  </a:cubicBezTo>
                  <a:cubicBezTo>
                    <a:pt x="1" y="1"/>
                    <a:pt x="1" y="1"/>
                    <a:pt x="1" y="0"/>
                  </a:cubicBezTo>
                  <a:cubicBezTo>
                    <a:pt x="1" y="0"/>
                    <a:pt x="1" y="0"/>
                    <a:pt x="1" y="0"/>
                  </a:cubicBezTo>
                  <a:cubicBezTo>
                    <a:pt x="1" y="0"/>
                    <a:pt x="1" y="0"/>
                    <a:pt x="1" y="0"/>
                  </a:cubicBezTo>
                  <a:cubicBezTo>
                    <a:pt x="1" y="0"/>
                    <a:pt x="1" y="0"/>
                    <a:pt x="0" y="0"/>
                  </a:cubicBezTo>
                  <a:cubicBezTo>
                    <a:pt x="0" y="0"/>
                    <a:pt x="0" y="0"/>
                    <a:pt x="0" y="0"/>
                  </a:cubicBezTo>
                  <a:cubicBezTo>
                    <a:pt x="0" y="0"/>
                    <a:pt x="0" y="0"/>
                    <a:pt x="0" y="0"/>
                  </a:cubicBezTo>
                  <a:cubicBezTo>
                    <a:pt x="0" y="1"/>
                    <a:pt x="0" y="1"/>
                    <a:pt x="1" y="1"/>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45" name="Freeform 114"/>
            <p:cNvSpPr/>
            <p:nvPr/>
          </p:nvSpPr>
          <p:spPr bwMode="auto">
            <a:xfrm>
              <a:off x="5852" y="2066"/>
              <a:ext cx="27" cy="36"/>
            </a:xfrm>
            <a:custGeom>
              <a:avLst/>
              <a:gdLst>
                <a:gd name="T0" fmla="*/ 0 w 2"/>
                <a:gd name="T1" fmla="*/ 0 h 2"/>
                <a:gd name="T2" fmla="*/ 1 w 2"/>
                <a:gd name="T3" fmla="*/ 1 h 2"/>
                <a:gd name="T4" fmla="*/ 1 w 2"/>
                <a:gd name="T5" fmla="*/ 1 h 2"/>
                <a:gd name="T6" fmla="*/ 1 w 2"/>
                <a:gd name="T7" fmla="*/ 2 h 2"/>
                <a:gd name="T8" fmla="*/ 2 w 2"/>
                <a:gd name="T9" fmla="*/ 2 h 2"/>
                <a:gd name="T10" fmla="*/ 2 w 2"/>
                <a:gd name="T11" fmla="*/ 2 h 2"/>
                <a:gd name="T12" fmla="*/ 2 w 2"/>
                <a:gd name="T13" fmla="*/ 2 h 2"/>
                <a:gd name="T14" fmla="*/ 1 w 2"/>
                <a:gd name="T15" fmla="*/ 1 h 2"/>
                <a:gd name="T16" fmla="*/ 0 w 2"/>
                <a:gd name="T17" fmla="*/ 0 h 2"/>
                <a:gd name="T18" fmla="*/ 0 w 2"/>
                <a:gd name="T19"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2">
                  <a:moveTo>
                    <a:pt x="0" y="0"/>
                  </a:moveTo>
                  <a:cubicBezTo>
                    <a:pt x="0" y="1"/>
                    <a:pt x="0" y="1"/>
                    <a:pt x="1" y="1"/>
                  </a:cubicBezTo>
                  <a:cubicBezTo>
                    <a:pt x="1" y="1"/>
                    <a:pt x="1" y="1"/>
                    <a:pt x="1" y="1"/>
                  </a:cubicBezTo>
                  <a:cubicBezTo>
                    <a:pt x="1" y="2"/>
                    <a:pt x="1" y="2"/>
                    <a:pt x="1" y="2"/>
                  </a:cubicBezTo>
                  <a:cubicBezTo>
                    <a:pt x="1" y="2"/>
                    <a:pt x="1" y="2"/>
                    <a:pt x="2" y="2"/>
                  </a:cubicBezTo>
                  <a:cubicBezTo>
                    <a:pt x="2" y="2"/>
                    <a:pt x="2" y="2"/>
                    <a:pt x="2" y="2"/>
                  </a:cubicBezTo>
                  <a:cubicBezTo>
                    <a:pt x="2" y="2"/>
                    <a:pt x="2" y="2"/>
                    <a:pt x="2" y="2"/>
                  </a:cubicBezTo>
                  <a:cubicBezTo>
                    <a:pt x="2" y="1"/>
                    <a:pt x="1" y="1"/>
                    <a:pt x="1" y="1"/>
                  </a:cubicBezTo>
                  <a:cubicBezTo>
                    <a:pt x="1"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46" name="Freeform 115"/>
            <p:cNvSpPr/>
            <p:nvPr/>
          </p:nvSpPr>
          <p:spPr bwMode="auto">
            <a:xfrm>
              <a:off x="4692" y="1995"/>
              <a:ext cx="41" cy="18"/>
            </a:xfrm>
            <a:custGeom>
              <a:avLst/>
              <a:gdLst>
                <a:gd name="T0" fmla="*/ 0 w 3"/>
                <a:gd name="T1" fmla="*/ 1 h 1"/>
                <a:gd name="T2" fmla="*/ 0 w 3"/>
                <a:gd name="T3" fmla="*/ 1 h 1"/>
                <a:gd name="T4" fmla="*/ 1 w 3"/>
                <a:gd name="T5" fmla="*/ 1 h 1"/>
                <a:gd name="T6" fmla="*/ 2 w 3"/>
                <a:gd name="T7" fmla="*/ 1 h 1"/>
                <a:gd name="T8" fmla="*/ 2 w 3"/>
                <a:gd name="T9" fmla="*/ 1 h 1"/>
                <a:gd name="T10" fmla="*/ 2 w 3"/>
                <a:gd name="T11" fmla="*/ 1 h 1"/>
                <a:gd name="T12" fmla="*/ 2 w 3"/>
                <a:gd name="T13" fmla="*/ 0 h 1"/>
                <a:gd name="T14" fmla="*/ 1 w 3"/>
                <a:gd name="T15" fmla="*/ 0 h 1"/>
                <a:gd name="T16" fmla="*/ 0 w 3"/>
                <a:gd name="T17"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1">
                  <a:moveTo>
                    <a:pt x="0" y="1"/>
                  </a:moveTo>
                  <a:cubicBezTo>
                    <a:pt x="0" y="1"/>
                    <a:pt x="0" y="1"/>
                    <a:pt x="0" y="1"/>
                  </a:cubicBezTo>
                  <a:cubicBezTo>
                    <a:pt x="1" y="1"/>
                    <a:pt x="1" y="1"/>
                    <a:pt x="1" y="1"/>
                  </a:cubicBezTo>
                  <a:cubicBezTo>
                    <a:pt x="1" y="1"/>
                    <a:pt x="1" y="1"/>
                    <a:pt x="2" y="1"/>
                  </a:cubicBezTo>
                  <a:cubicBezTo>
                    <a:pt x="2" y="1"/>
                    <a:pt x="2" y="1"/>
                    <a:pt x="2" y="1"/>
                  </a:cubicBezTo>
                  <a:cubicBezTo>
                    <a:pt x="2" y="1"/>
                    <a:pt x="2" y="1"/>
                    <a:pt x="2" y="1"/>
                  </a:cubicBezTo>
                  <a:cubicBezTo>
                    <a:pt x="3" y="0"/>
                    <a:pt x="2" y="0"/>
                    <a:pt x="2" y="0"/>
                  </a:cubicBezTo>
                  <a:cubicBezTo>
                    <a:pt x="2" y="0"/>
                    <a:pt x="1" y="0"/>
                    <a:pt x="1" y="0"/>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47" name="Freeform 116"/>
            <p:cNvSpPr/>
            <p:nvPr/>
          </p:nvSpPr>
          <p:spPr bwMode="auto">
            <a:xfrm>
              <a:off x="6337" y="2084"/>
              <a:ext cx="27" cy="18"/>
            </a:xfrm>
            <a:custGeom>
              <a:avLst/>
              <a:gdLst>
                <a:gd name="T0" fmla="*/ 2 w 2"/>
                <a:gd name="T1" fmla="*/ 1 h 1"/>
                <a:gd name="T2" fmla="*/ 2 w 2"/>
                <a:gd name="T3" fmla="*/ 0 h 1"/>
                <a:gd name="T4" fmla="*/ 1 w 2"/>
                <a:gd name="T5" fmla="*/ 1 h 1"/>
                <a:gd name="T6" fmla="*/ 0 w 2"/>
                <a:gd name="T7" fmla="*/ 1 h 1"/>
                <a:gd name="T8" fmla="*/ 1 w 2"/>
                <a:gd name="T9" fmla="*/ 1 h 1"/>
                <a:gd name="T10" fmla="*/ 2 w 2"/>
                <a:gd name="T11" fmla="*/ 1 h 1"/>
              </a:gdLst>
              <a:ahLst/>
              <a:cxnLst>
                <a:cxn ang="0">
                  <a:pos x="T0" y="T1"/>
                </a:cxn>
                <a:cxn ang="0">
                  <a:pos x="T2" y="T3"/>
                </a:cxn>
                <a:cxn ang="0">
                  <a:pos x="T4" y="T5"/>
                </a:cxn>
                <a:cxn ang="0">
                  <a:pos x="T6" y="T7"/>
                </a:cxn>
                <a:cxn ang="0">
                  <a:pos x="T8" y="T9"/>
                </a:cxn>
                <a:cxn ang="0">
                  <a:pos x="T10" y="T11"/>
                </a:cxn>
              </a:cxnLst>
              <a:rect l="0" t="0" r="r" b="b"/>
              <a:pathLst>
                <a:path w="2" h="1">
                  <a:moveTo>
                    <a:pt x="2" y="1"/>
                  </a:moveTo>
                  <a:cubicBezTo>
                    <a:pt x="2" y="1"/>
                    <a:pt x="2" y="1"/>
                    <a:pt x="2" y="0"/>
                  </a:cubicBezTo>
                  <a:cubicBezTo>
                    <a:pt x="1" y="0"/>
                    <a:pt x="1" y="0"/>
                    <a:pt x="1" y="1"/>
                  </a:cubicBezTo>
                  <a:cubicBezTo>
                    <a:pt x="0" y="1"/>
                    <a:pt x="0" y="1"/>
                    <a:pt x="0" y="1"/>
                  </a:cubicBezTo>
                  <a:cubicBezTo>
                    <a:pt x="0" y="1"/>
                    <a:pt x="1" y="1"/>
                    <a:pt x="1" y="1"/>
                  </a:cubicBezTo>
                  <a:cubicBezTo>
                    <a:pt x="1" y="1"/>
                    <a:pt x="1" y="1"/>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48" name="Freeform 117"/>
            <p:cNvSpPr/>
            <p:nvPr/>
          </p:nvSpPr>
          <p:spPr bwMode="auto">
            <a:xfrm>
              <a:off x="6552" y="2084"/>
              <a:ext cx="14" cy="36"/>
            </a:xfrm>
            <a:custGeom>
              <a:avLst/>
              <a:gdLst>
                <a:gd name="T0" fmla="*/ 0 w 1"/>
                <a:gd name="T1" fmla="*/ 0 h 2"/>
                <a:gd name="T2" fmla="*/ 0 w 1"/>
                <a:gd name="T3" fmla="*/ 0 h 2"/>
                <a:gd name="T4" fmla="*/ 0 w 1"/>
                <a:gd name="T5" fmla="*/ 1 h 2"/>
                <a:gd name="T6" fmla="*/ 0 w 1"/>
                <a:gd name="T7" fmla="*/ 2 h 2"/>
                <a:gd name="T8" fmla="*/ 1 w 1"/>
                <a:gd name="T9" fmla="*/ 2 h 2"/>
                <a:gd name="T10" fmla="*/ 0 w 1"/>
                <a:gd name="T11" fmla="*/ 0 h 2"/>
                <a:gd name="T12" fmla="*/ 0 w 1"/>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1" h="2">
                  <a:moveTo>
                    <a:pt x="0" y="0"/>
                  </a:moveTo>
                  <a:cubicBezTo>
                    <a:pt x="0" y="0"/>
                    <a:pt x="0" y="0"/>
                    <a:pt x="0" y="0"/>
                  </a:cubicBezTo>
                  <a:cubicBezTo>
                    <a:pt x="0" y="1"/>
                    <a:pt x="0" y="1"/>
                    <a:pt x="0" y="1"/>
                  </a:cubicBezTo>
                  <a:cubicBezTo>
                    <a:pt x="0" y="2"/>
                    <a:pt x="0" y="2"/>
                    <a:pt x="0" y="2"/>
                  </a:cubicBezTo>
                  <a:cubicBezTo>
                    <a:pt x="1" y="2"/>
                    <a:pt x="1" y="2"/>
                    <a:pt x="1" y="2"/>
                  </a:cubicBezTo>
                  <a:cubicBezTo>
                    <a:pt x="1" y="1"/>
                    <a:pt x="1" y="1"/>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49" name="Freeform 118"/>
            <p:cNvSpPr/>
            <p:nvPr/>
          </p:nvSpPr>
          <p:spPr bwMode="auto">
            <a:xfrm>
              <a:off x="4881" y="1995"/>
              <a:ext cx="14" cy="18"/>
            </a:xfrm>
            <a:custGeom>
              <a:avLst/>
              <a:gdLst>
                <a:gd name="T0" fmla="*/ 0 w 1"/>
                <a:gd name="T1" fmla="*/ 0 h 1"/>
                <a:gd name="T2" fmla="*/ 0 w 1"/>
                <a:gd name="T3" fmla="*/ 0 h 1"/>
                <a:gd name="T4" fmla="*/ 0 w 1"/>
                <a:gd name="T5" fmla="*/ 1 h 1"/>
                <a:gd name="T6" fmla="*/ 0 w 1"/>
                <a:gd name="T7" fmla="*/ 1 h 1"/>
                <a:gd name="T8" fmla="*/ 0 w 1"/>
                <a:gd name="T9" fmla="*/ 1 h 1"/>
                <a:gd name="T10" fmla="*/ 1 w 1"/>
                <a:gd name="T11" fmla="*/ 1 h 1"/>
                <a:gd name="T12" fmla="*/ 1 w 1"/>
                <a:gd name="T13" fmla="*/ 1 h 1"/>
                <a:gd name="T14" fmla="*/ 1 w 1"/>
                <a:gd name="T15" fmla="*/ 1 h 1"/>
                <a:gd name="T16" fmla="*/ 0 w 1"/>
                <a:gd name="T17"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 h="1">
                  <a:moveTo>
                    <a:pt x="0" y="0"/>
                  </a:moveTo>
                  <a:cubicBezTo>
                    <a:pt x="0" y="0"/>
                    <a:pt x="0" y="0"/>
                    <a:pt x="0" y="0"/>
                  </a:cubicBezTo>
                  <a:cubicBezTo>
                    <a:pt x="0" y="0"/>
                    <a:pt x="0" y="1"/>
                    <a:pt x="0" y="1"/>
                  </a:cubicBezTo>
                  <a:cubicBezTo>
                    <a:pt x="0" y="1"/>
                    <a:pt x="0" y="1"/>
                    <a:pt x="0" y="1"/>
                  </a:cubicBezTo>
                  <a:cubicBezTo>
                    <a:pt x="0" y="1"/>
                    <a:pt x="0" y="1"/>
                    <a:pt x="0" y="1"/>
                  </a:cubicBezTo>
                  <a:cubicBezTo>
                    <a:pt x="1" y="1"/>
                    <a:pt x="1" y="1"/>
                    <a:pt x="1" y="1"/>
                  </a:cubicBezTo>
                  <a:cubicBezTo>
                    <a:pt x="1" y="1"/>
                    <a:pt x="1" y="1"/>
                    <a:pt x="1" y="1"/>
                  </a:cubicBezTo>
                  <a:cubicBezTo>
                    <a:pt x="1" y="1"/>
                    <a:pt x="1" y="1"/>
                    <a:pt x="1" y="1"/>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50" name="Freeform 119"/>
            <p:cNvSpPr/>
            <p:nvPr/>
          </p:nvSpPr>
          <p:spPr bwMode="auto">
            <a:xfrm>
              <a:off x="6242" y="2066"/>
              <a:ext cx="14" cy="18"/>
            </a:xfrm>
            <a:custGeom>
              <a:avLst/>
              <a:gdLst>
                <a:gd name="T0" fmla="*/ 1 w 1"/>
                <a:gd name="T1" fmla="*/ 0 h 1"/>
                <a:gd name="T2" fmla="*/ 0 w 1"/>
                <a:gd name="T3" fmla="*/ 1 h 1"/>
                <a:gd name="T4" fmla="*/ 0 w 1"/>
                <a:gd name="T5" fmla="*/ 1 h 1"/>
                <a:gd name="T6" fmla="*/ 1 w 1"/>
                <a:gd name="T7" fmla="*/ 1 h 1"/>
                <a:gd name="T8" fmla="*/ 1 w 1"/>
                <a:gd name="T9" fmla="*/ 1 h 1"/>
                <a:gd name="T10" fmla="*/ 1 w 1"/>
                <a:gd name="T11" fmla="*/ 0 h 1"/>
              </a:gdLst>
              <a:ahLst/>
              <a:cxnLst>
                <a:cxn ang="0">
                  <a:pos x="T0" y="T1"/>
                </a:cxn>
                <a:cxn ang="0">
                  <a:pos x="T2" y="T3"/>
                </a:cxn>
                <a:cxn ang="0">
                  <a:pos x="T4" y="T5"/>
                </a:cxn>
                <a:cxn ang="0">
                  <a:pos x="T6" y="T7"/>
                </a:cxn>
                <a:cxn ang="0">
                  <a:pos x="T8" y="T9"/>
                </a:cxn>
                <a:cxn ang="0">
                  <a:pos x="T10" y="T11"/>
                </a:cxn>
              </a:cxnLst>
              <a:rect l="0" t="0" r="r" b="b"/>
              <a:pathLst>
                <a:path w="1" h="1">
                  <a:moveTo>
                    <a:pt x="1" y="0"/>
                  </a:moveTo>
                  <a:cubicBezTo>
                    <a:pt x="1" y="0"/>
                    <a:pt x="1" y="0"/>
                    <a:pt x="0" y="1"/>
                  </a:cubicBezTo>
                  <a:cubicBezTo>
                    <a:pt x="0" y="1"/>
                    <a:pt x="0" y="1"/>
                    <a:pt x="0" y="1"/>
                  </a:cubicBezTo>
                  <a:cubicBezTo>
                    <a:pt x="1" y="1"/>
                    <a:pt x="1" y="1"/>
                    <a:pt x="1" y="1"/>
                  </a:cubicBezTo>
                  <a:cubicBezTo>
                    <a:pt x="1" y="1"/>
                    <a:pt x="1" y="1"/>
                    <a:pt x="1" y="1"/>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51" name="Freeform 120"/>
            <p:cNvSpPr/>
            <p:nvPr/>
          </p:nvSpPr>
          <p:spPr bwMode="auto">
            <a:xfrm>
              <a:off x="4733" y="2084"/>
              <a:ext cx="13" cy="18"/>
            </a:xfrm>
            <a:custGeom>
              <a:avLst/>
              <a:gdLst>
                <a:gd name="T0" fmla="*/ 0 w 1"/>
                <a:gd name="T1" fmla="*/ 1 h 1"/>
                <a:gd name="T2" fmla="*/ 1 w 1"/>
                <a:gd name="T3" fmla="*/ 1 h 1"/>
                <a:gd name="T4" fmla="*/ 1 w 1"/>
                <a:gd name="T5" fmla="*/ 1 h 1"/>
                <a:gd name="T6" fmla="*/ 1 w 1"/>
                <a:gd name="T7" fmla="*/ 0 h 1"/>
                <a:gd name="T8" fmla="*/ 1 w 1"/>
                <a:gd name="T9" fmla="*/ 0 h 1"/>
                <a:gd name="T10" fmla="*/ 0 w 1"/>
                <a:gd name="T11" fmla="*/ 0 h 1"/>
                <a:gd name="T12" fmla="*/ 0 w 1"/>
                <a:gd name="T13" fmla="*/ 1 h 1"/>
                <a:gd name="T14" fmla="*/ 0 w 1"/>
                <a:gd name="T15" fmla="*/ 1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1">
                  <a:moveTo>
                    <a:pt x="0" y="1"/>
                  </a:moveTo>
                  <a:cubicBezTo>
                    <a:pt x="0" y="1"/>
                    <a:pt x="1" y="1"/>
                    <a:pt x="1" y="1"/>
                  </a:cubicBezTo>
                  <a:cubicBezTo>
                    <a:pt x="1" y="1"/>
                    <a:pt x="1" y="1"/>
                    <a:pt x="1" y="1"/>
                  </a:cubicBezTo>
                  <a:cubicBezTo>
                    <a:pt x="1" y="1"/>
                    <a:pt x="1" y="1"/>
                    <a:pt x="1" y="0"/>
                  </a:cubicBezTo>
                  <a:cubicBezTo>
                    <a:pt x="1" y="0"/>
                    <a:pt x="1" y="0"/>
                    <a:pt x="1" y="0"/>
                  </a:cubicBezTo>
                  <a:cubicBezTo>
                    <a:pt x="1" y="0"/>
                    <a:pt x="1" y="0"/>
                    <a:pt x="0" y="0"/>
                  </a:cubicBezTo>
                  <a:cubicBezTo>
                    <a:pt x="0" y="0"/>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52" name="Freeform 121"/>
            <p:cNvSpPr/>
            <p:nvPr/>
          </p:nvSpPr>
          <p:spPr bwMode="auto">
            <a:xfrm>
              <a:off x="6040" y="2084"/>
              <a:ext cx="14" cy="18"/>
            </a:xfrm>
            <a:custGeom>
              <a:avLst/>
              <a:gdLst>
                <a:gd name="T0" fmla="*/ 1 w 1"/>
                <a:gd name="T1" fmla="*/ 0 h 1"/>
                <a:gd name="T2" fmla="*/ 0 w 1"/>
                <a:gd name="T3" fmla="*/ 0 h 1"/>
                <a:gd name="T4" fmla="*/ 0 w 1"/>
                <a:gd name="T5" fmla="*/ 0 h 1"/>
                <a:gd name="T6" fmla="*/ 0 w 1"/>
                <a:gd name="T7" fmla="*/ 1 h 1"/>
                <a:gd name="T8" fmla="*/ 0 w 1"/>
                <a:gd name="T9" fmla="*/ 1 h 1"/>
                <a:gd name="T10" fmla="*/ 0 w 1"/>
                <a:gd name="T11" fmla="*/ 1 h 1"/>
                <a:gd name="T12" fmla="*/ 1 w 1"/>
                <a:gd name="T13" fmla="*/ 0 h 1"/>
              </a:gdLst>
              <a:ahLst/>
              <a:cxnLst>
                <a:cxn ang="0">
                  <a:pos x="T0" y="T1"/>
                </a:cxn>
                <a:cxn ang="0">
                  <a:pos x="T2" y="T3"/>
                </a:cxn>
                <a:cxn ang="0">
                  <a:pos x="T4" y="T5"/>
                </a:cxn>
                <a:cxn ang="0">
                  <a:pos x="T6" y="T7"/>
                </a:cxn>
                <a:cxn ang="0">
                  <a:pos x="T8" y="T9"/>
                </a:cxn>
                <a:cxn ang="0">
                  <a:pos x="T10" y="T11"/>
                </a:cxn>
                <a:cxn ang="0">
                  <a:pos x="T12" y="T13"/>
                </a:cxn>
              </a:cxnLst>
              <a:rect l="0" t="0" r="r" b="b"/>
              <a:pathLst>
                <a:path w="1" h="1">
                  <a:moveTo>
                    <a:pt x="1" y="0"/>
                  </a:moveTo>
                  <a:cubicBezTo>
                    <a:pt x="1" y="0"/>
                    <a:pt x="1" y="0"/>
                    <a:pt x="0" y="0"/>
                  </a:cubicBezTo>
                  <a:cubicBezTo>
                    <a:pt x="0" y="0"/>
                    <a:pt x="0" y="0"/>
                    <a:pt x="0" y="0"/>
                  </a:cubicBezTo>
                  <a:cubicBezTo>
                    <a:pt x="0" y="1"/>
                    <a:pt x="0" y="1"/>
                    <a:pt x="0" y="1"/>
                  </a:cubicBezTo>
                  <a:cubicBezTo>
                    <a:pt x="0" y="1"/>
                    <a:pt x="0" y="1"/>
                    <a:pt x="0" y="1"/>
                  </a:cubicBezTo>
                  <a:cubicBezTo>
                    <a:pt x="0" y="1"/>
                    <a:pt x="0" y="1"/>
                    <a:pt x="0" y="1"/>
                  </a:cubicBezTo>
                  <a:cubicBezTo>
                    <a:pt x="1" y="1"/>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53" name="Freeform 122"/>
            <p:cNvSpPr/>
            <p:nvPr/>
          </p:nvSpPr>
          <p:spPr bwMode="auto">
            <a:xfrm>
              <a:off x="5083" y="1995"/>
              <a:ext cx="14" cy="18"/>
            </a:xfrm>
            <a:custGeom>
              <a:avLst/>
              <a:gdLst>
                <a:gd name="T0" fmla="*/ 0 w 1"/>
                <a:gd name="T1" fmla="*/ 0 h 1"/>
                <a:gd name="T2" fmla="*/ 0 w 1"/>
                <a:gd name="T3" fmla="*/ 1 h 1"/>
                <a:gd name="T4" fmla="*/ 0 w 1"/>
                <a:gd name="T5" fmla="*/ 1 h 1"/>
                <a:gd name="T6" fmla="*/ 0 w 1"/>
                <a:gd name="T7" fmla="*/ 1 h 1"/>
                <a:gd name="T8" fmla="*/ 1 w 1"/>
                <a:gd name="T9" fmla="*/ 1 h 1"/>
                <a:gd name="T10" fmla="*/ 1 w 1"/>
                <a:gd name="T11" fmla="*/ 1 h 1"/>
                <a:gd name="T12" fmla="*/ 0 w 1"/>
                <a:gd name="T13" fmla="*/ 0 h 1"/>
              </a:gdLst>
              <a:ahLst/>
              <a:cxnLst>
                <a:cxn ang="0">
                  <a:pos x="T0" y="T1"/>
                </a:cxn>
                <a:cxn ang="0">
                  <a:pos x="T2" y="T3"/>
                </a:cxn>
                <a:cxn ang="0">
                  <a:pos x="T4" y="T5"/>
                </a:cxn>
                <a:cxn ang="0">
                  <a:pos x="T6" y="T7"/>
                </a:cxn>
                <a:cxn ang="0">
                  <a:pos x="T8" y="T9"/>
                </a:cxn>
                <a:cxn ang="0">
                  <a:pos x="T10" y="T11"/>
                </a:cxn>
                <a:cxn ang="0">
                  <a:pos x="T12" y="T13"/>
                </a:cxn>
              </a:cxnLst>
              <a:rect l="0" t="0" r="r" b="b"/>
              <a:pathLst>
                <a:path w="1" h="1">
                  <a:moveTo>
                    <a:pt x="0" y="0"/>
                  </a:moveTo>
                  <a:cubicBezTo>
                    <a:pt x="0" y="0"/>
                    <a:pt x="0" y="0"/>
                    <a:pt x="0" y="1"/>
                  </a:cubicBezTo>
                  <a:cubicBezTo>
                    <a:pt x="0" y="1"/>
                    <a:pt x="0" y="1"/>
                    <a:pt x="0" y="1"/>
                  </a:cubicBezTo>
                  <a:cubicBezTo>
                    <a:pt x="0" y="1"/>
                    <a:pt x="0" y="1"/>
                    <a:pt x="0" y="1"/>
                  </a:cubicBezTo>
                  <a:cubicBezTo>
                    <a:pt x="0" y="1"/>
                    <a:pt x="0" y="1"/>
                    <a:pt x="1" y="1"/>
                  </a:cubicBezTo>
                  <a:cubicBezTo>
                    <a:pt x="1" y="1"/>
                    <a:pt x="1" y="1"/>
                    <a:pt x="1" y="1"/>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54" name="Freeform 123"/>
            <p:cNvSpPr/>
            <p:nvPr/>
          </p:nvSpPr>
          <p:spPr bwMode="auto">
            <a:xfrm>
              <a:off x="6458" y="2084"/>
              <a:ext cx="14" cy="18"/>
            </a:xfrm>
            <a:custGeom>
              <a:avLst/>
              <a:gdLst>
                <a:gd name="T0" fmla="*/ 0 w 1"/>
                <a:gd name="T1" fmla="*/ 1 h 1"/>
                <a:gd name="T2" fmla="*/ 1 w 1"/>
                <a:gd name="T3" fmla="*/ 1 h 1"/>
                <a:gd name="T4" fmla="*/ 1 w 1"/>
                <a:gd name="T5" fmla="*/ 1 h 1"/>
                <a:gd name="T6" fmla="*/ 1 w 1"/>
                <a:gd name="T7" fmla="*/ 1 h 1"/>
                <a:gd name="T8" fmla="*/ 0 w 1"/>
                <a:gd name="T9" fmla="*/ 0 h 1"/>
                <a:gd name="T10" fmla="*/ 0 w 1"/>
                <a:gd name="T11" fmla="*/ 1 h 1"/>
                <a:gd name="T12" fmla="*/ 0 w 1"/>
                <a:gd name="T13" fmla="*/ 1 h 1"/>
                <a:gd name="T14" fmla="*/ 0 w 1"/>
                <a:gd name="T15" fmla="*/ 1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1">
                  <a:moveTo>
                    <a:pt x="0" y="1"/>
                  </a:moveTo>
                  <a:cubicBezTo>
                    <a:pt x="1" y="1"/>
                    <a:pt x="1" y="1"/>
                    <a:pt x="1" y="1"/>
                  </a:cubicBezTo>
                  <a:cubicBezTo>
                    <a:pt x="1" y="1"/>
                    <a:pt x="1" y="1"/>
                    <a:pt x="1" y="1"/>
                  </a:cubicBezTo>
                  <a:cubicBezTo>
                    <a:pt x="1" y="1"/>
                    <a:pt x="1" y="1"/>
                    <a:pt x="1" y="1"/>
                  </a:cubicBezTo>
                  <a:cubicBezTo>
                    <a:pt x="1" y="0"/>
                    <a:pt x="0" y="0"/>
                    <a:pt x="0" y="0"/>
                  </a:cubicBezTo>
                  <a:cubicBezTo>
                    <a:pt x="0" y="1"/>
                    <a:pt x="0" y="1"/>
                    <a:pt x="0" y="1"/>
                  </a:cubicBezTo>
                  <a:cubicBezTo>
                    <a:pt x="0" y="0"/>
                    <a:pt x="0" y="0"/>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55" name="Freeform 124"/>
            <p:cNvSpPr/>
            <p:nvPr/>
          </p:nvSpPr>
          <p:spPr bwMode="auto">
            <a:xfrm>
              <a:off x="6108" y="2084"/>
              <a:ext cx="13" cy="18"/>
            </a:xfrm>
            <a:custGeom>
              <a:avLst/>
              <a:gdLst>
                <a:gd name="T0" fmla="*/ 0 w 1"/>
                <a:gd name="T1" fmla="*/ 1 h 1"/>
                <a:gd name="T2" fmla="*/ 0 w 1"/>
                <a:gd name="T3" fmla="*/ 1 h 1"/>
                <a:gd name="T4" fmla="*/ 0 w 1"/>
                <a:gd name="T5" fmla="*/ 0 h 1"/>
                <a:gd name="T6" fmla="*/ 0 w 1"/>
                <a:gd name="T7" fmla="*/ 0 h 1"/>
                <a:gd name="T8" fmla="*/ 0 w 1"/>
                <a:gd name="T9" fmla="*/ 0 h 1"/>
                <a:gd name="T10" fmla="*/ 0 w 1"/>
                <a:gd name="T11" fmla="*/ 1 h 1"/>
                <a:gd name="T12" fmla="*/ 0 w 1"/>
                <a:gd name="T13" fmla="*/ 1 h 1"/>
              </a:gdLst>
              <a:ahLst/>
              <a:cxnLst>
                <a:cxn ang="0">
                  <a:pos x="T0" y="T1"/>
                </a:cxn>
                <a:cxn ang="0">
                  <a:pos x="T2" y="T3"/>
                </a:cxn>
                <a:cxn ang="0">
                  <a:pos x="T4" y="T5"/>
                </a:cxn>
                <a:cxn ang="0">
                  <a:pos x="T6" y="T7"/>
                </a:cxn>
                <a:cxn ang="0">
                  <a:pos x="T8" y="T9"/>
                </a:cxn>
                <a:cxn ang="0">
                  <a:pos x="T10" y="T11"/>
                </a:cxn>
                <a:cxn ang="0">
                  <a:pos x="T12" y="T13"/>
                </a:cxn>
              </a:cxnLst>
              <a:rect l="0" t="0" r="r" b="b"/>
              <a:pathLst>
                <a:path w="1" h="1">
                  <a:moveTo>
                    <a:pt x="0" y="1"/>
                  </a:moveTo>
                  <a:cubicBezTo>
                    <a:pt x="0" y="1"/>
                    <a:pt x="0" y="1"/>
                    <a:pt x="0" y="1"/>
                  </a:cubicBezTo>
                  <a:cubicBezTo>
                    <a:pt x="1" y="1"/>
                    <a:pt x="0" y="0"/>
                    <a:pt x="0" y="0"/>
                  </a:cubicBezTo>
                  <a:cubicBezTo>
                    <a:pt x="0" y="0"/>
                    <a:pt x="0" y="0"/>
                    <a:pt x="0" y="0"/>
                  </a:cubicBezTo>
                  <a:cubicBezTo>
                    <a:pt x="0" y="0"/>
                    <a:pt x="0" y="0"/>
                    <a:pt x="0" y="0"/>
                  </a:cubicBezTo>
                  <a:cubicBezTo>
                    <a:pt x="0" y="1"/>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56" name="Freeform 125"/>
            <p:cNvSpPr/>
            <p:nvPr/>
          </p:nvSpPr>
          <p:spPr bwMode="auto">
            <a:xfrm>
              <a:off x="4059" y="2102"/>
              <a:ext cx="13" cy="18"/>
            </a:xfrm>
            <a:custGeom>
              <a:avLst/>
              <a:gdLst>
                <a:gd name="T0" fmla="*/ 0 w 1"/>
                <a:gd name="T1" fmla="*/ 0 h 1"/>
                <a:gd name="T2" fmla="*/ 0 w 1"/>
                <a:gd name="T3" fmla="*/ 0 h 1"/>
                <a:gd name="T4" fmla="*/ 1 w 1"/>
                <a:gd name="T5" fmla="*/ 1 h 1"/>
                <a:gd name="T6" fmla="*/ 1 w 1"/>
                <a:gd name="T7" fmla="*/ 1 h 1"/>
                <a:gd name="T8" fmla="*/ 1 w 1"/>
                <a:gd name="T9" fmla="*/ 1 h 1"/>
                <a:gd name="T10" fmla="*/ 1 w 1"/>
                <a:gd name="T11" fmla="*/ 0 h 1"/>
                <a:gd name="T12" fmla="*/ 1 w 1"/>
                <a:gd name="T13" fmla="*/ 0 h 1"/>
                <a:gd name="T14" fmla="*/ 0 w 1"/>
                <a:gd name="T15" fmla="*/ 0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1">
                  <a:moveTo>
                    <a:pt x="0" y="0"/>
                  </a:moveTo>
                  <a:cubicBezTo>
                    <a:pt x="0" y="0"/>
                    <a:pt x="0" y="0"/>
                    <a:pt x="0" y="0"/>
                  </a:cubicBezTo>
                  <a:cubicBezTo>
                    <a:pt x="0" y="1"/>
                    <a:pt x="1" y="1"/>
                    <a:pt x="1" y="1"/>
                  </a:cubicBezTo>
                  <a:cubicBezTo>
                    <a:pt x="1" y="1"/>
                    <a:pt x="1" y="1"/>
                    <a:pt x="1" y="1"/>
                  </a:cubicBezTo>
                  <a:cubicBezTo>
                    <a:pt x="1" y="1"/>
                    <a:pt x="1" y="1"/>
                    <a:pt x="1" y="1"/>
                  </a:cubicBezTo>
                  <a:cubicBezTo>
                    <a:pt x="1" y="0"/>
                    <a:pt x="1" y="0"/>
                    <a:pt x="1" y="0"/>
                  </a:cubicBezTo>
                  <a:cubicBezTo>
                    <a:pt x="1"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57" name="Freeform 126"/>
            <p:cNvSpPr/>
            <p:nvPr/>
          </p:nvSpPr>
          <p:spPr bwMode="auto">
            <a:xfrm>
              <a:off x="5312" y="1995"/>
              <a:ext cx="14" cy="18"/>
            </a:xfrm>
            <a:custGeom>
              <a:avLst/>
              <a:gdLst>
                <a:gd name="T0" fmla="*/ 0 w 1"/>
                <a:gd name="T1" fmla="*/ 0 h 1"/>
                <a:gd name="T2" fmla="*/ 1 w 1"/>
                <a:gd name="T3" fmla="*/ 0 h 1"/>
                <a:gd name="T4" fmla="*/ 1 w 1"/>
                <a:gd name="T5" fmla="*/ 0 h 1"/>
                <a:gd name="T6" fmla="*/ 1 w 1"/>
                <a:gd name="T7" fmla="*/ 0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1" y="0"/>
                    <a:pt x="1" y="1"/>
                    <a:pt x="1" y="0"/>
                  </a:cubicBezTo>
                  <a:cubicBezTo>
                    <a:pt x="1" y="0"/>
                    <a:pt x="1" y="0"/>
                    <a:pt x="1" y="0"/>
                  </a:cubicBez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58" name="Freeform 127"/>
            <p:cNvSpPr/>
            <p:nvPr/>
          </p:nvSpPr>
          <p:spPr bwMode="auto">
            <a:xfrm>
              <a:off x="5259" y="2013"/>
              <a:ext cx="13" cy="0"/>
            </a:xfrm>
            <a:custGeom>
              <a:avLst/>
              <a:gdLst>
                <a:gd name="T0" fmla="*/ 0 w 1"/>
                <a:gd name="T1" fmla="*/ 1 w 1"/>
                <a:gd name="T2" fmla="*/ 1 w 1"/>
                <a:gd name="T3" fmla="*/ 0 w 1"/>
                <a:gd name="T4" fmla="*/ 0 w 1"/>
              </a:gdLst>
              <a:ahLst/>
              <a:cxnLst>
                <a:cxn ang="0">
                  <a:pos x="T0" y="0"/>
                </a:cxn>
                <a:cxn ang="0">
                  <a:pos x="T1" y="0"/>
                </a:cxn>
                <a:cxn ang="0">
                  <a:pos x="T2" y="0"/>
                </a:cxn>
                <a:cxn ang="0">
                  <a:pos x="T3" y="0"/>
                </a:cxn>
                <a:cxn ang="0">
                  <a:pos x="T4" y="0"/>
                </a:cxn>
              </a:cxnLst>
              <a:rect l="0" t="0" r="r" b="b"/>
              <a:pathLst>
                <a:path w="1">
                  <a:moveTo>
                    <a:pt x="0" y="0"/>
                  </a:moveTo>
                  <a:cubicBezTo>
                    <a:pt x="0" y="0"/>
                    <a:pt x="0" y="0"/>
                    <a:pt x="1" y="0"/>
                  </a:cubicBezTo>
                  <a:cubicBezTo>
                    <a:pt x="1" y="0"/>
                    <a:pt x="1" y="0"/>
                    <a:pt x="1" y="0"/>
                  </a:cubicBezTo>
                  <a:cubicBezTo>
                    <a:pt x="1"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59" name="Freeform 128"/>
            <p:cNvSpPr/>
            <p:nvPr/>
          </p:nvSpPr>
          <p:spPr bwMode="auto">
            <a:xfrm>
              <a:off x="5649" y="2102"/>
              <a:ext cx="0" cy="18"/>
            </a:xfrm>
            <a:custGeom>
              <a:avLst/>
              <a:gdLst>
                <a:gd name="T0" fmla="*/ 0 h 1"/>
                <a:gd name="T1" fmla="*/ 0 h 1"/>
                <a:gd name="T2" fmla="*/ 1 h 1"/>
                <a:gd name="T3" fmla="*/ 1 h 1"/>
                <a:gd name="T4" fmla="*/ 1 h 1"/>
                <a:gd name="T5" fmla="*/ 0 h 1"/>
              </a:gdLst>
              <a:ahLst/>
              <a:cxnLst>
                <a:cxn ang="0">
                  <a:pos x="0" y="T0"/>
                </a:cxn>
                <a:cxn ang="0">
                  <a:pos x="0" y="T1"/>
                </a:cxn>
                <a:cxn ang="0">
                  <a:pos x="0" y="T2"/>
                </a:cxn>
                <a:cxn ang="0">
                  <a:pos x="0" y="T3"/>
                </a:cxn>
                <a:cxn ang="0">
                  <a:pos x="0" y="T4"/>
                </a:cxn>
                <a:cxn ang="0">
                  <a:pos x="0" y="T5"/>
                </a:cxn>
              </a:cxnLst>
              <a:rect l="0" t="0" r="r" b="b"/>
              <a:pathLst>
                <a:path h="1">
                  <a:moveTo>
                    <a:pt x="0" y="0"/>
                  </a:moveTo>
                  <a:cubicBezTo>
                    <a:pt x="0" y="0"/>
                    <a:pt x="0" y="0"/>
                    <a:pt x="0" y="0"/>
                  </a:cubicBezTo>
                  <a:cubicBezTo>
                    <a:pt x="0" y="0"/>
                    <a:pt x="0" y="0"/>
                    <a:pt x="0" y="1"/>
                  </a:cubicBezTo>
                  <a:cubicBezTo>
                    <a:pt x="0" y="1"/>
                    <a:pt x="0" y="1"/>
                    <a:pt x="0" y="1"/>
                  </a:cubicBezTo>
                  <a:cubicBezTo>
                    <a:pt x="0" y="1"/>
                    <a:pt x="0" y="1"/>
                    <a:pt x="0" y="1"/>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60" name="Freeform 129"/>
            <p:cNvSpPr/>
            <p:nvPr/>
          </p:nvSpPr>
          <p:spPr bwMode="auto">
            <a:xfrm>
              <a:off x="5784" y="2066"/>
              <a:ext cx="14" cy="18"/>
            </a:xfrm>
            <a:custGeom>
              <a:avLst/>
              <a:gdLst>
                <a:gd name="T0" fmla="*/ 0 w 1"/>
                <a:gd name="T1" fmla="*/ 0 h 1"/>
                <a:gd name="T2" fmla="*/ 1 w 1"/>
                <a:gd name="T3" fmla="*/ 1 h 1"/>
                <a:gd name="T4" fmla="*/ 1 w 1"/>
                <a:gd name="T5" fmla="*/ 1 h 1"/>
                <a:gd name="T6" fmla="*/ 1 w 1"/>
                <a:gd name="T7" fmla="*/ 1 h 1"/>
                <a:gd name="T8" fmla="*/ 0 w 1"/>
                <a:gd name="T9" fmla="*/ 0 h 1"/>
                <a:gd name="T10" fmla="*/ 0 w 1"/>
                <a:gd name="T11" fmla="*/ 0 h 1"/>
              </a:gdLst>
              <a:ahLst/>
              <a:cxnLst>
                <a:cxn ang="0">
                  <a:pos x="T0" y="T1"/>
                </a:cxn>
                <a:cxn ang="0">
                  <a:pos x="T2" y="T3"/>
                </a:cxn>
                <a:cxn ang="0">
                  <a:pos x="T4" y="T5"/>
                </a:cxn>
                <a:cxn ang="0">
                  <a:pos x="T6" y="T7"/>
                </a:cxn>
                <a:cxn ang="0">
                  <a:pos x="T8" y="T9"/>
                </a:cxn>
                <a:cxn ang="0">
                  <a:pos x="T10" y="T11"/>
                </a:cxn>
              </a:cxnLst>
              <a:rect l="0" t="0" r="r" b="b"/>
              <a:pathLst>
                <a:path w="1" h="1">
                  <a:moveTo>
                    <a:pt x="0" y="0"/>
                  </a:moveTo>
                  <a:cubicBezTo>
                    <a:pt x="0" y="1"/>
                    <a:pt x="0" y="1"/>
                    <a:pt x="1" y="1"/>
                  </a:cubicBezTo>
                  <a:cubicBezTo>
                    <a:pt x="1" y="1"/>
                    <a:pt x="1" y="1"/>
                    <a:pt x="1" y="1"/>
                  </a:cubicBezTo>
                  <a:cubicBezTo>
                    <a:pt x="1" y="1"/>
                    <a:pt x="1" y="1"/>
                    <a:pt x="1" y="1"/>
                  </a:cubicBezTo>
                  <a:cubicBezTo>
                    <a:pt x="1" y="1"/>
                    <a:pt x="0" y="1"/>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61" name="Freeform 130"/>
            <p:cNvSpPr/>
            <p:nvPr/>
          </p:nvSpPr>
          <p:spPr bwMode="auto">
            <a:xfrm>
              <a:off x="5515" y="2031"/>
              <a:ext cx="13" cy="0"/>
            </a:xfrm>
            <a:custGeom>
              <a:avLst/>
              <a:gdLst>
                <a:gd name="T0" fmla="*/ 1 w 1"/>
                <a:gd name="T1" fmla="*/ 0 w 1"/>
                <a:gd name="T2" fmla="*/ 0 w 1"/>
                <a:gd name="T3" fmla="*/ 1 w 1"/>
                <a:gd name="T4" fmla="*/ 1 w 1"/>
                <a:gd name="T5" fmla="*/ 1 w 1"/>
              </a:gdLst>
              <a:ahLst/>
              <a:cxnLst>
                <a:cxn ang="0">
                  <a:pos x="T0" y="0"/>
                </a:cxn>
                <a:cxn ang="0">
                  <a:pos x="T1" y="0"/>
                </a:cxn>
                <a:cxn ang="0">
                  <a:pos x="T2" y="0"/>
                </a:cxn>
                <a:cxn ang="0">
                  <a:pos x="T3" y="0"/>
                </a:cxn>
                <a:cxn ang="0">
                  <a:pos x="T4" y="0"/>
                </a:cxn>
                <a:cxn ang="0">
                  <a:pos x="T5" y="0"/>
                </a:cxn>
              </a:cxnLst>
              <a:rect l="0" t="0" r="r" b="b"/>
              <a:pathLst>
                <a:path w="1">
                  <a:moveTo>
                    <a:pt x="1" y="0"/>
                  </a:moveTo>
                  <a:cubicBezTo>
                    <a:pt x="1" y="0"/>
                    <a:pt x="1" y="0"/>
                    <a:pt x="0" y="0"/>
                  </a:cubicBezTo>
                  <a:cubicBezTo>
                    <a:pt x="0" y="0"/>
                    <a:pt x="0" y="0"/>
                    <a:pt x="0" y="0"/>
                  </a:cubicBezTo>
                  <a:cubicBezTo>
                    <a:pt x="0" y="0"/>
                    <a:pt x="0" y="0"/>
                    <a:pt x="1" y="0"/>
                  </a:cubicBezTo>
                  <a:cubicBezTo>
                    <a:pt x="1" y="0"/>
                    <a:pt x="1"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62" name="Oval 131"/>
            <p:cNvSpPr>
              <a:spLocks noChangeArrowheads="1"/>
            </p:cNvSpPr>
            <p:nvPr/>
          </p:nvSpPr>
          <p:spPr bwMode="auto">
            <a:xfrm>
              <a:off x="5542" y="2048"/>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63" name="Oval 132"/>
            <p:cNvSpPr>
              <a:spLocks noChangeArrowheads="1"/>
            </p:cNvSpPr>
            <p:nvPr/>
          </p:nvSpPr>
          <p:spPr bwMode="auto">
            <a:xfrm>
              <a:off x="3183" y="2084"/>
              <a:ext cx="1" cy="1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64" name="Freeform 133"/>
            <p:cNvSpPr/>
            <p:nvPr/>
          </p:nvSpPr>
          <p:spPr bwMode="auto">
            <a:xfrm>
              <a:off x="5717" y="1995"/>
              <a:ext cx="13" cy="0"/>
            </a:xfrm>
            <a:custGeom>
              <a:avLst/>
              <a:gdLst>
                <a:gd name="T0" fmla="*/ 0 w 1"/>
                <a:gd name="T1" fmla="*/ 0 w 1"/>
                <a:gd name="T2" fmla="*/ 1 w 1"/>
                <a:gd name="T3" fmla="*/ 1 w 1"/>
                <a:gd name="T4" fmla="*/ 0 w 1"/>
              </a:gdLst>
              <a:ahLst/>
              <a:cxnLst>
                <a:cxn ang="0">
                  <a:pos x="T0" y="0"/>
                </a:cxn>
                <a:cxn ang="0">
                  <a:pos x="T1" y="0"/>
                </a:cxn>
                <a:cxn ang="0">
                  <a:pos x="T2" y="0"/>
                </a:cxn>
                <a:cxn ang="0">
                  <a:pos x="T3" y="0"/>
                </a:cxn>
                <a:cxn ang="0">
                  <a:pos x="T4" y="0"/>
                </a:cxn>
              </a:cxnLst>
              <a:rect l="0" t="0" r="r" b="b"/>
              <a:pathLst>
                <a:path w="1">
                  <a:moveTo>
                    <a:pt x="0" y="0"/>
                  </a:moveTo>
                  <a:cubicBezTo>
                    <a:pt x="0" y="0"/>
                    <a:pt x="0" y="0"/>
                    <a:pt x="0" y="0"/>
                  </a:cubicBezTo>
                  <a:cubicBezTo>
                    <a:pt x="1" y="0"/>
                    <a:pt x="1" y="0"/>
                    <a:pt x="1" y="0"/>
                  </a:cubicBez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65" name="Freeform 134"/>
            <p:cNvSpPr/>
            <p:nvPr/>
          </p:nvSpPr>
          <p:spPr bwMode="auto">
            <a:xfrm>
              <a:off x="4207" y="2084"/>
              <a:ext cx="0" cy="18"/>
            </a:xfrm>
            <a:custGeom>
              <a:avLst/>
              <a:gdLst>
                <a:gd name="T0" fmla="*/ 0 h 1"/>
                <a:gd name="T1" fmla="*/ 0 h 1"/>
                <a:gd name="T2" fmla="*/ 1 h 1"/>
                <a:gd name="T3" fmla="*/ 1 h 1"/>
                <a:gd name="T4" fmla="*/ 0 h 1"/>
                <a:gd name="T5" fmla="*/ 0 h 1"/>
              </a:gdLst>
              <a:ahLst/>
              <a:cxnLst>
                <a:cxn ang="0">
                  <a:pos x="0" y="T0"/>
                </a:cxn>
                <a:cxn ang="0">
                  <a:pos x="0" y="T1"/>
                </a:cxn>
                <a:cxn ang="0">
                  <a:pos x="0" y="T2"/>
                </a:cxn>
                <a:cxn ang="0">
                  <a:pos x="0" y="T3"/>
                </a:cxn>
                <a:cxn ang="0">
                  <a:pos x="0" y="T4"/>
                </a:cxn>
                <a:cxn ang="0">
                  <a:pos x="0" y="T5"/>
                </a:cxn>
              </a:cxnLst>
              <a:rect l="0" t="0" r="r" b="b"/>
              <a:pathLst>
                <a:path h="1">
                  <a:moveTo>
                    <a:pt x="0" y="0"/>
                  </a:moveTo>
                  <a:cubicBezTo>
                    <a:pt x="0" y="0"/>
                    <a:pt x="0" y="0"/>
                    <a:pt x="0" y="0"/>
                  </a:cubicBezTo>
                  <a:cubicBezTo>
                    <a:pt x="0" y="0"/>
                    <a:pt x="0" y="1"/>
                    <a:pt x="0" y="1"/>
                  </a:cubicBezTo>
                  <a:cubicBezTo>
                    <a:pt x="0" y="1"/>
                    <a:pt x="0" y="1"/>
                    <a:pt x="0" y="1"/>
                  </a:cubicBezTo>
                  <a:cubicBezTo>
                    <a:pt x="0" y="1"/>
                    <a:pt x="0" y="1"/>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66" name="Freeform 135"/>
            <p:cNvSpPr/>
            <p:nvPr/>
          </p:nvSpPr>
          <p:spPr bwMode="auto">
            <a:xfrm>
              <a:off x="6458" y="2066"/>
              <a:ext cx="14" cy="0"/>
            </a:xfrm>
            <a:custGeom>
              <a:avLst/>
              <a:gdLst>
                <a:gd name="T0" fmla="*/ 0 w 1"/>
                <a:gd name="T1" fmla="*/ 1 w 1"/>
                <a:gd name="T2" fmla="*/ 1 w 1"/>
                <a:gd name="T3" fmla="*/ 1 w 1"/>
                <a:gd name="T4" fmla="*/ 0 w 1"/>
                <a:gd name="T5" fmla="*/ 0 w 1"/>
              </a:gdLst>
              <a:ahLst/>
              <a:cxnLst>
                <a:cxn ang="0">
                  <a:pos x="T0" y="0"/>
                </a:cxn>
                <a:cxn ang="0">
                  <a:pos x="T1" y="0"/>
                </a:cxn>
                <a:cxn ang="0">
                  <a:pos x="T2" y="0"/>
                </a:cxn>
                <a:cxn ang="0">
                  <a:pos x="T3" y="0"/>
                </a:cxn>
                <a:cxn ang="0">
                  <a:pos x="T4" y="0"/>
                </a:cxn>
                <a:cxn ang="0">
                  <a:pos x="T5" y="0"/>
                </a:cxn>
              </a:cxnLst>
              <a:rect l="0" t="0" r="r" b="b"/>
              <a:pathLst>
                <a:path w="1">
                  <a:moveTo>
                    <a:pt x="0" y="0"/>
                  </a:moveTo>
                  <a:cubicBezTo>
                    <a:pt x="1" y="0"/>
                    <a:pt x="1" y="0"/>
                    <a:pt x="1" y="0"/>
                  </a:cubicBezTo>
                  <a:cubicBezTo>
                    <a:pt x="1" y="0"/>
                    <a:pt x="1" y="0"/>
                    <a:pt x="1" y="0"/>
                  </a:cubicBezTo>
                  <a:cubicBezTo>
                    <a:pt x="1" y="0"/>
                    <a:pt x="1" y="0"/>
                    <a:pt x="1" y="0"/>
                  </a:cubicBezTo>
                  <a:cubicBezTo>
                    <a:pt x="1"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67" name="Freeform 136"/>
            <p:cNvSpPr/>
            <p:nvPr/>
          </p:nvSpPr>
          <p:spPr bwMode="auto">
            <a:xfrm>
              <a:off x="6485" y="2102"/>
              <a:ext cx="14" cy="0"/>
            </a:xfrm>
            <a:custGeom>
              <a:avLst/>
              <a:gdLst>
                <a:gd name="T0" fmla="*/ 0 w 1"/>
                <a:gd name="T1" fmla="*/ 1 w 1"/>
                <a:gd name="T2" fmla="*/ 1 w 1"/>
                <a:gd name="T3" fmla="*/ 0 w 1"/>
                <a:gd name="T4" fmla="*/ 0 w 1"/>
                <a:gd name="T5" fmla="*/ 0 w 1"/>
              </a:gdLst>
              <a:ahLst/>
              <a:cxnLst>
                <a:cxn ang="0">
                  <a:pos x="T0" y="0"/>
                </a:cxn>
                <a:cxn ang="0">
                  <a:pos x="T1" y="0"/>
                </a:cxn>
                <a:cxn ang="0">
                  <a:pos x="T2" y="0"/>
                </a:cxn>
                <a:cxn ang="0">
                  <a:pos x="T3" y="0"/>
                </a:cxn>
                <a:cxn ang="0">
                  <a:pos x="T4" y="0"/>
                </a:cxn>
                <a:cxn ang="0">
                  <a:pos x="T5" y="0"/>
                </a:cxn>
              </a:cxnLst>
              <a:rect l="0" t="0" r="r" b="b"/>
              <a:pathLst>
                <a:path w="1">
                  <a:moveTo>
                    <a:pt x="0" y="0"/>
                  </a:moveTo>
                  <a:cubicBezTo>
                    <a:pt x="0" y="0"/>
                    <a:pt x="1" y="0"/>
                    <a:pt x="1" y="0"/>
                  </a:cubicBezTo>
                  <a:cubicBezTo>
                    <a:pt x="1" y="0"/>
                    <a:pt x="1" y="0"/>
                    <a:pt x="1" y="0"/>
                  </a:cubicBezTo>
                  <a:cubicBezTo>
                    <a:pt x="1"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68" name="Oval 137"/>
            <p:cNvSpPr>
              <a:spLocks noChangeArrowheads="1"/>
            </p:cNvSpPr>
            <p:nvPr/>
          </p:nvSpPr>
          <p:spPr bwMode="auto">
            <a:xfrm>
              <a:off x="4881" y="2013"/>
              <a:ext cx="1" cy="1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69" name="Oval 138"/>
            <p:cNvSpPr>
              <a:spLocks noChangeArrowheads="1"/>
            </p:cNvSpPr>
            <p:nvPr/>
          </p:nvSpPr>
          <p:spPr bwMode="auto">
            <a:xfrm>
              <a:off x="4558" y="1995"/>
              <a:ext cx="1" cy="1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70" name="Freeform 139"/>
            <p:cNvSpPr/>
            <p:nvPr/>
          </p:nvSpPr>
          <p:spPr bwMode="auto">
            <a:xfrm>
              <a:off x="4382" y="2084"/>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71" name="Freeform 140"/>
            <p:cNvSpPr/>
            <p:nvPr/>
          </p:nvSpPr>
          <p:spPr bwMode="auto">
            <a:xfrm>
              <a:off x="3331" y="2031"/>
              <a:ext cx="14" cy="17"/>
            </a:xfrm>
            <a:custGeom>
              <a:avLst/>
              <a:gdLst>
                <a:gd name="T0" fmla="*/ 0 w 1"/>
                <a:gd name="T1" fmla="*/ 0 h 1"/>
                <a:gd name="T2" fmla="*/ 1 w 1"/>
                <a:gd name="T3" fmla="*/ 1 h 1"/>
                <a:gd name="T4" fmla="*/ 1 w 1"/>
                <a:gd name="T5" fmla="*/ 1 h 1"/>
                <a:gd name="T6" fmla="*/ 1 w 1"/>
                <a:gd name="T7" fmla="*/ 1 h 1"/>
                <a:gd name="T8" fmla="*/ 0 w 1"/>
                <a:gd name="T9" fmla="*/ 1 h 1"/>
                <a:gd name="T10" fmla="*/ 0 w 1"/>
                <a:gd name="T11" fmla="*/ 0 h 1"/>
              </a:gdLst>
              <a:ahLst/>
              <a:cxnLst>
                <a:cxn ang="0">
                  <a:pos x="T0" y="T1"/>
                </a:cxn>
                <a:cxn ang="0">
                  <a:pos x="T2" y="T3"/>
                </a:cxn>
                <a:cxn ang="0">
                  <a:pos x="T4" y="T5"/>
                </a:cxn>
                <a:cxn ang="0">
                  <a:pos x="T6" y="T7"/>
                </a:cxn>
                <a:cxn ang="0">
                  <a:pos x="T8" y="T9"/>
                </a:cxn>
                <a:cxn ang="0">
                  <a:pos x="T10" y="T11"/>
                </a:cxn>
              </a:cxnLst>
              <a:rect l="0" t="0" r="r" b="b"/>
              <a:pathLst>
                <a:path w="1" h="1">
                  <a:moveTo>
                    <a:pt x="0" y="0"/>
                  </a:moveTo>
                  <a:cubicBezTo>
                    <a:pt x="0" y="1"/>
                    <a:pt x="0" y="1"/>
                    <a:pt x="1" y="1"/>
                  </a:cubicBezTo>
                  <a:cubicBezTo>
                    <a:pt x="1" y="1"/>
                    <a:pt x="1" y="1"/>
                    <a:pt x="1" y="1"/>
                  </a:cubicBezTo>
                  <a:cubicBezTo>
                    <a:pt x="1" y="1"/>
                    <a:pt x="1" y="1"/>
                    <a:pt x="1" y="1"/>
                  </a:cubicBezTo>
                  <a:cubicBezTo>
                    <a:pt x="1" y="1"/>
                    <a:pt x="0" y="1"/>
                    <a:pt x="0" y="1"/>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72" name="Freeform 141"/>
            <p:cNvSpPr/>
            <p:nvPr/>
          </p:nvSpPr>
          <p:spPr bwMode="auto">
            <a:xfrm>
              <a:off x="3129" y="2102"/>
              <a:ext cx="0" cy="18"/>
            </a:xfrm>
            <a:custGeom>
              <a:avLst/>
              <a:gdLst>
                <a:gd name="T0" fmla="*/ 0 h 1"/>
                <a:gd name="T1" fmla="*/ 1 h 1"/>
                <a:gd name="T2" fmla="*/ 1 h 1"/>
                <a:gd name="T3" fmla="*/ 1 h 1"/>
                <a:gd name="T4" fmla="*/ 0 h 1"/>
              </a:gdLst>
              <a:ahLst/>
              <a:cxnLst>
                <a:cxn ang="0">
                  <a:pos x="0" y="T0"/>
                </a:cxn>
                <a:cxn ang="0">
                  <a:pos x="0" y="T1"/>
                </a:cxn>
                <a:cxn ang="0">
                  <a:pos x="0" y="T2"/>
                </a:cxn>
                <a:cxn ang="0">
                  <a:pos x="0" y="T3"/>
                </a:cxn>
                <a:cxn ang="0">
                  <a:pos x="0" y="T4"/>
                </a:cxn>
              </a:cxnLst>
              <a:rect l="0" t="0" r="r" b="b"/>
              <a:pathLst>
                <a:path h="1">
                  <a:moveTo>
                    <a:pt x="0" y="0"/>
                  </a:moveTo>
                  <a:cubicBezTo>
                    <a:pt x="0" y="0"/>
                    <a:pt x="0" y="0"/>
                    <a:pt x="0" y="1"/>
                  </a:cubicBezTo>
                  <a:cubicBezTo>
                    <a:pt x="0" y="1"/>
                    <a:pt x="0" y="1"/>
                    <a:pt x="0" y="1"/>
                  </a:cubicBezTo>
                  <a:cubicBezTo>
                    <a:pt x="0" y="1"/>
                    <a:pt x="0" y="1"/>
                    <a:pt x="0" y="1"/>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73" name="Freeform 142"/>
            <p:cNvSpPr/>
            <p:nvPr/>
          </p:nvSpPr>
          <p:spPr bwMode="auto">
            <a:xfrm>
              <a:off x="6593" y="2031"/>
              <a:ext cx="0" cy="17"/>
            </a:xfrm>
            <a:custGeom>
              <a:avLst/>
              <a:gdLst>
                <a:gd name="T0" fmla="*/ 1 h 1"/>
                <a:gd name="T1" fmla="*/ 1 h 1"/>
                <a:gd name="T2" fmla="*/ 1 h 1"/>
                <a:gd name="T3" fmla="*/ 1 h 1"/>
                <a:gd name="T4" fmla="*/ 0 h 1"/>
                <a:gd name="T5" fmla="*/ 1 h 1"/>
              </a:gdLst>
              <a:ahLst/>
              <a:cxnLst>
                <a:cxn ang="0">
                  <a:pos x="0" y="T0"/>
                </a:cxn>
                <a:cxn ang="0">
                  <a:pos x="0" y="T1"/>
                </a:cxn>
                <a:cxn ang="0">
                  <a:pos x="0" y="T2"/>
                </a:cxn>
                <a:cxn ang="0">
                  <a:pos x="0" y="T3"/>
                </a:cxn>
                <a:cxn ang="0">
                  <a:pos x="0" y="T4"/>
                </a:cxn>
                <a:cxn ang="0">
                  <a:pos x="0" y="T5"/>
                </a:cxn>
              </a:cxnLst>
              <a:rect l="0" t="0" r="r" b="b"/>
              <a:pathLst>
                <a:path h="1">
                  <a:moveTo>
                    <a:pt x="0" y="1"/>
                  </a:moveTo>
                  <a:cubicBezTo>
                    <a:pt x="0" y="1"/>
                    <a:pt x="0" y="1"/>
                    <a:pt x="0" y="1"/>
                  </a:cubicBezTo>
                  <a:cubicBezTo>
                    <a:pt x="0" y="1"/>
                    <a:pt x="0" y="1"/>
                    <a:pt x="0" y="1"/>
                  </a:cubicBezTo>
                  <a:cubicBezTo>
                    <a:pt x="0" y="1"/>
                    <a:pt x="0" y="1"/>
                    <a:pt x="0" y="1"/>
                  </a:cubicBezTo>
                  <a:cubicBezTo>
                    <a:pt x="0" y="1"/>
                    <a:pt x="0" y="0"/>
                    <a:pt x="0" y="0"/>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74" name="Rectangle 143"/>
            <p:cNvSpPr>
              <a:spLocks noChangeArrowheads="1"/>
            </p:cNvSpPr>
            <p:nvPr/>
          </p:nvSpPr>
          <p:spPr bwMode="auto">
            <a:xfrm>
              <a:off x="6485" y="2013"/>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75" name="Oval 144"/>
            <p:cNvSpPr>
              <a:spLocks noChangeArrowheads="1"/>
            </p:cNvSpPr>
            <p:nvPr/>
          </p:nvSpPr>
          <p:spPr bwMode="auto">
            <a:xfrm>
              <a:off x="6472" y="2013"/>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76" name="Oval 145"/>
            <p:cNvSpPr>
              <a:spLocks noChangeArrowheads="1"/>
            </p:cNvSpPr>
            <p:nvPr/>
          </p:nvSpPr>
          <p:spPr bwMode="auto">
            <a:xfrm>
              <a:off x="6431" y="2013"/>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77" name="Freeform 146"/>
            <p:cNvSpPr/>
            <p:nvPr/>
          </p:nvSpPr>
          <p:spPr bwMode="auto">
            <a:xfrm>
              <a:off x="6189" y="2120"/>
              <a:ext cx="13" cy="0"/>
            </a:xfrm>
            <a:custGeom>
              <a:avLst/>
              <a:gdLst>
                <a:gd name="T0" fmla="*/ 0 w 1"/>
                <a:gd name="T1" fmla="*/ 0 w 1"/>
                <a:gd name="T2" fmla="*/ 1 w 1"/>
                <a:gd name="T3" fmla="*/ 0 w 1"/>
                <a:gd name="T4" fmla="*/ 0 w 1"/>
              </a:gdLst>
              <a:ahLst/>
              <a:cxnLst>
                <a:cxn ang="0">
                  <a:pos x="T0" y="0"/>
                </a:cxn>
                <a:cxn ang="0">
                  <a:pos x="T1" y="0"/>
                </a:cxn>
                <a:cxn ang="0">
                  <a:pos x="T2" y="0"/>
                </a:cxn>
                <a:cxn ang="0">
                  <a:pos x="T3" y="0"/>
                </a:cxn>
                <a:cxn ang="0">
                  <a:pos x="T4" y="0"/>
                </a:cxn>
              </a:cxnLst>
              <a:rect l="0" t="0" r="r" b="b"/>
              <a:pathLst>
                <a:path w="1">
                  <a:moveTo>
                    <a:pt x="0" y="0"/>
                  </a:moveTo>
                  <a:cubicBezTo>
                    <a:pt x="0" y="0"/>
                    <a:pt x="0" y="0"/>
                    <a:pt x="0" y="0"/>
                  </a:cubicBezTo>
                  <a:cubicBezTo>
                    <a:pt x="1" y="0"/>
                    <a:pt x="1" y="0"/>
                    <a:pt x="1"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78" name="Freeform 147"/>
            <p:cNvSpPr/>
            <p:nvPr/>
          </p:nvSpPr>
          <p:spPr bwMode="auto">
            <a:xfrm>
              <a:off x="6040" y="210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79" name="Oval 148"/>
            <p:cNvSpPr>
              <a:spLocks noChangeArrowheads="1"/>
            </p:cNvSpPr>
            <p:nvPr/>
          </p:nvSpPr>
          <p:spPr bwMode="auto">
            <a:xfrm>
              <a:off x="5784" y="2102"/>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80" name="Oval 149"/>
            <p:cNvSpPr>
              <a:spLocks noChangeArrowheads="1"/>
            </p:cNvSpPr>
            <p:nvPr/>
          </p:nvSpPr>
          <p:spPr bwMode="auto">
            <a:xfrm>
              <a:off x="5703" y="1995"/>
              <a:ext cx="1" cy="1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81" name="Freeform 150"/>
            <p:cNvSpPr/>
            <p:nvPr/>
          </p:nvSpPr>
          <p:spPr bwMode="auto">
            <a:xfrm>
              <a:off x="5151" y="1995"/>
              <a:ext cx="13" cy="18"/>
            </a:xfrm>
            <a:custGeom>
              <a:avLst/>
              <a:gdLst>
                <a:gd name="T0" fmla="*/ 0 w 1"/>
                <a:gd name="T1" fmla="*/ 1 h 1"/>
                <a:gd name="T2" fmla="*/ 0 w 1"/>
                <a:gd name="T3" fmla="*/ 1 h 1"/>
                <a:gd name="T4" fmla="*/ 0 w 1"/>
                <a:gd name="T5" fmla="*/ 0 h 1"/>
                <a:gd name="T6" fmla="*/ 0 w 1"/>
                <a:gd name="T7" fmla="*/ 0 h 1"/>
                <a:gd name="T8" fmla="*/ 0 w 1"/>
                <a:gd name="T9" fmla="*/ 1 h 1"/>
              </a:gdLst>
              <a:ahLst/>
              <a:cxnLst>
                <a:cxn ang="0">
                  <a:pos x="T0" y="T1"/>
                </a:cxn>
                <a:cxn ang="0">
                  <a:pos x="T2" y="T3"/>
                </a:cxn>
                <a:cxn ang="0">
                  <a:pos x="T4" y="T5"/>
                </a:cxn>
                <a:cxn ang="0">
                  <a:pos x="T6" y="T7"/>
                </a:cxn>
                <a:cxn ang="0">
                  <a:pos x="T8" y="T9"/>
                </a:cxn>
              </a:cxnLst>
              <a:rect l="0" t="0" r="r" b="b"/>
              <a:pathLst>
                <a:path w="1" h="1">
                  <a:moveTo>
                    <a:pt x="0" y="1"/>
                  </a:moveTo>
                  <a:cubicBezTo>
                    <a:pt x="0" y="1"/>
                    <a:pt x="1" y="1"/>
                    <a:pt x="0" y="1"/>
                  </a:cubicBezTo>
                  <a:cubicBezTo>
                    <a:pt x="0" y="0"/>
                    <a:pt x="0" y="0"/>
                    <a:pt x="0" y="0"/>
                  </a:cubicBezTo>
                  <a:cubicBezTo>
                    <a:pt x="0" y="0"/>
                    <a:pt x="0" y="0"/>
                    <a:pt x="0" y="0"/>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82" name="Rectangle 151"/>
            <p:cNvSpPr>
              <a:spLocks noChangeArrowheads="1"/>
            </p:cNvSpPr>
            <p:nvPr/>
          </p:nvSpPr>
          <p:spPr bwMode="auto">
            <a:xfrm>
              <a:off x="5137" y="1995"/>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83" name="Freeform 152"/>
            <p:cNvSpPr/>
            <p:nvPr/>
          </p:nvSpPr>
          <p:spPr bwMode="auto">
            <a:xfrm>
              <a:off x="5151" y="201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84" name="Freeform 153"/>
            <p:cNvSpPr/>
            <p:nvPr/>
          </p:nvSpPr>
          <p:spPr bwMode="auto">
            <a:xfrm>
              <a:off x="3668" y="2048"/>
              <a:ext cx="14"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0" y="0"/>
                    <a:pt x="0" y="0"/>
                    <a:pt x="0"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85" name="Oval 154"/>
            <p:cNvSpPr>
              <a:spLocks noChangeArrowheads="1"/>
            </p:cNvSpPr>
            <p:nvPr/>
          </p:nvSpPr>
          <p:spPr bwMode="auto">
            <a:xfrm>
              <a:off x="3641" y="2013"/>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86" name="Freeform 155"/>
            <p:cNvSpPr/>
            <p:nvPr/>
          </p:nvSpPr>
          <p:spPr bwMode="auto">
            <a:xfrm>
              <a:off x="5312" y="1995"/>
              <a:ext cx="14" cy="0"/>
            </a:xfrm>
            <a:custGeom>
              <a:avLst/>
              <a:gdLst>
                <a:gd name="T0" fmla="*/ 0 w 1"/>
                <a:gd name="T1" fmla="*/ 1 w 1"/>
                <a:gd name="T2" fmla="*/ 0 w 1"/>
                <a:gd name="T3" fmla="*/ 0 w 1"/>
              </a:gdLst>
              <a:ahLst/>
              <a:cxnLst>
                <a:cxn ang="0">
                  <a:pos x="T0" y="0"/>
                </a:cxn>
                <a:cxn ang="0">
                  <a:pos x="T1" y="0"/>
                </a:cxn>
                <a:cxn ang="0">
                  <a:pos x="T2" y="0"/>
                </a:cxn>
                <a:cxn ang="0">
                  <a:pos x="T3" y="0"/>
                </a:cxn>
              </a:cxnLst>
              <a:rect l="0" t="0" r="r" b="b"/>
              <a:pathLst>
                <a:path w="1">
                  <a:moveTo>
                    <a:pt x="0" y="0"/>
                  </a:moveTo>
                  <a:cubicBezTo>
                    <a:pt x="1" y="0"/>
                    <a:pt x="1" y="0"/>
                    <a:pt x="1"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87" name="Oval 156"/>
            <p:cNvSpPr>
              <a:spLocks noChangeArrowheads="1"/>
            </p:cNvSpPr>
            <p:nvPr/>
          </p:nvSpPr>
          <p:spPr bwMode="auto">
            <a:xfrm>
              <a:off x="4167" y="2013"/>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88" name="Freeform 157"/>
            <p:cNvSpPr/>
            <p:nvPr/>
          </p:nvSpPr>
          <p:spPr bwMode="auto">
            <a:xfrm>
              <a:off x="5447" y="1995"/>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89" name="Freeform 158"/>
            <p:cNvSpPr/>
            <p:nvPr/>
          </p:nvSpPr>
          <p:spPr bwMode="auto">
            <a:xfrm>
              <a:off x="5447" y="199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90" name="Freeform 159"/>
            <p:cNvSpPr/>
            <p:nvPr/>
          </p:nvSpPr>
          <p:spPr bwMode="auto">
            <a:xfrm>
              <a:off x="3223" y="2013"/>
              <a:ext cx="0" cy="18"/>
            </a:xfrm>
            <a:custGeom>
              <a:avLst/>
              <a:gdLst>
                <a:gd name="T0" fmla="*/ 1 h 1"/>
                <a:gd name="T1" fmla="*/ 0 h 1"/>
                <a:gd name="T2" fmla="*/ 1 h 1"/>
                <a:gd name="T3" fmla="*/ 1 h 1"/>
              </a:gdLst>
              <a:ahLst/>
              <a:cxnLst>
                <a:cxn ang="0">
                  <a:pos x="0" y="T0"/>
                </a:cxn>
                <a:cxn ang="0">
                  <a:pos x="0" y="T1"/>
                </a:cxn>
                <a:cxn ang="0">
                  <a:pos x="0" y="T2"/>
                </a:cxn>
                <a:cxn ang="0">
                  <a:pos x="0" y="T3"/>
                </a:cxn>
              </a:cxnLst>
              <a:rect l="0" t="0" r="r" b="b"/>
              <a:pathLst>
                <a:path h="1">
                  <a:moveTo>
                    <a:pt x="0" y="1"/>
                  </a:moveTo>
                  <a:cubicBezTo>
                    <a:pt x="0" y="0"/>
                    <a:pt x="0" y="0"/>
                    <a:pt x="0" y="0"/>
                  </a:cubicBezTo>
                  <a:cubicBezTo>
                    <a:pt x="0" y="0"/>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91" name="Rectangle 160"/>
            <p:cNvSpPr>
              <a:spLocks noChangeArrowheads="1"/>
            </p:cNvSpPr>
            <p:nvPr/>
          </p:nvSpPr>
          <p:spPr bwMode="auto">
            <a:xfrm>
              <a:off x="5744" y="2120"/>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92" name="Rectangle 161"/>
            <p:cNvSpPr>
              <a:spLocks noChangeArrowheads="1"/>
            </p:cNvSpPr>
            <p:nvPr/>
          </p:nvSpPr>
          <p:spPr bwMode="auto">
            <a:xfrm>
              <a:off x="5771" y="2120"/>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93" name="Freeform 162"/>
            <p:cNvSpPr/>
            <p:nvPr/>
          </p:nvSpPr>
          <p:spPr bwMode="auto">
            <a:xfrm>
              <a:off x="5879" y="2066"/>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94" name="Freeform 163"/>
            <p:cNvSpPr/>
            <p:nvPr/>
          </p:nvSpPr>
          <p:spPr bwMode="auto">
            <a:xfrm>
              <a:off x="6000" y="2102"/>
              <a:ext cx="0" cy="18"/>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1"/>
                    <a:pt x="0" y="1"/>
                    <a:pt x="0" y="1"/>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95" name="Rectangle 164"/>
            <p:cNvSpPr>
              <a:spLocks noChangeArrowheads="1"/>
            </p:cNvSpPr>
            <p:nvPr/>
          </p:nvSpPr>
          <p:spPr bwMode="auto">
            <a:xfrm>
              <a:off x="6148" y="2048"/>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96" name="Freeform 165"/>
            <p:cNvSpPr/>
            <p:nvPr/>
          </p:nvSpPr>
          <p:spPr bwMode="auto">
            <a:xfrm>
              <a:off x="6337" y="199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97" name="Freeform 166"/>
            <p:cNvSpPr/>
            <p:nvPr/>
          </p:nvSpPr>
          <p:spPr bwMode="auto">
            <a:xfrm>
              <a:off x="6391" y="2066"/>
              <a:ext cx="0" cy="18"/>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1"/>
                    <a:pt x="0" y="1"/>
                    <a:pt x="0" y="1"/>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98" name="Freeform 167"/>
            <p:cNvSpPr/>
            <p:nvPr/>
          </p:nvSpPr>
          <p:spPr bwMode="auto">
            <a:xfrm>
              <a:off x="6458" y="2048"/>
              <a:ext cx="14" cy="0"/>
            </a:xfrm>
            <a:custGeom>
              <a:avLst/>
              <a:gdLst>
                <a:gd name="T0" fmla="*/ 1 w 1"/>
                <a:gd name="T1" fmla="*/ 0 w 1"/>
                <a:gd name="T2" fmla="*/ 0 w 1"/>
                <a:gd name="T3" fmla="*/ 1 w 1"/>
              </a:gdLst>
              <a:ahLst/>
              <a:cxnLst>
                <a:cxn ang="0">
                  <a:pos x="T0" y="0"/>
                </a:cxn>
                <a:cxn ang="0">
                  <a:pos x="T1" y="0"/>
                </a:cxn>
                <a:cxn ang="0">
                  <a:pos x="T2" y="0"/>
                </a:cxn>
                <a:cxn ang="0">
                  <a:pos x="T3" y="0"/>
                </a:cxn>
              </a:cxnLst>
              <a:rect l="0" t="0" r="r" b="b"/>
              <a:pathLst>
                <a:path w="1">
                  <a:moveTo>
                    <a:pt x="1" y="0"/>
                  </a:moveTo>
                  <a:cubicBezTo>
                    <a:pt x="0" y="0"/>
                    <a:pt x="0" y="0"/>
                    <a:pt x="0" y="0"/>
                  </a:cubicBezTo>
                  <a:cubicBezTo>
                    <a:pt x="0" y="0"/>
                    <a:pt x="0" y="0"/>
                    <a:pt x="0" y="0"/>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99" name="Freeform 168"/>
            <p:cNvSpPr/>
            <p:nvPr/>
          </p:nvSpPr>
          <p:spPr bwMode="auto">
            <a:xfrm>
              <a:off x="6458" y="210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300" name="Rectangle 169"/>
            <p:cNvSpPr>
              <a:spLocks noChangeArrowheads="1"/>
            </p:cNvSpPr>
            <p:nvPr/>
          </p:nvSpPr>
          <p:spPr bwMode="auto">
            <a:xfrm>
              <a:off x="6472" y="2120"/>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301" name="Freeform 170"/>
            <p:cNvSpPr/>
            <p:nvPr/>
          </p:nvSpPr>
          <p:spPr bwMode="auto">
            <a:xfrm>
              <a:off x="6566" y="2031"/>
              <a:ext cx="0" cy="17"/>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1"/>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302" name="Freeform 171"/>
            <p:cNvSpPr/>
            <p:nvPr/>
          </p:nvSpPr>
          <p:spPr bwMode="auto">
            <a:xfrm>
              <a:off x="3965" y="2102"/>
              <a:ext cx="13" cy="18"/>
            </a:xfrm>
            <a:custGeom>
              <a:avLst/>
              <a:gdLst>
                <a:gd name="T0" fmla="*/ 1 w 1"/>
                <a:gd name="T1" fmla="*/ 0 h 1"/>
                <a:gd name="T2" fmla="*/ 0 w 1"/>
                <a:gd name="T3" fmla="*/ 1 h 1"/>
                <a:gd name="T4" fmla="*/ 0 w 1"/>
                <a:gd name="T5" fmla="*/ 0 h 1"/>
                <a:gd name="T6" fmla="*/ 1 w 1"/>
                <a:gd name="T7" fmla="*/ 0 h 1"/>
                <a:gd name="T8" fmla="*/ 1 w 1"/>
                <a:gd name="T9" fmla="*/ 0 h 1"/>
              </a:gdLst>
              <a:ahLst/>
              <a:cxnLst>
                <a:cxn ang="0">
                  <a:pos x="T0" y="T1"/>
                </a:cxn>
                <a:cxn ang="0">
                  <a:pos x="T2" y="T3"/>
                </a:cxn>
                <a:cxn ang="0">
                  <a:pos x="T4" y="T5"/>
                </a:cxn>
                <a:cxn ang="0">
                  <a:pos x="T6" y="T7"/>
                </a:cxn>
                <a:cxn ang="0">
                  <a:pos x="T8" y="T9"/>
                </a:cxn>
              </a:cxnLst>
              <a:rect l="0" t="0" r="r" b="b"/>
              <a:pathLst>
                <a:path w="1" h="1">
                  <a:moveTo>
                    <a:pt x="1" y="0"/>
                  </a:moveTo>
                  <a:cubicBezTo>
                    <a:pt x="1" y="0"/>
                    <a:pt x="0" y="0"/>
                    <a:pt x="0" y="1"/>
                  </a:cubicBezTo>
                  <a:cubicBezTo>
                    <a:pt x="0" y="1"/>
                    <a:pt x="0" y="1"/>
                    <a:pt x="0" y="0"/>
                  </a:cubicBezTo>
                  <a:cubicBezTo>
                    <a:pt x="0" y="0"/>
                    <a:pt x="1"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303" name="Freeform 172"/>
            <p:cNvSpPr/>
            <p:nvPr/>
          </p:nvSpPr>
          <p:spPr bwMode="auto">
            <a:xfrm>
              <a:off x="4800" y="199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304" name="Freeform 173"/>
            <p:cNvSpPr/>
            <p:nvPr/>
          </p:nvSpPr>
          <p:spPr bwMode="auto">
            <a:xfrm>
              <a:off x="2226" y="2048"/>
              <a:ext cx="0" cy="18"/>
            </a:xfrm>
            <a:custGeom>
              <a:avLst/>
              <a:gdLst>
                <a:gd name="T0" fmla="*/ 1 h 1"/>
                <a:gd name="T1" fmla="*/ 0 h 1"/>
                <a:gd name="T2" fmla="*/ 0 h 1"/>
                <a:gd name="T3" fmla="*/ 1 h 1"/>
              </a:gdLst>
              <a:ahLst/>
              <a:cxnLst>
                <a:cxn ang="0">
                  <a:pos x="0" y="T0"/>
                </a:cxn>
                <a:cxn ang="0">
                  <a:pos x="0" y="T1"/>
                </a:cxn>
                <a:cxn ang="0">
                  <a:pos x="0" y="T2"/>
                </a:cxn>
                <a:cxn ang="0">
                  <a:pos x="0" y="T3"/>
                </a:cxn>
              </a:cxnLst>
              <a:rect l="0" t="0" r="r" b="b"/>
              <a:pathLst>
                <a:path h="1">
                  <a:moveTo>
                    <a:pt x="0" y="1"/>
                  </a:moveTo>
                  <a:cubicBezTo>
                    <a:pt x="0" y="0"/>
                    <a:pt x="0" y="0"/>
                    <a:pt x="0" y="0"/>
                  </a:cubicBezTo>
                  <a:cubicBezTo>
                    <a:pt x="0" y="0"/>
                    <a:pt x="0" y="0"/>
                    <a:pt x="0" y="0"/>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305" name="Freeform 174"/>
            <p:cNvSpPr/>
            <p:nvPr/>
          </p:nvSpPr>
          <p:spPr bwMode="auto">
            <a:xfrm>
              <a:off x="4854" y="2031"/>
              <a:ext cx="0" cy="17"/>
            </a:xfrm>
            <a:custGeom>
              <a:avLst/>
              <a:gdLst>
                <a:gd name="T0" fmla="*/ 1 h 1"/>
                <a:gd name="T1" fmla="*/ 0 h 1"/>
                <a:gd name="T2" fmla="*/ 1 h 1"/>
                <a:gd name="T3" fmla="*/ 1 h 1"/>
              </a:gdLst>
              <a:ahLst/>
              <a:cxnLst>
                <a:cxn ang="0">
                  <a:pos x="0" y="T0"/>
                </a:cxn>
                <a:cxn ang="0">
                  <a:pos x="0" y="T1"/>
                </a:cxn>
                <a:cxn ang="0">
                  <a:pos x="0" y="T2"/>
                </a:cxn>
                <a:cxn ang="0">
                  <a:pos x="0" y="T3"/>
                </a:cxn>
              </a:cxnLst>
              <a:rect l="0" t="0" r="r" b="b"/>
              <a:pathLst>
                <a:path h="1">
                  <a:moveTo>
                    <a:pt x="0" y="1"/>
                  </a:moveTo>
                  <a:cubicBezTo>
                    <a:pt x="0" y="0"/>
                    <a:pt x="0" y="0"/>
                    <a:pt x="0" y="0"/>
                  </a:cubicBezTo>
                  <a:cubicBezTo>
                    <a:pt x="0" y="0"/>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306" name="Freeform 175"/>
            <p:cNvSpPr/>
            <p:nvPr/>
          </p:nvSpPr>
          <p:spPr bwMode="auto">
            <a:xfrm>
              <a:off x="5056" y="1995"/>
              <a:ext cx="0" cy="18"/>
            </a:xfrm>
            <a:custGeom>
              <a:avLst/>
              <a:gdLst>
                <a:gd name="T0" fmla="*/ 0 h 1"/>
                <a:gd name="T1" fmla="*/ 1 h 1"/>
                <a:gd name="T2" fmla="*/ 0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grpSp>
      <p:sp>
        <p:nvSpPr>
          <p:cNvPr id="307" name="文本框 306"/>
          <p:cNvSpPr txBox="1"/>
          <p:nvPr/>
        </p:nvSpPr>
        <p:spPr>
          <a:xfrm>
            <a:off x="2866419" y="1810653"/>
            <a:ext cx="1765994" cy="400110"/>
          </a:xfrm>
          <a:prstGeom prst="rect">
            <a:avLst/>
          </a:prstGeom>
          <a:noFill/>
          <a:ln>
            <a:noFill/>
          </a:ln>
        </p:spPr>
        <p:txBody>
          <a:bodyPr wrap="square" rtlCol="0">
            <a:spAutoFit/>
          </a:bodyPr>
          <a:lstStyle/>
          <a:p>
            <a:r>
              <a:rPr lang="zh-CN" altLang="en-US" sz="2000" dirty="0">
                <a:solidFill>
                  <a:srgbClr val="005188"/>
                </a:solidFill>
                <a:latin typeface="华康少女文字W5(P)" panose="040F0500000000000000" pitchFamily="82" charset="-122"/>
                <a:ea typeface="华康少女文字W5(P)" panose="040F0500000000000000" pitchFamily="82" charset="-122"/>
              </a:rPr>
              <a:t>输入小标题</a:t>
            </a:r>
          </a:p>
        </p:txBody>
      </p:sp>
      <p:sp>
        <p:nvSpPr>
          <p:cNvPr id="308" name="文本框 307"/>
          <p:cNvSpPr txBox="1"/>
          <p:nvPr/>
        </p:nvSpPr>
        <p:spPr>
          <a:xfrm>
            <a:off x="2883752" y="3971407"/>
            <a:ext cx="1765994" cy="400110"/>
          </a:xfrm>
          <a:prstGeom prst="rect">
            <a:avLst/>
          </a:prstGeom>
          <a:noFill/>
          <a:ln>
            <a:noFill/>
          </a:ln>
        </p:spPr>
        <p:txBody>
          <a:bodyPr wrap="square" rtlCol="0">
            <a:spAutoFit/>
          </a:bodyPr>
          <a:lstStyle/>
          <a:p>
            <a:r>
              <a:rPr lang="zh-CN" altLang="en-US" sz="2000" dirty="0">
                <a:solidFill>
                  <a:srgbClr val="005188"/>
                </a:solidFill>
                <a:latin typeface="华康少女文字W5(P)" panose="040F0500000000000000" pitchFamily="82" charset="-122"/>
                <a:ea typeface="华康少女文字W5(P)" panose="040F0500000000000000" pitchFamily="82" charset="-122"/>
              </a:rPr>
              <a:t>输入小标题</a:t>
            </a:r>
          </a:p>
        </p:txBody>
      </p:sp>
      <p:sp>
        <p:nvSpPr>
          <p:cNvPr id="309" name="文本框 308"/>
          <p:cNvSpPr txBox="1"/>
          <p:nvPr/>
        </p:nvSpPr>
        <p:spPr>
          <a:xfrm>
            <a:off x="7895676" y="3965972"/>
            <a:ext cx="1765994" cy="400110"/>
          </a:xfrm>
          <a:prstGeom prst="rect">
            <a:avLst/>
          </a:prstGeom>
          <a:noFill/>
          <a:ln>
            <a:noFill/>
          </a:ln>
        </p:spPr>
        <p:txBody>
          <a:bodyPr wrap="square" rtlCol="0">
            <a:spAutoFit/>
          </a:bodyPr>
          <a:lstStyle/>
          <a:p>
            <a:r>
              <a:rPr lang="zh-CN" altLang="en-US" sz="2000" dirty="0">
                <a:solidFill>
                  <a:srgbClr val="005188"/>
                </a:solidFill>
                <a:latin typeface="华康少女文字W5(P)" panose="040F0500000000000000" pitchFamily="82" charset="-122"/>
                <a:ea typeface="华康少女文字W5(P)" panose="040F0500000000000000" pitchFamily="82" charset="-122"/>
              </a:rPr>
              <a:t>输入小标题</a:t>
            </a:r>
          </a:p>
        </p:txBody>
      </p:sp>
      <p:sp>
        <p:nvSpPr>
          <p:cNvPr id="310" name="文本框 309"/>
          <p:cNvSpPr txBox="1"/>
          <p:nvPr/>
        </p:nvSpPr>
        <p:spPr>
          <a:xfrm>
            <a:off x="7762982" y="1869247"/>
            <a:ext cx="1765994" cy="400110"/>
          </a:xfrm>
          <a:prstGeom prst="rect">
            <a:avLst/>
          </a:prstGeom>
          <a:noFill/>
          <a:ln>
            <a:noFill/>
          </a:ln>
        </p:spPr>
        <p:txBody>
          <a:bodyPr wrap="square" rtlCol="0">
            <a:spAutoFit/>
          </a:bodyPr>
          <a:lstStyle/>
          <a:p>
            <a:r>
              <a:rPr lang="zh-CN" altLang="en-US" sz="2000" dirty="0">
                <a:solidFill>
                  <a:srgbClr val="005188"/>
                </a:solidFill>
                <a:latin typeface="华康少女文字W5(P)" panose="040F0500000000000000" pitchFamily="82" charset="-122"/>
                <a:ea typeface="华康少女文字W5(P)" panose="040F0500000000000000" pitchFamily="82" charset="-122"/>
              </a:rPr>
              <a:t>输入小标题</a:t>
            </a:r>
          </a:p>
        </p:txBody>
      </p:sp>
    </p:spTree>
    <p:extLst>
      <p:ext uri="{BB962C8B-B14F-4D97-AF65-F5344CB8AC3E}">
        <p14:creationId xmlns:p14="http://schemas.microsoft.com/office/powerpoint/2010/main" val="2637487664"/>
      </p:ext>
    </p:extLst>
  </p:cSld>
  <p:clrMapOvr>
    <a:masterClrMapping/>
  </p:clrMapOvr>
  <mc:AlternateContent xmlns:mc="http://schemas.openxmlformats.org/markup-compatibility/2006" xmlns:p14="http://schemas.microsoft.com/office/powerpoint/2010/main">
    <mc:Choice Requires="p14">
      <p:transition spd="slow" p14:dur="1400" advTm="0">
        <p14:doors dir="vert"/>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iterate type="lt">
                                    <p:tmPct val="10000"/>
                                  </p:iterate>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par>
                          <p:cTn id="9" fill="hold">
                            <p:stCondLst>
                              <p:cond delay="650"/>
                            </p:stCondLst>
                            <p:childTnLst>
                              <p:par>
                                <p:cTn id="10" presetID="2" presetClass="entr" presetSubtype="2" decel="100000" fill="hold" grpId="0" nodeType="afterEffect">
                                  <p:stCondLst>
                                    <p:cond delay="0"/>
                                  </p:stCondLst>
                                  <p:iterate type="lt">
                                    <p:tmPct val="10000"/>
                                  </p:iterate>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par>
                          <p:cTn id="14" fill="hold">
                            <p:stCondLst>
                              <p:cond delay="1350"/>
                            </p:stCondLst>
                            <p:childTnLst>
                              <p:par>
                                <p:cTn id="15" presetID="6" presetClass="entr" presetSubtype="32"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circle(out)">
                                      <p:cBhvr>
                                        <p:cTn id="17" dur="1000"/>
                                        <p:tgtEl>
                                          <p:spTgt spid="4"/>
                                        </p:tgtEl>
                                      </p:cBhvr>
                                    </p:animEffect>
                                  </p:childTnLst>
                                </p:cTn>
                              </p:par>
                            </p:childTnLst>
                          </p:cTn>
                        </p:par>
                        <p:par>
                          <p:cTn id="18" fill="hold">
                            <p:stCondLst>
                              <p:cond delay="2350"/>
                            </p:stCondLst>
                            <p:childTnLst>
                              <p:par>
                                <p:cTn id="19" presetID="22" presetClass="entr" presetSubtype="2" fill="hold" nodeType="after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wipe(right)">
                                      <p:cBhvr>
                                        <p:cTn id="21" dur="500"/>
                                        <p:tgtEl>
                                          <p:spTgt spid="15"/>
                                        </p:tgtEl>
                                      </p:cBhvr>
                                    </p:animEffect>
                                  </p:childTnLst>
                                </p:cTn>
                              </p:par>
                              <p:par>
                                <p:cTn id="22" presetID="42" presetClass="entr" presetSubtype="0" fill="hold" grpId="0" nodeType="with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fade">
                                      <p:cBhvr>
                                        <p:cTn id="24" dur="500"/>
                                        <p:tgtEl>
                                          <p:spTgt spid="8"/>
                                        </p:tgtEl>
                                      </p:cBhvr>
                                    </p:animEffect>
                                    <p:anim calcmode="lin" valueType="num">
                                      <p:cBhvr>
                                        <p:cTn id="25" dur="500" fill="hold"/>
                                        <p:tgtEl>
                                          <p:spTgt spid="8"/>
                                        </p:tgtEl>
                                        <p:attrNameLst>
                                          <p:attrName>ppt_x</p:attrName>
                                        </p:attrNameLst>
                                      </p:cBhvr>
                                      <p:tavLst>
                                        <p:tav tm="0">
                                          <p:val>
                                            <p:strVal val="#ppt_x"/>
                                          </p:val>
                                        </p:tav>
                                        <p:tav tm="100000">
                                          <p:val>
                                            <p:strVal val="#ppt_x"/>
                                          </p:val>
                                        </p:tav>
                                      </p:tavLst>
                                    </p:anim>
                                    <p:anim calcmode="lin" valueType="num">
                                      <p:cBhvr>
                                        <p:cTn id="26" dur="500" fill="hold"/>
                                        <p:tgtEl>
                                          <p:spTgt spid="8"/>
                                        </p:tgtEl>
                                        <p:attrNameLst>
                                          <p:attrName>ppt_y</p:attrName>
                                        </p:attrNameLst>
                                      </p:cBhvr>
                                      <p:tavLst>
                                        <p:tav tm="0">
                                          <p:val>
                                            <p:strVal val="#ppt_y+.1"/>
                                          </p:val>
                                        </p:tav>
                                        <p:tav tm="100000">
                                          <p:val>
                                            <p:strVal val="#ppt_y"/>
                                          </p:val>
                                        </p:tav>
                                      </p:tavLst>
                                    </p:anim>
                                  </p:childTnLst>
                                </p:cTn>
                              </p:par>
                            </p:childTnLst>
                          </p:cTn>
                        </p:par>
                        <p:par>
                          <p:cTn id="27" fill="hold">
                            <p:stCondLst>
                              <p:cond delay="2850"/>
                            </p:stCondLst>
                            <p:childTnLst>
                              <p:par>
                                <p:cTn id="28" presetID="22" presetClass="entr" presetSubtype="8" fill="hold" nodeType="afterEffect">
                                  <p:stCondLst>
                                    <p:cond delay="0"/>
                                  </p:stCondLst>
                                  <p:childTnLst>
                                    <p:set>
                                      <p:cBhvr>
                                        <p:cTn id="29" dur="1" fill="hold">
                                          <p:stCondLst>
                                            <p:cond delay="0"/>
                                          </p:stCondLst>
                                        </p:cTn>
                                        <p:tgtEl>
                                          <p:spTgt spid="88"/>
                                        </p:tgtEl>
                                        <p:attrNameLst>
                                          <p:attrName>style.visibility</p:attrName>
                                        </p:attrNameLst>
                                      </p:cBhvr>
                                      <p:to>
                                        <p:strVal val="visible"/>
                                      </p:to>
                                    </p:set>
                                    <p:animEffect transition="in" filter="wipe(left)">
                                      <p:cBhvr>
                                        <p:cTn id="30" dur="500"/>
                                        <p:tgtEl>
                                          <p:spTgt spid="88"/>
                                        </p:tgtEl>
                                      </p:cBhvr>
                                    </p:animEffect>
                                  </p:childTnLst>
                                </p:cTn>
                              </p:par>
                              <p:par>
                                <p:cTn id="31" presetID="42" presetClass="entr" presetSubtype="0" fill="hold" grpId="0" nodeType="with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fade">
                                      <p:cBhvr>
                                        <p:cTn id="33" dur="500"/>
                                        <p:tgtEl>
                                          <p:spTgt spid="12"/>
                                        </p:tgtEl>
                                      </p:cBhvr>
                                    </p:animEffect>
                                    <p:anim calcmode="lin" valueType="num">
                                      <p:cBhvr>
                                        <p:cTn id="34" dur="500" fill="hold"/>
                                        <p:tgtEl>
                                          <p:spTgt spid="12"/>
                                        </p:tgtEl>
                                        <p:attrNameLst>
                                          <p:attrName>ppt_x</p:attrName>
                                        </p:attrNameLst>
                                      </p:cBhvr>
                                      <p:tavLst>
                                        <p:tav tm="0">
                                          <p:val>
                                            <p:strVal val="#ppt_x"/>
                                          </p:val>
                                        </p:tav>
                                        <p:tav tm="100000">
                                          <p:val>
                                            <p:strVal val="#ppt_x"/>
                                          </p:val>
                                        </p:tav>
                                      </p:tavLst>
                                    </p:anim>
                                    <p:anim calcmode="lin" valueType="num">
                                      <p:cBhvr>
                                        <p:cTn id="35" dur="500" fill="hold"/>
                                        <p:tgtEl>
                                          <p:spTgt spid="12"/>
                                        </p:tgtEl>
                                        <p:attrNameLst>
                                          <p:attrName>ppt_y</p:attrName>
                                        </p:attrNameLst>
                                      </p:cBhvr>
                                      <p:tavLst>
                                        <p:tav tm="0">
                                          <p:val>
                                            <p:strVal val="#ppt_y+.1"/>
                                          </p:val>
                                        </p:tav>
                                        <p:tav tm="100000">
                                          <p:val>
                                            <p:strVal val="#ppt_y"/>
                                          </p:val>
                                        </p:tav>
                                      </p:tavLst>
                                    </p:anim>
                                  </p:childTnLst>
                                </p:cTn>
                              </p:par>
                            </p:childTnLst>
                          </p:cTn>
                        </p:par>
                        <p:par>
                          <p:cTn id="36" fill="hold">
                            <p:stCondLst>
                              <p:cond delay="3350"/>
                            </p:stCondLst>
                            <p:childTnLst>
                              <p:par>
                                <p:cTn id="37" presetID="22" presetClass="entr" presetSubtype="2" fill="hold" nodeType="afterEffect">
                                  <p:stCondLst>
                                    <p:cond delay="0"/>
                                  </p:stCondLst>
                                  <p:childTnLst>
                                    <p:set>
                                      <p:cBhvr>
                                        <p:cTn id="38" dur="1" fill="hold">
                                          <p:stCondLst>
                                            <p:cond delay="0"/>
                                          </p:stCondLst>
                                        </p:cTn>
                                        <p:tgtEl>
                                          <p:spTgt spid="161"/>
                                        </p:tgtEl>
                                        <p:attrNameLst>
                                          <p:attrName>style.visibility</p:attrName>
                                        </p:attrNameLst>
                                      </p:cBhvr>
                                      <p:to>
                                        <p:strVal val="visible"/>
                                      </p:to>
                                    </p:set>
                                    <p:animEffect transition="in" filter="wipe(right)">
                                      <p:cBhvr>
                                        <p:cTn id="39" dur="500"/>
                                        <p:tgtEl>
                                          <p:spTgt spid="161"/>
                                        </p:tgtEl>
                                      </p:cBhvr>
                                    </p:animEffect>
                                  </p:childTnLst>
                                </p:cTn>
                              </p:par>
                              <p:par>
                                <p:cTn id="40" presetID="42" presetClass="entr" presetSubtype="0" fill="hold" grpId="0" nodeType="with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fade">
                                      <p:cBhvr>
                                        <p:cTn id="42" dur="500"/>
                                        <p:tgtEl>
                                          <p:spTgt spid="10"/>
                                        </p:tgtEl>
                                      </p:cBhvr>
                                    </p:animEffect>
                                    <p:anim calcmode="lin" valueType="num">
                                      <p:cBhvr>
                                        <p:cTn id="43" dur="500" fill="hold"/>
                                        <p:tgtEl>
                                          <p:spTgt spid="10"/>
                                        </p:tgtEl>
                                        <p:attrNameLst>
                                          <p:attrName>ppt_x</p:attrName>
                                        </p:attrNameLst>
                                      </p:cBhvr>
                                      <p:tavLst>
                                        <p:tav tm="0">
                                          <p:val>
                                            <p:strVal val="#ppt_x"/>
                                          </p:val>
                                        </p:tav>
                                        <p:tav tm="100000">
                                          <p:val>
                                            <p:strVal val="#ppt_x"/>
                                          </p:val>
                                        </p:tav>
                                      </p:tavLst>
                                    </p:anim>
                                    <p:anim calcmode="lin" valueType="num">
                                      <p:cBhvr>
                                        <p:cTn id="44" dur="500" fill="hold"/>
                                        <p:tgtEl>
                                          <p:spTgt spid="10"/>
                                        </p:tgtEl>
                                        <p:attrNameLst>
                                          <p:attrName>ppt_y</p:attrName>
                                        </p:attrNameLst>
                                      </p:cBhvr>
                                      <p:tavLst>
                                        <p:tav tm="0">
                                          <p:val>
                                            <p:strVal val="#ppt_y+.1"/>
                                          </p:val>
                                        </p:tav>
                                        <p:tav tm="100000">
                                          <p:val>
                                            <p:strVal val="#ppt_y"/>
                                          </p:val>
                                        </p:tav>
                                      </p:tavLst>
                                    </p:anim>
                                  </p:childTnLst>
                                </p:cTn>
                              </p:par>
                            </p:childTnLst>
                          </p:cTn>
                        </p:par>
                        <p:par>
                          <p:cTn id="45" fill="hold">
                            <p:stCondLst>
                              <p:cond delay="3850"/>
                            </p:stCondLst>
                            <p:childTnLst>
                              <p:par>
                                <p:cTn id="46" presetID="22" presetClass="entr" presetSubtype="8" fill="hold" nodeType="afterEffect">
                                  <p:stCondLst>
                                    <p:cond delay="0"/>
                                  </p:stCondLst>
                                  <p:childTnLst>
                                    <p:set>
                                      <p:cBhvr>
                                        <p:cTn id="47" dur="1" fill="hold">
                                          <p:stCondLst>
                                            <p:cond delay="0"/>
                                          </p:stCondLst>
                                        </p:cTn>
                                        <p:tgtEl>
                                          <p:spTgt spid="234"/>
                                        </p:tgtEl>
                                        <p:attrNameLst>
                                          <p:attrName>style.visibility</p:attrName>
                                        </p:attrNameLst>
                                      </p:cBhvr>
                                      <p:to>
                                        <p:strVal val="visible"/>
                                      </p:to>
                                    </p:set>
                                    <p:animEffect transition="in" filter="wipe(left)">
                                      <p:cBhvr>
                                        <p:cTn id="48" dur="500"/>
                                        <p:tgtEl>
                                          <p:spTgt spid="234"/>
                                        </p:tgtEl>
                                      </p:cBhvr>
                                    </p:animEffect>
                                  </p:childTnLst>
                                </p:cTn>
                              </p:par>
                              <p:par>
                                <p:cTn id="49" presetID="42" presetClass="entr" presetSubtype="0" fill="hold" grpId="0" nodeType="withEffect">
                                  <p:stCondLst>
                                    <p:cond delay="0"/>
                                  </p:stCondLst>
                                  <p:childTnLst>
                                    <p:set>
                                      <p:cBhvr>
                                        <p:cTn id="50" dur="1" fill="hold">
                                          <p:stCondLst>
                                            <p:cond delay="0"/>
                                          </p:stCondLst>
                                        </p:cTn>
                                        <p:tgtEl>
                                          <p:spTgt spid="14"/>
                                        </p:tgtEl>
                                        <p:attrNameLst>
                                          <p:attrName>style.visibility</p:attrName>
                                        </p:attrNameLst>
                                      </p:cBhvr>
                                      <p:to>
                                        <p:strVal val="visible"/>
                                      </p:to>
                                    </p:set>
                                    <p:animEffect transition="in" filter="fade">
                                      <p:cBhvr>
                                        <p:cTn id="51" dur="500"/>
                                        <p:tgtEl>
                                          <p:spTgt spid="14"/>
                                        </p:tgtEl>
                                      </p:cBhvr>
                                    </p:animEffect>
                                    <p:anim calcmode="lin" valueType="num">
                                      <p:cBhvr>
                                        <p:cTn id="52" dur="500" fill="hold"/>
                                        <p:tgtEl>
                                          <p:spTgt spid="14"/>
                                        </p:tgtEl>
                                        <p:attrNameLst>
                                          <p:attrName>ppt_x</p:attrName>
                                        </p:attrNameLst>
                                      </p:cBhvr>
                                      <p:tavLst>
                                        <p:tav tm="0">
                                          <p:val>
                                            <p:strVal val="#ppt_x"/>
                                          </p:val>
                                        </p:tav>
                                        <p:tav tm="100000">
                                          <p:val>
                                            <p:strVal val="#ppt_x"/>
                                          </p:val>
                                        </p:tav>
                                      </p:tavLst>
                                    </p:anim>
                                    <p:anim calcmode="lin" valueType="num">
                                      <p:cBhvr>
                                        <p:cTn id="53" dur="5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2"/>
                        </p:tgtEl>
                        <p:attrNameLst>
                          <p:attrName>style.visibility</p:attrName>
                        </p:attrNameLst>
                      </p:cBhvr>
                      <p:to>
                        <p:strVal val="visible"/>
                      </p:to>
                    </p:set>
                    <p:anim calcmode="lin" valueType="num">
                      <p:cBhvr additive="base">
                        <p:cTn dur="500" fill="hold"/>
                        <p:tgtEl>
                          <p:spTgt spid="2"/>
                        </p:tgtEl>
                        <p:attrNameLst>
                          <p:attrName>ppt_x</p:attrName>
                        </p:attrNameLst>
                      </p:cBhvr>
                      <p:tavLst>
                        <p:tav tm="0">
                          <p:val>
                            <p:strVal val="1+#ppt_w/2"/>
                          </p:val>
                        </p:tav>
                        <p:tav tm="100000">
                          <p:val>
                            <p:strVal val="#ppt_x"/>
                          </p:val>
                        </p:tav>
                      </p:tavLst>
                    </p:anim>
                    <p:anim calcmode="lin" valueType="num">
                      <p:cBhvr additive="base">
                        <p:cTn dur="500" fill="hold"/>
                        <p:tgtEl>
                          <p:spTgt spid="2"/>
                        </p:tgtEl>
                        <p:attrNameLst>
                          <p:attrName>ppt_y</p:attrName>
                        </p:attrNameLst>
                      </p:cBhvr>
                      <p:tavLst>
                        <p:tav tm="0">
                          <p:val>
                            <p:strVal val="#ppt_y"/>
                          </p:val>
                        </p:tav>
                        <p:tav tm="100000">
                          <p:val>
                            <p:strVal val="#ppt_y"/>
                          </p:val>
                        </p:tav>
                      </p:tavLst>
                    </p:anim>
                  </p:childTnLst>
                </p:cTn>
              </p:par>
            </p:tnLst>
          </p:tmpl>
        </p:tmplLst>
      </p:bldP>
      <p:bldP spid="3"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1+#ppt_w/2"/>
                          </p:val>
                        </p:tav>
                        <p:tav tm="100000">
                          <p:val>
                            <p:strVal val="#ppt_x"/>
                          </p:val>
                        </p:tav>
                      </p:tavLst>
                    </p:anim>
                    <p:anim calcmode="lin" valueType="num">
                      <p:cBhvr additive="base">
                        <p:cTn dur="500" fill="hold"/>
                        <p:tgtEl>
                          <p:spTgt spid="3"/>
                        </p:tgtEl>
                        <p:attrNameLst>
                          <p:attrName>ppt_y</p:attrName>
                        </p:attrNameLst>
                      </p:cBhvr>
                      <p:tavLst>
                        <p:tav tm="0">
                          <p:val>
                            <p:strVal val="#ppt_y"/>
                          </p:val>
                        </p:tav>
                        <p:tav tm="100000">
                          <p:val>
                            <p:strVal val="#ppt_y"/>
                          </p:val>
                        </p:tav>
                      </p:tavLst>
                    </p:anim>
                  </p:childTnLst>
                </p:cTn>
              </p:par>
            </p:tnLst>
          </p:tmpl>
        </p:tmplLst>
      </p:bldP>
      <p:bldP spid="8" grpId="0"/>
      <p:bldP spid="10" grpId="0"/>
      <p:bldP spid="12" grpId="0"/>
      <p:bldP spid="14"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2"/>
          <p:cNvSpPr txBox="1">
            <a:spLocks/>
          </p:cNvSpPr>
          <p:nvPr/>
        </p:nvSpPr>
        <p:spPr>
          <a:xfrm>
            <a:off x="1192479" y="292682"/>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教学反思</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3" name="文本占位符 2"/>
          <p:cNvSpPr txBox="1">
            <a:spLocks/>
          </p:cNvSpPr>
          <p:nvPr/>
        </p:nvSpPr>
        <p:spPr>
          <a:xfrm>
            <a:off x="8994696" y="292681"/>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教学效果</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grpSp>
        <p:nvGrpSpPr>
          <p:cNvPr id="4" name="Group 9"/>
          <p:cNvGrpSpPr>
            <a:grpSpLocks noChangeAspect="1"/>
          </p:cNvGrpSpPr>
          <p:nvPr/>
        </p:nvGrpSpPr>
        <p:grpSpPr bwMode="auto">
          <a:xfrm>
            <a:off x="7600088" y="2345318"/>
            <a:ext cx="2982147" cy="1965326"/>
            <a:chOff x="2341" y="1016"/>
            <a:chExt cx="3003" cy="2286"/>
          </a:xfrm>
          <a:noFill/>
        </p:grpSpPr>
        <p:sp>
          <p:nvSpPr>
            <p:cNvPr id="5" name="Freeform 10"/>
            <p:cNvSpPr>
              <a:spLocks noEditPoints="1"/>
            </p:cNvSpPr>
            <p:nvPr/>
          </p:nvSpPr>
          <p:spPr bwMode="auto">
            <a:xfrm>
              <a:off x="2341" y="1163"/>
              <a:ext cx="3003" cy="2139"/>
            </a:xfrm>
            <a:custGeom>
              <a:avLst/>
              <a:gdLst>
                <a:gd name="T0" fmla="*/ 860 w 1268"/>
                <a:gd name="T1" fmla="*/ 82 h 903"/>
                <a:gd name="T2" fmla="*/ 867 w 1268"/>
                <a:gd name="T3" fmla="*/ 82 h 903"/>
                <a:gd name="T4" fmla="*/ 819 w 1268"/>
                <a:gd name="T5" fmla="*/ 34 h 903"/>
                <a:gd name="T6" fmla="*/ 811 w 1268"/>
                <a:gd name="T7" fmla="*/ 23 h 903"/>
                <a:gd name="T8" fmla="*/ 810 w 1268"/>
                <a:gd name="T9" fmla="*/ 22 h 903"/>
                <a:gd name="T10" fmla="*/ 803 w 1268"/>
                <a:gd name="T11" fmla="*/ 0 h 903"/>
                <a:gd name="T12" fmla="*/ 803 w 1268"/>
                <a:gd name="T13" fmla="*/ 0 h 903"/>
                <a:gd name="T14" fmla="*/ 803 w 1268"/>
                <a:gd name="T15" fmla="*/ 0 h 903"/>
                <a:gd name="T16" fmla="*/ 819 w 1268"/>
                <a:gd name="T17" fmla="*/ 41 h 903"/>
                <a:gd name="T18" fmla="*/ 860 w 1268"/>
                <a:gd name="T19" fmla="*/ 82 h 903"/>
                <a:gd name="T20" fmla="*/ 867 w 1268"/>
                <a:gd name="T21" fmla="*/ 753 h 903"/>
                <a:gd name="T22" fmla="*/ 0 w 1268"/>
                <a:gd name="T23" fmla="*/ 753 h 903"/>
                <a:gd name="T24" fmla="*/ 0 w 1268"/>
                <a:gd name="T25" fmla="*/ 760 h 903"/>
                <a:gd name="T26" fmla="*/ 860 w 1268"/>
                <a:gd name="T27" fmla="*/ 760 h 903"/>
                <a:gd name="T28" fmla="*/ 867 w 1268"/>
                <a:gd name="T29" fmla="*/ 753 h 903"/>
                <a:gd name="T30" fmla="*/ 1268 w 1268"/>
                <a:gd name="T31" fmla="*/ 421 h 903"/>
                <a:gd name="T32" fmla="*/ 894 w 1268"/>
                <a:gd name="T33" fmla="*/ 876 h 903"/>
                <a:gd name="T34" fmla="*/ 819 w 1268"/>
                <a:gd name="T35" fmla="*/ 876 h 903"/>
                <a:gd name="T36" fmla="*/ 803 w 1268"/>
                <a:gd name="T37" fmla="*/ 842 h 903"/>
                <a:gd name="T38" fmla="*/ 819 w 1268"/>
                <a:gd name="T39" fmla="*/ 882 h 903"/>
                <a:gd name="T40" fmla="*/ 894 w 1268"/>
                <a:gd name="T41" fmla="*/ 882 h 903"/>
                <a:gd name="T42" fmla="*/ 1268 w 1268"/>
                <a:gd name="T43" fmla="*/ 424 h 903"/>
                <a:gd name="T44" fmla="*/ 1268 w 1268"/>
                <a:gd name="T45" fmla="*/ 421 h 9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68" h="903">
                  <a:moveTo>
                    <a:pt x="860" y="82"/>
                  </a:moveTo>
                  <a:cubicBezTo>
                    <a:pt x="864" y="82"/>
                    <a:pt x="867" y="82"/>
                    <a:pt x="867" y="82"/>
                  </a:cubicBezTo>
                  <a:cubicBezTo>
                    <a:pt x="819" y="34"/>
                    <a:pt x="819" y="34"/>
                    <a:pt x="819" y="34"/>
                  </a:cubicBezTo>
                  <a:cubicBezTo>
                    <a:pt x="815" y="31"/>
                    <a:pt x="813" y="27"/>
                    <a:pt x="811" y="23"/>
                  </a:cubicBezTo>
                  <a:cubicBezTo>
                    <a:pt x="810" y="23"/>
                    <a:pt x="810" y="23"/>
                    <a:pt x="810" y="22"/>
                  </a:cubicBezTo>
                  <a:cubicBezTo>
                    <a:pt x="806" y="15"/>
                    <a:pt x="804" y="8"/>
                    <a:pt x="803" y="0"/>
                  </a:cubicBezTo>
                  <a:cubicBezTo>
                    <a:pt x="803" y="0"/>
                    <a:pt x="803" y="0"/>
                    <a:pt x="803" y="0"/>
                  </a:cubicBezTo>
                  <a:cubicBezTo>
                    <a:pt x="803" y="0"/>
                    <a:pt x="803" y="0"/>
                    <a:pt x="803" y="0"/>
                  </a:cubicBezTo>
                  <a:cubicBezTo>
                    <a:pt x="802" y="14"/>
                    <a:pt x="807" y="29"/>
                    <a:pt x="819" y="41"/>
                  </a:cubicBezTo>
                  <a:lnTo>
                    <a:pt x="860" y="82"/>
                  </a:lnTo>
                  <a:close/>
                  <a:moveTo>
                    <a:pt x="867" y="753"/>
                  </a:moveTo>
                  <a:cubicBezTo>
                    <a:pt x="867" y="753"/>
                    <a:pt x="160" y="753"/>
                    <a:pt x="0" y="753"/>
                  </a:cubicBezTo>
                  <a:cubicBezTo>
                    <a:pt x="0" y="760"/>
                    <a:pt x="0" y="760"/>
                    <a:pt x="0" y="760"/>
                  </a:cubicBezTo>
                  <a:cubicBezTo>
                    <a:pt x="860" y="760"/>
                    <a:pt x="860" y="760"/>
                    <a:pt x="860" y="760"/>
                  </a:cubicBezTo>
                  <a:lnTo>
                    <a:pt x="867" y="753"/>
                  </a:lnTo>
                  <a:close/>
                  <a:moveTo>
                    <a:pt x="1268" y="421"/>
                  </a:moveTo>
                  <a:cubicBezTo>
                    <a:pt x="1263" y="566"/>
                    <a:pt x="894" y="876"/>
                    <a:pt x="894" y="876"/>
                  </a:cubicBezTo>
                  <a:cubicBezTo>
                    <a:pt x="873" y="896"/>
                    <a:pt x="839" y="896"/>
                    <a:pt x="819" y="876"/>
                  </a:cubicBezTo>
                  <a:cubicBezTo>
                    <a:pt x="809" y="866"/>
                    <a:pt x="804" y="854"/>
                    <a:pt x="803" y="842"/>
                  </a:cubicBezTo>
                  <a:cubicBezTo>
                    <a:pt x="802" y="856"/>
                    <a:pt x="807" y="871"/>
                    <a:pt x="819" y="882"/>
                  </a:cubicBezTo>
                  <a:cubicBezTo>
                    <a:pt x="839" y="903"/>
                    <a:pt x="873" y="903"/>
                    <a:pt x="894" y="882"/>
                  </a:cubicBezTo>
                  <a:cubicBezTo>
                    <a:pt x="894" y="882"/>
                    <a:pt x="1268" y="568"/>
                    <a:pt x="1268" y="424"/>
                  </a:cubicBezTo>
                  <a:cubicBezTo>
                    <a:pt x="1268" y="423"/>
                    <a:pt x="1268" y="422"/>
                    <a:pt x="1268" y="421"/>
                  </a:cubicBezTo>
                  <a:close/>
                </a:path>
              </a:pathLst>
            </a:custGeom>
            <a:grpFill/>
            <a:ln w="14288" cap="flat">
              <a:solidFill>
                <a:srgbClr val="005188"/>
              </a:solidFill>
              <a:prstDash val="solid"/>
              <a:miter lim="800000"/>
            </a:ln>
          </p:spPr>
          <p:txBody>
            <a:bodyPr vert="horz" wrap="square" lIns="91440" tIns="45720" rIns="91440" bIns="45720" numCol="1" anchor="t" anchorCtr="0" compatLnSpc="1"/>
            <a:lstStyle/>
            <a:p>
              <a:endParaRPr lang="zh-CN" altLang="en-US"/>
            </a:p>
          </p:txBody>
        </p:sp>
        <p:sp>
          <p:nvSpPr>
            <p:cNvPr id="6" name="Freeform 11"/>
            <p:cNvSpPr/>
            <p:nvPr/>
          </p:nvSpPr>
          <p:spPr bwMode="auto">
            <a:xfrm>
              <a:off x="2341" y="1016"/>
              <a:ext cx="3003" cy="2269"/>
            </a:xfrm>
            <a:custGeom>
              <a:avLst/>
              <a:gdLst>
                <a:gd name="T0" fmla="*/ 894 w 1268"/>
                <a:gd name="T1" fmla="*/ 21 h 958"/>
                <a:gd name="T2" fmla="*/ 819 w 1268"/>
                <a:gd name="T3" fmla="*/ 21 h 958"/>
                <a:gd name="T4" fmla="*/ 819 w 1268"/>
                <a:gd name="T5" fmla="*/ 96 h 958"/>
                <a:gd name="T6" fmla="*/ 867 w 1268"/>
                <a:gd name="T7" fmla="*/ 144 h 958"/>
                <a:gd name="T8" fmla="*/ 0 w 1268"/>
                <a:gd name="T9" fmla="*/ 144 h 958"/>
                <a:gd name="T10" fmla="*/ 0 w 1268"/>
                <a:gd name="T11" fmla="*/ 815 h 958"/>
                <a:gd name="T12" fmla="*/ 867 w 1268"/>
                <a:gd name="T13" fmla="*/ 815 h 958"/>
                <a:gd name="T14" fmla="*/ 819 w 1268"/>
                <a:gd name="T15" fmla="*/ 863 h 958"/>
                <a:gd name="T16" fmla="*/ 819 w 1268"/>
                <a:gd name="T17" fmla="*/ 938 h 958"/>
                <a:gd name="T18" fmla="*/ 894 w 1268"/>
                <a:gd name="T19" fmla="*/ 938 h 958"/>
                <a:gd name="T20" fmla="*/ 1268 w 1268"/>
                <a:gd name="T21" fmla="*/ 479 h 958"/>
                <a:gd name="T22" fmla="*/ 894 w 1268"/>
                <a:gd name="T23" fmla="*/ 21 h 9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68" h="958">
                  <a:moveTo>
                    <a:pt x="894" y="21"/>
                  </a:moveTo>
                  <a:cubicBezTo>
                    <a:pt x="873" y="0"/>
                    <a:pt x="839" y="0"/>
                    <a:pt x="819" y="21"/>
                  </a:cubicBezTo>
                  <a:cubicBezTo>
                    <a:pt x="798" y="42"/>
                    <a:pt x="798" y="75"/>
                    <a:pt x="819" y="96"/>
                  </a:cubicBezTo>
                  <a:cubicBezTo>
                    <a:pt x="867" y="144"/>
                    <a:pt x="867" y="144"/>
                    <a:pt x="867" y="144"/>
                  </a:cubicBezTo>
                  <a:cubicBezTo>
                    <a:pt x="867" y="144"/>
                    <a:pt x="160" y="144"/>
                    <a:pt x="0" y="144"/>
                  </a:cubicBezTo>
                  <a:cubicBezTo>
                    <a:pt x="0" y="815"/>
                    <a:pt x="0" y="815"/>
                    <a:pt x="0" y="815"/>
                  </a:cubicBezTo>
                  <a:cubicBezTo>
                    <a:pt x="160" y="815"/>
                    <a:pt x="867" y="815"/>
                    <a:pt x="867" y="815"/>
                  </a:cubicBezTo>
                  <a:cubicBezTo>
                    <a:pt x="819" y="863"/>
                    <a:pt x="819" y="863"/>
                    <a:pt x="819" y="863"/>
                  </a:cubicBezTo>
                  <a:cubicBezTo>
                    <a:pt x="798" y="883"/>
                    <a:pt x="798" y="917"/>
                    <a:pt x="819" y="938"/>
                  </a:cubicBezTo>
                  <a:cubicBezTo>
                    <a:pt x="839" y="958"/>
                    <a:pt x="873" y="958"/>
                    <a:pt x="894" y="938"/>
                  </a:cubicBezTo>
                  <a:cubicBezTo>
                    <a:pt x="894" y="938"/>
                    <a:pt x="1268" y="623"/>
                    <a:pt x="1268" y="479"/>
                  </a:cubicBezTo>
                  <a:cubicBezTo>
                    <a:pt x="1268" y="335"/>
                    <a:pt x="894" y="21"/>
                    <a:pt x="894" y="21"/>
                  </a:cubicBezTo>
                  <a:close/>
                </a:path>
              </a:pathLst>
            </a:custGeom>
            <a:grpFill/>
            <a:ln w="14288" cap="flat">
              <a:solidFill>
                <a:srgbClr val="005188"/>
              </a:solidFill>
              <a:prstDash val="solid"/>
              <a:miter lim="800000"/>
            </a:ln>
          </p:spPr>
          <p:txBody>
            <a:bodyPr vert="horz" wrap="square" lIns="91440" tIns="45720" rIns="91440" bIns="45720" numCol="1" anchor="t" anchorCtr="0" compatLnSpc="1"/>
            <a:lstStyle/>
            <a:p>
              <a:endParaRPr lang="zh-CN" altLang="en-US"/>
            </a:p>
          </p:txBody>
        </p:sp>
        <p:sp>
          <p:nvSpPr>
            <p:cNvPr id="7" name="Freeform 12"/>
            <p:cNvSpPr>
              <a:spLocks noEditPoints="1"/>
            </p:cNvSpPr>
            <p:nvPr/>
          </p:nvSpPr>
          <p:spPr bwMode="auto">
            <a:xfrm>
              <a:off x="2341" y="1163"/>
              <a:ext cx="3003" cy="2139"/>
            </a:xfrm>
            <a:custGeom>
              <a:avLst/>
              <a:gdLst>
                <a:gd name="T0" fmla="*/ 860 w 1268"/>
                <a:gd name="T1" fmla="*/ 82 h 903"/>
                <a:gd name="T2" fmla="*/ 867 w 1268"/>
                <a:gd name="T3" fmla="*/ 82 h 903"/>
                <a:gd name="T4" fmla="*/ 819 w 1268"/>
                <a:gd name="T5" fmla="*/ 34 h 903"/>
                <a:gd name="T6" fmla="*/ 811 w 1268"/>
                <a:gd name="T7" fmla="*/ 23 h 903"/>
                <a:gd name="T8" fmla="*/ 810 w 1268"/>
                <a:gd name="T9" fmla="*/ 22 h 903"/>
                <a:gd name="T10" fmla="*/ 803 w 1268"/>
                <a:gd name="T11" fmla="*/ 0 h 903"/>
                <a:gd name="T12" fmla="*/ 803 w 1268"/>
                <a:gd name="T13" fmla="*/ 0 h 903"/>
                <a:gd name="T14" fmla="*/ 803 w 1268"/>
                <a:gd name="T15" fmla="*/ 0 h 903"/>
                <a:gd name="T16" fmla="*/ 819 w 1268"/>
                <a:gd name="T17" fmla="*/ 41 h 903"/>
                <a:gd name="T18" fmla="*/ 860 w 1268"/>
                <a:gd name="T19" fmla="*/ 82 h 903"/>
                <a:gd name="T20" fmla="*/ 867 w 1268"/>
                <a:gd name="T21" fmla="*/ 753 h 903"/>
                <a:gd name="T22" fmla="*/ 0 w 1268"/>
                <a:gd name="T23" fmla="*/ 753 h 903"/>
                <a:gd name="T24" fmla="*/ 0 w 1268"/>
                <a:gd name="T25" fmla="*/ 760 h 903"/>
                <a:gd name="T26" fmla="*/ 860 w 1268"/>
                <a:gd name="T27" fmla="*/ 760 h 903"/>
                <a:gd name="T28" fmla="*/ 867 w 1268"/>
                <a:gd name="T29" fmla="*/ 753 h 903"/>
                <a:gd name="T30" fmla="*/ 1268 w 1268"/>
                <a:gd name="T31" fmla="*/ 421 h 903"/>
                <a:gd name="T32" fmla="*/ 894 w 1268"/>
                <a:gd name="T33" fmla="*/ 876 h 903"/>
                <a:gd name="T34" fmla="*/ 819 w 1268"/>
                <a:gd name="T35" fmla="*/ 876 h 903"/>
                <a:gd name="T36" fmla="*/ 803 w 1268"/>
                <a:gd name="T37" fmla="*/ 842 h 903"/>
                <a:gd name="T38" fmla="*/ 819 w 1268"/>
                <a:gd name="T39" fmla="*/ 882 h 903"/>
                <a:gd name="T40" fmla="*/ 894 w 1268"/>
                <a:gd name="T41" fmla="*/ 882 h 903"/>
                <a:gd name="T42" fmla="*/ 1268 w 1268"/>
                <a:gd name="T43" fmla="*/ 424 h 903"/>
                <a:gd name="T44" fmla="*/ 1268 w 1268"/>
                <a:gd name="T45" fmla="*/ 421 h 9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68" h="903">
                  <a:moveTo>
                    <a:pt x="860" y="82"/>
                  </a:moveTo>
                  <a:cubicBezTo>
                    <a:pt x="864" y="82"/>
                    <a:pt x="867" y="82"/>
                    <a:pt x="867" y="82"/>
                  </a:cubicBezTo>
                  <a:cubicBezTo>
                    <a:pt x="819" y="34"/>
                    <a:pt x="819" y="34"/>
                    <a:pt x="819" y="34"/>
                  </a:cubicBezTo>
                  <a:cubicBezTo>
                    <a:pt x="815" y="31"/>
                    <a:pt x="813" y="27"/>
                    <a:pt x="811" y="23"/>
                  </a:cubicBezTo>
                  <a:cubicBezTo>
                    <a:pt x="810" y="23"/>
                    <a:pt x="810" y="23"/>
                    <a:pt x="810" y="22"/>
                  </a:cubicBezTo>
                  <a:cubicBezTo>
                    <a:pt x="806" y="15"/>
                    <a:pt x="804" y="8"/>
                    <a:pt x="803" y="0"/>
                  </a:cubicBezTo>
                  <a:cubicBezTo>
                    <a:pt x="803" y="0"/>
                    <a:pt x="803" y="0"/>
                    <a:pt x="803" y="0"/>
                  </a:cubicBezTo>
                  <a:cubicBezTo>
                    <a:pt x="803" y="0"/>
                    <a:pt x="803" y="0"/>
                    <a:pt x="803" y="0"/>
                  </a:cubicBezTo>
                  <a:cubicBezTo>
                    <a:pt x="802" y="14"/>
                    <a:pt x="807" y="29"/>
                    <a:pt x="819" y="41"/>
                  </a:cubicBezTo>
                  <a:lnTo>
                    <a:pt x="860" y="82"/>
                  </a:lnTo>
                  <a:close/>
                  <a:moveTo>
                    <a:pt x="867" y="753"/>
                  </a:moveTo>
                  <a:cubicBezTo>
                    <a:pt x="867" y="753"/>
                    <a:pt x="160" y="753"/>
                    <a:pt x="0" y="753"/>
                  </a:cubicBezTo>
                  <a:cubicBezTo>
                    <a:pt x="0" y="760"/>
                    <a:pt x="0" y="760"/>
                    <a:pt x="0" y="760"/>
                  </a:cubicBezTo>
                  <a:cubicBezTo>
                    <a:pt x="860" y="760"/>
                    <a:pt x="860" y="760"/>
                    <a:pt x="860" y="760"/>
                  </a:cubicBezTo>
                  <a:lnTo>
                    <a:pt x="867" y="753"/>
                  </a:lnTo>
                  <a:close/>
                  <a:moveTo>
                    <a:pt x="1268" y="421"/>
                  </a:moveTo>
                  <a:cubicBezTo>
                    <a:pt x="1263" y="566"/>
                    <a:pt x="894" y="876"/>
                    <a:pt x="894" y="876"/>
                  </a:cubicBezTo>
                  <a:cubicBezTo>
                    <a:pt x="873" y="896"/>
                    <a:pt x="839" y="896"/>
                    <a:pt x="819" y="876"/>
                  </a:cubicBezTo>
                  <a:cubicBezTo>
                    <a:pt x="809" y="866"/>
                    <a:pt x="804" y="854"/>
                    <a:pt x="803" y="842"/>
                  </a:cubicBezTo>
                  <a:cubicBezTo>
                    <a:pt x="802" y="856"/>
                    <a:pt x="807" y="871"/>
                    <a:pt x="819" y="882"/>
                  </a:cubicBezTo>
                  <a:cubicBezTo>
                    <a:pt x="839" y="903"/>
                    <a:pt x="873" y="903"/>
                    <a:pt x="894" y="882"/>
                  </a:cubicBezTo>
                  <a:cubicBezTo>
                    <a:pt x="894" y="882"/>
                    <a:pt x="1268" y="568"/>
                    <a:pt x="1268" y="424"/>
                  </a:cubicBezTo>
                  <a:cubicBezTo>
                    <a:pt x="1268" y="423"/>
                    <a:pt x="1268" y="422"/>
                    <a:pt x="1268" y="421"/>
                  </a:cubicBezTo>
                  <a:close/>
                </a:path>
              </a:pathLst>
            </a:custGeom>
            <a:grpFill/>
            <a:ln w="14288" cap="flat">
              <a:solidFill>
                <a:srgbClr val="005188"/>
              </a:solidFill>
              <a:prstDash val="solid"/>
              <a:miter lim="800000"/>
            </a:ln>
          </p:spPr>
          <p:txBody>
            <a:bodyPr vert="horz" wrap="square" lIns="91440" tIns="45720" rIns="91440" bIns="45720" numCol="1" anchor="t" anchorCtr="0" compatLnSpc="1"/>
            <a:lstStyle/>
            <a:p>
              <a:endParaRPr lang="zh-CN" altLang="en-US"/>
            </a:p>
          </p:txBody>
        </p:sp>
        <p:sp>
          <p:nvSpPr>
            <p:cNvPr id="8" name="Freeform 13"/>
            <p:cNvSpPr/>
            <p:nvPr/>
          </p:nvSpPr>
          <p:spPr bwMode="auto">
            <a:xfrm>
              <a:off x="2341" y="1016"/>
              <a:ext cx="3003" cy="2269"/>
            </a:xfrm>
            <a:custGeom>
              <a:avLst/>
              <a:gdLst>
                <a:gd name="T0" fmla="*/ 894 w 1268"/>
                <a:gd name="T1" fmla="*/ 21 h 958"/>
                <a:gd name="T2" fmla="*/ 819 w 1268"/>
                <a:gd name="T3" fmla="*/ 21 h 958"/>
                <a:gd name="T4" fmla="*/ 819 w 1268"/>
                <a:gd name="T5" fmla="*/ 96 h 958"/>
                <a:gd name="T6" fmla="*/ 867 w 1268"/>
                <a:gd name="T7" fmla="*/ 144 h 958"/>
                <a:gd name="T8" fmla="*/ 0 w 1268"/>
                <a:gd name="T9" fmla="*/ 144 h 958"/>
                <a:gd name="T10" fmla="*/ 0 w 1268"/>
                <a:gd name="T11" fmla="*/ 815 h 958"/>
                <a:gd name="T12" fmla="*/ 867 w 1268"/>
                <a:gd name="T13" fmla="*/ 815 h 958"/>
                <a:gd name="T14" fmla="*/ 819 w 1268"/>
                <a:gd name="T15" fmla="*/ 863 h 958"/>
                <a:gd name="T16" fmla="*/ 819 w 1268"/>
                <a:gd name="T17" fmla="*/ 938 h 958"/>
                <a:gd name="T18" fmla="*/ 894 w 1268"/>
                <a:gd name="T19" fmla="*/ 938 h 958"/>
                <a:gd name="T20" fmla="*/ 1268 w 1268"/>
                <a:gd name="T21" fmla="*/ 479 h 958"/>
                <a:gd name="T22" fmla="*/ 894 w 1268"/>
                <a:gd name="T23" fmla="*/ 21 h 9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68" h="958">
                  <a:moveTo>
                    <a:pt x="894" y="21"/>
                  </a:moveTo>
                  <a:cubicBezTo>
                    <a:pt x="873" y="0"/>
                    <a:pt x="839" y="0"/>
                    <a:pt x="819" y="21"/>
                  </a:cubicBezTo>
                  <a:cubicBezTo>
                    <a:pt x="798" y="42"/>
                    <a:pt x="798" y="75"/>
                    <a:pt x="819" y="96"/>
                  </a:cubicBezTo>
                  <a:cubicBezTo>
                    <a:pt x="867" y="144"/>
                    <a:pt x="867" y="144"/>
                    <a:pt x="867" y="144"/>
                  </a:cubicBezTo>
                  <a:cubicBezTo>
                    <a:pt x="867" y="144"/>
                    <a:pt x="160" y="144"/>
                    <a:pt x="0" y="144"/>
                  </a:cubicBezTo>
                  <a:cubicBezTo>
                    <a:pt x="0" y="815"/>
                    <a:pt x="0" y="815"/>
                    <a:pt x="0" y="815"/>
                  </a:cubicBezTo>
                  <a:cubicBezTo>
                    <a:pt x="160" y="815"/>
                    <a:pt x="867" y="815"/>
                    <a:pt x="867" y="815"/>
                  </a:cubicBezTo>
                  <a:cubicBezTo>
                    <a:pt x="819" y="863"/>
                    <a:pt x="819" y="863"/>
                    <a:pt x="819" y="863"/>
                  </a:cubicBezTo>
                  <a:cubicBezTo>
                    <a:pt x="798" y="883"/>
                    <a:pt x="798" y="917"/>
                    <a:pt x="819" y="938"/>
                  </a:cubicBezTo>
                  <a:cubicBezTo>
                    <a:pt x="839" y="958"/>
                    <a:pt x="873" y="958"/>
                    <a:pt x="894" y="938"/>
                  </a:cubicBezTo>
                  <a:cubicBezTo>
                    <a:pt x="894" y="938"/>
                    <a:pt x="1268" y="623"/>
                    <a:pt x="1268" y="479"/>
                  </a:cubicBezTo>
                  <a:cubicBezTo>
                    <a:pt x="1268" y="335"/>
                    <a:pt x="894" y="21"/>
                    <a:pt x="894" y="21"/>
                  </a:cubicBezTo>
                  <a:close/>
                </a:path>
              </a:pathLst>
            </a:custGeom>
            <a:grpFill/>
            <a:ln w="14288" cap="flat">
              <a:solidFill>
                <a:srgbClr val="005188"/>
              </a:solidFill>
              <a:prstDash val="solid"/>
              <a:miter lim="800000"/>
            </a:ln>
          </p:spPr>
          <p:txBody>
            <a:bodyPr vert="horz" wrap="square" lIns="91440" tIns="45720" rIns="91440" bIns="45720" numCol="1" anchor="t" anchorCtr="0" compatLnSpc="1"/>
            <a:lstStyle/>
            <a:p>
              <a:endParaRPr lang="zh-CN" altLang="en-US"/>
            </a:p>
          </p:txBody>
        </p:sp>
      </p:grpSp>
      <p:grpSp>
        <p:nvGrpSpPr>
          <p:cNvPr id="9" name="Group 9"/>
          <p:cNvGrpSpPr>
            <a:grpSpLocks noChangeAspect="1"/>
          </p:cNvGrpSpPr>
          <p:nvPr/>
        </p:nvGrpSpPr>
        <p:grpSpPr bwMode="auto">
          <a:xfrm>
            <a:off x="5503826" y="2345318"/>
            <a:ext cx="2982147" cy="1965326"/>
            <a:chOff x="2341" y="1016"/>
            <a:chExt cx="3003" cy="2286"/>
          </a:xfrm>
          <a:noFill/>
        </p:grpSpPr>
        <p:sp>
          <p:nvSpPr>
            <p:cNvPr id="10" name="Freeform 10"/>
            <p:cNvSpPr>
              <a:spLocks noEditPoints="1"/>
            </p:cNvSpPr>
            <p:nvPr/>
          </p:nvSpPr>
          <p:spPr bwMode="auto">
            <a:xfrm>
              <a:off x="2341" y="1163"/>
              <a:ext cx="3003" cy="2139"/>
            </a:xfrm>
            <a:custGeom>
              <a:avLst/>
              <a:gdLst>
                <a:gd name="T0" fmla="*/ 860 w 1268"/>
                <a:gd name="T1" fmla="*/ 82 h 903"/>
                <a:gd name="T2" fmla="*/ 867 w 1268"/>
                <a:gd name="T3" fmla="*/ 82 h 903"/>
                <a:gd name="T4" fmla="*/ 819 w 1268"/>
                <a:gd name="T5" fmla="*/ 34 h 903"/>
                <a:gd name="T6" fmla="*/ 811 w 1268"/>
                <a:gd name="T7" fmla="*/ 23 h 903"/>
                <a:gd name="T8" fmla="*/ 810 w 1268"/>
                <a:gd name="T9" fmla="*/ 22 h 903"/>
                <a:gd name="T10" fmla="*/ 803 w 1268"/>
                <a:gd name="T11" fmla="*/ 0 h 903"/>
                <a:gd name="T12" fmla="*/ 803 w 1268"/>
                <a:gd name="T13" fmla="*/ 0 h 903"/>
                <a:gd name="T14" fmla="*/ 803 w 1268"/>
                <a:gd name="T15" fmla="*/ 0 h 903"/>
                <a:gd name="T16" fmla="*/ 819 w 1268"/>
                <a:gd name="T17" fmla="*/ 41 h 903"/>
                <a:gd name="T18" fmla="*/ 860 w 1268"/>
                <a:gd name="T19" fmla="*/ 82 h 903"/>
                <a:gd name="T20" fmla="*/ 867 w 1268"/>
                <a:gd name="T21" fmla="*/ 753 h 903"/>
                <a:gd name="T22" fmla="*/ 0 w 1268"/>
                <a:gd name="T23" fmla="*/ 753 h 903"/>
                <a:gd name="T24" fmla="*/ 0 w 1268"/>
                <a:gd name="T25" fmla="*/ 760 h 903"/>
                <a:gd name="T26" fmla="*/ 860 w 1268"/>
                <a:gd name="T27" fmla="*/ 760 h 903"/>
                <a:gd name="T28" fmla="*/ 867 w 1268"/>
                <a:gd name="T29" fmla="*/ 753 h 903"/>
                <a:gd name="T30" fmla="*/ 1268 w 1268"/>
                <a:gd name="T31" fmla="*/ 421 h 903"/>
                <a:gd name="T32" fmla="*/ 894 w 1268"/>
                <a:gd name="T33" fmla="*/ 876 h 903"/>
                <a:gd name="T34" fmla="*/ 819 w 1268"/>
                <a:gd name="T35" fmla="*/ 876 h 903"/>
                <a:gd name="T36" fmla="*/ 803 w 1268"/>
                <a:gd name="T37" fmla="*/ 842 h 903"/>
                <a:gd name="T38" fmla="*/ 819 w 1268"/>
                <a:gd name="T39" fmla="*/ 882 h 903"/>
                <a:gd name="T40" fmla="*/ 894 w 1268"/>
                <a:gd name="T41" fmla="*/ 882 h 903"/>
                <a:gd name="T42" fmla="*/ 1268 w 1268"/>
                <a:gd name="T43" fmla="*/ 424 h 903"/>
                <a:gd name="T44" fmla="*/ 1268 w 1268"/>
                <a:gd name="T45" fmla="*/ 421 h 9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68" h="903">
                  <a:moveTo>
                    <a:pt x="860" y="82"/>
                  </a:moveTo>
                  <a:cubicBezTo>
                    <a:pt x="864" y="82"/>
                    <a:pt x="867" y="82"/>
                    <a:pt x="867" y="82"/>
                  </a:cubicBezTo>
                  <a:cubicBezTo>
                    <a:pt x="819" y="34"/>
                    <a:pt x="819" y="34"/>
                    <a:pt x="819" y="34"/>
                  </a:cubicBezTo>
                  <a:cubicBezTo>
                    <a:pt x="815" y="31"/>
                    <a:pt x="813" y="27"/>
                    <a:pt x="811" y="23"/>
                  </a:cubicBezTo>
                  <a:cubicBezTo>
                    <a:pt x="810" y="23"/>
                    <a:pt x="810" y="23"/>
                    <a:pt x="810" y="22"/>
                  </a:cubicBezTo>
                  <a:cubicBezTo>
                    <a:pt x="806" y="15"/>
                    <a:pt x="804" y="8"/>
                    <a:pt x="803" y="0"/>
                  </a:cubicBezTo>
                  <a:cubicBezTo>
                    <a:pt x="803" y="0"/>
                    <a:pt x="803" y="0"/>
                    <a:pt x="803" y="0"/>
                  </a:cubicBezTo>
                  <a:cubicBezTo>
                    <a:pt x="803" y="0"/>
                    <a:pt x="803" y="0"/>
                    <a:pt x="803" y="0"/>
                  </a:cubicBezTo>
                  <a:cubicBezTo>
                    <a:pt x="802" y="14"/>
                    <a:pt x="807" y="29"/>
                    <a:pt x="819" y="41"/>
                  </a:cubicBezTo>
                  <a:lnTo>
                    <a:pt x="860" y="82"/>
                  </a:lnTo>
                  <a:close/>
                  <a:moveTo>
                    <a:pt x="867" y="753"/>
                  </a:moveTo>
                  <a:cubicBezTo>
                    <a:pt x="867" y="753"/>
                    <a:pt x="160" y="753"/>
                    <a:pt x="0" y="753"/>
                  </a:cubicBezTo>
                  <a:cubicBezTo>
                    <a:pt x="0" y="760"/>
                    <a:pt x="0" y="760"/>
                    <a:pt x="0" y="760"/>
                  </a:cubicBezTo>
                  <a:cubicBezTo>
                    <a:pt x="860" y="760"/>
                    <a:pt x="860" y="760"/>
                    <a:pt x="860" y="760"/>
                  </a:cubicBezTo>
                  <a:lnTo>
                    <a:pt x="867" y="753"/>
                  </a:lnTo>
                  <a:close/>
                  <a:moveTo>
                    <a:pt x="1268" y="421"/>
                  </a:moveTo>
                  <a:cubicBezTo>
                    <a:pt x="1263" y="566"/>
                    <a:pt x="894" y="876"/>
                    <a:pt x="894" y="876"/>
                  </a:cubicBezTo>
                  <a:cubicBezTo>
                    <a:pt x="873" y="896"/>
                    <a:pt x="839" y="896"/>
                    <a:pt x="819" y="876"/>
                  </a:cubicBezTo>
                  <a:cubicBezTo>
                    <a:pt x="809" y="866"/>
                    <a:pt x="804" y="854"/>
                    <a:pt x="803" y="842"/>
                  </a:cubicBezTo>
                  <a:cubicBezTo>
                    <a:pt x="802" y="856"/>
                    <a:pt x="807" y="871"/>
                    <a:pt x="819" y="882"/>
                  </a:cubicBezTo>
                  <a:cubicBezTo>
                    <a:pt x="839" y="903"/>
                    <a:pt x="873" y="903"/>
                    <a:pt x="894" y="882"/>
                  </a:cubicBezTo>
                  <a:cubicBezTo>
                    <a:pt x="894" y="882"/>
                    <a:pt x="1268" y="568"/>
                    <a:pt x="1268" y="424"/>
                  </a:cubicBezTo>
                  <a:cubicBezTo>
                    <a:pt x="1268" y="423"/>
                    <a:pt x="1268" y="422"/>
                    <a:pt x="1268" y="421"/>
                  </a:cubicBezTo>
                  <a:close/>
                </a:path>
              </a:pathLst>
            </a:custGeom>
            <a:grpFill/>
            <a:ln w="14288" cap="flat">
              <a:solidFill>
                <a:srgbClr val="005188"/>
              </a:solidFill>
              <a:prstDash val="solid"/>
              <a:miter lim="800000"/>
            </a:ln>
          </p:spPr>
          <p:txBody>
            <a:bodyPr vert="horz" wrap="square" lIns="91440" tIns="45720" rIns="91440" bIns="45720" numCol="1" anchor="t" anchorCtr="0" compatLnSpc="1"/>
            <a:lstStyle/>
            <a:p>
              <a:endParaRPr lang="zh-CN" altLang="en-US"/>
            </a:p>
          </p:txBody>
        </p:sp>
        <p:sp useBgFill="1">
          <p:nvSpPr>
            <p:cNvPr id="11" name="Freeform 11"/>
            <p:cNvSpPr/>
            <p:nvPr/>
          </p:nvSpPr>
          <p:spPr bwMode="auto">
            <a:xfrm>
              <a:off x="2341" y="1016"/>
              <a:ext cx="3003" cy="2269"/>
            </a:xfrm>
            <a:custGeom>
              <a:avLst/>
              <a:gdLst>
                <a:gd name="T0" fmla="*/ 894 w 1268"/>
                <a:gd name="T1" fmla="*/ 21 h 958"/>
                <a:gd name="T2" fmla="*/ 819 w 1268"/>
                <a:gd name="T3" fmla="*/ 21 h 958"/>
                <a:gd name="T4" fmla="*/ 819 w 1268"/>
                <a:gd name="T5" fmla="*/ 96 h 958"/>
                <a:gd name="T6" fmla="*/ 867 w 1268"/>
                <a:gd name="T7" fmla="*/ 144 h 958"/>
                <a:gd name="T8" fmla="*/ 0 w 1268"/>
                <a:gd name="T9" fmla="*/ 144 h 958"/>
                <a:gd name="T10" fmla="*/ 0 w 1268"/>
                <a:gd name="T11" fmla="*/ 815 h 958"/>
                <a:gd name="T12" fmla="*/ 867 w 1268"/>
                <a:gd name="T13" fmla="*/ 815 h 958"/>
                <a:gd name="T14" fmla="*/ 819 w 1268"/>
                <a:gd name="T15" fmla="*/ 863 h 958"/>
                <a:gd name="T16" fmla="*/ 819 w 1268"/>
                <a:gd name="T17" fmla="*/ 938 h 958"/>
                <a:gd name="T18" fmla="*/ 894 w 1268"/>
                <a:gd name="T19" fmla="*/ 938 h 958"/>
                <a:gd name="T20" fmla="*/ 1268 w 1268"/>
                <a:gd name="T21" fmla="*/ 479 h 958"/>
                <a:gd name="T22" fmla="*/ 894 w 1268"/>
                <a:gd name="T23" fmla="*/ 21 h 9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68" h="958">
                  <a:moveTo>
                    <a:pt x="894" y="21"/>
                  </a:moveTo>
                  <a:cubicBezTo>
                    <a:pt x="873" y="0"/>
                    <a:pt x="839" y="0"/>
                    <a:pt x="819" y="21"/>
                  </a:cubicBezTo>
                  <a:cubicBezTo>
                    <a:pt x="798" y="42"/>
                    <a:pt x="798" y="75"/>
                    <a:pt x="819" y="96"/>
                  </a:cubicBezTo>
                  <a:cubicBezTo>
                    <a:pt x="867" y="144"/>
                    <a:pt x="867" y="144"/>
                    <a:pt x="867" y="144"/>
                  </a:cubicBezTo>
                  <a:cubicBezTo>
                    <a:pt x="867" y="144"/>
                    <a:pt x="160" y="144"/>
                    <a:pt x="0" y="144"/>
                  </a:cubicBezTo>
                  <a:cubicBezTo>
                    <a:pt x="0" y="815"/>
                    <a:pt x="0" y="815"/>
                    <a:pt x="0" y="815"/>
                  </a:cubicBezTo>
                  <a:cubicBezTo>
                    <a:pt x="160" y="815"/>
                    <a:pt x="867" y="815"/>
                    <a:pt x="867" y="815"/>
                  </a:cubicBezTo>
                  <a:cubicBezTo>
                    <a:pt x="819" y="863"/>
                    <a:pt x="819" y="863"/>
                    <a:pt x="819" y="863"/>
                  </a:cubicBezTo>
                  <a:cubicBezTo>
                    <a:pt x="798" y="883"/>
                    <a:pt x="798" y="917"/>
                    <a:pt x="819" y="938"/>
                  </a:cubicBezTo>
                  <a:cubicBezTo>
                    <a:pt x="839" y="958"/>
                    <a:pt x="873" y="958"/>
                    <a:pt x="894" y="938"/>
                  </a:cubicBezTo>
                  <a:cubicBezTo>
                    <a:pt x="894" y="938"/>
                    <a:pt x="1268" y="623"/>
                    <a:pt x="1268" y="479"/>
                  </a:cubicBezTo>
                  <a:cubicBezTo>
                    <a:pt x="1268" y="335"/>
                    <a:pt x="894" y="21"/>
                    <a:pt x="894" y="21"/>
                  </a:cubicBezTo>
                  <a:close/>
                </a:path>
              </a:pathLst>
            </a:custGeom>
            <a:ln w="14288" cap="flat">
              <a:solidFill>
                <a:srgbClr val="005188"/>
              </a:solidFill>
              <a:prstDash val="solid"/>
              <a:miter lim="800000"/>
            </a:ln>
          </p:spPr>
          <p:txBody>
            <a:bodyPr vert="horz" wrap="square" lIns="91440" tIns="45720" rIns="91440" bIns="45720" numCol="1" anchor="t" anchorCtr="0" compatLnSpc="1"/>
            <a:lstStyle/>
            <a:p>
              <a:endParaRPr lang="zh-CN" altLang="en-US"/>
            </a:p>
          </p:txBody>
        </p:sp>
        <p:sp>
          <p:nvSpPr>
            <p:cNvPr id="12" name="Freeform 12"/>
            <p:cNvSpPr>
              <a:spLocks noEditPoints="1"/>
            </p:cNvSpPr>
            <p:nvPr/>
          </p:nvSpPr>
          <p:spPr bwMode="auto">
            <a:xfrm>
              <a:off x="2341" y="1163"/>
              <a:ext cx="3003" cy="2139"/>
            </a:xfrm>
            <a:custGeom>
              <a:avLst/>
              <a:gdLst>
                <a:gd name="T0" fmla="*/ 860 w 1268"/>
                <a:gd name="T1" fmla="*/ 82 h 903"/>
                <a:gd name="T2" fmla="*/ 867 w 1268"/>
                <a:gd name="T3" fmla="*/ 82 h 903"/>
                <a:gd name="T4" fmla="*/ 819 w 1268"/>
                <a:gd name="T5" fmla="*/ 34 h 903"/>
                <a:gd name="T6" fmla="*/ 811 w 1268"/>
                <a:gd name="T7" fmla="*/ 23 h 903"/>
                <a:gd name="T8" fmla="*/ 810 w 1268"/>
                <a:gd name="T9" fmla="*/ 22 h 903"/>
                <a:gd name="T10" fmla="*/ 803 w 1268"/>
                <a:gd name="T11" fmla="*/ 0 h 903"/>
                <a:gd name="T12" fmla="*/ 803 w 1268"/>
                <a:gd name="T13" fmla="*/ 0 h 903"/>
                <a:gd name="T14" fmla="*/ 803 w 1268"/>
                <a:gd name="T15" fmla="*/ 0 h 903"/>
                <a:gd name="T16" fmla="*/ 819 w 1268"/>
                <a:gd name="T17" fmla="*/ 41 h 903"/>
                <a:gd name="T18" fmla="*/ 860 w 1268"/>
                <a:gd name="T19" fmla="*/ 82 h 903"/>
                <a:gd name="T20" fmla="*/ 867 w 1268"/>
                <a:gd name="T21" fmla="*/ 753 h 903"/>
                <a:gd name="T22" fmla="*/ 0 w 1268"/>
                <a:gd name="T23" fmla="*/ 753 h 903"/>
                <a:gd name="T24" fmla="*/ 0 w 1268"/>
                <a:gd name="T25" fmla="*/ 760 h 903"/>
                <a:gd name="T26" fmla="*/ 860 w 1268"/>
                <a:gd name="T27" fmla="*/ 760 h 903"/>
                <a:gd name="T28" fmla="*/ 867 w 1268"/>
                <a:gd name="T29" fmla="*/ 753 h 903"/>
                <a:gd name="T30" fmla="*/ 1268 w 1268"/>
                <a:gd name="T31" fmla="*/ 421 h 903"/>
                <a:gd name="T32" fmla="*/ 894 w 1268"/>
                <a:gd name="T33" fmla="*/ 876 h 903"/>
                <a:gd name="T34" fmla="*/ 819 w 1268"/>
                <a:gd name="T35" fmla="*/ 876 h 903"/>
                <a:gd name="T36" fmla="*/ 803 w 1268"/>
                <a:gd name="T37" fmla="*/ 842 h 903"/>
                <a:gd name="T38" fmla="*/ 819 w 1268"/>
                <a:gd name="T39" fmla="*/ 882 h 903"/>
                <a:gd name="T40" fmla="*/ 894 w 1268"/>
                <a:gd name="T41" fmla="*/ 882 h 903"/>
                <a:gd name="T42" fmla="*/ 1268 w 1268"/>
                <a:gd name="T43" fmla="*/ 424 h 903"/>
                <a:gd name="T44" fmla="*/ 1268 w 1268"/>
                <a:gd name="T45" fmla="*/ 421 h 9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68" h="903">
                  <a:moveTo>
                    <a:pt x="860" y="82"/>
                  </a:moveTo>
                  <a:cubicBezTo>
                    <a:pt x="864" y="82"/>
                    <a:pt x="867" y="82"/>
                    <a:pt x="867" y="82"/>
                  </a:cubicBezTo>
                  <a:cubicBezTo>
                    <a:pt x="819" y="34"/>
                    <a:pt x="819" y="34"/>
                    <a:pt x="819" y="34"/>
                  </a:cubicBezTo>
                  <a:cubicBezTo>
                    <a:pt x="815" y="31"/>
                    <a:pt x="813" y="27"/>
                    <a:pt x="811" y="23"/>
                  </a:cubicBezTo>
                  <a:cubicBezTo>
                    <a:pt x="810" y="23"/>
                    <a:pt x="810" y="23"/>
                    <a:pt x="810" y="22"/>
                  </a:cubicBezTo>
                  <a:cubicBezTo>
                    <a:pt x="806" y="15"/>
                    <a:pt x="804" y="8"/>
                    <a:pt x="803" y="0"/>
                  </a:cubicBezTo>
                  <a:cubicBezTo>
                    <a:pt x="803" y="0"/>
                    <a:pt x="803" y="0"/>
                    <a:pt x="803" y="0"/>
                  </a:cubicBezTo>
                  <a:cubicBezTo>
                    <a:pt x="803" y="0"/>
                    <a:pt x="803" y="0"/>
                    <a:pt x="803" y="0"/>
                  </a:cubicBezTo>
                  <a:cubicBezTo>
                    <a:pt x="802" y="14"/>
                    <a:pt x="807" y="29"/>
                    <a:pt x="819" y="41"/>
                  </a:cubicBezTo>
                  <a:lnTo>
                    <a:pt x="860" y="82"/>
                  </a:lnTo>
                  <a:close/>
                  <a:moveTo>
                    <a:pt x="867" y="753"/>
                  </a:moveTo>
                  <a:cubicBezTo>
                    <a:pt x="867" y="753"/>
                    <a:pt x="160" y="753"/>
                    <a:pt x="0" y="753"/>
                  </a:cubicBezTo>
                  <a:cubicBezTo>
                    <a:pt x="0" y="760"/>
                    <a:pt x="0" y="760"/>
                    <a:pt x="0" y="760"/>
                  </a:cubicBezTo>
                  <a:cubicBezTo>
                    <a:pt x="860" y="760"/>
                    <a:pt x="860" y="760"/>
                    <a:pt x="860" y="760"/>
                  </a:cubicBezTo>
                  <a:lnTo>
                    <a:pt x="867" y="753"/>
                  </a:lnTo>
                  <a:close/>
                  <a:moveTo>
                    <a:pt x="1268" y="421"/>
                  </a:moveTo>
                  <a:cubicBezTo>
                    <a:pt x="1263" y="566"/>
                    <a:pt x="894" y="876"/>
                    <a:pt x="894" y="876"/>
                  </a:cubicBezTo>
                  <a:cubicBezTo>
                    <a:pt x="873" y="896"/>
                    <a:pt x="839" y="896"/>
                    <a:pt x="819" y="876"/>
                  </a:cubicBezTo>
                  <a:cubicBezTo>
                    <a:pt x="809" y="866"/>
                    <a:pt x="804" y="854"/>
                    <a:pt x="803" y="842"/>
                  </a:cubicBezTo>
                  <a:cubicBezTo>
                    <a:pt x="802" y="856"/>
                    <a:pt x="807" y="871"/>
                    <a:pt x="819" y="882"/>
                  </a:cubicBezTo>
                  <a:cubicBezTo>
                    <a:pt x="839" y="903"/>
                    <a:pt x="873" y="903"/>
                    <a:pt x="894" y="882"/>
                  </a:cubicBezTo>
                  <a:cubicBezTo>
                    <a:pt x="894" y="882"/>
                    <a:pt x="1268" y="568"/>
                    <a:pt x="1268" y="424"/>
                  </a:cubicBezTo>
                  <a:cubicBezTo>
                    <a:pt x="1268" y="423"/>
                    <a:pt x="1268" y="422"/>
                    <a:pt x="1268" y="421"/>
                  </a:cubicBezTo>
                  <a:close/>
                </a:path>
              </a:pathLst>
            </a:custGeom>
            <a:grpFill/>
            <a:ln w="14288" cap="flat">
              <a:solidFill>
                <a:srgbClr val="005188"/>
              </a:solidFill>
              <a:prstDash val="solid"/>
              <a:miter lim="800000"/>
            </a:ln>
          </p:spPr>
          <p:txBody>
            <a:bodyPr vert="horz" wrap="square" lIns="91440" tIns="45720" rIns="91440" bIns="45720" numCol="1" anchor="t" anchorCtr="0" compatLnSpc="1"/>
            <a:lstStyle/>
            <a:p>
              <a:endParaRPr lang="zh-CN" altLang="en-US"/>
            </a:p>
          </p:txBody>
        </p:sp>
        <p:sp>
          <p:nvSpPr>
            <p:cNvPr id="13" name="Freeform 13"/>
            <p:cNvSpPr/>
            <p:nvPr/>
          </p:nvSpPr>
          <p:spPr bwMode="auto">
            <a:xfrm>
              <a:off x="2341" y="1016"/>
              <a:ext cx="3003" cy="2269"/>
            </a:xfrm>
            <a:custGeom>
              <a:avLst/>
              <a:gdLst>
                <a:gd name="T0" fmla="*/ 894 w 1268"/>
                <a:gd name="T1" fmla="*/ 21 h 958"/>
                <a:gd name="T2" fmla="*/ 819 w 1268"/>
                <a:gd name="T3" fmla="*/ 21 h 958"/>
                <a:gd name="T4" fmla="*/ 819 w 1268"/>
                <a:gd name="T5" fmla="*/ 96 h 958"/>
                <a:gd name="T6" fmla="*/ 867 w 1268"/>
                <a:gd name="T7" fmla="*/ 144 h 958"/>
                <a:gd name="T8" fmla="*/ 0 w 1268"/>
                <a:gd name="T9" fmla="*/ 144 h 958"/>
                <a:gd name="T10" fmla="*/ 0 w 1268"/>
                <a:gd name="T11" fmla="*/ 815 h 958"/>
                <a:gd name="T12" fmla="*/ 867 w 1268"/>
                <a:gd name="T13" fmla="*/ 815 h 958"/>
                <a:gd name="T14" fmla="*/ 819 w 1268"/>
                <a:gd name="T15" fmla="*/ 863 h 958"/>
                <a:gd name="T16" fmla="*/ 819 w 1268"/>
                <a:gd name="T17" fmla="*/ 938 h 958"/>
                <a:gd name="T18" fmla="*/ 894 w 1268"/>
                <a:gd name="T19" fmla="*/ 938 h 958"/>
                <a:gd name="T20" fmla="*/ 1268 w 1268"/>
                <a:gd name="T21" fmla="*/ 479 h 958"/>
                <a:gd name="T22" fmla="*/ 894 w 1268"/>
                <a:gd name="T23" fmla="*/ 21 h 9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68" h="958">
                  <a:moveTo>
                    <a:pt x="894" y="21"/>
                  </a:moveTo>
                  <a:cubicBezTo>
                    <a:pt x="873" y="0"/>
                    <a:pt x="839" y="0"/>
                    <a:pt x="819" y="21"/>
                  </a:cubicBezTo>
                  <a:cubicBezTo>
                    <a:pt x="798" y="42"/>
                    <a:pt x="798" y="75"/>
                    <a:pt x="819" y="96"/>
                  </a:cubicBezTo>
                  <a:cubicBezTo>
                    <a:pt x="867" y="144"/>
                    <a:pt x="867" y="144"/>
                    <a:pt x="867" y="144"/>
                  </a:cubicBezTo>
                  <a:cubicBezTo>
                    <a:pt x="867" y="144"/>
                    <a:pt x="160" y="144"/>
                    <a:pt x="0" y="144"/>
                  </a:cubicBezTo>
                  <a:cubicBezTo>
                    <a:pt x="0" y="815"/>
                    <a:pt x="0" y="815"/>
                    <a:pt x="0" y="815"/>
                  </a:cubicBezTo>
                  <a:cubicBezTo>
                    <a:pt x="160" y="815"/>
                    <a:pt x="867" y="815"/>
                    <a:pt x="867" y="815"/>
                  </a:cubicBezTo>
                  <a:cubicBezTo>
                    <a:pt x="819" y="863"/>
                    <a:pt x="819" y="863"/>
                    <a:pt x="819" y="863"/>
                  </a:cubicBezTo>
                  <a:cubicBezTo>
                    <a:pt x="798" y="883"/>
                    <a:pt x="798" y="917"/>
                    <a:pt x="819" y="938"/>
                  </a:cubicBezTo>
                  <a:cubicBezTo>
                    <a:pt x="839" y="958"/>
                    <a:pt x="873" y="958"/>
                    <a:pt x="894" y="938"/>
                  </a:cubicBezTo>
                  <a:cubicBezTo>
                    <a:pt x="894" y="938"/>
                    <a:pt x="1268" y="623"/>
                    <a:pt x="1268" y="479"/>
                  </a:cubicBezTo>
                  <a:cubicBezTo>
                    <a:pt x="1268" y="335"/>
                    <a:pt x="894" y="21"/>
                    <a:pt x="894" y="21"/>
                  </a:cubicBezTo>
                  <a:close/>
                </a:path>
              </a:pathLst>
            </a:custGeom>
            <a:grpFill/>
            <a:ln w="14288" cap="flat">
              <a:solidFill>
                <a:srgbClr val="005188"/>
              </a:solidFill>
              <a:prstDash val="solid"/>
              <a:miter lim="800000"/>
            </a:ln>
          </p:spPr>
          <p:txBody>
            <a:bodyPr vert="horz" wrap="square" lIns="91440" tIns="45720" rIns="91440" bIns="45720" numCol="1" anchor="t" anchorCtr="0" compatLnSpc="1"/>
            <a:lstStyle/>
            <a:p>
              <a:endParaRPr lang="zh-CN" altLang="en-US"/>
            </a:p>
          </p:txBody>
        </p:sp>
      </p:grpSp>
      <p:grpSp>
        <p:nvGrpSpPr>
          <p:cNvPr id="14" name="Group 9"/>
          <p:cNvGrpSpPr>
            <a:grpSpLocks noChangeAspect="1"/>
          </p:cNvGrpSpPr>
          <p:nvPr/>
        </p:nvGrpSpPr>
        <p:grpSpPr bwMode="auto">
          <a:xfrm>
            <a:off x="3579776" y="2362200"/>
            <a:ext cx="2982147" cy="1965326"/>
            <a:chOff x="2341" y="1016"/>
            <a:chExt cx="3003" cy="2286"/>
          </a:xfrm>
          <a:noFill/>
        </p:grpSpPr>
        <p:sp>
          <p:nvSpPr>
            <p:cNvPr id="15" name="Freeform 10"/>
            <p:cNvSpPr>
              <a:spLocks noEditPoints="1"/>
            </p:cNvSpPr>
            <p:nvPr/>
          </p:nvSpPr>
          <p:spPr bwMode="auto">
            <a:xfrm>
              <a:off x="2341" y="1163"/>
              <a:ext cx="3003" cy="2139"/>
            </a:xfrm>
            <a:custGeom>
              <a:avLst/>
              <a:gdLst>
                <a:gd name="T0" fmla="*/ 860 w 1268"/>
                <a:gd name="T1" fmla="*/ 82 h 903"/>
                <a:gd name="T2" fmla="*/ 867 w 1268"/>
                <a:gd name="T3" fmla="*/ 82 h 903"/>
                <a:gd name="T4" fmla="*/ 819 w 1268"/>
                <a:gd name="T5" fmla="*/ 34 h 903"/>
                <a:gd name="T6" fmla="*/ 811 w 1268"/>
                <a:gd name="T7" fmla="*/ 23 h 903"/>
                <a:gd name="T8" fmla="*/ 810 w 1268"/>
                <a:gd name="T9" fmla="*/ 22 h 903"/>
                <a:gd name="T10" fmla="*/ 803 w 1268"/>
                <a:gd name="T11" fmla="*/ 0 h 903"/>
                <a:gd name="T12" fmla="*/ 803 w 1268"/>
                <a:gd name="T13" fmla="*/ 0 h 903"/>
                <a:gd name="T14" fmla="*/ 803 w 1268"/>
                <a:gd name="T15" fmla="*/ 0 h 903"/>
                <a:gd name="T16" fmla="*/ 819 w 1268"/>
                <a:gd name="T17" fmla="*/ 41 h 903"/>
                <a:gd name="T18" fmla="*/ 860 w 1268"/>
                <a:gd name="T19" fmla="*/ 82 h 903"/>
                <a:gd name="T20" fmla="*/ 867 w 1268"/>
                <a:gd name="T21" fmla="*/ 753 h 903"/>
                <a:gd name="T22" fmla="*/ 0 w 1268"/>
                <a:gd name="T23" fmla="*/ 753 h 903"/>
                <a:gd name="T24" fmla="*/ 0 w 1268"/>
                <a:gd name="T25" fmla="*/ 760 h 903"/>
                <a:gd name="T26" fmla="*/ 860 w 1268"/>
                <a:gd name="T27" fmla="*/ 760 h 903"/>
                <a:gd name="T28" fmla="*/ 867 w 1268"/>
                <a:gd name="T29" fmla="*/ 753 h 903"/>
                <a:gd name="T30" fmla="*/ 1268 w 1268"/>
                <a:gd name="T31" fmla="*/ 421 h 903"/>
                <a:gd name="T32" fmla="*/ 894 w 1268"/>
                <a:gd name="T33" fmla="*/ 876 h 903"/>
                <a:gd name="T34" fmla="*/ 819 w 1268"/>
                <a:gd name="T35" fmla="*/ 876 h 903"/>
                <a:gd name="T36" fmla="*/ 803 w 1268"/>
                <a:gd name="T37" fmla="*/ 842 h 903"/>
                <a:gd name="T38" fmla="*/ 819 w 1268"/>
                <a:gd name="T39" fmla="*/ 882 h 903"/>
                <a:gd name="T40" fmla="*/ 894 w 1268"/>
                <a:gd name="T41" fmla="*/ 882 h 903"/>
                <a:gd name="T42" fmla="*/ 1268 w 1268"/>
                <a:gd name="T43" fmla="*/ 424 h 903"/>
                <a:gd name="T44" fmla="*/ 1268 w 1268"/>
                <a:gd name="T45" fmla="*/ 421 h 9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68" h="903">
                  <a:moveTo>
                    <a:pt x="860" y="82"/>
                  </a:moveTo>
                  <a:cubicBezTo>
                    <a:pt x="864" y="82"/>
                    <a:pt x="867" y="82"/>
                    <a:pt x="867" y="82"/>
                  </a:cubicBezTo>
                  <a:cubicBezTo>
                    <a:pt x="819" y="34"/>
                    <a:pt x="819" y="34"/>
                    <a:pt x="819" y="34"/>
                  </a:cubicBezTo>
                  <a:cubicBezTo>
                    <a:pt x="815" y="31"/>
                    <a:pt x="813" y="27"/>
                    <a:pt x="811" y="23"/>
                  </a:cubicBezTo>
                  <a:cubicBezTo>
                    <a:pt x="810" y="23"/>
                    <a:pt x="810" y="23"/>
                    <a:pt x="810" y="22"/>
                  </a:cubicBezTo>
                  <a:cubicBezTo>
                    <a:pt x="806" y="15"/>
                    <a:pt x="804" y="8"/>
                    <a:pt x="803" y="0"/>
                  </a:cubicBezTo>
                  <a:cubicBezTo>
                    <a:pt x="803" y="0"/>
                    <a:pt x="803" y="0"/>
                    <a:pt x="803" y="0"/>
                  </a:cubicBezTo>
                  <a:cubicBezTo>
                    <a:pt x="803" y="0"/>
                    <a:pt x="803" y="0"/>
                    <a:pt x="803" y="0"/>
                  </a:cubicBezTo>
                  <a:cubicBezTo>
                    <a:pt x="802" y="14"/>
                    <a:pt x="807" y="29"/>
                    <a:pt x="819" y="41"/>
                  </a:cubicBezTo>
                  <a:lnTo>
                    <a:pt x="860" y="82"/>
                  </a:lnTo>
                  <a:close/>
                  <a:moveTo>
                    <a:pt x="867" y="753"/>
                  </a:moveTo>
                  <a:cubicBezTo>
                    <a:pt x="867" y="753"/>
                    <a:pt x="160" y="753"/>
                    <a:pt x="0" y="753"/>
                  </a:cubicBezTo>
                  <a:cubicBezTo>
                    <a:pt x="0" y="760"/>
                    <a:pt x="0" y="760"/>
                    <a:pt x="0" y="760"/>
                  </a:cubicBezTo>
                  <a:cubicBezTo>
                    <a:pt x="860" y="760"/>
                    <a:pt x="860" y="760"/>
                    <a:pt x="860" y="760"/>
                  </a:cubicBezTo>
                  <a:lnTo>
                    <a:pt x="867" y="753"/>
                  </a:lnTo>
                  <a:close/>
                  <a:moveTo>
                    <a:pt x="1268" y="421"/>
                  </a:moveTo>
                  <a:cubicBezTo>
                    <a:pt x="1263" y="566"/>
                    <a:pt x="894" y="876"/>
                    <a:pt x="894" y="876"/>
                  </a:cubicBezTo>
                  <a:cubicBezTo>
                    <a:pt x="873" y="896"/>
                    <a:pt x="839" y="896"/>
                    <a:pt x="819" y="876"/>
                  </a:cubicBezTo>
                  <a:cubicBezTo>
                    <a:pt x="809" y="866"/>
                    <a:pt x="804" y="854"/>
                    <a:pt x="803" y="842"/>
                  </a:cubicBezTo>
                  <a:cubicBezTo>
                    <a:pt x="802" y="856"/>
                    <a:pt x="807" y="871"/>
                    <a:pt x="819" y="882"/>
                  </a:cubicBezTo>
                  <a:cubicBezTo>
                    <a:pt x="839" y="903"/>
                    <a:pt x="873" y="903"/>
                    <a:pt x="894" y="882"/>
                  </a:cubicBezTo>
                  <a:cubicBezTo>
                    <a:pt x="894" y="882"/>
                    <a:pt x="1268" y="568"/>
                    <a:pt x="1268" y="424"/>
                  </a:cubicBezTo>
                  <a:cubicBezTo>
                    <a:pt x="1268" y="423"/>
                    <a:pt x="1268" y="422"/>
                    <a:pt x="1268" y="421"/>
                  </a:cubicBezTo>
                  <a:close/>
                </a:path>
              </a:pathLst>
            </a:custGeom>
            <a:grpFill/>
            <a:ln w="14288" cap="flat">
              <a:solidFill>
                <a:srgbClr val="005188"/>
              </a:solidFill>
              <a:prstDash val="solid"/>
              <a:miter lim="800000"/>
            </a:ln>
          </p:spPr>
          <p:txBody>
            <a:bodyPr vert="horz" wrap="square" lIns="91440" tIns="45720" rIns="91440" bIns="45720" numCol="1" anchor="t" anchorCtr="0" compatLnSpc="1"/>
            <a:lstStyle/>
            <a:p>
              <a:endParaRPr lang="zh-CN" altLang="en-US"/>
            </a:p>
          </p:txBody>
        </p:sp>
        <p:sp useBgFill="1">
          <p:nvSpPr>
            <p:cNvPr id="16" name="Freeform 11"/>
            <p:cNvSpPr/>
            <p:nvPr/>
          </p:nvSpPr>
          <p:spPr bwMode="auto">
            <a:xfrm>
              <a:off x="2341" y="1016"/>
              <a:ext cx="3003" cy="2269"/>
            </a:xfrm>
            <a:custGeom>
              <a:avLst/>
              <a:gdLst>
                <a:gd name="T0" fmla="*/ 894 w 1268"/>
                <a:gd name="T1" fmla="*/ 21 h 958"/>
                <a:gd name="T2" fmla="*/ 819 w 1268"/>
                <a:gd name="T3" fmla="*/ 21 h 958"/>
                <a:gd name="T4" fmla="*/ 819 w 1268"/>
                <a:gd name="T5" fmla="*/ 96 h 958"/>
                <a:gd name="T6" fmla="*/ 867 w 1268"/>
                <a:gd name="T7" fmla="*/ 144 h 958"/>
                <a:gd name="T8" fmla="*/ 0 w 1268"/>
                <a:gd name="T9" fmla="*/ 144 h 958"/>
                <a:gd name="T10" fmla="*/ 0 w 1268"/>
                <a:gd name="T11" fmla="*/ 815 h 958"/>
                <a:gd name="T12" fmla="*/ 867 w 1268"/>
                <a:gd name="T13" fmla="*/ 815 h 958"/>
                <a:gd name="T14" fmla="*/ 819 w 1268"/>
                <a:gd name="T15" fmla="*/ 863 h 958"/>
                <a:gd name="T16" fmla="*/ 819 w 1268"/>
                <a:gd name="T17" fmla="*/ 938 h 958"/>
                <a:gd name="T18" fmla="*/ 894 w 1268"/>
                <a:gd name="T19" fmla="*/ 938 h 958"/>
                <a:gd name="T20" fmla="*/ 1268 w 1268"/>
                <a:gd name="T21" fmla="*/ 479 h 958"/>
                <a:gd name="T22" fmla="*/ 894 w 1268"/>
                <a:gd name="T23" fmla="*/ 21 h 9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68" h="958">
                  <a:moveTo>
                    <a:pt x="894" y="21"/>
                  </a:moveTo>
                  <a:cubicBezTo>
                    <a:pt x="873" y="0"/>
                    <a:pt x="839" y="0"/>
                    <a:pt x="819" y="21"/>
                  </a:cubicBezTo>
                  <a:cubicBezTo>
                    <a:pt x="798" y="42"/>
                    <a:pt x="798" y="75"/>
                    <a:pt x="819" y="96"/>
                  </a:cubicBezTo>
                  <a:cubicBezTo>
                    <a:pt x="867" y="144"/>
                    <a:pt x="867" y="144"/>
                    <a:pt x="867" y="144"/>
                  </a:cubicBezTo>
                  <a:cubicBezTo>
                    <a:pt x="867" y="144"/>
                    <a:pt x="160" y="144"/>
                    <a:pt x="0" y="144"/>
                  </a:cubicBezTo>
                  <a:cubicBezTo>
                    <a:pt x="0" y="815"/>
                    <a:pt x="0" y="815"/>
                    <a:pt x="0" y="815"/>
                  </a:cubicBezTo>
                  <a:cubicBezTo>
                    <a:pt x="160" y="815"/>
                    <a:pt x="867" y="815"/>
                    <a:pt x="867" y="815"/>
                  </a:cubicBezTo>
                  <a:cubicBezTo>
                    <a:pt x="819" y="863"/>
                    <a:pt x="819" y="863"/>
                    <a:pt x="819" y="863"/>
                  </a:cubicBezTo>
                  <a:cubicBezTo>
                    <a:pt x="798" y="883"/>
                    <a:pt x="798" y="917"/>
                    <a:pt x="819" y="938"/>
                  </a:cubicBezTo>
                  <a:cubicBezTo>
                    <a:pt x="839" y="958"/>
                    <a:pt x="873" y="958"/>
                    <a:pt x="894" y="938"/>
                  </a:cubicBezTo>
                  <a:cubicBezTo>
                    <a:pt x="894" y="938"/>
                    <a:pt x="1268" y="623"/>
                    <a:pt x="1268" y="479"/>
                  </a:cubicBezTo>
                  <a:cubicBezTo>
                    <a:pt x="1268" y="335"/>
                    <a:pt x="894" y="21"/>
                    <a:pt x="894" y="21"/>
                  </a:cubicBezTo>
                  <a:close/>
                </a:path>
              </a:pathLst>
            </a:custGeom>
            <a:ln w="14288" cap="flat">
              <a:solidFill>
                <a:srgbClr val="005188"/>
              </a:solidFill>
              <a:prstDash val="solid"/>
              <a:miter lim="800000"/>
            </a:ln>
          </p:spPr>
          <p:txBody>
            <a:bodyPr vert="horz" wrap="square" lIns="91440" tIns="45720" rIns="91440" bIns="45720" numCol="1" anchor="t" anchorCtr="0" compatLnSpc="1"/>
            <a:lstStyle/>
            <a:p>
              <a:endParaRPr lang="zh-CN" altLang="en-US"/>
            </a:p>
          </p:txBody>
        </p:sp>
        <p:sp>
          <p:nvSpPr>
            <p:cNvPr id="17" name="Freeform 12"/>
            <p:cNvSpPr>
              <a:spLocks noEditPoints="1"/>
            </p:cNvSpPr>
            <p:nvPr/>
          </p:nvSpPr>
          <p:spPr bwMode="auto">
            <a:xfrm>
              <a:off x="2341" y="1163"/>
              <a:ext cx="3003" cy="2139"/>
            </a:xfrm>
            <a:custGeom>
              <a:avLst/>
              <a:gdLst>
                <a:gd name="T0" fmla="*/ 860 w 1268"/>
                <a:gd name="T1" fmla="*/ 82 h 903"/>
                <a:gd name="T2" fmla="*/ 867 w 1268"/>
                <a:gd name="T3" fmla="*/ 82 h 903"/>
                <a:gd name="T4" fmla="*/ 819 w 1268"/>
                <a:gd name="T5" fmla="*/ 34 h 903"/>
                <a:gd name="T6" fmla="*/ 811 w 1268"/>
                <a:gd name="T7" fmla="*/ 23 h 903"/>
                <a:gd name="T8" fmla="*/ 810 w 1268"/>
                <a:gd name="T9" fmla="*/ 22 h 903"/>
                <a:gd name="T10" fmla="*/ 803 w 1268"/>
                <a:gd name="T11" fmla="*/ 0 h 903"/>
                <a:gd name="T12" fmla="*/ 803 w 1268"/>
                <a:gd name="T13" fmla="*/ 0 h 903"/>
                <a:gd name="T14" fmla="*/ 803 w 1268"/>
                <a:gd name="T15" fmla="*/ 0 h 903"/>
                <a:gd name="T16" fmla="*/ 819 w 1268"/>
                <a:gd name="T17" fmla="*/ 41 h 903"/>
                <a:gd name="T18" fmla="*/ 860 w 1268"/>
                <a:gd name="T19" fmla="*/ 82 h 903"/>
                <a:gd name="T20" fmla="*/ 867 w 1268"/>
                <a:gd name="T21" fmla="*/ 753 h 903"/>
                <a:gd name="T22" fmla="*/ 0 w 1268"/>
                <a:gd name="T23" fmla="*/ 753 h 903"/>
                <a:gd name="T24" fmla="*/ 0 w 1268"/>
                <a:gd name="T25" fmla="*/ 760 h 903"/>
                <a:gd name="T26" fmla="*/ 860 w 1268"/>
                <a:gd name="T27" fmla="*/ 760 h 903"/>
                <a:gd name="T28" fmla="*/ 867 w 1268"/>
                <a:gd name="T29" fmla="*/ 753 h 903"/>
                <a:gd name="T30" fmla="*/ 1268 w 1268"/>
                <a:gd name="T31" fmla="*/ 421 h 903"/>
                <a:gd name="T32" fmla="*/ 894 w 1268"/>
                <a:gd name="T33" fmla="*/ 876 h 903"/>
                <a:gd name="T34" fmla="*/ 819 w 1268"/>
                <a:gd name="T35" fmla="*/ 876 h 903"/>
                <a:gd name="T36" fmla="*/ 803 w 1268"/>
                <a:gd name="T37" fmla="*/ 842 h 903"/>
                <a:gd name="T38" fmla="*/ 819 w 1268"/>
                <a:gd name="T39" fmla="*/ 882 h 903"/>
                <a:gd name="T40" fmla="*/ 894 w 1268"/>
                <a:gd name="T41" fmla="*/ 882 h 903"/>
                <a:gd name="T42" fmla="*/ 1268 w 1268"/>
                <a:gd name="T43" fmla="*/ 424 h 903"/>
                <a:gd name="T44" fmla="*/ 1268 w 1268"/>
                <a:gd name="T45" fmla="*/ 421 h 9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68" h="903">
                  <a:moveTo>
                    <a:pt x="860" y="82"/>
                  </a:moveTo>
                  <a:cubicBezTo>
                    <a:pt x="864" y="82"/>
                    <a:pt x="867" y="82"/>
                    <a:pt x="867" y="82"/>
                  </a:cubicBezTo>
                  <a:cubicBezTo>
                    <a:pt x="819" y="34"/>
                    <a:pt x="819" y="34"/>
                    <a:pt x="819" y="34"/>
                  </a:cubicBezTo>
                  <a:cubicBezTo>
                    <a:pt x="815" y="31"/>
                    <a:pt x="813" y="27"/>
                    <a:pt x="811" y="23"/>
                  </a:cubicBezTo>
                  <a:cubicBezTo>
                    <a:pt x="810" y="23"/>
                    <a:pt x="810" y="23"/>
                    <a:pt x="810" y="22"/>
                  </a:cubicBezTo>
                  <a:cubicBezTo>
                    <a:pt x="806" y="15"/>
                    <a:pt x="804" y="8"/>
                    <a:pt x="803" y="0"/>
                  </a:cubicBezTo>
                  <a:cubicBezTo>
                    <a:pt x="803" y="0"/>
                    <a:pt x="803" y="0"/>
                    <a:pt x="803" y="0"/>
                  </a:cubicBezTo>
                  <a:cubicBezTo>
                    <a:pt x="803" y="0"/>
                    <a:pt x="803" y="0"/>
                    <a:pt x="803" y="0"/>
                  </a:cubicBezTo>
                  <a:cubicBezTo>
                    <a:pt x="802" y="14"/>
                    <a:pt x="807" y="29"/>
                    <a:pt x="819" y="41"/>
                  </a:cubicBezTo>
                  <a:lnTo>
                    <a:pt x="860" y="82"/>
                  </a:lnTo>
                  <a:close/>
                  <a:moveTo>
                    <a:pt x="867" y="753"/>
                  </a:moveTo>
                  <a:cubicBezTo>
                    <a:pt x="867" y="753"/>
                    <a:pt x="160" y="753"/>
                    <a:pt x="0" y="753"/>
                  </a:cubicBezTo>
                  <a:cubicBezTo>
                    <a:pt x="0" y="760"/>
                    <a:pt x="0" y="760"/>
                    <a:pt x="0" y="760"/>
                  </a:cubicBezTo>
                  <a:cubicBezTo>
                    <a:pt x="860" y="760"/>
                    <a:pt x="860" y="760"/>
                    <a:pt x="860" y="760"/>
                  </a:cubicBezTo>
                  <a:lnTo>
                    <a:pt x="867" y="753"/>
                  </a:lnTo>
                  <a:close/>
                  <a:moveTo>
                    <a:pt x="1268" y="421"/>
                  </a:moveTo>
                  <a:cubicBezTo>
                    <a:pt x="1263" y="566"/>
                    <a:pt x="894" y="876"/>
                    <a:pt x="894" y="876"/>
                  </a:cubicBezTo>
                  <a:cubicBezTo>
                    <a:pt x="873" y="896"/>
                    <a:pt x="839" y="896"/>
                    <a:pt x="819" y="876"/>
                  </a:cubicBezTo>
                  <a:cubicBezTo>
                    <a:pt x="809" y="866"/>
                    <a:pt x="804" y="854"/>
                    <a:pt x="803" y="842"/>
                  </a:cubicBezTo>
                  <a:cubicBezTo>
                    <a:pt x="802" y="856"/>
                    <a:pt x="807" y="871"/>
                    <a:pt x="819" y="882"/>
                  </a:cubicBezTo>
                  <a:cubicBezTo>
                    <a:pt x="839" y="903"/>
                    <a:pt x="873" y="903"/>
                    <a:pt x="894" y="882"/>
                  </a:cubicBezTo>
                  <a:cubicBezTo>
                    <a:pt x="894" y="882"/>
                    <a:pt x="1268" y="568"/>
                    <a:pt x="1268" y="424"/>
                  </a:cubicBezTo>
                  <a:cubicBezTo>
                    <a:pt x="1268" y="423"/>
                    <a:pt x="1268" y="422"/>
                    <a:pt x="1268" y="421"/>
                  </a:cubicBezTo>
                  <a:close/>
                </a:path>
              </a:pathLst>
            </a:custGeom>
            <a:grpFill/>
            <a:ln w="14288" cap="flat">
              <a:solidFill>
                <a:srgbClr val="005188"/>
              </a:solidFill>
              <a:prstDash val="solid"/>
              <a:miter lim="800000"/>
            </a:ln>
          </p:spPr>
          <p:txBody>
            <a:bodyPr vert="horz" wrap="square" lIns="91440" tIns="45720" rIns="91440" bIns="45720" numCol="1" anchor="t" anchorCtr="0" compatLnSpc="1"/>
            <a:lstStyle/>
            <a:p>
              <a:endParaRPr lang="zh-CN" altLang="en-US"/>
            </a:p>
          </p:txBody>
        </p:sp>
        <p:sp>
          <p:nvSpPr>
            <p:cNvPr id="18" name="Freeform 13"/>
            <p:cNvSpPr/>
            <p:nvPr/>
          </p:nvSpPr>
          <p:spPr bwMode="auto">
            <a:xfrm>
              <a:off x="2341" y="1016"/>
              <a:ext cx="3003" cy="2269"/>
            </a:xfrm>
            <a:custGeom>
              <a:avLst/>
              <a:gdLst>
                <a:gd name="T0" fmla="*/ 894 w 1268"/>
                <a:gd name="T1" fmla="*/ 21 h 958"/>
                <a:gd name="T2" fmla="*/ 819 w 1268"/>
                <a:gd name="T3" fmla="*/ 21 h 958"/>
                <a:gd name="T4" fmla="*/ 819 w 1268"/>
                <a:gd name="T5" fmla="*/ 96 h 958"/>
                <a:gd name="T6" fmla="*/ 867 w 1268"/>
                <a:gd name="T7" fmla="*/ 144 h 958"/>
                <a:gd name="T8" fmla="*/ 0 w 1268"/>
                <a:gd name="T9" fmla="*/ 144 h 958"/>
                <a:gd name="T10" fmla="*/ 0 w 1268"/>
                <a:gd name="T11" fmla="*/ 815 h 958"/>
                <a:gd name="T12" fmla="*/ 867 w 1268"/>
                <a:gd name="T13" fmla="*/ 815 h 958"/>
                <a:gd name="T14" fmla="*/ 819 w 1268"/>
                <a:gd name="T15" fmla="*/ 863 h 958"/>
                <a:gd name="T16" fmla="*/ 819 w 1268"/>
                <a:gd name="T17" fmla="*/ 938 h 958"/>
                <a:gd name="T18" fmla="*/ 894 w 1268"/>
                <a:gd name="T19" fmla="*/ 938 h 958"/>
                <a:gd name="T20" fmla="*/ 1268 w 1268"/>
                <a:gd name="T21" fmla="*/ 479 h 958"/>
                <a:gd name="T22" fmla="*/ 894 w 1268"/>
                <a:gd name="T23" fmla="*/ 21 h 9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68" h="958">
                  <a:moveTo>
                    <a:pt x="894" y="21"/>
                  </a:moveTo>
                  <a:cubicBezTo>
                    <a:pt x="873" y="0"/>
                    <a:pt x="839" y="0"/>
                    <a:pt x="819" y="21"/>
                  </a:cubicBezTo>
                  <a:cubicBezTo>
                    <a:pt x="798" y="42"/>
                    <a:pt x="798" y="75"/>
                    <a:pt x="819" y="96"/>
                  </a:cubicBezTo>
                  <a:cubicBezTo>
                    <a:pt x="867" y="144"/>
                    <a:pt x="867" y="144"/>
                    <a:pt x="867" y="144"/>
                  </a:cubicBezTo>
                  <a:cubicBezTo>
                    <a:pt x="867" y="144"/>
                    <a:pt x="160" y="144"/>
                    <a:pt x="0" y="144"/>
                  </a:cubicBezTo>
                  <a:cubicBezTo>
                    <a:pt x="0" y="815"/>
                    <a:pt x="0" y="815"/>
                    <a:pt x="0" y="815"/>
                  </a:cubicBezTo>
                  <a:cubicBezTo>
                    <a:pt x="160" y="815"/>
                    <a:pt x="867" y="815"/>
                    <a:pt x="867" y="815"/>
                  </a:cubicBezTo>
                  <a:cubicBezTo>
                    <a:pt x="819" y="863"/>
                    <a:pt x="819" y="863"/>
                    <a:pt x="819" y="863"/>
                  </a:cubicBezTo>
                  <a:cubicBezTo>
                    <a:pt x="798" y="883"/>
                    <a:pt x="798" y="917"/>
                    <a:pt x="819" y="938"/>
                  </a:cubicBezTo>
                  <a:cubicBezTo>
                    <a:pt x="839" y="958"/>
                    <a:pt x="873" y="958"/>
                    <a:pt x="894" y="938"/>
                  </a:cubicBezTo>
                  <a:cubicBezTo>
                    <a:pt x="894" y="938"/>
                    <a:pt x="1268" y="623"/>
                    <a:pt x="1268" y="479"/>
                  </a:cubicBezTo>
                  <a:cubicBezTo>
                    <a:pt x="1268" y="335"/>
                    <a:pt x="894" y="21"/>
                    <a:pt x="894" y="21"/>
                  </a:cubicBezTo>
                  <a:close/>
                </a:path>
              </a:pathLst>
            </a:custGeom>
            <a:grpFill/>
            <a:ln w="14288" cap="flat">
              <a:solidFill>
                <a:srgbClr val="005188"/>
              </a:solidFill>
              <a:prstDash val="solid"/>
              <a:miter lim="800000"/>
            </a:ln>
          </p:spPr>
          <p:txBody>
            <a:bodyPr vert="horz" wrap="square" lIns="91440" tIns="45720" rIns="91440" bIns="45720" numCol="1" anchor="t" anchorCtr="0" compatLnSpc="1"/>
            <a:lstStyle/>
            <a:p>
              <a:endParaRPr lang="zh-CN" altLang="en-US"/>
            </a:p>
          </p:txBody>
        </p:sp>
      </p:grpSp>
      <p:grpSp>
        <p:nvGrpSpPr>
          <p:cNvPr id="19" name="Group 9"/>
          <p:cNvGrpSpPr>
            <a:grpSpLocks noChangeAspect="1"/>
          </p:cNvGrpSpPr>
          <p:nvPr/>
        </p:nvGrpSpPr>
        <p:grpSpPr bwMode="auto">
          <a:xfrm>
            <a:off x="1655726" y="2362200"/>
            <a:ext cx="2982147" cy="1965326"/>
            <a:chOff x="2341" y="1016"/>
            <a:chExt cx="3003" cy="2286"/>
          </a:xfrm>
          <a:noFill/>
        </p:grpSpPr>
        <p:sp>
          <p:nvSpPr>
            <p:cNvPr id="20" name="Freeform 10"/>
            <p:cNvSpPr>
              <a:spLocks noEditPoints="1"/>
            </p:cNvSpPr>
            <p:nvPr/>
          </p:nvSpPr>
          <p:spPr bwMode="auto">
            <a:xfrm>
              <a:off x="2341" y="1163"/>
              <a:ext cx="3003" cy="2139"/>
            </a:xfrm>
            <a:custGeom>
              <a:avLst/>
              <a:gdLst>
                <a:gd name="T0" fmla="*/ 860 w 1268"/>
                <a:gd name="T1" fmla="*/ 82 h 903"/>
                <a:gd name="T2" fmla="*/ 867 w 1268"/>
                <a:gd name="T3" fmla="*/ 82 h 903"/>
                <a:gd name="T4" fmla="*/ 819 w 1268"/>
                <a:gd name="T5" fmla="*/ 34 h 903"/>
                <a:gd name="T6" fmla="*/ 811 w 1268"/>
                <a:gd name="T7" fmla="*/ 23 h 903"/>
                <a:gd name="T8" fmla="*/ 810 w 1268"/>
                <a:gd name="T9" fmla="*/ 22 h 903"/>
                <a:gd name="T10" fmla="*/ 803 w 1268"/>
                <a:gd name="T11" fmla="*/ 0 h 903"/>
                <a:gd name="T12" fmla="*/ 803 w 1268"/>
                <a:gd name="T13" fmla="*/ 0 h 903"/>
                <a:gd name="T14" fmla="*/ 803 w 1268"/>
                <a:gd name="T15" fmla="*/ 0 h 903"/>
                <a:gd name="T16" fmla="*/ 819 w 1268"/>
                <a:gd name="T17" fmla="*/ 41 h 903"/>
                <a:gd name="T18" fmla="*/ 860 w 1268"/>
                <a:gd name="T19" fmla="*/ 82 h 903"/>
                <a:gd name="T20" fmla="*/ 867 w 1268"/>
                <a:gd name="T21" fmla="*/ 753 h 903"/>
                <a:gd name="T22" fmla="*/ 0 w 1268"/>
                <a:gd name="T23" fmla="*/ 753 h 903"/>
                <a:gd name="T24" fmla="*/ 0 w 1268"/>
                <a:gd name="T25" fmla="*/ 760 h 903"/>
                <a:gd name="T26" fmla="*/ 860 w 1268"/>
                <a:gd name="T27" fmla="*/ 760 h 903"/>
                <a:gd name="T28" fmla="*/ 867 w 1268"/>
                <a:gd name="T29" fmla="*/ 753 h 903"/>
                <a:gd name="T30" fmla="*/ 1268 w 1268"/>
                <a:gd name="T31" fmla="*/ 421 h 903"/>
                <a:gd name="T32" fmla="*/ 894 w 1268"/>
                <a:gd name="T33" fmla="*/ 876 h 903"/>
                <a:gd name="T34" fmla="*/ 819 w 1268"/>
                <a:gd name="T35" fmla="*/ 876 h 903"/>
                <a:gd name="T36" fmla="*/ 803 w 1268"/>
                <a:gd name="T37" fmla="*/ 842 h 903"/>
                <a:gd name="T38" fmla="*/ 819 w 1268"/>
                <a:gd name="T39" fmla="*/ 882 h 903"/>
                <a:gd name="T40" fmla="*/ 894 w 1268"/>
                <a:gd name="T41" fmla="*/ 882 h 903"/>
                <a:gd name="T42" fmla="*/ 1268 w 1268"/>
                <a:gd name="T43" fmla="*/ 424 h 903"/>
                <a:gd name="T44" fmla="*/ 1268 w 1268"/>
                <a:gd name="T45" fmla="*/ 421 h 9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68" h="903">
                  <a:moveTo>
                    <a:pt x="860" y="82"/>
                  </a:moveTo>
                  <a:cubicBezTo>
                    <a:pt x="864" y="82"/>
                    <a:pt x="867" y="82"/>
                    <a:pt x="867" y="82"/>
                  </a:cubicBezTo>
                  <a:cubicBezTo>
                    <a:pt x="819" y="34"/>
                    <a:pt x="819" y="34"/>
                    <a:pt x="819" y="34"/>
                  </a:cubicBezTo>
                  <a:cubicBezTo>
                    <a:pt x="815" y="31"/>
                    <a:pt x="813" y="27"/>
                    <a:pt x="811" y="23"/>
                  </a:cubicBezTo>
                  <a:cubicBezTo>
                    <a:pt x="810" y="23"/>
                    <a:pt x="810" y="23"/>
                    <a:pt x="810" y="22"/>
                  </a:cubicBezTo>
                  <a:cubicBezTo>
                    <a:pt x="806" y="15"/>
                    <a:pt x="804" y="8"/>
                    <a:pt x="803" y="0"/>
                  </a:cubicBezTo>
                  <a:cubicBezTo>
                    <a:pt x="803" y="0"/>
                    <a:pt x="803" y="0"/>
                    <a:pt x="803" y="0"/>
                  </a:cubicBezTo>
                  <a:cubicBezTo>
                    <a:pt x="803" y="0"/>
                    <a:pt x="803" y="0"/>
                    <a:pt x="803" y="0"/>
                  </a:cubicBezTo>
                  <a:cubicBezTo>
                    <a:pt x="802" y="14"/>
                    <a:pt x="807" y="29"/>
                    <a:pt x="819" y="41"/>
                  </a:cubicBezTo>
                  <a:lnTo>
                    <a:pt x="860" y="82"/>
                  </a:lnTo>
                  <a:close/>
                  <a:moveTo>
                    <a:pt x="867" y="753"/>
                  </a:moveTo>
                  <a:cubicBezTo>
                    <a:pt x="867" y="753"/>
                    <a:pt x="160" y="753"/>
                    <a:pt x="0" y="753"/>
                  </a:cubicBezTo>
                  <a:cubicBezTo>
                    <a:pt x="0" y="760"/>
                    <a:pt x="0" y="760"/>
                    <a:pt x="0" y="760"/>
                  </a:cubicBezTo>
                  <a:cubicBezTo>
                    <a:pt x="860" y="760"/>
                    <a:pt x="860" y="760"/>
                    <a:pt x="860" y="760"/>
                  </a:cubicBezTo>
                  <a:lnTo>
                    <a:pt x="867" y="753"/>
                  </a:lnTo>
                  <a:close/>
                  <a:moveTo>
                    <a:pt x="1268" y="421"/>
                  </a:moveTo>
                  <a:cubicBezTo>
                    <a:pt x="1263" y="566"/>
                    <a:pt x="894" y="876"/>
                    <a:pt x="894" y="876"/>
                  </a:cubicBezTo>
                  <a:cubicBezTo>
                    <a:pt x="873" y="896"/>
                    <a:pt x="839" y="896"/>
                    <a:pt x="819" y="876"/>
                  </a:cubicBezTo>
                  <a:cubicBezTo>
                    <a:pt x="809" y="866"/>
                    <a:pt x="804" y="854"/>
                    <a:pt x="803" y="842"/>
                  </a:cubicBezTo>
                  <a:cubicBezTo>
                    <a:pt x="802" y="856"/>
                    <a:pt x="807" y="871"/>
                    <a:pt x="819" y="882"/>
                  </a:cubicBezTo>
                  <a:cubicBezTo>
                    <a:pt x="839" y="903"/>
                    <a:pt x="873" y="903"/>
                    <a:pt x="894" y="882"/>
                  </a:cubicBezTo>
                  <a:cubicBezTo>
                    <a:pt x="894" y="882"/>
                    <a:pt x="1268" y="568"/>
                    <a:pt x="1268" y="424"/>
                  </a:cubicBezTo>
                  <a:cubicBezTo>
                    <a:pt x="1268" y="423"/>
                    <a:pt x="1268" y="422"/>
                    <a:pt x="1268" y="421"/>
                  </a:cubicBezTo>
                  <a:close/>
                </a:path>
              </a:pathLst>
            </a:custGeom>
            <a:grpFill/>
            <a:ln w="14288" cap="flat">
              <a:solidFill>
                <a:srgbClr val="005188"/>
              </a:solidFill>
              <a:prstDash val="solid"/>
              <a:miter lim="800000"/>
            </a:ln>
          </p:spPr>
          <p:txBody>
            <a:bodyPr vert="horz" wrap="square" lIns="91440" tIns="45720" rIns="91440" bIns="45720" numCol="1" anchor="t" anchorCtr="0" compatLnSpc="1"/>
            <a:lstStyle/>
            <a:p>
              <a:endParaRPr lang="zh-CN" altLang="en-US"/>
            </a:p>
          </p:txBody>
        </p:sp>
        <p:sp useBgFill="1">
          <p:nvSpPr>
            <p:cNvPr id="21" name="Freeform 11"/>
            <p:cNvSpPr/>
            <p:nvPr/>
          </p:nvSpPr>
          <p:spPr bwMode="auto">
            <a:xfrm>
              <a:off x="2341" y="1016"/>
              <a:ext cx="3003" cy="2269"/>
            </a:xfrm>
            <a:custGeom>
              <a:avLst/>
              <a:gdLst>
                <a:gd name="T0" fmla="*/ 894 w 1268"/>
                <a:gd name="T1" fmla="*/ 21 h 958"/>
                <a:gd name="T2" fmla="*/ 819 w 1268"/>
                <a:gd name="T3" fmla="*/ 21 h 958"/>
                <a:gd name="T4" fmla="*/ 819 w 1268"/>
                <a:gd name="T5" fmla="*/ 96 h 958"/>
                <a:gd name="T6" fmla="*/ 867 w 1268"/>
                <a:gd name="T7" fmla="*/ 144 h 958"/>
                <a:gd name="T8" fmla="*/ 0 w 1268"/>
                <a:gd name="T9" fmla="*/ 144 h 958"/>
                <a:gd name="T10" fmla="*/ 0 w 1268"/>
                <a:gd name="T11" fmla="*/ 815 h 958"/>
                <a:gd name="T12" fmla="*/ 867 w 1268"/>
                <a:gd name="T13" fmla="*/ 815 h 958"/>
                <a:gd name="T14" fmla="*/ 819 w 1268"/>
                <a:gd name="T15" fmla="*/ 863 h 958"/>
                <a:gd name="T16" fmla="*/ 819 w 1268"/>
                <a:gd name="T17" fmla="*/ 938 h 958"/>
                <a:gd name="T18" fmla="*/ 894 w 1268"/>
                <a:gd name="T19" fmla="*/ 938 h 958"/>
                <a:gd name="T20" fmla="*/ 1268 w 1268"/>
                <a:gd name="T21" fmla="*/ 479 h 958"/>
                <a:gd name="T22" fmla="*/ 894 w 1268"/>
                <a:gd name="T23" fmla="*/ 21 h 9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68" h="958">
                  <a:moveTo>
                    <a:pt x="894" y="21"/>
                  </a:moveTo>
                  <a:cubicBezTo>
                    <a:pt x="873" y="0"/>
                    <a:pt x="839" y="0"/>
                    <a:pt x="819" y="21"/>
                  </a:cubicBezTo>
                  <a:cubicBezTo>
                    <a:pt x="798" y="42"/>
                    <a:pt x="798" y="75"/>
                    <a:pt x="819" y="96"/>
                  </a:cubicBezTo>
                  <a:cubicBezTo>
                    <a:pt x="867" y="144"/>
                    <a:pt x="867" y="144"/>
                    <a:pt x="867" y="144"/>
                  </a:cubicBezTo>
                  <a:cubicBezTo>
                    <a:pt x="867" y="144"/>
                    <a:pt x="160" y="144"/>
                    <a:pt x="0" y="144"/>
                  </a:cubicBezTo>
                  <a:cubicBezTo>
                    <a:pt x="0" y="815"/>
                    <a:pt x="0" y="815"/>
                    <a:pt x="0" y="815"/>
                  </a:cubicBezTo>
                  <a:cubicBezTo>
                    <a:pt x="160" y="815"/>
                    <a:pt x="867" y="815"/>
                    <a:pt x="867" y="815"/>
                  </a:cubicBezTo>
                  <a:cubicBezTo>
                    <a:pt x="819" y="863"/>
                    <a:pt x="819" y="863"/>
                    <a:pt x="819" y="863"/>
                  </a:cubicBezTo>
                  <a:cubicBezTo>
                    <a:pt x="798" y="883"/>
                    <a:pt x="798" y="917"/>
                    <a:pt x="819" y="938"/>
                  </a:cubicBezTo>
                  <a:cubicBezTo>
                    <a:pt x="839" y="958"/>
                    <a:pt x="873" y="958"/>
                    <a:pt x="894" y="938"/>
                  </a:cubicBezTo>
                  <a:cubicBezTo>
                    <a:pt x="894" y="938"/>
                    <a:pt x="1268" y="623"/>
                    <a:pt x="1268" y="479"/>
                  </a:cubicBezTo>
                  <a:cubicBezTo>
                    <a:pt x="1268" y="335"/>
                    <a:pt x="894" y="21"/>
                    <a:pt x="894" y="21"/>
                  </a:cubicBezTo>
                  <a:close/>
                </a:path>
              </a:pathLst>
            </a:custGeom>
            <a:ln w="14288" cap="flat">
              <a:solidFill>
                <a:srgbClr val="005188"/>
              </a:solidFill>
              <a:prstDash val="solid"/>
              <a:miter lim="800000"/>
            </a:ln>
          </p:spPr>
          <p:txBody>
            <a:bodyPr vert="horz" wrap="square" lIns="91440" tIns="45720" rIns="91440" bIns="45720" numCol="1" anchor="t" anchorCtr="0" compatLnSpc="1"/>
            <a:lstStyle/>
            <a:p>
              <a:endParaRPr lang="zh-CN" altLang="en-US"/>
            </a:p>
          </p:txBody>
        </p:sp>
        <p:sp>
          <p:nvSpPr>
            <p:cNvPr id="22" name="Freeform 12"/>
            <p:cNvSpPr>
              <a:spLocks noEditPoints="1"/>
            </p:cNvSpPr>
            <p:nvPr/>
          </p:nvSpPr>
          <p:spPr bwMode="auto">
            <a:xfrm>
              <a:off x="2341" y="1163"/>
              <a:ext cx="3003" cy="2139"/>
            </a:xfrm>
            <a:custGeom>
              <a:avLst/>
              <a:gdLst>
                <a:gd name="T0" fmla="*/ 860 w 1268"/>
                <a:gd name="T1" fmla="*/ 82 h 903"/>
                <a:gd name="T2" fmla="*/ 867 w 1268"/>
                <a:gd name="T3" fmla="*/ 82 h 903"/>
                <a:gd name="T4" fmla="*/ 819 w 1268"/>
                <a:gd name="T5" fmla="*/ 34 h 903"/>
                <a:gd name="T6" fmla="*/ 811 w 1268"/>
                <a:gd name="T7" fmla="*/ 23 h 903"/>
                <a:gd name="T8" fmla="*/ 810 w 1268"/>
                <a:gd name="T9" fmla="*/ 22 h 903"/>
                <a:gd name="T10" fmla="*/ 803 w 1268"/>
                <a:gd name="T11" fmla="*/ 0 h 903"/>
                <a:gd name="T12" fmla="*/ 803 w 1268"/>
                <a:gd name="T13" fmla="*/ 0 h 903"/>
                <a:gd name="T14" fmla="*/ 803 w 1268"/>
                <a:gd name="T15" fmla="*/ 0 h 903"/>
                <a:gd name="T16" fmla="*/ 819 w 1268"/>
                <a:gd name="T17" fmla="*/ 41 h 903"/>
                <a:gd name="T18" fmla="*/ 860 w 1268"/>
                <a:gd name="T19" fmla="*/ 82 h 903"/>
                <a:gd name="T20" fmla="*/ 867 w 1268"/>
                <a:gd name="T21" fmla="*/ 753 h 903"/>
                <a:gd name="T22" fmla="*/ 0 w 1268"/>
                <a:gd name="T23" fmla="*/ 753 h 903"/>
                <a:gd name="T24" fmla="*/ 0 w 1268"/>
                <a:gd name="T25" fmla="*/ 760 h 903"/>
                <a:gd name="T26" fmla="*/ 860 w 1268"/>
                <a:gd name="T27" fmla="*/ 760 h 903"/>
                <a:gd name="T28" fmla="*/ 867 w 1268"/>
                <a:gd name="T29" fmla="*/ 753 h 903"/>
                <a:gd name="T30" fmla="*/ 1268 w 1268"/>
                <a:gd name="T31" fmla="*/ 421 h 903"/>
                <a:gd name="T32" fmla="*/ 894 w 1268"/>
                <a:gd name="T33" fmla="*/ 876 h 903"/>
                <a:gd name="T34" fmla="*/ 819 w 1268"/>
                <a:gd name="T35" fmla="*/ 876 h 903"/>
                <a:gd name="T36" fmla="*/ 803 w 1268"/>
                <a:gd name="T37" fmla="*/ 842 h 903"/>
                <a:gd name="T38" fmla="*/ 819 w 1268"/>
                <a:gd name="T39" fmla="*/ 882 h 903"/>
                <a:gd name="T40" fmla="*/ 894 w 1268"/>
                <a:gd name="T41" fmla="*/ 882 h 903"/>
                <a:gd name="T42" fmla="*/ 1268 w 1268"/>
                <a:gd name="T43" fmla="*/ 424 h 903"/>
                <a:gd name="T44" fmla="*/ 1268 w 1268"/>
                <a:gd name="T45" fmla="*/ 421 h 9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68" h="903">
                  <a:moveTo>
                    <a:pt x="860" y="82"/>
                  </a:moveTo>
                  <a:cubicBezTo>
                    <a:pt x="864" y="82"/>
                    <a:pt x="867" y="82"/>
                    <a:pt x="867" y="82"/>
                  </a:cubicBezTo>
                  <a:cubicBezTo>
                    <a:pt x="819" y="34"/>
                    <a:pt x="819" y="34"/>
                    <a:pt x="819" y="34"/>
                  </a:cubicBezTo>
                  <a:cubicBezTo>
                    <a:pt x="815" y="31"/>
                    <a:pt x="813" y="27"/>
                    <a:pt x="811" y="23"/>
                  </a:cubicBezTo>
                  <a:cubicBezTo>
                    <a:pt x="810" y="23"/>
                    <a:pt x="810" y="23"/>
                    <a:pt x="810" y="22"/>
                  </a:cubicBezTo>
                  <a:cubicBezTo>
                    <a:pt x="806" y="15"/>
                    <a:pt x="804" y="8"/>
                    <a:pt x="803" y="0"/>
                  </a:cubicBezTo>
                  <a:cubicBezTo>
                    <a:pt x="803" y="0"/>
                    <a:pt x="803" y="0"/>
                    <a:pt x="803" y="0"/>
                  </a:cubicBezTo>
                  <a:cubicBezTo>
                    <a:pt x="803" y="0"/>
                    <a:pt x="803" y="0"/>
                    <a:pt x="803" y="0"/>
                  </a:cubicBezTo>
                  <a:cubicBezTo>
                    <a:pt x="802" y="14"/>
                    <a:pt x="807" y="29"/>
                    <a:pt x="819" y="41"/>
                  </a:cubicBezTo>
                  <a:lnTo>
                    <a:pt x="860" y="82"/>
                  </a:lnTo>
                  <a:close/>
                  <a:moveTo>
                    <a:pt x="867" y="753"/>
                  </a:moveTo>
                  <a:cubicBezTo>
                    <a:pt x="867" y="753"/>
                    <a:pt x="160" y="753"/>
                    <a:pt x="0" y="753"/>
                  </a:cubicBezTo>
                  <a:cubicBezTo>
                    <a:pt x="0" y="760"/>
                    <a:pt x="0" y="760"/>
                    <a:pt x="0" y="760"/>
                  </a:cubicBezTo>
                  <a:cubicBezTo>
                    <a:pt x="860" y="760"/>
                    <a:pt x="860" y="760"/>
                    <a:pt x="860" y="760"/>
                  </a:cubicBezTo>
                  <a:lnTo>
                    <a:pt x="867" y="753"/>
                  </a:lnTo>
                  <a:close/>
                  <a:moveTo>
                    <a:pt x="1268" y="421"/>
                  </a:moveTo>
                  <a:cubicBezTo>
                    <a:pt x="1263" y="566"/>
                    <a:pt x="894" y="876"/>
                    <a:pt x="894" y="876"/>
                  </a:cubicBezTo>
                  <a:cubicBezTo>
                    <a:pt x="873" y="896"/>
                    <a:pt x="839" y="896"/>
                    <a:pt x="819" y="876"/>
                  </a:cubicBezTo>
                  <a:cubicBezTo>
                    <a:pt x="809" y="866"/>
                    <a:pt x="804" y="854"/>
                    <a:pt x="803" y="842"/>
                  </a:cubicBezTo>
                  <a:cubicBezTo>
                    <a:pt x="802" y="856"/>
                    <a:pt x="807" y="871"/>
                    <a:pt x="819" y="882"/>
                  </a:cubicBezTo>
                  <a:cubicBezTo>
                    <a:pt x="839" y="903"/>
                    <a:pt x="873" y="903"/>
                    <a:pt x="894" y="882"/>
                  </a:cubicBezTo>
                  <a:cubicBezTo>
                    <a:pt x="894" y="882"/>
                    <a:pt x="1268" y="568"/>
                    <a:pt x="1268" y="424"/>
                  </a:cubicBezTo>
                  <a:cubicBezTo>
                    <a:pt x="1268" y="423"/>
                    <a:pt x="1268" y="422"/>
                    <a:pt x="1268" y="421"/>
                  </a:cubicBezTo>
                  <a:close/>
                </a:path>
              </a:pathLst>
            </a:custGeom>
            <a:grpFill/>
            <a:ln w="14288" cap="flat">
              <a:solidFill>
                <a:srgbClr val="005188"/>
              </a:solidFill>
              <a:prstDash val="solid"/>
              <a:miter lim="800000"/>
            </a:ln>
          </p:spPr>
          <p:txBody>
            <a:bodyPr vert="horz" wrap="square" lIns="91440" tIns="45720" rIns="91440" bIns="45720" numCol="1" anchor="t" anchorCtr="0" compatLnSpc="1"/>
            <a:lstStyle/>
            <a:p>
              <a:endParaRPr lang="zh-CN" altLang="en-US"/>
            </a:p>
          </p:txBody>
        </p:sp>
        <p:sp>
          <p:nvSpPr>
            <p:cNvPr id="23" name="Freeform 13"/>
            <p:cNvSpPr/>
            <p:nvPr/>
          </p:nvSpPr>
          <p:spPr bwMode="auto">
            <a:xfrm>
              <a:off x="2341" y="1016"/>
              <a:ext cx="3003" cy="2269"/>
            </a:xfrm>
            <a:custGeom>
              <a:avLst/>
              <a:gdLst>
                <a:gd name="T0" fmla="*/ 894 w 1268"/>
                <a:gd name="T1" fmla="*/ 21 h 958"/>
                <a:gd name="T2" fmla="*/ 819 w 1268"/>
                <a:gd name="T3" fmla="*/ 21 h 958"/>
                <a:gd name="T4" fmla="*/ 819 w 1268"/>
                <a:gd name="T5" fmla="*/ 96 h 958"/>
                <a:gd name="T6" fmla="*/ 867 w 1268"/>
                <a:gd name="T7" fmla="*/ 144 h 958"/>
                <a:gd name="T8" fmla="*/ 0 w 1268"/>
                <a:gd name="T9" fmla="*/ 144 h 958"/>
                <a:gd name="T10" fmla="*/ 0 w 1268"/>
                <a:gd name="T11" fmla="*/ 815 h 958"/>
                <a:gd name="T12" fmla="*/ 867 w 1268"/>
                <a:gd name="T13" fmla="*/ 815 h 958"/>
                <a:gd name="T14" fmla="*/ 819 w 1268"/>
                <a:gd name="T15" fmla="*/ 863 h 958"/>
                <a:gd name="T16" fmla="*/ 819 w 1268"/>
                <a:gd name="T17" fmla="*/ 938 h 958"/>
                <a:gd name="T18" fmla="*/ 894 w 1268"/>
                <a:gd name="T19" fmla="*/ 938 h 958"/>
                <a:gd name="T20" fmla="*/ 1268 w 1268"/>
                <a:gd name="T21" fmla="*/ 479 h 958"/>
                <a:gd name="T22" fmla="*/ 894 w 1268"/>
                <a:gd name="T23" fmla="*/ 21 h 9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68" h="958">
                  <a:moveTo>
                    <a:pt x="894" y="21"/>
                  </a:moveTo>
                  <a:cubicBezTo>
                    <a:pt x="873" y="0"/>
                    <a:pt x="839" y="0"/>
                    <a:pt x="819" y="21"/>
                  </a:cubicBezTo>
                  <a:cubicBezTo>
                    <a:pt x="798" y="42"/>
                    <a:pt x="798" y="75"/>
                    <a:pt x="819" y="96"/>
                  </a:cubicBezTo>
                  <a:cubicBezTo>
                    <a:pt x="867" y="144"/>
                    <a:pt x="867" y="144"/>
                    <a:pt x="867" y="144"/>
                  </a:cubicBezTo>
                  <a:cubicBezTo>
                    <a:pt x="867" y="144"/>
                    <a:pt x="160" y="144"/>
                    <a:pt x="0" y="144"/>
                  </a:cubicBezTo>
                  <a:cubicBezTo>
                    <a:pt x="0" y="815"/>
                    <a:pt x="0" y="815"/>
                    <a:pt x="0" y="815"/>
                  </a:cubicBezTo>
                  <a:cubicBezTo>
                    <a:pt x="160" y="815"/>
                    <a:pt x="867" y="815"/>
                    <a:pt x="867" y="815"/>
                  </a:cubicBezTo>
                  <a:cubicBezTo>
                    <a:pt x="819" y="863"/>
                    <a:pt x="819" y="863"/>
                    <a:pt x="819" y="863"/>
                  </a:cubicBezTo>
                  <a:cubicBezTo>
                    <a:pt x="798" y="883"/>
                    <a:pt x="798" y="917"/>
                    <a:pt x="819" y="938"/>
                  </a:cubicBezTo>
                  <a:cubicBezTo>
                    <a:pt x="839" y="958"/>
                    <a:pt x="873" y="958"/>
                    <a:pt x="894" y="938"/>
                  </a:cubicBezTo>
                  <a:cubicBezTo>
                    <a:pt x="894" y="938"/>
                    <a:pt x="1268" y="623"/>
                    <a:pt x="1268" y="479"/>
                  </a:cubicBezTo>
                  <a:cubicBezTo>
                    <a:pt x="1268" y="335"/>
                    <a:pt x="894" y="21"/>
                    <a:pt x="894" y="21"/>
                  </a:cubicBezTo>
                  <a:close/>
                </a:path>
              </a:pathLst>
            </a:custGeom>
            <a:grpFill/>
            <a:ln w="14288" cap="flat">
              <a:solidFill>
                <a:srgbClr val="005188"/>
              </a:solidFill>
              <a:prstDash val="solid"/>
              <a:miter lim="800000"/>
            </a:ln>
          </p:spPr>
          <p:txBody>
            <a:bodyPr vert="horz" wrap="square" lIns="91440" tIns="45720" rIns="91440" bIns="45720" numCol="1" anchor="t" anchorCtr="0" compatLnSpc="1"/>
            <a:lstStyle/>
            <a:p>
              <a:endParaRPr lang="zh-CN" altLang="en-US"/>
            </a:p>
          </p:txBody>
        </p:sp>
      </p:grpSp>
      <p:sp>
        <p:nvSpPr>
          <p:cNvPr id="24" name="Rectangle 47"/>
          <p:cNvSpPr/>
          <p:nvPr/>
        </p:nvSpPr>
        <p:spPr>
          <a:xfrm>
            <a:off x="2544340" y="3157485"/>
            <a:ext cx="928139" cy="369332"/>
          </a:xfrm>
          <a:prstGeom prst="rect">
            <a:avLst/>
          </a:prstGeom>
        </p:spPr>
        <p:txBody>
          <a:bodyPr wrap="none" lIns="0" tIns="0" rIns="0" bIns="0">
            <a:spAutoFit/>
          </a:bodyPr>
          <a:lstStyle/>
          <a:p>
            <a:pPr algn="r"/>
            <a:r>
              <a:rPr lang="zh-CN" altLang="en-US" sz="2400" b="1" dirty="0" smtClean="0">
                <a:solidFill>
                  <a:srgbClr val="005188"/>
                </a:solidFill>
                <a:latin typeface="方正清刻本悦宋简体" panose="02000000000000000000" pitchFamily="2" charset="-122"/>
                <a:ea typeface="方正清刻本悦宋简体" panose="02000000000000000000" pitchFamily="2" charset="-122"/>
                <a:cs typeface="Arial" pitchFamily="34" charset="0"/>
              </a:rPr>
              <a:t>小标题</a:t>
            </a:r>
            <a:endParaRPr lang="en-US" sz="2400" b="1" dirty="0" smtClean="0">
              <a:solidFill>
                <a:srgbClr val="005188"/>
              </a:solidFill>
              <a:latin typeface="方正清刻本悦宋简体" panose="02000000000000000000" pitchFamily="2" charset="-122"/>
              <a:ea typeface="方正清刻本悦宋简体" panose="02000000000000000000" pitchFamily="2" charset="-122"/>
              <a:cs typeface="Arial" pitchFamily="34" charset="0"/>
            </a:endParaRPr>
          </a:p>
        </p:txBody>
      </p:sp>
      <p:sp>
        <p:nvSpPr>
          <p:cNvPr id="25" name="Rectangle 47"/>
          <p:cNvSpPr/>
          <p:nvPr/>
        </p:nvSpPr>
        <p:spPr>
          <a:xfrm>
            <a:off x="4866782" y="3143590"/>
            <a:ext cx="928139" cy="369332"/>
          </a:xfrm>
          <a:prstGeom prst="rect">
            <a:avLst/>
          </a:prstGeom>
        </p:spPr>
        <p:txBody>
          <a:bodyPr wrap="none" lIns="0" tIns="0" rIns="0" bIns="0">
            <a:spAutoFit/>
          </a:bodyPr>
          <a:lstStyle/>
          <a:p>
            <a:pPr algn="r"/>
            <a:r>
              <a:rPr lang="zh-CN" altLang="en-US" sz="2400" b="1" dirty="0" smtClean="0">
                <a:solidFill>
                  <a:srgbClr val="005188"/>
                </a:solidFill>
                <a:latin typeface="方正清刻本悦宋简体" panose="02000000000000000000" pitchFamily="2" charset="-122"/>
                <a:ea typeface="方正清刻本悦宋简体" panose="02000000000000000000" pitchFamily="2" charset="-122"/>
                <a:cs typeface="Arial" pitchFamily="34" charset="0"/>
              </a:rPr>
              <a:t>小标题</a:t>
            </a:r>
            <a:endParaRPr lang="en-US" sz="2400" b="1" dirty="0" smtClean="0">
              <a:solidFill>
                <a:srgbClr val="005188"/>
              </a:solidFill>
              <a:latin typeface="方正清刻本悦宋简体" panose="02000000000000000000" pitchFamily="2" charset="-122"/>
              <a:ea typeface="方正清刻本悦宋简体" panose="02000000000000000000" pitchFamily="2" charset="-122"/>
              <a:cs typeface="Arial" pitchFamily="34" charset="0"/>
            </a:endParaRPr>
          </a:p>
        </p:txBody>
      </p:sp>
      <p:sp>
        <p:nvSpPr>
          <p:cNvPr id="26" name="Rectangle 47"/>
          <p:cNvSpPr/>
          <p:nvPr/>
        </p:nvSpPr>
        <p:spPr>
          <a:xfrm>
            <a:off x="6842839" y="3143590"/>
            <a:ext cx="928139" cy="369332"/>
          </a:xfrm>
          <a:prstGeom prst="rect">
            <a:avLst/>
          </a:prstGeom>
        </p:spPr>
        <p:txBody>
          <a:bodyPr wrap="none" lIns="0" tIns="0" rIns="0" bIns="0">
            <a:spAutoFit/>
          </a:bodyPr>
          <a:lstStyle/>
          <a:p>
            <a:pPr algn="r"/>
            <a:r>
              <a:rPr lang="zh-CN" altLang="en-US" sz="2400" b="1" dirty="0" smtClean="0">
                <a:solidFill>
                  <a:srgbClr val="005188"/>
                </a:solidFill>
                <a:latin typeface="方正清刻本悦宋简体" panose="02000000000000000000" pitchFamily="2" charset="-122"/>
                <a:ea typeface="方正清刻本悦宋简体" panose="02000000000000000000" pitchFamily="2" charset="-122"/>
                <a:cs typeface="Arial" pitchFamily="34" charset="0"/>
              </a:rPr>
              <a:t>小标题</a:t>
            </a:r>
            <a:endParaRPr lang="en-US" sz="2400" b="1" dirty="0" smtClean="0">
              <a:solidFill>
                <a:srgbClr val="005188"/>
              </a:solidFill>
              <a:latin typeface="方正清刻本悦宋简体" panose="02000000000000000000" pitchFamily="2" charset="-122"/>
              <a:ea typeface="方正清刻本悦宋简体" panose="02000000000000000000" pitchFamily="2" charset="-122"/>
              <a:cs typeface="Arial" pitchFamily="34" charset="0"/>
            </a:endParaRPr>
          </a:p>
        </p:txBody>
      </p:sp>
      <p:sp>
        <p:nvSpPr>
          <p:cNvPr id="27" name="Rectangle 47"/>
          <p:cNvSpPr/>
          <p:nvPr/>
        </p:nvSpPr>
        <p:spPr>
          <a:xfrm>
            <a:off x="8885933" y="3143590"/>
            <a:ext cx="928139" cy="369332"/>
          </a:xfrm>
          <a:prstGeom prst="rect">
            <a:avLst/>
          </a:prstGeom>
        </p:spPr>
        <p:txBody>
          <a:bodyPr wrap="none" lIns="0" tIns="0" rIns="0" bIns="0">
            <a:spAutoFit/>
          </a:bodyPr>
          <a:lstStyle/>
          <a:p>
            <a:pPr algn="r"/>
            <a:r>
              <a:rPr lang="zh-CN" altLang="en-US" sz="2400" b="1" dirty="0" smtClean="0">
                <a:solidFill>
                  <a:srgbClr val="005188"/>
                </a:solidFill>
                <a:latin typeface="方正清刻本悦宋简体" panose="02000000000000000000" pitchFamily="2" charset="-122"/>
                <a:ea typeface="方正清刻本悦宋简体" panose="02000000000000000000" pitchFamily="2" charset="-122"/>
                <a:cs typeface="Arial" pitchFamily="34" charset="0"/>
              </a:rPr>
              <a:t>小标题</a:t>
            </a:r>
            <a:endParaRPr lang="en-US" sz="2400" b="1" dirty="0" smtClean="0">
              <a:solidFill>
                <a:srgbClr val="005188"/>
              </a:solidFill>
              <a:latin typeface="方正清刻本悦宋简体" panose="02000000000000000000" pitchFamily="2" charset="-122"/>
              <a:ea typeface="方正清刻本悦宋简体" panose="02000000000000000000" pitchFamily="2" charset="-122"/>
              <a:cs typeface="Arial" pitchFamily="34" charset="0"/>
            </a:endParaRPr>
          </a:p>
        </p:txBody>
      </p:sp>
      <p:sp>
        <p:nvSpPr>
          <p:cNvPr id="28" name="文本框 7"/>
          <p:cNvSpPr txBox="1">
            <a:spLocks noChangeArrowheads="1"/>
          </p:cNvSpPr>
          <p:nvPr/>
        </p:nvSpPr>
        <p:spPr bwMode="auto">
          <a:xfrm>
            <a:off x="1574249" y="4628348"/>
            <a:ext cx="2223027"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a:lnSpc>
                <a:spcPct val="100000"/>
              </a:lnSpc>
              <a:spcBef>
                <a:spcPct val="0"/>
              </a:spcBef>
              <a:buNone/>
            </a:pPr>
            <a:r>
              <a:rPr lang="zh-CN" altLang="en-US" sz="14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sym typeface="微软雅黑" pitchFamily="34" charset="-122"/>
              </a:rPr>
              <a:t>在此录入上述图表的描述说明，在此录入上述图表的综合描述说明。</a:t>
            </a:r>
          </a:p>
        </p:txBody>
      </p:sp>
      <p:sp>
        <p:nvSpPr>
          <p:cNvPr id="29" name="文本框 7"/>
          <p:cNvSpPr txBox="1">
            <a:spLocks noChangeArrowheads="1"/>
          </p:cNvSpPr>
          <p:nvPr/>
        </p:nvSpPr>
        <p:spPr bwMode="auto">
          <a:xfrm>
            <a:off x="3968092" y="4646523"/>
            <a:ext cx="2157118"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a:lnSpc>
                <a:spcPct val="100000"/>
              </a:lnSpc>
              <a:spcBef>
                <a:spcPct val="0"/>
              </a:spcBef>
              <a:buNone/>
            </a:pPr>
            <a:r>
              <a:rPr lang="zh-CN" altLang="en-US" sz="14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sym typeface="微软雅黑" pitchFamily="34" charset="-122"/>
              </a:rPr>
              <a:t>在此录入上述图表的描述说明，在此录入上述图表的综合描述说明。</a:t>
            </a:r>
          </a:p>
        </p:txBody>
      </p:sp>
      <p:sp>
        <p:nvSpPr>
          <p:cNvPr id="30" name="文本框 7"/>
          <p:cNvSpPr txBox="1">
            <a:spLocks noChangeArrowheads="1"/>
          </p:cNvSpPr>
          <p:nvPr/>
        </p:nvSpPr>
        <p:spPr bwMode="auto">
          <a:xfrm>
            <a:off x="6197006" y="4631908"/>
            <a:ext cx="2238045"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a:lnSpc>
                <a:spcPct val="100000"/>
              </a:lnSpc>
              <a:spcBef>
                <a:spcPct val="0"/>
              </a:spcBef>
              <a:buNone/>
            </a:pPr>
            <a:r>
              <a:rPr lang="zh-CN" altLang="en-US" sz="14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sym typeface="微软雅黑" pitchFamily="34" charset="-122"/>
              </a:rPr>
              <a:t>在此录入上述图表的描述说明，在此录入上述图表的综合描述说明。</a:t>
            </a:r>
          </a:p>
        </p:txBody>
      </p:sp>
      <p:sp>
        <p:nvSpPr>
          <p:cNvPr id="31" name="文本框 7"/>
          <p:cNvSpPr txBox="1">
            <a:spLocks noChangeArrowheads="1"/>
          </p:cNvSpPr>
          <p:nvPr/>
        </p:nvSpPr>
        <p:spPr bwMode="auto">
          <a:xfrm>
            <a:off x="8485011" y="4646523"/>
            <a:ext cx="2243348"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a:lnSpc>
                <a:spcPct val="100000"/>
              </a:lnSpc>
              <a:spcBef>
                <a:spcPct val="0"/>
              </a:spcBef>
              <a:buNone/>
            </a:pPr>
            <a:r>
              <a:rPr lang="zh-CN" altLang="en-US" sz="14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sym typeface="微软雅黑" pitchFamily="34" charset="-122"/>
              </a:rPr>
              <a:t>在此录入上述图表的描述说明，在此录入上述图表的综合描述说明。</a:t>
            </a:r>
          </a:p>
        </p:txBody>
      </p:sp>
    </p:spTree>
    <p:extLst>
      <p:ext uri="{BB962C8B-B14F-4D97-AF65-F5344CB8AC3E}">
        <p14:creationId xmlns:p14="http://schemas.microsoft.com/office/powerpoint/2010/main" val="113758919"/>
      </p:ext>
    </p:extLst>
  </p:cSld>
  <p:clrMapOvr>
    <a:masterClrMapping/>
  </p:clrMapOvr>
  <mc:AlternateContent xmlns:mc="http://schemas.openxmlformats.org/markup-compatibility/2006" xmlns:p14="http://schemas.microsoft.com/office/powerpoint/2010/main">
    <mc:Choice Requires="p14">
      <p:transition spd="slow" p14:dur="1400" advTm="0">
        <p14:doors dir="vert"/>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iterate type="lt">
                                    <p:tmPct val="10000"/>
                                  </p:iterate>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par>
                          <p:cTn id="9" fill="hold">
                            <p:stCondLst>
                              <p:cond delay="650"/>
                            </p:stCondLst>
                            <p:childTnLst>
                              <p:par>
                                <p:cTn id="10" presetID="2" presetClass="entr" presetSubtype="2" decel="100000" fill="hold" grpId="0" nodeType="afterEffect">
                                  <p:stCondLst>
                                    <p:cond delay="0"/>
                                  </p:stCondLst>
                                  <p:iterate type="lt">
                                    <p:tmPct val="10000"/>
                                  </p:iterate>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par>
                          <p:cTn id="14" fill="hold">
                            <p:stCondLst>
                              <p:cond delay="1300"/>
                            </p:stCondLst>
                            <p:childTnLst>
                              <p:par>
                                <p:cTn id="15" presetID="2" presetClass="entr" presetSubtype="8" decel="100000"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fill="hold"/>
                                        <p:tgtEl>
                                          <p:spTgt spid="4"/>
                                        </p:tgtEl>
                                        <p:attrNameLst>
                                          <p:attrName>ppt_x</p:attrName>
                                        </p:attrNameLst>
                                      </p:cBhvr>
                                      <p:tavLst>
                                        <p:tav tm="0">
                                          <p:val>
                                            <p:strVal val="0-#ppt_w/2"/>
                                          </p:val>
                                        </p:tav>
                                        <p:tav tm="100000">
                                          <p:val>
                                            <p:strVal val="#ppt_x"/>
                                          </p:val>
                                        </p:tav>
                                      </p:tavLst>
                                    </p:anim>
                                    <p:anim calcmode="lin" valueType="num">
                                      <p:cBhvr additive="base">
                                        <p:cTn id="18" dur="500" fill="hold"/>
                                        <p:tgtEl>
                                          <p:spTgt spid="4"/>
                                        </p:tgtEl>
                                        <p:attrNameLst>
                                          <p:attrName>ppt_y</p:attrName>
                                        </p:attrNameLst>
                                      </p:cBhvr>
                                      <p:tavLst>
                                        <p:tav tm="0">
                                          <p:val>
                                            <p:strVal val="#ppt_y"/>
                                          </p:val>
                                        </p:tav>
                                        <p:tav tm="100000">
                                          <p:val>
                                            <p:strVal val="#ppt_y"/>
                                          </p:val>
                                        </p:tav>
                                      </p:tavLst>
                                    </p:anim>
                                  </p:childTnLst>
                                </p:cTn>
                              </p:par>
                            </p:childTnLst>
                          </p:cTn>
                        </p:par>
                        <p:par>
                          <p:cTn id="19" fill="hold">
                            <p:stCondLst>
                              <p:cond delay="1800"/>
                            </p:stCondLst>
                            <p:childTnLst>
                              <p:par>
                                <p:cTn id="20" presetID="2" presetClass="entr" presetSubtype="8" decel="100000" fill="hold" nodeType="after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additive="base">
                                        <p:cTn id="22" dur="500" fill="hold"/>
                                        <p:tgtEl>
                                          <p:spTgt spid="9"/>
                                        </p:tgtEl>
                                        <p:attrNameLst>
                                          <p:attrName>ppt_x</p:attrName>
                                        </p:attrNameLst>
                                      </p:cBhvr>
                                      <p:tavLst>
                                        <p:tav tm="0">
                                          <p:val>
                                            <p:strVal val="0-#ppt_w/2"/>
                                          </p:val>
                                        </p:tav>
                                        <p:tav tm="100000">
                                          <p:val>
                                            <p:strVal val="#ppt_x"/>
                                          </p:val>
                                        </p:tav>
                                      </p:tavLst>
                                    </p:anim>
                                    <p:anim calcmode="lin" valueType="num">
                                      <p:cBhvr additive="base">
                                        <p:cTn id="23" dur="500" fill="hold"/>
                                        <p:tgtEl>
                                          <p:spTgt spid="9"/>
                                        </p:tgtEl>
                                        <p:attrNameLst>
                                          <p:attrName>ppt_y</p:attrName>
                                        </p:attrNameLst>
                                      </p:cBhvr>
                                      <p:tavLst>
                                        <p:tav tm="0">
                                          <p:val>
                                            <p:strVal val="#ppt_y"/>
                                          </p:val>
                                        </p:tav>
                                        <p:tav tm="100000">
                                          <p:val>
                                            <p:strVal val="#ppt_y"/>
                                          </p:val>
                                        </p:tav>
                                      </p:tavLst>
                                    </p:anim>
                                  </p:childTnLst>
                                </p:cTn>
                              </p:par>
                            </p:childTnLst>
                          </p:cTn>
                        </p:par>
                        <p:par>
                          <p:cTn id="24" fill="hold">
                            <p:stCondLst>
                              <p:cond delay="2300"/>
                            </p:stCondLst>
                            <p:childTnLst>
                              <p:par>
                                <p:cTn id="25" presetID="2" presetClass="entr" presetSubtype="8" decel="100000" fill="hold" nodeType="afterEffect">
                                  <p:stCondLst>
                                    <p:cond delay="0"/>
                                  </p:stCondLst>
                                  <p:childTnLst>
                                    <p:set>
                                      <p:cBhvr>
                                        <p:cTn id="26" dur="1" fill="hold">
                                          <p:stCondLst>
                                            <p:cond delay="0"/>
                                          </p:stCondLst>
                                        </p:cTn>
                                        <p:tgtEl>
                                          <p:spTgt spid="14"/>
                                        </p:tgtEl>
                                        <p:attrNameLst>
                                          <p:attrName>style.visibility</p:attrName>
                                        </p:attrNameLst>
                                      </p:cBhvr>
                                      <p:to>
                                        <p:strVal val="visible"/>
                                      </p:to>
                                    </p:set>
                                    <p:anim calcmode="lin" valueType="num">
                                      <p:cBhvr additive="base">
                                        <p:cTn id="27" dur="500" fill="hold"/>
                                        <p:tgtEl>
                                          <p:spTgt spid="14"/>
                                        </p:tgtEl>
                                        <p:attrNameLst>
                                          <p:attrName>ppt_x</p:attrName>
                                        </p:attrNameLst>
                                      </p:cBhvr>
                                      <p:tavLst>
                                        <p:tav tm="0">
                                          <p:val>
                                            <p:strVal val="0-#ppt_w/2"/>
                                          </p:val>
                                        </p:tav>
                                        <p:tav tm="100000">
                                          <p:val>
                                            <p:strVal val="#ppt_x"/>
                                          </p:val>
                                        </p:tav>
                                      </p:tavLst>
                                    </p:anim>
                                    <p:anim calcmode="lin" valueType="num">
                                      <p:cBhvr additive="base">
                                        <p:cTn id="28" dur="500" fill="hold"/>
                                        <p:tgtEl>
                                          <p:spTgt spid="14"/>
                                        </p:tgtEl>
                                        <p:attrNameLst>
                                          <p:attrName>ppt_y</p:attrName>
                                        </p:attrNameLst>
                                      </p:cBhvr>
                                      <p:tavLst>
                                        <p:tav tm="0">
                                          <p:val>
                                            <p:strVal val="#ppt_y"/>
                                          </p:val>
                                        </p:tav>
                                        <p:tav tm="100000">
                                          <p:val>
                                            <p:strVal val="#ppt_y"/>
                                          </p:val>
                                        </p:tav>
                                      </p:tavLst>
                                    </p:anim>
                                  </p:childTnLst>
                                </p:cTn>
                              </p:par>
                            </p:childTnLst>
                          </p:cTn>
                        </p:par>
                        <p:par>
                          <p:cTn id="29" fill="hold">
                            <p:stCondLst>
                              <p:cond delay="2800"/>
                            </p:stCondLst>
                            <p:childTnLst>
                              <p:par>
                                <p:cTn id="30" presetID="2" presetClass="entr" presetSubtype="8" decel="100000" fill="hold" nodeType="afterEffect">
                                  <p:stCondLst>
                                    <p:cond delay="0"/>
                                  </p:stCondLst>
                                  <p:childTnLst>
                                    <p:set>
                                      <p:cBhvr>
                                        <p:cTn id="31" dur="1" fill="hold">
                                          <p:stCondLst>
                                            <p:cond delay="0"/>
                                          </p:stCondLst>
                                        </p:cTn>
                                        <p:tgtEl>
                                          <p:spTgt spid="19"/>
                                        </p:tgtEl>
                                        <p:attrNameLst>
                                          <p:attrName>style.visibility</p:attrName>
                                        </p:attrNameLst>
                                      </p:cBhvr>
                                      <p:to>
                                        <p:strVal val="visible"/>
                                      </p:to>
                                    </p:set>
                                    <p:anim calcmode="lin" valueType="num">
                                      <p:cBhvr additive="base">
                                        <p:cTn id="32" dur="500" fill="hold"/>
                                        <p:tgtEl>
                                          <p:spTgt spid="19"/>
                                        </p:tgtEl>
                                        <p:attrNameLst>
                                          <p:attrName>ppt_x</p:attrName>
                                        </p:attrNameLst>
                                      </p:cBhvr>
                                      <p:tavLst>
                                        <p:tav tm="0">
                                          <p:val>
                                            <p:strVal val="0-#ppt_w/2"/>
                                          </p:val>
                                        </p:tav>
                                        <p:tav tm="100000">
                                          <p:val>
                                            <p:strVal val="#ppt_x"/>
                                          </p:val>
                                        </p:tav>
                                      </p:tavLst>
                                    </p:anim>
                                    <p:anim calcmode="lin" valueType="num">
                                      <p:cBhvr additive="base">
                                        <p:cTn id="33" dur="500" fill="hold"/>
                                        <p:tgtEl>
                                          <p:spTgt spid="19"/>
                                        </p:tgtEl>
                                        <p:attrNameLst>
                                          <p:attrName>ppt_y</p:attrName>
                                        </p:attrNameLst>
                                      </p:cBhvr>
                                      <p:tavLst>
                                        <p:tav tm="0">
                                          <p:val>
                                            <p:strVal val="#ppt_y"/>
                                          </p:val>
                                        </p:tav>
                                        <p:tav tm="100000">
                                          <p:val>
                                            <p:strVal val="#ppt_y"/>
                                          </p:val>
                                        </p:tav>
                                      </p:tavLst>
                                    </p:anim>
                                  </p:childTnLst>
                                </p:cTn>
                              </p:par>
                            </p:childTnLst>
                          </p:cTn>
                        </p:par>
                        <p:par>
                          <p:cTn id="34" fill="hold">
                            <p:stCondLst>
                              <p:cond delay="3300"/>
                            </p:stCondLst>
                            <p:childTnLst>
                              <p:par>
                                <p:cTn id="35" presetID="53" presetClass="entr" presetSubtype="16" fill="hold" grpId="0" nodeType="afterEffect">
                                  <p:stCondLst>
                                    <p:cond delay="0"/>
                                  </p:stCondLst>
                                  <p:childTnLst>
                                    <p:set>
                                      <p:cBhvr>
                                        <p:cTn id="36" dur="1" fill="hold">
                                          <p:stCondLst>
                                            <p:cond delay="0"/>
                                          </p:stCondLst>
                                        </p:cTn>
                                        <p:tgtEl>
                                          <p:spTgt spid="24"/>
                                        </p:tgtEl>
                                        <p:attrNameLst>
                                          <p:attrName>style.visibility</p:attrName>
                                        </p:attrNameLst>
                                      </p:cBhvr>
                                      <p:to>
                                        <p:strVal val="visible"/>
                                      </p:to>
                                    </p:set>
                                    <p:anim calcmode="lin" valueType="num">
                                      <p:cBhvr>
                                        <p:cTn id="37" dur="500" fill="hold"/>
                                        <p:tgtEl>
                                          <p:spTgt spid="24"/>
                                        </p:tgtEl>
                                        <p:attrNameLst>
                                          <p:attrName>ppt_w</p:attrName>
                                        </p:attrNameLst>
                                      </p:cBhvr>
                                      <p:tavLst>
                                        <p:tav tm="0">
                                          <p:val>
                                            <p:fltVal val="0"/>
                                          </p:val>
                                        </p:tav>
                                        <p:tav tm="100000">
                                          <p:val>
                                            <p:strVal val="#ppt_w"/>
                                          </p:val>
                                        </p:tav>
                                      </p:tavLst>
                                    </p:anim>
                                    <p:anim calcmode="lin" valueType="num">
                                      <p:cBhvr>
                                        <p:cTn id="38" dur="500" fill="hold"/>
                                        <p:tgtEl>
                                          <p:spTgt spid="24"/>
                                        </p:tgtEl>
                                        <p:attrNameLst>
                                          <p:attrName>ppt_h</p:attrName>
                                        </p:attrNameLst>
                                      </p:cBhvr>
                                      <p:tavLst>
                                        <p:tav tm="0">
                                          <p:val>
                                            <p:fltVal val="0"/>
                                          </p:val>
                                        </p:tav>
                                        <p:tav tm="100000">
                                          <p:val>
                                            <p:strVal val="#ppt_h"/>
                                          </p:val>
                                        </p:tav>
                                      </p:tavLst>
                                    </p:anim>
                                    <p:animEffect transition="in" filter="fade">
                                      <p:cBhvr>
                                        <p:cTn id="39" dur="500"/>
                                        <p:tgtEl>
                                          <p:spTgt spid="24"/>
                                        </p:tgtEl>
                                      </p:cBhvr>
                                    </p:animEffect>
                                  </p:childTnLst>
                                </p:cTn>
                              </p:par>
                            </p:childTnLst>
                          </p:cTn>
                        </p:par>
                        <p:par>
                          <p:cTn id="40" fill="hold">
                            <p:stCondLst>
                              <p:cond delay="3800"/>
                            </p:stCondLst>
                            <p:childTnLst>
                              <p:par>
                                <p:cTn id="41" presetID="42" presetClass="entr" presetSubtype="0" fill="hold" grpId="0" nodeType="afterEffect">
                                  <p:stCondLst>
                                    <p:cond delay="0"/>
                                  </p:stCondLst>
                                  <p:childTnLst>
                                    <p:set>
                                      <p:cBhvr>
                                        <p:cTn id="42" dur="1" fill="hold">
                                          <p:stCondLst>
                                            <p:cond delay="0"/>
                                          </p:stCondLst>
                                        </p:cTn>
                                        <p:tgtEl>
                                          <p:spTgt spid="28"/>
                                        </p:tgtEl>
                                        <p:attrNameLst>
                                          <p:attrName>style.visibility</p:attrName>
                                        </p:attrNameLst>
                                      </p:cBhvr>
                                      <p:to>
                                        <p:strVal val="visible"/>
                                      </p:to>
                                    </p:set>
                                    <p:animEffect transition="in" filter="fade">
                                      <p:cBhvr>
                                        <p:cTn id="43" dur="500"/>
                                        <p:tgtEl>
                                          <p:spTgt spid="28"/>
                                        </p:tgtEl>
                                      </p:cBhvr>
                                    </p:animEffect>
                                    <p:anim calcmode="lin" valueType="num">
                                      <p:cBhvr>
                                        <p:cTn id="44" dur="500" fill="hold"/>
                                        <p:tgtEl>
                                          <p:spTgt spid="28"/>
                                        </p:tgtEl>
                                        <p:attrNameLst>
                                          <p:attrName>ppt_x</p:attrName>
                                        </p:attrNameLst>
                                      </p:cBhvr>
                                      <p:tavLst>
                                        <p:tav tm="0">
                                          <p:val>
                                            <p:strVal val="#ppt_x"/>
                                          </p:val>
                                        </p:tav>
                                        <p:tav tm="100000">
                                          <p:val>
                                            <p:strVal val="#ppt_x"/>
                                          </p:val>
                                        </p:tav>
                                      </p:tavLst>
                                    </p:anim>
                                    <p:anim calcmode="lin" valueType="num">
                                      <p:cBhvr>
                                        <p:cTn id="45" dur="500" fill="hold"/>
                                        <p:tgtEl>
                                          <p:spTgt spid="28"/>
                                        </p:tgtEl>
                                        <p:attrNameLst>
                                          <p:attrName>ppt_y</p:attrName>
                                        </p:attrNameLst>
                                      </p:cBhvr>
                                      <p:tavLst>
                                        <p:tav tm="0">
                                          <p:val>
                                            <p:strVal val="#ppt_y+.1"/>
                                          </p:val>
                                        </p:tav>
                                        <p:tav tm="100000">
                                          <p:val>
                                            <p:strVal val="#ppt_y"/>
                                          </p:val>
                                        </p:tav>
                                      </p:tavLst>
                                    </p:anim>
                                  </p:childTnLst>
                                </p:cTn>
                              </p:par>
                            </p:childTnLst>
                          </p:cTn>
                        </p:par>
                        <p:par>
                          <p:cTn id="46" fill="hold">
                            <p:stCondLst>
                              <p:cond delay="4300"/>
                            </p:stCondLst>
                            <p:childTnLst>
                              <p:par>
                                <p:cTn id="47" presetID="53" presetClass="entr" presetSubtype="16" fill="hold" grpId="0" nodeType="afterEffect">
                                  <p:stCondLst>
                                    <p:cond delay="0"/>
                                  </p:stCondLst>
                                  <p:childTnLst>
                                    <p:set>
                                      <p:cBhvr>
                                        <p:cTn id="48" dur="1" fill="hold">
                                          <p:stCondLst>
                                            <p:cond delay="0"/>
                                          </p:stCondLst>
                                        </p:cTn>
                                        <p:tgtEl>
                                          <p:spTgt spid="25"/>
                                        </p:tgtEl>
                                        <p:attrNameLst>
                                          <p:attrName>style.visibility</p:attrName>
                                        </p:attrNameLst>
                                      </p:cBhvr>
                                      <p:to>
                                        <p:strVal val="visible"/>
                                      </p:to>
                                    </p:set>
                                    <p:anim calcmode="lin" valueType="num">
                                      <p:cBhvr>
                                        <p:cTn id="49" dur="500" fill="hold"/>
                                        <p:tgtEl>
                                          <p:spTgt spid="25"/>
                                        </p:tgtEl>
                                        <p:attrNameLst>
                                          <p:attrName>ppt_w</p:attrName>
                                        </p:attrNameLst>
                                      </p:cBhvr>
                                      <p:tavLst>
                                        <p:tav tm="0">
                                          <p:val>
                                            <p:fltVal val="0"/>
                                          </p:val>
                                        </p:tav>
                                        <p:tav tm="100000">
                                          <p:val>
                                            <p:strVal val="#ppt_w"/>
                                          </p:val>
                                        </p:tav>
                                      </p:tavLst>
                                    </p:anim>
                                    <p:anim calcmode="lin" valueType="num">
                                      <p:cBhvr>
                                        <p:cTn id="50" dur="500" fill="hold"/>
                                        <p:tgtEl>
                                          <p:spTgt spid="25"/>
                                        </p:tgtEl>
                                        <p:attrNameLst>
                                          <p:attrName>ppt_h</p:attrName>
                                        </p:attrNameLst>
                                      </p:cBhvr>
                                      <p:tavLst>
                                        <p:tav tm="0">
                                          <p:val>
                                            <p:fltVal val="0"/>
                                          </p:val>
                                        </p:tav>
                                        <p:tav tm="100000">
                                          <p:val>
                                            <p:strVal val="#ppt_h"/>
                                          </p:val>
                                        </p:tav>
                                      </p:tavLst>
                                    </p:anim>
                                    <p:animEffect transition="in" filter="fade">
                                      <p:cBhvr>
                                        <p:cTn id="51" dur="500"/>
                                        <p:tgtEl>
                                          <p:spTgt spid="25"/>
                                        </p:tgtEl>
                                      </p:cBhvr>
                                    </p:animEffect>
                                  </p:childTnLst>
                                </p:cTn>
                              </p:par>
                            </p:childTnLst>
                          </p:cTn>
                        </p:par>
                        <p:par>
                          <p:cTn id="52" fill="hold">
                            <p:stCondLst>
                              <p:cond delay="4800"/>
                            </p:stCondLst>
                            <p:childTnLst>
                              <p:par>
                                <p:cTn id="53" presetID="42" presetClass="entr" presetSubtype="0" fill="hold" grpId="0" nodeType="afterEffect">
                                  <p:stCondLst>
                                    <p:cond delay="0"/>
                                  </p:stCondLst>
                                  <p:childTnLst>
                                    <p:set>
                                      <p:cBhvr>
                                        <p:cTn id="54" dur="1" fill="hold">
                                          <p:stCondLst>
                                            <p:cond delay="0"/>
                                          </p:stCondLst>
                                        </p:cTn>
                                        <p:tgtEl>
                                          <p:spTgt spid="29"/>
                                        </p:tgtEl>
                                        <p:attrNameLst>
                                          <p:attrName>style.visibility</p:attrName>
                                        </p:attrNameLst>
                                      </p:cBhvr>
                                      <p:to>
                                        <p:strVal val="visible"/>
                                      </p:to>
                                    </p:set>
                                    <p:animEffect transition="in" filter="fade">
                                      <p:cBhvr>
                                        <p:cTn id="55" dur="500"/>
                                        <p:tgtEl>
                                          <p:spTgt spid="29"/>
                                        </p:tgtEl>
                                      </p:cBhvr>
                                    </p:animEffect>
                                    <p:anim calcmode="lin" valueType="num">
                                      <p:cBhvr>
                                        <p:cTn id="56" dur="500" fill="hold"/>
                                        <p:tgtEl>
                                          <p:spTgt spid="29"/>
                                        </p:tgtEl>
                                        <p:attrNameLst>
                                          <p:attrName>ppt_x</p:attrName>
                                        </p:attrNameLst>
                                      </p:cBhvr>
                                      <p:tavLst>
                                        <p:tav tm="0">
                                          <p:val>
                                            <p:strVal val="#ppt_x"/>
                                          </p:val>
                                        </p:tav>
                                        <p:tav tm="100000">
                                          <p:val>
                                            <p:strVal val="#ppt_x"/>
                                          </p:val>
                                        </p:tav>
                                      </p:tavLst>
                                    </p:anim>
                                    <p:anim calcmode="lin" valueType="num">
                                      <p:cBhvr>
                                        <p:cTn id="57" dur="500" fill="hold"/>
                                        <p:tgtEl>
                                          <p:spTgt spid="29"/>
                                        </p:tgtEl>
                                        <p:attrNameLst>
                                          <p:attrName>ppt_y</p:attrName>
                                        </p:attrNameLst>
                                      </p:cBhvr>
                                      <p:tavLst>
                                        <p:tav tm="0">
                                          <p:val>
                                            <p:strVal val="#ppt_y+.1"/>
                                          </p:val>
                                        </p:tav>
                                        <p:tav tm="100000">
                                          <p:val>
                                            <p:strVal val="#ppt_y"/>
                                          </p:val>
                                        </p:tav>
                                      </p:tavLst>
                                    </p:anim>
                                  </p:childTnLst>
                                </p:cTn>
                              </p:par>
                            </p:childTnLst>
                          </p:cTn>
                        </p:par>
                        <p:par>
                          <p:cTn id="58" fill="hold">
                            <p:stCondLst>
                              <p:cond delay="5300"/>
                            </p:stCondLst>
                            <p:childTnLst>
                              <p:par>
                                <p:cTn id="59" presetID="53" presetClass="entr" presetSubtype="16" fill="hold" grpId="0" nodeType="afterEffect">
                                  <p:stCondLst>
                                    <p:cond delay="0"/>
                                  </p:stCondLst>
                                  <p:childTnLst>
                                    <p:set>
                                      <p:cBhvr>
                                        <p:cTn id="60" dur="1" fill="hold">
                                          <p:stCondLst>
                                            <p:cond delay="0"/>
                                          </p:stCondLst>
                                        </p:cTn>
                                        <p:tgtEl>
                                          <p:spTgt spid="26"/>
                                        </p:tgtEl>
                                        <p:attrNameLst>
                                          <p:attrName>style.visibility</p:attrName>
                                        </p:attrNameLst>
                                      </p:cBhvr>
                                      <p:to>
                                        <p:strVal val="visible"/>
                                      </p:to>
                                    </p:set>
                                    <p:anim calcmode="lin" valueType="num">
                                      <p:cBhvr>
                                        <p:cTn id="61" dur="500" fill="hold"/>
                                        <p:tgtEl>
                                          <p:spTgt spid="26"/>
                                        </p:tgtEl>
                                        <p:attrNameLst>
                                          <p:attrName>ppt_w</p:attrName>
                                        </p:attrNameLst>
                                      </p:cBhvr>
                                      <p:tavLst>
                                        <p:tav tm="0">
                                          <p:val>
                                            <p:fltVal val="0"/>
                                          </p:val>
                                        </p:tav>
                                        <p:tav tm="100000">
                                          <p:val>
                                            <p:strVal val="#ppt_w"/>
                                          </p:val>
                                        </p:tav>
                                      </p:tavLst>
                                    </p:anim>
                                    <p:anim calcmode="lin" valueType="num">
                                      <p:cBhvr>
                                        <p:cTn id="62" dur="500" fill="hold"/>
                                        <p:tgtEl>
                                          <p:spTgt spid="26"/>
                                        </p:tgtEl>
                                        <p:attrNameLst>
                                          <p:attrName>ppt_h</p:attrName>
                                        </p:attrNameLst>
                                      </p:cBhvr>
                                      <p:tavLst>
                                        <p:tav tm="0">
                                          <p:val>
                                            <p:fltVal val="0"/>
                                          </p:val>
                                        </p:tav>
                                        <p:tav tm="100000">
                                          <p:val>
                                            <p:strVal val="#ppt_h"/>
                                          </p:val>
                                        </p:tav>
                                      </p:tavLst>
                                    </p:anim>
                                    <p:animEffect transition="in" filter="fade">
                                      <p:cBhvr>
                                        <p:cTn id="63" dur="500"/>
                                        <p:tgtEl>
                                          <p:spTgt spid="26"/>
                                        </p:tgtEl>
                                      </p:cBhvr>
                                    </p:animEffect>
                                  </p:childTnLst>
                                </p:cTn>
                              </p:par>
                            </p:childTnLst>
                          </p:cTn>
                        </p:par>
                        <p:par>
                          <p:cTn id="64" fill="hold">
                            <p:stCondLst>
                              <p:cond delay="5800"/>
                            </p:stCondLst>
                            <p:childTnLst>
                              <p:par>
                                <p:cTn id="65" presetID="42" presetClass="entr" presetSubtype="0" fill="hold" grpId="0" nodeType="afterEffect">
                                  <p:stCondLst>
                                    <p:cond delay="0"/>
                                  </p:stCondLst>
                                  <p:childTnLst>
                                    <p:set>
                                      <p:cBhvr>
                                        <p:cTn id="66" dur="1" fill="hold">
                                          <p:stCondLst>
                                            <p:cond delay="0"/>
                                          </p:stCondLst>
                                        </p:cTn>
                                        <p:tgtEl>
                                          <p:spTgt spid="30"/>
                                        </p:tgtEl>
                                        <p:attrNameLst>
                                          <p:attrName>style.visibility</p:attrName>
                                        </p:attrNameLst>
                                      </p:cBhvr>
                                      <p:to>
                                        <p:strVal val="visible"/>
                                      </p:to>
                                    </p:set>
                                    <p:animEffect transition="in" filter="fade">
                                      <p:cBhvr>
                                        <p:cTn id="67" dur="500"/>
                                        <p:tgtEl>
                                          <p:spTgt spid="30"/>
                                        </p:tgtEl>
                                      </p:cBhvr>
                                    </p:animEffect>
                                    <p:anim calcmode="lin" valueType="num">
                                      <p:cBhvr>
                                        <p:cTn id="68" dur="500" fill="hold"/>
                                        <p:tgtEl>
                                          <p:spTgt spid="30"/>
                                        </p:tgtEl>
                                        <p:attrNameLst>
                                          <p:attrName>ppt_x</p:attrName>
                                        </p:attrNameLst>
                                      </p:cBhvr>
                                      <p:tavLst>
                                        <p:tav tm="0">
                                          <p:val>
                                            <p:strVal val="#ppt_x"/>
                                          </p:val>
                                        </p:tav>
                                        <p:tav tm="100000">
                                          <p:val>
                                            <p:strVal val="#ppt_x"/>
                                          </p:val>
                                        </p:tav>
                                      </p:tavLst>
                                    </p:anim>
                                    <p:anim calcmode="lin" valueType="num">
                                      <p:cBhvr>
                                        <p:cTn id="69" dur="500" fill="hold"/>
                                        <p:tgtEl>
                                          <p:spTgt spid="30"/>
                                        </p:tgtEl>
                                        <p:attrNameLst>
                                          <p:attrName>ppt_y</p:attrName>
                                        </p:attrNameLst>
                                      </p:cBhvr>
                                      <p:tavLst>
                                        <p:tav tm="0">
                                          <p:val>
                                            <p:strVal val="#ppt_y+.1"/>
                                          </p:val>
                                        </p:tav>
                                        <p:tav tm="100000">
                                          <p:val>
                                            <p:strVal val="#ppt_y"/>
                                          </p:val>
                                        </p:tav>
                                      </p:tavLst>
                                    </p:anim>
                                  </p:childTnLst>
                                </p:cTn>
                              </p:par>
                            </p:childTnLst>
                          </p:cTn>
                        </p:par>
                        <p:par>
                          <p:cTn id="70" fill="hold">
                            <p:stCondLst>
                              <p:cond delay="6300"/>
                            </p:stCondLst>
                            <p:childTnLst>
                              <p:par>
                                <p:cTn id="71" presetID="53" presetClass="entr" presetSubtype="16" fill="hold" grpId="0" nodeType="afterEffect">
                                  <p:stCondLst>
                                    <p:cond delay="0"/>
                                  </p:stCondLst>
                                  <p:childTnLst>
                                    <p:set>
                                      <p:cBhvr>
                                        <p:cTn id="72" dur="1" fill="hold">
                                          <p:stCondLst>
                                            <p:cond delay="0"/>
                                          </p:stCondLst>
                                        </p:cTn>
                                        <p:tgtEl>
                                          <p:spTgt spid="27"/>
                                        </p:tgtEl>
                                        <p:attrNameLst>
                                          <p:attrName>style.visibility</p:attrName>
                                        </p:attrNameLst>
                                      </p:cBhvr>
                                      <p:to>
                                        <p:strVal val="visible"/>
                                      </p:to>
                                    </p:set>
                                    <p:anim calcmode="lin" valueType="num">
                                      <p:cBhvr>
                                        <p:cTn id="73" dur="500" fill="hold"/>
                                        <p:tgtEl>
                                          <p:spTgt spid="27"/>
                                        </p:tgtEl>
                                        <p:attrNameLst>
                                          <p:attrName>ppt_w</p:attrName>
                                        </p:attrNameLst>
                                      </p:cBhvr>
                                      <p:tavLst>
                                        <p:tav tm="0">
                                          <p:val>
                                            <p:fltVal val="0"/>
                                          </p:val>
                                        </p:tav>
                                        <p:tav tm="100000">
                                          <p:val>
                                            <p:strVal val="#ppt_w"/>
                                          </p:val>
                                        </p:tav>
                                      </p:tavLst>
                                    </p:anim>
                                    <p:anim calcmode="lin" valueType="num">
                                      <p:cBhvr>
                                        <p:cTn id="74" dur="500" fill="hold"/>
                                        <p:tgtEl>
                                          <p:spTgt spid="27"/>
                                        </p:tgtEl>
                                        <p:attrNameLst>
                                          <p:attrName>ppt_h</p:attrName>
                                        </p:attrNameLst>
                                      </p:cBhvr>
                                      <p:tavLst>
                                        <p:tav tm="0">
                                          <p:val>
                                            <p:fltVal val="0"/>
                                          </p:val>
                                        </p:tav>
                                        <p:tav tm="100000">
                                          <p:val>
                                            <p:strVal val="#ppt_h"/>
                                          </p:val>
                                        </p:tav>
                                      </p:tavLst>
                                    </p:anim>
                                    <p:animEffect transition="in" filter="fade">
                                      <p:cBhvr>
                                        <p:cTn id="75" dur="500"/>
                                        <p:tgtEl>
                                          <p:spTgt spid="27"/>
                                        </p:tgtEl>
                                      </p:cBhvr>
                                    </p:animEffect>
                                  </p:childTnLst>
                                </p:cTn>
                              </p:par>
                            </p:childTnLst>
                          </p:cTn>
                        </p:par>
                        <p:par>
                          <p:cTn id="76" fill="hold">
                            <p:stCondLst>
                              <p:cond delay="6800"/>
                            </p:stCondLst>
                            <p:childTnLst>
                              <p:par>
                                <p:cTn id="77" presetID="42" presetClass="entr" presetSubtype="0" fill="hold" grpId="0" nodeType="afterEffect">
                                  <p:stCondLst>
                                    <p:cond delay="0"/>
                                  </p:stCondLst>
                                  <p:childTnLst>
                                    <p:set>
                                      <p:cBhvr>
                                        <p:cTn id="78" dur="1" fill="hold">
                                          <p:stCondLst>
                                            <p:cond delay="0"/>
                                          </p:stCondLst>
                                        </p:cTn>
                                        <p:tgtEl>
                                          <p:spTgt spid="31"/>
                                        </p:tgtEl>
                                        <p:attrNameLst>
                                          <p:attrName>style.visibility</p:attrName>
                                        </p:attrNameLst>
                                      </p:cBhvr>
                                      <p:to>
                                        <p:strVal val="visible"/>
                                      </p:to>
                                    </p:set>
                                    <p:animEffect transition="in" filter="fade">
                                      <p:cBhvr>
                                        <p:cTn id="79" dur="500"/>
                                        <p:tgtEl>
                                          <p:spTgt spid="31"/>
                                        </p:tgtEl>
                                      </p:cBhvr>
                                    </p:animEffect>
                                    <p:anim calcmode="lin" valueType="num">
                                      <p:cBhvr>
                                        <p:cTn id="80" dur="500" fill="hold"/>
                                        <p:tgtEl>
                                          <p:spTgt spid="31"/>
                                        </p:tgtEl>
                                        <p:attrNameLst>
                                          <p:attrName>ppt_x</p:attrName>
                                        </p:attrNameLst>
                                      </p:cBhvr>
                                      <p:tavLst>
                                        <p:tav tm="0">
                                          <p:val>
                                            <p:strVal val="#ppt_x"/>
                                          </p:val>
                                        </p:tav>
                                        <p:tav tm="100000">
                                          <p:val>
                                            <p:strVal val="#ppt_x"/>
                                          </p:val>
                                        </p:tav>
                                      </p:tavLst>
                                    </p:anim>
                                    <p:anim calcmode="lin" valueType="num">
                                      <p:cBhvr>
                                        <p:cTn id="81" dur="5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2"/>
                        </p:tgtEl>
                        <p:attrNameLst>
                          <p:attrName>style.visibility</p:attrName>
                        </p:attrNameLst>
                      </p:cBhvr>
                      <p:to>
                        <p:strVal val="visible"/>
                      </p:to>
                    </p:set>
                    <p:anim calcmode="lin" valueType="num">
                      <p:cBhvr additive="base">
                        <p:cTn dur="500" fill="hold"/>
                        <p:tgtEl>
                          <p:spTgt spid="2"/>
                        </p:tgtEl>
                        <p:attrNameLst>
                          <p:attrName>ppt_x</p:attrName>
                        </p:attrNameLst>
                      </p:cBhvr>
                      <p:tavLst>
                        <p:tav tm="0">
                          <p:val>
                            <p:strVal val="1+#ppt_w/2"/>
                          </p:val>
                        </p:tav>
                        <p:tav tm="100000">
                          <p:val>
                            <p:strVal val="#ppt_x"/>
                          </p:val>
                        </p:tav>
                      </p:tavLst>
                    </p:anim>
                    <p:anim calcmode="lin" valueType="num">
                      <p:cBhvr additive="base">
                        <p:cTn dur="500" fill="hold"/>
                        <p:tgtEl>
                          <p:spTgt spid="2"/>
                        </p:tgtEl>
                        <p:attrNameLst>
                          <p:attrName>ppt_y</p:attrName>
                        </p:attrNameLst>
                      </p:cBhvr>
                      <p:tavLst>
                        <p:tav tm="0">
                          <p:val>
                            <p:strVal val="#ppt_y"/>
                          </p:val>
                        </p:tav>
                        <p:tav tm="100000">
                          <p:val>
                            <p:strVal val="#ppt_y"/>
                          </p:val>
                        </p:tav>
                      </p:tavLst>
                    </p:anim>
                  </p:childTnLst>
                </p:cTn>
              </p:par>
            </p:tnLst>
          </p:tmpl>
        </p:tmplLst>
      </p:bldP>
      <p:bldP spid="3"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1+#ppt_w/2"/>
                          </p:val>
                        </p:tav>
                        <p:tav tm="100000">
                          <p:val>
                            <p:strVal val="#ppt_x"/>
                          </p:val>
                        </p:tav>
                      </p:tavLst>
                    </p:anim>
                    <p:anim calcmode="lin" valueType="num">
                      <p:cBhvr additive="base">
                        <p:cTn dur="500" fill="hold"/>
                        <p:tgtEl>
                          <p:spTgt spid="3"/>
                        </p:tgtEl>
                        <p:attrNameLst>
                          <p:attrName>ppt_y</p:attrName>
                        </p:attrNameLst>
                      </p:cBhvr>
                      <p:tavLst>
                        <p:tav tm="0">
                          <p:val>
                            <p:strVal val="#ppt_y"/>
                          </p:val>
                        </p:tav>
                        <p:tav tm="100000">
                          <p:val>
                            <p:strVal val="#ppt_y"/>
                          </p:val>
                        </p:tav>
                      </p:tavLst>
                    </p:anim>
                  </p:childTnLst>
                </p:cTn>
              </p:par>
            </p:tnLst>
          </p:tmpl>
        </p:tmplLst>
      </p:bldP>
      <p:bldP spid="24" grpId="0"/>
      <p:bldP spid="25" grpId="0"/>
      <p:bldP spid="26" grpId="0"/>
      <p:bldP spid="27" grpId="0"/>
      <p:bldP spid="28" grpId="0"/>
      <p:bldP spid="29" grpId="0"/>
      <p:bldP spid="30" grpId="0"/>
      <p:bldP spid="31"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2"/>
          <p:cNvSpPr txBox="1">
            <a:spLocks/>
          </p:cNvSpPr>
          <p:nvPr/>
        </p:nvSpPr>
        <p:spPr>
          <a:xfrm>
            <a:off x="1192479" y="292682"/>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教学反思</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3" name="文本占位符 2"/>
          <p:cNvSpPr txBox="1">
            <a:spLocks/>
          </p:cNvSpPr>
          <p:nvPr/>
        </p:nvSpPr>
        <p:spPr>
          <a:xfrm>
            <a:off x="8994696" y="292681"/>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教学效果</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4" name="Freeform 2"/>
          <p:cNvSpPr>
            <a:spLocks/>
          </p:cNvSpPr>
          <p:nvPr/>
        </p:nvSpPr>
        <p:spPr bwMode="auto">
          <a:xfrm>
            <a:off x="1388982" y="2065939"/>
            <a:ext cx="9457834" cy="1455688"/>
          </a:xfrm>
          <a:custGeom>
            <a:avLst/>
            <a:gdLst>
              <a:gd name="T0" fmla="*/ 2134 w 2522"/>
              <a:gd name="T1" fmla="*/ 0 h 388"/>
              <a:gd name="T2" fmla="*/ 1749 w 2522"/>
              <a:gd name="T3" fmla="*/ 341 h 388"/>
              <a:gd name="T4" fmla="*/ 0 w 2522"/>
              <a:gd name="T5" fmla="*/ 341 h 388"/>
              <a:gd name="T6" fmla="*/ 0 w 2522"/>
              <a:gd name="T7" fmla="*/ 388 h 388"/>
              <a:gd name="T8" fmla="*/ 1746 w 2522"/>
              <a:gd name="T9" fmla="*/ 388 h 388"/>
              <a:gd name="T10" fmla="*/ 1803 w 2522"/>
              <a:gd name="T11" fmla="*/ 388 h 388"/>
              <a:gd name="T12" fmla="*/ 2522 w 2522"/>
              <a:gd name="T13" fmla="*/ 388 h 388"/>
              <a:gd name="T14" fmla="*/ 2134 w 2522"/>
              <a:gd name="T15" fmla="*/ 0 h 38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22" h="388">
                <a:moveTo>
                  <a:pt x="2134" y="0"/>
                </a:moveTo>
                <a:cubicBezTo>
                  <a:pt x="1936" y="0"/>
                  <a:pt x="1772" y="149"/>
                  <a:pt x="1749" y="341"/>
                </a:cubicBezTo>
                <a:cubicBezTo>
                  <a:pt x="0" y="341"/>
                  <a:pt x="0" y="341"/>
                  <a:pt x="0" y="341"/>
                </a:cubicBezTo>
                <a:cubicBezTo>
                  <a:pt x="0" y="388"/>
                  <a:pt x="0" y="388"/>
                  <a:pt x="0" y="388"/>
                </a:cubicBezTo>
                <a:cubicBezTo>
                  <a:pt x="1746" y="388"/>
                  <a:pt x="1746" y="388"/>
                  <a:pt x="1746" y="388"/>
                </a:cubicBezTo>
                <a:cubicBezTo>
                  <a:pt x="1803" y="388"/>
                  <a:pt x="1803" y="388"/>
                  <a:pt x="1803" y="388"/>
                </a:cubicBezTo>
                <a:cubicBezTo>
                  <a:pt x="2522" y="388"/>
                  <a:pt x="2522" y="388"/>
                  <a:pt x="2522" y="388"/>
                </a:cubicBezTo>
                <a:cubicBezTo>
                  <a:pt x="2522" y="174"/>
                  <a:pt x="2348" y="0"/>
                  <a:pt x="2134" y="0"/>
                </a:cubicBezTo>
                <a:close/>
              </a:path>
            </a:pathLst>
          </a:custGeom>
          <a:noFill/>
          <a:ln>
            <a:solidFill>
              <a:srgbClr val="005188"/>
            </a:solidFill>
          </a:ln>
          <a:extLst/>
        </p:spPr>
        <p:txBody>
          <a:bodyPr/>
          <a:lstStyle/>
          <a:p>
            <a:pPr eaLnBrk="1" fontAlgn="auto" hangingPunct="1">
              <a:spcBef>
                <a:spcPts val="0"/>
              </a:spcBef>
              <a:spcAft>
                <a:spcPts val="0"/>
              </a:spcAft>
              <a:defRPr/>
            </a:pPr>
            <a:endParaRPr lang="zh-CN" altLang="en-US" sz="1350">
              <a:solidFill>
                <a:srgbClr val="005188"/>
              </a:solidFill>
              <a:latin typeface="+mn-ea"/>
              <a:ea typeface="+mn-ea"/>
            </a:endParaRPr>
          </a:p>
        </p:txBody>
      </p:sp>
      <p:sp>
        <p:nvSpPr>
          <p:cNvPr id="5" name="Freeform 3"/>
          <p:cNvSpPr>
            <a:spLocks/>
          </p:cNvSpPr>
          <p:nvPr/>
        </p:nvSpPr>
        <p:spPr bwMode="auto">
          <a:xfrm>
            <a:off x="1388982" y="3925973"/>
            <a:ext cx="9457834" cy="1455688"/>
          </a:xfrm>
          <a:custGeom>
            <a:avLst/>
            <a:gdLst>
              <a:gd name="T0" fmla="*/ 2134 w 2522"/>
              <a:gd name="T1" fmla="*/ 388 h 388"/>
              <a:gd name="T2" fmla="*/ 1749 w 2522"/>
              <a:gd name="T3" fmla="*/ 48 h 388"/>
              <a:gd name="T4" fmla="*/ 0 w 2522"/>
              <a:gd name="T5" fmla="*/ 48 h 388"/>
              <a:gd name="T6" fmla="*/ 0 w 2522"/>
              <a:gd name="T7" fmla="*/ 0 h 388"/>
              <a:gd name="T8" fmla="*/ 1746 w 2522"/>
              <a:gd name="T9" fmla="*/ 0 h 388"/>
              <a:gd name="T10" fmla="*/ 1803 w 2522"/>
              <a:gd name="T11" fmla="*/ 0 h 388"/>
              <a:gd name="T12" fmla="*/ 2522 w 2522"/>
              <a:gd name="T13" fmla="*/ 0 h 388"/>
              <a:gd name="T14" fmla="*/ 2134 w 2522"/>
              <a:gd name="T15" fmla="*/ 388 h 38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22" h="388">
                <a:moveTo>
                  <a:pt x="2134" y="388"/>
                </a:moveTo>
                <a:cubicBezTo>
                  <a:pt x="1936" y="388"/>
                  <a:pt x="1772" y="240"/>
                  <a:pt x="1749" y="48"/>
                </a:cubicBezTo>
                <a:cubicBezTo>
                  <a:pt x="0" y="48"/>
                  <a:pt x="0" y="48"/>
                  <a:pt x="0" y="48"/>
                </a:cubicBezTo>
                <a:cubicBezTo>
                  <a:pt x="0" y="0"/>
                  <a:pt x="0" y="0"/>
                  <a:pt x="0" y="0"/>
                </a:cubicBezTo>
                <a:cubicBezTo>
                  <a:pt x="1746" y="0"/>
                  <a:pt x="1746" y="0"/>
                  <a:pt x="1746" y="0"/>
                </a:cubicBezTo>
                <a:cubicBezTo>
                  <a:pt x="1803" y="0"/>
                  <a:pt x="1803" y="0"/>
                  <a:pt x="1803" y="0"/>
                </a:cubicBezTo>
                <a:cubicBezTo>
                  <a:pt x="2522" y="0"/>
                  <a:pt x="2522" y="0"/>
                  <a:pt x="2522" y="0"/>
                </a:cubicBezTo>
                <a:cubicBezTo>
                  <a:pt x="2522" y="215"/>
                  <a:pt x="2348" y="388"/>
                  <a:pt x="2134" y="388"/>
                </a:cubicBezTo>
                <a:close/>
              </a:path>
            </a:pathLst>
          </a:custGeom>
          <a:noFill/>
          <a:ln>
            <a:solidFill>
              <a:srgbClr val="005188"/>
            </a:solidFill>
          </a:ln>
          <a:extLst/>
        </p:spPr>
        <p:txBody>
          <a:bodyPr/>
          <a:lstStyle/>
          <a:p>
            <a:pPr eaLnBrk="1" fontAlgn="auto" hangingPunct="1">
              <a:spcBef>
                <a:spcPts val="0"/>
              </a:spcBef>
              <a:spcAft>
                <a:spcPts val="0"/>
              </a:spcAft>
              <a:defRPr/>
            </a:pPr>
            <a:endParaRPr lang="zh-CN" altLang="en-US" sz="1350">
              <a:solidFill>
                <a:srgbClr val="005188"/>
              </a:solidFill>
              <a:latin typeface="+mn-ea"/>
              <a:ea typeface="+mn-ea"/>
            </a:endParaRPr>
          </a:p>
        </p:txBody>
      </p:sp>
      <p:sp>
        <p:nvSpPr>
          <p:cNvPr id="6" name="Freeform 4"/>
          <p:cNvSpPr>
            <a:spLocks/>
          </p:cNvSpPr>
          <p:nvPr/>
        </p:nvSpPr>
        <p:spPr bwMode="auto">
          <a:xfrm>
            <a:off x="1388982" y="1684217"/>
            <a:ext cx="8029026" cy="365990"/>
          </a:xfrm>
          <a:custGeom>
            <a:avLst/>
            <a:gdLst>
              <a:gd name="T0" fmla="*/ 0 w 3883"/>
              <a:gd name="T1" fmla="*/ 0 h 177"/>
              <a:gd name="T2" fmla="*/ 3883 w 3883"/>
              <a:gd name="T3" fmla="*/ 0 h 177"/>
              <a:gd name="T4" fmla="*/ 3883 w 3883"/>
              <a:gd name="T5" fmla="*/ 177 h 177"/>
            </a:gdLst>
            <a:ahLst/>
            <a:cxnLst>
              <a:cxn ang="0">
                <a:pos x="T0" y="T1"/>
              </a:cxn>
              <a:cxn ang="0">
                <a:pos x="T2" y="T3"/>
              </a:cxn>
              <a:cxn ang="0">
                <a:pos x="T4" y="T5"/>
              </a:cxn>
            </a:cxnLst>
            <a:rect l="0" t="0" r="r" b="b"/>
            <a:pathLst>
              <a:path w="3883" h="177">
                <a:moveTo>
                  <a:pt x="0" y="0"/>
                </a:moveTo>
                <a:lnTo>
                  <a:pt x="3883" y="0"/>
                </a:lnTo>
                <a:lnTo>
                  <a:pt x="3883" y="177"/>
                </a:lnTo>
              </a:path>
            </a:pathLst>
          </a:custGeom>
          <a:noFill/>
          <a:ln w="12700" cap="flat" cmpd="sng">
            <a:solidFill>
              <a:srgbClr val="005188"/>
            </a:solidFill>
            <a:round/>
            <a:headEnd/>
            <a:tailEnd type="oval" w="med" len="med"/>
          </a:ln>
          <a:extLst>
            <a:ext uri="{909E8E84-426E-40DD-AFC4-6F175D3DCCD1}">
              <a14:hiddenFill xmlns:a14="http://schemas.microsoft.com/office/drawing/2010/main">
                <a:solidFill>
                  <a:srgbClr val="FFFFFF"/>
                </a:solidFill>
              </a14:hiddenFill>
            </a:ext>
          </a:extLst>
        </p:spPr>
        <p:txBody>
          <a:bodyPr/>
          <a:lstStyle/>
          <a:p>
            <a:pPr eaLnBrk="1" fontAlgn="auto" hangingPunct="1">
              <a:spcBef>
                <a:spcPts val="0"/>
              </a:spcBef>
              <a:spcAft>
                <a:spcPts val="0"/>
              </a:spcAft>
              <a:defRPr/>
            </a:pPr>
            <a:endParaRPr lang="zh-CN" altLang="en-US" sz="1350">
              <a:solidFill>
                <a:srgbClr val="005188"/>
              </a:solidFill>
              <a:latin typeface="+mn-ea"/>
              <a:ea typeface="+mn-ea"/>
            </a:endParaRPr>
          </a:p>
        </p:txBody>
      </p:sp>
      <p:sp>
        <p:nvSpPr>
          <p:cNvPr id="7" name="Freeform 5"/>
          <p:cNvSpPr>
            <a:spLocks/>
          </p:cNvSpPr>
          <p:nvPr/>
        </p:nvSpPr>
        <p:spPr bwMode="auto">
          <a:xfrm>
            <a:off x="1388982" y="5405407"/>
            <a:ext cx="8029026" cy="363922"/>
          </a:xfrm>
          <a:custGeom>
            <a:avLst/>
            <a:gdLst>
              <a:gd name="T0" fmla="*/ 0 w 3883"/>
              <a:gd name="T1" fmla="*/ 176 h 176"/>
              <a:gd name="T2" fmla="*/ 3883 w 3883"/>
              <a:gd name="T3" fmla="*/ 176 h 176"/>
              <a:gd name="T4" fmla="*/ 3883 w 3883"/>
              <a:gd name="T5" fmla="*/ 0 h 176"/>
            </a:gdLst>
            <a:ahLst/>
            <a:cxnLst>
              <a:cxn ang="0">
                <a:pos x="T0" y="T1"/>
              </a:cxn>
              <a:cxn ang="0">
                <a:pos x="T2" y="T3"/>
              </a:cxn>
              <a:cxn ang="0">
                <a:pos x="T4" y="T5"/>
              </a:cxn>
            </a:cxnLst>
            <a:rect l="0" t="0" r="r" b="b"/>
            <a:pathLst>
              <a:path w="3883" h="176">
                <a:moveTo>
                  <a:pt x="0" y="176"/>
                </a:moveTo>
                <a:lnTo>
                  <a:pt x="3883" y="176"/>
                </a:lnTo>
                <a:lnTo>
                  <a:pt x="3883" y="0"/>
                </a:lnTo>
              </a:path>
            </a:pathLst>
          </a:custGeom>
          <a:noFill/>
          <a:ln w="12700" cap="flat" cmpd="sng">
            <a:solidFill>
              <a:srgbClr val="005188"/>
            </a:solidFill>
            <a:round/>
            <a:headEnd/>
            <a:tailEnd type="oval" w="med" len="med"/>
          </a:ln>
          <a:extLst>
            <a:ext uri="{909E8E84-426E-40DD-AFC4-6F175D3DCCD1}">
              <a14:hiddenFill xmlns:a14="http://schemas.microsoft.com/office/drawing/2010/main">
                <a:solidFill>
                  <a:srgbClr val="FFFFFF"/>
                </a:solidFill>
              </a14:hiddenFill>
            </a:ext>
          </a:extLst>
        </p:spPr>
        <p:txBody>
          <a:bodyPr/>
          <a:lstStyle/>
          <a:p>
            <a:pPr eaLnBrk="1" fontAlgn="auto" hangingPunct="1">
              <a:spcBef>
                <a:spcPts val="0"/>
              </a:spcBef>
              <a:spcAft>
                <a:spcPts val="0"/>
              </a:spcAft>
              <a:defRPr/>
            </a:pPr>
            <a:endParaRPr lang="zh-CN" altLang="en-US" sz="1350">
              <a:solidFill>
                <a:srgbClr val="005188"/>
              </a:solidFill>
              <a:latin typeface="+mn-ea"/>
              <a:ea typeface="+mn-ea"/>
            </a:endParaRPr>
          </a:p>
        </p:txBody>
      </p:sp>
      <p:sp>
        <p:nvSpPr>
          <p:cNvPr id="8" name="Rectangle 10"/>
          <p:cNvSpPr>
            <a:spLocks noChangeArrowheads="1"/>
          </p:cNvSpPr>
          <p:nvPr/>
        </p:nvSpPr>
        <p:spPr bwMode="auto">
          <a:xfrm>
            <a:off x="8784707" y="2520962"/>
            <a:ext cx="1938955" cy="230832"/>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square" lIns="0" tIns="0" rIns="0" bIns="0">
            <a:spAutoFit/>
          </a:bodyPr>
          <a:lstStyle/>
          <a:p>
            <a:pPr eaLnBrk="1" fontAlgn="auto" hangingPunct="1">
              <a:spcBef>
                <a:spcPts val="0"/>
              </a:spcBef>
              <a:spcAft>
                <a:spcPts val="0"/>
              </a:spcAft>
              <a:defRPr/>
            </a:pPr>
            <a:r>
              <a:rPr lang="zh-CN" sz="1500" b="1" dirty="0">
                <a:solidFill>
                  <a:srgbClr val="005188"/>
                </a:solidFill>
                <a:latin typeface="+mn-ea"/>
                <a:ea typeface="+mn-ea"/>
              </a:rPr>
              <a:t>添加</a:t>
            </a:r>
            <a:r>
              <a:rPr lang="zh-CN" altLang="en-US" sz="1500" b="1" dirty="0">
                <a:solidFill>
                  <a:srgbClr val="005188"/>
                </a:solidFill>
                <a:latin typeface="+mn-ea"/>
                <a:ea typeface="+mn-ea"/>
              </a:rPr>
              <a:t>文字标题</a:t>
            </a:r>
            <a:endParaRPr lang="zh-CN" sz="1350" b="1" dirty="0">
              <a:solidFill>
                <a:srgbClr val="005188"/>
              </a:solidFill>
              <a:latin typeface="+mn-ea"/>
              <a:ea typeface="+mn-ea"/>
            </a:endParaRPr>
          </a:p>
        </p:txBody>
      </p:sp>
      <p:sp>
        <p:nvSpPr>
          <p:cNvPr id="9" name="Rectangle 11"/>
          <p:cNvSpPr>
            <a:spLocks noChangeArrowheads="1"/>
          </p:cNvSpPr>
          <p:nvPr/>
        </p:nvSpPr>
        <p:spPr bwMode="auto">
          <a:xfrm>
            <a:off x="8835364" y="4131035"/>
            <a:ext cx="1503245" cy="230832"/>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square" lIns="0" tIns="0" rIns="0" bIns="0">
            <a:spAutoFit/>
          </a:bodyPr>
          <a:lstStyle/>
          <a:p>
            <a:pPr eaLnBrk="1" fontAlgn="auto" hangingPunct="1">
              <a:spcBef>
                <a:spcPts val="0"/>
              </a:spcBef>
              <a:spcAft>
                <a:spcPts val="0"/>
              </a:spcAft>
              <a:defRPr/>
            </a:pPr>
            <a:r>
              <a:rPr lang="zh-CN" sz="1500" b="1" dirty="0">
                <a:solidFill>
                  <a:srgbClr val="005188"/>
                </a:solidFill>
                <a:latin typeface="+mn-ea"/>
                <a:ea typeface="+mn-ea"/>
              </a:rPr>
              <a:t>添加</a:t>
            </a:r>
            <a:r>
              <a:rPr lang="zh-CN" altLang="en-US" sz="1500" b="1" dirty="0">
                <a:solidFill>
                  <a:srgbClr val="005188"/>
                </a:solidFill>
                <a:latin typeface="+mn-ea"/>
                <a:ea typeface="+mn-ea"/>
              </a:rPr>
              <a:t>文字标题</a:t>
            </a:r>
            <a:endParaRPr lang="zh-CN" sz="1350" b="1" dirty="0">
              <a:solidFill>
                <a:srgbClr val="005188"/>
              </a:solidFill>
              <a:latin typeface="+mn-ea"/>
              <a:ea typeface="+mn-ea"/>
            </a:endParaRPr>
          </a:p>
        </p:txBody>
      </p:sp>
      <p:sp>
        <p:nvSpPr>
          <p:cNvPr id="10" name="Text Box 65"/>
          <p:cNvSpPr txBox="1">
            <a:spLocks noChangeArrowheads="1"/>
          </p:cNvSpPr>
          <p:nvPr/>
        </p:nvSpPr>
        <p:spPr bwMode="auto">
          <a:xfrm>
            <a:off x="1325482" y="1932589"/>
            <a:ext cx="5100256" cy="997196"/>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a:defRPr sz="1300">
                <a:solidFill>
                  <a:schemeClr val="tx1"/>
                </a:solidFill>
                <a:latin typeface="Nexa Light" pitchFamily="50" charset="0"/>
                <a:ea typeface="华康少女文字W5(P)" panose="040F0500000000000000" pitchFamily="82" charset="-122"/>
              </a:defRPr>
            </a:lvl1pPr>
            <a:lvl2pPr marL="742950" indent="-285750">
              <a:defRPr sz="1300">
                <a:solidFill>
                  <a:schemeClr val="tx1"/>
                </a:solidFill>
                <a:latin typeface="Nexa Light" pitchFamily="50" charset="0"/>
                <a:ea typeface="华康少女文字W5(P)" panose="040F0500000000000000" pitchFamily="82" charset="-122"/>
              </a:defRPr>
            </a:lvl2pPr>
            <a:lvl3pPr marL="1143000" indent="-228600">
              <a:defRPr sz="1300">
                <a:solidFill>
                  <a:schemeClr val="tx1"/>
                </a:solidFill>
                <a:latin typeface="Nexa Light" pitchFamily="50" charset="0"/>
                <a:ea typeface="华康少女文字W5(P)" panose="040F0500000000000000" pitchFamily="82" charset="-122"/>
              </a:defRPr>
            </a:lvl3pPr>
            <a:lvl4pPr marL="1600200" indent="-228600">
              <a:defRPr sz="1300">
                <a:solidFill>
                  <a:schemeClr val="tx1"/>
                </a:solidFill>
                <a:latin typeface="Nexa Light" pitchFamily="50" charset="0"/>
                <a:ea typeface="华康少女文字W5(P)" panose="040F0500000000000000" pitchFamily="82" charset="-122"/>
              </a:defRPr>
            </a:lvl4pPr>
            <a:lvl5pPr marL="2057400" indent="-228600">
              <a:defRPr sz="1300">
                <a:solidFill>
                  <a:schemeClr val="tx1"/>
                </a:solidFill>
                <a:latin typeface="Nexa Light" pitchFamily="50" charset="0"/>
                <a:ea typeface="华康少女文字W5(P)" panose="040F0500000000000000" pitchFamily="82" charset="-122"/>
              </a:defRPr>
            </a:lvl5pPr>
            <a:lvl6pPr marL="2514600" indent="-228600" defTabSz="685800" fontAlgn="base">
              <a:spcBef>
                <a:spcPct val="0"/>
              </a:spcBef>
              <a:spcAft>
                <a:spcPct val="0"/>
              </a:spcAft>
              <a:defRPr sz="1300">
                <a:solidFill>
                  <a:schemeClr val="tx1"/>
                </a:solidFill>
                <a:latin typeface="Nexa Light" pitchFamily="50" charset="0"/>
                <a:ea typeface="华康少女文字W5(P)" panose="040F0500000000000000" pitchFamily="82" charset="-122"/>
              </a:defRPr>
            </a:lvl6pPr>
            <a:lvl7pPr marL="2971800" indent="-228600" defTabSz="685800" fontAlgn="base">
              <a:spcBef>
                <a:spcPct val="0"/>
              </a:spcBef>
              <a:spcAft>
                <a:spcPct val="0"/>
              </a:spcAft>
              <a:defRPr sz="1300">
                <a:solidFill>
                  <a:schemeClr val="tx1"/>
                </a:solidFill>
                <a:latin typeface="Nexa Light" pitchFamily="50" charset="0"/>
                <a:ea typeface="华康少女文字W5(P)" panose="040F0500000000000000" pitchFamily="82" charset="-122"/>
              </a:defRPr>
            </a:lvl7pPr>
            <a:lvl8pPr marL="3429000" indent="-228600" defTabSz="685800" fontAlgn="base">
              <a:spcBef>
                <a:spcPct val="0"/>
              </a:spcBef>
              <a:spcAft>
                <a:spcPct val="0"/>
              </a:spcAft>
              <a:defRPr sz="1300">
                <a:solidFill>
                  <a:schemeClr val="tx1"/>
                </a:solidFill>
                <a:latin typeface="Nexa Light" pitchFamily="50" charset="0"/>
                <a:ea typeface="华康少女文字W5(P)" panose="040F0500000000000000" pitchFamily="82" charset="-122"/>
              </a:defRPr>
            </a:lvl8pPr>
            <a:lvl9pPr marL="3886200" indent="-228600" defTabSz="685800" fontAlgn="base">
              <a:spcBef>
                <a:spcPct val="0"/>
              </a:spcBef>
              <a:spcAft>
                <a:spcPct val="0"/>
              </a:spcAft>
              <a:defRPr sz="1300">
                <a:solidFill>
                  <a:schemeClr val="tx1"/>
                </a:solidFill>
                <a:latin typeface="Nexa Light" pitchFamily="50" charset="0"/>
                <a:ea typeface="华康少女文字W5(P)" panose="040F0500000000000000" pitchFamily="82" charset="-122"/>
              </a:defRPr>
            </a:lvl9pPr>
          </a:lstStyle>
          <a:p>
            <a:pPr eaLnBrk="1" hangingPunct="1">
              <a:lnSpc>
                <a:spcPct val="120000"/>
              </a:lnSpc>
            </a:pPr>
            <a:r>
              <a:rPr lang="zh-CN" altLang="zh-CN" sz="1600" b="1" dirty="0">
                <a:solidFill>
                  <a:srgbClr val="005188"/>
                </a:solidFill>
                <a:latin typeface="方正清刻本悦宋简体" panose="02000000000000000000" pitchFamily="2" charset="-122"/>
                <a:ea typeface="方正清刻本悦宋简体" panose="02000000000000000000" pitchFamily="2" charset="-122"/>
              </a:rPr>
              <a:t>单击添加标题</a:t>
            </a:r>
          </a:p>
          <a:p>
            <a:pPr eaLnBrk="1" hangingPunct="1">
              <a:lnSpc>
                <a:spcPct val="120000"/>
              </a:lnSpc>
            </a:pPr>
            <a:r>
              <a:rPr lang="zh-CN" altLang="en-US" sz="1100" dirty="0">
                <a:solidFill>
                  <a:srgbClr val="005188"/>
                </a:solidFill>
                <a:latin typeface="方正清刻本悦宋简体" panose="02000000000000000000" pitchFamily="2" charset="-122"/>
                <a:ea typeface="方正清刻本悦宋简体" panose="02000000000000000000" pitchFamily="2" charset="-122"/>
              </a:rPr>
              <a:t>您的内容打在这里，或者通过复制您的文本后，在此框中选择粘贴，并选择只保留文字。您的内容打在这里，或者通过复制您的文本后，在此框中选择粘贴，并选择只保留</a:t>
            </a:r>
            <a:endParaRPr lang="zh-CN" altLang="en-US" sz="1000" dirty="0">
              <a:solidFill>
                <a:srgbClr val="005188"/>
              </a:solidFill>
              <a:latin typeface="方正清刻本悦宋简体" panose="02000000000000000000" pitchFamily="2" charset="-122"/>
              <a:ea typeface="方正清刻本悦宋简体" panose="02000000000000000000" pitchFamily="2" charset="-122"/>
              <a:sym typeface="Arial" panose="020B0604020202020204" pitchFamily="34" charset="0"/>
            </a:endParaRPr>
          </a:p>
        </p:txBody>
      </p:sp>
      <p:sp>
        <p:nvSpPr>
          <p:cNvPr id="11" name="Text Box 65"/>
          <p:cNvSpPr txBox="1">
            <a:spLocks noChangeArrowheads="1"/>
          </p:cNvSpPr>
          <p:nvPr/>
        </p:nvSpPr>
        <p:spPr bwMode="auto">
          <a:xfrm>
            <a:off x="1325482" y="4396338"/>
            <a:ext cx="5100256" cy="997196"/>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a:defRPr sz="1300">
                <a:solidFill>
                  <a:schemeClr val="tx1"/>
                </a:solidFill>
                <a:latin typeface="Nexa Light" pitchFamily="50" charset="0"/>
                <a:ea typeface="华康少女文字W5(P)" panose="040F0500000000000000" pitchFamily="82" charset="-122"/>
              </a:defRPr>
            </a:lvl1pPr>
            <a:lvl2pPr marL="742950" indent="-285750">
              <a:defRPr sz="1300">
                <a:solidFill>
                  <a:schemeClr val="tx1"/>
                </a:solidFill>
                <a:latin typeface="Nexa Light" pitchFamily="50" charset="0"/>
                <a:ea typeface="华康少女文字W5(P)" panose="040F0500000000000000" pitchFamily="82" charset="-122"/>
              </a:defRPr>
            </a:lvl2pPr>
            <a:lvl3pPr marL="1143000" indent="-228600">
              <a:defRPr sz="1300">
                <a:solidFill>
                  <a:schemeClr val="tx1"/>
                </a:solidFill>
                <a:latin typeface="Nexa Light" pitchFamily="50" charset="0"/>
                <a:ea typeface="华康少女文字W5(P)" panose="040F0500000000000000" pitchFamily="82" charset="-122"/>
              </a:defRPr>
            </a:lvl3pPr>
            <a:lvl4pPr marL="1600200" indent="-228600">
              <a:defRPr sz="1300">
                <a:solidFill>
                  <a:schemeClr val="tx1"/>
                </a:solidFill>
                <a:latin typeface="Nexa Light" pitchFamily="50" charset="0"/>
                <a:ea typeface="华康少女文字W5(P)" panose="040F0500000000000000" pitchFamily="82" charset="-122"/>
              </a:defRPr>
            </a:lvl4pPr>
            <a:lvl5pPr marL="2057400" indent="-228600">
              <a:defRPr sz="1300">
                <a:solidFill>
                  <a:schemeClr val="tx1"/>
                </a:solidFill>
                <a:latin typeface="Nexa Light" pitchFamily="50" charset="0"/>
                <a:ea typeface="华康少女文字W5(P)" panose="040F0500000000000000" pitchFamily="82" charset="-122"/>
              </a:defRPr>
            </a:lvl5pPr>
            <a:lvl6pPr marL="2514600" indent="-228600" defTabSz="685800" fontAlgn="base">
              <a:spcBef>
                <a:spcPct val="0"/>
              </a:spcBef>
              <a:spcAft>
                <a:spcPct val="0"/>
              </a:spcAft>
              <a:defRPr sz="1300">
                <a:solidFill>
                  <a:schemeClr val="tx1"/>
                </a:solidFill>
                <a:latin typeface="Nexa Light" pitchFamily="50" charset="0"/>
                <a:ea typeface="华康少女文字W5(P)" panose="040F0500000000000000" pitchFamily="82" charset="-122"/>
              </a:defRPr>
            </a:lvl6pPr>
            <a:lvl7pPr marL="2971800" indent="-228600" defTabSz="685800" fontAlgn="base">
              <a:spcBef>
                <a:spcPct val="0"/>
              </a:spcBef>
              <a:spcAft>
                <a:spcPct val="0"/>
              </a:spcAft>
              <a:defRPr sz="1300">
                <a:solidFill>
                  <a:schemeClr val="tx1"/>
                </a:solidFill>
                <a:latin typeface="Nexa Light" pitchFamily="50" charset="0"/>
                <a:ea typeface="华康少女文字W5(P)" panose="040F0500000000000000" pitchFamily="82" charset="-122"/>
              </a:defRPr>
            </a:lvl7pPr>
            <a:lvl8pPr marL="3429000" indent="-228600" defTabSz="685800" fontAlgn="base">
              <a:spcBef>
                <a:spcPct val="0"/>
              </a:spcBef>
              <a:spcAft>
                <a:spcPct val="0"/>
              </a:spcAft>
              <a:defRPr sz="1300">
                <a:solidFill>
                  <a:schemeClr val="tx1"/>
                </a:solidFill>
                <a:latin typeface="Nexa Light" pitchFamily="50" charset="0"/>
                <a:ea typeface="华康少女文字W5(P)" panose="040F0500000000000000" pitchFamily="82" charset="-122"/>
              </a:defRPr>
            </a:lvl8pPr>
            <a:lvl9pPr marL="3886200" indent="-228600" defTabSz="685800" fontAlgn="base">
              <a:spcBef>
                <a:spcPct val="0"/>
              </a:spcBef>
              <a:spcAft>
                <a:spcPct val="0"/>
              </a:spcAft>
              <a:defRPr sz="1300">
                <a:solidFill>
                  <a:schemeClr val="tx1"/>
                </a:solidFill>
                <a:latin typeface="Nexa Light" pitchFamily="50" charset="0"/>
                <a:ea typeface="华康少女文字W5(P)" panose="040F0500000000000000" pitchFamily="82" charset="-122"/>
              </a:defRPr>
            </a:lvl9pPr>
          </a:lstStyle>
          <a:p>
            <a:pPr eaLnBrk="1" hangingPunct="1">
              <a:lnSpc>
                <a:spcPct val="120000"/>
              </a:lnSpc>
            </a:pPr>
            <a:r>
              <a:rPr lang="zh-CN" altLang="zh-CN" sz="1600" b="1" dirty="0">
                <a:solidFill>
                  <a:srgbClr val="005188"/>
                </a:solidFill>
                <a:latin typeface="方正清刻本悦宋简体" panose="02000000000000000000" pitchFamily="2" charset="-122"/>
                <a:ea typeface="方正清刻本悦宋简体" panose="02000000000000000000" pitchFamily="2" charset="-122"/>
              </a:rPr>
              <a:t>单击添加标题</a:t>
            </a:r>
          </a:p>
          <a:p>
            <a:pPr eaLnBrk="1" hangingPunct="1">
              <a:lnSpc>
                <a:spcPct val="120000"/>
              </a:lnSpc>
            </a:pPr>
            <a:r>
              <a:rPr lang="zh-CN" altLang="en-US" sz="1100" dirty="0">
                <a:solidFill>
                  <a:srgbClr val="005188"/>
                </a:solidFill>
                <a:latin typeface="方正清刻本悦宋简体" panose="02000000000000000000" pitchFamily="2" charset="-122"/>
                <a:ea typeface="方正清刻本悦宋简体" panose="02000000000000000000" pitchFamily="2" charset="-122"/>
              </a:rPr>
              <a:t>您的内容打在这里，或者通过复制您的文本后，在此框中选择粘贴，并选择只保留文字。您的内容打在这里，或者通过复制您的文本后，在此框中选择粘贴，并选择只</a:t>
            </a:r>
            <a:r>
              <a:rPr lang="zh-CN" altLang="en-US" sz="1100" dirty="0" smtClean="0">
                <a:solidFill>
                  <a:srgbClr val="005188"/>
                </a:solidFill>
                <a:latin typeface="方正清刻本悦宋简体" panose="02000000000000000000" pitchFamily="2" charset="-122"/>
                <a:ea typeface="方正清刻本悦宋简体" panose="02000000000000000000" pitchFamily="2" charset="-122"/>
              </a:rPr>
              <a:t>保留。</a:t>
            </a:r>
            <a:endParaRPr lang="zh-CN" altLang="en-US" sz="1000" dirty="0">
              <a:solidFill>
                <a:srgbClr val="005188"/>
              </a:solidFill>
              <a:latin typeface="方正清刻本悦宋简体" panose="02000000000000000000" pitchFamily="2" charset="-122"/>
              <a:ea typeface="方正清刻本悦宋简体" panose="02000000000000000000" pitchFamily="2" charset="-122"/>
              <a:sym typeface="Arial" panose="020B0604020202020204" pitchFamily="34" charset="0"/>
            </a:endParaRPr>
          </a:p>
        </p:txBody>
      </p:sp>
      <p:sp>
        <p:nvSpPr>
          <p:cNvPr id="12" name="Freeform 103"/>
          <p:cNvSpPr>
            <a:spLocks noEditPoints="1" noChangeArrowheads="1"/>
          </p:cNvSpPr>
          <p:nvPr/>
        </p:nvSpPr>
        <p:spPr bwMode="auto">
          <a:xfrm>
            <a:off x="9115084" y="2885144"/>
            <a:ext cx="605848" cy="467309"/>
          </a:xfrm>
          <a:custGeom>
            <a:avLst/>
            <a:gdLst>
              <a:gd name="T0" fmla="*/ 33 w 97"/>
              <a:gd name="T1" fmla="*/ 75 h 75"/>
              <a:gd name="T2" fmla="*/ 44 w 97"/>
              <a:gd name="T3" fmla="*/ 75 h 75"/>
              <a:gd name="T4" fmla="*/ 47 w 97"/>
              <a:gd name="T5" fmla="*/ 73 h 75"/>
              <a:gd name="T6" fmla="*/ 47 w 97"/>
              <a:gd name="T7" fmla="*/ 49 h 75"/>
              <a:gd name="T8" fmla="*/ 39 w 97"/>
              <a:gd name="T9" fmla="*/ 45 h 75"/>
              <a:gd name="T10" fmla="*/ 30 w 97"/>
              <a:gd name="T11" fmla="*/ 50 h 75"/>
              <a:gd name="T12" fmla="*/ 30 w 97"/>
              <a:gd name="T13" fmla="*/ 73 h 75"/>
              <a:gd name="T14" fmla="*/ 33 w 97"/>
              <a:gd name="T15" fmla="*/ 75 h 75"/>
              <a:gd name="T16" fmla="*/ 0 w 97"/>
              <a:gd name="T17" fmla="*/ 49 h 75"/>
              <a:gd name="T18" fmla="*/ 37 w 97"/>
              <a:gd name="T19" fmla="*/ 28 h 75"/>
              <a:gd name="T20" fmla="*/ 39 w 97"/>
              <a:gd name="T21" fmla="*/ 26 h 75"/>
              <a:gd name="T22" fmla="*/ 41 w 97"/>
              <a:gd name="T23" fmla="*/ 28 h 75"/>
              <a:gd name="T24" fmla="*/ 52 w 97"/>
              <a:gd name="T25" fmla="*/ 34 h 75"/>
              <a:gd name="T26" fmla="*/ 81 w 97"/>
              <a:gd name="T27" fmla="*/ 9 h 75"/>
              <a:gd name="T28" fmla="*/ 77 w 97"/>
              <a:gd name="T29" fmla="*/ 4 h 75"/>
              <a:gd name="T30" fmla="*/ 87 w 97"/>
              <a:gd name="T31" fmla="*/ 2 h 75"/>
              <a:gd name="T32" fmla="*/ 97 w 97"/>
              <a:gd name="T33" fmla="*/ 0 h 75"/>
              <a:gd name="T34" fmla="*/ 94 w 97"/>
              <a:gd name="T35" fmla="*/ 10 h 75"/>
              <a:gd name="T36" fmla="*/ 91 w 97"/>
              <a:gd name="T37" fmla="*/ 19 h 75"/>
              <a:gd name="T38" fmla="*/ 87 w 97"/>
              <a:gd name="T39" fmla="*/ 15 h 75"/>
              <a:gd name="T40" fmla="*/ 55 w 97"/>
              <a:gd name="T41" fmla="*/ 42 h 75"/>
              <a:gd name="T42" fmla="*/ 53 w 97"/>
              <a:gd name="T43" fmla="*/ 44 h 75"/>
              <a:gd name="T44" fmla="*/ 50 w 97"/>
              <a:gd name="T45" fmla="*/ 43 h 75"/>
              <a:gd name="T46" fmla="*/ 39 w 97"/>
              <a:gd name="T47" fmla="*/ 36 h 75"/>
              <a:gd name="T48" fmla="*/ 5 w 97"/>
              <a:gd name="T49" fmla="*/ 57 h 75"/>
              <a:gd name="T50" fmla="*/ 0 w 97"/>
              <a:gd name="T51" fmla="*/ 49 h 75"/>
              <a:gd name="T52" fmla="*/ 10 w 97"/>
              <a:gd name="T53" fmla="*/ 75 h 75"/>
              <a:gd name="T54" fmla="*/ 21 w 97"/>
              <a:gd name="T55" fmla="*/ 75 h 75"/>
              <a:gd name="T56" fmla="*/ 23 w 97"/>
              <a:gd name="T57" fmla="*/ 73 h 75"/>
              <a:gd name="T58" fmla="*/ 23 w 97"/>
              <a:gd name="T59" fmla="*/ 54 h 75"/>
              <a:gd name="T60" fmla="*/ 7 w 97"/>
              <a:gd name="T61" fmla="*/ 64 h 75"/>
              <a:gd name="T62" fmla="*/ 7 w 97"/>
              <a:gd name="T63" fmla="*/ 73 h 75"/>
              <a:gd name="T64" fmla="*/ 10 w 97"/>
              <a:gd name="T65" fmla="*/ 75 h 75"/>
              <a:gd name="T66" fmla="*/ 56 w 97"/>
              <a:gd name="T67" fmla="*/ 75 h 75"/>
              <a:gd name="T68" fmla="*/ 67 w 97"/>
              <a:gd name="T69" fmla="*/ 75 h 75"/>
              <a:gd name="T70" fmla="*/ 70 w 97"/>
              <a:gd name="T71" fmla="*/ 73 h 75"/>
              <a:gd name="T72" fmla="*/ 70 w 97"/>
              <a:gd name="T73" fmla="*/ 39 h 75"/>
              <a:gd name="T74" fmla="*/ 70 w 97"/>
              <a:gd name="T75" fmla="*/ 39 h 75"/>
              <a:gd name="T76" fmla="*/ 54 w 97"/>
              <a:gd name="T77" fmla="*/ 53 h 75"/>
              <a:gd name="T78" fmla="*/ 53 w 97"/>
              <a:gd name="T79" fmla="*/ 52 h 75"/>
              <a:gd name="T80" fmla="*/ 53 w 97"/>
              <a:gd name="T81" fmla="*/ 73 h 75"/>
              <a:gd name="T82" fmla="*/ 56 w 97"/>
              <a:gd name="T83" fmla="*/ 75 h 75"/>
              <a:gd name="T84" fmla="*/ 79 w 97"/>
              <a:gd name="T85" fmla="*/ 75 h 75"/>
              <a:gd name="T86" fmla="*/ 90 w 97"/>
              <a:gd name="T87" fmla="*/ 75 h 75"/>
              <a:gd name="T88" fmla="*/ 93 w 97"/>
              <a:gd name="T89" fmla="*/ 73 h 75"/>
              <a:gd name="T90" fmla="*/ 93 w 97"/>
              <a:gd name="T91" fmla="*/ 32 h 75"/>
              <a:gd name="T92" fmla="*/ 86 w 97"/>
              <a:gd name="T93" fmla="*/ 24 h 75"/>
              <a:gd name="T94" fmla="*/ 77 w 97"/>
              <a:gd name="T95" fmla="*/ 33 h 75"/>
              <a:gd name="T96" fmla="*/ 77 w 97"/>
              <a:gd name="T97" fmla="*/ 73 h 75"/>
              <a:gd name="T98" fmla="*/ 79 w 97"/>
              <a:gd name="T99" fmla="*/ 75 h 7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97"/>
              <a:gd name="T151" fmla="*/ 0 h 75"/>
              <a:gd name="T152" fmla="*/ 97 w 97"/>
              <a:gd name="T153" fmla="*/ 75 h 75"/>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97" h="75">
                <a:moveTo>
                  <a:pt x="33" y="75"/>
                </a:moveTo>
                <a:cubicBezTo>
                  <a:pt x="37" y="75"/>
                  <a:pt x="40" y="75"/>
                  <a:pt x="44" y="75"/>
                </a:cubicBezTo>
                <a:cubicBezTo>
                  <a:pt x="45" y="75"/>
                  <a:pt x="47" y="74"/>
                  <a:pt x="47" y="73"/>
                </a:cubicBezTo>
                <a:cubicBezTo>
                  <a:pt x="47" y="49"/>
                  <a:pt x="47" y="49"/>
                  <a:pt x="47" y="49"/>
                </a:cubicBezTo>
                <a:cubicBezTo>
                  <a:pt x="39" y="45"/>
                  <a:pt x="39" y="45"/>
                  <a:pt x="39" y="45"/>
                </a:cubicBezTo>
                <a:cubicBezTo>
                  <a:pt x="30" y="50"/>
                  <a:pt x="30" y="50"/>
                  <a:pt x="30" y="50"/>
                </a:cubicBezTo>
                <a:cubicBezTo>
                  <a:pt x="30" y="73"/>
                  <a:pt x="30" y="73"/>
                  <a:pt x="30" y="73"/>
                </a:cubicBezTo>
                <a:cubicBezTo>
                  <a:pt x="30" y="74"/>
                  <a:pt x="31" y="75"/>
                  <a:pt x="33" y="75"/>
                </a:cubicBezTo>
                <a:close/>
                <a:moveTo>
                  <a:pt x="0" y="49"/>
                </a:moveTo>
                <a:cubicBezTo>
                  <a:pt x="37" y="28"/>
                  <a:pt x="37" y="28"/>
                  <a:pt x="37" y="28"/>
                </a:cubicBezTo>
                <a:cubicBezTo>
                  <a:pt x="39" y="26"/>
                  <a:pt x="39" y="26"/>
                  <a:pt x="39" y="26"/>
                </a:cubicBezTo>
                <a:cubicBezTo>
                  <a:pt x="41" y="28"/>
                  <a:pt x="41" y="28"/>
                  <a:pt x="41" y="28"/>
                </a:cubicBezTo>
                <a:cubicBezTo>
                  <a:pt x="52" y="34"/>
                  <a:pt x="52" y="34"/>
                  <a:pt x="52" y="34"/>
                </a:cubicBezTo>
                <a:cubicBezTo>
                  <a:pt x="81" y="9"/>
                  <a:pt x="81" y="9"/>
                  <a:pt x="81" y="9"/>
                </a:cubicBezTo>
                <a:cubicBezTo>
                  <a:pt x="77" y="4"/>
                  <a:pt x="77" y="4"/>
                  <a:pt x="77" y="4"/>
                </a:cubicBezTo>
                <a:cubicBezTo>
                  <a:pt x="87" y="2"/>
                  <a:pt x="87" y="2"/>
                  <a:pt x="87" y="2"/>
                </a:cubicBezTo>
                <a:cubicBezTo>
                  <a:pt x="97" y="0"/>
                  <a:pt x="97" y="0"/>
                  <a:pt x="97" y="0"/>
                </a:cubicBezTo>
                <a:cubicBezTo>
                  <a:pt x="94" y="10"/>
                  <a:pt x="94" y="10"/>
                  <a:pt x="94" y="10"/>
                </a:cubicBezTo>
                <a:cubicBezTo>
                  <a:pt x="91" y="19"/>
                  <a:pt x="91" y="19"/>
                  <a:pt x="91" y="19"/>
                </a:cubicBezTo>
                <a:cubicBezTo>
                  <a:pt x="87" y="15"/>
                  <a:pt x="87" y="15"/>
                  <a:pt x="87" y="15"/>
                </a:cubicBezTo>
                <a:cubicBezTo>
                  <a:pt x="55" y="42"/>
                  <a:pt x="55" y="42"/>
                  <a:pt x="55" y="42"/>
                </a:cubicBezTo>
                <a:cubicBezTo>
                  <a:pt x="53" y="44"/>
                  <a:pt x="53" y="44"/>
                  <a:pt x="53" y="44"/>
                </a:cubicBezTo>
                <a:cubicBezTo>
                  <a:pt x="50" y="43"/>
                  <a:pt x="50" y="43"/>
                  <a:pt x="50" y="43"/>
                </a:cubicBezTo>
                <a:cubicBezTo>
                  <a:pt x="39" y="36"/>
                  <a:pt x="39" y="36"/>
                  <a:pt x="39" y="36"/>
                </a:cubicBezTo>
                <a:cubicBezTo>
                  <a:pt x="5" y="57"/>
                  <a:pt x="5" y="57"/>
                  <a:pt x="5" y="57"/>
                </a:cubicBezTo>
                <a:cubicBezTo>
                  <a:pt x="0" y="49"/>
                  <a:pt x="0" y="49"/>
                  <a:pt x="0" y="49"/>
                </a:cubicBezTo>
                <a:close/>
                <a:moveTo>
                  <a:pt x="10" y="75"/>
                </a:moveTo>
                <a:cubicBezTo>
                  <a:pt x="21" y="75"/>
                  <a:pt x="21" y="75"/>
                  <a:pt x="21" y="75"/>
                </a:cubicBezTo>
                <a:cubicBezTo>
                  <a:pt x="22" y="75"/>
                  <a:pt x="23" y="74"/>
                  <a:pt x="23" y="73"/>
                </a:cubicBezTo>
                <a:cubicBezTo>
                  <a:pt x="23" y="54"/>
                  <a:pt x="23" y="54"/>
                  <a:pt x="23" y="54"/>
                </a:cubicBezTo>
                <a:cubicBezTo>
                  <a:pt x="7" y="64"/>
                  <a:pt x="7" y="64"/>
                  <a:pt x="7" y="64"/>
                </a:cubicBezTo>
                <a:cubicBezTo>
                  <a:pt x="7" y="73"/>
                  <a:pt x="7" y="73"/>
                  <a:pt x="7" y="73"/>
                </a:cubicBezTo>
                <a:cubicBezTo>
                  <a:pt x="7" y="74"/>
                  <a:pt x="8" y="75"/>
                  <a:pt x="10" y="75"/>
                </a:cubicBezTo>
                <a:close/>
                <a:moveTo>
                  <a:pt x="56" y="75"/>
                </a:moveTo>
                <a:cubicBezTo>
                  <a:pt x="60" y="75"/>
                  <a:pt x="63" y="75"/>
                  <a:pt x="67" y="75"/>
                </a:cubicBezTo>
                <a:cubicBezTo>
                  <a:pt x="69" y="75"/>
                  <a:pt x="70" y="74"/>
                  <a:pt x="70" y="73"/>
                </a:cubicBezTo>
                <a:cubicBezTo>
                  <a:pt x="70" y="62"/>
                  <a:pt x="70" y="50"/>
                  <a:pt x="70" y="39"/>
                </a:cubicBezTo>
                <a:cubicBezTo>
                  <a:pt x="70" y="39"/>
                  <a:pt x="70" y="39"/>
                  <a:pt x="70" y="39"/>
                </a:cubicBezTo>
                <a:cubicBezTo>
                  <a:pt x="54" y="53"/>
                  <a:pt x="54" y="53"/>
                  <a:pt x="54" y="53"/>
                </a:cubicBezTo>
                <a:cubicBezTo>
                  <a:pt x="53" y="52"/>
                  <a:pt x="53" y="52"/>
                  <a:pt x="53" y="52"/>
                </a:cubicBezTo>
                <a:cubicBezTo>
                  <a:pt x="53" y="73"/>
                  <a:pt x="53" y="73"/>
                  <a:pt x="53" y="73"/>
                </a:cubicBezTo>
                <a:cubicBezTo>
                  <a:pt x="53" y="74"/>
                  <a:pt x="55" y="75"/>
                  <a:pt x="56" y="75"/>
                </a:cubicBezTo>
                <a:close/>
                <a:moveTo>
                  <a:pt x="79" y="75"/>
                </a:moveTo>
                <a:cubicBezTo>
                  <a:pt x="90" y="75"/>
                  <a:pt x="90" y="75"/>
                  <a:pt x="90" y="75"/>
                </a:cubicBezTo>
                <a:cubicBezTo>
                  <a:pt x="92" y="75"/>
                  <a:pt x="93" y="74"/>
                  <a:pt x="93" y="73"/>
                </a:cubicBezTo>
                <a:cubicBezTo>
                  <a:pt x="93" y="32"/>
                  <a:pt x="93" y="32"/>
                  <a:pt x="93" y="32"/>
                </a:cubicBezTo>
                <a:cubicBezTo>
                  <a:pt x="86" y="24"/>
                  <a:pt x="86" y="24"/>
                  <a:pt x="86" y="24"/>
                </a:cubicBezTo>
                <a:cubicBezTo>
                  <a:pt x="77" y="33"/>
                  <a:pt x="77" y="33"/>
                  <a:pt x="77" y="33"/>
                </a:cubicBezTo>
                <a:cubicBezTo>
                  <a:pt x="77" y="73"/>
                  <a:pt x="77" y="73"/>
                  <a:pt x="77" y="73"/>
                </a:cubicBezTo>
                <a:cubicBezTo>
                  <a:pt x="77" y="74"/>
                  <a:pt x="78" y="75"/>
                  <a:pt x="79" y="75"/>
                </a:cubicBezTo>
                <a:close/>
              </a:path>
            </a:pathLst>
          </a:custGeom>
          <a:solidFill>
            <a:srgbClr val="005188"/>
          </a:solidFill>
          <a:ln>
            <a:noFill/>
          </a:ln>
          <a:extLst/>
        </p:spPr>
        <p:txBody>
          <a:bodyPr/>
          <a:lstStyle/>
          <a:p>
            <a:pPr eaLnBrk="1" fontAlgn="auto" hangingPunct="1">
              <a:spcBef>
                <a:spcPts val="0"/>
              </a:spcBef>
              <a:spcAft>
                <a:spcPts val="0"/>
              </a:spcAft>
              <a:defRPr/>
            </a:pPr>
            <a:endParaRPr lang="zh-CN" altLang="zh-CN" sz="1350">
              <a:solidFill>
                <a:srgbClr val="005188"/>
              </a:solidFill>
              <a:latin typeface="+mn-ea"/>
              <a:ea typeface="+mn-ea"/>
              <a:sym typeface="宋体" pitchFamily="2" charset="-122"/>
            </a:endParaRPr>
          </a:p>
        </p:txBody>
      </p:sp>
      <p:sp>
        <p:nvSpPr>
          <p:cNvPr id="13" name="Freeform 33"/>
          <p:cNvSpPr>
            <a:spLocks noEditPoints="1" noChangeArrowheads="1"/>
          </p:cNvSpPr>
          <p:nvPr/>
        </p:nvSpPr>
        <p:spPr bwMode="auto">
          <a:xfrm>
            <a:off x="9115084" y="4622866"/>
            <a:ext cx="537612" cy="347380"/>
          </a:xfrm>
          <a:custGeom>
            <a:avLst/>
            <a:gdLst>
              <a:gd name="T0" fmla="*/ 13 w 94"/>
              <a:gd name="T1" fmla="*/ 0 h 61"/>
              <a:gd name="T2" fmla="*/ 82 w 94"/>
              <a:gd name="T3" fmla="*/ 0 h 61"/>
              <a:gd name="T4" fmla="*/ 89 w 94"/>
              <a:gd name="T5" fmla="*/ 2 h 61"/>
              <a:gd name="T6" fmla="*/ 47 w 94"/>
              <a:gd name="T7" fmla="*/ 33 h 61"/>
              <a:gd name="T8" fmla="*/ 6 w 94"/>
              <a:gd name="T9" fmla="*/ 2 h 61"/>
              <a:gd name="T10" fmla="*/ 13 w 94"/>
              <a:gd name="T11" fmla="*/ 0 h 61"/>
              <a:gd name="T12" fmla="*/ 94 w 94"/>
              <a:gd name="T13" fmla="*/ 9 h 61"/>
              <a:gd name="T14" fmla="*/ 67 w 94"/>
              <a:gd name="T15" fmla="*/ 29 h 61"/>
              <a:gd name="T16" fmla="*/ 93 w 94"/>
              <a:gd name="T17" fmla="*/ 53 h 61"/>
              <a:gd name="T18" fmla="*/ 94 w 94"/>
              <a:gd name="T19" fmla="*/ 48 h 61"/>
              <a:gd name="T20" fmla="*/ 94 w 94"/>
              <a:gd name="T21" fmla="*/ 12 h 61"/>
              <a:gd name="T22" fmla="*/ 94 w 94"/>
              <a:gd name="T23" fmla="*/ 9 h 61"/>
              <a:gd name="T24" fmla="*/ 87 w 94"/>
              <a:gd name="T25" fmla="*/ 60 h 61"/>
              <a:gd name="T26" fmla="*/ 82 w 94"/>
              <a:gd name="T27" fmla="*/ 61 h 61"/>
              <a:gd name="T28" fmla="*/ 13 w 94"/>
              <a:gd name="T29" fmla="*/ 61 h 61"/>
              <a:gd name="T30" fmla="*/ 6 w 94"/>
              <a:gd name="T31" fmla="*/ 59 h 61"/>
              <a:gd name="T32" fmla="*/ 34 w 94"/>
              <a:gd name="T33" fmla="*/ 34 h 61"/>
              <a:gd name="T34" fmla="*/ 44 w 94"/>
              <a:gd name="T35" fmla="*/ 42 h 61"/>
              <a:gd name="T36" fmla="*/ 47 w 94"/>
              <a:gd name="T37" fmla="*/ 44 h 61"/>
              <a:gd name="T38" fmla="*/ 50 w 94"/>
              <a:gd name="T39" fmla="*/ 42 h 61"/>
              <a:gd name="T40" fmla="*/ 60 w 94"/>
              <a:gd name="T41" fmla="*/ 35 h 61"/>
              <a:gd name="T42" fmla="*/ 87 w 94"/>
              <a:gd name="T43" fmla="*/ 60 h 61"/>
              <a:gd name="T44" fmla="*/ 1 w 94"/>
              <a:gd name="T45" fmla="*/ 52 h 61"/>
              <a:gd name="T46" fmla="*/ 27 w 94"/>
              <a:gd name="T47" fmla="*/ 29 h 61"/>
              <a:gd name="T48" fmla="*/ 1 w 94"/>
              <a:gd name="T49" fmla="*/ 9 h 61"/>
              <a:gd name="T50" fmla="*/ 0 w 94"/>
              <a:gd name="T51" fmla="*/ 12 h 61"/>
              <a:gd name="T52" fmla="*/ 0 w 94"/>
              <a:gd name="T53" fmla="*/ 48 h 61"/>
              <a:gd name="T54" fmla="*/ 1 w 94"/>
              <a:gd name="T55" fmla="*/ 52 h 6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94"/>
              <a:gd name="T85" fmla="*/ 0 h 61"/>
              <a:gd name="T86" fmla="*/ 94 w 94"/>
              <a:gd name="T87" fmla="*/ 61 h 6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94" h="61">
                <a:moveTo>
                  <a:pt x="13" y="0"/>
                </a:moveTo>
                <a:cubicBezTo>
                  <a:pt x="82" y="0"/>
                  <a:pt x="82" y="0"/>
                  <a:pt x="82" y="0"/>
                </a:cubicBezTo>
                <a:cubicBezTo>
                  <a:pt x="84" y="0"/>
                  <a:pt x="87" y="1"/>
                  <a:pt x="89" y="2"/>
                </a:cubicBezTo>
                <a:cubicBezTo>
                  <a:pt x="47" y="33"/>
                  <a:pt x="47" y="33"/>
                  <a:pt x="47" y="33"/>
                </a:cubicBezTo>
                <a:cubicBezTo>
                  <a:pt x="6" y="2"/>
                  <a:pt x="6" y="2"/>
                  <a:pt x="6" y="2"/>
                </a:cubicBezTo>
                <a:cubicBezTo>
                  <a:pt x="8" y="1"/>
                  <a:pt x="10" y="0"/>
                  <a:pt x="13" y="0"/>
                </a:cubicBezTo>
                <a:close/>
                <a:moveTo>
                  <a:pt x="94" y="9"/>
                </a:moveTo>
                <a:cubicBezTo>
                  <a:pt x="67" y="29"/>
                  <a:pt x="67" y="29"/>
                  <a:pt x="67" y="29"/>
                </a:cubicBezTo>
                <a:cubicBezTo>
                  <a:pt x="93" y="53"/>
                  <a:pt x="93" y="53"/>
                  <a:pt x="93" y="53"/>
                </a:cubicBezTo>
                <a:cubicBezTo>
                  <a:pt x="94" y="52"/>
                  <a:pt x="94" y="50"/>
                  <a:pt x="94" y="48"/>
                </a:cubicBezTo>
                <a:cubicBezTo>
                  <a:pt x="94" y="12"/>
                  <a:pt x="94" y="12"/>
                  <a:pt x="94" y="12"/>
                </a:cubicBezTo>
                <a:cubicBezTo>
                  <a:pt x="94" y="11"/>
                  <a:pt x="94" y="10"/>
                  <a:pt x="94" y="9"/>
                </a:cubicBezTo>
                <a:close/>
                <a:moveTo>
                  <a:pt x="87" y="60"/>
                </a:moveTo>
                <a:cubicBezTo>
                  <a:pt x="85" y="60"/>
                  <a:pt x="84" y="61"/>
                  <a:pt x="82" y="61"/>
                </a:cubicBezTo>
                <a:cubicBezTo>
                  <a:pt x="13" y="61"/>
                  <a:pt x="13" y="61"/>
                  <a:pt x="13" y="61"/>
                </a:cubicBezTo>
                <a:cubicBezTo>
                  <a:pt x="10" y="61"/>
                  <a:pt x="8" y="60"/>
                  <a:pt x="6" y="59"/>
                </a:cubicBezTo>
                <a:cubicBezTo>
                  <a:pt x="34" y="34"/>
                  <a:pt x="34" y="34"/>
                  <a:pt x="34" y="34"/>
                </a:cubicBezTo>
                <a:cubicBezTo>
                  <a:pt x="44" y="42"/>
                  <a:pt x="44" y="42"/>
                  <a:pt x="44" y="42"/>
                </a:cubicBezTo>
                <a:cubicBezTo>
                  <a:pt x="47" y="44"/>
                  <a:pt x="47" y="44"/>
                  <a:pt x="47" y="44"/>
                </a:cubicBezTo>
                <a:cubicBezTo>
                  <a:pt x="50" y="42"/>
                  <a:pt x="50" y="42"/>
                  <a:pt x="50" y="42"/>
                </a:cubicBezTo>
                <a:cubicBezTo>
                  <a:pt x="60" y="35"/>
                  <a:pt x="60" y="35"/>
                  <a:pt x="60" y="35"/>
                </a:cubicBezTo>
                <a:cubicBezTo>
                  <a:pt x="87" y="60"/>
                  <a:pt x="87" y="60"/>
                  <a:pt x="87" y="60"/>
                </a:cubicBezTo>
                <a:close/>
                <a:moveTo>
                  <a:pt x="1" y="52"/>
                </a:moveTo>
                <a:cubicBezTo>
                  <a:pt x="27" y="29"/>
                  <a:pt x="27" y="29"/>
                  <a:pt x="27" y="29"/>
                </a:cubicBezTo>
                <a:cubicBezTo>
                  <a:pt x="1" y="9"/>
                  <a:pt x="1" y="9"/>
                  <a:pt x="1" y="9"/>
                </a:cubicBezTo>
                <a:cubicBezTo>
                  <a:pt x="0" y="10"/>
                  <a:pt x="0" y="11"/>
                  <a:pt x="0" y="12"/>
                </a:cubicBezTo>
                <a:cubicBezTo>
                  <a:pt x="0" y="48"/>
                  <a:pt x="0" y="48"/>
                  <a:pt x="0" y="48"/>
                </a:cubicBezTo>
                <a:cubicBezTo>
                  <a:pt x="0" y="49"/>
                  <a:pt x="0" y="51"/>
                  <a:pt x="1" y="52"/>
                </a:cubicBezTo>
                <a:close/>
              </a:path>
            </a:pathLst>
          </a:custGeom>
          <a:solidFill>
            <a:srgbClr val="005188"/>
          </a:solidFill>
          <a:ln>
            <a:noFill/>
          </a:ln>
          <a:extLst/>
        </p:spPr>
        <p:txBody>
          <a:bodyPr/>
          <a:lstStyle/>
          <a:p>
            <a:pPr eaLnBrk="1" fontAlgn="auto" hangingPunct="1">
              <a:spcBef>
                <a:spcPts val="0"/>
              </a:spcBef>
              <a:spcAft>
                <a:spcPts val="0"/>
              </a:spcAft>
              <a:defRPr/>
            </a:pPr>
            <a:endParaRPr lang="zh-CN" altLang="zh-CN" sz="1350">
              <a:solidFill>
                <a:srgbClr val="005188"/>
              </a:solidFill>
              <a:latin typeface="+mn-ea"/>
              <a:ea typeface="+mn-ea"/>
              <a:sym typeface="宋体" pitchFamily="2" charset="-122"/>
            </a:endParaRPr>
          </a:p>
        </p:txBody>
      </p:sp>
    </p:spTree>
    <p:extLst>
      <p:ext uri="{BB962C8B-B14F-4D97-AF65-F5344CB8AC3E}">
        <p14:creationId xmlns:p14="http://schemas.microsoft.com/office/powerpoint/2010/main" val="574236683"/>
      </p:ext>
    </p:extLst>
  </p:cSld>
  <p:clrMapOvr>
    <a:masterClrMapping/>
  </p:clrMapOvr>
  <mc:AlternateContent xmlns:mc="http://schemas.openxmlformats.org/markup-compatibility/2006" xmlns:p14="http://schemas.microsoft.com/office/powerpoint/2010/main">
    <mc:Choice Requires="p14">
      <p:transition spd="slow" p14:dur="1400" advTm="0">
        <p14:doors dir="vert"/>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iterate type="lt">
                                    <p:tmPct val="10000"/>
                                  </p:iterate>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par>
                          <p:cTn id="9" fill="hold">
                            <p:stCondLst>
                              <p:cond delay="650"/>
                            </p:stCondLst>
                            <p:childTnLst>
                              <p:par>
                                <p:cTn id="10" presetID="2" presetClass="entr" presetSubtype="2" decel="100000" fill="hold" grpId="0" nodeType="afterEffect">
                                  <p:stCondLst>
                                    <p:cond delay="0"/>
                                  </p:stCondLst>
                                  <p:iterate type="lt">
                                    <p:tmPct val="10000"/>
                                  </p:iterate>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par>
                          <p:cTn id="14" fill="hold">
                            <p:stCondLst>
                              <p:cond delay="1300"/>
                            </p:stCondLst>
                            <p:childTnLst>
                              <p:par>
                                <p:cTn id="15" presetID="10" presetClass="entr" presetSubtype="0" fill="hold" nodeType="after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500"/>
                                        <p:tgtEl>
                                          <p:spTgt spid="12"/>
                                        </p:tgtEl>
                                      </p:cBhvr>
                                    </p:animEffect>
                                  </p:childTnLst>
                                </p:cTn>
                              </p:par>
                              <p:par>
                                <p:cTn id="18" presetID="10" presetClass="entr" presetSubtype="0" fill="hold" nodeType="with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fade">
                                      <p:cBhvr>
                                        <p:cTn id="20" dur="500"/>
                                        <p:tgtEl>
                                          <p:spTgt spid="13"/>
                                        </p:tgtEl>
                                      </p:cBhvr>
                                    </p:animEffect>
                                  </p:childTnLst>
                                </p:cTn>
                              </p:par>
                              <p:par>
                                <p:cTn id="21" presetID="22" presetClass="entr" presetSubtype="2" fill="hold" nodeType="with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wipe(right)">
                                      <p:cBhvr>
                                        <p:cTn id="23" dur="500"/>
                                        <p:tgtEl>
                                          <p:spTgt spid="4"/>
                                        </p:tgtEl>
                                      </p:cBhvr>
                                    </p:animEffect>
                                  </p:childTnLst>
                                </p:cTn>
                              </p:par>
                              <p:par>
                                <p:cTn id="24" presetID="23" presetClass="entr" presetSubtype="16" fill="hold" grpId="0" nodeType="withEffect">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cBhvr>
                                        <p:cTn id="26" dur="500" fill="hold"/>
                                        <p:tgtEl>
                                          <p:spTgt spid="8"/>
                                        </p:tgtEl>
                                        <p:attrNameLst>
                                          <p:attrName>ppt_w</p:attrName>
                                        </p:attrNameLst>
                                      </p:cBhvr>
                                      <p:tavLst>
                                        <p:tav tm="0">
                                          <p:val>
                                            <p:fltVal val="0"/>
                                          </p:val>
                                        </p:tav>
                                        <p:tav tm="100000">
                                          <p:val>
                                            <p:strVal val="#ppt_w"/>
                                          </p:val>
                                        </p:tav>
                                      </p:tavLst>
                                    </p:anim>
                                    <p:anim calcmode="lin" valueType="num">
                                      <p:cBhvr>
                                        <p:cTn id="27" dur="500" fill="hold"/>
                                        <p:tgtEl>
                                          <p:spTgt spid="8"/>
                                        </p:tgtEl>
                                        <p:attrNameLst>
                                          <p:attrName>ppt_h</p:attrName>
                                        </p:attrNameLst>
                                      </p:cBhvr>
                                      <p:tavLst>
                                        <p:tav tm="0">
                                          <p:val>
                                            <p:fltVal val="0"/>
                                          </p:val>
                                        </p:tav>
                                        <p:tav tm="100000">
                                          <p:val>
                                            <p:strVal val="#ppt_h"/>
                                          </p:val>
                                        </p:tav>
                                      </p:tavLst>
                                    </p:anim>
                                  </p:childTnLst>
                                </p:cTn>
                              </p:par>
                              <p:par>
                                <p:cTn id="28" presetID="22" presetClass="entr" presetSubtype="2" fill="hold" nodeType="with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wipe(right)">
                                      <p:cBhvr>
                                        <p:cTn id="30" dur="500"/>
                                        <p:tgtEl>
                                          <p:spTgt spid="6"/>
                                        </p:tgtEl>
                                      </p:cBhvr>
                                    </p:animEffect>
                                  </p:childTnLst>
                                </p:cTn>
                              </p:par>
                              <p:par>
                                <p:cTn id="31" presetID="53" presetClass="entr" presetSubtype="0" fill="hold" grpId="0" nodeType="withEffect">
                                  <p:stCondLst>
                                    <p:cond delay="500"/>
                                  </p:stCondLst>
                                  <p:childTnLst>
                                    <p:set>
                                      <p:cBhvr>
                                        <p:cTn id="32" dur="1" fill="hold">
                                          <p:stCondLst>
                                            <p:cond delay="0"/>
                                          </p:stCondLst>
                                        </p:cTn>
                                        <p:tgtEl>
                                          <p:spTgt spid="10"/>
                                        </p:tgtEl>
                                        <p:attrNameLst>
                                          <p:attrName>style.visibility</p:attrName>
                                        </p:attrNameLst>
                                      </p:cBhvr>
                                      <p:to>
                                        <p:strVal val="visible"/>
                                      </p:to>
                                    </p:set>
                                    <p:anim calcmode="lin" valueType="num">
                                      <p:cBhvr>
                                        <p:cTn id="33" dur="500" fill="hold"/>
                                        <p:tgtEl>
                                          <p:spTgt spid="10"/>
                                        </p:tgtEl>
                                        <p:attrNameLst>
                                          <p:attrName>ppt_w</p:attrName>
                                        </p:attrNameLst>
                                      </p:cBhvr>
                                      <p:tavLst>
                                        <p:tav tm="0">
                                          <p:val>
                                            <p:fltVal val="0"/>
                                          </p:val>
                                        </p:tav>
                                        <p:tav tm="100000">
                                          <p:val>
                                            <p:strVal val="#ppt_w"/>
                                          </p:val>
                                        </p:tav>
                                      </p:tavLst>
                                    </p:anim>
                                    <p:anim calcmode="lin" valueType="num">
                                      <p:cBhvr>
                                        <p:cTn id="34" dur="500" fill="hold"/>
                                        <p:tgtEl>
                                          <p:spTgt spid="10"/>
                                        </p:tgtEl>
                                        <p:attrNameLst>
                                          <p:attrName>ppt_h</p:attrName>
                                        </p:attrNameLst>
                                      </p:cBhvr>
                                      <p:tavLst>
                                        <p:tav tm="0">
                                          <p:val>
                                            <p:fltVal val="0"/>
                                          </p:val>
                                        </p:tav>
                                        <p:tav tm="100000">
                                          <p:val>
                                            <p:strVal val="#ppt_h"/>
                                          </p:val>
                                        </p:tav>
                                      </p:tavLst>
                                    </p:anim>
                                    <p:animEffect transition="in" filter="fade">
                                      <p:cBhvr>
                                        <p:cTn id="35" dur="500"/>
                                        <p:tgtEl>
                                          <p:spTgt spid="10"/>
                                        </p:tgtEl>
                                      </p:cBhvr>
                                    </p:animEffect>
                                  </p:childTnLst>
                                </p:cTn>
                              </p:par>
                              <p:par>
                                <p:cTn id="36" presetID="22" presetClass="entr" presetSubtype="2" fill="hold" nodeType="withEffect">
                                  <p:stCondLst>
                                    <p:cond delay="0"/>
                                  </p:stCondLst>
                                  <p:childTnLst>
                                    <p:set>
                                      <p:cBhvr>
                                        <p:cTn id="37" dur="1" fill="hold">
                                          <p:stCondLst>
                                            <p:cond delay="0"/>
                                          </p:stCondLst>
                                        </p:cTn>
                                        <p:tgtEl>
                                          <p:spTgt spid="5"/>
                                        </p:tgtEl>
                                        <p:attrNameLst>
                                          <p:attrName>style.visibility</p:attrName>
                                        </p:attrNameLst>
                                      </p:cBhvr>
                                      <p:to>
                                        <p:strVal val="visible"/>
                                      </p:to>
                                    </p:set>
                                    <p:animEffect transition="in" filter="wipe(right)">
                                      <p:cBhvr>
                                        <p:cTn id="38" dur="500"/>
                                        <p:tgtEl>
                                          <p:spTgt spid="5"/>
                                        </p:tgtEl>
                                      </p:cBhvr>
                                    </p:animEffect>
                                  </p:childTnLst>
                                </p:cTn>
                              </p:par>
                              <p:par>
                                <p:cTn id="39" presetID="23" presetClass="entr" presetSubtype="16" fill="hold" grpId="0" nodeType="withEffect">
                                  <p:stCondLst>
                                    <p:cond delay="0"/>
                                  </p:stCondLst>
                                  <p:childTnLst>
                                    <p:set>
                                      <p:cBhvr>
                                        <p:cTn id="40" dur="1" fill="hold">
                                          <p:stCondLst>
                                            <p:cond delay="0"/>
                                          </p:stCondLst>
                                        </p:cTn>
                                        <p:tgtEl>
                                          <p:spTgt spid="9"/>
                                        </p:tgtEl>
                                        <p:attrNameLst>
                                          <p:attrName>style.visibility</p:attrName>
                                        </p:attrNameLst>
                                      </p:cBhvr>
                                      <p:to>
                                        <p:strVal val="visible"/>
                                      </p:to>
                                    </p:set>
                                    <p:anim calcmode="lin" valueType="num">
                                      <p:cBhvr>
                                        <p:cTn id="41" dur="500" fill="hold"/>
                                        <p:tgtEl>
                                          <p:spTgt spid="9"/>
                                        </p:tgtEl>
                                        <p:attrNameLst>
                                          <p:attrName>ppt_w</p:attrName>
                                        </p:attrNameLst>
                                      </p:cBhvr>
                                      <p:tavLst>
                                        <p:tav tm="0">
                                          <p:val>
                                            <p:fltVal val="0"/>
                                          </p:val>
                                        </p:tav>
                                        <p:tav tm="100000">
                                          <p:val>
                                            <p:strVal val="#ppt_w"/>
                                          </p:val>
                                        </p:tav>
                                      </p:tavLst>
                                    </p:anim>
                                    <p:anim calcmode="lin" valueType="num">
                                      <p:cBhvr>
                                        <p:cTn id="42" dur="500" fill="hold"/>
                                        <p:tgtEl>
                                          <p:spTgt spid="9"/>
                                        </p:tgtEl>
                                        <p:attrNameLst>
                                          <p:attrName>ppt_h</p:attrName>
                                        </p:attrNameLst>
                                      </p:cBhvr>
                                      <p:tavLst>
                                        <p:tav tm="0">
                                          <p:val>
                                            <p:fltVal val="0"/>
                                          </p:val>
                                        </p:tav>
                                        <p:tav tm="100000">
                                          <p:val>
                                            <p:strVal val="#ppt_h"/>
                                          </p:val>
                                        </p:tav>
                                      </p:tavLst>
                                    </p:anim>
                                  </p:childTnLst>
                                </p:cTn>
                              </p:par>
                              <p:par>
                                <p:cTn id="43" presetID="22" presetClass="entr" presetSubtype="2" fill="hold" nodeType="withEffect">
                                  <p:stCondLst>
                                    <p:cond delay="0"/>
                                  </p:stCondLst>
                                  <p:childTnLst>
                                    <p:set>
                                      <p:cBhvr>
                                        <p:cTn id="44" dur="1" fill="hold">
                                          <p:stCondLst>
                                            <p:cond delay="0"/>
                                          </p:stCondLst>
                                        </p:cTn>
                                        <p:tgtEl>
                                          <p:spTgt spid="7"/>
                                        </p:tgtEl>
                                        <p:attrNameLst>
                                          <p:attrName>style.visibility</p:attrName>
                                        </p:attrNameLst>
                                      </p:cBhvr>
                                      <p:to>
                                        <p:strVal val="visible"/>
                                      </p:to>
                                    </p:set>
                                    <p:animEffect transition="in" filter="wipe(right)">
                                      <p:cBhvr>
                                        <p:cTn id="45" dur="500"/>
                                        <p:tgtEl>
                                          <p:spTgt spid="7"/>
                                        </p:tgtEl>
                                      </p:cBhvr>
                                    </p:animEffect>
                                  </p:childTnLst>
                                </p:cTn>
                              </p:par>
                              <p:par>
                                <p:cTn id="46" presetID="53" presetClass="entr" presetSubtype="0" fill="hold" grpId="0" nodeType="withEffect">
                                  <p:stCondLst>
                                    <p:cond delay="500"/>
                                  </p:stCondLst>
                                  <p:childTnLst>
                                    <p:set>
                                      <p:cBhvr>
                                        <p:cTn id="47" dur="1" fill="hold">
                                          <p:stCondLst>
                                            <p:cond delay="0"/>
                                          </p:stCondLst>
                                        </p:cTn>
                                        <p:tgtEl>
                                          <p:spTgt spid="11"/>
                                        </p:tgtEl>
                                        <p:attrNameLst>
                                          <p:attrName>style.visibility</p:attrName>
                                        </p:attrNameLst>
                                      </p:cBhvr>
                                      <p:to>
                                        <p:strVal val="visible"/>
                                      </p:to>
                                    </p:set>
                                    <p:anim calcmode="lin" valueType="num">
                                      <p:cBhvr>
                                        <p:cTn id="48" dur="500" fill="hold"/>
                                        <p:tgtEl>
                                          <p:spTgt spid="11"/>
                                        </p:tgtEl>
                                        <p:attrNameLst>
                                          <p:attrName>ppt_w</p:attrName>
                                        </p:attrNameLst>
                                      </p:cBhvr>
                                      <p:tavLst>
                                        <p:tav tm="0">
                                          <p:val>
                                            <p:fltVal val="0"/>
                                          </p:val>
                                        </p:tav>
                                        <p:tav tm="100000">
                                          <p:val>
                                            <p:strVal val="#ppt_w"/>
                                          </p:val>
                                        </p:tav>
                                      </p:tavLst>
                                    </p:anim>
                                    <p:anim calcmode="lin" valueType="num">
                                      <p:cBhvr>
                                        <p:cTn id="49" dur="500" fill="hold"/>
                                        <p:tgtEl>
                                          <p:spTgt spid="11"/>
                                        </p:tgtEl>
                                        <p:attrNameLst>
                                          <p:attrName>ppt_h</p:attrName>
                                        </p:attrNameLst>
                                      </p:cBhvr>
                                      <p:tavLst>
                                        <p:tav tm="0">
                                          <p:val>
                                            <p:fltVal val="0"/>
                                          </p:val>
                                        </p:tav>
                                        <p:tav tm="100000">
                                          <p:val>
                                            <p:strVal val="#ppt_h"/>
                                          </p:val>
                                        </p:tav>
                                      </p:tavLst>
                                    </p:anim>
                                    <p:animEffect transition="in" filter="fade">
                                      <p:cBhvr>
                                        <p:cTn id="5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2"/>
                        </p:tgtEl>
                        <p:attrNameLst>
                          <p:attrName>style.visibility</p:attrName>
                        </p:attrNameLst>
                      </p:cBhvr>
                      <p:to>
                        <p:strVal val="visible"/>
                      </p:to>
                    </p:set>
                    <p:anim calcmode="lin" valueType="num">
                      <p:cBhvr additive="base">
                        <p:cTn dur="500" fill="hold"/>
                        <p:tgtEl>
                          <p:spTgt spid="2"/>
                        </p:tgtEl>
                        <p:attrNameLst>
                          <p:attrName>ppt_x</p:attrName>
                        </p:attrNameLst>
                      </p:cBhvr>
                      <p:tavLst>
                        <p:tav tm="0">
                          <p:val>
                            <p:strVal val="1+#ppt_w/2"/>
                          </p:val>
                        </p:tav>
                        <p:tav tm="100000">
                          <p:val>
                            <p:strVal val="#ppt_x"/>
                          </p:val>
                        </p:tav>
                      </p:tavLst>
                    </p:anim>
                    <p:anim calcmode="lin" valueType="num">
                      <p:cBhvr additive="base">
                        <p:cTn dur="500" fill="hold"/>
                        <p:tgtEl>
                          <p:spTgt spid="2"/>
                        </p:tgtEl>
                        <p:attrNameLst>
                          <p:attrName>ppt_y</p:attrName>
                        </p:attrNameLst>
                      </p:cBhvr>
                      <p:tavLst>
                        <p:tav tm="0">
                          <p:val>
                            <p:strVal val="#ppt_y"/>
                          </p:val>
                        </p:tav>
                        <p:tav tm="100000">
                          <p:val>
                            <p:strVal val="#ppt_y"/>
                          </p:val>
                        </p:tav>
                      </p:tavLst>
                    </p:anim>
                  </p:childTnLst>
                </p:cTn>
              </p:par>
            </p:tnLst>
          </p:tmpl>
        </p:tmplLst>
      </p:bldP>
      <p:bldP spid="3"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1+#ppt_w/2"/>
                          </p:val>
                        </p:tav>
                        <p:tav tm="100000">
                          <p:val>
                            <p:strVal val="#ppt_x"/>
                          </p:val>
                        </p:tav>
                      </p:tavLst>
                    </p:anim>
                    <p:anim calcmode="lin" valueType="num">
                      <p:cBhvr additive="base">
                        <p:cTn dur="500" fill="hold"/>
                        <p:tgtEl>
                          <p:spTgt spid="3"/>
                        </p:tgtEl>
                        <p:attrNameLst>
                          <p:attrName>ppt_y</p:attrName>
                        </p:attrNameLst>
                      </p:cBhvr>
                      <p:tavLst>
                        <p:tav tm="0">
                          <p:val>
                            <p:strVal val="#ppt_y"/>
                          </p:val>
                        </p:tav>
                        <p:tav tm="100000">
                          <p:val>
                            <p:strVal val="#ppt_y"/>
                          </p:val>
                        </p:tav>
                      </p:tavLst>
                    </p:anim>
                  </p:childTnLst>
                </p:cTn>
              </p:par>
            </p:tnLst>
          </p:tmpl>
        </p:tmplLst>
      </p:bldP>
      <p:bldP spid="8" grpId="0" autoUpdateAnimBg="0"/>
      <p:bldP spid="9" grpId="0" autoUpdateAnimBg="0"/>
      <p:bldP spid="10" grpId="0" autoUpdateAnimBg="0"/>
      <p:bldP spid="11" grpId="0" autoUpdateAnimBg="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2"/>
          <p:cNvSpPr txBox="1">
            <a:spLocks/>
          </p:cNvSpPr>
          <p:nvPr/>
        </p:nvSpPr>
        <p:spPr>
          <a:xfrm>
            <a:off x="1192479" y="292682"/>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教学反思</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3" name="文本占位符 2"/>
          <p:cNvSpPr txBox="1">
            <a:spLocks/>
          </p:cNvSpPr>
          <p:nvPr/>
        </p:nvSpPr>
        <p:spPr>
          <a:xfrm>
            <a:off x="8994696" y="292681"/>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教学效果</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4" name="等腰三角形 36"/>
          <p:cNvSpPr/>
          <p:nvPr/>
        </p:nvSpPr>
        <p:spPr>
          <a:xfrm>
            <a:off x="5242698" y="1467080"/>
            <a:ext cx="1701387" cy="1487240"/>
          </a:xfrm>
          <a:custGeom>
            <a:avLst/>
            <a:gdLst>
              <a:gd name="connsiteX0" fmla="*/ 0 w 1944216"/>
              <a:gd name="connsiteY0" fmla="*/ 1676048 h 1676048"/>
              <a:gd name="connsiteX1" fmla="*/ 972108 w 1944216"/>
              <a:gd name="connsiteY1" fmla="*/ 0 h 1676048"/>
              <a:gd name="connsiteX2" fmla="*/ 1944216 w 1944216"/>
              <a:gd name="connsiteY2" fmla="*/ 1676048 h 1676048"/>
              <a:gd name="connsiteX3" fmla="*/ 0 w 1944216"/>
              <a:gd name="connsiteY3" fmla="*/ 1676048 h 1676048"/>
              <a:gd name="connsiteX0" fmla="*/ 1944216 w 2035656"/>
              <a:gd name="connsiteY0" fmla="*/ 1676048 h 1767488"/>
              <a:gd name="connsiteX1" fmla="*/ 0 w 2035656"/>
              <a:gd name="connsiteY1" fmla="*/ 1676048 h 1767488"/>
              <a:gd name="connsiteX2" fmla="*/ 972108 w 2035656"/>
              <a:gd name="connsiteY2" fmla="*/ 0 h 1767488"/>
              <a:gd name="connsiteX3" fmla="*/ 2035656 w 2035656"/>
              <a:gd name="connsiteY3" fmla="*/ 1767488 h 1767488"/>
              <a:gd name="connsiteX0" fmla="*/ 0 w 2035656"/>
              <a:gd name="connsiteY0" fmla="*/ 1676048 h 1767488"/>
              <a:gd name="connsiteX1" fmla="*/ 972108 w 2035656"/>
              <a:gd name="connsiteY1" fmla="*/ 0 h 1767488"/>
              <a:gd name="connsiteX2" fmla="*/ 2035656 w 2035656"/>
              <a:gd name="connsiteY2" fmla="*/ 1767488 h 1767488"/>
              <a:gd name="connsiteX0" fmla="*/ 0 w 2000932"/>
              <a:gd name="connsiteY0" fmla="*/ 1676048 h 1709614"/>
              <a:gd name="connsiteX1" fmla="*/ 972108 w 2000932"/>
              <a:gd name="connsiteY1" fmla="*/ 0 h 1709614"/>
              <a:gd name="connsiteX2" fmla="*/ 2000932 w 2000932"/>
              <a:gd name="connsiteY2" fmla="*/ 1709614 h 1709614"/>
              <a:gd name="connsiteX0" fmla="*/ 0 w 1966208"/>
              <a:gd name="connsiteY0" fmla="*/ 1676048 h 1676048"/>
              <a:gd name="connsiteX1" fmla="*/ 972108 w 1966208"/>
              <a:gd name="connsiteY1" fmla="*/ 0 h 1676048"/>
              <a:gd name="connsiteX2" fmla="*/ 1966208 w 1966208"/>
              <a:gd name="connsiteY2" fmla="*/ 1628591 h 1676048"/>
              <a:gd name="connsiteX0" fmla="*/ 0 w 2024082"/>
              <a:gd name="connsiteY0" fmla="*/ 1676048 h 1698039"/>
              <a:gd name="connsiteX1" fmla="*/ 972108 w 2024082"/>
              <a:gd name="connsiteY1" fmla="*/ 0 h 1698039"/>
              <a:gd name="connsiteX2" fmla="*/ 2024082 w 2024082"/>
              <a:gd name="connsiteY2" fmla="*/ 1698039 h 1698039"/>
              <a:gd name="connsiteX0" fmla="*/ 0 w 1942196"/>
              <a:gd name="connsiteY0" fmla="*/ 1676048 h 1698039"/>
              <a:gd name="connsiteX1" fmla="*/ 972108 w 1942196"/>
              <a:gd name="connsiteY1" fmla="*/ 0 h 1698039"/>
              <a:gd name="connsiteX2" fmla="*/ 1942196 w 1942196"/>
              <a:gd name="connsiteY2" fmla="*/ 1698039 h 1698039"/>
            </a:gdLst>
            <a:ahLst/>
            <a:cxnLst>
              <a:cxn ang="0">
                <a:pos x="connsiteX0" y="connsiteY0"/>
              </a:cxn>
              <a:cxn ang="0">
                <a:pos x="connsiteX1" y="connsiteY1"/>
              </a:cxn>
              <a:cxn ang="0">
                <a:pos x="connsiteX2" y="connsiteY2"/>
              </a:cxn>
            </a:cxnLst>
            <a:rect l="l" t="t" r="r" b="b"/>
            <a:pathLst>
              <a:path w="1942196" h="1698039">
                <a:moveTo>
                  <a:pt x="0" y="1676048"/>
                </a:moveTo>
                <a:lnTo>
                  <a:pt x="972108" y="0"/>
                </a:lnTo>
                <a:cubicBezTo>
                  <a:pt x="1296144" y="558683"/>
                  <a:pt x="1942196" y="1698039"/>
                  <a:pt x="1942196" y="1698039"/>
                </a:cubicBezTo>
              </a:path>
            </a:pathLst>
          </a:custGeom>
          <a:noFill/>
          <a:ln w="101600">
            <a:solidFill>
              <a:srgbClr val="005188"/>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solidFill>
                <a:schemeClr val="bg1"/>
              </a:solidFill>
              <a:latin typeface="+mj-ea"/>
              <a:ea typeface="+mj-ea"/>
            </a:endParaRPr>
          </a:p>
        </p:txBody>
      </p:sp>
      <p:sp>
        <p:nvSpPr>
          <p:cNvPr id="5" name="等腰三角形 36"/>
          <p:cNvSpPr/>
          <p:nvPr/>
        </p:nvSpPr>
        <p:spPr>
          <a:xfrm rot="7176392">
            <a:off x="6309692" y="3363641"/>
            <a:ext cx="1701387" cy="1487241"/>
          </a:xfrm>
          <a:custGeom>
            <a:avLst/>
            <a:gdLst>
              <a:gd name="connsiteX0" fmla="*/ 0 w 1944216"/>
              <a:gd name="connsiteY0" fmla="*/ 1676048 h 1676048"/>
              <a:gd name="connsiteX1" fmla="*/ 972108 w 1944216"/>
              <a:gd name="connsiteY1" fmla="*/ 0 h 1676048"/>
              <a:gd name="connsiteX2" fmla="*/ 1944216 w 1944216"/>
              <a:gd name="connsiteY2" fmla="*/ 1676048 h 1676048"/>
              <a:gd name="connsiteX3" fmla="*/ 0 w 1944216"/>
              <a:gd name="connsiteY3" fmla="*/ 1676048 h 1676048"/>
              <a:gd name="connsiteX0" fmla="*/ 1944216 w 2035656"/>
              <a:gd name="connsiteY0" fmla="*/ 1676048 h 1767488"/>
              <a:gd name="connsiteX1" fmla="*/ 0 w 2035656"/>
              <a:gd name="connsiteY1" fmla="*/ 1676048 h 1767488"/>
              <a:gd name="connsiteX2" fmla="*/ 972108 w 2035656"/>
              <a:gd name="connsiteY2" fmla="*/ 0 h 1767488"/>
              <a:gd name="connsiteX3" fmla="*/ 2035656 w 2035656"/>
              <a:gd name="connsiteY3" fmla="*/ 1767488 h 1767488"/>
              <a:gd name="connsiteX0" fmla="*/ 0 w 2035656"/>
              <a:gd name="connsiteY0" fmla="*/ 1676048 h 1767488"/>
              <a:gd name="connsiteX1" fmla="*/ 972108 w 2035656"/>
              <a:gd name="connsiteY1" fmla="*/ 0 h 1767488"/>
              <a:gd name="connsiteX2" fmla="*/ 2035656 w 2035656"/>
              <a:gd name="connsiteY2" fmla="*/ 1767488 h 1767488"/>
              <a:gd name="connsiteX0" fmla="*/ 0 w 2000932"/>
              <a:gd name="connsiteY0" fmla="*/ 1676048 h 1709614"/>
              <a:gd name="connsiteX1" fmla="*/ 972108 w 2000932"/>
              <a:gd name="connsiteY1" fmla="*/ 0 h 1709614"/>
              <a:gd name="connsiteX2" fmla="*/ 2000932 w 2000932"/>
              <a:gd name="connsiteY2" fmla="*/ 1709614 h 1709614"/>
              <a:gd name="connsiteX0" fmla="*/ 0 w 1966208"/>
              <a:gd name="connsiteY0" fmla="*/ 1676048 h 1676048"/>
              <a:gd name="connsiteX1" fmla="*/ 972108 w 1966208"/>
              <a:gd name="connsiteY1" fmla="*/ 0 h 1676048"/>
              <a:gd name="connsiteX2" fmla="*/ 1966208 w 1966208"/>
              <a:gd name="connsiteY2" fmla="*/ 1628591 h 1676048"/>
              <a:gd name="connsiteX0" fmla="*/ 0 w 2024082"/>
              <a:gd name="connsiteY0" fmla="*/ 1676048 h 1698039"/>
              <a:gd name="connsiteX1" fmla="*/ 972108 w 2024082"/>
              <a:gd name="connsiteY1" fmla="*/ 0 h 1698039"/>
              <a:gd name="connsiteX2" fmla="*/ 2024082 w 2024082"/>
              <a:gd name="connsiteY2" fmla="*/ 1698039 h 1698039"/>
              <a:gd name="connsiteX0" fmla="*/ 0 w 1942196"/>
              <a:gd name="connsiteY0" fmla="*/ 1676048 h 1698039"/>
              <a:gd name="connsiteX1" fmla="*/ 972108 w 1942196"/>
              <a:gd name="connsiteY1" fmla="*/ 0 h 1698039"/>
              <a:gd name="connsiteX2" fmla="*/ 1942196 w 1942196"/>
              <a:gd name="connsiteY2" fmla="*/ 1698039 h 1698039"/>
            </a:gdLst>
            <a:ahLst/>
            <a:cxnLst>
              <a:cxn ang="0">
                <a:pos x="connsiteX0" y="connsiteY0"/>
              </a:cxn>
              <a:cxn ang="0">
                <a:pos x="connsiteX1" y="connsiteY1"/>
              </a:cxn>
              <a:cxn ang="0">
                <a:pos x="connsiteX2" y="connsiteY2"/>
              </a:cxn>
            </a:cxnLst>
            <a:rect l="l" t="t" r="r" b="b"/>
            <a:pathLst>
              <a:path w="1942196" h="1698039">
                <a:moveTo>
                  <a:pt x="0" y="1676048"/>
                </a:moveTo>
                <a:lnTo>
                  <a:pt x="972108" y="0"/>
                </a:lnTo>
                <a:cubicBezTo>
                  <a:pt x="1296144" y="558683"/>
                  <a:pt x="1942196" y="1698039"/>
                  <a:pt x="1942196" y="1698039"/>
                </a:cubicBezTo>
              </a:path>
            </a:pathLst>
          </a:custGeom>
          <a:noFill/>
          <a:ln w="101600">
            <a:solidFill>
              <a:srgbClr val="005188"/>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solidFill>
                <a:schemeClr val="bg1"/>
              </a:solidFill>
              <a:latin typeface="+mj-ea"/>
              <a:ea typeface="+mj-ea"/>
            </a:endParaRPr>
          </a:p>
        </p:txBody>
      </p:sp>
      <p:sp>
        <p:nvSpPr>
          <p:cNvPr id="6" name="等腰三角形 36"/>
          <p:cNvSpPr/>
          <p:nvPr/>
        </p:nvSpPr>
        <p:spPr>
          <a:xfrm rot="14423608" flipH="1">
            <a:off x="4146301" y="3369659"/>
            <a:ext cx="1701387" cy="1487240"/>
          </a:xfrm>
          <a:custGeom>
            <a:avLst/>
            <a:gdLst>
              <a:gd name="connsiteX0" fmla="*/ 0 w 1944216"/>
              <a:gd name="connsiteY0" fmla="*/ 1676048 h 1676048"/>
              <a:gd name="connsiteX1" fmla="*/ 972108 w 1944216"/>
              <a:gd name="connsiteY1" fmla="*/ 0 h 1676048"/>
              <a:gd name="connsiteX2" fmla="*/ 1944216 w 1944216"/>
              <a:gd name="connsiteY2" fmla="*/ 1676048 h 1676048"/>
              <a:gd name="connsiteX3" fmla="*/ 0 w 1944216"/>
              <a:gd name="connsiteY3" fmla="*/ 1676048 h 1676048"/>
              <a:gd name="connsiteX0" fmla="*/ 1944216 w 2035656"/>
              <a:gd name="connsiteY0" fmla="*/ 1676048 h 1767488"/>
              <a:gd name="connsiteX1" fmla="*/ 0 w 2035656"/>
              <a:gd name="connsiteY1" fmla="*/ 1676048 h 1767488"/>
              <a:gd name="connsiteX2" fmla="*/ 972108 w 2035656"/>
              <a:gd name="connsiteY2" fmla="*/ 0 h 1767488"/>
              <a:gd name="connsiteX3" fmla="*/ 2035656 w 2035656"/>
              <a:gd name="connsiteY3" fmla="*/ 1767488 h 1767488"/>
              <a:gd name="connsiteX0" fmla="*/ 0 w 2035656"/>
              <a:gd name="connsiteY0" fmla="*/ 1676048 h 1767488"/>
              <a:gd name="connsiteX1" fmla="*/ 972108 w 2035656"/>
              <a:gd name="connsiteY1" fmla="*/ 0 h 1767488"/>
              <a:gd name="connsiteX2" fmla="*/ 2035656 w 2035656"/>
              <a:gd name="connsiteY2" fmla="*/ 1767488 h 1767488"/>
              <a:gd name="connsiteX0" fmla="*/ 0 w 2000932"/>
              <a:gd name="connsiteY0" fmla="*/ 1676048 h 1709614"/>
              <a:gd name="connsiteX1" fmla="*/ 972108 w 2000932"/>
              <a:gd name="connsiteY1" fmla="*/ 0 h 1709614"/>
              <a:gd name="connsiteX2" fmla="*/ 2000932 w 2000932"/>
              <a:gd name="connsiteY2" fmla="*/ 1709614 h 1709614"/>
              <a:gd name="connsiteX0" fmla="*/ 0 w 1966208"/>
              <a:gd name="connsiteY0" fmla="*/ 1676048 h 1676048"/>
              <a:gd name="connsiteX1" fmla="*/ 972108 w 1966208"/>
              <a:gd name="connsiteY1" fmla="*/ 0 h 1676048"/>
              <a:gd name="connsiteX2" fmla="*/ 1966208 w 1966208"/>
              <a:gd name="connsiteY2" fmla="*/ 1628591 h 1676048"/>
              <a:gd name="connsiteX0" fmla="*/ 0 w 2024082"/>
              <a:gd name="connsiteY0" fmla="*/ 1676048 h 1698039"/>
              <a:gd name="connsiteX1" fmla="*/ 972108 w 2024082"/>
              <a:gd name="connsiteY1" fmla="*/ 0 h 1698039"/>
              <a:gd name="connsiteX2" fmla="*/ 2024082 w 2024082"/>
              <a:gd name="connsiteY2" fmla="*/ 1698039 h 1698039"/>
              <a:gd name="connsiteX0" fmla="*/ 0 w 1942196"/>
              <a:gd name="connsiteY0" fmla="*/ 1676048 h 1698039"/>
              <a:gd name="connsiteX1" fmla="*/ 972108 w 1942196"/>
              <a:gd name="connsiteY1" fmla="*/ 0 h 1698039"/>
              <a:gd name="connsiteX2" fmla="*/ 1942196 w 1942196"/>
              <a:gd name="connsiteY2" fmla="*/ 1698039 h 1698039"/>
            </a:gdLst>
            <a:ahLst/>
            <a:cxnLst>
              <a:cxn ang="0">
                <a:pos x="connsiteX0" y="connsiteY0"/>
              </a:cxn>
              <a:cxn ang="0">
                <a:pos x="connsiteX1" y="connsiteY1"/>
              </a:cxn>
              <a:cxn ang="0">
                <a:pos x="connsiteX2" y="connsiteY2"/>
              </a:cxn>
            </a:cxnLst>
            <a:rect l="l" t="t" r="r" b="b"/>
            <a:pathLst>
              <a:path w="1942196" h="1698039">
                <a:moveTo>
                  <a:pt x="0" y="1676048"/>
                </a:moveTo>
                <a:lnTo>
                  <a:pt x="972108" y="0"/>
                </a:lnTo>
                <a:cubicBezTo>
                  <a:pt x="1296144" y="558683"/>
                  <a:pt x="1942196" y="1698039"/>
                  <a:pt x="1942196" y="1698039"/>
                </a:cubicBezTo>
              </a:path>
            </a:pathLst>
          </a:custGeom>
          <a:noFill/>
          <a:ln w="101600">
            <a:solidFill>
              <a:srgbClr val="005188"/>
            </a:solidFill>
            <a:headEnd type="triangle"/>
            <a:tailEnd type="none" w="med" len="me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solidFill>
                <a:schemeClr val="bg1"/>
              </a:solidFill>
              <a:latin typeface="+mj-ea"/>
              <a:ea typeface="+mj-ea"/>
            </a:endParaRPr>
          </a:p>
        </p:txBody>
      </p:sp>
      <p:sp>
        <p:nvSpPr>
          <p:cNvPr id="7" name="TextBox 9"/>
          <p:cNvSpPr txBox="1"/>
          <p:nvPr/>
        </p:nvSpPr>
        <p:spPr>
          <a:xfrm>
            <a:off x="7935711" y="2602057"/>
            <a:ext cx="3419474" cy="904863"/>
          </a:xfrm>
          <a:prstGeom prst="rect">
            <a:avLst/>
          </a:prstGeom>
          <a:noFill/>
        </p:spPr>
        <p:txBody>
          <a:bodyPr wrap="square">
            <a:spAutoFit/>
          </a:bodyPr>
          <a:lstStyle/>
          <a:p>
            <a:pPr eaLnBrk="1" fontAlgn="auto" hangingPunct="1">
              <a:lnSpc>
                <a:spcPct val="150000"/>
              </a:lnSpc>
              <a:spcBef>
                <a:spcPts val="0"/>
              </a:spcBef>
              <a:spcAft>
                <a:spcPts val="0"/>
              </a:spcAft>
              <a:defRPr/>
            </a:pPr>
            <a:r>
              <a:rPr lang="en-US" altLang="zh-CN" sz="1600" b="1" dirty="0">
                <a:solidFill>
                  <a:srgbClr val="005188"/>
                </a:solidFill>
                <a:latin typeface="方正清刻本悦宋简体" panose="02000000000000000000" pitchFamily="2" charset="-122"/>
                <a:ea typeface="方正清刻本悦宋简体" panose="02000000000000000000" pitchFamily="2" charset="-122"/>
              </a:rPr>
              <a:t>01 </a:t>
            </a:r>
            <a:r>
              <a:rPr lang="zh-CN" altLang="en-US" sz="1600" b="1" dirty="0">
                <a:solidFill>
                  <a:srgbClr val="005188"/>
                </a:solidFill>
                <a:latin typeface="方正清刻本悦宋简体" panose="02000000000000000000" pitchFamily="2" charset="-122"/>
                <a:ea typeface="方正清刻本悦宋简体" panose="02000000000000000000" pitchFamily="2" charset="-122"/>
              </a:rPr>
              <a:t>说明性文字</a:t>
            </a:r>
            <a:endParaRPr lang="en-US" altLang="zh-CN" sz="1600" b="1" dirty="0">
              <a:solidFill>
                <a:srgbClr val="005188"/>
              </a:solidFill>
              <a:latin typeface="方正清刻本悦宋简体" panose="02000000000000000000" pitchFamily="2" charset="-122"/>
              <a:ea typeface="方正清刻本悦宋简体" panose="02000000000000000000" pitchFamily="2" charset="-122"/>
            </a:endParaRPr>
          </a:p>
          <a:p>
            <a:pPr>
              <a:lnSpc>
                <a:spcPct val="120000"/>
              </a:lnSpc>
            </a:pPr>
            <a:r>
              <a:rPr lang="zh-CN" altLang="en-US" sz="1200" dirty="0">
                <a:solidFill>
                  <a:schemeClr val="tx1">
                    <a:lumMod val="75000"/>
                    <a:lumOff val="25000"/>
                  </a:schemeClr>
                </a:solidFill>
                <a:latin typeface="方正清刻本悦宋简体" panose="02000000000000000000" pitchFamily="2" charset="-122"/>
                <a:ea typeface="方正清刻本悦宋简体" panose="02000000000000000000" pitchFamily="2" charset="-122"/>
              </a:rPr>
              <a:t>您的内容打在这里，或者通过复制您的文本后，在此框中选择粘贴，并选择只保留文字</a:t>
            </a:r>
            <a:r>
              <a:rPr lang="zh-CN" altLang="en-US" sz="1200" dirty="0" smtClean="0">
                <a:solidFill>
                  <a:schemeClr val="tx1">
                    <a:lumMod val="75000"/>
                    <a:lumOff val="25000"/>
                  </a:schemeClr>
                </a:solidFill>
                <a:latin typeface="方正清刻本悦宋简体" panose="02000000000000000000" pitchFamily="2" charset="-122"/>
                <a:ea typeface="方正清刻本悦宋简体" panose="02000000000000000000" pitchFamily="2" charset="-122"/>
              </a:rPr>
              <a:t>。</a:t>
            </a:r>
            <a:endParaRPr lang="zh-CN" altLang="en-US" sz="1200" dirty="0">
              <a:solidFill>
                <a:schemeClr val="tx1">
                  <a:lumMod val="75000"/>
                  <a:lumOff val="25000"/>
                </a:schemeClr>
              </a:solidFill>
              <a:latin typeface="方正清刻本悦宋简体" panose="02000000000000000000" pitchFamily="2" charset="-122"/>
              <a:ea typeface="方正清刻本悦宋简体" panose="02000000000000000000" pitchFamily="2" charset="-122"/>
            </a:endParaRPr>
          </a:p>
        </p:txBody>
      </p:sp>
      <p:sp>
        <p:nvSpPr>
          <p:cNvPr id="8" name="TextBox 10"/>
          <p:cNvSpPr txBox="1"/>
          <p:nvPr/>
        </p:nvSpPr>
        <p:spPr>
          <a:xfrm>
            <a:off x="1122220" y="2602057"/>
            <a:ext cx="3638809" cy="904863"/>
          </a:xfrm>
          <a:prstGeom prst="rect">
            <a:avLst/>
          </a:prstGeom>
          <a:noFill/>
        </p:spPr>
        <p:txBody>
          <a:bodyPr wrap="square">
            <a:spAutoFit/>
          </a:bodyPr>
          <a:lstStyle/>
          <a:p>
            <a:pPr eaLnBrk="1" fontAlgn="auto" hangingPunct="1">
              <a:lnSpc>
                <a:spcPct val="150000"/>
              </a:lnSpc>
              <a:spcBef>
                <a:spcPts val="0"/>
              </a:spcBef>
              <a:spcAft>
                <a:spcPts val="0"/>
              </a:spcAft>
              <a:defRPr/>
            </a:pPr>
            <a:r>
              <a:rPr lang="en-US" altLang="zh-CN" sz="1600" b="1" dirty="0">
                <a:solidFill>
                  <a:srgbClr val="005188"/>
                </a:solidFill>
                <a:latin typeface="方正清刻本悦宋简体" panose="02000000000000000000" pitchFamily="2" charset="-122"/>
                <a:ea typeface="方正清刻本悦宋简体" panose="02000000000000000000" pitchFamily="2" charset="-122"/>
              </a:rPr>
              <a:t>02 </a:t>
            </a:r>
            <a:r>
              <a:rPr lang="zh-CN" altLang="en-US" sz="1600" b="1" dirty="0">
                <a:solidFill>
                  <a:srgbClr val="005188"/>
                </a:solidFill>
                <a:latin typeface="方正清刻本悦宋简体" panose="02000000000000000000" pitchFamily="2" charset="-122"/>
                <a:ea typeface="方正清刻本悦宋简体" panose="02000000000000000000" pitchFamily="2" charset="-122"/>
              </a:rPr>
              <a:t>说明性文字</a:t>
            </a:r>
            <a:endParaRPr lang="en-US" altLang="zh-CN" sz="1600" b="1" dirty="0">
              <a:solidFill>
                <a:srgbClr val="005188"/>
              </a:solidFill>
              <a:latin typeface="方正清刻本悦宋简体" panose="02000000000000000000" pitchFamily="2" charset="-122"/>
              <a:ea typeface="方正清刻本悦宋简体" panose="02000000000000000000" pitchFamily="2" charset="-122"/>
            </a:endParaRPr>
          </a:p>
          <a:p>
            <a:pPr>
              <a:lnSpc>
                <a:spcPct val="120000"/>
              </a:lnSpc>
            </a:pPr>
            <a:r>
              <a:rPr lang="zh-CN" altLang="en-US" sz="1200" dirty="0">
                <a:solidFill>
                  <a:schemeClr val="tx1">
                    <a:lumMod val="75000"/>
                    <a:lumOff val="25000"/>
                  </a:schemeClr>
                </a:solidFill>
                <a:latin typeface="方正清刻本悦宋简体" panose="02000000000000000000" pitchFamily="2" charset="-122"/>
                <a:ea typeface="方正清刻本悦宋简体" panose="02000000000000000000" pitchFamily="2" charset="-122"/>
              </a:rPr>
              <a:t>您的内容打在这里，或者通过复制您的文本后，在此框中选择粘贴，并选择只保留文字</a:t>
            </a:r>
            <a:r>
              <a:rPr lang="zh-CN" altLang="en-US" sz="1200" dirty="0" smtClean="0">
                <a:solidFill>
                  <a:schemeClr val="tx1">
                    <a:lumMod val="75000"/>
                    <a:lumOff val="25000"/>
                  </a:schemeClr>
                </a:solidFill>
                <a:latin typeface="方正清刻本悦宋简体" panose="02000000000000000000" pitchFamily="2" charset="-122"/>
                <a:ea typeface="方正清刻本悦宋简体" panose="02000000000000000000" pitchFamily="2" charset="-122"/>
              </a:rPr>
              <a:t>。</a:t>
            </a:r>
            <a:endParaRPr lang="zh-CN" altLang="en-US" sz="120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9" name="TextBox 11"/>
          <p:cNvSpPr txBox="1"/>
          <p:nvPr/>
        </p:nvSpPr>
        <p:spPr>
          <a:xfrm>
            <a:off x="4894032" y="5053067"/>
            <a:ext cx="2581275" cy="1126462"/>
          </a:xfrm>
          <a:prstGeom prst="rect">
            <a:avLst/>
          </a:prstGeom>
          <a:noFill/>
        </p:spPr>
        <p:txBody>
          <a:bodyPr>
            <a:spAutoFit/>
          </a:bodyPr>
          <a:lstStyle/>
          <a:p>
            <a:pPr algn="ctr" eaLnBrk="1" fontAlgn="auto" hangingPunct="1">
              <a:lnSpc>
                <a:spcPct val="150000"/>
              </a:lnSpc>
              <a:spcBef>
                <a:spcPts val="0"/>
              </a:spcBef>
              <a:spcAft>
                <a:spcPts val="0"/>
              </a:spcAft>
              <a:defRPr/>
            </a:pPr>
            <a:r>
              <a:rPr lang="en-US" altLang="zh-CN" sz="1600" b="1" dirty="0">
                <a:solidFill>
                  <a:srgbClr val="005188"/>
                </a:solidFill>
                <a:latin typeface="方正清刻本悦宋简体" panose="02000000000000000000" pitchFamily="2" charset="-122"/>
                <a:ea typeface="方正清刻本悦宋简体" panose="02000000000000000000" pitchFamily="2" charset="-122"/>
              </a:rPr>
              <a:t>03 </a:t>
            </a:r>
            <a:r>
              <a:rPr lang="zh-CN" altLang="en-US" sz="1600" b="1" dirty="0">
                <a:solidFill>
                  <a:srgbClr val="005188"/>
                </a:solidFill>
                <a:latin typeface="方正清刻本悦宋简体" panose="02000000000000000000" pitchFamily="2" charset="-122"/>
                <a:ea typeface="方正清刻本悦宋简体" panose="02000000000000000000" pitchFamily="2" charset="-122"/>
              </a:rPr>
              <a:t>说明性文字</a:t>
            </a:r>
            <a:endParaRPr lang="en-US" altLang="zh-CN" sz="1600" b="1" dirty="0">
              <a:solidFill>
                <a:srgbClr val="005188"/>
              </a:solidFill>
              <a:latin typeface="方正清刻本悦宋简体" panose="02000000000000000000" pitchFamily="2" charset="-122"/>
              <a:ea typeface="方正清刻本悦宋简体" panose="02000000000000000000" pitchFamily="2" charset="-122"/>
            </a:endParaRPr>
          </a:p>
          <a:p>
            <a:pPr>
              <a:lnSpc>
                <a:spcPct val="120000"/>
              </a:lnSpc>
            </a:pPr>
            <a:r>
              <a:rPr lang="zh-CN" altLang="en-US" sz="1200" dirty="0">
                <a:solidFill>
                  <a:schemeClr val="tx1">
                    <a:lumMod val="75000"/>
                    <a:lumOff val="25000"/>
                  </a:schemeClr>
                </a:solidFill>
                <a:latin typeface="方正清刻本悦宋简体" panose="02000000000000000000" pitchFamily="2" charset="-122"/>
                <a:ea typeface="方正清刻本悦宋简体" panose="02000000000000000000" pitchFamily="2" charset="-122"/>
              </a:rPr>
              <a:t>您的内容打在这里，或者通过复制您的文本后，在此框中选择粘贴，并选择只保留文字</a:t>
            </a:r>
            <a:r>
              <a:rPr lang="zh-CN" altLang="en-US" sz="1200" dirty="0" smtClean="0">
                <a:solidFill>
                  <a:schemeClr val="tx1">
                    <a:lumMod val="75000"/>
                    <a:lumOff val="25000"/>
                  </a:schemeClr>
                </a:solidFill>
                <a:latin typeface="方正清刻本悦宋简体" panose="02000000000000000000" pitchFamily="2" charset="-122"/>
                <a:ea typeface="方正清刻本悦宋简体" panose="02000000000000000000" pitchFamily="2" charset="-122"/>
              </a:rPr>
              <a:t>。</a:t>
            </a:r>
            <a:endParaRPr lang="zh-CN" altLang="en-US" sz="1200" dirty="0">
              <a:solidFill>
                <a:schemeClr val="tx1">
                  <a:lumMod val="75000"/>
                  <a:lumOff val="25000"/>
                </a:schemeClr>
              </a:solidFill>
              <a:latin typeface="方正清刻本悦宋简体" panose="02000000000000000000" pitchFamily="2" charset="-122"/>
              <a:ea typeface="方正清刻本悦宋简体" panose="02000000000000000000" pitchFamily="2" charset="-122"/>
            </a:endParaRPr>
          </a:p>
        </p:txBody>
      </p:sp>
      <p:pic>
        <p:nvPicPr>
          <p:cNvPr id="11" name="图片 1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50944" y="2336261"/>
            <a:ext cx="1418612" cy="2032515"/>
          </a:xfrm>
          <a:prstGeom prst="rect">
            <a:avLst/>
          </a:prstGeom>
        </p:spPr>
      </p:pic>
    </p:spTree>
    <p:extLst>
      <p:ext uri="{BB962C8B-B14F-4D97-AF65-F5344CB8AC3E}">
        <p14:creationId xmlns:p14="http://schemas.microsoft.com/office/powerpoint/2010/main" val="3465764129"/>
      </p:ext>
    </p:extLst>
  </p:cSld>
  <p:clrMapOvr>
    <a:masterClrMapping/>
  </p:clrMapOvr>
  <mc:AlternateContent xmlns:mc="http://schemas.openxmlformats.org/markup-compatibility/2006" xmlns:p14="http://schemas.microsoft.com/office/powerpoint/2010/main">
    <mc:Choice Requires="p14">
      <p:transition spd="slow" p14:dur="1400" advTm="0">
        <p14:doors dir="vert"/>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iterate type="lt">
                                    <p:tmPct val="10000"/>
                                  </p:iterate>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par>
                          <p:cTn id="9" fill="hold">
                            <p:stCondLst>
                              <p:cond delay="650"/>
                            </p:stCondLst>
                            <p:childTnLst>
                              <p:par>
                                <p:cTn id="10" presetID="2" presetClass="entr" presetSubtype="2" decel="100000" fill="hold" grpId="0" nodeType="afterEffect">
                                  <p:stCondLst>
                                    <p:cond delay="0"/>
                                  </p:stCondLst>
                                  <p:iterate type="lt">
                                    <p:tmPct val="10000"/>
                                  </p:iterate>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par>
                          <p:cTn id="14" fill="hold">
                            <p:stCondLst>
                              <p:cond delay="1300"/>
                            </p:stCondLst>
                            <p:childTnLst>
                              <p:par>
                                <p:cTn id="15" presetID="10" presetClass="entr" presetSubtype="0" fill="hold"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500"/>
                                        <p:tgtEl>
                                          <p:spTgt spid="11"/>
                                        </p:tgtEl>
                                      </p:cBhvr>
                                    </p:animEffect>
                                  </p:childTnLst>
                                </p:cTn>
                              </p:par>
                            </p:childTnLst>
                          </p:cTn>
                        </p:par>
                        <p:par>
                          <p:cTn id="18" fill="hold">
                            <p:stCondLst>
                              <p:cond delay="1800"/>
                            </p:stCondLst>
                            <p:childTnLst>
                              <p:par>
                                <p:cTn id="19" presetID="22" presetClass="entr" presetSubtype="8" fill="hold"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wipe(left)">
                                      <p:cBhvr>
                                        <p:cTn id="21" dur="750"/>
                                        <p:tgtEl>
                                          <p:spTgt spid="4"/>
                                        </p:tgtEl>
                                      </p:cBhvr>
                                    </p:animEffect>
                                  </p:childTnLst>
                                </p:cTn>
                              </p:par>
                              <p:par>
                                <p:cTn id="22" presetID="22" presetClass="entr" presetSubtype="2" fill="hold" grpId="0" nodeType="withEffect">
                                  <p:stCondLst>
                                    <p:cond delay="250"/>
                                  </p:stCondLst>
                                  <p:childTnLst>
                                    <p:set>
                                      <p:cBhvr>
                                        <p:cTn id="23" dur="1" fill="hold">
                                          <p:stCondLst>
                                            <p:cond delay="0"/>
                                          </p:stCondLst>
                                        </p:cTn>
                                        <p:tgtEl>
                                          <p:spTgt spid="7"/>
                                        </p:tgtEl>
                                        <p:attrNameLst>
                                          <p:attrName>style.visibility</p:attrName>
                                        </p:attrNameLst>
                                      </p:cBhvr>
                                      <p:to>
                                        <p:strVal val="visible"/>
                                      </p:to>
                                    </p:set>
                                    <p:animEffect transition="in" filter="wipe(right)">
                                      <p:cBhvr>
                                        <p:cTn id="24" dur="500"/>
                                        <p:tgtEl>
                                          <p:spTgt spid="7"/>
                                        </p:tgtEl>
                                      </p:cBhvr>
                                    </p:animEffect>
                                  </p:childTnLst>
                                </p:cTn>
                              </p:par>
                            </p:childTnLst>
                          </p:cTn>
                        </p:par>
                        <p:par>
                          <p:cTn id="25" fill="hold">
                            <p:stCondLst>
                              <p:cond delay="2550"/>
                            </p:stCondLst>
                            <p:childTnLst>
                              <p:par>
                                <p:cTn id="26" presetID="22" presetClass="entr" presetSubtype="1" fill="hold" nodeType="after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wipe(up)">
                                      <p:cBhvr>
                                        <p:cTn id="28" dur="750"/>
                                        <p:tgtEl>
                                          <p:spTgt spid="5"/>
                                        </p:tgtEl>
                                      </p:cBhvr>
                                    </p:animEffect>
                                  </p:childTnLst>
                                </p:cTn>
                              </p:par>
                              <p:par>
                                <p:cTn id="29" presetID="42" presetClass="entr" presetSubtype="0" fill="hold" grpId="0" nodeType="withEffect">
                                  <p:stCondLst>
                                    <p:cond delay="25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1000"/>
                                        <p:tgtEl>
                                          <p:spTgt spid="9"/>
                                        </p:tgtEl>
                                      </p:cBhvr>
                                    </p:animEffect>
                                    <p:anim calcmode="lin" valueType="num">
                                      <p:cBhvr>
                                        <p:cTn id="32" dur="1000" fill="hold"/>
                                        <p:tgtEl>
                                          <p:spTgt spid="9"/>
                                        </p:tgtEl>
                                        <p:attrNameLst>
                                          <p:attrName>ppt_x</p:attrName>
                                        </p:attrNameLst>
                                      </p:cBhvr>
                                      <p:tavLst>
                                        <p:tav tm="0">
                                          <p:val>
                                            <p:strVal val="#ppt_x"/>
                                          </p:val>
                                        </p:tav>
                                        <p:tav tm="100000">
                                          <p:val>
                                            <p:strVal val="#ppt_x"/>
                                          </p:val>
                                        </p:tav>
                                      </p:tavLst>
                                    </p:anim>
                                    <p:anim calcmode="lin" valueType="num">
                                      <p:cBhvr>
                                        <p:cTn id="33" dur="1000" fill="hold"/>
                                        <p:tgtEl>
                                          <p:spTgt spid="9"/>
                                        </p:tgtEl>
                                        <p:attrNameLst>
                                          <p:attrName>ppt_y</p:attrName>
                                        </p:attrNameLst>
                                      </p:cBhvr>
                                      <p:tavLst>
                                        <p:tav tm="0">
                                          <p:val>
                                            <p:strVal val="#ppt_y+.1"/>
                                          </p:val>
                                        </p:tav>
                                        <p:tav tm="100000">
                                          <p:val>
                                            <p:strVal val="#ppt_y"/>
                                          </p:val>
                                        </p:tav>
                                      </p:tavLst>
                                    </p:anim>
                                  </p:childTnLst>
                                </p:cTn>
                              </p:par>
                            </p:childTnLst>
                          </p:cTn>
                        </p:par>
                        <p:par>
                          <p:cTn id="34" fill="hold">
                            <p:stCondLst>
                              <p:cond delay="3800"/>
                            </p:stCondLst>
                            <p:childTnLst>
                              <p:par>
                                <p:cTn id="35" presetID="22" presetClass="entr" presetSubtype="2" fill="hold" nodeType="after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wipe(right)">
                                      <p:cBhvr>
                                        <p:cTn id="37" dur="750"/>
                                        <p:tgtEl>
                                          <p:spTgt spid="6"/>
                                        </p:tgtEl>
                                      </p:cBhvr>
                                    </p:animEffect>
                                  </p:childTnLst>
                                </p:cTn>
                              </p:par>
                              <p:par>
                                <p:cTn id="38" presetID="22" presetClass="entr" presetSubtype="8" fill="hold" grpId="0" nodeType="withEffect">
                                  <p:stCondLst>
                                    <p:cond delay="250"/>
                                  </p:stCondLst>
                                  <p:childTnLst>
                                    <p:set>
                                      <p:cBhvr>
                                        <p:cTn id="39" dur="1" fill="hold">
                                          <p:stCondLst>
                                            <p:cond delay="0"/>
                                          </p:stCondLst>
                                        </p:cTn>
                                        <p:tgtEl>
                                          <p:spTgt spid="8"/>
                                        </p:tgtEl>
                                        <p:attrNameLst>
                                          <p:attrName>style.visibility</p:attrName>
                                        </p:attrNameLst>
                                      </p:cBhvr>
                                      <p:to>
                                        <p:strVal val="visible"/>
                                      </p:to>
                                    </p:set>
                                    <p:animEffect transition="in" filter="wipe(left)">
                                      <p:cBhvr>
                                        <p:cTn id="4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2"/>
                        </p:tgtEl>
                        <p:attrNameLst>
                          <p:attrName>style.visibility</p:attrName>
                        </p:attrNameLst>
                      </p:cBhvr>
                      <p:to>
                        <p:strVal val="visible"/>
                      </p:to>
                    </p:set>
                    <p:anim calcmode="lin" valueType="num">
                      <p:cBhvr additive="base">
                        <p:cTn dur="500" fill="hold"/>
                        <p:tgtEl>
                          <p:spTgt spid="2"/>
                        </p:tgtEl>
                        <p:attrNameLst>
                          <p:attrName>ppt_x</p:attrName>
                        </p:attrNameLst>
                      </p:cBhvr>
                      <p:tavLst>
                        <p:tav tm="0">
                          <p:val>
                            <p:strVal val="1+#ppt_w/2"/>
                          </p:val>
                        </p:tav>
                        <p:tav tm="100000">
                          <p:val>
                            <p:strVal val="#ppt_x"/>
                          </p:val>
                        </p:tav>
                      </p:tavLst>
                    </p:anim>
                    <p:anim calcmode="lin" valueType="num">
                      <p:cBhvr additive="base">
                        <p:cTn dur="500" fill="hold"/>
                        <p:tgtEl>
                          <p:spTgt spid="2"/>
                        </p:tgtEl>
                        <p:attrNameLst>
                          <p:attrName>ppt_y</p:attrName>
                        </p:attrNameLst>
                      </p:cBhvr>
                      <p:tavLst>
                        <p:tav tm="0">
                          <p:val>
                            <p:strVal val="#ppt_y"/>
                          </p:val>
                        </p:tav>
                        <p:tav tm="100000">
                          <p:val>
                            <p:strVal val="#ppt_y"/>
                          </p:val>
                        </p:tav>
                      </p:tavLst>
                    </p:anim>
                  </p:childTnLst>
                </p:cTn>
              </p:par>
            </p:tnLst>
          </p:tmpl>
        </p:tmplLst>
      </p:bldP>
      <p:bldP spid="3"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1+#ppt_w/2"/>
                          </p:val>
                        </p:tav>
                        <p:tav tm="100000">
                          <p:val>
                            <p:strVal val="#ppt_x"/>
                          </p:val>
                        </p:tav>
                      </p:tavLst>
                    </p:anim>
                    <p:anim calcmode="lin" valueType="num">
                      <p:cBhvr additive="base">
                        <p:cTn dur="500" fill="hold"/>
                        <p:tgtEl>
                          <p:spTgt spid="3"/>
                        </p:tgtEl>
                        <p:attrNameLst>
                          <p:attrName>ppt_y</p:attrName>
                        </p:attrNameLst>
                      </p:cBhvr>
                      <p:tavLst>
                        <p:tav tm="0">
                          <p:val>
                            <p:strVal val="#ppt_y"/>
                          </p:val>
                        </p:tav>
                        <p:tav tm="100000">
                          <p:val>
                            <p:strVal val="#ppt_y"/>
                          </p:val>
                        </p:tav>
                      </p:tavLst>
                    </p:anim>
                  </p:childTnLst>
                </p:cTn>
              </p:par>
            </p:tnLst>
          </p:tmpl>
        </p:tmplLst>
      </p:bldP>
      <p:bldP spid="7" grpId="0"/>
      <p:bldP spid="8" grpId="0"/>
      <p:bldP spid="9" grpId="0"/>
    </p:bldLst>
  </p:timing>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2">
            <a:extLst>
              <a:ext uri="{28A0092B-C50C-407E-A947-70E740481C1C}">
                <a14:useLocalDpi xmlns:a14="http://schemas.microsoft.com/office/drawing/2010/main" val="0"/>
              </a:ext>
            </a:extLst>
          </a:blip>
          <a:srcRect t="57157"/>
          <a:stretch/>
        </p:blipFill>
        <p:spPr>
          <a:xfrm>
            <a:off x="0" y="0"/>
            <a:ext cx="12192000" cy="4899390"/>
          </a:xfrm>
          <a:prstGeom prst="rect">
            <a:avLst/>
          </a:prstGeom>
        </p:spPr>
      </p:pic>
      <p:sp>
        <p:nvSpPr>
          <p:cNvPr id="3" name="文本框 2"/>
          <p:cNvSpPr txBox="1"/>
          <p:nvPr/>
        </p:nvSpPr>
        <p:spPr>
          <a:xfrm>
            <a:off x="4150850" y="4391558"/>
            <a:ext cx="4820550" cy="1015663"/>
          </a:xfrm>
          <a:prstGeom prst="rect">
            <a:avLst/>
          </a:prstGeom>
          <a:noFill/>
        </p:spPr>
        <p:txBody>
          <a:bodyPr wrap="none" rtlCol="0">
            <a:spAutoFit/>
          </a:bodyPr>
          <a:lstStyle/>
          <a:p>
            <a:r>
              <a:rPr lang="zh-CN" altLang="en-US" sz="6000" b="1" dirty="0" smtClean="0">
                <a:solidFill>
                  <a:srgbClr val="005188"/>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rPr>
              <a:t>谢谢您的欣赏</a:t>
            </a:r>
            <a:endParaRPr lang="zh-CN" altLang="en-US" sz="6000" b="1" dirty="0">
              <a:solidFill>
                <a:srgbClr val="005188"/>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endParaRPr>
          </a:p>
        </p:txBody>
      </p:sp>
      <p:sp>
        <p:nvSpPr>
          <p:cNvPr id="4" name="文本框 3"/>
          <p:cNvSpPr txBox="1">
            <a:spLocks noChangeArrowheads="1"/>
          </p:cNvSpPr>
          <p:nvPr/>
        </p:nvSpPr>
        <p:spPr bwMode="auto">
          <a:xfrm>
            <a:off x="3657254" y="5536881"/>
            <a:ext cx="580774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Nexa Light" pitchFamily="50" charset="0"/>
                <a:ea typeface="华康少女文字W5(P)" panose="040F0500000000000000" pitchFamily="82" charset="-122"/>
              </a:defRPr>
            </a:lvl1pPr>
            <a:lvl2pPr marL="742950" indent="-285750">
              <a:defRPr sz="1300">
                <a:solidFill>
                  <a:schemeClr val="tx1"/>
                </a:solidFill>
                <a:latin typeface="Nexa Light" pitchFamily="50" charset="0"/>
                <a:ea typeface="华康少女文字W5(P)" panose="040F0500000000000000" pitchFamily="82" charset="-122"/>
              </a:defRPr>
            </a:lvl2pPr>
            <a:lvl3pPr marL="1143000" indent="-228600">
              <a:defRPr sz="1300">
                <a:solidFill>
                  <a:schemeClr val="tx1"/>
                </a:solidFill>
                <a:latin typeface="Nexa Light" pitchFamily="50" charset="0"/>
                <a:ea typeface="华康少女文字W5(P)" panose="040F0500000000000000" pitchFamily="82" charset="-122"/>
              </a:defRPr>
            </a:lvl3pPr>
            <a:lvl4pPr marL="1600200" indent="-228600">
              <a:defRPr sz="1300">
                <a:solidFill>
                  <a:schemeClr val="tx1"/>
                </a:solidFill>
                <a:latin typeface="Nexa Light" pitchFamily="50" charset="0"/>
                <a:ea typeface="华康少女文字W5(P)" panose="040F0500000000000000" pitchFamily="82" charset="-122"/>
              </a:defRPr>
            </a:lvl4pPr>
            <a:lvl5pPr marL="2057400" indent="-228600">
              <a:defRPr sz="1300">
                <a:solidFill>
                  <a:schemeClr val="tx1"/>
                </a:solidFill>
                <a:latin typeface="Nexa Light" pitchFamily="50" charset="0"/>
                <a:ea typeface="华康少女文字W5(P)" panose="040F0500000000000000" pitchFamily="82" charset="-122"/>
              </a:defRPr>
            </a:lvl5pPr>
            <a:lvl6pPr marL="2514600" indent="-228600" defTabSz="685800" fontAlgn="base">
              <a:spcBef>
                <a:spcPct val="0"/>
              </a:spcBef>
              <a:spcAft>
                <a:spcPct val="0"/>
              </a:spcAft>
              <a:defRPr sz="1300">
                <a:solidFill>
                  <a:schemeClr val="tx1"/>
                </a:solidFill>
                <a:latin typeface="Nexa Light" pitchFamily="50" charset="0"/>
                <a:ea typeface="华康少女文字W5(P)" panose="040F0500000000000000" pitchFamily="82" charset="-122"/>
              </a:defRPr>
            </a:lvl6pPr>
            <a:lvl7pPr marL="2971800" indent="-228600" defTabSz="685800" fontAlgn="base">
              <a:spcBef>
                <a:spcPct val="0"/>
              </a:spcBef>
              <a:spcAft>
                <a:spcPct val="0"/>
              </a:spcAft>
              <a:defRPr sz="1300">
                <a:solidFill>
                  <a:schemeClr val="tx1"/>
                </a:solidFill>
                <a:latin typeface="Nexa Light" pitchFamily="50" charset="0"/>
                <a:ea typeface="华康少女文字W5(P)" panose="040F0500000000000000" pitchFamily="82" charset="-122"/>
              </a:defRPr>
            </a:lvl7pPr>
            <a:lvl8pPr marL="3429000" indent="-228600" defTabSz="685800" fontAlgn="base">
              <a:spcBef>
                <a:spcPct val="0"/>
              </a:spcBef>
              <a:spcAft>
                <a:spcPct val="0"/>
              </a:spcAft>
              <a:defRPr sz="1300">
                <a:solidFill>
                  <a:schemeClr val="tx1"/>
                </a:solidFill>
                <a:latin typeface="Nexa Light" pitchFamily="50" charset="0"/>
                <a:ea typeface="华康少女文字W5(P)" panose="040F0500000000000000" pitchFamily="82" charset="-122"/>
              </a:defRPr>
            </a:lvl8pPr>
            <a:lvl9pPr marL="3886200" indent="-228600" defTabSz="685800" fontAlgn="base">
              <a:spcBef>
                <a:spcPct val="0"/>
              </a:spcBef>
              <a:spcAft>
                <a:spcPct val="0"/>
              </a:spcAft>
              <a:defRPr sz="1300">
                <a:solidFill>
                  <a:schemeClr val="tx1"/>
                </a:solidFill>
                <a:latin typeface="Nexa Light" pitchFamily="50" charset="0"/>
                <a:ea typeface="华康少女文字W5(P)" panose="040F0500000000000000" pitchFamily="82" charset="-122"/>
              </a:defRPr>
            </a:lvl9pPr>
          </a:lstStyle>
          <a:p>
            <a:pPr algn="ctr" eaLnBrk="1" hangingPunct="1"/>
            <a:r>
              <a:rPr lang="zh-CN" altLang="en-US" sz="2000" dirty="0" smtClean="0">
                <a:solidFill>
                  <a:srgbClr val="005188"/>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rPr>
              <a:t>适用于教师试讲、学校演讲、教学课件、说课大赛</a:t>
            </a:r>
            <a:endParaRPr lang="zh-CN" altLang="en-US" sz="2000" dirty="0">
              <a:solidFill>
                <a:srgbClr val="005188"/>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endParaRPr>
          </a:p>
        </p:txBody>
      </p:sp>
    </p:spTree>
    <p:extLst>
      <p:ext uri="{BB962C8B-B14F-4D97-AF65-F5344CB8AC3E}">
        <p14:creationId xmlns:p14="http://schemas.microsoft.com/office/powerpoint/2010/main" val="4242718305"/>
      </p:ext>
    </p:extLst>
  </p:cSld>
  <p:clrMapOvr>
    <a:masterClrMapping/>
  </p:clrMapOvr>
  <mc:AlternateContent xmlns:mc="http://schemas.openxmlformats.org/markup-compatibility/2006" xmlns:p14="http://schemas.microsoft.com/office/powerpoint/2010/main">
    <mc:Choice Requires="p14">
      <p:transition spd="slow" p14:dur="1400" advTm="0">
        <p14:doors dir="vert"/>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18000" fill="hold" nodeType="afterEffect" p14:presetBounceEnd="59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59000">
                                          <p:cBhvr additive="base">
                                            <p:cTn id="7" dur="1500" fill="hold"/>
                                            <p:tgtEl>
                                              <p:spTgt spid="2"/>
                                            </p:tgtEl>
                                            <p:attrNameLst>
                                              <p:attrName>ppt_x</p:attrName>
                                            </p:attrNameLst>
                                          </p:cBhvr>
                                          <p:tavLst>
                                            <p:tav tm="0">
                                              <p:val>
                                                <p:strVal val="#ppt_x"/>
                                              </p:val>
                                            </p:tav>
                                            <p:tav tm="100000">
                                              <p:val>
                                                <p:strVal val="#ppt_x"/>
                                              </p:val>
                                            </p:tav>
                                          </p:tavLst>
                                        </p:anim>
                                        <p:anim calcmode="lin" valueType="num" p14:bounceEnd="59000">
                                          <p:cBhvr additive="base">
                                            <p:cTn id="8" dur="15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1500"/>
                                </p:stCondLst>
                                <p:childTnLst>
                                  <p:par>
                                    <p:cTn id="10" presetID="12" presetClass="entr" presetSubtype="4" fill="hold" grpId="0" nodeType="afterEffect">
                                      <p:stCondLst>
                                        <p:cond delay="0"/>
                                      </p:stCondLst>
                                      <p:iterate type="lt">
                                        <p:tmPct val="15000"/>
                                      </p:iterate>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par>
                              <p:cTn id="14" fill="hold">
                                <p:stCondLst>
                                  <p:cond delay="3575"/>
                                </p:stCondLst>
                                <p:childTnLst>
                                  <p:par>
                                    <p:cTn id="15" presetID="2" presetClass="entr" presetSubtype="2" decel="100000" fill="hold" grpId="0" nodeType="afterEffect">
                                      <p:stCondLst>
                                        <p:cond delay="0"/>
                                      </p:stCondLst>
                                      <p:iterate type="lt">
                                        <p:tmPct val="10000"/>
                                      </p:iterate>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fill="hold"/>
                                            <p:tgtEl>
                                              <p:spTgt spid="3"/>
                                            </p:tgtEl>
                                            <p:attrNameLst>
                                              <p:attrName>ppt_x</p:attrName>
                                            </p:attrNameLst>
                                          </p:cBhvr>
                                          <p:tavLst>
                                            <p:tav tm="0">
                                              <p:val>
                                                <p:strVal val="1+#ppt_w/2"/>
                                              </p:val>
                                            </p:tav>
                                            <p:tav tm="100000">
                                              <p:val>
                                                <p:strVal val="#ppt_x"/>
                                              </p:val>
                                            </p:tav>
                                          </p:tavLst>
                                        </p:anim>
                                        <p:anim calcmode="lin" valueType="num">
                                          <p:cBhvr additive="base">
                                            <p:cTn id="18"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18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500" fill="hold"/>
                                            <p:tgtEl>
                                              <p:spTgt spid="2"/>
                                            </p:tgtEl>
                                            <p:attrNameLst>
                                              <p:attrName>ppt_x</p:attrName>
                                            </p:attrNameLst>
                                          </p:cBhvr>
                                          <p:tavLst>
                                            <p:tav tm="0">
                                              <p:val>
                                                <p:strVal val="#ppt_x"/>
                                              </p:val>
                                            </p:tav>
                                            <p:tav tm="100000">
                                              <p:val>
                                                <p:strVal val="#ppt_x"/>
                                              </p:val>
                                            </p:tav>
                                          </p:tavLst>
                                        </p:anim>
                                        <p:anim calcmode="lin" valueType="num">
                                          <p:cBhvr additive="base">
                                            <p:cTn id="8" dur="15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1500"/>
                                </p:stCondLst>
                                <p:childTnLst>
                                  <p:par>
                                    <p:cTn id="10" presetID="12" presetClass="entr" presetSubtype="4" fill="hold" grpId="0" nodeType="afterEffect">
                                      <p:stCondLst>
                                        <p:cond delay="0"/>
                                      </p:stCondLst>
                                      <p:iterate type="lt">
                                        <p:tmPct val="15000"/>
                                      </p:iterate>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par>
                              <p:cTn id="14" fill="hold">
                                <p:stCondLst>
                                  <p:cond delay="3575"/>
                                </p:stCondLst>
                                <p:childTnLst>
                                  <p:par>
                                    <p:cTn id="15" presetID="2" presetClass="entr" presetSubtype="2" decel="100000" fill="hold" grpId="0" nodeType="afterEffect">
                                      <p:stCondLst>
                                        <p:cond delay="0"/>
                                      </p:stCondLst>
                                      <p:iterate type="lt">
                                        <p:tmPct val="10000"/>
                                      </p:iterate>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fill="hold"/>
                                            <p:tgtEl>
                                              <p:spTgt spid="3"/>
                                            </p:tgtEl>
                                            <p:attrNameLst>
                                              <p:attrName>ppt_x</p:attrName>
                                            </p:attrNameLst>
                                          </p:cBhvr>
                                          <p:tavLst>
                                            <p:tav tm="0">
                                              <p:val>
                                                <p:strVal val="1+#ppt_w/2"/>
                                              </p:val>
                                            </p:tav>
                                            <p:tav tm="100000">
                                              <p:val>
                                                <p:strVal val="#ppt_x"/>
                                              </p:val>
                                            </p:tav>
                                          </p:tavLst>
                                        </p:anim>
                                        <p:anim calcmode="lin" valueType="num">
                                          <p:cBhvr additive="base">
                                            <p:cTn id="18"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2"/>
          <p:cNvSpPr txBox="1">
            <a:spLocks/>
          </p:cNvSpPr>
          <p:nvPr/>
        </p:nvSpPr>
        <p:spPr>
          <a:xfrm>
            <a:off x="1192479" y="292682"/>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教学分析</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50" name="文本占位符 2"/>
          <p:cNvSpPr txBox="1">
            <a:spLocks/>
          </p:cNvSpPr>
          <p:nvPr/>
        </p:nvSpPr>
        <p:spPr>
          <a:xfrm>
            <a:off x="8994696" y="292681"/>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课程结构</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grpSp>
        <p:nvGrpSpPr>
          <p:cNvPr id="54" name="Group 4"/>
          <p:cNvGrpSpPr>
            <a:grpSpLocks noChangeAspect="1"/>
          </p:cNvGrpSpPr>
          <p:nvPr/>
        </p:nvGrpSpPr>
        <p:grpSpPr bwMode="auto">
          <a:xfrm>
            <a:off x="4890623" y="2050544"/>
            <a:ext cx="2576513" cy="3009900"/>
            <a:chOff x="3082" y="1214"/>
            <a:chExt cx="1623" cy="1896"/>
          </a:xfrm>
          <a:solidFill>
            <a:srgbClr val="005188"/>
          </a:solidFill>
        </p:grpSpPr>
        <p:grpSp>
          <p:nvGrpSpPr>
            <p:cNvPr id="55" name="Group 205"/>
            <p:cNvGrpSpPr/>
            <p:nvPr/>
          </p:nvGrpSpPr>
          <p:grpSpPr bwMode="auto">
            <a:xfrm>
              <a:off x="3082" y="1214"/>
              <a:ext cx="1623" cy="1603"/>
              <a:chOff x="3082" y="1214"/>
              <a:chExt cx="1623" cy="1603"/>
            </a:xfrm>
            <a:grpFill/>
          </p:grpSpPr>
          <p:sp>
            <p:nvSpPr>
              <p:cNvPr id="303" name="chenying0907 5"/>
              <p:cNvSpPr/>
              <p:nvPr/>
            </p:nvSpPr>
            <p:spPr bwMode="auto">
              <a:xfrm>
                <a:off x="3608" y="2103"/>
                <a:ext cx="13" cy="0"/>
              </a:xfrm>
              <a:custGeom>
                <a:avLst/>
                <a:gdLst>
                  <a:gd name="T0" fmla="*/ 0 w 6"/>
                  <a:gd name="T1" fmla="*/ 6 w 6"/>
                  <a:gd name="T2" fmla="*/ 0 w 6"/>
                </a:gdLst>
                <a:ahLst/>
                <a:cxnLst>
                  <a:cxn ang="0">
                    <a:pos x="T0" y="0"/>
                  </a:cxn>
                  <a:cxn ang="0">
                    <a:pos x="T1" y="0"/>
                  </a:cxn>
                  <a:cxn ang="0">
                    <a:pos x="T2" y="0"/>
                  </a:cxn>
                </a:cxnLst>
                <a:rect l="0" t="0" r="r" b="b"/>
                <a:pathLst>
                  <a:path w="6">
                    <a:moveTo>
                      <a:pt x="0" y="0"/>
                    </a:moveTo>
                    <a:cubicBezTo>
                      <a:pt x="1" y="0"/>
                      <a:pt x="3" y="0"/>
                      <a:pt x="6" y="0"/>
                    </a:cubicBezTo>
                    <a:cubicBezTo>
                      <a:pt x="3" y="0"/>
                      <a:pt x="2"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4" name="chenying0907 6"/>
              <p:cNvSpPr/>
              <p:nvPr/>
            </p:nvSpPr>
            <p:spPr bwMode="auto">
              <a:xfrm>
                <a:off x="3576" y="1893"/>
                <a:ext cx="5" cy="0"/>
              </a:xfrm>
              <a:custGeom>
                <a:avLst/>
                <a:gdLst>
                  <a:gd name="T0" fmla="*/ 0 w 2"/>
                  <a:gd name="T1" fmla="*/ 0 w 2"/>
                  <a:gd name="T2" fmla="*/ 0 w 2"/>
                  <a:gd name="T3" fmla="*/ 0 w 2"/>
                  <a:gd name="T4" fmla="*/ 2 w 2"/>
                  <a:gd name="T5" fmla="*/ 2 w 2"/>
                  <a:gd name="T6" fmla="*/ 0 w 2"/>
                </a:gdLst>
                <a:ahLst/>
                <a:cxnLst>
                  <a:cxn ang="0">
                    <a:pos x="T0" y="0"/>
                  </a:cxn>
                  <a:cxn ang="0">
                    <a:pos x="T1" y="0"/>
                  </a:cxn>
                  <a:cxn ang="0">
                    <a:pos x="T2" y="0"/>
                  </a:cxn>
                  <a:cxn ang="0">
                    <a:pos x="T3" y="0"/>
                  </a:cxn>
                  <a:cxn ang="0">
                    <a:pos x="T4" y="0"/>
                  </a:cxn>
                  <a:cxn ang="0">
                    <a:pos x="T5" y="0"/>
                  </a:cxn>
                  <a:cxn ang="0">
                    <a:pos x="T6" y="0"/>
                  </a:cxn>
                </a:cxnLst>
                <a:rect l="0" t="0" r="r" b="b"/>
                <a:pathLst>
                  <a:path w="2">
                    <a:moveTo>
                      <a:pt x="0" y="0"/>
                    </a:moveTo>
                    <a:cubicBezTo>
                      <a:pt x="0" y="0"/>
                      <a:pt x="0" y="0"/>
                      <a:pt x="0" y="0"/>
                    </a:cubicBezTo>
                    <a:cubicBezTo>
                      <a:pt x="0" y="0"/>
                      <a:pt x="0" y="0"/>
                      <a:pt x="0" y="0"/>
                    </a:cubicBezTo>
                    <a:cubicBezTo>
                      <a:pt x="0" y="0"/>
                      <a:pt x="0" y="0"/>
                      <a:pt x="0" y="0"/>
                    </a:cubicBezTo>
                    <a:cubicBezTo>
                      <a:pt x="1" y="0"/>
                      <a:pt x="1" y="0"/>
                      <a:pt x="2" y="0"/>
                    </a:cubicBezTo>
                    <a:cubicBezTo>
                      <a:pt x="2" y="0"/>
                      <a:pt x="2" y="0"/>
                      <a:pt x="2"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5" name="chenying0907 7"/>
              <p:cNvSpPr/>
              <p:nvPr/>
            </p:nvSpPr>
            <p:spPr bwMode="auto">
              <a:xfrm>
                <a:off x="3615" y="1903"/>
                <a:ext cx="0" cy="5"/>
              </a:xfrm>
              <a:custGeom>
                <a:avLst/>
                <a:gdLst>
                  <a:gd name="T0" fmla="*/ 2 h 2"/>
                  <a:gd name="T1" fmla="*/ 0 h 2"/>
                  <a:gd name="T2" fmla="*/ 2 h 2"/>
                </a:gdLst>
                <a:ahLst/>
                <a:cxnLst>
                  <a:cxn ang="0">
                    <a:pos x="0" y="T0"/>
                  </a:cxn>
                  <a:cxn ang="0">
                    <a:pos x="0" y="T1"/>
                  </a:cxn>
                  <a:cxn ang="0">
                    <a:pos x="0" y="T2"/>
                  </a:cxn>
                </a:cxnLst>
                <a:rect l="0" t="0" r="r" b="b"/>
                <a:pathLst>
                  <a:path h="2">
                    <a:moveTo>
                      <a:pt x="0" y="2"/>
                    </a:moveTo>
                    <a:cubicBezTo>
                      <a:pt x="0" y="1"/>
                      <a:pt x="0" y="0"/>
                      <a:pt x="0" y="0"/>
                    </a:cubicBezTo>
                    <a:cubicBezTo>
                      <a:pt x="0"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6" name="chenying0907 8"/>
              <p:cNvSpPr/>
              <p:nvPr/>
            </p:nvSpPr>
            <p:spPr bwMode="auto">
              <a:xfrm>
                <a:off x="3566" y="1893"/>
                <a:ext cx="6" cy="0"/>
              </a:xfrm>
              <a:custGeom>
                <a:avLst/>
                <a:gdLst>
                  <a:gd name="T0" fmla="*/ 3 w 3"/>
                  <a:gd name="T1" fmla="*/ 3 w 3"/>
                </a:gdLst>
                <a:ahLst/>
                <a:cxnLst>
                  <a:cxn ang="0">
                    <a:pos x="T0" y="0"/>
                  </a:cxn>
                  <a:cxn ang="0">
                    <a:pos x="T1" y="0"/>
                  </a:cxn>
                </a:cxnLst>
                <a:rect l="0" t="0" r="r" b="b"/>
                <a:pathLst>
                  <a:path w="3">
                    <a:moveTo>
                      <a:pt x="3" y="0"/>
                    </a:moveTo>
                    <a:cubicBezTo>
                      <a:pt x="0" y="0"/>
                      <a:pt x="1"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7" name="chenying0907 9"/>
              <p:cNvSpPr/>
              <p:nvPr/>
            </p:nvSpPr>
            <p:spPr bwMode="auto">
              <a:xfrm>
                <a:off x="3820" y="2304"/>
                <a:ext cx="2" cy="2"/>
              </a:xfrm>
              <a:custGeom>
                <a:avLst/>
                <a:gdLst>
                  <a:gd name="T0" fmla="*/ 1 w 1"/>
                  <a:gd name="T1" fmla="*/ 1 h 1"/>
                  <a:gd name="T2" fmla="*/ 1 w 1"/>
                  <a:gd name="T3" fmla="*/ 0 h 1"/>
                  <a:gd name="T4" fmla="*/ 1 w 1"/>
                  <a:gd name="T5" fmla="*/ 1 h 1"/>
                </a:gdLst>
                <a:ahLst/>
                <a:cxnLst>
                  <a:cxn ang="0">
                    <a:pos x="T0" y="T1"/>
                  </a:cxn>
                  <a:cxn ang="0">
                    <a:pos x="T2" y="T3"/>
                  </a:cxn>
                  <a:cxn ang="0">
                    <a:pos x="T4" y="T5"/>
                  </a:cxn>
                </a:cxnLst>
                <a:rect l="0" t="0" r="r" b="b"/>
                <a:pathLst>
                  <a:path w="1" h="1">
                    <a:moveTo>
                      <a:pt x="1" y="1"/>
                    </a:moveTo>
                    <a:cubicBezTo>
                      <a:pt x="1" y="0"/>
                      <a:pt x="1" y="0"/>
                      <a:pt x="1" y="0"/>
                    </a:cubicBezTo>
                    <a:cubicBezTo>
                      <a:pt x="0" y="0"/>
                      <a:pt x="1"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8" name="chenying0907 10"/>
              <p:cNvSpPr/>
              <p:nvPr/>
            </p:nvSpPr>
            <p:spPr bwMode="auto">
              <a:xfrm>
                <a:off x="3642" y="2209"/>
                <a:ext cx="2" cy="2"/>
              </a:xfrm>
              <a:custGeom>
                <a:avLst/>
                <a:gdLst>
                  <a:gd name="T0" fmla="*/ 0 w 1"/>
                  <a:gd name="T1" fmla="*/ 1 h 1"/>
                  <a:gd name="T2" fmla="*/ 0 w 1"/>
                  <a:gd name="T3" fmla="*/ 1 h 1"/>
                  <a:gd name="T4" fmla="*/ 1 w 1"/>
                  <a:gd name="T5" fmla="*/ 0 h 1"/>
                  <a:gd name="T6" fmla="*/ 0 w 1"/>
                  <a:gd name="T7" fmla="*/ 1 h 1"/>
                </a:gdLst>
                <a:ahLst/>
                <a:cxnLst>
                  <a:cxn ang="0">
                    <a:pos x="T0" y="T1"/>
                  </a:cxn>
                  <a:cxn ang="0">
                    <a:pos x="T2" y="T3"/>
                  </a:cxn>
                  <a:cxn ang="0">
                    <a:pos x="T4" y="T5"/>
                  </a:cxn>
                  <a:cxn ang="0">
                    <a:pos x="T6" y="T7"/>
                  </a:cxn>
                </a:cxnLst>
                <a:rect l="0" t="0" r="r" b="b"/>
                <a:pathLst>
                  <a:path w="1" h="1">
                    <a:moveTo>
                      <a:pt x="0" y="1"/>
                    </a:moveTo>
                    <a:cubicBezTo>
                      <a:pt x="0" y="1"/>
                      <a:pt x="0" y="1"/>
                      <a:pt x="0" y="1"/>
                    </a:cubicBezTo>
                    <a:cubicBezTo>
                      <a:pt x="0" y="1"/>
                      <a:pt x="1" y="1"/>
                      <a:pt x="1"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9" name="chenying0907 11"/>
              <p:cNvSpPr/>
              <p:nvPr/>
            </p:nvSpPr>
            <p:spPr bwMode="auto">
              <a:xfrm>
                <a:off x="3549" y="2154"/>
                <a:ext cx="2" cy="2"/>
              </a:xfrm>
              <a:custGeom>
                <a:avLst/>
                <a:gdLst>
                  <a:gd name="T0" fmla="*/ 1 w 1"/>
                  <a:gd name="T1" fmla="*/ 0 h 1"/>
                  <a:gd name="T2" fmla="*/ 0 w 1"/>
                  <a:gd name="T3" fmla="*/ 0 h 1"/>
                  <a:gd name="T4" fmla="*/ 1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1" y="0"/>
                      <a:pt x="0" y="0"/>
                      <a:pt x="0" y="0"/>
                    </a:cubicBezTo>
                    <a:cubicBezTo>
                      <a:pt x="1" y="0"/>
                      <a:pt x="1" y="1"/>
                      <a:pt x="1" y="1"/>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0" name="chenying0907 12"/>
              <p:cNvSpPr/>
              <p:nvPr/>
            </p:nvSpPr>
            <p:spPr bwMode="auto">
              <a:xfrm>
                <a:off x="3610" y="1895"/>
                <a:ext cx="9" cy="8"/>
              </a:xfrm>
              <a:custGeom>
                <a:avLst/>
                <a:gdLst>
                  <a:gd name="T0" fmla="*/ 1 w 4"/>
                  <a:gd name="T1" fmla="*/ 1 h 4"/>
                  <a:gd name="T2" fmla="*/ 1 w 4"/>
                  <a:gd name="T3" fmla="*/ 2 h 4"/>
                  <a:gd name="T4" fmla="*/ 0 w 4"/>
                  <a:gd name="T5" fmla="*/ 2 h 4"/>
                  <a:gd name="T6" fmla="*/ 2 w 4"/>
                  <a:gd name="T7" fmla="*/ 4 h 4"/>
                  <a:gd name="T8" fmla="*/ 2 w 4"/>
                  <a:gd name="T9" fmla="*/ 2 h 4"/>
                  <a:gd name="T10" fmla="*/ 3 w 4"/>
                  <a:gd name="T11" fmla="*/ 1 h 4"/>
                  <a:gd name="T12" fmla="*/ 4 w 4"/>
                  <a:gd name="T13" fmla="*/ 0 h 4"/>
                  <a:gd name="T14" fmla="*/ 4 w 4"/>
                  <a:gd name="T15" fmla="*/ 0 h 4"/>
                  <a:gd name="T16" fmla="*/ 4 w 4"/>
                  <a:gd name="T17" fmla="*/ 0 h 4"/>
                  <a:gd name="T18" fmla="*/ 2 w 4"/>
                  <a:gd name="T19" fmla="*/ 0 h 4"/>
                  <a:gd name="T20" fmla="*/ 2 w 4"/>
                  <a:gd name="T21" fmla="*/ 0 h 4"/>
                  <a:gd name="T22" fmla="*/ 1 w 4"/>
                  <a:gd name="T23" fmla="*/ 1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 h="4">
                    <a:moveTo>
                      <a:pt x="1" y="1"/>
                    </a:moveTo>
                    <a:cubicBezTo>
                      <a:pt x="1" y="2"/>
                      <a:pt x="1" y="2"/>
                      <a:pt x="1" y="2"/>
                    </a:cubicBezTo>
                    <a:cubicBezTo>
                      <a:pt x="1" y="2"/>
                      <a:pt x="0" y="2"/>
                      <a:pt x="0" y="2"/>
                    </a:cubicBezTo>
                    <a:cubicBezTo>
                      <a:pt x="1" y="2"/>
                      <a:pt x="2" y="3"/>
                      <a:pt x="2" y="4"/>
                    </a:cubicBezTo>
                    <a:cubicBezTo>
                      <a:pt x="2" y="3"/>
                      <a:pt x="2" y="3"/>
                      <a:pt x="2" y="2"/>
                    </a:cubicBezTo>
                    <a:cubicBezTo>
                      <a:pt x="3" y="1"/>
                      <a:pt x="3" y="1"/>
                      <a:pt x="3" y="1"/>
                    </a:cubicBezTo>
                    <a:cubicBezTo>
                      <a:pt x="4" y="0"/>
                      <a:pt x="4" y="0"/>
                      <a:pt x="4" y="0"/>
                    </a:cubicBezTo>
                    <a:cubicBezTo>
                      <a:pt x="4" y="0"/>
                      <a:pt x="4" y="0"/>
                      <a:pt x="4" y="0"/>
                    </a:cubicBezTo>
                    <a:cubicBezTo>
                      <a:pt x="4" y="0"/>
                      <a:pt x="4" y="0"/>
                      <a:pt x="4" y="0"/>
                    </a:cubicBezTo>
                    <a:cubicBezTo>
                      <a:pt x="3" y="0"/>
                      <a:pt x="2" y="0"/>
                      <a:pt x="2" y="0"/>
                    </a:cubicBezTo>
                    <a:cubicBezTo>
                      <a:pt x="2" y="0"/>
                      <a:pt x="2" y="0"/>
                      <a:pt x="2" y="0"/>
                    </a:cubicBezTo>
                    <a:lnTo>
                      <a:pt x="1"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1" name="chenying0907 13"/>
              <p:cNvSpPr/>
              <p:nvPr/>
            </p:nvSpPr>
            <p:spPr bwMode="auto">
              <a:xfrm>
                <a:off x="3926" y="1914"/>
                <a:ext cx="0" cy="2"/>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1"/>
                      <a:pt x="0" y="1"/>
                      <a:pt x="0" y="1"/>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2" name="chenying0907 14"/>
              <p:cNvSpPr/>
              <p:nvPr/>
            </p:nvSpPr>
            <p:spPr bwMode="auto">
              <a:xfrm>
                <a:off x="3810" y="1774"/>
                <a:ext cx="2" cy="4"/>
              </a:xfrm>
              <a:custGeom>
                <a:avLst/>
                <a:gdLst>
                  <a:gd name="T0" fmla="*/ 0 w 1"/>
                  <a:gd name="T1" fmla="*/ 0 h 2"/>
                  <a:gd name="T2" fmla="*/ 0 w 1"/>
                  <a:gd name="T3" fmla="*/ 0 h 2"/>
                  <a:gd name="T4" fmla="*/ 1 w 1"/>
                  <a:gd name="T5" fmla="*/ 2 h 2"/>
                  <a:gd name="T6" fmla="*/ 0 w 1"/>
                  <a:gd name="T7" fmla="*/ 0 h 2"/>
                </a:gdLst>
                <a:ahLst/>
                <a:cxnLst>
                  <a:cxn ang="0">
                    <a:pos x="T0" y="T1"/>
                  </a:cxn>
                  <a:cxn ang="0">
                    <a:pos x="T2" y="T3"/>
                  </a:cxn>
                  <a:cxn ang="0">
                    <a:pos x="T4" y="T5"/>
                  </a:cxn>
                  <a:cxn ang="0">
                    <a:pos x="T6" y="T7"/>
                  </a:cxn>
                </a:cxnLst>
                <a:rect l="0" t="0" r="r" b="b"/>
                <a:pathLst>
                  <a:path w="1" h="2">
                    <a:moveTo>
                      <a:pt x="0" y="0"/>
                    </a:moveTo>
                    <a:cubicBezTo>
                      <a:pt x="0" y="0"/>
                      <a:pt x="0" y="0"/>
                      <a:pt x="0" y="0"/>
                    </a:cubicBezTo>
                    <a:cubicBezTo>
                      <a:pt x="0" y="1"/>
                      <a:pt x="0" y="2"/>
                      <a:pt x="1" y="2"/>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3" name="chenying0907 15"/>
              <p:cNvSpPr/>
              <p:nvPr/>
            </p:nvSpPr>
            <p:spPr bwMode="auto">
              <a:xfrm>
                <a:off x="3846" y="2474"/>
                <a:ext cx="0" cy="2"/>
              </a:xfrm>
              <a:custGeom>
                <a:avLst/>
                <a:gdLst>
                  <a:gd name="T0" fmla="*/ 1 h 1"/>
                  <a:gd name="T1" fmla="*/ 0 h 1"/>
                  <a:gd name="T2" fmla="*/ 0 h 1"/>
                  <a:gd name="T3" fmla="*/ 1 h 1"/>
                </a:gdLst>
                <a:ahLst/>
                <a:cxnLst>
                  <a:cxn ang="0">
                    <a:pos x="0" y="T0"/>
                  </a:cxn>
                  <a:cxn ang="0">
                    <a:pos x="0" y="T1"/>
                  </a:cxn>
                  <a:cxn ang="0">
                    <a:pos x="0" y="T2"/>
                  </a:cxn>
                  <a:cxn ang="0">
                    <a:pos x="0" y="T3"/>
                  </a:cxn>
                </a:cxnLst>
                <a:rect l="0" t="0" r="r" b="b"/>
                <a:pathLst>
                  <a:path h="1">
                    <a:moveTo>
                      <a:pt x="0" y="1"/>
                    </a:moveTo>
                    <a:cubicBezTo>
                      <a:pt x="0" y="0"/>
                      <a:pt x="0" y="0"/>
                      <a:pt x="0" y="0"/>
                    </a:cubicBezTo>
                    <a:cubicBezTo>
                      <a:pt x="0" y="0"/>
                      <a:pt x="0" y="0"/>
                      <a:pt x="0" y="0"/>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4" name="chenying0907 16"/>
              <p:cNvSpPr/>
              <p:nvPr/>
            </p:nvSpPr>
            <p:spPr bwMode="auto">
              <a:xfrm>
                <a:off x="3943" y="2546"/>
                <a:ext cx="0" cy="2"/>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0"/>
                      <a:pt x="0" y="0"/>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5" name="chenying0907 17"/>
              <p:cNvSpPr/>
              <p:nvPr/>
            </p:nvSpPr>
            <p:spPr bwMode="auto">
              <a:xfrm>
                <a:off x="3846" y="2474"/>
                <a:ext cx="2" cy="2"/>
              </a:xfrm>
              <a:custGeom>
                <a:avLst/>
                <a:gdLst>
                  <a:gd name="T0" fmla="*/ 0 w 1"/>
                  <a:gd name="T1" fmla="*/ 1 h 1"/>
                  <a:gd name="T2" fmla="*/ 0 w 1"/>
                  <a:gd name="T3" fmla="*/ 1 h 1"/>
                  <a:gd name="T4" fmla="*/ 0 w 1"/>
                  <a:gd name="T5" fmla="*/ 1 h 1"/>
                </a:gdLst>
                <a:ahLst/>
                <a:cxnLst>
                  <a:cxn ang="0">
                    <a:pos x="T0" y="T1"/>
                  </a:cxn>
                  <a:cxn ang="0">
                    <a:pos x="T2" y="T3"/>
                  </a:cxn>
                  <a:cxn ang="0">
                    <a:pos x="T4" y="T5"/>
                  </a:cxn>
                </a:cxnLst>
                <a:rect l="0" t="0" r="r" b="b"/>
                <a:pathLst>
                  <a:path w="1" h="1">
                    <a:moveTo>
                      <a:pt x="0" y="1"/>
                    </a:moveTo>
                    <a:cubicBezTo>
                      <a:pt x="0" y="1"/>
                      <a:pt x="0" y="1"/>
                      <a:pt x="0" y="1"/>
                    </a:cubicBezTo>
                    <a:cubicBezTo>
                      <a:pt x="1"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6" name="chenying0907 18"/>
              <p:cNvSpPr/>
              <p:nvPr/>
            </p:nvSpPr>
            <p:spPr bwMode="auto">
              <a:xfrm>
                <a:off x="4156" y="2209"/>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7" name="chenying0907 19"/>
              <p:cNvSpPr/>
              <p:nvPr/>
            </p:nvSpPr>
            <p:spPr bwMode="auto">
              <a:xfrm>
                <a:off x="4056" y="2213"/>
                <a:ext cx="2" cy="2"/>
              </a:xfrm>
              <a:custGeom>
                <a:avLst/>
                <a:gdLst>
                  <a:gd name="T0" fmla="*/ 0 w 1"/>
                  <a:gd name="T1" fmla="*/ 1 h 1"/>
                  <a:gd name="T2" fmla="*/ 0 w 1"/>
                  <a:gd name="T3" fmla="*/ 1 h 1"/>
                  <a:gd name="T4" fmla="*/ 1 w 1"/>
                  <a:gd name="T5" fmla="*/ 0 h 1"/>
                  <a:gd name="T6" fmla="*/ 0 w 1"/>
                  <a:gd name="T7" fmla="*/ 1 h 1"/>
                </a:gdLst>
                <a:ahLst/>
                <a:cxnLst>
                  <a:cxn ang="0">
                    <a:pos x="T0" y="T1"/>
                  </a:cxn>
                  <a:cxn ang="0">
                    <a:pos x="T2" y="T3"/>
                  </a:cxn>
                  <a:cxn ang="0">
                    <a:pos x="T4" y="T5"/>
                  </a:cxn>
                  <a:cxn ang="0">
                    <a:pos x="T6" y="T7"/>
                  </a:cxn>
                </a:cxnLst>
                <a:rect l="0" t="0" r="r" b="b"/>
                <a:pathLst>
                  <a:path w="1" h="1">
                    <a:moveTo>
                      <a:pt x="0" y="1"/>
                    </a:moveTo>
                    <a:cubicBezTo>
                      <a:pt x="0" y="1"/>
                      <a:pt x="0" y="1"/>
                      <a:pt x="0" y="1"/>
                    </a:cubicBezTo>
                    <a:cubicBezTo>
                      <a:pt x="0" y="0"/>
                      <a:pt x="1" y="0"/>
                      <a:pt x="1"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8" name="chenying0907 20"/>
              <p:cNvSpPr/>
              <p:nvPr/>
            </p:nvSpPr>
            <p:spPr bwMode="auto">
              <a:xfrm>
                <a:off x="3837" y="2470"/>
                <a:ext cx="2" cy="0"/>
              </a:xfrm>
              <a:custGeom>
                <a:avLst/>
                <a:gdLst>
                  <a:gd name="T0" fmla="*/ 1 w 1"/>
                  <a:gd name="T1" fmla="*/ 1 w 1"/>
                  <a:gd name="T2" fmla="*/ 1 w 1"/>
                </a:gdLst>
                <a:ahLst/>
                <a:cxnLst>
                  <a:cxn ang="0">
                    <a:pos x="T0" y="0"/>
                  </a:cxn>
                  <a:cxn ang="0">
                    <a:pos x="T1" y="0"/>
                  </a:cxn>
                  <a:cxn ang="0">
                    <a:pos x="T2" y="0"/>
                  </a:cxn>
                </a:cxnLst>
                <a:rect l="0" t="0" r="r" b="b"/>
                <a:pathLst>
                  <a:path w="1">
                    <a:moveTo>
                      <a:pt x="1" y="0"/>
                    </a:moveTo>
                    <a:cubicBezTo>
                      <a:pt x="1" y="0"/>
                      <a:pt x="1" y="0"/>
                      <a:pt x="1"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9" name="chenying0907 21"/>
              <p:cNvSpPr/>
              <p:nvPr/>
            </p:nvSpPr>
            <p:spPr bwMode="auto">
              <a:xfrm>
                <a:off x="3954" y="2311"/>
                <a:ext cx="0" cy="2"/>
              </a:xfrm>
              <a:custGeom>
                <a:avLst/>
                <a:gdLst>
                  <a:gd name="T0" fmla="*/ 1 h 1"/>
                  <a:gd name="T1" fmla="*/ 1 h 1"/>
                  <a:gd name="T2" fmla="*/ 0 h 1"/>
                  <a:gd name="T3" fmla="*/ 1 h 1"/>
                </a:gdLst>
                <a:ahLst/>
                <a:cxnLst>
                  <a:cxn ang="0">
                    <a:pos x="0" y="T0"/>
                  </a:cxn>
                  <a:cxn ang="0">
                    <a:pos x="0" y="T1"/>
                  </a:cxn>
                  <a:cxn ang="0">
                    <a:pos x="0" y="T2"/>
                  </a:cxn>
                  <a:cxn ang="0">
                    <a:pos x="0" y="T3"/>
                  </a:cxn>
                </a:cxnLst>
                <a:rect l="0" t="0" r="r" b="b"/>
                <a:pathLst>
                  <a:path h="1">
                    <a:moveTo>
                      <a:pt x="0" y="1"/>
                    </a:moveTo>
                    <a:cubicBezTo>
                      <a:pt x="0" y="1"/>
                      <a:pt x="0" y="1"/>
                      <a:pt x="0" y="1"/>
                    </a:cubicBezTo>
                    <a:cubicBezTo>
                      <a:pt x="0" y="1"/>
                      <a:pt x="0" y="1"/>
                      <a:pt x="0"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0" name="chenying0907 22"/>
              <p:cNvSpPr/>
              <p:nvPr/>
            </p:nvSpPr>
            <p:spPr bwMode="auto">
              <a:xfrm>
                <a:off x="3576" y="189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1" name="chenying0907 23"/>
              <p:cNvSpPr/>
              <p:nvPr/>
            </p:nvSpPr>
            <p:spPr bwMode="auto">
              <a:xfrm>
                <a:off x="3281" y="254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2" name="chenying0907 24"/>
              <p:cNvSpPr/>
              <p:nvPr/>
            </p:nvSpPr>
            <p:spPr bwMode="auto">
              <a:xfrm>
                <a:off x="3364" y="2470"/>
                <a:ext cx="2" cy="4"/>
              </a:xfrm>
              <a:custGeom>
                <a:avLst/>
                <a:gdLst>
                  <a:gd name="T0" fmla="*/ 1 w 1"/>
                  <a:gd name="T1" fmla="*/ 2 h 2"/>
                  <a:gd name="T2" fmla="*/ 1 w 1"/>
                  <a:gd name="T3" fmla="*/ 1 h 2"/>
                  <a:gd name="T4" fmla="*/ 1 w 1"/>
                  <a:gd name="T5" fmla="*/ 1 h 2"/>
                  <a:gd name="T6" fmla="*/ 1 w 1"/>
                  <a:gd name="T7" fmla="*/ 2 h 2"/>
                </a:gdLst>
                <a:ahLst/>
                <a:cxnLst>
                  <a:cxn ang="0">
                    <a:pos x="T0" y="T1"/>
                  </a:cxn>
                  <a:cxn ang="0">
                    <a:pos x="T2" y="T3"/>
                  </a:cxn>
                  <a:cxn ang="0">
                    <a:pos x="T4" y="T5"/>
                  </a:cxn>
                  <a:cxn ang="0">
                    <a:pos x="T6" y="T7"/>
                  </a:cxn>
                </a:cxnLst>
                <a:rect l="0" t="0" r="r" b="b"/>
                <a:pathLst>
                  <a:path w="1" h="2">
                    <a:moveTo>
                      <a:pt x="1" y="2"/>
                    </a:moveTo>
                    <a:cubicBezTo>
                      <a:pt x="1" y="1"/>
                      <a:pt x="1" y="1"/>
                      <a:pt x="1" y="1"/>
                    </a:cubicBezTo>
                    <a:cubicBezTo>
                      <a:pt x="0" y="0"/>
                      <a:pt x="1" y="1"/>
                      <a:pt x="1" y="1"/>
                    </a:cubicBezTo>
                    <a:cubicBezTo>
                      <a:pt x="1" y="1"/>
                      <a:pt x="1" y="2"/>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3" name="chenying0907 25"/>
              <p:cNvSpPr/>
              <p:nvPr/>
            </p:nvSpPr>
            <p:spPr bwMode="auto">
              <a:xfrm>
                <a:off x="3360" y="2470"/>
                <a:ext cx="2" cy="4"/>
              </a:xfrm>
              <a:custGeom>
                <a:avLst/>
                <a:gdLst>
                  <a:gd name="T0" fmla="*/ 0 w 1"/>
                  <a:gd name="T1" fmla="*/ 0 h 2"/>
                  <a:gd name="T2" fmla="*/ 1 w 1"/>
                  <a:gd name="T3" fmla="*/ 2 h 2"/>
                  <a:gd name="T4" fmla="*/ 0 w 1"/>
                  <a:gd name="T5" fmla="*/ 0 h 2"/>
                </a:gdLst>
                <a:ahLst/>
                <a:cxnLst>
                  <a:cxn ang="0">
                    <a:pos x="T0" y="T1"/>
                  </a:cxn>
                  <a:cxn ang="0">
                    <a:pos x="T2" y="T3"/>
                  </a:cxn>
                  <a:cxn ang="0">
                    <a:pos x="T4" y="T5"/>
                  </a:cxn>
                </a:cxnLst>
                <a:rect l="0" t="0" r="r" b="b"/>
                <a:pathLst>
                  <a:path w="1" h="2">
                    <a:moveTo>
                      <a:pt x="0" y="0"/>
                    </a:moveTo>
                    <a:cubicBezTo>
                      <a:pt x="0" y="0"/>
                      <a:pt x="0" y="1"/>
                      <a:pt x="1" y="2"/>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4" name="chenying0907 26"/>
              <p:cNvSpPr/>
              <p:nvPr/>
            </p:nvSpPr>
            <p:spPr bwMode="auto">
              <a:xfrm>
                <a:off x="3353" y="2470"/>
                <a:ext cx="3" cy="4"/>
              </a:xfrm>
              <a:custGeom>
                <a:avLst/>
                <a:gdLst>
                  <a:gd name="T0" fmla="*/ 1 w 1"/>
                  <a:gd name="T1" fmla="*/ 2 h 2"/>
                  <a:gd name="T2" fmla="*/ 0 w 1"/>
                  <a:gd name="T3" fmla="*/ 1 h 2"/>
                  <a:gd name="T4" fmla="*/ 1 w 1"/>
                  <a:gd name="T5" fmla="*/ 2 h 2"/>
                </a:gdLst>
                <a:ahLst/>
                <a:cxnLst>
                  <a:cxn ang="0">
                    <a:pos x="T0" y="T1"/>
                  </a:cxn>
                  <a:cxn ang="0">
                    <a:pos x="T2" y="T3"/>
                  </a:cxn>
                  <a:cxn ang="0">
                    <a:pos x="T4" y="T5"/>
                  </a:cxn>
                </a:cxnLst>
                <a:rect l="0" t="0" r="r" b="b"/>
                <a:pathLst>
                  <a:path w="1" h="2">
                    <a:moveTo>
                      <a:pt x="1" y="2"/>
                    </a:moveTo>
                    <a:cubicBezTo>
                      <a:pt x="0" y="0"/>
                      <a:pt x="1" y="1"/>
                      <a:pt x="0" y="1"/>
                    </a:cubicBezTo>
                    <a:cubicBezTo>
                      <a:pt x="1" y="1"/>
                      <a:pt x="1" y="2"/>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5" name="chenying0907 27"/>
              <p:cNvSpPr/>
              <p:nvPr/>
            </p:nvSpPr>
            <p:spPr bwMode="auto">
              <a:xfrm>
                <a:off x="3392" y="2482"/>
                <a:ext cx="2" cy="5"/>
              </a:xfrm>
              <a:custGeom>
                <a:avLst/>
                <a:gdLst>
                  <a:gd name="T0" fmla="*/ 1 w 1"/>
                  <a:gd name="T1" fmla="*/ 2 h 2"/>
                  <a:gd name="T2" fmla="*/ 1 w 1"/>
                  <a:gd name="T3" fmla="*/ 1 h 2"/>
                  <a:gd name="T4" fmla="*/ 1 w 1"/>
                  <a:gd name="T5" fmla="*/ 2 h 2"/>
                </a:gdLst>
                <a:ahLst/>
                <a:cxnLst>
                  <a:cxn ang="0">
                    <a:pos x="T0" y="T1"/>
                  </a:cxn>
                  <a:cxn ang="0">
                    <a:pos x="T2" y="T3"/>
                  </a:cxn>
                  <a:cxn ang="0">
                    <a:pos x="T4" y="T5"/>
                  </a:cxn>
                </a:cxnLst>
                <a:rect l="0" t="0" r="r" b="b"/>
                <a:pathLst>
                  <a:path w="1" h="2">
                    <a:moveTo>
                      <a:pt x="1" y="2"/>
                    </a:moveTo>
                    <a:cubicBezTo>
                      <a:pt x="1" y="2"/>
                      <a:pt x="1" y="1"/>
                      <a:pt x="1" y="1"/>
                    </a:cubicBezTo>
                    <a:cubicBezTo>
                      <a:pt x="0" y="0"/>
                      <a:pt x="1"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6" name="chenying0907 28"/>
              <p:cNvSpPr/>
              <p:nvPr/>
            </p:nvSpPr>
            <p:spPr bwMode="auto">
              <a:xfrm>
                <a:off x="3390" y="2480"/>
                <a:ext cx="2" cy="7"/>
              </a:xfrm>
              <a:custGeom>
                <a:avLst/>
                <a:gdLst>
                  <a:gd name="T0" fmla="*/ 1 w 1"/>
                  <a:gd name="T1" fmla="*/ 3 h 3"/>
                  <a:gd name="T2" fmla="*/ 0 w 1"/>
                  <a:gd name="T3" fmla="*/ 0 h 3"/>
                  <a:gd name="T4" fmla="*/ 1 w 1"/>
                  <a:gd name="T5" fmla="*/ 3 h 3"/>
                </a:gdLst>
                <a:ahLst/>
                <a:cxnLst>
                  <a:cxn ang="0">
                    <a:pos x="T0" y="T1"/>
                  </a:cxn>
                  <a:cxn ang="0">
                    <a:pos x="T2" y="T3"/>
                  </a:cxn>
                  <a:cxn ang="0">
                    <a:pos x="T4" y="T5"/>
                  </a:cxn>
                </a:cxnLst>
                <a:rect l="0" t="0" r="r" b="b"/>
                <a:pathLst>
                  <a:path w="1" h="3">
                    <a:moveTo>
                      <a:pt x="1" y="3"/>
                    </a:moveTo>
                    <a:cubicBezTo>
                      <a:pt x="0" y="0"/>
                      <a:pt x="0" y="0"/>
                      <a:pt x="0" y="0"/>
                    </a:cubicBezTo>
                    <a:cubicBezTo>
                      <a:pt x="0" y="2"/>
                      <a:pt x="1" y="2"/>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7" name="chenying0907 29"/>
              <p:cNvSpPr/>
              <p:nvPr/>
            </p:nvSpPr>
            <p:spPr bwMode="auto">
              <a:xfrm>
                <a:off x="3341" y="2474"/>
                <a:ext cx="2" cy="4"/>
              </a:xfrm>
              <a:custGeom>
                <a:avLst/>
                <a:gdLst>
                  <a:gd name="T0" fmla="*/ 1 w 1"/>
                  <a:gd name="T1" fmla="*/ 1 h 2"/>
                  <a:gd name="T2" fmla="*/ 0 w 1"/>
                  <a:gd name="T3" fmla="*/ 0 h 2"/>
                  <a:gd name="T4" fmla="*/ 1 w 1"/>
                  <a:gd name="T5" fmla="*/ 2 h 2"/>
                  <a:gd name="T6" fmla="*/ 1 w 1"/>
                  <a:gd name="T7" fmla="*/ 1 h 2"/>
                </a:gdLst>
                <a:ahLst/>
                <a:cxnLst>
                  <a:cxn ang="0">
                    <a:pos x="T0" y="T1"/>
                  </a:cxn>
                  <a:cxn ang="0">
                    <a:pos x="T2" y="T3"/>
                  </a:cxn>
                  <a:cxn ang="0">
                    <a:pos x="T4" y="T5"/>
                  </a:cxn>
                  <a:cxn ang="0">
                    <a:pos x="T6" y="T7"/>
                  </a:cxn>
                </a:cxnLst>
                <a:rect l="0" t="0" r="r" b="b"/>
                <a:pathLst>
                  <a:path w="1" h="2">
                    <a:moveTo>
                      <a:pt x="1" y="1"/>
                    </a:moveTo>
                    <a:cubicBezTo>
                      <a:pt x="0" y="0"/>
                      <a:pt x="0" y="0"/>
                      <a:pt x="0" y="0"/>
                    </a:cubicBezTo>
                    <a:cubicBezTo>
                      <a:pt x="0" y="1"/>
                      <a:pt x="1" y="1"/>
                      <a:pt x="1" y="2"/>
                    </a:cubicBezTo>
                    <a:lnTo>
                      <a:pt x="1"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8" name="chenying0907 30"/>
              <p:cNvSpPr/>
              <p:nvPr/>
            </p:nvSpPr>
            <p:spPr bwMode="auto">
              <a:xfrm>
                <a:off x="3822" y="2279"/>
                <a:ext cx="5" cy="4"/>
              </a:xfrm>
              <a:custGeom>
                <a:avLst/>
                <a:gdLst>
                  <a:gd name="T0" fmla="*/ 1 w 2"/>
                  <a:gd name="T1" fmla="*/ 0 h 2"/>
                  <a:gd name="T2" fmla="*/ 0 w 2"/>
                  <a:gd name="T3" fmla="*/ 1 h 2"/>
                  <a:gd name="T4" fmla="*/ 0 w 2"/>
                  <a:gd name="T5" fmla="*/ 2 h 2"/>
                  <a:gd name="T6" fmla="*/ 1 w 2"/>
                  <a:gd name="T7" fmla="*/ 0 h 2"/>
                </a:gdLst>
                <a:ahLst/>
                <a:cxnLst>
                  <a:cxn ang="0">
                    <a:pos x="T0" y="T1"/>
                  </a:cxn>
                  <a:cxn ang="0">
                    <a:pos x="T2" y="T3"/>
                  </a:cxn>
                  <a:cxn ang="0">
                    <a:pos x="T4" y="T5"/>
                  </a:cxn>
                  <a:cxn ang="0">
                    <a:pos x="T6" y="T7"/>
                  </a:cxn>
                </a:cxnLst>
                <a:rect l="0" t="0" r="r" b="b"/>
                <a:pathLst>
                  <a:path w="2" h="2">
                    <a:moveTo>
                      <a:pt x="1" y="0"/>
                    </a:moveTo>
                    <a:cubicBezTo>
                      <a:pt x="1" y="0"/>
                      <a:pt x="0" y="1"/>
                      <a:pt x="0" y="1"/>
                    </a:cubicBezTo>
                    <a:cubicBezTo>
                      <a:pt x="0" y="2"/>
                      <a:pt x="0" y="2"/>
                      <a:pt x="0" y="2"/>
                    </a:cubicBezTo>
                    <a:cubicBezTo>
                      <a:pt x="1" y="1"/>
                      <a:pt x="2"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9" name="chenying0907 31"/>
              <p:cNvSpPr/>
              <p:nvPr/>
            </p:nvSpPr>
            <p:spPr bwMode="auto">
              <a:xfrm>
                <a:off x="3292" y="2529"/>
                <a:ext cx="2" cy="2"/>
              </a:xfrm>
              <a:custGeom>
                <a:avLst/>
                <a:gdLst>
                  <a:gd name="T0" fmla="*/ 2 w 2"/>
                  <a:gd name="T1" fmla="*/ 2 h 2"/>
                  <a:gd name="T2" fmla="*/ 0 w 2"/>
                  <a:gd name="T3" fmla="*/ 0 h 2"/>
                  <a:gd name="T4" fmla="*/ 0 w 2"/>
                  <a:gd name="T5" fmla="*/ 0 h 2"/>
                  <a:gd name="T6" fmla="*/ 2 w 2"/>
                  <a:gd name="T7" fmla="*/ 2 h 2"/>
                </a:gdLst>
                <a:ahLst/>
                <a:cxnLst>
                  <a:cxn ang="0">
                    <a:pos x="T0" y="T1"/>
                  </a:cxn>
                  <a:cxn ang="0">
                    <a:pos x="T2" y="T3"/>
                  </a:cxn>
                  <a:cxn ang="0">
                    <a:pos x="T4" y="T5"/>
                  </a:cxn>
                  <a:cxn ang="0">
                    <a:pos x="T6" y="T7"/>
                  </a:cxn>
                </a:cxnLst>
                <a:rect l="0" t="0" r="r" b="b"/>
                <a:pathLst>
                  <a:path w="2" h="2">
                    <a:moveTo>
                      <a:pt x="2" y="2"/>
                    </a:moveTo>
                    <a:lnTo>
                      <a:pt x="0" y="0"/>
                    </a:lnTo>
                    <a:lnTo>
                      <a:pt x="0" y="0"/>
                    </a:lnTo>
                    <a:lnTo>
                      <a:pt x="2"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0" name="chenying0907 32"/>
              <p:cNvSpPr/>
              <p:nvPr/>
            </p:nvSpPr>
            <p:spPr bwMode="auto">
              <a:xfrm>
                <a:off x="3699" y="2796"/>
                <a:ext cx="7" cy="5"/>
              </a:xfrm>
              <a:custGeom>
                <a:avLst/>
                <a:gdLst>
                  <a:gd name="T0" fmla="*/ 2 w 3"/>
                  <a:gd name="T1" fmla="*/ 2 h 2"/>
                  <a:gd name="T2" fmla="*/ 2 w 3"/>
                  <a:gd name="T3" fmla="*/ 0 h 2"/>
                  <a:gd name="T4" fmla="*/ 2 w 3"/>
                  <a:gd name="T5" fmla="*/ 2 h 2"/>
                </a:gdLst>
                <a:ahLst/>
                <a:cxnLst>
                  <a:cxn ang="0">
                    <a:pos x="T0" y="T1"/>
                  </a:cxn>
                  <a:cxn ang="0">
                    <a:pos x="T2" y="T3"/>
                  </a:cxn>
                  <a:cxn ang="0">
                    <a:pos x="T4" y="T5"/>
                  </a:cxn>
                </a:cxnLst>
                <a:rect l="0" t="0" r="r" b="b"/>
                <a:pathLst>
                  <a:path w="3" h="2">
                    <a:moveTo>
                      <a:pt x="2" y="2"/>
                    </a:moveTo>
                    <a:cubicBezTo>
                      <a:pt x="3" y="1"/>
                      <a:pt x="2" y="0"/>
                      <a:pt x="2" y="0"/>
                    </a:cubicBezTo>
                    <a:cubicBezTo>
                      <a:pt x="0" y="0"/>
                      <a:pt x="3" y="1"/>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1" name="chenying0907 33"/>
              <p:cNvSpPr/>
              <p:nvPr/>
            </p:nvSpPr>
            <p:spPr bwMode="auto">
              <a:xfrm>
                <a:off x="4616" y="1870"/>
                <a:ext cx="2" cy="2"/>
              </a:xfrm>
              <a:custGeom>
                <a:avLst/>
                <a:gdLst>
                  <a:gd name="T0" fmla="*/ 1 w 1"/>
                  <a:gd name="T1" fmla="*/ 1 h 1"/>
                  <a:gd name="T2" fmla="*/ 0 w 1"/>
                  <a:gd name="T3" fmla="*/ 1 h 1"/>
                  <a:gd name="T4" fmla="*/ 1 w 1"/>
                  <a:gd name="T5" fmla="*/ 1 h 1"/>
                </a:gdLst>
                <a:ahLst/>
                <a:cxnLst>
                  <a:cxn ang="0">
                    <a:pos x="T0" y="T1"/>
                  </a:cxn>
                  <a:cxn ang="0">
                    <a:pos x="T2" y="T3"/>
                  </a:cxn>
                  <a:cxn ang="0">
                    <a:pos x="T4" y="T5"/>
                  </a:cxn>
                </a:cxnLst>
                <a:rect l="0" t="0" r="r" b="b"/>
                <a:pathLst>
                  <a:path w="1" h="1">
                    <a:moveTo>
                      <a:pt x="1" y="1"/>
                    </a:moveTo>
                    <a:cubicBezTo>
                      <a:pt x="0" y="1"/>
                      <a:pt x="0" y="1"/>
                      <a:pt x="0" y="1"/>
                    </a:cubicBezTo>
                    <a:cubicBezTo>
                      <a:pt x="0" y="0"/>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2" name="chenying0907 34"/>
              <p:cNvSpPr/>
              <p:nvPr/>
            </p:nvSpPr>
            <p:spPr bwMode="auto">
              <a:xfrm>
                <a:off x="3262" y="2567"/>
                <a:ext cx="4" cy="4"/>
              </a:xfrm>
              <a:custGeom>
                <a:avLst/>
                <a:gdLst>
                  <a:gd name="T0" fmla="*/ 0 w 4"/>
                  <a:gd name="T1" fmla="*/ 2 h 4"/>
                  <a:gd name="T2" fmla="*/ 4 w 4"/>
                  <a:gd name="T3" fmla="*/ 4 h 4"/>
                  <a:gd name="T4" fmla="*/ 0 w 4"/>
                  <a:gd name="T5" fmla="*/ 0 h 4"/>
                  <a:gd name="T6" fmla="*/ 0 w 4"/>
                  <a:gd name="T7" fmla="*/ 2 h 4"/>
                </a:gdLst>
                <a:ahLst/>
                <a:cxnLst>
                  <a:cxn ang="0">
                    <a:pos x="T0" y="T1"/>
                  </a:cxn>
                  <a:cxn ang="0">
                    <a:pos x="T2" y="T3"/>
                  </a:cxn>
                  <a:cxn ang="0">
                    <a:pos x="T4" y="T5"/>
                  </a:cxn>
                  <a:cxn ang="0">
                    <a:pos x="T6" y="T7"/>
                  </a:cxn>
                </a:cxnLst>
                <a:rect l="0" t="0" r="r" b="b"/>
                <a:pathLst>
                  <a:path w="4" h="4">
                    <a:moveTo>
                      <a:pt x="0" y="2"/>
                    </a:moveTo>
                    <a:lnTo>
                      <a:pt x="4" y="4"/>
                    </a:lnTo>
                    <a:lnTo>
                      <a:pt x="0" y="0"/>
                    </a:ln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3" name="chenying0907 35"/>
              <p:cNvSpPr/>
              <p:nvPr/>
            </p:nvSpPr>
            <p:spPr bwMode="auto">
              <a:xfrm>
                <a:off x="3570" y="1893"/>
                <a:ext cx="6" cy="6"/>
              </a:xfrm>
              <a:custGeom>
                <a:avLst/>
                <a:gdLst>
                  <a:gd name="T0" fmla="*/ 1 w 3"/>
                  <a:gd name="T1" fmla="*/ 0 h 3"/>
                  <a:gd name="T2" fmla="*/ 1 w 3"/>
                  <a:gd name="T3" fmla="*/ 0 h 3"/>
                  <a:gd name="T4" fmla="*/ 1 w 3"/>
                  <a:gd name="T5" fmla="*/ 0 h 3"/>
                  <a:gd name="T6" fmla="*/ 1 w 3"/>
                  <a:gd name="T7" fmla="*/ 0 h 3"/>
                  <a:gd name="T8" fmla="*/ 1 w 3"/>
                  <a:gd name="T9" fmla="*/ 0 h 3"/>
                  <a:gd name="T10" fmla="*/ 2 w 3"/>
                  <a:gd name="T11" fmla="*/ 1 h 3"/>
                  <a:gd name="T12" fmla="*/ 0 w 3"/>
                  <a:gd name="T13" fmla="*/ 2 h 3"/>
                  <a:gd name="T14" fmla="*/ 2 w 3"/>
                  <a:gd name="T15" fmla="*/ 2 h 3"/>
                  <a:gd name="T16" fmla="*/ 3 w 3"/>
                  <a:gd name="T17" fmla="*/ 0 h 3"/>
                  <a:gd name="T18" fmla="*/ 1 w 3"/>
                  <a:gd name="T19"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3">
                    <a:moveTo>
                      <a:pt x="1" y="0"/>
                    </a:moveTo>
                    <a:cubicBezTo>
                      <a:pt x="1" y="0"/>
                      <a:pt x="1" y="0"/>
                      <a:pt x="1" y="0"/>
                    </a:cubicBezTo>
                    <a:cubicBezTo>
                      <a:pt x="1" y="0"/>
                      <a:pt x="1" y="0"/>
                      <a:pt x="1" y="0"/>
                    </a:cubicBezTo>
                    <a:cubicBezTo>
                      <a:pt x="1" y="0"/>
                      <a:pt x="1" y="0"/>
                      <a:pt x="1" y="0"/>
                    </a:cubicBezTo>
                    <a:cubicBezTo>
                      <a:pt x="1" y="0"/>
                      <a:pt x="1" y="0"/>
                      <a:pt x="1" y="0"/>
                    </a:cubicBezTo>
                    <a:cubicBezTo>
                      <a:pt x="2" y="1"/>
                      <a:pt x="2" y="1"/>
                      <a:pt x="2" y="1"/>
                    </a:cubicBezTo>
                    <a:cubicBezTo>
                      <a:pt x="1" y="2"/>
                      <a:pt x="0" y="0"/>
                      <a:pt x="0" y="2"/>
                    </a:cubicBezTo>
                    <a:cubicBezTo>
                      <a:pt x="0" y="3"/>
                      <a:pt x="1" y="3"/>
                      <a:pt x="2" y="2"/>
                    </a:cubicBezTo>
                    <a:cubicBezTo>
                      <a:pt x="3" y="0"/>
                      <a:pt x="3" y="0"/>
                      <a:pt x="3" y="0"/>
                    </a:cubicBezTo>
                    <a:cubicBezTo>
                      <a:pt x="3" y="0"/>
                      <a:pt x="2"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4" name="chenying0907 36"/>
              <p:cNvSpPr/>
              <p:nvPr/>
            </p:nvSpPr>
            <p:spPr bwMode="auto">
              <a:xfrm>
                <a:off x="3207" y="2465"/>
                <a:ext cx="183" cy="174"/>
              </a:xfrm>
              <a:custGeom>
                <a:avLst/>
                <a:gdLst>
                  <a:gd name="T0" fmla="*/ 83 w 86"/>
                  <a:gd name="T1" fmla="*/ 5 h 82"/>
                  <a:gd name="T2" fmla="*/ 80 w 86"/>
                  <a:gd name="T3" fmla="*/ 4 h 82"/>
                  <a:gd name="T4" fmla="*/ 77 w 86"/>
                  <a:gd name="T5" fmla="*/ 8 h 82"/>
                  <a:gd name="T6" fmla="*/ 76 w 86"/>
                  <a:gd name="T7" fmla="*/ 6 h 82"/>
                  <a:gd name="T8" fmla="*/ 72 w 86"/>
                  <a:gd name="T9" fmla="*/ 7 h 82"/>
                  <a:gd name="T10" fmla="*/ 70 w 86"/>
                  <a:gd name="T11" fmla="*/ 4 h 82"/>
                  <a:gd name="T12" fmla="*/ 67 w 86"/>
                  <a:gd name="T13" fmla="*/ 1 h 82"/>
                  <a:gd name="T14" fmla="*/ 68 w 86"/>
                  <a:gd name="T15" fmla="*/ 6 h 82"/>
                  <a:gd name="T16" fmla="*/ 70 w 86"/>
                  <a:gd name="T17" fmla="*/ 10 h 82"/>
                  <a:gd name="T18" fmla="*/ 65 w 86"/>
                  <a:gd name="T19" fmla="*/ 6 h 82"/>
                  <a:gd name="T20" fmla="*/ 65 w 86"/>
                  <a:gd name="T21" fmla="*/ 8 h 82"/>
                  <a:gd name="T22" fmla="*/ 62 w 86"/>
                  <a:gd name="T23" fmla="*/ 6 h 82"/>
                  <a:gd name="T24" fmla="*/ 61 w 86"/>
                  <a:gd name="T25" fmla="*/ 8 h 82"/>
                  <a:gd name="T26" fmla="*/ 59 w 86"/>
                  <a:gd name="T27" fmla="*/ 9 h 82"/>
                  <a:gd name="T28" fmla="*/ 62 w 86"/>
                  <a:gd name="T29" fmla="*/ 15 h 82"/>
                  <a:gd name="T30" fmla="*/ 58 w 86"/>
                  <a:gd name="T31" fmla="*/ 10 h 82"/>
                  <a:gd name="T32" fmla="*/ 57 w 86"/>
                  <a:gd name="T33" fmla="*/ 12 h 82"/>
                  <a:gd name="T34" fmla="*/ 53 w 86"/>
                  <a:gd name="T35" fmla="*/ 17 h 82"/>
                  <a:gd name="T36" fmla="*/ 51 w 86"/>
                  <a:gd name="T37" fmla="*/ 19 h 82"/>
                  <a:gd name="T38" fmla="*/ 48 w 86"/>
                  <a:gd name="T39" fmla="*/ 22 h 82"/>
                  <a:gd name="T40" fmla="*/ 48 w 86"/>
                  <a:gd name="T41" fmla="*/ 24 h 82"/>
                  <a:gd name="T42" fmla="*/ 46 w 86"/>
                  <a:gd name="T43" fmla="*/ 24 h 82"/>
                  <a:gd name="T44" fmla="*/ 45 w 86"/>
                  <a:gd name="T45" fmla="*/ 25 h 82"/>
                  <a:gd name="T46" fmla="*/ 46 w 86"/>
                  <a:gd name="T47" fmla="*/ 27 h 82"/>
                  <a:gd name="T48" fmla="*/ 43 w 86"/>
                  <a:gd name="T49" fmla="*/ 28 h 82"/>
                  <a:gd name="T50" fmla="*/ 40 w 86"/>
                  <a:gd name="T51" fmla="*/ 30 h 82"/>
                  <a:gd name="T52" fmla="*/ 38 w 86"/>
                  <a:gd name="T53" fmla="*/ 32 h 82"/>
                  <a:gd name="T54" fmla="*/ 36 w 86"/>
                  <a:gd name="T55" fmla="*/ 34 h 82"/>
                  <a:gd name="T56" fmla="*/ 36 w 86"/>
                  <a:gd name="T57" fmla="*/ 37 h 82"/>
                  <a:gd name="T58" fmla="*/ 34 w 86"/>
                  <a:gd name="T59" fmla="*/ 36 h 82"/>
                  <a:gd name="T60" fmla="*/ 34 w 86"/>
                  <a:gd name="T61" fmla="*/ 37 h 82"/>
                  <a:gd name="T62" fmla="*/ 31 w 86"/>
                  <a:gd name="T63" fmla="*/ 41 h 82"/>
                  <a:gd name="T64" fmla="*/ 32 w 86"/>
                  <a:gd name="T65" fmla="*/ 45 h 82"/>
                  <a:gd name="T66" fmla="*/ 31 w 86"/>
                  <a:gd name="T67" fmla="*/ 48 h 82"/>
                  <a:gd name="T68" fmla="*/ 28 w 86"/>
                  <a:gd name="T69" fmla="*/ 47 h 82"/>
                  <a:gd name="T70" fmla="*/ 25 w 86"/>
                  <a:gd name="T71" fmla="*/ 53 h 82"/>
                  <a:gd name="T72" fmla="*/ 24 w 86"/>
                  <a:gd name="T73" fmla="*/ 55 h 82"/>
                  <a:gd name="T74" fmla="*/ 18 w 86"/>
                  <a:gd name="T75" fmla="*/ 59 h 82"/>
                  <a:gd name="T76" fmla="*/ 15 w 86"/>
                  <a:gd name="T77" fmla="*/ 59 h 82"/>
                  <a:gd name="T78" fmla="*/ 14 w 86"/>
                  <a:gd name="T79" fmla="*/ 60 h 82"/>
                  <a:gd name="T80" fmla="*/ 11 w 86"/>
                  <a:gd name="T81" fmla="*/ 69 h 82"/>
                  <a:gd name="T82" fmla="*/ 2 w 86"/>
                  <a:gd name="T83" fmla="*/ 75 h 82"/>
                  <a:gd name="T84" fmla="*/ 23 w 86"/>
                  <a:gd name="T85" fmla="*/ 72 h 82"/>
                  <a:gd name="T86" fmla="*/ 28 w 86"/>
                  <a:gd name="T87" fmla="*/ 68 h 82"/>
                  <a:gd name="T88" fmla="*/ 42 w 86"/>
                  <a:gd name="T89" fmla="*/ 48 h 82"/>
                  <a:gd name="T90" fmla="*/ 49 w 86"/>
                  <a:gd name="T91" fmla="*/ 45 h 82"/>
                  <a:gd name="T92" fmla="*/ 55 w 86"/>
                  <a:gd name="T93" fmla="*/ 43 h 82"/>
                  <a:gd name="T94" fmla="*/ 63 w 86"/>
                  <a:gd name="T95" fmla="*/ 35 h 82"/>
                  <a:gd name="T96" fmla="*/ 68 w 86"/>
                  <a:gd name="T97" fmla="*/ 31 h 82"/>
                  <a:gd name="T98" fmla="*/ 74 w 86"/>
                  <a:gd name="T99" fmla="*/ 23 h 82"/>
                  <a:gd name="T100" fmla="*/ 75 w 86"/>
                  <a:gd name="T101" fmla="*/ 16 h 82"/>
                  <a:gd name="T102" fmla="*/ 82 w 86"/>
                  <a:gd name="T103" fmla="*/ 14 h 82"/>
                  <a:gd name="T104" fmla="*/ 84 w 86"/>
                  <a:gd name="T105" fmla="*/ 13 h 82"/>
                  <a:gd name="T106" fmla="*/ 84 w 86"/>
                  <a:gd name="T107" fmla="*/ 7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6" h="82">
                    <a:moveTo>
                      <a:pt x="84" y="7"/>
                    </a:moveTo>
                    <a:cubicBezTo>
                      <a:pt x="85" y="8"/>
                      <a:pt x="85" y="9"/>
                      <a:pt x="86" y="10"/>
                    </a:cubicBezTo>
                    <a:cubicBezTo>
                      <a:pt x="85" y="6"/>
                      <a:pt x="85" y="6"/>
                      <a:pt x="85" y="6"/>
                    </a:cubicBezTo>
                    <a:cubicBezTo>
                      <a:pt x="85" y="7"/>
                      <a:pt x="85" y="6"/>
                      <a:pt x="84" y="5"/>
                    </a:cubicBezTo>
                    <a:cubicBezTo>
                      <a:pt x="84" y="6"/>
                      <a:pt x="84" y="6"/>
                      <a:pt x="84" y="6"/>
                    </a:cubicBezTo>
                    <a:cubicBezTo>
                      <a:pt x="83" y="5"/>
                      <a:pt x="83" y="5"/>
                      <a:pt x="83" y="5"/>
                    </a:cubicBezTo>
                    <a:cubicBezTo>
                      <a:pt x="83" y="5"/>
                      <a:pt x="82" y="4"/>
                      <a:pt x="82" y="6"/>
                    </a:cubicBezTo>
                    <a:cubicBezTo>
                      <a:pt x="83" y="7"/>
                      <a:pt x="83" y="7"/>
                      <a:pt x="83" y="7"/>
                    </a:cubicBezTo>
                    <a:cubicBezTo>
                      <a:pt x="83" y="7"/>
                      <a:pt x="84" y="9"/>
                      <a:pt x="83" y="8"/>
                    </a:cubicBezTo>
                    <a:cubicBezTo>
                      <a:pt x="82" y="6"/>
                      <a:pt x="82" y="6"/>
                      <a:pt x="82" y="6"/>
                    </a:cubicBezTo>
                    <a:cubicBezTo>
                      <a:pt x="82" y="6"/>
                      <a:pt x="82" y="6"/>
                      <a:pt x="82" y="6"/>
                    </a:cubicBezTo>
                    <a:cubicBezTo>
                      <a:pt x="80" y="4"/>
                      <a:pt x="80" y="4"/>
                      <a:pt x="80" y="4"/>
                    </a:cubicBezTo>
                    <a:cubicBezTo>
                      <a:pt x="82" y="7"/>
                      <a:pt x="80" y="5"/>
                      <a:pt x="81" y="6"/>
                    </a:cubicBezTo>
                    <a:cubicBezTo>
                      <a:pt x="80" y="6"/>
                      <a:pt x="80" y="6"/>
                      <a:pt x="80" y="6"/>
                    </a:cubicBezTo>
                    <a:cubicBezTo>
                      <a:pt x="79" y="5"/>
                      <a:pt x="81" y="7"/>
                      <a:pt x="81" y="7"/>
                    </a:cubicBezTo>
                    <a:cubicBezTo>
                      <a:pt x="80" y="7"/>
                      <a:pt x="79" y="5"/>
                      <a:pt x="79" y="4"/>
                    </a:cubicBezTo>
                    <a:cubicBezTo>
                      <a:pt x="78" y="4"/>
                      <a:pt x="79" y="6"/>
                      <a:pt x="77" y="5"/>
                    </a:cubicBezTo>
                    <a:cubicBezTo>
                      <a:pt x="77" y="5"/>
                      <a:pt x="77" y="6"/>
                      <a:pt x="77" y="8"/>
                    </a:cubicBezTo>
                    <a:cubicBezTo>
                      <a:pt x="77" y="8"/>
                      <a:pt x="76" y="5"/>
                      <a:pt x="76" y="6"/>
                    </a:cubicBezTo>
                    <a:cubicBezTo>
                      <a:pt x="75" y="5"/>
                      <a:pt x="74" y="3"/>
                      <a:pt x="74" y="2"/>
                    </a:cubicBezTo>
                    <a:cubicBezTo>
                      <a:pt x="74" y="2"/>
                      <a:pt x="73" y="1"/>
                      <a:pt x="73" y="2"/>
                    </a:cubicBezTo>
                    <a:cubicBezTo>
                      <a:pt x="73" y="1"/>
                      <a:pt x="72" y="0"/>
                      <a:pt x="72" y="0"/>
                    </a:cubicBezTo>
                    <a:cubicBezTo>
                      <a:pt x="73" y="1"/>
                      <a:pt x="74" y="3"/>
                      <a:pt x="74" y="3"/>
                    </a:cubicBezTo>
                    <a:cubicBezTo>
                      <a:pt x="76" y="5"/>
                      <a:pt x="74" y="4"/>
                      <a:pt x="76" y="6"/>
                    </a:cubicBezTo>
                    <a:cubicBezTo>
                      <a:pt x="75" y="6"/>
                      <a:pt x="74" y="6"/>
                      <a:pt x="74" y="7"/>
                    </a:cubicBezTo>
                    <a:cubicBezTo>
                      <a:pt x="74" y="7"/>
                      <a:pt x="73" y="5"/>
                      <a:pt x="73" y="4"/>
                    </a:cubicBezTo>
                    <a:cubicBezTo>
                      <a:pt x="73" y="6"/>
                      <a:pt x="73" y="7"/>
                      <a:pt x="73" y="7"/>
                    </a:cubicBezTo>
                    <a:cubicBezTo>
                      <a:pt x="74" y="8"/>
                      <a:pt x="74" y="8"/>
                      <a:pt x="75" y="10"/>
                    </a:cubicBezTo>
                    <a:cubicBezTo>
                      <a:pt x="75" y="10"/>
                      <a:pt x="75" y="11"/>
                      <a:pt x="75" y="11"/>
                    </a:cubicBezTo>
                    <a:cubicBezTo>
                      <a:pt x="74" y="9"/>
                      <a:pt x="72" y="7"/>
                      <a:pt x="72" y="7"/>
                    </a:cubicBezTo>
                    <a:cubicBezTo>
                      <a:pt x="71" y="5"/>
                      <a:pt x="73" y="7"/>
                      <a:pt x="71" y="5"/>
                    </a:cubicBezTo>
                    <a:cubicBezTo>
                      <a:pt x="70" y="3"/>
                      <a:pt x="71" y="2"/>
                      <a:pt x="72" y="3"/>
                    </a:cubicBezTo>
                    <a:cubicBezTo>
                      <a:pt x="71" y="1"/>
                      <a:pt x="71" y="3"/>
                      <a:pt x="70" y="1"/>
                    </a:cubicBezTo>
                    <a:cubicBezTo>
                      <a:pt x="70" y="1"/>
                      <a:pt x="70" y="3"/>
                      <a:pt x="70" y="3"/>
                    </a:cubicBezTo>
                    <a:cubicBezTo>
                      <a:pt x="71" y="4"/>
                      <a:pt x="71" y="4"/>
                      <a:pt x="71" y="5"/>
                    </a:cubicBezTo>
                    <a:cubicBezTo>
                      <a:pt x="72" y="8"/>
                      <a:pt x="70" y="4"/>
                      <a:pt x="70" y="4"/>
                    </a:cubicBezTo>
                    <a:cubicBezTo>
                      <a:pt x="69" y="3"/>
                      <a:pt x="69" y="3"/>
                      <a:pt x="69" y="3"/>
                    </a:cubicBezTo>
                    <a:cubicBezTo>
                      <a:pt x="69" y="3"/>
                      <a:pt x="69" y="4"/>
                      <a:pt x="69" y="4"/>
                    </a:cubicBezTo>
                    <a:cubicBezTo>
                      <a:pt x="67" y="2"/>
                      <a:pt x="69" y="4"/>
                      <a:pt x="68" y="2"/>
                    </a:cubicBezTo>
                    <a:cubicBezTo>
                      <a:pt x="67" y="0"/>
                      <a:pt x="67" y="0"/>
                      <a:pt x="67" y="0"/>
                    </a:cubicBezTo>
                    <a:cubicBezTo>
                      <a:pt x="66" y="0"/>
                      <a:pt x="68" y="2"/>
                      <a:pt x="67" y="2"/>
                    </a:cubicBezTo>
                    <a:cubicBezTo>
                      <a:pt x="67" y="1"/>
                      <a:pt x="67" y="1"/>
                      <a:pt x="67" y="1"/>
                    </a:cubicBezTo>
                    <a:cubicBezTo>
                      <a:pt x="67" y="2"/>
                      <a:pt x="67" y="2"/>
                      <a:pt x="67" y="2"/>
                    </a:cubicBezTo>
                    <a:cubicBezTo>
                      <a:pt x="68" y="3"/>
                      <a:pt x="69" y="4"/>
                      <a:pt x="69" y="4"/>
                    </a:cubicBezTo>
                    <a:cubicBezTo>
                      <a:pt x="70" y="7"/>
                      <a:pt x="69" y="4"/>
                      <a:pt x="69" y="5"/>
                    </a:cubicBezTo>
                    <a:cubicBezTo>
                      <a:pt x="69" y="7"/>
                      <a:pt x="69" y="5"/>
                      <a:pt x="70" y="6"/>
                    </a:cubicBezTo>
                    <a:cubicBezTo>
                      <a:pt x="71" y="8"/>
                      <a:pt x="70" y="8"/>
                      <a:pt x="70" y="8"/>
                    </a:cubicBezTo>
                    <a:cubicBezTo>
                      <a:pt x="70" y="9"/>
                      <a:pt x="69" y="7"/>
                      <a:pt x="68" y="6"/>
                    </a:cubicBezTo>
                    <a:cubicBezTo>
                      <a:pt x="68" y="6"/>
                      <a:pt x="68" y="5"/>
                      <a:pt x="69" y="6"/>
                    </a:cubicBezTo>
                    <a:cubicBezTo>
                      <a:pt x="68" y="4"/>
                      <a:pt x="67" y="3"/>
                      <a:pt x="66" y="2"/>
                    </a:cubicBezTo>
                    <a:cubicBezTo>
                      <a:pt x="65" y="1"/>
                      <a:pt x="67" y="4"/>
                      <a:pt x="67" y="4"/>
                    </a:cubicBezTo>
                    <a:cubicBezTo>
                      <a:pt x="67" y="3"/>
                      <a:pt x="68" y="5"/>
                      <a:pt x="68" y="6"/>
                    </a:cubicBezTo>
                    <a:cubicBezTo>
                      <a:pt x="70" y="10"/>
                      <a:pt x="66" y="3"/>
                      <a:pt x="66" y="4"/>
                    </a:cubicBezTo>
                    <a:cubicBezTo>
                      <a:pt x="68" y="6"/>
                      <a:pt x="67" y="8"/>
                      <a:pt x="70" y="10"/>
                    </a:cubicBezTo>
                    <a:cubicBezTo>
                      <a:pt x="70" y="11"/>
                      <a:pt x="70" y="12"/>
                      <a:pt x="70" y="12"/>
                    </a:cubicBezTo>
                    <a:cubicBezTo>
                      <a:pt x="69" y="10"/>
                      <a:pt x="69" y="10"/>
                      <a:pt x="68" y="8"/>
                    </a:cubicBezTo>
                    <a:cubicBezTo>
                      <a:pt x="68" y="9"/>
                      <a:pt x="68" y="9"/>
                      <a:pt x="68" y="9"/>
                    </a:cubicBezTo>
                    <a:cubicBezTo>
                      <a:pt x="66" y="6"/>
                      <a:pt x="66" y="6"/>
                      <a:pt x="66" y="6"/>
                    </a:cubicBezTo>
                    <a:cubicBezTo>
                      <a:pt x="64" y="3"/>
                      <a:pt x="64" y="3"/>
                      <a:pt x="64" y="3"/>
                    </a:cubicBezTo>
                    <a:cubicBezTo>
                      <a:pt x="64" y="4"/>
                      <a:pt x="65" y="5"/>
                      <a:pt x="65" y="6"/>
                    </a:cubicBezTo>
                    <a:cubicBezTo>
                      <a:pt x="64" y="5"/>
                      <a:pt x="64" y="4"/>
                      <a:pt x="64" y="4"/>
                    </a:cubicBezTo>
                    <a:cubicBezTo>
                      <a:pt x="64" y="5"/>
                      <a:pt x="65" y="7"/>
                      <a:pt x="65" y="7"/>
                    </a:cubicBezTo>
                    <a:cubicBezTo>
                      <a:pt x="65" y="7"/>
                      <a:pt x="64" y="6"/>
                      <a:pt x="63" y="5"/>
                    </a:cubicBezTo>
                    <a:cubicBezTo>
                      <a:pt x="63" y="4"/>
                      <a:pt x="63" y="4"/>
                      <a:pt x="63" y="4"/>
                    </a:cubicBezTo>
                    <a:cubicBezTo>
                      <a:pt x="63" y="5"/>
                      <a:pt x="62" y="3"/>
                      <a:pt x="62" y="4"/>
                    </a:cubicBezTo>
                    <a:cubicBezTo>
                      <a:pt x="63" y="5"/>
                      <a:pt x="64" y="6"/>
                      <a:pt x="65" y="8"/>
                    </a:cubicBezTo>
                    <a:cubicBezTo>
                      <a:pt x="65" y="8"/>
                      <a:pt x="64" y="7"/>
                      <a:pt x="64" y="7"/>
                    </a:cubicBezTo>
                    <a:cubicBezTo>
                      <a:pt x="63" y="6"/>
                      <a:pt x="63" y="6"/>
                      <a:pt x="63" y="6"/>
                    </a:cubicBezTo>
                    <a:cubicBezTo>
                      <a:pt x="63" y="7"/>
                      <a:pt x="62" y="4"/>
                      <a:pt x="62" y="5"/>
                    </a:cubicBezTo>
                    <a:cubicBezTo>
                      <a:pt x="62" y="6"/>
                      <a:pt x="62" y="6"/>
                      <a:pt x="62" y="6"/>
                    </a:cubicBezTo>
                    <a:cubicBezTo>
                      <a:pt x="62" y="6"/>
                      <a:pt x="62" y="5"/>
                      <a:pt x="61" y="5"/>
                    </a:cubicBezTo>
                    <a:cubicBezTo>
                      <a:pt x="62" y="6"/>
                      <a:pt x="62" y="6"/>
                      <a:pt x="62" y="6"/>
                    </a:cubicBezTo>
                    <a:cubicBezTo>
                      <a:pt x="61" y="5"/>
                      <a:pt x="61" y="5"/>
                      <a:pt x="61" y="5"/>
                    </a:cubicBezTo>
                    <a:cubicBezTo>
                      <a:pt x="62" y="6"/>
                      <a:pt x="63" y="8"/>
                      <a:pt x="61" y="6"/>
                    </a:cubicBezTo>
                    <a:cubicBezTo>
                      <a:pt x="63" y="8"/>
                      <a:pt x="61" y="6"/>
                      <a:pt x="62" y="7"/>
                    </a:cubicBezTo>
                    <a:cubicBezTo>
                      <a:pt x="64" y="9"/>
                      <a:pt x="63" y="9"/>
                      <a:pt x="63" y="9"/>
                    </a:cubicBezTo>
                    <a:cubicBezTo>
                      <a:pt x="62" y="7"/>
                      <a:pt x="63" y="9"/>
                      <a:pt x="63" y="9"/>
                    </a:cubicBezTo>
                    <a:cubicBezTo>
                      <a:pt x="61" y="8"/>
                      <a:pt x="61" y="8"/>
                      <a:pt x="61" y="8"/>
                    </a:cubicBezTo>
                    <a:cubicBezTo>
                      <a:pt x="62" y="9"/>
                      <a:pt x="62" y="9"/>
                      <a:pt x="62" y="9"/>
                    </a:cubicBezTo>
                    <a:cubicBezTo>
                      <a:pt x="60" y="6"/>
                      <a:pt x="62" y="10"/>
                      <a:pt x="61" y="10"/>
                    </a:cubicBezTo>
                    <a:cubicBezTo>
                      <a:pt x="61" y="9"/>
                      <a:pt x="60" y="7"/>
                      <a:pt x="60" y="7"/>
                    </a:cubicBezTo>
                    <a:cubicBezTo>
                      <a:pt x="61" y="9"/>
                      <a:pt x="61" y="10"/>
                      <a:pt x="62" y="11"/>
                    </a:cubicBezTo>
                    <a:cubicBezTo>
                      <a:pt x="61" y="11"/>
                      <a:pt x="60" y="9"/>
                      <a:pt x="59" y="7"/>
                    </a:cubicBezTo>
                    <a:cubicBezTo>
                      <a:pt x="60" y="9"/>
                      <a:pt x="58" y="7"/>
                      <a:pt x="59" y="9"/>
                    </a:cubicBezTo>
                    <a:cubicBezTo>
                      <a:pt x="60" y="9"/>
                      <a:pt x="60" y="10"/>
                      <a:pt x="61" y="11"/>
                    </a:cubicBezTo>
                    <a:cubicBezTo>
                      <a:pt x="61" y="11"/>
                      <a:pt x="60" y="10"/>
                      <a:pt x="60" y="10"/>
                    </a:cubicBezTo>
                    <a:cubicBezTo>
                      <a:pt x="60" y="10"/>
                      <a:pt x="61" y="12"/>
                      <a:pt x="61" y="12"/>
                    </a:cubicBezTo>
                    <a:cubicBezTo>
                      <a:pt x="61" y="12"/>
                      <a:pt x="62" y="14"/>
                      <a:pt x="61" y="13"/>
                    </a:cubicBezTo>
                    <a:cubicBezTo>
                      <a:pt x="60" y="12"/>
                      <a:pt x="61" y="12"/>
                      <a:pt x="60" y="11"/>
                    </a:cubicBezTo>
                    <a:cubicBezTo>
                      <a:pt x="60" y="11"/>
                      <a:pt x="62" y="15"/>
                      <a:pt x="62" y="15"/>
                    </a:cubicBezTo>
                    <a:cubicBezTo>
                      <a:pt x="63" y="16"/>
                      <a:pt x="65" y="18"/>
                      <a:pt x="65" y="19"/>
                    </a:cubicBezTo>
                    <a:cubicBezTo>
                      <a:pt x="64" y="19"/>
                      <a:pt x="65" y="18"/>
                      <a:pt x="63" y="17"/>
                    </a:cubicBezTo>
                    <a:cubicBezTo>
                      <a:pt x="63" y="17"/>
                      <a:pt x="63" y="17"/>
                      <a:pt x="63" y="17"/>
                    </a:cubicBezTo>
                    <a:cubicBezTo>
                      <a:pt x="61" y="15"/>
                      <a:pt x="61" y="13"/>
                      <a:pt x="59" y="11"/>
                    </a:cubicBezTo>
                    <a:cubicBezTo>
                      <a:pt x="60" y="12"/>
                      <a:pt x="60" y="12"/>
                      <a:pt x="60" y="12"/>
                    </a:cubicBezTo>
                    <a:cubicBezTo>
                      <a:pt x="59" y="12"/>
                      <a:pt x="58" y="10"/>
                      <a:pt x="58" y="10"/>
                    </a:cubicBezTo>
                    <a:cubicBezTo>
                      <a:pt x="59" y="12"/>
                      <a:pt x="57" y="11"/>
                      <a:pt x="58" y="11"/>
                    </a:cubicBezTo>
                    <a:cubicBezTo>
                      <a:pt x="59" y="12"/>
                      <a:pt x="58" y="11"/>
                      <a:pt x="58" y="12"/>
                    </a:cubicBezTo>
                    <a:cubicBezTo>
                      <a:pt x="58" y="12"/>
                      <a:pt x="60" y="14"/>
                      <a:pt x="59" y="14"/>
                    </a:cubicBezTo>
                    <a:cubicBezTo>
                      <a:pt x="57" y="11"/>
                      <a:pt x="57" y="11"/>
                      <a:pt x="57" y="11"/>
                    </a:cubicBezTo>
                    <a:cubicBezTo>
                      <a:pt x="56" y="11"/>
                      <a:pt x="58" y="13"/>
                      <a:pt x="57" y="12"/>
                    </a:cubicBezTo>
                    <a:cubicBezTo>
                      <a:pt x="57" y="12"/>
                      <a:pt x="57" y="12"/>
                      <a:pt x="57" y="12"/>
                    </a:cubicBezTo>
                    <a:cubicBezTo>
                      <a:pt x="56" y="12"/>
                      <a:pt x="55" y="13"/>
                      <a:pt x="57" y="17"/>
                    </a:cubicBezTo>
                    <a:cubicBezTo>
                      <a:pt x="56" y="16"/>
                      <a:pt x="55" y="16"/>
                      <a:pt x="54" y="15"/>
                    </a:cubicBezTo>
                    <a:cubicBezTo>
                      <a:pt x="55" y="16"/>
                      <a:pt x="55" y="17"/>
                      <a:pt x="55" y="17"/>
                    </a:cubicBezTo>
                    <a:cubicBezTo>
                      <a:pt x="54" y="16"/>
                      <a:pt x="54" y="16"/>
                      <a:pt x="54" y="16"/>
                    </a:cubicBezTo>
                    <a:cubicBezTo>
                      <a:pt x="53" y="15"/>
                      <a:pt x="54" y="17"/>
                      <a:pt x="54" y="18"/>
                    </a:cubicBezTo>
                    <a:cubicBezTo>
                      <a:pt x="53" y="17"/>
                      <a:pt x="53" y="17"/>
                      <a:pt x="53" y="17"/>
                    </a:cubicBezTo>
                    <a:cubicBezTo>
                      <a:pt x="52" y="16"/>
                      <a:pt x="54" y="18"/>
                      <a:pt x="54" y="18"/>
                    </a:cubicBezTo>
                    <a:cubicBezTo>
                      <a:pt x="53" y="17"/>
                      <a:pt x="53" y="17"/>
                      <a:pt x="53" y="17"/>
                    </a:cubicBezTo>
                    <a:cubicBezTo>
                      <a:pt x="54" y="18"/>
                      <a:pt x="54" y="18"/>
                      <a:pt x="54" y="18"/>
                    </a:cubicBezTo>
                    <a:cubicBezTo>
                      <a:pt x="54" y="19"/>
                      <a:pt x="53" y="19"/>
                      <a:pt x="52" y="17"/>
                    </a:cubicBezTo>
                    <a:cubicBezTo>
                      <a:pt x="53" y="18"/>
                      <a:pt x="53" y="18"/>
                      <a:pt x="53" y="18"/>
                    </a:cubicBezTo>
                    <a:cubicBezTo>
                      <a:pt x="52" y="18"/>
                      <a:pt x="51" y="18"/>
                      <a:pt x="51" y="19"/>
                    </a:cubicBezTo>
                    <a:cubicBezTo>
                      <a:pt x="52" y="19"/>
                      <a:pt x="52" y="20"/>
                      <a:pt x="53" y="21"/>
                    </a:cubicBezTo>
                    <a:cubicBezTo>
                      <a:pt x="55" y="22"/>
                      <a:pt x="53" y="20"/>
                      <a:pt x="54" y="22"/>
                    </a:cubicBezTo>
                    <a:cubicBezTo>
                      <a:pt x="53" y="21"/>
                      <a:pt x="52" y="20"/>
                      <a:pt x="52" y="20"/>
                    </a:cubicBezTo>
                    <a:cubicBezTo>
                      <a:pt x="49" y="18"/>
                      <a:pt x="50" y="21"/>
                      <a:pt x="50" y="20"/>
                    </a:cubicBezTo>
                    <a:cubicBezTo>
                      <a:pt x="50" y="21"/>
                      <a:pt x="50" y="21"/>
                      <a:pt x="50" y="21"/>
                    </a:cubicBezTo>
                    <a:cubicBezTo>
                      <a:pt x="48" y="20"/>
                      <a:pt x="50" y="22"/>
                      <a:pt x="48" y="22"/>
                    </a:cubicBezTo>
                    <a:cubicBezTo>
                      <a:pt x="49" y="22"/>
                      <a:pt x="51" y="25"/>
                      <a:pt x="51" y="25"/>
                    </a:cubicBezTo>
                    <a:cubicBezTo>
                      <a:pt x="52" y="26"/>
                      <a:pt x="49" y="23"/>
                      <a:pt x="48" y="22"/>
                    </a:cubicBezTo>
                    <a:cubicBezTo>
                      <a:pt x="48" y="23"/>
                      <a:pt x="48" y="23"/>
                      <a:pt x="48" y="23"/>
                    </a:cubicBezTo>
                    <a:cubicBezTo>
                      <a:pt x="48" y="23"/>
                      <a:pt x="48" y="23"/>
                      <a:pt x="48" y="23"/>
                    </a:cubicBezTo>
                    <a:cubicBezTo>
                      <a:pt x="48" y="24"/>
                      <a:pt x="49" y="25"/>
                      <a:pt x="48" y="24"/>
                    </a:cubicBezTo>
                    <a:cubicBezTo>
                      <a:pt x="48" y="24"/>
                      <a:pt x="48" y="24"/>
                      <a:pt x="48" y="24"/>
                    </a:cubicBezTo>
                    <a:cubicBezTo>
                      <a:pt x="48" y="24"/>
                      <a:pt x="47" y="23"/>
                      <a:pt x="47" y="23"/>
                    </a:cubicBezTo>
                    <a:cubicBezTo>
                      <a:pt x="48" y="25"/>
                      <a:pt x="47" y="24"/>
                      <a:pt x="48" y="25"/>
                    </a:cubicBezTo>
                    <a:cubicBezTo>
                      <a:pt x="47" y="25"/>
                      <a:pt x="47" y="25"/>
                      <a:pt x="47" y="25"/>
                    </a:cubicBezTo>
                    <a:cubicBezTo>
                      <a:pt x="48" y="26"/>
                      <a:pt x="48" y="26"/>
                      <a:pt x="48" y="26"/>
                    </a:cubicBezTo>
                    <a:cubicBezTo>
                      <a:pt x="47" y="26"/>
                      <a:pt x="47" y="26"/>
                      <a:pt x="47" y="26"/>
                    </a:cubicBezTo>
                    <a:cubicBezTo>
                      <a:pt x="46" y="24"/>
                      <a:pt x="46" y="24"/>
                      <a:pt x="46" y="24"/>
                    </a:cubicBezTo>
                    <a:cubicBezTo>
                      <a:pt x="45" y="24"/>
                      <a:pt x="47" y="25"/>
                      <a:pt x="47" y="26"/>
                    </a:cubicBezTo>
                    <a:cubicBezTo>
                      <a:pt x="48" y="27"/>
                      <a:pt x="47" y="26"/>
                      <a:pt x="46" y="26"/>
                    </a:cubicBezTo>
                    <a:cubicBezTo>
                      <a:pt x="46" y="25"/>
                      <a:pt x="47" y="26"/>
                      <a:pt x="47" y="25"/>
                    </a:cubicBezTo>
                    <a:cubicBezTo>
                      <a:pt x="46" y="24"/>
                      <a:pt x="46" y="25"/>
                      <a:pt x="46" y="25"/>
                    </a:cubicBezTo>
                    <a:cubicBezTo>
                      <a:pt x="46" y="25"/>
                      <a:pt x="47" y="26"/>
                      <a:pt x="46" y="26"/>
                    </a:cubicBezTo>
                    <a:cubicBezTo>
                      <a:pt x="46" y="26"/>
                      <a:pt x="46" y="26"/>
                      <a:pt x="45" y="25"/>
                    </a:cubicBezTo>
                    <a:cubicBezTo>
                      <a:pt x="46" y="26"/>
                      <a:pt x="45" y="26"/>
                      <a:pt x="46" y="27"/>
                    </a:cubicBezTo>
                    <a:cubicBezTo>
                      <a:pt x="46" y="27"/>
                      <a:pt x="47" y="27"/>
                      <a:pt x="47" y="28"/>
                    </a:cubicBezTo>
                    <a:cubicBezTo>
                      <a:pt x="47" y="28"/>
                      <a:pt x="47" y="28"/>
                      <a:pt x="47" y="28"/>
                    </a:cubicBezTo>
                    <a:cubicBezTo>
                      <a:pt x="47" y="27"/>
                      <a:pt x="47" y="27"/>
                      <a:pt x="47" y="27"/>
                    </a:cubicBezTo>
                    <a:cubicBezTo>
                      <a:pt x="47" y="28"/>
                      <a:pt x="46" y="28"/>
                      <a:pt x="47" y="29"/>
                    </a:cubicBezTo>
                    <a:cubicBezTo>
                      <a:pt x="46" y="27"/>
                      <a:pt x="46" y="27"/>
                      <a:pt x="46" y="27"/>
                    </a:cubicBezTo>
                    <a:cubicBezTo>
                      <a:pt x="47" y="28"/>
                      <a:pt x="46" y="28"/>
                      <a:pt x="46" y="29"/>
                    </a:cubicBezTo>
                    <a:cubicBezTo>
                      <a:pt x="45" y="27"/>
                      <a:pt x="44" y="26"/>
                      <a:pt x="44" y="26"/>
                    </a:cubicBezTo>
                    <a:cubicBezTo>
                      <a:pt x="44" y="27"/>
                      <a:pt x="44" y="27"/>
                      <a:pt x="44" y="27"/>
                    </a:cubicBezTo>
                    <a:cubicBezTo>
                      <a:pt x="44" y="28"/>
                      <a:pt x="44" y="27"/>
                      <a:pt x="43" y="27"/>
                    </a:cubicBezTo>
                    <a:cubicBezTo>
                      <a:pt x="42" y="26"/>
                      <a:pt x="46" y="31"/>
                      <a:pt x="45" y="30"/>
                    </a:cubicBezTo>
                    <a:cubicBezTo>
                      <a:pt x="44" y="28"/>
                      <a:pt x="43" y="28"/>
                      <a:pt x="43" y="28"/>
                    </a:cubicBezTo>
                    <a:cubicBezTo>
                      <a:pt x="43" y="29"/>
                      <a:pt x="43" y="29"/>
                      <a:pt x="43" y="29"/>
                    </a:cubicBezTo>
                    <a:cubicBezTo>
                      <a:pt x="44" y="29"/>
                      <a:pt x="42" y="28"/>
                      <a:pt x="44" y="28"/>
                    </a:cubicBezTo>
                    <a:cubicBezTo>
                      <a:pt x="44" y="29"/>
                      <a:pt x="44" y="29"/>
                      <a:pt x="44" y="30"/>
                    </a:cubicBezTo>
                    <a:cubicBezTo>
                      <a:pt x="41" y="27"/>
                      <a:pt x="42" y="30"/>
                      <a:pt x="40" y="29"/>
                    </a:cubicBezTo>
                    <a:cubicBezTo>
                      <a:pt x="42" y="30"/>
                      <a:pt x="41" y="29"/>
                      <a:pt x="41" y="30"/>
                    </a:cubicBezTo>
                    <a:cubicBezTo>
                      <a:pt x="39" y="28"/>
                      <a:pt x="41" y="31"/>
                      <a:pt x="40" y="30"/>
                    </a:cubicBezTo>
                    <a:cubicBezTo>
                      <a:pt x="42" y="32"/>
                      <a:pt x="42" y="32"/>
                      <a:pt x="42" y="32"/>
                    </a:cubicBezTo>
                    <a:cubicBezTo>
                      <a:pt x="40" y="31"/>
                      <a:pt x="44" y="35"/>
                      <a:pt x="41" y="33"/>
                    </a:cubicBezTo>
                    <a:cubicBezTo>
                      <a:pt x="40" y="31"/>
                      <a:pt x="40" y="31"/>
                      <a:pt x="40" y="31"/>
                    </a:cubicBezTo>
                    <a:cubicBezTo>
                      <a:pt x="38" y="29"/>
                      <a:pt x="41" y="33"/>
                      <a:pt x="39" y="31"/>
                    </a:cubicBezTo>
                    <a:cubicBezTo>
                      <a:pt x="39" y="32"/>
                      <a:pt x="40" y="33"/>
                      <a:pt x="41" y="34"/>
                    </a:cubicBezTo>
                    <a:cubicBezTo>
                      <a:pt x="40" y="33"/>
                      <a:pt x="39" y="33"/>
                      <a:pt x="38" y="32"/>
                    </a:cubicBezTo>
                    <a:cubicBezTo>
                      <a:pt x="39" y="33"/>
                      <a:pt x="39" y="33"/>
                      <a:pt x="38" y="33"/>
                    </a:cubicBezTo>
                    <a:cubicBezTo>
                      <a:pt x="38" y="32"/>
                      <a:pt x="38" y="32"/>
                      <a:pt x="38" y="32"/>
                    </a:cubicBezTo>
                    <a:cubicBezTo>
                      <a:pt x="37" y="32"/>
                      <a:pt x="38" y="33"/>
                      <a:pt x="38" y="33"/>
                    </a:cubicBezTo>
                    <a:cubicBezTo>
                      <a:pt x="37" y="32"/>
                      <a:pt x="37" y="33"/>
                      <a:pt x="36" y="33"/>
                    </a:cubicBezTo>
                    <a:cubicBezTo>
                      <a:pt x="37" y="35"/>
                      <a:pt x="35" y="32"/>
                      <a:pt x="37" y="35"/>
                    </a:cubicBezTo>
                    <a:cubicBezTo>
                      <a:pt x="36" y="34"/>
                      <a:pt x="36" y="34"/>
                      <a:pt x="36" y="34"/>
                    </a:cubicBezTo>
                    <a:cubicBezTo>
                      <a:pt x="37" y="35"/>
                      <a:pt x="38" y="36"/>
                      <a:pt x="38" y="37"/>
                    </a:cubicBezTo>
                    <a:cubicBezTo>
                      <a:pt x="36" y="35"/>
                      <a:pt x="36" y="35"/>
                      <a:pt x="36" y="35"/>
                    </a:cubicBezTo>
                    <a:cubicBezTo>
                      <a:pt x="35" y="33"/>
                      <a:pt x="36" y="35"/>
                      <a:pt x="35" y="34"/>
                    </a:cubicBezTo>
                    <a:cubicBezTo>
                      <a:pt x="36" y="35"/>
                      <a:pt x="35" y="34"/>
                      <a:pt x="36" y="35"/>
                    </a:cubicBezTo>
                    <a:cubicBezTo>
                      <a:pt x="36" y="36"/>
                      <a:pt x="36" y="36"/>
                      <a:pt x="36" y="36"/>
                    </a:cubicBezTo>
                    <a:cubicBezTo>
                      <a:pt x="36" y="37"/>
                      <a:pt x="36" y="37"/>
                      <a:pt x="36" y="37"/>
                    </a:cubicBezTo>
                    <a:cubicBezTo>
                      <a:pt x="36" y="38"/>
                      <a:pt x="35" y="36"/>
                      <a:pt x="35" y="36"/>
                    </a:cubicBezTo>
                    <a:cubicBezTo>
                      <a:pt x="34" y="35"/>
                      <a:pt x="34" y="36"/>
                      <a:pt x="35" y="36"/>
                    </a:cubicBezTo>
                    <a:cubicBezTo>
                      <a:pt x="35" y="36"/>
                      <a:pt x="35" y="36"/>
                      <a:pt x="35" y="37"/>
                    </a:cubicBezTo>
                    <a:cubicBezTo>
                      <a:pt x="35" y="36"/>
                      <a:pt x="35" y="36"/>
                      <a:pt x="35" y="36"/>
                    </a:cubicBezTo>
                    <a:cubicBezTo>
                      <a:pt x="35" y="36"/>
                      <a:pt x="35" y="36"/>
                      <a:pt x="35" y="37"/>
                    </a:cubicBezTo>
                    <a:cubicBezTo>
                      <a:pt x="35" y="36"/>
                      <a:pt x="35" y="36"/>
                      <a:pt x="34" y="36"/>
                    </a:cubicBezTo>
                    <a:cubicBezTo>
                      <a:pt x="34" y="36"/>
                      <a:pt x="34" y="36"/>
                      <a:pt x="35" y="36"/>
                    </a:cubicBezTo>
                    <a:cubicBezTo>
                      <a:pt x="34" y="36"/>
                      <a:pt x="34" y="36"/>
                      <a:pt x="34" y="36"/>
                    </a:cubicBezTo>
                    <a:cubicBezTo>
                      <a:pt x="34" y="36"/>
                      <a:pt x="34" y="36"/>
                      <a:pt x="34" y="36"/>
                    </a:cubicBezTo>
                    <a:cubicBezTo>
                      <a:pt x="34" y="36"/>
                      <a:pt x="34" y="36"/>
                      <a:pt x="34" y="36"/>
                    </a:cubicBezTo>
                    <a:cubicBezTo>
                      <a:pt x="33" y="35"/>
                      <a:pt x="33" y="35"/>
                      <a:pt x="33" y="35"/>
                    </a:cubicBezTo>
                    <a:cubicBezTo>
                      <a:pt x="33" y="35"/>
                      <a:pt x="33" y="36"/>
                      <a:pt x="34" y="37"/>
                    </a:cubicBezTo>
                    <a:cubicBezTo>
                      <a:pt x="32" y="36"/>
                      <a:pt x="33" y="38"/>
                      <a:pt x="33" y="39"/>
                    </a:cubicBezTo>
                    <a:cubicBezTo>
                      <a:pt x="33" y="39"/>
                      <a:pt x="32" y="38"/>
                      <a:pt x="33" y="38"/>
                    </a:cubicBezTo>
                    <a:cubicBezTo>
                      <a:pt x="33" y="39"/>
                      <a:pt x="33" y="40"/>
                      <a:pt x="33" y="39"/>
                    </a:cubicBezTo>
                    <a:cubicBezTo>
                      <a:pt x="33" y="40"/>
                      <a:pt x="32" y="38"/>
                      <a:pt x="32" y="38"/>
                    </a:cubicBezTo>
                    <a:cubicBezTo>
                      <a:pt x="31" y="38"/>
                      <a:pt x="33" y="40"/>
                      <a:pt x="32" y="40"/>
                    </a:cubicBezTo>
                    <a:cubicBezTo>
                      <a:pt x="30" y="38"/>
                      <a:pt x="33" y="42"/>
                      <a:pt x="31" y="41"/>
                    </a:cubicBezTo>
                    <a:cubicBezTo>
                      <a:pt x="31" y="41"/>
                      <a:pt x="31" y="40"/>
                      <a:pt x="30" y="39"/>
                    </a:cubicBezTo>
                    <a:cubicBezTo>
                      <a:pt x="30" y="40"/>
                      <a:pt x="30" y="41"/>
                      <a:pt x="31" y="43"/>
                    </a:cubicBezTo>
                    <a:cubicBezTo>
                      <a:pt x="30" y="41"/>
                      <a:pt x="30" y="41"/>
                      <a:pt x="30" y="41"/>
                    </a:cubicBezTo>
                    <a:cubicBezTo>
                      <a:pt x="30" y="41"/>
                      <a:pt x="30" y="42"/>
                      <a:pt x="31" y="43"/>
                    </a:cubicBezTo>
                    <a:cubicBezTo>
                      <a:pt x="32" y="44"/>
                      <a:pt x="32" y="45"/>
                      <a:pt x="32" y="45"/>
                    </a:cubicBezTo>
                    <a:cubicBezTo>
                      <a:pt x="32" y="45"/>
                      <a:pt x="32" y="45"/>
                      <a:pt x="32" y="45"/>
                    </a:cubicBezTo>
                    <a:cubicBezTo>
                      <a:pt x="32" y="46"/>
                      <a:pt x="32" y="46"/>
                      <a:pt x="32" y="46"/>
                    </a:cubicBezTo>
                    <a:cubicBezTo>
                      <a:pt x="31" y="45"/>
                      <a:pt x="31" y="45"/>
                      <a:pt x="31" y="45"/>
                    </a:cubicBezTo>
                    <a:cubicBezTo>
                      <a:pt x="29" y="43"/>
                      <a:pt x="29" y="44"/>
                      <a:pt x="29" y="44"/>
                    </a:cubicBezTo>
                    <a:cubicBezTo>
                      <a:pt x="30" y="45"/>
                      <a:pt x="30" y="45"/>
                      <a:pt x="30" y="45"/>
                    </a:cubicBezTo>
                    <a:cubicBezTo>
                      <a:pt x="30" y="46"/>
                      <a:pt x="29" y="44"/>
                      <a:pt x="29" y="44"/>
                    </a:cubicBezTo>
                    <a:cubicBezTo>
                      <a:pt x="31" y="48"/>
                      <a:pt x="31" y="48"/>
                      <a:pt x="31" y="48"/>
                    </a:cubicBezTo>
                    <a:cubicBezTo>
                      <a:pt x="31" y="48"/>
                      <a:pt x="30" y="47"/>
                      <a:pt x="29" y="46"/>
                    </a:cubicBezTo>
                    <a:cubicBezTo>
                      <a:pt x="29" y="46"/>
                      <a:pt x="31" y="49"/>
                      <a:pt x="31" y="50"/>
                    </a:cubicBezTo>
                    <a:cubicBezTo>
                      <a:pt x="31" y="50"/>
                      <a:pt x="31" y="51"/>
                      <a:pt x="31" y="51"/>
                    </a:cubicBezTo>
                    <a:cubicBezTo>
                      <a:pt x="30" y="50"/>
                      <a:pt x="31" y="51"/>
                      <a:pt x="31" y="51"/>
                    </a:cubicBezTo>
                    <a:cubicBezTo>
                      <a:pt x="30" y="50"/>
                      <a:pt x="30" y="50"/>
                      <a:pt x="30" y="50"/>
                    </a:cubicBezTo>
                    <a:cubicBezTo>
                      <a:pt x="30" y="49"/>
                      <a:pt x="28" y="48"/>
                      <a:pt x="28" y="47"/>
                    </a:cubicBezTo>
                    <a:cubicBezTo>
                      <a:pt x="28" y="48"/>
                      <a:pt x="27" y="47"/>
                      <a:pt x="26" y="47"/>
                    </a:cubicBezTo>
                    <a:cubicBezTo>
                      <a:pt x="28" y="49"/>
                      <a:pt x="27" y="49"/>
                      <a:pt x="28" y="51"/>
                    </a:cubicBezTo>
                    <a:cubicBezTo>
                      <a:pt x="28" y="51"/>
                      <a:pt x="27" y="49"/>
                      <a:pt x="26" y="49"/>
                    </a:cubicBezTo>
                    <a:cubicBezTo>
                      <a:pt x="27" y="50"/>
                      <a:pt x="26" y="50"/>
                      <a:pt x="25" y="50"/>
                    </a:cubicBezTo>
                    <a:cubicBezTo>
                      <a:pt x="25" y="50"/>
                      <a:pt x="25" y="50"/>
                      <a:pt x="25" y="50"/>
                    </a:cubicBezTo>
                    <a:cubicBezTo>
                      <a:pt x="25" y="51"/>
                      <a:pt x="24" y="51"/>
                      <a:pt x="25" y="53"/>
                    </a:cubicBezTo>
                    <a:cubicBezTo>
                      <a:pt x="25" y="52"/>
                      <a:pt x="25" y="52"/>
                      <a:pt x="25" y="52"/>
                    </a:cubicBezTo>
                    <a:cubicBezTo>
                      <a:pt x="24" y="51"/>
                      <a:pt x="27" y="54"/>
                      <a:pt x="25" y="53"/>
                    </a:cubicBezTo>
                    <a:cubicBezTo>
                      <a:pt x="25" y="52"/>
                      <a:pt x="25" y="52"/>
                      <a:pt x="25" y="52"/>
                    </a:cubicBezTo>
                    <a:cubicBezTo>
                      <a:pt x="25" y="53"/>
                      <a:pt x="23" y="52"/>
                      <a:pt x="24" y="54"/>
                    </a:cubicBezTo>
                    <a:cubicBezTo>
                      <a:pt x="24" y="53"/>
                      <a:pt x="24" y="53"/>
                      <a:pt x="24" y="53"/>
                    </a:cubicBezTo>
                    <a:cubicBezTo>
                      <a:pt x="24" y="53"/>
                      <a:pt x="23" y="53"/>
                      <a:pt x="24" y="55"/>
                    </a:cubicBezTo>
                    <a:cubicBezTo>
                      <a:pt x="23" y="53"/>
                      <a:pt x="23" y="53"/>
                      <a:pt x="23" y="53"/>
                    </a:cubicBezTo>
                    <a:cubicBezTo>
                      <a:pt x="22" y="52"/>
                      <a:pt x="24" y="55"/>
                      <a:pt x="23" y="55"/>
                    </a:cubicBezTo>
                    <a:cubicBezTo>
                      <a:pt x="23" y="55"/>
                      <a:pt x="22" y="54"/>
                      <a:pt x="22" y="54"/>
                    </a:cubicBezTo>
                    <a:cubicBezTo>
                      <a:pt x="23" y="55"/>
                      <a:pt x="22" y="55"/>
                      <a:pt x="23" y="55"/>
                    </a:cubicBezTo>
                    <a:cubicBezTo>
                      <a:pt x="21" y="54"/>
                      <a:pt x="21" y="54"/>
                      <a:pt x="21" y="54"/>
                    </a:cubicBezTo>
                    <a:cubicBezTo>
                      <a:pt x="20" y="55"/>
                      <a:pt x="18" y="56"/>
                      <a:pt x="18" y="59"/>
                    </a:cubicBezTo>
                    <a:cubicBezTo>
                      <a:pt x="16" y="57"/>
                      <a:pt x="17" y="57"/>
                      <a:pt x="16" y="56"/>
                    </a:cubicBezTo>
                    <a:cubicBezTo>
                      <a:pt x="18" y="58"/>
                      <a:pt x="16" y="57"/>
                      <a:pt x="16" y="58"/>
                    </a:cubicBezTo>
                    <a:cubicBezTo>
                      <a:pt x="16" y="57"/>
                      <a:pt x="16" y="57"/>
                      <a:pt x="16" y="57"/>
                    </a:cubicBezTo>
                    <a:cubicBezTo>
                      <a:pt x="16" y="58"/>
                      <a:pt x="15" y="57"/>
                      <a:pt x="16" y="58"/>
                    </a:cubicBezTo>
                    <a:cubicBezTo>
                      <a:pt x="16" y="58"/>
                      <a:pt x="16" y="58"/>
                      <a:pt x="16" y="58"/>
                    </a:cubicBezTo>
                    <a:cubicBezTo>
                      <a:pt x="17" y="59"/>
                      <a:pt x="14" y="56"/>
                      <a:pt x="15" y="59"/>
                    </a:cubicBezTo>
                    <a:cubicBezTo>
                      <a:pt x="14" y="57"/>
                      <a:pt x="14" y="57"/>
                      <a:pt x="14" y="57"/>
                    </a:cubicBezTo>
                    <a:cubicBezTo>
                      <a:pt x="16" y="60"/>
                      <a:pt x="13" y="57"/>
                      <a:pt x="15" y="59"/>
                    </a:cubicBezTo>
                    <a:cubicBezTo>
                      <a:pt x="14" y="59"/>
                      <a:pt x="14" y="59"/>
                      <a:pt x="14" y="59"/>
                    </a:cubicBezTo>
                    <a:cubicBezTo>
                      <a:pt x="13" y="58"/>
                      <a:pt x="15" y="61"/>
                      <a:pt x="14" y="60"/>
                    </a:cubicBezTo>
                    <a:cubicBezTo>
                      <a:pt x="14" y="60"/>
                      <a:pt x="14" y="61"/>
                      <a:pt x="15" y="63"/>
                    </a:cubicBezTo>
                    <a:cubicBezTo>
                      <a:pt x="14" y="60"/>
                      <a:pt x="14" y="60"/>
                      <a:pt x="14" y="60"/>
                    </a:cubicBezTo>
                    <a:cubicBezTo>
                      <a:pt x="13" y="62"/>
                      <a:pt x="12" y="63"/>
                      <a:pt x="13" y="65"/>
                    </a:cubicBezTo>
                    <a:cubicBezTo>
                      <a:pt x="12" y="65"/>
                      <a:pt x="12" y="65"/>
                      <a:pt x="12" y="65"/>
                    </a:cubicBezTo>
                    <a:cubicBezTo>
                      <a:pt x="13" y="67"/>
                      <a:pt x="9" y="64"/>
                      <a:pt x="12" y="67"/>
                    </a:cubicBezTo>
                    <a:cubicBezTo>
                      <a:pt x="13" y="69"/>
                      <a:pt x="13" y="69"/>
                      <a:pt x="13" y="69"/>
                    </a:cubicBezTo>
                    <a:cubicBezTo>
                      <a:pt x="11" y="67"/>
                      <a:pt x="11" y="67"/>
                      <a:pt x="11" y="67"/>
                    </a:cubicBezTo>
                    <a:cubicBezTo>
                      <a:pt x="11" y="68"/>
                      <a:pt x="10" y="68"/>
                      <a:pt x="11" y="69"/>
                    </a:cubicBezTo>
                    <a:cubicBezTo>
                      <a:pt x="10" y="68"/>
                      <a:pt x="10" y="68"/>
                      <a:pt x="10" y="68"/>
                    </a:cubicBezTo>
                    <a:cubicBezTo>
                      <a:pt x="10" y="68"/>
                      <a:pt x="11" y="70"/>
                      <a:pt x="11" y="70"/>
                    </a:cubicBezTo>
                    <a:cubicBezTo>
                      <a:pt x="10" y="69"/>
                      <a:pt x="10" y="69"/>
                      <a:pt x="10" y="69"/>
                    </a:cubicBezTo>
                    <a:cubicBezTo>
                      <a:pt x="7" y="68"/>
                      <a:pt x="4" y="67"/>
                      <a:pt x="5" y="71"/>
                    </a:cubicBezTo>
                    <a:cubicBezTo>
                      <a:pt x="5" y="72"/>
                      <a:pt x="3" y="70"/>
                      <a:pt x="3" y="70"/>
                    </a:cubicBezTo>
                    <a:cubicBezTo>
                      <a:pt x="5" y="73"/>
                      <a:pt x="0" y="70"/>
                      <a:pt x="2" y="75"/>
                    </a:cubicBezTo>
                    <a:cubicBezTo>
                      <a:pt x="2" y="77"/>
                      <a:pt x="6" y="82"/>
                      <a:pt x="6" y="82"/>
                    </a:cubicBezTo>
                    <a:cubicBezTo>
                      <a:pt x="7" y="78"/>
                      <a:pt x="10" y="79"/>
                      <a:pt x="14" y="80"/>
                    </a:cubicBezTo>
                    <a:cubicBezTo>
                      <a:pt x="14" y="79"/>
                      <a:pt x="14" y="77"/>
                      <a:pt x="15" y="78"/>
                    </a:cubicBezTo>
                    <a:cubicBezTo>
                      <a:pt x="18" y="75"/>
                      <a:pt x="23" y="77"/>
                      <a:pt x="24" y="73"/>
                    </a:cubicBezTo>
                    <a:cubicBezTo>
                      <a:pt x="23" y="73"/>
                      <a:pt x="23" y="72"/>
                      <a:pt x="23" y="71"/>
                    </a:cubicBezTo>
                    <a:cubicBezTo>
                      <a:pt x="23" y="72"/>
                      <a:pt x="23" y="72"/>
                      <a:pt x="23" y="72"/>
                    </a:cubicBezTo>
                    <a:cubicBezTo>
                      <a:pt x="22" y="71"/>
                      <a:pt x="22" y="71"/>
                      <a:pt x="22" y="71"/>
                    </a:cubicBezTo>
                    <a:cubicBezTo>
                      <a:pt x="23" y="70"/>
                      <a:pt x="24" y="72"/>
                      <a:pt x="24" y="72"/>
                    </a:cubicBezTo>
                    <a:cubicBezTo>
                      <a:pt x="25" y="71"/>
                      <a:pt x="25" y="70"/>
                      <a:pt x="26" y="70"/>
                    </a:cubicBezTo>
                    <a:cubicBezTo>
                      <a:pt x="25" y="68"/>
                      <a:pt x="27" y="69"/>
                      <a:pt x="25" y="67"/>
                    </a:cubicBezTo>
                    <a:cubicBezTo>
                      <a:pt x="26" y="68"/>
                      <a:pt x="26" y="68"/>
                      <a:pt x="26" y="68"/>
                    </a:cubicBezTo>
                    <a:cubicBezTo>
                      <a:pt x="26" y="67"/>
                      <a:pt x="26" y="67"/>
                      <a:pt x="28" y="68"/>
                    </a:cubicBezTo>
                    <a:cubicBezTo>
                      <a:pt x="32" y="68"/>
                      <a:pt x="33" y="64"/>
                      <a:pt x="36" y="63"/>
                    </a:cubicBezTo>
                    <a:cubicBezTo>
                      <a:pt x="39" y="60"/>
                      <a:pt x="40" y="57"/>
                      <a:pt x="43" y="54"/>
                    </a:cubicBezTo>
                    <a:cubicBezTo>
                      <a:pt x="41" y="51"/>
                      <a:pt x="42" y="52"/>
                      <a:pt x="41" y="49"/>
                    </a:cubicBezTo>
                    <a:cubicBezTo>
                      <a:pt x="42" y="50"/>
                      <a:pt x="42" y="50"/>
                      <a:pt x="42" y="50"/>
                    </a:cubicBezTo>
                    <a:cubicBezTo>
                      <a:pt x="41" y="48"/>
                      <a:pt x="42" y="49"/>
                      <a:pt x="44" y="50"/>
                    </a:cubicBezTo>
                    <a:cubicBezTo>
                      <a:pt x="43" y="49"/>
                      <a:pt x="44" y="50"/>
                      <a:pt x="42" y="48"/>
                    </a:cubicBezTo>
                    <a:cubicBezTo>
                      <a:pt x="41" y="47"/>
                      <a:pt x="44" y="50"/>
                      <a:pt x="44" y="49"/>
                    </a:cubicBezTo>
                    <a:cubicBezTo>
                      <a:pt x="45" y="50"/>
                      <a:pt x="43" y="48"/>
                      <a:pt x="44" y="49"/>
                    </a:cubicBezTo>
                    <a:cubicBezTo>
                      <a:pt x="43" y="46"/>
                      <a:pt x="44" y="50"/>
                      <a:pt x="47" y="50"/>
                    </a:cubicBezTo>
                    <a:cubicBezTo>
                      <a:pt x="47" y="49"/>
                      <a:pt x="47" y="46"/>
                      <a:pt x="49" y="46"/>
                    </a:cubicBezTo>
                    <a:cubicBezTo>
                      <a:pt x="49" y="46"/>
                      <a:pt x="48" y="45"/>
                      <a:pt x="48" y="45"/>
                    </a:cubicBezTo>
                    <a:cubicBezTo>
                      <a:pt x="50" y="47"/>
                      <a:pt x="48" y="44"/>
                      <a:pt x="49" y="45"/>
                    </a:cubicBezTo>
                    <a:cubicBezTo>
                      <a:pt x="50" y="46"/>
                      <a:pt x="50" y="46"/>
                      <a:pt x="50" y="46"/>
                    </a:cubicBezTo>
                    <a:cubicBezTo>
                      <a:pt x="51" y="46"/>
                      <a:pt x="50" y="45"/>
                      <a:pt x="52" y="45"/>
                    </a:cubicBezTo>
                    <a:cubicBezTo>
                      <a:pt x="51" y="44"/>
                      <a:pt x="54" y="45"/>
                      <a:pt x="53" y="44"/>
                    </a:cubicBezTo>
                    <a:cubicBezTo>
                      <a:pt x="54" y="45"/>
                      <a:pt x="54" y="44"/>
                      <a:pt x="54" y="45"/>
                    </a:cubicBezTo>
                    <a:cubicBezTo>
                      <a:pt x="52" y="42"/>
                      <a:pt x="56" y="45"/>
                      <a:pt x="55" y="43"/>
                    </a:cubicBezTo>
                    <a:cubicBezTo>
                      <a:pt x="55" y="43"/>
                      <a:pt x="55" y="43"/>
                      <a:pt x="55" y="43"/>
                    </a:cubicBezTo>
                    <a:cubicBezTo>
                      <a:pt x="56" y="42"/>
                      <a:pt x="58" y="42"/>
                      <a:pt x="58" y="39"/>
                    </a:cubicBezTo>
                    <a:cubicBezTo>
                      <a:pt x="59" y="38"/>
                      <a:pt x="62" y="40"/>
                      <a:pt x="62" y="38"/>
                    </a:cubicBezTo>
                    <a:cubicBezTo>
                      <a:pt x="61" y="37"/>
                      <a:pt x="61" y="37"/>
                      <a:pt x="61" y="37"/>
                    </a:cubicBezTo>
                    <a:cubicBezTo>
                      <a:pt x="61" y="36"/>
                      <a:pt x="62" y="37"/>
                      <a:pt x="62" y="38"/>
                    </a:cubicBezTo>
                    <a:cubicBezTo>
                      <a:pt x="61" y="36"/>
                      <a:pt x="63" y="37"/>
                      <a:pt x="64" y="37"/>
                    </a:cubicBezTo>
                    <a:cubicBezTo>
                      <a:pt x="63" y="36"/>
                      <a:pt x="63" y="36"/>
                      <a:pt x="63" y="35"/>
                    </a:cubicBezTo>
                    <a:cubicBezTo>
                      <a:pt x="66" y="36"/>
                      <a:pt x="63" y="33"/>
                      <a:pt x="66" y="34"/>
                    </a:cubicBezTo>
                    <a:cubicBezTo>
                      <a:pt x="63" y="32"/>
                      <a:pt x="65" y="33"/>
                      <a:pt x="64" y="32"/>
                    </a:cubicBezTo>
                    <a:cubicBezTo>
                      <a:pt x="64" y="32"/>
                      <a:pt x="65" y="33"/>
                      <a:pt x="65" y="33"/>
                    </a:cubicBezTo>
                    <a:cubicBezTo>
                      <a:pt x="66" y="33"/>
                      <a:pt x="66" y="32"/>
                      <a:pt x="67" y="33"/>
                    </a:cubicBezTo>
                    <a:cubicBezTo>
                      <a:pt x="67" y="32"/>
                      <a:pt x="66" y="31"/>
                      <a:pt x="66" y="31"/>
                    </a:cubicBezTo>
                    <a:cubicBezTo>
                      <a:pt x="68" y="33"/>
                      <a:pt x="67" y="31"/>
                      <a:pt x="68" y="31"/>
                    </a:cubicBezTo>
                    <a:cubicBezTo>
                      <a:pt x="66" y="29"/>
                      <a:pt x="66" y="28"/>
                      <a:pt x="66" y="28"/>
                    </a:cubicBezTo>
                    <a:cubicBezTo>
                      <a:pt x="68" y="31"/>
                      <a:pt x="68" y="31"/>
                      <a:pt x="68" y="31"/>
                    </a:cubicBezTo>
                    <a:cubicBezTo>
                      <a:pt x="68" y="29"/>
                      <a:pt x="71" y="30"/>
                      <a:pt x="70" y="27"/>
                    </a:cubicBezTo>
                    <a:cubicBezTo>
                      <a:pt x="71" y="28"/>
                      <a:pt x="71" y="28"/>
                      <a:pt x="71" y="28"/>
                    </a:cubicBezTo>
                    <a:cubicBezTo>
                      <a:pt x="71" y="25"/>
                      <a:pt x="73" y="26"/>
                      <a:pt x="72" y="23"/>
                    </a:cubicBezTo>
                    <a:cubicBezTo>
                      <a:pt x="73" y="23"/>
                      <a:pt x="73" y="24"/>
                      <a:pt x="74" y="23"/>
                    </a:cubicBezTo>
                    <a:cubicBezTo>
                      <a:pt x="73" y="22"/>
                      <a:pt x="73" y="22"/>
                      <a:pt x="72" y="20"/>
                    </a:cubicBezTo>
                    <a:cubicBezTo>
                      <a:pt x="72" y="20"/>
                      <a:pt x="73" y="21"/>
                      <a:pt x="74" y="21"/>
                    </a:cubicBezTo>
                    <a:cubicBezTo>
                      <a:pt x="74" y="21"/>
                      <a:pt x="76" y="23"/>
                      <a:pt x="75" y="20"/>
                    </a:cubicBezTo>
                    <a:cubicBezTo>
                      <a:pt x="76" y="21"/>
                      <a:pt x="76" y="21"/>
                      <a:pt x="76" y="21"/>
                    </a:cubicBezTo>
                    <a:cubicBezTo>
                      <a:pt x="76" y="20"/>
                      <a:pt x="75" y="18"/>
                      <a:pt x="76" y="19"/>
                    </a:cubicBezTo>
                    <a:cubicBezTo>
                      <a:pt x="76" y="18"/>
                      <a:pt x="76" y="17"/>
                      <a:pt x="75" y="16"/>
                    </a:cubicBezTo>
                    <a:cubicBezTo>
                      <a:pt x="75" y="16"/>
                      <a:pt x="76" y="18"/>
                      <a:pt x="76" y="17"/>
                    </a:cubicBezTo>
                    <a:cubicBezTo>
                      <a:pt x="77" y="19"/>
                      <a:pt x="77" y="19"/>
                      <a:pt x="77" y="19"/>
                    </a:cubicBezTo>
                    <a:cubicBezTo>
                      <a:pt x="78" y="18"/>
                      <a:pt x="78" y="17"/>
                      <a:pt x="79" y="15"/>
                    </a:cubicBezTo>
                    <a:cubicBezTo>
                      <a:pt x="80" y="17"/>
                      <a:pt x="80" y="15"/>
                      <a:pt x="81" y="15"/>
                    </a:cubicBezTo>
                    <a:cubicBezTo>
                      <a:pt x="81" y="14"/>
                      <a:pt x="82" y="15"/>
                      <a:pt x="81" y="13"/>
                    </a:cubicBezTo>
                    <a:cubicBezTo>
                      <a:pt x="82" y="14"/>
                      <a:pt x="82" y="14"/>
                      <a:pt x="82" y="14"/>
                    </a:cubicBezTo>
                    <a:cubicBezTo>
                      <a:pt x="82" y="14"/>
                      <a:pt x="83" y="13"/>
                      <a:pt x="84" y="14"/>
                    </a:cubicBezTo>
                    <a:cubicBezTo>
                      <a:pt x="84" y="14"/>
                      <a:pt x="83" y="12"/>
                      <a:pt x="83" y="11"/>
                    </a:cubicBezTo>
                    <a:cubicBezTo>
                      <a:pt x="84" y="12"/>
                      <a:pt x="84" y="12"/>
                      <a:pt x="84" y="12"/>
                    </a:cubicBezTo>
                    <a:cubicBezTo>
                      <a:pt x="84" y="11"/>
                      <a:pt x="83" y="10"/>
                      <a:pt x="82" y="8"/>
                    </a:cubicBezTo>
                    <a:cubicBezTo>
                      <a:pt x="83" y="9"/>
                      <a:pt x="82" y="8"/>
                      <a:pt x="83" y="9"/>
                    </a:cubicBezTo>
                    <a:cubicBezTo>
                      <a:pt x="83" y="10"/>
                      <a:pt x="84" y="11"/>
                      <a:pt x="84" y="13"/>
                    </a:cubicBezTo>
                    <a:cubicBezTo>
                      <a:pt x="85" y="13"/>
                      <a:pt x="84" y="10"/>
                      <a:pt x="85" y="11"/>
                    </a:cubicBezTo>
                    <a:cubicBezTo>
                      <a:pt x="86" y="12"/>
                      <a:pt x="86" y="11"/>
                      <a:pt x="85" y="9"/>
                    </a:cubicBezTo>
                    <a:cubicBezTo>
                      <a:pt x="85" y="10"/>
                      <a:pt x="85" y="10"/>
                      <a:pt x="86" y="11"/>
                    </a:cubicBezTo>
                    <a:cubicBezTo>
                      <a:pt x="86" y="11"/>
                      <a:pt x="86" y="11"/>
                      <a:pt x="86" y="10"/>
                    </a:cubicBezTo>
                    <a:cubicBezTo>
                      <a:pt x="86" y="10"/>
                      <a:pt x="85" y="10"/>
                      <a:pt x="85" y="10"/>
                    </a:cubicBezTo>
                    <a:cubicBezTo>
                      <a:pt x="85" y="9"/>
                      <a:pt x="85" y="8"/>
                      <a:pt x="84" y="7"/>
                    </a:cubicBezTo>
                    <a:cubicBezTo>
                      <a:pt x="84" y="7"/>
                      <a:pt x="84" y="7"/>
                      <a:pt x="84" y="7"/>
                    </a:cubicBezTo>
                    <a:cubicBezTo>
                      <a:pt x="83" y="6"/>
                      <a:pt x="84" y="5"/>
                      <a:pt x="84"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5" name="chenying0907 37"/>
              <p:cNvSpPr/>
              <p:nvPr/>
            </p:nvSpPr>
            <p:spPr bwMode="auto">
              <a:xfrm>
                <a:off x="3725" y="2268"/>
                <a:ext cx="0" cy="2"/>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0"/>
                      <a:pt x="0" y="0"/>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6" name="chenying0907 38"/>
              <p:cNvSpPr/>
              <p:nvPr/>
            </p:nvSpPr>
            <p:spPr bwMode="auto">
              <a:xfrm>
                <a:off x="3474" y="2077"/>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7" name="chenying0907 39"/>
              <p:cNvSpPr/>
              <p:nvPr/>
            </p:nvSpPr>
            <p:spPr bwMode="auto">
              <a:xfrm>
                <a:off x="3799" y="2608"/>
                <a:ext cx="2" cy="0"/>
              </a:xfrm>
              <a:custGeom>
                <a:avLst/>
                <a:gdLst>
                  <a:gd name="T0" fmla="*/ 0 w 1"/>
                  <a:gd name="T1" fmla="*/ 1 w 1"/>
                  <a:gd name="T2" fmla="*/ 1 w 1"/>
                  <a:gd name="T3" fmla="*/ 0 w 1"/>
                </a:gdLst>
                <a:ahLst/>
                <a:cxnLst>
                  <a:cxn ang="0">
                    <a:pos x="T0" y="0"/>
                  </a:cxn>
                  <a:cxn ang="0">
                    <a:pos x="T1" y="0"/>
                  </a:cxn>
                  <a:cxn ang="0">
                    <a:pos x="T2" y="0"/>
                  </a:cxn>
                  <a:cxn ang="0">
                    <a:pos x="T3" y="0"/>
                  </a:cxn>
                </a:cxnLst>
                <a:rect l="0" t="0" r="r" b="b"/>
                <a:pathLst>
                  <a:path w="1">
                    <a:moveTo>
                      <a:pt x="0" y="0"/>
                    </a:moveTo>
                    <a:cubicBezTo>
                      <a:pt x="0" y="0"/>
                      <a:pt x="1" y="0"/>
                      <a:pt x="1" y="0"/>
                    </a:cubicBezTo>
                    <a:cubicBezTo>
                      <a:pt x="1" y="0"/>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8" name="chenying0907 40"/>
              <p:cNvSpPr/>
              <p:nvPr/>
            </p:nvSpPr>
            <p:spPr bwMode="auto">
              <a:xfrm>
                <a:off x="3470" y="2079"/>
                <a:ext cx="2" cy="3"/>
              </a:xfrm>
              <a:custGeom>
                <a:avLst/>
                <a:gdLst>
                  <a:gd name="T0" fmla="*/ 0 w 1"/>
                  <a:gd name="T1" fmla="*/ 1 h 1"/>
                  <a:gd name="T2" fmla="*/ 1 w 1"/>
                  <a:gd name="T3" fmla="*/ 0 h 1"/>
                  <a:gd name="T4" fmla="*/ 1 w 1"/>
                  <a:gd name="T5" fmla="*/ 0 h 1"/>
                  <a:gd name="T6" fmla="*/ 0 w 1"/>
                  <a:gd name="T7" fmla="*/ 1 h 1"/>
                </a:gdLst>
                <a:ahLst/>
                <a:cxnLst>
                  <a:cxn ang="0">
                    <a:pos x="T0" y="T1"/>
                  </a:cxn>
                  <a:cxn ang="0">
                    <a:pos x="T2" y="T3"/>
                  </a:cxn>
                  <a:cxn ang="0">
                    <a:pos x="T4" y="T5"/>
                  </a:cxn>
                  <a:cxn ang="0">
                    <a:pos x="T6" y="T7"/>
                  </a:cxn>
                </a:cxnLst>
                <a:rect l="0" t="0" r="r" b="b"/>
                <a:pathLst>
                  <a:path w="1" h="1">
                    <a:moveTo>
                      <a:pt x="0" y="1"/>
                    </a:moveTo>
                    <a:cubicBezTo>
                      <a:pt x="0" y="1"/>
                      <a:pt x="1" y="0"/>
                      <a:pt x="1" y="0"/>
                    </a:cubicBezTo>
                    <a:cubicBezTo>
                      <a:pt x="1" y="0"/>
                      <a:pt x="1" y="0"/>
                      <a:pt x="1"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9" name="chenying0907 41"/>
              <p:cNvSpPr/>
              <p:nvPr/>
            </p:nvSpPr>
            <p:spPr bwMode="auto">
              <a:xfrm>
                <a:off x="3825" y="2764"/>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0" name="chenying0907 42"/>
              <p:cNvSpPr/>
              <p:nvPr/>
            </p:nvSpPr>
            <p:spPr bwMode="auto">
              <a:xfrm>
                <a:off x="3466" y="2152"/>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1" name="chenying0907 43"/>
              <p:cNvSpPr/>
              <p:nvPr/>
            </p:nvSpPr>
            <p:spPr bwMode="auto">
              <a:xfrm>
                <a:off x="3916" y="2582"/>
                <a:ext cx="0" cy="2"/>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0"/>
                      <a:pt x="0" y="0"/>
                      <a:pt x="0" y="0"/>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2" name="chenying0907 44"/>
              <p:cNvSpPr/>
              <p:nvPr/>
            </p:nvSpPr>
            <p:spPr bwMode="auto">
              <a:xfrm>
                <a:off x="3899" y="2784"/>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3" name="chenying0907 45"/>
              <p:cNvSpPr/>
              <p:nvPr/>
            </p:nvSpPr>
            <p:spPr bwMode="auto">
              <a:xfrm>
                <a:off x="3926" y="2582"/>
                <a:ext cx="3" cy="2"/>
              </a:xfrm>
              <a:custGeom>
                <a:avLst/>
                <a:gdLst>
                  <a:gd name="T0" fmla="*/ 0 w 1"/>
                  <a:gd name="T1" fmla="*/ 1 h 1"/>
                  <a:gd name="T2" fmla="*/ 1 w 1"/>
                  <a:gd name="T3" fmla="*/ 1 h 1"/>
                  <a:gd name="T4" fmla="*/ 0 w 1"/>
                  <a:gd name="T5" fmla="*/ 1 h 1"/>
                </a:gdLst>
                <a:ahLst/>
                <a:cxnLst>
                  <a:cxn ang="0">
                    <a:pos x="T0" y="T1"/>
                  </a:cxn>
                  <a:cxn ang="0">
                    <a:pos x="T2" y="T3"/>
                  </a:cxn>
                  <a:cxn ang="0">
                    <a:pos x="T4" y="T5"/>
                  </a:cxn>
                </a:cxnLst>
                <a:rect l="0" t="0" r="r" b="b"/>
                <a:pathLst>
                  <a:path w="1" h="1">
                    <a:moveTo>
                      <a:pt x="0" y="1"/>
                    </a:moveTo>
                    <a:cubicBezTo>
                      <a:pt x="0" y="1"/>
                      <a:pt x="0" y="1"/>
                      <a:pt x="1" y="1"/>
                    </a:cubicBezTo>
                    <a:cubicBezTo>
                      <a:pt x="1"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4" name="chenying0907 46"/>
              <p:cNvSpPr/>
              <p:nvPr/>
            </p:nvSpPr>
            <p:spPr bwMode="auto">
              <a:xfrm>
                <a:off x="3850" y="268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5" name="chenying0907 47"/>
              <p:cNvSpPr/>
              <p:nvPr/>
            </p:nvSpPr>
            <p:spPr bwMode="auto">
              <a:xfrm>
                <a:off x="3926" y="2584"/>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6" name="chenying0907 48"/>
              <p:cNvSpPr/>
              <p:nvPr/>
            </p:nvSpPr>
            <p:spPr bwMode="auto">
              <a:xfrm>
                <a:off x="3810" y="278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7" name="chenying0907 49"/>
              <p:cNvSpPr/>
              <p:nvPr/>
            </p:nvSpPr>
            <p:spPr bwMode="auto">
              <a:xfrm>
                <a:off x="3827" y="2270"/>
                <a:ext cx="2" cy="2"/>
              </a:xfrm>
              <a:custGeom>
                <a:avLst/>
                <a:gdLst>
                  <a:gd name="T0" fmla="*/ 1 w 1"/>
                  <a:gd name="T1" fmla="*/ 1 h 1"/>
                  <a:gd name="T2" fmla="*/ 1 w 1"/>
                  <a:gd name="T3" fmla="*/ 0 h 1"/>
                  <a:gd name="T4" fmla="*/ 1 w 1"/>
                  <a:gd name="T5" fmla="*/ 1 h 1"/>
                </a:gdLst>
                <a:ahLst/>
                <a:cxnLst>
                  <a:cxn ang="0">
                    <a:pos x="T0" y="T1"/>
                  </a:cxn>
                  <a:cxn ang="0">
                    <a:pos x="T2" y="T3"/>
                  </a:cxn>
                  <a:cxn ang="0">
                    <a:pos x="T4" y="T5"/>
                  </a:cxn>
                </a:cxnLst>
                <a:rect l="0" t="0" r="r" b="b"/>
                <a:pathLst>
                  <a:path w="1" h="1">
                    <a:moveTo>
                      <a:pt x="1" y="1"/>
                    </a:moveTo>
                    <a:cubicBezTo>
                      <a:pt x="1" y="1"/>
                      <a:pt x="1" y="0"/>
                      <a:pt x="1" y="0"/>
                    </a:cubicBezTo>
                    <a:cubicBezTo>
                      <a:pt x="0" y="0"/>
                      <a:pt x="1"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8" name="chenying0907 50"/>
              <p:cNvSpPr/>
              <p:nvPr/>
            </p:nvSpPr>
            <p:spPr bwMode="auto">
              <a:xfrm>
                <a:off x="3470" y="2082"/>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9" name="chenying0907 51"/>
              <p:cNvSpPr/>
              <p:nvPr/>
            </p:nvSpPr>
            <p:spPr bwMode="auto">
              <a:xfrm>
                <a:off x="4497" y="2332"/>
                <a:ext cx="2" cy="4"/>
              </a:xfrm>
              <a:custGeom>
                <a:avLst/>
                <a:gdLst>
                  <a:gd name="T0" fmla="*/ 0 w 1"/>
                  <a:gd name="T1" fmla="*/ 2 h 2"/>
                  <a:gd name="T2" fmla="*/ 0 w 1"/>
                  <a:gd name="T3" fmla="*/ 1 h 2"/>
                  <a:gd name="T4" fmla="*/ 0 w 1"/>
                  <a:gd name="T5" fmla="*/ 2 h 2"/>
                </a:gdLst>
                <a:ahLst/>
                <a:cxnLst>
                  <a:cxn ang="0">
                    <a:pos x="T0" y="T1"/>
                  </a:cxn>
                  <a:cxn ang="0">
                    <a:pos x="T2" y="T3"/>
                  </a:cxn>
                  <a:cxn ang="0">
                    <a:pos x="T4" y="T5"/>
                  </a:cxn>
                </a:cxnLst>
                <a:rect l="0" t="0" r="r" b="b"/>
                <a:pathLst>
                  <a:path w="1" h="2">
                    <a:moveTo>
                      <a:pt x="0" y="2"/>
                    </a:moveTo>
                    <a:cubicBezTo>
                      <a:pt x="0" y="2"/>
                      <a:pt x="1" y="0"/>
                      <a:pt x="0" y="1"/>
                    </a:cubicBezTo>
                    <a:cubicBezTo>
                      <a:pt x="1" y="1"/>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0" name="chenying0907 52"/>
              <p:cNvSpPr/>
              <p:nvPr/>
            </p:nvSpPr>
            <p:spPr bwMode="auto">
              <a:xfrm>
                <a:off x="4468" y="2319"/>
                <a:ext cx="2" cy="2"/>
              </a:xfrm>
              <a:custGeom>
                <a:avLst/>
                <a:gdLst>
                  <a:gd name="T0" fmla="*/ 2 w 2"/>
                  <a:gd name="T1" fmla="*/ 2 h 2"/>
                  <a:gd name="T2" fmla="*/ 2 w 2"/>
                  <a:gd name="T3" fmla="*/ 0 h 2"/>
                  <a:gd name="T4" fmla="*/ 0 w 2"/>
                  <a:gd name="T5" fmla="*/ 2 h 2"/>
                  <a:gd name="T6" fmla="*/ 2 w 2"/>
                  <a:gd name="T7" fmla="*/ 2 h 2"/>
                </a:gdLst>
                <a:ahLst/>
                <a:cxnLst>
                  <a:cxn ang="0">
                    <a:pos x="T0" y="T1"/>
                  </a:cxn>
                  <a:cxn ang="0">
                    <a:pos x="T2" y="T3"/>
                  </a:cxn>
                  <a:cxn ang="0">
                    <a:pos x="T4" y="T5"/>
                  </a:cxn>
                  <a:cxn ang="0">
                    <a:pos x="T6" y="T7"/>
                  </a:cxn>
                </a:cxnLst>
                <a:rect l="0" t="0" r="r" b="b"/>
                <a:pathLst>
                  <a:path w="2" h="2">
                    <a:moveTo>
                      <a:pt x="2" y="2"/>
                    </a:moveTo>
                    <a:lnTo>
                      <a:pt x="2" y="0"/>
                    </a:lnTo>
                    <a:lnTo>
                      <a:pt x="0" y="2"/>
                    </a:lnTo>
                    <a:lnTo>
                      <a:pt x="2"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1" name="chenying0907 53"/>
              <p:cNvSpPr/>
              <p:nvPr/>
            </p:nvSpPr>
            <p:spPr bwMode="auto">
              <a:xfrm>
                <a:off x="4451" y="2270"/>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2" name="chenying0907 54"/>
              <p:cNvSpPr/>
              <p:nvPr/>
            </p:nvSpPr>
            <p:spPr bwMode="auto">
              <a:xfrm>
                <a:off x="4385" y="2289"/>
                <a:ext cx="0" cy="3"/>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1"/>
                      <a:pt x="0" y="1"/>
                      <a:pt x="0" y="1"/>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3" name="chenying0907 55"/>
              <p:cNvSpPr/>
              <p:nvPr/>
            </p:nvSpPr>
            <p:spPr bwMode="auto">
              <a:xfrm>
                <a:off x="4381" y="2277"/>
                <a:ext cx="4" cy="2"/>
              </a:xfrm>
              <a:custGeom>
                <a:avLst/>
                <a:gdLst>
                  <a:gd name="T0" fmla="*/ 1 w 2"/>
                  <a:gd name="T1" fmla="*/ 1 h 1"/>
                  <a:gd name="T2" fmla="*/ 1 w 2"/>
                  <a:gd name="T3" fmla="*/ 1 h 1"/>
                  <a:gd name="T4" fmla="*/ 1 w 2"/>
                  <a:gd name="T5" fmla="*/ 0 h 1"/>
                  <a:gd name="T6" fmla="*/ 1 w 2"/>
                  <a:gd name="T7" fmla="*/ 1 h 1"/>
                </a:gdLst>
                <a:ahLst/>
                <a:cxnLst>
                  <a:cxn ang="0">
                    <a:pos x="T0" y="T1"/>
                  </a:cxn>
                  <a:cxn ang="0">
                    <a:pos x="T2" y="T3"/>
                  </a:cxn>
                  <a:cxn ang="0">
                    <a:pos x="T4" y="T5"/>
                  </a:cxn>
                  <a:cxn ang="0">
                    <a:pos x="T6" y="T7"/>
                  </a:cxn>
                </a:cxnLst>
                <a:rect l="0" t="0" r="r" b="b"/>
                <a:pathLst>
                  <a:path w="2" h="1">
                    <a:moveTo>
                      <a:pt x="1" y="1"/>
                    </a:moveTo>
                    <a:cubicBezTo>
                      <a:pt x="0" y="1"/>
                      <a:pt x="1" y="1"/>
                      <a:pt x="1" y="1"/>
                    </a:cubicBezTo>
                    <a:cubicBezTo>
                      <a:pt x="1" y="0"/>
                      <a:pt x="2" y="0"/>
                      <a:pt x="1" y="0"/>
                    </a:cubicBezTo>
                    <a:lnTo>
                      <a:pt x="1"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4" name="chenying0907 56"/>
              <p:cNvSpPr/>
              <p:nvPr/>
            </p:nvSpPr>
            <p:spPr bwMode="auto">
              <a:xfrm>
                <a:off x="4383" y="2281"/>
                <a:ext cx="4" cy="2"/>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0" y="1"/>
                      <a:pt x="0" y="1"/>
                      <a:pt x="0" y="1"/>
                    </a:cubicBezTo>
                    <a:cubicBezTo>
                      <a:pt x="0" y="1"/>
                      <a:pt x="1"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5" name="chenying0907 57"/>
              <p:cNvSpPr/>
              <p:nvPr/>
            </p:nvSpPr>
            <p:spPr bwMode="auto">
              <a:xfrm>
                <a:off x="4504" y="2328"/>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6" name="chenying0907 58"/>
              <p:cNvSpPr/>
              <p:nvPr/>
            </p:nvSpPr>
            <p:spPr bwMode="auto">
              <a:xfrm>
                <a:off x="3602" y="1893"/>
                <a:ext cx="27" cy="2"/>
              </a:xfrm>
              <a:custGeom>
                <a:avLst/>
                <a:gdLst>
                  <a:gd name="T0" fmla="*/ 4 w 13"/>
                  <a:gd name="T1" fmla="*/ 1 h 1"/>
                  <a:gd name="T2" fmla="*/ 6 w 13"/>
                  <a:gd name="T3" fmla="*/ 1 h 1"/>
                  <a:gd name="T4" fmla="*/ 6 w 13"/>
                  <a:gd name="T5" fmla="*/ 1 h 1"/>
                  <a:gd name="T6" fmla="*/ 6 w 13"/>
                  <a:gd name="T7" fmla="*/ 1 h 1"/>
                  <a:gd name="T8" fmla="*/ 6 w 13"/>
                  <a:gd name="T9" fmla="*/ 1 h 1"/>
                  <a:gd name="T10" fmla="*/ 6 w 13"/>
                  <a:gd name="T11" fmla="*/ 1 h 1"/>
                  <a:gd name="T12" fmla="*/ 6 w 13"/>
                  <a:gd name="T13" fmla="*/ 1 h 1"/>
                  <a:gd name="T14" fmla="*/ 6 w 13"/>
                  <a:gd name="T15" fmla="*/ 1 h 1"/>
                  <a:gd name="T16" fmla="*/ 4 w 13"/>
                  <a:gd name="T17" fmla="*/ 1 h 1"/>
                  <a:gd name="T18" fmla="*/ 4 w 13"/>
                  <a:gd name="T19"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1">
                    <a:moveTo>
                      <a:pt x="4" y="1"/>
                    </a:moveTo>
                    <a:cubicBezTo>
                      <a:pt x="4" y="1"/>
                      <a:pt x="5" y="1"/>
                      <a:pt x="6" y="1"/>
                    </a:cubicBezTo>
                    <a:cubicBezTo>
                      <a:pt x="6" y="1"/>
                      <a:pt x="6" y="1"/>
                      <a:pt x="6" y="1"/>
                    </a:cubicBezTo>
                    <a:cubicBezTo>
                      <a:pt x="6" y="1"/>
                      <a:pt x="6" y="1"/>
                      <a:pt x="6" y="1"/>
                    </a:cubicBezTo>
                    <a:cubicBezTo>
                      <a:pt x="6" y="1"/>
                      <a:pt x="6" y="1"/>
                      <a:pt x="6" y="1"/>
                    </a:cubicBezTo>
                    <a:cubicBezTo>
                      <a:pt x="6" y="1"/>
                      <a:pt x="6" y="1"/>
                      <a:pt x="6" y="1"/>
                    </a:cubicBezTo>
                    <a:cubicBezTo>
                      <a:pt x="6" y="1"/>
                      <a:pt x="6" y="1"/>
                      <a:pt x="6" y="1"/>
                    </a:cubicBezTo>
                    <a:cubicBezTo>
                      <a:pt x="6" y="1"/>
                      <a:pt x="6" y="1"/>
                      <a:pt x="6" y="1"/>
                    </a:cubicBezTo>
                    <a:cubicBezTo>
                      <a:pt x="0" y="0"/>
                      <a:pt x="13" y="1"/>
                      <a:pt x="4" y="1"/>
                    </a:cubicBezTo>
                    <a:cubicBezTo>
                      <a:pt x="4" y="1"/>
                      <a:pt x="4" y="1"/>
                      <a:pt x="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7" name="chenying0907 59"/>
              <p:cNvSpPr/>
              <p:nvPr/>
            </p:nvSpPr>
            <p:spPr bwMode="auto">
              <a:xfrm>
                <a:off x="4495" y="2332"/>
                <a:ext cx="2" cy="0"/>
              </a:xfrm>
              <a:custGeom>
                <a:avLst/>
                <a:gdLst>
                  <a:gd name="T0" fmla="*/ 1 w 1"/>
                  <a:gd name="T1" fmla="*/ 1 w 1"/>
                  <a:gd name="T2" fmla="*/ 1 w 1"/>
                </a:gdLst>
                <a:ahLst/>
                <a:cxnLst>
                  <a:cxn ang="0">
                    <a:pos x="T0" y="0"/>
                  </a:cxn>
                  <a:cxn ang="0">
                    <a:pos x="T1" y="0"/>
                  </a:cxn>
                  <a:cxn ang="0">
                    <a:pos x="T2" y="0"/>
                  </a:cxn>
                </a:cxnLst>
                <a:rect l="0" t="0" r="r" b="b"/>
                <a:pathLst>
                  <a:path w="1">
                    <a:moveTo>
                      <a:pt x="1" y="0"/>
                    </a:moveTo>
                    <a:cubicBezTo>
                      <a:pt x="1" y="0"/>
                      <a:pt x="1" y="0"/>
                      <a:pt x="1"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8" name="chenying0907 60"/>
              <p:cNvSpPr/>
              <p:nvPr/>
            </p:nvSpPr>
            <p:spPr bwMode="auto">
              <a:xfrm>
                <a:off x="4381" y="2277"/>
                <a:ext cx="4" cy="8"/>
              </a:xfrm>
              <a:custGeom>
                <a:avLst/>
                <a:gdLst>
                  <a:gd name="T0" fmla="*/ 2 w 2"/>
                  <a:gd name="T1" fmla="*/ 1 h 4"/>
                  <a:gd name="T2" fmla="*/ 2 w 2"/>
                  <a:gd name="T3" fmla="*/ 0 h 4"/>
                  <a:gd name="T4" fmla="*/ 1 w 2"/>
                  <a:gd name="T5" fmla="*/ 2 h 4"/>
                  <a:gd name="T6" fmla="*/ 1 w 2"/>
                  <a:gd name="T7" fmla="*/ 2 h 4"/>
                  <a:gd name="T8" fmla="*/ 0 w 2"/>
                  <a:gd name="T9" fmla="*/ 4 h 4"/>
                  <a:gd name="T10" fmla="*/ 2 w 2"/>
                  <a:gd name="T11" fmla="*/ 1 h 4"/>
                </a:gdLst>
                <a:ahLst/>
                <a:cxnLst>
                  <a:cxn ang="0">
                    <a:pos x="T0" y="T1"/>
                  </a:cxn>
                  <a:cxn ang="0">
                    <a:pos x="T2" y="T3"/>
                  </a:cxn>
                  <a:cxn ang="0">
                    <a:pos x="T4" y="T5"/>
                  </a:cxn>
                  <a:cxn ang="0">
                    <a:pos x="T6" y="T7"/>
                  </a:cxn>
                  <a:cxn ang="0">
                    <a:pos x="T8" y="T9"/>
                  </a:cxn>
                  <a:cxn ang="0">
                    <a:pos x="T10" y="T11"/>
                  </a:cxn>
                </a:cxnLst>
                <a:rect l="0" t="0" r="r" b="b"/>
                <a:pathLst>
                  <a:path w="2" h="4">
                    <a:moveTo>
                      <a:pt x="2" y="1"/>
                    </a:moveTo>
                    <a:cubicBezTo>
                      <a:pt x="2" y="1"/>
                      <a:pt x="2" y="0"/>
                      <a:pt x="2" y="0"/>
                    </a:cubicBezTo>
                    <a:cubicBezTo>
                      <a:pt x="1" y="1"/>
                      <a:pt x="1" y="1"/>
                      <a:pt x="1" y="2"/>
                    </a:cubicBezTo>
                    <a:cubicBezTo>
                      <a:pt x="1" y="2"/>
                      <a:pt x="0" y="3"/>
                      <a:pt x="1" y="2"/>
                    </a:cubicBezTo>
                    <a:cubicBezTo>
                      <a:pt x="0" y="3"/>
                      <a:pt x="0" y="4"/>
                      <a:pt x="0" y="4"/>
                    </a:cubicBezTo>
                    <a:cubicBezTo>
                      <a:pt x="1" y="3"/>
                      <a:pt x="1" y="1"/>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9" name="chenying0907 61"/>
              <p:cNvSpPr/>
              <p:nvPr/>
            </p:nvSpPr>
            <p:spPr bwMode="auto">
              <a:xfrm>
                <a:off x="4519" y="2328"/>
                <a:ext cx="2" cy="2"/>
              </a:xfrm>
              <a:custGeom>
                <a:avLst/>
                <a:gdLst>
                  <a:gd name="T0" fmla="*/ 0 w 2"/>
                  <a:gd name="T1" fmla="*/ 2 h 2"/>
                  <a:gd name="T2" fmla="*/ 0 w 2"/>
                  <a:gd name="T3" fmla="*/ 2 h 2"/>
                  <a:gd name="T4" fmla="*/ 2 w 2"/>
                  <a:gd name="T5" fmla="*/ 0 h 2"/>
                  <a:gd name="T6" fmla="*/ 0 w 2"/>
                  <a:gd name="T7" fmla="*/ 2 h 2"/>
                </a:gdLst>
                <a:ahLst/>
                <a:cxnLst>
                  <a:cxn ang="0">
                    <a:pos x="T0" y="T1"/>
                  </a:cxn>
                  <a:cxn ang="0">
                    <a:pos x="T2" y="T3"/>
                  </a:cxn>
                  <a:cxn ang="0">
                    <a:pos x="T4" y="T5"/>
                  </a:cxn>
                  <a:cxn ang="0">
                    <a:pos x="T6" y="T7"/>
                  </a:cxn>
                </a:cxnLst>
                <a:rect l="0" t="0" r="r" b="b"/>
                <a:pathLst>
                  <a:path w="2" h="2">
                    <a:moveTo>
                      <a:pt x="0" y="2"/>
                    </a:moveTo>
                    <a:lnTo>
                      <a:pt x="0" y="2"/>
                    </a:lnTo>
                    <a:lnTo>
                      <a:pt x="2" y="0"/>
                    </a:ln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0" name="chenying0907 62"/>
              <p:cNvSpPr/>
              <p:nvPr/>
            </p:nvSpPr>
            <p:spPr bwMode="auto">
              <a:xfrm>
                <a:off x="4504" y="2325"/>
                <a:ext cx="0" cy="3"/>
              </a:xfrm>
              <a:custGeom>
                <a:avLst/>
                <a:gdLst>
                  <a:gd name="T0" fmla="*/ 1 h 1"/>
                  <a:gd name="T1" fmla="*/ 1 h 1"/>
                  <a:gd name="T2" fmla="*/ 1 h 1"/>
                </a:gdLst>
                <a:ahLst/>
                <a:cxnLst>
                  <a:cxn ang="0">
                    <a:pos x="0" y="T0"/>
                  </a:cxn>
                  <a:cxn ang="0">
                    <a:pos x="0" y="T1"/>
                  </a:cxn>
                  <a:cxn ang="0">
                    <a:pos x="0" y="T2"/>
                  </a:cxn>
                </a:cxnLst>
                <a:rect l="0" t="0" r="r" b="b"/>
                <a:pathLst>
                  <a:path h="1">
                    <a:moveTo>
                      <a:pt x="0" y="1"/>
                    </a:moveTo>
                    <a:cubicBezTo>
                      <a:pt x="0" y="1"/>
                      <a:pt x="0" y="1"/>
                      <a:pt x="0" y="1"/>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1" name="chenying0907 63"/>
              <p:cNvSpPr/>
              <p:nvPr/>
            </p:nvSpPr>
            <p:spPr bwMode="auto">
              <a:xfrm>
                <a:off x="4391" y="2294"/>
                <a:ext cx="4" cy="4"/>
              </a:xfrm>
              <a:custGeom>
                <a:avLst/>
                <a:gdLst>
                  <a:gd name="T0" fmla="*/ 1 w 2"/>
                  <a:gd name="T1" fmla="*/ 1 h 2"/>
                  <a:gd name="T2" fmla="*/ 1 w 2"/>
                  <a:gd name="T3" fmla="*/ 1 h 2"/>
                  <a:gd name="T4" fmla="*/ 1 w 2"/>
                  <a:gd name="T5" fmla="*/ 1 h 2"/>
                </a:gdLst>
                <a:ahLst/>
                <a:cxnLst>
                  <a:cxn ang="0">
                    <a:pos x="T0" y="T1"/>
                  </a:cxn>
                  <a:cxn ang="0">
                    <a:pos x="T2" y="T3"/>
                  </a:cxn>
                  <a:cxn ang="0">
                    <a:pos x="T4" y="T5"/>
                  </a:cxn>
                </a:cxnLst>
                <a:rect l="0" t="0" r="r" b="b"/>
                <a:pathLst>
                  <a:path w="2" h="2">
                    <a:moveTo>
                      <a:pt x="1" y="1"/>
                    </a:moveTo>
                    <a:cubicBezTo>
                      <a:pt x="0" y="2"/>
                      <a:pt x="1" y="1"/>
                      <a:pt x="1" y="1"/>
                    </a:cubicBezTo>
                    <a:cubicBezTo>
                      <a:pt x="2" y="0"/>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2" name="chenying0907 64"/>
              <p:cNvSpPr/>
              <p:nvPr/>
            </p:nvSpPr>
            <p:spPr bwMode="auto">
              <a:xfrm>
                <a:off x="4381" y="2281"/>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3" name="chenying0907 65"/>
              <p:cNvSpPr/>
              <p:nvPr/>
            </p:nvSpPr>
            <p:spPr bwMode="auto">
              <a:xfrm>
                <a:off x="3332" y="1903"/>
                <a:ext cx="2" cy="7"/>
              </a:xfrm>
              <a:custGeom>
                <a:avLst/>
                <a:gdLst>
                  <a:gd name="T0" fmla="*/ 0 w 1"/>
                  <a:gd name="T1" fmla="*/ 3 h 3"/>
                  <a:gd name="T2" fmla="*/ 1 w 1"/>
                  <a:gd name="T3" fmla="*/ 3 h 3"/>
                  <a:gd name="T4" fmla="*/ 1 w 1"/>
                  <a:gd name="T5" fmla="*/ 0 h 3"/>
                  <a:gd name="T6" fmla="*/ 0 w 1"/>
                  <a:gd name="T7" fmla="*/ 3 h 3"/>
                </a:gdLst>
                <a:ahLst/>
                <a:cxnLst>
                  <a:cxn ang="0">
                    <a:pos x="T0" y="T1"/>
                  </a:cxn>
                  <a:cxn ang="0">
                    <a:pos x="T2" y="T3"/>
                  </a:cxn>
                  <a:cxn ang="0">
                    <a:pos x="T4" y="T5"/>
                  </a:cxn>
                  <a:cxn ang="0">
                    <a:pos x="T6" y="T7"/>
                  </a:cxn>
                </a:cxnLst>
                <a:rect l="0" t="0" r="r" b="b"/>
                <a:pathLst>
                  <a:path w="1" h="3">
                    <a:moveTo>
                      <a:pt x="0" y="3"/>
                    </a:moveTo>
                    <a:cubicBezTo>
                      <a:pt x="0" y="3"/>
                      <a:pt x="0" y="3"/>
                      <a:pt x="1" y="3"/>
                    </a:cubicBezTo>
                    <a:cubicBezTo>
                      <a:pt x="1" y="2"/>
                      <a:pt x="1" y="1"/>
                      <a:pt x="1" y="0"/>
                    </a:cubicBezTo>
                    <a:lnTo>
                      <a:pt x="0"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4" name="chenying0907 66"/>
              <p:cNvSpPr/>
              <p:nvPr/>
            </p:nvSpPr>
            <p:spPr bwMode="auto">
              <a:xfrm>
                <a:off x="3566" y="2372"/>
                <a:ext cx="2" cy="2"/>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1" y="1"/>
                      <a:pt x="1" y="1"/>
                      <a:pt x="0" y="0"/>
                    </a:cubicBezTo>
                    <a:cubicBezTo>
                      <a:pt x="0"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5" name="chenying0907 67"/>
              <p:cNvSpPr/>
              <p:nvPr/>
            </p:nvSpPr>
            <p:spPr bwMode="auto">
              <a:xfrm>
                <a:off x="3474" y="2073"/>
                <a:ext cx="0" cy="2"/>
              </a:xfrm>
              <a:custGeom>
                <a:avLst/>
                <a:gdLst>
                  <a:gd name="T0" fmla="*/ 1 h 1"/>
                  <a:gd name="T1" fmla="*/ 0 h 1"/>
                  <a:gd name="T2" fmla="*/ 0 h 1"/>
                  <a:gd name="T3" fmla="*/ 1 h 1"/>
                </a:gdLst>
                <a:ahLst/>
                <a:cxnLst>
                  <a:cxn ang="0">
                    <a:pos x="0" y="T0"/>
                  </a:cxn>
                  <a:cxn ang="0">
                    <a:pos x="0" y="T1"/>
                  </a:cxn>
                  <a:cxn ang="0">
                    <a:pos x="0" y="T2"/>
                  </a:cxn>
                  <a:cxn ang="0">
                    <a:pos x="0" y="T3"/>
                  </a:cxn>
                </a:cxnLst>
                <a:rect l="0" t="0" r="r" b="b"/>
                <a:pathLst>
                  <a:path h="1">
                    <a:moveTo>
                      <a:pt x="0" y="1"/>
                    </a:moveTo>
                    <a:cubicBezTo>
                      <a:pt x="0" y="1"/>
                      <a:pt x="0" y="0"/>
                      <a:pt x="0" y="0"/>
                    </a:cubicBezTo>
                    <a:cubicBezTo>
                      <a:pt x="0" y="0"/>
                      <a:pt x="0" y="0"/>
                      <a:pt x="0" y="0"/>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6" name="chenying0907 68"/>
              <p:cNvSpPr/>
              <p:nvPr/>
            </p:nvSpPr>
            <p:spPr bwMode="auto">
              <a:xfrm>
                <a:off x="4060" y="1568"/>
                <a:ext cx="2" cy="3"/>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1" y="0"/>
                      <a:pt x="1" y="0"/>
                      <a:pt x="0" y="0"/>
                    </a:cubicBezTo>
                    <a:cubicBezTo>
                      <a:pt x="0"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7" name="chenying0907 69"/>
              <p:cNvSpPr/>
              <p:nvPr/>
            </p:nvSpPr>
            <p:spPr bwMode="auto">
              <a:xfrm>
                <a:off x="3472" y="2073"/>
                <a:ext cx="2" cy="0"/>
              </a:xfrm>
              <a:custGeom>
                <a:avLst/>
                <a:gdLst>
                  <a:gd name="T0" fmla="*/ 1 w 1"/>
                  <a:gd name="T1" fmla="*/ 0 w 1"/>
                  <a:gd name="T2" fmla="*/ 0 w 1"/>
                  <a:gd name="T3" fmla="*/ 1 w 1"/>
                  <a:gd name="T4" fmla="*/ 1 w 1"/>
                </a:gdLst>
                <a:ahLst/>
                <a:cxnLst>
                  <a:cxn ang="0">
                    <a:pos x="T0" y="0"/>
                  </a:cxn>
                  <a:cxn ang="0">
                    <a:pos x="T1" y="0"/>
                  </a:cxn>
                  <a:cxn ang="0">
                    <a:pos x="T2" y="0"/>
                  </a:cxn>
                  <a:cxn ang="0">
                    <a:pos x="T3" y="0"/>
                  </a:cxn>
                  <a:cxn ang="0">
                    <a:pos x="T4" y="0"/>
                  </a:cxn>
                </a:cxnLst>
                <a:rect l="0" t="0" r="r" b="b"/>
                <a:pathLst>
                  <a:path w="1">
                    <a:moveTo>
                      <a:pt x="1" y="0"/>
                    </a:moveTo>
                    <a:cubicBezTo>
                      <a:pt x="1" y="0"/>
                      <a:pt x="0" y="0"/>
                      <a:pt x="0" y="0"/>
                    </a:cubicBezTo>
                    <a:cubicBezTo>
                      <a:pt x="0" y="0"/>
                      <a:pt x="0" y="0"/>
                      <a:pt x="0" y="0"/>
                    </a:cubicBezTo>
                    <a:cubicBezTo>
                      <a:pt x="0" y="0"/>
                      <a:pt x="0"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8" name="chenying0907 70"/>
              <p:cNvSpPr/>
              <p:nvPr/>
            </p:nvSpPr>
            <p:spPr bwMode="auto">
              <a:xfrm>
                <a:off x="3474" y="2073"/>
                <a:ext cx="0" cy="2"/>
              </a:xfrm>
              <a:custGeom>
                <a:avLst/>
                <a:gdLst>
                  <a:gd name="T0" fmla="*/ 0 h 1"/>
                  <a:gd name="T1" fmla="*/ 1 h 1"/>
                  <a:gd name="T2" fmla="*/ 1 h 1"/>
                  <a:gd name="T3" fmla="*/ 1 h 1"/>
                  <a:gd name="T4" fmla="*/ 1 h 1"/>
                  <a:gd name="T5" fmla="*/ 1 h 1"/>
                  <a:gd name="T6" fmla="*/ 0 h 1"/>
                  <a:gd name="T7" fmla="*/ 0 h 1"/>
                </a:gdLst>
                <a:ahLst/>
                <a:cxnLst>
                  <a:cxn ang="0">
                    <a:pos x="0" y="T0"/>
                  </a:cxn>
                  <a:cxn ang="0">
                    <a:pos x="0" y="T1"/>
                  </a:cxn>
                  <a:cxn ang="0">
                    <a:pos x="0" y="T2"/>
                  </a:cxn>
                  <a:cxn ang="0">
                    <a:pos x="0" y="T3"/>
                  </a:cxn>
                  <a:cxn ang="0">
                    <a:pos x="0" y="T4"/>
                  </a:cxn>
                  <a:cxn ang="0">
                    <a:pos x="0" y="T5"/>
                  </a:cxn>
                  <a:cxn ang="0">
                    <a:pos x="0" y="T6"/>
                  </a:cxn>
                  <a:cxn ang="0">
                    <a:pos x="0" y="T7"/>
                  </a:cxn>
                </a:cxnLst>
                <a:rect l="0" t="0" r="r" b="b"/>
                <a:pathLst>
                  <a:path h="1">
                    <a:moveTo>
                      <a:pt x="0" y="0"/>
                    </a:move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9" name="chenying0907 71"/>
              <p:cNvSpPr/>
              <p:nvPr/>
            </p:nvSpPr>
            <p:spPr bwMode="auto">
              <a:xfrm>
                <a:off x="3702" y="1530"/>
                <a:ext cx="4" cy="2"/>
              </a:xfrm>
              <a:custGeom>
                <a:avLst/>
                <a:gdLst>
                  <a:gd name="T0" fmla="*/ 0 w 2"/>
                  <a:gd name="T1" fmla="*/ 1 h 1"/>
                  <a:gd name="T2" fmla="*/ 0 w 2"/>
                  <a:gd name="T3" fmla="*/ 1 h 1"/>
                  <a:gd name="T4" fmla="*/ 2 w 2"/>
                  <a:gd name="T5" fmla="*/ 0 h 1"/>
                  <a:gd name="T6" fmla="*/ 0 w 2"/>
                  <a:gd name="T7" fmla="*/ 1 h 1"/>
                </a:gdLst>
                <a:ahLst/>
                <a:cxnLst>
                  <a:cxn ang="0">
                    <a:pos x="T0" y="T1"/>
                  </a:cxn>
                  <a:cxn ang="0">
                    <a:pos x="T2" y="T3"/>
                  </a:cxn>
                  <a:cxn ang="0">
                    <a:pos x="T4" y="T5"/>
                  </a:cxn>
                  <a:cxn ang="0">
                    <a:pos x="T6" y="T7"/>
                  </a:cxn>
                </a:cxnLst>
                <a:rect l="0" t="0" r="r" b="b"/>
                <a:pathLst>
                  <a:path w="2" h="1">
                    <a:moveTo>
                      <a:pt x="0" y="1"/>
                    </a:moveTo>
                    <a:cubicBezTo>
                      <a:pt x="0" y="1"/>
                      <a:pt x="0" y="1"/>
                      <a:pt x="0" y="1"/>
                    </a:cubicBezTo>
                    <a:cubicBezTo>
                      <a:pt x="0" y="1"/>
                      <a:pt x="1" y="0"/>
                      <a:pt x="2"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0" name="chenying0907 72"/>
              <p:cNvSpPr/>
              <p:nvPr/>
            </p:nvSpPr>
            <p:spPr bwMode="auto">
              <a:xfrm>
                <a:off x="3421" y="2084"/>
                <a:ext cx="17" cy="15"/>
              </a:xfrm>
              <a:custGeom>
                <a:avLst/>
                <a:gdLst>
                  <a:gd name="T0" fmla="*/ 2 w 8"/>
                  <a:gd name="T1" fmla="*/ 5 h 7"/>
                  <a:gd name="T2" fmla="*/ 4 w 8"/>
                  <a:gd name="T3" fmla="*/ 2 h 7"/>
                  <a:gd name="T4" fmla="*/ 2 w 8"/>
                  <a:gd name="T5" fmla="*/ 5 h 7"/>
                </a:gdLst>
                <a:ahLst/>
                <a:cxnLst>
                  <a:cxn ang="0">
                    <a:pos x="T0" y="T1"/>
                  </a:cxn>
                  <a:cxn ang="0">
                    <a:pos x="T2" y="T3"/>
                  </a:cxn>
                  <a:cxn ang="0">
                    <a:pos x="T4" y="T5"/>
                  </a:cxn>
                </a:cxnLst>
                <a:rect l="0" t="0" r="r" b="b"/>
                <a:pathLst>
                  <a:path w="8" h="7">
                    <a:moveTo>
                      <a:pt x="2" y="5"/>
                    </a:moveTo>
                    <a:cubicBezTo>
                      <a:pt x="8" y="0"/>
                      <a:pt x="0" y="7"/>
                      <a:pt x="4" y="2"/>
                    </a:cubicBezTo>
                    <a:cubicBezTo>
                      <a:pt x="2" y="3"/>
                      <a:pt x="2" y="4"/>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1" name="chenying0907 73"/>
              <p:cNvSpPr/>
              <p:nvPr/>
            </p:nvSpPr>
            <p:spPr bwMode="auto">
              <a:xfrm>
                <a:off x="4381" y="2247"/>
                <a:ext cx="2" cy="4"/>
              </a:xfrm>
              <a:custGeom>
                <a:avLst/>
                <a:gdLst>
                  <a:gd name="T0" fmla="*/ 0 w 1"/>
                  <a:gd name="T1" fmla="*/ 1 h 2"/>
                  <a:gd name="T2" fmla="*/ 1 w 1"/>
                  <a:gd name="T3" fmla="*/ 0 h 2"/>
                  <a:gd name="T4" fmla="*/ 0 w 1"/>
                  <a:gd name="T5" fmla="*/ 1 h 2"/>
                </a:gdLst>
                <a:ahLst/>
                <a:cxnLst>
                  <a:cxn ang="0">
                    <a:pos x="T0" y="T1"/>
                  </a:cxn>
                  <a:cxn ang="0">
                    <a:pos x="T2" y="T3"/>
                  </a:cxn>
                  <a:cxn ang="0">
                    <a:pos x="T4" y="T5"/>
                  </a:cxn>
                </a:cxnLst>
                <a:rect l="0" t="0" r="r" b="b"/>
                <a:pathLst>
                  <a:path w="1" h="2">
                    <a:moveTo>
                      <a:pt x="0" y="1"/>
                    </a:moveTo>
                    <a:cubicBezTo>
                      <a:pt x="0" y="2"/>
                      <a:pt x="0" y="0"/>
                      <a:pt x="1" y="0"/>
                    </a:cubicBezTo>
                    <a:cubicBezTo>
                      <a:pt x="1" y="0"/>
                      <a:pt x="1"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2" name="chenying0907 74"/>
              <p:cNvSpPr/>
              <p:nvPr/>
            </p:nvSpPr>
            <p:spPr bwMode="auto">
              <a:xfrm>
                <a:off x="4381" y="2247"/>
                <a:ext cx="2" cy="6"/>
              </a:xfrm>
              <a:custGeom>
                <a:avLst/>
                <a:gdLst>
                  <a:gd name="T0" fmla="*/ 1 w 1"/>
                  <a:gd name="T1" fmla="*/ 0 h 3"/>
                  <a:gd name="T2" fmla="*/ 0 w 1"/>
                  <a:gd name="T3" fmla="*/ 3 h 3"/>
                  <a:gd name="T4" fmla="*/ 1 w 1"/>
                  <a:gd name="T5" fmla="*/ 0 h 3"/>
                </a:gdLst>
                <a:ahLst/>
                <a:cxnLst>
                  <a:cxn ang="0">
                    <a:pos x="T0" y="T1"/>
                  </a:cxn>
                  <a:cxn ang="0">
                    <a:pos x="T2" y="T3"/>
                  </a:cxn>
                  <a:cxn ang="0">
                    <a:pos x="T4" y="T5"/>
                  </a:cxn>
                </a:cxnLst>
                <a:rect l="0" t="0" r="r" b="b"/>
                <a:pathLst>
                  <a:path w="1" h="3">
                    <a:moveTo>
                      <a:pt x="1" y="0"/>
                    </a:moveTo>
                    <a:cubicBezTo>
                      <a:pt x="0" y="3"/>
                      <a:pt x="0" y="3"/>
                      <a:pt x="0" y="3"/>
                    </a:cubicBezTo>
                    <a:cubicBezTo>
                      <a:pt x="1" y="2"/>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3" name="chenying0907 75"/>
              <p:cNvSpPr/>
              <p:nvPr/>
            </p:nvSpPr>
            <p:spPr bwMode="auto">
              <a:xfrm>
                <a:off x="3914" y="153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4" name="chenying0907 76"/>
              <p:cNvSpPr/>
              <p:nvPr/>
            </p:nvSpPr>
            <p:spPr bwMode="auto">
              <a:xfrm>
                <a:off x="3317" y="1492"/>
                <a:ext cx="1064" cy="1219"/>
              </a:xfrm>
              <a:custGeom>
                <a:avLst/>
                <a:gdLst>
                  <a:gd name="T0" fmla="*/ 307 w 501"/>
                  <a:gd name="T1" fmla="*/ 7 h 575"/>
                  <a:gd name="T2" fmla="*/ 204 w 501"/>
                  <a:gd name="T3" fmla="*/ 13 h 575"/>
                  <a:gd name="T4" fmla="*/ 130 w 501"/>
                  <a:gd name="T5" fmla="*/ 42 h 575"/>
                  <a:gd name="T6" fmla="*/ 23 w 501"/>
                  <a:gd name="T7" fmla="*/ 152 h 575"/>
                  <a:gd name="T8" fmla="*/ 0 w 501"/>
                  <a:gd name="T9" fmla="*/ 247 h 575"/>
                  <a:gd name="T10" fmla="*/ 50 w 501"/>
                  <a:gd name="T11" fmla="*/ 385 h 575"/>
                  <a:gd name="T12" fmla="*/ 111 w 501"/>
                  <a:gd name="T13" fmla="*/ 430 h 575"/>
                  <a:gd name="T14" fmla="*/ 184 w 501"/>
                  <a:gd name="T15" fmla="*/ 490 h 575"/>
                  <a:gd name="T16" fmla="*/ 202 w 501"/>
                  <a:gd name="T17" fmla="*/ 528 h 575"/>
                  <a:gd name="T18" fmla="*/ 213 w 501"/>
                  <a:gd name="T19" fmla="*/ 562 h 575"/>
                  <a:gd name="T20" fmla="*/ 214 w 501"/>
                  <a:gd name="T21" fmla="*/ 567 h 575"/>
                  <a:gd name="T22" fmla="*/ 211 w 501"/>
                  <a:gd name="T23" fmla="*/ 536 h 575"/>
                  <a:gd name="T24" fmla="*/ 199 w 501"/>
                  <a:gd name="T25" fmla="*/ 494 h 575"/>
                  <a:gd name="T26" fmla="*/ 165 w 501"/>
                  <a:gd name="T27" fmla="*/ 454 h 575"/>
                  <a:gd name="T28" fmla="*/ 164 w 501"/>
                  <a:gd name="T29" fmla="*/ 451 h 575"/>
                  <a:gd name="T30" fmla="*/ 135 w 501"/>
                  <a:gd name="T31" fmla="*/ 430 h 575"/>
                  <a:gd name="T32" fmla="*/ 134 w 501"/>
                  <a:gd name="T33" fmla="*/ 428 h 575"/>
                  <a:gd name="T34" fmla="*/ 125 w 501"/>
                  <a:gd name="T35" fmla="*/ 419 h 575"/>
                  <a:gd name="T36" fmla="*/ 97 w 501"/>
                  <a:gd name="T37" fmla="*/ 407 h 575"/>
                  <a:gd name="T38" fmla="*/ 85 w 501"/>
                  <a:gd name="T39" fmla="*/ 394 h 575"/>
                  <a:gd name="T40" fmla="*/ 77 w 501"/>
                  <a:gd name="T41" fmla="*/ 384 h 575"/>
                  <a:gd name="T42" fmla="*/ 63 w 501"/>
                  <a:gd name="T43" fmla="*/ 368 h 575"/>
                  <a:gd name="T44" fmla="*/ 49 w 501"/>
                  <a:gd name="T45" fmla="*/ 353 h 575"/>
                  <a:gd name="T46" fmla="*/ 40 w 501"/>
                  <a:gd name="T47" fmla="*/ 338 h 575"/>
                  <a:gd name="T48" fmla="*/ 25 w 501"/>
                  <a:gd name="T49" fmla="*/ 323 h 575"/>
                  <a:gd name="T50" fmla="*/ 29 w 501"/>
                  <a:gd name="T51" fmla="*/ 315 h 575"/>
                  <a:gd name="T52" fmla="*/ 21 w 501"/>
                  <a:gd name="T53" fmla="*/ 247 h 575"/>
                  <a:gd name="T54" fmla="*/ 23 w 501"/>
                  <a:gd name="T55" fmla="*/ 221 h 575"/>
                  <a:gd name="T56" fmla="*/ 26 w 501"/>
                  <a:gd name="T57" fmla="*/ 191 h 575"/>
                  <a:gd name="T58" fmla="*/ 56 w 501"/>
                  <a:gd name="T59" fmla="*/ 133 h 575"/>
                  <a:gd name="T60" fmla="*/ 74 w 501"/>
                  <a:gd name="T61" fmla="*/ 107 h 575"/>
                  <a:gd name="T62" fmla="*/ 84 w 501"/>
                  <a:gd name="T63" fmla="*/ 99 h 575"/>
                  <a:gd name="T64" fmla="*/ 90 w 501"/>
                  <a:gd name="T65" fmla="*/ 91 h 575"/>
                  <a:gd name="T66" fmla="*/ 110 w 501"/>
                  <a:gd name="T67" fmla="*/ 80 h 575"/>
                  <a:gd name="T68" fmla="*/ 129 w 501"/>
                  <a:gd name="T69" fmla="*/ 65 h 575"/>
                  <a:gd name="T70" fmla="*/ 182 w 501"/>
                  <a:gd name="T71" fmla="*/ 36 h 575"/>
                  <a:gd name="T72" fmla="*/ 211 w 501"/>
                  <a:gd name="T73" fmla="*/ 29 h 575"/>
                  <a:gd name="T74" fmla="*/ 253 w 501"/>
                  <a:gd name="T75" fmla="*/ 19 h 575"/>
                  <a:gd name="T76" fmla="*/ 281 w 501"/>
                  <a:gd name="T77" fmla="*/ 19 h 575"/>
                  <a:gd name="T78" fmla="*/ 284 w 501"/>
                  <a:gd name="T79" fmla="*/ 19 h 575"/>
                  <a:gd name="T80" fmla="*/ 320 w 501"/>
                  <a:gd name="T81" fmla="*/ 24 h 575"/>
                  <a:gd name="T82" fmla="*/ 369 w 501"/>
                  <a:gd name="T83" fmla="*/ 42 h 575"/>
                  <a:gd name="T84" fmla="*/ 388 w 501"/>
                  <a:gd name="T85" fmla="*/ 53 h 575"/>
                  <a:gd name="T86" fmla="*/ 407 w 501"/>
                  <a:gd name="T87" fmla="*/ 71 h 575"/>
                  <a:gd name="T88" fmla="*/ 435 w 501"/>
                  <a:gd name="T89" fmla="*/ 107 h 575"/>
                  <a:gd name="T90" fmla="*/ 462 w 501"/>
                  <a:gd name="T91" fmla="*/ 154 h 575"/>
                  <a:gd name="T92" fmla="*/ 471 w 501"/>
                  <a:gd name="T93" fmla="*/ 184 h 575"/>
                  <a:gd name="T94" fmla="*/ 464 w 501"/>
                  <a:gd name="T95" fmla="*/ 279 h 575"/>
                  <a:gd name="T96" fmla="*/ 451 w 501"/>
                  <a:gd name="T97" fmla="*/ 307 h 575"/>
                  <a:gd name="T98" fmla="*/ 395 w 501"/>
                  <a:gd name="T99" fmla="*/ 377 h 575"/>
                  <a:gd name="T100" fmla="*/ 368 w 501"/>
                  <a:gd name="T101" fmla="*/ 412 h 575"/>
                  <a:gd name="T102" fmla="*/ 363 w 501"/>
                  <a:gd name="T103" fmla="*/ 573 h 575"/>
                  <a:gd name="T104" fmla="*/ 446 w 501"/>
                  <a:gd name="T105" fmla="*/ 342 h 575"/>
                  <a:gd name="T106" fmla="*/ 463 w 501"/>
                  <a:gd name="T107" fmla="*/ 118 h 5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01" h="575">
                    <a:moveTo>
                      <a:pt x="463" y="118"/>
                    </a:moveTo>
                    <a:cubicBezTo>
                      <a:pt x="439" y="74"/>
                      <a:pt x="402" y="38"/>
                      <a:pt x="355" y="17"/>
                    </a:cubicBezTo>
                    <a:cubicBezTo>
                      <a:pt x="347" y="17"/>
                      <a:pt x="337" y="12"/>
                      <a:pt x="328" y="12"/>
                    </a:cubicBezTo>
                    <a:cubicBezTo>
                      <a:pt x="328" y="11"/>
                      <a:pt x="328" y="11"/>
                      <a:pt x="328" y="11"/>
                    </a:cubicBezTo>
                    <a:cubicBezTo>
                      <a:pt x="320" y="11"/>
                      <a:pt x="319" y="8"/>
                      <a:pt x="310" y="5"/>
                    </a:cubicBezTo>
                    <a:cubicBezTo>
                      <a:pt x="309" y="7"/>
                      <a:pt x="306" y="5"/>
                      <a:pt x="307" y="7"/>
                    </a:cubicBezTo>
                    <a:cubicBezTo>
                      <a:pt x="303" y="8"/>
                      <a:pt x="301" y="3"/>
                      <a:pt x="296" y="4"/>
                    </a:cubicBezTo>
                    <a:cubicBezTo>
                      <a:pt x="296" y="3"/>
                      <a:pt x="296" y="5"/>
                      <a:pt x="295" y="4"/>
                    </a:cubicBezTo>
                    <a:cubicBezTo>
                      <a:pt x="282" y="5"/>
                      <a:pt x="298" y="3"/>
                      <a:pt x="282" y="0"/>
                    </a:cubicBezTo>
                    <a:cubicBezTo>
                      <a:pt x="259" y="0"/>
                      <a:pt x="236" y="5"/>
                      <a:pt x="215" y="9"/>
                    </a:cubicBezTo>
                    <a:cubicBezTo>
                      <a:pt x="216" y="9"/>
                      <a:pt x="217" y="10"/>
                      <a:pt x="215" y="11"/>
                    </a:cubicBezTo>
                    <a:cubicBezTo>
                      <a:pt x="212" y="8"/>
                      <a:pt x="208" y="13"/>
                      <a:pt x="204" y="13"/>
                    </a:cubicBezTo>
                    <a:cubicBezTo>
                      <a:pt x="204" y="12"/>
                      <a:pt x="206" y="12"/>
                      <a:pt x="207" y="11"/>
                    </a:cubicBezTo>
                    <a:cubicBezTo>
                      <a:pt x="197" y="13"/>
                      <a:pt x="190" y="17"/>
                      <a:pt x="181" y="19"/>
                    </a:cubicBezTo>
                    <a:cubicBezTo>
                      <a:pt x="173" y="24"/>
                      <a:pt x="163" y="25"/>
                      <a:pt x="158" y="29"/>
                    </a:cubicBezTo>
                    <a:cubicBezTo>
                      <a:pt x="159" y="27"/>
                      <a:pt x="154" y="30"/>
                      <a:pt x="152" y="30"/>
                    </a:cubicBezTo>
                    <a:cubicBezTo>
                      <a:pt x="148" y="37"/>
                      <a:pt x="136" y="37"/>
                      <a:pt x="131" y="43"/>
                    </a:cubicBezTo>
                    <a:cubicBezTo>
                      <a:pt x="130" y="42"/>
                      <a:pt x="130" y="42"/>
                      <a:pt x="130" y="42"/>
                    </a:cubicBezTo>
                    <a:cubicBezTo>
                      <a:pt x="110" y="54"/>
                      <a:pt x="88" y="68"/>
                      <a:pt x="70" y="87"/>
                    </a:cubicBezTo>
                    <a:cubicBezTo>
                      <a:pt x="59" y="96"/>
                      <a:pt x="48" y="108"/>
                      <a:pt x="39" y="121"/>
                    </a:cubicBezTo>
                    <a:cubicBezTo>
                      <a:pt x="38" y="123"/>
                      <a:pt x="40" y="122"/>
                      <a:pt x="39" y="124"/>
                    </a:cubicBezTo>
                    <a:cubicBezTo>
                      <a:pt x="37" y="127"/>
                      <a:pt x="38" y="123"/>
                      <a:pt x="37" y="124"/>
                    </a:cubicBezTo>
                    <a:cubicBezTo>
                      <a:pt x="34" y="132"/>
                      <a:pt x="28" y="140"/>
                      <a:pt x="23" y="148"/>
                    </a:cubicBezTo>
                    <a:cubicBezTo>
                      <a:pt x="23" y="150"/>
                      <a:pt x="22" y="152"/>
                      <a:pt x="23" y="152"/>
                    </a:cubicBezTo>
                    <a:cubicBezTo>
                      <a:pt x="17" y="161"/>
                      <a:pt x="14" y="176"/>
                      <a:pt x="9" y="185"/>
                    </a:cubicBezTo>
                    <a:cubicBezTo>
                      <a:pt x="14" y="183"/>
                      <a:pt x="10" y="192"/>
                      <a:pt x="10" y="196"/>
                    </a:cubicBezTo>
                    <a:cubicBezTo>
                      <a:pt x="9" y="198"/>
                      <a:pt x="8" y="198"/>
                      <a:pt x="8" y="197"/>
                    </a:cubicBezTo>
                    <a:cubicBezTo>
                      <a:pt x="6" y="205"/>
                      <a:pt x="5" y="209"/>
                      <a:pt x="3" y="219"/>
                    </a:cubicBezTo>
                    <a:cubicBezTo>
                      <a:pt x="2" y="223"/>
                      <a:pt x="4" y="225"/>
                      <a:pt x="3" y="230"/>
                    </a:cubicBezTo>
                    <a:cubicBezTo>
                      <a:pt x="0" y="233"/>
                      <a:pt x="1" y="241"/>
                      <a:pt x="0" y="247"/>
                    </a:cubicBezTo>
                    <a:cubicBezTo>
                      <a:pt x="2" y="245"/>
                      <a:pt x="4" y="252"/>
                      <a:pt x="3" y="257"/>
                    </a:cubicBezTo>
                    <a:cubicBezTo>
                      <a:pt x="0" y="256"/>
                      <a:pt x="0" y="256"/>
                      <a:pt x="0" y="256"/>
                    </a:cubicBezTo>
                    <a:cubicBezTo>
                      <a:pt x="1" y="272"/>
                      <a:pt x="0" y="297"/>
                      <a:pt x="9" y="316"/>
                    </a:cubicBezTo>
                    <a:cubicBezTo>
                      <a:pt x="8" y="318"/>
                      <a:pt x="8" y="318"/>
                      <a:pt x="8" y="318"/>
                    </a:cubicBezTo>
                    <a:cubicBezTo>
                      <a:pt x="17" y="337"/>
                      <a:pt x="25" y="356"/>
                      <a:pt x="39" y="370"/>
                    </a:cubicBezTo>
                    <a:cubicBezTo>
                      <a:pt x="42" y="375"/>
                      <a:pt x="47" y="381"/>
                      <a:pt x="50" y="385"/>
                    </a:cubicBezTo>
                    <a:cubicBezTo>
                      <a:pt x="56" y="390"/>
                      <a:pt x="58" y="391"/>
                      <a:pt x="63" y="393"/>
                    </a:cubicBezTo>
                    <a:cubicBezTo>
                      <a:pt x="65" y="395"/>
                      <a:pt x="65" y="397"/>
                      <a:pt x="65" y="398"/>
                    </a:cubicBezTo>
                    <a:cubicBezTo>
                      <a:pt x="71" y="405"/>
                      <a:pt x="76" y="411"/>
                      <a:pt x="83" y="414"/>
                    </a:cubicBezTo>
                    <a:cubicBezTo>
                      <a:pt x="83" y="415"/>
                      <a:pt x="83" y="415"/>
                      <a:pt x="83" y="415"/>
                    </a:cubicBezTo>
                    <a:cubicBezTo>
                      <a:pt x="89" y="419"/>
                      <a:pt x="98" y="423"/>
                      <a:pt x="104" y="429"/>
                    </a:cubicBezTo>
                    <a:cubicBezTo>
                      <a:pt x="106" y="429"/>
                      <a:pt x="113" y="433"/>
                      <a:pt x="111" y="430"/>
                    </a:cubicBezTo>
                    <a:cubicBezTo>
                      <a:pt x="114" y="431"/>
                      <a:pt x="111" y="433"/>
                      <a:pt x="115" y="433"/>
                    </a:cubicBezTo>
                    <a:cubicBezTo>
                      <a:pt x="111" y="433"/>
                      <a:pt x="111" y="433"/>
                      <a:pt x="111" y="433"/>
                    </a:cubicBezTo>
                    <a:cubicBezTo>
                      <a:pt x="125" y="443"/>
                      <a:pt x="138" y="450"/>
                      <a:pt x="152" y="459"/>
                    </a:cubicBezTo>
                    <a:cubicBezTo>
                      <a:pt x="154" y="464"/>
                      <a:pt x="165" y="469"/>
                      <a:pt x="170" y="476"/>
                    </a:cubicBezTo>
                    <a:cubicBezTo>
                      <a:pt x="175" y="479"/>
                      <a:pt x="180" y="487"/>
                      <a:pt x="185" y="489"/>
                    </a:cubicBezTo>
                    <a:cubicBezTo>
                      <a:pt x="184" y="490"/>
                      <a:pt x="184" y="490"/>
                      <a:pt x="184" y="490"/>
                    </a:cubicBezTo>
                    <a:cubicBezTo>
                      <a:pt x="188" y="495"/>
                      <a:pt x="194" y="503"/>
                      <a:pt x="196" y="512"/>
                    </a:cubicBezTo>
                    <a:cubicBezTo>
                      <a:pt x="198" y="518"/>
                      <a:pt x="200" y="517"/>
                      <a:pt x="202" y="521"/>
                    </a:cubicBezTo>
                    <a:cubicBezTo>
                      <a:pt x="201" y="521"/>
                      <a:pt x="201" y="521"/>
                      <a:pt x="201" y="521"/>
                    </a:cubicBezTo>
                    <a:cubicBezTo>
                      <a:pt x="203" y="525"/>
                      <a:pt x="206" y="526"/>
                      <a:pt x="207" y="528"/>
                    </a:cubicBezTo>
                    <a:cubicBezTo>
                      <a:pt x="207" y="532"/>
                      <a:pt x="208" y="532"/>
                      <a:pt x="208" y="536"/>
                    </a:cubicBezTo>
                    <a:cubicBezTo>
                      <a:pt x="207" y="532"/>
                      <a:pt x="205" y="530"/>
                      <a:pt x="202" y="528"/>
                    </a:cubicBezTo>
                    <a:cubicBezTo>
                      <a:pt x="203" y="534"/>
                      <a:pt x="207" y="539"/>
                      <a:pt x="206" y="543"/>
                    </a:cubicBezTo>
                    <a:cubicBezTo>
                      <a:pt x="207" y="547"/>
                      <a:pt x="207" y="551"/>
                      <a:pt x="209" y="551"/>
                    </a:cubicBezTo>
                    <a:cubicBezTo>
                      <a:pt x="209" y="552"/>
                      <a:pt x="208" y="555"/>
                      <a:pt x="207" y="552"/>
                    </a:cubicBezTo>
                    <a:cubicBezTo>
                      <a:pt x="208" y="556"/>
                      <a:pt x="208" y="558"/>
                      <a:pt x="209" y="560"/>
                    </a:cubicBezTo>
                    <a:cubicBezTo>
                      <a:pt x="209" y="560"/>
                      <a:pt x="209" y="559"/>
                      <a:pt x="209" y="558"/>
                    </a:cubicBezTo>
                    <a:cubicBezTo>
                      <a:pt x="211" y="560"/>
                      <a:pt x="211" y="563"/>
                      <a:pt x="213" y="562"/>
                    </a:cubicBezTo>
                    <a:cubicBezTo>
                      <a:pt x="212" y="561"/>
                      <a:pt x="212" y="560"/>
                      <a:pt x="212" y="558"/>
                    </a:cubicBezTo>
                    <a:cubicBezTo>
                      <a:pt x="213" y="559"/>
                      <a:pt x="214" y="565"/>
                      <a:pt x="213" y="567"/>
                    </a:cubicBezTo>
                    <a:cubicBezTo>
                      <a:pt x="212" y="569"/>
                      <a:pt x="210" y="563"/>
                      <a:pt x="210" y="566"/>
                    </a:cubicBezTo>
                    <a:cubicBezTo>
                      <a:pt x="213" y="575"/>
                      <a:pt x="213" y="575"/>
                      <a:pt x="213" y="575"/>
                    </a:cubicBezTo>
                    <a:cubicBezTo>
                      <a:pt x="213" y="573"/>
                      <a:pt x="214" y="570"/>
                      <a:pt x="215" y="571"/>
                    </a:cubicBezTo>
                    <a:cubicBezTo>
                      <a:pt x="214" y="567"/>
                      <a:pt x="214" y="567"/>
                      <a:pt x="214" y="567"/>
                    </a:cubicBezTo>
                    <a:cubicBezTo>
                      <a:pt x="215" y="567"/>
                      <a:pt x="215" y="567"/>
                      <a:pt x="215" y="567"/>
                    </a:cubicBezTo>
                    <a:cubicBezTo>
                      <a:pt x="214" y="560"/>
                      <a:pt x="215" y="555"/>
                      <a:pt x="214" y="548"/>
                    </a:cubicBezTo>
                    <a:cubicBezTo>
                      <a:pt x="212" y="551"/>
                      <a:pt x="212" y="551"/>
                      <a:pt x="212" y="551"/>
                    </a:cubicBezTo>
                    <a:cubicBezTo>
                      <a:pt x="212" y="547"/>
                      <a:pt x="209" y="543"/>
                      <a:pt x="210" y="539"/>
                    </a:cubicBezTo>
                    <a:cubicBezTo>
                      <a:pt x="211" y="541"/>
                      <a:pt x="211" y="539"/>
                      <a:pt x="212" y="539"/>
                    </a:cubicBezTo>
                    <a:cubicBezTo>
                      <a:pt x="212" y="538"/>
                      <a:pt x="211" y="537"/>
                      <a:pt x="211" y="536"/>
                    </a:cubicBezTo>
                    <a:cubicBezTo>
                      <a:pt x="214" y="538"/>
                      <a:pt x="214" y="538"/>
                      <a:pt x="214" y="538"/>
                    </a:cubicBezTo>
                    <a:cubicBezTo>
                      <a:pt x="210" y="536"/>
                      <a:pt x="210" y="526"/>
                      <a:pt x="210" y="525"/>
                    </a:cubicBezTo>
                    <a:cubicBezTo>
                      <a:pt x="210" y="525"/>
                      <a:pt x="210" y="525"/>
                      <a:pt x="210" y="525"/>
                    </a:cubicBezTo>
                    <a:cubicBezTo>
                      <a:pt x="209" y="519"/>
                      <a:pt x="209" y="527"/>
                      <a:pt x="208" y="523"/>
                    </a:cubicBezTo>
                    <a:cubicBezTo>
                      <a:pt x="207" y="519"/>
                      <a:pt x="210" y="520"/>
                      <a:pt x="210" y="517"/>
                    </a:cubicBezTo>
                    <a:cubicBezTo>
                      <a:pt x="207" y="511"/>
                      <a:pt x="202" y="501"/>
                      <a:pt x="199" y="494"/>
                    </a:cubicBezTo>
                    <a:cubicBezTo>
                      <a:pt x="196" y="489"/>
                      <a:pt x="191" y="484"/>
                      <a:pt x="186" y="481"/>
                    </a:cubicBezTo>
                    <a:cubicBezTo>
                      <a:pt x="183" y="477"/>
                      <a:pt x="189" y="480"/>
                      <a:pt x="184" y="476"/>
                    </a:cubicBezTo>
                    <a:cubicBezTo>
                      <a:pt x="186" y="476"/>
                      <a:pt x="186" y="475"/>
                      <a:pt x="186" y="474"/>
                    </a:cubicBezTo>
                    <a:cubicBezTo>
                      <a:pt x="185" y="474"/>
                      <a:pt x="179" y="467"/>
                      <a:pt x="181" y="471"/>
                    </a:cubicBezTo>
                    <a:cubicBezTo>
                      <a:pt x="176" y="466"/>
                      <a:pt x="169" y="460"/>
                      <a:pt x="163" y="455"/>
                    </a:cubicBezTo>
                    <a:cubicBezTo>
                      <a:pt x="165" y="457"/>
                      <a:pt x="167" y="456"/>
                      <a:pt x="165" y="454"/>
                    </a:cubicBezTo>
                    <a:cubicBezTo>
                      <a:pt x="162" y="453"/>
                      <a:pt x="156" y="450"/>
                      <a:pt x="151" y="445"/>
                    </a:cubicBezTo>
                    <a:cubicBezTo>
                      <a:pt x="150" y="447"/>
                      <a:pt x="152" y="448"/>
                      <a:pt x="150" y="449"/>
                    </a:cubicBezTo>
                    <a:cubicBezTo>
                      <a:pt x="149" y="449"/>
                      <a:pt x="147" y="449"/>
                      <a:pt x="146" y="447"/>
                    </a:cubicBezTo>
                    <a:cubicBezTo>
                      <a:pt x="147" y="445"/>
                      <a:pt x="148" y="443"/>
                      <a:pt x="144" y="440"/>
                    </a:cubicBezTo>
                    <a:cubicBezTo>
                      <a:pt x="146" y="438"/>
                      <a:pt x="152" y="446"/>
                      <a:pt x="151" y="442"/>
                    </a:cubicBezTo>
                    <a:cubicBezTo>
                      <a:pt x="154" y="442"/>
                      <a:pt x="163" y="448"/>
                      <a:pt x="164" y="451"/>
                    </a:cubicBezTo>
                    <a:cubicBezTo>
                      <a:pt x="170" y="452"/>
                      <a:pt x="161" y="448"/>
                      <a:pt x="163" y="447"/>
                    </a:cubicBezTo>
                    <a:cubicBezTo>
                      <a:pt x="159" y="444"/>
                      <a:pt x="157" y="444"/>
                      <a:pt x="151" y="440"/>
                    </a:cubicBezTo>
                    <a:cubicBezTo>
                      <a:pt x="150" y="440"/>
                      <a:pt x="152" y="442"/>
                      <a:pt x="148" y="441"/>
                    </a:cubicBezTo>
                    <a:cubicBezTo>
                      <a:pt x="142" y="439"/>
                      <a:pt x="143" y="435"/>
                      <a:pt x="141" y="434"/>
                    </a:cubicBezTo>
                    <a:cubicBezTo>
                      <a:pt x="144" y="435"/>
                      <a:pt x="144" y="435"/>
                      <a:pt x="144" y="435"/>
                    </a:cubicBezTo>
                    <a:cubicBezTo>
                      <a:pt x="141" y="432"/>
                      <a:pt x="139" y="432"/>
                      <a:pt x="135" y="430"/>
                    </a:cubicBezTo>
                    <a:cubicBezTo>
                      <a:pt x="136" y="426"/>
                      <a:pt x="142" y="434"/>
                      <a:pt x="144" y="433"/>
                    </a:cubicBezTo>
                    <a:cubicBezTo>
                      <a:pt x="143" y="429"/>
                      <a:pt x="143" y="429"/>
                      <a:pt x="143" y="429"/>
                    </a:cubicBezTo>
                    <a:cubicBezTo>
                      <a:pt x="137" y="425"/>
                      <a:pt x="140" y="430"/>
                      <a:pt x="134" y="425"/>
                    </a:cubicBezTo>
                    <a:cubicBezTo>
                      <a:pt x="135" y="425"/>
                      <a:pt x="135" y="425"/>
                      <a:pt x="135" y="425"/>
                    </a:cubicBezTo>
                    <a:cubicBezTo>
                      <a:pt x="131" y="423"/>
                      <a:pt x="131" y="423"/>
                      <a:pt x="131" y="423"/>
                    </a:cubicBezTo>
                    <a:cubicBezTo>
                      <a:pt x="131" y="424"/>
                      <a:pt x="130" y="426"/>
                      <a:pt x="134" y="428"/>
                    </a:cubicBezTo>
                    <a:cubicBezTo>
                      <a:pt x="130" y="429"/>
                      <a:pt x="131" y="427"/>
                      <a:pt x="125" y="424"/>
                    </a:cubicBezTo>
                    <a:cubicBezTo>
                      <a:pt x="122" y="424"/>
                      <a:pt x="127" y="425"/>
                      <a:pt x="126" y="427"/>
                    </a:cubicBezTo>
                    <a:cubicBezTo>
                      <a:pt x="126" y="428"/>
                      <a:pt x="123" y="426"/>
                      <a:pt x="120" y="425"/>
                    </a:cubicBezTo>
                    <a:cubicBezTo>
                      <a:pt x="116" y="422"/>
                      <a:pt x="119" y="421"/>
                      <a:pt x="118" y="419"/>
                    </a:cubicBezTo>
                    <a:cubicBezTo>
                      <a:pt x="119" y="420"/>
                      <a:pt x="122" y="422"/>
                      <a:pt x="121" y="422"/>
                    </a:cubicBezTo>
                    <a:cubicBezTo>
                      <a:pt x="127" y="424"/>
                      <a:pt x="121" y="418"/>
                      <a:pt x="125" y="419"/>
                    </a:cubicBezTo>
                    <a:cubicBezTo>
                      <a:pt x="122" y="415"/>
                      <a:pt x="121" y="417"/>
                      <a:pt x="118" y="416"/>
                    </a:cubicBezTo>
                    <a:cubicBezTo>
                      <a:pt x="119" y="417"/>
                      <a:pt x="117" y="418"/>
                      <a:pt x="117" y="419"/>
                    </a:cubicBezTo>
                    <a:cubicBezTo>
                      <a:pt x="108" y="418"/>
                      <a:pt x="115" y="413"/>
                      <a:pt x="108" y="409"/>
                    </a:cubicBezTo>
                    <a:cubicBezTo>
                      <a:pt x="108" y="413"/>
                      <a:pt x="98" y="407"/>
                      <a:pt x="100" y="413"/>
                    </a:cubicBezTo>
                    <a:cubicBezTo>
                      <a:pt x="98" y="412"/>
                      <a:pt x="96" y="411"/>
                      <a:pt x="95" y="410"/>
                    </a:cubicBezTo>
                    <a:cubicBezTo>
                      <a:pt x="98" y="409"/>
                      <a:pt x="93" y="407"/>
                      <a:pt x="97" y="407"/>
                    </a:cubicBezTo>
                    <a:cubicBezTo>
                      <a:pt x="95" y="405"/>
                      <a:pt x="95" y="405"/>
                      <a:pt x="95" y="405"/>
                    </a:cubicBezTo>
                    <a:cubicBezTo>
                      <a:pt x="100" y="406"/>
                      <a:pt x="100" y="406"/>
                      <a:pt x="100" y="406"/>
                    </a:cubicBezTo>
                    <a:cubicBezTo>
                      <a:pt x="98" y="403"/>
                      <a:pt x="95" y="399"/>
                      <a:pt x="94" y="397"/>
                    </a:cubicBezTo>
                    <a:cubicBezTo>
                      <a:pt x="91" y="395"/>
                      <a:pt x="94" y="399"/>
                      <a:pt x="90" y="397"/>
                    </a:cubicBezTo>
                    <a:cubicBezTo>
                      <a:pt x="92" y="397"/>
                      <a:pt x="91" y="394"/>
                      <a:pt x="89" y="393"/>
                    </a:cubicBezTo>
                    <a:cubicBezTo>
                      <a:pt x="92" y="396"/>
                      <a:pt x="87" y="395"/>
                      <a:pt x="85" y="394"/>
                    </a:cubicBezTo>
                    <a:cubicBezTo>
                      <a:pt x="82" y="392"/>
                      <a:pt x="81" y="388"/>
                      <a:pt x="81" y="388"/>
                    </a:cubicBezTo>
                    <a:cubicBezTo>
                      <a:pt x="86" y="389"/>
                      <a:pt x="86" y="389"/>
                      <a:pt x="86" y="389"/>
                    </a:cubicBezTo>
                    <a:cubicBezTo>
                      <a:pt x="82" y="388"/>
                      <a:pt x="85" y="388"/>
                      <a:pt x="82" y="386"/>
                    </a:cubicBezTo>
                    <a:cubicBezTo>
                      <a:pt x="81" y="386"/>
                      <a:pt x="78" y="386"/>
                      <a:pt x="77" y="387"/>
                    </a:cubicBezTo>
                    <a:cubicBezTo>
                      <a:pt x="75" y="385"/>
                      <a:pt x="74" y="383"/>
                      <a:pt x="73" y="383"/>
                    </a:cubicBezTo>
                    <a:cubicBezTo>
                      <a:pt x="77" y="384"/>
                      <a:pt x="77" y="384"/>
                      <a:pt x="77" y="384"/>
                    </a:cubicBezTo>
                    <a:cubicBezTo>
                      <a:pt x="73" y="381"/>
                      <a:pt x="79" y="381"/>
                      <a:pt x="74" y="378"/>
                    </a:cubicBezTo>
                    <a:cubicBezTo>
                      <a:pt x="72" y="378"/>
                      <a:pt x="72" y="378"/>
                      <a:pt x="72" y="378"/>
                    </a:cubicBezTo>
                    <a:cubicBezTo>
                      <a:pt x="72" y="377"/>
                      <a:pt x="72" y="376"/>
                      <a:pt x="73" y="377"/>
                    </a:cubicBezTo>
                    <a:cubicBezTo>
                      <a:pt x="71" y="377"/>
                      <a:pt x="69" y="375"/>
                      <a:pt x="68" y="374"/>
                    </a:cubicBezTo>
                    <a:cubicBezTo>
                      <a:pt x="69" y="373"/>
                      <a:pt x="69" y="373"/>
                      <a:pt x="69" y="373"/>
                    </a:cubicBezTo>
                    <a:cubicBezTo>
                      <a:pt x="67" y="372"/>
                      <a:pt x="63" y="371"/>
                      <a:pt x="63" y="368"/>
                    </a:cubicBezTo>
                    <a:cubicBezTo>
                      <a:pt x="62" y="371"/>
                      <a:pt x="65" y="370"/>
                      <a:pt x="66" y="373"/>
                    </a:cubicBezTo>
                    <a:cubicBezTo>
                      <a:pt x="66" y="377"/>
                      <a:pt x="62" y="372"/>
                      <a:pt x="62" y="371"/>
                    </a:cubicBezTo>
                    <a:cubicBezTo>
                      <a:pt x="64" y="370"/>
                      <a:pt x="58" y="367"/>
                      <a:pt x="56" y="364"/>
                    </a:cubicBezTo>
                    <a:cubicBezTo>
                      <a:pt x="56" y="363"/>
                      <a:pt x="55" y="361"/>
                      <a:pt x="55" y="360"/>
                    </a:cubicBezTo>
                    <a:cubicBezTo>
                      <a:pt x="53" y="360"/>
                      <a:pt x="53" y="360"/>
                      <a:pt x="53" y="360"/>
                    </a:cubicBezTo>
                    <a:cubicBezTo>
                      <a:pt x="56" y="357"/>
                      <a:pt x="49" y="356"/>
                      <a:pt x="49" y="353"/>
                    </a:cubicBezTo>
                    <a:cubicBezTo>
                      <a:pt x="50" y="354"/>
                      <a:pt x="51" y="353"/>
                      <a:pt x="51" y="351"/>
                    </a:cubicBezTo>
                    <a:cubicBezTo>
                      <a:pt x="50" y="355"/>
                      <a:pt x="45" y="349"/>
                      <a:pt x="44" y="350"/>
                    </a:cubicBezTo>
                    <a:cubicBezTo>
                      <a:pt x="42" y="345"/>
                      <a:pt x="48" y="349"/>
                      <a:pt x="48" y="347"/>
                    </a:cubicBezTo>
                    <a:cubicBezTo>
                      <a:pt x="45" y="346"/>
                      <a:pt x="46" y="341"/>
                      <a:pt x="43" y="341"/>
                    </a:cubicBezTo>
                    <a:cubicBezTo>
                      <a:pt x="44" y="345"/>
                      <a:pt x="41" y="341"/>
                      <a:pt x="40" y="341"/>
                    </a:cubicBezTo>
                    <a:cubicBezTo>
                      <a:pt x="38" y="337"/>
                      <a:pt x="41" y="341"/>
                      <a:pt x="40" y="338"/>
                    </a:cubicBezTo>
                    <a:cubicBezTo>
                      <a:pt x="39" y="336"/>
                      <a:pt x="36" y="335"/>
                      <a:pt x="37" y="338"/>
                    </a:cubicBezTo>
                    <a:cubicBezTo>
                      <a:pt x="36" y="335"/>
                      <a:pt x="32" y="333"/>
                      <a:pt x="32" y="330"/>
                    </a:cubicBezTo>
                    <a:cubicBezTo>
                      <a:pt x="33" y="328"/>
                      <a:pt x="36" y="335"/>
                      <a:pt x="36" y="333"/>
                    </a:cubicBezTo>
                    <a:cubicBezTo>
                      <a:pt x="32" y="326"/>
                      <a:pt x="30" y="331"/>
                      <a:pt x="27" y="325"/>
                    </a:cubicBezTo>
                    <a:cubicBezTo>
                      <a:pt x="27" y="328"/>
                      <a:pt x="24" y="327"/>
                      <a:pt x="22" y="324"/>
                    </a:cubicBezTo>
                    <a:cubicBezTo>
                      <a:pt x="19" y="317"/>
                      <a:pt x="24" y="327"/>
                      <a:pt x="25" y="323"/>
                    </a:cubicBezTo>
                    <a:cubicBezTo>
                      <a:pt x="23" y="321"/>
                      <a:pt x="23" y="321"/>
                      <a:pt x="23" y="321"/>
                    </a:cubicBezTo>
                    <a:cubicBezTo>
                      <a:pt x="25" y="316"/>
                      <a:pt x="31" y="327"/>
                      <a:pt x="32" y="322"/>
                    </a:cubicBezTo>
                    <a:cubicBezTo>
                      <a:pt x="30" y="320"/>
                      <a:pt x="30" y="320"/>
                      <a:pt x="30" y="320"/>
                    </a:cubicBezTo>
                    <a:cubicBezTo>
                      <a:pt x="31" y="320"/>
                      <a:pt x="32" y="321"/>
                      <a:pt x="33" y="319"/>
                    </a:cubicBezTo>
                    <a:cubicBezTo>
                      <a:pt x="30" y="319"/>
                      <a:pt x="30" y="313"/>
                      <a:pt x="29" y="312"/>
                    </a:cubicBezTo>
                    <a:cubicBezTo>
                      <a:pt x="27" y="312"/>
                      <a:pt x="30" y="315"/>
                      <a:pt x="29" y="315"/>
                    </a:cubicBezTo>
                    <a:cubicBezTo>
                      <a:pt x="27" y="312"/>
                      <a:pt x="24" y="311"/>
                      <a:pt x="24" y="306"/>
                    </a:cubicBezTo>
                    <a:cubicBezTo>
                      <a:pt x="26" y="308"/>
                      <a:pt x="26" y="304"/>
                      <a:pt x="27" y="305"/>
                    </a:cubicBezTo>
                    <a:cubicBezTo>
                      <a:pt x="27" y="303"/>
                      <a:pt x="25" y="305"/>
                      <a:pt x="25" y="301"/>
                    </a:cubicBezTo>
                    <a:cubicBezTo>
                      <a:pt x="26" y="301"/>
                      <a:pt x="26" y="301"/>
                      <a:pt x="26" y="301"/>
                    </a:cubicBezTo>
                    <a:cubicBezTo>
                      <a:pt x="23" y="289"/>
                      <a:pt x="22" y="272"/>
                      <a:pt x="18" y="260"/>
                    </a:cubicBezTo>
                    <a:cubicBezTo>
                      <a:pt x="20" y="258"/>
                      <a:pt x="20" y="254"/>
                      <a:pt x="21" y="247"/>
                    </a:cubicBezTo>
                    <a:cubicBezTo>
                      <a:pt x="21" y="250"/>
                      <a:pt x="19" y="247"/>
                      <a:pt x="19" y="246"/>
                    </a:cubicBezTo>
                    <a:cubicBezTo>
                      <a:pt x="21" y="242"/>
                      <a:pt x="21" y="242"/>
                      <a:pt x="21" y="242"/>
                    </a:cubicBezTo>
                    <a:cubicBezTo>
                      <a:pt x="23" y="239"/>
                      <a:pt x="22" y="233"/>
                      <a:pt x="21" y="230"/>
                    </a:cubicBezTo>
                    <a:cubicBezTo>
                      <a:pt x="22" y="229"/>
                      <a:pt x="22" y="229"/>
                      <a:pt x="23" y="229"/>
                    </a:cubicBezTo>
                    <a:cubicBezTo>
                      <a:pt x="24" y="225"/>
                      <a:pt x="22" y="225"/>
                      <a:pt x="22" y="224"/>
                    </a:cubicBezTo>
                    <a:cubicBezTo>
                      <a:pt x="23" y="221"/>
                      <a:pt x="23" y="221"/>
                      <a:pt x="23" y="221"/>
                    </a:cubicBezTo>
                    <a:cubicBezTo>
                      <a:pt x="22" y="221"/>
                      <a:pt x="22" y="221"/>
                      <a:pt x="22" y="221"/>
                    </a:cubicBezTo>
                    <a:cubicBezTo>
                      <a:pt x="22" y="217"/>
                      <a:pt x="23" y="213"/>
                      <a:pt x="25" y="213"/>
                    </a:cubicBezTo>
                    <a:cubicBezTo>
                      <a:pt x="25" y="212"/>
                      <a:pt x="25" y="211"/>
                      <a:pt x="24" y="212"/>
                    </a:cubicBezTo>
                    <a:cubicBezTo>
                      <a:pt x="26" y="209"/>
                      <a:pt x="28" y="200"/>
                      <a:pt x="29" y="193"/>
                    </a:cubicBezTo>
                    <a:cubicBezTo>
                      <a:pt x="28" y="196"/>
                      <a:pt x="27" y="196"/>
                      <a:pt x="26" y="196"/>
                    </a:cubicBezTo>
                    <a:cubicBezTo>
                      <a:pt x="24" y="194"/>
                      <a:pt x="27" y="194"/>
                      <a:pt x="26" y="191"/>
                    </a:cubicBezTo>
                    <a:cubicBezTo>
                      <a:pt x="27" y="192"/>
                      <a:pt x="28" y="189"/>
                      <a:pt x="28" y="192"/>
                    </a:cubicBezTo>
                    <a:cubicBezTo>
                      <a:pt x="33" y="185"/>
                      <a:pt x="36" y="173"/>
                      <a:pt x="40" y="164"/>
                    </a:cubicBezTo>
                    <a:cubicBezTo>
                      <a:pt x="40" y="162"/>
                      <a:pt x="40" y="162"/>
                      <a:pt x="39" y="161"/>
                    </a:cubicBezTo>
                    <a:cubicBezTo>
                      <a:pt x="45" y="156"/>
                      <a:pt x="47" y="148"/>
                      <a:pt x="51" y="142"/>
                    </a:cubicBezTo>
                    <a:cubicBezTo>
                      <a:pt x="49" y="143"/>
                      <a:pt x="48" y="139"/>
                      <a:pt x="50" y="136"/>
                    </a:cubicBezTo>
                    <a:cubicBezTo>
                      <a:pt x="51" y="131"/>
                      <a:pt x="53" y="136"/>
                      <a:pt x="56" y="133"/>
                    </a:cubicBezTo>
                    <a:cubicBezTo>
                      <a:pt x="57" y="131"/>
                      <a:pt x="59" y="128"/>
                      <a:pt x="60" y="127"/>
                    </a:cubicBezTo>
                    <a:cubicBezTo>
                      <a:pt x="60" y="127"/>
                      <a:pt x="60" y="127"/>
                      <a:pt x="60" y="127"/>
                    </a:cubicBezTo>
                    <a:cubicBezTo>
                      <a:pt x="61" y="125"/>
                      <a:pt x="63" y="121"/>
                      <a:pt x="65" y="120"/>
                    </a:cubicBezTo>
                    <a:cubicBezTo>
                      <a:pt x="65" y="120"/>
                      <a:pt x="65" y="120"/>
                      <a:pt x="65" y="120"/>
                    </a:cubicBezTo>
                    <a:cubicBezTo>
                      <a:pt x="67" y="118"/>
                      <a:pt x="69" y="117"/>
                      <a:pt x="71" y="115"/>
                    </a:cubicBezTo>
                    <a:cubicBezTo>
                      <a:pt x="70" y="113"/>
                      <a:pt x="75" y="109"/>
                      <a:pt x="74" y="107"/>
                    </a:cubicBezTo>
                    <a:cubicBezTo>
                      <a:pt x="75" y="107"/>
                      <a:pt x="74" y="107"/>
                      <a:pt x="75" y="107"/>
                    </a:cubicBezTo>
                    <a:cubicBezTo>
                      <a:pt x="74" y="106"/>
                      <a:pt x="74" y="106"/>
                      <a:pt x="74" y="106"/>
                    </a:cubicBezTo>
                    <a:cubicBezTo>
                      <a:pt x="78" y="103"/>
                      <a:pt x="78" y="103"/>
                      <a:pt x="78" y="103"/>
                    </a:cubicBezTo>
                    <a:cubicBezTo>
                      <a:pt x="78" y="104"/>
                      <a:pt x="78" y="105"/>
                      <a:pt x="78" y="106"/>
                    </a:cubicBezTo>
                    <a:cubicBezTo>
                      <a:pt x="82" y="103"/>
                      <a:pt x="78" y="104"/>
                      <a:pt x="79" y="101"/>
                    </a:cubicBezTo>
                    <a:cubicBezTo>
                      <a:pt x="81" y="98"/>
                      <a:pt x="82" y="99"/>
                      <a:pt x="84" y="99"/>
                    </a:cubicBezTo>
                    <a:cubicBezTo>
                      <a:pt x="84" y="100"/>
                      <a:pt x="82" y="100"/>
                      <a:pt x="81" y="101"/>
                    </a:cubicBezTo>
                    <a:cubicBezTo>
                      <a:pt x="81" y="103"/>
                      <a:pt x="83" y="100"/>
                      <a:pt x="84" y="101"/>
                    </a:cubicBezTo>
                    <a:cubicBezTo>
                      <a:pt x="85" y="100"/>
                      <a:pt x="84" y="98"/>
                      <a:pt x="86" y="97"/>
                    </a:cubicBezTo>
                    <a:cubicBezTo>
                      <a:pt x="88" y="96"/>
                      <a:pt x="92" y="92"/>
                      <a:pt x="92" y="93"/>
                    </a:cubicBezTo>
                    <a:cubicBezTo>
                      <a:pt x="93" y="91"/>
                      <a:pt x="95" y="90"/>
                      <a:pt x="96" y="88"/>
                    </a:cubicBezTo>
                    <a:cubicBezTo>
                      <a:pt x="94" y="89"/>
                      <a:pt x="91" y="91"/>
                      <a:pt x="90" y="91"/>
                    </a:cubicBezTo>
                    <a:cubicBezTo>
                      <a:pt x="91" y="90"/>
                      <a:pt x="94" y="87"/>
                      <a:pt x="94" y="87"/>
                    </a:cubicBezTo>
                    <a:cubicBezTo>
                      <a:pt x="94" y="88"/>
                      <a:pt x="94" y="88"/>
                      <a:pt x="94" y="88"/>
                    </a:cubicBezTo>
                    <a:cubicBezTo>
                      <a:pt x="94" y="87"/>
                      <a:pt x="99" y="84"/>
                      <a:pt x="96" y="85"/>
                    </a:cubicBezTo>
                    <a:cubicBezTo>
                      <a:pt x="100" y="84"/>
                      <a:pt x="100" y="84"/>
                      <a:pt x="100" y="84"/>
                    </a:cubicBezTo>
                    <a:cubicBezTo>
                      <a:pt x="100" y="82"/>
                      <a:pt x="103" y="80"/>
                      <a:pt x="105" y="78"/>
                    </a:cubicBezTo>
                    <a:cubicBezTo>
                      <a:pt x="106" y="80"/>
                      <a:pt x="106" y="82"/>
                      <a:pt x="110" y="80"/>
                    </a:cubicBezTo>
                    <a:cubicBezTo>
                      <a:pt x="113" y="76"/>
                      <a:pt x="113" y="76"/>
                      <a:pt x="113" y="76"/>
                    </a:cubicBezTo>
                    <a:cubicBezTo>
                      <a:pt x="115" y="74"/>
                      <a:pt x="116" y="74"/>
                      <a:pt x="116" y="75"/>
                    </a:cubicBezTo>
                    <a:cubicBezTo>
                      <a:pt x="124" y="71"/>
                      <a:pt x="121" y="66"/>
                      <a:pt x="128" y="64"/>
                    </a:cubicBezTo>
                    <a:cubicBezTo>
                      <a:pt x="126" y="67"/>
                      <a:pt x="129" y="66"/>
                      <a:pt x="132" y="65"/>
                    </a:cubicBezTo>
                    <a:cubicBezTo>
                      <a:pt x="131" y="65"/>
                      <a:pt x="131" y="64"/>
                      <a:pt x="132" y="63"/>
                    </a:cubicBezTo>
                    <a:cubicBezTo>
                      <a:pt x="131" y="63"/>
                      <a:pt x="132" y="65"/>
                      <a:pt x="129" y="65"/>
                    </a:cubicBezTo>
                    <a:cubicBezTo>
                      <a:pt x="128" y="65"/>
                      <a:pt x="131" y="63"/>
                      <a:pt x="132" y="62"/>
                    </a:cubicBezTo>
                    <a:cubicBezTo>
                      <a:pt x="139" y="63"/>
                      <a:pt x="150" y="53"/>
                      <a:pt x="160" y="50"/>
                    </a:cubicBezTo>
                    <a:cubicBezTo>
                      <a:pt x="158" y="48"/>
                      <a:pt x="163" y="48"/>
                      <a:pt x="164" y="46"/>
                    </a:cubicBezTo>
                    <a:cubicBezTo>
                      <a:pt x="165" y="49"/>
                      <a:pt x="169" y="43"/>
                      <a:pt x="172" y="44"/>
                    </a:cubicBezTo>
                    <a:cubicBezTo>
                      <a:pt x="170" y="42"/>
                      <a:pt x="170" y="42"/>
                      <a:pt x="170" y="42"/>
                    </a:cubicBezTo>
                    <a:cubicBezTo>
                      <a:pt x="176" y="41"/>
                      <a:pt x="177" y="34"/>
                      <a:pt x="182" y="36"/>
                    </a:cubicBezTo>
                    <a:cubicBezTo>
                      <a:pt x="185" y="35"/>
                      <a:pt x="182" y="38"/>
                      <a:pt x="181" y="39"/>
                    </a:cubicBezTo>
                    <a:cubicBezTo>
                      <a:pt x="186" y="40"/>
                      <a:pt x="191" y="32"/>
                      <a:pt x="196" y="34"/>
                    </a:cubicBezTo>
                    <a:cubicBezTo>
                      <a:pt x="196" y="33"/>
                      <a:pt x="194" y="32"/>
                      <a:pt x="197" y="30"/>
                    </a:cubicBezTo>
                    <a:cubicBezTo>
                      <a:pt x="201" y="30"/>
                      <a:pt x="207" y="29"/>
                      <a:pt x="207" y="29"/>
                    </a:cubicBezTo>
                    <a:cubicBezTo>
                      <a:pt x="209" y="28"/>
                      <a:pt x="210" y="27"/>
                      <a:pt x="213" y="27"/>
                    </a:cubicBezTo>
                    <a:cubicBezTo>
                      <a:pt x="213" y="28"/>
                      <a:pt x="212" y="28"/>
                      <a:pt x="211" y="29"/>
                    </a:cubicBezTo>
                    <a:cubicBezTo>
                      <a:pt x="215" y="28"/>
                      <a:pt x="219" y="26"/>
                      <a:pt x="222" y="24"/>
                    </a:cubicBezTo>
                    <a:cubicBezTo>
                      <a:pt x="225" y="26"/>
                      <a:pt x="233" y="23"/>
                      <a:pt x="238" y="23"/>
                    </a:cubicBezTo>
                    <a:cubicBezTo>
                      <a:pt x="241" y="20"/>
                      <a:pt x="247" y="23"/>
                      <a:pt x="247" y="20"/>
                    </a:cubicBezTo>
                    <a:cubicBezTo>
                      <a:pt x="247" y="20"/>
                      <a:pt x="247" y="20"/>
                      <a:pt x="248" y="21"/>
                    </a:cubicBezTo>
                    <a:cubicBezTo>
                      <a:pt x="249" y="19"/>
                      <a:pt x="251" y="17"/>
                      <a:pt x="253" y="17"/>
                    </a:cubicBezTo>
                    <a:cubicBezTo>
                      <a:pt x="253" y="19"/>
                      <a:pt x="253" y="19"/>
                      <a:pt x="253" y="19"/>
                    </a:cubicBezTo>
                    <a:cubicBezTo>
                      <a:pt x="252" y="22"/>
                      <a:pt x="260" y="19"/>
                      <a:pt x="261" y="20"/>
                    </a:cubicBezTo>
                    <a:cubicBezTo>
                      <a:pt x="258" y="19"/>
                      <a:pt x="263" y="20"/>
                      <a:pt x="263" y="18"/>
                    </a:cubicBezTo>
                    <a:cubicBezTo>
                      <a:pt x="266" y="18"/>
                      <a:pt x="266" y="18"/>
                      <a:pt x="266" y="18"/>
                    </a:cubicBezTo>
                    <a:cubicBezTo>
                      <a:pt x="271" y="17"/>
                      <a:pt x="267" y="17"/>
                      <a:pt x="273" y="16"/>
                    </a:cubicBezTo>
                    <a:cubicBezTo>
                      <a:pt x="276" y="16"/>
                      <a:pt x="274" y="19"/>
                      <a:pt x="273" y="19"/>
                    </a:cubicBezTo>
                    <a:cubicBezTo>
                      <a:pt x="275" y="20"/>
                      <a:pt x="278" y="19"/>
                      <a:pt x="281" y="19"/>
                    </a:cubicBezTo>
                    <a:cubicBezTo>
                      <a:pt x="280" y="18"/>
                      <a:pt x="280" y="18"/>
                      <a:pt x="281" y="18"/>
                    </a:cubicBezTo>
                    <a:cubicBezTo>
                      <a:pt x="281" y="18"/>
                      <a:pt x="281" y="18"/>
                      <a:pt x="281" y="19"/>
                    </a:cubicBezTo>
                    <a:cubicBezTo>
                      <a:pt x="282" y="18"/>
                      <a:pt x="283" y="18"/>
                      <a:pt x="285" y="18"/>
                    </a:cubicBezTo>
                    <a:cubicBezTo>
                      <a:pt x="285" y="19"/>
                      <a:pt x="285" y="19"/>
                      <a:pt x="285" y="19"/>
                    </a:cubicBezTo>
                    <a:cubicBezTo>
                      <a:pt x="283" y="19"/>
                      <a:pt x="282" y="19"/>
                      <a:pt x="281" y="19"/>
                    </a:cubicBezTo>
                    <a:cubicBezTo>
                      <a:pt x="282" y="19"/>
                      <a:pt x="283" y="19"/>
                      <a:pt x="284" y="19"/>
                    </a:cubicBezTo>
                    <a:cubicBezTo>
                      <a:pt x="285" y="19"/>
                      <a:pt x="285" y="19"/>
                      <a:pt x="285" y="19"/>
                    </a:cubicBezTo>
                    <a:cubicBezTo>
                      <a:pt x="286" y="19"/>
                      <a:pt x="287" y="19"/>
                      <a:pt x="288" y="20"/>
                    </a:cubicBezTo>
                    <a:cubicBezTo>
                      <a:pt x="287" y="21"/>
                      <a:pt x="287" y="21"/>
                      <a:pt x="287" y="21"/>
                    </a:cubicBezTo>
                    <a:cubicBezTo>
                      <a:pt x="289" y="22"/>
                      <a:pt x="294" y="20"/>
                      <a:pt x="294" y="20"/>
                    </a:cubicBezTo>
                    <a:cubicBezTo>
                      <a:pt x="303" y="22"/>
                      <a:pt x="318" y="23"/>
                      <a:pt x="322" y="24"/>
                    </a:cubicBezTo>
                    <a:cubicBezTo>
                      <a:pt x="319" y="23"/>
                      <a:pt x="318" y="24"/>
                      <a:pt x="320" y="24"/>
                    </a:cubicBezTo>
                    <a:cubicBezTo>
                      <a:pt x="323" y="25"/>
                      <a:pt x="326" y="24"/>
                      <a:pt x="326" y="25"/>
                    </a:cubicBezTo>
                    <a:cubicBezTo>
                      <a:pt x="329" y="25"/>
                      <a:pt x="328" y="27"/>
                      <a:pt x="332" y="28"/>
                    </a:cubicBezTo>
                    <a:cubicBezTo>
                      <a:pt x="332" y="29"/>
                      <a:pt x="333" y="27"/>
                      <a:pt x="332" y="27"/>
                    </a:cubicBezTo>
                    <a:cubicBezTo>
                      <a:pt x="337" y="31"/>
                      <a:pt x="347" y="31"/>
                      <a:pt x="354" y="36"/>
                    </a:cubicBezTo>
                    <a:cubicBezTo>
                      <a:pt x="353" y="36"/>
                      <a:pt x="352" y="36"/>
                      <a:pt x="351" y="37"/>
                    </a:cubicBezTo>
                    <a:cubicBezTo>
                      <a:pt x="357" y="38"/>
                      <a:pt x="363" y="41"/>
                      <a:pt x="369" y="42"/>
                    </a:cubicBezTo>
                    <a:cubicBezTo>
                      <a:pt x="368" y="42"/>
                      <a:pt x="368" y="43"/>
                      <a:pt x="366" y="43"/>
                    </a:cubicBezTo>
                    <a:cubicBezTo>
                      <a:pt x="369" y="44"/>
                      <a:pt x="372" y="46"/>
                      <a:pt x="375" y="47"/>
                    </a:cubicBezTo>
                    <a:cubicBezTo>
                      <a:pt x="375" y="47"/>
                      <a:pt x="375" y="47"/>
                      <a:pt x="375" y="47"/>
                    </a:cubicBezTo>
                    <a:cubicBezTo>
                      <a:pt x="373" y="44"/>
                      <a:pt x="378" y="46"/>
                      <a:pt x="381" y="48"/>
                    </a:cubicBezTo>
                    <a:cubicBezTo>
                      <a:pt x="380" y="48"/>
                      <a:pt x="380" y="48"/>
                      <a:pt x="380" y="48"/>
                    </a:cubicBezTo>
                    <a:cubicBezTo>
                      <a:pt x="384" y="51"/>
                      <a:pt x="385" y="50"/>
                      <a:pt x="388" y="53"/>
                    </a:cubicBezTo>
                    <a:cubicBezTo>
                      <a:pt x="390" y="55"/>
                      <a:pt x="386" y="52"/>
                      <a:pt x="386" y="53"/>
                    </a:cubicBezTo>
                    <a:cubicBezTo>
                      <a:pt x="386" y="56"/>
                      <a:pt x="393" y="61"/>
                      <a:pt x="394" y="62"/>
                    </a:cubicBezTo>
                    <a:cubicBezTo>
                      <a:pt x="395" y="62"/>
                      <a:pt x="396" y="63"/>
                      <a:pt x="397" y="62"/>
                    </a:cubicBezTo>
                    <a:cubicBezTo>
                      <a:pt x="400" y="64"/>
                      <a:pt x="397" y="64"/>
                      <a:pt x="399" y="66"/>
                    </a:cubicBezTo>
                    <a:cubicBezTo>
                      <a:pt x="409" y="69"/>
                      <a:pt x="409" y="69"/>
                      <a:pt x="409" y="69"/>
                    </a:cubicBezTo>
                    <a:cubicBezTo>
                      <a:pt x="408" y="69"/>
                      <a:pt x="410" y="73"/>
                      <a:pt x="407" y="71"/>
                    </a:cubicBezTo>
                    <a:cubicBezTo>
                      <a:pt x="412" y="76"/>
                      <a:pt x="417" y="77"/>
                      <a:pt x="422" y="80"/>
                    </a:cubicBezTo>
                    <a:cubicBezTo>
                      <a:pt x="423" y="82"/>
                      <a:pt x="428" y="87"/>
                      <a:pt x="430" y="89"/>
                    </a:cubicBezTo>
                    <a:cubicBezTo>
                      <a:pt x="429" y="90"/>
                      <a:pt x="428" y="87"/>
                      <a:pt x="427" y="87"/>
                    </a:cubicBezTo>
                    <a:cubicBezTo>
                      <a:pt x="428" y="91"/>
                      <a:pt x="428" y="91"/>
                      <a:pt x="428" y="91"/>
                    </a:cubicBezTo>
                    <a:cubicBezTo>
                      <a:pt x="425" y="87"/>
                      <a:pt x="427" y="93"/>
                      <a:pt x="424" y="91"/>
                    </a:cubicBezTo>
                    <a:cubicBezTo>
                      <a:pt x="428" y="94"/>
                      <a:pt x="432" y="102"/>
                      <a:pt x="435" y="107"/>
                    </a:cubicBezTo>
                    <a:cubicBezTo>
                      <a:pt x="435" y="102"/>
                      <a:pt x="440" y="113"/>
                      <a:pt x="443" y="111"/>
                    </a:cubicBezTo>
                    <a:cubicBezTo>
                      <a:pt x="447" y="117"/>
                      <a:pt x="443" y="115"/>
                      <a:pt x="443" y="118"/>
                    </a:cubicBezTo>
                    <a:cubicBezTo>
                      <a:pt x="448" y="124"/>
                      <a:pt x="451" y="130"/>
                      <a:pt x="453" y="136"/>
                    </a:cubicBezTo>
                    <a:cubicBezTo>
                      <a:pt x="453" y="136"/>
                      <a:pt x="453" y="136"/>
                      <a:pt x="453" y="136"/>
                    </a:cubicBezTo>
                    <a:cubicBezTo>
                      <a:pt x="456" y="141"/>
                      <a:pt x="459" y="150"/>
                      <a:pt x="464" y="155"/>
                    </a:cubicBezTo>
                    <a:cubicBezTo>
                      <a:pt x="463" y="154"/>
                      <a:pt x="463" y="155"/>
                      <a:pt x="462" y="154"/>
                    </a:cubicBezTo>
                    <a:cubicBezTo>
                      <a:pt x="463" y="160"/>
                      <a:pt x="465" y="154"/>
                      <a:pt x="466" y="161"/>
                    </a:cubicBezTo>
                    <a:cubicBezTo>
                      <a:pt x="465" y="160"/>
                      <a:pt x="465" y="160"/>
                      <a:pt x="465" y="160"/>
                    </a:cubicBezTo>
                    <a:cubicBezTo>
                      <a:pt x="467" y="164"/>
                      <a:pt x="467" y="169"/>
                      <a:pt x="470" y="173"/>
                    </a:cubicBezTo>
                    <a:cubicBezTo>
                      <a:pt x="469" y="174"/>
                      <a:pt x="469" y="173"/>
                      <a:pt x="468" y="172"/>
                    </a:cubicBezTo>
                    <a:cubicBezTo>
                      <a:pt x="470" y="177"/>
                      <a:pt x="471" y="182"/>
                      <a:pt x="474" y="186"/>
                    </a:cubicBezTo>
                    <a:cubicBezTo>
                      <a:pt x="473" y="186"/>
                      <a:pt x="472" y="186"/>
                      <a:pt x="471" y="184"/>
                    </a:cubicBezTo>
                    <a:cubicBezTo>
                      <a:pt x="471" y="189"/>
                      <a:pt x="474" y="189"/>
                      <a:pt x="474" y="193"/>
                    </a:cubicBezTo>
                    <a:cubicBezTo>
                      <a:pt x="475" y="194"/>
                      <a:pt x="474" y="197"/>
                      <a:pt x="474" y="196"/>
                    </a:cubicBezTo>
                    <a:cubicBezTo>
                      <a:pt x="475" y="198"/>
                      <a:pt x="476" y="205"/>
                      <a:pt x="477" y="207"/>
                    </a:cubicBezTo>
                    <a:cubicBezTo>
                      <a:pt x="476" y="208"/>
                      <a:pt x="476" y="209"/>
                      <a:pt x="475" y="212"/>
                    </a:cubicBezTo>
                    <a:cubicBezTo>
                      <a:pt x="478" y="236"/>
                      <a:pt x="473" y="260"/>
                      <a:pt x="467" y="283"/>
                    </a:cubicBezTo>
                    <a:cubicBezTo>
                      <a:pt x="463" y="286"/>
                      <a:pt x="467" y="277"/>
                      <a:pt x="464" y="279"/>
                    </a:cubicBezTo>
                    <a:cubicBezTo>
                      <a:pt x="467" y="280"/>
                      <a:pt x="464" y="283"/>
                      <a:pt x="461" y="290"/>
                    </a:cubicBezTo>
                    <a:cubicBezTo>
                      <a:pt x="461" y="290"/>
                      <a:pt x="461" y="290"/>
                      <a:pt x="461" y="290"/>
                    </a:cubicBezTo>
                    <a:cubicBezTo>
                      <a:pt x="460" y="293"/>
                      <a:pt x="458" y="294"/>
                      <a:pt x="457" y="297"/>
                    </a:cubicBezTo>
                    <a:cubicBezTo>
                      <a:pt x="458" y="297"/>
                      <a:pt x="458" y="297"/>
                      <a:pt x="458" y="297"/>
                    </a:cubicBezTo>
                    <a:cubicBezTo>
                      <a:pt x="458" y="301"/>
                      <a:pt x="452" y="303"/>
                      <a:pt x="453" y="306"/>
                    </a:cubicBezTo>
                    <a:cubicBezTo>
                      <a:pt x="451" y="307"/>
                      <a:pt x="451" y="307"/>
                      <a:pt x="451" y="307"/>
                    </a:cubicBezTo>
                    <a:cubicBezTo>
                      <a:pt x="451" y="312"/>
                      <a:pt x="447" y="312"/>
                      <a:pt x="447" y="316"/>
                    </a:cubicBezTo>
                    <a:cubicBezTo>
                      <a:pt x="447" y="316"/>
                      <a:pt x="447" y="316"/>
                      <a:pt x="447" y="316"/>
                    </a:cubicBezTo>
                    <a:cubicBezTo>
                      <a:pt x="443" y="320"/>
                      <a:pt x="442" y="327"/>
                      <a:pt x="439" y="328"/>
                    </a:cubicBezTo>
                    <a:cubicBezTo>
                      <a:pt x="437" y="332"/>
                      <a:pt x="434" y="337"/>
                      <a:pt x="435" y="339"/>
                    </a:cubicBezTo>
                    <a:cubicBezTo>
                      <a:pt x="433" y="339"/>
                      <a:pt x="433" y="338"/>
                      <a:pt x="433" y="337"/>
                    </a:cubicBezTo>
                    <a:cubicBezTo>
                      <a:pt x="422" y="352"/>
                      <a:pt x="406" y="365"/>
                      <a:pt x="395" y="377"/>
                    </a:cubicBezTo>
                    <a:cubicBezTo>
                      <a:pt x="394" y="378"/>
                      <a:pt x="395" y="377"/>
                      <a:pt x="395" y="376"/>
                    </a:cubicBezTo>
                    <a:cubicBezTo>
                      <a:pt x="389" y="385"/>
                      <a:pt x="378" y="390"/>
                      <a:pt x="378" y="398"/>
                    </a:cubicBezTo>
                    <a:cubicBezTo>
                      <a:pt x="377" y="402"/>
                      <a:pt x="377" y="402"/>
                      <a:pt x="377" y="402"/>
                    </a:cubicBezTo>
                    <a:cubicBezTo>
                      <a:pt x="375" y="403"/>
                      <a:pt x="375" y="402"/>
                      <a:pt x="373" y="403"/>
                    </a:cubicBezTo>
                    <a:cubicBezTo>
                      <a:pt x="373" y="406"/>
                      <a:pt x="368" y="411"/>
                      <a:pt x="369" y="413"/>
                    </a:cubicBezTo>
                    <a:cubicBezTo>
                      <a:pt x="368" y="414"/>
                      <a:pt x="369" y="412"/>
                      <a:pt x="368" y="412"/>
                    </a:cubicBezTo>
                    <a:cubicBezTo>
                      <a:pt x="365" y="416"/>
                      <a:pt x="365" y="422"/>
                      <a:pt x="363" y="426"/>
                    </a:cubicBezTo>
                    <a:cubicBezTo>
                      <a:pt x="363" y="424"/>
                      <a:pt x="363" y="424"/>
                      <a:pt x="363" y="424"/>
                    </a:cubicBezTo>
                    <a:cubicBezTo>
                      <a:pt x="349" y="443"/>
                      <a:pt x="340" y="473"/>
                      <a:pt x="342" y="493"/>
                    </a:cubicBezTo>
                    <a:cubicBezTo>
                      <a:pt x="343" y="498"/>
                      <a:pt x="340" y="495"/>
                      <a:pt x="340" y="497"/>
                    </a:cubicBezTo>
                    <a:cubicBezTo>
                      <a:pt x="342" y="517"/>
                      <a:pt x="338" y="542"/>
                      <a:pt x="349" y="558"/>
                    </a:cubicBezTo>
                    <a:cubicBezTo>
                      <a:pt x="355" y="570"/>
                      <a:pt x="363" y="573"/>
                      <a:pt x="363" y="573"/>
                    </a:cubicBezTo>
                    <a:cubicBezTo>
                      <a:pt x="346" y="542"/>
                      <a:pt x="349" y="513"/>
                      <a:pt x="356" y="481"/>
                    </a:cubicBezTo>
                    <a:cubicBezTo>
                      <a:pt x="356" y="470"/>
                      <a:pt x="359" y="457"/>
                      <a:pt x="363" y="448"/>
                    </a:cubicBezTo>
                    <a:cubicBezTo>
                      <a:pt x="376" y="404"/>
                      <a:pt x="410" y="388"/>
                      <a:pt x="444" y="349"/>
                    </a:cubicBezTo>
                    <a:cubicBezTo>
                      <a:pt x="442" y="350"/>
                      <a:pt x="443" y="348"/>
                      <a:pt x="444" y="346"/>
                    </a:cubicBezTo>
                    <a:cubicBezTo>
                      <a:pt x="445" y="345"/>
                      <a:pt x="445" y="345"/>
                      <a:pt x="445" y="345"/>
                    </a:cubicBezTo>
                    <a:cubicBezTo>
                      <a:pt x="446" y="342"/>
                      <a:pt x="446" y="342"/>
                      <a:pt x="446" y="342"/>
                    </a:cubicBezTo>
                    <a:cubicBezTo>
                      <a:pt x="448" y="339"/>
                      <a:pt x="449" y="341"/>
                      <a:pt x="447" y="344"/>
                    </a:cubicBezTo>
                    <a:cubicBezTo>
                      <a:pt x="459" y="329"/>
                      <a:pt x="467" y="314"/>
                      <a:pt x="475" y="297"/>
                    </a:cubicBezTo>
                    <a:cubicBezTo>
                      <a:pt x="474" y="295"/>
                      <a:pt x="479" y="288"/>
                      <a:pt x="477" y="286"/>
                    </a:cubicBezTo>
                    <a:cubicBezTo>
                      <a:pt x="478" y="286"/>
                      <a:pt x="478" y="286"/>
                      <a:pt x="478" y="287"/>
                    </a:cubicBezTo>
                    <a:cubicBezTo>
                      <a:pt x="481" y="274"/>
                      <a:pt x="482" y="274"/>
                      <a:pt x="487" y="263"/>
                    </a:cubicBezTo>
                    <a:cubicBezTo>
                      <a:pt x="501" y="211"/>
                      <a:pt x="485" y="161"/>
                      <a:pt x="463" y="1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5" name="Rectangle 77"/>
              <p:cNvSpPr>
                <a:spLocks noChangeArrowheads="1"/>
              </p:cNvSpPr>
              <p:nvPr/>
            </p:nvSpPr>
            <p:spPr bwMode="auto">
              <a:xfrm>
                <a:off x="4586" y="1893"/>
                <a:ext cx="1" cy="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76" name="chenying0907 78"/>
              <p:cNvSpPr/>
              <p:nvPr/>
            </p:nvSpPr>
            <p:spPr bwMode="auto">
              <a:xfrm>
                <a:off x="3937" y="2817"/>
                <a:ext cx="2" cy="0"/>
              </a:xfrm>
              <a:custGeom>
                <a:avLst/>
                <a:gdLst>
                  <a:gd name="T0" fmla="*/ 0 w 1"/>
                  <a:gd name="T1" fmla="*/ 1 w 1"/>
                  <a:gd name="T2" fmla="*/ 1 w 1"/>
                  <a:gd name="T3" fmla="*/ 0 w 1"/>
                </a:gdLst>
                <a:ahLst/>
                <a:cxnLst>
                  <a:cxn ang="0">
                    <a:pos x="T0" y="0"/>
                  </a:cxn>
                  <a:cxn ang="0">
                    <a:pos x="T1" y="0"/>
                  </a:cxn>
                  <a:cxn ang="0">
                    <a:pos x="T2" y="0"/>
                  </a:cxn>
                  <a:cxn ang="0">
                    <a:pos x="T3" y="0"/>
                  </a:cxn>
                </a:cxnLst>
                <a:rect l="0" t="0" r="r" b="b"/>
                <a:pathLst>
                  <a:path w="1">
                    <a:moveTo>
                      <a:pt x="0" y="0"/>
                    </a:moveTo>
                    <a:cubicBezTo>
                      <a:pt x="0" y="0"/>
                      <a:pt x="1" y="0"/>
                      <a:pt x="1" y="0"/>
                    </a:cubicBezTo>
                    <a:cubicBezTo>
                      <a:pt x="1" y="0"/>
                      <a:pt x="1" y="0"/>
                      <a:pt x="1"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7" name="chenying0907 79"/>
              <p:cNvSpPr/>
              <p:nvPr/>
            </p:nvSpPr>
            <p:spPr bwMode="auto">
              <a:xfrm>
                <a:off x="4629" y="1859"/>
                <a:ext cx="2" cy="2"/>
              </a:xfrm>
              <a:custGeom>
                <a:avLst/>
                <a:gdLst>
                  <a:gd name="T0" fmla="*/ 2 w 2"/>
                  <a:gd name="T1" fmla="*/ 2 h 2"/>
                  <a:gd name="T2" fmla="*/ 2 w 2"/>
                  <a:gd name="T3" fmla="*/ 2 h 2"/>
                  <a:gd name="T4" fmla="*/ 0 w 2"/>
                  <a:gd name="T5" fmla="*/ 0 h 2"/>
                  <a:gd name="T6" fmla="*/ 2 w 2"/>
                  <a:gd name="T7" fmla="*/ 2 h 2"/>
                </a:gdLst>
                <a:ahLst/>
                <a:cxnLst>
                  <a:cxn ang="0">
                    <a:pos x="T0" y="T1"/>
                  </a:cxn>
                  <a:cxn ang="0">
                    <a:pos x="T2" y="T3"/>
                  </a:cxn>
                  <a:cxn ang="0">
                    <a:pos x="T4" y="T5"/>
                  </a:cxn>
                  <a:cxn ang="0">
                    <a:pos x="T6" y="T7"/>
                  </a:cxn>
                </a:cxnLst>
                <a:rect l="0" t="0" r="r" b="b"/>
                <a:pathLst>
                  <a:path w="2" h="2">
                    <a:moveTo>
                      <a:pt x="2" y="2"/>
                    </a:moveTo>
                    <a:lnTo>
                      <a:pt x="2" y="2"/>
                    </a:lnTo>
                    <a:lnTo>
                      <a:pt x="0" y="0"/>
                    </a:lnTo>
                    <a:lnTo>
                      <a:pt x="2"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8" name="chenying0907 80"/>
              <p:cNvSpPr/>
              <p:nvPr/>
            </p:nvSpPr>
            <p:spPr bwMode="auto">
              <a:xfrm>
                <a:off x="3967" y="2813"/>
                <a:ext cx="0" cy="2"/>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0"/>
                      <a:pt x="0" y="1"/>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9" name="chenying0907 81"/>
              <p:cNvSpPr/>
              <p:nvPr/>
            </p:nvSpPr>
            <p:spPr bwMode="auto">
              <a:xfrm>
                <a:off x="4618" y="1878"/>
                <a:ext cx="2" cy="4"/>
              </a:xfrm>
              <a:custGeom>
                <a:avLst/>
                <a:gdLst>
                  <a:gd name="T0" fmla="*/ 0 w 1"/>
                  <a:gd name="T1" fmla="*/ 1 h 2"/>
                  <a:gd name="T2" fmla="*/ 1 w 1"/>
                  <a:gd name="T3" fmla="*/ 2 h 2"/>
                  <a:gd name="T4" fmla="*/ 0 w 1"/>
                  <a:gd name="T5" fmla="*/ 1 h 2"/>
                </a:gdLst>
                <a:ahLst/>
                <a:cxnLst>
                  <a:cxn ang="0">
                    <a:pos x="T0" y="T1"/>
                  </a:cxn>
                  <a:cxn ang="0">
                    <a:pos x="T2" y="T3"/>
                  </a:cxn>
                  <a:cxn ang="0">
                    <a:pos x="T4" y="T5"/>
                  </a:cxn>
                </a:cxnLst>
                <a:rect l="0" t="0" r="r" b="b"/>
                <a:pathLst>
                  <a:path w="1" h="2">
                    <a:moveTo>
                      <a:pt x="0" y="1"/>
                    </a:moveTo>
                    <a:cubicBezTo>
                      <a:pt x="0" y="0"/>
                      <a:pt x="1" y="2"/>
                      <a:pt x="1" y="2"/>
                    </a:cubicBezTo>
                    <a:cubicBezTo>
                      <a:pt x="1" y="1"/>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0" name="chenying0907 82"/>
              <p:cNvSpPr/>
              <p:nvPr/>
            </p:nvSpPr>
            <p:spPr bwMode="auto">
              <a:xfrm>
                <a:off x="3814" y="2266"/>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1" name="chenying0907 83"/>
              <p:cNvSpPr/>
              <p:nvPr/>
            </p:nvSpPr>
            <p:spPr bwMode="auto">
              <a:xfrm>
                <a:off x="3876" y="2438"/>
                <a:ext cx="2"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0" y="0"/>
                      <a:pt x="0" y="0"/>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2" name="chenying0907 84"/>
              <p:cNvSpPr/>
              <p:nvPr/>
            </p:nvSpPr>
            <p:spPr bwMode="auto">
              <a:xfrm>
                <a:off x="4618" y="187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3" name="chenying0907 85"/>
              <p:cNvSpPr/>
              <p:nvPr/>
            </p:nvSpPr>
            <p:spPr bwMode="auto">
              <a:xfrm>
                <a:off x="3801" y="2272"/>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4" name="chenying0907 86"/>
              <p:cNvSpPr/>
              <p:nvPr/>
            </p:nvSpPr>
            <p:spPr bwMode="auto">
              <a:xfrm>
                <a:off x="3808" y="2266"/>
                <a:ext cx="2" cy="2"/>
              </a:xfrm>
              <a:custGeom>
                <a:avLst/>
                <a:gdLst>
                  <a:gd name="T0" fmla="*/ 1 w 1"/>
                  <a:gd name="T1" fmla="*/ 0 h 1"/>
                  <a:gd name="T2" fmla="*/ 0 w 1"/>
                  <a:gd name="T3" fmla="*/ 0 h 1"/>
                  <a:gd name="T4" fmla="*/ 1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1" y="0"/>
                      <a:pt x="1" y="0"/>
                      <a:pt x="0" y="0"/>
                    </a:cubicBezTo>
                    <a:cubicBezTo>
                      <a:pt x="1" y="0"/>
                      <a:pt x="1" y="1"/>
                      <a:pt x="1" y="1"/>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5" name="chenying0907 87"/>
              <p:cNvSpPr/>
              <p:nvPr/>
            </p:nvSpPr>
            <p:spPr bwMode="auto">
              <a:xfrm>
                <a:off x="3878" y="2393"/>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6" name="chenying0907 88"/>
              <p:cNvSpPr/>
              <p:nvPr/>
            </p:nvSpPr>
            <p:spPr bwMode="auto">
              <a:xfrm>
                <a:off x="3810" y="2266"/>
                <a:ext cx="6" cy="0"/>
              </a:xfrm>
              <a:custGeom>
                <a:avLst/>
                <a:gdLst>
                  <a:gd name="T0" fmla="*/ 1 w 3"/>
                  <a:gd name="T1" fmla="*/ 0 w 3"/>
                  <a:gd name="T2" fmla="*/ 1 w 3"/>
                </a:gdLst>
                <a:ahLst/>
                <a:cxnLst>
                  <a:cxn ang="0">
                    <a:pos x="T0" y="0"/>
                  </a:cxn>
                  <a:cxn ang="0">
                    <a:pos x="T1" y="0"/>
                  </a:cxn>
                  <a:cxn ang="0">
                    <a:pos x="T2" y="0"/>
                  </a:cxn>
                </a:cxnLst>
                <a:rect l="0" t="0" r="r" b="b"/>
                <a:pathLst>
                  <a:path w="3">
                    <a:moveTo>
                      <a:pt x="1" y="0"/>
                    </a:moveTo>
                    <a:cubicBezTo>
                      <a:pt x="0" y="0"/>
                      <a:pt x="0" y="0"/>
                      <a:pt x="0" y="0"/>
                    </a:cubicBezTo>
                    <a:cubicBezTo>
                      <a:pt x="3"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7" name="chenying0907 89"/>
              <p:cNvSpPr/>
              <p:nvPr/>
            </p:nvSpPr>
            <p:spPr bwMode="auto">
              <a:xfrm>
                <a:off x="3935" y="2247"/>
                <a:ext cx="2"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1" y="0"/>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8" name="chenying0907 90"/>
              <p:cNvSpPr/>
              <p:nvPr/>
            </p:nvSpPr>
            <p:spPr bwMode="auto">
              <a:xfrm>
                <a:off x="3876" y="2213"/>
                <a:ext cx="2"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1" y="0"/>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9" name="Oval 91"/>
              <p:cNvSpPr>
                <a:spLocks noChangeArrowheads="1"/>
              </p:cNvSpPr>
              <p:nvPr/>
            </p:nvSpPr>
            <p:spPr bwMode="auto">
              <a:xfrm>
                <a:off x="3814" y="2266"/>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0" name="chenying0907 92"/>
              <p:cNvSpPr/>
              <p:nvPr/>
            </p:nvSpPr>
            <p:spPr bwMode="auto">
              <a:xfrm>
                <a:off x="3801" y="2007"/>
                <a:ext cx="5" cy="7"/>
              </a:xfrm>
              <a:custGeom>
                <a:avLst/>
                <a:gdLst>
                  <a:gd name="T0" fmla="*/ 1 w 2"/>
                  <a:gd name="T1" fmla="*/ 0 h 3"/>
                  <a:gd name="T2" fmla="*/ 2 w 2"/>
                  <a:gd name="T3" fmla="*/ 3 h 3"/>
                  <a:gd name="T4" fmla="*/ 1 w 2"/>
                  <a:gd name="T5" fmla="*/ 2 h 3"/>
                  <a:gd name="T6" fmla="*/ 1 w 2"/>
                  <a:gd name="T7" fmla="*/ 0 h 3"/>
                </a:gdLst>
                <a:ahLst/>
                <a:cxnLst>
                  <a:cxn ang="0">
                    <a:pos x="T0" y="T1"/>
                  </a:cxn>
                  <a:cxn ang="0">
                    <a:pos x="T2" y="T3"/>
                  </a:cxn>
                  <a:cxn ang="0">
                    <a:pos x="T4" y="T5"/>
                  </a:cxn>
                  <a:cxn ang="0">
                    <a:pos x="T6" y="T7"/>
                  </a:cxn>
                </a:cxnLst>
                <a:rect l="0" t="0" r="r" b="b"/>
                <a:pathLst>
                  <a:path w="2" h="3">
                    <a:moveTo>
                      <a:pt x="1" y="0"/>
                    </a:moveTo>
                    <a:cubicBezTo>
                      <a:pt x="0" y="0"/>
                      <a:pt x="0" y="1"/>
                      <a:pt x="2" y="3"/>
                    </a:cubicBezTo>
                    <a:cubicBezTo>
                      <a:pt x="1" y="2"/>
                      <a:pt x="1" y="2"/>
                      <a:pt x="1" y="2"/>
                    </a:cubicBezTo>
                    <a:cubicBezTo>
                      <a:pt x="1" y="1"/>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1" name="chenying0907 93"/>
              <p:cNvSpPr/>
              <p:nvPr/>
            </p:nvSpPr>
            <p:spPr bwMode="auto">
              <a:xfrm>
                <a:off x="3837" y="2457"/>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2" name="chenying0907 94"/>
              <p:cNvSpPr/>
              <p:nvPr/>
            </p:nvSpPr>
            <p:spPr bwMode="auto">
              <a:xfrm>
                <a:off x="4398" y="2296"/>
                <a:ext cx="2" cy="2"/>
              </a:xfrm>
              <a:custGeom>
                <a:avLst/>
                <a:gdLst>
                  <a:gd name="T0" fmla="*/ 0 w 1"/>
                  <a:gd name="T1" fmla="*/ 0 h 1"/>
                  <a:gd name="T2" fmla="*/ 0 w 1"/>
                  <a:gd name="T3" fmla="*/ 1 h 1"/>
                  <a:gd name="T4" fmla="*/ 1 w 1"/>
                  <a:gd name="T5" fmla="*/ 0 h 1"/>
                  <a:gd name="T6" fmla="*/ 0 w 1"/>
                  <a:gd name="T7" fmla="*/ 0 h 1"/>
                </a:gdLst>
                <a:ahLst/>
                <a:cxnLst>
                  <a:cxn ang="0">
                    <a:pos x="T0" y="T1"/>
                  </a:cxn>
                  <a:cxn ang="0">
                    <a:pos x="T2" y="T3"/>
                  </a:cxn>
                  <a:cxn ang="0">
                    <a:pos x="T4" y="T5"/>
                  </a:cxn>
                  <a:cxn ang="0">
                    <a:pos x="T6" y="T7"/>
                  </a:cxn>
                </a:cxnLst>
                <a:rect l="0" t="0" r="r" b="b"/>
                <a:pathLst>
                  <a:path w="1" h="1">
                    <a:moveTo>
                      <a:pt x="0" y="0"/>
                    </a:moveTo>
                    <a:cubicBezTo>
                      <a:pt x="0" y="1"/>
                      <a:pt x="0" y="1"/>
                      <a:pt x="0" y="1"/>
                    </a:cubicBezTo>
                    <a:cubicBezTo>
                      <a:pt x="0" y="1"/>
                      <a:pt x="0" y="0"/>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3" name="chenying0907 95"/>
              <p:cNvSpPr/>
              <p:nvPr/>
            </p:nvSpPr>
            <p:spPr bwMode="auto">
              <a:xfrm>
                <a:off x="4376" y="2249"/>
                <a:ext cx="227" cy="119"/>
              </a:xfrm>
              <a:custGeom>
                <a:avLst/>
                <a:gdLst>
                  <a:gd name="T0" fmla="*/ 90 w 107"/>
                  <a:gd name="T1" fmla="*/ 34 h 56"/>
                  <a:gd name="T2" fmla="*/ 75 w 107"/>
                  <a:gd name="T3" fmla="*/ 23 h 56"/>
                  <a:gd name="T4" fmla="*/ 59 w 107"/>
                  <a:gd name="T5" fmla="*/ 22 h 56"/>
                  <a:gd name="T6" fmla="*/ 54 w 107"/>
                  <a:gd name="T7" fmla="*/ 18 h 56"/>
                  <a:gd name="T8" fmla="*/ 44 w 107"/>
                  <a:gd name="T9" fmla="*/ 13 h 56"/>
                  <a:gd name="T10" fmla="*/ 37 w 107"/>
                  <a:gd name="T11" fmla="*/ 9 h 56"/>
                  <a:gd name="T12" fmla="*/ 30 w 107"/>
                  <a:gd name="T13" fmla="*/ 11 h 56"/>
                  <a:gd name="T14" fmla="*/ 20 w 107"/>
                  <a:gd name="T15" fmla="*/ 8 h 56"/>
                  <a:gd name="T16" fmla="*/ 15 w 107"/>
                  <a:gd name="T17" fmla="*/ 6 h 56"/>
                  <a:gd name="T18" fmla="*/ 9 w 107"/>
                  <a:gd name="T19" fmla="*/ 1 h 56"/>
                  <a:gd name="T20" fmla="*/ 6 w 107"/>
                  <a:gd name="T21" fmla="*/ 1 h 56"/>
                  <a:gd name="T22" fmla="*/ 3 w 107"/>
                  <a:gd name="T23" fmla="*/ 3 h 56"/>
                  <a:gd name="T24" fmla="*/ 0 w 107"/>
                  <a:gd name="T25" fmla="*/ 5 h 56"/>
                  <a:gd name="T26" fmla="*/ 1 w 107"/>
                  <a:gd name="T27" fmla="*/ 8 h 56"/>
                  <a:gd name="T28" fmla="*/ 6 w 107"/>
                  <a:gd name="T29" fmla="*/ 9 h 56"/>
                  <a:gd name="T30" fmla="*/ 8 w 107"/>
                  <a:gd name="T31" fmla="*/ 14 h 56"/>
                  <a:gd name="T32" fmla="*/ 3 w 107"/>
                  <a:gd name="T33" fmla="*/ 19 h 56"/>
                  <a:gd name="T34" fmla="*/ 5 w 107"/>
                  <a:gd name="T35" fmla="*/ 20 h 56"/>
                  <a:gd name="T36" fmla="*/ 8 w 107"/>
                  <a:gd name="T37" fmla="*/ 18 h 56"/>
                  <a:gd name="T38" fmla="*/ 8 w 107"/>
                  <a:gd name="T39" fmla="*/ 20 h 56"/>
                  <a:gd name="T40" fmla="*/ 12 w 107"/>
                  <a:gd name="T41" fmla="*/ 17 h 56"/>
                  <a:gd name="T42" fmla="*/ 11 w 107"/>
                  <a:gd name="T43" fmla="*/ 22 h 56"/>
                  <a:gd name="T44" fmla="*/ 11 w 107"/>
                  <a:gd name="T45" fmla="*/ 25 h 56"/>
                  <a:gd name="T46" fmla="*/ 13 w 107"/>
                  <a:gd name="T47" fmla="*/ 23 h 56"/>
                  <a:gd name="T48" fmla="*/ 14 w 107"/>
                  <a:gd name="T49" fmla="*/ 25 h 56"/>
                  <a:gd name="T50" fmla="*/ 17 w 107"/>
                  <a:gd name="T51" fmla="*/ 22 h 56"/>
                  <a:gd name="T52" fmla="*/ 21 w 107"/>
                  <a:gd name="T53" fmla="*/ 18 h 56"/>
                  <a:gd name="T54" fmla="*/ 20 w 107"/>
                  <a:gd name="T55" fmla="*/ 23 h 56"/>
                  <a:gd name="T56" fmla="*/ 24 w 107"/>
                  <a:gd name="T57" fmla="*/ 26 h 56"/>
                  <a:gd name="T58" fmla="*/ 26 w 107"/>
                  <a:gd name="T59" fmla="*/ 27 h 56"/>
                  <a:gd name="T60" fmla="*/ 28 w 107"/>
                  <a:gd name="T61" fmla="*/ 27 h 56"/>
                  <a:gd name="T62" fmla="*/ 33 w 107"/>
                  <a:gd name="T63" fmla="*/ 29 h 56"/>
                  <a:gd name="T64" fmla="*/ 35 w 107"/>
                  <a:gd name="T65" fmla="*/ 30 h 56"/>
                  <a:gd name="T66" fmla="*/ 36 w 107"/>
                  <a:gd name="T67" fmla="*/ 30 h 56"/>
                  <a:gd name="T68" fmla="*/ 38 w 107"/>
                  <a:gd name="T69" fmla="*/ 28 h 56"/>
                  <a:gd name="T70" fmla="*/ 39 w 107"/>
                  <a:gd name="T71" fmla="*/ 31 h 56"/>
                  <a:gd name="T72" fmla="*/ 41 w 107"/>
                  <a:gd name="T73" fmla="*/ 30 h 56"/>
                  <a:gd name="T74" fmla="*/ 44 w 107"/>
                  <a:gd name="T75" fmla="*/ 33 h 56"/>
                  <a:gd name="T76" fmla="*/ 48 w 107"/>
                  <a:gd name="T77" fmla="*/ 34 h 56"/>
                  <a:gd name="T78" fmla="*/ 50 w 107"/>
                  <a:gd name="T79" fmla="*/ 37 h 56"/>
                  <a:gd name="T80" fmla="*/ 52 w 107"/>
                  <a:gd name="T81" fmla="*/ 36 h 56"/>
                  <a:gd name="T82" fmla="*/ 52 w 107"/>
                  <a:gd name="T83" fmla="*/ 37 h 56"/>
                  <a:gd name="T84" fmla="*/ 55 w 107"/>
                  <a:gd name="T85" fmla="*/ 37 h 56"/>
                  <a:gd name="T86" fmla="*/ 58 w 107"/>
                  <a:gd name="T87" fmla="*/ 38 h 56"/>
                  <a:gd name="T88" fmla="*/ 61 w 107"/>
                  <a:gd name="T89" fmla="*/ 38 h 56"/>
                  <a:gd name="T90" fmla="*/ 67 w 107"/>
                  <a:gd name="T91" fmla="*/ 33 h 56"/>
                  <a:gd name="T92" fmla="*/ 67 w 107"/>
                  <a:gd name="T93" fmla="*/ 38 h 56"/>
                  <a:gd name="T94" fmla="*/ 71 w 107"/>
                  <a:gd name="T95" fmla="*/ 39 h 56"/>
                  <a:gd name="T96" fmla="*/ 73 w 107"/>
                  <a:gd name="T97" fmla="*/ 40 h 56"/>
                  <a:gd name="T98" fmla="*/ 79 w 107"/>
                  <a:gd name="T99" fmla="*/ 44 h 56"/>
                  <a:gd name="T100" fmla="*/ 81 w 107"/>
                  <a:gd name="T101" fmla="*/ 46 h 56"/>
                  <a:gd name="T102" fmla="*/ 90 w 107"/>
                  <a:gd name="T103" fmla="*/ 46 h 56"/>
                  <a:gd name="T104" fmla="*/ 93 w 107"/>
                  <a:gd name="T105" fmla="*/ 47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07" h="56">
                    <a:moveTo>
                      <a:pt x="102" y="41"/>
                    </a:moveTo>
                    <a:cubicBezTo>
                      <a:pt x="101" y="41"/>
                      <a:pt x="100" y="41"/>
                      <a:pt x="100" y="40"/>
                    </a:cubicBezTo>
                    <a:cubicBezTo>
                      <a:pt x="96" y="38"/>
                      <a:pt x="96" y="32"/>
                      <a:pt x="92" y="32"/>
                    </a:cubicBezTo>
                    <a:cubicBezTo>
                      <a:pt x="91" y="33"/>
                      <a:pt x="91" y="34"/>
                      <a:pt x="90" y="34"/>
                    </a:cubicBezTo>
                    <a:cubicBezTo>
                      <a:pt x="91" y="33"/>
                      <a:pt x="91" y="33"/>
                      <a:pt x="91" y="33"/>
                    </a:cubicBezTo>
                    <a:cubicBezTo>
                      <a:pt x="90" y="34"/>
                      <a:pt x="90" y="34"/>
                      <a:pt x="90" y="34"/>
                    </a:cubicBezTo>
                    <a:cubicBezTo>
                      <a:pt x="89" y="34"/>
                      <a:pt x="90" y="33"/>
                      <a:pt x="91" y="33"/>
                    </a:cubicBezTo>
                    <a:cubicBezTo>
                      <a:pt x="89" y="32"/>
                      <a:pt x="88" y="32"/>
                      <a:pt x="87" y="31"/>
                    </a:cubicBezTo>
                    <a:cubicBezTo>
                      <a:pt x="86" y="32"/>
                      <a:pt x="86" y="30"/>
                      <a:pt x="85" y="32"/>
                    </a:cubicBezTo>
                    <a:cubicBezTo>
                      <a:pt x="86" y="31"/>
                      <a:pt x="86" y="31"/>
                      <a:pt x="86" y="31"/>
                    </a:cubicBezTo>
                    <a:cubicBezTo>
                      <a:pt x="84" y="32"/>
                      <a:pt x="84" y="32"/>
                      <a:pt x="85" y="29"/>
                    </a:cubicBezTo>
                    <a:cubicBezTo>
                      <a:pt x="82" y="25"/>
                      <a:pt x="78" y="26"/>
                      <a:pt x="75" y="23"/>
                    </a:cubicBezTo>
                    <a:cubicBezTo>
                      <a:pt x="72" y="22"/>
                      <a:pt x="68" y="22"/>
                      <a:pt x="64" y="21"/>
                    </a:cubicBezTo>
                    <a:cubicBezTo>
                      <a:pt x="62" y="24"/>
                      <a:pt x="62" y="23"/>
                      <a:pt x="60" y="25"/>
                    </a:cubicBezTo>
                    <a:cubicBezTo>
                      <a:pt x="61" y="24"/>
                      <a:pt x="61" y="24"/>
                      <a:pt x="61" y="24"/>
                    </a:cubicBezTo>
                    <a:cubicBezTo>
                      <a:pt x="60" y="25"/>
                      <a:pt x="60" y="24"/>
                      <a:pt x="60" y="22"/>
                    </a:cubicBezTo>
                    <a:cubicBezTo>
                      <a:pt x="60" y="23"/>
                      <a:pt x="60" y="22"/>
                      <a:pt x="59" y="24"/>
                    </a:cubicBezTo>
                    <a:cubicBezTo>
                      <a:pt x="58" y="26"/>
                      <a:pt x="60" y="21"/>
                      <a:pt x="59" y="22"/>
                    </a:cubicBezTo>
                    <a:cubicBezTo>
                      <a:pt x="60" y="21"/>
                      <a:pt x="59" y="23"/>
                      <a:pt x="59" y="22"/>
                    </a:cubicBezTo>
                    <a:cubicBezTo>
                      <a:pt x="57" y="24"/>
                      <a:pt x="60" y="22"/>
                      <a:pt x="59" y="19"/>
                    </a:cubicBezTo>
                    <a:cubicBezTo>
                      <a:pt x="57" y="19"/>
                      <a:pt x="55" y="20"/>
                      <a:pt x="54" y="19"/>
                    </a:cubicBezTo>
                    <a:cubicBezTo>
                      <a:pt x="54" y="19"/>
                      <a:pt x="54" y="20"/>
                      <a:pt x="54" y="20"/>
                    </a:cubicBezTo>
                    <a:cubicBezTo>
                      <a:pt x="55" y="17"/>
                      <a:pt x="53" y="21"/>
                      <a:pt x="53" y="19"/>
                    </a:cubicBezTo>
                    <a:cubicBezTo>
                      <a:pt x="53" y="19"/>
                      <a:pt x="53" y="19"/>
                      <a:pt x="54" y="18"/>
                    </a:cubicBezTo>
                    <a:cubicBezTo>
                      <a:pt x="54" y="17"/>
                      <a:pt x="52" y="18"/>
                      <a:pt x="52" y="17"/>
                    </a:cubicBezTo>
                    <a:cubicBezTo>
                      <a:pt x="51" y="18"/>
                      <a:pt x="52" y="15"/>
                      <a:pt x="51" y="16"/>
                    </a:cubicBezTo>
                    <a:cubicBezTo>
                      <a:pt x="51" y="15"/>
                      <a:pt x="51" y="15"/>
                      <a:pt x="51" y="15"/>
                    </a:cubicBezTo>
                    <a:cubicBezTo>
                      <a:pt x="49" y="18"/>
                      <a:pt x="50" y="13"/>
                      <a:pt x="49" y="15"/>
                    </a:cubicBezTo>
                    <a:cubicBezTo>
                      <a:pt x="49" y="14"/>
                      <a:pt x="49" y="14"/>
                      <a:pt x="49" y="14"/>
                    </a:cubicBezTo>
                    <a:cubicBezTo>
                      <a:pt x="47" y="14"/>
                      <a:pt x="46" y="12"/>
                      <a:pt x="44" y="13"/>
                    </a:cubicBezTo>
                    <a:cubicBezTo>
                      <a:pt x="43" y="13"/>
                      <a:pt x="43" y="10"/>
                      <a:pt x="41" y="11"/>
                    </a:cubicBezTo>
                    <a:cubicBezTo>
                      <a:pt x="40" y="12"/>
                      <a:pt x="40" y="12"/>
                      <a:pt x="40" y="12"/>
                    </a:cubicBezTo>
                    <a:cubicBezTo>
                      <a:pt x="40" y="12"/>
                      <a:pt x="41" y="11"/>
                      <a:pt x="41" y="11"/>
                    </a:cubicBezTo>
                    <a:cubicBezTo>
                      <a:pt x="40" y="12"/>
                      <a:pt x="40" y="10"/>
                      <a:pt x="39" y="10"/>
                    </a:cubicBezTo>
                    <a:cubicBezTo>
                      <a:pt x="39" y="10"/>
                      <a:pt x="39" y="10"/>
                      <a:pt x="39" y="11"/>
                    </a:cubicBezTo>
                    <a:cubicBezTo>
                      <a:pt x="39" y="9"/>
                      <a:pt x="37" y="11"/>
                      <a:pt x="37" y="9"/>
                    </a:cubicBezTo>
                    <a:cubicBezTo>
                      <a:pt x="35" y="12"/>
                      <a:pt x="35" y="11"/>
                      <a:pt x="35" y="11"/>
                    </a:cubicBezTo>
                    <a:cubicBezTo>
                      <a:pt x="35" y="11"/>
                      <a:pt x="35" y="10"/>
                      <a:pt x="35" y="10"/>
                    </a:cubicBezTo>
                    <a:cubicBezTo>
                      <a:pt x="35" y="10"/>
                      <a:pt x="34" y="10"/>
                      <a:pt x="34" y="9"/>
                    </a:cubicBezTo>
                    <a:cubicBezTo>
                      <a:pt x="34" y="9"/>
                      <a:pt x="33" y="11"/>
                      <a:pt x="33" y="10"/>
                    </a:cubicBezTo>
                    <a:cubicBezTo>
                      <a:pt x="34" y="8"/>
                      <a:pt x="32" y="10"/>
                      <a:pt x="32" y="9"/>
                    </a:cubicBezTo>
                    <a:cubicBezTo>
                      <a:pt x="31" y="10"/>
                      <a:pt x="30" y="12"/>
                      <a:pt x="30" y="11"/>
                    </a:cubicBezTo>
                    <a:cubicBezTo>
                      <a:pt x="32" y="8"/>
                      <a:pt x="32" y="8"/>
                      <a:pt x="32" y="8"/>
                    </a:cubicBezTo>
                    <a:cubicBezTo>
                      <a:pt x="30" y="9"/>
                      <a:pt x="30" y="6"/>
                      <a:pt x="27" y="8"/>
                    </a:cubicBezTo>
                    <a:cubicBezTo>
                      <a:pt x="28" y="7"/>
                      <a:pt x="28" y="7"/>
                      <a:pt x="28" y="7"/>
                    </a:cubicBezTo>
                    <a:cubicBezTo>
                      <a:pt x="26" y="8"/>
                      <a:pt x="25" y="5"/>
                      <a:pt x="23" y="7"/>
                    </a:cubicBezTo>
                    <a:cubicBezTo>
                      <a:pt x="23" y="6"/>
                      <a:pt x="23" y="6"/>
                      <a:pt x="22" y="5"/>
                    </a:cubicBezTo>
                    <a:cubicBezTo>
                      <a:pt x="21" y="7"/>
                      <a:pt x="21" y="6"/>
                      <a:pt x="20" y="8"/>
                    </a:cubicBezTo>
                    <a:cubicBezTo>
                      <a:pt x="19" y="8"/>
                      <a:pt x="20" y="7"/>
                      <a:pt x="20" y="6"/>
                    </a:cubicBezTo>
                    <a:cubicBezTo>
                      <a:pt x="20" y="6"/>
                      <a:pt x="21" y="3"/>
                      <a:pt x="19" y="5"/>
                    </a:cubicBezTo>
                    <a:cubicBezTo>
                      <a:pt x="20" y="4"/>
                      <a:pt x="20" y="4"/>
                      <a:pt x="20" y="4"/>
                    </a:cubicBezTo>
                    <a:cubicBezTo>
                      <a:pt x="18" y="5"/>
                      <a:pt x="17" y="6"/>
                      <a:pt x="17" y="5"/>
                    </a:cubicBezTo>
                    <a:cubicBezTo>
                      <a:pt x="16" y="6"/>
                      <a:pt x="16" y="6"/>
                      <a:pt x="15" y="7"/>
                    </a:cubicBezTo>
                    <a:cubicBezTo>
                      <a:pt x="15" y="7"/>
                      <a:pt x="16" y="5"/>
                      <a:pt x="15" y="6"/>
                    </a:cubicBezTo>
                    <a:cubicBezTo>
                      <a:pt x="16" y="5"/>
                      <a:pt x="16" y="5"/>
                      <a:pt x="16" y="5"/>
                    </a:cubicBezTo>
                    <a:cubicBezTo>
                      <a:pt x="16" y="4"/>
                      <a:pt x="14" y="4"/>
                      <a:pt x="13" y="4"/>
                    </a:cubicBezTo>
                    <a:cubicBezTo>
                      <a:pt x="14" y="2"/>
                      <a:pt x="11" y="4"/>
                      <a:pt x="12" y="2"/>
                    </a:cubicBezTo>
                    <a:cubicBezTo>
                      <a:pt x="11" y="3"/>
                      <a:pt x="11" y="1"/>
                      <a:pt x="9" y="4"/>
                    </a:cubicBezTo>
                    <a:cubicBezTo>
                      <a:pt x="10" y="3"/>
                      <a:pt x="10" y="3"/>
                      <a:pt x="10" y="3"/>
                    </a:cubicBezTo>
                    <a:cubicBezTo>
                      <a:pt x="9" y="2"/>
                      <a:pt x="9" y="2"/>
                      <a:pt x="9" y="1"/>
                    </a:cubicBezTo>
                    <a:cubicBezTo>
                      <a:pt x="8" y="0"/>
                      <a:pt x="7" y="2"/>
                      <a:pt x="7" y="3"/>
                    </a:cubicBezTo>
                    <a:cubicBezTo>
                      <a:pt x="7" y="1"/>
                      <a:pt x="7" y="1"/>
                      <a:pt x="7" y="1"/>
                    </a:cubicBezTo>
                    <a:cubicBezTo>
                      <a:pt x="7" y="2"/>
                      <a:pt x="5" y="4"/>
                      <a:pt x="4" y="5"/>
                    </a:cubicBezTo>
                    <a:cubicBezTo>
                      <a:pt x="5" y="4"/>
                      <a:pt x="4" y="5"/>
                      <a:pt x="4" y="4"/>
                    </a:cubicBezTo>
                    <a:cubicBezTo>
                      <a:pt x="5" y="3"/>
                      <a:pt x="6" y="2"/>
                      <a:pt x="7" y="1"/>
                    </a:cubicBezTo>
                    <a:cubicBezTo>
                      <a:pt x="7" y="0"/>
                      <a:pt x="5" y="3"/>
                      <a:pt x="6" y="1"/>
                    </a:cubicBezTo>
                    <a:cubicBezTo>
                      <a:pt x="6" y="0"/>
                      <a:pt x="5" y="0"/>
                      <a:pt x="4" y="2"/>
                    </a:cubicBezTo>
                    <a:cubicBezTo>
                      <a:pt x="5" y="1"/>
                      <a:pt x="5" y="1"/>
                      <a:pt x="5" y="0"/>
                    </a:cubicBezTo>
                    <a:cubicBezTo>
                      <a:pt x="5" y="0"/>
                      <a:pt x="5" y="0"/>
                      <a:pt x="4" y="1"/>
                    </a:cubicBezTo>
                    <a:cubicBezTo>
                      <a:pt x="4" y="1"/>
                      <a:pt x="4" y="1"/>
                      <a:pt x="4" y="1"/>
                    </a:cubicBezTo>
                    <a:cubicBezTo>
                      <a:pt x="3" y="2"/>
                      <a:pt x="3" y="2"/>
                      <a:pt x="2" y="4"/>
                    </a:cubicBezTo>
                    <a:cubicBezTo>
                      <a:pt x="2" y="3"/>
                      <a:pt x="3" y="3"/>
                      <a:pt x="3" y="3"/>
                    </a:cubicBezTo>
                    <a:cubicBezTo>
                      <a:pt x="2" y="4"/>
                      <a:pt x="1" y="5"/>
                      <a:pt x="2" y="3"/>
                    </a:cubicBezTo>
                    <a:cubicBezTo>
                      <a:pt x="2" y="2"/>
                      <a:pt x="3" y="2"/>
                      <a:pt x="4" y="1"/>
                    </a:cubicBezTo>
                    <a:cubicBezTo>
                      <a:pt x="1" y="3"/>
                      <a:pt x="1" y="3"/>
                      <a:pt x="1" y="3"/>
                    </a:cubicBezTo>
                    <a:cubicBezTo>
                      <a:pt x="2" y="2"/>
                      <a:pt x="1" y="3"/>
                      <a:pt x="0" y="5"/>
                    </a:cubicBezTo>
                    <a:cubicBezTo>
                      <a:pt x="1" y="4"/>
                      <a:pt x="1" y="4"/>
                      <a:pt x="1" y="4"/>
                    </a:cubicBezTo>
                    <a:cubicBezTo>
                      <a:pt x="0" y="5"/>
                      <a:pt x="0" y="5"/>
                      <a:pt x="0" y="5"/>
                    </a:cubicBezTo>
                    <a:cubicBezTo>
                      <a:pt x="1" y="5"/>
                      <a:pt x="0" y="6"/>
                      <a:pt x="2" y="6"/>
                    </a:cubicBezTo>
                    <a:cubicBezTo>
                      <a:pt x="2" y="4"/>
                      <a:pt x="2" y="4"/>
                      <a:pt x="2" y="4"/>
                    </a:cubicBezTo>
                    <a:cubicBezTo>
                      <a:pt x="3" y="4"/>
                      <a:pt x="4" y="3"/>
                      <a:pt x="3" y="4"/>
                    </a:cubicBezTo>
                    <a:cubicBezTo>
                      <a:pt x="2" y="6"/>
                      <a:pt x="2" y="6"/>
                      <a:pt x="2" y="6"/>
                    </a:cubicBezTo>
                    <a:cubicBezTo>
                      <a:pt x="2" y="6"/>
                      <a:pt x="3" y="6"/>
                      <a:pt x="3" y="6"/>
                    </a:cubicBezTo>
                    <a:cubicBezTo>
                      <a:pt x="1" y="8"/>
                      <a:pt x="1" y="8"/>
                      <a:pt x="1" y="8"/>
                    </a:cubicBezTo>
                    <a:cubicBezTo>
                      <a:pt x="3" y="5"/>
                      <a:pt x="3" y="7"/>
                      <a:pt x="3" y="7"/>
                    </a:cubicBezTo>
                    <a:cubicBezTo>
                      <a:pt x="3" y="7"/>
                      <a:pt x="3" y="7"/>
                      <a:pt x="3" y="7"/>
                    </a:cubicBezTo>
                    <a:cubicBezTo>
                      <a:pt x="2" y="9"/>
                      <a:pt x="3" y="6"/>
                      <a:pt x="4" y="6"/>
                    </a:cubicBezTo>
                    <a:cubicBezTo>
                      <a:pt x="4" y="7"/>
                      <a:pt x="2" y="9"/>
                      <a:pt x="2" y="10"/>
                    </a:cubicBezTo>
                    <a:cubicBezTo>
                      <a:pt x="2" y="10"/>
                      <a:pt x="4" y="9"/>
                      <a:pt x="3" y="11"/>
                    </a:cubicBezTo>
                    <a:cubicBezTo>
                      <a:pt x="4" y="10"/>
                      <a:pt x="5" y="10"/>
                      <a:pt x="6" y="9"/>
                    </a:cubicBezTo>
                    <a:cubicBezTo>
                      <a:pt x="6" y="9"/>
                      <a:pt x="4" y="11"/>
                      <a:pt x="5" y="11"/>
                    </a:cubicBezTo>
                    <a:cubicBezTo>
                      <a:pt x="5" y="11"/>
                      <a:pt x="4" y="12"/>
                      <a:pt x="4" y="13"/>
                    </a:cubicBezTo>
                    <a:cubicBezTo>
                      <a:pt x="5" y="12"/>
                      <a:pt x="4" y="13"/>
                      <a:pt x="5" y="11"/>
                    </a:cubicBezTo>
                    <a:cubicBezTo>
                      <a:pt x="6" y="12"/>
                      <a:pt x="6" y="13"/>
                      <a:pt x="7" y="12"/>
                    </a:cubicBezTo>
                    <a:cubicBezTo>
                      <a:pt x="7" y="12"/>
                      <a:pt x="6" y="14"/>
                      <a:pt x="5" y="15"/>
                    </a:cubicBezTo>
                    <a:cubicBezTo>
                      <a:pt x="6" y="13"/>
                      <a:pt x="7" y="13"/>
                      <a:pt x="8" y="14"/>
                    </a:cubicBezTo>
                    <a:cubicBezTo>
                      <a:pt x="9" y="12"/>
                      <a:pt x="8" y="12"/>
                      <a:pt x="9" y="11"/>
                    </a:cubicBezTo>
                    <a:cubicBezTo>
                      <a:pt x="10" y="10"/>
                      <a:pt x="10" y="10"/>
                      <a:pt x="10" y="10"/>
                    </a:cubicBezTo>
                    <a:cubicBezTo>
                      <a:pt x="9" y="11"/>
                      <a:pt x="8" y="14"/>
                      <a:pt x="8" y="14"/>
                    </a:cubicBezTo>
                    <a:cubicBezTo>
                      <a:pt x="6" y="16"/>
                      <a:pt x="8" y="13"/>
                      <a:pt x="6" y="16"/>
                    </a:cubicBezTo>
                    <a:cubicBezTo>
                      <a:pt x="5" y="18"/>
                      <a:pt x="4" y="17"/>
                      <a:pt x="5" y="16"/>
                    </a:cubicBezTo>
                    <a:cubicBezTo>
                      <a:pt x="3" y="18"/>
                      <a:pt x="5" y="17"/>
                      <a:pt x="3" y="19"/>
                    </a:cubicBezTo>
                    <a:cubicBezTo>
                      <a:pt x="4" y="19"/>
                      <a:pt x="5" y="18"/>
                      <a:pt x="5" y="18"/>
                    </a:cubicBezTo>
                    <a:cubicBezTo>
                      <a:pt x="6" y="17"/>
                      <a:pt x="6" y="16"/>
                      <a:pt x="7" y="16"/>
                    </a:cubicBezTo>
                    <a:cubicBezTo>
                      <a:pt x="8" y="14"/>
                      <a:pt x="6" y="17"/>
                      <a:pt x="6" y="18"/>
                    </a:cubicBezTo>
                    <a:cubicBezTo>
                      <a:pt x="6" y="18"/>
                      <a:pt x="6" y="18"/>
                      <a:pt x="6" y="18"/>
                    </a:cubicBezTo>
                    <a:cubicBezTo>
                      <a:pt x="6" y="19"/>
                      <a:pt x="7" y="18"/>
                      <a:pt x="7" y="18"/>
                    </a:cubicBezTo>
                    <a:cubicBezTo>
                      <a:pt x="5" y="21"/>
                      <a:pt x="6" y="18"/>
                      <a:pt x="5" y="20"/>
                    </a:cubicBezTo>
                    <a:cubicBezTo>
                      <a:pt x="4" y="22"/>
                      <a:pt x="4" y="22"/>
                      <a:pt x="4" y="22"/>
                    </a:cubicBezTo>
                    <a:cubicBezTo>
                      <a:pt x="4" y="22"/>
                      <a:pt x="6" y="19"/>
                      <a:pt x="6" y="20"/>
                    </a:cubicBezTo>
                    <a:cubicBezTo>
                      <a:pt x="5" y="21"/>
                      <a:pt x="5" y="21"/>
                      <a:pt x="5" y="21"/>
                    </a:cubicBezTo>
                    <a:cubicBezTo>
                      <a:pt x="6" y="21"/>
                      <a:pt x="6" y="21"/>
                      <a:pt x="6" y="21"/>
                    </a:cubicBezTo>
                    <a:cubicBezTo>
                      <a:pt x="6" y="20"/>
                      <a:pt x="7" y="18"/>
                      <a:pt x="7" y="18"/>
                    </a:cubicBezTo>
                    <a:cubicBezTo>
                      <a:pt x="9" y="16"/>
                      <a:pt x="7" y="18"/>
                      <a:pt x="8" y="18"/>
                    </a:cubicBezTo>
                    <a:cubicBezTo>
                      <a:pt x="9" y="16"/>
                      <a:pt x="8" y="18"/>
                      <a:pt x="9" y="16"/>
                    </a:cubicBezTo>
                    <a:cubicBezTo>
                      <a:pt x="9" y="15"/>
                      <a:pt x="10" y="15"/>
                      <a:pt x="10" y="15"/>
                    </a:cubicBezTo>
                    <a:cubicBezTo>
                      <a:pt x="10" y="15"/>
                      <a:pt x="9" y="17"/>
                      <a:pt x="9" y="18"/>
                    </a:cubicBezTo>
                    <a:cubicBezTo>
                      <a:pt x="9" y="18"/>
                      <a:pt x="8" y="18"/>
                      <a:pt x="9" y="17"/>
                    </a:cubicBezTo>
                    <a:cubicBezTo>
                      <a:pt x="7" y="19"/>
                      <a:pt x="7" y="21"/>
                      <a:pt x="6" y="21"/>
                    </a:cubicBezTo>
                    <a:cubicBezTo>
                      <a:pt x="6" y="23"/>
                      <a:pt x="7" y="20"/>
                      <a:pt x="8" y="20"/>
                    </a:cubicBezTo>
                    <a:cubicBezTo>
                      <a:pt x="7" y="21"/>
                      <a:pt x="8" y="19"/>
                      <a:pt x="9" y="18"/>
                    </a:cubicBezTo>
                    <a:cubicBezTo>
                      <a:pt x="12" y="14"/>
                      <a:pt x="7" y="21"/>
                      <a:pt x="8" y="21"/>
                    </a:cubicBezTo>
                    <a:cubicBezTo>
                      <a:pt x="10" y="18"/>
                      <a:pt x="11" y="18"/>
                      <a:pt x="12" y="15"/>
                    </a:cubicBezTo>
                    <a:cubicBezTo>
                      <a:pt x="13" y="14"/>
                      <a:pt x="13" y="14"/>
                      <a:pt x="13" y="14"/>
                    </a:cubicBezTo>
                    <a:cubicBezTo>
                      <a:pt x="12" y="16"/>
                      <a:pt x="13" y="16"/>
                      <a:pt x="11" y="17"/>
                    </a:cubicBezTo>
                    <a:cubicBezTo>
                      <a:pt x="12" y="17"/>
                      <a:pt x="12" y="17"/>
                      <a:pt x="12" y="17"/>
                    </a:cubicBezTo>
                    <a:cubicBezTo>
                      <a:pt x="10" y="19"/>
                      <a:pt x="10" y="19"/>
                      <a:pt x="10" y="19"/>
                    </a:cubicBezTo>
                    <a:cubicBezTo>
                      <a:pt x="10" y="21"/>
                      <a:pt x="9" y="22"/>
                      <a:pt x="9" y="23"/>
                    </a:cubicBezTo>
                    <a:cubicBezTo>
                      <a:pt x="10" y="22"/>
                      <a:pt x="10" y="21"/>
                      <a:pt x="10" y="21"/>
                    </a:cubicBezTo>
                    <a:cubicBezTo>
                      <a:pt x="10" y="22"/>
                      <a:pt x="9" y="23"/>
                      <a:pt x="10" y="23"/>
                    </a:cubicBezTo>
                    <a:cubicBezTo>
                      <a:pt x="10" y="22"/>
                      <a:pt x="11" y="20"/>
                      <a:pt x="11" y="20"/>
                    </a:cubicBezTo>
                    <a:cubicBezTo>
                      <a:pt x="12" y="20"/>
                      <a:pt x="11" y="22"/>
                      <a:pt x="11" y="22"/>
                    </a:cubicBezTo>
                    <a:cubicBezTo>
                      <a:pt x="10" y="24"/>
                      <a:pt x="10" y="24"/>
                      <a:pt x="10" y="24"/>
                    </a:cubicBezTo>
                    <a:cubicBezTo>
                      <a:pt x="11" y="23"/>
                      <a:pt x="9" y="24"/>
                      <a:pt x="10" y="24"/>
                    </a:cubicBezTo>
                    <a:cubicBezTo>
                      <a:pt x="12" y="20"/>
                      <a:pt x="12" y="20"/>
                      <a:pt x="12" y="20"/>
                    </a:cubicBezTo>
                    <a:cubicBezTo>
                      <a:pt x="13" y="20"/>
                      <a:pt x="12" y="21"/>
                      <a:pt x="12" y="21"/>
                    </a:cubicBezTo>
                    <a:cubicBezTo>
                      <a:pt x="11" y="22"/>
                      <a:pt x="11" y="22"/>
                      <a:pt x="11" y="22"/>
                    </a:cubicBezTo>
                    <a:cubicBezTo>
                      <a:pt x="12" y="22"/>
                      <a:pt x="10" y="25"/>
                      <a:pt x="11" y="25"/>
                    </a:cubicBezTo>
                    <a:cubicBezTo>
                      <a:pt x="12" y="23"/>
                      <a:pt x="12" y="23"/>
                      <a:pt x="12" y="23"/>
                    </a:cubicBezTo>
                    <a:cubicBezTo>
                      <a:pt x="11" y="25"/>
                      <a:pt x="11" y="25"/>
                      <a:pt x="11" y="25"/>
                    </a:cubicBezTo>
                    <a:cubicBezTo>
                      <a:pt x="11" y="24"/>
                      <a:pt x="12" y="24"/>
                      <a:pt x="12" y="24"/>
                    </a:cubicBezTo>
                    <a:cubicBezTo>
                      <a:pt x="11" y="25"/>
                      <a:pt x="11" y="25"/>
                      <a:pt x="11" y="25"/>
                    </a:cubicBezTo>
                    <a:cubicBezTo>
                      <a:pt x="12" y="24"/>
                      <a:pt x="13" y="22"/>
                      <a:pt x="12" y="24"/>
                    </a:cubicBezTo>
                    <a:cubicBezTo>
                      <a:pt x="14" y="22"/>
                      <a:pt x="12" y="24"/>
                      <a:pt x="13" y="23"/>
                    </a:cubicBezTo>
                    <a:cubicBezTo>
                      <a:pt x="13" y="21"/>
                      <a:pt x="14" y="21"/>
                      <a:pt x="14" y="21"/>
                    </a:cubicBezTo>
                    <a:cubicBezTo>
                      <a:pt x="13" y="24"/>
                      <a:pt x="14" y="22"/>
                      <a:pt x="14" y="22"/>
                    </a:cubicBezTo>
                    <a:cubicBezTo>
                      <a:pt x="14" y="23"/>
                      <a:pt x="14" y="23"/>
                      <a:pt x="14" y="24"/>
                    </a:cubicBezTo>
                    <a:cubicBezTo>
                      <a:pt x="15" y="22"/>
                      <a:pt x="15" y="22"/>
                      <a:pt x="15" y="22"/>
                    </a:cubicBezTo>
                    <a:cubicBezTo>
                      <a:pt x="13" y="25"/>
                      <a:pt x="15" y="22"/>
                      <a:pt x="15" y="23"/>
                    </a:cubicBezTo>
                    <a:cubicBezTo>
                      <a:pt x="14" y="24"/>
                      <a:pt x="14" y="25"/>
                      <a:pt x="14" y="25"/>
                    </a:cubicBezTo>
                    <a:cubicBezTo>
                      <a:pt x="15" y="23"/>
                      <a:pt x="16" y="23"/>
                      <a:pt x="16" y="21"/>
                    </a:cubicBezTo>
                    <a:cubicBezTo>
                      <a:pt x="16" y="22"/>
                      <a:pt x="15" y="24"/>
                      <a:pt x="14" y="26"/>
                    </a:cubicBezTo>
                    <a:cubicBezTo>
                      <a:pt x="15" y="24"/>
                      <a:pt x="14" y="27"/>
                      <a:pt x="15" y="25"/>
                    </a:cubicBezTo>
                    <a:cubicBezTo>
                      <a:pt x="15" y="24"/>
                      <a:pt x="16" y="23"/>
                      <a:pt x="17" y="22"/>
                    </a:cubicBezTo>
                    <a:cubicBezTo>
                      <a:pt x="17" y="23"/>
                      <a:pt x="16" y="23"/>
                      <a:pt x="16" y="24"/>
                    </a:cubicBezTo>
                    <a:cubicBezTo>
                      <a:pt x="16" y="24"/>
                      <a:pt x="17" y="23"/>
                      <a:pt x="17" y="22"/>
                    </a:cubicBezTo>
                    <a:cubicBezTo>
                      <a:pt x="17" y="22"/>
                      <a:pt x="19" y="20"/>
                      <a:pt x="18" y="22"/>
                    </a:cubicBezTo>
                    <a:cubicBezTo>
                      <a:pt x="18" y="23"/>
                      <a:pt x="17" y="22"/>
                      <a:pt x="17" y="23"/>
                    </a:cubicBezTo>
                    <a:cubicBezTo>
                      <a:pt x="17" y="24"/>
                      <a:pt x="19" y="20"/>
                      <a:pt x="20" y="20"/>
                    </a:cubicBezTo>
                    <a:cubicBezTo>
                      <a:pt x="20" y="19"/>
                      <a:pt x="22" y="16"/>
                      <a:pt x="22" y="15"/>
                    </a:cubicBezTo>
                    <a:cubicBezTo>
                      <a:pt x="23" y="16"/>
                      <a:pt x="22" y="16"/>
                      <a:pt x="21" y="18"/>
                    </a:cubicBezTo>
                    <a:cubicBezTo>
                      <a:pt x="21" y="18"/>
                      <a:pt x="21" y="18"/>
                      <a:pt x="21" y="18"/>
                    </a:cubicBezTo>
                    <a:cubicBezTo>
                      <a:pt x="20" y="21"/>
                      <a:pt x="18" y="22"/>
                      <a:pt x="18" y="24"/>
                    </a:cubicBezTo>
                    <a:cubicBezTo>
                      <a:pt x="18" y="23"/>
                      <a:pt x="18" y="23"/>
                      <a:pt x="18" y="23"/>
                    </a:cubicBezTo>
                    <a:cubicBezTo>
                      <a:pt x="17" y="26"/>
                      <a:pt x="17" y="26"/>
                      <a:pt x="17" y="26"/>
                    </a:cubicBezTo>
                    <a:cubicBezTo>
                      <a:pt x="18" y="24"/>
                      <a:pt x="18" y="26"/>
                      <a:pt x="18" y="26"/>
                    </a:cubicBezTo>
                    <a:cubicBezTo>
                      <a:pt x="19" y="24"/>
                      <a:pt x="17" y="26"/>
                      <a:pt x="18" y="25"/>
                    </a:cubicBezTo>
                    <a:cubicBezTo>
                      <a:pt x="19" y="25"/>
                      <a:pt x="20" y="22"/>
                      <a:pt x="20" y="23"/>
                    </a:cubicBezTo>
                    <a:cubicBezTo>
                      <a:pt x="18" y="26"/>
                      <a:pt x="18" y="26"/>
                      <a:pt x="18" y="26"/>
                    </a:cubicBezTo>
                    <a:cubicBezTo>
                      <a:pt x="18" y="27"/>
                      <a:pt x="19" y="24"/>
                      <a:pt x="19" y="25"/>
                    </a:cubicBezTo>
                    <a:cubicBezTo>
                      <a:pt x="19" y="26"/>
                      <a:pt x="19" y="26"/>
                      <a:pt x="19" y="26"/>
                    </a:cubicBezTo>
                    <a:cubicBezTo>
                      <a:pt x="19" y="27"/>
                      <a:pt x="21" y="28"/>
                      <a:pt x="23" y="24"/>
                    </a:cubicBezTo>
                    <a:cubicBezTo>
                      <a:pt x="23" y="26"/>
                      <a:pt x="23" y="26"/>
                      <a:pt x="23" y="27"/>
                    </a:cubicBezTo>
                    <a:cubicBezTo>
                      <a:pt x="23" y="27"/>
                      <a:pt x="24" y="26"/>
                      <a:pt x="24" y="26"/>
                    </a:cubicBezTo>
                    <a:cubicBezTo>
                      <a:pt x="23" y="28"/>
                      <a:pt x="23" y="28"/>
                      <a:pt x="23" y="28"/>
                    </a:cubicBezTo>
                    <a:cubicBezTo>
                      <a:pt x="23" y="29"/>
                      <a:pt x="24" y="27"/>
                      <a:pt x="25" y="26"/>
                    </a:cubicBezTo>
                    <a:cubicBezTo>
                      <a:pt x="25" y="28"/>
                      <a:pt x="25" y="28"/>
                      <a:pt x="25" y="28"/>
                    </a:cubicBezTo>
                    <a:cubicBezTo>
                      <a:pt x="24" y="29"/>
                      <a:pt x="25" y="27"/>
                      <a:pt x="26" y="26"/>
                    </a:cubicBezTo>
                    <a:cubicBezTo>
                      <a:pt x="25" y="28"/>
                      <a:pt x="25" y="28"/>
                      <a:pt x="25" y="28"/>
                    </a:cubicBezTo>
                    <a:cubicBezTo>
                      <a:pt x="26" y="27"/>
                      <a:pt x="26" y="27"/>
                      <a:pt x="26" y="27"/>
                    </a:cubicBezTo>
                    <a:cubicBezTo>
                      <a:pt x="26" y="26"/>
                      <a:pt x="27" y="26"/>
                      <a:pt x="26" y="28"/>
                    </a:cubicBezTo>
                    <a:cubicBezTo>
                      <a:pt x="26" y="27"/>
                      <a:pt x="26" y="27"/>
                      <a:pt x="26" y="27"/>
                    </a:cubicBezTo>
                    <a:cubicBezTo>
                      <a:pt x="26" y="28"/>
                      <a:pt x="27" y="29"/>
                      <a:pt x="27" y="28"/>
                    </a:cubicBezTo>
                    <a:cubicBezTo>
                      <a:pt x="28" y="28"/>
                      <a:pt x="28" y="27"/>
                      <a:pt x="28" y="26"/>
                    </a:cubicBezTo>
                    <a:cubicBezTo>
                      <a:pt x="29" y="24"/>
                      <a:pt x="28" y="26"/>
                      <a:pt x="29" y="25"/>
                    </a:cubicBezTo>
                    <a:cubicBezTo>
                      <a:pt x="28" y="27"/>
                      <a:pt x="28" y="27"/>
                      <a:pt x="28" y="27"/>
                    </a:cubicBezTo>
                    <a:cubicBezTo>
                      <a:pt x="27" y="30"/>
                      <a:pt x="29" y="28"/>
                      <a:pt x="30" y="29"/>
                    </a:cubicBezTo>
                    <a:cubicBezTo>
                      <a:pt x="31" y="28"/>
                      <a:pt x="31" y="28"/>
                      <a:pt x="31" y="28"/>
                    </a:cubicBezTo>
                    <a:cubicBezTo>
                      <a:pt x="30" y="30"/>
                      <a:pt x="32" y="28"/>
                      <a:pt x="32" y="30"/>
                    </a:cubicBezTo>
                    <a:cubicBezTo>
                      <a:pt x="32" y="29"/>
                      <a:pt x="33" y="26"/>
                      <a:pt x="34" y="26"/>
                    </a:cubicBezTo>
                    <a:cubicBezTo>
                      <a:pt x="35" y="25"/>
                      <a:pt x="33" y="29"/>
                      <a:pt x="32" y="30"/>
                    </a:cubicBezTo>
                    <a:cubicBezTo>
                      <a:pt x="33" y="29"/>
                      <a:pt x="33" y="29"/>
                      <a:pt x="33" y="29"/>
                    </a:cubicBezTo>
                    <a:cubicBezTo>
                      <a:pt x="33" y="30"/>
                      <a:pt x="33" y="30"/>
                      <a:pt x="33" y="30"/>
                    </a:cubicBezTo>
                    <a:cubicBezTo>
                      <a:pt x="34" y="29"/>
                      <a:pt x="34" y="28"/>
                      <a:pt x="34" y="29"/>
                    </a:cubicBezTo>
                    <a:cubicBezTo>
                      <a:pt x="34" y="29"/>
                      <a:pt x="34" y="29"/>
                      <a:pt x="34" y="29"/>
                    </a:cubicBezTo>
                    <a:cubicBezTo>
                      <a:pt x="34" y="30"/>
                      <a:pt x="34" y="31"/>
                      <a:pt x="34" y="31"/>
                    </a:cubicBezTo>
                    <a:cubicBezTo>
                      <a:pt x="35" y="29"/>
                      <a:pt x="35" y="30"/>
                      <a:pt x="36" y="29"/>
                    </a:cubicBezTo>
                    <a:cubicBezTo>
                      <a:pt x="35" y="30"/>
                      <a:pt x="35" y="30"/>
                      <a:pt x="35" y="30"/>
                    </a:cubicBezTo>
                    <a:cubicBezTo>
                      <a:pt x="36" y="28"/>
                      <a:pt x="36" y="28"/>
                      <a:pt x="36" y="28"/>
                    </a:cubicBezTo>
                    <a:cubicBezTo>
                      <a:pt x="36" y="29"/>
                      <a:pt x="36" y="29"/>
                      <a:pt x="36" y="29"/>
                    </a:cubicBezTo>
                    <a:cubicBezTo>
                      <a:pt x="35" y="31"/>
                      <a:pt x="35" y="31"/>
                      <a:pt x="35" y="31"/>
                    </a:cubicBezTo>
                    <a:cubicBezTo>
                      <a:pt x="35" y="32"/>
                      <a:pt x="36" y="29"/>
                      <a:pt x="36" y="29"/>
                    </a:cubicBezTo>
                    <a:cubicBezTo>
                      <a:pt x="37" y="28"/>
                      <a:pt x="37" y="29"/>
                      <a:pt x="36" y="30"/>
                    </a:cubicBezTo>
                    <a:cubicBezTo>
                      <a:pt x="36" y="30"/>
                      <a:pt x="36" y="29"/>
                      <a:pt x="36" y="30"/>
                    </a:cubicBezTo>
                    <a:cubicBezTo>
                      <a:pt x="35" y="31"/>
                      <a:pt x="36" y="30"/>
                      <a:pt x="36" y="31"/>
                    </a:cubicBezTo>
                    <a:cubicBezTo>
                      <a:pt x="36" y="31"/>
                      <a:pt x="37" y="29"/>
                      <a:pt x="37" y="30"/>
                    </a:cubicBezTo>
                    <a:cubicBezTo>
                      <a:pt x="37" y="30"/>
                      <a:pt x="37" y="30"/>
                      <a:pt x="37" y="31"/>
                    </a:cubicBezTo>
                    <a:cubicBezTo>
                      <a:pt x="37" y="30"/>
                      <a:pt x="37" y="31"/>
                      <a:pt x="38" y="30"/>
                    </a:cubicBezTo>
                    <a:cubicBezTo>
                      <a:pt x="38" y="30"/>
                      <a:pt x="38" y="29"/>
                      <a:pt x="38" y="28"/>
                    </a:cubicBezTo>
                    <a:cubicBezTo>
                      <a:pt x="38" y="28"/>
                      <a:pt x="39" y="28"/>
                      <a:pt x="38" y="28"/>
                    </a:cubicBezTo>
                    <a:cubicBezTo>
                      <a:pt x="38" y="29"/>
                      <a:pt x="38" y="29"/>
                      <a:pt x="38" y="29"/>
                    </a:cubicBezTo>
                    <a:cubicBezTo>
                      <a:pt x="38" y="28"/>
                      <a:pt x="38" y="29"/>
                      <a:pt x="39" y="28"/>
                    </a:cubicBezTo>
                    <a:cubicBezTo>
                      <a:pt x="38" y="30"/>
                      <a:pt x="38" y="30"/>
                      <a:pt x="38" y="30"/>
                    </a:cubicBezTo>
                    <a:cubicBezTo>
                      <a:pt x="39" y="29"/>
                      <a:pt x="39" y="29"/>
                      <a:pt x="39" y="29"/>
                    </a:cubicBezTo>
                    <a:cubicBezTo>
                      <a:pt x="39" y="30"/>
                      <a:pt x="38" y="32"/>
                      <a:pt x="38" y="32"/>
                    </a:cubicBezTo>
                    <a:cubicBezTo>
                      <a:pt x="39" y="31"/>
                      <a:pt x="39" y="31"/>
                      <a:pt x="39" y="31"/>
                    </a:cubicBezTo>
                    <a:cubicBezTo>
                      <a:pt x="39" y="31"/>
                      <a:pt x="39" y="31"/>
                      <a:pt x="39" y="32"/>
                    </a:cubicBezTo>
                    <a:cubicBezTo>
                      <a:pt x="39" y="33"/>
                      <a:pt x="41" y="28"/>
                      <a:pt x="41" y="30"/>
                    </a:cubicBezTo>
                    <a:cubicBezTo>
                      <a:pt x="40" y="31"/>
                      <a:pt x="40" y="32"/>
                      <a:pt x="40" y="32"/>
                    </a:cubicBezTo>
                    <a:cubicBezTo>
                      <a:pt x="40" y="32"/>
                      <a:pt x="41" y="31"/>
                      <a:pt x="41" y="31"/>
                    </a:cubicBezTo>
                    <a:cubicBezTo>
                      <a:pt x="41" y="31"/>
                      <a:pt x="40" y="33"/>
                      <a:pt x="40" y="31"/>
                    </a:cubicBezTo>
                    <a:cubicBezTo>
                      <a:pt x="41" y="30"/>
                      <a:pt x="41" y="31"/>
                      <a:pt x="41" y="30"/>
                    </a:cubicBezTo>
                    <a:cubicBezTo>
                      <a:pt x="40" y="35"/>
                      <a:pt x="42" y="32"/>
                      <a:pt x="42" y="34"/>
                    </a:cubicBezTo>
                    <a:cubicBezTo>
                      <a:pt x="43" y="32"/>
                      <a:pt x="43" y="34"/>
                      <a:pt x="43" y="33"/>
                    </a:cubicBezTo>
                    <a:cubicBezTo>
                      <a:pt x="42" y="35"/>
                      <a:pt x="44" y="33"/>
                      <a:pt x="43" y="34"/>
                    </a:cubicBezTo>
                    <a:cubicBezTo>
                      <a:pt x="44" y="32"/>
                      <a:pt x="44" y="32"/>
                      <a:pt x="44" y="32"/>
                    </a:cubicBezTo>
                    <a:cubicBezTo>
                      <a:pt x="44" y="33"/>
                      <a:pt x="46" y="29"/>
                      <a:pt x="45" y="31"/>
                    </a:cubicBezTo>
                    <a:cubicBezTo>
                      <a:pt x="45" y="32"/>
                      <a:pt x="45" y="33"/>
                      <a:pt x="44" y="33"/>
                    </a:cubicBezTo>
                    <a:cubicBezTo>
                      <a:pt x="44" y="36"/>
                      <a:pt x="46" y="32"/>
                      <a:pt x="45" y="35"/>
                    </a:cubicBezTo>
                    <a:cubicBezTo>
                      <a:pt x="46" y="34"/>
                      <a:pt x="46" y="32"/>
                      <a:pt x="47" y="31"/>
                    </a:cubicBezTo>
                    <a:cubicBezTo>
                      <a:pt x="47" y="33"/>
                      <a:pt x="47" y="34"/>
                      <a:pt x="46" y="34"/>
                    </a:cubicBezTo>
                    <a:cubicBezTo>
                      <a:pt x="47" y="34"/>
                      <a:pt x="47" y="33"/>
                      <a:pt x="47" y="34"/>
                    </a:cubicBezTo>
                    <a:cubicBezTo>
                      <a:pt x="47" y="35"/>
                      <a:pt x="47" y="35"/>
                      <a:pt x="46" y="35"/>
                    </a:cubicBezTo>
                    <a:cubicBezTo>
                      <a:pt x="46" y="36"/>
                      <a:pt x="47" y="35"/>
                      <a:pt x="48" y="34"/>
                    </a:cubicBezTo>
                    <a:cubicBezTo>
                      <a:pt x="47" y="36"/>
                      <a:pt x="48" y="35"/>
                      <a:pt x="48" y="37"/>
                    </a:cubicBezTo>
                    <a:cubicBezTo>
                      <a:pt x="49" y="35"/>
                      <a:pt x="48" y="38"/>
                      <a:pt x="49" y="35"/>
                    </a:cubicBezTo>
                    <a:cubicBezTo>
                      <a:pt x="49" y="36"/>
                      <a:pt x="49" y="36"/>
                      <a:pt x="49" y="36"/>
                    </a:cubicBezTo>
                    <a:cubicBezTo>
                      <a:pt x="50" y="35"/>
                      <a:pt x="51" y="33"/>
                      <a:pt x="51" y="33"/>
                    </a:cubicBezTo>
                    <a:cubicBezTo>
                      <a:pt x="50" y="35"/>
                      <a:pt x="50" y="35"/>
                      <a:pt x="50" y="35"/>
                    </a:cubicBezTo>
                    <a:cubicBezTo>
                      <a:pt x="49" y="37"/>
                      <a:pt x="50" y="36"/>
                      <a:pt x="50" y="37"/>
                    </a:cubicBezTo>
                    <a:cubicBezTo>
                      <a:pt x="50" y="35"/>
                      <a:pt x="50" y="37"/>
                      <a:pt x="51" y="36"/>
                    </a:cubicBezTo>
                    <a:cubicBezTo>
                      <a:pt x="51" y="35"/>
                      <a:pt x="51" y="35"/>
                      <a:pt x="51" y="35"/>
                    </a:cubicBezTo>
                    <a:cubicBezTo>
                      <a:pt x="52" y="35"/>
                      <a:pt x="52" y="34"/>
                      <a:pt x="52" y="34"/>
                    </a:cubicBezTo>
                    <a:cubicBezTo>
                      <a:pt x="52" y="34"/>
                      <a:pt x="51" y="36"/>
                      <a:pt x="51" y="36"/>
                    </a:cubicBezTo>
                    <a:cubicBezTo>
                      <a:pt x="51" y="37"/>
                      <a:pt x="51" y="37"/>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2" y="37"/>
                      <a:pt x="52" y="37"/>
                      <a:pt x="52" y="37"/>
                    </a:cubicBezTo>
                    <a:cubicBezTo>
                      <a:pt x="52" y="37"/>
                      <a:pt x="52" y="37"/>
                      <a:pt x="52" y="37"/>
                    </a:cubicBezTo>
                    <a:cubicBezTo>
                      <a:pt x="52" y="37"/>
                      <a:pt x="52" y="37"/>
                      <a:pt x="52" y="37"/>
                    </a:cubicBezTo>
                    <a:cubicBezTo>
                      <a:pt x="51" y="39"/>
                      <a:pt x="51" y="39"/>
                      <a:pt x="51" y="39"/>
                    </a:cubicBezTo>
                    <a:cubicBezTo>
                      <a:pt x="51" y="39"/>
                      <a:pt x="52" y="37"/>
                      <a:pt x="53" y="37"/>
                    </a:cubicBezTo>
                    <a:cubicBezTo>
                      <a:pt x="53" y="38"/>
                      <a:pt x="54" y="37"/>
                      <a:pt x="55" y="37"/>
                    </a:cubicBezTo>
                    <a:cubicBezTo>
                      <a:pt x="55" y="37"/>
                      <a:pt x="54" y="38"/>
                      <a:pt x="55" y="37"/>
                    </a:cubicBezTo>
                    <a:cubicBezTo>
                      <a:pt x="55" y="37"/>
                      <a:pt x="56" y="36"/>
                      <a:pt x="55" y="37"/>
                    </a:cubicBezTo>
                    <a:cubicBezTo>
                      <a:pt x="56" y="36"/>
                      <a:pt x="55" y="38"/>
                      <a:pt x="55" y="38"/>
                    </a:cubicBezTo>
                    <a:cubicBezTo>
                      <a:pt x="55" y="38"/>
                      <a:pt x="56" y="37"/>
                      <a:pt x="56" y="37"/>
                    </a:cubicBezTo>
                    <a:cubicBezTo>
                      <a:pt x="55" y="39"/>
                      <a:pt x="58" y="36"/>
                      <a:pt x="57" y="38"/>
                    </a:cubicBezTo>
                    <a:cubicBezTo>
                      <a:pt x="58" y="37"/>
                      <a:pt x="57" y="38"/>
                      <a:pt x="57" y="39"/>
                    </a:cubicBezTo>
                    <a:cubicBezTo>
                      <a:pt x="57" y="38"/>
                      <a:pt x="58" y="38"/>
                      <a:pt x="59" y="36"/>
                    </a:cubicBezTo>
                    <a:cubicBezTo>
                      <a:pt x="58" y="38"/>
                      <a:pt x="58" y="38"/>
                      <a:pt x="58" y="38"/>
                    </a:cubicBezTo>
                    <a:cubicBezTo>
                      <a:pt x="59" y="38"/>
                      <a:pt x="59" y="38"/>
                      <a:pt x="60" y="37"/>
                    </a:cubicBezTo>
                    <a:cubicBezTo>
                      <a:pt x="60" y="36"/>
                      <a:pt x="61" y="35"/>
                      <a:pt x="61" y="35"/>
                    </a:cubicBezTo>
                    <a:cubicBezTo>
                      <a:pt x="61" y="35"/>
                      <a:pt x="61" y="35"/>
                      <a:pt x="61" y="35"/>
                    </a:cubicBezTo>
                    <a:cubicBezTo>
                      <a:pt x="61" y="36"/>
                      <a:pt x="62" y="35"/>
                      <a:pt x="62" y="35"/>
                    </a:cubicBezTo>
                    <a:cubicBezTo>
                      <a:pt x="62" y="36"/>
                      <a:pt x="62" y="35"/>
                      <a:pt x="61" y="36"/>
                    </a:cubicBezTo>
                    <a:cubicBezTo>
                      <a:pt x="60" y="39"/>
                      <a:pt x="61" y="38"/>
                      <a:pt x="61" y="38"/>
                    </a:cubicBezTo>
                    <a:cubicBezTo>
                      <a:pt x="62" y="37"/>
                      <a:pt x="62" y="37"/>
                      <a:pt x="62" y="37"/>
                    </a:cubicBezTo>
                    <a:cubicBezTo>
                      <a:pt x="63" y="36"/>
                      <a:pt x="61" y="38"/>
                      <a:pt x="62" y="38"/>
                    </a:cubicBezTo>
                    <a:cubicBezTo>
                      <a:pt x="64" y="34"/>
                      <a:pt x="64" y="34"/>
                      <a:pt x="64" y="34"/>
                    </a:cubicBezTo>
                    <a:cubicBezTo>
                      <a:pt x="64" y="34"/>
                      <a:pt x="64" y="36"/>
                      <a:pt x="63" y="37"/>
                    </a:cubicBezTo>
                    <a:cubicBezTo>
                      <a:pt x="64" y="37"/>
                      <a:pt x="65" y="34"/>
                      <a:pt x="66" y="33"/>
                    </a:cubicBezTo>
                    <a:cubicBezTo>
                      <a:pt x="66" y="34"/>
                      <a:pt x="67" y="33"/>
                      <a:pt x="67" y="33"/>
                    </a:cubicBezTo>
                    <a:cubicBezTo>
                      <a:pt x="67" y="34"/>
                      <a:pt x="67" y="33"/>
                      <a:pt x="67" y="34"/>
                    </a:cubicBezTo>
                    <a:cubicBezTo>
                      <a:pt x="66" y="35"/>
                      <a:pt x="66" y="35"/>
                      <a:pt x="66" y="35"/>
                    </a:cubicBezTo>
                    <a:cubicBezTo>
                      <a:pt x="66" y="35"/>
                      <a:pt x="65" y="37"/>
                      <a:pt x="65" y="38"/>
                    </a:cubicBezTo>
                    <a:cubicBezTo>
                      <a:pt x="65" y="37"/>
                      <a:pt x="66" y="39"/>
                      <a:pt x="66" y="39"/>
                    </a:cubicBezTo>
                    <a:cubicBezTo>
                      <a:pt x="67" y="36"/>
                      <a:pt x="67" y="38"/>
                      <a:pt x="68" y="36"/>
                    </a:cubicBezTo>
                    <a:cubicBezTo>
                      <a:pt x="69" y="36"/>
                      <a:pt x="67" y="38"/>
                      <a:pt x="67" y="38"/>
                    </a:cubicBezTo>
                    <a:cubicBezTo>
                      <a:pt x="68" y="38"/>
                      <a:pt x="68" y="39"/>
                      <a:pt x="69" y="39"/>
                    </a:cubicBezTo>
                    <a:cubicBezTo>
                      <a:pt x="69" y="39"/>
                      <a:pt x="69" y="39"/>
                      <a:pt x="69" y="39"/>
                    </a:cubicBezTo>
                    <a:cubicBezTo>
                      <a:pt x="69" y="38"/>
                      <a:pt x="70" y="39"/>
                      <a:pt x="71" y="38"/>
                    </a:cubicBezTo>
                    <a:cubicBezTo>
                      <a:pt x="70" y="39"/>
                      <a:pt x="70" y="39"/>
                      <a:pt x="70" y="39"/>
                    </a:cubicBezTo>
                    <a:cubicBezTo>
                      <a:pt x="70" y="40"/>
                      <a:pt x="72" y="36"/>
                      <a:pt x="72" y="37"/>
                    </a:cubicBezTo>
                    <a:cubicBezTo>
                      <a:pt x="71" y="39"/>
                      <a:pt x="71" y="39"/>
                      <a:pt x="71" y="39"/>
                    </a:cubicBezTo>
                    <a:cubicBezTo>
                      <a:pt x="72" y="38"/>
                      <a:pt x="71" y="40"/>
                      <a:pt x="72" y="38"/>
                    </a:cubicBezTo>
                    <a:cubicBezTo>
                      <a:pt x="72" y="39"/>
                      <a:pt x="72" y="39"/>
                      <a:pt x="72" y="39"/>
                    </a:cubicBezTo>
                    <a:cubicBezTo>
                      <a:pt x="72" y="39"/>
                      <a:pt x="73" y="39"/>
                      <a:pt x="74" y="38"/>
                    </a:cubicBezTo>
                    <a:cubicBezTo>
                      <a:pt x="73" y="40"/>
                      <a:pt x="73" y="40"/>
                      <a:pt x="73" y="40"/>
                    </a:cubicBezTo>
                    <a:cubicBezTo>
                      <a:pt x="72" y="41"/>
                      <a:pt x="74" y="38"/>
                      <a:pt x="74" y="39"/>
                    </a:cubicBezTo>
                    <a:cubicBezTo>
                      <a:pt x="74" y="39"/>
                      <a:pt x="74" y="40"/>
                      <a:pt x="73" y="40"/>
                    </a:cubicBezTo>
                    <a:cubicBezTo>
                      <a:pt x="74" y="39"/>
                      <a:pt x="75" y="39"/>
                      <a:pt x="75" y="39"/>
                    </a:cubicBezTo>
                    <a:cubicBezTo>
                      <a:pt x="74" y="41"/>
                      <a:pt x="74" y="41"/>
                      <a:pt x="74" y="41"/>
                    </a:cubicBezTo>
                    <a:cubicBezTo>
                      <a:pt x="76" y="42"/>
                      <a:pt x="77" y="43"/>
                      <a:pt x="80" y="42"/>
                    </a:cubicBezTo>
                    <a:cubicBezTo>
                      <a:pt x="79" y="44"/>
                      <a:pt x="79" y="43"/>
                      <a:pt x="78" y="45"/>
                    </a:cubicBezTo>
                    <a:cubicBezTo>
                      <a:pt x="79" y="43"/>
                      <a:pt x="79" y="44"/>
                      <a:pt x="79" y="44"/>
                    </a:cubicBezTo>
                    <a:cubicBezTo>
                      <a:pt x="79" y="44"/>
                      <a:pt x="79" y="44"/>
                      <a:pt x="79" y="44"/>
                    </a:cubicBezTo>
                    <a:cubicBezTo>
                      <a:pt x="80" y="44"/>
                      <a:pt x="79" y="45"/>
                      <a:pt x="80" y="45"/>
                    </a:cubicBezTo>
                    <a:cubicBezTo>
                      <a:pt x="80" y="44"/>
                      <a:pt x="80" y="44"/>
                      <a:pt x="80" y="44"/>
                    </a:cubicBezTo>
                    <a:cubicBezTo>
                      <a:pt x="81" y="43"/>
                      <a:pt x="79" y="47"/>
                      <a:pt x="81" y="45"/>
                    </a:cubicBezTo>
                    <a:cubicBezTo>
                      <a:pt x="80" y="46"/>
                      <a:pt x="80" y="46"/>
                      <a:pt x="80" y="46"/>
                    </a:cubicBezTo>
                    <a:cubicBezTo>
                      <a:pt x="81" y="44"/>
                      <a:pt x="80" y="47"/>
                      <a:pt x="81" y="46"/>
                    </a:cubicBezTo>
                    <a:cubicBezTo>
                      <a:pt x="81" y="46"/>
                      <a:pt x="81" y="46"/>
                      <a:pt x="81" y="46"/>
                    </a:cubicBezTo>
                    <a:cubicBezTo>
                      <a:pt x="81" y="47"/>
                      <a:pt x="83" y="44"/>
                      <a:pt x="82" y="46"/>
                    </a:cubicBezTo>
                    <a:cubicBezTo>
                      <a:pt x="83" y="46"/>
                      <a:pt x="83" y="46"/>
                      <a:pt x="84" y="44"/>
                    </a:cubicBezTo>
                    <a:cubicBezTo>
                      <a:pt x="83" y="46"/>
                      <a:pt x="83" y="46"/>
                      <a:pt x="83" y="46"/>
                    </a:cubicBezTo>
                    <a:cubicBezTo>
                      <a:pt x="85" y="46"/>
                      <a:pt x="86" y="47"/>
                      <a:pt x="88" y="46"/>
                    </a:cubicBezTo>
                    <a:cubicBezTo>
                      <a:pt x="87" y="47"/>
                      <a:pt x="87" y="47"/>
                      <a:pt x="87" y="47"/>
                    </a:cubicBezTo>
                    <a:cubicBezTo>
                      <a:pt x="89" y="45"/>
                      <a:pt x="87" y="49"/>
                      <a:pt x="90" y="46"/>
                    </a:cubicBezTo>
                    <a:cubicBezTo>
                      <a:pt x="92" y="45"/>
                      <a:pt x="92" y="45"/>
                      <a:pt x="92" y="45"/>
                    </a:cubicBezTo>
                    <a:cubicBezTo>
                      <a:pt x="90" y="47"/>
                      <a:pt x="90" y="47"/>
                      <a:pt x="90" y="47"/>
                    </a:cubicBezTo>
                    <a:cubicBezTo>
                      <a:pt x="91" y="46"/>
                      <a:pt x="91" y="47"/>
                      <a:pt x="92" y="46"/>
                    </a:cubicBezTo>
                    <a:cubicBezTo>
                      <a:pt x="91" y="47"/>
                      <a:pt x="91" y="47"/>
                      <a:pt x="91" y="47"/>
                    </a:cubicBezTo>
                    <a:cubicBezTo>
                      <a:pt x="91" y="47"/>
                      <a:pt x="93" y="45"/>
                      <a:pt x="93" y="46"/>
                    </a:cubicBezTo>
                    <a:cubicBezTo>
                      <a:pt x="93" y="47"/>
                      <a:pt x="93" y="47"/>
                      <a:pt x="93" y="47"/>
                    </a:cubicBezTo>
                    <a:cubicBezTo>
                      <a:pt x="92" y="50"/>
                      <a:pt x="93" y="54"/>
                      <a:pt x="96" y="51"/>
                    </a:cubicBezTo>
                    <a:cubicBezTo>
                      <a:pt x="97" y="51"/>
                      <a:pt x="95" y="53"/>
                      <a:pt x="95" y="53"/>
                    </a:cubicBezTo>
                    <a:cubicBezTo>
                      <a:pt x="99" y="51"/>
                      <a:pt x="97" y="56"/>
                      <a:pt x="101" y="53"/>
                    </a:cubicBezTo>
                    <a:cubicBezTo>
                      <a:pt x="103" y="52"/>
                      <a:pt x="107" y="48"/>
                      <a:pt x="107" y="48"/>
                    </a:cubicBezTo>
                    <a:cubicBezTo>
                      <a:pt x="103" y="48"/>
                      <a:pt x="103" y="45"/>
                      <a:pt x="102" y="4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4" name="chenying0907 96"/>
              <p:cNvSpPr/>
              <p:nvPr/>
            </p:nvSpPr>
            <p:spPr bwMode="auto">
              <a:xfrm>
                <a:off x="4117" y="223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5" name="chenying0907 97"/>
              <p:cNvSpPr/>
              <p:nvPr/>
            </p:nvSpPr>
            <p:spPr bwMode="auto">
              <a:xfrm>
                <a:off x="4487" y="232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6" name="chenying0907 98"/>
              <p:cNvSpPr/>
              <p:nvPr/>
            </p:nvSpPr>
            <p:spPr bwMode="auto">
              <a:xfrm>
                <a:off x="4387" y="2285"/>
                <a:ext cx="2" cy="4"/>
              </a:xfrm>
              <a:custGeom>
                <a:avLst/>
                <a:gdLst>
                  <a:gd name="T0" fmla="*/ 1 w 1"/>
                  <a:gd name="T1" fmla="*/ 0 h 2"/>
                  <a:gd name="T2" fmla="*/ 0 w 1"/>
                  <a:gd name="T3" fmla="*/ 1 h 2"/>
                  <a:gd name="T4" fmla="*/ 1 w 1"/>
                  <a:gd name="T5" fmla="*/ 0 h 2"/>
                </a:gdLst>
                <a:ahLst/>
                <a:cxnLst>
                  <a:cxn ang="0">
                    <a:pos x="T0" y="T1"/>
                  </a:cxn>
                  <a:cxn ang="0">
                    <a:pos x="T2" y="T3"/>
                  </a:cxn>
                  <a:cxn ang="0">
                    <a:pos x="T4" y="T5"/>
                  </a:cxn>
                </a:cxnLst>
                <a:rect l="0" t="0" r="r" b="b"/>
                <a:pathLst>
                  <a:path w="1" h="2">
                    <a:moveTo>
                      <a:pt x="1" y="0"/>
                    </a:moveTo>
                    <a:cubicBezTo>
                      <a:pt x="0" y="2"/>
                      <a:pt x="1" y="1"/>
                      <a:pt x="0" y="1"/>
                    </a:cubicBezTo>
                    <a:cubicBezTo>
                      <a:pt x="1" y="1"/>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7" name="chenying0907 99"/>
              <p:cNvSpPr/>
              <p:nvPr/>
            </p:nvSpPr>
            <p:spPr bwMode="auto">
              <a:xfrm>
                <a:off x="4508" y="1933"/>
                <a:ext cx="0" cy="2"/>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1"/>
                      <a:pt x="0" y="1"/>
                      <a:pt x="0" y="1"/>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8" name="chenying0907 100"/>
              <p:cNvSpPr/>
              <p:nvPr/>
            </p:nvSpPr>
            <p:spPr bwMode="auto">
              <a:xfrm>
                <a:off x="4487" y="2285"/>
                <a:ext cx="2"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0" y="0"/>
                      <a:pt x="0" y="0"/>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9" name="chenying0907 101"/>
              <p:cNvSpPr/>
              <p:nvPr/>
            </p:nvSpPr>
            <p:spPr bwMode="auto">
              <a:xfrm>
                <a:off x="4514" y="1929"/>
                <a:ext cx="0" cy="4"/>
              </a:xfrm>
              <a:custGeom>
                <a:avLst/>
                <a:gdLst>
                  <a:gd name="T0" fmla="*/ 1 h 2"/>
                  <a:gd name="T1" fmla="*/ 1 h 2"/>
                  <a:gd name="T2" fmla="*/ 1 h 2"/>
                </a:gdLst>
                <a:ahLst/>
                <a:cxnLst>
                  <a:cxn ang="0">
                    <a:pos x="0" y="T0"/>
                  </a:cxn>
                  <a:cxn ang="0">
                    <a:pos x="0" y="T1"/>
                  </a:cxn>
                  <a:cxn ang="0">
                    <a:pos x="0" y="T2"/>
                  </a:cxn>
                </a:cxnLst>
                <a:rect l="0" t="0" r="r" b="b"/>
                <a:pathLst>
                  <a:path h="2">
                    <a:moveTo>
                      <a:pt x="0" y="1"/>
                    </a:moveTo>
                    <a:cubicBezTo>
                      <a:pt x="0" y="0"/>
                      <a:pt x="0" y="1"/>
                      <a:pt x="0" y="1"/>
                    </a:cubicBezTo>
                    <a:cubicBezTo>
                      <a:pt x="0" y="2"/>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0" name="chenying0907 102"/>
              <p:cNvSpPr/>
              <p:nvPr/>
            </p:nvSpPr>
            <p:spPr bwMode="auto">
              <a:xfrm>
                <a:off x="4506" y="1927"/>
                <a:ext cx="0" cy="4"/>
              </a:xfrm>
              <a:custGeom>
                <a:avLst/>
                <a:gdLst>
                  <a:gd name="T0" fmla="*/ 1 h 2"/>
                  <a:gd name="T1" fmla="*/ 0 h 2"/>
                  <a:gd name="T2" fmla="*/ 1 h 2"/>
                </a:gdLst>
                <a:ahLst/>
                <a:cxnLst>
                  <a:cxn ang="0">
                    <a:pos x="0" y="T0"/>
                  </a:cxn>
                  <a:cxn ang="0">
                    <a:pos x="0" y="T1"/>
                  </a:cxn>
                  <a:cxn ang="0">
                    <a:pos x="0" y="T2"/>
                  </a:cxn>
                </a:cxnLst>
                <a:rect l="0" t="0" r="r" b="b"/>
                <a:pathLst>
                  <a:path h="2">
                    <a:moveTo>
                      <a:pt x="0" y="1"/>
                    </a:moveTo>
                    <a:cubicBezTo>
                      <a:pt x="0" y="1"/>
                      <a:pt x="0" y="0"/>
                      <a:pt x="0" y="0"/>
                    </a:cubicBezTo>
                    <a:cubicBezTo>
                      <a:pt x="0" y="2"/>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1" name="chenying0907 103"/>
              <p:cNvSpPr/>
              <p:nvPr/>
            </p:nvSpPr>
            <p:spPr bwMode="auto">
              <a:xfrm>
                <a:off x="4516" y="1927"/>
                <a:ext cx="0" cy="2"/>
              </a:xfrm>
              <a:custGeom>
                <a:avLst/>
                <a:gdLst>
                  <a:gd name="T0" fmla="*/ 0 h 1"/>
                  <a:gd name="T1" fmla="*/ 1 h 1"/>
                  <a:gd name="T2" fmla="*/ 0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2" name="chenying0907 104"/>
              <p:cNvSpPr/>
              <p:nvPr/>
            </p:nvSpPr>
            <p:spPr bwMode="auto">
              <a:xfrm>
                <a:off x="4495" y="1925"/>
                <a:ext cx="2" cy="4"/>
              </a:xfrm>
              <a:custGeom>
                <a:avLst/>
                <a:gdLst>
                  <a:gd name="T0" fmla="*/ 1 w 1"/>
                  <a:gd name="T1" fmla="*/ 1 h 2"/>
                  <a:gd name="T2" fmla="*/ 0 w 1"/>
                  <a:gd name="T3" fmla="*/ 0 h 2"/>
                  <a:gd name="T4" fmla="*/ 1 w 1"/>
                  <a:gd name="T5" fmla="*/ 1 h 2"/>
                  <a:gd name="T6" fmla="*/ 1 w 1"/>
                  <a:gd name="T7" fmla="*/ 1 h 2"/>
                </a:gdLst>
                <a:ahLst/>
                <a:cxnLst>
                  <a:cxn ang="0">
                    <a:pos x="T0" y="T1"/>
                  </a:cxn>
                  <a:cxn ang="0">
                    <a:pos x="T2" y="T3"/>
                  </a:cxn>
                  <a:cxn ang="0">
                    <a:pos x="T4" y="T5"/>
                  </a:cxn>
                  <a:cxn ang="0">
                    <a:pos x="T6" y="T7"/>
                  </a:cxn>
                </a:cxnLst>
                <a:rect l="0" t="0" r="r" b="b"/>
                <a:pathLst>
                  <a:path w="1" h="2">
                    <a:moveTo>
                      <a:pt x="1" y="1"/>
                    </a:moveTo>
                    <a:cubicBezTo>
                      <a:pt x="1" y="1"/>
                      <a:pt x="0" y="0"/>
                      <a:pt x="0" y="0"/>
                    </a:cubicBezTo>
                    <a:cubicBezTo>
                      <a:pt x="1" y="1"/>
                      <a:pt x="1" y="1"/>
                      <a:pt x="1" y="1"/>
                    </a:cubicBezTo>
                    <a:cubicBezTo>
                      <a:pt x="1" y="2"/>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3" name="chenying0907 105"/>
              <p:cNvSpPr/>
              <p:nvPr/>
            </p:nvSpPr>
            <p:spPr bwMode="auto">
              <a:xfrm>
                <a:off x="3201" y="2162"/>
                <a:ext cx="0" cy="4"/>
              </a:xfrm>
              <a:custGeom>
                <a:avLst/>
                <a:gdLst>
                  <a:gd name="T0" fmla="*/ 2 h 2"/>
                  <a:gd name="T1" fmla="*/ 1 h 2"/>
                  <a:gd name="T2" fmla="*/ 2 h 2"/>
                </a:gdLst>
                <a:ahLst/>
                <a:cxnLst>
                  <a:cxn ang="0">
                    <a:pos x="0" y="T0"/>
                  </a:cxn>
                  <a:cxn ang="0">
                    <a:pos x="0" y="T1"/>
                  </a:cxn>
                  <a:cxn ang="0">
                    <a:pos x="0" y="T2"/>
                  </a:cxn>
                </a:cxnLst>
                <a:rect l="0" t="0" r="r" b="b"/>
                <a:pathLst>
                  <a:path h="2">
                    <a:moveTo>
                      <a:pt x="0" y="2"/>
                    </a:moveTo>
                    <a:cubicBezTo>
                      <a:pt x="0" y="0"/>
                      <a:pt x="0" y="1"/>
                      <a:pt x="0" y="1"/>
                    </a:cubicBezTo>
                    <a:cubicBezTo>
                      <a:pt x="0" y="1"/>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4" name="chenying0907 106"/>
              <p:cNvSpPr/>
              <p:nvPr/>
            </p:nvSpPr>
            <p:spPr bwMode="auto">
              <a:xfrm>
                <a:off x="3544" y="1543"/>
                <a:ext cx="3"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5" name="chenying0907 107"/>
              <p:cNvSpPr/>
              <p:nvPr/>
            </p:nvSpPr>
            <p:spPr bwMode="auto">
              <a:xfrm>
                <a:off x="3914" y="1418"/>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6" name="chenying0907 108"/>
              <p:cNvSpPr/>
              <p:nvPr/>
            </p:nvSpPr>
            <p:spPr bwMode="auto">
              <a:xfrm>
                <a:off x="3916" y="1409"/>
                <a:ext cx="4" cy="2"/>
              </a:xfrm>
              <a:custGeom>
                <a:avLst/>
                <a:gdLst>
                  <a:gd name="T0" fmla="*/ 0 w 2"/>
                  <a:gd name="T1" fmla="*/ 1 h 1"/>
                  <a:gd name="T2" fmla="*/ 1 w 2"/>
                  <a:gd name="T3" fmla="*/ 0 h 1"/>
                  <a:gd name="T4" fmla="*/ 0 w 2"/>
                  <a:gd name="T5" fmla="*/ 1 h 1"/>
                </a:gdLst>
                <a:ahLst/>
                <a:cxnLst>
                  <a:cxn ang="0">
                    <a:pos x="T0" y="T1"/>
                  </a:cxn>
                  <a:cxn ang="0">
                    <a:pos x="T2" y="T3"/>
                  </a:cxn>
                  <a:cxn ang="0">
                    <a:pos x="T4" y="T5"/>
                  </a:cxn>
                </a:cxnLst>
                <a:rect l="0" t="0" r="r" b="b"/>
                <a:pathLst>
                  <a:path w="2" h="1">
                    <a:moveTo>
                      <a:pt x="0" y="1"/>
                    </a:moveTo>
                    <a:cubicBezTo>
                      <a:pt x="2" y="1"/>
                      <a:pt x="0" y="1"/>
                      <a:pt x="1" y="0"/>
                    </a:cubicBezTo>
                    <a:cubicBezTo>
                      <a:pt x="1"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7" name="chenying0907 109"/>
              <p:cNvSpPr/>
              <p:nvPr/>
            </p:nvSpPr>
            <p:spPr bwMode="auto">
              <a:xfrm>
                <a:off x="3893" y="1441"/>
                <a:ext cx="4" cy="4"/>
              </a:xfrm>
              <a:custGeom>
                <a:avLst/>
                <a:gdLst>
                  <a:gd name="T0" fmla="*/ 2 w 2"/>
                  <a:gd name="T1" fmla="*/ 1 h 2"/>
                  <a:gd name="T2" fmla="*/ 1 w 2"/>
                  <a:gd name="T3" fmla="*/ 1 h 2"/>
                  <a:gd name="T4" fmla="*/ 2 w 2"/>
                  <a:gd name="T5" fmla="*/ 1 h 2"/>
                </a:gdLst>
                <a:ahLst/>
                <a:cxnLst>
                  <a:cxn ang="0">
                    <a:pos x="T0" y="T1"/>
                  </a:cxn>
                  <a:cxn ang="0">
                    <a:pos x="T2" y="T3"/>
                  </a:cxn>
                  <a:cxn ang="0">
                    <a:pos x="T4" y="T5"/>
                  </a:cxn>
                </a:cxnLst>
                <a:rect l="0" t="0" r="r" b="b"/>
                <a:pathLst>
                  <a:path w="2" h="2">
                    <a:moveTo>
                      <a:pt x="2" y="1"/>
                    </a:moveTo>
                    <a:cubicBezTo>
                      <a:pt x="2" y="0"/>
                      <a:pt x="1" y="1"/>
                      <a:pt x="1" y="1"/>
                    </a:cubicBezTo>
                    <a:cubicBezTo>
                      <a:pt x="0" y="2"/>
                      <a:pt x="1" y="1"/>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8" name="chenying0907 110"/>
              <p:cNvSpPr/>
              <p:nvPr/>
            </p:nvSpPr>
            <p:spPr bwMode="auto">
              <a:xfrm>
                <a:off x="3893" y="1437"/>
                <a:ext cx="6" cy="6"/>
              </a:xfrm>
              <a:custGeom>
                <a:avLst/>
                <a:gdLst>
                  <a:gd name="T0" fmla="*/ 0 w 3"/>
                  <a:gd name="T1" fmla="*/ 3 h 3"/>
                  <a:gd name="T2" fmla="*/ 3 w 3"/>
                  <a:gd name="T3" fmla="*/ 0 h 3"/>
                  <a:gd name="T4" fmla="*/ 0 w 3"/>
                  <a:gd name="T5" fmla="*/ 3 h 3"/>
                </a:gdLst>
                <a:ahLst/>
                <a:cxnLst>
                  <a:cxn ang="0">
                    <a:pos x="T0" y="T1"/>
                  </a:cxn>
                  <a:cxn ang="0">
                    <a:pos x="T2" y="T3"/>
                  </a:cxn>
                  <a:cxn ang="0">
                    <a:pos x="T4" y="T5"/>
                  </a:cxn>
                </a:cxnLst>
                <a:rect l="0" t="0" r="r" b="b"/>
                <a:pathLst>
                  <a:path w="3" h="3">
                    <a:moveTo>
                      <a:pt x="0" y="3"/>
                    </a:moveTo>
                    <a:cubicBezTo>
                      <a:pt x="3" y="0"/>
                      <a:pt x="3" y="0"/>
                      <a:pt x="3" y="0"/>
                    </a:cubicBezTo>
                    <a:cubicBezTo>
                      <a:pt x="1" y="1"/>
                      <a:pt x="1" y="2"/>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9" name="chenying0907 111"/>
              <p:cNvSpPr/>
              <p:nvPr/>
            </p:nvSpPr>
            <p:spPr bwMode="auto">
              <a:xfrm>
                <a:off x="3909" y="1418"/>
                <a:ext cx="5" cy="0"/>
              </a:xfrm>
              <a:custGeom>
                <a:avLst/>
                <a:gdLst>
                  <a:gd name="T0" fmla="*/ 0 w 2"/>
                  <a:gd name="T1" fmla="*/ 2 w 2"/>
                  <a:gd name="T2" fmla="*/ 1 w 2"/>
                  <a:gd name="T3" fmla="*/ 0 w 2"/>
                </a:gdLst>
                <a:ahLst/>
                <a:cxnLst>
                  <a:cxn ang="0">
                    <a:pos x="T0" y="0"/>
                  </a:cxn>
                  <a:cxn ang="0">
                    <a:pos x="T1" y="0"/>
                  </a:cxn>
                  <a:cxn ang="0">
                    <a:pos x="T2" y="0"/>
                  </a:cxn>
                  <a:cxn ang="0">
                    <a:pos x="T3" y="0"/>
                  </a:cxn>
                </a:cxnLst>
                <a:rect l="0" t="0" r="r" b="b"/>
                <a:pathLst>
                  <a:path w="2">
                    <a:moveTo>
                      <a:pt x="0" y="0"/>
                    </a:moveTo>
                    <a:cubicBezTo>
                      <a:pt x="1" y="0"/>
                      <a:pt x="1" y="0"/>
                      <a:pt x="2" y="0"/>
                    </a:cubicBezTo>
                    <a:cubicBezTo>
                      <a:pt x="2"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0" name="chenying0907 112"/>
              <p:cNvSpPr/>
              <p:nvPr/>
            </p:nvSpPr>
            <p:spPr bwMode="auto">
              <a:xfrm>
                <a:off x="3912" y="1416"/>
                <a:ext cx="4" cy="0"/>
              </a:xfrm>
              <a:custGeom>
                <a:avLst/>
                <a:gdLst>
                  <a:gd name="T0" fmla="*/ 2 w 2"/>
                  <a:gd name="T1" fmla="*/ 0 w 2"/>
                  <a:gd name="T2" fmla="*/ 2 w 2"/>
                </a:gdLst>
                <a:ahLst/>
                <a:cxnLst>
                  <a:cxn ang="0">
                    <a:pos x="T0" y="0"/>
                  </a:cxn>
                  <a:cxn ang="0">
                    <a:pos x="T1" y="0"/>
                  </a:cxn>
                  <a:cxn ang="0">
                    <a:pos x="T2" y="0"/>
                  </a:cxn>
                </a:cxnLst>
                <a:rect l="0" t="0" r="r" b="b"/>
                <a:pathLst>
                  <a:path w="2">
                    <a:moveTo>
                      <a:pt x="2" y="0"/>
                    </a:moveTo>
                    <a:cubicBezTo>
                      <a:pt x="2" y="0"/>
                      <a:pt x="1" y="0"/>
                      <a:pt x="0" y="0"/>
                    </a:cubicBez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1" name="chenying0907 113"/>
              <p:cNvSpPr/>
              <p:nvPr/>
            </p:nvSpPr>
            <p:spPr bwMode="auto">
              <a:xfrm>
                <a:off x="4472" y="1804"/>
                <a:ext cx="233" cy="133"/>
              </a:xfrm>
              <a:custGeom>
                <a:avLst/>
                <a:gdLst>
                  <a:gd name="T0" fmla="*/ 86 w 110"/>
                  <a:gd name="T1" fmla="*/ 5 h 63"/>
                  <a:gd name="T2" fmla="*/ 79 w 110"/>
                  <a:gd name="T3" fmla="*/ 7 h 63"/>
                  <a:gd name="T4" fmla="*/ 58 w 110"/>
                  <a:gd name="T5" fmla="*/ 24 h 63"/>
                  <a:gd name="T6" fmla="*/ 50 w 110"/>
                  <a:gd name="T7" fmla="*/ 26 h 63"/>
                  <a:gd name="T8" fmla="*/ 44 w 110"/>
                  <a:gd name="T9" fmla="*/ 26 h 63"/>
                  <a:gd name="T10" fmla="*/ 34 w 110"/>
                  <a:gd name="T11" fmla="*/ 31 h 63"/>
                  <a:gd name="T12" fmla="*/ 28 w 110"/>
                  <a:gd name="T13" fmla="*/ 33 h 63"/>
                  <a:gd name="T14" fmla="*/ 17 w 110"/>
                  <a:gd name="T15" fmla="*/ 38 h 63"/>
                  <a:gd name="T16" fmla="*/ 13 w 110"/>
                  <a:gd name="T17" fmla="*/ 45 h 63"/>
                  <a:gd name="T18" fmla="*/ 5 w 110"/>
                  <a:gd name="T19" fmla="*/ 47 h 63"/>
                  <a:gd name="T20" fmla="*/ 1 w 110"/>
                  <a:gd name="T21" fmla="*/ 50 h 63"/>
                  <a:gd name="T22" fmla="*/ 3 w 110"/>
                  <a:gd name="T23" fmla="*/ 55 h 63"/>
                  <a:gd name="T24" fmla="*/ 3 w 110"/>
                  <a:gd name="T25" fmla="*/ 56 h 63"/>
                  <a:gd name="T26" fmla="*/ 5 w 110"/>
                  <a:gd name="T27" fmla="*/ 55 h 63"/>
                  <a:gd name="T28" fmla="*/ 9 w 110"/>
                  <a:gd name="T29" fmla="*/ 56 h 63"/>
                  <a:gd name="T30" fmla="*/ 12 w 110"/>
                  <a:gd name="T31" fmla="*/ 58 h 63"/>
                  <a:gd name="T32" fmla="*/ 12 w 110"/>
                  <a:gd name="T33" fmla="*/ 51 h 63"/>
                  <a:gd name="T34" fmla="*/ 15 w 110"/>
                  <a:gd name="T35" fmla="*/ 57 h 63"/>
                  <a:gd name="T36" fmla="*/ 18 w 110"/>
                  <a:gd name="T37" fmla="*/ 61 h 63"/>
                  <a:gd name="T38" fmla="*/ 16 w 110"/>
                  <a:gd name="T39" fmla="*/ 54 h 63"/>
                  <a:gd name="T40" fmla="*/ 19 w 110"/>
                  <a:gd name="T41" fmla="*/ 59 h 63"/>
                  <a:gd name="T42" fmla="*/ 21 w 110"/>
                  <a:gd name="T43" fmla="*/ 60 h 63"/>
                  <a:gd name="T44" fmla="*/ 22 w 110"/>
                  <a:gd name="T45" fmla="*/ 60 h 63"/>
                  <a:gd name="T46" fmla="*/ 23 w 110"/>
                  <a:gd name="T47" fmla="*/ 60 h 63"/>
                  <a:gd name="T48" fmla="*/ 23 w 110"/>
                  <a:gd name="T49" fmla="*/ 55 h 63"/>
                  <a:gd name="T50" fmla="*/ 26 w 110"/>
                  <a:gd name="T51" fmla="*/ 58 h 63"/>
                  <a:gd name="T52" fmla="*/ 26 w 110"/>
                  <a:gd name="T53" fmla="*/ 54 h 63"/>
                  <a:gd name="T54" fmla="*/ 27 w 110"/>
                  <a:gd name="T55" fmla="*/ 54 h 63"/>
                  <a:gd name="T56" fmla="*/ 29 w 110"/>
                  <a:gd name="T57" fmla="*/ 54 h 63"/>
                  <a:gd name="T58" fmla="*/ 34 w 110"/>
                  <a:gd name="T59" fmla="*/ 51 h 63"/>
                  <a:gd name="T60" fmla="*/ 36 w 110"/>
                  <a:gd name="T61" fmla="*/ 51 h 63"/>
                  <a:gd name="T62" fmla="*/ 40 w 110"/>
                  <a:gd name="T63" fmla="*/ 49 h 63"/>
                  <a:gd name="T64" fmla="*/ 44 w 110"/>
                  <a:gd name="T65" fmla="*/ 47 h 63"/>
                  <a:gd name="T66" fmla="*/ 45 w 110"/>
                  <a:gd name="T67" fmla="*/ 45 h 63"/>
                  <a:gd name="T68" fmla="*/ 46 w 110"/>
                  <a:gd name="T69" fmla="*/ 45 h 63"/>
                  <a:gd name="T70" fmla="*/ 46 w 110"/>
                  <a:gd name="T71" fmla="*/ 42 h 63"/>
                  <a:gd name="T72" fmla="*/ 49 w 110"/>
                  <a:gd name="T73" fmla="*/ 42 h 63"/>
                  <a:gd name="T74" fmla="*/ 53 w 110"/>
                  <a:gd name="T75" fmla="*/ 42 h 63"/>
                  <a:gd name="T76" fmla="*/ 55 w 110"/>
                  <a:gd name="T77" fmla="*/ 39 h 63"/>
                  <a:gd name="T78" fmla="*/ 60 w 110"/>
                  <a:gd name="T79" fmla="*/ 39 h 63"/>
                  <a:gd name="T80" fmla="*/ 61 w 110"/>
                  <a:gd name="T81" fmla="*/ 38 h 63"/>
                  <a:gd name="T82" fmla="*/ 62 w 110"/>
                  <a:gd name="T83" fmla="*/ 38 h 63"/>
                  <a:gd name="T84" fmla="*/ 64 w 110"/>
                  <a:gd name="T85" fmla="*/ 40 h 63"/>
                  <a:gd name="T86" fmla="*/ 66 w 110"/>
                  <a:gd name="T87" fmla="*/ 35 h 63"/>
                  <a:gd name="T88" fmla="*/ 68 w 110"/>
                  <a:gd name="T89" fmla="*/ 30 h 63"/>
                  <a:gd name="T90" fmla="*/ 71 w 110"/>
                  <a:gd name="T91" fmla="*/ 31 h 63"/>
                  <a:gd name="T92" fmla="*/ 72 w 110"/>
                  <a:gd name="T93" fmla="*/ 26 h 63"/>
                  <a:gd name="T94" fmla="*/ 76 w 110"/>
                  <a:gd name="T95" fmla="*/ 26 h 63"/>
                  <a:gd name="T96" fmla="*/ 79 w 110"/>
                  <a:gd name="T97" fmla="*/ 24 h 63"/>
                  <a:gd name="T98" fmla="*/ 82 w 110"/>
                  <a:gd name="T99" fmla="*/ 23 h 63"/>
                  <a:gd name="T100" fmla="*/ 88 w 110"/>
                  <a:gd name="T101" fmla="*/ 20 h 63"/>
                  <a:gd name="T102" fmla="*/ 91 w 110"/>
                  <a:gd name="T103" fmla="*/ 16 h 63"/>
                  <a:gd name="T104" fmla="*/ 97 w 110"/>
                  <a:gd name="T105" fmla="*/ 13 h 63"/>
                  <a:gd name="T106" fmla="*/ 105 w 110"/>
                  <a:gd name="T107" fmla="*/ 13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0" h="63">
                    <a:moveTo>
                      <a:pt x="108" y="1"/>
                    </a:moveTo>
                    <a:cubicBezTo>
                      <a:pt x="106" y="4"/>
                      <a:pt x="103" y="2"/>
                      <a:pt x="100" y="0"/>
                    </a:cubicBezTo>
                    <a:cubicBezTo>
                      <a:pt x="99" y="1"/>
                      <a:pt x="98" y="2"/>
                      <a:pt x="97" y="1"/>
                    </a:cubicBezTo>
                    <a:cubicBezTo>
                      <a:pt x="94" y="3"/>
                      <a:pt x="88" y="0"/>
                      <a:pt x="85" y="3"/>
                    </a:cubicBezTo>
                    <a:cubicBezTo>
                      <a:pt x="86" y="4"/>
                      <a:pt x="86" y="5"/>
                      <a:pt x="86" y="5"/>
                    </a:cubicBezTo>
                    <a:cubicBezTo>
                      <a:pt x="86" y="5"/>
                      <a:pt x="86" y="5"/>
                      <a:pt x="86" y="5"/>
                    </a:cubicBezTo>
                    <a:cubicBezTo>
                      <a:pt x="86" y="6"/>
                      <a:pt x="86" y="6"/>
                      <a:pt x="86" y="6"/>
                    </a:cubicBezTo>
                    <a:cubicBezTo>
                      <a:pt x="86" y="7"/>
                      <a:pt x="85" y="5"/>
                      <a:pt x="85" y="5"/>
                    </a:cubicBezTo>
                    <a:cubicBezTo>
                      <a:pt x="84" y="5"/>
                      <a:pt x="83" y="6"/>
                      <a:pt x="82" y="6"/>
                    </a:cubicBezTo>
                    <a:cubicBezTo>
                      <a:pt x="82" y="8"/>
                      <a:pt x="81" y="7"/>
                      <a:pt x="82" y="9"/>
                    </a:cubicBezTo>
                    <a:cubicBezTo>
                      <a:pt x="81" y="8"/>
                      <a:pt x="81" y="8"/>
                      <a:pt x="81" y="8"/>
                    </a:cubicBezTo>
                    <a:cubicBezTo>
                      <a:pt x="81" y="10"/>
                      <a:pt x="81" y="10"/>
                      <a:pt x="79" y="7"/>
                    </a:cubicBezTo>
                    <a:cubicBezTo>
                      <a:pt x="75" y="7"/>
                      <a:pt x="72" y="10"/>
                      <a:pt x="68" y="11"/>
                    </a:cubicBezTo>
                    <a:cubicBezTo>
                      <a:pt x="65" y="13"/>
                      <a:pt x="63" y="16"/>
                      <a:pt x="60" y="19"/>
                    </a:cubicBezTo>
                    <a:cubicBezTo>
                      <a:pt x="60" y="22"/>
                      <a:pt x="59" y="21"/>
                      <a:pt x="60" y="24"/>
                    </a:cubicBezTo>
                    <a:cubicBezTo>
                      <a:pt x="59" y="23"/>
                      <a:pt x="59" y="23"/>
                      <a:pt x="59" y="23"/>
                    </a:cubicBezTo>
                    <a:cubicBezTo>
                      <a:pt x="59" y="24"/>
                      <a:pt x="59" y="23"/>
                      <a:pt x="57" y="22"/>
                    </a:cubicBezTo>
                    <a:cubicBezTo>
                      <a:pt x="58" y="23"/>
                      <a:pt x="57" y="22"/>
                      <a:pt x="58" y="24"/>
                    </a:cubicBezTo>
                    <a:cubicBezTo>
                      <a:pt x="59" y="26"/>
                      <a:pt x="57" y="22"/>
                      <a:pt x="57" y="23"/>
                    </a:cubicBezTo>
                    <a:cubicBezTo>
                      <a:pt x="56" y="22"/>
                      <a:pt x="57" y="24"/>
                      <a:pt x="57" y="23"/>
                    </a:cubicBezTo>
                    <a:cubicBezTo>
                      <a:pt x="57" y="26"/>
                      <a:pt x="56" y="22"/>
                      <a:pt x="55" y="21"/>
                    </a:cubicBezTo>
                    <a:cubicBezTo>
                      <a:pt x="53" y="22"/>
                      <a:pt x="53" y="25"/>
                      <a:pt x="51" y="25"/>
                    </a:cubicBezTo>
                    <a:cubicBezTo>
                      <a:pt x="51" y="24"/>
                      <a:pt x="51" y="26"/>
                      <a:pt x="51" y="26"/>
                    </a:cubicBezTo>
                    <a:cubicBezTo>
                      <a:pt x="50" y="23"/>
                      <a:pt x="51" y="27"/>
                      <a:pt x="50" y="26"/>
                    </a:cubicBezTo>
                    <a:cubicBezTo>
                      <a:pt x="50" y="25"/>
                      <a:pt x="50" y="25"/>
                      <a:pt x="50" y="25"/>
                    </a:cubicBezTo>
                    <a:cubicBezTo>
                      <a:pt x="49" y="24"/>
                      <a:pt x="49" y="26"/>
                      <a:pt x="48" y="25"/>
                    </a:cubicBezTo>
                    <a:cubicBezTo>
                      <a:pt x="48" y="26"/>
                      <a:pt x="46" y="24"/>
                      <a:pt x="46" y="26"/>
                    </a:cubicBezTo>
                    <a:cubicBezTo>
                      <a:pt x="46" y="24"/>
                      <a:pt x="46" y="25"/>
                      <a:pt x="45" y="24"/>
                    </a:cubicBezTo>
                    <a:cubicBezTo>
                      <a:pt x="46" y="28"/>
                      <a:pt x="44" y="24"/>
                      <a:pt x="44" y="26"/>
                    </a:cubicBezTo>
                    <a:cubicBezTo>
                      <a:pt x="44" y="26"/>
                      <a:pt x="44" y="26"/>
                      <a:pt x="44" y="26"/>
                    </a:cubicBezTo>
                    <a:cubicBezTo>
                      <a:pt x="42" y="26"/>
                      <a:pt x="40" y="26"/>
                      <a:pt x="39" y="29"/>
                    </a:cubicBezTo>
                    <a:cubicBezTo>
                      <a:pt x="39" y="29"/>
                      <a:pt x="36" y="27"/>
                      <a:pt x="36" y="29"/>
                    </a:cubicBezTo>
                    <a:cubicBezTo>
                      <a:pt x="36" y="30"/>
                      <a:pt x="36" y="30"/>
                      <a:pt x="36" y="30"/>
                    </a:cubicBezTo>
                    <a:cubicBezTo>
                      <a:pt x="36" y="30"/>
                      <a:pt x="36" y="29"/>
                      <a:pt x="36" y="29"/>
                    </a:cubicBezTo>
                    <a:cubicBezTo>
                      <a:pt x="36" y="30"/>
                      <a:pt x="34" y="29"/>
                      <a:pt x="34" y="29"/>
                    </a:cubicBezTo>
                    <a:cubicBezTo>
                      <a:pt x="34" y="30"/>
                      <a:pt x="34" y="30"/>
                      <a:pt x="34" y="31"/>
                    </a:cubicBezTo>
                    <a:cubicBezTo>
                      <a:pt x="32" y="29"/>
                      <a:pt x="33" y="33"/>
                      <a:pt x="31" y="31"/>
                    </a:cubicBezTo>
                    <a:cubicBezTo>
                      <a:pt x="32" y="34"/>
                      <a:pt x="32" y="33"/>
                      <a:pt x="32" y="34"/>
                    </a:cubicBezTo>
                    <a:cubicBezTo>
                      <a:pt x="32" y="33"/>
                      <a:pt x="31" y="33"/>
                      <a:pt x="31" y="32"/>
                    </a:cubicBezTo>
                    <a:cubicBezTo>
                      <a:pt x="31" y="32"/>
                      <a:pt x="30" y="33"/>
                      <a:pt x="30" y="32"/>
                    </a:cubicBezTo>
                    <a:cubicBezTo>
                      <a:pt x="29" y="32"/>
                      <a:pt x="30" y="34"/>
                      <a:pt x="29" y="34"/>
                    </a:cubicBezTo>
                    <a:cubicBezTo>
                      <a:pt x="28" y="32"/>
                      <a:pt x="28" y="34"/>
                      <a:pt x="28" y="33"/>
                    </a:cubicBezTo>
                    <a:cubicBezTo>
                      <a:pt x="28" y="35"/>
                      <a:pt x="28" y="37"/>
                      <a:pt x="28" y="36"/>
                    </a:cubicBezTo>
                    <a:cubicBezTo>
                      <a:pt x="27" y="33"/>
                      <a:pt x="27" y="33"/>
                      <a:pt x="27" y="33"/>
                    </a:cubicBezTo>
                    <a:cubicBezTo>
                      <a:pt x="26" y="35"/>
                      <a:pt x="24" y="32"/>
                      <a:pt x="23" y="36"/>
                    </a:cubicBezTo>
                    <a:cubicBezTo>
                      <a:pt x="23" y="35"/>
                      <a:pt x="23" y="35"/>
                      <a:pt x="23" y="35"/>
                    </a:cubicBezTo>
                    <a:cubicBezTo>
                      <a:pt x="22" y="37"/>
                      <a:pt x="20" y="36"/>
                      <a:pt x="19" y="39"/>
                    </a:cubicBezTo>
                    <a:cubicBezTo>
                      <a:pt x="18" y="38"/>
                      <a:pt x="18" y="38"/>
                      <a:pt x="17" y="38"/>
                    </a:cubicBezTo>
                    <a:cubicBezTo>
                      <a:pt x="17" y="40"/>
                      <a:pt x="17" y="40"/>
                      <a:pt x="17" y="42"/>
                    </a:cubicBezTo>
                    <a:cubicBezTo>
                      <a:pt x="17" y="42"/>
                      <a:pt x="16" y="41"/>
                      <a:pt x="16" y="40"/>
                    </a:cubicBezTo>
                    <a:cubicBezTo>
                      <a:pt x="15" y="40"/>
                      <a:pt x="14" y="38"/>
                      <a:pt x="14" y="41"/>
                    </a:cubicBezTo>
                    <a:cubicBezTo>
                      <a:pt x="14" y="39"/>
                      <a:pt x="14" y="39"/>
                      <a:pt x="14" y="39"/>
                    </a:cubicBezTo>
                    <a:cubicBezTo>
                      <a:pt x="14" y="41"/>
                      <a:pt x="13" y="43"/>
                      <a:pt x="12" y="42"/>
                    </a:cubicBezTo>
                    <a:cubicBezTo>
                      <a:pt x="13" y="43"/>
                      <a:pt x="12" y="44"/>
                      <a:pt x="13" y="45"/>
                    </a:cubicBezTo>
                    <a:cubicBezTo>
                      <a:pt x="13" y="45"/>
                      <a:pt x="12" y="43"/>
                      <a:pt x="12" y="44"/>
                    </a:cubicBezTo>
                    <a:cubicBezTo>
                      <a:pt x="12" y="42"/>
                      <a:pt x="12" y="42"/>
                      <a:pt x="12" y="42"/>
                    </a:cubicBezTo>
                    <a:cubicBezTo>
                      <a:pt x="10" y="43"/>
                      <a:pt x="9" y="44"/>
                      <a:pt x="8" y="46"/>
                    </a:cubicBezTo>
                    <a:cubicBezTo>
                      <a:pt x="7" y="44"/>
                      <a:pt x="7" y="46"/>
                      <a:pt x="6" y="45"/>
                    </a:cubicBezTo>
                    <a:cubicBezTo>
                      <a:pt x="6" y="47"/>
                      <a:pt x="4" y="46"/>
                      <a:pt x="6" y="48"/>
                    </a:cubicBezTo>
                    <a:cubicBezTo>
                      <a:pt x="5" y="47"/>
                      <a:pt x="5" y="47"/>
                      <a:pt x="5" y="47"/>
                    </a:cubicBezTo>
                    <a:cubicBezTo>
                      <a:pt x="4" y="47"/>
                      <a:pt x="4" y="48"/>
                      <a:pt x="2" y="48"/>
                    </a:cubicBezTo>
                    <a:cubicBezTo>
                      <a:pt x="2" y="48"/>
                      <a:pt x="3" y="50"/>
                      <a:pt x="3" y="51"/>
                    </a:cubicBezTo>
                    <a:cubicBezTo>
                      <a:pt x="2" y="50"/>
                      <a:pt x="2" y="50"/>
                      <a:pt x="2" y="50"/>
                    </a:cubicBezTo>
                    <a:cubicBezTo>
                      <a:pt x="2" y="51"/>
                      <a:pt x="4" y="52"/>
                      <a:pt x="5" y="53"/>
                    </a:cubicBezTo>
                    <a:cubicBezTo>
                      <a:pt x="4" y="53"/>
                      <a:pt x="4" y="54"/>
                      <a:pt x="4" y="53"/>
                    </a:cubicBezTo>
                    <a:cubicBezTo>
                      <a:pt x="3" y="52"/>
                      <a:pt x="2" y="51"/>
                      <a:pt x="1" y="50"/>
                    </a:cubicBezTo>
                    <a:cubicBezTo>
                      <a:pt x="0" y="50"/>
                      <a:pt x="2" y="53"/>
                      <a:pt x="1" y="51"/>
                    </a:cubicBezTo>
                    <a:cubicBezTo>
                      <a:pt x="0" y="51"/>
                      <a:pt x="0" y="52"/>
                      <a:pt x="1" y="53"/>
                    </a:cubicBezTo>
                    <a:cubicBezTo>
                      <a:pt x="1" y="53"/>
                      <a:pt x="0" y="53"/>
                      <a:pt x="0" y="52"/>
                    </a:cubicBezTo>
                    <a:cubicBezTo>
                      <a:pt x="0" y="52"/>
                      <a:pt x="0" y="53"/>
                      <a:pt x="0" y="53"/>
                    </a:cubicBezTo>
                    <a:cubicBezTo>
                      <a:pt x="0" y="53"/>
                      <a:pt x="0" y="53"/>
                      <a:pt x="0" y="53"/>
                    </a:cubicBezTo>
                    <a:cubicBezTo>
                      <a:pt x="1" y="54"/>
                      <a:pt x="1" y="54"/>
                      <a:pt x="3" y="55"/>
                    </a:cubicBezTo>
                    <a:cubicBezTo>
                      <a:pt x="3" y="55"/>
                      <a:pt x="2" y="55"/>
                      <a:pt x="3" y="55"/>
                    </a:cubicBezTo>
                    <a:cubicBezTo>
                      <a:pt x="4" y="56"/>
                      <a:pt x="4" y="56"/>
                      <a:pt x="3" y="56"/>
                    </a:cubicBezTo>
                    <a:cubicBezTo>
                      <a:pt x="1" y="55"/>
                      <a:pt x="1" y="54"/>
                      <a:pt x="0" y="54"/>
                    </a:cubicBezTo>
                    <a:cubicBezTo>
                      <a:pt x="2" y="56"/>
                      <a:pt x="2" y="56"/>
                      <a:pt x="2" y="56"/>
                    </a:cubicBezTo>
                    <a:cubicBezTo>
                      <a:pt x="2" y="56"/>
                      <a:pt x="3" y="56"/>
                      <a:pt x="4" y="57"/>
                    </a:cubicBezTo>
                    <a:cubicBezTo>
                      <a:pt x="3" y="56"/>
                      <a:pt x="3" y="56"/>
                      <a:pt x="3" y="56"/>
                    </a:cubicBezTo>
                    <a:cubicBezTo>
                      <a:pt x="4" y="57"/>
                      <a:pt x="4" y="57"/>
                      <a:pt x="4" y="57"/>
                    </a:cubicBezTo>
                    <a:cubicBezTo>
                      <a:pt x="4" y="56"/>
                      <a:pt x="6" y="57"/>
                      <a:pt x="5" y="56"/>
                    </a:cubicBezTo>
                    <a:cubicBezTo>
                      <a:pt x="4" y="55"/>
                      <a:pt x="4" y="55"/>
                      <a:pt x="4" y="55"/>
                    </a:cubicBezTo>
                    <a:cubicBezTo>
                      <a:pt x="4" y="55"/>
                      <a:pt x="3" y="53"/>
                      <a:pt x="4" y="54"/>
                    </a:cubicBezTo>
                    <a:cubicBezTo>
                      <a:pt x="6" y="56"/>
                      <a:pt x="6" y="56"/>
                      <a:pt x="6" y="56"/>
                    </a:cubicBezTo>
                    <a:cubicBezTo>
                      <a:pt x="6" y="56"/>
                      <a:pt x="5" y="55"/>
                      <a:pt x="5" y="55"/>
                    </a:cubicBezTo>
                    <a:cubicBezTo>
                      <a:pt x="7" y="57"/>
                      <a:pt x="7" y="57"/>
                      <a:pt x="7" y="57"/>
                    </a:cubicBezTo>
                    <a:cubicBezTo>
                      <a:pt x="5" y="55"/>
                      <a:pt x="7" y="56"/>
                      <a:pt x="7" y="55"/>
                    </a:cubicBezTo>
                    <a:cubicBezTo>
                      <a:pt x="7" y="56"/>
                      <a:pt x="7" y="56"/>
                      <a:pt x="7" y="56"/>
                    </a:cubicBezTo>
                    <a:cubicBezTo>
                      <a:pt x="8" y="56"/>
                      <a:pt x="6" y="55"/>
                      <a:pt x="6" y="54"/>
                    </a:cubicBezTo>
                    <a:cubicBezTo>
                      <a:pt x="6" y="55"/>
                      <a:pt x="8" y="56"/>
                      <a:pt x="9" y="57"/>
                    </a:cubicBezTo>
                    <a:cubicBezTo>
                      <a:pt x="9" y="57"/>
                      <a:pt x="8" y="55"/>
                      <a:pt x="9" y="56"/>
                    </a:cubicBezTo>
                    <a:cubicBezTo>
                      <a:pt x="9" y="56"/>
                      <a:pt x="9" y="55"/>
                      <a:pt x="9" y="53"/>
                    </a:cubicBezTo>
                    <a:cubicBezTo>
                      <a:pt x="9" y="53"/>
                      <a:pt x="10" y="56"/>
                      <a:pt x="10" y="55"/>
                    </a:cubicBezTo>
                    <a:cubicBezTo>
                      <a:pt x="11" y="56"/>
                      <a:pt x="12" y="58"/>
                      <a:pt x="12" y="59"/>
                    </a:cubicBezTo>
                    <a:cubicBezTo>
                      <a:pt x="13" y="59"/>
                      <a:pt x="14" y="60"/>
                      <a:pt x="13" y="60"/>
                    </a:cubicBezTo>
                    <a:cubicBezTo>
                      <a:pt x="13" y="60"/>
                      <a:pt x="14" y="61"/>
                      <a:pt x="14" y="61"/>
                    </a:cubicBezTo>
                    <a:cubicBezTo>
                      <a:pt x="14" y="60"/>
                      <a:pt x="12" y="58"/>
                      <a:pt x="12" y="58"/>
                    </a:cubicBezTo>
                    <a:cubicBezTo>
                      <a:pt x="11" y="56"/>
                      <a:pt x="12" y="57"/>
                      <a:pt x="11" y="55"/>
                    </a:cubicBezTo>
                    <a:cubicBezTo>
                      <a:pt x="11" y="55"/>
                      <a:pt x="12" y="55"/>
                      <a:pt x="12" y="55"/>
                    </a:cubicBezTo>
                    <a:cubicBezTo>
                      <a:pt x="12" y="55"/>
                      <a:pt x="13" y="56"/>
                      <a:pt x="14" y="57"/>
                    </a:cubicBezTo>
                    <a:cubicBezTo>
                      <a:pt x="13" y="56"/>
                      <a:pt x="13" y="55"/>
                      <a:pt x="14" y="55"/>
                    </a:cubicBezTo>
                    <a:cubicBezTo>
                      <a:pt x="13" y="53"/>
                      <a:pt x="13" y="53"/>
                      <a:pt x="12" y="52"/>
                    </a:cubicBezTo>
                    <a:cubicBezTo>
                      <a:pt x="12" y="51"/>
                      <a:pt x="12" y="51"/>
                      <a:pt x="12" y="51"/>
                    </a:cubicBezTo>
                    <a:cubicBezTo>
                      <a:pt x="13" y="52"/>
                      <a:pt x="14" y="55"/>
                      <a:pt x="14" y="55"/>
                    </a:cubicBezTo>
                    <a:cubicBezTo>
                      <a:pt x="15" y="57"/>
                      <a:pt x="14" y="55"/>
                      <a:pt x="15" y="57"/>
                    </a:cubicBezTo>
                    <a:cubicBezTo>
                      <a:pt x="16" y="59"/>
                      <a:pt x="15" y="60"/>
                      <a:pt x="14" y="58"/>
                    </a:cubicBezTo>
                    <a:cubicBezTo>
                      <a:pt x="15" y="61"/>
                      <a:pt x="15" y="59"/>
                      <a:pt x="16" y="61"/>
                    </a:cubicBezTo>
                    <a:cubicBezTo>
                      <a:pt x="16" y="61"/>
                      <a:pt x="15" y="59"/>
                      <a:pt x="16" y="59"/>
                    </a:cubicBezTo>
                    <a:cubicBezTo>
                      <a:pt x="15" y="58"/>
                      <a:pt x="15" y="58"/>
                      <a:pt x="15" y="57"/>
                    </a:cubicBezTo>
                    <a:cubicBezTo>
                      <a:pt x="14" y="54"/>
                      <a:pt x="16" y="58"/>
                      <a:pt x="16" y="58"/>
                    </a:cubicBezTo>
                    <a:cubicBezTo>
                      <a:pt x="16" y="59"/>
                      <a:pt x="16" y="59"/>
                      <a:pt x="16" y="59"/>
                    </a:cubicBezTo>
                    <a:cubicBezTo>
                      <a:pt x="17" y="60"/>
                      <a:pt x="16" y="58"/>
                      <a:pt x="17" y="58"/>
                    </a:cubicBezTo>
                    <a:cubicBezTo>
                      <a:pt x="18" y="61"/>
                      <a:pt x="16" y="58"/>
                      <a:pt x="17" y="60"/>
                    </a:cubicBezTo>
                    <a:cubicBezTo>
                      <a:pt x="18" y="62"/>
                      <a:pt x="18" y="62"/>
                      <a:pt x="18" y="62"/>
                    </a:cubicBezTo>
                    <a:cubicBezTo>
                      <a:pt x="19" y="63"/>
                      <a:pt x="17" y="60"/>
                      <a:pt x="18" y="61"/>
                    </a:cubicBezTo>
                    <a:cubicBezTo>
                      <a:pt x="18" y="62"/>
                      <a:pt x="18" y="62"/>
                      <a:pt x="18" y="62"/>
                    </a:cubicBezTo>
                    <a:cubicBezTo>
                      <a:pt x="18" y="61"/>
                      <a:pt x="18" y="61"/>
                      <a:pt x="18" y="61"/>
                    </a:cubicBezTo>
                    <a:cubicBezTo>
                      <a:pt x="18" y="60"/>
                      <a:pt x="17" y="58"/>
                      <a:pt x="17" y="58"/>
                    </a:cubicBezTo>
                    <a:cubicBezTo>
                      <a:pt x="16" y="55"/>
                      <a:pt x="17" y="58"/>
                      <a:pt x="17" y="57"/>
                    </a:cubicBezTo>
                    <a:cubicBezTo>
                      <a:pt x="16" y="55"/>
                      <a:pt x="17" y="57"/>
                      <a:pt x="16" y="56"/>
                    </a:cubicBezTo>
                    <a:cubicBezTo>
                      <a:pt x="16" y="54"/>
                      <a:pt x="16" y="54"/>
                      <a:pt x="16" y="54"/>
                    </a:cubicBezTo>
                    <a:cubicBezTo>
                      <a:pt x="16" y="54"/>
                      <a:pt x="17" y="55"/>
                      <a:pt x="17" y="57"/>
                    </a:cubicBezTo>
                    <a:cubicBezTo>
                      <a:pt x="17" y="57"/>
                      <a:pt x="17" y="57"/>
                      <a:pt x="17" y="56"/>
                    </a:cubicBezTo>
                    <a:cubicBezTo>
                      <a:pt x="17" y="58"/>
                      <a:pt x="18" y="60"/>
                      <a:pt x="19" y="61"/>
                    </a:cubicBezTo>
                    <a:cubicBezTo>
                      <a:pt x="19" y="62"/>
                      <a:pt x="18" y="60"/>
                      <a:pt x="18" y="59"/>
                    </a:cubicBezTo>
                    <a:cubicBezTo>
                      <a:pt x="18" y="59"/>
                      <a:pt x="18" y="57"/>
                      <a:pt x="18" y="57"/>
                    </a:cubicBezTo>
                    <a:cubicBezTo>
                      <a:pt x="16" y="52"/>
                      <a:pt x="19" y="60"/>
                      <a:pt x="19" y="59"/>
                    </a:cubicBezTo>
                    <a:cubicBezTo>
                      <a:pt x="18" y="56"/>
                      <a:pt x="18" y="55"/>
                      <a:pt x="17" y="52"/>
                    </a:cubicBezTo>
                    <a:cubicBezTo>
                      <a:pt x="17" y="51"/>
                      <a:pt x="17" y="50"/>
                      <a:pt x="17" y="51"/>
                    </a:cubicBezTo>
                    <a:cubicBezTo>
                      <a:pt x="18" y="53"/>
                      <a:pt x="18" y="52"/>
                      <a:pt x="18" y="54"/>
                    </a:cubicBezTo>
                    <a:cubicBezTo>
                      <a:pt x="18" y="54"/>
                      <a:pt x="18" y="54"/>
                      <a:pt x="18" y="54"/>
                    </a:cubicBezTo>
                    <a:cubicBezTo>
                      <a:pt x="19" y="56"/>
                      <a:pt x="19" y="56"/>
                      <a:pt x="19" y="56"/>
                    </a:cubicBezTo>
                    <a:cubicBezTo>
                      <a:pt x="21" y="60"/>
                      <a:pt x="21" y="60"/>
                      <a:pt x="21" y="60"/>
                    </a:cubicBezTo>
                    <a:cubicBezTo>
                      <a:pt x="21" y="59"/>
                      <a:pt x="20" y="58"/>
                      <a:pt x="20" y="57"/>
                    </a:cubicBezTo>
                    <a:cubicBezTo>
                      <a:pt x="20" y="58"/>
                      <a:pt x="21" y="59"/>
                      <a:pt x="21" y="59"/>
                    </a:cubicBezTo>
                    <a:cubicBezTo>
                      <a:pt x="20" y="59"/>
                      <a:pt x="20" y="56"/>
                      <a:pt x="20" y="56"/>
                    </a:cubicBezTo>
                    <a:cubicBezTo>
                      <a:pt x="20" y="56"/>
                      <a:pt x="21" y="58"/>
                      <a:pt x="21" y="58"/>
                    </a:cubicBezTo>
                    <a:cubicBezTo>
                      <a:pt x="22" y="60"/>
                      <a:pt x="22" y="60"/>
                      <a:pt x="22" y="60"/>
                    </a:cubicBezTo>
                    <a:cubicBezTo>
                      <a:pt x="21" y="58"/>
                      <a:pt x="22" y="61"/>
                      <a:pt x="22" y="60"/>
                    </a:cubicBezTo>
                    <a:cubicBezTo>
                      <a:pt x="22" y="59"/>
                      <a:pt x="21" y="57"/>
                      <a:pt x="21" y="56"/>
                    </a:cubicBezTo>
                    <a:cubicBezTo>
                      <a:pt x="21" y="55"/>
                      <a:pt x="22" y="56"/>
                      <a:pt x="22" y="56"/>
                    </a:cubicBezTo>
                    <a:cubicBezTo>
                      <a:pt x="22" y="57"/>
                      <a:pt x="22" y="57"/>
                      <a:pt x="22" y="57"/>
                    </a:cubicBezTo>
                    <a:cubicBezTo>
                      <a:pt x="22" y="57"/>
                      <a:pt x="23" y="61"/>
                      <a:pt x="23" y="60"/>
                    </a:cubicBezTo>
                    <a:cubicBezTo>
                      <a:pt x="22" y="58"/>
                      <a:pt x="22" y="58"/>
                      <a:pt x="22" y="58"/>
                    </a:cubicBezTo>
                    <a:cubicBezTo>
                      <a:pt x="23" y="58"/>
                      <a:pt x="23" y="59"/>
                      <a:pt x="23" y="60"/>
                    </a:cubicBezTo>
                    <a:cubicBezTo>
                      <a:pt x="23" y="58"/>
                      <a:pt x="23" y="59"/>
                      <a:pt x="23" y="58"/>
                    </a:cubicBezTo>
                    <a:cubicBezTo>
                      <a:pt x="23" y="59"/>
                      <a:pt x="23" y="59"/>
                      <a:pt x="23" y="59"/>
                    </a:cubicBezTo>
                    <a:cubicBezTo>
                      <a:pt x="23" y="58"/>
                      <a:pt x="23" y="56"/>
                      <a:pt x="24" y="58"/>
                    </a:cubicBezTo>
                    <a:cubicBezTo>
                      <a:pt x="23" y="56"/>
                      <a:pt x="23" y="58"/>
                      <a:pt x="23" y="57"/>
                    </a:cubicBezTo>
                    <a:cubicBezTo>
                      <a:pt x="22" y="55"/>
                      <a:pt x="22" y="55"/>
                      <a:pt x="22" y="55"/>
                    </a:cubicBezTo>
                    <a:cubicBezTo>
                      <a:pt x="23" y="58"/>
                      <a:pt x="23" y="55"/>
                      <a:pt x="23" y="55"/>
                    </a:cubicBezTo>
                    <a:cubicBezTo>
                      <a:pt x="24" y="56"/>
                      <a:pt x="24" y="56"/>
                      <a:pt x="24" y="57"/>
                    </a:cubicBezTo>
                    <a:cubicBezTo>
                      <a:pt x="24" y="55"/>
                      <a:pt x="24" y="55"/>
                      <a:pt x="24" y="55"/>
                    </a:cubicBezTo>
                    <a:cubicBezTo>
                      <a:pt x="25" y="59"/>
                      <a:pt x="24" y="54"/>
                      <a:pt x="24" y="55"/>
                    </a:cubicBezTo>
                    <a:cubicBezTo>
                      <a:pt x="25" y="56"/>
                      <a:pt x="25" y="58"/>
                      <a:pt x="25" y="58"/>
                    </a:cubicBezTo>
                    <a:cubicBezTo>
                      <a:pt x="24" y="56"/>
                      <a:pt x="25" y="55"/>
                      <a:pt x="24" y="53"/>
                    </a:cubicBezTo>
                    <a:cubicBezTo>
                      <a:pt x="25" y="54"/>
                      <a:pt x="25" y="56"/>
                      <a:pt x="26" y="58"/>
                    </a:cubicBezTo>
                    <a:cubicBezTo>
                      <a:pt x="25" y="56"/>
                      <a:pt x="26" y="59"/>
                      <a:pt x="26" y="57"/>
                    </a:cubicBezTo>
                    <a:cubicBezTo>
                      <a:pt x="25" y="56"/>
                      <a:pt x="25" y="55"/>
                      <a:pt x="25" y="54"/>
                    </a:cubicBezTo>
                    <a:cubicBezTo>
                      <a:pt x="26" y="54"/>
                      <a:pt x="25" y="55"/>
                      <a:pt x="26" y="56"/>
                    </a:cubicBezTo>
                    <a:cubicBezTo>
                      <a:pt x="26" y="56"/>
                      <a:pt x="26" y="54"/>
                      <a:pt x="25" y="53"/>
                    </a:cubicBezTo>
                    <a:cubicBezTo>
                      <a:pt x="26" y="53"/>
                      <a:pt x="25" y="51"/>
                      <a:pt x="26" y="52"/>
                    </a:cubicBezTo>
                    <a:cubicBezTo>
                      <a:pt x="26" y="54"/>
                      <a:pt x="26" y="53"/>
                      <a:pt x="26" y="54"/>
                    </a:cubicBezTo>
                    <a:cubicBezTo>
                      <a:pt x="27" y="54"/>
                      <a:pt x="25" y="50"/>
                      <a:pt x="26" y="50"/>
                    </a:cubicBezTo>
                    <a:cubicBezTo>
                      <a:pt x="25" y="49"/>
                      <a:pt x="25" y="46"/>
                      <a:pt x="25" y="45"/>
                    </a:cubicBezTo>
                    <a:cubicBezTo>
                      <a:pt x="25" y="45"/>
                      <a:pt x="25" y="46"/>
                      <a:pt x="25" y="48"/>
                    </a:cubicBezTo>
                    <a:cubicBezTo>
                      <a:pt x="25" y="48"/>
                      <a:pt x="25" y="48"/>
                      <a:pt x="25" y="48"/>
                    </a:cubicBezTo>
                    <a:cubicBezTo>
                      <a:pt x="27" y="50"/>
                      <a:pt x="26" y="52"/>
                      <a:pt x="27" y="55"/>
                    </a:cubicBezTo>
                    <a:cubicBezTo>
                      <a:pt x="27" y="54"/>
                      <a:pt x="27" y="54"/>
                      <a:pt x="27" y="54"/>
                    </a:cubicBezTo>
                    <a:cubicBezTo>
                      <a:pt x="28" y="57"/>
                      <a:pt x="28" y="57"/>
                      <a:pt x="28" y="57"/>
                    </a:cubicBezTo>
                    <a:cubicBezTo>
                      <a:pt x="27" y="55"/>
                      <a:pt x="28" y="56"/>
                      <a:pt x="28" y="55"/>
                    </a:cubicBezTo>
                    <a:cubicBezTo>
                      <a:pt x="28" y="54"/>
                      <a:pt x="28" y="56"/>
                      <a:pt x="28" y="55"/>
                    </a:cubicBezTo>
                    <a:cubicBezTo>
                      <a:pt x="28" y="54"/>
                      <a:pt x="27" y="51"/>
                      <a:pt x="28" y="52"/>
                    </a:cubicBezTo>
                    <a:cubicBezTo>
                      <a:pt x="29" y="55"/>
                      <a:pt x="29" y="55"/>
                      <a:pt x="29" y="55"/>
                    </a:cubicBezTo>
                    <a:cubicBezTo>
                      <a:pt x="29" y="56"/>
                      <a:pt x="28" y="53"/>
                      <a:pt x="29" y="54"/>
                    </a:cubicBezTo>
                    <a:cubicBezTo>
                      <a:pt x="29" y="55"/>
                      <a:pt x="29" y="55"/>
                      <a:pt x="29" y="55"/>
                    </a:cubicBezTo>
                    <a:cubicBezTo>
                      <a:pt x="30" y="55"/>
                      <a:pt x="32" y="55"/>
                      <a:pt x="31" y="51"/>
                    </a:cubicBezTo>
                    <a:cubicBezTo>
                      <a:pt x="32" y="52"/>
                      <a:pt x="32" y="52"/>
                      <a:pt x="33" y="53"/>
                    </a:cubicBezTo>
                    <a:cubicBezTo>
                      <a:pt x="33" y="53"/>
                      <a:pt x="33" y="51"/>
                      <a:pt x="33" y="51"/>
                    </a:cubicBezTo>
                    <a:cubicBezTo>
                      <a:pt x="34" y="53"/>
                      <a:pt x="34" y="53"/>
                      <a:pt x="34" y="53"/>
                    </a:cubicBezTo>
                    <a:cubicBezTo>
                      <a:pt x="34" y="54"/>
                      <a:pt x="34" y="52"/>
                      <a:pt x="34" y="51"/>
                    </a:cubicBezTo>
                    <a:cubicBezTo>
                      <a:pt x="35" y="52"/>
                      <a:pt x="35" y="52"/>
                      <a:pt x="35" y="52"/>
                    </a:cubicBezTo>
                    <a:cubicBezTo>
                      <a:pt x="35" y="54"/>
                      <a:pt x="35" y="51"/>
                      <a:pt x="35" y="51"/>
                    </a:cubicBezTo>
                    <a:cubicBezTo>
                      <a:pt x="35" y="52"/>
                      <a:pt x="35" y="52"/>
                      <a:pt x="35" y="52"/>
                    </a:cubicBezTo>
                    <a:cubicBezTo>
                      <a:pt x="35" y="51"/>
                      <a:pt x="35" y="51"/>
                      <a:pt x="35" y="51"/>
                    </a:cubicBezTo>
                    <a:cubicBezTo>
                      <a:pt x="35" y="50"/>
                      <a:pt x="35" y="50"/>
                      <a:pt x="36" y="52"/>
                    </a:cubicBezTo>
                    <a:cubicBezTo>
                      <a:pt x="36" y="51"/>
                      <a:pt x="36" y="51"/>
                      <a:pt x="36" y="51"/>
                    </a:cubicBezTo>
                    <a:cubicBezTo>
                      <a:pt x="37" y="52"/>
                      <a:pt x="37" y="52"/>
                      <a:pt x="38" y="51"/>
                    </a:cubicBezTo>
                    <a:cubicBezTo>
                      <a:pt x="37" y="51"/>
                      <a:pt x="37" y="50"/>
                      <a:pt x="37" y="49"/>
                    </a:cubicBezTo>
                    <a:cubicBezTo>
                      <a:pt x="36" y="46"/>
                      <a:pt x="37" y="49"/>
                      <a:pt x="37" y="47"/>
                    </a:cubicBezTo>
                    <a:cubicBezTo>
                      <a:pt x="37" y="48"/>
                      <a:pt x="38" y="49"/>
                      <a:pt x="38" y="50"/>
                    </a:cubicBezTo>
                    <a:cubicBezTo>
                      <a:pt x="39" y="52"/>
                      <a:pt x="39" y="50"/>
                      <a:pt x="40" y="50"/>
                    </a:cubicBezTo>
                    <a:cubicBezTo>
                      <a:pt x="40" y="49"/>
                      <a:pt x="40" y="49"/>
                      <a:pt x="40" y="49"/>
                    </a:cubicBezTo>
                    <a:cubicBezTo>
                      <a:pt x="42" y="51"/>
                      <a:pt x="41" y="48"/>
                      <a:pt x="42" y="49"/>
                    </a:cubicBezTo>
                    <a:cubicBezTo>
                      <a:pt x="42" y="48"/>
                      <a:pt x="41" y="45"/>
                      <a:pt x="41" y="45"/>
                    </a:cubicBezTo>
                    <a:cubicBezTo>
                      <a:pt x="41" y="43"/>
                      <a:pt x="42" y="47"/>
                      <a:pt x="43" y="48"/>
                    </a:cubicBezTo>
                    <a:cubicBezTo>
                      <a:pt x="43" y="48"/>
                      <a:pt x="43" y="47"/>
                      <a:pt x="43" y="47"/>
                    </a:cubicBezTo>
                    <a:cubicBezTo>
                      <a:pt x="43" y="48"/>
                      <a:pt x="43" y="48"/>
                      <a:pt x="43" y="48"/>
                    </a:cubicBezTo>
                    <a:cubicBezTo>
                      <a:pt x="43" y="47"/>
                      <a:pt x="43" y="46"/>
                      <a:pt x="44" y="47"/>
                    </a:cubicBezTo>
                    <a:cubicBezTo>
                      <a:pt x="44" y="47"/>
                      <a:pt x="44" y="47"/>
                      <a:pt x="44" y="47"/>
                    </a:cubicBezTo>
                    <a:cubicBezTo>
                      <a:pt x="44" y="47"/>
                      <a:pt x="45" y="48"/>
                      <a:pt x="45" y="48"/>
                    </a:cubicBezTo>
                    <a:cubicBezTo>
                      <a:pt x="44" y="46"/>
                      <a:pt x="45" y="47"/>
                      <a:pt x="45" y="45"/>
                    </a:cubicBezTo>
                    <a:cubicBezTo>
                      <a:pt x="45" y="46"/>
                      <a:pt x="45" y="46"/>
                      <a:pt x="45" y="46"/>
                    </a:cubicBezTo>
                    <a:cubicBezTo>
                      <a:pt x="45" y="44"/>
                      <a:pt x="45" y="44"/>
                      <a:pt x="45" y="44"/>
                    </a:cubicBezTo>
                    <a:cubicBezTo>
                      <a:pt x="45" y="45"/>
                      <a:pt x="45" y="45"/>
                      <a:pt x="45" y="45"/>
                    </a:cubicBezTo>
                    <a:cubicBezTo>
                      <a:pt x="46" y="47"/>
                      <a:pt x="46" y="47"/>
                      <a:pt x="46" y="47"/>
                    </a:cubicBezTo>
                    <a:cubicBezTo>
                      <a:pt x="46" y="48"/>
                      <a:pt x="45" y="45"/>
                      <a:pt x="45" y="45"/>
                    </a:cubicBezTo>
                    <a:cubicBezTo>
                      <a:pt x="45" y="43"/>
                      <a:pt x="46" y="45"/>
                      <a:pt x="46" y="45"/>
                    </a:cubicBezTo>
                    <a:cubicBezTo>
                      <a:pt x="46" y="46"/>
                      <a:pt x="46" y="45"/>
                      <a:pt x="46" y="45"/>
                    </a:cubicBezTo>
                    <a:cubicBezTo>
                      <a:pt x="46" y="47"/>
                      <a:pt x="46" y="46"/>
                      <a:pt x="46" y="47"/>
                    </a:cubicBezTo>
                    <a:cubicBezTo>
                      <a:pt x="46" y="47"/>
                      <a:pt x="46" y="45"/>
                      <a:pt x="46" y="45"/>
                    </a:cubicBezTo>
                    <a:cubicBezTo>
                      <a:pt x="46" y="45"/>
                      <a:pt x="47" y="45"/>
                      <a:pt x="47" y="46"/>
                    </a:cubicBezTo>
                    <a:cubicBezTo>
                      <a:pt x="47" y="45"/>
                      <a:pt x="47" y="45"/>
                      <a:pt x="47" y="45"/>
                    </a:cubicBezTo>
                    <a:cubicBezTo>
                      <a:pt x="47" y="44"/>
                      <a:pt x="46" y="44"/>
                      <a:pt x="46" y="43"/>
                    </a:cubicBezTo>
                    <a:cubicBezTo>
                      <a:pt x="46" y="43"/>
                      <a:pt x="46" y="42"/>
                      <a:pt x="46" y="43"/>
                    </a:cubicBezTo>
                    <a:cubicBezTo>
                      <a:pt x="46" y="43"/>
                      <a:pt x="46" y="43"/>
                      <a:pt x="46" y="43"/>
                    </a:cubicBezTo>
                    <a:cubicBezTo>
                      <a:pt x="46" y="43"/>
                      <a:pt x="47" y="43"/>
                      <a:pt x="46" y="42"/>
                    </a:cubicBezTo>
                    <a:cubicBezTo>
                      <a:pt x="47" y="44"/>
                      <a:pt x="47" y="44"/>
                      <a:pt x="47" y="44"/>
                    </a:cubicBezTo>
                    <a:cubicBezTo>
                      <a:pt x="47" y="43"/>
                      <a:pt x="47" y="43"/>
                      <a:pt x="47" y="42"/>
                    </a:cubicBezTo>
                    <a:cubicBezTo>
                      <a:pt x="48" y="44"/>
                      <a:pt x="49" y="46"/>
                      <a:pt x="49" y="46"/>
                    </a:cubicBezTo>
                    <a:cubicBezTo>
                      <a:pt x="49" y="44"/>
                      <a:pt x="49" y="44"/>
                      <a:pt x="49" y="44"/>
                    </a:cubicBezTo>
                    <a:cubicBezTo>
                      <a:pt x="49" y="44"/>
                      <a:pt x="49" y="44"/>
                      <a:pt x="50" y="45"/>
                    </a:cubicBezTo>
                    <a:cubicBezTo>
                      <a:pt x="51" y="46"/>
                      <a:pt x="48" y="40"/>
                      <a:pt x="49" y="42"/>
                    </a:cubicBezTo>
                    <a:cubicBezTo>
                      <a:pt x="50" y="44"/>
                      <a:pt x="50" y="44"/>
                      <a:pt x="51" y="44"/>
                    </a:cubicBezTo>
                    <a:cubicBezTo>
                      <a:pt x="50" y="43"/>
                      <a:pt x="50" y="43"/>
                      <a:pt x="50" y="43"/>
                    </a:cubicBezTo>
                    <a:cubicBezTo>
                      <a:pt x="50" y="42"/>
                      <a:pt x="51" y="45"/>
                      <a:pt x="50" y="43"/>
                    </a:cubicBezTo>
                    <a:cubicBezTo>
                      <a:pt x="50" y="42"/>
                      <a:pt x="50" y="42"/>
                      <a:pt x="50" y="42"/>
                    </a:cubicBezTo>
                    <a:cubicBezTo>
                      <a:pt x="52" y="46"/>
                      <a:pt x="52" y="42"/>
                      <a:pt x="54" y="44"/>
                    </a:cubicBezTo>
                    <a:cubicBezTo>
                      <a:pt x="52" y="42"/>
                      <a:pt x="54" y="43"/>
                      <a:pt x="53" y="42"/>
                    </a:cubicBezTo>
                    <a:cubicBezTo>
                      <a:pt x="54" y="45"/>
                      <a:pt x="54" y="42"/>
                      <a:pt x="54" y="43"/>
                    </a:cubicBezTo>
                    <a:cubicBezTo>
                      <a:pt x="53" y="41"/>
                      <a:pt x="53" y="41"/>
                      <a:pt x="53" y="41"/>
                    </a:cubicBezTo>
                    <a:cubicBezTo>
                      <a:pt x="54" y="42"/>
                      <a:pt x="53" y="37"/>
                      <a:pt x="54" y="40"/>
                    </a:cubicBezTo>
                    <a:cubicBezTo>
                      <a:pt x="55" y="40"/>
                      <a:pt x="55" y="41"/>
                      <a:pt x="55" y="42"/>
                    </a:cubicBezTo>
                    <a:cubicBezTo>
                      <a:pt x="56" y="44"/>
                      <a:pt x="55" y="39"/>
                      <a:pt x="56" y="42"/>
                    </a:cubicBezTo>
                    <a:cubicBezTo>
                      <a:pt x="56" y="41"/>
                      <a:pt x="55" y="40"/>
                      <a:pt x="55" y="39"/>
                    </a:cubicBezTo>
                    <a:cubicBezTo>
                      <a:pt x="56" y="40"/>
                      <a:pt x="57" y="41"/>
                      <a:pt x="57" y="41"/>
                    </a:cubicBezTo>
                    <a:cubicBezTo>
                      <a:pt x="57" y="41"/>
                      <a:pt x="57" y="40"/>
                      <a:pt x="57" y="40"/>
                    </a:cubicBezTo>
                    <a:cubicBezTo>
                      <a:pt x="57" y="41"/>
                      <a:pt x="57" y="41"/>
                      <a:pt x="57" y="42"/>
                    </a:cubicBezTo>
                    <a:cubicBezTo>
                      <a:pt x="58" y="42"/>
                      <a:pt x="58" y="41"/>
                      <a:pt x="58" y="40"/>
                    </a:cubicBezTo>
                    <a:cubicBezTo>
                      <a:pt x="59" y="41"/>
                      <a:pt x="59" y="40"/>
                      <a:pt x="60" y="41"/>
                    </a:cubicBezTo>
                    <a:cubicBezTo>
                      <a:pt x="59" y="39"/>
                      <a:pt x="61" y="42"/>
                      <a:pt x="60" y="39"/>
                    </a:cubicBezTo>
                    <a:cubicBezTo>
                      <a:pt x="60" y="40"/>
                      <a:pt x="60" y="40"/>
                      <a:pt x="60" y="40"/>
                    </a:cubicBezTo>
                    <a:cubicBezTo>
                      <a:pt x="60" y="39"/>
                      <a:pt x="59" y="37"/>
                      <a:pt x="59" y="37"/>
                    </a:cubicBezTo>
                    <a:cubicBezTo>
                      <a:pt x="60" y="39"/>
                      <a:pt x="60" y="39"/>
                      <a:pt x="60" y="39"/>
                    </a:cubicBezTo>
                    <a:cubicBezTo>
                      <a:pt x="61" y="41"/>
                      <a:pt x="61" y="39"/>
                      <a:pt x="61" y="40"/>
                    </a:cubicBezTo>
                    <a:cubicBezTo>
                      <a:pt x="60" y="38"/>
                      <a:pt x="62" y="40"/>
                      <a:pt x="61" y="38"/>
                    </a:cubicBezTo>
                    <a:cubicBezTo>
                      <a:pt x="61" y="38"/>
                      <a:pt x="61" y="38"/>
                      <a:pt x="61" y="38"/>
                    </a:cubicBezTo>
                    <a:cubicBezTo>
                      <a:pt x="61" y="37"/>
                      <a:pt x="60" y="37"/>
                      <a:pt x="61" y="36"/>
                    </a:cubicBezTo>
                    <a:cubicBezTo>
                      <a:pt x="61" y="36"/>
                      <a:pt x="62" y="38"/>
                      <a:pt x="62" y="38"/>
                    </a:cubicBezTo>
                    <a:cubicBezTo>
                      <a:pt x="62" y="39"/>
                      <a:pt x="62" y="38"/>
                      <a:pt x="62" y="38"/>
                    </a:cubicBezTo>
                    <a:cubicBezTo>
                      <a:pt x="62" y="38"/>
                      <a:pt x="62" y="38"/>
                      <a:pt x="62" y="37"/>
                    </a:cubicBezTo>
                    <a:cubicBezTo>
                      <a:pt x="62" y="38"/>
                      <a:pt x="62" y="38"/>
                      <a:pt x="62" y="38"/>
                    </a:cubicBezTo>
                    <a:cubicBezTo>
                      <a:pt x="62" y="38"/>
                      <a:pt x="62" y="38"/>
                      <a:pt x="62" y="38"/>
                    </a:cubicBezTo>
                    <a:cubicBezTo>
                      <a:pt x="62" y="38"/>
                      <a:pt x="62" y="38"/>
                      <a:pt x="62" y="38"/>
                    </a:cubicBezTo>
                    <a:cubicBezTo>
                      <a:pt x="62" y="38"/>
                      <a:pt x="62" y="38"/>
                      <a:pt x="62" y="38"/>
                    </a:cubicBezTo>
                    <a:cubicBezTo>
                      <a:pt x="62" y="38"/>
                      <a:pt x="63" y="38"/>
                      <a:pt x="63" y="38"/>
                    </a:cubicBezTo>
                    <a:cubicBezTo>
                      <a:pt x="63" y="38"/>
                      <a:pt x="63" y="38"/>
                      <a:pt x="63" y="38"/>
                    </a:cubicBezTo>
                    <a:cubicBezTo>
                      <a:pt x="63" y="38"/>
                      <a:pt x="63" y="38"/>
                      <a:pt x="63" y="38"/>
                    </a:cubicBezTo>
                    <a:cubicBezTo>
                      <a:pt x="64" y="40"/>
                      <a:pt x="64" y="40"/>
                      <a:pt x="64" y="40"/>
                    </a:cubicBezTo>
                    <a:cubicBezTo>
                      <a:pt x="64" y="40"/>
                      <a:pt x="64" y="38"/>
                      <a:pt x="63" y="37"/>
                    </a:cubicBezTo>
                    <a:cubicBezTo>
                      <a:pt x="64" y="38"/>
                      <a:pt x="65" y="36"/>
                      <a:pt x="65" y="36"/>
                    </a:cubicBezTo>
                    <a:cubicBezTo>
                      <a:pt x="65" y="36"/>
                      <a:pt x="65" y="37"/>
                      <a:pt x="65" y="36"/>
                    </a:cubicBezTo>
                    <a:cubicBezTo>
                      <a:pt x="65" y="36"/>
                      <a:pt x="65" y="34"/>
                      <a:pt x="65" y="35"/>
                    </a:cubicBezTo>
                    <a:cubicBezTo>
                      <a:pt x="65" y="35"/>
                      <a:pt x="66" y="36"/>
                      <a:pt x="66" y="36"/>
                    </a:cubicBezTo>
                    <a:cubicBezTo>
                      <a:pt x="66" y="37"/>
                      <a:pt x="66" y="35"/>
                      <a:pt x="66" y="35"/>
                    </a:cubicBezTo>
                    <a:cubicBezTo>
                      <a:pt x="67" y="37"/>
                      <a:pt x="66" y="33"/>
                      <a:pt x="67" y="34"/>
                    </a:cubicBezTo>
                    <a:cubicBezTo>
                      <a:pt x="67" y="34"/>
                      <a:pt x="68" y="35"/>
                      <a:pt x="68" y="36"/>
                    </a:cubicBezTo>
                    <a:cubicBezTo>
                      <a:pt x="68" y="35"/>
                      <a:pt x="68" y="34"/>
                      <a:pt x="68" y="32"/>
                    </a:cubicBezTo>
                    <a:cubicBezTo>
                      <a:pt x="68" y="34"/>
                      <a:pt x="68" y="34"/>
                      <a:pt x="68" y="34"/>
                    </a:cubicBezTo>
                    <a:cubicBezTo>
                      <a:pt x="69" y="34"/>
                      <a:pt x="69" y="33"/>
                      <a:pt x="69" y="32"/>
                    </a:cubicBezTo>
                    <a:cubicBezTo>
                      <a:pt x="68" y="31"/>
                      <a:pt x="68" y="30"/>
                      <a:pt x="68" y="30"/>
                    </a:cubicBezTo>
                    <a:cubicBezTo>
                      <a:pt x="68" y="30"/>
                      <a:pt x="68" y="30"/>
                      <a:pt x="68" y="30"/>
                    </a:cubicBezTo>
                    <a:cubicBezTo>
                      <a:pt x="68" y="29"/>
                      <a:pt x="68" y="29"/>
                      <a:pt x="68" y="29"/>
                    </a:cubicBezTo>
                    <a:cubicBezTo>
                      <a:pt x="69" y="30"/>
                      <a:pt x="68" y="30"/>
                      <a:pt x="69" y="30"/>
                    </a:cubicBezTo>
                    <a:cubicBezTo>
                      <a:pt x="70" y="33"/>
                      <a:pt x="70" y="31"/>
                      <a:pt x="70" y="32"/>
                    </a:cubicBezTo>
                    <a:cubicBezTo>
                      <a:pt x="70" y="30"/>
                      <a:pt x="70" y="30"/>
                      <a:pt x="70" y="30"/>
                    </a:cubicBezTo>
                    <a:cubicBezTo>
                      <a:pt x="70" y="29"/>
                      <a:pt x="71" y="31"/>
                      <a:pt x="71" y="31"/>
                    </a:cubicBezTo>
                    <a:cubicBezTo>
                      <a:pt x="69" y="26"/>
                      <a:pt x="69" y="26"/>
                      <a:pt x="69" y="26"/>
                    </a:cubicBezTo>
                    <a:cubicBezTo>
                      <a:pt x="69" y="27"/>
                      <a:pt x="71" y="28"/>
                      <a:pt x="71" y="29"/>
                    </a:cubicBezTo>
                    <a:cubicBezTo>
                      <a:pt x="71" y="29"/>
                      <a:pt x="70" y="26"/>
                      <a:pt x="70" y="24"/>
                    </a:cubicBezTo>
                    <a:cubicBezTo>
                      <a:pt x="70" y="25"/>
                      <a:pt x="70" y="24"/>
                      <a:pt x="70" y="23"/>
                    </a:cubicBezTo>
                    <a:cubicBezTo>
                      <a:pt x="71" y="25"/>
                      <a:pt x="70" y="23"/>
                      <a:pt x="71" y="24"/>
                    </a:cubicBezTo>
                    <a:cubicBezTo>
                      <a:pt x="72" y="26"/>
                      <a:pt x="72" y="26"/>
                      <a:pt x="72" y="26"/>
                    </a:cubicBezTo>
                    <a:cubicBezTo>
                      <a:pt x="71" y="26"/>
                      <a:pt x="73" y="28"/>
                      <a:pt x="73" y="29"/>
                    </a:cubicBezTo>
                    <a:cubicBezTo>
                      <a:pt x="73" y="28"/>
                      <a:pt x="74" y="28"/>
                      <a:pt x="75" y="29"/>
                    </a:cubicBezTo>
                    <a:cubicBezTo>
                      <a:pt x="73" y="26"/>
                      <a:pt x="74" y="27"/>
                      <a:pt x="73" y="25"/>
                    </a:cubicBezTo>
                    <a:cubicBezTo>
                      <a:pt x="74" y="24"/>
                      <a:pt x="74" y="27"/>
                      <a:pt x="75" y="27"/>
                    </a:cubicBezTo>
                    <a:cubicBezTo>
                      <a:pt x="75" y="26"/>
                      <a:pt x="76" y="26"/>
                      <a:pt x="76" y="26"/>
                    </a:cubicBezTo>
                    <a:cubicBezTo>
                      <a:pt x="76" y="26"/>
                      <a:pt x="76" y="26"/>
                      <a:pt x="76" y="26"/>
                    </a:cubicBezTo>
                    <a:cubicBezTo>
                      <a:pt x="76" y="25"/>
                      <a:pt x="77" y="26"/>
                      <a:pt x="77" y="23"/>
                    </a:cubicBezTo>
                    <a:cubicBezTo>
                      <a:pt x="77" y="25"/>
                      <a:pt x="77" y="25"/>
                      <a:pt x="77" y="25"/>
                    </a:cubicBezTo>
                    <a:cubicBezTo>
                      <a:pt x="78" y="25"/>
                      <a:pt x="76" y="22"/>
                      <a:pt x="77" y="23"/>
                    </a:cubicBezTo>
                    <a:cubicBezTo>
                      <a:pt x="78" y="24"/>
                      <a:pt x="78" y="24"/>
                      <a:pt x="78" y="24"/>
                    </a:cubicBezTo>
                    <a:cubicBezTo>
                      <a:pt x="78" y="23"/>
                      <a:pt x="79" y="25"/>
                      <a:pt x="78" y="23"/>
                    </a:cubicBezTo>
                    <a:cubicBezTo>
                      <a:pt x="79" y="24"/>
                      <a:pt x="79" y="24"/>
                      <a:pt x="79" y="24"/>
                    </a:cubicBezTo>
                    <a:cubicBezTo>
                      <a:pt x="79" y="23"/>
                      <a:pt x="79" y="24"/>
                      <a:pt x="79" y="22"/>
                    </a:cubicBezTo>
                    <a:cubicBezTo>
                      <a:pt x="80" y="24"/>
                      <a:pt x="80" y="24"/>
                      <a:pt x="80" y="24"/>
                    </a:cubicBezTo>
                    <a:cubicBezTo>
                      <a:pt x="80" y="25"/>
                      <a:pt x="79" y="22"/>
                      <a:pt x="80" y="22"/>
                    </a:cubicBezTo>
                    <a:cubicBezTo>
                      <a:pt x="80" y="22"/>
                      <a:pt x="81" y="23"/>
                      <a:pt x="81" y="23"/>
                    </a:cubicBezTo>
                    <a:cubicBezTo>
                      <a:pt x="80" y="22"/>
                      <a:pt x="81" y="22"/>
                      <a:pt x="81" y="21"/>
                    </a:cubicBezTo>
                    <a:cubicBezTo>
                      <a:pt x="82" y="23"/>
                      <a:pt x="82" y="23"/>
                      <a:pt x="82" y="23"/>
                    </a:cubicBezTo>
                    <a:cubicBezTo>
                      <a:pt x="84" y="22"/>
                      <a:pt x="86" y="22"/>
                      <a:pt x="86" y="19"/>
                    </a:cubicBezTo>
                    <a:cubicBezTo>
                      <a:pt x="88" y="21"/>
                      <a:pt x="87" y="21"/>
                      <a:pt x="87" y="22"/>
                    </a:cubicBezTo>
                    <a:cubicBezTo>
                      <a:pt x="87" y="20"/>
                      <a:pt x="87" y="22"/>
                      <a:pt x="88" y="21"/>
                    </a:cubicBezTo>
                    <a:cubicBezTo>
                      <a:pt x="88" y="21"/>
                      <a:pt x="88" y="21"/>
                      <a:pt x="88" y="21"/>
                    </a:cubicBezTo>
                    <a:cubicBezTo>
                      <a:pt x="88" y="20"/>
                      <a:pt x="89" y="22"/>
                      <a:pt x="89" y="21"/>
                    </a:cubicBezTo>
                    <a:cubicBezTo>
                      <a:pt x="88" y="20"/>
                      <a:pt x="88" y="20"/>
                      <a:pt x="88" y="20"/>
                    </a:cubicBezTo>
                    <a:cubicBezTo>
                      <a:pt x="88" y="19"/>
                      <a:pt x="90" y="23"/>
                      <a:pt x="89" y="20"/>
                    </a:cubicBezTo>
                    <a:cubicBezTo>
                      <a:pt x="90" y="22"/>
                      <a:pt x="90" y="22"/>
                      <a:pt x="90" y="22"/>
                    </a:cubicBezTo>
                    <a:cubicBezTo>
                      <a:pt x="89" y="19"/>
                      <a:pt x="91" y="22"/>
                      <a:pt x="90" y="20"/>
                    </a:cubicBezTo>
                    <a:cubicBezTo>
                      <a:pt x="90" y="20"/>
                      <a:pt x="90" y="20"/>
                      <a:pt x="90" y="20"/>
                    </a:cubicBezTo>
                    <a:cubicBezTo>
                      <a:pt x="91" y="21"/>
                      <a:pt x="90" y="17"/>
                      <a:pt x="91" y="19"/>
                    </a:cubicBezTo>
                    <a:cubicBezTo>
                      <a:pt x="91" y="19"/>
                      <a:pt x="91" y="18"/>
                      <a:pt x="91" y="16"/>
                    </a:cubicBezTo>
                    <a:cubicBezTo>
                      <a:pt x="92" y="19"/>
                      <a:pt x="92" y="19"/>
                      <a:pt x="92" y="19"/>
                    </a:cubicBezTo>
                    <a:cubicBezTo>
                      <a:pt x="93" y="17"/>
                      <a:pt x="94" y="17"/>
                      <a:pt x="94" y="14"/>
                    </a:cubicBezTo>
                    <a:cubicBezTo>
                      <a:pt x="95" y="15"/>
                      <a:pt x="95" y="15"/>
                      <a:pt x="95" y="15"/>
                    </a:cubicBezTo>
                    <a:cubicBezTo>
                      <a:pt x="95" y="13"/>
                      <a:pt x="97" y="17"/>
                      <a:pt x="96" y="13"/>
                    </a:cubicBezTo>
                    <a:cubicBezTo>
                      <a:pt x="96" y="11"/>
                      <a:pt x="96" y="11"/>
                      <a:pt x="96" y="11"/>
                    </a:cubicBezTo>
                    <a:cubicBezTo>
                      <a:pt x="97" y="13"/>
                      <a:pt x="97" y="13"/>
                      <a:pt x="97" y="13"/>
                    </a:cubicBezTo>
                    <a:cubicBezTo>
                      <a:pt x="97" y="12"/>
                      <a:pt x="98" y="13"/>
                      <a:pt x="97" y="11"/>
                    </a:cubicBezTo>
                    <a:cubicBezTo>
                      <a:pt x="98" y="13"/>
                      <a:pt x="98" y="13"/>
                      <a:pt x="98" y="13"/>
                    </a:cubicBezTo>
                    <a:cubicBezTo>
                      <a:pt x="98" y="13"/>
                      <a:pt x="98" y="10"/>
                      <a:pt x="98" y="11"/>
                    </a:cubicBezTo>
                    <a:cubicBezTo>
                      <a:pt x="98" y="11"/>
                      <a:pt x="98" y="11"/>
                      <a:pt x="98" y="11"/>
                    </a:cubicBezTo>
                    <a:cubicBezTo>
                      <a:pt x="101" y="14"/>
                      <a:pt x="104" y="15"/>
                      <a:pt x="104" y="11"/>
                    </a:cubicBezTo>
                    <a:cubicBezTo>
                      <a:pt x="104" y="10"/>
                      <a:pt x="105" y="13"/>
                      <a:pt x="105" y="13"/>
                    </a:cubicBezTo>
                    <a:cubicBezTo>
                      <a:pt x="106" y="9"/>
                      <a:pt x="109" y="14"/>
                      <a:pt x="109" y="8"/>
                    </a:cubicBezTo>
                    <a:cubicBezTo>
                      <a:pt x="110" y="6"/>
                      <a:pt x="108" y="1"/>
                      <a:pt x="10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2" name="chenying0907 114"/>
              <p:cNvSpPr/>
              <p:nvPr/>
            </p:nvSpPr>
            <p:spPr bwMode="auto">
              <a:xfrm>
                <a:off x="3897" y="1269"/>
                <a:ext cx="6" cy="2"/>
              </a:xfrm>
              <a:custGeom>
                <a:avLst/>
                <a:gdLst>
                  <a:gd name="T0" fmla="*/ 6 w 6"/>
                  <a:gd name="T1" fmla="*/ 0 h 2"/>
                  <a:gd name="T2" fmla="*/ 6 w 6"/>
                  <a:gd name="T3" fmla="*/ 0 h 2"/>
                  <a:gd name="T4" fmla="*/ 0 w 6"/>
                  <a:gd name="T5" fmla="*/ 2 h 2"/>
                  <a:gd name="T6" fmla="*/ 6 w 6"/>
                  <a:gd name="T7" fmla="*/ 0 h 2"/>
                </a:gdLst>
                <a:ahLst/>
                <a:cxnLst>
                  <a:cxn ang="0">
                    <a:pos x="T0" y="T1"/>
                  </a:cxn>
                  <a:cxn ang="0">
                    <a:pos x="T2" y="T3"/>
                  </a:cxn>
                  <a:cxn ang="0">
                    <a:pos x="T4" y="T5"/>
                  </a:cxn>
                  <a:cxn ang="0">
                    <a:pos x="T6" y="T7"/>
                  </a:cxn>
                </a:cxnLst>
                <a:rect l="0" t="0" r="r" b="b"/>
                <a:pathLst>
                  <a:path w="6" h="2">
                    <a:moveTo>
                      <a:pt x="6" y="0"/>
                    </a:moveTo>
                    <a:lnTo>
                      <a:pt x="6" y="0"/>
                    </a:lnTo>
                    <a:lnTo>
                      <a:pt x="0" y="2"/>
                    </a:lnTo>
                    <a:lnTo>
                      <a:pt x="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3" name="chenying0907 115"/>
              <p:cNvSpPr/>
              <p:nvPr/>
            </p:nvSpPr>
            <p:spPr bwMode="auto">
              <a:xfrm>
                <a:off x="3935" y="1214"/>
                <a:ext cx="78" cy="253"/>
              </a:xfrm>
              <a:custGeom>
                <a:avLst/>
                <a:gdLst>
                  <a:gd name="T0" fmla="*/ 15 w 37"/>
                  <a:gd name="T1" fmla="*/ 54 h 119"/>
                  <a:gd name="T2" fmla="*/ 12 w 37"/>
                  <a:gd name="T3" fmla="*/ 62 h 119"/>
                  <a:gd name="T4" fmla="*/ 8 w 37"/>
                  <a:gd name="T5" fmla="*/ 67 h 119"/>
                  <a:gd name="T6" fmla="*/ 6 w 37"/>
                  <a:gd name="T7" fmla="*/ 78 h 119"/>
                  <a:gd name="T8" fmla="*/ 4 w 37"/>
                  <a:gd name="T9" fmla="*/ 84 h 119"/>
                  <a:gd name="T10" fmla="*/ 2 w 37"/>
                  <a:gd name="T11" fmla="*/ 96 h 119"/>
                  <a:gd name="T12" fmla="*/ 5 w 37"/>
                  <a:gd name="T13" fmla="*/ 103 h 119"/>
                  <a:gd name="T14" fmla="*/ 2 w 37"/>
                  <a:gd name="T15" fmla="*/ 111 h 119"/>
                  <a:gd name="T16" fmla="*/ 2 w 37"/>
                  <a:gd name="T17" fmla="*/ 115 h 119"/>
                  <a:gd name="T18" fmla="*/ 7 w 37"/>
                  <a:gd name="T19" fmla="*/ 117 h 119"/>
                  <a:gd name="T20" fmla="*/ 8 w 37"/>
                  <a:gd name="T21" fmla="*/ 117 h 119"/>
                  <a:gd name="T22" fmla="*/ 9 w 37"/>
                  <a:gd name="T23" fmla="*/ 115 h 119"/>
                  <a:gd name="T24" fmla="*/ 12 w 37"/>
                  <a:gd name="T25" fmla="*/ 113 h 119"/>
                  <a:gd name="T26" fmla="*/ 15 w 37"/>
                  <a:gd name="T27" fmla="*/ 110 h 119"/>
                  <a:gd name="T28" fmla="*/ 17 w 37"/>
                  <a:gd name="T29" fmla="*/ 110 h 119"/>
                  <a:gd name="T30" fmla="*/ 17 w 37"/>
                  <a:gd name="T31" fmla="*/ 108 h 119"/>
                  <a:gd name="T32" fmla="*/ 18 w 37"/>
                  <a:gd name="T33" fmla="*/ 108 h 119"/>
                  <a:gd name="T34" fmla="*/ 21 w 37"/>
                  <a:gd name="T35" fmla="*/ 108 h 119"/>
                  <a:gd name="T36" fmla="*/ 15 w 37"/>
                  <a:gd name="T37" fmla="*/ 104 h 119"/>
                  <a:gd name="T38" fmla="*/ 18 w 37"/>
                  <a:gd name="T39" fmla="*/ 104 h 119"/>
                  <a:gd name="T40" fmla="*/ 20 w 37"/>
                  <a:gd name="T41" fmla="*/ 104 h 119"/>
                  <a:gd name="T42" fmla="*/ 22 w 37"/>
                  <a:gd name="T43" fmla="*/ 102 h 119"/>
                  <a:gd name="T44" fmla="*/ 20 w 37"/>
                  <a:gd name="T45" fmla="*/ 100 h 119"/>
                  <a:gd name="T46" fmla="*/ 22 w 37"/>
                  <a:gd name="T47" fmla="*/ 99 h 119"/>
                  <a:gd name="T48" fmla="*/ 15 w 37"/>
                  <a:gd name="T49" fmla="*/ 95 h 119"/>
                  <a:gd name="T50" fmla="*/ 21 w 37"/>
                  <a:gd name="T51" fmla="*/ 97 h 119"/>
                  <a:gd name="T52" fmla="*/ 24 w 37"/>
                  <a:gd name="T53" fmla="*/ 92 h 119"/>
                  <a:gd name="T54" fmla="*/ 24 w 37"/>
                  <a:gd name="T55" fmla="*/ 89 h 119"/>
                  <a:gd name="T56" fmla="*/ 21 w 37"/>
                  <a:gd name="T57" fmla="*/ 85 h 119"/>
                  <a:gd name="T58" fmla="*/ 26 w 37"/>
                  <a:gd name="T59" fmla="*/ 81 h 119"/>
                  <a:gd name="T60" fmla="*/ 24 w 37"/>
                  <a:gd name="T61" fmla="*/ 78 h 119"/>
                  <a:gd name="T62" fmla="*/ 25 w 37"/>
                  <a:gd name="T63" fmla="*/ 77 h 119"/>
                  <a:gd name="T64" fmla="*/ 23 w 37"/>
                  <a:gd name="T65" fmla="*/ 75 h 119"/>
                  <a:gd name="T66" fmla="*/ 27 w 37"/>
                  <a:gd name="T67" fmla="*/ 75 h 119"/>
                  <a:gd name="T68" fmla="*/ 26 w 37"/>
                  <a:gd name="T69" fmla="*/ 72 h 119"/>
                  <a:gd name="T70" fmla="*/ 25 w 37"/>
                  <a:gd name="T71" fmla="*/ 67 h 119"/>
                  <a:gd name="T72" fmla="*/ 29 w 37"/>
                  <a:gd name="T73" fmla="*/ 65 h 119"/>
                  <a:gd name="T74" fmla="*/ 28 w 37"/>
                  <a:gd name="T75" fmla="*/ 61 h 119"/>
                  <a:gd name="T76" fmla="*/ 29 w 37"/>
                  <a:gd name="T77" fmla="*/ 59 h 119"/>
                  <a:gd name="T78" fmla="*/ 29 w 37"/>
                  <a:gd name="T79" fmla="*/ 59 h 119"/>
                  <a:gd name="T80" fmla="*/ 29 w 37"/>
                  <a:gd name="T81" fmla="*/ 56 h 119"/>
                  <a:gd name="T82" fmla="*/ 27 w 37"/>
                  <a:gd name="T83" fmla="*/ 51 h 119"/>
                  <a:gd name="T84" fmla="*/ 25 w 37"/>
                  <a:gd name="T85" fmla="*/ 49 h 119"/>
                  <a:gd name="T86" fmla="*/ 27 w 37"/>
                  <a:gd name="T87" fmla="*/ 47 h 119"/>
                  <a:gd name="T88" fmla="*/ 29 w 37"/>
                  <a:gd name="T89" fmla="*/ 44 h 119"/>
                  <a:gd name="T90" fmla="*/ 27 w 37"/>
                  <a:gd name="T91" fmla="*/ 39 h 119"/>
                  <a:gd name="T92" fmla="*/ 28 w 37"/>
                  <a:gd name="T93" fmla="*/ 37 h 119"/>
                  <a:gd name="T94" fmla="*/ 31 w 37"/>
                  <a:gd name="T95" fmla="*/ 30 h 119"/>
                  <a:gd name="T96" fmla="*/ 32 w 37"/>
                  <a:gd name="T97" fmla="*/ 27 h 119"/>
                  <a:gd name="T98" fmla="*/ 29 w 37"/>
                  <a:gd name="T99" fmla="*/ 19 h 119"/>
                  <a:gd name="T100" fmla="*/ 30 w 37"/>
                  <a:gd name="T101" fmla="*/ 16 h 119"/>
                  <a:gd name="T102" fmla="*/ 26 w 37"/>
                  <a:gd name="T103" fmla="*/ 0 h 119"/>
                  <a:gd name="T104" fmla="*/ 18 w 37"/>
                  <a:gd name="T105" fmla="*/ 21 h 119"/>
                  <a:gd name="T106" fmla="*/ 11 w 37"/>
                  <a:gd name="T107" fmla="*/ 38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7" h="119">
                    <a:moveTo>
                      <a:pt x="11" y="38"/>
                    </a:moveTo>
                    <a:cubicBezTo>
                      <a:pt x="11" y="42"/>
                      <a:pt x="12" y="46"/>
                      <a:pt x="12" y="50"/>
                    </a:cubicBezTo>
                    <a:cubicBezTo>
                      <a:pt x="15" y="51"/>
                      <a:pt x="13" y="52"/>
                      <a:pt x="16" y="53"/>
                    </a:cubicBezTo>
                    <a:cubicBezTo>
                      <a:pt x="15" y="53"/>
                      <a:pt x="15" y="53"/>
                      <a:pt x="15" y="53"/>
                    </a:cubicBezTo>
                    <a:cubicBezTo>
                      <a:pt x="16" y="53"/>
                      <a:pt x="14" y="53"/>
                      <a:pt x="13" y="54"/>
                    </a:cubicBezTo>
                    <a:cubicBezTo>
                      <a:pt x="14" y="54"/>
                      <a:pt x="13" y="54"/>
                      <a:pt x="15" y="54"/>
                    </a:cubicBezTo>
                    <a:cubicBezTo>
                      <a:pt x="17" y="55"/>
                      <a:pt x="12" y="54"/>
                      <a:pt x="13" y="55"/>
                    </a:cubicBezTo>
                    <a:cubicBezTo>
                      <a:pt x="13" y="55"/>
                      <a:pt x="14" y="55"/>
                      <a:pt x="14" y="55"/>
                    </a:cubicBezTo>
                    <a:cubicBezTo>
                      <a:pt x="16" y="56"/>
                      <a:pt x="13" y="55"/>
                      <a:pt x="11" y="55"/>
                    </a:cubicBezTo>
                    <a:cubicBezTo>
                      <a:pt x="11" y="57"/>
                      <a:pt x="13" y="59"/>
                      <a:pt x="11" y="61"/>
                    </a:cubicBezTo>
                    <a:cubicBezTo>
                      <a:pt x="11" y="60"/>
                      <a:pt x="13" y="61"/>
                      <a:pt x="13" y="61"/>
                    </a:cubicBezTo>
                    <a:cubicBezTo>
                      <a:pt x="9" y="60"/>
                      <a:pt x="13" y="62"/>
                      <a:pt x="12" y="62"/>
                    </a:cubicBezTo>
                    <a:cubicBezTo>
                      <a:pt x="11" y="61"/>
                      <a:pt x="11" y="61"/>
                      <a:pt x="11" y="61"/>
                    </a:cubicBezTo>
                    <a:cubicBezTo>
                      <a:pt x="9" y="62"/>
                      <a:pt x="11" y="63"/>
                      <a:pt x="10" y="63"/>
                    </a:cubicBezTo>
                    <a:cubicBezTo>
                      <a:pt x="11" y="64"/>
                      <a:pt x="8" y="64"/>
                      <a:pt x="9" y="65"/>
                    </a:cubicBezTo>
                    <a:cubicBezTo>
                      <a:pt x="8" y="64"/>
                      <a:pt x="8" y="65"/>
                      <a:pt x="8" y="65"/>
                    </a:cubicBezTo>
                    <a:cubicBezTo>
                      <a:pt x="11" y="66"/>
                      <a:pt x="6" y="66"/>
                      <a:pt x="8" y="67"/>
                    </a:cubicBezTo>
                    <a:cubicBezTo>
                      <a:pt x="8" y="67"/>
                      <a:pt x="8" y="67"/>
                      <a:pt x="8" y="67"/>
                    </a:cubicBezTo>
                    <a:cubicBezTo>
                      <a:pt x="8" y="68"/>
                      <a:pt x="6" y="70"/>
                      <a:pt x="8" y="72"/>
                    </a:cubicBezTo>
                    <a:cubicBezTo>
                      <a:pt x="8" y="73"/>
                      <a:pt x="4" y="73"/>
                      <a:pt x="5" y="75"/>
                    </a:cubicBezTo>
                    <a:cubicBezTo>
                      <a:pt x="7" y="76"/>
                      <a:pt x="7" y="76"/>
                      <a:pt x="7" y="76"/>
                    </a:cubicBezTo>
                    <a:cubicBezTo>
                      <a:pt x="7" y="76"/>
                      <a:pt x="6" y="75"/>
                      <a:pt x="5" y="75"/>
                    </a:cubicBezTo>
                    <a:cubicBezTo>
                      <a:pt x="7" y="76"/>
                      <a:pt x="5" y="76"/>
                      <a:pt x="5" y="77"/>
                    </a:cubicBezTo>
                    <a:cubicBezTo>
                      <a:pt x="5" y="77"/>
                      <a:pt x="5" y="78"/>
                      <a:pt x="6" y="78"/>
                    </a:cubicBezTo>
                    <a:cubicBezTo>
                      <a:pt x="4" y="78"/>
                      <a:pt x="7" y="80"/>
                      <a:pt x="5" y="80"/>
                    </a:cubicBezTo>
                    <a:cubicBezTo>
                      <a:pt x="8" y="81"/>
                      <a:pt x="6" y="80"/>
                      <a:pt x="7" y="81"/>
                    </a:cubicBezTo>
                    <a:cubicBezTo>
                      <a:pt x="7" y="81"/>
                      <a:pt x="6" y="81"/>
                      <a:pt x="5" y="81"/>
                    </a:cubicBezTo>
                    <a:cubicBezTo>
                      <a:pt x="6" y="81"/>
                      <a:pt x="6" y="82"/>
                      <a:pt x="4" y="82"/>
                    </a:cubicBezTo>
                    <a:cubicBezTo>
                      <a:pt x="5" y="82"/>
                      <a:pt x="6" y="83"/>
                      <a:pt x="6" y="83"/>
                    </a:cubicBezTo>
                    <a:cubicBezTo>
                      <a:pt x="3" y="83"/>
                      <a:pt x="5" y="84"/>
                      <a:pt x="4" y="84"/>
                    </a:cubicBezTo>
                    <a:cubicBezTo>
                      <a:pt x="6" y="85"/>
                      <a:pt x="8" y="86"/>
                      <a:pt x="7" y="86"/>
                    </a:cubicBezTo>
                    <a:cubicBezTo>
                      <a:pt x="4" y="85"/>
                      <a:pt x="4" y="85"/>
                      <a:pt x="4" y="85"/>
                    </a:cubicBezTo>
                    <a:cubicBezTo>
                      <a:pt x="5" y="86"/>
                      <a:pt x="2" y="87"/>
                      <a:pt x="4" y="90"/>
                    </a:cubicBezTo>
                    <a:cubicBezTo>
                      <a:pt x="3" y="89"/>
                      <a:pt x="3" y="89"/>
                      <a:pt x="3" y="89"/>
                    </a:cubicBezTo>
                    <a:cubicBezTo>
                      <a:pt x="4" y="91"/>
                      <a:pt x="1" y="92"/>
                      <a:pt x="4" y="95"/>
                    </a:cubicBezTo>
                    <a:cubicBezTo>
                      <a:pt x="3" y="95"/>
                      <a:pt x="2" y="95"/>
                      <a:pt x="2" y="96"/>
                    </a:cubicBezTo>
                    <a:cubicBezTo>
                      <a:pt x="3" y="97"/>
                      <a:pt x="3" y="97"/>
                      <a:pt x="5" y="98"/>
                    </a:cubicBezTo>
                    <a:cubicBezTo>
                      <a:pt x="5" y="98"/>
                      <a:pt x="4" y="98"/>
                      <a:pt x="3" y="98"/>
                    </a:cubicBezTo>
                    <a:cubicBezTo>
                      <a:pt x="2" y="98"/>
                      <a:pt x="0" y="98"/>
                      <a:pt x="2" y="99"/>
                    </a:cubicBezTo>
                    <a:cubicBezTo>
                      <a:pt x="1" y="99"/>
                      <a:pt x="1" y="99"/>
                      <a:pt x="1" y="99"/>
                    </a:cubicBezTo>
                    <a:cubicBezTo>
                      <a:pt x="2" y="100"/>
                      <a:pt x="4" y="101"/>
                      <a:pt x="2" y="102"/>
                    </a:cubicBezTo>
                    <a:cubicBezTo>
                      <a:pt x="3" y="102"/>
                      <a:pt x="3" y="103"/>
                      <a:pt x="5" y="103"/>
                    </a:cubicBezTo>
                    <a:cubicBezTo>
                      <a:pt x="5" y="103"/>
                      <a:pt x="3" y="103"/>
                      <a:pt x="4" y="103"/>
                    </a:cubicBezTo>
                    <a:cubicBezTo>
                      <a:pt x="2" y="102"/>
                      <a:pt x="2" y="102"/>
                      <a:pt x="2" y="102"/>
                    </a:cubicBezTo>
                    <a:cubicBezTo>
                      <a:pt x="1" y="104"/>
                      <a:pt x="2" y="105"/>
                      <a:pt x="3" y="107"/>
                    </a:cubicBezTo>
                    <a:cubicBezTo>
                      <a:pt x="0" y="107"/>
                      <a:pt x="3" y="108"/>
                      <a:pt x="1" y="109"/>
                    </a:cubicBezTo>
                    <a:cubicBezTo>
                      <a:pt x="2" y="110"/>
                      <a:pt x="0" y="110"/>
                      <a:pt x="3" y="111"/>
                    </a:cubicBezTo>
                    <a:cubicBezTo>
                      <a:pt x="2" y="111"/>
                      <a:pt x="2" y="111"/>
                      <a:pt x="2" y="111"/>
                    </a:cubicBezTo>
                    <a:cubicBezTo>
                      <a:pt x="1" y="111"/>
                      <a:pt x="2" y="112"/>
                      <a:pt x="1" y="113"/>
                    </a:cubicBezTo>
                    <a:cubicBezTo>
                      <a:pt x="1" y="114"/>
                      <a:pt x="3" y="114"/>
                      <a:pt x="4" y="114"/>
                    </a:cubicBezTo>
                    <a:cubicBezTo>
                      <a:pt x="2" y="114"/>
                      <a:pt x="2" y="114"/>
                      <a:pt x="2" y="114"/>
                    </a:cubicBezTo>
                    <a:cubicBezTo>
                      <a:pt x="3" y="115"/>
                      <a:pt x="5" y="115"/>
                      <a:pt x="7" y="115"/>
                    </a:cubicBezTo>
                    <a:cubicBezTo>
                      <a:pt x="6" y="115"/>
                      <a:pt x="7" y="115"/>
                      <a:pt x="6" y="115"/>
                    </a:cubicBezTo>
                    <a:cubicBezTo>
                      <a:pt x="5" y="115"/>
                      <a:pt x="4" y="115"/>
                      <a:pt x="2" y="115"/>
                    </a:cubicBezTo>
                    <a:cubicBezTo>
                      <a:pt x="1" y="116"/>
                      <a:pt x="5" y="116"/>
                      <a:pt x="3" y="117"/>
                    </a:cubicBezTo>
                    <a:cubicBezTo>
                      <a:pt x="2" y="117"/>
                      <a:pt x="3" y="118"/>
                      <a:pt x="5" y="117"/>
                    </a:cubicBezTo>
                    <a:cubicBezTo>
                      <a:pt x="4" y="117"/>
                      <a:pt x="4" y="118"/>
                      <a:pt x="3" y="118"/>
                    </a:cubicBezTo>
                    <a:cubicBezTo>
                      <a:pt x="3" y="118"/>
                      <a:pt x="3" y="118"/>
                      <a:pt x="4" y="118"/>
                    </a:cubicBezTo>
                    <a:cubicBezTo>
                      <a:pt x="4" y="118"/>
                      <a:pt x="4" y="118"/>
                      <a:pt x="4" y="118"/>
                    </a:cubicBezTo>
                    <a:cubicBezTo>
                      <a:pt x="5" y="118"/>
                      <a:pt x="5" y="118"/>
                      <a:pt x="7" y="117"/>
                    </a:cubicBezTo>
                    <a:cubicBezTo>
                      <a:pt x="7" y="117"/>
                      <a:pt x="6" y="117"/>
                      <a:pt x="7" y="117"/>
                    </a:cubicBezTo>
                    <a:cubicBezTo>
                      <a:pt x="8" y="117"/>
                      <a:pt x="8" y="117"/>
                      <a:pt x="7" y="118"/>
                    </a:cubicBezTo>
                    <a:cubicBezTo>
                      <a:pt x="6" y="118"/>
                      <a:pt x="5" y="118"/>
                      <a:pt x="4" y="119"/>
                    </a:cubicBezTo>
                    <a:cubicBezTo>
                      <a:pt x="7" y="118"/>
                      <a:pt x="7" y="118"/>
                      <a:pt x="7" y="118"/>
                    </a:cubicBezTo>
                    <a:cubicBezTo>
                      <a:pt x="7" y="118"/>
                      <a:pt x="8" y="118"/>
                      <a:pt x="9" y="117"/>
                    </a:cubicBezTo>
                    <a:cubicBezTo>
                      <a:pt x="8" y="117"/>
                      <a:pt x="8" y="117"/>
                      <a:pt x="8" y="117"/>
                    </a:cubicBezTo>
                    <a:cubicBezTo>
                      <a:pt x="9" y="117"/>
                      <a:pt x="9" y="117"/>
                      <a:pt x="9" y="117"/>
                    </a:cubicBezTo>
                    <a:cubicBezTo>
                      <a:pt x="9" y="117"/>
                      <a:pt x="10" y="116"/>
                      <a:pt x="9" y="116"/>
                    </a:cubicBezTo>
                    <a:cubicBezTo>
                      <a:pt x="7" y="116"/>
                      <a:pt x="7" y="116"/>
                      <a:pt x="7" y="116"/>
                    </a:cubicBezTo>
                    <a:cubicBezTo>
                      <a:pt x="7" y="116"/>
                      <a:pt x="5" y="116"/>
                      <a:pt x="7" y="116"/>
                    </a:cubicBezTo>
                    <a:cubicBezTo>
                      <a:pt x="9" y="115"/>
                      <a:pt x="9" y="115"/>
                      <a:pt x="9" y="115"/>
                    </a:cubicBezTo>
                    <a:cubicBezTo>
                      <a:pt x="9" y="115"/>
                      <a:pt x="8" y="115"/>
                      <a:pt x="9" y="115"/>
                    </a:cubicBezTo>
                    <a:cubicBezTo>
                      <a:pt x="11" y="115"/>
                      <a:pt x="11" y="115"/>
                      <a:pt x="11" y="115"/>
                    </a:cubicBezTo>
                    <a:cubicBezTo>
                      <a:pt x="8" y="115"/>
                      <a:pt x="10" y="114"/>
                      <a:pt x="9" y="114"/>
                    </a:cubicBezTo>
                    <a:cubicBezTo>
                      <a:pt x="10" y="114"/>
                      <a:pt x="10" y="114"/>
                      <a:pt x="10" y="114"/>
                    </a:cubicBezTo>
                    <a:cubicBezTo>
                      <a:pt x="11" y="114"/>
                      <a:pt x="8" y="114"/>
                      <a:pt x="8" y="114"/>
                    </a:cubicBezTo>
                    <a:cubicBezTo>
                      <a:pt x="9" y="114"/>
                      <a:pt x="11" y="114"/>
                      <a:pt x="12" y="114"/>
                    </a:cubicBezTo>
                    <a:cubicBezTo>
                      <a:pt x="12" y="113"/>
                      <a:pt x="10" y="113"/>
                      <a:pt x="12" y="113"/>
                    </a:cubicBezTo>
                    <a:cubicBezTo>
                      <a:pt x="11" y="112"/>
                      <a:pt x="10" y="112"/>
                      <a:pt x="9" y="111"/>
                    </a:cubicBezTo>
                    <a:cubicBezTo>
                      <a:pt x="9" y="111"/>
                      <a:pt x="12" y="112"/>
                      <a:pt x="11" y="111"/>
                    </a:cubicBezTo>
                    <a:cubicBezTo>
                      <a:pt x="12" y="111"/>
                      <a:pt x="13" y="111"/>
                      <a:pt x="14" y="111"/>
                    </a:cubicBezTo>
                    <a:cubicBezTo>
                      <a:pt x="13" y="111"/>
                      <a:pt x="14" y="111"/>
                      <a:pt x="12" y="111"/>
                    </a:cubicBezTo>
                    <a:cubicBezTo>
                      <a:pt x="12" y="110"/>
                      <a:pt x="13" y="110"/>
                      <a:pt x="12" y="109"/>
                    </a:cubicBezTo>
                    <a:cubicBezTo>
                      <a:pt x="12" y="109"/>
                      <a:pt x="14" y="110"/>
                      <a:pt x="15" y="110"/>
                    </a:cubicBezTo>
                    <a:cubicBezTo>
                      <a:pt x="13" y="109"/>
                      <a:pt x="13" y="109"/>
                      <a:pt x="13" y="108"/>
                    </a:cubicBezTo>
                    <a:cubicBezTo>
                      <a:pt x="11" y="108"/>
                      <a:pt x="11" y="108"/>
                      <a:pt x="10" y="108"/>
                    </a:cubicBezTo>
                    <a:cubicBezTo>
                      <a:pt x="9" y="108"/>
                      <a:pt x="9" y="107"/>
                      <a:pt x="9" y="107"/>
                    </a:cubicBezTo>
                    <a:cubicBezTo>
                      <a:pt x="11" y="108"/>
                      <a:pt x="13" y="108"/>
                      <a:pt x="14" y="108"/>
                    </a:cubicBezTo>
                    <a:cubicBezTo>
                      <a:pt x="16" y="108"/>
                      <a:pt x="13" y="108"/>
                      <a:pt x="16" y="109"/>
                    </a:cubicBezTo>
                    <a:cubicBezTo>
                      <a:pt x="18" y="109"/>
                      <a:pt x="18" y="110"/>
                      <a:pt x="17" y="110"/>
                    </a:cubicBezTo>
                    <a:cubicBezTo>
                      <a:pt x="19" y="111"/>
                      <a:pt x="17" y="110"/>
                      <a:pt x="19" y="110"/>
                    </a:cubicBezTo>
                    <a:cubicBezTo>
                      <a:pt x="19" y="110"/>
                      <a:pt x="18" y="110"/>
                      <a:pt x="18" y="109"/>
                    </a:cubicBezTo>
                    <a:cubicBezTo>
                      <a:pt x="17" y="109"/>
                      <a:pt x="16" y="109"/>
                      <a:pt x="15" y="108"/>
                    </a:cubicBezTo>
                    <a:cubicBezTo>
                      <a:pt x="13" y="108"/>
                      <a:pt x="17" y="108"/>
                      <a:pt x="17" y="108"/>
                    </a:cubicBezTo>
                    <a:cubicBezTo>
                      <a:pt x="18" y="109"/>
                      <a:pt x="18" y="109"/>
                      <a:pt x="18" y="109"/>
                    </a:cubicBezTo>
                    <a:cubicBezTo>
                      <a:pt x="19" y="109"/>
                      <a:pt x="17" y="108"/>
                      <a:pt x="17" y="108"/>
                    </a:cubicBezTo>
                    <a:cubicBezTo>
                      <a:pt x="21" y="109"/>
                      <a:pt x="18" y="108"/>
                      <a:pt x="20" y="109"/>
                    </a:cubicBezTo>
                    <a:cubicBezTo>
                      <a:pt x="22" y="109"/>
                      <a:pt x="22" y="109"/>
                      <a:pt x="22" y="109"/>
                    </a:cubicBezTo>
                    <a:cubicBezTo>
                      <a:pt x="22" y="109"/>
                      <a:pt x="19" y="109"/>
                      <a:pt x="20" y="108"/>
                    </a:cubicBezTo>
                    <a:cubicBezTo>
                      <a:pt x="21" y="109"/>
                      <a:pt x="21" y="109"/>
                      <a:pt x="21" y="109"/>
                    </a:cubicBezTo>
                    <a:cubicBezTo>
                      <a:pt x="21" y="108"/>
                      <a:pt x="21" y="108"/>
                      <a:pt x="21" y="108"/>
                    </a:cubicBezTo>
                    <a:cubicBezTo>
                      <a:pt x="20" y="108"/>
                      <a:pt x="18" y="108"/>
                      <a:pt x="18" y="108"/>
                    </a:cubicBezTo>
                    <a:cubicBezTo>
                      <a:pt x="15" y="107"/>
                      <a:pt x="18" y="108"/>
                      <a:pt x="17" y="107"/>
                    </a:cubicBezTo>
                    <a:cubicBezTo>
                      <a:pt x="15" y="106"/>
                      <a:pt x="17" y="107"/>
                      <a:pt x="16" y="107"/>
                    </a:cubicBezTo>
                    <a:cubicBezTo>
                      <a:pt x="14" y="106"/>
                      <a:pt x="14" y="106"/>
                      <a:pt x="14" y="106"/>
                    </a:cubicBezTo>
                    <a:cubicBezTo>
                      <a:pt x="14" y="105"/>
                      <a:pt x="16" y="106"/>
                      <a:pt x="17" y="106"/>
                    </a:cubicBezTo>
                    <a:cubicBezTo>
                      <a:pt x="17" y="106"/>
                      <a:pt x="17" y="107"/>
                      <a:pt x="16" y="106"/>
                    </a:cubicBezTo>
                    <a:cubicBezTo>
                      <a:pt x="18" y="107"/>
                      <a:pt x="20" y="107"/>
                      <a:pt x="21" y="108"/>
                    </a:cubicBezTo>
                    <a:cubicBezTo>
                      <a:pt x="22" y="108"/>
                      <a:pt x="20" y="107"/>
                      <a:pt x="20" y="107"/>
                    </a:cubicBezTo>
                    <a:cubicBezTo>
                      <a:pt x="19" y="107"/>
                      <a:pt x="18" y="107"/>
                      <a:pt x="17" y="106"/>
                    </a:cubicBezTo>
                    <a:cubicBezTo>
                      <a:pt x="13" y="105"/>
                      <a:pt x="21" y="107"/>
                      <a:pt x="20" y="106"/>
                    </a:cubicBezTo>
                    <a:cubicBezTo>
                      <a:pt x="17" y="106"/>
                      <a:pt x="16" y="104"/>
                      <a:pt x="13" y="104"/>
                    </a:cubicBezTo>
                    <a:cubicBezTo>
                      <a:pt x="12" y="104"/>
                      <a:pt x="12" y="103"/>
                      <a:pt x="12" y="103"/>
                    </a:cubicBezTo>
                    <a:cubicBezTo>
                      <a:pt x="14" y="104"/>
                      <a:pt x="13" y="103"/>
                      <a:pt x="15" y="104"/>
                    </a:cubicBezTo>
                    <a:cubicBezTo>
                      <a:pt x="15" y="104"/>
                      <a:pt x="15" y="104"/>
                      <a:pt x="15" y="104"/>
                    </a:cubicBezTo>
                    <a:cubicBezTo>
                      <a:pt x="18" y="105"/>
                      <a:pt x="18" y="105"/>
                      <a:pt x="18" y="105"/>
                    </a:cubicBezTo>
                    <a:cubicBezTo>
                      <a:pt x="22" y="106"/>
                      <a:pt x="22" y="106"/>
                      <a:pt x="22" y="106"/>
                    </a:cubicBezTo>
                    <a:cubicBezTo>
                      <a:pt x="21" y="105"/>
                      <a:pt x="20" y="105"/>
                      <a:pt x="19" y="105"/>
                    </a:cubicBezTo>
                    <a:cubicBezTo>
                      <a:pt x="20" y="105"/>
                      <a:pt x="21" y="105"/>
                      <a:pt x="21" y="105"/>
                    </a:cubicBezTo>
                    <a:cubicBezTo>
                      <a:pt x="20" y="105"/>
                      <a:pt x="18" y="104"/>
                      <a:pt x="18" y="104"/>
                    </a:cubicBezTo>
                    <a:cubicBezTo>
                      <a:pt x="18" y="103"/>
                      <a:pt x="20" y="104"/>
                      <a:pt x="20" y="104"/>
                    </a:cubicBezTo>
                    <a:cubicBezTo>
                      <a:pt x="22" y="105"/>
                      <a:pt x="22" y="105"/>
                      <a:pt x="22" y="105"/>
                    </a:cubicBezTo>
                    <a:cubicBezTo>
                      <a:pt x="21" y="104"/>
                      <a:pt x="23" y="105"/>
                      <a:pt x="22" y="105"/>
                    </a:cubicBezTo>
                    <a:cubicBezTo>
                      <a:pt x="21" y="104"/>
                      <a:pt x="20" y="104"/>
                      <a:pt x="18" y="103"/>
                    </a:cubicBezTo>
                    <a:cubicBezTo>
                      <a:pt x="18" y="103"/>
                      <a:pt x="19" y="103"/>
                      <a:pt x="19" y="103"/>
                    </a:cubicBezTo>
                    <a:cubicBezTo>
                      <a:pt x="20" y="104"/>
                      <a:pt x="20" y="104"/>
                      <a:pt x="20" y="104"/>
                    </a:cubicBezTo>
                    <a:cubicBezTo>
                      <a:pt x="20" y="103"/>
                      <a:pt x="23" y="104"/>
                      <a:pt x="23" y="104"/>
                    </a:cubicBezTo>
                    <a:cubicBezTo>
                      <a:pt x="21" y="103"/>
                      <a:pt x="21" y="103"/>
                      <a:pt x="21" y="103"/>
                    </a:cubicBezTo>
                    <a:cubicBezTo>
                      <a:pt x="23" y="104"/>
                      <a:pt x="23" y="104"/>
                      <a:pt x="23" y="104"/>
                    </a:cubicBezTo>
                    <a:cubicBezTo>
                      <a:pt x="22" y="103"/>
                      <a:pt x="22" y="103"/>
                      <a:pt x="21" y="103"/>
                    </a:cubicBezTo>
                    <a:cubicBezTo>
                      <a:pt x="23" y="103"/>
                      <a:pt x="23" y="103"/>
                      <a:pt x="23" y="103"/>
                    </a:cubicBezTo>
                    <a:cubicBezTo>
                      <a:pt x="22" y="103"/>
                      <a:pt x="20" y="102"/>
                      <a:pt x="22" y="102"/>
                    </a:cubicBezTo>
                    <a:cubicBezTo>
                      <a:pt x="19" y="102"/>
                      <a:pt x="22" y="103"/>
                      <a:pt x="20" y="102"/>
                    </a:cubicBezTo>
                    <a:cubicBezTo>
                      <a:pt x="19" y="102"/>
                      <a:pt x="19" y="101"/>
                      <a:pt x="19" y="101"/>
                    </a:cubicBezTo>
                    <a:cubicBezTo>
                      <a:pt x="21" y="102"/>
                      <a:pt x="19" y="101"/>
                      <a:pt x="19" y="101"/>
                    </a:cubicBezTo>
                    <a:cubicBezTo>
                      <a:pt x="20" y="101"/>
                      <a:pt x="21" y="101"/>
                      <a:pt x="21" y="101"/>
                    </a:cubicBezTo>
                    <a:cubicBezTo>
                      <a:pt x="19" y="101"/>
                      <a:pt x="19" y="101"/>
                      <a:pt x="19" y="101"/>
                    </a:cubicBezTo>
                    <a:cubicBezTo>
                      <a:pt x="23" y="102"/>
                      <a:pt x="19" y="100"/>
                      <a:pt x="20" y="100"/>
                    </a:cubicBezTo>
                    <a:cubicBezTo>
                      <a:pt x="21" y="101"/>
                      <a:pt x="22" y="101"/>
                      <a:pt x="23" y="101"/>
                    </a:cubicBezTo>
                    <a:cubicBezTo>
                      <a:pt x="20" y="100"/>
                      <a:pt x="20" y="99"/>
                      <a:pt x="18" y="99"/>
                    </a:cubicBezTo>
                    <a:cubicBezTo>
                      <a:pt x="19" y="99"/>
                      <a:pt x="21" y="100"/>
                      <a:pt x="23" y="101"/>
                    </a:cubicBezTo>
                    <a:cubicBezTo>
                      <a:pt x="21" y="100"/>
                      <a:pt x="25" y="101"/>
                      <a:pt x="22" y="100"/>
                    </a:cubicBezTo>
                    <a:cubicBezTo>
                      <a:pt x="21" y="100"/>
                      <a:pt x="21" y="99"/>
                      <a:pt x="19" y="99"/>
                    </a:cubicBezTo>
                    <a:cubicBezTo>
                      <a:pt x="20" y="98"/>
                      <a:pt x="21" y="99"/>
                      <a:pt x="22" y="99"/>
                    </a:cubicBezTo>
                    <a:cubicBezTo>
                      <a:pt x="21" y="99"/>
                      <a:pt x="19" y="98"/>
                      <a:pt x="19" y="98"/>
                    </a:cubicBezTo>
                    <a:cubicBezTo>
                      <a:pt x="19" y="98"/>
                      <a:pt x="17" y="97"/>
                      <a:pt x="19" y="97"/>
                    </a:cubicBezTo>
                    <a:cubicBezTo>
                      <a:pt x="20" y="98"/>
                      <a:pt x="19" y="98"/>
                      <a:pt x="20" y="98"/>
                    </a:cubicBezTo>
                    <a:cubicBezTo>
                      <a:pt x="21" y="98"/>
                      <a:pt x="17" y="96"/>
                      <a:pt x="16" y="96"/>
                    </a:cubicBezTo>
                    <a:cubicBezTo>
                      <a:pt x="15" y="95"/>
                      <a:pt x="13" y="94"/>
                      <a:pt x="12" y="94"/>
                    </a:cubicBezTo>
                    <a:cubicBezTo>
                      <a:pt x="13" y="93"/>
                      <a:pt x="13" y="94"/>
                      <a:pt x="15" y="95"/>
                    </a:cubicBezTo>
                    <a:cubicBezTo>
                      <a:pt x="14" y="94"/>
                      <a:pt x="14" y="94"/>
                      <a:pt x="14" y="94"/>
                    </a:cubicBezTo>
                    <a:cubicBezTo>
                      <a:pt x="17" y="95"/>
                      <a:pt x="19" y="97"/>
                      <a:pt x="21" y="97"/>
                    </a:cubicBezTo>
                    <a:cubicBezTo>
                      <a:pt x="20" y="97"/>
                      <a:pt x="20" y="97"/>
                      <a:pt x="20" y="97"/>
                    </a:cubicBezTo>
                    <a:cubicBezTo>
                      <a:pt x="23" y="98"/>
                      <a:pt x="23" y="98"/>
                      <a:pt x="23" y="98"/>
                    </a:cubicBezTo>
                    <a:cubicBezTo>
                      <a:pt x="21" y="97"/>
                      <a:pt x="23" y="97"/>
                      <a:pt x="22" y="97"/>
                    </a:cubicBezTo>
                    <a:cubicBezTo>
                      <a:pt x="21" y="96"/>
                      <a:pt x="23" y="97"/>
                      <a:pt x="21" y="97"/>
                    </a:cubicBezTo>
                    <a:cubicBezTo>
                      <a:pt x="21" y="97"/>
                      <a:pt x="19" y="95"/>
                      <a:pt x="20" y="95"/>
                    </a:cubicBezTo>
                    <a:cubicBezTo>
                      <a:pt x="23" y="97"/>
                      <a:pt x="23" y="97"/>
                      <a:pt x="23" y="97"/>
                    </a:cubicBezTo>
                    <a:cubicBezTo>
                      <a:pt x="23" y="97"/>
                      <a:pt x="21" y="96"/>
                      <a:pt x="22" y="96"/>
                    </a:cubicBezTo>
                    <a:cubicBezTo>
                      <a:pt x="23" y="96"/>
                      <a:pt x="23" y="96"/>
                      <a:pt x="23" y="96"/>
                    </a:cubicBezTo>
                    <a:cubicBezTo>
                      <a:pt x="23" y="96"/>
                      <a:pt x="24" y="94"/>
                      <a:pt x="20" y="92"/>
                    </a:cubicBezTo>
                    <a:cubicBezTo>
                      <a:pt x="22" y="92"/>
                      <a:pt x="22" y="92"/>
                      <a:pt x="24" y="92"/>
                    </a:cubicBezTo>
                    <a:cubicBezTo>
                      <a:pt x="23" y="92"/>
                      <a:pt x="22" y="91"/>
                      <a:pt x="22" y="91"/>
                    </a:cubicBezTo>
                    <a:cubicBezTo>
                      <a:pt x="24" y="91"/>
                      <a:pt x="24" y="91"/>
                      <a:pt x="24" y="91"/>
                    </a:cubicBezTo>
                    <a:cubicBezTo>
                      <a:pt x="25" y="91"/>
                      <a:pt x="23" y="90"/>
                      <a:pt x="23" y="90"/>
                    </a:cubicBezTo>
                    <a:cubicBezTo>
                      <a:pt x="24" y="90"/>
                      <a:pt x="24" y="90"/>
                      <a:pt x="24" y="90"/>
                    </a:cubicBezTo>
                    <a:cubicBezTo>
                      <a:pt x="25" y="90"/>
                      <a:pt x="23" y="89"/>
                      <a:pt x="23" y="89"/>
                    </a:cubicBezTo>
                    <a:cubicBezTo>
                      <a:pt x="24" y="89"/>
                      <a:pt x="24" y="89"/>
                      <a:pt x="24" y="89"/>
                    </a:cubicBezTo>
                    <a:cubicBezTo>
                      <a:pt x="23" y="89"/>
                      <a:pt x="23" y="89"/>
                      <a:pt x="23" y="89"/>
                    </a:cubicBezTo>
                    <a:cubicBezTo>
                      <a:pt x="22" y="88"/>
                      <a:pt x="23" y="88"/>
                      <a:pt x="25" y="89"/>
                    </a:cubicBezTo>
                    <a:cubicBezTo>
                      <a:pt x="23" y="88"/>
                      <a:pt x="23" y="88"/>
                      <a:pt x="23" y="88"/>
                    </a:cubicBezTo>
                    <a:cubicBezTo>
                      <a:pt x="25" y="88"/>
                      <a:pt x="25" y="88"/>
                      <a:pt x="25" y="86"/>
                    </a:cubicBezTo>
                    <a:cubicBezTo>
                      <a:pt x="24" y="87"/>
                      <a:pt x="23" y="86"/>
                      <a:pt x="22" y="86"/>
                    </a:cubicBezTo>
                    <a:cubicBezTo>
                      <a:pt x="20" y="86"/>
                      <a:pt x="22" y="86"/>
                      <a:pt x="21" y="85"/>
                    </a:cubicBezTo>
                    <a:cubicBezTo>
                      <a:pt x="24" y="86"/>
                      <a:pt x="24" y="86"/>
                      <a:pt x="24" y="86"/>
                    </a:cubicBezTo>
                    <a:cubicBezTo>
                      <a:pt x="27" y="86"/>
                      <a:pt x="25" y="85"/>
                      <a:pt x="25" y="84"/>
                    </a:cubicBezTo>
                    <a:cubicBezTo>
                      <a:pt x="24" y="83"/>
                      <a:pt x="24" y="83"/>
                      <a:pt x="24" y="83"/>
                    </a:cubicBezTo>
                    <a:cubicBezTo>
                      <a:pt x="27" y="83"/>
                      <a:pt x="24" y="82"/>
                      <a:pt x="25" y="82"/>
                    </a:cubicBezTo>
                    <a:cubicBezTo>
                      <a:pt x="24" y="82"/>
                      <a:pt x="22" y="81"/>
                      <a:pt x="22" y="80"/>
                    </a:cubicBezTo>
                    <a:cubicBezTo>
                      <a:pt x="20" y="79"/>
                      <a:pt x="25" y="81"/>
                      <a:pt x="26" y="81"/>
                    </a:cubicBezTo>
                    <a:cubicBezTo>
                      <a:pt x="25" y="80"/>
                      <a:pt x="25" y="80"/>
                      <a:pt x="25" y="80"/>
                    </a:cubicBezTo>
                    <a:cubicBezTo>
                      <a:pt x="25" y="80"/>
                      <a:pt x="25" y="80"/>
                      <a:pt x="25" y="80"/>
                    </a:cubicBezTo>
                    <a:cubicBezTo>
                      <a:pt x="24" y="80"/>
                      <a:pt x="24" y="79"/>
                      <a:pt x="25" y="79"/>
                    </a:cubicBezTo>
                    <a:cubicBezTo>
                      <a:pt x="25" y="79"/>
                      <a:pt x="25" y="79"/>
                      <a:pt x="25" y="79"/>
                    </a:cubicBezTo>
                    <a:cubicBezTo>
                      <a:pt x="25" y="79"/>
                      <a:pt x="26" y="79"/>
                      <a:pt x="26" y="79"/>
                    </a:cubicBezTo>
                    <a:cubicBezTo>
                      <a:pt x="24" y="78"/>
                      <a:pt x="26" y="78"/>
                      <a:pt x="24" y="78"/>
                    </a:cubicBezTo>
                    <a:cubicBezTo>
                      <a:pt x="25" y="78"/>
                      <a:pt x="25" y="78"/>
                      <a:pt x="25" y="78"/>
                    </a:cubicBezTo>
                    <a:cubicBezTo>
                      <a:pt x="23" y="77"/>
                      <a:pt x="23" y="77"/>
                      <a:pt x="23" y="77"/>
                    </a:cubicBezTo>
                    <a:cubicBezTo>
                      <a:pt x="24" y="77"/>
                      <a:pt x="24" y="77"/>
                      <a:pt x="24" y="77"/>
                    </a:cubicBezTo>
                    <a:cubicBezTo>
                      <a:pt x="26" y="78"/>
                      <a:pt x="26" y="78"/>
                      <a:pt x="26" y="78"/>
                    </a:cubicBezTo>
                    <a:cubicBezTo>
                      <a:pt x="27" y="78"/>
                      <a:pt x="25" y="77"/>
                      <a:pt x="24" y="77"/>
                    </a:cubicBezTo>
                    <a:cubicBezTo>
                      <a:pt x="23" y="76"/>
                      <a:pt x="24" y="77"/>
                      <a:pt x="25" y="77"/>
                    </a:cubicBezTo>
                    <a:cubicBezTo>
                      <a:pt x="26" y="77"/>
                      <a:pt x="25" y="77"/>
                      <a:pt x="25" y="77"/>
                    </a:cubicBezTo>
                    <a:cubicBezTo>
                      <a:pt x="26" y="78"/>
                      <a:pt x="25" y="77"/>
                      <a:pt x="26" y="77"/>
                    </a:cubicBezTo>
                    <a:cubicBezTo>
                      <a:pt x="26" y="77"/>
                      <a:pt x="24" y="77"/>
                      <a:pt x="25" y="77"/>
                    </a:cubicBezTo>
                    <a:cubicBezTo>
                      <a:pt x="25" y="76"/>
                      <a:pt x="25" y="76"/>
                      <a:pt x="26" y="76"/>
                    </a:cubicBezTo>
                    <a:cubicBezTo>
                      <a:pt x="26" y="76"/>
                      <a:pt x="26" y="76"/>
                      <a:pt x="25" y="75"/>
                    </a:cubicBezTo>
                    <a:cubicBezTo>
                      <a:pt x="25" y="76"/>
                      <a:pt x="24" y="76"/>
                      <a:pt x="23" y="75"/>
                    </a:cubicBezTo>
                    <a:cubicBezTo>
                      <a:pt x="23" y="75"/>
                      <a:pt x="23" y="75"/>
                      <a:pt x="23" y="75"/>
                    </a:cubicBezTo>
                    <a:cubicBezTo>
                      <a:pt x="24" y="75"/>
                      <a:pt x="24" y="75"/>
                      <a:pt x="24" y="75"/>
                    </a:cubicBezTo>
                    <a:cubicBezTo>
                      <a:pt x="23" y="75"/>
                      <a:pt x="24" y="75"/>
                      <a:pt x="22" y="75"/>
                    </a:cubicBezTo>
                    <a:cubicBezTo>
                      <a:pt x="25" y="75"/>
                      <a:pt x="25" y="75"/>
                      <a:pt x="25" y="75"/>
                    </a:cubicBezTo>
                    <a:cubicBezTo>
                      <a:pt x="23" y="74"/>
                      <a:pt x="23" y="74"/>
                      <a:pt x="23" y="74"/>
                    </a:cubicBezTo>
                    <a:cubicBezTo>
                      <a:pt x="25" y="74"/>
                      <a:pt x="27" y="75"/>
                      <a:pt x="27" y="75"/>
                    </a:cubicBezTo>
                    <a:cubicBezTo>
                      <a:pt x="26" y="74"/>
                      <a:pt x="26" y="74"/>
                      <a:pt x="26" y="74"/>
                    </a:cubicBezTo>
                    <a:cubicBezTo>
                      <a:pt x="26" y="73"/>
                      <a:pt x="26" y="74"/>
                      <a:pt x="27" y="74"/>
                    </a:cubicBezTo>
                    <a:cubicBezTo>
                      <a:pt x="28" y="73"/>
                      <a:pt x="22" y="72"/>
                      <a:pt x="24" y="72"/>
                    </a:cubicBezTo>
                    <a:cubicBezTo>
                      <a:pt x="26" y="72"/>
                      <a:pt x="26" y="72"/>
                      <a:pt x="27" y="72"/>
                    </a:cubicBezTo>
                    <a:cubicBezTo>
                      <a:pt x="27" y="72"/>
                      <a:pt x="26" y="72"/>
                      <a:pt x="26" y="72"/>
                    </a:cubicBezTo>
                    <a:cubicBezTo>
                      <a:pt x="25" y="72"/>
                      <a:pt x="27" y="72"/>
                      <a:pt x="26" y="72"/>
                    </a:cubicBezTo>
                    <a:cubicBezTo>
                      <a:pt x="25" y="72"/>
                      <a:pt x="25" y="72"/>
                      <a:pt x="25" y="72"/>
                    </a:cubicBezTo>
                    <a:cubicBezTo>
                      <a:pt x="29" y="72"/>
                      <a:pt x="26" y="70"/>
                      <a:pt x="28" y="70"/>
                    </a:cubicBezTo>
                    <a:cubicBezTo>
                      <a:pt x="26" y="69"/>
                      <a:pt x="28" y="69"/>
                      <a:pt x="27" y="69"/>
                    </a:cubicBezTo>
                    <a:cubicBezTo>
                      <a:pt x="29" y="70"/>
                      <a:pt x="27" y="68"/>
                      <a:pt x="28" y="69"/>
                    </a:cubicBezTo>
                    <a:cubicBezTo>
                      <a:pt x="26" y="68"/>
                      <a:pt x="26" y="68"/>
                      <a:pt x="26" y="68"/>
                    </a:cubicBezTo>
                    <a:cubicBezTo>
                      <a:pt x="27" y="68"/>
                      <a:pt x="22" y="66"/>
                      <a:pt x="25" y="67"/>
                    </a:cubicBezTo>
                    <a:cubicBezTo>
                      <a:pt x="26" y="67"/>
                      <a:pt x="27" y="67"/>
                      <a:pt x="27" y="68"/>
                    </a:cubicBezTo>
                    <a:cubicBezTo>
                      <a:pt x="30" y="68"/>
                      <a:pt x="25" y="66"/>
                      <a:pt x="29" y="67"/>
                    </a:cubicBezTo>
                    <a:cubicBezTo>
                      <a:pt x="28" y="66"/>
                      <a:pt x="26" y="66"/>
                      <a:pt x="25" y="65"/>
                    </a:cubicBezTo>
                    <a:cubicBezTo>
                      <a:pt x="26" y="65"/>
                      <a:pt x="28" y="65"/>
                      <a:pt x="28" y="65"/>
                    </a:cubicBezTo>
                    <a:cubicBezTo>
                      <a:pt x="28" y="65"/>
                      <a:pt x="27" y="65"/>
                      <a:pt x="28" y="65"/>
                    </a:cubicBezTo>
                    <a:cubicBezTo>
                      <a:pt x="28" y="65"/>
                      <a:pt x="28" y="65"/>
                      <a:pt x="29" y="65"/>
                    </a:cubicBezTo>
                    <a:cubicBezTo>
                      <a:pt x="30" y="65"/>
                      <a:pt x="28" y="64"/>
                      <a:pt x="28" y="64"/>
                    </a:cubicBezTo>
                    <a:cubicBezTo>
                      <a:pt x="30" y="64"/>
                      <a:pt x="29" y="63"/>
                      <a:pt x="30" y="63"/>
                    </a:cubicBezTo>
                    <a:cubicBezTo>
                      <a:pt x="28" y="62"/>
                      <a:pt x="31" y="63"/>
                      <a:pt x="28" y="62"/>
                    </a:cubicBezTo>
                    <a:cubicBezTo>
                      <a:pt x="29" y="62"/>
                      <a:pt x="29" y="62"/>
                      <a:pt x="29" y="62"/>
                    </a:cubicBezTo>
                    <a:cubicBezTo>
                      <a:pt x="28" y="62"/>
                      <a:pt x="26" y="61"/>
                      <a:pt x="26" y="61"/>
                    </a:cubicBezTo>
                    <a:cubicBezTo>
                      <a:pt x="28" y="61"/>
                      <a:pt x="28" y="61"/>
                      <a:pt x="28" y="61"/>
                    </a:cubicBezTo>
                    <a:cubicBezTo>
                      <a:pt x="30" y="62"/>
                      <a:pt x="29" y="61"/>
                      <a:pt x="30" y="61"/>
                    </a:cubicBezTo>
                    <a:cubicBezTo>
                      <a:pt x="28" y="61"/>
                      <a:pt x="30" y="61"/>
                      <a:pt x="28" y="61"/>
                    </a:cubicBezTo>
                    <a:cubicBezTo>
                      <a:pt x="28" y="60"/>
                      <a:pt x="28" y="60"/>
                      <a:pt x="28" y="60"/>
                    </a:cubicBezTo>
                    <a:cubicBezTo>
                      <a:pt x="27" y="60"/>
                      <a:pt x="27" y="60"/>
                      <a:pt x="27" y="59"/>
                    </a:cubicBezTo>
                    <a:cubicBezTo>
                      <a:pt x="27" y="59"/>
                      <a:pt x="29" y="60"/>
                      <a:pt x="29" y="60"/>
                    </a:cubicBezTo>
                    <a:cubicBezTo>
                      <a:pt x="30" y="60"/>
                      <a:pt x="29" y="60"/>
                      <a:pt x="29" y="59"/>
                    </a:cubicBezTo>
                    <a:cubicBezTo>
                      <a:pt x="29" y="59"/>
                      <a:pt x="29" y="59"/>
                      <a:pt x="28" y="59"/>
                    </a:cubicBezTo>
                    <a:cubicBezTo>
                      <a:pt x="29" y="59"/>
                      <a:pt x="29" y="59"/>
                      <a:pt x="29" y="59"/>
                    </a:cubicBezTo>
                    <a:cubicBezTo>
                      <a:pt x="29" y="59"/>
                      <a:pt x="29" y="59"/>
                      <a:pt x="29" y="59"/>
                    </a:cubicBezTo>
                    <a:cubicBezTo>
                      <a:pt x="29" y="59"/>
                      <a:pt x="29" y="59"/>
                      <a:pt x="29" y="59"/>
                    </a:cubicBezTo>
                    <a:cubicBezTo>
                      <a:pt x="29" y="59"/>
                      <a:pt x="29" y="59"/>
                      <a:pt x="29" y="59"/>
                    </a:cubicBezTo>
                    <a:cubicBezTo>
                      <a:pt x="29" y="59"/>
                      <a:pt x="29" y="59"/>
                      <a:pt x="29" y="59"/>
                    </a:cubicBezTo>
                    <a:cubicBezTo>
                      <a:pt x="29" y="59"/>
                      <a:pt x="29" y="59"/>
                      <a:pt x="29" y="59"/>
                    </a:cubicBezTo>
                    <a:cubicBezTo>
                      <a:pt x="29" y="59"/>
                      <a:pt x="29" y="59"/>
                      <a:pt x="30" y="59"/>
                    </a:cubicBezTo>
                    <a:cubicBezTo>
                      <a:pt x="31" y="59"/>
                      <a:pt x="31" y="59"/>
                      <a:pt x="31" y="59"/>
                    </a:cubicBezTo>
                    <a:cubicBezTo>
                      <a:pt x="31" y="59"/>
                      <a:pt x="30" y="58"/>
                      <a:pt x="29" y="58"/>
                    </a:cubicBezTo>
                    <a:cubicBezTo>
                      <a:pt x="30" y="58"/>
                      <a:pt x="29" y="56"/>
                      <a:pt x="28" y="56"/>
                    </a:cubicBezTo>
                    <a:cubicBezTo>
                      <a:pt x="28" y="56"/>
                      <a:pt x="30" y="56"/>
                      <a:pt x="29" y="56"/>
                    </a:cubicBezTo>
                    <a:cubicBezTo>
                      <a:pt x="29" y="56"/>
                      <a:pt x="27" y="55"/>
                      <a:pt x="28" y="55"/>
                    </a:cubicBezTo>
                    <a:cubicBezTo>
                      <a:pt x="28" y="55"/>
                      <a:pt x="30" y="55"/>
                      <a:pt x="30" y="55"/>
                    </a:cubicBezTo>
                    <a:cubicBezTo>
                      <a:pt x="30" y="55"/>
                      <a:pt x="28" y="55"/>
                      <a:pt x="28" y="55"/>
                    </a:cubicBezTo>
                    <a:cubicBezTo>
                      <a:pt x="31" y="55"/>
                      <a:pt x="27" y="53"/>
                      <a:pt x="29" y="53"/>
                    </a:cubicBezTo>
                    <a:cubicBezTo>
                      <a:pt x="29" y="53"/>
                      <a:pt x="30" y="53"/>
                      <a:pt x="30" y="53"/>
                    </a:cubicBezTo>
                    <a:cubicBezTo>
                      <a:pt x="30" y="53"/>
                      <a:pt x="29" y="52"/>
                      <a:pt x="27" y="51"/>
                    </a:cubicBezTo>
                    <a:cubicBezTo>
                      <a:pt x="29" y="52"/>
                      <a:pt x="29" y="52"/>
                      <a:pt x="29" y="52"/>
                    </a:cubicBezTo>
                    <a:cubicBezTo>
                      <a:pt x="29" y="51"/>
                      <a:pt x="29" y="51"/>
                      <a:pt x="27" y="50"/>
                    </a:cubicBezTo>
                    <a:cubicBezTo>
                      <a:pt x="27" y="51"/>
                      <a:pt x="28" y="51"/>
                      <a:pt x="28" y="51"/>
                    </a:cubicBezTo>
                    <a:cubicBezTo>
                      <a:pt x="27" y="51"/>
                      <a:pt x="25" y="50"/>
                      <a:pt x="26" y="50"/>
                    </a:cubicBezTo>
                    <a:cubicBezTo>
                      <a:pt x="26" y="50"/>
                      <a:pt x="26" y="50"/>
                      <a:pt x="26" y="50"/>
                    </a:cubicBezTo>
                    <a:cubicBezTo>
                      <a:pt x="26" y="50"/>
                      <a:pt x="25" y="49"/>
                      <a:pt x="25" y="49"/>
                    </a:cubicBezTo>
                    <a:cubicBezTo>
                      <a:pt x="26" y="49"/>
                      <a:pt x="26" y="49"/>
                      <a:pt x="27" y="49"/>
                    </a:cubicBezTo>
                    <a:cubicBezTo>
                      <a:pt x="29" y="50"/>
                      <a:pt x="28" y="49"/>
                      <a:pt x="29" y="49"/>
                    </a:cubicBezTo>
                    <a:cubicBezTo>
                      <a:pt x="27" y="48"/>
                      <a:pt x="27" y="48"/>
                      <a:pt x="27" y="48"/>
                    </a:cubicBezTo>
                    <a:cubicBezTo>
                      <a:pt x="26" y="48"/>
                      <a:pt x="29" y="49"/>
                      <a:pt x="29" y="48"/>
                    </a:cubicBezTo>
                    <a:cubicBezTo>
                      <a:pt x="24" y="47"/>
                      <a:pt x="24" y="47"/>
                      <a:pt x="24" y="47"/>
                    </a:cubicBezTo>
                    <a:cubicBezTo>
                      <a:pt x="24" y="47"/>
                      <a:pt x="26" y="47"/>
                      <a:pt x="27" y="47"/>
                    </a:cubicBezTo>
                    <a:cubicBezTo>
                      <a:pt x="27" y="47"/>
                      <a:pt x="24" y="46"/>
                      <a:pt x="22" y="45"/>
                    </a:cubicBezTo>
                    <a:cubicBezTo>
                      <a:pt x="23" y="45"/>
                      <a:pt x="22" y="44"/>
                      <a:pt x="22" y="44"/>
                    </a:cubicBezTo>
                    <a:cubicBezTo>
                      <a:pt x="23" y="44"/>
                      <a:pt x="22" y="44"/>
                      <a:pt x="23" y="44"/>
                    </a:cubicBezTo>
                    <a:cubicBezTo>
                      <a:pt x="25" y="44"/>
                      <a:pt x="25" y="44"/>
                      <a:pt x="25" y="44"/>
                    </a:cubicBezTo>
                    <a:cubicBezTo>
                      <a:pt x="25" y="45"/>
                      <a:pt x="27" y="45"/>
                      <a:pt x="28" y="45"/>
                    </a:cubicBezTo>
                    <a:cubicBezTo>
                      <a:pt x="27" y="45"/>
                      <a:pt x="28" y="44"/>
                      <a:pt x="29" y="44"/>
                    </a:cubicBezTo>
                    <a:cubicBezTo>
                      <a:pt x="26" y="44"/>
                      <a:pt x="27" y="43"/>
                      <a:pt x="25" y="42"/>
                    </a:cubicBezTo>
                    <a:cubicBezTo>
                      <a:pt x="24" y="42"/>
                      <a:pt x="27" y="43"/>
                      <a:pt x="28" y="43"/>
                    </a:cubicBezTo>
                    <a:cubicBezTo>
                      <a:pt x="27" y="42"/>
                      <a:pt x="27" y="41"/>
                      <a:pt x="27" y="41"/>
                    </a:cubicBezTo>
                    <a:cubicBezTo>
                      <a:pt x="28" y="41"/>
                      <a:pt x="28" y="41"/>
                      <a:pt x="28" y="41"/>
                    </a:cubicBezTo>
                    <a:cubicBezTo>
                      <a:pt x="27" y="40"/>
                      <a:pt x="28" y="40"/>
                      <a:pt x="26" y="39"/>
                    </a:cubicBezTo>
                    <a:cubicBezTo>
                      <a:pt x="27" y="39"/>
                      <a:pt x="27" y="39"/>
                      <a:pt x="27" y="39"/>
                    </a:cubicBezTo>
                    <a:cubicBezTo>
                      <a:pt x="28" y="39"/>
                      <a:pt x="24" y="38"/>
                      <a:pt x="26" y="38"/>
                    </a:cubicBezTo>
                    <a:cubicBezTo>
                      <a:pt x="27" y="39"/>
                      <a:pt x="27" y="39"/>
                      <a:pt x="27" y="39"/>
                    </a:cubicBezTo>
                    <a:cubicBezTo>
                      <a:pt x="26" y="38"/>
                      <a:pt x="28" y="38"/>
                      <a:pt x="26" y="37"/>
                    </a:cubicBezTo>
                    <a:cubicBezTo>
                      <a:pt x="27" y="37"/>
                      <a:pt x="27" y="38"/>
                      <a:pt x="28" y="38"/>
                    </a:cubicBezTo>
                    <a:cubicBezTo>
                      <a:pt x="27" y="37"/>
                      <a:pt x="27" y="37"/>
                      <a:pt x="26" y="36"/>
                    </a:cubicBezTo>
                    <a:cubicBezTo>
                      <a:pt x="28" y="37"/>
                      <a:pt x="28" y="37"/>
                      <a:pt x="28" y="37"/>
                    </a:cubicBezTo>
                    <a:cubicBezTo>
                      <a:pt x="29" y="37"/>
                      <a:pt x="26" y="36"/>
                      <a:pt x="27" y="36"/>
                    </a:cubicBezTo>
                    <a:cubicBezTo>
                      <a:pt x="27" y="36"/>
                      <a:pt x="28" y="36"/>
                      <a:pt x="28" y="36"/>
                    </a:cubicBezTo>
                    <a:cubicBezTo>
                      <a:pt x="27" y="35"/>
                      <a:pt x="27" y="35"/>
                      <a:pt x="27" y="35"/>
                    </a:cubicBezTo>
                    <a:cubicBezTo>
                      <a:pt x="29" y="35"/>
                      <a:pt x="29" y="35"/>
                      <a:pt x="29" y="35"/>
                    </a:cubicBezTo>
                    <a:cubicBezTo>
                      <a:pt x="29" y="33"/>
                      <a:pt x="30" y="31"/>
                      <a:pt x="28" y="29"/>
                    </a:cubicBezTo>
                    <a:cubicBezTo>
                      <a:pt x="31" y="29"/>
                      <a:pt x="30" y="30"/>
                      <a:pt x="31" y="30"/>
                    </a:cubicBezTo>
                    <a:cubicBezTo>
                      <a:pt x="29" y="29"/>
                      <a:pt x="31" y="29"/>
                      <a:pt x="30" y="29"/>
                    </a:cubicBezTo>
                    <a:cubicBezTo>
                      <a:pt x="30" y="29"/>
                      <a:pt x="30" y="29"/>
                      <a:pt x="30" y="29"/>
                    </a:cubicBezTo>
                    <a:cubicBezTo>
                      <a:pt x="30" y="28"/>
                      <a:pt x="31" y="28"/>
                      <a:pt x="31" y="28"/>
                    </a:cubicBezTo>
                    <a:cubicBezTo>
                      <a:pt x="30" y="28"/>
                      <a:pt x="30" y="28"/>
                      <a:pt x="30" y="28"/>
                    </a:cubicBezTo>
                    <a:cubicBezTo>
                      <a:pt x="29" y="27"/>
                      <a:pt x="33" y="28"/>
                      <a:pt x="30" y="27"/>
                    </a:cubicBezTo>
                    <a:cubicBezTo>
                      <a:pt x="32" y="27"/>
                      <a:pt x="32" y="27"/>
                      <a:pt x="32" y="27"/>
                    </a:cubicBezTo>
                    <a:cubicBezTo>
                      <a:pt x="30" y="26"/>
                      <a:pt x="33" y="27"/>
                      <a:pt x="31" y="26"/>
                    </a:cubicBezTo>
                    <a:cubicBezTo>
                      <a:pt x="31" y="26"/>
                      <a:pt x="31" y="26"/>
                      <a:pt x="31" y="26"/>
                    </a:cubicBezTo>
                    <a:cubicBezTo>
                      <a:pt x="33" y="26"/>
                      <a:pt x="29" y="25"/>
                      <a:pt x="31" y="25"/>
                    </a:cubicBezTo>
                    <a:cubicBezTo>
                      <a:pt x="31" y="25"/>
                      <a:pt x="30" y="24"/>
                      <a:pt x="28" y="24"/>
                    </a:cubicBezTo>
                    <a:cubicBezTo>
                      <a:pt x="31" y="24"/>
                      <a:pt x="31" y="24"/>
                      <a:pt x="31" y="24"/>
                    </a:cubicBezTo>
                    <a:cubicBezTo>
                      <a:pt x="30" y="23"/>
                      <a:pt x="31" y="21"/>
                      <a:pt x="29" y="19"/>
                    </a:cubicBezTo>
                    <a:cubicBezTo>
                      <a:pt x="30" y="20"/>
                      <a:pt x="30" y="20"/>
                      <a:pt x="30" y="20"/>
                    </a:cubicBezTo>
                    <a:cubicBezTo>
                      <a:pt x="28" y="18"/>
                      <a:pt x="33" y="19"/>
                      <a:pt x="29" y="17"/>
                    </a:cubicBezTo>
                    <a:cubicBezTo>
                      <a:pt x="27" y="16"/>
                      <a:pt x="27" y="16"/>
                      <a:pt x="27" y="16"/>
                    </a:cubicBezTo>
                    <a:cubicBezTo>
                      <a:pt x="30" y="17"/>
                      <a:pt x="30" y="17"/>
                      <a:pt x="30" y="17"/>
                    </a:cubicBezTo>
                    <a:cubicBezTo>
                      <a:pt x="29" y="16"/>
                      <a:pt x="30" y="16"/>
                      <a:pt x="28" y="15"/>
                    </a:cubicBezTo>
                    <a:cubicBezTo>
                      <a:pt x="30" y="16"/>
                      <a:pt x="30" y="16"/>
                      <a:pt x="30" y="16"/>
                    </a:cubicBezTo>
                    <a:cubicBezTo>
                      <a:pt x="30" y="15"/>
                      <a:pt x="28" y="14"/>
                      <a:pt x="28" y="14"/>
                    </a:cubicBezTo>
                    <a:cubicBezTo>
                      <a:pt x="29" y="14"/>
                      <a:pt x="29" y="14"/>
                      <a:pt x="29" y="14"/>
                    </a:cubicBezTo>
                    <a:cubicBezTo>
                      <a:pt x="33" y="14"/>
                      <a:pt x="36" y="12"/>
                      <a:pt x="32" y="9"/>
                    </a:cubicBezTo>
                    <a:cubicBezTo>
                      <a:pt x="32" y="9"/>
                      <a:pt x="35" y="10"/>
                      <a:pt x="34" y="10"/>
                    </a:cubicBezTo>
                    <a:cubicBezTo>
                      <a:pt x="32" y="7"/>
                      <a:pt x="37" y="7"/>
                      <a:pt x="33" y="4"/>
                    </a:cubicBezTo>
                    <a:cubicBezTo>
                      <a:pt x="32" y="2"/>
                      <a:pt x="26" y="0"/>
                      <a:pt x="26" y="0"/>
                    </a:cubicBezTo>
                    <a:cubicBezTo>
                      <a:pt x="28" y="3"/>
                      <a:pt x="24" y="5"/>
                      <a:pt x="21" y="7"/>
                    </a:cubicBezTo>
                    <a:cubicBezTo>
                      <a:pt x="21" y="8"/>
                      <a:pt x="21" y="9"/>
                      <a:pt x="20" y="10"/>
                    </a:cubicBezTo>
                    <a:cubicBezTo>
                      <a:pt x="20" y="13"/>
                      <a:pt x="14" y="16"/>
                      <a:pt x="15" y="20"/>
                    </a:cubicBezTo>
                    <a:cubicBezTo>
                      <a:pt x="16" y="20"/>
                      <a:pt x="17" y="21"/>
                      <a:pt x="17" y="21"/>
                    </a:cubicBezTo>
                    <a:cubicBezTo>
                      <a:pt x="16" y="21"/>
                      <a:pt x="16" y="21"/>
                      <a:pt x="16" y="21"/>
                    </a:cubicBezTo>
                    <a:cubicBezTo>
                      <a:pt x="18" y="21"/>
                      <a:pt x="18" y="21"/>
                      <a:pt x="18" y="21"/>
                    </a:cubicBezTo>
                    <a:cubicBezTo>
                      <a:pt x="18" y="22"/>
                      <a:pt x="16" y="21"/>
                      <a:pt x="16" y="21"/>
                    </a:cubicBezTo>
                    <a:cubicBezTo>
                      <a:pt x="15" y="22"/>
                      <a:pt x="16" y="24"/>
                      <a:pt x="15" y="25"/>
                    </a:cubicBezTo>
                    <a:cubicBezTo>
                      <a:pt x="17" y="25"/>
                      <a:pt x="15" y="26"/>
                      <a:pt x="17" y="26"/>
                    </a:cubicBezTo>
                    <a:cubicBezTo>
                      <a:pt x="16" y="26"/>
                      <a:pt x="16" y="26"/>
                      <a:pt x="16" y="26"/>
                    </a:cubicBezTo>
                    <a:cubicBezTo>
                      <a:pt x="17" y="27"/>
                      <a:pt x="17" y="27"/>
                      <a:pt x="14" y="28"/>
                    </a:cubicBezTo>
                    <a:cubicBezTo>
                      <a:pt x="12" y="31"/>
                      <a:pt x="12" y="35"/>
                      <a:pt x="11"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4" name="chenying0907 116"/>
              <p:cNvSpPr/>
              <p:nvPr/>
            </p:nvSpPr>
            <p:spPr bwMode="auto">
              <a:xfrm>
                <a:off x="3914" y="130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5" name="chenying0907 117"/>
              <p:cNvSpPr/>
              <p:nvPr/>
            </p:nvSpPr>
            <p:spPr bwMode="auto">
              <a:xfrm>
                <a:off x="3364" y="247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6" name="chenying0907 118"/>
              <p:cNvSpPr/>
              <p:nvPr/>
            </p:nvSpPr>
            <p:spPr bwMode="auto">
              <a:xfrm>
                <a:off x="3920" y="1403"/>
                <a:ext cx="4" cy="2"/>
              </a:xfrm>
              <a:custGeom>
                <a:avLst/>
                <a:gdLst>
                  <a:gd name="T0" fmla="*/ 1 w 2"/>
                  <a:gd name="T1" fmla="*/ 1 h 1"/>
                  <a:gd name="T2" fmla="*/ 1 w 2"/>
                  <a:gd name="T3" fmla="*/ 0 h 1"/>
                  <a:gd name="T4" fmla="*/ 1 w 2"/>
                  <a:gd name="T5" fmla="*/ 1 h 1"/>
                </a:gdLst>
                <a:ahLst/>
                <a:cxnLst>
                  <a:cxn ang="0">
                    <a:pos x="T0" y="T1"/>
                  </a:cxn>
                  <a:cxn ang="0">
                    <a:pos x="T2" y="T3"/>
                  </a:cxn>
                  <a:cxn ang="0">
                    <a:pos x="T4" y="T5"/>
                  </a:cxn>
                </a:cxnLst>
                <a:rect l="0" t="0" r="r" b="b"/>
                <a:pathLst>
                  <a:path w="2" h="1">
                    <a:moveTo>
                      <a:pt x="1" y="1"/>
                    </a:moveTo>
                    <a:cubicBezTo>
                      <a:pt x="2" y="1"/>
                      <a:pt x="0" y="0"/>
                      <a:pt x="1" y="0"/>
                    </a:cubicBezTo>
                    <a:cubicBezTo>
                      <a:pt x="0" y="0"/>
                      <a:pt x="1"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7" name="chenying0907 119"/>
              <p:cNvSpPr/>
              <p:nvPr/>
            </p:nvSpPr>
            <p:spPr bwMode="auto">
              <a:xfrm>
                <a:off x="3918" y="1401"/>
                <a:ext cx="4" cy="0"/>
              </a:xfrm>
              <a:custGeom>
                <a:avLst/>
                <a:gdLst>
                  <a:gd name="T0" fmla="*/ 0 w 2"/>
                  <a:gd name="T1" fmla="*/ 2 w 2"/>
                  <a:gd name="T2" fmla="*/ 0 w 2"/>
                </a:gdLst>
                <a:ahLst/>
                <a:cxnLst>
                  <a:cxn ang="0">
                    <a:pos x="T0" y="0"/>
                  </a:cxn>
                  <a:cxn ang="0">
                    <a:pos x="T1" y="0"/>
                  </a:cxn>
                  <a:cxn ang="0">
                    <a:pos x="T2" y="0"/>
                  </a:cxn>
                </a:cxnLst>
                <a:rect l="0" t="0" r="r" b="b"/>
                <a:pathLst>
                  <a:path w="2">
                    <a:moveTo>
                      <a:pt x="0" y="0"/>
                    </a:moveTo>
                    <a:cubicBezTo>
                      <a:pt x="2" y="0"/>
                      <a:pt x="2" y="0"/>
                      <a:pt x="2" y="0"/>
                    </a:cubicBezTo>
                    <a:cubicBezTo>
                      <a:pt x="2"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8" name="chenying0907 120"/>
              <p:cNvSpPr/>
              <p:nvPr/>
            </p:nvSpPr>
            <p:spPr bwMode="auto">
              <a:xfrm>
                <a:off x="3920" y="1411"/>
                <a:ext cx="4" cy="0"/>
              </a:xfrm>
              <a:custGeom>
                <a:avLst/>
                <a:gdLst>
                  <a:gd name="T0" fmla="*/ 2 w 2"/>
                  <a:gd name="T1" fmla="*/ 0 w 2"/>
                  <a:gd name="T2" fmla="*/ 2 w 2"/>
                </a:gdLst>
                <a:ahLst/>
                <a:cxnLst>
                  <a:cxn ang="0">
                    <a:pos x="T0" y="0"/>
                  </a:cxn>
                  <a:cxn ang="0">
                    <a:pos x="T1" y="0"/>
                  </a:cxn>
                  <a:cxn ang="0">
                    <a:pos x="T2" y="0"/>
                  </a:cxn>
                </a:cxnLst>
                <a:rect l="0" t="0" r="r" b="b"/>
                <a:pathLst>
                  <a:path w="2">
                    <a:moveTo>
                      <a:pt x="2" y="0"/>
                    </a:moveTo>
                    <a:cubicBezTo>
                      <a:pt x="2" y="0"/>
                      <a:pt x="1" y="0"/>
                      <a:pt x="0" y="0"/>
                    </a:cubicBez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9" name="chenying0907 121"/>
              <p:cNvSpPr/>
              <p:nvPr/>
            </p:nvSpPr>
            <p:spPr bwMode="auto">
              <a:xfrm>
                <a:off x="3477" y="1501"/>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0" name="chenying0907 122"/>
              <p:cNvSpPr/>
              <p:nvPr/>
            </p:nvSpPr>
            <p:spPr bwMode="auto">
              <a:xfrm>
                <a:off x="3453" y="1458"/>
                <a:ext cx="2"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0" y="0"/>
                      <a:pt x="0" y="0"/>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1" name="chenying0907 123"/>
              <p:cNvSpPr/>
              <p:nvPr/>
            </p:nvSpPr>
            <p:spPr bwMode="auto">
              <a:xfrm>
                <a:off x="3477" y="1422"/>
                <a:ext cx="2"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1" y="0"/>
                      <a:pt x="0"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2" name="chenying0907 124"/>
              <p:cNvSpPr/>
              <p:nvPr/>
            </p:nvSpPr>
            <p:spPr bwMode="auto">
              <a:xfrm>
                <a:off x="4603" y="1884"/>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3" name="chenying0907 125"/>
              <p:cNvSpPr/>
              <p:nvPr/>
            </p:nvSpPr>
            <p:spPr bwMode="auto">
              <a:xfrm>
                <a:off x="3540" y="1530"/>
                <a:ext cx="4" cy="2"/>
              </a:xfrm>
              <a:custGeom>
                <a:avLst/>
                <a:gdLst>
                  <a:gd name="T0" fmla="*/ 1 w 2"/>
                  <a:gd name="T1" fmla="*/ 1 h 1"/>
                  <a:gd name="T2" fmla="*/ 1 w 2"/>
                  <a:gd name="T3" fmla="*/ 0 h 1"/>
                  <a:gd name="T4" fmla="*/ 1 w 2"/>
                  <a:gd name="T5" fmla="*/ 1 h 1"/>
                </a:gdLst>
                <a:ahLst/>
                <a:cxnLst>
                  <a:cxn ang="0">
                    <a:pos x="T0" y="T1"/>
                  </a:cxn>
                  <a:cxn ang="0">
                    <a:pos x="T2" y="T3"/>
                  </a:cxn>
                  <a:cxn ang="0">
                    <a:pos x="T4" y="T5"/>
                  </a:cxn>
                </a:cxnLst>
                <a:rect l="0" t="0" r="r" b="b"/>
                <a:pathLst>
                  <a:path w="2" h="1">
                    <a:moveTo>
                      <a:pt x="1" y="1"/>
                    </a:moveTo>
                    <a:cubicBezTo>
                      <a:pt x="2" y="0"/>
                      <a:pt x="0" y="0"/>
                      <a:pt x="1" y="0"/>
                    </a:cubicBezTo>
                    <a:cubicBezTo>
                      <a:pt x="0" y="0"/>
                      <a:pt x="1"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4" name="Rectangle 126"/>
              <p:cNvSpPr>
                <a:spLocks noChangeArrowheads="1"/>
              </p:cNvSpPr>
              <p:nvPr/>
            </p:nvSpPr>
            <p:spPr bwMode="auto">
              <a:xfrm>
                <a:off x="3489" y="1441"/>
                <a:ext cx="2"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425" name="chenying0907 127"/>
              <p:cNvSpPr/>
              <p:nvPr/>
            </p:nvSpPr>
            <p:spPr bwMode="auto">
              <a:xfrm>
                <a:off x="3375" y="1310"/>
                <a:ext cx="174" cy="269"/>
              </a:xfrm>
              <a:custGeom>
                <a:avLst/>
                <a:gdLst>
                  <a:gd name="T0" fmla="*/ 11 w 82"/>
                  <a:gd name="T1" fmla="*/ 27 h 127"/>
                  <a:gd name="T2" fmla="*/ 20 w 82"/>
                  <a:gd name="T3" fmla="*/ 47 h 127"/>
                  <a:gd name="T4" fmla="*/ 34 w 82"/>
                  <a:gd name="T5" fmla="*/ 60 h 127"/>
                  <a:gd name="T6" fmla="*/ 37 w 82"/>
                  <a:gd name="T7" fmla="*/ 68 h 127"/>
                  <a:gd name="T8" fmla="*/ 43 w 82"/>
                  <a:gd name="T9" fmla="*/ 80 h 127"/>
                  <a:gd name="T10" fmla="*/ 47 w 82"/>
                  <a:gd name="T11" fmla="*/ 89 h 127"/>
                  <a:gd name="T12" fmla="*/ 53 w 82"/>
                  <a:gd name="T13" fmla="*/ 94 h 127"/>
                  <a:gd name="T14" fmla="*/ 60 w 82"/>
                  <a:gd name="T15" fmla="*/ 105 h 127"/>
                  <a:gd name="T16" fmla="*/ 63 w 82"/>
                  <a:gd name="T17" fmla="*/ 111 h 127"/>
                  <a:gd name="T18" fmla="*/ 63 w 82"/>
                  <a:gd name="T19" fmla="*/ 121 h 127"/>
                  <a:gd name="T20" fmla="*/ 65 w 82"/>
                  <a:gd name="T21" fmla="*/ 124 h 127"/>
                  <a:gd name="T22" fmla="*/ 69 w 82"/>
                  <a:gd name="T23" fmla="*/ 126 h 127"/>
                  <a:gd name="T24" fmla="*/ 72 w 82"/>
                  <a:gd name="T25" fmla="*/ 126 h 127"/>
                  <a:gd name="T26" fmla="*/ 73 w 82"/>
                  <a:gd name="T27" fmla="*/ 123 h 127"/>
                  <a:gd name="T28" fmla="*/ 71 w 82"/>
                  <a:gd name="T29" fmla="*/ 118 h 127"/>
                  <a:gd name="T30" fmla="*/ 73 w 82"/>
                  <a:gd name="T31" fmla="*/ 112 h 127"/>
                  <a:gd name="T32" fmla="*/ 80 w 82"/>
                  <a:gd name="T33" fmla="*/ 112 h 127"/>
                  <a:gd name="T34" fmla="*/ 80 w 82"/>
                  <a:gd name="T35" fmla="*/ 109 h 127"/>
                  <a:gd name="T36" fmla="*/ 76 w 82"/>
                  <a:gd name="T37" fmla="*/ 108 h 127"/>
                  <a:gd name="T38" fmla="*/ 78 w 82"/>
                  <a:gd name="T39" fmla="*/ 107 h 127"/>
                  <a:gd name="T40" fmla="*/ 73 w 82"/>
                  <a:gd name="T41" fmla="*/ 105 h 127"/>
                  <a:gd name="T42" fmla="*/ 77 w 82"/>
                  <a:gd name="T43" fmla="*/ 102 h 127"/>
                  <a:gd name="T44" fmla="*/ 78 w 82"/>
                  <a:gd name="T45" fmla="*/ 100 h 127"/>
                  <a:gd name="T46" fmla="*/ 76 w 82"/>
                  <a:gd name="T47" fmla="*/ 100 h 127"/>
                  <a:gd name="T48" fmla="*/ 76 w 82"/>
                  <a:gd name="T49" fmla="*/ 96 h 127"/>
                  <a:gd name="T50" fmla="*/ 71 w 82"/>
                  <a:gd name="T51" fmla="*/ 96 h 127"/>
                  <a:gd name="T52" fmla="*/ 65 w 82"/>
                  <a:gd name="T53" fmla="*/ 95 h 127"/>
                  <a:gd name="T54" fmla="*/ 70 w 82"/>
                  <a:gd name="T55" fmla="*/ 92 h 127"/>
                  <a:gd name="T56" fmla="*/ 68 w 82"/>
                  <a:gd name="T57" fmla="*/ 86 h 127"/>
                  <a:gd name="T58" fmla="*/ 67 w 82"/>
                  <a:gd name="T59" fmla="*/ 84 h 127"/>
                  <a:gd name="T60" fmla="*/ 65 w 82"/>
                  <a:gd name="T61" fmla="*/ 81 h 127"/>
                  <a:gd name="T62" fmla="*/ 62 w 82"/>
                  <a:gd name="T63" fmla="*/ 75 h 127"/>
                  <a:gd name="T64" fmla="*/ 60 w 82"/>
                  <a:gd name="T65" fmla="*/ 73 h 127"/>
                  <a:gd name="T66" fmla="*/ 59 w 82"/>
                  <a:gd name="T67" fmla="*/ 72 h 127"/>
                  <a:gd name="T68" fmla="*/ 57 w 82"/>
                  <a:gd name="T69" fmla="*/ 71 h 127"/>
                  <a:gd name="T70" fmla="*/ 58 w 82"/>
                  <a:gd name="T71" fmla="*/ 68 h 127"/>
                  <a:gd name="T72" fmla="*/ 55 w 82"/>
                  <a:gd name="T73" fmla="*/ 67 h 127"/>
                  <a:gd name="T74" fmla="*/ 54 w 82"/>
                  <a:gd name="T75" fmla="*/ 62 h 127"/>
                  <a:gd name="T76" fmla="*/ 51 w 82"/>
                  <a:gd name="T77" fmla="*/ 58 h 127"/>
                  <a:gd name="T78" fmla="*/ 51 w 82"/>
                  <a:gd name="T79" fmla="*/ 54 h 127"/>
                  <a:gd name="T80" fmla="*/ 48 w 82"/>
                  <a:gd name="T81" fmla="*/ 53 h 127"/>
                  <a:gd name="T82" fmla="*/ 49 w 82"/>
                  <a:gd name="T83" fmla="*/ 53 h 127"/>
                  <a:gd name="T84" fmla="*/ 45 w 82"/>
                  <a:gd name="T85" fmla="*/ 50 h 127"/>
                  <a:gd name="T86" fmla="*/ 43 w 82"/>
                  <a:gd name="T87" fmla="*/ 46 h 127"/>
                  <a:gd name="T88" fmla="*/ 41 w 82"/>
                  <a:gd name="T89" fmla="*/ 44 h 127"/>
                  <a:gd name="T90" fmla="*/ 32 w 82"/>
                  <a:gd name="T91" fmla="*/ 44 h 127"/>
                  <a:gd name="T92" fmla="*/ 35 w 82"/>
                  <a:gd name="T93" fmla="*/ 39 h 127"/>
                  <a:gd name="T94" fmla="*/ 31 w 82"/>
                  <a:gd name="T95" fmla="*/ 36 h 127"/>
                  <a:gd name="T96" fmla="*/ 30 w 82"/>
                  <a:gd name="T97" fmla="*/ 32 h 127"/>
                  <a:gd name="T98" fmla="*/ 26 w 82"/>
                  <a:gd name="T99" fmla="*/ 24 h 127"/>
                  <a:gd name="T100" fmla="*/ 25 w 82"/>
                  <a:gd name="T101" fmla="*/ 21 h 127"/>
                  <a:gd name="T102" fmla="*/ 15 w 82"/>
                  <a:gd name="T103" fmla="*/ 15 h 127"/>
                  <a:gd name="T104" fmla="*/ 13 w 82"/>
                  <a:gd name="T105" fmla="*/ 13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82" h="127">
                    <a:moveTo>
                      <a:pt x="1" y="12"/>
                    </a:moveTo>
                    <a:cubicBezTo>
                      <a:pt x="2" y="13"/>
                      <a:pt x="4" y="14"/>
                      <a:pt x="3" y="15"/>
                    </a:cubicBezTo>
                    <a:cubicBezTo>
                      <a:pt x="6" y="19"/>
                      <a:pt x="4" y="25"/>
                      <a:pt x="8" y="28"/>
                    </a:cubicBezTo>
                    <a:cubicBezTo>
                      <a:pt x="9" y="27"/>
                      <a:pt x="10" y="27"/>
                      <a:pt x="10" y="27"/>
                    </a:cubicBezTo>
                    <a:cubicBezTo>
                      <a:pt x="10" y="27"/>
                      <a:pt x="10" y="27"/>
                      <a:pt x="10" y="27"/>
                    </a:cubicBezTo>
                    <a:cubicBezTo>
                      <a:pt x="11" y="27"/>
                      <a:pt x="11" y="27"/>
                      <a:pt x="11" y="27"/>
                    </a:cubicBezTo>
                    <a:cubicBezTo>
                      <a:pt x="11" y="27"/>
                      <a:pt x="10" y="28"/>
                      <a:pt x="9" y="28"/>
                    </a:cubicBezTo>
                    <a:cubicBezTo>
                      <a:pt x="10" y="29"/>
                      <a:pt x="12" y="30"/>
                      <a:pt x="12" y="32"/>
                    </a:cubicBezTo>
                    <a:cubicBezTo>
                      <a:pt x="14" y="31"/>
                      <a:pt x="13" y="33"/>
                      <a:pt x="15" y="32"/>
                    </a:cubicBezTo>
                    <a:cubicBezTo>
                      <a:pt x="14" y="32"/>
                      <a:pt x="14" y="32"/>
                      <a:pt x="14" y="32"/>
                    </a:cubicBezTo>
                    <a:cubicBezTo>
                      <a:pt x="15" y="33"/>
                      <a:pt x="15" y="33"/>
                      <a:pt x="13" y="35"/>
                    </a:cubicBezTo>
                    <a:cubicBezTo>
                      <a:pt x="14" y="40"/>
                      <a:pt x="18" y="43"/>
                      <a:pt x="20" y="47"/>
                    </a:cubicBezTo>
                    <a:cubicBezTo>
                      <a:pt x="22" y="50"/>
                      <a:pt x="26" y="53"/>
                      <a:pt x="29" y="57"/>
                    </a:cubicBezTo>
                    <a:cubicBezTo>
                      <a:pt x="32" y="56"/>
                      <a:pt x="31" y="57"/>
                      <a:pt x="34" y="56"/>
                    </a:cubicBezTo>
                    <a:cubicBezTo>
                      <a:pt x="33" y="57"/>
                      <a:pt x="33" y="57"/>
                      <a:pt x="33" y="57"/>
                    </a:cubicBezTo>
                    <a:cubicBezTo>
                      <a:pt x="35" y="57"/>
                      <a:pt x="34" y="58"/>
                      <a:pt x="33" y="59"/>
                    </a:cubicBezTo>
                    <a:cubicBezTo>
                      <a:pt x="34" y="59"/>
                      <a:pt x="33" y="59"/>
                      <a:pt x="35" y="58"/>
                    </a:cubicBezTo>
                    <a:cubicBezTo>
                      <a:pt x="37" y="58"/>
                      <a:pt x="33" y="60"/>
                      <a:pt x="34" y="60"/>
                    </a:cubicBezTo>
                    <a:cubicBezTo>
                      <a:pt x="33" y="60"/>
                      <a:pt x="35" y="59"/>
                      <a:pt x="35" y="60"/>
                    </a:cubicBezTo>
                    <a:cubicBezTo>
                      <a:pt x="37" y="60"/>
                      <a:pt x="33" y="60"/>
                      <a:pt x="32" y="62"/>
                    </a:cubicBezTo>
                    <a:cubicBezTo>
                      <a:pt x="34" y="64"/>
                      <a:pt x="37" y="65"/>
                      <a:pt x="37" y="67"/>
                    </a:cubicBezTo>
                    <a:cubicBezTo>
                      <a:pt x="37" y="67"/>
                      <a:pt x="38" y="66"/>
                      <a:pt x="38" y="66"/>
                    </a:cubicBezTo>
                    <a:cubicBezTo>
                      <a:pt x="35" y="68"/>
                      <a:pt x="39" y="66"/>
                      <a:pt x="38" y="67"/>
                    </a:cubicBezTo>
                    <a:cubicBezTo>
                      <a:pt x="37" y="68"/>
                      <a:pt x="37" y="68"/>
                      <a:pt x="37" y="68"/>
                    </a:cubicBezTo>
                    <a:cubicBezTo>
                      <a:pt x="36" y="69"/>
                      <a:pt x="39" y="69"/>
                      <a:pt x="38" y="70"/>
                    </a:cubicBezTo>
                    <a:cubicBezTo>
                      <a:pt x="39" y="70"/>
                      <a:pt x="37" y="72"/>
                      <a:pt x="39" y="72"/>
                    </a:cubicBezTo>
                    <a:cubicBezTo>
                      <a:pt x="38" y="72"/>
                      <a:pt x="38" y="73"/>
                      <a:pt x="38" y="73"/>
                    </a:cubicBezTo>
                    <a:cubicBezTo>
                      <a:pt x="41" y="72"/>
                      <a:pt x="37" y="75"/>
                      <a:pt x="40" y="74"/>
                    </a:cubicBezTo>
                    <a:cubicBezTo>
                      <a:pt x="39" y="75"/>
                      <a:pt x="39" y="75"/>
                      <a:pt x="39" y="75"/>
                    </a:cubicBezTo>
                    <a:cubicBezTo>
                      <a:pt x="41" y="76"/>
                      <a:pt x="41" y="79"/>
                      <a:pt x="43" y="80"/>
                    </a:cubicBezTo>
                    <a:cubicBezTo>
                      <a:pt x="44" y="81"/>
                      <a:pt x="42" y="84"/>
                      <a:pt x="44" y="84"/>
                    </a:cubicBezTo>
                    <a:cubicBezTo>
                      <a:pt x="46" y="84"/>
                      <a:pt x="46" y="84"/>
                      <a:pt x="46" y="84"/>
                    </a:cubicBezTo>
                    <a:cubicBezTo>
                      <a:pt x="46" y="84"/>
                      <a:pt x="45" y="84"/>
                      <a:pt x="44" y="84"/>
                    </a:cubicBezTo>
                    <a:cubicBezTo>
                      <a:pt x="46" y="84"/>
                      <a:pt x="45" y="86"/>
                      <a:pt x="45" y="87"/>
                    </a:cubicBezTo>
                    <a:cubicBezTo>
                      <a:pt x="46" y="87"/>
                      <a:pt x="46" y="87"/>
                      <a:pt x="47" y="86"/>
                    </a:cubicBezTo>
                    <a:cubicBezTo>
                      <a:pt x="45" y="88"/>
                      <a:pt x="48" y="88"/>
                      <a:pt x="47" y="89"/>
                    </a:cubicBezTo>
                    <a:cubicBezTo>
                      <a:pt x="50" y="88"/>
                      <a:pt x="49" y="89"/>
                      <a:pt x="50" y="89"/>
                    </a:cubicBezTo>
                    <a:cubicBezTo>
                      <a:pt x="50" y="89"/>
                      <a:pt x="49" y="90"/>
                      <a:pt x="48" y="90"/>
                    </a:cubicBezTo>
                    <a:cubicBezTo>
                      <a:pt x="49" y="91"/>
                      <a:pt x="49" y="91"/>
                      <a:pt x="49" y="92"/>
                    </a:cubicBezTo>
                    <a:cubicBezTo>
                      <a:pt x="49" y="92"/>
                      <a:pt x="51" y="92"/>
                      <a:pt x="51" y="92"/>
                    </a:cubicBezTo>
                    <a:cubicBezTo>
                      <a:pt x="49" y="93"/>
                      <a:pt x="51" y="93"/>
                      <a:pt x="50" y="94"/>
                    </a:cubicBezTo>
                    <a:cubicBezTo>
                      <a:pt x="52" y="93"/>
                      <a:pt x="54" y="93"/>
                      <a:pt x="53" y="94"/>
                    </a:cubicBezTo>
                    <a:cubicBezTo>
                      <a:pt x="51" y="95"/>
                      <a:pt x="51" y="95"/>
                      <a:pt x="51" y="95"/>
                    </a:cubicBezTo>
                    <a:cubicBezTo>
                      <a:pt x="53" y="95"/>
                      <a:pt x="51" y="98"/>
                      <a:pt x="55" y="99"/>
                    </a:cubicBezTo>
                    <a:cubicBezTo>
                      <a:pt x="53" y="99"/>
                      <a:pt x="53" y="99"/>
                      <a:pt x="53" y="99"/>
                    </a:cubicBezTo>
                    <a:cubicBezTo>
                      <a:pt x="56" y="100"/>
                      <a:pt x="54" y="103"/>
                      <a:pt x="58" y="103"/>
                    </a:cubicBezTo>
                    <a:cubicBezTo>
                      <a:pt x="57" y="104"/>
                      <a:pt x="56" y="105"/>
                      <a:pt x="57" y="105"/>
                    </a:cubicBezTo>
                    <a:cubicBezTo>
                      <a:pt x="58" y="105"/>
                      <a:pt x="58" y="106"/>
                      <a:pt x="60" y="105"/>
                    </a:cubicBezTo>
                    <a:cubicBezTo>
                      <a:pt x="61" y="106"/>
                      <a:pt x="59" y="106"/>
                      <a:pt x="59" y="106"/>
                    </a:cubicBezTo>
                    <a:cubicBezTo>
                      <a:pt x="59" y="107"/>
                      <a:pt x="57" y="108"/>
                      <a:pt x="59" y="108"/>
                    </a:cubicBezTo>
                    <a:cubicBezTo>
                      <a:pt x="58" y="109"/>
                      <a:pt x="58" y="109"/>
                      <a:pt x="58" y="109"/>
                    </a:cubicBezTo>
                    <a:cubicBezTo>
                      <a:pt x="59" y="109"/>
                      <a:pt x="61" y="109"/>
                      <a:pt x="60" y="110"/>
                    </a:cubicBezTo>
                    <a:cubicBezTo>
                      <a:pt x="61" y="110"/>
                      <a:pt x="62" y="111"/>
                      <a:pt x="64" y="110"/>
                    </a:cubicBezTo>
                    <a:cubicBezTo>
                      <a:pt x="64" y="110"/>
                      <a:pt x="61" y="111"/>
                      <a:pt x="63" y="111"/>
                    </a:cubicBezTo>
                    <a:cubicBezTo>
                      <a:pt x="61" y="111"/>
                      <a:pt x="61" y="111"/>
                      <a:pt x="61" y="111"/>
                    </a:cubicBezTo>
                    <a:cubicBezTo>
                      <a:pt x="61" y="113"/>
                      <a:pt x="62" y="114"/>
                      <a:pt x="63" y="115"/>
                    </a:cubicBezTo>
                    <a:cubicBezTo>
                      <a:pt x="61" y="116"/>
                      <a:pt x="64" y="116"/>
                      <a:pt x="62" y="117"/>
                    </a:cubicBezTo>
                    <a:cubicBezTo>
                      <a:pt x="64" y="118"/>
                      <a:pt x="62" y="119"/>
                      <a:pt x="65" y="119"/>
                    </a:cubicBezTo>
                    <a:cubicBezTo>
                      <a:pt x="64" y="119"/>
                      <a:pt x="64" y="119"/>
                      <a:pt x="64" y="119"/>
                    </a:cubicBezTo>
                    <a:cubicBezTo>
                      <a:pt x="64" y="120"/>
                      <a:pt x="64" y="121"/>
                      <a:pt x="63" y="121"/>
                    </a:cubicBezTo>
                    <a:cubicBezTo>
                      <a:pt x="63" y="122"/>
                      <a:pt x="65" y="122"/>
                      <a:pt x="66" y="122"/>
                    </a:cubicBezTo>
                    <a:cubicBezTo>
                      <a:pt x="64" y="122"/>
                      <a:pt x="64" y="122"/>
                      <a:pt x="64" y="122"/>
                    </a:cubicBezTo>
                    <a:cubicBezTo>
                      <a:pt x="65" y="123"/>
                      <a:pt x="67" y="123"/>
                      <a:pt x="69" y="123"/>
                    </a:cubicBezTo>
                    <a:cubicBezTo>
                      <a:pt x="68" y="123"/>
                      <a:pt x="69" y="123"/>
                      <a:pt x="68" y="124"/>
                    </a:cubicBezTo>
                    <a:cubicBezTo>
                      <a:pt x="67" y="123"/>
                      <a:pt x="66" y="123"/>
                      <a:pt x="64" y="123"/>
                    </a:cubicBezTo>
                    <a:cubicBezTo>
                      <a:pt x="63" y="123"/>
                      <a:pt x="67" y="124"/>
                      <a:pt x="65" y="124"/>
                    </a:cubicBezTo>
                    <a:cubicBezTo>
                      <a:pt x="64" y="125"/>
                      <a:pt x="65" y="125"/>
                      <a:pt x="67" y="125"/>
                    </a:cubicBezTo>
                    <a:cubicBezTo>
                      <a:pt x="66" y="125"/>
                      <a:pt x="66" y="125"/>
                      <a:pt x="65" y="125"/>
                    </a:cubicBezTo>
                    <a:cubicBezTo>
                      <a:pt x="65" y="126"/>
                      <a:pt x="65" y="126"/>
                      <a:pt x="66" y="126"/>
                    </a:cubicBezTo>
                    <a:cubicBezTo>
                      <a:pt x="66" y="126"/>
                      <a:pt x="66" y="126"/>
                      <a:pt x="66" y="126"/>
                    </a:cubicBezTo>
                    <a:cubicBezTo>
                      <a:pt x="67" y="126"/>
                      <a:pt x="67" y="126"/>
                      <a:pt x="69" y="126"/>
                    </a:cubicBezTo>
                    <a:cubicBezTo>
                      <a:pt x="69" y="126"/>
                      <a:pt x="68" y="126"/>
                      <a:pt x="69" y="126"/>
                    </a:cubicBezTo>
                    <a:cubicBezTo>
                      <a:pt x="70" y="126"/>
                      <a:pt x="71" y="126"/>
                      <a:pt x="69" y="126"/>
                    </a:cubicBezTo>
                    <a:cubicBezTo>
                      <a:pt x="68" y="127"/>
                      <a:pt x="67" y="126"/>
                      <a:pt x="66" y="126"/>
                    </a:cubicBezTo>
                    <a:cubicBezTo>
                      <a:pt x="70" y="127"/>
                      <a:pt x="70" y="127"/>
                      <a:pt x="70" y="127"/>
                    </a:cubicBezTo>
                    <a:cubicBezTo>
                      <a:pt x="69" y="127"/>
                      <a:pt x="69" y="127"/>
                      <a:pt x="71" y="127"/>
                    </a:cubicBezTo>
                    <a:cubicBezTo>
                      <a:pt x="70" y="126"/>
                      <a:pt x="70" y="126"/>
                      <a:pt x="70" y="126"/>
                    </a:cubicBezTo>
                    <a:cubicBezTo>
                      <a:pt x="72" y="126"/>
                      <a:pt x="72" y="126"/>
                      <a:pt x="72" y="126"/>
                    </a:cubicBezTo>
                    <a:cubicBezTo>
                      <a:pt x="71" y="126"/>
                      <a:pt x="72" y="125"/>
                      <a:pt x="71" y="125"/>
                    </a:cubicBezTo>
                    <a:cubicBezTo>
                      <a:pt x="70" y="125"/>
                      <a:pt x="70" y="125"/>
                      <a:pt x="70" y="125"/>
                    </a:cubicBezTo>
                    <a:cubicBezTo>
                      <a:pt x="69" y="125"/>
                      <a:pt x="67" y="124"/>
                      <a:pt x="69" y="124"/>
                    </a:cubicBezTo>
                    <a:cubicBezTo>
                      <a:pt x="71" y="124"/>
                      <a:pt x="71" y="124"/>
                      <a:pt x="71" y="124"/>
                    </a:cubicBezTo>
                    <a:cubicBezTo>
                      <a:pt x="71" y="124"/>
                      <a:pt x="70" y="124"/>
                      <a:pt x="71" y="123"/>
                    </a:cubicBezTo>
                    <a:cubicBezTo>
                      <a:pt x="73" y="123"/>
                      <a:pt x="73" y="123"/>
                      <a:pt x="73" y="123"/>
                    </a:cubicBezTo>
                    <a:cubicBezTo>
                      <a:pt x="70" y="124"/>
                      <a:pt x="72" y="122"/>
                      <a:pt x="71" y="122"/>
                    </a:cubicBezTo>
                    <a:cubicBezTo>
                      <a:pt x="72" y="122"/>
                      <a:pt x="72" y="122"/>
                      <a:pt x="72" y="122"/>
                    </a:cubicBezTo>
                    <a:cubicBezTo>
                      <a:pt x="73" y="122"/>
                      <a:pt x="70" y="123"/>
                      <a:pt x="70" y="122"/>
                    </a:cubicBezTo>
                    <a:cubicBezTo>
                      <a:pt x="71" y="122"/>
                      <a:pt x="73" y="122"/>
                      <a:pt x="74" y="121"/>
                    </a:cubicBezTo>
                    <a:cubicBezTo>
                      <a:pt x="74" y="121"/>
                      <a:pt x="72" y="120"/>
                      <a:pt x="74" y="119"/>
                    </a:cubicBezTo>
                    <a:cubicBezTo>
                      <a:pt x="73" y="118"/>
                      <a:pt x="72" y="118"/>
                      <a:pt x="71" y="118"/>
                    </a:cubicBezTo>
                    <a:cubicBezTo>
                      <a:pt x="71" y="117"/>
                      <a:pt x="74" y="117"/>
                      <a:pt x="73" y="117"/>
                    </a:cubicBezTo>
                    <a:cubicBezTo>
                      <a:pt x="74" y="117"/>
                      <a:pt x="75" y="117"/>
                      <a:pt x="75" y="116"/>
                    </a:cubicBezTo>
                    <a:cubicBezTo>
                      <a:pt x="74" y="116"/>
                      <a:pt x="75" y="115"/>
                      <a:pt x="73" y="116"/>
                    </a:cubicBezTo>
                    <a:cubicBezTo>
                      <a:pt x="74" y="115"/>
                      <a:pt x="74" y="114"/>
                      <a:pt x="73" y="114"/>
                    </a:cubicBezTo>
                    <a:cubicBezTo>
                      <a:pt x="73" y="114"/>
                      <a:pt x="75" y="114"/>
                      <a:pt x="76" y="113"/>
                    </a:cubicBezTo>
                    <a:cubicBezTo>
                      <a:pt x="74" y="113"/>
                      <a:pt x="73" y="113"/>
                      <a:pt x="73" y="112"/>
                    </a:cubicBezTo>
                    <a:cubicBezTo>
                      <a:pt x="72" y="112"/>
                      <a:pt x="72" y="113"/>
                      <a:pt x="70" y="113"/>
                    </a:cubicBezTo>
                    <a:cubicBezTo>
                      <a:pt x="70" y="113"/>
                      <a:pt x="69" y="113"/>
                      <a:pt x="69" y="113"/>
                    </a:cubicBezTo>
                    <a:cubicBezTo>
                      <a:pt x="71" y="112"/>
                      <a:pt x="74" y="112"/>
                      <a:pt x="74" y="111"/>
                    </a:cubicBezTo>
                    <a:cubicBezTo>
                      <a:pt x="77" y="111"/>
                      <a:pt x="73" y="112"/>
                      <a:pt x="76" y="111"/>
                    </a:cubicBezTo>
                    <a:cubicBezTo>
                      <a:pt x="78" y="111"/>
                      <a:pt x="79" y="112"/>
                      <a:pt x="77" y="113"/>
                    </a:cubicBezTo>
                    <a:cubicBezTo>
                      <a:pt x="80" y="113"/>
                      <a:pt x="78" y="112"/>
                      <a:pt x="80" y="112"/>
                    </a:cubicBezTo>
                    <a:cubicBezTo>
                      <a:pt x="80" y="111"/>
                      <a:pt x="78" y="111"/>
                      <a:pt x="78" y="111"/>
                    </a:cubicBezTo>
                    <a:cubicBezTo>
                      <a:pt x="77" y="111"/>
                      <a:pt x="77" y="111"/>
                      <a:pt x="76" y="111"/>
                    </a:cubicBezTo>
                    <a:cubicBezTo>
                      <a:pt x="73" y="111"/>
                      <a:pt x="77" y="110"/>
                      <a:pt x="77" y="110"/>
                    </a:cubicBezTo>
                    <a:cubicBezTo>
                      <a:pt x="78" y="110"/>
                      <a:pt x="78" y="110"/>
                      <a:pt x="78" y="110"/>
                    </a:cubicBezTo>
                    <a:cubicBezTo>
                      <a:pt x="79" y="109"/>
                      <a:pt x="77" y="110"/>
                      <a:pt x="77" y="109"/>
                    </a:cubicBezTo>
                    <a:cubicBezTo>
                      <a:pt x="80" y="108"/>
                      <a:pt x="78" y="110"/>
                      <a:pt x="80" y="109"/>
                    </a:cubicBezTo>
                    <a:cubicBezTo>
                      <a:pt x="82" y="109"/>
                      <a:pt x="82" y="109"/>
                      <a:pt x="82" y="109"/>
                    </a:cubicBezTo>
                    <a:cubicBezTo>
                      <a:pt x="82" y="108"/>
                      <a:pt x="79" y="109"/>
                      <a:pt x="80" y="108"/>
                    </a:cubicBezTo>
                    <a:cubicBezTo>
                      <a:pt x="81" y="108"/>
                      <a:pt x="81" y="108"/>
                      <a:pt x="81" y="108"/>
                    </a:cubicBezTo>
                    <a:cubicBezTo>
                      <a:pt x="80" y="108"/>
                      <a:pt x="80" y="108"/>
                      <a:pt x="80" y="108"/>
                    </a:cubicBezTo>
                    <a:cubicBezTo>
                      <a:pt x="79" y="108"/>
                      <a:pt x="77" y="108"/>
                      <a:pt x="77" y="109"/>
                    </a:cubicBezTo>
                    <a:cubicBezTo>
                      <a:pt x="74" y="109"/>
                      <a:pt x="77" y="109"/>
                      <a:pt x="76" y="108"/>
                    </a:cubicBezTo>
                    <a:cubicBezTo>
                      <a:pt x="74" y="108"/>
                      <a:pt x="76" y="108"/>
                      <a:pt x="75" y="109"/>
                    </a:cubicBezTo>
                    <a:cubicBezTo>
                      <a:pt x="73" y="109"/>
                      <a:pt x="73" y="109"/>
                      <a:pt x="73" y="108"/>
                    </a:cubicBezTo>
                    <a:cubicBezTo>
                      <a:pt x="72" y="108"/>
                      <a:pt x="74" y="108"/>
                      <a:pt x="75" y="107"/>
                    </a:cubicBezTo>
                    <a:cubicBezTo>
                      <a:pt x="76" y="107"/>
                      <a:pt x="76" y="108"/>
                      <a:pt x="75" y="108"/>
                    </a:cubicBezTo>
                    <a:cubicBezTo>
                      <a:pt x="77" y="108"/>
                      <a:pt x="79" y="107"/>
                      <a:pt x="80" y="107"/>
                    </a:cubicBezTo>
                    <a:cubicBezTo>
                      <a:pt x="81" y="106"/>
                      <a:pt x="79" y="107"/>
                      <a:pt x="78" y="107"/>
                    </a:cubicBezTo>
                    <a:cubicBezTo>
                      <a:pt x="78" y="107"/>
                      <a:pt x="76" y="107"/>
                      <a:pt x="76" y="107"/>
                    </a:cubicBezTo>
                    <a:cubicBezTo>
                      <a:pt x="71" y="107"/>
                      <a:pt x="79" y="106"/>
                      <a:pt x="78" y="105"/>
                    </a:cubicBezTo>
                    <a:cubicBezTo>
                      <a:pt x="75" y="106"/>
                      <a:pt x="74" y="105"/>
                      <a:pt x="70" y="107"/>
                    </a:cubicBezTo>
                    <a:cubicBezTo>
                      <a:pt x="70" y="107"/>
                      <a:pt x="69" y="107"/>
                      <a:pt x="69" y="106"/>
                    </a:cubicBezTo>
                    <a:cubicBezTo>
                      <a:pt x="71" y="106"/>
                      <a:pt x="71" y="106"/>
                      <a:pt x="73" y="105"/>
                    </a:cubicBezTo>
                    <a:cubicBezTo>
                      <a:pt x="73" y="105"/>
                      <a:pt x="73" y="105"/>
                      <a:pt x="73" y="105"/>
                    </a:cubicBezTo>
                    <a:cubicBezTo>
                      <a:pt x="75" y="105"/>
                      <a:pt x="75" y="105"/>
                      <a:pt x="75" y="105"/>
                    </a:cubicBezTo>
                    <a:cubicBezTo>
                      <a:pt x="79" y="103"/>
                      <a:pt x="79" y="103"/>
                      <a:pt x="79" y="103"/>
                    </a:cubicBezTo>
                    <a:cubicBezTo>
                      <a:pt x="78" y="103"/>
                      <a:pt x="77" y="104"/>
                      <a:pt x="76" y="103"/>
                    </a:cubicBezTo>
                    <a:cubicBezTo>
                      <a:pt x="77" y="103"/>
                      <a:pt x="78" y="103"/>
                      <a:pt x="78" y="102"/>
                    </a:cubicBezTo>
                    <a:cubicBezTo>
                      <a:pt x="77" y="103"/>
                      <a:pt x="75" y="103"/>
                      <a:pt x="75" y="103"/>
                    </a:cubicBezTo>
                    <a:cubicBezTo>
                      <a:pt x="74" y="103"/>
                      <a:pt x="76" y="102"/>
                      <a:pt x="77" y="102"/>
                    </a:cubicBezTo>
                    <a:cubicBezTo>
                      <a:pt x="79" y="102"/>
                      <a:pt x="79" y="102"/>
                      <a:pt x="79" y="102"/>
                    </a:cubicBezTo>
                    <a:cubicBezTo>
                      <a:pt x="77" y="102"/>
                      <a:pt x="79" y="101"/>
                      <a:pt x="79" y="101"/>
                    </a:cubicBezTo>
                    <a:cubicBezTo>
                      <a:pt x="77" y="101"/>
                      <a:pt x="76" y="102"/>
                      <a:pt x="74" y="102"/>
                    </a:cubicBezTo>
                    <a:cubicBezTo>
                      <a:pt x="74" y="102"/>
                      <a:pt x="75" y="101"/>
                      <a:pt x="75" y="101"/>
                    </a:cubicBezTo>
                    <a:cubicBezTo>
                      <a:pt x="76" y="101"/>
                      <a:pt x="76" y="101"/>
                      <a:pt x="76" y="101"/>
                    </a:cubicBezTo>
                    <a:cubicBezTo>
                      <a:pt x="76" y="101"/>
                      <a:pt x="79" y="100"/>
                      <a:pt x="78" y="100"/>
                    </a:cubicBezTo>
                    <a:cubicBezTo>
                      <a:pt x="77" y="100"/>
                      <a:pt x="77" y="100"/>
                      <a:pt x="77" y="100"/>
                    </a:cubicBezTo>
                    <a:cubicBezTo>
                      <a:pt x="77" y="100"/>
                      <a:pt x="78" y="100"/>
                      <a:pt x="78" y="100"/>
                    </a:cubicBezTo>
                    <a:cubicBezTo>
                      <a:pt x="77" y="100"/>
                      <a:pt x="77" y="99"/>
                      <a:pt x="77" y="99"/>
                    </a:cubicBezTo>
                    <a:cubicBezTo>
                      <a:pt x="78" y="99"/>
                      <a:pt x="78" y="99"/>
                      <a:pt x="78" y="99"/>
                    </a:cubicBezTo>
                    <a:cubicBezTo>
                      <a:pt x="77" y="99"/>
                      <a:pt x="75" y="99"/>
                      <a:pt x="76" y="99"/>
                    </a:cubicBezTo>
                    <a:cubicBezTo>
                      <a:pt x="74" y="100"/>
                      <a:pt x="77" y="99"/>
                      <a:pt x="76" y="100"/>
                    </a:cubicBezTo>
                    <a:cubicBezTo>
                      <a:pt x="74" y="100"/>
                      <a:pt x="74" y="100"/>
                      <a:pt x="73" y="100"/>
                    </a:cubicBezTo>
                    <a:cubicBezTo>
                      <a:pt x="76" y="99"/>
                      <a:pt x="73" y="99"/>
                      <a:pt x="73" y="99"/>
                    </a:cubicBezTo>
                    <a:cubicBezTo>
                      <a:pt x="74" y="98"/>
                      <a:pt x="75" y="98"/>
                      <a:pt x="75" y="98"/>
                    </a:cubicBezTo>
                    <a:cubicBezTo>
                      <a:pt x="73" y="98"/>
                      <a:pt x="73" y="98"/>
                      <a:pt x="73" y="98"/>
                    </a:cubicBezTo>
                    <a:cubicBezTo>
                      <a:pt x="77" y="97"/>
                      <a:pt x="73" y="98"/>
                      <a:pt x="73" y="97"/>
                    </a:cubicBezTo>
                    <a:cubicBezTo>
                      <a:pt x="75" y="97"/>
                      <a:pt x="76" y="96"/>
                      <a:pt x="76" y="96"/>
                    </a:cubicBezTo>
                    <a:cubicBezTo>
                      <a:pt x="74" y="97"/>
                      <a:pt x="73" y="97"/>
                      <a:pt x="71" y="97"/>
                    </a:cubicBezTo>
                    <a:cubicBezTo>
                      <a:pt x="72" y="96"/>
                      <a:pt x="75" y="96"/>
                      <a:pt x="76" y="96"/>
                    </a:cubicBezTo>
                    <a:cubicBezTo>
                      <a:pt x="74" y="96"/>
                      <a:pt x="77" y="94"/>
                      <a:pt x="75" y="95"/>
                    </a:cubicBezTo>
                    <a:cubicBezTo>
                      <a:pt x="74" y="96"/>
                      <a:pt x="73" y="96"/>
                      <a:pt x="72" y="96"/>
                    </a:cubicBezTo>
                    <a:cubicBezTo>
                      <a:pt x="72" y="95"/>
                      <a:pt x="73" y="96"/>
                      <a:pt x="74" y="95"/>
                    </a:cubicBezTo>
                    <a:cubicBezTo>
                      <a:pt x="74" y="95"/>
                      <a:pt x="72" y="95"/>
                      <a:pt x="71" y="96"/>
                    </a:cubicBezTo>
                    <a:cubicBezTo>
                      <a:pt x="71" y="95"/>
                      <a:pt x="69" y="96"/>
                      <a:pt x="70" y="95"/>
                    </a:cubicBezTo>
                    <a:cubicBezTo>
                      <a:pt x="72" y="94"/>
                      <a:pt x="71" y="95"/>
                      <a:pt x="72" y="95"/>
                    </a:cubicBezTo>
                    <a:cubicBezTo>
                      <a:pt x="72" y="94"/>
                      <a:pt x="68" y="96"/>
                      <a:pt x="68" y="95"/>
                    </a:cubicBezTo>
                    <a:cubicBezTo>
                      <a:pt x="67" y="96"/>
                      <a:pt x="64" y="97"/>
                      <a:pt x="63" y="97"/>
                    </a:cubicBezTo>
                    <a:cubicBezTo>
                      <a:pt x="63" y="96"/>
                      <a:pt x="64" y="97"/>
                      <a:pt x="66" y="96"/>
                    </a:cubicBezTo>
                    <a:cubicBezTo>
                      <a:pt x="65" y="95"/>
                      <a:pt x="65" y="95"/>
                      <a:pt x="65" y="95"/>
                    </a:cubicBezTo>
                    <a:cubicBezTo>
                      <a:pt x="68" y="94"/>
                      <a:pt x="70" y="95"/>
                      <a:pt x="72" y="93"/>
                    </a:cubicBezTo>
                    <a:cubicBezTo>
                      <a:pt x="71" y="93"/>
                      <a:pt x="71" y="93"/>
                      <a:pt x="71" y="93"/>
                    </a:cubicBezTo>
                    <a:cubicBezTo>
                      <a:pt x="72" y="93"/>
                      <a:pt x="74" y="93"/>
                      <a:pt x="74" y="92"/>
                    </a:cubicBezTo>
                    <a:cubicBezTo>
                      <a:pt x="72" y="93"/>
                      <a:pt x="74" y="92"/>
                      <a:pt x="73" y="92"/>
                    </a:cubicBezTo>
                    <a:cubicBezTo>
                      <a:pt x="71" y="92"/>
                      <a:pt x="74" y="92"/>
                      <a:pt x="72" y="92"/>
                    </a:cubicBezTo>
                    <a:cubicBezTo>
                      <a:pt x="72" y="92"/>
                      <a:pt x="69" y="93"/>
                      <a:pt x="70" y="92"/>
                    </a:cubicBezTo>
                    <a:cubicBezTo>
                      <a:pt x="73" y="91"/>
                      <a:pt x="73" y="91"/>
                      <a:pt x="73" y="91"/>
                    </a:cubicBezTo>
                    <a:cubicBezTo>
                      <a:pt x="74" y="91"/>
                      <a:pt x="71" y="92"/>
                      <a:pt x="72" y="91"/>
                    </a:cubicBezTo>
                    <a:cubicBezTo>
                      <a:pt x="73" y="91"/>
                      <a:pt x="73" y="91"/>
                      <a:pt x="73" y="91"/>
                    </a:cubicBezTo>
                    <a:cubicBezTo>
                      <a:pt x="72" y="89"/>
                      <a:pt x="72" y="88"/>
                      <a:pt x="67" y="88"/>
                    </a:cubicBezTo>
                    <a:cubicBezTo>
                      <a:pt x="69" y="87"/>
                      <a:pt x="69" y="87"/>
                      <a:pt x="70" y="86"/>
                    </a:cubicBezTo>
                    <a:cubicBezTo>
                      <a:pt x="69" y="86"/>
                      <a:pt x="68" y="86"/>
                      <a:pt x="68" y="86"/>
                    </a:cubicBezTo>
                    <a:cubicBezTo>
                      <a:pt x="69" y="85"/>
                      <a:pt x="69" y="85"/>
                      <a:pt x="69" y="85"/>
                    </a:cubicBezTo>
                    <a:cubicBezTo>
                      <a:pt x="70" y="84"/>
                      <a:pt x="68" y="85"/>
                      <a:pt x="67" y="85"/>
                    </a:cubicBezTo>
                    <a:cubicBezTo>
                      <a:pt x="68" y="84"/>
                      <a:pt x="68" y="84"/>
                      <a:pt x="68" y="84"/>
                    </a:cubicBezTo>
                    <a:cubicBezTo>
                      <a:pt x="69" y="83"/>
                      <a:pt x="67" y="84"/>
                      <a:pt x="67" y="84"/>
                    </a:cubicBezTo>
                    <a:cubicBezTo>
                      <a:pt x="68" y="84"/>
                      <a:pt x="68" y="84"/>
                      <a:pt x="68" y="84"/>
                    </a:cubicBezTo>
                    <a:cubicBezTo>
                      <a:pt x="67" y="84"/>
                      <a:pt x="67" y="84"/>
                      <a:pt x="67" y="84"/>
                    </a:cubicBezTo>
                    <a:cubicBezTo>
                      <a:pt x="66" y="84"/>
                      <a:pt x="66" y="83"/>
                      <a:pt x="68" y="83"/>
                    </a:cubicBezTo>
                    <a:cubicBezTo>
                      <a:pt x="67" y="83"/>
                      <a:pt x="67" y="83"/>
                      <a:pt x="67" y="83"/>
                    </a:cubicBezTo>
                    <a:cubicBezTo>
                      <a:pt x="68" y="82"/>
                      <a:pt x="67" y="81"/>
                      <a:pt x="66" y="81"/>
                    </a:cubicBezTo>
                    <a:cubicBezTo>
                      <a:pt x="66" y="82"/>
                      <a:pt x="65" y="82"/>
                      <a:pt x="64" y="82"/>
                    </a:cubicBezTo>
                    <a:cubicBezTo>
                      <a:pt x="62" y="83"/>
                      <a:pt x="64" y="82"/>
                      <a:pt x="63" y="82"/>
                    </a:cubicBezTo>
                    <a:cubicBezTo>
                      <a:pt x="64" y="82"/>
                      <a:pt x="64" y="81"/>
                      <a:pt x="65" y="81"/>
                    </a:cubicBezTo>
                    <a:cubicBezTo>
                      <a:pt x="68" y="79"/>
                      <a:pt x="65" y="79"/>
                      <a:pt x="65" y="78"/>
                    </a:cubicBezTo>
                    <a:cubicBezTo>
                      <a:pt x="64" y="78"/>
                      <a:pt x="64" y="78"/>
                      <a:pt x="64" y="78"/>
                    </a:cubicBezTo>
                    <a:cubicBezTo>
                      <a:pt x="66" y="77"/>
                      <a:pt x="63" y="77"/>
                      <a:pt x="64" y="76"/>
                    </a:cubicBezTo>
                    <a:cubicBezTo>
                      <a:pt x="63" y="76"/>
                      <a:pt x="60" y="77"/>
                      <a:pt x="60" y="77"/>
                    </a:cubicBezTo>
                    <a:cubicBezTo>
                      <a:pt x="58" y="78"/>
                      <a:pt x="62" y="76"/>
                      <a:pt x="63" y="75"/>
                    </a:cubicBezTo>
                    <a:cubicBezTo>
                      <a:pt x="62" y="75"/>
                      <a:pt x="62" y="75"/>
                      <a:pt x="62" y="75"/>
                    </a:cubicBezTo>
                    <a:cubicBezTo>
                      <a:pt x="62" y="75"/>
                      <a:pt x="62" y="75"/>
                      <a:pt x="62" y="75"/>
                    </a:cubicBezTo>
                    <a:cubicBezTo>
                      <a:pt x="61" y="75"/>
                      <a:pt x="60" y="75"/>
                      <a:pt x="61" y="74"/>
                    </a:cubicBezTo>
                    <a:cubicBezTo>
                      <a:pt x="61" y="74"/>
                      <a:pt x="61" y="74"/>
                      <a:pt x="61" y="74"/>
                    </a:cubicBezTo>
                    <a:cubicBezTo>
                      <a:pt x="61" y="74"/>
                      <a:pt x="62" y="73"/>
                      <a:pt x="62" y="73"/>
                    </a:cubicBezTo>
                    <a:cubicBezTo>
                      <a:pt x="60" y="74"/>
                      <a:pt x="61" y="72"/>
                      <a:pt x="59" y="73"/>
                    </a:cubicBezTo>
                    <a:cubicBezTo>
                      <a:pt x="60" y="73"/>
                      <a:pt x="60" y="73"/>
                      <a:pt x="60" y="73"/>
                    </a:cubicBezTo>
                    <a:cubicBezTo>
                      <a:pt x="59" y="73"/>
                      <a:pt x="59" y="73"/>
                      <a:pt x="59" y="73"/>
                    </a:cubicBezTo>
                    <a:cubicBezTo>
                      <a:pt x="59" y="73"/>
                      <a:pt x="59" y="73"/>
                      <a:pt x="59" y="73"/>
                    </a:cubicBezTo>
                    <a:cubicBezTo>
                      <a:pt x="61" y="72"/>
                      <a:pt x="61" y="72"/>
                      <a:pt x="61" y="72"/>
                    </a:cubicBezTo>
                    <a:cubicBezTo>
                      <a:pt x="62" y="71"/>
                      <a:pt x="60" y="72"/>
                      <a:pt x="59" y="73"/>
                    </a:cubicBezTo>
                    <a:cubicBezTo>
                      <a:pt x="57" y="73"/>
                      <a:pt x="59" y="72"/>
                      <a:pt x="59" y="72"/>
                    </a:cubicBezTo>
                    <a:cubicBezTo>
                      <a:pt x="60" y="71"/>
                      <a:pt x="59" y="72"/>
                      <a:pt x="59" y="72"/>
                    </a:cubicBezTo>
                    <a:cubicBezTo>
                      <a:pt x="61" y="72"/>
                      <a:pt x="60" y="72"/>
                      <a:pt x="61" y="71"/>
                    </a:cubicBezTo>
                    <a:cubicBezTo>
                      <a:pt x="61" y="71"/>
                      <a:pt x="59" y="72"/>
                      <a:pt x="59" y="72"/>
                    </a:cubicBezTo>
                    <a:cubicBezTo>
                      <a:pt x="59" y="71"/>
                      <a:pt x="58" y="71"/>
                      <a:pt x="60" y="70"/>
                    </a:cubicBezTo>
                    <a:cubicBezTo>
                      <a:pt x="59" y="71"/>
                      <a:pt x="59" y="70"/>
                      <a:pt x="58" y="70"/>
                    </a:cubicBezTo>
                    <a:cubicBezTo>
                      <a:pt x="58" y="71"/>
                      <a:pt x="58" y="71"/>
                      <a:pt x="57" y="72"/>
                    </a:cubicBezTo>
                    <a:cubicBezTo>
                      <a:pt x="57" y="72"/>
                      <a:pt x="56" y="72"/>
                      <a:pt x="57" y="71"/>
                    </a:cubicBezTo>
                    <a:cubicBezTo>
                      <a:pt x="57" y="71"/>
                      <a:pt x="57" y="71"/>
                      <a:pt x="57" y="71"/>
                    </a:cubicBezTo>
                    <a:cubicBezTo>
                      <a:pt x="57" y="71"/>
                      <a:pt x="57" y="71"/>
                      <a:pt x="56" y="72"/>
                    </a:cubicBezTo>
                    <a:cubicBezTo>
                      <a:pt x="58" y="70"/>
                      <a:pt x="58" y="70"/>
                      <a:pt x="58" y="70"/>
                    </a:cubicBezTo>
                    <a:cubicBezTo>
                      <a:pt x="56" y="71"/>
                      <a:pt x="56" y="70"/>
                      <a:pt x="56" y="70"/>
                    </a:cubicBezTo>
                    <a:cubicBezTo>
                      <a:pt x="57" y="69"/>
                      <a:pt x="59" y="69"/>
                      <a:pt x="59" y="68"/>
                    </a:cubicBezTo>
                    <a:cubicBezTo>
                      <a:pt x="58" y="68"/>
                      <a:pt x="58" y="68"/>
                      <a:pt x="58" y="68"/>
                    </a:cubicBezTo>
                    <a:cubicBezTo>
                      <a:pt x="57" y="68"/>
                      <a:pt x="58" y="68"/>
                      <a:pt x="59" y="68"/>
                    </a:cubicBezTo>
                    <a:cubicBezTo>
                      <a:pt x="59" y="66"/>
                      <a:pt x="54" y="69"/>
                      <a:pt x="55" y="68"/>
                    </a:cubicBezTo>
                    <a:cubicBezTo>
                      <a:pt x="57" y="67"/>
                      <a:pt x="57" y="67"/>
                      <a:pt x="57" y="66"/>
                    </a:cubicBezTo>
                    <a:cubicBezTo>
                      <a:pt x="56" y="67"/>
                      <a:pt x="56" y="67"/>
                      <a:pt x="56" y="67"/>
                    </a:cubicBezTo>
                    <a:cubicBezTo>
                      <a:pt x="55" y="67"/>
                      <a:pt x="58" y="66"/>
                      <a:pt x="56" y="67"/>
                    </a:cubicBezTo>
                    <a:cubicBezTo>
                      <a:pt x="55" y="68"/>
                      <a:pt x="56" y="67"/>
                      <a:pt x="55" y="67"/>
                    </a:cubicBezTo>
                    <a:cubicBezTo>
                      <a:pt x="59" y="65"/>
                      <a:pt x="55" y="65"/>
                      <a:pt x="57" y="63"/>
                    </a:cubicBezTo>
                    <a:cubicBezTo>
                      <a:pt x="54" y="64"/>
                      <a:pt x="56" y="63"/>
                      <a:pt x="55" y="63"/>
                    </a:cubicBezTo>
                    <a:cubicBezTo>
                      <a:pt x="57" y="62"/>
                      <a:pt x="54" y="63"/>
                      <a:pt x="55" y="62"/>
                    </a:cubicBezTo>
                    <a:cubicBezTo>
                      <a:pt x="53" y="63"/>
                      <a:pt x="53" y="63"/>
                      <a:pt x="53" y="63"/>
                    </a:cubicBezTo>
                    <a:cubicBezTo>
                      <a:pt x="54" y="62"/>
                      <a:pt x="49" y="64"/>
                      <a:pt x="52" y="63"/>
                    </a:cubicBezTo>
                    <a:cubicBezTo>
                      <a:pt x="52" y="62"/>
                      <a:pt x="54" y="62"/>
                      <a:pt x="54" y="62"/>
                    </a:cubicBezTo>
                    <a:cubicBezTo>
                      <a:pt x="56" y="60"/>
                      <a:pt x="51" y="62"/>
                      <a:pt x="54" y="60"/>
                    </a:cubicBezTo>
                    <a:cubicBezTo>
                      <a:pt x="53" y="60"/>
                      <a:pt x="52" y="61"/>
                      <a:pt x="51" y="61"/>
                    </a:cubicBezTo>
                    <a:cubicBezTo>
                      <a:pt x="52" y="61"/>
                      <a:pt x="52" y="59"/>
                      <a:pt x="53" y="59"/>
                    </a:cubicBezTo>
                    <a:cubicBezTo>
                      <a:pt x="52" y="59"/>
                      <a:pt x="52" y="60"/>
                      <a:pt x="52" y="59"/>
                    </a:cubicBezTo>
                    <a:cubicBezTo>
                      <a:pt x="53" y="59"/>
                      <a:pt x="53" y="59"/>
                      <a:pt x="53" y="59"/>
                    </a:cubicBezTo>
                    <a:cubicBezTo>
                      <a:pt x="54" y="58"/>
                      <a:pt x="52" y="58"/>
                      <a:pt x="51" y="58"/>
                    </a:cubicBezTo>
                    <a:cubicBezTo>
                      <a:pt x="53" y="57"/>
                      <a:pt x="52" y="57"/>
                      <a:pt x="52" y="56"/>
                    </a:cubicBezTo>
                    <a:cubicBezTo>
                      <a:pt x="50" y="57"/>
                      <a:pt x="53" y="55"/>
                      <a:pt x="50" y="56"/>
                    </a:cubicBezTo>
                    <a:cubicBezTo>
                      <a:pt x="51" y="56"/>
                      <a:pt x="51" y="56"/>
                      <a:pt x="51" y="56"/>
                    </a:cubicBezTo>
                    <a:cubicBezTo>
                      <a:pt x="50" y="56"/>
                      <a:pt x="48" y="57"/>
                      <a:pt x="48" y="57"/>
                    </a:cubicBezTo>
                    <a:cubicBezTo>
                      <a:pt x="50" y="56"/>
                      <a:pt x="50" y="56"/>
                      <a:pt x="50" y="56"/>
                    </a:cubicBezTo>
                    <a:cubicBezTo>
                      <a:pt x="52" y="54"/>
                      <a:pt x="50" y="55"/>
                      <a:pt x="51" y="54"/>
                    </a:cubicBezTo>
                    <a:cubicBezTo>
                      <a:pt x="49" y="55"/>
                      <a:pt x="51" y="54"/>
                      <a:pt x="49" y="55"/>
                    </a:cubicBezTo>
                    <a:cubicBezTo>
                      <a:pt x="49" y="55"/>
                      <a:pt x="49" y="55"/>
                      <a:pt x="49" y="55"/>
                    </a:cubicBezTo>
                    <a:cubicBezTo>
                      <a:pt x="48" y="55"/>
                      <a:pt x="48" y="55"/>
                      <a:pt x="47" y="55"/>
                    </a:cubicBezTo>
                    <a:cubicBezTo>
                      <a:pt x="47" y="55"/>
                      <a:pt x="49" y="54"/>
                      <a:pt x="49" y="54"/>
                    </a:cubicBezTo>
                    <a:cubicBezTo>
                      <a:pt x="50" y="53"/>
                      <a:pt x="49" y="53"/>
                      <a:pt x="49" y="53"/>
                    </a:cubicBezTo>
                    <a:cubicBezTo>
                      <a:pt x="49" y="53"/>
                      <a:pt x="49" y="53"/>
                      <a:pt x="48" y="53"/>
                    </a:cubicBezTo>
                    <a:cubicBezTo>
                      <a:pt x="48" y="53"/>
                      <a:pt x="48" y="53"/>
                      <a:pt x="48" y="53"/>
                    </a:cubicBezTo>
                    <a:cubicBezTo>
                      <a:pt x="48" y="53"/>
                      <a:pt x="48" y="53"/>
                      <a:pt x="48" y="53"/>
                    </a:cubicBezTo>
                    <a:cubicBezTo>
                      <a:pt x="48" y="53"/>
                      <a:pt x="48" y="53"/>
                      <a:pt x="48" y="53"/>
                    </a:cubicBezTo>
                    <a:cubicBezTo>
                      <a:pt x="48" y="53"/>
                      <a:pt x="48" y="53"/>
                      <a:pt x="49" y="53"/>
                    </a:cubicBezTo>
                    <a:cubicBezTo>
                      <a:pt x="49" y="53"/>
                      <a:pt x="49" y="53"/>
                      <a:pt x="49" y="53"/>
                    </a:cubicBezTo>
                    <a:cubicBezTo>
                      <a:pt x="49" y="53"/>
                      <a:pt x="49" y="53"/>
                      <a:pt x="49" y="53"/>
                    </a:cubicBezTo>
                    <a:cubicBezTo>
                      <a:pt x="49" y="52"/>
                      <a:pt x="49" y="52"/>
                      <a:pt x="49" y="52"/>
                    </a:cubicBezTo>
                    <a:cubicBezTo>
                      <a:pt x="50" y="51"/>
                      <a:pt x="50" y="51"/>
                      <a:pt x="50" y="51"/>
                    </a:cubicBezTo>
                    <a:cubicBezTo>
                      <a:pt x="50" y="51"/>
                      <a:pt x="48" y="52"/>
                      <a:pt x="48" y="52"/>
                    </a:cubicBezTo>
                    <a:cubicBezTo>
                      <a:pt x="49" y="50"/>
                      <a:pt x="46" y="50"/>
                      <a:pt x="46" y="50"/>
                    </a:cubicBezTo>
                    <a:cubicBezTo>
                      <a:pt x="46" y="50"/>
                      <a:pt x="47" y="50"/>
                      <a:pt x="46" y="50"/>
                    </a:cubicBezTo>
                    <a:cubicBezTo>
                      <a:pt x="46" y="50"/>
                      <a:pt x="44" y="50"/>
                      <a:pt x="45" y="50"/>
                    </a:cubicBezTo>
                    <a:cubicBezTo>
                      <a:pt x="45" y="50"/>
                      <a:pt x="46" y="49"/>
                      <a:pt x="46" y="49"/>
                    </a:cubicBezTo>
                    <a:cubicBezTo>
                      <a:pt x="46" y="48"/>
                      <a:pt x="45" y="49"/>
                      <a:pt x="45" y="49"/>
                    </a:cubicBezTo>
                    <a:cubicBezTo>
                      <a:pt x="47" y="47"/>
                      <a:pt x="43" y="49"/>
                      <a:pt x="44" y="47"/>
                    </a:cubicBezTo>
                    <a:cubicBezTo>
                      <a:pt x="44" y="47"/>
                      <a:pt x="45" y="47"/>
                      <a:pt x="45" y="47"/>
                    </a:cubicBezTo>
                    <a:cubicBezTo>
                      <a:pt x="44" y="47"/>
                      <a:pt x="43" y="46"/>
                      <a:pt x="41" y="47"/>
                    </a:cubicBezTo>
                    <a:cubicBezTo>
                      <a:pt x="43" y="46"/>
                      <a:pt x="43" y="46"/>
                      <a:pt x="43" y="46"/>
                    </a:cubicBezTo>
                    <a:cubicBezTo>
                      <a:pt x="43" y="46"/>
                      <a:pt x="42" y="46"/>
                      <a:pt x="41" y="46"/>
                    </a:cubicBezTo>
                    <a:cubicBezTo>
                      <a:pt x="40" y="47"/>
                      <a:pt x="39" y="47"/>
                      <a:pt x="39" y="47"/>
                    </a:cubicBezTo>
                    <a:cubicBezTo>
                      <a:pt x="39" y="47"/>
                      <a:pt x="39" y="47"/>
                      <a:pt x="39" y="47"/>
                    </a:cubicBezTo>
                    <a:cubicBezTo>
                      <a:pt x="38" y="46"/>
                      <a:pt x="38" y="46"/>
                      <a:pt x="38" y="46"/>
                    </a:cubicBezTo>
                    <a:cubicBezTo>
                      <a:pt x="39" y="46"/>
                      <a:pt x="39" y="46"/>
                      <a:pt x="39" y="46"/>
                    </a:cubicBezTo>
                    <a:cubicBezTo>
                      <a:pt x="42" y="44"/>
                      <a:pt x="40" y="44"/>
                      <a:pt x="41" y="44"/>
                    </a:cubicBezTo>
                    <a:cubicBezTo>
                      <a:pt x="39" y="44"/>
                      <a:pt x="39" y="44"/>
                      <a:pt x="39" y="44"/>
                    </a:cubicBezTo>
                    <a:cubicBezTo>
                      <a:pt x="38" y="44"/>
                      <a:pt x="40" y="43"/>
                      <a:pt x="40" y="43"/>
                    </a:cubicBezTo>
                    <a:cubicBezTo>
                      <a:pt x="35" y="45"/>
                      <a:pt x="35" y="45"/>
                      <a:pt x="35" y="45"/>
                    </a:cubicBezTo>
                    <a:cubicBezTo>
                      <a:pt x="36" y="45"/>
                      <a:pt x="37" y="44"/>
                      <a:pt x="38" y="43"/>
                    </a:cubicBezTo>
                    <a:cubicBezTo>
                      <a:pt x="37" y="43"/>
                      <a:pt x="35" y="44"/>
                      <a:pt x="33" y="45"/>
                    </a:cubicBezTo>
                    <a:cubicBezTo>
                      <a:pt x="33" y="44"/>
                      <a:pt x="32" y="44"/>
                      <a:pt x="32" y="44"/>
                    </a:cubicBezTo>
                    <a:cubicBezTo>
                      <a:pt x="33" y="43"/>
                      <a:pt x="32" y="44"/>
                      <a:pt x="33" y="44"/>
                    </a:cubicBezTo>
                    <a:cubicBezTo>
                      <a:pt x="34" y="43"/>
                      <a:pt x="34" y="43"/>
                      <a:pt x="34" y="43"/>
                    </a:cubicBezTo>
                    <a:cubicBezTo>
                      <a:pt x="34" y="43"/>
                      <a:pt x="36" y="41"/>
                      <a:pt x="37" y="41"/>
                    </a:cubicBezTo>
                    <a:cubicBezTo>
                      <a:pt x="36" y="41"/>
                      <a:pt x="36" y="40"/>
                      <a:pt x="36" y="39"/>
                    </a:cubicBezTo>
                    <a:cubicBezTo>
                      <a:pt x="34" y="41"/>
                      <a:pt x="35" y="39"/>
                      <a:pt x="33" y="41"/>
                    </a:cubicBezTo>
                    <a:cubicBezTo>
                      <a:pt x="32" y="40"/>
                      <a:pt x="34" y="39"/>
                      <a:pt x="35" y="39"/>
                    </a:cubicBezTo>
                    <a:cubicBezTo>
                      <a:pt x="33" y="39"/>
                      <a:pt x="34" y="38"/>
                      <a:pt x="33" y="37"/>
                    </a:cubicBezTo>
                    <a:cubicBezTo>
                      <a:pt x="34" y="37"/>
                      <a:pt x="34" y="37"/>
                      <a:pt x="34" y="37"/>
                    </a:cubicBezTo>
                    <a:cubicBezTo>
                      <a:pt x="33" y="37"/>
                      <a:pt x="33" y="36"/>
                      <a:pt x="31" y="37"/>
                    </a:cubicBezTo>
                    <a:cubicBezTo>
                      <a:pt x="32" y="36"/>
                      <a:pt x="32" y="36"/>
                      <a:pt x="32" y="36"/>
                    </a:cubicBezTo>
                    <a:cubicBezTo>
                      <a:pt x="32" y="35"/>
                      <a:pt x="29" y="38"/>
                      <a:pt x="30" y="36"/>
                    </a:cubicBezTo>
                    <a:cubicBezTo>
                      <a:pt x="31" y="36"/>
                      <a:pt x="31" y="36"/>
                      <a:pt x="31" y="36"/>
                    </a:cubicBezTo>
                    <a:cubicBezTo>
                      <a:pt x="30" y="36"/>
                      <a:pt x="32" y="34"/>
                      <a:pt x="30" y="35"/>
                    </a:cubicBezTo>
                    <a:cubicBezTo>
                      <a:pt x="31" y="34"/>
                      <a:pt x="31" y="34"/>
                      <a:pt x="31" y="34"/>
                    </a:cubicBezTo>
                    <a:cubicBezTo>
                      <a:pt x="30" y="34"/>
                      <a:pt x="30" y="34"/>
                      <a:pt x="28" y="34"/>
                    </a:cubicBezTo>
                    <a:cubicBezTo>
                      <a:pt x="30" y="33"/>
                      <a:pt x="30" y="33"/>
                      <a:pt x="30" y="33"/>
                    </a:cubicBezTo>
                    <a:cubicBezTo>
                      <a:pt x="31" y="32"/>
                      <a:pt x="28" y="34"/>
                      <a:pt x="29" y="33"/>
                    </a:cubicBezTo>
                    <a:cubicBezTo>
                      <a:pt x="29" y="33"/>
                      <a:pt x="29" y="32"/>
                      <a:pt x="30" y="32"/>
                    </a:cubicBezTo>
                    <a:cubicBezTo>
                      <a:pt x="28" y="33"/>
                      <a:pt x="28" y="32"/>
                      <a:pt x="28" y="32"/>
                    </a:cubicBezTo>
                    <a:cubicBezTo>
                      <a:pt x="29" y="31"/>
                      <a:pt x="29" y="31"/>
                      <a:pt x="29" y="31"/>
                    </a:cubicBezTo>
                    <a:cubicBezTo>
                      <a:pt x="28" y="29"/>
                      <a:pt x="27" y="27"/>
                      <a:pt x="24" y="26"/>
                    </a:cubicBezTo>
                    <a:cubicBezTo>
                      <a:pt x="26" y="24"/>
                      <a:pt x="26" y="26"/>
                      <a:pt x="27" y="24"/>
                    </a:cubicBezTo>
                    <a:cubicBezTo>
                      <a:pt x="25" y="26"/>
                      <a:pt x="26" y="24"/>
                      <a:pt x="25" y="24"/>
                    </a:cubicBezTo>
                    <a:cubicBezTo>
                      <a:pt x="26" y="24"/>
                      <a:pt x="26" y="24"/>
                      <a:pt x="26" y="24"/>
                    </a:cubicBezTo>
                    <a:cubicBezTo>
                      <a:pt x="25" y="24"/>
                      <a:pt x="26" y="23"/>
                      <a:pt x="25" y="23"/>
                    </a:cubicBezTo>
                    <a:cubicBezTo>
                      <a:pt x="25" y="24"/>
                      <a:pt x="25" y="24"/>
                      <a:pt x="25" y="24"/>
                    </a:cubicBezTo>
                    <a:cubicBezTo>
                      <a:pt x="24" y="24"/>
                      <a:pt x="27" y="21"/>
                      <a:pt x="25" y="23"/>
                    </a:cubicBezTo>
                    <a:cubicBezTo>
                      <a:pt x="26" y="22"/>
                      <a:pt x="26" y="22"/>
                      <a:pt x="26" y="22"/>
                    </a:cubicBezTo>
                    <a:cubicBezTo>
                      <a:pt x="23" y="23"/>
                      <a:pt x="26" y="21"/>
                      <a:pt x="24" y="22"/>
                    </a:cubicBezTo>
                    <a:cubicBezTo>
                      <a:pt x="25" y="21"/>
                      <a:pt x="25" y="21"/>
                      <a:pt x="25" y="21"/>
                    </a:cubicBezTo>
                    <a:cubicBezTo>
                      <a:pt x="25" y="20"/>
                      <a:pt x="22" y="22"/>
                      <a:pt x="23" y="21"/>
                    </a:cubicBezTo>
                    <a:cubicBezTo>
                      <a:pt x="23" y="20"/>
                      <a:pt x="22" y="20"/>
                      <a:pt x="20" y="21"/>
                    </a:cubicBezTo>
                    <a:cubicBezTo>
                      <a:pt x="23" y="20"/>
                      <a:pt x="23" y="20"/>
                      <a:pt x="23" y="20"/>
                    </a:cubicBezTo>
                    <a:cubicBezTo>
                      <a:pt x="21" y="19"/>
                      <a:pt x="20" y="17"/>
                      <a:pt x="17" y="17"/>
                    </a:cubicBezTo>
                    <a:cubicBezTo>
                      <a:pt x="18" y="16"/>
                      <a:pt x="18" y="16"/>
                      <a:pt x="18" y="16"/>
                    </a:cubicBezTo>
                    <a:cubicBezTo>
                      <a:pt x="16" y="17"/>
                      <a:pt x="19" y="13"/>
                      <a:pt x="15" y="15"/>
                    </a:cubicBezTo>
                    <a:cubicBezTo>
                      <a:pt x="13" y="16"/>
                      <a:pt x="13" y="16"/>
                      <a:pt x="13" y="16"/>
                    </a:cubicBezTo>
                    <a:cubicBezTo>
                      <a:pt x="15" y="14"/>
                      <a:pt x="15" y="14"/>
                      <a:pt x="15" y="14"/>
                    </a:cubicBezTo>
                    <a:cubicBezTo>
                      <a:pt x="14" y="14"/>
                      <a:pt x="15" y="13"/>
                      <a:pt x="13" y="14"/>
                    </a:cubicBezTo>
                    <a:cubicBezTo>
                      <a:pt x="15" y="13"/>
                      <a:pt x="15" y="13"/>
                      <a:pt x="15" y="13"/>
                    </a:cubicBezTo>
                    <a:cubicBezTo>
                      <a:pt x="15" y="13"/>
                      <a:pt x="12" y="14"/>
                      <a:pt x="12" y="13"/>
                    </a:cubicBezTo>
                    <a:cubicBezTo>
                      <a:pt x="13" y="13"/>
                      <a:pt x="13" y="13"/>
                      <a:pt x="13" y="13"/>
                    </a:cubicBezTo>
                    <a:cubicBezTo>
                      <a:pt x="15" y="9"/>
                      <a:pt x="16" y="6"/>
                      <a:pt x="11" y="6"/>
                    </a:cubicBezTo>
                    <a:cubicBezTo>
                      <a:pt x="11" y="6"/>
                      <a:pt x="13" y="4"/>
                      <a:pt x="13" y="4"/>
                    </a:cubicBezTo>
                    <a:cubicBezTo>
                      <a:pt x="9" y="4"/>
                      <a:pt x="13" y="0"/>
                      <a:pt x="7" y="1"/>
                    </a:cubicBezTo>
                    <a:cubicBezTo>
                      <a:pt x="6" y="0"/>
                      <a:pt x="0" y="2"/>
                      <a:pt x="0" y="2"/>
                    </a:cubicBezTo>
                    <a:cubicBezTo>
                      <a:pt x="3" y="4"/>
                      <a:pt x="3" y="8"/>
                      <a:pt x="1"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6" name="chenying0907 128"/>
              <p:cNvSpPr/>
              <p:nvPr/>
            </p:nvSpPr>
            <p:spPr bwMode="auto">
              <a:xfrm>
                <a:off x="3538" y="1526"/>
                <a:ext cx="2" cy="0"/>
              </a:xfrm>
              <a:custGeom>
                <a:avLst/>
                <a:gdLst>
                  <a:gd name="T0" fmla="*/ 1 w 1"/>
                  <a:gd name="T1" fmla="*/ 0 w 1"/>
                  <a:gd name="T2" fmla="*/ 0 w 1"/>
                  <a:gd name="T3" fmla="*/ 1 w 1"/>
                </a:gdLst>
                <a:ahLst/>
                <a:cxnLst>
                  <a:cxn ang="0">
                    <a:pos x="T0" y="0"/>
                  </a:cxn>
                  <a:cxn ang="0">
                    <a:pos x="T1" y="0"/>
                  </a:cxn>
                  <a:cxn ang="0">
                    <a:pos x="T2" y="0"/>
                  </a:cxn>
                  <a:cxn ang="0">
                    <a:pos x="T3" y="0"/>
                  </a:cxn>
                </a:cxnLst>
                <a:rect l="0" t="0" r="r" b="b"/>
                <a:pathLst>
                  <a:path w="1">
                    <a:moveTo>
                      <a:pt x="1" y="0"/>
                    </a:moveTo>
                    <a:cubicBezTo>
                      <a:pt x="1" y="0"/>
                      <a:pt x="0" y="0"/>
                      <a:pt x="0" y="0"/>
                    </a:cubicBezTo>
                    <a:cubicBezTo>
                      <a:pt x="0" y="0"/>
                      <a:pt x="0" y="0"/>
                      <a:pt x="0" y="0"/>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7" name="chenying0907 129"/>
              <p:cNvSpPr/>
              <p:nvPr/>
            </p:nvSpPr>
            <p:spPr bwMode="auto">
              <a:xfrm>
                <a:off x="3460" y="1407"/>
                <a:ext cx="2" cy="2"/>
              </a:xfrm>
              <a:custGeom>
                <a:avLst/>
                <a:gdLst>
                  <a:gd name="T0" fmla="*/ 1 w 1"/>
                  <a:gd name="T1" fmla="*/ 0 h 1"/>
                  <a:gd name="T2" fmla="*/ 1 w 1"/>
                  <a:gd name="T3" fmla="*/ 0 h 1"/>
                  <a:gd name="T4" fmla="*/ 1 w 1"/>
                  <a:gd name="T5" fmla="*/ 0 h 1"/>
                </a:gdLst>
                <a:ahLst/>
                <a:cxnLst>
                  <a:cxn ang="0">
                    <a:pos x="T0" y="T1"/>
                  </a:cxn>
                  <a:cxn ang="0">
                    <a:pos x="T2" y="T3"/>
                  </a:cxn>
                  <a:cxn ang="0">
                    <a:pos x="T4" y="T5"/>
                  </a:cxn>
                </a:cxnLst>
                <a:rect l="0" t="0" r="r" b="b"/>
                <a:pathLst>
                  <a:path w="1" h="1">
                    <a:moveTo>
                      <a:pt x="1" y="0"/>
                    </a:moveTo>
                    <a:cubicBezTo>
                      <a:pt x="1" y="0"/>
                      <a:pt x="1" y="0"/>
                      <a:pt x="1" y="0"/>
                    </a:cubicBezTo>
                    <a:cubicBezTo>
                      <a:pt x="0" y="1"/>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8" name="chenying0907 130"/>
              <p:cNvSpPr/>
              <p:nvPr/>
            </p:nvSpPr>
            <p:spPr bwMode="auto">
              <a:xfrm>
                <a:off x="3445" y="1392"/>
                <a:ext cx="4" cy="2"/>
              </a:xfrm>
              <a:custGeom>
                <a:avLst/>
                <a:gdLst>
                  <a:gd name="T0" fmla="*/ 4 w 4"/>
                  <a:gd name="T1" fmla="*/ 0 h 2"/>
                  <a:gd name="T2" fmla="*/ 4 w 4"/>
                  <a:gd name="T3" fmla="*/ 0 h 2"/>
                  <a:gd name="T4" fmla="*/ 0 w 4"/>
                  <a:gd name="T5" fmla="*/ 2 h 2"/>
                  <a:gd name="T6" fmla="*/ 4 w 4"/>
                  <a:gd name="T7" fmla="*/ 0 h 2"/>
                </a:gdLst>
                <a:ahLst/>
                <a:cxnLst>
                  <a:cxn ang="0">
                    <a:pos x="T0" y="T1"/>
                  </a:cxn>
                  <a:cxn ang="0">
                    <a:pos x="T2" y="T3"/>
                  </a:cxn>
                  <a:cxn ang="0">
                    <a:pos x="T4" y="T5"/>
                  </a:cxn>
                  <a:cxn ang="0">
                    <a:pos x="T6" y="T7"/>
                  </a:cxn>
                </a:cxnLst>
                <a:rect l="0" t="0" r="r" b="b"/>
                <a:pathLst>
                  <a:path w="4" h="2">
                    <a:moveTo>
                      <a:pt x="4" y="0"/>
                    </a:moveTo>
                    <a:lnTo>
                      <a:pt x="4" y="0"/>
                    </a:lnTo>
                    <a:lnTo>
                      <a:pt x="0" y="2"/>
                    </a:lnTo>
                    <a:lnTo>
                      <a:pt x="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9" name="chenying0907 131"/>
              <p:cNvSpPr/>
              <p:nvPr/>
            </p:nvSpPr>
            <p:spPr bwMode="auto">
              <a:xfrm>
                <a:off x="3468" y="1405"/>
                <a:ext cx="4" cy="0"/>
              </a:xfrm>
              <a:custGeom>
                <a:avLst/>
                <a:gdLst>
                  <a:gd name="T0" fmla="*/ 2 w 2"/>
                  <a:gd name="T1" fmla="*/ 1 w 2"/>
                  <a:gd name="T2" fmla="*/ 2 w 2"/>
                </a:gdLst>
                <a:ahLst/>
                <a:cxnLst>
                  <a:cxn ang="0">
                    <a:pos x="T0" y="0"/>
                  </a:cxn>
                  <a:cxn ang="0">
                    <a:pos x="T1" y="0"/>
                  </a:cxn>
                  <a:cxn ang="0">
                    <a:pos x="T2" y="0"/>
                  </a:cxn>
                </a:cxnLst>
                <a:rect l="0" t="0" r="r" b="b"/>
                <a:pathLst>
                  <a:path w="2">
                    <a:moveTo>
                      <a:pt x="2" y="0"/>
                    </a:moveTo>
                    <a:cubicBezTo>
                      <a:pt x="2" y="0"/>
                      <a:pt x="0" y="0"/>
                      <a:pt x="1" y="0"/>
                    </a:cubicBezTo>
                    <a:cubicBezTo>
                      <a:pt x="1" y="0"/>
                      <a:pt x="2"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0" name="chenying0907 132"/>
              <p:cNvSpPr/>
              <p:nvPr/>
            </p:nvSpPr>
            <p:spPr bwMode="auto">
              <a:xfrm>
                <a:off x="3515" y="1577"/>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1" name="chenying0907 133"/>
              <p:cNvSpPr/>
              <p:nvPr/>
            </p:nvSpPr>
            <p:spPr bwMode="auto">
              <a:xfrm>
                <a:off x="3470" y="1407"/>
                <a:ext cx="2" cy="2"/>
              </a:xfrm>
              <a:custGeom>
                <a:avLst/>
                <a:gdLst>
                  <a:gd name="T0" fmla="*/ 0 w 1"/>
                  <a:gd name="T1" fmla="*/ 1 h 1"/>
                  <a:gd name="T2" fmla="*/ 0 w 1"/>
                  <a:gd name="T3" fmla="*/ 1 h 1"/>
                  <a:gd name="T4" fmla="*/ 0 w 1"/>
                  <a:gd name="T5" fmla="*/ 1 h 1"/>
                </a:gdLst>
                <a:ahLst/>
                <a:cxnLst>
                  <a:cxn ang="0">
                    <a:pos x="T0" y="T1"/>
                  </a:cxn>
                  <a:cxn ang="0">
                    <a:pos x="T2" y="T3"/>
                  </a:cxn>
                  <a:cxn ang="0">
                    <a:pos x="T4" y="T5"/>
                  </a:cxn>
                </a:cxnLst>
                <a:rect l="0" t="0" r="r" b="b"/>
                <a:pathLst>
                  <a:path w="1" h="1">
                    <a:moveTo>
                      <a:pt x="0" y="1"/>
                    </a:moveTo>
                    <a:cubicBezTo>
                      <a:pt x="0" y="1"/>
                      <a:pt x="0" y="1"/>
                      <a:pt x="0" y="1"/>
                    </a:cubicBezTo>
                    <a:cubicBezTo>
                      <a:pt x="1"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2" name="chenying0907 134"/>
              <p:cNvSpPr/>
              <p:nvPr/>
            </p:nvSpPr>
            <p:spPr bwMode="auto">
              <a:xfrm>
                <a:off x="3462" y="1407"/>
                <a:ext cx="2"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0" y="0"/>
                      <a:pt x="0" y="0"/>
                      <a:pt x="1"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3" name="chenying0907 135"/>
              <p:cNvSpPr/>
              <p:nvPr/>
            </p:nvSpPr>
            <p:spPr bwMode="auto">
              <a:xfrm>
                <a:off x="3909" y="1416"/>
                <a:ext cx="11" cy="2"/>
              </a:xfrm>
              <a:custGeom>
                <a:avLst/>
                <a:gdLst>
                  <a:gd name="T0" fmla="*/ 1 w 5"/>
                  <a:gd name="T1" fmla="*/ 1 h 1"/>
                  <a:gd name="T2" fmla="*/ 0 w 5"/>
                  <a:gd name="T3" fmla="*/ 1 h 1"/>
                  <a:gd name="T4" fmla="*/ 2 w 5"/>
                  <a:gd name="T5" fmla="*/ 1 h 1"/>
                  <a:gd name="T6" fmla="*/ 3 w 5"/>
                  <a:gd name="T7" fmla="*/ 1 h 1"/>
                  <a:gd name="T8" fmla="*/ 5 w 5"/>
                  <a:gd name="T9" fmla="*/ 0 h 1"/>
                  <a:gd name="T10" fmla="*/ 1 w 5"/>
                  <a:gd name="T11" fmla="*/ 1 h 1"/>
                </a:gdLst>
                <a:ahLst/>
                <a:cxnLst>
                  <a:cxn ang="0">
                    <a:pos x="T0" y="T1"/>
                  </a:cxn>
                  <a:cxn ang="0">
                    <a:pos x="T2" y="T3"/>
                  </a:cxn>
                  <a:cxn ang="0">
                    <a:pos x="T4" y="T5"/>
                  </a:cxn>
                  <a:cxn ang="0">
                    <a:pos x="T6" y="T7"/>
                  </a:cxn>
                  <a:cxn ang="0">
                    <a:pos x="T8" y="T9"/>
                  </a:cxn>
                  <a:cxn ang="0">
                    <a:pos x="T10" y="T11"/>
                  </a:cxn>
                </a:cxnLst>
                <a:rect l="0" t="0" r="r" b="b"/>
                <a:pathLst>
                  <a:path w="5" h="1">
                    <a:moveTo>
                      <a:pt x="1" y="1"/>
                    </a:moveTo>
                    <a:cubicBezTo>
                      <a:pt x="1" y="1"/>
                      <a:pt x="1" y="1"/>
                      <a:pt x="0" y="1"/>
                    </a:cubicBezTo>
                    <a:cubicBezTo>
                      <a:pt x="1" y="1"/>
                      <a:pt x="2" y="1"/>
                      <a:pt x="2" y="1"/>
                    </a:cubicBezTo>
                    <a:cubicBezTo>
                      <a:pt x="3" y="1"/>
                      <a:pt x="4" y="1"/>
                      <a:pt x="3" y="1"/>
                    </a:cubicBezTo>
                    <a:cubicBezTo>
                      <a:pt x="4" y="0"/>
                      <a:pt x="5" y="0"/>
                      <a:pt x="5" y="0"/>
                    </a:cubicBezTo>
                    <a:cubicBezTo>
                      <a:pt x="4" y="0"/>
                      <a:pt x="2"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4" name="chenying0907 136"/>
              <p:cNvSpPr/>
              <p:nvPr/>
            </p:nvSpPr>
            <p:spPr bwMode="auto">
              <a:xfrm>
                <a:off x="4491" y="1382"/>
                <a:ext cx="2" cy="4"/>
              </a:xfrm>
              <a:custGeom>
                <a:avLst/>
                <a:gdLst>
                  <a:gd name="T0" fmla="*/ 1 w 1"/>
                  <a:gd name="T1" fmla="*/ 1 h 2"/>
                  <a:gd name="T2" fmla="*/ 0 w 1"/>
                  <a:gd name="T3" fmla="*/ 1 h 2"/>
                  <a:gd name="T4" fmla="*/ 1 w 1"/>
                  <a:gd name="T5" fmla="*/ 1 h 2"/>
                </a:gdLst>
                <a:ahLst/>
                <a:cxnLst>
                  <a:cxn ang="0">
                    <a:pos x="T0" y="T1"/>
                  </a:cxn>
                  <a:cxn ang="0">
                    <a:pos x="T2" y="T3"/>
                  </a:cxn>
                  <a:cxn ang="0">
                    <a:pos x="T4" y="T5"/>
                  </a:cxn>
                </a:cxnLst>
                <a:rect l="0" t="0" r="r" b="b"/>
                <a:pathLst>
                  <a:path w="1" h="2">
                    <a:moveTo>
                      <a:pt x="1" y="1"/>
                    </a:moveTo>
                    <a:cubicBezTo>
                      <a:pt x="0" y="0"/>
                      <a:pt x="1" y="2"/>
                      <a:pt x="0" y="1"/>
                    </a:cubicBezTo>
                    <a:cubicBezTo>
                      <a:pt x="1" y="2"/>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5" name="chenying0907 137"/>
              <p:cNvSpPr/>
              <p:nvPr/>
            </p:nvSpPr>
            <p:spPr bwMode="auto">
              <a:xfrm>
                <a:off x="4368" y="1484"/>
                <a:ext cx="2" cy="0"/>
              </a:xfrm>
              <a:custGeom>
                <a:avLst/>
                <a:gdLst>
                  <a:gd name="T0" fmla="*/ 1 w 1"/>
                  <a:gd name="T1" fmla="*/ 1 w 1"/>
                  <a:gd name="T2" fmla="*/ 1 w 1"/>
                </a:gdLst>
                <a:ahLst/>
                <a:cxnLst>
                  <a:cxn ang="0">
                    <a:pos x="T0" y="0"/>
                  </a:cxn>
                  <a:cxn ang="0">
                    <a:pos x="T1" y="0"/>
                  </a:cxn>
                  <a:cxn ang="0">
                    <a:pos x="T2" y="0"/>
                  </a:cxn>
                </a:cxnLst>
                <a:rect l="0" t="0" r="r" b="b"/>
                <a:pathLst>
                  <a:path w="1">
                    <a:moveTo>
                      <a:pt x="1" y="0"/>
                    </a:moveTo>
                    <a:cubicBezTo>
                      <a:pt x="1" y="0"/>
                      <a:pt x="1" y="0"/>
                      <a:pt x="1"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6" name="chenying0907 138"/>
              <p:cNvSpPr/>
              <p:nvPr/>
            </p:nvSpPr>
            <p:spPr bwMode="auto">
              <a:xfrm>
                <a:off x="4504" y="1378"/>
                <a:ext cx="2" cy="2"/>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0" y="0"/>
                      <a:pt x="0" y="0"/>
                      <a:pt x="1" y="1"/>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7" name="chenying0907 139"/>
              <p:cNvSpPr/>
              <p:nvPr/>
            </p:nvSpPr>
            <p:spPr bwMode="auto">
              <a:xfrm>
                <a:off x="4506" y="1382"/>
                <a:ext cx="0" cy="2"/>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1"/>
                      <a:pt x="0" y="1"/>
                      <a:pt x="0" y="1"/>
                    </a:cubicBezTo>
                    <a:cubicBezTo>
                      <a:pt x="0" y="0"/>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8" name="chenying0907 140"/>
              <p:cNvSpPr/>
              <p:nvPr/>
            </p:nvSpPr>
            <p:spPr bwMode="auto">
              <a:xfrm>
                <a:off x="4368" y="149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9" name="chenying0907 141"/>
              <p:cNvSpPr/>
              <p:nvPr/>
            </p:nvSpPr>
            <p:spPr bwMode="auto">
              <a:xfrm>
                <a:off x="4364" y="1484"/>
                <a:ext cx="2" cy="4"/>
              </a:xfrm>
              <a:custGeom>
                <a:avLst/>
                <a:gdLst>
                  <a:gd name="T0" fmla="*/ 1 w 1"/>
                  <a:gd name="T1" fmla="*/ 1 h 2"/>
                  <a:gd name="T2" fmla="*/ 0 w 1"/>
                  <a:gd name="T3" fmla="*/ 0 h 2"/>
                  <a:gd name="T4" fmla="*/ 1 w 1"/>
                  <a:gd name="T5" fmla="*/ 1 h 2"/>
                </a:gdLst>
                <a:ahLst/>
                <a:cxnLst>
                  <a:cxn ang="0">
                    <a:pos x="T0" y="T1"/>
                  </a:cxn>
                  <a:cxn ang="0">
                    <a:pos x="T2" y="T3"/>
                  </a:cxn>
                  <a:cxn ang="0">
                    <a:pos x="T4" y="T5"/>
                  </a:cxn>
                </a:cxnLst>
                <a:rect l="0" t="0" r="r" b="b"/>
                <a:pathLst>
                  <a:path w="1" h="2">
                    <a:moveTo>
                      <a:pt x="1" y="1"/>
                    </a:moveTo>
                    <a:cubicBezTo>
                      <a:pt x="1" y="1"/>
                      <a:pt x="0" y="0"/>
                      <a:pt x="0" y="0"/>
                    </a:cubicBezTo>
                    <a:cubicBezTo>
                      <a:pt x="0" y="0"/>
                      <a:pt x="1" y="2"/>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0" name="chenying0907 142"/>
              <p:cNvSpPr/>
              <p:nvPr/>
            </p:nvSpPr>
            <p:spPr bwMode="auto">
              <a:xfrm>
                <a:off x="4368" y="1492"/>
                <a:ext cx="2" cy="2"/>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0" y="1"/>
                      <a:pt x="0" y="1"/>
                      <a:pt x="1" y="1"/>
                    </a:cubicBezTo>
                    <a:cubicBezTo>
                      <a:pt x="1" y="1"/>
                      <a:pt x="1"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1" name="chenying0907 143"/>
              <p:cNvSpPr/>
              <p:nvPr/>
            </p:nvSpPr>
            <p:spPr bwMode="auto">
              <a:xfrm>
                <a:off x="4487" y="1388"/>
                <a:ext cx="2" cy="2"/>
              </a:xfrm>
              <a:custGeom>
                <a:avLst/>
                <a:gdLst>
                  <a:gd name="T0" fmla="*/ 1 w 1"/>
                  <a:gd name="T1" fmla="*/ 1 h 1"/>
                  <a:gd name="T2" fmla="*/ 0 w 1"/>
                  <a:gd name="T3" fmla="*/ 0 h 1"/>
                  <a:gd name="T4" fmla="*/ 0 w 1"/>
                  <a:gd name="T5" fmla="*/ 1 h 1"/>
                  <a:gd name="T6" fmla="*/ 1 w 1"/>
                  <a:gd name="T7" fmla="*/ 1 h 1"/>
                </a:gdLst>
                <a:ahLst/>
                <a:cxnLst>
                  <a:cxn ang="0">
                    <a:pos x="T0" y="T1"/>
                  </a:cxn>
                  <a:cxn ang="0">
                    <a:pos x="T2" y="T3"/>
                  </a:cxn>
                  <a:cxn ang="0">
                    <a:pos x="T4" y="T5"/>
                  </a:cxn>
                  <a:cxn ang="0">
                    <a:pos x="T6" y="T7"/>
                  </a:cxn>
                </a:cxnLst>
                <a:rect l="0" t="0" r="r" b="b"/>
                <a:pathLst>
                  <a:path w="1" h="1">
                    <a:moveTo>
                      <a:pt x="1" y="1"/>
                    </a:moveTo>
                    <a:cubicBezTo>
                      <a:pt x="0" y="0"/>
                      <a:pt x="0" y="0"/>
                      <a:pt x="0" y="0"/>
                    </a:cubicBezTo>
                    <a:cubicBezTo>
                      <a:pt x="0" y="0"/>
                      <a:pt x="0" y="1"/>
                      <a:pt x="0" y="1"/>
                    </a:cubicBezTo>
                    <a:cubicBezTo>
                      <a:pt x="0"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2" name="chenying0907 144"/>
              <p:cNvSpPr/>
              <p:nvPr/>
            </p:nvSpPr>
            <p:spPr bwMode="auto">
              <a:xfrm>
                <a:off x="4514" y="1382"/>
                <a:ext cx="2" cy="4"/>
              </a:xfrm>
              <a:custGeom>
                <a:avLst/>
                <a:gdLst>
                  <a:gd name="T0" fmla="*/ 0 w 1"/>
                  <a:gd name="T1" fmla="*/ 2 h 2"/>
                  <a:gd name="T2" fmla="*/ 1 w 1"/>
                  <a:gd name="T3" fmla="*/ 0 h 2"/>
                  <a:gd name="T4" fmla="*/ 0 w 1"/>
                  <a:gd name="T5" fmla="*/ 2 h 2"/>
                </a:gdLst>
                <a:ahLst/>
                <a:cxnLst>
                  <a:cxn ang="0">
                    <a:pos x="T0" y="T1"/>
                  </a:cxn>
                  <a:cxn ang="0">
                    <a:pos x="T2" y="T3"/>
                  </a:cxn>
                  <a:cxn ang="0">
                    <a:pos x="T4" y="T5"/>
                  </a:cxn>
                </a:cxnLst>
                <a:rect l="0" t="0" r="r" b="b"/>
                <a:pathLst>
                  <a:path w="1" h="2">
                    <a:moveTo>
                      <a:pt x="0" y="2"/>
                    </a:moveTo>
                    <a:cubicBezTo>
                      <a:pt x="1" y="0"/>
                      <a:pt x="1" y="0"/>
                      <a:pt x="1" y="0"/>
                    </a:cubicBezTo>
                    <a:cubicBezTo>
                      <a:pt x="0"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3" name="chenying0907 145"/>
              <p:cNvSpPr/>
              <p:nvPr/>
            </p:nvSpPr>
            <p:spPr bwMode="auto">
              <a:xfrm>
                <a:off x="4548" y="1397"/>
                <a:ext cx="2" cy="6"/>
              </a:xfrm>
              <a:custGeom>
                <a:avLst/>
                <a:gdLst>
                  <a:gd name="T0" fmla="*/ 0 w 1"/>
                  <a:gd name="T1" fmla="*/ 0 h 3"/>
                  <a:gd name="T2" fmla="*/ 1 w 1"/>
                  <a:gd name="T3" fmla="*/ 3 h 3"/>
                  <a:gd name="T4" fmla="*/ 0 w 1"/>
                  <a:gd name="T5" fmla="*/ 0 h 3"/>
                </a:gdLst>
                <a:ahLst/>
                <a:cxnLst>
                  <a:cxn ang="0">
                    <a:pos x="T0" y="T1"/>
                  </a:cxn>
                  <a:cxn ang="0">
                    <a:pos x="T2" y="T3"/>
                  </a:cxn>
                  <a:cxn ang="0">
                    <a:pos x="T4" y="T5"/>
                  </a:cxn>
                </a:cxnLst>
                <a:rect l="0" t="0" r="r" b="b"/>
                <a:pathLst>
                  <a:path w="1" h="3">
                    <a:moveTo>
                      <a:pt x="0" y="0"/>
                    </a:moveTo>
                    <a:cubicBezTo>
                      <a:pt x="0" y="1"/>
                      <a:pt x="1" y="2"/>
                      <a:pt x="1" y="3"/>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4" name="chenying0907 146"/>
              <p:cNvSpPr/>
              <p:nvPr/>
            </p:nvSpPr>
            <p:spPr bwMode="auto">
              <a:xfrm>
                <a:off x="4550" y="1399"/>
                <a:ext cx="3" cy="4"/>
              </a:xfrm>
              <a:custGeom>
                <a:avLst/>
                <a:gdLst>
                  <a:gd name="T0" fmla="*/ 1 w 1"/>
                  <a:gd name="T1" fmla="*/ 2 h 2"/>
                  <a:gd name="T2" fmla="*/ 1 w 1"/>
                  <a:gd name="T3" fmla="*/ 1 h 2"/>
                  <a:gd name="T4" fmla="*/ 1 w 1"/>
                  <a:gd name="T5" fmla="*/ 2 h 2"/>
                </a:gdLst>
                <a:ahLst/>
                <a:cxnLst>
                  <a:cxn ang="0">
                    <a:pos x="T0" y="T1"/>
                  </a:cxn>
                  <a:cxn ang="0">
                    <a:pos x="T2" y="T3"/>
                  </a:cxn>
                  <a:cxn ang="0">
                    <a:pos x="T4" y="T5"/>
                  </a:cxn>
                </a:cxnLst>
                <a:rect l="0" t="0" r="r" b="b"/>
                <a:pathLst>
                  <a:path w="1" h="2">
                    <a:moveTo>
                      <a:pt x="1" y="2"/>
                    </a:moveTo>
                    <a:cubicBezTo>
                      <a:pt x="1" y="2"/>
                      <a:pt x="1" y="2"/>
                      <a:pt x="1" y="1"/>
                    </a:cubicBezTo>
                    <a:cubicBezTo>
                      <a:pt x="0" y="0"/>
                      <a:pt x="1"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5" name="chenying0907 147"/>
              <p:cNvSpPr/>
              <p:nvPr/>
            </p:nvSpPr>
            <p:spPr bwMode="auto">
              <a:xfrm>
                <a:off x="4521" y="1382"/>
                <a:ext cx="0" cy="4"/>
              </a:xfrm>
              <a:custGeom>
                <a:avLst/>
                <a:gdLst>
                  <a:gd name="T0" fmla="*/ 2 h 2"/>
                  <a:gd name="T1" fmla="*/ 1 h 2"/>
                  <a:gd name="T2" fmla="*/ 1 h 2"/>
                  <a:gd name="T3" fmla="*/ 2 h 2"/>
                </a:gdLst>
                <a:ahLst/>
                <a:cxnLst>
                  <a:cxn ang="0">
                    <a:pos x="0" y="T0"/>
                  </a:cxn>
                  <a:cxn ang="0">
                    <a:pos x="0" y="T1"/>
                  </a:cxn>
                  <a:cxn ang="0">
                    <a:pos x="0" y="T2"/>
                  </a:cxn>
                  <a:cxn ang="0">
                    <a:pos x="0" y="T3"/>
                  </a:cxn>
                </a:cxnLst>
                <a:rect l="0" t="0" r="r" b="b"/>
                <a:pathLst>
                  <a:path h="2">
                    <a:moveTo>
                      <a:pt x="0" y="2"/>
                    </a:moveTo>
                    <a:cubicBezTo>
                      <a:pt x="0" y="1"/>
                      <a:pt x="0" y="1"/>
                      <a:pt x="0" y="1"/>
                    </a:cubicBezTo>
                    <a:cubicBezTo>
                      <a:pt x="0" y="0"/>
                      <a:pt x="0" y="1"/>
                      <a:pt x="0" y="1"/>
                    </a:cubicBezTo>
                    <a:cubicBezTo>
                      <a:pt x="0" y="1"/>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6" name="chenying0907 148"/>
              <p:cNvSpPr/>
              <p:nvPr/>
            </p:nvSpPr>
            <p:spPr bwMode="auto">
              <a:xfrm>
                <a:off x="4516" y="1378"/>
                <a:ext cx="5" cy="8"/>
              </a:xfrm>
              <a:custGeom>
                <a:avLst/>
                <a:gdLst>
                  <a:gd name="T0" fmla="*/ 2 w 2"/>
                  <a:gd name="T1" fmla="*/ 4 h 4"/>
                  <a:gd name="T2" fmla="*/ 1 w 2"/>
                  <a:gd name="T3" fmla="*/ 2 h 4"/>
                  <a:gd name="T4" fmla="*/ 0 w 2"/>
                  <a:gd name="T5" fmla="*/ 2 h 4"/>
                  <a:gd name="T6" fmla="*/ 0 w 2"/>
                  <a:gd name="T7" fmla="*/ 0 h 4"/>
                  <a:gd name="T8" fmla="*/ 2 w 2"/>
                  <a:gd name="T9" fmla="*/ 4 h 4"/>
                  <a:gd name="T10" fmla="*/ 2 w 2"/>
                  <a:gd name="T11" fmla="*/ 4 h 4"/>
                </a:gdLst>
                <a:ahLst/>
                <a:cxnLst>
                  <a:cxn ang="0">
                    <a:pos x="T0" y="T1"/>
                  </a:cxn>
                  <a:cxn ang="0">
                    <a:pos x="T2" y="T3"/>
                  </a:cxn>
                  <a:cxn ang="0">
                    <a:pos x="T4" y="T5"/>
                  </a:cxn>
                  <a:cxn ang="0">
                    <a:pos x="T6" y="T7"/>
                  </a:cxn>
                  <a:cxn ang="0">
                    <a:pos x="T8" y="T9"/>
                  </a:cxn>
                  <a:cxn ang="0">
                    <a:pos x="T10" y="T11"/>
                  </a:cxn>
                </a:cxnLst>
                <a:rect l="0" t="0" r="r" b="b"/>
                <a:pathLst>
                  <a:path w="2" h="4">
                    <a:moveTo>
                      <a:pt x="2" y="4"/>
                    </a:moveTo>
                    <a:cubicBezTo>
                      <a:pt x="2" y="3"/>
                      <a:pt x="1" y="3"/>
                      <a:pt x="1" y="2"/>
                    </a:cubicBezTo>
                    <a:cubicBezTo>
                      <a:pt x="1" y="2"/>
                      <a:pt x="0" y="1"/>
                      <a:pt x="0" y="2"/>
                    </a:cubicBezTo>
                    <a:cubicBezTo>
                      <a:pt x="0" y="1"/>
                      <a:pt x="0" y="0"/>
                      <a:pt x="0" y="0"/>
                    </a:cubicBezTo>
                    <a:cubicBezTo>
                      <a:pt x="0" y="1"/>
                      <a:pt x="1" y="3"/>
                      <a:pt x="2" y="4"/>
                    </a:cubicBezTo>
                    <a:cubicBezTo>
                      <a:pt x="2" y="4"/>
                      <a:pt x="2" y="4"/>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7" name="chenying0907 149"/>
              <p:cNvSpPr/>
              <p:nvPr/>
            </p:nvSpPr>
            <p:spPr bwMode="auto">
              <a:xfrm>
                <a:off x="4519" y="1380"/>
                <a:ext cx="2" cy="2"/>
              </a:xfrm>
              <a:custGeom>
                <a:avLst/>
                <a:gdLst>
                  <a:gd name="T0" fmla="*/ 0 w 1"/>
                  <a:gd name="T1" fmla="*/ 0 h 1"/>
                  <a:gd name="T2" fmla="*/ 0 w 1"/>
                  <a:gd name="T3" fmla="*/ 1 h 1"/>
                  <a:gd name="T4" fmla="*/ 0 w 1"/>
                  <a:gd name="T5" fmla="*/ 0 h 1"/>
                </a:gdLst>
                <a:ahLst/>
                <a:cxnLst>
                  <a:cxn ang="0">
                    <a:pos x="T0" y="T1"/>
                  </a:cxn>
                  <a:cxn ang="0">
                    <a:pos x="T2" y="T3"/>
                  </a:cxn>
                  <a:cxn ang="0">
                    <a:pos x="T4" y="T5"/>
                  </a:cxn>
                </a:cxnLst>
                <a:rect l="0" t="0" r="r" b="b"/>
                <a:pathLst>
                  <a:path w="1" h="1">
                    <a:moveTo>
                      <a:pt x="0" y="0"/>
                    </a:moveTo>
                    <a:cubicBezTo>
                      <a:pt x="0" y="1"/>
                      <a:pt x="0" y="1"/>
                      <a:pt x="0" y="1"/>
                    </a:cubicBezTo>
                    <a:cubicBezTo>
                      <a:pt x="0" y="1"/>
                      <a:pt x="1"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8" name="chenying0907 150"/>
              <p:cNvSpPr/>
              <p:nvPr/>
            </p:nvSpPr>
            <p:spPr bwMode="auto">
              <a:xfrm>
                <a:off x="3876" y="135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9" name="chenying0907 151"/>
              <p:cNvSpPr/>
              <p:nvPr/>
            </p:nvSpPr>
            <p:spPr bwMode="auto">
              <a:xfrm>
                <a:off x="4465" y="1920"/>
                <a:ext cx="5" cy="0"/>
              </a:xfrm>
              <a:custGeom>
                <a:avLst/>
                <a:gdLst>
                  <a:gd name="T0" fmla="*/ 1 w 2"/>
                  <a:gd name="T1" fmla="*/ 1 w 2"/>
                  <a:gd name="T2" fmla="*/ 1 w 2"/>
                </a:gdLst>
                <a:ahLst/>
                <a:cxnLst>
                  <a:cxn ang="0">
                    <a:pos x="T0" y="0"/>
                  </a:cxn>
                  <a:cxn ang="0">
                    <a:pos x="T1" y="0"/>
                  </a:cxn>
                  <a:cxn ang="0">
                    <a:pos x="T2" y="0"/>
                  </a:cxn>
                </a:cxnLst>
                <a:rect l="0" t="0" r="r" b="b"/>
                <a:pathLst>
                  <a:path w="2">
                    <a:moveTo>
                      <a:pt x="1" y="0"/>
                    </a:moveTo>
                    <a:cubicBezTo>
                      <a:pt x="0" y="0"/>
                      <a:pt x="0" y="0"/>
                      <a:pt x="1" y="0"/>
                    </a:cubicBezTo>
                    <a:cubicBezTo>
                      <a:pt x="2"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0" name="chenying0907 152"/>
              <p:cNvSpPr/>
              <p:nvPr/>
            </p:nvSpPr>
            <p:spPr bwMode="auto">
              <a:xfrm>
                <a:off x="4468" y="1918"/>
                <a:ext cx="6" cy="5"/>
              </a:xfrm>
              <a:custGeom>
                <a:avLst/>
                <a:gdLst>
                  <a:gd name="T0" fmla="*/ 0 w 3"/>
                  <a:gd name="T1" fmla="*/ 0 h 2"/>
                  <a:gd name="T2" fmla="*/ 3 w 3"/>
                  <a:gd name="T3" fmla="*/ 2 h 2"/>
                  <a:gd name="T4" fmla="*/ 0 w 3"/>
                  <a:gd name="T5" fmla="*/ 0 h 2"/>
                </a:gdLst>
                <a:ahLst/>
                <a:cxnLst>
                  <a:cxn ang="0">
                    <a:pos x="T0" y="T1"/>
                  </a:cxn>
                  <a:cxn ang="0">
                    <a:pos x="T2" y="T3"/>
                  </a:cxn>
                  <a:cxn ang="0">
                    <a:pos x="T4" y="T5"/>
                  </a:cxn>
                </a:cxnLst>
                <a:rect l="0" t="0" r="r" b="b"/>
                <a:pathLst>
                  <a:path w="3" h="2">
                    <a:moveTo>
                      <a:pt x="0" y="0"/>
                    </a:moveTo>
                    <a:cubicBezTo>
                      <a:pt x="3" y="2"/>
                      <a:pt x="3" y="2"/>
                      <a:pt x="3" y="2"/>
                    </a:cubicBezTo>
                    <a:cubicBezTo>
                      <a:pt x="2" y="1"/>
                      <a:pt x="1"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1" name="chenying0907 153"/>
              <p:cNvSpPr/>
              <p:nvPr/>
            </p:nvSpPr>
            <p:spPr bwMode="auto">
              <a:xfrm>
                <a:off x="3912" y="1286"/>
                <a:ext cx="4" cy="2"/>
              </a:xfrm>
              <a:custGeom>
                <a:avLst/>
                <a:gdLst>
                  <a:gd name="T0" fmla="*/ 2 w 2"/>
                  <a:gd name="T1" fmla="*/ 0 h 1"/>
                  <a:gd name="T2" fmla="*/ 1 w 2"/>
                  <a:gd name="T3" fmla="*/ 1 h 1"/>
                  <a:gd name="T4" fmla="*/ 2 w 2"/>
                  <a:gd name="T5" fmla="*/ 0 h 1"/>
                </a:gdLst>
                <a:ahLst/>
                <a:cxnLst>
                  <a:cxn ang="0">
                    <a:pos x="T0" y="T1"/>
                  </a:cxn>
                  <a:cxn ang="0">
                    <a:pos x="T2" y="T3"/>
                  </a:cxn>
                  <a:cxn ang="0">
                    <a:pos x="T4" y="T5"/>
                  </a:cxn>
                </a:cxnLst>
                <a:rect l="0" t="0" r="r" b="b"/>
                <a:pathLst>
                  <a:path w="2" h="1">
                    <a:moveTo>
                      <a:pt x="2" y="0"/>
                    </a:moveTo>
                    <a:cubicBezTo>
                      <a:pt x="2" y="1"/>
                      <a:pt x="0" y="1"/>
                      <a:pt x="1" y="1"/>
                    </a:cubicBezTo>
                    <a:cubicBezTo>
                      <a:pt x="1" y="0"/>
                      <a:pt x="2" y="1"/>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2" name="chenying0907 154"/>
              <p:cNvSpPr/>
              <p:nvPr/>
            </p:nvSpPr>
            <p:spPr bwMode="auto">
              <a:xfrm>
                <a:off x="3876" y="132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3" name="Rectangle 155"/>
              <p:cNvSpPr>
                <a:spLocks noChangeArrowheads="1"/>
              </p:cNvSpPr>
              <p:nvPr/>
            </p:nvSpPr>
            <p:spPr bwMode="auto">
              <a:xfrm>
                <a:off x="4402" y="1454"/>
                <a:ext cx="1" cy="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454" name="chenying0907 156"/>
              <p:cNvSpPr/>
              <p:nvPr/>
            </p:nvSpPr>
            <p:spPr bwMode="auto">
              <a:xfrm>
                <a:off x="4546" y="1401"/>
                <a:ext cx="0" cy="2"/>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1"/>
                      <a:pt x="0" y="1"/>
                      <a:pt x="0" y="1"/>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5" name="chenying0907 157"/>
              <p:cNvSpPr/>
              <p:nvPr/>
            </p:nvSpPr>
            <p:spPr bwMode="auto">
              <a:xfrm>
                <a:off x="3914" y="1291"/>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6" name="chenying0907 158"/>
              <p:cNvSpPr/>
              <p:nvPr/>
            </p:nvSpPr>
            <p:spPr bwMode="auto">
              <a:xfrm>
                <a:off x="4423" y="148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7" name="chenying0907 159"/>
              <p:cNvSpPr/>
              <p:nvPr/>
            </p:nvSpPr>
            <p:spPr bwMode="auto">
              <a:xfrm>
                <a:off x="4465" y="1456"/>
                <a:ext cx="3"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0" y="0"/>
                      <a:pt x="0" y="0"/>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8" name="chenying0907 160"/>
              <p:cNvSpPr/>
              <p:nvPr/>
            </p:nvSpPr>
            <p:spPr bwMode="auto">
              <a:xfrm>
                <a:off x="4355" y="1509"/>
                <a:ext cx="4" cy="4"/>
              </a:xfrm>
              <a:custGeom>
                <a:avLst/>
                <a:gdLst>
                  <a:gd name="T0" fmla="*/ 0 w 4"/>
                  <a:gd name="T1" fmla="*/ 0 h 4"/>
                  <a:gd name="T2" fmla="*/ 0 w 4"/>
                  <a:gd name="T3" fmla="*/ 2 h 4"/>
                  <a:gd name="T4" fmla="*/ 4 w 4"/>
                  <a:gd name="T5" fmla="*/ 4 h 4"/>
                  <a:gd name="T6" fmla="*/ 0 w 4"/>
                  <a:gd name="T7" fmla="*/ 0 h 4"/>
                </a:gdLst>
                <a:ahLst/>
                <a:cxnLst>
                  <a:cxn ang="0">
                    <a:pos x="T0" y="T1"/>
                  </a:cxn>
                  <a:cxn ang="0">
                    <a:pos x="T2" y="T3"/>
                  </a:cxn>
                  <a:cxn ang="0">
                    <a:pos x="T4" y="T5"/>
                  </a:cxn>
                  <a:cxn ang="0">
                    <a:pos x="T6" y="T7"/>
                  </a:cxn>
                </a:cxnLst>
                <a:rect l="0" t="0" r="r" b="b"/>
                <a:pathLst>
                  <a:path w="4" h="4">
                    <a:moveTo>
                      <a:pt x="0" y="0"/>
                    </a:moveTo>
                    <a:lnTo>
                      <a:pt x="0" y="2"/>
                    </a:lnTo>
                    <a:lnTo>
                      <a:pt x="4" y="4"/>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9" name="chenying0907 161"/>
              <p:cNvSpPr/>
              <p:nvPr/>
            </p:nvSpPr>
            <p:spPr bwMode="auto">
              <a:xfrm>
                <a:off x="4383" y="147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0" name="chenying0907 162"/>
              <p:cNvSpPr/>
              <p:nvPr/>
            </p:nvSpPr>
            <p:spPr bwMode="auto">
              <a:xfrm>
                <a:off x="4287" y="1378"/>
                <a:ext cx="261" cy="237"/>
              </a:xfrm>
              <a:custGeom>
                <a:avLst/>
                <a:gdLst>
                  <a:gd name="T0" fmla="*/ 27 w 123"/>
                  <a:gd name="T1" fmla="*/ 92 h 112"/>
                  <a:gd name="T2" fmla="*/ 33 w 123"/>
                  <a:gd name="T3" fmla="*/ 85 h 112"/>
                  <a:gd name="T4" fmla="*/ 52 w 123"/>
                  <a:gd name="T5" fmla="*/ 57 h 112"/>
                  <a:gd name="T6" fmla="*/ 61 w 123"/>
                  <a:gd name="T7" fmla="*/ 52 h 112"/>
                  <a:gd name="T8" fmla="*/ 69 w 123"/>
                  <a:gd name="T9" fmla="*/ 49 h 112"/>
                  <a:gd name="T10" fmla="*/ 81 w 123"/>
                  <a:gd name="T11" fmla="*/ 39 h 112"/>
                  <a:gd name="T12" fmla="*/ 89 w 123"/>
                  <a:gd name="T13" fmla="*/ 34 h 112"/>
                  <a:gd name="T14" fmla="*/ 100 w 123"/>
                  <a:gd name="T15" fmla="*/ 25 h 112"/>
                  <a:gd name="T16" fmla="*/ 105 w 123"/>
                  <a:gd name="T17" fmla="*/ 17 h 112"/>
                  <a:gd name="T18" fmla="*/ 115 w 123"/>
                  <a:gd name="T19" fmla="*/ 15 h 112"/>
                  <a:gd name="T20" fmla="*/ 119 w 123"/>
                  <a:gd name="T21" fmla="*/ 14 h 112"/>
                  <a:gd name="T22" fmla="*/ 121 w 123"/>
                  <a:gd name="T23" fmla="*/ 8 h 112"/>
                  <a:gd name="T24" fmla="*/ 122 w 123"/>
                  <a:gd name="T25" fmla="*/ 7 h 112"/>
                  <a:gd name="T26" fmla="*/ 118 w 123"/>
                  <a:gd name="T27" fmla="*/ 7 h 112"/>
                  <a:gd name="T28" fmla="*/ 113 w 123"/>
                  <a:gd name="T29" fmla="*/ 5 h 112"/>
                  <a:gd name="T30" fmla="*/ 107 w 123"/>
                  <a:gd name="T31" fmla="*/ 4 h 112"/>
                  <a:gd name="T32" fmla="*/ 106 w 123"/>
                  <a:gd name="T33" fmla="*/ 3 h 112"/>
                  <a:gd name="T34" fmla="*/ 102 w 123"/>
                  <a:gd name="T35" fmla="*/ 4 h 112"/>
                  <a:gd name="T36" fmla="*/ 101 w 123"/>
                  <a:gd name="T37" fmla="*/ 4 h 112"/>
                  <a:gd name="T38" fmla="*/ 99 w 123"/>
                  <a:gd name="T39" fmla="*/ 2 h 112"/>
                  <a:gd name="T40" fmla="*/ 98 w 123"/>
                  <a:gd name="T41" fmla="*/ 9 h 112"/>
                  <a:gd name="T42" fmla="*/ 96 w 123"/>
                  <a:gd name="T43" fmla="*/ 8 h 112"/>
                  <a:gd name="T44" fmla="*/ 93 w 123"/>
                  <a:gd name="T45" fmla="*/ 7 h 112"/>
                  <a:gd name="T46" fmla="*/ 91 w 123"/>
                  <a:gd name="T47" fmla="*/ 7 h 112"/>
                  <a:gd name="T48" fmla="*/ 89 w 123"/>
                  <a:gd name="T49" fmla="*/ 10 h 112"/>
                  <a:gd name="T50" fmla="*/ 87 w 123"/>
                  <a:gd name="T51" fmla="*/ 10 h 112"/>
                  <a:gd name="T52" fmla="*/ 89 w 123"/>
                  <a:gd name="T53" fmla="*/ 18 h 112"/>
                  <a:gd name="T54" fmla="*/ 85 w 123"/>
                  <a:gd name="T55" fmla="*/ 12 h 112"/>
                  <a:gd name="T56" fmla="*/ 78 w 123"/>
                  <a:gd name="T57" fmla="*/ 16 h 112"/>
                  <a:gd name="T58" fmla="*/ 75 w 123"/>
                  <a:gd name="T59" fmla="*/ 18 h 112"/>
                  <a:gd name="T60" fmla="*/ 75 w 123"/>
                  <a:gd name="T61" fmla="*/ 24 h 112"/>
                  <a:gd name="T62" fmla="*/ 67 w 123"/>
                  <a:gd name="T63" fmla="*/ 25 h 112"/>
                  <a:gd name="T64" fmla="*/ 65 w 123"/>
                  <a:gd name="T65" fmla="*/ 29 h 112"/>
                  <a:gd name="T66" fmla="*/ 64 w 123"/>
                  <a:gd name="T67" fmla="*/ 29 h 112"/>
                  <a:gd name="T68" fmla="*/ 64 w 123"/>
                  <a:gd name="T69" fmla="*/ 32 h 112"/>
                  <a:gd name="T70" fmla="*/ 60 w 123"/>
                  <a:gd name="T71" fmla="*/ 30 h 112"/>
                  <a:gd name="T72" fmla="*/ 59 w 123"/>
                  <a:gd name="T73" fmla="*/ 34 h 112"/>
                  <a:gd name="T74" fmla="*/ 55 w 123"/>
                  <a:gd name="T75" fmla="*/ 39 h 112"/>
                  <a:gd name="T76" fmla="*/ 50 w 123"/>
                  <a:gd name="T77" fmla="*/ 39 h 112"/>
                  <a:gd name="T78" fmla="*/ 47 w 123"/>
                  <a:gd name="T79" fmla="*/ 43 h 112"/>
                  <a:gd name="T80" fmla="*/ 45 w 123"/>
                  <a:gd name="T81" fmla="*/ 45 h 112"/>
                  <a:gd name="T82" fmla="*/ 44 w 123"/>
                  <a:gd name="T83" fmla="*/ 45 h 112"/>
                  <a:gd name="T84" fmla="*/ 42 w 123"/>
                  <a:gd name="T85" fmla="*/ 48 h 112"/>
                  <a:gd name="T86" fmla="*/ 39 w 123"/>
                  <a:gd name="T87" fmla="*/ 54 h 112"/>
                  <a:gd name="T88" fmla="*/ 38 w 123"/>
                  <a:gd name="T89" fmla="*/ 56 h 112"/>
                  <a:gd name="T90" fmla="*/ 38 w 123"/>
                  <a:gd name="T91" fmla="*/ 63 h 112"/>
                  <a:gd name="T92" fmla="*/ 34 w 123"/>
                  <a:gd name="T93" fmla="*/ 65 h 112"/>
                  <a:gd name="T94" fmla="*/ 30 w 123"/>
                  <a:gd name="T95" fmla="*/ 69 h 112"/>
                  <a:gd name="T96" fmla="*/ 27 w 123"/>
                  <a:gd name="T97" fmla="*/ 71 h 112"/>
                  <a:gd name="T98" fmla="*/ 19 w 123"/>
                  <a:gd name="T99" fmla="*/ 78 h 112"/>
                  <a:gd name="T100" fmla="*/ 17 w 123"/>
                  <a:gd name="T101" fmla="*/ 80 h 112"/>
                  <a:gd name="T102" fmla="*/ 13 w 123"/>
                  <a:gd name="T103" fmla="*/ 88 h 112"/>
                  <a:gd name="T104" fmla="*/ 12 w 123"/>
                  <a:gd name="T105" fmla="*/ 95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3" h="112">
                    <a:moveTo>
                      <a:pt x="9" y="112"/>
                    </a:moveTo>
                    <a:cubicBezTo>
                      <a:pt x="9" y="108"/>
                      <a:pt x="13" y="106"/>
                      <a:pt x="17" y="105"/>
                    </a:cubicBezTo>
                    <a:cubicBezTo>
                      <a:pt x="17" y="104"/>
                      <a:pt x="17" y="102"/>
                      <a:pt x="18" y="102"/>
                    </a:cubicBezTo>
                    <a:cubicBezTo>
                      <a:pt x="20" y="98"/>
                      <a:pt x="27" y="98"/>
                      <a:pt x="28" y="93"/>
                    </a:cubicBezTo>
                    <a:cubicBezTo>
                      <a:pt x="27" y="93"/>
                      <a:pt x="27" y="92"/>
                      <a:pt x="26" y="91"/>
                    </a:cubicBezTo>
                    <a:cubicBezTo>
                      <a:pt x="27" y="92"/>
                      <a:pt x="27" y="92"/>
                      <a:pt x="27" y="92"/>
                    </a:cubicBezTo>
                    <a:cubicBezTo>
                      <a:pt x="26" y="91"/>
                      <a:pt x="26" y="91"/>
                      <a:pt x="26" y="91"/>
                    </a:cubicBezTo>
                    <a:cubicBezTo>
                      <a:pt x="26" y="90"/>
                      <a:pt x="28" y="92"/>
                      <a:pt x="28" y="92"/>
                    </a:cubicBezTo>
                    <a:cubicBezTo>
                      <a:pt x="29" y="91"/>
                      <a:pt x="29" y="89"/>
                      <a:pt x="31" y="88"/>
                    </a:cubicBezTo>
                    <a:cubicBezTo>
                      <a:pt x="29" y="86"/>
                      <a:pt x="31" y="87"/>
                      <a:pt x="29" y="85"/>
                    </a:cubicBezTo>
                    <a:cubicBezTo>
                      <a:pt x="30" y="86"/>
                      <a:pt x="30" y="86"/>
                      <a:pt x="30" y="86"/>
                    </a:cubicBezTo>
                    <a:cubicBezTo>
                      <a:pt x="30" y="84"/>
                      <a:pt x="30" y="84"/>
                      <a:pt x="33" y="85"/>
                    </a:cubicBezTo>
                    <a:cubicBezTo>
                      <a:pt x="38" y="83"/>
                      <a:pt x="40" y="79"/>
                      <a:pt x="43" y="76"/>
                    </a:cubicBezTo>
                    <a:cubicBezTo>
                      <a:pt x="46" y="72"/>
                      <a:pt x="48" y="68"/>
                      <a:pt x="52" y="64"/>
                    </a:cubicBezTo>
                    <a:cubicBezTo>
                      <a:pt x="50" y="61"/>
                      <a:pt x="52" y="61"/>
                      <a:pt x="50" y="59"/>
                    </a:cubicBezTo>
                    <a:cubicBezTo>
                      <a:pt x="51" y="59"/>
                      <a:pt x="51" y="59"/>
                      <a:pt x="51" y="59"/>
                    </a:cubicBezTo>
                    <a:cubicBezTo>
                      <a:pt x="51" y="58"/>
                      <a:pt x="52" y="59"/>
                      <a:pt x="54" y="59"/>
                    </a:cubicBezTo>
                    <a:cubicBezTo>
                      <a:pt x="53" y="58"/>
                      <a:pt x="54" y="59"/>
                      <a:pt x="52" y="57"/>
                    </a:cubicBezTo>
                    <a:cubicBezTo>
                      <a:pt x="51" y="56"/>
                      <a:pt x="55" y="59"/>
                      <a:pt x="54" y="58"/>
                    </a:cubicBezTo>
                    <a:cubicBezTo>
                      <a:pt x="55" y="59"/>
                      <a:pt x="53" y="57"/>
                      <a:pt x="54" y="58"/>
                    </a:cubicBezTo>
                    <a:cubicBezTo>
                      <a:pt x="53" y="55"/>
                      <a:pt x="55" y="59"/>
                      <a:pt x="57" y="59"/>
                    </a:cubicBezTo>
                    <a:cubicBezTo>
                      <a:pt x="58" y="57"/>
                      <a:pt x="58" y="54"/>
                      <a:pt x="61" y="54"/>
                    </a:cubicBezTo>
                    <a:cubicBezTo>
                      <a:pt x="61" y="54"/>
                      <a:pt x="60" y="52"/>
                      <a:pt x="60" y="52"/>
                    </a:cubicBezTo>
                    <a:cubicBezTo>
                      <a:pt x="62" y="55"/>
                      <a:pt x="60" y="51"/>
                      <a:pt x="61" y="52"/>
                    </a:cubicBezTo>
                    <a:cubicBezTo>
                      <a:pt x="62" y="53"/>
                      <a:pt x="62" y="53"/>
                      <a:pt x="62" y="53"/>
                    </a:cubicBezTo>
                    <a:cubicBezTo>
                      <a:pt x="63" y="54"/>
                      <a:pt x="63" y="51"/>
                      <a:pt x="64" y="52"/>
                    </a:cubicBezTo>
                    <a:cubicBezTo>
                      <a:pt x="64" y="50"/>
                      <a:pt x="67" y="52"/>
                      <a:pt x="66" y="50"/>
                    </a:cubicBezTo>
                    <a:cubicBezTo>
                      <a:pt x="67" y="52"/>
                      <a:pt x="67" y="51"/>
                      <a:pt x="68" y="51"/>
                    </a:cubicBezTo>
                    <a:cubicBezTo>
                      <a:pt x="66" y="48"/>
                      <a:pt x="70" y="51"/>
                      <a:pt x="69" y="49"/>
                    </a:cubicBezTo>
                    <a:cubicBezTo>
                      <a:pt x="69" y="49"/>
                      <a:pt x="69" y="49"/>
                      <a:pt x="69" y="49"/>
                    </a:cubicBezTo>
                    <a:cubicBezTo>
                      <a:pt x="71" y="48"/>
                      <a:pt x="73" y="47"/>
                      <a:pt x="74" y="44"/>
                    </a:cubicBezTo>
                    <a:cubicBezTo>
                      <a:pt x="75" y="43"/>
                      <a:pt x="78" y="45"/>
                      <a:pt x="79" y="42"/>
                    </a:cubicBezTo>
                    <a:cubicBezTo>
                      <a:pt x="78" y="41"/>
                      <a:pt x="78" y="41"/>
                      <a:pt x="78" y="41"/>
                    </a:cubicBezTo>
                    <a:cubicBezTo>
                      <a:pt x="78" y="41"/>
                      <a:pt x="79" y="42"/>
                      <a:pt x="79" y="42"/>
                    </a:cubicBezTo>
                    <a:cubicBezTo>
                      <a:pt x="79" y="40"/>
                      <a:pt x="81" y="41"/>
                      <a:pt x="81" y="41"/>
                    </a:cubicBezTo>
                    <a:cubicBezTo>
                      <a:pt x="81" y="40"/>
                      <a:pt x="81" y="40"/>
                      <a:pt x="81" y="39"/>
                    </a:cubicBezTo>
                    <a:cubicBezTo>
                      <a:pt x="83" y="41"/>
                      <a:pt x="82" y="37"/>
                      <a:pt x="84" y="38"/>
                    </a:cubicBezTo>
                    <a:cubicBezTo>
                      <a:pt x="82" y="36"/>
                      <a:pt x="84" y="37"/>
                      <a:pt x="84" y="36"/>
                    </a:cubicBezTo>
                    <a:cubicBezTo>
                      <a:pt x="84" y="36"/>
                      <a:pt x="84" y="36"/>
                      <a:pt x="85" y="37"/>
                    </a:cubicBezTo>
                    <a:cubicBezTo>
                      <a:pt x="85" y="36"/>
                      <a:pt x="85" y="36"/>
                      <a:pt x="87" y="36"/>
                    </a:cubicBezTo>
                    <a:cubicBezTo>
                      <a:pt x="87" y="36"/>
                      <a:pt x="86" y="34"/>
                      <a:pt x="87" y="34"/>
                    </a:cubicBezTo>
                    <a:cubicBezTo>
                      <a:pt x="88" y="36"/>
                      <a:pt x="88" y="34"/>
                      <a:pt x="89" y="34"/>
                    </a:cubicBezTo>
                    <a:cubicBezTo>
                      <a:pt x="87" y="32"/>
                      <a:pt x="87" y="31"/>
                      <a:pt x="88" y="31"/>
                    </a:cubicBezTo>
                    <a:cubicBezTo>
                      <a:pt x="89" y="34"/>
                      <a:pt x="89" y="34"/>
                      <a:pt x="89" y="34"/>
                    </a:cubicBezTo>
                    <a:cubicBezTo>
                      <a:pt x="90" y="31"/>
                      <a:pt x="93" y="33"/>
                      <a:pt x="93" y="29"/>
                    </a:cubicBezTo>
                    <a:cubicBezTo>
                      <a:pt x="94" y="30"/>
                      <a:pt x="94" y="30"/>
                      <a:pt x="94" y="30"/>
                    </a:cubicBezTo>
                    <a:cubicBezTo>
                      <a:pt x="95" y="28"/>
                      <a:pt x="98" y="29"/>
                      <a:pt x="98" y="25"/>
                    </a:cubicBezTo>
                    <a:cubicBezTo>
                      <a:pt x="99" y="25"/>
                      <a:pt x="100" y="26"/>
                      <a:pt x="100" y="25"/>
                    </a:cubicBezTo>
                    <a:cubicBezTo>
                      <a:pt x="100" y="24"/>
                      <a:pt x="101" y="24"/>
                      <a:pt x="100" y="22"/>
                    </a:cubicBezTo>
                    <a:cubicBezTo>
                      <a:pt x="100" y="21"/>
                      <a:pt x="101" y="22"/>
                      <a:pt x="101" y="23"/>
                    </a:cubicBezTo>
                    <a:cubicBezTo>
                      <a:pt x="102" y="23"/>
                      <a:pt x="104" y="25"/>
                      <a:pt x="103" y="22"/>
                    </a:cubicBezTo>
                    <a:cubicBezTo>
                      <a:pt x="104" y="23"/>
                      <a:pt x="104" y="23"/>
                      <a:pt x="104" y="23"/>
                    </a:cubicBezTo>
                    <a:cubicBezTo>
                      <a:pt x="104" y="22"/>
                      <a:pt x="104" y="20"/>
                      <a:pt x="106" y="21"/>
                    </a:cubicBezTo>
                    <a:cubicBezTo>
                      <a:pt x="105" y="19"/>
                      <a:pt x="106" y="19"/>
                      <a:pt x="105" y="17"/>
                    </a:cubicBezTo>
                    <a:cubicBezTo>
                      <a:pt x="105" y="17"/>
                      <a:pt x="106" y="19"/>
                      <a:pt x="106" y="18"/>
                    </a:cubicBezTo>
                    <a:cubicBezTo>
                      <a:pt x="106" y="20"/>
                      <a:pt x="106" y="20"/>
                      <a:pt x="106" y="20"/>
                    </a:cubicBezTo>
                    <a:cubicBezTo>
                      <a:pt x="108" y="20"/>
                      <a:pt x="109" y="18"/>
                      <a:pt x="110" y="16"/>
                    </a:cubicBezTo>
                    <a:cubicBezTo>
                      <a:pt x="112" y="19"/>
                      <a:pt x="112" y="16"/>
                      <a:pt x="113" y="17"/>
                    </a:cubicBezTo>
                    <a:cubicBezTo>
                      <a:pt x="113" y="15"/>
                      <a:pt x="115" y="17"/>
                      <a:pt x="114" y="14"/>
                    </a:cubicBezTo>
                    <a:cubicBezTo>
                      <a:pt x="115" y="15"/>
                      <a:pt x="115" y="15"/>
                      <a:pt x="115" y="15"/>
                    </a:cubicBezTo>
                    <a:cubicBezTo>
                      <a:pt x="115" y="15"/>
                      <a:pt x="116" y="15"/>
                      <a:pt x="117" y="15"/>
                    </a:cubicBezTo>
                    <a:cubicBezTo>
                      <a:pt x="118" y="16"/>
                      <a:pt x="118" y="14"/>
                      <a:pt x="118" y="13"/>
                    </a:cubicBezTo>
                    <a:cubicBezTo>
                      <a:pt x="118" y="14"/>
                      <a:pt x="118" y="14"/>
                      <a:pt x="118" y="14"/>
                    </a:cubicBezTo>
                    <a:cubicBezTo>
                      <a:pt x="118" y="13"/>
                      <a:pt x="118" y="11"/>
                      <a:pt x="118" y="9"/>
                    </a:cubicBezTo>
                    <a:cubicBezTo>
                      <a:pt x="119" y="10"/>
                      <a:pt x="118" y="9"/>
                      <a:pt x="119" y="10"/>
                    </a:cubicBezTo>
                    <a:cubicBezTo>
                      <a:pt x="119" y="11"/>
                      <a:pt x="119" y="13"/>
                      <a:pt x="119" y="14"/>
                    </a:cubicBezTo>
                    <a:cubicBezTo>
                      <a:pt x="120" y="15"/>
                      <a:pt x="119" y="11"/>
                      <a:pt x="120" y="13"/>
                    </a:cubicBezTo>
                    <a:cubicBezTo>
                      <a:pt x="121" y="14"/>
                      <a:pt x="121" y="13"/>
                      <a:pt x="121" y="11"/>
                    </a:cubicBezTo>
                    <a:cubicBezTo>
                      <a:pt x="121" y="12"/>
                      <a:pt x="121" y="12"/>
                      <a:pt x="121" y="13"/>
                    </a:cubicBezTo>
                    <a:cubicBezTo>
                      <a:pt x="122" y="13"/>
                      <a:pt x="122" y="13"/>
                      <a:pt x="122" y="12"/>
                    </a:cubicBezTo>
                    <a:cubicBezTo>
                      <a:pt x="122" y="12"/>
                      <a:pt x="122" y="12"/>
                      <a:pt x="122" y="12"/>
                    </a:cubicBezTo>
                    <a:cubicBezTo>
                      <a:pt x="122" y="10"/>
                      <a:pt x="122" y="10"/>
                      <a:pt x="121" y="8"/>
                    </a:cubicBezTo>
                    <a:cubicBezTo>
                      <a:pt x="121" y="9"/>
                      <a:pt x="121" y="9"/>
                      <a:pt x="121" y="9"/>
                    </a:cubicBezTo>
                    <a:cubicBezTo>
                      <a:pt x="121" y="7"/>
                      <a:pt x="121" y="7"/>
                      <a:pt x="122" y="8"/>
                    </a:cubicBezTo>
                    <a:cubicBezTo>
                      <a:pt x="122" y="10"/>
                      <a:pt x="122" y="11"/>
                      <a:pt x="122" y="11"/>
                    </a:cubicBezTo>
                    <a:cubicBezTo>
                      <a:pt x="123" y="7"/>
                      <a:pt x="123" y="7"/>
                      <a:pt x="123" y="7"/>
                    </a:cubicBezTo>
                    <a:cubicBezTo>
                      <a:pt x="123" y="9"/>
                      <a:pt x="122" y="8"/>
                      <a:pt x="122" y="6"/>
                    </a:cubicBezTo>
                    <a:cubicBezTo>
                      <a:pt x="122" y="7"/>
                      <a:pt x="122" y="7"/>
                      <a:pt x="122" y="7"/>
                    </a:cubicBezTo>
                    <a:cubicBezTo>
                      <a:pt x="122" y="6"/>
                      <a:pt x="122" y="6"/>
                      <a:pt x="122" y="6"/>
                    </a:cubicBezTo>
                    <a:cubicBezTo>
                      <a:pt x="121" y="7"/>
                      <a:pt x="120" y="5"/>
                      <a:pt x="120" y="7"/>
                    </a:cubicBezTo>
                    <a:cubicBezTo>
                      <a:pt x="120" y="8"/>
                      <a:pt x="120" y="8"/>
                      <a:pt x="120" y="8"/>
                    </a:cubicBezTo>
                    <a:cubicBezTo>
                      <a:pt x="120" y="8"/>
                      <a:pt x="120" y="11"/>
                      <a:pt x="119" y="9"/>
                    </a:cubicBezTo>
                    <a:cubicBezTo>
                      <a:pt x="119" y="7"/>
                      <a:pt x="119" y="7"/>
                      <a:pt x="119" y="7"/>
                    </a:cubicBezTo>
                    <a:cubicBezTo>
                      <a:pt x="119" y="7"/>
                      <a:pt x="119" y="8"/>
                      <a:pt x="118" y="7"/>
                    </a:cubicBezTo>
                    <a:cubicBezTo>
                      <a:pt x="118" y="5"/>
                      <a:pt x="118" y="5"/>
                      <a:pt x="118" y="5"/>
                    </a:cubicBezTo>
                    <a:cubicBezTo>
                      <a:pt x="119" y="8"/>
                      <a:pt x="117" y="6"/>
                      <a:pt x="117" y="7"/>
                    </a:cubicBezTo>
                    <a:cubicBezTo>
                      <a:pt x="117" y="6"/>
                      <a:pt x="117" y="6"/>
                      <a:pt x="117" y="6"/>
                    </a:cubicBezTo>
                    <a:cubicBezTo>
                      <a:pt x="116" y="6"/>
                      <a:pt x="117" y="8"/>
                      <a:pt x="117" y="8"/>
                    </a:cubicBezTo>
                    <a:cubicBezTo>
                      <a:pt x="117" y="8"/>
                      <a:pt x="116" y="5"/>
                      <a:pt x="115" y="4"/>
                    </a:cubicBezTo>
                    <a:cubicBezTo>
                      <a:pt x="115" y="5"/>
                      <a:pt x="114" y="7"/>
                      <a:pt x="113" y="5"/>
                    </a:cubicBezTo>
                    <a:cubicBezTo>
                      <a:pt x="112" y="6"/>
                      <a:pt x="112" y="7"/>
                      <a:pt x="112" y="8"/>
                    </a:cubicBezTo>
                    <a:cubicBezTo>
                      <a:pt x="111" y="8"/>
                      <a:pt x="111" y="6"/>
                      <a:pt x="111" y="7"/>
                    </a:cubicBezTo>
                    <a:cubicBezTo>
                      <a:pt x="111" y="6"/>
                      <a:pt x="110" y="5"/>
                      <a:pt x="110" y="4"/>
                    </a:cubicBezTo>
                    <a:cubicBezTo>
                      <a:pt x="110" y="5"/>
                      <a:pt x="109" y="4"/>
                      <a:pt x="110" y="7"/>
                    </a:cubicBezTo>
                    <a:cubicBezTo>
                      <a:pt x="109" y="6"/>
                      <a:pt x="108" y="6"/>
                      <a:pt x="107" y="7"/>
                    </a:cubicBezTo>
                    <a:cubicBezTo>
                      <a:pt x="108" y="7"/>
                      <a:pt x="107" y="5"/>
                      <a:pt x="107" y="4"/>
                    </a:cubicBezTo>
                    <a:cubicBezTo>
                      <a:pt x="107" y="6"/>
                      <a:pt x="106" y="7"/>
                      <a:pt x="106" y="7"/>
                    </a:cubicBezTo>
                    <a:cubicBezTo>
                      <a:pt x="106" y="9"/>
                      <a:pt x="106" y="9"/>
                      <a:pt x="107" y="10"/>
                    </a:cubicBezTo>
                    <a:cubicBezTo>
                      <a:pt x="107" y="10"/>
                      <a:pt x="107" y="11"/>
                      <a:pt x="107" y="11"/>
                    </a:cubicBezTo>
                    <a:cubicBezTo>
                      <a:pt x="106" y="9"/>
                      <a:pt x="105" y="7"/>
                      <a:pt x="104" y="7"/>
                    </a:cubicBezTo>
                    <a:cubicBezTo>
                      <a:pt x="104" y="4"/>
                      <a:pt x="106" y="7"/>
                      <a:pt x="104" y="4"/>
                    </a:cubicBezTo>
                    <a:cubicBezTo>
                      <a:pt x="104" y="2"/>
                      <a:pt x="105" y="2"/>
                      <a:pt x="106" y="3"/>
                    </a:cubicBezTo>
                    <a:cubicBezTo>
                      <a:pt x="105" y="1"/>
                      <a:pt x="105" y="3"/>
                      <a:pt x="104" y="1"/>
                    </a:cubicBezTo>
                    <a:cubicBezTo>
                      <a:pt x="104" y="1"/>
                      <a:pt x="104" y="2"/>
                      <a:pt x="103" y="3"/>
                    </a:cubicBezTo>
                    <a:cubicBezTo>
                      <a:pt x="104" y="4"/>
                      <a:pt x="104" y="4"/>
                      <a:pt x="104" y="5"/>
                    </a:cubicBezTo>
                    <a:cubicBezTo>
                      <a:pt x="105" y="8"/>
                      <a:pt x="103" y="4"/>
                      <a:pt x="103" y="4"/>
                    </a:cubicBezTo>
                    <a:cubicBezTo>
                      <a:pt x="103" y="3"/>
                      <a:pt x="103" y="3"/>
                      <a:pt x="103" y="3"/>
                    </a:cubicBezTo>
                    <a:cubicBezTo>
                      <a:pt x="102" y="2"/>
                      <a:pt x="102" y="4"/>
                      <a:pt x="102" y="4"/>
                    </a:cubicBezTo>
                    <a:cubicBezTo>
                      <a:pt x="100" y="1"/>
                      <a:pt x="102" y="3"/>
                      <a:pt x="102" y="1"/>
                    </a:cubicBezTo>
                    <a:cubicBezTo>
                      <a:pt x="101" y="0"/>
                      <a:pt x="101" y="0"/>
                      <a:pt x="101" y="0"/>
                    </a:cubicBezTo>
                    <a:cubicBezTo>
                      <a:pt x="100" y="0"/>
                      <a:pt x="101" y="2"/>
                      <a:pt x="100" y="2"/>
                    </a:cubicBezTo>
                    <a:cubicBezTo>
                      <a:pt x="100" y="1"/>
                      <a:pt x="100" y="1"/>
                      <a:pt x="100" y="1"/>
                    </a:cubicBezTo>
                    <a:cubicBezTo>
                      <a:pt x="100" y="1"/>
                      <a:pt x="100" y="1"/>
                      <a:pt x="100" y="1"/>
                    </a:cubicBezTo>
                    <a:cubicBezTo>
                      <a:pt x="100" y="3"/>
                      <a:pt x="101" y="4"/>
                      <a:pt x="101" y="4"/>
                    </a:cubicBezTo>
                    <a:cubicBezTo>
                      <a:pt x="102" y="7"/>
                      <a:pt x="101" y="4"/>
                      <a:pt x="101" y="5"/>
                    </a:cubicBezTo>
                    <a:cubicBezTo>
                      <a:pt x="101" y="7"/>
                      <a:pt x="101" y="5"/>
                      <a:pt x="102" y="7"/>
                    </a:cubicBezTo>
                    <a:cubicBezTo>
                      <a:pt x="102" y="8"/>
                      <a:pt x="102" y="8"/>
                      <a:pt x="102" y="9"/>
                    </a:cubicBezTo>
                    <a:cubicBezTo>
                      <a:pt x="101" y="9"/>
                      <a:pt x="101" y="7"/>
                      <a:pt x="100" y="6"/>
                    </a:cubicBezTo>
                    <a:cubicBezTo>
                      <a:pt x="100" y="6"/>
                      <a:pt x="100" y="5"/>
                      <a:pt x="101" y="6"/>
                    </a:cubicBezTo>
                    <a:cubicBezTo>
                      <a:pt x="101" y="4"/>
                      <a:pt x="99" y="3"/>
                      <a:pt x="99" y="2"/>
                    </a:cubicBezTo>
                    <a:cubicBezTo>
                      <a:pt x="98" y="1"/>
                      <a:pt x="99" y="4"/>
                      <a:pt x="99" y="4"/>
                    </a:cubicBezTo>
                    <a:cubicBezTo>
                      <a:pt x="99" y="3"/>
                      <a:pt x="99" y="5"/>
                      <a:pt x="100" y="6"/>
                    </a:cubicBezTo>
                    <a:cubicBezTo>
                      <a:pt x="101" y="11"/>
                      <a:pt x="98" y="3"/>
                      <a:pt x="97" y="4"/>
                    </a:cubicBezTo>
                    <a:cubicBezTo>
                      <a:pt x="99" y="7"/>
                      <a:pt x="98" y="8"/>
                      <a:pt x="100" y="11"/>
                    </a:cubicBezTo>
                    <a:cubicBezTo>
                      <a:pt x="100" y="12"/>
                      <a:pt x="100" y="13"/>
                      <a:pt x="100" y="12"/>
                    </a:cubicBezTo>
                    <a:cubicBezTo>
                      <a:pt x="99" y="10"/>
                      <a:pt x="99" y="11"/>
                      <a:pt x="98" y="9"/>
                    </a:cubicBezTo>
                    <a:cubicBezTo>
                      <a:pt x="98" y="9"/>
                      <a:pt x="98" y="9"/>
                      <a:pt x="98" y="9"/>
                    </a:cubicBezTo>
                    <a:cubicBezTo>
                      <a:pt x="98" y="7"/>
                      <a:pt x="98" y="7"/>
                      <a:pt x="98" y="7"/>
                    </a:cubicBezTo>
                    <a:cubicBezTo>
                      <a:pt x="97" y="5"/>
                      <a:pt x="95" y="4"/>
                      <a:pt x="95" y="4"/>
                    </a:cubicBezTo>
                    <a:cubicBezTo>
                      <a:pt x="95" y="5"/>
                      <a:pt x="96" y="5"/>
                      <a:pt x="96" y="6"/>
                    </a:cubicBezTo>
                    <a:cubicBezTo>
                      <a:pt x="95" y="5"/>
                      <a:pt x="95" y="4"/>
                      <a:pt x="94" y="4"/>
                    </a:cubicBezTo>
                    <a:cubicBezTo>
                      <a:pt x="95" y="5"/>
                      <a:pt x="96" y="7"/>
                      <a:pt x="96" y="8"/>
                    </a:cubicBezTo>
                    <a:cubicBezTo>
                      <a:pt x="95" y="8"/>
                      <a:pt x="94" y="6"/>
                      <a:pt x="94" y="6"/>
                    </a:cubicBezTo>
                    <a:cubicBezTo>
                      <a:pt x="94" y="4"/>
                      <a:pt x="94" y="4"/>
                      <a:pt x="94" y="4"/>
                    </a:cubicBezTo>
                    <a:cubicBezTo>
                      <a:pt x="94" y="6"/>
                      <a:pt x="93" y="3"/>
                      <a:pt x="93" y="4"/>
                    </a:cubicBezTo>
                    <a:cubicBezTo>
                      <a:pt x="93" y="5"/>
                      <a:pt x="94" y="7"/>
                      <a:pt x="94" y="8"/>
                    </a:cubicBezTo>
                    <a:cubicBezTo>
                      <a:pt x="94" y="9"/>
                      <a:pt x="94" y="8"/>
                      <a:pt x="94" y="8"/>
                    </a:cubicBezTo>
                    <a:cubicBezTo>
                      <a:pt x="93" y="7"/>
                      <a:pt x="93" y="7"/>
                      <a:pt x="93" y="7"/>
                    </a:cubicBezTo>
                    <a:cubicBezTo>
                      <a:pt x="93" y="7"/>
                      <a:pt x="92" y="4"/>
                      <a:pt x="92" y="5"/>
                    </a:cubicBezTo>
                    <a:cubicBezTo>
                      <a:pt x="92" y="6"/>
                      <a:pt x="92" y="6"/>
                      <a:pt x="92" y="6"/>
                    </a:cubicBezTo>
                    <a:cubicBezTo>
                      <a:pt x="92" y="6"/>
                      <a:pt x="92" y="6"/>
                      <a:pt x="91" y="5"/>
                    </a:cubicBezTo>
                    <a:cubicBezTo>
                      <a:pt x="92" y="6"/>
                      <a:pt x="91" y="6"/>
                      <a:pt x="92" y="6"/>
                    </a:cubicBezTo>
                    <a:cubicBezTo>
                      <a:pt x="91" y="5"/>
                      <a:pt x="91" y="5"/>
                      <a:pt x="91" y="5"/>
                    </a:cubicBezTo>
                    <a:cubicBezTo>
                      <a:pt x="91" y="6"/>
                      <a:pt x="92" y="9"/>
                      <a:pt x="91" y="7"/>
                    </a:cubicBezTo>
                    <a:cubicBezTo>
                      <a:pt x="92" y="9"/>
                      <a:pt x="91" y="7"/>
                      <a:pt x="92" y="8"/>
                    </a:cubicBezTo>
                    <a:cubicBezTo>
                      <a:pt x="93" y="9"/>
                      <a:pt x="92" y="9"/>
                      <a:pt x="92" y="10"/>
                    </a:cubicBezTo>
                    <a:cubicBezTo>
                      <a:pt x="91" y="7"/>
                      <a:pt x="91" y="10"/>
                      <a:pt x="91" y="10"/>
                    </a:cubicBezTo>
                    <a:cubicBezTo>
                      <a:pt x="91" y="9"/>
                      <a:pt x="90" y="9"/>
                      <a:pt x="90" y="8"/>
                    </a:cubicBezTo>
                    <a:cubicBezTo>
                      <a:pt x="91" y="10"/>
                      <a:pt x="91" y="10"/>
                      <a:pt x="91" y="10"/>
                    </a:cubicBezTo>
                    <a:cubicBezTo>
                      <a:pt x="89" y="7"/>
                      <a:pt x="90" y="11"/>
                      <a:pt x="89" y="10"/>
                    </a:cubicBezTo>
                    <a:cubicBezTo>
                      <a:pt x="89" y="9"/>
                      <a:pt x="88" y="8"/>
                      <a:pt x="88" y="7"/>
                    </a:cubicBezTo>
                    <a:cubicBezTo>
                      <a:pt x="90" y="10"/>
                      <a:pt x="89" y="11"/>
                      <a:pt x="90" y="12"/>
                    </a:cubicBezTo>
                    <a:cubicBezTo>
                      <a:pt x="89" y="12"/>
                      <a:pt x="88" y="9"/>
                      <a:pt x="87" y="8"/>
                    </a:cubicBezTo>
                    <a:cubicBezTo>
                      <a:pt x="88" y="10"/>
                      <a:pt x="86" y="7"/>
                      <a:pt x="87" y="9"/>
                    </a:cubicBezTo>
                    <a:cubicBezTo>
                      <a:pt x="88" y="10"/>
                      <a:pt x="88" y="11"/>
                      <a:pt x="88" y="12"/>
                    </a:cubicBezTo>
                    <a:cubicBezTo>
                      <a:pt x="88" y="12"/>
                      <a:pt x="88" y="11"/>
                      <a:pt x="87" y="10"/>
                    </a:cubicBezTo>
                    <a:cubicBezTo>
                      <a:pt x="87" y="10"/>
                      <a:pt x="88" y="12"/>
                      <a:pt x="88" y="13"/>
                    </a:cubicBezTo>
                    <a:cubicBezTo>
                      <a:pt x="88" y="13"/>
                      <a:pt x="89" y="15"/>
                      <a:pt x="88" y="14"/>
                    </a:cubicBezTo>
                    <a:cubicBezTo>
                      <a:pt x="87" y="12"/>
                      <a:pt x="88" y="13"/>
                      <a:pt x="87" y="12"/>
                    </a:cubicBezTo>
                    <a:cubicBezTo>
                      <a:pt x="86" y="12"/>
                      <a:pt x="89" y="16"/>
                      <a:pt x="88" y="16"/>
                    </a:cubicBezTo>
                    <a:cubicBezTo>
                      <a:pt x="89" y="17"/>
                      <a:pt x="90" y="20"/>
                      <a:pt x="90" y="21"/>
                    </a:cubicBezTo>
                    <a:cubicBezTo>
                      <a:pt x="89" y="21"/>
                      <a:pt x="90" y="20"/>
                      <a:pt x="89" y="18"/>
                    </a:cubicBezTo>
                    <a:cubicBezTo>
                      <a:pt x="89" y="18"/>
                      <a:pt x="89" y="18"/>
                      <a:pt x="89" y="18"/>
                    </a:cubicBezTo>
                    <a:cubicBezTo>
                      <a:pt x="87" y="16"/>
                      <a:pt x="87" y="14"/>
                      <a:pt x="86" y="12"/>
                    </a:cubicBezTo>
                    <a:cubicBezTo>
                      <a:pt x="86" y="13"/>
                      <a:pt x="86" y="13"/>
                      <a:pt x="86" y="13"/>
                    </a:cubicBezTo>
                    <a:cubicBezTo>
                      <a:pt x="85" y="12"/>
                      <a:pt x="85" y="11"/>
                      <a:pt x="84" y="10"/>
                    </a:cubicBezTo>
                    <a:cubicBezTo>
                      <a:pt x="85" y="12"/>
                      <a:pt x="84" y="11"/>
                      <a:pt x="84" y="11"/>
                    </a:cubicBezTo>
                    <a:cubicBezTo>
                      <a:pt x="85" y="13"/>
                      <a:pt x="84" y="11"/>
                      <a:pt x="85" y="12"/>
                    </a:cubicBezTo>
                    <a:cubicBezTo>
                      <a:pt x="84" y="13"/>
                      <a:pt x="86" y="15"/>
                      <a:pt x="85" y="15"/>
                    </a:cubicBezTo>
                    <a:cubicBezTo>
                      <a:pt x="83" y="12"/>
                      <a:pt x="83" y="12"/>
                      <a:pt x="83" y="12"/>
                    </a:cubicBezTo>
                    <a:cubicBezTo>
                      <a:pt x="82" y="11"/>
                      <a:pt x="84" y="14"/>
                      <a:pt x="83" y="13"/>
                    </a:cubicBezTo>
                    <a:cubicBezTo>
                      <a:pt x="83" y="12"/>
                      <a:pt x="83" y="12"/>
                      <a:pt x="83" y="12"/>
                    </a:cubicBezTo>
                    <a:cubicBezTo>
                      <a:pt x="81" y="13"/>
                      <a:pt x="80" y="14"/>
                      <a:pt x="81" y="18"/>
                    </a:cubicBezTo>
                    <a:cubicBezTo>
                      <a:pt x="80" y="17"/>
                      <a:pt x="79" y="17"/>
                      <a:pt x="78" y="16"/>
                    </a:cubicBezTo>
                    <a:cubicBezTo>
                      <a:pt x="78" y="17"/>
                      <a:pt x="79" y="18"/>
                      <a:pt x="79" y="18"/>
                    </a:cubicBezTo>
                    <a:cubicBezTo>
                      <a:pt x="77" y="17"/>
                      <a:pt x="77" y="17"/>
                      <a:pt x="77" y="17"/>
                    </a:cubicBezTo>
                    <a:cubicBezTo>
                      <a:pt x="76" y="16"/>
                      <a:pt x="77" y="18"/>
                      <a:pt x="77" y="19"/>
                    </a:cubicBezTo>
                    <a:cubicBezTo>
                      <a:pt x="76" y="18"/>
                      <a:pt x="76" y="18"/>
                      <a:pt x="76" y="18"/>
                    </a:cubicBezTo>
                    <a:cubicBezTo>
                      <a:pt x="75" y="17"/>
                      <a:pt x="76" y="19"/>
                      <a:pt x="76" y="19"/>
                    </a:cubicBezTo>
                    <a:cubicBezTo>
                      <a:pt x="75" y="18"/>
                      <a:pt x="75" y="18"/>
                      <a:pt x="75" y="18"/>
                    </a:cubicBezTo>
                    <a:cubicBezTo>
                      <a:pt x="76" y="20"/>
                      <a:pt x="76" y="20"/>
                      <a:pt x="76" y="20"/>
                    </a:cubicBezTo>
                    <a:cubicBezTo>
                      <a:pt x="76" y="20"/>
                      <a:pt x="76" y="20"/>
                      <a:pt x="74" y="19"/>
                    </a:cubicBezTo>
                    <a:cubicBezTo>
                      <a:pt x="75" y="19"/>
                      <a:pt x="75" y="19"/>
                      <a:pt x="75" y="20"/>
                    </a:cubicBezTo>
                    <a:cubicBezTo>
                      <a:pt x="74" y="19"/>
                      <a:pt x="73" y="20"/>
                      <a:pt x="73" y="21"/>
                    </a:cubicBezTo>
                    <a:cubicBezTo>
                      <a:pt x="74" y="21"/>
                      <a:pt x="74" y="21"/>
                      <a:pt x="75" y="23"/>
                    </a:cubicBezTo>
                    <a:cubicBezTo>
                      <a:pt x="76" y="25"/>
                      <a:pt x="74" y="22"/>
                      <a:pt x="75" y="24"/>
                    </a:cubicBezTo>
                    <a:cubicBezTo>
                      <a:pt x="74" y="23"/>
                      <a:pt x="74" y="22"/>
                      <a:pt x="73" y="22"/>
                    </a:cubicBezTo>
                    <a:cubicBezTo>
                      <a:pt x="71" y="20"/>
                      <a:pt x="71" y="22"/>
                      <a:pt x="70" y="23"/>
                    </a:cubicBezTo>
                    <a:cubicBezTo>
                      <a:pt x="70" y="24"/>
                      <a:pt x="70" y="24"/>
                      <a:pt x="70" y="24"/>
                    </a:cubicBezTo>
                    <a:cubicBezTo>
                      <a:pt x="68" y="22"/>
                      <a:pt x="69" y="25"/>
                      <a:pt x="68" y="24"/>
                    </a:cubicBezTo>
                    <a:cubicBezTo>
                      <a:pt x="68" y="25"/>
                      <a:pt x="70" y="28"/>
                      <a:pt x="69" y="28"/>
                    </a:cubicBezTo>
                    <a:cubicBezTo>
                      <a:pt x="70" y="30"/>
                      <a:pt x="68" y="26"/>
                      <a:pt x="67" y="25"/>
                    </a:cubicBezTo>
                    <a:cubicBezTo>
                      <a:pt x="67" y="26"/>
                      <a:pt x="67" y="26"/>
                      <a:pt x="67" y="26"/>
                    </a:cubicBezTo>
                    <a:cubicBezTo>
                      <a:pt x="66" y="26"/>
                      <a:pt x="66" y="26"/>
                      <a:pt x="66" y="26"/>
                    </a:cubicBezTo>
                    <a:cubicBezTo>
                      <a:pt x="67" y="27"/>
                      <a:pt x="67" y="28"/>
                      <a:pt x="66" y="27"/>
                    </a:cubicBezTo>
                    <a:cubicBezTo>
                      <a:pt x="66" y="27"/>
                      <a:pt x="66" y="27"/>
                      <a:pt x="66" y="27"/>
                    </a:cubicBezTo>
                    <a:cubicBezTo>
                      <a:pt x="66" y="27"/>
                      <a:pt x="65" y="26"/>
                      <a:pt x="64" y="27"/>
                    </a:cubicBezTo>
                    <a:cubicBezTo>
                      <a:pt x="65" y="28"/>
                      <a:pt x="64" y="28"/>
                      <a:pt x="65" y="29"/>
                    </a:cubicBezTo>
                    <a:cubicBezTo>
                      <a:pt x="65" y="28"/>
                      <a:pt x="65" y="28"/>
                      <a:pt x="65" y="28"/>
                    </a:cubicBezTo>
                    <a:cubicBezTo>
                      <a:pt x="65" y="30"/>
                      <a:pt x="65" y="30"/>
                      <a:pt x="65" y="30"/>
                    </a:cubicBezTo>
                    <a:cubicBezTo>
                      <a:pt x="65" y="29"/>
                      <a:pt x="65" y="29"/>
                      <a:pt x="65" y="29"/>
                    </a:cubicBezTo>
                    <a:cubicBezTo>
                      <a:pt x="64" y="28"/>
                      <a:pt x="64" y="28"/>
                      <a:pt x="64" y="28"/>
                    </a:cubicBezTo>
                    <a:cubicBezTo>
                      <a:pt x="63" y="27"/>
                      <a:pt x="64" y="29"/>
                      <a:pt x="65" y="30"/>
                    </a:cubicBezTo>
                    <a:cubicBezTo>
                      <a:pt x="65" y="31"/>
                      <a:pt x="64" y="30"/>
                      <a:pt x="64" y="29"/>
                    </a:cubicBezTo>
                    <a:cubicBezTo>
                      <a:pt x="63" y="29"/>
                      <a:pt x="64" y="30"/>
                      <a:pt x="64" y="29"/>
                    </a:cubicBezTo>
                    <a:cubicBezTo>
                      <a:pt x="63" y="28"/>
                      <a:pt x="63" y="29"/>
                      <a:pt x="63" y="28"/>
                    </a:cubicBezTo>
                    <a:cubicBezTo>
                      <a:pt x="63" y="28"/>
                      <a:pt x="64" y="30"/>
                      <a:pt x="63" y="30"/>
                    </a:cubicBezTo>
                    <a:cubicBezTo>
                      <a:pt x="63" y="30"/>
                      <a:pt x="63" y="31"/>
                      <a:pt x="62" y="29"/>
                    </a:cubicBezTo>
                    <a:cubicBezTo>
                      <a:pt x="62" y="30"/>
                      <a:pt x="62" y="30"/>
                      <a:pt x="62" y="31"/>
                    </a:cubicBezTo>
                    <a:cubicBezTo>
                      <a:pt x="63" y="31"/>
                      <a:pt x="63" y="31"/>
                      <a:pt x="64" y="32"/>
                    </a:cubicBezTo>
                    <a:cubicBezTo>
                      <a:pt x="64" y="32"/>
                      <a:pt x="64" y="33"/>
                      <a:pt x="63" y="32"/>
                    </a:cubicBezTo>
                    <a:cubicBezTo>
                      <a:pt x="63" y="32"/>
                      <a:pt x="63" y="32"/>
                      <a:pt x="63" y="32"/>
                    </a:cubicBezTo>
                    <a:cubicBezTo>
                      <a:pt x="63" y="32"/>
                      <a:pt x="63" y="32"/>
                      <a:pt x="64" y="33"/>
                    </a:cubicBezTo>
                    <a:cubicBezTo>
                      <a:pt x="62" y="32"/>
                      <a:pt x="62" y="32"/>
                      <a:pt x="62" y="32"/>
                    </a:cubicBezTo>
                    <a:cubicBezTo>
                      <a:pt x="63" y="33"/>
                      <a:pt x="62" y="33"/>
                      <a:pt x="62" y="33"/>
                    </a:cubicBezTo>
                    <a:cubicBezTo>
                      <a:pt x="61" y="32"/>
                      <a:pt x="60" y="30"/>
                      <a:pt x="60" y="30"/>
                    </a:cubicBezTo>
                    <a:cubicBezTo>
                      <a:pt x="60" y="32"/>
                      <a:pt x="60" y="32"/>
                      <a:pt x="60" y="32"/>
                    </a:cubicBezTo>
                    <a:cubicBezTo>
                      <a:pt x="60" y="32"/>
                      <a:pt x="60" y="32"/>
                      <a:pt x="59" y="31"/>
                    </a:cubicBezTo>
                    <a:cubicBezTo>
                      <a:pt x="58" y="31"/>
                      <a:pt x="61" y="36"/>
                      <a:pt x="60" y="35"/>
                    </a:cubicBezTo>
                    <a:cubicBezTo>
                      <a:pt x="59" y="33"/>
                      <a:pt x="59" y="33"/>
                      <a:pt x="58" y="33"/>
                    </a:cubicBezTo>
                    <a:cubicBezTo>
                      <a:pt x="58" y="34"/>
                      <a:pt x="58" y="34"/>
                      <a:pt x="58" y="34"/>
                    </a:cubicBezTo>
                    <a:cubicBezTo>
                      <a:pt x="59" y="35"/>
                      <a:pt x="58" y="33"/>
                      <a:pt x="59" y="34"/>
                    </a:cubicBezTo>
                    <a:cubicBezTo>
                      <a:pt x="60" y="34"/>
                      <a:pt x="59" y="34"/>
                      <a:pt x="59" y="35"/>
                    </a:cubicBezTo>
                    <a:cubicBezTo>
                      <a:pt x="56" y="32"/>
                      <a:pt x="57" y="35"/>
                      <a:pt x="55" y="34"/>
                    </a:cubicBezTo>
                    <a:cubicBezTo>
                      <a:pt x="56" y="36"/>
                      <a:pt x="55" y="35"/>
                      <a:pt x="55" y="36"/>
                    </a:cubicBezTo>
                    <a:cubicBezTo>
                      <a:pt x="54" y="34"/>
                      <a:pt x="55" y="37"/>
                      <a:pt x="54" y="36"/>
                    </a:cubicBezTo>
                    <a:cubicBezTo>
                      <a:pt x="55" y="38"/>
                      <a:pt x="55" y="38"/>
                      <a:pt x="55" y="38"/>
                    </a:cubicBezTo>
                    <a:cubicBezTo>
                      <a:pt x="54" y="37"/>
                      <a:pt x="57" y="41"/>
                      <a:pt x="55" y="39"/>
                    </a:cubicBezTo>
                    <a:cubicBezTo>
                      <a:pt x="54" y="39"/>
                      <a:pt x="54" y="38"/>
                      <a:pt x="53" y="37"/>
                    </a:cubicBezTo>
                    <a:cubicBezTo>
                      <a:pt x="51" y="35"/>
                      <a:pt x="54" y="40"/>
                      <a:pt x="52" y="38"/>
                    </a:cubicBezTo>
                    <a:cubicBezTo>
                      <a:pt x="52" y="38"/>
                      <a:pt x="53" y="40"/>
                      <a:pt x="54" y="41"/>
                    </a:cubicBezTo>
                    <a:cubicBezTo>
                      <a:pt x="53" y="40"/>
                      <a:pt x="51" y="39"/>
                      <a:pt x="51" y="39"/>
                    </a:cubicBezTo>
                    <a:cubicBezTo>
                      <a:pt x="51" y="40"/>
                      <a:pt x="51" y="40"/>
                      <a:pt x="51" y="40"/>
                    </a:cubicBezTo>
                    <a:cubicBezTo>
                      <a:pt x="50" y="39"/>
                      <a:pt x="50" y="39"/>
                      <a:pt x="50" y="39"/>
                    </a:cubicBezTo>
                    <a:cubicBezTo>
                      <a:pt x="49" y="39"/>
                      <a:pt x="50" y="40"/>
                      <a:pt x="50" y="41"/>
                    </a:cubicBezTo>
                    <a:cubicBezTo>
                      <a:pt x="49" y="39"/>
                      <a:pt x="48" y="41"/>
                      <a:pt x="47" y="40"/>
                    </a:cubicBezTo>
                    <a:cubicBezTo>
                      <a:pt x="49" y="42"/>
                      <a:pt x="46" y="40"/>
                      <a:pt x="48" y="43"/>
                    </a:cubicBezTo>
                    <a:cubicBezTo>
                      <a:pt x="47" y="42"/>
                      <a:pt x="47" y="42"/>
                      <a:pt x="47" y="42"/>
                    </a:cubicBezTo>
                    <a:cubicBezTo>
                      <a:pt x="48" y="43"/>
                      <a:pt x="49" y="44"/>
                      <a:pt x="49" y="45"/>
                    </a:cubicBezTo>
                    <a:cubicBezTo>
                      <a:pt x="47" y="43"/>
                      <a:pt x="47" y="43"/>
                      <a:pt x="47" y="43"/>
                    </a:cubicBezTo>
                    <a:cubicBezTo>
                      <a:pt x="46" y="41"/>
                      <a:pt x="47" y="43"/>
                      <a:pt x="46" y="42"/>
                    </a:cubicBezTo>
                    <a:cubicBezTo>
                      <a:pt x="47" y="43"/>
                      <a:pt x="45" y="42"/>
                      <a:pt x="46" y="44"/>
                    </a:cubicBezTo>
                    <a:cubicBezTo>
                      <a:pt x="47" y="44"/>
                      <a:pt x="47" y="44"/>
                      <a:pt x="47" y="44"/>
                    </a:cubicBezTo>
                    <a:cubicBezTo>
                      <a:pt x="47" y="45"/>
                      <a:pt x="47" y="45"/>
                      <a:pt x="47" y="46"/>
                    </a:cubicBezTo>
                    <a:cubicBezTo>
                      <a:pt x="47" y="46"/>
                      <a:pt x="45" y="44"/>
                      <a:pt x="45" y="44"/>
                    </a:cubicBezTo>
                    <a:cubicBezTo>
                      <a:pt x="45" y="44"/>
                      <a:pt x="45" y="44"/>
                      <a:pt x="45" y="45"/>
                    </a:cubicBezTo>
                    <a:cubicBezTo>
                      <a:pt x="45" y="45"/>
                      <a:pt x="45" y="45"/>
                      <a:pt x="45" y="45"/>
                    </a:cubicBezTo>
                    <a:cubicBezTo>
                      <a:pt x="45" y="45"/>
                      <a:pt x="45" y="45"/>
                      <a:pt x="45" y="45"/>
                    </a:cubicBezTo>
                    <a:cubicBezTo>
                      <a:pt x="45" y="45"/>
                      <a:pt x="45" y="45"/>
                      <a:pt x="45" y="45"/>
                    </a:cubicBezTo>
                    <a:cubicBezTo>
                      <a:pt x="45" y="45"/>
                      <a:pt x="45" y="45"/>
                      <a:pt x="45" y="45"/>
                    </a:cubicBezTo>
                    <a:cubicBezTo>
                      <a:pt x="45" y="45"/>
                      <a:pt x="45" y="45"/>
                      <a:pt x="45" y="45"/>
                    </a:cubicBezTo>
                    <a:cubicBezTo>
                      <a:pt x="45" y="45"/>
                      <a:pt x="44" y="45"/>
                      <a:pt x="44" y="45"/>
                    </a:cubicBezTo>
                    <a:cubicBezTo>
                      <a:pt x="44" y="45"/>
                      <a:pt x="44" y="45"/>
                      <a:pt x="44" y="45"/>
                    </a:cubicBezTo>
                    <a:cubicBezTo>
                      <a:pt x="44" y="45"/>
                      <a:pt x="44" y="45"/>
                      <a:pt x="44" y="45"/>
                    </a:cubicBezTo>
                    <a:cubicBezTo>
                      <a:pt x="43" y="44"/>
                      <a:pt x="43" y="44"/>
                      <a:pt x="43" y="44"/>
                    </a:cubicBezTo>
                    <a:cubicBezTo>
                      <a:pt x="43" y="44"/>
                      <a:pt x="43" y="45"/>
                      <a:pt x="44" y="46"/>
                    </a:cubicBezTo>
                    <a:cubicBezTo>
                      <a:pt x="42" y="46"/>
                      <a:pt x="42" y="48"/>
                      <a:pt x="42" y="49"/>
                    </a:cubicBezTo>
                    <a:cubicBezTo>
                      <a:pt x="42" y="49"/>
                      <a:pt x="41" y="48"/>
                      <a:pt x="42" y="48"/>
                    </a:cubicBezTo>
                    <a:cubicBezTo>
                      <a:pt x="42" y="49"/>
                      <a:pt x="42" y="50"/>
                      <a:pt x="42" y="49"/>
                    </a:cubicBezTo>
                    <a:cubicBezTo>
                      <a:pt x="42" y="50"/>
                      <a:pt x="41" y="48"/>
                      <a:pt x="40" y="49"/>
                    </a:cubicBezTo>
                    <a:cubicBezTo>
                      <a:pt x="40" y="48"/>
                      <a:pt x="41" y="50"/>
                      <a:pt x="41" y="50"/>
                    </a:cubicBezTo>
                    <a:cubicBezTo>
                      <a:pt x="39" y="48"/>
                      <a:pt x="41" y="52"/>
                      <a:pt x="39" y="51"/>
                    </a:cubicBezTo>
                    <a:cubicBezTo>
                      <a:pt x="40" y="52"/>
                      <a:pt x="39" y="51"/>
                      <a:pt x="39" y="50"/>
                    </a:cubicBezTo>
                    <a:cubicBezTo>
                      <a:pt x="39" y="51"/>
                      <a:pt x="38" y="52"/>
                      <a:pt x="39" y="54"/>
                    </a:cubicBezTo>
                    <a:cubicBezTo>
                      <a:pt x="38" y="53"/>
                      <a:pt x="38" y="53"/>
                      <a:pt x="38" y="53"/>
                    </a:cubicBezTo>
                    <a:cubicBezTo>
                      <a:pt x="38" y="53"/>
                      <a:pt x="38" y="53"/>
                      <a:pt x="38" y="54"/>
                    </a:cubicBezTo>
                    <a:cubicBezTo>
                      <a:pt x="39" y="55"/>
                      <a:pt x="40" y="56"/>
                      <a:pt x="39" y="56"/>
                    </a:cubicBezTo>
                    <a:cubicBezTo>
                      <a:pt x="39" y="56"/>
                      <a:pt x="39" y="56"/>
                      <a:pt x="39" y="56"/>
                    </a:cubicBezTo>
                    <a:cubicBezTo>
                      <a:pt x="39" y="56"/>
                      <a:pt x="39" y="57"/>
                      <a:pt x="39" y="57"/>
                    </a:cubicBezTo>
                    <a:cubicBezTo>
                      <a:pt x="38" y="57"/>
                      <a:pt x="39" y="57"/>
                      <a:pt x="38" y="56"/>
                    </a:cubicBezTo>
                    <a:cubicBezTo>
                      <a:pt x="36" y="54"/>
                      <a:pt x="36" y="56"/>
                      <a:pt x="36" y="56"/>
                    </a:cubicBezTo>
                    <a:cubicBezTo>
                      <a:pt x="37" y="57"/>
                      <a:pt x="37" y="57"/>
                      <a:pt x="37" y="57"/>
                    </a:cubicBezTo>
                    <a:cubicBezTo>
                      <a:pt x="37" y="58"/>
                      <a:pt x="36" y="56"/>
                      <a:pt x="36" y="56"/>
                    </a:cubicBezTo>
                    <a:cubicBezTo>
                      <a:pt x="38" y="61"/>
                      <a:pt x="38" y="61"/>
                      <a:pt x="38" y="61"/>
                    </a:cubicBezTo>
                    <a:cubicBezTo>
                      <a:pt x="38" y="60"/>
                      <a:pt x="37" y="59"/>
                      <a:pt x="36" y="58"/>
                    </a:cubicBezTo>
                    <a:cubicBezTo>
                      <a:pt x="36" y="59"/>
                      <a:pt x="37" y="61"/>
                      <a:pt x="38" y="63"/>
                    </a:cubicBezTo>
                    <a:cubicBezTo>
                      <a:pt x="38" y="63"/>
                      <a:pt x="38" y="64"/>
                      <a:pt x="38" y="64"/>
                    </a:cubicBezTo>
                    <a:cubicBezTo>
                      <a:pt x="37" y="63"/>
                      <a:pt x="38" y="64"/>
                      <a:pt x="37" y="63"/>
                    </a:cubicBezTo>
                    <a:cubicBezTo>
                      <a:pt x="36" y="63"/>
                      <a:pt x="36" y="63"/>
                      <a:pt x="36" y="63"/>
                    </a:cubicBezTo>
                    <a:cubicBezTo>
                      <a:pt x="36" y="62"/>
                      <a:pt x="34" y="61"/>
                      <a:pt x="34" y="60"/>
                    </a:cubicBezTo>
                    <a:cubicBezTo>
                      <a:pt x="34" y="61"/>
                      <a:pt x="33" y="61"/>
                      <a:pt x="32" y="61"/>
                    </a:cubicBezTo>
                    <a:cubicBezTo>
                      <a:pt x="34" y="63"/>
                      <a:pt x="32" y="63"/>
                      <a:pt x="34" y="65"/>
                    </a:cubicBezTo>
                    <a:cubicBezTo>
                      <a:pt x="34" y="65"/>
                      <a:pt x="32" y="63"/>
                      <a:pt x="32" y="63"/>
                    </a:cubicBezTo>
                    <a:cubicBezTo>
                      <a:pt x="32" y="64"/>
                      <a:pt x="31" y="64"/>
                      <a:pt x="31" y="65"/>
                    </a:cubicBezTo>
                    <a:cubicBezTo>
                      <a:pt x="30" y="65"/>
                      <a:pt x="30" y="65"/>
                      <a:pt x="30" y="65"/>
                    </a:cubicBezTo>
                    <a:cubicBezTo>
                      <a:pt x="30" y="66"/>
                      <a:pt x="29" y="66"/>
                      <a:pt x="30" y="68"/>
                    </a:cubicBezTo>
                    <a:cubicBezTo>
                      <a:pt x="30" y="67"/>
                      <a:pt x="30" y="67"/>
                      <a:pt x="30" y="67"/>
                    </a:cubicBezTo>
                    <a:cubicBezTo>
                      <a:pt x="28" y="67"/>
                      <a:pt x="32" y="69"/>
                      <a:pt x="30" y="69"/>
                    </a:cubicBezTo>
                    <a:cubicBezTo>
                      <a:pt x="29" y="68"/>
                      <a:pt x="29" y="68"/>
                      <a:pt x="29" y="68"/>
                    </a:cubicBezTo>
                    <a:cubicBezTo>
                      <a:pt x="30" y="69"/>
                      <a:pt x="28" y="68"/>
                      <a:pt x="29" y="70"/>
                    </a:cubicBezTo>
                    <a:cubicBezTo>
                      <a:pt x="28" y="68"/>
                      <a:pt x="28" y="68"/>
                      <a:pt x="28" y="68"/>
                    </a:cubicBezTo>
                    <a:cubicBezTo>
                      <a:pt x="28" y="69"/>
                      <a:pt x="28" y="69"/>
                      <a:pt x="28" y="71"/>
                    </a:cubicBezTo>
                    <a:cubicBezTo>
                      <a:pt x="27" y="69"/>
                      <a:pt x="27" y="69"/>
                      <a:pt x="27" y="69"/>
                    </a:cubicBezTo>
                    <a:cubicBezTo>
                      <a:pt x="26" y="69"/>
                      <a:pt x="28" y="71"/>
                      <a:pt x="27" y="71"/>
                    </a:cubicBezTo>
                    <a:cubicBezTo>
                      <a:pt x="27" y="71"/>
                      <a:pt x="26" y="71"/>
                      <a:pt x="26" y="70"/>
                    </a:cubicBezTo>
                    <a:cubicBezTo>
                      <a:pt x="27" y="71"/>
                      <a:pt x="26" y="72"/>
                      <a:pt x="27" y="72"/>
                    </a:cubicBezTo>
                    <a:cubicBezTo>
                      <a:pt x="25" y="71"/>
                      <a:pt x="25" y="71"/>
                      <a:pt x="25" y="71"/>
                    </a:cubicBezTo>
                    <a:cubicBezTo>
                      <a:pt x="23" y="73"/>
                      <a:pt x="21" y="75"/>
                      <a:pt x="21" y="78"/>
                    </a:cubicBezTo>
                    <a:cubicBezTo>
                      <a:pt x="19" y="77"/>
                      <a:pt x="20" y="77"/>
                      <a:pt x="19" y="76"/>
                    </a:cubicBezTo>
                    <a:cubicBezTo>
                      <a:pt x="20" y="77"/>
                      <a:pt x="19" y="77"/>
                      <a:pt x="19" y="78"/>
                    </a:cubicBezTo>
                    <a:cubicBezTo>
                      <a:pt x="19" y="77"/>
                      <a:pt x="19" y="77"/>
                      <a:pt x="19" y="77"/>
                    </a:cubicBezTo>
                    <a:cubicBezTo>
                      <a:pt x="19" y="78"/>
                      <a:pt x="18" y="77"/>
                      <a:pt x="18" y="78"/>
                    </a:cubicBezTo>
                    <a:cubicBezTo>
                      <a:pt x="18" y="78"/>
                      <a:pt x="18" y="78"/>
                      <a:pt x="18" y="78"/>
                    </a:cubicBezTo>
                    <a:cubicBezTo>
                      <a:pt x="19" y="80"/>
                      <a:pt x="16" y="77"/>
                      <a:pt x="18" y="79"/>
                    </a:cubicBezTo>
                    <a:cubicBezTo>
                      <a:pt x="16" y="78"/>
                      <a:pt x="16" y="78"/>
                      <a:pt x="16" y="78"/>
                    </a:cubicBezTo>
                    <a:cubicBezTo>
                      <a:pt x="18" y="80"/>
                      <a:pt x="15" y="78"/>
                      <a:pt x="17" y="80"/>
                    </a:cubicBezTo>
                    <a:cubicBezTo>
                      <a:pt x="16" y="80"/>
                      <a:pt x="16" y="80"/>
                      <a:pt x="16" y="80"/>
                    </a:cubicBezTo>
                    <a:cubicBezTo>
                      <a:pt x="15" y="79"/>
                      <a:pt x="18" y="82"/>
                      <a:pt x="16" y="81"/>
                    </a:cubicBezTo>
                    <a:cubicBezTo>
                      <a:pt x="16" y="82"/>
                      <a:pt x="16" y="83"/>
                      <a:pt x="17" y="84"/>
                    </a:cubicBezTo>
                    <a:cubicBezTo>
                      <a:pt x="15" y="82"/>
                      <a:pt x="15" y="82"/>
                      <a:pt x="15" y="82"/>
                    </a:cubicBezTo>
                    <a:cubicBezTo>
                      <a:pt x="15" y="85"/>
                      <a:pt x="13" y="86"/>
                      <a:pt x="14" y="89"/>
                    </a:cubicBezTo>
                    <a:cubicBezTo>
                      <a:pt x="13" y="88"/>
                      <a:pt x="13" y="88"/>
                      <a:pt x="13" y="88"/>
                    </a:cubicBezTo>
                    <a:cubicBezTo>
                      <a:pt x="14" y="90"/>
                      <a:pt x="10" y="89"/>
                      <a:pt x="13" y="92"/>
                    </a:cubicBezTo>
                    <a:cubicBezTo>
                      <a:pt x="14" y="93"/>
                      <a:pt x="14" y="93"/>
                      <a:pt x="14" y="93"/>
                    </a:cubicBezTo>
                    <a:cubicBezTo>
                      <a:pt x="12" y="92"/>
                      <a:pt x="12" y="92"/>
                      <a:pt x="12" y="92"/>
                    </a:cubicBezTo>
                    <a:cubicBezTo>
                      <a:pt x="13" y="93"/>
                      <a:pt x="11" y="93"/>
                      <a:pt x="13" y="94"/>
                    </a:cubicBezTo>
                    <a:cubicBezTo>
                      <a:pt x="12" y="94"/>
                      <a:pt x="12" y="93"/>
                      <a:pt x="12" y="93"/>
                    </a:cubicBezTo>
                    <a:cubicBezTo>
                      <a:pt x="11" y="93"/>
                      <a:pt x="13" y="95"/>
                      <a:pt x="12" y="95"/>
                    </a:cubicBezTo>
                    <a:cubicBezTo>
                      <a:pt x="11" y="95"/>
                      <a:pt x="11" y="95"/>
                      <a:pt x="11" y="95"/>
                    </a:cubicBezTo>
                    <a:cubicBezTo>
                      <a:pt x="8" y="95"/>
                      <a:pt x="4" y="96"/>
                      <a:pt x="6" y="100"/>
                    </a:cubicBezTo>
                    <a:cubicBezTo>
                      <a:pt x="6" y="101"/>
                      <a:pt x="4" y="99"/>
                      <a:pt x="4" y="99"/>
                    </a:cubicBezTo>
                    <a:cubicBezTo>
                      <a:pt x="6" y="103"/>
                      <a:pt x="0" y="102"/>
                      <a:pt x="3" y="107"/>
                    </a:cubicBezTo>
                    <a:cubicBezTo>
                      <a:pt x="4" y="109"/>
                      <a:pt x="9" y="112"/>
                      <a:pt x="9" y="1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1" name="chenying0907 163"/>
              <p:cNvSpPr/>
              <p:nvPr/>
            </p:nvSpPr>
            <p:spPr bwMode="auto">
              <a:xfrm>
                <a:off x="4499" y="1925"/>
                <a:ext cx="3" cy="4"/>
              </a:xfrm>
              <a:custGeom>
                <a:avLst/>
                <a:gdLst>
                  <a:gd name="T0" fmla="*/ 0 w 1"/>
                  <a:gd name="T1" fmla="*/ 0 h 2"/>
                  <a:gd name="T2" fmla="*/ 1 w 1"/>
                  <a:gd name="T3" fmla="*/ 2 h 2"/>
                  <a:gd name="T4" fmla="*/ 0 w 1"/>
                  <a:gd name="T5" fmla="*/ 0 h 2"/>
                </a:gdLst>
                <a:ahLst/>
                <a:cxnLst>
                  <a:cxn ang="0">
                    <a:pos x="T0" y="T1"/>
                  </a:cxn>
                  <a:cxn ang="0">
                    <a:pos x="T2" y="T3"/>
                  </a:cxn>
                  <a:cxn ang="0">
                    <a:pos x="T4" y="T5"/>
                  </a:cxn>
                </a:cxnLst>
                <a:rect l="0" t="0" r="r" b="b"/>
                <a:pathLst>
                  <a:path w="1" h="2">
                    <a:moveTo>
                      <a:pt x="0" y="0"/>
                    </a:moveTo>
                    <a:cubicBezTo>
                      <a:pt x="1" y="2"/>
                      <a:pt x="1" y="2"/>
                      <a:pt x="1" y="2"/>
                    </a:cubicBezTo>
                    <a:cubicBezTo>
                      <a:pt x="1" y="2"/>
                      <a:pt x="1"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2" name="chenying0907 164"/>
              <p:cNvSpPr/>
              <p:nvPr/>
            </p:nvSpPr>
            <p:spPr bwMode="auto">
              <a:xfrm>
                <a:off x="3914" y="1322"/>
                <a:ext cx="2" cy="0"/>
              </a:xfrm>
              <a:custGeom>
                <a:avLst/>
                <a:gdLst>
                  <a:gd name="T0" fmla="*/ 2 w 2"/>
                  <a:gd name="T1" fmla="*/ 2 w 2"/>
                  <a:gd name="T2" fmla="*/ 0 w 2"/>
                  <a:gd name="T3" fmla="*/ 2 w 2"/>
                </a:gdLst>
                <a:ahLst/>
                <a:cxnLst>
                  <a:cxn ang="0">
                    <a:pos x="T0" y="0"/>
                  </a:cxn>
                  <a:cxn ang="0">
                    <a:pos x="T1" y="0"/>
                  </a:cxn>
                  <a:cxn ang="0">
                    <a:pos x="T2" y="0"/>
                  </a:cxn>
                  <a:cxn ang="0">
                    <a:pos x="T3" y="0"/>
                  </a:cxn>
                </a:cxnLst>
                <a:rect l="0" t="0" r="r" b="b"/>
                <a:pathLst>
                  <a:path w="2">
                    <a:moveTo>
                      <a:pt x="2" y="0"/>
                    </a:moveTo>
                    <a:lnTo>
                      <a:pt x="2" y="0"/>
                    </a:lnTo>
                    <a:lnTo>
                      <a:pt x="0" y="0"/>
                    </a:ln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3" name="chenying0907 165"/>
              <p:cNvSpPr/>
              <p:nvPr/>
            </p:nvSpPr>
            <p:spPr bwMode="auto">
              <a:xfrm>
                <a:off x="3122" y="2198"/>
                <a:ext cx="2" cy="4"/>
              </a:xfrm>
              <a:custGeom>
                <a:avLst/>
                <a:gdLst>
                  <a:gd name="T0" fmla="*/ 0 w 2"/>
                  <a:gd name="T1" fmla="*/ 0 h 4"/>
                  <a:gd name="T2" fmla="*/ 0 w 2"/>
                  <a:gd name="T3" fmla="*/ 0 h 4"/>
                  <a:gd name="T4" fmla="*/ 2 w 2"/>
                  <a:gd name="T5" fmla="*/ 4 h 4"/>
                  <a:gd name="T6" fmla="*/ 0 w 2"/>
                  <a:gd name="T7" fmla="*/ 0 h 4"/>
                </a:gdLst>
                <a:ahLst/>
                <a:cxnLst>
                  <a:cxn ang="0">
                    <a:pos x="T0" y="T1"/>
                  </a:cxn>
                  <a:cxn ang="0">
                    <a:pos x="T2" y="T3"/>
                  </a:cxn>
                  <a:cxn ang="0">
                    <a:pos x="T4" y="T5"/>
                  </a:cxn>
                  <a:cxn ang="0">
                    <a:pos x="T6" y="T7"/>
                  </a:cxn>
                </a:cxnLst>
                <a:rect l="0" t="0" r="r" b="b"/>
                <a:pathLst>
                  <a:path w="2" h="4">
                    <a:moveTo>
                      <a:pt x="0" y="0"/>
                    </a:moveTo>
                    <a:lnTo>
                      <a:pt x="0" y="0"/>
                    </a:lnTo>
                    <a:lnTo>
                      <a:pt x="2" y="4"/>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4" name="chenying0907 166"/>
              <p:cNvSpPr/>
              <p:nvPr/>
            </p:nvSpPr>
            <p:spPr bwMode="auto">
              <a:xfrm>
                <a:off x="3126" y="2183"/>
                <a:ext cx="3" cy="3"/>
              </a:xfrm>
              <a:custGeom>
                <a:avLst/>
                <a:gdLst>
                  <a:gd name="T0" fmla="*/ 0 w 1"/>
                  <a:gd name="T1" fmla="*/ 1 h 1"/>
                  <a:gd name="T2" fmla="*/ 0 w 1"/>
                  <a:gd name="T3" fmla="*/ 0 h 1"/>
                  <a:gd name="T4" fmla="*/ 0 w 1"/>
                  <a:gd name="T5" fmla="*/ 1 h 1"/>
                </a:gdLst>
                <a:ahLst/>
                <a:cxnLst>
                  <a:cxn ang="0">
                    <a:pos x="T0" y="T1"/>
                  </a:cxn>
                  <a:cxn ang="0">
                    <a:pos x="T2" y="T3"/>
                  </a:cxn>
                  <a:cxn ang="0">
                    <a:pos x="T4" y="T5"/>
                  </a:cxn>
                </a:cxnLst>
                <a:rect l="0" t="0" r="r" b="b"/>
                <a:pathLst>
                  <a:path w="1" h="1">
                    <a:moveTo>
                      <a:pt x="0" y="1"/>
                    </a:moveTo>
                    <a:cubicBezTo>
                      <a:pt x="0" y="1"/>
                      <a:pt x="0" y="0"/>
                      <a:pt x="0" y="0"/>
                    </a:cubicBezTo>
                    <a:cubicBezTo>
                      <a:pt x="0" y="0"/>
                      <a:pt x="1"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5" name="chenying0907 167"/>
              <p:cNvSpPr/>
              <p:nvPr/>
            </p:nvSpPr>
            <p:spPr bwMode="auto">
              <a:xfrm>
                <a:off x="3540" y="1543"/>
                <a:ext cx="2" cy="2"/>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1" y="0"/>
                      <a:pt x="0" y="0"/>
                      <a:pt x="1" y="0"/>
                    </a:cubicBezTo>
                    <a:cubicBezTo>
                      <a:pt x="0"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6" name="chenying0907 168"/>
              <p:cNvSpPr/>
              <p:nvPr/>
            </p:nvSpPr>
            <p:spPr bwMode="auto">
              <a:xfrm>
                <a:off x="3156" y="2217"/>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7" name="chenying0907 169"/>
              <p:cNvSpPr/>
              <p:nvPr/>
            </p:nvSpPr>
            <p:spPr bwMode="auto">
              <a:xfrm>
                <a:off x="3129" y="2183"/>
                <a:ext cx="0" cy="3"/>
              </a:xfrm>
              <a:custGeom>
                <a:avLst/>
                <a:gdLst>
                  <a:gd name="T0" fmla="*/ 1 h 1"/>
                  <a:gd name="T1" fmla="*/ 1 h 1"/>
                  <a:gd name="T2" fmla="*/ 1 h 1"/>
                </a:gdLst>
                <a:ahLst/>
                <a:cxnLst>
                  <a:cxn ang="0">
                    <a:pos x="0" y="T0"/>
                  </a:cxn>
                  <a:cxn ang="0">
                    <a:pos x="0" y="T1"/>
                  </a:cxn>
                  <a:cxn ang="0">
                    <a:pos x="0" y="T2"/>
                  </a:cxn>
                </a:cxnLst>
                <a:rect l="0" t="0" r="r" b="b"/>
                <a:pathLst>
                  <a:path h="1">
                    <a:moveTo>
                      <a:pt x="0" y="1"/>
                    </a:moveTo>
                    <a:cubicBezTo>
                      <a:pt x="0" y="1"/>
                      <a:pt x="0" y="1"/>
                      <a:pt x="0" y="1"/>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8" name="chenying0907 170"/>
              <p:cNvSpPr/>
              <p:nvPr/>
            </p:nvSpPr>
            <p:spPr bwMode="auto">
              <a:xfrm>
                <a:off x="3129" y="219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9" name="chenying0907 171"/>
              <p:cNvSpPr/>
              <p:nvPr/>
            </p:nvSpPr>
            <p:spPr bwMode="auto">
              <a:xfrm>
                <a:off x="3129" y="2192"/>
                <a:ext cx="0" cy="2"/>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1"/>
                      <a:pt x="0" y="1"/>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0" name="chenying0907 172"/>
              <p:cNvSpPr/>
              <p:nvPr/>
            </p:nvSpPr>
            <p:spPr bwMode="auto">
              <a:xfrm>
                <a:off x="3205" y="2162"/>
                <a:ext cx="2" cy="9"/>
              </a:xfrm>
              <a:custGeom>
                <a:avLst/>
                <a:gdLst>
                  <a:gd name="T0" fmla="*/ 1 w 1"/>
                  <a:gd name="T1" fmla="*/ 2 h 4"/>
                  <a:gd name="T2" fmla="*/ 1 w 1"/>
                  <a:gd name="T3" fmla="*/ 0 h 4"/>
                  <a:gd name="T4" fmla="*/ 1 w 1"/>
                  <a:gd name="T5" fmla="*/ 4 h 4"/>
                  <a:gd name="T6" fmla="*/ 1 w 1"/>
                  <a:gd name="T7" fmla="*/ 4 h 4"/>
                  <a:gd name="T8" fmla="*/ 1 w 1"/>
                  <a:gd name="T9" fmla="*/ 3 h 4"/>
                  <a:gd name="T10" fmla="*/ 1 w 1"/>
                  <a:gd name="T11" fmla="*/ 2 h 4"/>
                </a:gdLst>
                <a:ahLst/>
                <a:cxnLst>
                  <a:cxn ang="0">
                    <a:pos x="T0" y="T1"/>
                  </a:cxn>
                  <a:cxn ang="0">
                    <a:pos x="T2" y="T3"/>
                  </a:cxn>
                  <a:cxn ang="0">
                    <a:pos x="T4" y="T5"/>
                  </a:cxn>
                  <a:cxn ang="0">
                    <a:pos x="T6" y="T7"/>
                  </a:cxn>
                  <a:cxn ang="0">
                    <a:pos x="T8" y="T9"/>
                  </a:cxn>
                  <a:cxn ang="0">
                    <a:pos x="T10" y="T11"/>
                  </a:cxn>
                </a:cxnLst>
                <a:rect l="0" t="0" r="r" b="b"/>
                <a:pathLst>
                  <a:path w="1" h="4">
                    <a:moveTo>
                      <a:pt x="1" y="2"/>
                    </a:moveTo>
                    <a:cubicBezTo>
                      <a:pt x="1" y="1"/>
                      <a:pt x="1" y="0"/>
                      <a:pt x="1" y="0"/>
                    </a:cubicBezTo>
                    <a:cubicBezTo>
                      <a:pt x="1" y="1"/>
                      <a:pt x="0" y="3"/>
                      <a:pt x="1" y="4"/>
                    </a:cubicBezTo>
                    <a:cubicBezTo>
                      <a:pt x="1" y="4"/>
                      <a:pt x="1" y="4"/>
                      <a:pt x="1" y="4"/>
                    </a:cubicBezTo>
                    <a:cubicBezTo>
                      <a:pt x="1" y="4"/>
                      <a:pt x="1" y="3"/>
                      <a:pt x="1" y="3"/>
                    </a:cubicBezTo>
                    <a:cubicBezTo>
                      <a:pt x="1" y="3"/>
                      <a:pt x="1"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1" name="chenying0907 173"/>
              <p:cNvSpPr/>
              <p:nvPr/>
            </p:nvSpPr>
            <p:spPr bwMode="auto">
              <a:xfrm>
                <a:off x="3207" y="2166"/>
                <a:ext cx="0" cy="3"/>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1"/>
                      <a:pt x="0" y="0"/>
                    </a:cubicBezTo>
                    <a:cubicBezTo>
                      <a:pt x="0"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2" name="chenying0907 174"/>
              <p:cNvSpPr/>
              <p:nvPr/>
            </p:nvSpPr>
            <p:spPr bwMode="auto">
              <a:xfrm>
                <a:off x="3207" y="2169"/>
                <a:ext cx="0" cy="4"/>
              </a:xfrm>
              <a:custGeom>
                <a:avLst/>
                <a:gdLst>
                  <a:gd name="T0" fmla="*/ 2 h 2"/>
                  <a:gd name="T1" fmla="*/ 1 h 2"/>
                  <a:gd name="T2" fmla="*/ 1 h 2"/>
                  <a:gd name="T3" fmla="*/ 2 h 2"/>
                </a:gdLst>
                <a:ahLst/>
                <a:cxnLst>
                  <a:cxn ang="0">
                    <a:pos x="0" y="T0"/>
                  </a:cxn>
                  <a:cxn ang="0">
                    <a:pos x="0" y="T1"/>
                  </a:cxn>
                  <a:cxn ang="0">
                    <a:pos x="0" y="T2"/>
                  </a:cxn>
                  <a:cxn ang="0">
                    <a:pos x="0" y="T3"/>
                  </a:cxn>
                </a:cxnLst>
                <a:rect l="0" t="0" r="r" b="b"/>
                <a:pathLst>
                  <a:path h="2">
                    <a:moveTo>
                      <a:pt x="0" y="2"/>
                    </a:moveTo>
                    <a:cubicBezTo>
                      <a:pt x="0" y="1"/>
                      <a:pt x="0" y="1"/>
                      <a:pt x="0" y="1"/>
                    </a:cubicBezTo>
                    <a:cubicBezTo>
                      <a:pt x="0" y="0"/>
                      <a:pt x="0" y="1"/>
                      <a:pt x="0" y="1"/>
                    </a:cubicBezTo>
                    <a:cubicBezTo>
                      <a:pt x="0" y="1"/>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3" name="chenying0907 175"/>
              <p:cNvSpPr/>
              <p:nvPr/>
            </p:nvSpPr>
            <p:spPr bwMode="auto">
              <a:xfrm>
                <a:off x="3194" y="2156"/>
                <a:ext cx="0" cy="6"/>
              </a:xfrm>
              <a:custGeom>
                <a:avLst/>
                <a:gdLst>
                  <a:gd name="T0" fmla="*/ 2 h 3"/>
                  <a:gd name="T1" fmla="*/ 2 h 3"/>
                  <a:gd name="T2" fmla="*/ 2 h 3"/>
                </a:gdLst>
                <a:ahLst/>
                <a:cxnLst>
                  <a:cxn ang="0">
                    <a:pos x="0" y="T0"/>
                  </a:cxn>
                  <a:cxn ang="0">
                    <a:pos x="0" y="T1"/>
                  </a:cxn>
                  <a:cxn ang="0">
                    <a:pos x="0" y="T2"/>
                  </a:cxn>
                </a:cxnLst>
                <a:rect l="0" t="0" r="r" b="b"/>
                <a:pathLst>
                  <a:path h="3">
                    <a:moveTo>
                      <a:pt x="0" y="2"/>
                    </a:moveTo>
                    <a:cubicBezTo>
                      <a:pt x="0" y="0"/>
                      <a:pt x="0" y="2"/>
                      <a:pt x="0" y="2"/>
                    </a:cubicBezTo>
                    <a:cubicBezTo>
                      <a:pt x="0" y="3"/>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4" name="chenying0907 176"/>
              <p:cNvSpPr/>
              <p:nvPr/>
            </p:nvSpPr>
            <p:spPr bwMode="auto">
              <a:xfrm>
                <a:off x="3209" y="2196"/>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5" name="chenying0907 177"/>
              <p:cNvSpPr/>
              <p:nvPr/>
            </p:nvSpPr>
            <p:spPr bwMode="auto">
              <a:xfrm>
                <a:off x="3472" y="2073"/>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6" name="chenying0907 178"/>
              <p:cNvSpPr/>
              <p:nvPr/>
            </p:nvSpPr>
            <p:spPr bwMode="auto">
              <a:xfrm>
                <a:off x="3201" y="2158"/>
                <a:ext cx="0" cy="2"/>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0"/>
                      <a:pt x="0" y="0"/>
                      <a:pt x="0" y="0"/>
                    </a:cubicBezTo>
                    <a:cubicBezTo>
                      <a:pt x="0"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7" name="chenying0907 179"/>
              <p:cNvSpPr/>
              <p:nvPr/>
            </p:nvSpPr>
            <p:spPr bwMode="auto">
              <a:xfrm>
                <a:off x="3211" y="2194"/>
                <a:ext cx="2" cy="4"/>
              </a:xfrm>
              <a:custGeom>
                <a:avLst/>
                <a:gdLst>
                  <a:gd name="T0" fmla="*/ 1 w 1"/>
                  <a:gd name="T1" fmla="*/ 1 h 2"/>
                  <a:gd name="T2" fmla="*/ 0 w 1"/>
                  <a:gd name="T3" fmla="*/ 2 h 2"/>
                  <a:gd name="T4" fmla="*/ 1 w 1"/>
                  <a:gd name="T5" fmla="*/ 1 h 2"/>
                </a:gdLst>
                <a:ahLst/>
                <a:cxnLst>
                  <a:cxn ang="0">
                    <a:pos x="T0" y="T1"/>
                  </a:cxn>
                  <a:cxn ang="0">
                    <a:pos x="T2" y="T3"/>
                  </a:cxn>
                  <a:cxn ang="0">
                    <a:pos x="T4" y="T5"/>
                  </a:cxn>
                </a:cxnLst>
                <a:rect l="0" t="0" r="r" b="b"/>
                <a:pathLst>
                  <a:path w="1" h="2">
                    <a:moveTo>
                      <a:pt x="1" y="1"/>
                    </a:moveTo>
                    <a:cubicBezTo>
                      <a:pt x="1" y="0"/>
                      <a:pt x="1" y="1"/>
                      <a:pt x="0" y="2"/>
                    </a:cubicBezTo>
                    <a:cubicBezTo>
                      <a:pt x="0" y="2"/>
                      <a:pt x="0" y="2"/>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8" name="chenying0907 180"/>
              <p:cNvSpPr/>
              <p:nvPr/>
            </p:nvSpPr>
            <p:spPr bwMode="auto">
              <a:xfrm>
                <a:off x="3317" y="2561"/>
                <a:ext cx="0" cy="2"/>
              </a:xfrm>
              <a:custGeom>
                <a:avLst/>
                <a:gdLst>
                  <a:gd name="T0" fmla="*/ 0 h 1"/>
                  <a:gd name="T1" fmla="*/ 0 h 1"/>
                  <a:gd name="T2" fmla="*/ 1 h 1"/>
                  <a:gd name="T3" fmla="*/ 0 h 1"/>
                </a:gdLst>
                <a:ahLst/>
                <a:cxnLst>
                  <a:cxn ang="0">
                    <a:pos x="0" y="T0"/>
                  </a:cxn>
                  <a:cxn ang="0">
                    <a:pos x="0" y="T1"/>
                  </a:cxn>
                  <a:cxn ang="0">
                    <a:pos x="0" y="T2"/>
                  </a:cxn>
                  <a:cxn ang="0">
                    <a:pos x="0" y="T3"/>
                  </a:cxn>
                </a:cxnLst>
                <a:rect l="0" t="0" r="r" b="b"/>
                <a:pathLst>
                  <a:path h="1">
                    <a:moveTo>
                      <a:pt x="0" y="0"/>
                    </a:moveTo>
                    <a:cubicBezTo>
                      <a:pt x="0" y="0"/>
                      <a:pt x="0" y="0"/>
                      <a:pt x="0" y="0"/>
                    </a:cubicBezTo>
                    <a:cubicBezTo>
                      <a:pt x="0" y="0"/>
                      <a:pt x="0" y="0"/>
                      <a:pt x="0" y="1"/>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9" name="chenying0907 181"/>
              <p:cNvSpPr/>
              <p:nvPr/>
            </p:nvSpPr>
            <p:spPr bwMode="auto">
              <a:xfrm>
                <a:off x="3345" y="2535"/>
                <a:ext cx="2" cy="0"/>
              </a:xfrm>
              <a:custGeom>
                <a:avLst/>
                <a:gdLst>
                  <a:gd name="T0" fmla="*/ 1 w 1"/>
                  <a:gd name="T1" fmla="*/ 0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0" y="0"/>
                    </a:cubicBezTo>
                    <a:cubicBezTo>
                      <a:pt x="0" y="0"/>
                      <a:pt x="0" y="0"/>
                      <a:pt x="0" y="0"/>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0" name="chenying0907 182"/>
              <p:cNvSpPr/>
              <p:nvPr/>
            </p:nvSpPr>
            <p:spPr bwMode="auto">
              <a:xfrm>
                <a:off x="3211" y="2192"/>
                <a:ext cx="2" cy="6"/>
              </a:xfrm>
              <a:custGeom>
                <a:avLst/>
                <a:gdLst>
                  <a:gd name="T0" fmla="*/ 0 w 1"/>
                  <a:gd name="T1" fmla="*/ 3 h 3"/>
                  <a:gd name="T2" fmla="*/ 1 w 1"/>
                  <a:gd name="T3" fmla="*/ 0 h 3"/>
                  <a:gd name="T4" fmla="*/ 0 w 1"/>
                  <a:gd name="T5" fmla="*/ 3 h 3"/>
                </a:gdLst>
                <a:ahLst/>
                <a:cxnLst>
                  <a:cxn ang="0">
                    <a:pos x="T0" y="T1"/>
                  </a:cxn>
                  <a:cxn ang="0">
                    <a:pos x="T2" y="T3"/>
                  </a:cxn>
                  <a:cxn ang="0">
                    <a:pos x="T4" y="T5"/>
                  </a:cxn>
                </a:cxnLst>
                <a:rect l="0" t="0" r="r" b="b"/>
                <a:pathLst>
                  <a:path w="1" h="3">
                    <a:moveTo>
                      <a:pt x="0" y="3"/>
                    </a:moveTo>
                    <a:cubicBezTo>
                      <a:pt x="1" y="0"/>
                      <a:pt x="1" y="0"/>
                      <a:pt x="1" y="0"/>
                    </a:cubicBezTo>
                    <a:cubicBezTo>
                      <a:pt x="0" y="1"/>
                      <a:pt x="0" y="2"/>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1" name="chenying0907 183"/>
              <p:cNvSpPr/>
              <p:nvPr/>
            </p:nvSpPr>
            <p:spPr bwMode="auto">
              <a:xfrm>
                <a:off x="3266" y="2548"/>
                <a:ext cx="3" cy="2"/>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0" y="0"/>
                      <a:pt x="1" y="1"/>
                      <a:pt x="1" y="1"/>
                    </a:cubicBezTo>
                    <a:cubicBezTo>
                      <a:pt x="1"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2" name="chenying0907 184"/>
              <p:cNvSpPr/>
              <p:nvPr/>
            </p:nvSpPr>
            <p:spPr bwMode="auto">
              <a:xfrm>
                <a:off x="3271" y="254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3" name="chenying0907 185"/>
              <p:cNvSpPr/>
              <p:nvPr/>
            </p:nvSpPr>
            <p:spPr bwMode="auto">
              <a:xfrm>
                <a:off x="3273" y="2557"/>
                <a:ext cx="0" cy="2"/>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0"/>
                      <a:pt x="0" y="0"/>
                      <a:pt x="0" y="0"/>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4" name="chenying0907 186"/>
              <p:cNvSpPr/>
              <p:nvPr/>
            </p:nvSpPr>
            <p:spPr bwMode="auto">
              <a:xfrm>
                <a:off x="3271" y="2557"/>
                <a:ext cx="2"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1" y="0"/>
                      <a:pt x="0" y="0"/>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5" name="chenying0907 187"/>
              <p:cNvSpPr/>
              <p:nvPr/>
            </p:nvSpPr>
            <p:spPr bwMode="auto">
              <a:xfrm>
                <a:off x="4616" y="188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6" name="chenying0907 188"/>
              <p:cNvSpPr/>
              <p:nvPr/>
            </p:nvSpPr>
            <p:spPr bwMode="auto">
              <a:xfrm>
                <a:off x="3175" y="2211"/>
                <a:ext cx="0" cy="2"/>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1"/>
                      <a:pt x="0" y="0"/>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7" name="chenying0907 189"/>
              <p:cNvSpPr/>
              <p:nvPr/>
            </p:nvSpPr>
            <p:spPr bwMode="auto">
              <a:xfrm>
                <a:off x="3137" y="218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8" name="chenying0907 190"/>
              <p:cNvSpPr/>
              <p:nvPr/>
            </p:nvSpPr>
            <p:spPr bwMode="auto">
              <a:xfrm>
                <a:off x="3203" y="2166"/>
                <a:ext cx="2" cy="5"/>
              </a:xfrm>
              <a:custGeom>
                <a:avLst/>
                <a:gdLst>
                  <a:gd name="T0" fmla="*/ 1 w 1"/>
                  <a:gd name="T1" fmla="*/ 0 h 2"/>
                  <a:gd name="T2" fmla="*/ 0 w 1"/>
                  <a:gd name="T3" fmla="*/ 2 h 2"/>
                  <a:gd name="T4" fmla="*/ 1 w 1"/>
                  <a:gd name="T5" fmla="*/ 0 h 2"/>
                </a:gdLst>
                <a:ahLst/>
                <a:cxnLst>
                  <a:cxn ang="0">
                    <a:pos x="T0" y="T1"/>
                  </a:cxn>
                  <a:cxn ang="0">
                    <a:pos x="T2" y="T3"/>
                  </a:cxn>
                  <a:cxn ang="0">
                    <a:pos x="T4" y="T5"/>
                  </a:cxn>
                </a:cxnLst>
                <a:rect l="0" t="0" r="r" b="b"/>
                <a:pathLst>
                  <a:path w="1" h="2">
                    <a:moveTo>
                      <a:pt x="1" y="0"/>
                    </a:moveTo>
                    <a:cubicBezTo>
                      <a:pt x="1" y="0"/>
                      <a:pt x="1" y="1"/>
                      <a:pt x="0" y="2"/>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9" name="chenying0907 191"/>
              <p:cNvSpPr/>
              <p:nvPr/>
            </p:nvSpPr>
            <p:spPr bwMode="auto">
              <a:xfrm>
                <a:off x="4497" y="1929"/>
                <a:ext cx="2" cy="2"/>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1" y="0"/>
                      <a:pt x="1" y="0"/>
                      <a:pt x="0" y="0"/>
                    </a:cubicBezTo>
                    <a:cubicBezTo>
                      <a:pt x="0"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0" name="chenying0907 192"/>
              <p:cNvSpPr/>
              <p:nvPr/>
            </p:nvSpPr>
            <p:spPr bwMode="auto">
              <a:xfrm>
                <a:off x="3082" y="2156"/>
                <a:ext cx="131" cy="91"/>
              </a:xfrm>
              <a:custGeom>
                <a:avLst/>
                <a:gdLst>
                  <a:gd name="T0" fmla="*/ 46 w 62"/>
                  <a:gd name="T1" fmla="*/ 23 h 43"/>
                  <a:gd name="T2" fmla="*/ 51 w 62"/>
                  <a:gd name="T3" fmla="*/ 20 h 43"/>
                  <a:gd name="T4" fmla="*/ 54 w 62"/>
                  <a:gd name="T5" fmla="*/ 19 h 43"/>
                  <a:gd name="T6" fmla="*/ 58 w 62"/>
                  <a:gd name="T7" fmla="*/ 21 h 43"/>
                  <a:gd name="T8" fmla="*/ 60 w 62"/>
                  <a:gd name="T9" fmla="*/ 20 h 43"/>
                  <a:gd name="T10" fmla="*/ 61 w 62"/>
                  <a:gd name="T11" fmla="*/ 16 h 43"/>
                  <a:gd name="T12" fmla="*/ 62 w 62"/>
                  <a:gd name="T13" fmla="*/ 13 h 43"/>
                  <a:gd name="T14" fmla="*/ 62 w 62"/>
                  <a:gd name="T15" fmla="*/ 11 h 43"/>
                  <a:gd name="T16" fmla="*/ 58 w 62"/>
                  <a:gd name="T17" fmla="*/ 12 h 43"/>
                  <a:gd name="T18" fmla="*/ 56 w 62"/>
                  <a:gd name="T19" fmla="*/ 9 h 43"/>
                  <a:gd name="T20" fmla="*/ 57 w 62"/>
                  <a:gd name="T21" fmla="*/ 2 h 43"/>
                  <a:gd name="T22" fmla="*/ 56 w 62"/>
                  <a:gd name="T23" fmla="*/ 2 h 43"/>
                  <a:gd name="T24" fmla="*/ 55 w 62"/>
                  <a:gd name="T25" fmla="*/ 5 h 43"/>
                  <a:gd name="T26" fmla="*/ 54 w 62"/>
                  <a:gd name="T27" fmla="*/ 3 h 43"/>
                  <a:gd name="T28" fmla="*/ 53 w 62"/>
                  <a:gd name="T29" fmla="*/ 8 h 43"/>
                  <a:gd name="T30" fmla="*/ 51 w 62"/>
                  <a:gd name="T31" fmla="*/ 3 h 43"/>
                  <a:gd name="T32" fmla="*/ 51 w 62"/>
                  <a:gd name="T33" fmla="*/ 1 h 43"/>
                  <a:gd name="T34" fmla="*/ 50 w 62"/>
                  <a:gd name="T35" fmla="*/ 4 h 43"/>
                  <a:gd name="T36" fmla="*/ 49 w 62"/>
                  <a:gd name="T37" fmla="*/ 2 h 43"/>
                  <a:gd name="T38" fmla="*/ 48 w 62"/>
                  <a:gd name="T39" fmla="*/ 7 h 43"/>
                  <a:gd name="T40" fmla="*/ 47 w 62"/>
                  <a:gd name="T41" fmla="*/ 12 h 43"/>
                  <a:gd name="T42" fmla="*/ 46 w 62"/>
                  <a:gd name="T43" fmla="*/ 7 h 43"/>
                  <a:gd name="T44" fmla="*/ 43 w 62"/>
                  <a:gd name="T45" fmla="*/ 7 h 43"/>
                  <a:gd name="T46" fmla="*/ 42 w 62"/>
                  <a:gd name="T47" fmla="*/ 7 h 43"/>
                  <a:gd name="T48" fmla="*/ 40 w 62"/>
                  <a:gd name="T49" fmla="*/ 8 h 43"/>
                  <a:gd name="T50" fmla="*/ 37 w 62"/>
                  <a:gd name="T51" fmla="*/ 9 h 43"/>
                  <a:gd name="T52" fmla="*/ 36 w 62"/>
                  <a:gd name="T53" fmla="*/ 10 h 43"/>
                  <a:gd name="T54" fmla="*/ 36 w 62"/>
                  <a:gd name="T55" fmla="*/ 10 h 43"/>
                  <a:gd name="T56" fmla="*/ 35 w 62"/>
                  <a:gd name="T57" fmla="*/ 12 h 43"/>
                  <a:gd name="T58" fmla="*/ 34 w 62"/>
                  <a:gd name="T59" fmla="*/ 10 h 43"/>
                  <a:gd name="T60" fmla="*/ 33 w 62"/>
                  <a:gd name="T61" fmla="*/ 12 h 43"/>
                  <a:gd name="T62" fmla="*/ 30 w 62"/>
                  <a:gd name="T63" fmla="*/ 11 h 43"/>
                  <a:gd name="T64" fmla="*/ 28 w 62"/>
                  <a:gd name="T65" fmla="*/ 12 h 43"/>
                  <a:gd name="T66" fmla="*/ 26 w 62"/>
                  <a:gd name="T67" fmla="*/ 12 h 43"/>
                  <a:gd name="T68" fmla="*/ 26 w 62"/>
                  <a:gd name="T69" fmla="*/ 14 h 43"/>
                  <a:gd name="T70" fmla="*/ 25 w 62"/>
                  <a:gd name="T71" fmla="*/ 13 h 43"/>
                  <a:gd name="T72" fmla="*/ 24 w 62"/>
                  <a:gd name="T73" fmla="*/ 15 h 43"/>
                  <a:gd name="T74" fmla="*/ 22 w 62"/>
                  <a:gd name="T75" fmla="*/ 16 h 43"/>
                  <a:gd name="T76" fmla="*/ 21 w 62"/>
                  <a:gd name="T77" fmla="*/ 17 h 43"/>
                  <a:gd name="T78" fmla="*/ 22 w 62"/>
                  <a:gd name="T79" fmla="*/ 25 h 43"/>
                  <a:gd name="T80" fmla="*/ 19 w 62"/>
                  <a:gd name="T81" fmla="*/ 21 h 43"/>
                  <a:gd name="T82" fmla="*/ 17 w 62"/>
                  <a:gd name="T83" fmla="*/ 23 h 43"/>
                  <a:gd name="T84" fmla="*/ 16 w 62"/>
                  <a:gd name="T85" fmla="*/ 23 h 43"/>
                  <a:gd name="T86" fmla="*/ 11 w 62"/>
                  <a:gd name="T87" fmla="*/ 24 h 43"/>
                  <a:gd name="T88" fmla="*/ 10 w 62"/>
                  <a:gd name="T89" fmla="*/ 24 h 43"/>
                  <a:gd name="T90" fmla="*/ 8 w 62"/>
                  <a:gd name="T91" fmla="*/ 31 h 43"/>
                  <a:gd name="T92" fmla="*/ 7 w 62"/>
                  <a:gd name="T93" fmla="*/ 32 h 43"/>
                  <a:gd name="T94" fmla="*/ 12 w 62"/>
                  <a:gd name="T95" fmla="*/ 41 h 43"/>
                  <a:gd name="T96" fmla="*/ 18 w 62"/>
                  <a:gd name="T97" fmla="*/ 38 h 43"/>
                  <a:gd name="T98" fmla="*/ 28 w 62"/>
                  <a:gd name="T99" fmla="*/ 27 h 43"/>
                  <a:gd name="T100" fmla="*/ 31 w 62"/>
                  <a:gd name="T101" fmla="*/ 31 h 43"/>
                  <a:gd name="T102" fmla="*/ 36 w 62"/>
                  <a:gd name="T103" fmla="*/ 29 h 43"/>
                  <a:gd name="T104" fmla="*/ 41 w 62"/>
                  <a:gd name="T105" fmla="*/ 2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 h="43">
                    <a:moveTo>
                      <a:pt x="44" y="25"/>
                    </a:moveTo>
                    <a:cubicBezTo>
                      <a:pt x="44" y="25"/>
                      <a:pt x="44" y="26"/>
                      <a:pt x="44" y="26"/>
                    </a:cubicBezTo>
                    <a:cubicBezTo>
                      <a:pt x="44" y="26"/>
                      <a:pt x="44" y="26"/>
                      <a:pt x="45" y="27"/>
                    </a:cubicBezTo>
                    <a:cubicBezTo>
                      <a:pt x="45" y="26"/>
                      <a:pt x="45" y="25"/>
                      <a:pt x="45" y="25"/>
                    </a:cubicBezTo>
                    <a:cubicBezTo>
                      <a:pt x="46" y="27"/>
                      <a:pt x="46" y="25"/>
                      <a:pt x="46" y="26"/>
                    </a:cubicBezTo>
                    <a:cubicBezTo>
                      <a:pt x="46" y="24"/>
                      <a:pt x="46" y="22"/>
                      <a:pt x="46" y="23"/>
                    </a:cubicBezTo>
                    <a:cubicBezTo>
                      <a:pt x="46" y="26"/>
                      <a:pt x="46" y="26"/>
                      <a:pt x="46" y="26"/>
                    </a:cubicBezTo>
                    <a:cubicBezTo>
                      <a:pt x="47" y="24"/>
                      <a:pt x="48" y="27"/>
                      <a:pt x="48" y="23"/>
                    </a:cubicBezTo>
                    <a:cubicBezTo>
                      <a:pt x="48" y="25"/>
                      <a:pt x="48" y="25"/>
                      <a:pt x="48" y="25"/>
                    </a:cubicBezTo>
                    <a:cubicBezTo>
                      <a:pt x="49" y="23"/>
                      <a:pt x="50" y="25"/>
                      <a:pt x="50" y="22"/>
                    </a:cubicBezTo>
                    <a:cubicBezTo>
                      <a:pt x="50" y="23"/>
                      <a:pt x="51" y="23"/>
                      <a:pt x="51" y="23"/>
                    </a:cubicBezTo>
                    <a:cubicBezTo>
                      <a:pt x="51" y="22"/>
                      <a:pt x="51" y="22"/>
                      <a:pt x="51" y="20"/>
                    </a:cubicBezTo>
                    <a:cubicBezTo>
                      <a:pt x="51" y="20"/>
                      <a:pt x="52" y="21"/>
                      <a:pt x="52" y="21"/>
                    </a:cubicBezTo>
                    <a:cubicBezTo>
                      <a:pt x="52" y="22"/>
                      <a:pt x="52" y="24"/>
                      <a:pt x="52" y="22"/>
                    </a:cubicBezTo>
                    <a:cubicBezTo>
                      <a:pt x="52" y="23"/>
                      <a:pt x="52" y="23"/>
                      <a:pt x="52" y="23"/>
                    </a:cubicBezTo>
                    <a:cubicBezTo>
                      <a:pt x="53" y="22"/>
                      <a:pt x="53" y="20"/>
                      <a:pt x="53" y="21"/>
                    </a:cubicBezTo>
                    <a:cubicBezTo>
                      <a:pt x="54" y="20"/>
                      <a:pt x="54" y="20"/>
                      <a:pt x="54" y="18"/>
                    </a:cubicBezTo>
                    <a:cubicBezTo>
                      <a:pt x="54" y="18"/>
                      <a:pt x="54" y="20"/>
                      <a:pt x="54" y="19"/>
                    </a:cubicBezTo>
                    <a:cubicBezTo>
                      <a:pt x="54" y="21"/>
                      <a:pt x="54" y="21"/>
                      <a:pt x="54" y="21"/>
                    </a:cubicBezTo>
                    <a:cubicBezTo>
                      <a:pt x="54" y="21"/>
                      <a:pt x="55" y="20"/>
                      <a:pt x="56" y="19"/>
                    </a:cubicBezTo>
                    <a:cubicBezTo>
                      <a:pt x="56" y="22"/>
                      <a:pt x="56" y="19"/>
                      <a:pt x="57" y="21"/>
                    </a:cubicBezTo>
                    <a:cubicBezTo>
                      <a:pt x="57" y="19"/>
                      <a:pt x="57" y="21"/>
                      <a:pt x="58" y="18"/>
                    </a:cubicBezTo>
                    <a:cubicBezTo>
                      <a:pt x="57" y="20"/>
                      <a:pt x="57" y="20"/>
                      <a:pt x="57" y="20"/>
                    </a:cubicBezTo>
                    <a:cubicBezTo>
                      <a:pt x="58" y="20"/>
                      <a:pt x="58" y="20"/>
                      <a:pt x="58" y="21"/>
                    </a:cubicBezTo>
                    <a:cubicBezTo>
                      <a:pt x="58" y="21"/>
                      <a:pt x="59" y="19"/>
                      <a:pt x="59" y="18"/>
                    </a:cubicBezTo>
                    <a:cubicBezTo>
                      <a:pt x="59" y="20"/>
                      <a:pt x="59" y="20"/>
                      <a:pt x="59" y="20"/>
                    </a:cubicBezTo>
                    <a:cubicBezTo>
                      <a:pt x="59" y="19"/>
                      <a:pt x="60" y="17"/>
                      <a:pt x="60" y="15"/>
                    </a:cubicBezTo>
                    <a:cubicBezTo>
                      <a:pt x="60" y="16"/>
                      <a:pt x="60" y="15"/>
                      <a:pt x="60" y="16"/>
                    </a:cubicBezTo>
                    <a:cubicBezTo>
                      <a:pt x="60" y="17"/>
                      <a:pt x="59" y="19"/>
                      <a:pt x="59" y="20"/>
                    </a:cubicBezTo>
                    <a:cubicBezTo>
                      <a:pt x="59" y="21"/>
                      <a:pt x="60" y="18"/>
                      <a:pt x="60" y="20"/>
                    </a:cubicBezTo>
                    <a:cubicBezTo>
                      <a:pt x="60" y="20"/>
                      <a:pt x="60" y="20"/>
                      <a:pt x="60" y="18"/>
                    </a:cubicBezTo>
                    <a:cubicBezTo>
                      <a:pt x="60" y="20"/>
                      <a:pt x="60" y="20"/>
                      <a:pt x="60" y="20"/>
                    </a:cubicBezTo>
                    <a:cubicBezTo>
                      <a:pt x="60" y="20"/>
                      <a:pt x="60" y="20"/>
                      <a:pt x="60" y="19"/>
                    </a:cubicBezTo>
                    <a:cubicBezTo>
                      <a:pt x="60" y="19"/>
                      <a:pt x="60" y="19"/>
                      <a:pt x="60" y="19"/>
                    </a:cubicBezTo>
                    <a:cubicBezTo>
                      <a:pt x="61" y="17"/>
                      <a:pt x="61" y="17"/>
                      <a:pt x="62" y="15"/>
                    </a:cubicBezTo>
                    <a:cubicBezTo>
                      <a:pt x="61" y="16"/>
                      <a:pt x="61" y="16"/>
                      <a:pt x="61" y="16"/>
                    </a:cubicBezTo>
                    <a:cubicBezTo>
                      <a:pt x="62" y="15"/>
                      <a:pt x="62" y="14"/>
                      <a:pt x="62" y="16"/>
                    </a:cubicBezTo>
                    <a:cubicBezTo>
                      <a:pt x="61" y="17"/>
                      <a:pt x="61" y="18"/>
                      <a:pt x="61" y="19"/>
                    </a:cubicBezTo>
                    <a:cubicBezTo>
                      <a:pt x="62" y="15"/>
                      <a:pt x="62" y="15"/>
                      <a:pt x="62" y="15"/>
                    </a:cubicBezTo>
                    <a:cubicBezTo>
                      <a:pt x="62" y="16"/>
                      <a:pt x="62" y="16"/>
                      <a:pt x="62" y="14"/>
                    </a:cubicBezTo>
                    <a:cubicBezTo>
                      <a:pt x="62" y="15"/>
                      <a:pt x="62" y="15"/>
                      <a:pt x="62" y="15"/>
                    </a:cubicBezTo>
                    <a:cubicBezTo>
                      <a:pt x="62" y="13"/>
                      <a:pt x="62" y="13"/>
                      <a:pt x="62" y="13"/>
                    </a:cubicBezTo>
                    <a:cubicBezTo>
                      <a:pt x="62" y="14"/>
                      <a:pt x="62" y="12"/>
                      <a:pt x="61" y="14"/>
                    </a:cubicBezTo>
                    <a:cubicBezTo>
                      <a:pt x="61" y="15"/>
                      <a:pt x="61" y="15"/>
                      <a:pt x="61" y="15"/>
                    </a:cubicBezTo>
                    <a:cubicBezTo>
                      <a:pt x="61" y="15"/>
                      <a:pt x="60" y="17"/>
                      <a:pt x="61" y="15"/>
                    </a:cubicBezTo>
                    <a:cubicBezTo>
                      <a:pt x="61" y="13"/>
                      <a:pt x="61" y="13"/>
                      <a:pt x="61" y="13"/>
                    </a:cubicBezTo>
                    <a:cubicBezTo>
                      <a:pt x="61" y="13"/>
                      <a:pt x="61" y="14"/>
                      <a:pt x="61" y="14"/>
                    </a:cubicBezTo>
                    <a:cubicBezTo>
                      <a:pt x="62" y="11"/>
                      <a:pt x="62" y="11"/>
                      <a:pt x="62" y="11"/>
                    </a:cubicBezTo>
                    <a:cubicBezTo>
                      <a:pt x="61" y="15"/>
                      <a:pt x="61" y="12"/>
                      <a:pt x="60" y="13"/>
                    </a:cubicBezTo>
                    <a:cubicBezTo>
                      <a:pt x="61" y="12"/>
                      <a:pt x="61" y="12"/>
                      <a:pt x="61" y="12"/>
                    </a:cubicBezTo>
                    <a:cubicBezTo>
                      <a:pt x="61" y="11"/>
                      <a:pt x="60" y="14"/>
                      <a:pt x="60" y="14"/>
                    </a:cubicBezTo>
                    <a:cubicBezTo>
                      <a:pt x="60" y="13"/>
                      <a:pt x="61" y="11"/>
                      <a:pt x="61" y="10"/>
                    </a:cubicBezTo>
                    <a:cubicBezTo>
                      <a:pt x="60" y="10"/>
                      <a:pt x="59" y="12"/>
                      <a:pt x="59" y="10"/>
                    </a:cubicBezTo>
                    <a:cubicBezTo>
                      <a:pt x="59" y="10"/>
                      <a:pt x="59" y="11"/>
                      <a:pt x="58" y="12"/>
                    </a:cubicBezTo>
                    <a:cubicBezTo>
                      <a:pt x="58" y="12"/>
                      <a:pt x="59" y="9"/>
                      <a:pt x="58" y="11"/>
                    </a:cubicBezTo>
                    <a:cubicBezTo>
                      <a:pt x="58" y="10"/>
                      <a:pt x="58" y="9"/>
                      <a:pt x="59" y="8"/>
                    </a:cubicBezTo>
                    <a:cubicBezTo>
                      <a:pt x="58" y="9"/>
                      <a:pt x="58" y="8"/>
                      <a:pt x="58" y="10"/>
                    </a:cubicBezTo>
                    <a:cubicBezTo>
                      <a:pt x="58" y="9"/>
                      <a:pt x="57" y="9"/>
                      <a:pt x="57" y="9"/>
                    </a:cubicBezTo>
                    <a:cubicBezTo>
                      <a:pt x="57" y="9"/>
                      <a:pt x="57" y="8"/>
                      <a:pt x="57" y="7"/>
                    </a:cubicBezTo>
                    <a:cubicBezTo>
                      <a:pt x="57" y="8"/>
                      <a:pt x="56" y="9"/>
                      <a:pt x="56" y="9"/>
                    </a:cubicBezTo>
                    <a:cubicBezTo>
                      <a:pt x="56" y="11"/>
                      <a:pt x="56" y="11"/>
                      <a:pt x="56" y="12"/>
                    </a:cubicBezTo>
                    <a:cubicBezTo>
                      <a:pt x="56" y="13"/>
                      <a:pt x="56" y="13"/>
                      <a:pt x="56" y="13"/>
                    </a:cubicBezTo>
                    <a:cubicBezTo>
                      <a:pt x="56" y="11"/>
                      <a:pt x="56" y="9"/>
                      <a:pt x="56" y="9"/>
                    </a:cubicBezTo>
                    <a:cubicBezTo>
                      <a:pt x="56" y="6"/>
                      <a:pt x="56" y="9"/>
                      <a:pt x="56" y="6"/>
                    </a:cubicBezTo>
                    <a:cubicBezTo>
                      <a:pt x="56" y="4"/>
                      <a:pt x="57" y="4"/>
                      <a:pt x="57" y="5"/>
                    </a:cubicBezTo>
                    <a:cubicBezTo>
                      <a:pt x="58" y="3"/>
                      <a:pt x="57" y="5"/>
                      <a:pt x="57" y="2"/>
                    </a:cubicBezTo>
                    <a:cubicBezTo>
                      <a:pt x="57" y="3"/>
                      <a:pt x="57" y="4"/>
                      <a:pt x="56" y="4"/>
                    </a:cubicBezTo>
                    <a:cubicBezTo>
                      <a:pt x="56" y="5"/>
                      <a:pt x="56" y="6"/>
                      <a:pt x="56" y="7"/>
                    </a:cubicBezTo>
                    <a:cubicBezTo>
                      <a:pt x="56" y="9"/>
                      <a:pt x="56" y="5"/>
                      <a:pt x="56" y="5"/>
                    </a:cubicBezTo>
                    <a:cubicBezTo>
                      <a:pt x="56" y="4"/>
                      <a:pt x="56" y="4"/>
                      <a:pt x="56" y="4"/>
                    </a:cubicBezTo>
                    <a:cubicBezTo>
                      <a:pt x="56" y="3"/>
                      <a:pt x="55" y="5"/>
                      <a:pt x="55" y="5"/>
                    </a:cubicBezTo>
                    <a:cubicBezTo>
                      <a:pt x="55" y="1"/>
                      <a:pt x="56" y="4"/>
                      <a:pt x="56" y="2"/>
                    </a:cubicBezTo>
                    <a:cubicBezTo>
                      <a:pt x="56" y="0"/>
                      <a:pt x="56" y="0"/>
                      <a:pt x="56" y="0"/>
                    </a:cubicBezTo>
                    <a:cubicBezTo>
                      <a:pt x="55" y="0"/>
                      <a:pt x="56" y="3"/>
                      <a:pt x="55" y="2"/>
                    </a:cubicBezTo>
                    <a:cubicBezTo>
                      <a:pt x="55" y="1"/>
                      <a:pt x="55" y="1"/>
                      <a:pt x="55" y="1"/>
                    </a:cubicBezTo>
                    <a:cubicBezTo>
                      <a:pt x="55" y="1"/>
                      <a:pt x="55" y="1"/>
                      <a:pt x="55" y="1"/>
                    </a:cubicBezTo>
                    <a:cubicBezTo>
                      <a:pt x="55" y="3"/>
                      <a:pt x="55" y="4"/>
                      <a:pt x="55" y="4"/>
                    </a:cubicBezTo>
                    <a:cubicBezTo>
                      <a:pt x="55" y="7"/>
                      <a:pt x="55" y="5"/>
                      <a:pt x="55" y="5"/>
                    </a:cubicBezTo>
                    <a:cubicBezTo>
                      <a:pt x="54" y="7"/>
                      <a:pt x="55" y="5"/>
                      <a:pt x="55" y="7"/>
                    </a:cubicBezTo>
                    <a:cubicBezTo>
                      <a:pt x="55" y="8"/>
                      <a:pt x="54" y="9"/>
                      <a:pt x="54" y="9"/>
                    </a:cubicBezTo>
                    <a:cubicBezTo>
                      <a:pt x="54" y="9"/>
                      <a:pt x="54" y="7"/>
                      <a:pt x="54" y="6"/>
                    </a:cubicBezTo>
                    <a:cubicBezTo>
                      <a:pt x="54" y="5"/>
                      <a:pt x="54" y="5"/>
                      <a:pt x="54" y="6"/>
                    </a:cubicBezTo>
                    <a:cubicBezTo>
                      <a:pt x="55" y="4"/>
                      <a:pt x="54" y="3"/>
                      <a:pt x="55" y="1"/>
                    </a:cubicBezTo>
                    <a:cubicBezTo>
                      <a:pt x="54" y="0"/>
                      <a:pt x="54" y="2"/>
                      <a:pt x="54" y="3"/>
                    </a:cubicBezTo>
                    <a:cubicBezTo>
                      <a:pt x="54" y="3"/>
                      <a:pt x="54" y="5"/>
                      <a:pt x="54" y="5"/>
                    </a:cubicBezTo>
                    <a:cubicBezTo>
                      <a:pt x="54" y="10"/>
                      <a:pt x="54" y="2"/>
                      <a:pt x="53" y="3"/>
                    </a:cubicBezTo>
                    <a:cubicBezTo>
                      <a:pt x="53" y="6"/>
                      <a:pt x="53" y="7"/>
                      <a:pt x="53" y="10"/>
                    </a:cubicBezTo>
                    <a:cubicBezTo>
                      <a:pt x="53" y="11"/>
                      <a:pt x="53" y="12"/>
                      <a:pt x="53" y="11"/>
                    </a:cubicBezTo>
                    <a:cubicBezTo>
                      <a:pt x="53" y="9"/>
                      <a:pt x="53" y="10"/>
                      <a:pt x="53" y="8"/>
                    </a:cubicBezTo>
                    <a:cubicBezTo>
                      <a:pt x="53" y="8"/>
                      <a:pt x="53" y="8"/>
                      <a:pt x="53" y="8"/>
                    </a:cubicBezTo>
                    <a:cubicBezTo>
                      <a:pt x="53" y="5"/>
                      <a:pt x="53" y="5"/>
                      <a:pt x="53" y="5"/>
                    </a:cubicBezTo>
                    <a:cubicBezTo>
                      <a:pt x="53" y="4"/>
                      <a:pt x="52" y="2"/>
                      <a:pt x="52" y="1"/>
                    </a:cubicBezTo>
                    <a:cubicBezTo>
                      <a:pt x="52" y="2"/>
                      <a:pt x="52" y="3"/>
                      <a:pt x="52" y="4"/>
                    </a:cubicBezTo>
                    <a:cubicBezTo>
                      <a:pt x="52" y="3"/>
                      <a:pt x="52" y="2"/>
                      <a:pt x="52" y="2"/>
                    </a:cubicBezTo>
                    <a:cubicBezTo>
                      <a:pt x="52" y="3"/>
                      <a:pt x="52" y="5"/>
                      <a:pt x="52" y="5"/>
                    </a:cubicBezTo>
                    <a:cubicBezTo>
                      <a:pt x="52" y="5"/>
                      <a:pt x="51" y="3"/>
                      <a:pt x="51" y="3"/>
                    </a:cubicBezTo>
                    <a:cubicBezTo>
                      <a:pt x="52" y="1"/>
                      <a:pt x="52" y="1"/>
                      <a:pt x="52" y="1"/>
                    </a:cubicBezTo>
                    <a:cubicBezTo>
                      <a:pt x="52" y="3"/>
                      <a:pt x="52" y="0"/>
                      <a:pt x="51" y="1"/>
                    </a:cubicBezTo>
                    <a:cubicBezTo>
                      <a:pt x="51" y="2"/>
                      <a:pt x="51" y="4"/>
                      <a:pt x="51" y="5"/>
                    </a:cubicBezTo>
                    <a:cubicBezTo>
                      <a:pt x="51" y="6"/>
                      <a:pt x="51" y="4"/>
                      <a:pt x="51" y="5"/>
                    </a:cubicBezTo>
                    <a:cubicBezTo>
                      <a:pt x="51" y="3"/>
                      <a:pt x="51" y="3"/>
                      <a:pt x="51" y="3"/>
                    </a:cubicBezTo>
                    <a:cubicBezTo>
                      <a:pt x="51" y="4"/>
                      <a:pt x="51" y="0"/>
                      <a:pt x="51" y="1"/>
                    </a:cubicBezTo>
                    <a:cubicBezTo>
                      <a:pt x="51" y="3"/>
                      <a:pt x="51" y="3"/>
                      <a:pt x="51" y="3"/>
                    </a:cubicBezTo>
                    <a:cubicBezTo>
                      <a:pt x="51" y="2"/>
                      <a:pt x="51" y="2"/>
                      <a:pt x="51" y="1"/>
                    </a:cubicBezTo>
                    <a:cubicBezTo>
                      <a:pt x="51" y="2"/>
                      <a:pt x="50" y="2"/>
                      <a:pt x="50" y="2"/>
                    </a:cubicBezTo>
                    <a:cubicBezTo>
                      <a:pt x="50" y="1"/>
                      <a:pt x="50" y="1"/>
                      <a:pt x="50" y="1"/>
                    </a:cubicBezTo>
                    <a:cubicBezTo>
                      <a:pt x="50" y="2"/>
                      <a:pt x="50" y="4"/>
                      <a:pt x="50" y="2"/>
                    </a:cubicBezTo>
                    <a:cubicBezTo>
                      <a:pt x="50" y="5"/>
                      <a:pt x="50" y="2"/>
                      <a:pt x="50" y="4"/>
                    </a:cubicBezTo>
                    <a:cubicBezTo>
                      <a:pt x="51" y="5"/>
                      <a:pt x="50" y="5"/>
                      <a:pt x="50" y="6"/>
                    </a:cubicBezTo>
                    <a:cubicBezTo>
                      <a:pt x="50" y="3"/>
                      <a:pt x="50" y="5"/>
                      <a:pt x="50" y="5"/>
                    </a:cubicBezTo>
                    <a:cubicBezTo>
                      <a:pt x="50" y="4"/>
                      <a:pt x="49" y="4"/>
                      <a:pt x="49" y="3"/>
                    </a:cubicBezTo>
                    <a:cubicBezTo>
                      <a:pt x="49" y="5"/>
                      <a:pt x="49" y="5"/>
                      <a:pt x="49" y="5"/>
                    </a:cubicBezTo>
                    <a:cubicBezTo>
                      <a:pt x="49" y="2"/>
                      <a:pt x="49" y="6"/>
                      <a:pt x="49" y="5"/>
                    </a:cubicBezTo>
                    <a:cubicBezTo>
                      <a:pt x="49" y="4"/>
                      <a:pt x="49" y="2"/>
                      <a:pt x="49" y="2"/>
                    </a:cubicBezTo>
                    <a:cubicBezTo>
                      <a:pt x="49" y="4"/>
                      <a:pt x="49" y="5"/>
                      <a:pt x="49" y="7"/>
                    </a:cubicBezTo>
                    <a:cubicBezTo>
                      <a:pt x="48" y="6"/>
                      <a:pt x="49" y="4"/>
                      <a:pt x="48" y="2"/>
                    </a:cubicBezTo>
                    <a:cubicBezTo>
                      <a:pt x="48" y="4"/>
                      <a:pt x="48" y="0"/>
                      <a:pt x="48" y="3"/>
                    </a:cubicBezTo>
                    <a:cubicBezTo>
                      <a:pt x="48" y="6"/>
                      <a:pt x="48" y="6"/>
                      <a:pt x="48" y="6"/>
                    </a:cubicBezTo>
                    <a:cubicBezTo>
                      <a:pt x="48" y="6"/>
                      <a:pt x="48" y="5"/>
                      <a:pt x="48" y="4"/>
                    </a:cubicBezTo>
                    <a:cubicBezTo>
                      <a:pt x="48" y="4"/>
                      <a:pt x="48" y="6"/>
                      <a:pt x="48" y="7"/>
                    </a:cubicBezTo>
                    <a:cubicBezTo>
                      <a:pt x="48" y="6"/>
                      <a:pt x="48" y="9"/>
                      <a:pt x="47" y="7"/>
                    </a:cubicBezTo>
                    <a:cubicBezTo>
                      <a:pt x="47" y="6"/>
                      <a:pt x="48" y="7"/>
                      <a:pt x="48" y="5"/>
                    </a:cubicBezTo>
                    <a:cubicBezTo>
                      <a:pt x="47" y="5"/>
                      <a:pt x="48" y="9"/>
                      <a:pt x="47" y="10"/>
                    </a:cubicBezTo>
                    <a:cubicBezTo>
                      <a:pt x="48" y="11"/>
                      <a:pt x="48" y="14"/>
                      <a:pt x="48" y="15"/>
                    </a:cubicBezTo>
                    <a:cubicBezTo>
                      <a:pt x="47" y="14"/>
                      <a:pt x="48" y="14"/>
                      <a:pt x="47" y="12"/>
                    </a:cubicBezTo>
                    <a:cubicBezTo>
                      <a:pt x="47" y="12"/>
                      <a:pt x="47" y="12"/>
                      <a:pt x="47" y="12"/>
                    </a:cubicBezTo>
                    <a:cubicBezTo>
                      <a:pt x="47" y="9"/>
                      <a:pt x="47" y="7"/>
                      <a:pt x="47" y="5"/>
                    </a:cubicBezTo>
                    <a:cubicBezTo>
                      <a:pt x="47" y="6"/>
                      <a:pt x="47" y="6"/>
                      <a:pt x="47" y="6"/>
                    </a:cubicBezTo>
                    <a:cubicBezTo>
                      <a:pt x="47" y="3"/>
                      <a:pt x="47" y="3"/>
                      <a:pt x="47" y="3"/>
                    </a:cubicBezTo>
                    <a:cubicBezTo>
                      <a:pt x="47" y="5"/>
                      <a:pt x="46" y="3"/>
                      <a:pt x="46" y="4"/>
                    </a:cubicBezTo>
                    <a:cubicBezTo>
                      <a:pt x="46" y="6"/>
                      <a:pt x="46" y="3"/>
                      <a:pt x="46" y="5"/>
                    </a:cubicBezTo>
                    <a:cubicBezTo>
                      <a:pt x="46" y="5"/>
                      <a:pt x="47" y="8"/>
                      <a:pt x="46" y="7"/>
                    </a:cubicBezTo>
                    <a:cubicBezTo>
                      <a:pt x="46" y="4"/>
                      <a:pt x="46" y="4"/>
                      <a:pt x="46" y="4"/>
                    </a:cubicBezTo>
                    <a:cubicBezTo>
                      <a:pt x="46" y="3"/>
                      <a:pt x="46" y="6"/>
                      <a:pt x="46" y="5"/>
                    </a:cubicBezTo>
                    <a:cubicBezTo>
                      <a:pt x="46" y="4"/>
                      <a:pt x="46" y="4"/>
                      <a:pt x="46" y="4"/>
                    </a:cubicBezTo>
                    <a:cubicBezTo>
                      <a:pt x="45" y="4"/>
                      <a:pt x="44" y="4"/>
                      <a:pt x="44" y="8"/>
                    </a:cubicBezTo>
                    <a:cubicBezTo>
                      <a:pt x="44" y="6"/>
                      <a:pt x="43" y="6"/>
                      <a:pt x="43" y="5"/>
                    </a:cubicBezTo>
                    <a:cubicBezTo>
                      <a:pt x="43" y="6"/>
                      <a:pt x="43" y="7"/>
                      <a:pt x="43" y="7"/>
                    </a:cubicBezTo>
                    <a:cubicBezTo>
                      <a:pt x="43" y="5"/>
                      <a:pt x="43" y="5"/>
                      <a:pt x="43" y="5"/>
                    </a:cubicBezTo>
                    <a:cubicBezTo>
                      <a:pt x="42" y="4"/>
                      <a:pt x="42" y="6"/>
                      <a:pt x="42" y="7"/>
                    </a:cubicBezTo>
                    <a:cubicBezTo>
                      <a:pt x="42" y="6"/>
                      <a:pt x="42" y="6"/>
                      <a:pt x="42" y="6"/>
                    </a:cubicBezTo>
                    <a:cubicBezTo>
                      <a:pt x="42" y="4"/>
                      <a:pt x="42" y="7"/>
                      <a:pt x="42" y="7"/>
                    </a:cubicBezTo>
                    <a:cubicBezTo>
                      <a:pt x="42" y="6"/>
                      <a:pt x="42" y="6"/>
                      <a:pt x="42" y="6"/>
                    </a:cubicBezTo>
                    <a:cubicBezTo>
                      <a:pt x="42" y="7"/>
                      <a:pt x="42" y="7"/>
                      <a:pt x="42" y="7"/>
                    </a:cubicBezTo>
                    <a:cubicBezTo>
                      <a:pt x="42" y="8"/>
                      <a:pt x="42" y="8"/>
                      <a:pt x="41" y="6"/>
                    </a:cubicBezTo>
                    <a:cubicBezTo>
                      <a:pt x="41" y="7"/>
                      <a:pt x="41" y="7"/>
                      <a:pt x="41" y="7"/>
                    </a:cubicBezTo>
                    <a:cubicBezTo>
                      <a:pt x="41" y="6"/>
                      <a:pt x="41" y="6"/>
                      <a:pt x="40" y="7"/>
                    </a:cubicBezTo>
                    <a:cubicBezTo>
                      <a:pt x="41" y="7"/>
                      <a:pt x="41" y="8"/>
                      <a:pt x="41" y="9"/>
                    </a:cubicBezTo>
                    <a:cubicBezTo>
                      <a:pt x="41" y="12"/>
                      <a:pt x="41" y="9"/>
                      <a:pt x="41" y="10"/>
                    </a:cubicBezTo>
                    <a:cubicBezTo>
                      <a:pt x="40" y="8"/>
                      <a:pt x="40" y="8"/>
                      <a:pt x="40" y="8"/>
                    </a:cubicBezTo>
                    <a:cubicBezTo>
                      <a:pt x="40" y="5"/>
                      <a:pt x="39" y="7"/>
                      <a:pt x="39" y="7"/>
                    </a:cubicBezTo>
                    <a:cubicBezTo>
                      <a:pt x="39" y="8"/>
                      <a:pt x="39" y="8"/>
                      <a:pt x="39" y="8"/>
                    </a:cubicBezTo>
                    <a:cubicBezTo>
                      <a:pt x="38" y="6"/>
                      <a:pt x="38" y="8"/>
                      <a:pt x="38" y="8"/>
                    </a:cubicBezTo>
                    <a:cubicBezTo>
                      <a:pt x="38" y="9"/>
                      <a:pt x="38" y="11"/>
                      <a:pt x="38" y="11"/>
                    </a:cubicBezTo>
                    <a:cubicBezTo>
                      <a:pt x="38" y="13"/>
                      <a:pt x="38" y="9"/>
                      <a:pt x="37" y="8"/>
                    </a:cubicBezTo>
                    <a:cubicBezTo>
                      <a:pt x="37" y="9"/>
                      <a:pt x="37" y="9"/>
                      <a:pt x="37" y="9"/>
                    </a:cubicBezTo>
                    <a:cubicBezTo>
                      <a:pt x="37" y="8"/>
                      <a:pt x="37" y="8"/>
                      <a:pt x="37" y="8"/>
                    </a:cubicBezTo>
                    <a:cubicBezTo>
                      <a:pt x="37" y="9"/>
                      <a:pt x="37" y="10"/>
                      <a:pt x="37" y="9"/>
                    </a:cubicBezTo>
                    <a:cubicBezTo>
                      <a:pt x="37" y="9"/>
                      <a:pt x="37" y="9"/>
                      <a:pt x="37" y="9"/>
                    </a:cubicBezTo>
                    <a:cubicBezTo>
                      <a:pt x="36" y="9"/>
                      <a:pt x="36" y="8"/>
                      <a:pt x="36" y="8"/>
                    </a:cubicBezTo>
                    <a:cubicBezTo>
                      <a:pt x="36" y="10"/>
                      <a:pt x="36" y="9"/>
                      <a:pt x="36" y="10"/>
                    </a:cubicBezTo>
                    <a:cubicBezTo>
                      <a:pt x="36" y="10"/>
                      <a:pt x="36" y="10"/>
                      <a:pt x="36" y="10"/>
                    </a:cubicBezTo>
                    <a:cubicBezTo>
                      <a:pt x="36" y="11"/>
                      <a:pt x="36" y="11"/>
                      <a:pt x="36" y="11"/>
                    </a:cubicBezTo>
                    <a:cubicBezTo>
                      <a:pt x="36" y="10"/>
                      <a:pt x="36" y="10"/>
                      <a:pt x="36" y="10"/>
                    </a:cubicBezTo>
                    <a:cubicBezTo>
                      <a:pt x="36" y="9"/>
                      <a:pt x="36" y="9"/>
                      <a:pt x="36" y="9"/>
                    </a:cubicBezTo>
                    <a:cubicBezTo>
                      <a:pt x="35" y="8"/>
                      <a:pt x="36" y="10"/>
                      <a:pt x="36" y="11"/>
                    </a:cubicBezTo>
                    <a:cubicBezTo>
                      <a:pt x="36" y="12"/>
                      <a:pt x="36" y="11"/>
                      <a:pt x="35" y="10"/>
                    </a:cubicBezTo>
                    <a:cubicBezTo>
                      <a:pt x="35" y="9"/>
                      <a:pt x="36" y="10"/>
                      <a:pt x="36" y="10"/>
                    </a:cubicBezTo>
                    <a:cubicBezTo>
                      <a:pt x="35" y="9"/>
                      <a:pt x="35" y="9"/>
                      <a:pt x="35" y="9"/>
                    </a:cubicBezTo>
                    <a:cubicBezTo>
                      <a:pt x="35" y="9"/>
                      <a:pt x="36" y="10"/>
                      <a:pt x="35" y="10"/>
                    </a:cubicBezTo>
                    <a:cubicBezTo>
                      <a:pt x="35" y="10"/>
                      <a:pt x="35" y="10"/>
                      <a:pt x="35" y="9"/>
                    </a:cubicBezTo>
                    <a:cubicBezTo>
                      <a:pt x="35" y="10"/>
                      <a:pt x="35" y="10"/>
                      <a:pt x="35" y="10"/>
                    </a:cubicBezTo>
                    <a:cubicBezTo>
                      <a:pt x="35" y="11"/>
                      <a:pt x="35" y="11"/>
                      <a:pt x="35" y="12"/>
                    </a:cubicBezTo>
                    <a:cubicBezTo>
                      <a:pt x="35" y="12"/>
                      <a:pt x="35" y="13"/>
                      <a:pt x="35" y="12"/>
                    </a:cubicBezTo>
                    <a:cubicBezTo>
                      <a:pt x="35" y="12"/>
                      <a:pt x="35" y="12"/>
                      <a:pt x="35" y="12"/>
                    </a:cubicBezTo>
                    <a:cubicBezTo>
                      <a:pt x="35" y="12"/>
                      <a:pt x="35" y="12"/>
                      <a:pt x="35" y="13"/>
                    </a:cubicBezTo>
                    <a:cubicBezTo>
                      <a:pt x="35" y="11"/>
                      <a:pt x="35" y="11"/>
                      <a:pt x="35" y="11"/>
                    </a:cubicBezTo>
                    <a:cubicBezTo>
                      <a:pt x="35" y="12"/>
                      <a:pt x="35" y="12"/>
                      <a:pt x="35" y="13"/>
                    </a:cubicBezTo>
                    <a:cubicBezTo>
                      <a:pt x="34" y="11"/>
                      <a:pt x="34" y="9"/>
                      <a:pt x="33" y="9"/>
                    </a:cubicBezTo>
                    <a:cubicBezTo>
                      <a:pt x="34" y="10"/>
                      <a:pt x="34" y="10"/>
                      <a:pt x="34" y="10"/>
                    </a:cubicBezTo>
                    <a:cubicBezTo>
                      <a:pt x="34" y="11"/>
                      <a:pt x="33" y="10"/>
                      <a:pt x="33" y="9"/>
                    </a:cubicBezTo>
                    <a:cubicBezTo>
                      <a:pt x="33" y="8"/>
                      <a:pt x="34" y="14"/>
                      <a:pt x="33" y="13"/>
                    </a:cubicBezTo>
                    <a:cubicBezTo>
                      <a:pt x="33" y="11"/>
                      <a:pt x="33" y="10"/>
                      <a:pt x="32" y="10"/>
                    </a:cubicBezTo>
                    <a:cubicBezTo>
                      <a:pt x="33" y="10"/>
                      <a:pt x="33" y="11"/>
                      <a:pt x="33" y="11"/>
                    </a:cubicBezTo>
                    <a:cubicBezTo>
                      <a:pt x="33" y="12"/>
                      <a:pt x="32" y="10"/>
                      <a:pt x="33" y="11"/>
                    </a:cubicBezTo>
                    <a:cubicBezTo>
                      <a:pt x="33" y="12"/>
                      <a:pt x="33" y="12"/>
                      <a:pt x="33" y="12"/>
                    </a:cubicBezTo>
                    <a:cubicBezTo>
                      <a:pt x="32" y="8"/>
                      <a:pt x="32" y="11"/>
                      <a:pt x="31" y="9"/>
                    </a:cubicBezTo>
                    <a:cubicBezTo>
                      <a:pt x="31" y="12"/>
                      <a:pt x="31" y="10"/>
                      <a:pt x="31" y="11"/>
                    </a:cubicBezTo>
                    <a:cubicBezTo>
                      <a:pt x="30" y="9"/>
                      <a:pt x="31" y="12"/>
                      <a:pt x="30" y="10"/>
                    </a:cubicBezTo>
                    <a:cubicBezTo>
                      <a:pt x="31" y="13"/>
                      <a:pt x="31" y="13"/>
                      <a:pt x="31" y="13"/>
                    </a:cubicBezTo>
                    <a:cubicBezTo>
                      <a:pt x="30" y="11"/>
                      <a:pt x="32" y="16"/>
                      <a:pt x="31" y="13"/>
                    </a:cubicBezTo>
                    <a:cubicBezTo>
                      <a:pt x="30" y="13"/>
                      <a:pt x="30" y="12"/>
                      <a:pt x="30" y="11"/>
                    </a:cubicBezTo>
                    <a:cubicBezTo>
                      <a:pt x="29" y="9"/>
                      <a:pt x="30" y="14"/>
                      <a:pt x="29" y="11"/>
                    </a:cubicBezTo>
                    <a:cubicBezTo>
                      <a:pt x="30" y="14"/>
                      <a:pt x="30" y="14"/>
                      <a:pt x="30" y="14"/>
                    </a:cubicBezTo>
                    <a:cubicBezTo>
                      <a:pt x="30" y="13"/>
                      <a:pt x="29" y="12"/>
                      <a:pt x="29" y="11"/>
                    </a:cubicBezTo>
                    <a:cubicBezTo>
                      <a:pt x="29" y="12"/>
                      <a:pt x="29" y="13"/>
                      <a:pt x="29" y="12"/>
                    </a:cubicBezTo>
                    <a:cubicBezTo>
                      <a:pt x="28" y="11"/>
                      <a:pt x="28" y="11"/>
                      <a:pt x="28" y="11"/>
                    </a:cubicBezTo>
                    <a:cubicBezTo>
                      <a:pt x="28" y="10"/>
                      <a:pt x="28" y="11"/>
                      <a:pt x="28" y="12"/>
                    </a:cubicBezTo>
                    <a:cubicBezTo>
                      <a:pt x="28" y="11"/>
                      <a:pt x="28" y="12"/>
                      <a:pt x="27" y="11"/>
                    </a:cubicBezTo>
                    <a:cubicBezTo>
                      <a:pt x="28" y="13"/>
                      <a:pt x="26" y="10"/>
                      <a:pt x="27" y="13"/>
                    </a:cubicBezTo>
                    <a:cubicBezTo>
                      <a:pt x="27" y="12"/>
                      <a:pt x="27" y="12"/>
                      <a:pt x="27" y="12"/>
                    </a:cubicBezTo>
                    <a:cubicBezTo>
                      <a:pt x="27" y="13"/>
                      <a:pt x="28" y="15"/>
                      <a:pt x="28" y="15"/>
                    </a:cubicBezTo>
                    <a:cubicBezTo>
                      <a:pt x="27" y="13"/>
                      <a:pt x="27" y="13"/>
                      <a:pt x="27" y="13"/>
                    </a:cubicBezTo>
                    <a:cubicBezTo>
                      <a:pt x="26" y="11"/>
                      <a:pt x="27" y="13"/>
                      <a:pt x="26" y="12"/>
                    </a:cubicBezTo>
                    <a:cubicBezTo>
                      <a:pt x="27" y="13"/>
                      <a:pt x="26" y="12"/>
                      <a:pt x="26" y="13"/>
                    </a:cubicBezTo>
                    <a:cubicBezTo>
                      <a:pt x="26" y="14"/>
                      <a:pt x="26" y="14"/>
                      <a:pt x="26" y="14"/>
                    </a:cubicBezTo>
                    <a:cubicBezTo>
                      <a:pt x="27" y="15"/>
                      <a:pt x="27" y="15"/>
                      <a:pt x="27" y="15"/>
                    </a:cubicBezTo>
                    <a:cubicBezTo>
                      <a:pt x="26" y="15"/>
                      <a:pt x="26" y="13"/>
                      <a:pt x="26" y="13"/>
                    </a:cubicBezTo>
                    <a:cubicBezTo>
                      <a:pt x="25" y="12"/>
                      <a:pt x="26" y="13"/>
                      <a:pt x="26" y="13"/>
                    </a:cubicBezTo>
                    <a:cubicBezTo>
                      <a:pt x="26" y="13"/>
                      <a:pt x="26" y="13"/>
                      <a:pt x="26" y="14"/>
                    </a:cubicBezTo>
                    <a:cubicBezTo>
                      <a:pt x="26" y="13"/>
                      <a:pt x="26" y="13"/>
                      <a:pt x="26" y="13"/>
                    </a:cubicBezTo>
                    <a:cubicBezTo>
                      <a:pt x="26" y="13"/>
                      <a:pt x="26" y="13"/>
                      <a:pt x="26" y="14"/>
                    </a:cubicBezTo>
                    <a:cubicBezTo>
                      <a:pt x="26" y="13"/>
                      <a:pt x="26" y="13"/>
                      <a:pt x="25" y="13"/>
                    </a:cubicBezTo>
                    <a:cubicBezTo>
                      <a:pt x="26" y="13"/>
                      <a:pt x="26" y="13"/>
                      <a:pt x="26" y="13"/>
                    </a:cubicBezTo>
                    <a:cubicBezTo>
                      <a:pt x="25" y="13"/>
                      <a:pt x="25" y="13"/>
                      <a:pt x="25" y="13"/>
                    </a:cubicBezTo>
                    <a:cubicBezTo>
                      <a:pt x="25" y="13"/>
                      <a:pt x="25" y="13"/>
                      <a:pt x="25" y="13"/>
                    </a:cubicBezTo>
                    <a:cubicBezTo>
                      <a:pt x="25" y="13"/>
                      <a:pt x="25" y="13"/>
                      <a:pt x="25" y="13"/>
                    </a:cubicBezTo>
                    <a:cubicBezTo>
                      <a:pt x="25" y="11"/>
                      <a:pt x="25" y="11"/>
                      <a:pt x="25" y="11"/>
                    </a:cubicBezTo>
                    <a:cubicBezTo>
                      <a:pt x="24" y="11"/>
                      <a:pt x="25" y="13"/>
                      <a:pt x="25" y="13"/>
                    </a:cubicBezTo>
                    <a:cubicBezTo>
                      <a:pt x="24" y="12"/>
                      <a:pt x="24" y="14"/>
                      <a:pt x="24" y="15"/>
                    </a:cubicBezTo>
                    <a:cubicBezTo>
                      <a:pt x="24" y="15"/>
                      <a:pt x="24" y="14"/>
                      <a:pt x="24" y="14"/>
                    </a:cubicBezTo>
                    <a:cubicBezTo>
                      <a:pt x="24" y="15"/>
                      <a:pt x="24" y="16"/>
                      <a:pt x="24" y="15"/>
                    </a:cubicBezTo>
                    <a:cubicBezTo>
                      <a:pt x="24" y="16"/>
                      <a:pt x="23" y="14"/>
                      <a:pt x="23" y="14"/>
                    </a:cubicBezTo>
                    <a:cubicBezTo>
                      <a:pt x="23" y="14"/>
                      <a:pt x="24" y="15"/>
                      <a:pt x="24" y="15"/>
                    </a:cubicBezTo>
                    <a:cubicBezTo>
                      <a:pt x="23" y="13"/>
                      <a:pt x="23" y="17"/>
                      <a:pt x="23" y="15"/>
                    </a:cubicBezTo>
                    <a:cubicBezTo>
                      <a:pt x="23" y="15"/>
                      <a:pt x="22" y="14"/>
                      <a:pt x="22" y="14"/>
                    </a:cubicBezTo>
                    <a:cubicBezTo>
                      <a:pt x="22" y="15"/>
                      <a:pt x="22" y="16"/>
                      <a:pt x="23" y="17"/>
                    </a:cubicBezTo>
                    <a:cubicBezTo>
                      <a:pt x="22" y="16"/>
                      <a:pt x="22" y="16"/>
                      <a:pt x="22" y="16"/>
                    </a:cubicBezTo>
                    <a:cubicBezTo>
                      <a:pt x="22" y="16"/>
                      <a:pt x="22" y="16"/>
                      <a:pt x="22" y="17"/>
                    </a:cubicBezTo>
                    <a:cubicBezTo>
                      <a:pt x="23" y="18"/>
                      <a:pt x="23" y="20"/>
                      <a:pt x="23" y="19"/>
                    </a:cubicBezTo>
                    <a:cubicBezTo>
                      <a:pt x="23" y="19"/>
                      <a:pt x="23" y="19"/>
                      <a:pt x="23" y="19"/>
                    </a:cubicBezTo>
                    <a:cubicBezTo>
                      <a:pt x="22" y="20"/>
                      <a:pt x="22" y="20"/>
                      <a:pt x="22" y="20"/>
                    </a:cubicBezTo>
                    <a:cubicBezTo>
                      <a:pt x="22" y="19"/>
                      <a:pt x="22" y="20"/>
                      <a:pt x="22" y="19"/>
                    </a:cubicBezTo>
                    <a:cubicBezTo>
                      <a:pt x="21" y="16"/>
                      <a:pt x="21" y="17"/>
                      <a:pt x="21" y="17"/>
                    </a:cubicBezTo>
                    <a:cubicBezTo>
                      <a:pt x="21" y="19"/>
                      <a:pt x="21" y="19"/>
                      <a:pt x="21" y="19"/>
                    </a:cubicBezTo>
                    <a:cubicBezTo>
                      <a:pt x="21" y="19"/>
                      <a:pt x="21" y="17"/>
                      <a:pt x="21" y="17"/>
                    </a:cubicBezTo>
                    <a:cubicBezTo>
                      <a:pt x="22" y="22"/>
                      <a:pt x="22" y="22"/>
                      <a:pt x="22" y="22"/>
                    </a:cubicBezTo>
                    <a:cubicBezTo>
                      <a:pt x="22" y="22"/>
                      <a:pt x="21" y="20"/>
                      <a:pt x="21" y="19"/>
                    </a:cubicBezTo>
                    <a:cubicBezTo>
                      <a:pt x="21" y="20"/>
                      <a:pt x="22" y="22"/>
                      <a:pt x="22" y="24"/>
                    </a:cubicBezTo>
                    <a:cubicBezTo>
                      <a:pt x="22" y="24"/>
                      <a:pt x="22" y="25"/>
                      <a:pt x="22" y="25"/>
                    </a:cubicBezTo>
                    <a:cubicBezTo>
                      <a:pt x="21" y="24"/>
                      <a:pt x="22" y="25"/>
                      <a:pt x="22" y="24"/>
                    </a:cubicBezTo>
                    <a:cubicBezTo>
                      <a:pt x="21" y="22"/>
                      <a:pt x="21" y="22"/>
                      <a:pt x="21" y="22"/>
                    </a:cubicBezTo>
                    <a:cubicBezTo>
                      <a:pt x="21" y="22"/>
                      <a:pt x="20" y="20"/>
                      <a:pt x="20" y="19"/>
                    </a:cubicBezTo>
                    <a:cubicBezTo>
                      <a:pt x="20" y="20"/>
                      <a:pt x="19" y="19"/>
                      <a:pt x="19" y="19"/>
                    </a:cubicBezTo>
                    <a:cubicBezTo>
                      <a:pt x="20" y="22"/>
                      <a:pt x="19" y="21"/>
                      <a:pt x="20" y="23"/>
                    </a:cubicBezTo>
                    <a:cubicBezTo>
                      <a:pt x="20" y="24"/>
                      <a:pt x="19" y="21"/>
                      <a:pt x="19" y="21"/>
                    </a:cubicBezTo>
                    <a:cubicBezTo>
                      <a:pt x="19" y="22"/>
                      <a:pt x="18" y="21"/>
                      <a:pt x="18" y="22"/>
                    </a:cubicBezTo>
                    <a:cubicBezTo>
                      <a:pt x="18" y="21"/>
                      <a:pt x="18" y="21"/>
                      <a:pt x="18" y="21"/>
                    </a:cubicBezTo>
                    <a:cubicBezTo>
                      <a:pt x="18" y="22"/>
                      <a:pt x="17" y="21"/>
                      <a:pt x="18" y="24"/>
                    </a:cubicBezTo>
                    <a:cubicBezTo>
                      <a:pt x="17" y="22"/>
                      <a:pt x="17" y="22"/>
                      <a:pt x="17" y="22"/>
                    </a:cubicBezTo>
                    <a:cubicBezTo>
                      <a:pt x="17" y="22"/>
                      <a:pt x="19" y="25"/>
                      <a:pt x="18" y="24"/>
                    </a:cubicBezTo>
                    <a:cubicBezTo>
                      <a:pt x="17" y="23"/>
                      <a:pt x="17" y="23"/>
                      <a:pt x="17" y="23"/>
                    </a:cubicBezTo>
                    <a:cubicBezTo>
                      <a:pt x="18" y="24"/>
                      <a:pt x="16" y="22"/>
                      <a:pt x="17" y="24"/>
                    </a:cubicBezTo>
                    <a:cubicBezTo>
                      <a:pt x="17" y="23"/>
                      <a:pt x="17" y="23"/>
                      <a:pt x="17" y="23"/>
                    </a:cubicBezTo>
                    <a:cubicBezTo>
                      <a:pt x="17" y="23"/>
                      <a:pt x="16" y="23"/>
                      <a:pt x="17" y="25"/>
                    </a:cubicBezTo>
                    <a:cubicBezTo>
                      <a:pt x="16" y="23"/>
                      <a:pt x="16" y="23"/>
                      <a:pt x="16" y="23"/>
                    </a:cubicBezTo>
                    <a:cubicBezTo>
                      <a:pt x="15" y="22"/>
                      <a:pt x="17" y="25"/>
                      <a:pt x="16" y="24"/>
                    </a:cubicBezTo>
                    <a:cubicBezTo>
                      <a:pt x="16" y="24"/>
                      <a:pt x="16" y="23"/>
                      <a:pt x="16" y="23"/>
                    </a:cubicBezTo>
                    <a:cubicBezTo>
                      <a:pt x="16" y="24"/>
                      <a:pt x="16" y="24"/>
                      <a:pt x="16" y="25"/>
                    </a:cubicBezTo>
                    <a:cubicBezTo>
                      <a:pt x="15" y="23"/>
                      <a:pt x="15" y="23"/>
                      <a:pt x="15" y="23"/>
                    </a:cubicBezTo>
                    <a:cubicBezTo>
                      <a:pt x="14" y="23"/>
                      <a:pt x="13" y="23"/>
                      <a:pt x="13" y="26"/>
                    </a:cubicBezTo>
                    <a:cubicBezTo>
                      <a:pt x="11" y="24"/>
                      <a:pt x="12" y="24"/>
                      <a:pt x="11" y="23"/>
                    </a:cubicBezTo>
                    <a:cubicBezTo>
                      <a:pt x="12" y="25"/>
                      <a:pt x="11" y="24"/>
                      <a:pt x="11" y="24"/>
                    </a:cubicBezTo>
                    <a:cubicBezTo>
                      <a:pt x="11" y="24"/>
                      <a:pt x="11" y="24"/>
                      <a:pt x="11" y="24"/>
                    </a:cubicBezTo>
                    <a:cubicBezTo>
                      <a:pt x="11" y="25"/>
                      <a:pt x="11" y="23"/>
                      <a:pt x="11" y="24"/>
                    </a:cubicBezTo>
                    <a:cubicBezTo>
                      <a:pt x="11" y="25"/>
                      <a:pt x="11" y="25"/>
                      <a:pt x="11" y="25"/>
                    </a:cubicBezTo>
                    <a:cubicBezTo>
                      <a:pt x="12" y="26"/>
                      <a:pt x="10" y="22"/>
                      <a:pt x="11" y="25"/>
                    </a:cubicBezTo>
                    <a:cubicBezTo>
                      <a:pt x="10" y="23"/>
                      <a:pt x="10" y="23"/>
                      <a:pt x="10" y="23"/>
                    </a:cubicBezTo>
                    <a:cubicBezTo>
                      <a:pt x="11" y="26"/>
                      <a:pt x="9" y="23"/>
                      <a:pt x="10" y="25"/>
                    </a:cubicBezTo>
                    <a:cubicBezTo>
                      <a:pt x="10" y="24"/>
                      <a:pt x="10" y="24"/>
                      <a:pt x="10" y="24"/>
                    </a:cubicBezTo>
                    <a:cubicBezTo>
                      <a:pt x="9" y="24"/>
                      <a:pt x="11" y="27"/>
                      <a:pt x="10" y="25"/>
                    </a:cubicBezTo>
                    <a:cubicBezTo>
                      <a:pt x="10" y="26"/>
                      <a:pt x="10" y="26"/>
                      <a:pt x="11" y="28"/>
                    </a:cubicBezTo>
                    <a:cubicBezTo>
                      <a:pt x="9" y="26"/>
                      <a:pt x="9" y="26"/>
                      <a:pt x="9" y="26"/>
                    </a:cubicBezTo>
                    <a:cubicBezTo>
                      <a:pt x="9" y="27"/>
                      <a:pt x="8" y="27"/>
                      <a:pt x="9" y="30"/>
                    </a:cubicBezTo>
                    <a:cubicBezTo>
                      <a:pt x="8" y="29"/>
                      <a:pt x="8" y="29"/>
                      <a:pt x="8" y="29"/>
                    </a:cubicBezTo>
                    <a:cubicBezTo>
                      <a:pt x="9" y="31"/>
                      <a:pt x="6" y="27"/>
                      <a:pt x="8" y="31"/>
                    </a:cubicBezTo>
                    <a:cubicBezTo>
                      <a:pt x="9" y="33"/>
                      <a:pt x="9" y="33"/>
                      <a:pt x="9" y="33"/>
                    </a:cubicBezTo>
                    <a:cubicBezTo>
                      <a:pt x="8" y="30"/>
                      <a:pt x="8" y="30"/>
                      <a:pt x="8" y="30"/>
                    </a:cubicBezTo>
                    <a:cubicBezTo>
                      <a:pt x="8" y="32"/>
                      <a:pt x="7" y="31"/>
                      <a:pt x="8" y="32"/>
                    </a:cubicBezTo>
                    <a:cubicBezTo>
                      <a:pt x="7" y="31"/>
                      <a:pt x="7" y="31"/>
                      <a:pt x="7" y="31"/>
                    </a:cubicBezTo>
                    <a:cubicBezTo>
                      <a:pt x="7" y="31"/>
                      <a:pt x="8" y="33"/>
                      <a:pt x="8" y="33"/>
                    </a:cubicBezTo>
                    <a:cubicBezTo>
                      <a:pt x="7" y="32"/>
                      <a:pt x="7" y="32"/>
                      <a:pt x="7" y="32"/>
                    </a:cubicBezTo>
                    <a:cubicBezTo>
                      <a:pt x="5" y="30"/>
                      <a:pt x="2" y="29"/>
                      <a:pt x="4" y="33"/>
                    </a:cubicBezTo>
                    <a:cubicBezTo>
                      <a:pt x="4" y="33"/>
                      <a:pt x="3" y="31"/>
                      <a:pt x="3" y="31"/>
                    </a:cubicBezTo>
                    <a:cubicBezTo>
                      <a:pt x="4" y="34"/>
                      <a:pt x="0" y="30"/>
                      <a:pt x="2" y="35"/>
                    </a:cubicBezTo>
                    <a:cubicBezTo>
                      <a:pt x="3" y="36"/>
                      <a:pt x="6" y="41"/>
                      <a:pt x="6" y="41"/>
                    </a:cubicBezTo>
                    <a:cubicBezTo>
                      <a:pt x="6" y="39"/>
                      <a:pt x="9" y="40"/>
                      <a:pt x="11" y="42"/>
                    </a:cubicBezTo>
                    <a:cubicBezTo>
                      <a:pt x="11" y="41"/>
                      <a:pt x="11" y="40"/>
                      <a:pt x="12" y="41"/>
                    </a:cubicBezTo>
                    <a:cubicBezTo>
                      <a:pt x="13" y="40"/>
                      <a:pt x="17" y="43"/>
                      <a:pt x="17" y="40"/>
                    </a:cubicBezTo>
                    <a:cubicBezTo>
                      <a:pt x="17" y="40"/>
                      <a:pt x="16" y="39"/>
                      <a:pt x="16" y="38"/>
                    </a:cubicBezTo>
                    <a:cubicBezTo>
                      <a:pt x="17" y="39"/>
                      <a:pt x="17" y="39"/>
                      <a:pt x="17" y="39"/>
                    </a:cubicBezTo>
                    <a:cubicBezTo>
                      <a:pt x="16" y="38"/>
                      <a:pt x="16" y="38"/>
                      <a:pt x="16" y="38"/>
                    </a:cubicBezTo>
                    <a:cubicBezTo>
                      <a:pt x="16" y="37"/>
                      <a:pt x="17" y="39"/>
                      <a:pt x="17" y="39"/>
                    </a:cubicBezTo>
                    <a:cubicBezTo>
                      <a:pt x="17" y="39"/>
                      <a:pt x="18" y="38"/>
                      <a:pt x="18" y="38"/>
                    </a:cubicBezTo>
                    <a:cubicBezTo>
                      <a:pt x="18" y="36"/>
                      <a:pt x="19" y="38"/>
                      <a:pt x="18" y="36"/>
                    </a:cubicBezTo>
                    <a:cubicBezTo>
                      <a:pt x="18" y="37"/>
                      <a:pt x="18" y="37"/>
                      <a:pt x="18" y="37"/>
                    </a:cubicBezTo>
                    <a:cubicBezTo>
                      <a:pt x="18" y="36"/>
                      <a:pt x="18" y="35"/>
                      <a:pt x="20" y="38"/>
                    </a:cubicBezTo>
                    <a:cubicBezTo>
                      <a:pt x="22" y="39"/>
                      <a:pt x="23" y="37"/>
                      <a:pt x="25" y="37"/>
                    </a:cubicBezTo>
                    <a:cubicBezTo>
                      <a:pt x="26" y="35"/>
                      <a:pt x="27" y="33"/>
                      <a:pt x="29" y="32"/>
                    </a:cubicBezTo>
                    <a:cubicBezTo>
                      <a:pt x="28" y="28"/>
                      <a:pt x="29" y="30"/>
                      <a:pt x="28" y="27"/>
                    </a:cubicBezTo>
                    <a:cubicBezTo>
                      <a:pt x="29" y="28"/>
                      <a:pt x="29" y="28"/>
                      <a:pt x="29" y="28"/>
                    </a:cubicBezTo>
                    <a:cubicBezTo>
                      <a:pt x="28" y="26"/>
                      <a:pt x="29" y="28"/>
                      <a:pt x="30" y="29"/>
                    </a:cubicBezTo>
                    <a:cubicBezTo>
                      <a:pt x="29" y="28"/>
                      <a:pt x="30" y="29"/>
                      <a:pt x="29" y="27"/>
                    </a:cubicBezTo>
                    <a:cubicBezTo>
                      <a:pt x="29" y="25"/>
                      <a:pt x="30" y="30"/>
                      <a:pt x="30" y="29"/>
                    </a:cubicBezTo>
                    <a:cubicBezTo>
                      <a:pt x="30" y="29"/>
                      <a:pt x="30" y="27"/>
                      <a:pt x="30" y="28"/>
                    </a:cubicBezTo>
                    <a:cubicBezTo>
                      <a:pt x="30" y="26"/>
                      <a:pt x="30" y="29"/>
                      <a:pt x="31" y="31"/>
                    </a:cubicBezTo>
                    <a:cubicBezTo>
                      <a:pt x="32" y="30"/>
                      <a:pt x="32" y="28"/>
                      <a:pt x="33" y="29"/>
                    </a:cubicBezTo>
                    <a:cubicBezTo>
                      <a:pt x="33" y="29"/>
                      <a:pt x="33" y="27"/>
                      <a:pt x="33" y="27"/>
                    </a:cubicBezTo>
                    <a:cubicBezTo>
                      <a:pt x="34" y="30"/>
                      <a:pt x="33" y="26"/>
                      <a:pt x="33" y="27"/>
                    </a:cubicBezTo>
                    <a:cubicBezTo>
                      <a:pt x="34" y="28"/>
                      <a:pt x="34" y="28"/>
                      <a:pt x="34" y="28"/>
                    </a:cubicBezTo>
                    <a:cubicBezTo>
                      <a:pt x="34" y="30"/>
                      <a:pt x="34" y="28"/>
                      <a:pt x="35" y="29"/>
                    </a:cubicBezTo>
                    <a:cubicBezTo>
                      <a:pt x="35" y="28"/>
                      <a:pt x="36" y="30"/>
                      <a:pt x="36" y="29"/>
                    </a:cubicBezTo>
                    <a:cubicBezTo>
                      <a:pt x="36" y="30"/>
                      <a:pt x="36" y="29"/>
                      <a:pt x="36" y="30"/>
                    </a:cubicBezTo>
                    <a:cubicBezTo>
                      <a:pt x="36" y="26"/>
                      <a:pt x="37" y="31"/>
                      <a:pt x="37" y="29"/>
                    </a:cubicBezTo>
                    <a:cubicBezTo>
                      <a:pt x="37" y="29"/>
                      <a:pt x="37" y="29"/>
                      <a:pt x="37" y="29"/>
                    </a:cubicBezTo>
                    <a:cubicBezTo>
                      <a:pt x="38" y="29"/>
                      <a:pt x="39" y="29"/>
                      <a:pt x="40" y="27"/>
                    </a:cubicBezTo>
                    <a:cubicBezTo>
                      <a:pt x="40" y="27"/>
                      <a:pt x="41" y="30"/>
                      <a:pt x="41" y="28"/>
                    </a:cubicBezTo>
                    <a:cubicBezTo>
                      <a:pt x="41" y="27"/>
                      <a:pt x="41" y="27"/>
                      <a:pt x="41" y="27"/>
                    </a:cubicBezTo>
                    <a:cubicBezTo>
                      <a:pt x="41" y="27"/>
                      <a:pt x="41" y="28"/>
                      <a:pt x="42" y="28"/>
                    </a:cubicBezTo>
                    <a:cubicBezTo>
                      <a:pt x="42" y="27"/>
                      <a:pt x="42" y="28"/>
                      <a:pt x="43" y="28"/>
                    </a:cubicBezTo>
                    <a:cubicBezTo>
                      <a:pt x="43" y="28"/>
                      <a:pt x="43" y="27"/>
                      <a:pt x="42" y="27"/>
                    </a:cubicBezTo>
                    <a:cubicBezTo>
                      <a:pt x="43" y="29"/>
                      <a:pt x="43" y="26"/>
                      <a:pt x="44" y="27"/>
                    </a:cubicBezTo>
                    <a:cubicBezTo>
                      <a:pt x="43" y="24"/>
                      <a:pt x="44" y="26"/>
                      <a:pt x="44"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1" name="chenying0907 193"/>
              <p:cNvSpPr/>
              <p:nvPr/>
            </p:nvSpPr>
            <p:spPr bwMode="auto">
              <a:xfrm>
                <a:off x="3192" y="2160"/>
                <a:ext cx="0" cy="2"/>
              </a:xfrm>
              <a:custGeom>
                <a:avLst/>
                <a:gdLst>
                  <a:gd name="T0" fmla="*/ 1 h 1"/>
                  <a:gd name="T1" fmla="*/ 0 h 1"/>
                  <a:gd name="T2" fmla="*/ 1 h 1"/>
                  <a:gd name="T3" fmla="*/ 1 h 1"/>
                </a:gdLst>
                <a:ahLst/>
                <a:cxnLst>
                  <a:cxn ang="0">
                    <a:pos x="0" y="T0"/>
                  </a:cxn>
                  <a:cxn ang="0">
                    <a:pos x="0" y="T1"/>
                  </a:cxn>
                  <a:cxn ang="0">
                    <a:pos x="0" y="T2"/>
                  </a:cxn>
                  <a:cxn ang="0">
                    <a:pos x="0" y="T3"/>
                  </a:cxn>
                </a:cxnLst>
                <a:rect l="0" t="0" r="r" b="b"/>
                <a:pathLst>
                  <a:path h="1">
                    <a:moveTo>
                      <a:pt x="0" y="1"/>
                    </a:moveTo>
                    <a:cubicBezTo>
                      <a:pt x="0" y="0"/>
                      <a:pt x="0" y="0"/>
                      <a:pt x="0" y="0"/>
                    </a:cubicBezTo>
                    <a:cubicBezTo>
                      <a:pt x="0" y="0"/>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2" name="chenying0907 194"/>
              <p:cNvSpPr/>
              <p:nvPr/>
            </p:nvSpPr>
            <p:spPr bwMode="auto">
              <a:xfrm>
                <a:off x="3146" y="2177"/>
                <a:ext cx="2" cy="2"/>
              </a:xfrm>
              <a:custGeom>
                <a:avLst/>
                <a:gdLst>
                  <a:gd name="T0" fmla="*/ 0 w 2"/>
                  <a:gd name="T1" fmla="*/ 0 h 2"/>
                  <a:gd name="T2" fmla="*/ 0 w 2"/>
                  <a:gd name="T3" fmla="*/ 2 h 2"/>
                  <a:gd name="T4" fmla="*/ 2 w 2"/>
                  <a:gd name="T5" fmla="*/ 2 h 2"/>
                  <a:gd name="T6" fmla="*/ 0 w 2"/>
                  <a:gd name="T7" fmla="*/ 0 h 2"/>
                </a:gdLst>
                <a:ahLst/>
                <a:cxnLst>
                  <a:cxn ang="0">
                    <a:pos x="T0" y="T1"/>
                  </a:cxn>
                  <a:cxn ang="0">
                    <a:pos x="T2" y="T3"/>
                  </a:cxn>
                  <a:cxn ang="0">
                    <a:pos x="T4" y="T5"/>
                  </a:cxn>
                  <a:cxn ang="0">
                    <a:pos x="T6" y="T7"/>
                  </a:cxn>
                </a:cxnLst>
                <a:rect l="0" t="0" r="r" b="b"/>
                <a:pathLst>
                  <a:path w="2" h="2">
                    <a:moveTo>
                      <a:pt x="0" y="0"/>
                    </a:moveTo>
                    <a:lnTo>
                      <a:pt x="0" y="2"/>
                    </a:lnTo>
                    <a:lnTo>
                      <a:pt x="2" y="2"/>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3" name="chenying0907 195"/>
              <p:cNvSpPr/>
              <p:nvPr/>
            </p:nvSpPr>
            <p:spPr bwMode="auto">
              <a:xfrm>
                <a:off x="3264" y="1853"/>
                <a:ext cx="2" cy="4"/>
              </a:xfrm>
              <a:custGeom>
                <a:avLst/>
                <a:gdLst>
                  <a:gd name="T0" fmla="*/ 0 w 1"/>
                  <a:gd name="T1" fmla="*/ 1 h 2"/>
                  <a:gd name="T2" fmla="*/ 0 w 1"/>
                  <a:gd name="T3" fmla="*/ 1 h 2"/>
                  <a:gd name="T4" fmla="*/ 0 w 1"/>
                  <a:gd name="T5" fmla="*/ 1 h 2"/>
                </a:gdLst>
                <a:ahLst/>
                <a:cxnLst>
                  <a:cxn ang="0">
                    <a:pos x="T0" y="T1"/>
                  </a:cxn>
                  <a:cxn ang="0">
                    <a:pos x="T2" y="T3"/>
                  </a:cxn>
                  <a:cxn ang="0">
                    <a:pos x="T4" y="T5"/>
                  </a:cxn>
                </a:cxnLst>
                <a:rect l="0" t="0" r="r" b="b"/>
                <a:pathLst>
                  <a:path w="1" h="2">
                    <a:moveTo>
                      <a:pt x="0" y="1"/>
                    </a:moveTo>
                    <a:cubicBezTo>
                      <a:pt x="1" y="0"/>
                      <a:pt x="0" y="2"/>
                      <a:pt x="0" y="1"/>
                    </a:cubicBezTo>
                    <a:cubicBezTo>
                      <a:pt x="0" y="2"/>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4" name="chenying0907 196"/>
              <p:cNvSpPr/>
              <p:nvPr/>
            </p:nvSpPr>
            <p:spPr bwMode="auto">
              <a:xfrm>
                <a:off x="3209" y="1836"/>
                <a:ext cx="2" cy="2"/>
              </a:xfrm>
              <a:custGeom>
                <a:avLst/>
                <a:gdLst>
                  <a:gd name="T0" fmla="*/ 2 w 2"/>
                  <a:gd name="T1" fmla="*/ 0 h 2"/>
                  <a:gd name="T2" fmla="*/ 0 w 2"/>
                  <a:gd name="T3" fmla="*/ 0 h 2"/>
                  <a:gd name="T4" fmla="*/ 0 w 2"/>
                  <a:gd name="T5" fmla="*/ 2 h 2"/>
                  <a:gd name="T6" fmla="*/ 2 w 2"/>
                  <a:gd name="T7" fmla="*/ 0 h 2"/>
                </a:gdLst>
                <a:ahLst/>
                <a:cxnLst>
                  <a:cxn ang="0">
                    <a:pos x="T0" y="T1"/>
                  </a:cxn>
                  <a:cxn ang="0">
                    <a:pos x="T2" y="T3"/>
                  </a:cxn>
                  <a:cxn ang="0">
                    <a:pos x="T4" y="T5"/>
                  </a:cxn>
                  <a:cxn ang="0">
                    <a:pos x="T6" y="T7"/>
                  </a:cxn>
                </a:cxnLst>
                <a:rect l="0" t="0" r="r" b="b"/>
                <a:pathLst>
                  <a:path w="2" h="2">
                    <a:moveTo>
                      <a:pt x="2" y="0"/>
                    </a:moveTo>
                    <a:lnTo>
                      <a:pt x="0" y="0"/>
                    </a:lnTo>
                    <a:lnTo>
                      <a:pt x="0" y="2"/>
                    </a:ln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5" name="chenying0907 197"/>
              <p:cNvSpPr/>
              <p:nvPr/>
            </p:nvSpPr>
            <p:spPr bwMode="auto">
              <a:xfrm>
                <a:off x="3343" y="2470"/>
                <a:ext cx="2" cy="4"/>
              </a:xfrm>
              <a:custGeom>
                <a:avLst/>
                <a:gdLst>
                  <a:gd name="T0" fmla="*/ 1 w 1"/>
                  <a:gd name="T1" fmla="*/ 1 h 2"/>
                  <a:gd name="T2" fmla="*/ 0 w 1"/>
                  <a:gd name="T3" fmla="*/ 1 h 2"/>
                  <a:gd name="T4" fmla="*/ 1 w 1"/>
                  <a:gd name="T5" fmla="*/ 1 h 2"/>
                </a:gdLst>
                <a:ahLst/>
                <a:cxnLst>
                  <a:cxn ang="0">
                    <a:pos x="T0" y="T1"/>
                  </a:cxn>
                  <a:cxn ang="0">
                    <a:pos x="T2" y="T3"/>
                  </a:cxn>
                  <a:cxn ang="0">
                    <a:pos x="T4" y="T5"/>
                  </a:cxn>
                </a:cxnLst>
                <a:rect l="0" t="0" r="r" b="b"/>
                <a:pathLst>
                  <a:path w="1" h="2">
                    <a:moveTo>
                      <a:pt x="1" y="1"/>
                    </a:moveTo>
                    <a:cubicBezTo>
                      <a:pt x="0" y="0"/>
                      <a:pt x="1" y="2"/>
                      <a:pt x="0" y="1"/>
                    </a:cubicBezTo>
                    <a:cubicBezTo>
                      <a:pt x="1" y="2"/>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6" name="chenying0907 198"/>
              <p:cNvSpPr/>
              <p:nvPr/>
            </p:nvSpPr>
            <p:spPr bwMode="auto">
              <a:xfrm>
                <a:off x="3186" y="183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7" name="chenying0907 199"/>
              <p:cNvSpPr/>
              <p:nvPr/>
            </p:nvSpPr>
            <p:spPr bwMode="auto">
              <a:xfrm>
                <a:off x="3188" y="1825"/>
                <a:ext cx="2" cy="4"/>
              </a:xfrm>
              <a:custGeom>
                <a:avLst/>
                <a:gdLst>
                  <a:gd name="T0" fmla="*/ 1 w 1"/>
                  <a:gd name="T1" fmla="*/ 0 h 2"/>
                  <a:gd name="T2" fmla="*/ 1 w 1"/>
                  <a:gd name="T3" fmla="*/ 1 h 2"/>
                  <a:gd name="T4" fmla="*/ 1 w 1"/>
                  <a:gd name="T5" fmla="*/ 0 h 2"/>
                </a:gdLst>
                <a:ahLst/>
                <a:cxnLst>
                  <a:cxn ang="0">
                    <a:pos x="T0" y="T1"/>
                  </a:cxn>
                  <a:cxn ang="0">
                    <a:pos x="T2" y="T3"/>
                  </a:cxn>
                  <a:cxn ang="0">
                    <a:pos x="T4" y="T5"/>
                  </a:cxn>
                </a:cxnLst>
                <a:rect l="0" t="0" r="r" b="b"/>
                <a:pathLst>
                  <a:path w="1" h="2">
                    <a:moveTo>
                      <a:pt x="1" y="0"/>
                    </a:moveTo>
                    <a:cubicBezTo>
                      <a:pt x="1" y="0"/>
                      <a:pt x="0" y="2"/>
                      <a:pt x="1" y="1"/>
                    </a:cubicBezTo>
                    <a:cubicBezTo>
                      <a:pt x="1" y="1"/>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8" name="chenying0907 200"/>
              <p:cNvSpPr/>
              <p:nvPr/>
            </p:nvSpPr>
            <p:spPr bwMode="auto">
              <a:xfrm>
                <a:off x="3184" y="1833"/>
                <a:ext cx="2" cy="3"/>
              </a:xfrm>
              <a:custGeom>
                <a:avLst/>
                <a:gdLst>
                  <a:gd name="T0" fmla="*/ 1 w 1"/>
                  <a:gd name="T1" fmla="*/ 0 h 1"/>
                  <a:gd name="T2" fmla="*/ 0 w 1"/>
                  <a:gd name="T3" fmla="*/ 0 h 1"/>
                  <a:gd name="T4" fmla="*/ 1 w 1"/>
                  <a:gd name="T5" fmla="*/ 0 h 1"/>
                </a:gdLst>
                <a:ahLst/>
                <a:cxnLst>
                  <a:cxn ang="0">
                    <a:pos x="T0" y="T1"/>
                  </a:cxn>
                  <a:cxn ang="0">
                    <a:pos x="T2" y="T3"/>
                  </a:cxn>
                  <a:cxn ang="0">
                    <a:pos x="T4" y="T5"/>
                  </a:cxn>
                </a:cxnLst>
                <a:rect l="0" t="0" r="r" b="b"/>
                <a:pathLst>
                  <a:path w="1" h="1">
                    <a:moveTo>
                      <a:pt x="1" y="0"/>
                    </a:moveTo>
                    <a:cubicBezTo>
                      <a:pt x="1" y="0"/>
                      <a:pt x="1" y="0"/>
                      <a:pt x="0" y="0"/>
                    </a:cubicBezTo>
                    <a:cubicBezTo>
                      <a:pt x="0" y="1"/>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9" name="chenying0907 201"/>
              <p:cNvSpPr/>
              <p:nvPr/>
            </p:nvSpPr>
            <p:spPr bwMode="auto">
              <a:xfrm>
                <a:off x="3351" y="2465"/>
                <a:ext cx="2" cy="5"/>
              </a:xfrm>
              <a:custGeom>
                <a:avLst/>
                <a:gdLst>
                  <a:gd name="T0" fmla="*/ 0 w 1"/>
                  <a:gd name="T1" fmla="*/ 0 h 2"/>
                  <a:gd name="T2" fmla="*/ 1 w 1"/>
                  <a:gd name="T3" fmla="*/ 2 h 2"/>
                  <a:gd name="T4" fmla="*/ 0 w 1"/>
                  <a:gd name="T5" fmla="*/ 0 h 2"/>
                </a:gdLst>
                <a:ahLst/>
                <a:cxnLst>
                  <a:cxn ang="0">
                    <a:pos x="T0" y="T1"/>
                  </a:cxn>
                  <a:cxn ang="0">
                    <a:pos x="T2" y="T3"/>
                  </a:cxn>
                  <a:cxn ang="0">
                    <a:pos x="T4" y="T5"/>
                  </a:cxn>
                </a:cxnLst>
                <a:rect l="0" t="0" r="r" b="b"/>
                <a:pathLst>
                  <a:path w="1" h="2">
                    <a:moveTo>
                      <a:pt x="0" y="0"/>
                    </a:moveTo>
                    <a:cubicBezTo>
                      <a:pt x="0" y="0"/>
                      <a:pt x="0" y="1"/>
                      <a:pt x="1" y="2"/>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0" name="chenying0907 202"/>
              <p:cNvSpPr/>
              <p:nvPr/>
            </p:nvSpPr>
            <p:spPr bwMode="auto">
              <a:xfrm>
                <a:off x="3173" y="1831"/>
                <a:ext cx="2" cy="5"/>
              </a:xfrm>
              <a:custGeom>
                <a:avLst/>
                <a:gdLst>
                  <a:gd name="T0" fmla="*/ 2 w 2"/>
                  <a:gd name="T1" fmla="*/ 0 h 5"/>
                  <a:gd name="T2" fmla="*/ 2 w 2"/>
                  <a:gd name="T3" fmla="*/ 0 h 5"/>
                  <a:gd name="T4" fmla="*/ 0 w 2"/>
                  <a:gd name="T5" fmla="*/ 5 h 5"/>
                  <a:gd name="T6" fmla="*/ 2 w 2"/>
                  <a:gd name="T7" fmla="*/ 0 h 5"/>
                </a:gdLst>
                <a:ahLst/>
                <a:cxnLst>
                  <a:cxn ang="0">
                    <a:pos x="T0" y="T1"/>
                  </a:cxn>
                  <a:cxn ang="0">
                    <a:pos x="T2" y="T3"/>
                  </a:cxn>
                  <a:cxn ang="0">
                    <a:pos x="T4" y="T5"/>
                  </a:cxn>
                  <a:cxn ang="0">
                    <a:pos x="T6" y="T7"/>
                  </a:cxn>
                </a:cxnLst>
                <a:rect l="0" t="0" r="r" b="b"/>
                <a:pathLst>
                  <a:path w="2" h="5">
                    <a:moveTo>
                      <a:pt x="2" y="0"/>
                    </a:moveTo>
                    <a:lnTo>
                      <a:pt x="2" y="0"/>
                    </a:lnTo>
                    <a:lnTo>
                      <a:pt x="0" y="5"/>
                    </a:ln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1" name="chenying0907 203"/>
              <p:cNvSpPr/>
              <p:nvPr/>
            </p:nvSpPr>
            <p:spPr bwMode="auto">
              <a:xfrm>
                <a:off x="3536" y="1554"/>
                <a:ext cx="8" cy="2"/>
              </a:xfrm>
              <a:custGeom>
                <a:avLst/>
                <a:gdLst>
                  <a:gd name="T0" fmla="*/ 0 w 4"/>
                  <a:gd name="T1" fmla="*/ 1 h 1"/>
                  <a:gd name="T2" fmla="*/ 0 w 4"/>
                  <a:gd name="T3" fmla="*/ 1 h 1"/>
                  <a:gd name="T4" fmla="*/ 1 w 4"/>
                  <a:gd name="T5" fmla="*/ 1 h 1"/>
                  <a:gd name="T6" fmla="*/ 2 w 4"/>
                  <a:gd name="T7" fmla="*/ 0 h 1"/>
                  <a:gd name="T8" fmla="*/ 4 w 4"/>
                  <a:gd name="T9" fmla="*/ 0 h 1"/>
                  <a:gd name="T10" fmla="*/ 0 w 4"/>
                  <a:gd name="T11" fmla="*/ 1 h 1"/>
                </a:gdLst>
                <a:ahLst/>
                <a:cxnLst>
                  <a:cxn ang="0">
                    <a:pos x="T0" y="T1"/>
                  </a:cxn>
                  <a:cxn ang="0">
                    <a:pos x="T2" y="T3"/>
                  </a:cxn>
                  <a:cxn ang="0">
                    <a:pos x="T4" y="T5"/>
                  </a:cxn>
                  <a:cxn ang="0">
                    <a:pos x="T6" y="T7"/>
                  </a:cxn>
                  <a:cxn ang="0">
                    <a:pos x="T8" y="T9"/>
                  </a:cxn>
                  <a:cxn ang="0">
                    <a:pos x="T10" y="T11"/>
                  </a:cxn>
                </a:cxnLst>
                <a:rect l="0" t="0" r="r" b="b"/>
                <a:pathLst>
                  <a:path w="4" h="1">
                    <a:moveTo>
                      <a:pt x="0" y="1"/>
                    </a:moveTo>
                    <a:cubicBezTo>
                      <a:pt x="0" y="1"/>
                      <a:pt x="0" y="1"/>
                      <a:pt x="0" y="1"/>
                    </a:cubicBezTo>
                    <a:cubicBezTo>
                      <a:pt x="0" y="1"/>
                      <a:pt x="1" y="1"/>
                      <a:pt x="1" y="1"/>
                    </a:cubicBezTo>
                    <a:cubicBezTo>
                      <a:pt x="2" y="1"/>
                      <a:pt x="3" y="1"/>
                      <a:pt x="2" y="0"/>
                    </a:cubicBezTo>
                    <a:cubicBezTo>
                      <a:pt x="3" y="0"/>
                      <a:pt x="4" y="0"/>
                      <a:pt x="4" y="0"/>
                    </a:cubicBezTo>
                    <a:cubicBezTo>
                      <a:pt x="3" y="0"/>
                      <a:pt x="1"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2" name="chenying0907 204"/>
              <p:cNvSpPr/>
              <p:nvPr/>
            </p:nvSpPr>
            <p:spPr bwMode="auto">
              <a:xfrm>
                <a:off x="3538" y="1556"/>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56" name="Group 406"/>
            <p:cNvGrpSpPr/>
            <p:nvPr/>
          </p:nvGrpSpPr>
          <p:grpSpPr bwMode="auto">
            <a:xfrm>
              <a:off x="3112" y="1551"/>
              <a:ext cx="1462" cy="1559"/>
              <a:chOff x="3112" y="1551"/>
              <a:chExt cx="1462" cy="1559"/>
            </a:xfrm>
            <a:grpFill/>
          </p:grpSpPr>
          <p:sp>
            <p:nvSpPr>
              <p:cNvPr id="103" name="chenying0907 206"/>
              <p:cNvSpPr/>
              <p:nvPr/>
            </p:nvSpPr>
            <p:spPr bwMode="auto">
              <a:xfrm>
                <a:off x="3534" y="1558"/>
                <a:ext cx="4" cy="0"/>
              </a:xfrm>
              <a:custGeom>
                <a:avLst/>
                <a:gdLst>
                  <a:gd name="T0" fmla="*/ 1 w 2"/>
                  <a:gd name="T1" fmla="*/ 2 w 2"/>
                  <a:gd name="T2" fmla="*/ 1 w 2"/>
                  <a:gd name="T3" fmla="*/ 1 w 2"/>
                </a:gdLst>
                <a:ahLst/>
                <a:cxnLst>
                  <a:cxn ang="0">
                    <a:pos x="T0" y="0"/>
                  </a:cxn>
                  <a:cxn ang="0">
                    <a:pos x="T1" y="0"/>
                  </a:cxn>
                  <a:cxn ang="0">
                    <a:pos x="T2" y="0"/>
                  </a:cxn>
                  <a:cxn ang="0">
                    <a:pos x="T3" y="0"/>
                  </a:cxn>
                </a:cxnLst>
                <a:rect l="0" t="0" r="r" b="b"/>
                <a:pathLst>
                  <a:path w="2">
                    <a:moveTo>
                      <a:pt x="1" y="0"/>
                    </a:moveTo>
                    <a:cubicBezTo>
                      <a:pt x="1" y="0"/>
                      <a:pt x="2" y="0"/>
                      <a:pt x="2" y="0"/>
                    </a:cubicBezTo>
                    <a:cubicBezTo>
                      <a:pt x="2" y="0"/>
                      <a:pt x="1" y="0"/>
                      <a:pt x="1" y="0"/>
                    </a:cubicBezTo>
                    <a:cubicBezTo>
                      <a:pt x="1"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4" name="chenying0907 207"/>
              <p:cNvSpPr/>
              <p:nvPr/>
            </p:nvSpPr>
            <p:spPr bwMode="auto">
              <a:xfrm>
                <a:off x="3513" y="1581"/>
                <a:ext cx="4" cy="2"/>
              </a:xfrm>
              <a:custGeom>
                <a:avLst/>
                <a:gdLst>
                  <a:gd name="T0" fmla="*/ 1 w 2"/>
                  <a:gd name="T1" fmla="*/ 1 h 1"/>
                  <a:gd name="T2" fmla="*/ 0 w 2"/>
                  <a:gd name="T3" fmla="*/ 0 h 1"/>
                  <a:gd name="T4" fmla="*/ 1 w 2"/>
                  <a:gd name="T5" fmla="*/ 1 h 1"/>
                </a:gdLst>
                <a:ahLst/>
                <a:cxnLst>
                  <a:cxn ang="0">
                    <a:pos x="T0" y="T1"/>
                  </a:cxn>
                  <a:cxn ang="0">
                    <a:pos x="T2" y="T3"/>
                  </a:cxn>
                  <a:cxn ang="0">
                    <a:pos x="T4" y="T5"/>
                  </a:cxn>
                </a:cxnLst>
                <a:rect l="0" t="0" r="r" b="b"/>
                <a:pathLst>
                  <a:path w="2" h="1">
                    <a:moveTo>
                      <a:pt x="1" y="1"/>
                    </a:moveTo>
                    <a:cubicBezTo>
                      <a:pt x="2" y="0"/>
                      <a:pt x="1" y="1"/>
                      <a:pt x="0" y="0"/>
                    </a:cubicBezTo>
                    <a:cubicBezTo>
                      <a:pt x="0" y="1"/>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5" name="chenying0907 208"/>
              <p:cNvSpPr/>
              <p:nvPr/>
            </p:nvSpPr>
            <p:spPr bwMode="auto">
              <a:xfrm>
                <a:off x="3513" y="1579"/>
                <a:ext cx="6" cy="2"/>
              </a:xfrm>
              <a:custGeom>
                <a:avLst/>
                <a:gdLst>
                  <a:gd name="T0" fmla="*/ 0 w 3"/>
                  <a:gd name="T1" fmla="*/ 1 h 1"/>
                  <a:gd name="T2" fmla="*/ 3 w 3"/>
                  <a:gd name="T3" fmla="*/ 1 h 1"/>
                  <a:gd name="T4" fmla="*/ 0 w 3"/>
                  <a:gd name="T5" fmla="*/ 1 h 1"/>
                </a:gdLst>
                <a:ahLst/>
                <a:cxnLst>
                  <a:cxn ang="0">
                    <a:pos x="T0" y="T1"/>
                  </a:cxn>
                  <a:cxn ang="0">
                    <a:pos x="T2" y="T3"/>
                  </a:cxn>
                  <a:cxn ang="0">
                    <a:pos x="T4" y="T5"/>
                  </a:cxn>
                </a:cxnLst>
                <a:rect l="0" t="0" r="r" b="b"/>
                <a:pathLst>
                  <a:path w="3" h="1">
                    <a:moveTo>
                      <a:pt x="0" y="1"/>
                    </a:moveTo>
                    <a:cubicBezTo>
                      <a:pt x="3" y="1"/>
                      <a:pt x="3" y="1"/>
                      <a:pt x="3" y="1"/>
                    </a:cubicBezTo>
                    <a:cubicBezTo>
                      <a:pt x="2" y="0"/>
                      <a:pt x="1"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6" name="chenying0907 209"/>
              <p:cNvSpPr/>
              <p:nvPr/>
            </p:nvSpPr>
            <p:spPr bwMode="auto">
              <a:xfrm>
                <a:off x="3536" y="1551"/>
                <a:ext cx="4" cy="3"/>
              </a:xfrm>
              <a:custGeom>
                <a:avLst/>
                <a:gdLst>
                  <a:gd name="T0" fmla="*/ 2 w 2"/>
                  <a:gd name="T1" fmla="*/ 1 h 1"/>
                  <a:gd name="T2" fmla="*/ 0 w 2"/>
                  <a:gd name="T3" fmla="*/ 0 h 1"/>
                  <a:gd name="T4" fmla="*/ 2 w 2"/>
                  <a:gd name="T5" fmla="*/ 1 h 1"/>
                </a:gdLst>
                <a:ahLst/>
                <a:cxnLst>
                  <a:cxn ang="0">
                    <a:pos x="T0" y="T1"/>
                  </a:cxn>
                  <a:cxn ang="0">
                    <a:pos x="T2" y="T3"/>
                  </a:cxn>
                  <a:cxn ang="0">
                    <a:pos x="T4" y="T5"/>
                  </a:cxn>
                </a:cxnLst>
                <a:rect l="0" t="0" r="r" b="b"/>
                <a:pathLst>
                  <a:path w="2" h="1">
                    <a:moveTo>
                      <a:pt x="2" y="1"/>
                    </a:moveTo>
                    <a:cubicBezTo>
                      <a:pt x="2" y="0"/>
                      <a:pt x="1" y="0"/>
                      <a:pt x="0" y="0"/>
                    </a:cubicBezTo>
                    <a:lnTo>
                      <a:pt x="2"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7" name="chenying0907 210"/>
              <p:cNvSpPr/>
              <p:nvPr/>
            </p:nvSpPr>
            <p:spPr bwMode="auto">
              <a:xfrm>
                <a:off x="3112" y="1810"/>
                <a:ext cx="161" cy="87"/>
              </a:xfrm>
              <a:custGeom>
                <a:avLst/>
                <a:gdLst>
                  <a:gd name="T0" fmla="*/ 12 w 76"/>
                  <a:gd name="T1" fmla="*/ 18 h 41"/>
                  <a:gd name="T2" fmla="*/ 22 w 76"/>
                  <a:gd name="T3" fmla="*/ 26 h 41"/>
                  <a:gd name="T4" fmla="*/ 33 w 76"/>
                  <a:gd name="T5" fmla="*/ 25 h 41"/>
                  <a:gd name="T6" fmla="*/ 37 w 76"/>
                  <a:gd name="T7" fmla="*/ 28 h 41"/>
                  <a:gd name="T8" fmla="*/ 43 w 76"/>
                  <a:gd name="T9" fmla="*/ 32 h 41"/>
                  <a:gd name="T10" fmla="*/ 48 w 76"/>
                  <a:gd name="T11" fmla="*/ 35 h 41"/>
                  <a:gd name="T12" fmla="*/ 53 w 76"/>
                  <a:gd name="T13" fmla="*/ 33 h 41"/>
                  <a:gd name="T14" fmla="*/ 60 w 76"/>
                  <a:gd name="T15" fmla="*/ 35 h 41"/>
                  <a:gd name="T16" fmla="*/ 63 w 76"/>
                  <a:gd name="T17" fmla="*/ 36 h 41"/>
                  <a:gd name="T18" fmla="*/ 67 w 76"/>
                  <a:gd name="T19" fmla="*/ 40 h 41"/>
                  <a:gd name="T20" fmla="*/ 69 w 76"/>
                  <a:gd name="T21" fmla="*/ 40 h 41"/>
                  <a:gd name="T22" fmla="*/ 72 w 76"/>
                  <a:gd name="T23" fmla="*/ 38 h 41"/>
                  <a:gd name="T24" fmla="*/ 74 w 76"/>
                  <a:gd name="T25" fmla="*/ 36 h 41"/>
                  <a:gd name="T26" fmla="*/ 75 w 76"/>
                  <a:gd name="T27" fmla="*/ 34 h 41"/>
                  <a:gd name="T28" fmla="*/ 71 w 76"/>
                  <a:gd name="T29" fmla="*/ 33 h 41"/>
                  <a:gd name="T30" fmla="*/ 72 w 76"/>
                  <a:gd name="T31" fmla="*/ 31 h 41"/>
                  <a:gd name="T32" fmla="*/ 71 w 76"/>
                  <a:gd name="T33" fmla="*/ 29 h 41"/>
                  <a:gd name="T34" fmla="*/ 73 w 76"/>
                  <a:gd name="T35" fmla="*/ 25 h 41"/>
                  <a:gd name="T36" fmla="*/ 75 w 76"/>
                  <a:gd name="T37" fmla="*/ 22 h 41"/>
                  <a:gd name="T38" fmla="*/ 71 w 76"/>
                  <a:gd name="T39" fmla="*/ 25 h 41"/>
                  <a:gd name="T40" fmla="*/ 67 w 76"/>
                  <a:gd name="T41" fmla="*/ 28 h 41"/>
                  <a:gd name="T42" fmla="*/ 70 w 76"/>
                  <a:gd name="T43" fmla="*/ 22 h 41"/>
                  <a:gd name="T44" fmla="*/ 69 w 76"/>
                  <a:gd name="T45" fmla="*/ 23 h 41"/>
                  <a:gd name="T46" fmla="*/ 70 w 76"/>
                  <a:gd name="T47" fmla="*/ 20 h 41"/>
                  <a:gd name="T48" fmla="*/ 68 w 76"/>
                  <a:gd name="T49" fmla="*/ 20 h 41"/>
                  <a:gd name="T50" fmla="*/ 67 w 76"/>
                  <a:gd name="T51" fmla="*/ 19 h 41"/>
                  <a:gd name="T52" fmla="*/ 62 w 76"/>
                  <a:gd name="T53" fmla="*/ 24 h 41"/>
                  <a:gd name="T54" fmla="*/ 66 w 76"/>
                  <a:gd name="T55" fmla="*/ 18 h 41"/>
                  <a:gd name="T56" fmla="*/ 65 w 76"/>
                  <a:gd name="T57" fmla="*/ 18 h 41"/>
                  <a:gd name="T58" fmla="*/ 60 w 76"/>
                  <a:gd name="T59" fmla="*/ 17 h 41"/>
                  <a:gd name="T60" fmla="*/ 58 w 76"/>
                  <a:gd name="T61" fmla="*/ 17 h 41"/>
                  <a:gd name="T62" fmla="*/ 55 w 76"/>
                  <a:gd name="T63" fmla="*/ 15 h 41"/>
                  <a:gd name="T64" fmla="*/ 53 w 76"/>
                  <a:gd name="T65" fmla="*/ 16 h 41"/>
                  <a:gd name="T66" fmla="*/ 53 w 76"/>
                  <a:gd name="T67" fmla="*/ 15 h 41"/>
                  <a:gd name="T68" fmla="*/ 52 w 76"/>
                  <a:gd name="T69" fmla="*/ 14 h 41"/>
                  <a:gd name="T70" fmla="*/ 50 w 76"/>
                  <a:gd name="T71" fmla="*/ 16 h 41"/>
                  <a:gd name="T72" fmla="*/ 49 w 76"/>
                  <a:gd name="T73" fmla="*/ 13 h 41"/>
                  <a:gd name="T74" fmla="*/ 47 w 76"/>
                  <a:gd name="T75" fmla="*/ 12 h 41"/>
                  <a:gd name="T76" fmla="*/ 45 w 76"/>
                  <a:gd name="T77" fmla="*/ 12 h 41"/>
                  <a:gd name="T78" fmla="*/ 43 w 76"/>
                  <a:gd name="T79" fmla="*/ 11 h 41"/>
                  <a:gd name="T80" fmla="*/ 40 w 76"/>
                  <a:gd name="T81" fmla="*/ 13 h 41"/>
                  <a:gd name="T82" fmla="*/ 40 w 76"/>
                  <a:gd name="T83" fmla="*/ 11 h 41"/>
                  <a:gd name="T84" fmla="*/ 40 w 76"/>
                  <a:gd name="T85" fmla="*/ 11 h 41"/>
                  <a:gd name="T86" fmla="*/ 37 w 76"/>
                  <a:gd name="T87" fmla="*/ 10 h 41"/>
                  <a:gd name="T88" fmla="*/ 34 w 76"/>
                  <a:gd name="T89" fmla="*/ 13 h 41"/>
                  <a:gd name="T90" fmla="*/ 31 w 76"/>
                  <a:gd name="T91" fmla="*/ 14 h 41"/>
                  <a:gd name="T92" fmla="*/ 31 w 76"/>
                  <a:gd name="T93" fmla="*/ 10 h 41"/>
                  <a:gd name="T94" fmla="*/ 26 w 76"/>
                  <a:gd name="T95" fmla="*/ 12 h 41"/>
                  <a:gd name="T96" fmla="*/ 24 w 76"/>
                  <a:gd name="T97" fmla="*/ 12 h 41"/>
                  <a:gd name="T98" fmla="*/ 20 w 76"/>
                  <a:gd name="T99" fmla="*/ 9 h 41"/>
                  <a:gd name="T100" fmla="*/ 20 w 76"/>
                  <a:gd name="T101" fmla="*/ 7 h 41"/>
                  <a:gd name="T102" fmla="*/ 18 w 76"/>
                  <a:gd name="T103" fmla="*/ 6 h 41"/>
                  <a:gd name="T104" fmla="*/ 11 w 76"/>
                  <a:gd name="T105" fmla="*/ 8 h 41"/>
                  <a:gd name="T106" fmla="*/ 4 w 76"/>
                  <a:gd name="T107" fmla="*/ 4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6" h="41">
                    <a:moveTo>
                      <a:pt x="3" y="15"/>
                    </a:moveTo>
                    <a:cubicBezTo>
                      <a:pt x="4" y="15"/>
                      <a:pt x="5" y="15"/>
                      <a:pt x="5" y="16"/>
                    </a:cubicBezTo>
                    <a:cubicBezTo>
                      <a:pt x="7" y="16"/>
                      <a:pt x="8" y="22"/>
                      <a:pt x="11" y="21"/>
                    </a:cubicBezTo>
                    <a:cubicBezTo>
                      <a:pt x="11" y="20"/>
                      <a:pt x="11" y="19"/>
                      <a:pt x="12" y="19"/>
                    </a:cubicBezTo>
                    <a:cubicBezTo>
                      <a:pt x="11" y="20"/>
                      <a:pt x="11" y="20"/>
                      <a:pt x="11" y="20"/>
                    </a:cubicBezTo>
                    <a:cubicBezTo>
                      <a:pt x="12" y="18"/>
                      <a:pt x="12" y="18"/>
                      <a:pt x="12" y="18"/>
                    </a:cubicBezTo>
                    <a:cubicBezTo>
                      <a:pt x="13" y="18"/>
                      <a:pt x="12" y="20"/>
                      <a:pt x="11" y="20"/>
                    </a:cubicBezTo>
                    <a:cubicBezTo>
                      <a:pt x="12" y="21"/>
                      <a:pt x="13" y="20"/>
                      <a:pt x="14" y="21"/>
                    </a:cubicBezTo>
                    <a:cubicBezTo>
                      <a:pt x="15" y="19"/>
                      <a:pt x="15" y="21"/>
                      <a:pt x="15" y="19"/>
                    </a:cubicBezTo>
                    <a:cubicBezTo>
                      <a:pt x="15" y="20"/>
                      <a:pt x="15" y="20"/>
                      <a:pt x="15" y="20"/>
                    </a:cubicBezTo>
                    <a:cubicBezTo>
                      <a:pt x="16" y="19"/>
                      <a:pt x="16" y="19"/>
                      <a:pt x="16" y="22"/>
                    </a:cubicBezTo>
                    <a:cubicBezTo>
                      <a:pt x="17" y="25"/>
                      <a:pt x="20" y="24"/>
                      <a:pt x="22" y="26"/>
                    </a:cubicBezTo>
                    <a:cubicBezTo>
                      <a:pt x="24" y="27"/>
                      <a:pt x="27" y="26"/>
                      <a:pt x="30" y="26"/>
                    </a:cubicBezTo>
                    <a:cubicBezTo>
                      <a:pt x="31" y="23"/>
                      <a:pt x="31" y="25"/>
                      <a:pt x="33" y="22"/>
                    </a:cubicBezTo>
                    <a:cubicBezTo>
                      <a:pt x="32" y="23"/>
                      <a:pt x="32" y="23"/>
                      <a:pt x="32" y="23"/>
                    </a:cubicBezTo>
                    <a:cubicBezTo>
                      <a:pt x="33" y="22"/>
                      <a:pt x="33" y="24"/>
                      <a:pt x="33" y="25"/>
                    </a:cubicBezTo>
                    <a:cubicBezTo>
                      <a:pt x="33" y="24"/>
                      <a:pt x="33" y="25"/>
                      <a:pt x="34" y="23"/>
                    </a:cubicBezTo>
                    <a:cubicBezTo>
                      <a:pt x="34" y="22"/>
                      <a:pt x="33" y="26"/>
                      <a:pt x="33" y="25"/>
                    </a:cubicBezTo>
                    <a:cubicBezTo>
                      <a:pt x="33" y="26"/>
                      <a:pt x="34" y="24"/>
                      <a:pt x="34" y="24"/>
                    </a:cubicBezTo>
                    <a:cubicBezTo>
                      <a:pt x="35" y="23"/>
                      <a:pt x="33" y="25"/>
                      <a:pt x="33" y="28"/>
                    </a:cubicBezTo>
                    <a:cubicBezTo>
                      <a:pt x="34" y="27"/>
                      <a:pt x="36" y="26"/>
                      <a:pt x="37" y="27"/>
                    </a:cubicBezTo>
                    <a:cubicBezTo>
                      <a:pt x="36" y="28"/>
                      <a:pt x="37" y="26"/>
                      <a:pt x="37" y="26"/>
                    </a:cubicBezTo>
                    <a:cubicBezTo>
                      <a:pt x="36" y="29"/>
                      <a:pt x="38" y="25"/>
                      <a:pt x="37" y="27"/>
                    </a:cubicBezTo>
                    <a:cubicBezTo>
                      <a:pt x="37" y="27"/>
                      <a:pt x="37" y="27"/>
                      <a:pt x="37" y="28"/>
                    </a:cubicBezTo>
                    <a:cubicBezTo>
                      <a:pt x="37" y="29"/>
                      <a:pt x="38" y="27"/>
                      <a:pt x="38" y="29"/>
                    </a:cubicBezTo>
                    <a:cubicBezTo>
                      <a:pt x="39" y="28"/>
                      <a:pt x="38" y="31"/>
                      <a:pt x="39" y="29"/>
                    </a:cubicBezTo>
                    <a:cubicBezTo>
                      <a:pt x="38" y="31"/>
                      <a:pt x="39" y="30"/>
                      <a:pt x="38" y="31"/>
                    </a:cubicBezTo>
                    <a:cubicBezTo>
                      <a:pt x="40" y="28"/>
                      <a:pt x="38" y="33"/>
                      <a:pt x="40" y="30"/>
                    </a:cubicBezTo>
                    <a:cubicBezTo>
                      <a:pt x="40" y="31"/>
                      <a:pt x="40" y="31"/>
                      <a:pt x="40" y="31"/>
                    </a:cubicBezTo>
                    <a:cubicBezTo>
                      <a:pt x="41" y="31"/>
                      <a:pt x="41" y="33"/>
                      <a:pt x="43" y="32"/>
                    </a:cubicBezTo>
                    <a:cubicBezTo>
                      <a:pt x="44" y="31"/>
                      <a:pt x="43" y="35"/>
                      <a:pt x="44" y="34"/>
                    </a:cubicBezTo>
                    <a:cubicBezTo>
                      <a:pt x="45" y="32"/>
                      <a:pt x="45" y="32"/>
                      <a:pt x="45" y="32"/>
                    </a:cubicBezTo>
                    <a:cubicBezTo>
                      <a:pt x="45" y="32"/>
                      <a:pt x="45" y="33"/>
                      <a:pt x="45" y="34"/>
                    </a:cubicBezTo>
                    <a:cubicBezTo>
                      <a:pt x="46" y="33"/>
                      <a:pt x="45" y="34"/>
                      <a:pt x="46" y="35"/>
                    </a:cubicBezTo>
                    <a:cubicBezTo>
                      <a:pt x="46" y="34"/>
                      <a:pt x="46" y="34"/>
                      <a:pt x="47" y="33"/>
                    </a:cubicBezTo>
                    <a:cubicBezTo>
                      <a:pt x="46" y="36"/>
                      <a:pt x="48" y="33"/>
                      <a:pt x="48" y="35"/>
                    </a:cubicBezTo>
                    <a:cubicBezTo>
                      <a:pt x="49" y="32"/>
                      <a:pt x="49" y="33"/>
                      <a:pt x="49" y="33"/>
                    </a:cubicBezTo>
                    <a:cubicBezTo>
                      <a:pt x="49" y="33"/>
                      <a:pt x="49" y="34"/>
                      <a:pt x="48" y="34"/>
                    </a:cubicBezTo>
                    <a:cubicBezTo>
                      <a:pt x="49" y="34"/>
                      <a:pt x="49" y="34"/>
                      <a:pt x="49" y="35"/>
                    </a:cubicBezTo>
                    <a:cubicBezTo>
                      <a:pt x="50" y="35"/>
                      <a:pt x="51" y="33"/>
                      <a:pt x="50" y="34"/>
                    </a:cubicBezTo>
                    <a:cubicBezTo>
                      <a:pt x="49" y="36"/>
                      <a:pt x="51" y="34"/>
                      <a:pt x="51" y="35"/>
                    </a:cubicBezTo>
                    <a:cubicBezTo>
                      <a:pt x="52" y="33"/>
                      <a:pt x="53" y="32"/>
                      <a:pt x="53" y="33"/>
                    </a:cubicBezTo>
                    <a:cubicBezTo>
                      <a:pt x="51" y="35"/>
                      <a:pt x="51" y="35"/>
                      <a:pt x="51" y="35"/>
                    </a:cubicBezTo>
                    <a:cubicBezTo>
                      <a:pt x="53" y="34"/>
                      <a:pt x="52" y="37"/>
                      <a:pt x="55" y="35"/>
                    </a:cubicBezTo>
                    <a:cubicBezTo>
                      <a:pt x="54" y="36"/>
                      <a:pt x="54" y="36"/>
                      <a:pt x="54" y="36"/>
                    </a:cubicBezTo>
                    <a:cubicBezTo>
                      <a:pt x="56" y="35"/>
                      <a:pt x="55" y="38"/>
                      <a:pt x="58" y="35"/>
                    </a:cubicBezTo>
                    <a:cubicBezTo>
                      <a:pt x="57" y="36"/>
                      <a:pt x="57" y="37"/>
                      <a:pt x="57" y="37"/>
                    </a:cubicBezTo>
                    <a:cubicBezTo>
                      <a:pt x="58" y="36"/>
                      <a:pt x="58" y="36"/>
                      <a:pt x="60" y="35"/>
                    </a:cubicBezTo>
                    <a:cubicBezTo>
                      <a:pt x="60" y="35"/>
                      <a:pt x="59" y="36"/>
                      <a:pt x="59" y="36"/>
                    </a:cubicBezTo>
                    <a:cubicBezTo>
                      <a:pt x="59" y="37"/>
                      <a:pt x="58" y="39"/>
                      <a:pt x="60" y="37"/>
                    </a:cubicBezTo>
                    <a:cubicBezTo>
                      <a:pt x="59" y="38"/>
                      <a:pt x="59" y="38"/>
                      <a:pt x="59" y="38"/>
                    </a:cubicBezTo>
                    <a:cubicBezTo>
                      <a:pt x="60" y="37"/>
                      <a:pt x="62" y="36"/>
                      <a:pt x="61" y="38"/>
                    </a:cubicBezTo>
                    <a:cubicBezTo>
                      <a:pt x="62" y="37"/>
                      <a:pt x="62" y="36"/>
                      <a:pt x="63" y="35"/>
                    </a:cubicBezTo>
                    <a:cubicBezTo>
                      <a:pt x="64" y="35"/>
                      <a:pt x="62" y="37"/>
                      <a:pt x="63" y="36"/>
                    </a:cubicBezTo>
                    <a:cubicBezTo>
                      <a:pt x="62" y="37"/>
                      <a:pt x="62" y="37"/>
                      <a:pt x="62" y="37"/>
                    </a:cubicBezTo>
                    <a:cubicBezTo>
                      <a:pt x="62" y="38"/>
                      <a:pt x="63" y="38"/>
                      <a:pt x="64" y="38"/>
                    </a:cubicBezTo>
                    <a:cubicBezTo>
                      <a:pt x="63" y="40"/>
                      <a:pt x="65" y="38"/>
                      <a:pt x="65" y="39"/>
                    </a:cubicBezTo>
                    <a:cubicBezTo>
                      <a:pt x="66" y="38"/>
                      <a:pt x="65" y="40"/>
                      <a:pt x="67" y="38"/>
                    </a:cubicBezTo>
                    <a:cubicBezTo>
                      <a:pt x="66" y="39"/>
                      <a:pt x="66" y="39"/>
                      <a:pt x="66" y="39"/>
                    </a:cubicBezTo>
                    <a:cubicBezTo>
                      <a:pt x="66" y="39"/>
                      <a:pt x="67" y="40"/>
                      <a:pt x="67" y="40"/>
                    </a:cubicBezTo>
                    <a:cubicBezTo>
                      <a:pt x="67" y="41"/>
                      <a:pt x="68" y="39"/>
                      <a:pt x="69" y="39"/>
                    </a:cubicBezTo>
                    <a:cubicBezTo>
                      <a:pt x="68" y="40"/>
                      <a:pt x="68" y="40"/>
                      <a:pt x="68" y="40"/>
                    </a:cubicBezTo>
                    <a:cubicBezTo>
                      <a:pt x="68" y="39"/>
                      <a:pt x="70" y="38"/>
                      <a:pt x="71" y="37"/>
                    </a:cubicBezTo>
                    <a:cubicBezTo>
                      <a:pt x="71" y="38"/>
                      <a:pt x="71" y="37"/>
                      <a:pt x="71" y="38"/>
                    </a:cubicBezTo>
                    <a:cubicBezTo>
                      <a:pt x="70" y="38"/>
                      <a:pt x="69" y="39"/>
                      <a:pt x="68" y="41"/>
                    </a:cubicBezTo>
                    <a:cubicBezTo>
                      <a:pt x="67" y="41"/>
                      <a:pt x="70" y="39"/>
                      <a:pt x="69" y="40"/>
                    </a:cubicBezTo>
                    <a:cubicBezTo>
                      <a:pt x="69" y="41"/>
                      <a:pt x="69" y="41"/>
                      <a:pt x="70" y="39"/>
                    </a:cubicBezTo>
                    <a:cubicBezTo>
                      <a:pt x="69" y="41"/>
                      <a:pt x="69" y="41"/>
                      <a:pt x="69" y="41"/>
                    </a:cubicBezTo>
                    <a:cubicBezTo>
                      <a:pt x="69" y="41"/>
                      <a:pt x="69" y="41"/>
                      <a:pt x="70" y="40"/>
                    </a:cubicBezTo>
                    <a:cubicBezTo>
                      <a:pt x="70" y="41"/>
                      <a:pt x="70" y="40"/>
                      <a:pt x="70" y="40"/>
                    </a:cubicBezTo>
                    <a:cubicBezTo>
                      <a:pt x="71" y="39"/>
                      <a:pt x="71" y="39"/>
                      <a:pt x="73" y="38"/>
                    </a:cubicBezTo>
                    <a:cubicBezTo>
                      <a:pt x="72" y="38"/>
                      <a:pt x="72" y="38"/>
                      <a:pt x="72" y="38"/>
                    </a:cubicBezTo>
                    <a:cubicBezTo>
                      <a:pt x="73" y="37"/>
                      <a:pt x="74" y="37"/>
                      <a:pt x="73" y="38"/>
                    </a:cubicBezTo>
                    <a:cubicBezTo>
                      <a:pt x="72" y="39"/>
                      <a:pt x="71" y="40"/>
                      <a:pt x="70" y="40"/>
                    </a:cubicBezTo>
                    <a:cubicBezTo>
                      <a:pt x="74" y="38"/>
                      <a:pt x="74" y="38"/>
                      <a:pt x="74" y="38"/>
                    </a:cubicBezTo>
                    <a:cubicBezTo>
                      <a:pt x="73" y="39"/>
                      <a:pt x="73" y="38"/>
                      <a:pt x="74" y="37"/>
                    </a:cubicBezTo>
                    <a:cubicBezTo>
                      <a:pt x="73" y="38"/>
                      <a:pt x="73" y="38"/>
                      <a:pt x="73" y="38"/>
                    </a:cubicBezTo>
                    <a:cubicBezTo>
                      <a:pt x="74" y="36"/>
                      <a:pt x="74" y="36"/>
                      <a:pt x="74" y="36"/>
                    </a:cubicBezTo>
                    <a:cubicBezTo>
                      <a:pt x="74" y="37"/>
                      <a:pt x="75" y="35"/>
                      <a:pt x="73" y="36"/>
                    </a:cubicBezTo>
                    <a:cubicBezTo>
                      <a:pt x="72" y="37"/>
                      <a:pt x="72" y="37"/>
                      <a:pt x="72" y="37"/>
                    </a:cubicBezTo>
                    <a:cubicBezTo>
                      <a:pt x="72" y="37"/>
                      <a:pt x="71" y="39"/>
                      <a:pt x="72" y="37"/>
                    </a:cubicBezTo>
                    <a:cubicBezTo>
                      <a:pt x="73" y="36"/>
                      <a:pt x="73" y="36"/>
                      <a:pt x="73" y="36"/>
                    </a:cubicBezTo>
                    <a:cubicBezTo>
                      <a:pt x="73" y="36"/>
                      <a:pt x="73" y="36"/>
                      <a:pt x="73" y="36"/>
                    </a:cubicBezTo>
                    <a:cubicBezTo>
                      <a:pt x="75" y="34"/>
                      <a:pt x="75" y="34"/>
                      <a:pt x="75" y="34"/>
                    </a:cubicBezTo>
                    <a:cubicBezTo>
                      <a:pt x="72" y="37"/>
                      <a:pt x="73" y="35"/>
                      <a:pt x="73" y="35"/>
                    </a:cubicBezTo>
                    <a:cubicBezTo>
                      <a:pt x="73" y="35"/>
                      <a:pt x="73" y="35"/>
                      <a:pt x="73" y="35"/>
                    </a:cubicBezTo>
                    <a:cubicBezTo>
                      <a:pt x="74" y="34"/>
                      <a:pt x="72" y="36"/>
                      <a:pt x="72" y="36"/>
                    </a:cubicBezTo>
                    <a:cubicBezTo>
                      <a:pt x="72" y="35"/>
                      <a:pt x="74" y="33"/>
                      <a:pt x="75" y="33"/>
                    </a:cubicBezTo>
                    <a:cubicBezTo>
                      <a:pt x="74" y="32"/>
                      <a:pt x="72" y="33"/>
                      <a:pt x="73" y="32"/>
                    </a:cubicBezTo>
                    <a:cubicBezTo>
                      <a:pt x="73" y="32"/>
                      <a:pt x="72" y="32"/>
                      <a:pt x="71" y="33"/>
                    </a:cubicBezTo>
                    <a:cubicBezTo>
                      <a:pt x="71" y="33"/>
                      <a:pt x="73" y="31"/>
                      <a:pt x="72" y="32"/>
                    </a:cubicBezTo>
                    <a:cubicBezTo>
                      <a:pt x="73" y="30"/>
                      <a:pt x="74" y="29"/>
                      <a:pt x="75" y="28"/>
                    </a:cubicBezTo>
                    <a:cubicBezTo>
                      <a:pt x="75" y="28"/>
                      <a:pt x="76" y="27"/>
                      <a:pt x="75" y="27"/>
                    </a:cubicBezTo>
                    <a:cubicBezTo>
                      <a:pt x="76" y="27"/>
                      <a:pt x="76" y="26"/>
                      <a:pt x="76" y="26"/>
                    </a:cubicBezTo>
                    <a:cubicBezTo>
                      <a:pt x="75" y="27"/>
                      <a:pt x="74" y="28"/>
                      <a:pt x="74" y="29"/>
                    </a:cubicBezTo>
                    <a:cubicBezTo>
                      <a:pt x="73" y="31"/>
                      <a:pt x="74" y="29"/>
                      <a:pt x="72" y="31"/>
                    </a:cubicBezTo>
                    <a:cubicBezTo>
                      <a:pt x="72" y="30"/>
                      <a:pt x="72" y="30"/>
                      <a:pt x="71" y="30"/>
                    </a:cubicBezTo>
                    <a:cubicBezTo>
                      <a:pt x="71" y="30"/>
                      <a:pt x="72" y="29"/>
                      <a:pt x="73" y="28"/>
                    </a:cubicBezTo>
                    <a:cubicBezTo>
                      <a:pt x="72" y="29"/>
                      <a:pt x="71" y="30"/>
                      <a:pt x="71" y="29"/>
                    </a:cubicBezTo>
                    <a:cubicBezTo>
                      <a:pt x="70" y="31"/>
                      <a:pt x="70" y="31"/>
                      <a:pt x="69" y="32"/>
                    </a:cubicBezTo>
                    <a:cubicBezTo>
                      <a:pt x="68" y="32"/>
                      <a:pt x="68" y="33"/>
                      <a:pt x="68" y="33"/>
                    </a:cubicBezTo>
                    <a:cubicBezTo>
                      <a:pt x="69" y="31"/>
                      <a:pt x="71" y="29"/>
                      <a:pt x="71" y="29"/>
                    </a:cubicBezTo>
                    <a:cubicBezTo>
                      <a:pt x="72" y="27"/>
                      <a:pt x="71" y="29"/>
                      <a:pt x="72" y="27"/>
                    </a:cubicBezTo>
                    <a:cubicBezTo>
                      <a:pt x="74" y="25"/>
                      <a:pt x="75" y="26"/>
                      <a:pt x="74" y="27"/>
                    </a:cubicBezTo>
                    <a:cubicBezTo>
                      <a:pt x="76" y="25"/>
                      <a:pt x="74" y="26"/>
                      <a:pt x="75" y="25"/>
                    </a:cubicBezTo>
                    <a:cubicBezTo>
                      <a:pt x="75" y="25"/>
                      <a:pt x="74" y="25"/>
                      <a:pt x="73" y="26"/>
                    </a:cubicBezTo>
                    <a:cubicBezTo>
                      <a:pt x="73" y="26"/>
                      <a:pt x="73" y="27"/>
                      <a:pt x="72" y="27"/>
                    </a:cubicBezTo>
                    <a:cubicBezTo>
                      <a:pt x="70" y="29"/>
                      <a:pt x="73" y="26"/>
                      <a:pt x="73" y="25"/>
                    </a:cubicBezTo>
                    <a:cubicBezTo>
                      <a:pt x="73" y="25"/>
                      <a:pt x="73" y="25"/>
                      <a:pt x="73" y="25"/>
                    </a:cubicBezTo>
                    <a:cubicBezTo>
                      <a:pt x="74" y="24"/>
                      <a:pt x="72" y="26"/>
                      <a:pt x="72" y="25"/>
                    </a:cubicBezTo>
                    <a:cubicBezTo>
                      <a:pt x="74" y="23"/>
                      <a:pt x="73" y="25"/>
                      <a:pt x="74" y="24"/>
                    </a:cubicBezTo>
                    <a:cubicBezTo>
                      <a:pt x="76" y="22"/>
                      <a:pt x="76" y="22"/>
                      <a:pt x="76" y="22"/>
                    </a:cubicBezTo>
                    <a:cubicBezTo>
                      <a:pt x="75" y="21"/>
                      <a:pt x="74" y="24"/>
                      <a:pt x="74" y="23"/>
                    </a:cubicBezTo>
                    <a:cubicBezTo>
                      <a:pt x="75" y="22"/>
                      <a:pt x="75" y="22"/>
                      <a:pt x="75" y="22"/>
                    </a:cubicBezTo>
                    <a:cubicBezTo>
                      <a:pt x="74" y="22"/>
                      <a:pt x="74" y="22"/>
                      <a:pt x="74" y="22"/>
                    </a:cubicBezTo>
                    <a:cubicBezTo>
                      <a:pt x="73" y="23"/>
                      <a:pt x="72" y="25"/>
                      <a:pt x="73" y="25"/>
                    </a:cubicBezTo>
                    <a:cubicBezTo>
                      <a:pt x="70" y="27"/>
                      <a:pt x="72" y="25"/>
                      <a:pt x="71" y="25"/>
                    </a:cubicBezTo>
                    <a:cubicBezTo>
                      <a:pt x="70" y="27"/>
                      <a:pt x="72" y="25"/>
                      <a:pt x="71" y="27"/>
                    </a:cubicBezTo>
                    <a:cubicBezTo>
                      <a:pt x="70" y="28"/>
                      <a:pt x="69" y="28"/>
                      <a:pt x="69" y="28"/>
                    </a:cubicBezTo>
                    <a:cubicBezTo>
                      <a:pt x="69" y="28"/>
                      <a:pt x="70" y="26"/>
                      <a:pt x="71" y="25"/>
                    </a:cubicBezTo>
                    <a:cubicBezTo>
                      <a:pt x="71" y="25"/>
                      <a:pt x="71" y="25"/>
                      <a:pt x="71" y="26"/>
                    </a:cubicBezTo>
                    <a:cubicBezTo>
                      <a:pt x="72" y="25"/>
                      <a:pt x="73" y="23"/>
                      <a:pt x="74" y="22"/>
                    </a:cubicBezTo>
                    <a:cubicBezTo>
                      <a:pt x="74" y="21"/>
                      <a:pt x="72" y="24"/>
                      <a:pt x="72" y="23"/>
                    </a:cubicBezTo>
                    <a:cubicBezTo>
                      <a:pt x="73" y="23"/>
                      <a:pt x="71" y="24"/>
                      <a:pt x="71" y="25"/>
                    </a:cubicBezTo>
                    <a:cubicBezTo>
                      <a:pt x="68" y="29"/>
                      <a:pt x="73" y="22"/>
                      <a:pt x="72" y="22"/>
                    </a:cubicBezTo>
                    <a:cubicBezTo>
                      <a:pt x="70" y="25"/>
                      <a:pt x="69" y="25"/>
                      <a:pt x="67" y="28"/>
                    </a:cubicBezTo>
                    <a:cubicBezTo>
                      <a:pt x="67" y="29"/>
                      <a:pt x="66" y="29"/>
                      <a:pt x="66" y="29"/>
                    </a:cubicBezTo>
                    <a:cubicBezTo>
                      <a:pt x="68" y="27"/>
                      <a:pt x="67" y="27"/>
                      <a:pt x="69" y="26"/>
                    </a:cubicBezTo>
                    <a:cubicBezTo>
                      <a:pt x="68" y="26"/>
                      <a:pt x="68" y="26"/>
                      <a:pt x="68" y="26"/>
                    </a:cubicBezTo>
                    <a:cubicBezTo>
                      <a:pt x="70" y="24"/>
                      <a:pt x="70" y="24"/>
                      <a:pt x="70" y="24"/>
                    </a:cubicBezTo>
                    <a:cubicBezTo>
                      <a:pt x="71" y="23"/>
                      <a:pt x="71" y="21"/>
                      <a:pt x="72" y="21"/>
                    </a:cubicBezTo>
                    <a:cubicBezTo>
                      <a:pt x="71" y="21"/>
                      <a:pt x="71" y="22"/>
                      <a:pt x="70" y="22"/>
                    </a:cubicBezTo>
                    <a:cubicBezTo>
                      <a:pt x="71" y="22"/>
                      <a:pt x="71" y="21"/>
                      <a:pt x="71" y="21"/>
                    </a:cubicBezTo>
                    <a:cubicBezTo>
                      <a:pt x="71" y="22"/>
                      <a:pt x="69" y="23"/>
                      <a:pt x="69" y="23"/>
                    </a:cubicBezTo>
                    <a:cubicBezTo>
                      <a:pt x="69" y="23"/>
                      <a:pt x="70" y="22"/>
                      <a:pt x="70" y="21"/>
                    </a:cubicBezTo>
                    <a:cubicBezTo>
                      <a:pt x="71" y="20"/>
                      <a:pt x="71" y="20"/>
                      <a:pt x="71" y="20"/>
                    </a:cubicBezTo>
                    <a:cubicBezTo>
                      <a:pt x="70" y="21"/>
                      <a:pt x="72" y="19"/>
                      <a:pt x="71" y="20"/>
                    </a:cubicBezTo>
                    <a:cubicBezTo>
                      <a:pt x="69" y="23"/>
                      <a:pt x="69" y="23"/>
                      <a:pt x="69" y="23"/>
                    </a:cubicBezTo>
                    <a:cubicBezTo>
                      <a:pt x="68" y="23"/>
                      <a:pt x="69" y="22"/>
                      <a:pt x="69" y="22"/>
                    </a:cubicBezTo>
                    <a:cubicBezTo>
                      <a:pt x="70" y="21"/>
                      <a:pt x="70" y="21"/>
                      <a:pt x="70" y="21"/>
                    </a:cubicBezTo>
                    <a:cubicBezTo>
                      <a:pt x="69" y="22"/>
                      <a:pt x="71" y="19"/>
                      <a:pt x="71" y="19"/>
                    </a:cubicBezTo>
                    <a:cubicBezTo>
                      <a:pt x="70" y="21"/>
                      <a:pt x="70" y="21"/>
                      <a:pt x="70" y="21"/>
                    </a:cubicBezTo>
                    <a:cubicBezTo>
                      <a:pt x="71" y="19"/>
                      <a:pt x="71" y="19"/>
                      <a:pt x="71" y="19"/>
                    </a:cubicBezTo>
                    <a:cubicBezTo>
                      <a:pt x="70" y="20"/>
                      <a:pt x="70" y="20"/>
                      <a:pt x="70" y="20"/>
                    </a:cubicBezTo>
                    <a:cubicBezTo>
                      <a:pt x="70" y="19"/>
                      <a:pt x="70" y="19"/>
                      <a:pt x="70" y="19"/>
                    </a:cubicBezTo>
                    <a:cubicBezTo>
                      <a:pt x="70" y="20"/>
                      <a:pt x="68" y="22"/>
                      <a:pt x="69" y="20"/>
                    </a:cubicBezTo>
                    <a:cubicBezTo>
                      <a:pt x="68" y="22"/>
                      <a:pt x="69" y="20"/>
                      <a:pt x="69" y="21"/>
                    </a:cubicBezTo>
                    <a:cubicBezTo>
                      <a:pt x="68" y="23"/>
                      <a:pt x="68" y="22"/>
                      <a:pt x="67" y="22"/>
                    </a:cubicBezTo>
                    <a:cubicBezTo>
                      <a:pt x="69" y="20"/>
                      <a:pt x="67" y="22"/>
                      <a:pt x="67" y="22"/>
                    </a:cubicBezTo>
                    <a:cubicBezTo>
                      <a:pt x="68" y="20"/>
                      <a:pt x="68" y="20"/>
                      <a:pt x="68" y="20"/>
                    </a:cubicBezTo>
                    <a:cubicBezTo>
                      <a:pt x="67" y="22"/>
                      <a:pt x="67" y="22"/>
                      <a:pt x="67" y="22"/>
                    </a:cubicBezTo>
                    <a:cubicBezTo>
                      <a:pt x="69" y="19"/>
                      <a:pt x="66" y="22"/>
                      <a:pt x="67" y="21"/>
                    </a:cubicBezTo>
                    <a:cubicBezTo>
                      <a:pt x="67" y="20"/>
                      <a:pt x="68" y="19"/>
                      <a:pt x="68" y="18"/>
                    </a:cubicBezTo>
                    <a:cubicBezTo>
                      <a:pt x="67" y="21"/>
                      <a:pt x="66" y="21"/>
                      <a:pt x="65" y="23"/>
                    </a:cubicBezTo>
                    <a:cubicBezTo>
                      <a:pt x="66" y="22"/>
                      <a:pt x="67" y="20"/>
                      <a:pt x="68" y="18"/>
                    </a:cubicBezTo>
                    <a:cubicBezTo>
                      <a:pt x="67" y="20"/>
                      <a:pt x="69" y="17"/>
                      <a:pt x="67" y="19"/>
                    </a:cubicBezTo>
                    <a:cubicBezTo>
                      <a:pt x="67" y="20"/>
                      <a:pt x="66" y="20"/>
                      <a:pt x="65" y="21"/>
                    </a:cubicBezTo>
                    <a:cubicBezTo>
                      <a:pt x="65" y="21"/>
                      <a:pt x="66" y="20"/>
                      <a:pt x="66" y="19"/>
                    </a:cubicBezTo>
                    <a:cubicBezTo>
                      <a:pt x="66" y="20"/>
                      <a:pt x="65" y="21"/>
                      <a:pt x="65" y="22"/>
                    </a:cubicBezTo>
                    <a:cubicBezTo>
                      <a:pt x="65" y="21"/>
                      <a:pt x="63" y="23"/>
                      <a:pt x="64" y="22"/>
                    </a:cubicBezTo>
                    <a:cubicBezTo>
                      <a:pt x="65" y="21"/>
                      <a:pt x="65" y="22"/>
                      <a:pt x="65" y="20"/>
                    </a:cubicBezTo>
                    <a:cubicBezTo>
                      <a:pt x="65" y="20"/>
                      <a:pt x="63" y="24"/>
                      <a:pt x="62" y="24"/>
                    </a:cubicBezTo>
                    <a:cubicBezTo>
                      <a:pt x="62" y="25"/>
                      <a:pt x="60" y="27"/>
                      <a:pt x="60" y="28"/>
                    </a:cubicBezTo>
                    <a:cubicBezTo>
                      <a:pt x="60" y="27"/>
                      <a:pt x="60" y="27"/>
                      <a:pt x="61" y="25"/>
                    </a:cubicBezTo>
                    <a:cubicBezTo>
                      <a:pt x="61" y="26"/>
                      <a:pt x="61" y="26"/>
                      <a:pt x="61" y="26"/>
                    </a:cubicBezTo>
                    <a:cubicBezTo>
                      <a:pt x="62" y="23"/>
                      <a:pt x="64" y="22"/>
                      <a:pt x="65" y="20"/>
                    </a:cubicBezTo>
                    <a:cubicBezTo>
                      <a:pt x="64" y="20"/>
                      <a:pt x="64" y="20"/>
                      <a:pt x="64" y="20"/>
                    </a:cubicBezTo>
                    <a:cubicBezTo>
                      <a:pt x="66" y="18"/>
                      <a:pt x="66" y="18"/>
                      <a:pt x="66" y="18"/>
                    </a:cubicBezTo>
                    <a:cubicBezTo>
                      <a:pt x="65" y="19"/>
                      <a:pt x="65" y="18"/>
                      <a:pt x="65" y="18"/>
                    </a:cubicBezTo>
                    <a:cubicBezTo>
                      <a:pt x="64" y="20"/>
                      <a:pt x="65" y="18"/>
                      <a:pt x="65" y="19"/>
                    </a:cubicBezTo>
                    <a:cubicBezTo>
                      <a:pt x="64" y="19"/>
                      <a:pt x="63" y="22"/>
                      <a:pt x="63" y="21"/>
                    </a:cubicBezTo>
                    <a:cubicBezTo>
                      <a:pt x="65" y="18"/>
                      <a:pt x="65" y="18"/>
                      <a:pt x="65" y="18"/>
                    </a:cubicBezTo>
                    <a:cubicBezTo>
                      <a:pt x="65" y="17"/>
                      <a:pt x="64" y="20"/>
                      <a:pt x="64" y="19"/>
                    </a:cubicBezTo>
                    <a:cubicBezTo>
                      <a:pt x="65" y="18"/>
                      <a:pt x="65" y="18"/>
                      <a:pt x="65" y="18"/>
                    </a:cubicBezTo>
                    <a:cubicBezTo>
                      <a:pt x="64" y="17"/>
                      <a:pt x="63" y="17"/>
                      <a:pt x="60" y="20"/>
                    </a:cubicBezTo>
                    <a:cubicBezTo>
                      <a:pt x="61" y="19"/>
                      <a:pt x="61" y="18"/>
                      <a:pt x="61" y="17"/>
                    </a:cubicBezTo>
                    <a:cubicBezTo>
                      <a:pt x="61" y="18"/>
                      <a:pt x="60" y="19"/>
                      <a:pt x="60" y="19"/>
                    </a:cubicBezTo>
                    <a:cubicBezTo>
                      <a:pt x="61" y="17"/>
                      <a:pt x="61" y="17"/>
                      <a:pt x="61" y="17"/>
                    </a:cubicBezTo>
                    <a:cubicBezTo>
                      <a:pt x="61" y="16"/>
                      <a:pt x="60" y="17"/>
                      <a:pt x="59" y="18"/>
                    </a:cubicBezTo>
                    <a:cubicBezTo>
                      <a:pt x="60" y="17"/>
                      <a:pt x="60" y="17"/>
                      <a:pt x="60" y="17"/>
                    </a:cubicBezTo>
                    <a:cubicBezTo>
                      <a:pt x="61" y="16"/>
                      <a:pt x="59" y="18"/>
                      <a:pt x="59" y="18"/>
                    </a:cubicBezTo>
                    <a:cubicBezTo>
                      <a:pt x="60" y="17"/>
                      <a:pt x="60" y="17"/>
                      <a:pt x="60" y="17"/>
                    </a:cubicBezTo>
                    <a:cubicBezTo>
                      <a:pt x="59" y="18"/>
                      <a:pt x="59" y="18"/>
                      <a:pt x="59" y="18"/>
                    </a:cubicBezTo>
                    <a:cubicBezTo>
                      <a:pt x="58" y="19"/>
                      <a:pt x="58" y="18"/>
                      <a:pt x="60" y="16"/>
                    </a:cubicBezTo>
                    <a:cubicBezTo>
                      <a:pt x="59" y="18"/>
                      <a:pt x="59" y="18"/>
                      <a:pt x="59" y="18"/>
                    </a:cubicBezTo>
                    <a:cubicBezTo>
                      <a:pt x="59" y="16"/>
                      <a:pt x="59" y="16"/>
                      <a:pt x="58" y="17"/>
                    </a:cubicBezTo>
                    <a:cubicBezTo>
                      <a:pt x="58" y="17"/>
                      <a:pt x="58" y="18"/>
                      <a:pt x="57" y="19"/>
                    </a:cubicBezTo>
                    <a:cubicBezTo>
                      <a:pt x="56" y="21"/>
                      <a:pt x="57" y="19"/>
                      <a:pt x="56" y="20"/>
                    </a:cubicBezTo>
                    <a:cubicBezTo>
                      <a:pt x="57" y="18"/>
                      <a:pt x="57" y="18"/>
                      <a:pt x="57" y="18"/>
                    </a:cubicBezTo>
                    <a:cubicBezTo>
                      <a:pt x="59" y="15"/>
                      <a:pt x="57" y="17"/>
                      <a:pt x="56" y="16"/>
                    </a:cubicBezTo>
                    <a:cubicBezTo>
                      <a:pt x="56" y="17"/>
                      <a:pt x="56" y="17"/>
                      <a:pt x="56" y="17"/>
                    </a:cubicBezTo>
                    <a:cubicBezTo>
                      <a:pt x="57" y="15"/>
                      <a:pt x="55" y="17"/>
                      <a:pt x="55" y="15"/>
                    </a:cubicBezTo>
                    <a:cubicBezTo>
                      <a:pt x="55" y="16"/>
                      <a:pt x="53" y="19"/>
                      <a:pt x="53" y="19"/>
                    </a:cubicBezTo>
                    <a:cubicBezTo>
                      <a:pt x="52" y="20"/>
                      <a:pt x="54" y="16"/>
                      <a:pt x="55" y="15"/>
                    </a:cubicBezTo>
                    <a:cubicBezTo>
                      <a:pt x="54" y="16"/>
                      <a:pt x="54" y="16"/>
                      <a:pt x="54" y="16"/>
                    </a:cubicBezTo>
                    <a:cubicBezTo>
                      <a:pt x="54" y="16"/>
                      <a:pt x="54" y="16"/>
                      <a:pt x="54" y="16"/>
                    </a:cubicBezTo>
                    <a:cubicBezTo>
                      <a:pt x="53" y="16"/>
                      <a:pt x="53" y="17"/>
                      <a:pt x="53" y="16"/>
                    </a:cubicBezTo>
                    <a:cubicBezTo>
                      <a:pt x="53" y="16"/>
                      <a:pt x="53" y="16"/>
                      <a:pt x="53" y="16"/>
                    </a:cubicBezTo>
                    <a:cubicBezTo>
                      <a:pt x="53" y="16"/>
                      <a:pt x="54" y="14"/>
                      <a:pt x="53" y="15"/>
                    </a:cubicBezTo>
                    <a:cubicBezTo>
                      <a:pt x="52" y="16"/>
                      <a:pt x="53" y="15"/>
                      <a:pt x="52" y="16"/>
                    </a:cubicBezTo>
                    <a:cubicBezTo>
                      <a:pt x="52" y="16"/>
                      <a:pt x="52" y="16"/>
                      <a:pt x="52" y="16"/>
                    </a:cubicBezTo>
                    <a:cubicBezTo>
                      <a:pt x="51" y="17"/>
                      <a:pt x="51" y="17"/>
                      <a:pt x="51" y="17"/>
                    </a:cubicBezTo>
                    <a:cubicBezTo>
                      <a:pt x="52" y="16"/>
                      <a:pt x="52" y="16"/>
                      <a:pt x="52" y="16"/>
                    </a:cubicBezTo>
                    <a:cubicBezTo>
                      <a:pt x="53" y="15"/>
                      <a:pt x="53" y="15"/>
                      <a:pt x="53" y="15"/>
                    </a:cubicBezTo>
                    <a:cubicBezTo>
                      <a:pt x="53" y="14"/>
                      <a:pt x="52" y="16"/>
                      <a:pt x="51" y="17"/>
                    </a:cubicBezTo>
                    <a:cubicBezTo>
                      <a:pt x="51" y="18"/>
                      <a:pt x="51" y="16"/>
                      <a:pt x="51" y="16"/>
                    </a:cubicBezTo>
                    <a:cubicBezTo>
                      <a:pt x="52" y="15"/>
                      <a:pt x="51" y="16"/>
                      <a:pt x="52" y="16"/>
                    </a:cubicBezTo>
                    <a:cubicBezTo>
                      <a:pt x="52" y="15"/>
                      <a:pt x="52" y="15"/>
                      <a:pt x="52" y="14"/>
                    </a:cubicBezTo>
                    <a:cubicBezTo>
                      <a:pt x="52" y="14"/>
                      <a:pt x="51" y="16"/>
                      <a:pt x="51" y="16"/>
                    </a:cubicBezTo>
                    <a:cubicBezTo>
                      <a:pt x="51" y="15"/>
                      <a:pt x="51" y="16"/>
                      <a:pt x="52" y="14"/>
                    </a:cubicBezTo>
                    <a:cubicBezTo>
                      <a:pt x="51" y="15"/>
                      <a:pt x="51" y="15"/>
                      <a:pt x="51" y="15"/>
                    </a:cubicBezTo>
                    <a:cubicBezTo>
                      <a:pt x="51" y="16"/>
                      <a:pt x="51" y="16"/>
                      <a:pt x="50" y="17"/>
                    </a:cubicBezTo>
                    <a:cubicBezTo>
                      <a:pt x="50" y="17"/>
                      <a:pt x="49" y="18"/>
                      <a:pt x="50" y="17"/>
                    </a:cubicBezTo>
                    <a:cubicBezTo>
                      <a:pt x="50" y="17"/>
                      <a:pt x="50" y="17"/>
                      <a:pt x="50" y="17"/>
                    </a:cubicBezTo>
                    <a:cubicBezTo>
                      <a:pt x="50" y="17"/>
                      <a:pt x="50" y="16"/>
                      <a:pt x="49" y="18"/>
                    </a:cubicBezTo>
                    <a:cubicBezTo>
                      <a:pt x="50" y="16"/>
                      <a:pt x="50" y="16"/>
                      <a:pt x="50" y="16"/>
                    </a:cubicBezTo>
                    <a:cubicBezTo>
                      <a:pt x="49" y="17"/>
                      <a:pt x="49" y="17"/>
                      <a:pt x="49" y="17"/>
                    </a:cubicBezTo>
                    <a:cubicBezTo>
                      <a:pt x="50" y="15"/>
                      <a:pt x="51" y="14"/>
                      <a:pt x="51" y="13"/>
                    </a:cubicBezTo>
                    <a:cubicBezTo>
                      <a:pt x="50" y="15"/>
                      <a:pt x="50" y="15"/>
                      <a:pt x="50" y="15"/>
                    </a:cubicBezTo>
                    <a:cubicBezTo>
                      <a:pt x="49" y="15"/>
                      <a:pt x="50" y="14"/>
                      <a:pt x="50" y="14"/>
                    </a:cubicBezTo>
                    <a:cubicBezTo>
                      <a:pt x="50" y="12"/>
                      <a:pt x="47" y="18"/>
                      <a:pt x="48" y="16"/>
                    </a:cubicBezTo>
                    <a:cubicBezTo>
                      <a:pt x="49" y="14"/>
                      <a:pt x="49" y="14"/>
                      <a:pt x="49" y="13"/>
                    </a:cubicBezTo>
                    <a:cubicBezTo>
                      <a:pt x="49" y="14"/>
                      <a:pt x="48" y="14"/>
                      <a:pt x="48" y="14"/>
                    </a:cubicBezTo>
                    <a:cubicBezTo>
                      <a:pt x="48" y="15"/>
                      <a:pt x="49" y="13"/>
                      <a:pt x="49" y="14"/>
                    </a:cubicBezTo>
                    <a:cubicBezTo>
                      <a:pt x="48" y="16"/>
                      <a:pt x="48" y="15"/>
                      <a:pt x="48" y="15"/>
                    </a:cubicBezTo>
                    <a:cubicBezTo>
                      <a:pt x="50" y="11"/>
                      <a:pt x="47" y="14"/>
                      <a:pt x="48" y="12"/>
                    </a:cubicBezTo>
                    <a:cubicBezTo>
                      <a:pt x="47" y="14"/>
                      <a:pt x="47" y="12"/>
                      <a:pt x="47" y="13"/>
                    </a:cubicBezTo>
                    <a:cubicBezTo>
                      <a:pt x="48" y="11"/>
                      <a:pt x="46" y="13"/>
                      <a:pt x="47" y="12"/>
                    </a:cubicBezTo>
                    <a:cubicBezTo>
                      <a:pt x="46" y="14"/>
                      <a:pt x="46" y="14"/>
                      <a:pt x="46" y="14"/>
                    </a:cubicBezTo>
                    <a:cubicBezTo>
                      <a:pt x="46" y="13"/>
                      <a:pt x="44" y="18"/>
                      <a:pt x="45" y="15"/>
                    </a:cubicBezTo>
                    <a:cubicBezTo>
                      <a:pt x="45" y="14"/>
                      <a:pt x="46" y="13"/>
                      <a:pt x="46" y="13"/>
                    </a:cubicBezTo>
                    <a:cubicBezTo>
                      <a:pt x="47" y="10"/>
                      <a:pt x="44" y="14"/>
                      <a:pt x="46" y="12"/>
                    </a:cubicBezTo>
                    <a:cubicBezTo>
                      <a:pt x="45" y="12"/>
                      <a:pt x="44" y="14"/>
                      <a:pt x="44" y="15"/>
                    </a:cubicBezTo>
                    <a:cubicBezTo>
                      <a:pt x="44" y="14"/>
                      <a:pt x="44" y="12"/>
                      <a:pt x="45" y="12"/>
                    </a:cubicBezTo>
                    <a:cubicBezTo>
                      <a:pt x="44" y="12"/>
                      <a:pt x="44" y="13"/>
                      <a:pt x="44" y="12"/>
                    </a:cubicBezTo>
                    <a:cubicBezTo>
                      <a:pt x="44" y="11"/>
                      <a:pt x="45" y="11"/>
                      <a:pt x="45" y="11"/>
                    </a:cubicBezTo>
                    <a:cubicBezTo>
                      <a:pt x="45" y="10"/>
                      <a:pt x="44" y="11"/>
                      <a:pt x="44" y="12"/>
                    </a:cubicBezTo>
                    <a:cubicBezTo>
                      <a:pt x="44" y="10"/>
                      <a:pt x="43" y="11"/>
                      <a:pt x="44" y="10"/>
                    </a:cubicBezTo>
                    <a:cubicBezTo>
                      <a:pt x="42" y="12"/>
                      <a:pt x="44" y="9"/>
                      <a:pt x="42" y="12"/>
                    </a:cubicBezTo>
                    <a:cubicBezTo>
                      <a:pt x="43" y="11"/>
                      <a:pt x="43" y="11"/>
                      <a:pt x="43" y="11"/>
                    </a:cubicBezTo>
                    <a:cubicBezTo>
                      <a:pt x="42" y="12"/>
                      <a:pt x="41" y="13"/>
                      <a:pt x="41" y="13"/>
                    </a:cubicBezTo>
                    <a:cubicBezTo>
                      <a:pt x="42" y="12"/>
                      <a:pt x="42" y="12"/>
                      <a:pt x="42" y="12"/>
                    </a:cubicBezTo>
                    <a:cubicBezTo>
                      <a:pt x="43" y="9"/>
                      <a:pt x="42" y="11"/>
                      <a:pt x="42" y="10"/>
                    </a:cubicBezTo>
                    <a:cubicBezTo>
                      <a:pt x="42" y="11"/>
                      <a:pt x="42" y="10"/>
                      <a:pt x="42" y="11"/>
                    </a:cubicBezTo>
                    <a:cubicBezTo>
                      <a:pt x="41" y="12"/>
                      <a:pt x="41" y="12"/>
                      <a:pt x="41" y="12"/>
                    </a:cubicBezTo>
                    <a:cubicBezTo>
                      <a:pt x="40" y="13"/>
                      <a:pt x="40" y="13"/>
                      <a:pt x="40" y="13"/>
                    </a:cubicBezTo>
                    <a:cubicBezTo>
                      <a:pt x="40" y="13"/>
                      <a:pt x="41" y="11"/>
                      <a:pt x="41" y="11"/>
                    </a:cubicBezTo>
                    <a:cubicBezTo>
                      <a:pt x="41" y="10"/>
                      <a:pt x="41" y="10"/>
                      <a:pt x="41" y="11"/>
                    </a:cubicBezTo>
                    <a:cubicBezTo>
                      <a:pt x="41" y="11"/>
                      <a:pt x="41" y="11"/>
                      <a:pt x="41" y="11"/>
                    </a:cubicBezTo>
                    <a:cubicBezTo>
                      <a:pt x="41" y="11"/>
                      <a:pt x="41" y="11"/>
                      <a:pt x="41" y="11"/>
                    </a:cubicBezTo>
                    <a:cubicBezTo>
                      <a:pt x="41" y="11"/>
                      <a:pt x="40" y="11"/>
                      <a:pt x="40" y="11"/>
                    </a:cubicBezTo>
                    <a:cubicBezTo>
                      <a:pt x="40" y="11"/>
                      <a:pt x="40" y="11"/>
                      <a:pt x="40" y="11"/>
                    </a:cubicBezTo>
                    <a:cubicBezTo>
                      <a:pt x="41" y="11"/>
                      <a:pt x="41" y="11"/>
                      <a:pt x="41" y="11"/>
                    </a:cubicBezTo>
                    <a:cubicBezTo>
                      <a:pt x="41" y="10"/>
                      <a:pt x="41" y="10"/>
                      <a:pt x="41" y="10"/>
                    </a:cubicBezTo>
                    <a:cubicBezTo>
                      <a:pt x="41" y="10"/>
                      <a:pt x="41" y="10"/>
                      <a:pt x="41" y="10"/>
                    </a:cubicBezTo>
                    <a:cubicBezTo>
                      <a:pt x="41" y="10"/>
                      <a:pt x="41" y="10"/>
                      <a:pt x="41" y="10"/>
                    </a:cubicBezTo>
                    <a:cubicBezTo>
                      <a:pt x="41" y="8"/>
                      <a:pt x="41" y="8"/>
                      <a:pt x="41" y="8"/>
                    </a:cubicBezTo>
                    <a:cubicBezTo>
                      <a:pt x="41" y="8"/>
                      <a:pt x="40" y="10"/>
                      <a:pt x="40" y="11"/>
                    </a:cubicBezTo>
                    <a:cubicBezTo>
                      <a:pt x="40" y="9"/>
                      <a:pt x="39" y="10"/>
                      <a:pt x="38" y="11"/>
                    </a:cubicBezTo>
                    <a:cubicBezTo>
                      <a:pt x="38" y="11"/>
                      <a:pt x="39" y="10"/>
                      <a:pt x="39" y="10"/>
                    </a:cubicBezTo>
                    <a:cubicBezTo>
                      <a:pt x="38" y="10"/>
                      <a:pt x="38" y="12"/>
                      <a:pt x="38" y="11"/>
                    </a:cubicBezTo>
                    <a:cubicBezTo>
                      <a:pt x="38" y="11"/>
                      <a:pt x="38" y="10"/>
                      <a:pt x="38" y="9"/>
                    </a:cubicBezTo>
                    <a:cubicBezTo>
                      <a:pt x="38" y="9"/>
                      <a:pt x="38" y="11"/>
                      <a:pt x="38" y="11"/>
                    </a:cubicBezTo>
                    <a:cubicBezTo>
                      <a:pt x="38" y="8"/>
                      <a:pt x="36" y="12"/>
                      <a:pt x="37" y="10"/>
                    </a:cubicBezTo>
                    <a:cubicBezTo>
                      <a:pt x="36" y="10"/>
                      <a:pt x="37" y="9"/>
                      <a:pt x="37" y="9"/>
                    </a:cubicBezTo>
                    <a:cubicBezTo>
                      <a:pt x="37" y="9"/>
                      <a:pt x="36" y="10"/>
                      <a:pt x="35" y="11"/>
                    </a:cubicBezTo>
                    <a:cubicBezTo>
                      <a:pt x="36" y="10"/>
                      <a:pt x="36" y="10"/>
                      <a:pt x="36" y="10"/>
                    </a:cubicBezTo>
                    <a:cubicBezTo>
                      <a:pt x="36" y="10"/>
                      <a:pt x="35" y="10"/>
                      <a:pt x="35" y="11"/>
                    </a:cubicBezTo>
                    <a:cubicBezTo>
                      <a:pt x="34" y="12"/>
                      <a:pt x="34" y="13"/>
                      <a:pt x="34" y="13"/>
                    </a:cubicBezTo>
                    <a:cubicBezTo>
                      <a:pt x="34" y="13"/>
                      <a:pt x="34" y="13"/>
                      <a:pt x="34" y="13"/>
                    </a:cubicBezTo>
                    <a:cubicBezTo>
                      <a:pt x="33" y="12"/>
                      <a:pt x="33" y="13"/>
                      <a:pt x="33" y="13"/>
                    </a:cubicBezTo>
                    <a:cubicBezTo>
                      <a:pt x="33" y="12"/>
                      <a:pt x="33" y="13"/>
                      <a:pt x="34" y="12"/>
                    </a:cubicBezTo>
                    <a:cubicBezTo>
                      <a:pt x="35" y="10"/>
                      <a:pt x="34" y="10"/>
                      <a:pt x="34" y="10"/>
                    </a:cubicBezTo>
                    <a:cubicBezTo>
                      <a:pt x="33" y="11"/>
                      <a:pt x="33" y="11"/>
                      <a:pt x="33" y="11"/>
                    </a:cubicBezTo>
                    <a:cubicBezTo>
                      <a:pt x="33" y="12"/>
                      <a:pt x="34" y="10"/>
                      <a:pt x="33" y="10"/>
                    </a:cubicBezTo>
                    <a:cubicBezTo>
                      <a:pt x="31" y="14"/>
                      <a:pt x="31" y="14"/>
                      <a:pt x="31" y="14"/>
                    </a:cubicBezTo>
                    <a:cubicBezTo>
                      <a:pt x="31" y="14"/>
                      <a:pt x="32" y="12"/>
                      <a:pt x="32" y="11"/>
                    </a:cubicBezTo>
                    <a:cubicBezTo>
                      <a:pt x="32" y="12"/>
                      <a:pt x="30" y="14"/>
                      <a:pt x="29" y="15"/>
                    </a:cubicBezTo>
                    <a:cubicBezTo>
                      <a:pt x="30" y="15"/>
                      <a:pt x="29" y="16"/>
                      <a:pt x="29" y="16"/>
                    </a:cubicBezTo>
                    <a:cubicBezTo>
                      <a:pt x="29" y="15"/>
                      <a:pt x="29" y="16"/>
                      <a:pt x="29" y="15"/>
                    </a:cubicBezTo>
                    <a:cubicBezTo>
                      <a:pt x="30" y="14"/>
                      <a:pt x="30" y="14"/>
                      <a:pt x="30" y="14"/>
                    </a:cubicBezTo>
                    <a:cubicBezTo>
                      <a:pt x="30" y="13"/>
                      <a:pt x="31" y="11"/>
                      <a:pt x="31" y="10"/>
                    </a:cubicBezTo>
                    <a:cubicBezTo>
                      <a:pt x="31" y="11"/>
                      <a:pt x="31" y="10"/>
                      <a:pt x="30" y="10"/>
                    </a:cubicBezTo>
                    <a:cubicBezTo>
                      <a:pt x="29" y="12"/>
                      <a:pt x="29" y="11"/>
                      <a:pt x="28" y="13"/>
                    </a:cubicBezTo>
                    <a:cubicBezTo>
                      <a:pt x="28" y="13"/>
                      <a:pt x="29" y="11"/>
                      <a:pt x="29" y="11"/>
                    </a:cubicBezTo>
                    <a:cubicBezTo>
                      <a:pt x="28" y="11"/>
                      <a:pt x="28" y="10"/>
                      <a:pt x="28" y="11"/>
                    </a:cubicBezTo>
                    <a:cubicBezTo>
                      <a:pt x="28" y="10"/>
                      <a:pt x="28" y="10"/>
                      <a:pt x="28" y="10"/>
                    </a:cubicBezTo>
                    <a:cubicBezTo>
                      <a:pt x="28" y="11"/>
                      <a:pt x="27" y="10"/>
                      <a:pt x="26" y="12"/>
                    </a:cubicBezTo>
                    <a:cubicBezTo>
                      <a:pt x="27" y="11"/>
                      <a:pt x="27" y="11"/>
                      <a:pt x="27" y="11"/>
                    </a:cubicBezTo>
                    <a:cubicBezTo>
                      <a:pt x="27" y="10"/>
                      <a:pt x="25" y="14"/>
                      <a:pt x="26" y="12"/>
                    </a:cubicBezTo>
                    <a:cubicBezTo>
                      <a:pt x="26" y="11"/>
                      <a:pt x="26" y="11"/>
                      <a:pt x="26" y="11"/>
                    </a:cubicBezTo>
                    <a:cubicBezTo>
                      <a:pt x="26" y="12"/>
                      <a:pt x="26" y="10"/>
                      <a:pt x="25" y="11"/>
                    </a:cubicBezTo>
                    <a:cubicBezTo>
                      <a:pt x="26" y="10"/>
                      <a:pt x="26" y="10"/>
                      <a:pt x="26" y="10"/>
                    </a:cubicBezTo>
                    <a:cubicBezTo>
                      <a:pt x="26" y="11"/>
                      <a:pt x="25" y="10"/>
                      <a:pt x="24" y="12"/>
                    </a:cubicBezTo>
                    <a:cubicBezTo>
                      <a:pt x="25" y="10"/>
                      <a:pt x="25" y="10"/>
                      <a:pt x="25" y="10"/>
                    </a:cubicBezTo>
                    <a:cubicBezTo>
                      <a:pt x="26" y="9"/>
                      <a:pt x="24" y="12"/>
                      <a:pt x="24" y="11"/>
                    </a:cubicBezTo>
                    <a:cubicBezTo>
                      <a:pt x="24" y="11"/>
                      <a:pt x="25" y="10"/>
                      <a:pt x="25" y="10"/>
                    </a:cubicBezTo>
                    <a:cubicBezTo>
                      <a:pt x="24" y="11"/>
                      <a:pt x="24" y="11"/>
                      <a:pt x="24" y="11"/>
                    </a:cubicBezTo>
                    <a:cubicBezTo>
                      <a:pt x="24" y="9"/>
                      <a:pt x="24" y="9"/>
                      <a:pt x="24" y="9"/>
                    </a:cubicBezTo>
                    <a:cubicBezTo>
                      <a:pt x="23" y="8"/>
                      <a:pt x="22" y="8"/>
                      <a:pt x="20" y="9"/>
                    </a:cubicBezTo>
                    <a:cubicBezTo>
                      <a:pt x="21" y="7"/>
                      <a:pt x="21" y="8"/>
                      <a:pt x="22" y="6"/>
                    </a:cubicBezTo>
                    <a:cubicBezTo>
                      <a:pt x="21" y="8"/>
                      <a:pt x="21" y="7"/>
                      <a:pt x="21" y="7"/>
                    </a:cubicBezTo>
                    <a:cubicBezTo>
                      <a:pt x="21" y="7"/>
                      <a:pt x="21" y="7"/>
                      <a:pt x="21" y="7"/>
                    </a:cubicBezTo>
                    <a:cubicBezTo>
                      <a:pt x="20" y="7"/>
                      <a:pt x="21" y="6"/>
                      <a:pt x="20" y="6"/>
                    </a:cubicBezTo>
                    <a:cubicBezTo>
                      <a:pt x="20" y="7"/>
                      <a:pt x="20" y="7"/>
                      <a:pt x="20" y="7"/>
                    </a:cubicBezTo>
                    <a:cubicBezTo>
                      <a:pt x="19" y="8"/>
                      <a:pt x="21" y="4"/>
                      <a:pt x="20" y="7"/>
                    </a:cubicBezTo>
                    <a:cubicBezTo>
                      <a:pt x="20" y="5"/>
                      <a:pt x="20" y="5"/>
                      <a:pt x="20" y="5"/>
                    </a:cubicBezTo>
                    <a:cubicBezTo>
                      <a:pt x="19" y="7"/>
                      <a:pt x="20" y="4"/>
                      <a:pt x="19" y="6"/>
                    </a:cubicBezTo>
                    <a:cubicBezTo>
                      <a:pt x="19" y="6"/>
                      <a:pt x="19" y="6"/>
                      <a:pt x="19" y="6"/>
                    </a:cubicBezTo>
                    <a:cubicBezTo>
                      <a:pt x="20" y="5"/>
                      <a:pt x="18" y="8"/>
                      <a:pt x="18" y="6"/>
                    </a:cubicBezTo>
                    <a:cubicBezTo>
                      <a:pt x="18" y="6"/>
                      <a:pt x="18" y="7"/>
                      <a:pt x="17" y="8"/>
                    </a:cubicBezTo>
                    <a:cubicBezTo>
                      <a:pt x="18" y="6"/>
                      <a:pt x="18" y="6"/>
                      <a:pt x="18" y="6"/>
                    </a:cubicBezTo>
                    <a:cubicBezTo>
                      <a:pt x="17" y="7"/>
                      <a:pt x="16" y="6"/>
                      <a:pt x="14" y="8"/>
                    </a:cubicBezTo>
                    <a:cubicBezTo>
                      <a:pt x="14" y="7"/>
                      <a:pt x="14" y="7"/>
                      <a:pt x="14" y="7"/>
                    </a:cubicBezTo>
                    <a:cubicBezTo>
                      <a:pt x="13" y="8"/>
                      <a:pt x="15" y="4"/>
                      <a:pt x="12" y="8"/>
                    </a:cubicBezTo>
                    <a:cubicBezTo>
                      <a:pt x="11" y="9"/>
                      <a:pt x="11" y="9"/>
                      <a:pt x="11" y="9"/>
                    </a:cubicBezTo>
                    <a:cubicBezTo>
                      <a:pt x="12" y="7"/>
                      <a:pt x="12" y="7"/>
                      <a:pt x="12" y="7"/>
                    </a:cubicBezTo>
                    <a:cubicBezTo>
                      <a:pt x="12" y="8"/>
                      <a:pt x="12" y="7"/>
                      <a:pt x="11" y="8"/>
                    </a:cubicBezTo>
                    <a:cubicBezTo>
                      <a:pt x="12" y="7"/>
                      <a:pt x="12" y="7"/>
                      <a:pt x="12" y="7"/>
                    </a:cubicBezTo>
                    <a:cubicBezTo>
                      <a:pt x="12" y="7"/>
                      <a:pt x="10" y="9"/>
                      <a:pt x="10" y="8"/>
                    </a:cubicBezTo>
                    <a:cubicBezTo>
                      <a:pt x="11" y="8"/>
                      <a:pt x="11" y="8"/>
                      <a:pt x="11" y="8"/>
                    </a:cubicBezTo>
                    <a:cubicBezTo>
                      <a:pt x="11" y="4"/>
                      <a:pt x="11" y="1"/>
                      <a:pt x="8" y="5"/>
                    </a:cubicBezTo>
                    <a:cubicBezTo>
                      <a:pt x="7" y="5"/>
                      <a:pt x="9" y="2"/>
                      <a:pt x="9" y="3"/>
                    </a:cubicBezTo>
                    <a:cubicBezTo>
                      <a:pt x="6" y="5"/>
                      <a:pt x="8" y="0"/>
                      <a:pt x="4" y="4"/>
                    </a:cubicBezTo>
                    <a:cubicBezTo>
                      <a:pt x="3" y="5"/>
                      <a:pt x="0" y="10"/>
                      <a:pt x="0" y="10"/>
                    </a:cubicBezTo>
                    <a:cubicBezTo>
                      <a:pt x="3" y="9"/>
                      <a:pt x="3" y="12"/>
                      <a:pt x="3"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8" name="chenying0907 211"/>
              <p:cNvSpPr/>
              <p:nvPr/>
            </p:nvSpPr>
            <p:spPr bwMode="auto">
              <a:xfrm>
                <a:off x="3266" y="1867"/>
                <a:ext cx="5" cy="3"/>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2" y="0"/>
                      <a:pt x="1" y="0"/>
                      <a:pt x="0" y="1"/>
                    </a:cubicBez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9" name="chenying0907 212"/>
              <p:cNvSpPr/>
              <p:nvPr/>
            </p:nvSpPr>
            <p:spPr bwMode="auto">
              <a:xfrm>
                <a:off x="3266" y="1861"/>
                <a:ext cx="3" cy="4"/>
              </a:xfrm>
              <a:custGeom>
                <a:avLst/>
                <a:gdLst>
                  <a:gd name="T0" fmla="*/ 0 w 1"/>
                  <a:gd name="T1" fmla="*/ 2 h 2"/>
                  <a:gd name="T2" fmla="*/ 1 w 1"/>
                  <a:gd name="T3" fmla="*/ 1 h 2"/>
                  <a:gd name="T4" fmla="*/ 0 w 1"/>
                  <a:gd name="T5" fmla="*/ 2 h 2"/>
                </a:gdLst>
                <a:ahLst/>
                <a:cxnLst>
                  <a:cxn ang="0">
                    <a:pos x="T0" y="T1"/>
                  </a:cxn>
                  <a:cxn ang="0">
                    <a:pos x="T2" y="T3"/>
                  </a:cxn>
                  <a:cxn ang="0">
                    <a:pos x="T4" y="T5"/>
                  </a:cxn>
                </a:cxnLst>
                <a:rect l="0" t="0" r="r" b="b"/>
                <a:pathLst>
                  <a:path w="1" h="2">
                    <a:moveTo>
                      <a:pt x="0" y="2"/>
                    </a:moveTo>
                    <a:cubicBezTo>
                      <a:pt x="1" y="0"/>
                      <a:pt x="0" y="1"/>
                      <a:pt x="1" y="1"/>
                    </a:cubicBezTo>
                    <a:cubicBezTo>
                      <a:pt x="0" y="1"/>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0" name="chenying0907 213"/>
              <p:cNvSpPr/>
              <p:nvPr/>
            </p:nvSpPr>
            <p:spPr bwMode="auto">
              <a:xfrm>
                <a:off x="3260" y="1855"/>
                <a:ext cx="2" cy="2"/>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1" y="0"/>
                      <a:pt x="1" y="0"/>
                      <a:pt x="1" y="0"/>
                    </a:cubicBezTo>
                    <a:cubicBezTo>
                      <a:pt x="1"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1" name="chenying0907 214"/>
              <p:cNvSpPr/>
              <p:nvPr/>
            </p:nvSpPr>
            <p:spPr bwMode="auto">
              <a:xfrm>
                <a:off x="3260" y="1893"/>
                <a:ext cx="4" cy="6"/>
              </a:xfrm>
              <a:custGeom>
                <a:avLst/>
                <a:gdLst>
                  <a:gd name="T0" fmla="*/ 0 w 2"/>
                  <a:gd name="T1" fmla="*/ 3 h 3"/>
                  <a:gd name="T2" fmla="*/ 2 w 2"/>
                  <a:gd name="T3" fmla="*/ 0 h 3"/>
                  <a:gd name="T4" fmla="*/ 0 w 2"/>
                  <a:gd name="T5" fmla="*/ 3 h 3"/>
                </a:gdLst>
                <a:ahLst/>
                <a:cxnLst>
                  <a:cxn ang="0">
                    <a:pos x="T0" y="T1"/>
                  </a:cxn>
                  <a:cxn ang="0">
                    <a:pos x="T2" y="T3"/>
                  </a:cxn>
                  <a:cxn ang="0">
                    <a:pos x="T4" y="T5"/>
                  </a:cxn>
                </a:cxnLst>
                <a:rect l="0" t="0" r="r" b="b"/>
                <a:pathLst>
                  <a:path w="2" h="3">
                    <a:moveTo>
                      <a:pt x="0" y="3"/>
                    </a:moveTo>
                    <a:cubicBezTo>
                      <a:pt x="2" y="0"/>
                      <a:pt x="2" y="0"/>
                      <a:pt x="2" y="0"/>
                    </a:cubicBezTo>
                    <a:cubicBezTo>
                      <a:pt x="1" y="1"/>
                      <a:pt x="1" y="2"/>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2" name="chenying0907 215"/>
              <p:cNvSpPr/>
              <p:nvPr/>
            </p:nvSpPr>
            <p:spPr bwMode="auto">
              <a:xfrm>
                <a:off x="3269" y="1870"/>
                <a:ext cx="2" cy="4"/>
              </a:xfrm>
              <a:custGeom>
                <a:avLst/>
                <a:gdLst>
                  <a:gd name="T0" fmla="*/ 1 w 1"/>
                  <a:gd name="T1" fmla="*/ 1 h 2"/>
                  <a:gd name="T2" fmla="*/ 0 w 1"/>
                  <a:gd name="T3" fmla="*/ 1 h 2"/>
                  <a:gd name="T4" fmla="*/ 0 w 1"/>
                  <a:gd name="T5" fmla="*/ 2 h 2"/>
                  <a:gd name="T6" fmla="*/ 1 w 1"/>
                  <a:gd name="T7" fmla="*/ 1 h 2"/>
                </a:gdLst>
                <a:ahLst/>
                <a:cxnLst>
                  <a:cxn ang="0">
                    <a:pos x="T0" y="T1"/>
                  </a:cxn>
                  <a:cxn ang="0">
                    <a:pos x="T2" y="T3"/>
                  </a:cxn>
                  <a:cxn ang="0">
                    <a:pos x="T4" y="T5"/>
                  </a:cxn>
                  <a:cxn ang="0">
                    <a:pos x="T6" y="T7"/>
                  </a:cxn>
                </a:cxnLst>
                <a:rect l="0" t="0" r="r" b="b"/>
                <a:pathLst>
                  <a:path w="1" h="2">
                    <a:moveTo>
                      <a:pt x="1" y="1"/>
                    </a:moveTo>
                    <a:cubicBezTo>
                      <a:pt x="1" y="0"/>
                      <a:pt x="0" y="1"/>
                      <a:pt x="0" y="1"/>
                    </a:cubicBezTo>
                    <a:cubicBezTo>
                      <a:pt x="0" y="1"/>
                      <a:pt x="0" y="2"/>
                      <a:pt x="0" y="2"/>
                    </a:cubicBezTo>
                    <a:lnTo>
                      <a:pt x="1"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3" name="chenying0907 216"/>
              <p:cNvSpPr/>
              <p:nvPr/>
            </p:nvSpPr>
            <p:spPr bwMode="auto">
              <a:xfrm>
                <a:off x="3260" y="1895"/>
                <a:ext cx="4" cy="4"/>
              </a:xfrm>
              <a:custGeom>
                <a:avLst/>
                <a:gdLst>
                  <a:gd name="T0" fmla="*/ 1 w 2"/>
                  <a:gd name="T1" fmla="*/ 1 h 2"/>
                  <a:gd name="T2" fmla="*/ 1 w 2"/>
                  <a:gd name="T3" fmla="*/ 2 h 2"/>
                  <a:gd name="T4" fmla="*/ 1 w 2"/>
                  <a:gd name="T5" fmla="*/ 1 h 2"/>
                </a:gdLst>
                <a:ahLst/>
                <a:cxnLst>
                  <a:cxn ang="0">
                    <a:pos x="T0" y="T1"/>
                  </a:cxn>
                  <a:cxn ang="0">
                    <a:pos x="T2" y="T3"/>
                  </a:cxn>
                  <a:cxn ang="0">
                    <a:pos x="T4" y="T5"/>
                  </a:cxn>
                </a:cxnLst>
                <a:rect l="0" t="0" r="r" b="b"/>
                <a:pathLst>
                  <a:path w="2" h="2">
                    <a:moveTo>
                      <a:pt x="1" y="1"/>
                    </a:moveTo>
                    <a:cubicBezTo>
                      <a:pt x="2" y="0"/>
                      <a:pt x="1" y="2"/>
                      <a:pt x="1" y="2"/>
                    </a:cubicBezTo>
                    <a:cubicBezTo>
                      <a:pt x="0" y="2"/>
                      <a:pt x="1" y="2"/>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4" name="chenying0907 217"/>
              <p:cNvSpPr/>
              <p:nvPr/>
            </p:nvSpPr>
            <p:spPr bwMode="auto">
              <a:xfrm>
                <a:off x="4538" y="1872"/>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5" name="chenying0907 218"/>
              <p:cNvSpPr/>
              <p:nvPr/>
            </p:nvSpPr>
            <p:spPr bwMode="auto">
              <a:xfrm>
                <a:off x="3213" y="1882"/>
                <a:ext cx="0" cy="2"/>
              </a:xfrm>
              <a:custGeom>
                <a:avLst/>
                <a:gdLst>
                  <a:gd name="T0" fmla="*/ 1 h 1"/>
                  <a:gd name="T1" fmla="*/ 0 h 1"/>
                  <a:gd name="T2" fmla="*/ 0 h 1"/>
                  <a:gd name="T3" fmla="*/ 1 h 1"/>
                </a:gdLst>
                <a:ahLst/>
                <a:cxnLst>
                  <a:cxn ang="0">
                    <a:pos x="0" y="T0"/>
                  </a:cxn>
                  <a:cxn ang="0">
                    <a:pos x="0" y="T1"/>
                  </a:cxn>
                  <a:cxn ang="0">
                    <a:pos x="0" y="T2"/>
                  </a:cxn>
                  <a:cxn ang="0">
                    <a:pos x="0" y="T3"/>
                  </a:cxn>
                </a:cxnLst>
                <a:rect l="0" t="0" r="r" b="b"/>
                <a:pathLst>
                  <a:path h="1">
                    <a:moveTo>
                      <a:pt x="0" y="1"/>
                    </a:moveTo>
                    <a:cubicBezTo>
                      <a:pt x="0" y="0"/>
                      <a:pt x="0" y="0"/>
                      <a:pt x="0" y="0"/>
                    </a:cubicBezTo>
                    <a:cubicBezTo>
                      <a:pt x="0" y="0"/>
                      <a:pt x="0" y="0"/>
                      <a:pt x="0"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6" name="chenying0907 219"/>
              <p:cNvSpPr/>
              <p:nvPr/>
            </p:nvSpPr>
            <p:spPr bwMode="auto">
              <a:xfrm>
                <a:off x="3190" y="1827"/>
                <a:ext cx="2" cy="2"/>
              </a:xfrm>
              <a:custGeom>
                <a:avLst/>
                <a:gdLst>
                  <a:gd name="T0" fmla="*/ 0 w 1"/>
                  <a:gd name="T1" fmla="*/ 1 h 1"/>
                  <a:gd name="T2" fmla="*/ 0 w 1"/>
                  <a:gd name="T3" fmla="*/ 1 h 1"/>
                  <a:gd name="T4" fmla="*/ 0 w 1"/>
                  <a:gd name="T5" fmla="*/ 1 h 1"/>
                </a:gdLst>
                <a:ahLst/>
                <a:cxnLst>
                  <a:cxn ang="0">
                    <a:pos x="T0" y="T1"/>
                  </a:cxn>
                  <a:cxn ang="0">
                    <a:pos x="T2" y="T3"/>
                  </a:cxn>
                  <a:cxn ang="0">
                    <a:pos x="T4" y="T5"/>
                  </a:cxn>
                </a:cxnLst>
                <a:rect l="0" t="0" r="r" b="b"/>
                <a:pathLst>
                  <a:path w="1" h="1">
                    <a:moveTo>
                      <a:pt x="0" y="1"/>
                    </a:moveTo>
                    <a:cubicBezTo>
                      <a:pt x="0" y="1"/>
                      <a:pt x="0" y="1"/>
                      <a:pt x="0" y="1"/>
                    </a:cubicBezTo>
                    <a:cubicBezTo>
                      <a:pt x="1"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7" name="chenying0907 220"/>
              <p:cNvSpPr/>
              <p:nvPr/>
            </p:nvSpPr>
            <p:spPr bwMode="auto">
              <a:xfrm>
                <a:off x="3271" y="1870"/>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8" name="chenying0907 221"/>
              <p:cNvSpPr/>
              <p:nvPr/>
            </p:nvSpPr>
            <p:spPr bwMode="auto">
              <a:xfrm>
                <a:off x="3190" y="1872"/>
                <a:ext cx="2"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0" y="0"/>
                      <a:pt x="0" y="0"/>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9" name="chenying0907 222"/>
              <p:cNvSpPr/>
              <p:nvPr/>
            </p:nvSpPr>
            <p:spPr bwMode="auto">
              <a:xfrm>
                <a:off x="4574" y="1855"/>
                <a:ext cx="0" cy="2"/>
              </a:xfrm>
              <a:custGeom>
                <a:avLst/>
                <a:gdLst>
                  <a:gd name="T0" fmla="*/ 1 h 1"/>
                  <a:gd name="T1" fmla="*/ 1 h 1"/>
                  <a:gd name="T2" fmla="*/ 0 h 1"/>
                  <a:gd name="T3" fmla="*/ 1 h 1"/>
                </a:gdLst>
                <a:ahLst/>
                <a:cxnLst>
                  <a:cxn ang="0">
                    <a:pos x="0" y="T0"/>
                  </a:cxn>
                  <a:cxn ang="0">
                    <a:pos x="0" y="T1"/>
                  </a:cxn>
                  <a:cxn ang="0">
                    <a:pos x="0" y="T2"/>
                  </a:cxn>
                  <a:cxn ang="0">
                    <a:pos x="0" y="T3"/>
                  </a:cxn>
                </a:cxnLst>
                <a:rect l="0" t="0" r="r" b="b"/>
                <a:pathLst>
                  <a:path h="1">
                    <a:moveTo>
                      <a:pt x="0" y="1"/>
                    </a:moveTo>
                    <a:cubicBezTo>
                      <a:pt x="0" y="1"/>
                      <a:pt x="0" y="1"/>
                      <a:pt x="0" y="1"/>
                    </a:cubicBezTo>
                    <a:cubicBezTo>
                      <a:pt x="0" y="1"/>
                      <a:pt x="0" y="1"/>
                      <a:pt x="0"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0" name="chenying0907 223"/>
              <p:cNvSpPr/>
              <p:nvPr/>
            </p:nvSpPr>
            <p:spPr bwMode="auto">
              <a:xfrm>
                <a:off x="3199" y="183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1" name="chenying0907 224"/>
              <p:cNvSpPr/>
              <p:nvPr/>
            </p:nvSpPr>
            <p:spPr bwMode="auto">
              <a:xfrm>
                <a:off x="3271" y="1859"/>
                <a:ext cx="2" cy="2"/>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0"/>
                      <a:pt x="0" y="0"/>
                      <a:pt x="0" y="1"/>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2" name="chenying0907 225"/>
              <p:cNvSpPr/>
              <p:nvPr/>
            </p:nvSpPr>
            <p:spPr bwMode="auto">
              <a:xfrm>
                <a:off x="3742" y="3006"/>
                <a:ext cx="6" cy="9"/>
              </a:xfrm>
              <a:custGeom>
                <a:avLst/>
                <a:gdLst>
                  <a:gd name="T0" fmla="*/ 3 w 3"/>
                  <a:gd name="T1" fmla="*/ 0 h 4"/>
                  <a:gd name="T2" fmla="*/ 1 w 3"/>
                  <a:gd name="T3" fmla="*/ 1 h 4"/>
                  <a:gd name="T4" fmla="*/ 1 w 3"/>
                  <a:gd name="T5" fmla="*/ 3 h 4"/>
                  <a:gd name="T6" fmla="*/ 0 w 3"/>
                  <a:gd name="T7" fmla="*/ 4 h 4"/>
                  <a:gd name="T8" fmla="*/ 2 w 3"/>
                  <a:gd name="T9" fmla="*/ 1 h 4"/>
                  <a:gd name="T10" fmla="*/ 3 w 3"/>
                  <a:gd name="T11" fmla="*/ 0 h 4"/>
                </a:gdLst>
                <a:ahLst/>
                <a:cxnLst>
                  <a:cxn ang="0">
                    <a:pos x="T0" y="T1"/>
                  </a:cxn>
                  <a:cxn ang="0">
                    <a:pos x="T2" y="T3"/>
                  </a:cxn>
                  <a:cxn ang="0">
                    <a:pos x="T4" y="T5"/>
                  </a:cxn>
                  <a:cxn ang="0">
                    <a:pos x="T6" y="T7"/>
                  </a:cxn>
                  <a:cxn ang="0">
                    <a:pos x="T8" y="T9"/>
                  </a:cxn>
                  <a:cxn ang="0">
                    <a:pos x="T10" y="T11"/>
                  </a:cxn>
                </a:cxnLst>
                <a:rect l="0" t="0" r="r" b="b"/>
                <a:pathLst>
                  <a:path w="3" h="4">
                    <a:moveTo>
                      <a:pt x="3" y="0"/>
                    </a:moveTo>
                    <a:cubicBezTo>
                      <a:pt x="2" y="1"/>
                      <a:pt x="2" y="1"/>
                      <a:pt x="1" y="1"/>
                    </a:cubicBezTo>
                    <a:cubicBezTo>
                      <a:pt x="1" y="2"/>
                      <a:pt x="0" y="3"/>
                      <a:pt x="1" y="3"/>
                    </a:cubicBezTo>
                    <a:cubicBezTo>
                      <a:pt x="1" y="3"/>
                      <a:pt x="0" y="4"/>
                      <a:pt x="0" y="4"/>
                    </a:cubicBezTo>
                    <a:cubicBezTo>
                      <a:pt x="1" y="4"/>
                      <a:pt x="2" y="2"/>
                      <a:pt x="2" y="1"/>
                    </a:cubicBezTo>
                    <a:cubicBezTo>
                      <a:pt x="3" y="1"/>
                      <a:pt x="3"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3" name="chenying0907 226"/>
              <p:cNvSpPr/>
              <p:nvPr/>
            </p:nvSpPr>
            <p:spPr bwMode="auto">
              <a:xfrm>
                <a:off x="3988" y="3019"/>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4" name="chenying0907 227"/>
              <p:cNvSpPr/>
              <p:nvPr/>
            </p:nvSpPr>
            <p:spPr bwMode="auto">
              <a:xfrm>
                <a:off x="3742" y="3008"/>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5" name="Rectangle 228"/>
              <p:cNvSpPr>
                <a:spLocks noChangeArrowheads="1"/>
              </p:cNvSpPr>
              <p:nvPr/>
            </p:nvSpPr>
            <p:spPr bwMode="auto">
              <a:xfrm>
                <a:off x="3748" y="3015"/>
                <a:ext cx="4"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26" name="chenying0907 229"/>
              <p:cNvSpPr/>
              <p:nvPr/>
            </p:nvSpPr>
            <p:spPr bwMode="auto">
              <a:xfrm>
                <a:off x="3744" y="2894"/>
                <a:ext cx="2" cy="10"/>
              </a:xfrm>
              <a:custGeom>
                <a:avLst/>
                <a:gdLst>
                  <a:gd name="T0" fmla="*/ 0 w 1"/>
                  <a:gd name="T1" fmla="*/ 2 h 5"/>
                  <a:gd name="T2" fmla="*/ 1 w 1"/>
                  <a:gd name="T3" fmla="*/ 3 h 5"/>
                  <a:gd name="T4" fmla="*/ 0 w 1"/>
                  <a:gd name="T5" fmla="*/ 5 h 5"/>
                  <a:gd name="T6" fmla="*/ 1 w 1"/>
                  <a:gd name="T7" fmla="*/ 1 h 5"/>
                  <a:gd name="T8" fmla="*/ 1 w 1"/>
                  <a:gd name="T9" fmla="*/ 0 h 5"/>
                  <a:gd name="T10" fmla="*/ 0 w 1"/>
                  <a:gd name="T11" fmla="*/ 2 h 5"/>
                </a:gdLst>
                <a:ahLst/>
                <a:cxnLst>
                  <a:cxn ang="0">
                    <a:pos x="T0" y="T1"/>
                  </a:cxn>
                  <a:cxn ang="0">
                    <a:pos x="T2" y="T3"/>
                  </a:cxn>
                  <a:cxn ang="0">
                    <a:pos x="T4" y="T5"/>
                  </a:cxn>
                  <a:cxn ang="0">
                    <a:pos x="T6" y="T7"/>
                  </a:cxn>
                  <a:cxn ang="0">
                    <a:pos x="T8" y="T9"/>
                  </a:cxn>
                  <a:cxn ang="0">
                    <a:pos x="T10" y="T11"/>
                  </a:cxn>
                </a:cxnLst>
                <a:rect l="0" t="0" r="r" b="b"/>
                <a:pathLst>
                  <a:path w="1" h="5">
                    <a:moveTo>
                      <a:pt x="0" y="2"/>
                    </a:moveTo>
                    <a:cubicBezTo>
                      <a:pt x="0" y="2"/>
                      <a:pt x="0" y="4"/>
                      <a:pt x="1" y="3"/>
                    </a:cubicBezTo>
                    <a:cubicBezTo>
                      <a:pt x="1" y="3"/>
                      <a:pt x="0" y="4"/>
                      <a:pt x="0" y="5"/>
                    </a:cubicBezTo>
                    <a:cubicBezTo>
                      <a:pt x="1" y="4"/>
                      <a:pt x="1" y="1"/>
                      <a:pt x="1" y="1"/>
                    </a:cubicBezTo>
                    <a:cubicBezTo>
                      <a:pt x="1" y="0"/>
                      <a:pt x="1" y="0"/>
                      <a:pt x="1" y="0"/>
                    </a:cubicBezTo>
                    <a:cubicBezTo>
                      <a:pt x="1" y="1"/>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7" name="chenying0907 230"/>
              <p:cNvSpPr/>
              <p:nvPr/>
            </p:nvSpPr>
            <p:spPr bwMode="auto">
              <a:xfrm>
                <a:off x="3744" y="3004"/>
                <a:ext cx="2" cy="2"/>
              </a:xfrm>
              <a:custGeom>
                <a:avLst/>
                <a:gdLst>
                  <a:gd name="T0" fmla="*/ 1 w 1"/>
                  <a:gd name="T1" fmla="*/ 1 h 1"/>
                  <a:gd name="T2" fmla="*/ 1 w 1"/>
                  <a:gd name="T3" fmla="*/ 0 h 1"/>
                  <a:gd name="T4" fmla="*/ 0 w 1"/>
                  <a:gd name="T5" fmla="*/ 1 h 1"/>
                  <a:gd name="T6" fmla="*/ 1 w 1"/>
                  <a:gd name="T7" fmla="*/ 1 h 1"/>
                </a:gdLst>
                <a:ahLst/>
                <a:cxnLst>
                  <a:cxn ang="0">
                    <a:pos x="T0" y="T1"/>
                  </a:cxn>
                  <a:cxn ang="0">
                    <a:pos x="T2" y="T3"/>
                  </a:cxn>
                  <a:cxn ang="0">
                    <a:pos x="T4" y="T5"/>
                  </a:cxn>
                  <a:cxn ang="0">
                    <a:pos x="T6" y="T7"/>
                  </a:cxn>
                </a:cxnLst>
                <a:rect l="0" t="0" r="r" b="b"/>
                <a:pathLst>
                  <a:path w="1" h="1">
                    <a:moveTo>
                      <a:pt x="1" y="1"/>
                    </a:moveTo>
                    <a:cubicBezTo>
                      <a:pt x="1" y="1"/>
                      <a:pt x="1" y="0"/>
                      <a:pt x="1" y="0"/>
                    </a:cubicBezTo>
                    <a:cubicBezTo>
                      <a:pt x="1" y="1"/>
                      <a:pt x="0" y="1"/>
                      <a:pt x="0" y="1"/>
                    </a:cubicBezTo>
                    <a:cubicBezTo>
                      <a:pt x="0"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8" name="chenying0907 231"/>
              <p:cNvSpPr/>
              <p:nvPr/>
            </p:nvSpPr>
            <p:spPr bwMode="auto">
              <a:xfrm>
                <a:off x="3742" y="2892"/>
                <a:ext cx="2" cy="4"/>
              </a:xfrm>
              <a:custGeom>
                <a:avLst/>
                <a:gdLst>
                  <a:gd name="T0" fmla="*/ 1 w 1"/>
                  <a:gd name="T1" fmla="*/ 1 h 2"/>
                  <a:gd name="T2" fmla="*/ 0 w 1"/>
                  <a:gd name="T3" fmla="*/ 2 h 2"/>
                  <a:gd name="T4" fmla="*/ 1 w 1"/>
                  <a:gd name="T5" fmla="*/ 1 h 2"/>
                  <a:gd name="T6" fmla="*/ 1 w 1"/>
                  <a:gd name="T7" fmla="*/ 1 h 2"/>
                </a:gdLst>
                <a:ahLst/>
                <a:cxnLst>
                  <a:cxn ang="0">
                    <a:pos x="T0" y="T1"/>
                  </a:cxn>
                  <a:cxn ang="0">
                    <a:pos x="T2" y="T3"/>
                  </a:cxn>
                  <a:cxn ang="0">
                    <a:pos x="T4" y="T5"/>
                  </a:cxn>
                  <a:cxn ang="0">
                    <a:pos x="T6" y="T7"/>
                  </a:cxn>
                </a:cxnLst>
                <a:rect l="0" t="0" r="r" b="b"/>
                <a:pathLst>
                  <a:path w="1" h="2">
                    <a:moveTo>
                      <a:pt x="1" y="1"/>
                    </a:moveTo>
                    <a:cubicBezTo>
                      <a:pt x="1" y="1"/>
                      <a:pt x="1" y="2"/>
                      <a:pt x="0" y="2"/>
                    </a:cubicBezTo>
                    <a:cubicBezTo>
                      <a:pt x="0" y="2"/>
                      <a:pt x="1" y="1"/>
                      <a:pt x="1" y="1"/>
                    </a:cubicBezTo>
                    <a:cubicBezTo>
                      <a:pt x="1" y="1"/>
                      <a:pt x="1"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9" name="chenying0907 232"/>
              <p:cNvSpPr/>
              <p:nvPr/>
            </p:nvSpPr>
            <p:spPr bwMode="auto">
              <a:xfrm>
                <a:off x="3772" y="3038"/>
                <a:ext cx="4" cy="4"/>
              </a:xfrm>
              <a:custGeom>
                <a:avLst/>
                <a:gdLst>
                  <a:gd name="T0" fmla="*/ 1 w 2"/>
                  <a:gd name="T1" fmla="*/ 0 h 2"/>
                  <a:gd name="T2" fmla="*/ 2 w 2"/>
                  <a:gd name="T3" fmla="*/ 1 h 2"/>
                  <a:gd name="T4" fmla="*/ 1 w 2"/>
                  <a:gd name="T5" fmla="*/ 0 h 2"/>
                </a:gdLst>
                <a:ahLst/>
                <a:cxnLst>
                  <a:cxn ang="0">
                    <a:pos x="T0" y="T1"/>
                  </a:cxn>
                  <a:cxn ang="0">
                    <a:pos x="T2" y="T3"/>
                  </a:cxn>
                  <a:cxn ang="0">
                    <a:pos x="T4" y="T5"/>
                  </a:cxn>
                </a:cxnLst>
                <a:rect l="0" t="0" r="r" b="b"/>
                <a:pathLst>
                  <a:path w="2" h="2">
                    <a:moveTo>
                      <a:pt x="1" y="0"/>
                    </a:moveTo>
                    <a:cubicBezTo>
                      <a:pt x="0" y="2"/>
                      <a:pt x="2" y="0"/>
                      <a:pt x="2" y="1"/>
                    </a:cubicBezTo>
                    <a:cubicBezTo>
                      <a:pt x="2"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0" name="chenying0907 233"/>
              <p:cNvSpPr/>
              <p:nvPr/>
            </p:nvSpPr>
            <p:spPr bwMode="auto">
              <a:xfrm>
                <a:off x="3895" y="3083"/>
                <a:ext cx="0" cy="2"/>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0"/>
                      <a:pt x="0" y="0"/>
                    </a:cubicBezTo>
                    <a:cubicBezTo>
                      <a:pt x="0"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1" name="chenying0907 234"/>
              <p:cNvSpPr/>
              <p:nvPr/>
            </p:nvSpPr>
            <p:spPr bwMode="auto">
              <a:xfrm>
                <a:off x="3602" y="182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2" name="chenying0907 235"/>
              <p:cNvSpPr/>
              <p:nvPr/>
            </p:nvSpPr>
            <p:spPr bwMode="auto">
              <a:xfrm>
                <a:off x="3742" y="2898"/>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3" name="chenying0907 236"/>
              <p:cNvSpPr/>
              <p:nvPr/>
            </p:nvSpPr>
            <p:spPr bwMode="auto">
              <a:xfrm>
                <a:off x="3602" y="1823"/>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4" name="chenying0907 237"/>
              <p:cNvSpPr/>
              <p:nvPr/>
            </p:nvSpPr>
            <p:spPr bwMode="auto">
              <a:xfrm>
                <a:off x="3755" y="3027"/>
                <a:ext cx="2" cy="3"/>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0" y="1"/>
                      <a:pt x="0"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5" name="Oval 238"/>
              <p:cNvSpPr>
                <a:spLocks noChangeArrowheads="1"/>
              </p:cNvSpPr>
              <p:nvPr/>
            </p:nvSpPr>
            <p:spPr bwMode="auto">
              <a:xfrm>
                <a:off x="3602" y="1823"/>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6" name="chenying0907 239"/>
              <p:cNvSpPr/>
              <p:nvPr/>
            </p:nvSpPr>
            <p:spPr bwMode="auto">
              <a:xfrm>
                <a:off x="3922" y="2890"/>
                <a:ext cx="0" cy="2"/>
              </a:xfrm>
              <a:custGeom>
                <a:avLst/>
                <a:gdLst>
                  <a:gd name="T0" fmla="*/ 2 h 2"/>
                  <a:gd name="T1" fmla="*/ 0 h 2"/>
                  <a:gd name="T2" fmla="*/ 2 h 2"/>
                  <a:gd name="T3" fmla="*/ 2 h 2"/>
                </a:gdLst>
                <a:ahLst/>
                <a:cxnLst>
                  <a:cxn ang="0">
                    <a:pos x="0" y="T0"/>
                  </a:cxn>
                  <a:cxn ang="0">
                    <a:pos x="0" y="T1"/>
                  </a:cxn>
                  <a:cxn ang="0">
                    <a:pos x="0" y="T2"/>
                  </a:cxn>
                  <a:cxn ang="0">
                    <a:pos x="0" y="T3"/>
                  </a:cxn>
                </a:cxnLst>
                <a:rect l="0" t="0" r="r" b="b"/>
                <a:pathLst>
                  <a:path h="2">
                    <a:moveTo>
                      <a:pt x="0" y="2"/>
                    </a:moveTo>
                    <a:lnTo>
                      <a:pt x="0" y="0"/>
                    </a:lnTo>
                    <a:lnTo>
                      <a:pt x="0" y="2"/>
                    </a:ln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7" name="chenying0907 240"/>
              <p:cNvSpPr/>
              <p:nvPr/>
            </p:nvSpPr>
            <p:spPr bwMode="auto">
              <a:xfrm>
                <a:off x="3975" y="2877"/>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8" name="chenying0907 241"/>
              <p:cNvSpPr/>
              <p:nvPr/>
            </p:nvSpPr>
            <p:spPr bwMode="auto">
              <a:xfrm>
                <a:off x="3954" y="2881"/>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9" name="chenying0907 242"/>
              <p:cNvSpPr/>
              <p:nvPr/>
            </p:nvSpPr>
            <p:spPr bwMode="auto">
              <a:xfrm>
                <a:off x="3725" y="2760"/>
                <a:ext cx="399" cy="159"/>
              </a:xfrm>
              <a:custGeom>
                <a:avLst/>
                <a:gdLst>
                  <a:gd name="T0" fmla="*/ 11 w 188"/>
                  <a:gd name="T1" fmla="*/ 59 h 75"/>
                  <a:gd name="T2" fmla="*/ 17 w 188"/>
                  <a:gd name="T3" fmla="*/ 64 h 75"/>
                  <a:gd name="T4" fmla="*/ 14 w 188"/>
                  <a:gd name="T5" fmla="*/ 70 h 75"/>
                  <a:gd name="T6" fmla="*/ 17 w 188"/>
                  <a:gd name="T7" fmla="*/ 71 h 75"/>
                  <a:gd name="T8" fmla="*/ 21 w 188"/>
                  <a:gd name="T9" fmla="*/ 69 h 75"/>
                  <a:gd name="T10" fmla="*/ 22 w 188"/>
                  <a:gd name="T11" fmla="*/ 71 h 75"/>
                  <a:gd name="T12" fmla="*/ 27 w 188"/>
                  <a:gd name="T13" fmla="*/ 67 h 75"/>
                  <a:gd name="T14" fmla="*/ 30 w 188"/>
                  <a:gd name="T15" fmla="*/ 72 h 75"/>
                  <a:gd name="T16" fmla="*/ 31 w 188"/>
                  <a:gd name="T17" fmla="*/ 74 h 75"/>
                  <a:gd name="T18" fmla="*/ 33 w 188"/>
                  <a:gd name="T19" fmla="*/ 72 h 75"/>
                  <a:gd name="T20" fmla="*/ 37 w 188"/>
                  <a:gd name="T21" fmla="*/ 74 h 75"/>
                  <a:gd name="T22" fmla="*/ 40 w 188"/>
                  <a:gd name="T23" fmla="*/ 69 h 75"/>
                  <a:gd name="T24" fmla="*/ 43 w 188"/>
                  <a:gd name="T25" fmla="*/ 64 h 75"/>
                  <a:gd name="T26" fmla="*/ 45 w 188"/>
                  <a:gd name="T27" fmla="*/ 69 h 75"/>
                  <a:gd name="T28" fmla="*/ 54 w 188"/>
                  <a:gd name="T29" fmla="*/ 69 h 75"/>
                  <a:gd name="T30" fmla="*/ 58 w 188"/>
                  <a:gd name="T31" fmla="*/ 69 h 75"/>
                  <a:gd name="T32" fmla="*/ 62 w 188"/>
                  <a:gd name="T33" fmla="*/ 68 h 75"/>
                  <a:gd name="T34" fmla="*/ 73 w 188"/>
                  <a:gd name="T35" fmla="*/ 66 h 75"/>
                  <a:gd name="T36" fmla="*/ 76 w 188"/>
                  <a:gd name="T37" fmla="*/ 65 h 75"/>
                  <a:gd name="T38" fmla="*/ 77 w 188"/>
                  <a:gd name="T39" fmla="*/ 64 h 75"/>
                  <a:gd name="T40" fmla="*/ 80 w 188"/>
                  <a:gd name="T41" fmla="*/ 62 h 75"/>
                  <a:gd name="T42" fmla="*/ 83 w 188"/>
                  <a:gd name="T43" fmla="*/ 63 h 75"/>
                  <a:gd name="T44" fmla="*/ 86 w 188"/>
                  <a:gd name="T45" fmla="*/ 61 h 75"/>
                  <a:gd name="T46" fmla="*/ 94 w 188"/>
                  <a:gd name="T47" fmla="*/ 61 h 75"/>
                  <a:gd name="T48" fmla="*/ 100 w 188"/>
                  <a:gd name="T49" fmla="*/ 59 h 75"/>
                  <a:gd name="T50" fmla="*/ 105 w 188"/>
                  <a:gd name="T51" fmla="*/ 59 h 75"/>
                  <a:gd name="T52" fmla="*/ 108 w 188"/>
                  <a:gd name="T53" fmla="*/ 57 h 75"/>
                  <a:gd name="T54" fmla="*/ 109 w 188"/>
                  <a:gd name="T55" fmla="*/ 57 h 75"/>
                  <a:gd name="T56" fmla="*/ 114 w 188"/>
                  <a:gd name="T57" fmla="*/ 54 h 75"/>
                  <a:gd name="T58" fmla="*/ 120 w 188"/>
                  <a:gd name="T59" fmla="*/ 53 h 75"/>
                  <a:gd name="T60" fmla="*/ 124 w 188"/>
                  <a:gd name="T61" fmla="*/ 50 h 75"/>
                  <a:gd name="T62" fmla="*/ 127 w 188"/>
                  <a:gd name="T63" fmla="*/ 41 h 75"/>
                  <a:gd name="T64" fmla="*/ 133 w 188"/>
                  <a:gd name="T65" fmla="*/ 44 h 75"/>
                  <a:gd name="T66" fmla="*/ 139 w 188"/>
                  <a:gd name="T67" fmla="*/ 41 h 75"/>
                  <a:gd name="T68" fmla="*/ 144 w 188"/>
                  <a:gd name="T69" fmla="*/ 39 h 75"/>
                  <a:gd name="T70" fmla="*/ 156 w 188"/>
                  <a:gd name="T71" fmla="*/ 34 h 75"/>
                  <a:gd name="T72" fmla="*/ 160 w 188"/>
                  <a:gd name="T73" fmla="*/ 33 h 75"/>
                  <a:gd name="T74" fmla="*/ 170 w 188"/>
                  <a:gd name="T75" fmla="*/ 21 h 75"/>
                  <a:gd name="T76" fmla="*/ 173 w 188"/>
                  <a:gd name="T77" fmla="*/ 18 h 75"/>
                  <a:gd name="T78" fmla="*/ 169 w 188"/>
                  <a:gd name="T79" fmla="*/ 9 h 75"/>
                  <a:gd name="T80" fmla="*/ 149 w 188"/>
                  <a:gd name="T81" fmla="*/ 20 h 75"/>
                  <a:gd name="T82" fmla="*/ 110 w 188"/>
                  <a:gd name="T83" fmla="*/ 42 h 75"/>
                  <a:gd name="T84" fmla="*/ 103 w 188"/>
                  <a:gd name="T85" fmla="*/ 39 h 75"/>
                  <a:gd name="T86" fmla="*/ 88 w 188"/>
                  <a:gd name="T87" fmla="*/ 44 h 75"/>
                  <a:gd name="T88" fmla="*/ 69 w 188"/>
                  <a:gd name="T89" fmla="*/ 48 h 75"/>
                  <a:gd name="T90" fmla="*/ 59 w 188"/>
                  <a:gd name="T91" fmla="*/ 49 h 75"/>
                  <a:gd name="T92" fmla="*/ 44 w 188"/>
                  <a:gd name="T93" fmla="*/ 52 h 75"/>
                  <a:gd name="T94" fmla="*/ 29 w 188"/>
                  <a:gd name="T95" fmla="*/ 53 h 75"/>
                  <a:gd name="T96" fmla="*/ 19 w 188"/>
                  <a:gd name="T97" fmla="*/ 53 h 75"/>
                  <a:gd name="T98" fmla="*/ 10 w 188"/>
                  <a:gd name="T99" fmla="*/ 49 h 75"/>
                  <a:gd name="T100" fmla="*/ 7 w 188"/>
                  <a:gd name="T101" fmla="*/ 47 h 75"/>
                  <a:gd name="T102" fmla="*/ 5 w 188"/>
                  <a:gd name="T103" fmla="*/ 47 h 75"/>
                  <a:gd name="T104" fmla="*/ 3 w 188"/>
                  <a:gd name="T105" fmla="*/ 51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88" h="75">
                    <a:moveTo>
                      <a:pt x="5" y="55"/>
                    </a:moveTo>
                    <a:cubicBezTo>
                      <a:pt x="5" y="55"/>
                      <a:pt x="5" y="55"/>
                      <a:pt x="5" y="55"/>
                    </a:cubicBezTo>
                    <a:cubicBezTo>
                      <a:pt x="5" y="57"/>
                      <a:pt x="5" y="54"/>
                      <a:pt x="6" y="54"/>
                    </a:cubicBezTo>
                    <a:cubicBezTo>
                      <a:pt x="6" y="55"/>
                      <a:pt x="4" y="57"/>
                      <a:pt x="4" y="58"/>
                    </a:cubicBezTo>
                    <a:cubicBezTo>
                      <a:pt x="5" y="58"/>
                      <a:pt x="7" y="58"/>
                      <a:pt x="7" y="60"/>
                    </a:cubicBezTo>
                    <a:cubicBezTo>
                      <a:pt x="8" y="60"/>
                      <a:pt x="10" y="59"/>
                      <a:pt x="11" y="59"/>
                    </a:cubicBezTo>
                    <a:cubicBezTo>
                      <a:pt x="12" y="59"/>
                      <a:pt x="10" y="61"/>
                      <a:pt x="11" y="60"/>
                    </a:cubicBezTo>
                    <a:cubicBezTo>
                      <a:pt x="11" y="61"/>
                      <a:pt x="10" y="62"/>
                      <a:pt x="10" y="63"/>
                    </a:cubicBezTo>
                    <a:cubicBezTo>
                      <a:pt x="10" y="62"/>
                      <a:pt x="11" y="64"/>
                      <a:pt x="12" y="61"/>
                    </a:cubicBezTo>
                    <a:cubicBezTo>
                      <a:pt x="12" y="62"/>
                      <a:pt x="14" y="63"/>
                      <a:pt x="15" y="63"/>
                    </a:cubicBezTo>
                    <a:cubicBezTo>
                      <a:pt x="14" y="63"/>
                      <a:pt x="14" y="64"/>
                      <a:pt x="14" y="65"/>
                    </a:cubicBezTo>
                    <a:cubicBezTo>
                      <a:pt x="15" y="64"/>
                      <a:pt x="16" y="63"/>
                      <a:pt x="17" y="64"/>
                    </a:cubicBezTo>
                    <a:cubicBezTo>
                      <a:pt x="17" y="62"/>
                      <a:pt x="17" y="62"/>
                      <a:pt x="18" y="60"/>
                    </a:cubicBezTo>
                    <a:cubicBezTo>
                      <a:pt x="18" y="60"/>
                      <a:pt x="18" y="59"/>
                      <a:pt x="18" y="60"/>
                    </a:cubicBezTo>
                    <a:cubicBezTo>
                      <a:pt x="18" y="61"/>
                      <a:pt x="17" y="64"/>
                      <a:pt x="18" y="64"/>
                    </a:cubicBezTo>
                    <a:cubicBezTo>
                      <a:pt x="17" y="67"/>
                      <a:pt x="17" y="64"/>
                      <a:pt x="16" y="67"/>
                    </a:cubicBezTo>
                    <a:cubicBezTo>
                      <a:pt x="15" y="69"/>
                      <a:pt x="14" y="68"/>
                      <a:pt x="14" y="67"/>
                    </a:cubicBezTo>
                    <a:cubicBezTo>
                      <a:pt x="12" y="69"/>
                      <a:pt x="14" y="67"/>
                      <a:pt x="14" y="70"/>
                    </a:cubicBezTo>
                    <a:cubicBezTo>
                      <a:pt x="14" y="70"/>
                      <a:pt x="15" y="68"/>
                      <a:pt x="16" y="68"/>
                    </a:cubicBezTo>
                    <a:cubicBezTo>
                      <a:pt x="17" y="67"/>
                      <a:pt x="16" y="67"/>
                      <a:pt x="17" y="66"/>
                    </a:cubicBezTo>
                    <a:cubicBezTo>
                      <a:pt x="19" y="64"/>
                      <a:pt x="18" y="68"/>
                      <a:pt x="18" y="68"/>
                    </a:cubicBezTo>
                    <a:cubicBezTo>
                      <a:pt x="17" y="69"/>
                      <a:pt x="17" y="69"/>
                      <a:pt x="17" y="69"/>
                    </a:cubicBezTo>
                    <a:cubicBezTo>
                      <a:pt x="18" y="70"/>
                      <a:pt x="18" y="68"/>
                      <a:pt x="19" y="69"/>
                    </a:cubicBezTo>
                    <a:cubicBezTo>
                      <a:pt x="19" y="72"/>
                      <a:pt x="18" y="69"/>
                      <a:pt x="17" y="71"/>
                    </a:cubicBezTo>
                    <a:cubicBezTo>
                      <a:pt x="17" y="73"/>
                      <a:pt x="17" y="73"/>
                      <a:pt x="17" y="73"/>
                    </a:cubicBezTo>
                    <a:cubicBezTo>
                      <a:pt x="18" y="74"/>
                      <a:pt x="18" y="70"/>
                      <a:pt x="19" y="72"/>
                    </a:cubicBezTo>
                    <a:cubicBezTo>
                      <a:pt x="19" y="73"/>
                      <a:pt x="19" y="73"/>
                      <a:pt x="19" y="73"/>
                    </a:cubicBezTo>
                    <a:cubicBezTo>
                      <a:pt x="20" y="72"/>
                      <a:pt x="20" y="72"/>
                      <a:pt x="20" y="72"/>
                    </a:cubicBezTo>
                    <a:cubicBezTo>
                      <a:pt x="20" y="71"/>
                      <a:pt x="20" y="69"/>
                      <a:pt x="19" y="69"/>
                    </a:cubicBezTo>
                    <a:cubicBezTo>
                      <a:pt x="20" y="66"/>
                      <a:pt x="20" y="69"/>
                      <a:pt x="21" y="69"/>
                    </a:cubicBezTo>
                    <a:cubicBezTo>
                      <a:pt x="22" y="67"/>
                      <a:pt x="21" y="69"/>
                      <a:pt x="21" y="67"/>
                    </a:cubicBezTo>
                    <a:cubicBezTo>
                      <a:pt x="21" y="65"/>
                      <a:pt x="22" y="65"/>
                      <a:pt x="22" y="65"/>
                    </a:cubicBezTo>
                    <a:cubicBezTo>
                      <a:pt x="23" y="65"/>
                      <a:pt x="22" y="67"/>
                      <a:pt x="22" y="68"/>
                    </a:cubicBezTo>
                    <a:cubicBezTo>
                      <a:pt x="22" y="69"/>
                      <a:pt x="22" y="69"/>
                      <a:pt x="22" y="68"/>
                    </a:cubicBezTo>
                    <a:cubicBezTo>
                      <a:pt x="21" y="69"/>
                      <a:pt x="22" y="71"/>
                      <a:pt x="21" y="73"/>
                    </a:cubicBezTo>
                    <a:cubicBezTo>
                      <a:pt x="21" y="74"/>
                      <a:pt x="22" y="72"/>
                      <a:pt x="22" y="71"/>
                    </a:cubicBezTo>
                    <a:cubicBezTo>
                      <a:pt x="22" y="71"/>
                      <a:pt x="23" y="69"/>
                      <a:pt x="22" y="69"/>
                    </a:cubicBezTo>
                    <a:cubicBezTo>
                      <a:pt x="25" y="64"/>
                      <a:pt x="23" y="72"/>
                      <a:pt x="24" y="72"/>
                    </a:cubicBezTo>
                    <a:cubicBezTo>
                      <a:pt x="24" y="69"/>
                      <a:pt x="26" y="68"/>
                      <a:pt x="26" y="64"/>
                    </a:cubicBezTo>
                    <a:cubicBezTo>
                      <a:pt x="26" y="64"/>
                      <a:pt x="27" y="63"/>
                      <a:pt x="27" y="63"/>
                    </a:cubicBezTo>
                    <a:cubicBezTo>
                      <a:pt x="26" y="65"/>
                      <a:pt x="27" y="65"/>
                      <a:pt x="26" y="67"/>
                    </a:cubicBezTo>
                    <a:cubicBezTo>
                      <a:pt x="27" y="67"/>
                      <a:pt x="27" y="67"/>
                      <a:pt x="27" y="67"/>
                    </a:cubicBezTo>
                    <a:cubicBezTo>
                      <a:pt x="26" y="69"/>
                      <a:pt x="26" y="69"/>
                      <a:pt x="26" y="69"/>
                    </a:cubicBezTo>
                    <a:cubicBezTo>
                      <a:pt x="26" y="71"/>
                      <a:pt x="27" y="72"/>
                      <a:pt x="27" y="73"/>
                    </a:cubicBezTo>
                    <a:cubicBezTo>
                      <a:pt x="28" y="73"/>
                      <a:pt x="27" y="71"/>
                      <a:pt x="28" y="71"/>
                    </a:cubicBezTo>
                    <a:cubicBezTo>
                      <a:pt x="27" y="72"/>
                      <a:pt x="28" y="73"/>
                      <a:pt x="28" y="73"/>
                    </a:cubicBezTo>
                    <a:cubicBezTo>
                      <a:pt x="27" y="72"/>
                      <a:pt x="28" y="70"/>
                      <a:pt x="29" y="70"/>
                    </a:cubicBezTo>
                    <a:cubicBezTo>
                      <a:pt x="29" y="70"/>
                      <a:pt x="30" y="72"/>
                      <a:pt x="30" y="72"/>
                    </a:cubicBezTo>
                    <a:cubicBezTo>
                      <a:pt x="29" y="74"/>
                      <a:pt x="29" y="74"/>
                      <a:pt x="29" y="74"/>
                    </a:cubicBezTo>
                    <a:cubicBezTo>
                      <a:pt x="29" y="72"/>
                      <a:pt x="29" y="75"/>
                      <a:pt x="29" y="74"/>
                    </a:cubicBezTo>
                    <a:cubicBezTo>
                      <a:pt x="30" y="73"/>
                      <a:pt x="30" y="71"/>
                      <a:pt x="30" y="70"/>
                    </a:cubicBezTo>
                    <a:cubicBezTo>
                      <a:pt x="31" y="69"/>
                      <a:pt x="31" y="71"/>
                      <a:pt x="31" y="70"/>
                    </a:cubicBezTo>
                    <a:cubicBezTo>
                      <a:pt x="30" y="72"/>
                      <a:pt x="30" y="72"/>
                      <a:pt x="30" y="72"/>
                    </a:cubicBezTo>
                    <a:cubicBezTo>
                      <a:pt x="31" y="71"/>
                      <a:pt x="30" y="75"/>
                      <a:pt x="31" y="74"/>
                    </a:cubicBezTo>
                    <a:cubicBezTo>
                      <a:pt x="32" y="73"/>
                      <a:pt x="32" y="73"/>
                      <a:pt x="32" y="73"/>
                    </a:cubicBezTo>
                    <a:cubicBezTo>
                      <a:pt x="32" y="74"/>
                      <a:pt x="32" y="74"/>
                      <a:pt x="32" y="74"/>
                    </a:cubicBezTo>
                    <a:cubicBezTo>
                      <a:pt x="32" y="73"/>
                      <a:pt x="32" y="73"/>
                      <a:pt x="33" y="73"/>
                    </a:cubicBezTo>
                    <a:cubicBezTo>
                      <a:pt x="33" y="74"/>
                      <a:pt x="33" y="74"/>
                      <a:pt x="33" y="74"/>
                    </a:cubicBezTo>
                    <a:cubicBezTo>
                      <a:pt x="33" y="73"/>
                      <a:pt x="34" y="71"/>
                      <a:pt x="34" y="73"/>
                    </a:cubicBezTo>
                    <a:cubicBezTo>
                      <a:pt x="34" y="70"/>
                      <a:pt x="33" y="73"/>
                      <a:pt x="33" y="72"/>
                    </a:cubicBezTo>
                    <a:cubicBezTo>
                      <a:pt x="33" y="70"/>
                      <a:pt x="34" y="70"/>
                      <a:pt x="34" y="70"/>
                    </a:cubicBezTo>
                    <a:cubicBezTo>
                      <a:pt x="34" y="72"/>
                      <a:pt x="35" y="70"/>
                      <a:pt x="35" y="70"/>
                    </a:cubicBezTo>
                    <a:cubicBezTo>
                      <a:pt x="35" y="71"/>
                      <a:pt x="35" y="72"/>
                      <a:pt x="36" y="72"/>
                    </a:cubicBezTo>
                    <a:cubicBezTo>
                      <a:pt x="36" y="70"/>
                      <a:pt x="36" y="70"/>
                      <a:pt x="36" y="70"/>
                    </a:cubicBezTo>
                    <a:cubicBezTo>
                      <a:pt x="36" y="74"/>
                      <a:pt x="37" y="70"/>
                      <a:pt x="37" y="71"/>
                    </a:cubicBezTo>
                    <a:cubicBezTo>
                      <a:pt x="37" y="72"/>
                      <a:pt x="37" y="73"/>
                      <a:pt x="37" y="74"/>
                    </a:cubicBezTo>
                    <a:cubicBezTo>
                      <a:pt x="37" y="71"/>
                      <a:pt x="38" y="70"/>
                      <a:pt x="38" y="69"/>
                    </a:cubicBezTo>
                    <a:cubicBezTo>
                      <a:pt x="39" y="70"/>
                      <a:pt x="38" y="72"/>
                      <a:pt x="38" y="74"/>
                    </a:cubicBezTo>
                    <a:cubicBezTo>
                      <a:pt x="38" y="72"/>
                      <a:pt x="39" y="75"/>
                      <a:pt x="39" y="73"/>
                    </a:cubicBezTo>
                    <a:cubicBezTo>
                      <a:pt x="39" y="72"/>
                      <a:pt x="39" y="71"/>
                      <a:pt x="39" y="70"/>
                    </a:cubicBezTo>
                    <a:cubicBezTo>
                      <a:pt x="40" y="70"/>
                      <a:pt x="39" y="71"/>
                      <a:pt x="40" y="72"/>
                    </a:cubicBezTo>
                    <a:cubicBezTo>
                      <a:pt x="40" y="72"/>
                      <a:pt x="41" y="69"/>
                      <a:pt x="40" y="69"/>
                    </a:cubicBezTo>
                    <a:cubicBezTo>
                      <a:pt x="41" y="69"/>
                      <a:pt x="41" y="67"/>
                      <a:pt x="42" y="68"/>
                    </a:cubicBezTo>
                    <a:cubicBezTo>
                      <a:pt x="42" y="70"/>
                      <a:pt x="41" y="69"/>
                      <a:pt x="41" y="70"/>
                    </a:cubicBezTo>
                    <a:cubicBezTo>
                      <a:pt x="42" y="70"/>
                      <a:pt x="41" y="66"/>
                      <a:pt x="42" y="66"/>
                    </a:cubicBezTo>
                    <a:cubicBezTo>
                      <a:pt x="42" y="65"/>
                      <a:pt x="42" y="62"/>
                      <a:pt x="43" y="61"/>
                    </a:cubicBezTo>
                    <a:cubicBezTo>
                      <a:pt x="44" y="62"/>
                      <a:pt x="42" y="62"/>
                      <a:pt x="43" y="64"/>
                    </a:cubicBezTo>
                    <a:cubicBezTo>
                      <a:pt x="43" y="64"/>
                      <a:pt x="43" y="64"/>
                      <a:pt x="43" y="64"/>
                    </a:cubicBezTo>
                    <a:cubicBezTo>
                      <a:pt x="44" y="67"/>
                      <a:pt x="42" y="68"/>
                      <a:pt x="43" y="71"/>
                    </a:cubicBezTo>
                    <a:cubicBezTo>
                      <a:pt x="43" y="70"/>
                      <a:pt x="43" y="70"/>
                      <a:pt x="43" y="70"/>
                    </a:cubicBezTo>
                    <a:cubicBezTo>
                      <a:pt x="43" y="73"/>
                      <a:pt x="43" y="73"/>
                      <a:pt x="43" y="73"/>
                    </a:cubicBezTo>
                    <a:cubicBezTo>
                      <a:pt x="43" y="71"/>
                      <a:pt x="44" y="72"/>
                      <a:pt x="44" y="72"/>
                    </a:cubicBezTo>
                    <a:cubicBezTo>
                      <a:pt x="44" y="70"/>
                      <a:pt x="44" y="72"/>
                      <a:pt x="44" y="71"/>
                    </a:cubicBezTo>
                    <a:cubicBezTo>
                      <a:pt x="44" y="71"/>
                      <a:pt x="45" y="68"/>
                      <a:pt x="45" y="69"/>
                    </a:cubicBezTo>
                    <a:cubicBezTo>
                      <a:pt x="45" y="70"/>
                      <a:pt x="46" y="71"/>
                      <a:pt x="45" y="72"/>
                    </a:cubicBezTo>
                    <a:cubicBezTo>
                      <a:pt x="46" y="73"/>
                      <a:pt x="45" y="70"/>
                      <a:pt x="46" y="71"/>
                    </a:cubicBezTo>
                    <a:cubicBezTo>
                      <a:pt x="46" y="72"/>
                      <a:pt x="46" y="72"/>
                      <a:pt x="46" y="72"/>
                    </a:cubicBezTo>
                    <a:cubicBezTo>
                      <a:pt x="48" y="72"/>
                      <a:pt x="50" y="72"/>
                      <a:pt x="52" y="68"/>
                    </a:cubicBezTo>
                    <a:cubicBezTo>
                      <a:pt x="52" y="70"/>
                      <a:pt x="53" y="70"/>
                      <a:pt x="54" y="71"/>
                    </a:cubicBezTo>
                    <a:cubicBezTo>
                      <a:pt x="53" y="70"/>
                      <a:pt x="54" y="69"/>
                      <a:pt x="54" y="69"/>
                    </a:cubicBezTo>
                    <a:cubicBezTo>
                      <a:pt x="55" y="71"/>
                      <a:pt x="55" y="71"/>
                      <a:pt x="55" y="71"/>
                    </a:cubicBezTo>
                    <a:cubicBezTo>
                      <a:pt x="56" y="72"/>
                      <a:pt x="56" y="70"/>
                      <a:pt x="57" y="69"/>
                    </a:cubicBezTo>
                    <a:cubicBezTo>
                      <a:pt x="57" y="70"/>
                      <a:pt x="57" y="70"/>
                      <a:pt x="57" y="70"/>
                    </a:cubicBezTo>
                    <a:cubicBezTo>
                      <a:pt x="58" y="71"/>
                      <a:pt x="57" y="69"/>
                      <a:pt x="58" y="69"/>
                    </a:cubicBezTo>
                    <a:cubicBezTo>
                      <a:pt x="58" y="70"/>
                      <a:pt x="58" y="70"/>
                      <a:pt x="58" y="70"/>
                    </a:cubicBezTo>
                    <a:cubicBezTo>
                      <a:pt x="58" y="69"/>
                      <a:pt x="58" y="69"/>
                      <a:pt x="58" y="69"/>
                    </a:cubicBezTo>
                    <a:cubicBezTo>
                      <a:pt x="59" y="68"/>
                      <a:pt x="59" y="68"/>
                      <a:pt x="59" y="70"/>
                    </a:cubicBezTo>
                    <a:cubicBezTo>
                      <a:pt x="60" y="70"/>
                      <a:pt x="60" y="69"/>
                      <a:pt x="59" y="69"/>
                    </a:cubicBezTo>
                    <a:cubicBezTo>
                      <a:pt x="60" y="70"/>
                      <a:pt x="61" y="70"/>
                      <a:pt x="62" y="69"/>
                    </a:cubicBezTo>
                    <a:cubicBezTo>
                      <a:pt x="62" y="68"/>
                      <a:pt x="62" y="68"/>
                      <a:pt x="62" y="66"/>
                    </a:cubicBezTo>
                    <a:cubicBezTo>
                      <a:pt x="61" y="64"/>
                      <a:pt x="62" y="67"/>
                      <a:pt x="62" y="65"/>
                    </a:cubicBezTo>
                    <a:cubicBezTo>
                      <a:pt x="62" y="66"/>
                      <a:pt x="63" y="67"/>
                      <a:pt x="62" y="68"/>
                    </a:cubicBezTo>
                    <a:cubicBezTo>
                      <a:pt x="64" y="71"/>
                      <a:pt x="65" y="68"/>
                      <a:pt x="67" y="68"/>
                    </a:cubicBezTo>
                    <a:cubicBezTo>
                      <a:pt x="67" y="67"/>
                      <a:pt x="67" y="67"/>
                      <a:pt x="67" y="67"/>
                    </a:cubicBezTo>
                    <a:cubicBezTo>
                      <a:pt x="68" y="69"/>
                      <a:pt x="69" y="67"/>
                      <a:pt x="70" y="67"/>
                    </a:cubicBezTo>
                    <a:cubicBezTo>
                      <a:pt x="70" y="66"/>
                      <a:pt x="70" y="64"/>
                      <a:pt x="71" y="64"/>
                    </a:cubicBezTo>
                    <a:cubicBezTo>
                      <a:pt x="71" y="61"/>
                      <a:pt x="71" y="66"/>
                      <a:pt x="72" y="67"/>
                    </a:cubicBezTo>
                    <a:cubicBezTo>
                      <a:pt x="72" y="66"/>
                      <a:pt x="73" y="66"/>
                      <a:pt x="73" y="66"/>
                    </a:cubicBezTo>
                    <a:cubicBezTo>
                      <a:pt x="73" y="66"/>
                      <a:pt x="73" y="66"/>
                      <a:pt x="73" y="66"/>
                    </a:cubicBezTo>
                    <a:cubicBezTo>
                      <a:pt x="73" y="65"/>
                      <a:pt x="73" y="65"/>
                      <a:pt x="74" y="65"/>
                    </a:cubicBezTo>
                    <a:cubicBezTo>
                      <a:pt x="74" y="66"/>
                      <a:pt x="74" y="66"/>
                      <a:pt x="74" y="66"/>
                    </a:cubicBezTo>
                    <a:cubicBezTo>
                      <a:pt x="74" y="66"/>
                      <a:pt x="75" y="67"/>
                      <a:pt x="75" y="67"/>
                    </a:cubicBezTo>
                    <a:cubicBezTo>
                      <a:pt x="75" y="65"/>
                      <a:pt x="76" y="66"/>
                      <a:pt x="76" y="64"/>
                    </a:cubicBezTo>
                    <a:cubicBezTo>
                      <a:pt x="76" y="65"/>
                      <a:pt x="76" y="65"/>
                      <a:pt x="76" y="65"/>
                    </a:cubicBezTo>
                    <a:cubicBezTo>
                      <a:pt x="76" y="63"/>
                      <a:pt x="76" y="63"/>
                      <a:pt x="76" y="63"/>
                    </a:cubicBezTo>
                    <a:cubicBezTo>
                      <a:pt x="77" y="64"/>
                      <a:pt x="77" y="64"/>
                      <a:pt x="77" y="64"/>
                    </a:cubicBezTo>
                    <a:cubicBezTo>
                      <a:pt x="77" y="66"/>
                      <a:pt x="77" y="66"/>
                      <a:pt x="77" y="66"/>
                    </a:cubicBezTo>
                    <a:cubicBezTo>
                      <a:pt x="78" y="67"/>
                      <a:pt x="77" y="64"/>
                      <a:pt x="77" y="63"/>
                    </a:cubicBezTo>
                    <a:cubicBezTo>
                      <a:pt x="77" y="62"/>
                      <a:pt x="78" y="64"/>
                      <a:pt x="78" y="64"/>
                    </a:cubicBezTo>
                    <a:cubicBezTo>
                      <a:pt x="78" y="65"/>
                      <a:pt x="78" y="64"/>
                      <a:pt x="77" y="64"/>
                    </a:cubicBezTo>
                    <a:cubicBezTo>
                      <a:pt x="77" y="66"/>
                      <a:pt x="78" y="65"/>
                      <a:pt x="78" y="66"/>
                    </a:cubicBezTo>
                    <a:cubicBezTo>
                      <a:pt x="78" y="66"/>
                      <a:pt x="78" y="64"/>
                      <a:pt x="78" y="64"/>
                    </a:cubicBezTo>
                    <a:cubicBezTo>
                      <a:pt x="79" y="64"/>
                      <a:pt x="79" y="64"/>
                      <a:pt x="80" y="65"/>
                    </a:cubicBezTo>
                    <a:cubicBezTo>
                      <a:pt x="80" y="64"/>
                      <a:pt x="80" y="65"/>
                      <a:pt x="80" y="64"/>
                    </a:cubicBezTo>
                    <a:cubicBezTo>
                      <a:pt x="80" y="64"/>
                      <a:pt x="79" y="63"/>
                      <a:pt x="79" y="62"/>
                    </a:cubicBezTo>
                    <a:cubicBezTo>
                      <a:pt x="79" y="62"/>
                      <a:pt x="80" y="61"/>
                      <a:pt x="80" y="62"/>
                    </a:cubicBezTo>
                    <a:cubicBezTo>
                      <a:pt x="80" y="63"/>
                      <a:pt x="80" y="63"/>
                      <a:pt x="80" y="63"/>
                    </a:cubicBezTo>
                    <a:cubicBezTo>
                      <a:pt x="80" y="62"/>
                      <a:pt x="81" y="62"/>
                      <a:pt x="80" y="61"/>
                    </a:cubicBezTo>
                    <a:cubicBezTo>
                      <a:pt x="81" y="63"/>
                      <a:pt x="81" y="63"/>
                      <a:pt x="81" y="63"/>
                    </a:cubicBezTo>
                    <a:cubicBezTo>
                      <a:pt x="81" y="62"/>
                      <a:pt x="81" y="62"/>
                      <a:pt x="82" y="61"/>
                    </a:cubicBezTo>
                    <a:cubicBezTo>
                      <a:pt x="82" y="63"/>
                      <a:pt x="82" y="65"/>
                      <a:pt x="83" y="65"/>
                    </a:cubicBezTo>
                    <a:cubicBezTo>
                      <a:pt x="83" y="63"/>
                      <a:pt x="83" y="63"/>
                      <a:pt x="83" y="63"/>
                    </a:cubicBezTo>
                    <a:cubicBezTo>
                      <a:pt x="84" y="63"/>
                      <a:pt x="84" y="64"/>
                      <a:pt x="84" y="65"/>
                    </a:cubicBezTo>
                    <a:cubicBezTo>
                      <a:pt x="85" y="65"/>
                      <a:pt x="84" y="60"/>
                      <a:pt x="85" y="61"/>
                    </a:cubicBezTo>
                    <a:cubicBezTo>
                      <a:pt x="85" y="63"/>
                      <a:pt x="86" y="63"/>
                      <a:pt x="86" y="64"/>
                    </a:cubicBezTo>
                    <a:cubicBezTo>
                      <a:pt x="86" y="63"/>
                      <a:pt x="86" y="63"/>
                      <a:pt x="86" y="62"/>
                    </a:cubicBezTo>
                    <a:cubicBezTo>
                      <a:pt x="86" y="62"/>
                      <a:pt x="86" y="64"/>
                      <a:pt x="86" y="63"/>
                    </a:cubicBezTo>
                    <a:cubicBezTo>
                      <a:pt x="85" y="61"/>
                      <a:pt x="86" y="62"/>
                      <a:pt x="86" y="61"/>
                    </a:cubicBezTo>
                    <a:cubicBezTo>
                      <a:pt x="88" y="65"/>
                      <a:pt x="89" y="62"/>
                      <a:pt x="91" y="64"/>
                    </a:cubicBezTo>
                    <a:cubicBezTo>
                      <a:pt x="90" y="61"/>
                      <a:pt x="91" y="63"/>
                      <a:pt x="91" y="62"/>
                    </a:cubicBezTo>
                    <a:cubicBezTo>
                      <a:pt x="92" y="64"/>
                      <a:pt x="92" y="61"/>
                      <a:pt x="93" y="63"/>
                    </a:cubicBezTo>
                    <a:cubicBezTo>
                      <a:pt x="92" y="60"/>
                      <a:pt x="92" y="60"/>
                      <a:pt x="92" y="60"/>
                    </a:cubicBezTo>
                    <a:cubicBezTo>
                      <a:pt x="93" y="61"/>
                      <a:pt x="92" y="56"/>
                      <a:pt x="94" y="59"/>
                    </a:cubicBezTo>
                    <a:cubicBezTo>
                      <a:pt x="94" y="60"/>
                      <a:pt x="94" y="61"/>
                      <a:pt x="94" y="61"/>
                    </a:cubicBezTo>
                    <a:cubicBezTo>
                      <a:pt x="95" y="64"/>
                      <a:pt x="95" y="59"/>
                      <a:pt x="96" y="62"/>
                    </a:cubicBezTo>
                    <a:cubicBezTo>
                      <a:pt x="96" y="61"/>
                      <a:pt x="95" y="59"/>
                      <a:pt x="96" y="58"/>
                    </a:cubicBezTo>
                    <a:cubicBezTo>
                      <a:pt x="96" y="59"/>
                      <a:pt x="98" y="60"/>
                      <a:pt x="98" y="60"/>
                    </a:cubicBezTo>
                    <a:cubicBezTo>
                      <a:pt x="98" y="60"/>
                      <a:pt x="98" y="59"/>
                      <a:pt x="98" y="60"/>
                    </a:cubicBezTo>
                    <a:cubicBezTo>
                      <a:pt x="99" y="61"/>
                      <a:pt x="98" y="61"/>
                      <a:pt x="98" y="61"/>
                    </a:cubicBezTo>
                    <a:cubicBezTo>
                      <a:pt x="99" y="62"/>
                      <a:pt x="99" y="60"/>
                      <a:pt x="100" y="59"/>
                    </a:cubicBezTo>
                    <a:cubicBezTo>
                      <a:pt x="101" y="61"/>
                      <a:pt x="101" y="60"/>
                      <a:pt x="102" y="61"/>
                    </a:cubicBezTo>
                    <a:cubicBezTo>
                      <a:pt x="102" y="58"/>
                      <a:pt x="104" y="61"/>
                      <a:pt x="103" y="58"/>
                    </a:cubicBezTo>
                    <a:cubicBezTo>
                      <a:pt x="103" y="59"/>
                      <a:pt x="103" y="59"/>
                      <a:pt x="103" y="59"/>
                    </a:cubicBezTo>
                    <a:cubicBezTo>
                      <a:pt x="104" y="58"/>
                      <a:pt x="103" y="56"/>
                      <a:pt x="104" y="56"/>
                    </a:cubicBezTo>
                    <a:cubicBezTo>
                      <a:pt x="104" y="58"/>
                      <a:pt x="104" y="58"/>
                      <a:pt x="104" y="58"/>
                    </a:cubicBezTo>
                    <a:cubicBezTo>
                      <a:pt x="105" y="61"/>
                      <a:pt x="105" y="58"/>
                      <a:pt x="105" y="59"/>
                    </a:cubicBezTo>
                    <a:cubicBezTo>
                      <a:pt x="105" y="58"/>
                      <a:pt x="106" y="59"/>
                      <a:pt x="106" y="58"/>
                    </a:cubicBezTo>
                    <a:cubicBezTo>
                      <a:pt x="106" y="57"/>
                      <a:pt x="106" y="57"/>
                      <a:pt x="106" y="57"/>
                    </a:cubicBezTo>
                    <a:cubicBezTo>
                      <a:pt x="106" y="56"/>
                      <a:pt x="106" y="56"/>
                      <a:pt x="106" y="56"/>
                    </a:cubicBezTo>
                    <a:cubicBezTo>
                      <a:pt x="107" y="55"/>
                      <a:pt x="107" y="58"/>
                      <a:pt x="107" y="58"/>
                    </a:cubicBezTo>
                    <a:cubicBezTo>
                      <a:pt x="107" y="59"/>
                      <a:pt x="108" y="58"/>
                      <a:pt x="108" y="57"/>
                    </a:cubicBezTo>
                    <a:cubicBezTo>
                      <a:pt x="108" y="57"/>
                      <a:pt x="108" y="57"/>
                      <a:pt x="108" y="57"/>
                    </a:cubicBezTo>
                    <a:cubicBezTo>
                      <a:pt x="108" y="57"/>
                      <a:pt x="108" y="57"/>
                      <a:pt x="108" y="57"/>
                    </a:cubicBezTo>
                    <a:cubicBezTo>
                      <a:pt x="108" y="57"/>
                      <a:pt x="108" y="57"/>
                      <a:pt x="108" y="57"/>
                    </a:cubicBezTo>
                    <a:cubicBezTo>
                      <a:pt x="108" y="57"/>
                      <a:pt x="108" y="57"/>
                      <a:pt x="108" y="57"/>
                    </a:cubicBezTo>
                    <a:cubicBezTo>
                      <a:pt x="108" y="57"/>
                      <a:pt x="108" y="57"/>
                      <a:pt x="108" y="57"/>
                    </a:cubicBezTo>
                    <a:cubicBezTo>
                      <a:pt x="108" y="57"/>
                      <a:pt x="108" y="57"/>
                      <a:pt x="109" y="57"/>
                    </a:cubicBezTo>
                    <a:cubicBezTo>
                      <a:pt x="109" y="57"/>
                      <a:pt x="109" y="57"/>
                      <a:pt x="109" y="57"/>
                    </a:cubicBezTo>
                    <a:cubicBezTo>
                      <a:pt x="109" y="57"/>
                      <a:pt x="109" y="57"/>
                      <a:pt x="109" y="58"/>
                    </a:cubicBezTo>
                    <a:cubicBezTo>
                      <a:pt x="109" y="59"/>
                      <a:pt x="109" y="59"/>
                      <a:pt x="109" y="59"/>
                    </a:cubicBezTo>
                    <a:cubicBezTo>
                      <a:pt x="110" y="59"/>
                      <a:pt x="110" y="57"/>
                      <a:pt x="110" y="57"/>
                    </a:cubicBezTo>
                    <a:cubicBezTo>
                      <a:pt x="111" y="58"/>
                      <a:pt x="113" y="56"/>
                      <a:pt x="113" y="55"/>
                    </a:cubicBezTo>
                    <a:cubicBezTo>
                      <a:pt x="113" y="55"/>
                      <a:pt x="113" y="56"/>
                      <a:pt x="113" y="55"/>
                    </a:cubicBezTo>
                    <a:cubicBezTo>
                      <a:pt x="114" y="55"/>
                      <a:pt x="114" y="53"/>
                      <a:pt x="114" y="54"/>
                    </a:cubicBezTo>
                    <a:cubicBezTo>
                      <a:pt x="114" y="54"/>
                      <a:pt x="115" y="55"/>
                      <a:pt x="115" y="55"/>
                    </a:cubicBezTo>
                    <a:cubicBezTo>
                      <a:pt x="115" y="56"/>
                      <a:pt x="115" y="54"/>
                      <a:pt x="115" y="54"/>
                    </a:cubicBezTo>
                    <a:cubicBezTo>
                      <a:pt x="116" y="56"/>
                      <a:pt x="116" y="52"/>
                      <a:pt x="118" y="53"/>
                    </a:cubicBezTo>
                    <a:cubicBezTo>
                      <a:pt x="118" y="53"/>
                      <a:pt x="118" y="54"/>
                      <a:pt x="118" y="55"/>
                    </a:cubicBezTo>
                    <a:cubicBezTo>
                      <a:pt x="119" y="54"/>
                      <a:pt x="119" y="53"/>
                      <a:pt x="120" y="51"/>
                    </a:cubicBezTo>
                    <a:cubicBezTo>
                      <a:pt x="120" y="53"/>
                      <a:pt x="120" y="53"/>
                      <a:pt x="120" y="53"/>
                    </a:cubicBezTo>
                    <a:cubicBezTo>
                      <a:pt x="120" y="52"/>
                      <a:pt x="121" y="52"/>
                      <a:pt x="121" y="51"/>
                    </a:cubicBezTo>
                    <a:cubicBezTo>
                      <a:pt x="120" y="50"/>
                      <a:pt x="120" y="48"/>
                      <a:pt x="121" y="49"/>
                    </a:cubicBezTo>
                    <a:cubicBezTo>
                      <a:pt x="121" y="49"/>
                      <a:pt x="121" y="49"/>
                      <a:pt x="121" y="49"/>
                    </a:cubicBezTo>
                    <a:cubicBezTo>
                      <a:pt x="122" y="48"/>
                      <a:pt x="122" y="48"/>
                      <a:pt x="122" y="48"/>
                    </a:cubicBezTo>
                    <a:cubicBezTo>
                      <a:pt x="122" y="48"/>
                      <a:pt x="122" y="48"/>
                      <a:pt x="122" y="49"/>
                    </a:cubicBezTo>
                    <a:cubicBezTo>
                      <a:pt x="123" y="51"/>
                      <a:pt x="124" y="50"/>
                      <a:pt x="124" y="50"/>
                    </a:cubicBezTo>
                    <a:cubicBezTo>
                      <a:pt x="124" y="49"/>
                      <a:pt x="124" y="49"/>
                      <a:pt x="124" y="49"/>
                    </a:cubicBezTo>
                    <a:cubicBezTo>
                      <a:pt x="124" y="48"/>
                      <a:pt x="125" y="50"/>
                      <a:pt x="125" y="50"/>
                    </a:cubicBezTo>
                    <a:cubicBezTo>
                      <a:pt x="125" y="45"/>
                      <a:pt x="125" y="45"/>
                      <a:pt x="125" y="45"/>
                    </a:cubicBezTo>
                    <a:cubicBezTo>
                      <a:pt x="125" y="45"/>
                      <a:pt x="126" y="47"/>
                      <a:pt x="126" y="48"/>
                    </a:cubicBezTo>
                    <a:cubicBezTo>
                      <a:pt x="127" y="47"/>
                      <a:pt x="126" y="44"/>
                      <a:pt x="126" y="42"/>
                    </a:cubicBezTo>
                    <a:cubicBezTo>
                      <a:pt x="127" y="43"/>
                      <a:pt x="127" y="41"/>
                      <a:pt x="127" y="41"/>
                    </a:cubicBezTo>
                    <a:cubicBezTo>
                      <a:pt x="128" y="42"/>
                      <a:pt x="127" y="41"/>
                      <a:pt x="127" y="42"/>
                    </a:cubicBezTo>
                    <a:cubicBezTo>
                      <a:pt x="128" y="43"/>
                      <a:pt x="128" y="43"/>
                      <a:pt x="128" y="43"/>
                    </a:cubicBezTo>
                    <a:cubicBezTo>
                      <a:pt x="128" y="44"/>
                      <a:pt x="129" y="46"/>
                      <a:pt x="129" y="47"/>
                    </a:cubicBezTo>
                    <a:cubicBezTo>
                      <a:pt x="129" y="46"/>
                      <a:pt x="131" y="46"/>
                      <a:pt x="132" y="46"/>
                    </a:cubicBezTo>
                    <a:cubicBezTo>
                      <a:pt x="130" y="44"/>
                      <a:pt x="132" y="45"/>
                      <a:pt x="132" y="42"/>
                    </a:cubicBezTo>
                    <a:cubicBezTo>
                      <a:pt x="132" y="41"/>
                      <a:pt x="133" y="44"/>
                      <a:pt x="133" y="44"/>
                    </a:cubicBezTo>
                    <a:cubicBezTo>
                      <a:pt x="134" y="43"/>
                      <a:pt x="135" y="44"/>
                      <a:pt x="136" y="43"/>
                    </a:cubicBezTo>
                    <a:cubicBezTo>
                      <a:pt x="136" y="43"/>
                      <a:pt x="136" y="43"/>
                      <a:pt x="136" y="43"/>
                    </a:cubicBezTo>
                    <a:cubicBezTo>
                      <a:pt x="136" y="42"/>
                      <a:pt x="138" y="43"/>
                      <a:pt x="138" y="40"/>
                    </a:cubicBezTo>
                    <a:cubicBezTo>
                      <a:pt x="138" y="42"/>
                      <a:pt x="138" y="42"/>
                      <a:pt x="138" y="42"/>
                    </a:cubicBezTo>
                    <a:cubicBezTo>
                      <a:pt x="139" y="42"/>
                      <a:pt x="137" y="39"/>
                      <a:pt x="139" y="40"/>
                    </a:cubicBezTo>
                    <a:cubicBezTo>
                      <a:pt x="139" y="41"/>
                      <a:pt x="139" y="41"/>
                      <a:pt x="139" y="41"/>
                    </a:cubicBezTo>
                    <a:cubicBezTo>
                      <a:pt x="139" y="40"/>
                      <a:pt x="140" y="42"/>
                      <a:pt x="140" y="39"/>
                    </a:cubicBezTo>
                    <a:cubicBezTo>
                      <a:pt x="141" y="41"/>
                      <a:pt x="141" y="41"/>
                      <a:pt x="141" y="41"/>
                    </a:cubicBezTo>
                    <a:cubicBezTo>
                      <a:pt x="141" y="40"/>
                      <a:pt x="142" y="40"/>
                      <a:pt x="142" y="38"/>
                    </a:cubicBezTo>
                    <a:cubicBezTo>
                      <a:pt x="142" y="40"/>
                      <a:pt x="142" y="40"/>
                      <a:pt x="142" y="40"/>
                    </a:cubicBezTo>
                    <a:cubicBezTo>
                      <a:pt x="143" y="41"/>
                      <a:pt x="142" y="38"/>
                      <a:pt x="143" y="38"/>
                    </a:cubicBezTo>
                    <a:cubicBezTo>
                      <a:pt x="143" y="38"/>
                      <a:pt x="144" y="39"/>
                      <a:pt x="144" y="39"/>
                    </a:cubicBezTo>
                    <a:cubicBezTo>
                      <a:pt x="143" y="38"/>
                      <a:pt x="144" y="38"/>
                      <a:pt x="144" y="37"/>
                    </a:cubicBezTo>
                    <a:cubicBezTo>
                      <a:pt x="146" y="39"/>
                      <a:pt x="146" y="39"/>
                      <a:pt x="146" y="39"/>
                    </a:cubicBezTo>
                    <a:cubicBezTo>
                      <a:pt x="149" y="37"/>
                      <a:pt x="152" y="36"/>
                      <a:pt x="154" y="33"/>
                    </a:cubicBezTo>
                    <a:cubicBezTo>
                      <a:pt x="156" y="35"/>
                      <a:pt x="154" y="35"/>
                      <a:pt x="155" y="36"/>
                    </a:cubicBezTo>
                    <a:cubicBezTo>
                      <a:pt x="154" y="34"/>
                      <a:pt x="155" y="35"/>
                      <a:pt x="156" y="34"/>
                    </a:cubicBezTo>
                    <a:cubicBezTo>
                      <a:pt x="156" y="34"/>
                      <a:pt x="156" y="34"/>
                      <a:pt x="156" y="34"/>
                    </a:cubicBezTo>
                    <a:cubicBezTo>
                      <a:pt x="156" y="34"/>
                      <a:pt x="157" y="35"/>
                      <a:pt x="157" y="34"/>
                    </a:cubicBezTo>
                    <a:cubicBezTo>
                      <a:pt x="157" y="34"/>
                      <a:pt x="157" y="34"/>
                      <a:pt x="157" y="34"/>
                    </a:cubicBezTo>
                    <a:cubicBezTo>
                      <a:pt x="157" y="32"/>
                      <a:pt x="159" y="36"/>
                      <a:pt x="158" y="33"/>
                    </a:cubicBezTo>
                    <a:cubicBezTo>
                      <a:pt x="159" y="34"/>
                      <a:pt x="159" y="34"/>
                      <a:pt x="159" y="34"/>
                    </a:cubicBezTo>
                    <a:cubicBezTo>
                      <a:pt x="158" y="32"/>
                      <a:pt x="160" y="35"/>
                      <a:pt x="160" y="33"/>
                    </a:cubicBezTo>
                    <a:cubicBezTo>
                      <a:pt x="160" y="33"/>
                      <a:pt x="160" y="33"/>
                      <a:pt x="160" y="33"/>
                    </a:cubicBezTo>
                    <a:cubicBezTo>
                      <a:pt x="161" y="34"/>
                      <a:pt x="160" y="30"/>
                      <a:pt x="161" y="32"/>
                    </a:cubicBezTo>
                    <a:cubicBezTo>
                      <a:pt x="162" y="31"/>
                      <a:pt x="162" y="30"/>
                      <a:pt x="161" y="28"/>
                    </a:cubicBezTo>
                    <a:cubicBezTo>
                      <a:pt x="162" y="30"/>
                      <a:pt x="162" y="30"/>
                      <a:pt x="162" y="30"/>
                    </a:cubicBezTo>
                    <a:cubicBezTo>
                      <a:pt x="164" y="28"/>
                      <a:pt x="167" y="27"/>
                      <a:pt x="167" y="24"/>
                    </a:cubicBezTo>
                    <a:cubicBezTo>
                      <a:pt x="168" y="25"/>
                      <a:pt x="168" y="25"/>
                      <a:pt x="168" y="25"/>
                    </a:cubicBezTo>
                    <a:cubicBezTo>
                      <a:pt x="167" y="22"/>
                      <a:pt x="171" y="25"/>
                      <a:pt x="170" y="21"/>
                    </a:cubicBezTo>
                    <a:cubicBezTo>
                      <a:pt x="169" y="19"/>
                      <a:pt x="169" y="19"/>
                      <a:pt x="169" y="19"/>
                    </a:cubicBezTo>
                    <a:cubicBezTo>
                      <a:pt x="171" y="21"/>
                      <a:pt x="171" y="21"/>
                      <a:pt x="171" y="21"/>
                    </a:cubicBezTo>
                    <a:cubicBezTo>
                      <a:pt x="170" y="20"/>
                      <a:pt x="172" y="20"/>
                      <a:pt x="171" y="19"/>
                    </a:cubicBezTo>
                    <a:cubicBezTo>
                      <a:pt x="171" y="19"/>
                      <a:pt x="171" y="19"/>
                      <a:pt x="172" y="20"/>
                    </a:cubicBezTo>
                    <a:cubicBezTo>
                      <a:pt x="172" y="20"/>
                      <a:pt x="171" y="17"/>
                      <a:pt x="172" y="17"/>
                    </a:cubicBezTo>
                    <a:cubicBezTo>
                      <a:pt x="173" y="18"/>
                      <a:pt x="173" y="18"/>
                      <a:pt x="173" y="18"/>
                    </a:cubicBezTo>
                    <a:cubicBezTo>
                      <a:pt x="177" y="19"/>
                      <a:pt x="182" y="18"/>
                      <a:pt x="181" y="13"/>
                    </a:cubicBezTo>
                    <a:cubicBezTo>
                      <a:pt x="181" y="12"/>
                      <a:pt x="183" y="14"/>
                      <a:pt x="183" y="14"/>
                    </a:cubicBezTo>
                    <a:cubicBezTo>
                      <a:pt x="182" y="10"/>
                      <a:pt x="188" y="11"/>
                      <a:pt x="186" y="6"/>
                    </a:cubicBezTo>
                    <a:cubicBezTo>
                      <a:pt x="186" y="4"/>
                      <a:pt x="182" y="0"/>
                      <a:pt x="182" y="0"/>
                    </a:cubicBezTo>
                    <a:cubicBezTo>
                      <a:pt x="180" y="4"/>
                      <a:pt x="176" y="5"/>
                      <a:pt x="171" y="6"/>
                    </a:cubicBezTo>
                    <a:cubicBezTo>
                      <a:pt x="171" y="7"/>
                      <a:pt x="170" y="9"/>
                      <a:pt x="169" y="9"/>
                    </a:cubicBezTo>
                    <a:cubicBezTo>
                      <a:pt x="165" y="12"/>
                      <a:pt x="158" y="11"/>
                      <a:pt x="154" y="16"/>
                    </a:cubicBezTo>
                    <a:cubicBezTo>
                      <a:pt x="155" y="16"/>
                      <a:pt x="155" y="18"/>
                      <a:pt x="155" y="18"/>
                    </a:cubicBezTo>
                    <a:cubicBezTo>
                      <a:pt x="155" y="18"/>
                      <a:pt x="155" y="18"/>
                      <a:pt x="155" y="18"/>
                    </a:cubicBezTo>
                    <a:cubicBezTo>
                      <a:pt x="155" y="19"/>
                      <a:pt x="155" y="19"/>
                      <a:pt x="155" y="19"/>
                    </a:cubicBezTo>
                    <a:cubicBezTo>
                      <a:pt x="155" y="19"/>
                      <a:pt x="154" y="18"/>
                      <a:pt x="154" y="17"/>
                    </a:cubicBezTo>
                    <a:cubicBezTo>
                      <a:pt x="153" y="19"/>
                      <a:pt x="151" y="20"/>
                      <a:pt x="149" y="20"/>
                    </a:cubicBezTo>
                    <a:cubicBezTo>
                      <a:pt x="150" y="22"/>
                      <a:pt x="148" y="21"/>
                      <a:pt x="149" y="23"/>
                    </a:cubicBezTo>
                    <a:cubicBezTo>
                      <a:pt x="148" y="22"/>
                      <a:pt x="148" y="22"/>
                      <a:pt x="148" y="22"/>
                    </a:cubicBezTo>
                    <a:cubicBezTo>
                      <a:pt x="147" y="24"/>
                      <a:pt x="147" y="24"/>
                      <a:pt x="145" y="22"/>
                    </a:cubicBezTo>
                    <a:cubicBezTo>
                      <a:pt x="139" y="23"/>
                      <a:pt x="134" y="27"/>
                      <a:pt x="128" y="28"/>
                    </a:cubicBezTo>
                    <a:cubicBezTo>
                      <a:pt x="123" y="30"/>
                      <a:pt x="118" y="35"/>
                      <a:pt x="112" y="37"/>
                    </a:cubicBezTo>
                    <a:cubicBezTo>
                      <a:pt x="112" y="40"/>
                      <a:pt x="110" y="39"/>
                      <a:pt x="110" y="42"/>
                    </a:cubicBezTo>
                    <a:cubicBezTo>
                      <a:pt x="110" y="41"/>
                      <a:pt x="110" y="41"/>
                      <a:pt x="110" y="41"/>
                    </a:cubicBezTo>
                    <a:cubicBezTo>
                      <a:pt x="109" y="43"/>
                      <a:pt x="109" y="41"/>
                      <a:pt x="107" y="40"/>
                    </a:cubicBezTo>
                    <a:cubicBezTo>
                      <a:pt x="107" y="42"/>
                      <a:pt x="107" y="41"/>
                      <a:pt x="107" y="43"/>
                    </a:cubicBezTo>
                    <a:cubicBezTo>
                      <a:pt x="107" y="45"/>
                      <a:pt x="106" y="40"/>
                      <a:pt x="106" y="41"/>
                    </a:cubicBezTo>
                    <a:cubicBezTo>
                      <a:pt x="105" y="41"/>
                      <a:pt x="106" y="42"/>
                      <a:pt x="106" y="42"/>
                    </a:cubicBezTo>
                    <a:cubicBezTo>
                      <a:pt x="105" y="45"/>
                      <a:pt x="106" y="41"/>
                      <a:pt x="103" y="39"/>
                    </a:cubicBezTo>
                    <a:cubicBezTo>
                      <a:pt x="101" y="41"/>
                      <a:pt x="98" y="44"/>
                      <a:pt x="95" y="43"/>
                    </a:cubicBezTo>
                    <a:cubicBezTo>
                      <a:pt x="95" y="43"/>
                      <a:pt x="96" y="44"/>
                      <a:pt x="96" y="44"/>
                    </a:cubicBezTo>
                    <a:cubicBezTo>
                      <a:pt x="95" y="41"/>
                      <a:pt x="95" y="46"/>
                      <a:pt x="94" y="44"/>
                    </a:cubicBezTo>
                    <a:cubicBezTo>
                      <a:pt x="94" y="44"/>
                      <a:pt x="94" y="43"/>
                      <a:pt x="94" y="43"/>
                    </a:cubicBezTo>
                    <a:cubicBezTo>
                      <a:pt x="93" y="42"/>
                      <a:pt x="92" y="44"/>
                      <a:pt x="91" y="43"/>
                    </a:cubicBezTo>
                    <a:cubicBezTo>
                      <a:pt x="90" y="45"/>
                      <a:pt x="88" y="42"/>
                      <a:pt x="88" y="44"/>
                    </a:cubicBezTo>
                    <a:cubicBezTo>
                      <a:pt x="88" y="43"/>
                      <a:pt x="87" y="43"/>
                      <a:pt x="87" y="43"/>
                    </a:cubicBezTo>
                    <a:cubicBezTo>
                      <a:pt x="87" y="47"/>
                      <a:pt x="84" y="42"/>
                      <a:pt x="84" y="44"/>
                    </a:cubicBezTo>
                    <a:cubicBezTo>
                      <a:pt x="84" y="44"/>
                      <a:pt x="84" y="44"/>
                      <a:pt x="84" y="44"/>
                    </a:cubicBezTo>
                    <a:cubicBezTo>
                      <a:pt x="81" y="45"/>
                      <a:pt x="77" y="45"/>
                      <a:pt x="75" y="47"/>
                    </a:cubicBezTo>
                    <a:cubicBezTo>
                      <a:pt x="73" y="47"/>
                      <a:pt x="70" y="44"/>
                      <a:pt x="69" y="46"/>
                    </a:cubicBezTo>
                    <a:cubicBezTo>
                      <a:pt x="69" y="48"/>
                      <a:pt x="69" y="48"/>
                      <a:pt x="69" y="48"/>
                    </a:cubicBezTo>
                    <a:cubicBezTo>
                      <a:pt x="68" y="48"/>
                      <a:pt x="69" y="47"/>
                      <a:pt x="68" y="46"/>
                    </a:cubicBezTo>
                    <a:cubicBezTo>
                      <a:pt x="68" y="48"/>
                      <a:pt x="66" y="47"/>
                      <a:pt x="65" y="47"/>
                    </a:cubicBezTo>
                    <a:cubicBezTo>
                      <a:pt x="65" y="47"/>
                      <a:pt x="65" y="48"/>
                      <a:pt x="65" y="49"/>
                    </a:cubicBezTo>
                    <a:cubicBezTo>
                      <a:pt x="63" y="46"/>
                      <a:pt x="62" y="50"/>
                      <a:pt x="60" y="48"/>
                    </a:cubicBezTo>
                    <a:cubicBezTo>
                      <a:pt x="61" y="51"/>
                      <a:pt x="60" y="50"/>
                      <a:pt x="59" y="51"/>
                    </a:cubicBezTo>
                    <a:cubicBezTo>
                      <a:pt x="59" y="51"/>
                      <a:pt x="59" y="50"/>
                      <a:pt x="59" y="49"/>
                    </a:cubicBezTo>
                    <a:cubicBezTo>
                      <a:pt x="58" y="50"/>
                      <a:pt x="57" y="50"/>
                      <a:pt x="56" y="49"/>
                    </a:cubicBezTo>
                    <a:cubicBezTo>
                      <a:pt x="56" y="49"/>
                      <a:pt x="56" y="51"/>
                      <a:pt x="55" y="51"/>
                    </a:cubicBezTo>
                    <a:cubicBezTo>
                      <a:pt x="54" y="49"/>
                      <a:pt x="54" y="51"/>
                      <a:pt x="53" y="50"/>
                    </a:cubicBezTo>
                    <a:cubicBezTo>
                      <a:pt x="54" y="52"/>
                      <a:pt x="52" y="54"/>
                      <a:pt x="52" y="53"/>
                    </a:cubicBezTo>
                    <a:cubicBezTo>
                      <a:pt x="52" y="50"/>
                      <a:pt x="52" y="50"/>
                      <a:pt x="52" y="50"/>
                    </a:cubicBezTo>
                    <a:cubicBezTo>
                      <a:pt x="50" y="52"/>
                      <a:pt x="47" y="49"/>
                      <a:pt x="44" y="52"/>
                    </a:cubicBezTo>
                    <a:cubicBezTo>
                      <a:pt x="44" y="51"/>
                      <a:pt x="44" y="51"/>
                      <a:pt x="44" y="51"/>
                    </a:cubicBezTo>
                    <a:cubicBezTo>
                      <a:pt x="42" y="53"/>
                      <a:pt x="39" y="51"/>
                      <a:pt x="37" y="54"/>
                    </a:cubicBezTo>
                    <a:cubicBezTo>
                      <a:pt x="36" y="53"/>
                      <a:pt x="35" y="52"/>
                      <a:pt x="35" y="52"/>
                    </a:cubicBezTo>
                    <a:cubicBezTo>
                      <a:pt x="34" y="53"/>
                      <a:pt x="33" y="53"/>
                      <a:pt x="32" y="55"/>
                    </a:cubicBezTo>
                    <a:cubicBezTo>
                      <a:pt x="32" y="56"/>
                      <a:pt x="32" y="54"/>
                      <a:pt x="32" y="54"/>
                    </a:cubicBezTo>
                    <a:cubicBezTo>
                      <a:pt x="31" y="53"/>
                      <a:pt x="30" y="51"/>
                      <a:pt x="29" y="53"/>
                    </a:cubicBezTo>
                    <a:cubicBezTo>
                      <a:pt x="29" y="52"/>
                      <a:pt x="29" y="52"/>
                      <a:pt x="29" y="52"/>
                    </a:cubicBezTo>
                    <a:cubicBezTo>
                      <a:pt x="28" y="53"/>
                      <a:pt x="27" y="55"/>
                      <a:pt x="26" y="53"/>
                    </a:cubicBezTo>
                    <a:cubicBezTo>
                      <a:pt x="25" y="54"/>
                      <a:pt x="24" y="55"/>
                      <a:pt x="25" y="56"/>
                    </a:cubicBezTo>
                    <a:cubicBezTo>
                      <a:pt x="24" y="56"/>
                      <a:pt x="25" y="54"/>
                      <a:pt x="24" y="55"/>
                    </a:cubicBezTo>
                    <a:cubicBezTo>
                      <a:pt x="25" y="53"/>
                      <a:pt x="25" y="53"/>
                      <a:pt x="25" y="53"/>
                    </a:cubicBezTo>
                    <a:cubicBezTo>
                      <a:pt x="23" y="52"/>
                      <a:pt x="21" y="53"/>
                      <a:pt x="19" y="53"/>
                    </a:cubicBezTo>
                    <a:cubicBezTo>
                      <a:pt x="19" y="51"/>
                      <a:pt x="17" y="53"/>
                      <a:pt x="16" y="51"/>
                    </a:cubicBezTo>
                    <a:cubicBezTo>
                      <a:pt x="15" y="52"/>
                      <a:pt x="15" y="50"/>
                      <a:pt x="13" y="53"/>
                    </a:cubicBezTo>
                    <a:cubicBezTo>
                      <a:pt x="14" y="51"/>
                      <a:pt x="14" y="51"/>
                      <a:pt x="14" y="51"/>
                    </a:cubicBezTo>
                    <a:cubicBezTo>
                      <a:pt x="13" y="51"/>
                      <a:pt x="12" y="51"/>
                      <a:pt x="11" y="49"/>
                    </a:cubicBezTo>
                    <a:cubicBezTo>
                      <a:pt x="11" y="49"/>
                      <a:pt x="10" y="50"/>
                      <a:pt x="9" y="51"/>
                    </a:cubicBezTo>
                    <a:cubicBezTo>
                      <a:pt x="10" y="49"/>
                      <a:pt x="10" y="49"/>
                      <a:pt x="10" y="49"/>
                    </a:cubicBezTo>
                    <a:cubicBezTo>
                      <a:pt x="9" y="50"/>
                      <a:pt x="7" y="51"/>
                      <a:pt x="6" y="52"/>
                    </a:cubicBezTo>
                    <a:cubicBezTo>
                      <a:pt x="6" y="51"/>
                      <a:pt x="6" y="52"/>
                      <a:pt x="6" y="51"/>
                    </a:cubicBezTo>
                    <a:cubicBezTo>
                      <a:pt x="7" y="51"/>
                      <a:pt x="8" y="50"/>
                      <a:pt x="9" y="48"/>
                    </a:cubicBezTo>
                    <a:cubicBezTo>
                      <a:pt x="9" y="48"/>
                      <a:pt x="6" y="50"/>
                      <a:pt x="7" y="48"/>
                    </a:cubicBezTo>
                    <a:cubicBezTo>
                      <a:pt x="7" y="47"/>
                      <a:pt x="7" y="47"/>
                      <a:pt x="5" y="49"/>
                    </a:cubicBezTo>
                    <a:cubicBezTo>
                      <a:pt x="6" y="48"/>
                      <a:pt x="6" y="48"/>
                      <a:pt x="7" y="47"/>
                    </a:cubicBezTo>
                    <a:cubicBezTo>
                      <a:pt x="6" y="47"/>
                      <a:pt x="6" y="47"/>
                      <a:pt x="5" y="47"/>
                    </a:cubicBezTo>
                    <a:cubicBezTo>
                      <a:pt x="6" y="47"/>
                      <a:pt x="5" y="47"/>
                      <a:pt x="5" y="48"/>
                    </a:cubicBezTo>
                    <a:cubicBezTo>
                      <a:pt x="4" y="48"/>
                      <a:pt x="4" y="48"/>
                      <a:pt x="2" y="49"/>
                    </a:cubicBezTo>
                    <a:cubicBezTo>
                      <a:pt x="3" y="49"/>
                      <a:pt x="3" y="49"/>
                      <a:pt x="3" y="49"/>
                    </a:cubicBezTo>
                    <a:cubicBezTo>
                      <a:pt x="2" y="50"/>
                      <a:pt x="1" y="50"/>
                      <a:pt x="2" y="49"/>
                    </a:cubicBezTo>
                    <a:cubicBezTo>
                      <a:pt x="3" y="48"/>
                      <a:pt x="4" y="48"/>
                      <a:pt x="5" y="47"/>
                    </a:cubicBezTo>
                    <a:cubicBezTo>
                      <a:pt x="1" y="48"/>
                      <a:pt x="1" y="48"/>
                      <a:pt x="1" y="48"/>
                    </a:cubicBezTo>
                    <a:cubicBezTo>
                      <a:pt x="2" y="48"/>
                      <a:pt x="2" y="49"/>
                      <a:pt x="1" y="49"/>
                    </a:cubicBezTo>
                    <a:cubicBezTo>
                      <a:pt x="2" y="49"/>
                      <a:pt x="2" y="49"/>
                      <a:pt x="2" y="49"/>
                    </a:cubicBezTo>
                    <a:cubicBezTo>
                      <a:pt x="0" y="50"/>
                      <a:pt x="0" y="50"/>
                      <a:pt x="0" y="50"/>
                    </a:cubicBezTo>
                    <a:cubicBezTo>
                      <a:pt x="1" y="51"/>
                      <a:pt x="1" y="52"/>
                      <a:pt x="2" y="52"/>
                    </a:cubicBezTo>
                    <a:cubicBezTo>
                      <a:pt x="3" y="51"/>
                      <a:pt x="3" y="51"/>
                      <a:pt x="3" y="51"/>
                    </a:cubicBezTo>
                    <a:cubicBezTo>
                      <a:pt x="4" y="51"/>
                      <a:pt x="5" y="50"/>
                      <a:pt x="5" y="52"/>
                    </a:cubicBezTo>
                    <a:cubicBezTo>
                      <a:pt x="4" y="52"/>
                      <a:pt x="4" y="53"/>
                      <a:pt x="3" y="53"/>
                    </a:cubicBezTo>
                    <a:cubicBezTo>
                      <a:pt x="4" y="53"/>
                      <a:pt x="4" y="53"/>
                      <a:pt x="4" y="53"/>
                    </a:cubicBezTo>
                    <a:cubicBezTo>
                      <a:pt x="2" y="55"/>
                      <a:pt x="2" y="55"/>
                      <a:pt x="2" y="55"/>
                    </a:cubicBezTo>
                    <a:cubicBezTo>
                      <a:pt x="5" y="52"/>
                      <a:pt x="4" y="55"/>
                      <a:pt x="5" y="5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0" name="chenying0907 243"/>
              <p:cNvSpPr/>
              <p:nvPr/>
            </p:nvSpPr>
            <p:spPr bwMode="auto">
              <a:xfrm>
                <a:off x="4005" y="2851"/>
                <a:ext cx="2" cy="5"/>
              </a:xfrm>
              <a:custGeom>
                <a:avLst/>
                <a:gdLst>
                  <a:gd name="T0" fmla="*/ 2 w 2"/>
                  <a:gd name="T1" fmla="*/ 5 h 5"/>
                  <a:gd name="T2" fmla="*/ 2 w 2"/>
                  <a:gd name="T3" fmla="*/ 5 h 5"/>
                  <a:gd name="T4" fmla="*/ 0 w 2"/>
                  <a:gd name="T5" fmla="*/ 0 h 5"/>
                  <a:gd name="T6" fmla="*/ 2 w 2"/>
                  <a:gd name="T7" fmla="*/ 5 h 5"/>
                </a:gdLst>
                <a:ahLst/>
                <a:cxnLst>
                  <a:cxn ang="0">
                    <a:pos x="T0" y="T1"/>
                  </a:cxn>
                  <a:cxn ang="0">
                    <a:pos x="T2" y="T3"/>
                  </a:cxn>
                  <a:cxn ang="0">
                    <a:pos x="T4" y="T5"/>
                  </a:cxn>
                  <a:cxn ang="0">
                    <a:pos x="T6" y="T7"/>
                  </a:cxn>
                </a:cxnLst>
                <a:rect l="0" t="0" r="r" b="b"/>
                <a:pathLst>
                  <a:path w="2" h="5">
                    <a:moveTo>
                      <a:pt x="2" y="5"/>
                    </a:moveTo>
                    <a:lnTo>
                      <a:pt x="2" y="5"/>
                    </a:lnTo>
                    <a:lnTo>
                      <a:pt x="0" y="0"/>
                    </a:lnTo>
                    <a:lnTo>
                      <a:pt x="2"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1" name="chenying0907 244"/>
              <p:cNvSpPr/>
              <p:nvPr/>
            </p:nvSpPr>
            <p:spPr bwMode="auto">
              <a:xfrm>
                <a:off x="3980" y="2866"/>
                <a:ext cx="2" cy="2"/>
              </a:xfrm>
              <a:custGeom>
                <a:avLst/>
                <a:gdLst>
                  <a:gd name="T0" fmla="*/ 1 w 1"/>
                  <a:gd name="T1" fmla="*/ 1 h 1"/>
                  <a:gd name="T2" fmla="*/ 1 w 1"/>
                  <a:gd name="T3" fmla="*/ 0 h 1"/>
                  <a:gd name="T4" fmla="*/ 1 w 1"/>
                  <a:gd name="T5" fmla="*/ 1 h 1"/>
                </a:gdLst>
                <a:ahLst/>
                <a:cxnLst>
                  <a:cxn ang="0">
                    <a:pos x="T0" y="T1"/>
                  </a:cxn>
                  <a:cxn ang="0">
                    <a:pos x="T2" y="T3"/>
                  </a:cxn>
                  <a:cxn ang="0">
                    <a:pos x="T4" y="T5"/>
                  </a:cxn>
                </a:cxnLst>
                <a:rect l="0" t="0" r="r" b="b"/>
                <a:pathLst>
                  <a:path w="1" h="1">
                    <a:moveTo>
                      <a:pt x="1" y="1"/>
                    </a:moveTo>
                    <a:cubicBezTo>
                      <a:pt x="1" y="1"/>
                      <a:pt x="1" y="1"/>
                      <a:pt x="1" y="0"/>
                    </a:cubicBezTo>
                    <a:cubicBezTo>
                      <a:pt x="0" y="0"/>
                      <a:pt x="1"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2" name="chenying0907 245"/>
              <p:cNvSpPr/>
              <p:nvPr/>
            </p:nvSpPr>
            <p:spPr bwMode="auto">
              <a:xfrm>
                <a:off x="3982" y="2868"/>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3" name="chenying0907 246"/>
              <p:cNvSpPr/>
              <p:nvPr/>
            </p:nvSpPr>
            <p:spPr bwMode="auto">
              <a:xfrm>
                <a:off x="3748" y="2898"/>
                <a:ext cx="4" cy="2"/>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0" y="1"/>
                      <a:pt x="0" y="1"/>
                      <a:pt x="0" y="1"/>
                    </a:cubicBezTo>
                    <a:cubicBezTo>
                      <a:pt x="0" y="1"/>
                      <a:pt x="2" y="1"/>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4" name="chenying0907 247"/>
              <p:cNvSpPr/>
              <p:nvPr/>
            </p:nvSpPr>
            <p:spPr bwMode="auto">
              <a:xfrm>
                <a:off x="3980" y="2875"/>
                <a:ext cx="2" cy="4"/>
              </a:xfrm>
              <a:custGeom>
                <a:avLst/>
                <a:gdLst>
                  <a:gd name="T0" fmla="*/ 0 w 1"/>
                  <a:gd name="T1" fmla="*/ 1 h 2"/>
                  <a:gd name="T2" fmla="*/ 1 w 1"/>
                  <a:gd name="T3" fmla="*/ 2 h 2"/>
                  <a:gd name="T4" fmla="*/ 0 w 1"/>
                  <a:gd name="T5" fmla="*/ 1 h 2"/>
                </a:gdLst>
                <a:ahLst/>
                <a:cxnLst>
                  <a:cxn ang="0">
                    <a:pos x="T0" y="T1"/>
                  </a:cxn>
                  <a:cxn ang="0">
                    <a:pos x="T2" y="T3"/>
                  </a:cxn>
                  <a:cxn ang="0">
                    <a:pos x="T4" y="T5"/>
                  </a:cxn>
                </a:cxnLst>
                <a:rect l="0" t="0" r="r" b="b"/>
                <a:pathLst>
                  <a:path w="1" h="2">
                    <a:moveTo>
                      <a:pt x="0" y="1"/>
                    </a:moveTo>
                    <a:cubicBezTo>
                      <a:pt x="1" y="0"/>
                      <a:pt x="0" y="2"/>
                      <a:pt x="1" y="2"/>
                    </a:cubicBezTo>
                    <a:cubicBezTo>
                      <a:pt x="1" y="2"/>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5" name="chenying0907 248"/>
              <p:cNvSpPr/>
              <p:nvPr/>
            </p:nvSpPr>
            <p:spPr bwMode="auto">
              <a:xfrm>
                <a:off x="3757" y="2909"/>
                <a:ext cx="2" cy="4"/>
              </a:xfrm>
              <a:custGeom>
                <a:avLst/>
                <a:gdLst>
                  <a:gd name="T0" fmla="*/ 1 w 1"/>
                  <a:gd name="T1" fmla="*/ 0 h 2"/>
                  <a:gd name="T2" fmla="*/ 0 w 1"/>
                  <a:gd name="T3" fmla="*/ 1 h 2"/>
                  <a:gd name="T4" fmla="*/ 1 w 1"/>
                  <a:gd name="T5" fmla="*/ 0 h 2"/>
                </a:gdLst>
                <a:ahLst/>
                <a:cxnLst>
                  <a:cxn ang="0">
                    <a:pos x="T0" y="T1"/>
                  </a:cxn>
                  <a:cxn ang="0">
                    <a:pos x="T2" y="T3"/>
                  </a:cxn>
                  <a:cxn ang="0">
                    <a:pos x="T4" y="T5"/>
                  </a:cxn>
                </a:cxnLst>
                <a:rect l="0" t="0" r="r" b="b"/>
                <a:pathLst>
                  <a:path w="1" h="2">
                    <a:moveTo>
                      <a:pt x="1" y="0"/>
                    </a:moveTo>
                    <a:cubicBezTo>
                      <a:pt x="0" y="1"/>
                      <a:pt x="0" y="1"/>
                      <a:pt x="0" y="1"/>
                    </a:cubicBezTo>
                    <a:cubicBezTo>
                      <a:pt x="1" y="2"/>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6" name="chenying0907 249"/>
              <p:cNvSpPr/>
              <p:nvPr/>
            </p:nvSpPr>
            <p:spPr bwMode="auto">
              <a:xfrm>
                <a:off x="3776" y="2913"/>
                <a:ext cx="2" cy="4"/>
              </a:xfrm>
              <a:custGeom>
                <a:avLst/>
                <a:gdLst>
                  <a:gd name="T0" fmla="*/ 0 w 1"/>
                  <a:gd name="T1" fmla="*/ 1 h 2"/>
                  <a:gd name="T2" fmla="*/ 1 w 1"/>
                  <a:gd name="T3" fmla="*/ 1 h 2"/>
                  <a:gd name="T4" fmla="*/ 0 w 1"/>
                  <a:gd name="T5" fmla="*/ 1 h 2"/>
                </a:gdLst>
                <a:ahLst/>
                <a:cxnLst>
                  <a:cxn ang="0">
                    <a:pos x="T0" y="T1"/>
                  </a:cxn>
                  <a:cxn ang="0">
                    <a:pos x="T2" y="T3"/>
                  </a:cxn>
                  <a:cxn ang="0">
                    <a:pos x="T4" y="T5"/>
                  </a:cxn>
                </a:cxnLst>
                <a:rect l="0" t="0" r="r" b="b"/>
                <a:pathLst>
                  <a:path w="1" h="2">
                    <a:moveTo>
                      <a:pt x="0" y="1"/>
                    </a:moveTo>
                    <a:cubicBezTo>
                      <a:pt x="0" y="2"/>
                      <a:pt x="1" y="0"/>
                      <a:pt x="1" y="1"/>
                    </a:cubicBezTo>
                    <a:cubicBezTo>
                      <a:pt x="1" y="0"/>
                      <a:pt x="1"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7" name="chenying0907 250"/>
              <p:cNvSpPr/>
              <p:nvPr/>
            </p:nvSpPr>
            <p:spPr bwMode="auto">
              <a:xfrm>
                <a:off x="3759" y="2904"/>
                <a:ext cx="2" cy="5"/>
              </a:xfrm>
              <a:custGeom>
                <a:avLst/>
                <a:gdLst>
                  <a:gd name="T0" fmla="*/ 1 w 1"/>
                  <a:gd name="T1" fmla="*/ 0 h 2"/>
                  <a:gd name="T2" fmla="*/ 1 w 1"/>
                  <a:gd name="T3" fmla="*/ 1 h 2"/>
                  <a:gd name="T4" fmla="*/ 1 w 1"/>
                  <a:gd name="T5" fmla="*/ 0 h 2"/>
                </a:gdLst>
                <a:ahLst/>
                <a:cxnLst>
                  <a:cxn ang="0">
                    <a:pos x="T0" y="T1"/>
                  </a:cxn>
                  <a:cxn ang="0">
                    <a:pos x="T2" y="T3"/>
                  </a:cxn>
                  <a:cxn ang="0">
                    <a:pos x="T4" y="T5"/>
                  </a:cxn>
                </a:cxnLst>
                <a:rect l="0" t="0" r="r" b="b"/>
                <a:pathLst>
                  <a:path w="1" h="2">
                    <a:moveTo>
                      <a:pt x="1" y="0"/>
                    </a:moveTo>
                    <a:cubicBezTo>
                      <a:pt x="0" y="2"/>
                      <a:pt x="1" y="0"/>
                      <a:pt x="1" y="1"/>
                    </a:cubicBezTo>
                    <a:cubicBezTo>
                      <a:pt x="1" y="1"/>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8" name="chenying0907 251"/>
              <p:cNvSpPr/>
              <p:nvPr/>
            </p:nvSpPr>
            <p:spPr bwMode="auto">
              <a:xfrm>
                <a:off x="3893" y="3080"/>
                <a:ext cx="4" cy="9"/>
              </a:xfrm>
              <a:custGeom>
                <a:avLst/>
                <a:gdLst>
                  <a:gd name="T0" fmla="*/ 2 w 2"/>
                  <a:gd name="T1" fmla="*/ 0 h 4"/>
                  <a:gd name="T2" fmla="*/ 1 w 2"/>
                  <a:gd name="T3" fmla="*/ 1 h 4"/>
                  <a:gd name="T4" fmla="*/ 1 w 2"/>
                  <a:gd name="T5" fmla="*/ 2 h 4"/>
                  <a:gd name="T6" fmla="*/ 0 w 2"/>
                  <a:gd name="T7" fmla="*/ 4 h 4"/>
                  <a:gd name="T8" fmla="*/ 2 w 2"/>
                  <a:gd name="T9" fmla="*/ 1 h 4"/>
                  <a:gd name="T10" fmla="*/ 2 w 2"/>
                  <a:gd name="T11" fmla="*/ 0 h 4"/>
                </a:gdLst>
                <a:ahLst/>
                <a:cxnLst>
                  <a:cxn ang="0">
                    <a:pos x="T0" y="T1"/>
                  </a:cxn>
                  <a:cxn ang="0">
                    <a:pos x="T2" y="T3"/>
                  </a:cxn>
                  <a:cxn ang="0">
                    <a:pos x="T4" y="T5"/>
                  </a:cxn>
                  <a:cxn ang="0">
                    <a:pos x="T6" y="T7"/>
                  </a:cxn>
                  <a:cxn ang="0">
                    <a:pos x="T8" y="T9"/>
                  </a:cxn>
                  <a:cxn ang="0">
                    <a:pos x="T10" y="T11"/>
                  </a:cxn>
                </a:cxnLst>
                <a:rect l="0" t="0" r="r" b="b"/>
                <a:pathLst>
                  <a:path w="2" h="4">
                    <a:moveTo>
                      <a:pt x="2" y="0"/>
                    </a:moveTo>
                    <a:cubicBezTo>
                      <a:pt x="2" y="1"/>
                      <a:pt x="2" y="1"/>
                      <a:pt x="1" y="1"/>
                    </a:cubicBezTo>
                    <a:cubicBezTo>
                      <a:pt x="1" y="2"/>
                      <a:pt x="0" y="3"/>
                      <a:pt x="1" y="2"/>
                    </a:cubicBezTo>
                    <a:cubicBezTo>
                      <a:pt x="1" y="3"/>
                      <a:pt x="0" y="3"/>
                      <a:pt x="0" y="4"/>
                    </a:cubicBezTo>
                    <a:cubicBezTo>
                      <a:pt x="1" y="3"/>
                      <a:pt x="2" y="1"/>
                      <a:pt x="2" y="1"/>
                    </a:cubicBezTo>
                    <a:cubicBezTo>
                      <a:pt x="2" y="0"/>
                      <a:pt x="2"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9" name="chenying0907 252"/>
              <p:cNvSpPr/>
              <p:nvPr/>
            </p:nvSpPr>
            <p:spPr bwMode="auto">
              <a:xfrm>
                <a:off x="3786" y="2913"/>
                <a:ext cx="0" cy="2"/>
              </a:xfrm>
              <a:custGeom>
                <a:avLst/>
                <a:gdLst>
                  <a:gd name="T0" fmla="*/ 1 h 1"/>
                  <a:gd name="T1" fmla="*/ 0 h 1"/>
                  <a:gd name="T2" fmla="*/ 0 h 1"/>
                  <a:gd name="T3" fmla="*/ 1 h 1"/>
                </a:gdLst>
                <a:ahLst/>
                <a:cxnLst>
                  <a:cxn ang="0">
                    <a:pos x="0" y="T0"/>
                  </a:cxn>
                  <a:cxn ang="0">
                    <a:pos x="0" y="T1"/>
                  </a:cxn>
                  <a:cxn ang="0">
                    <a:pos x="0" y="T2"/>
                  </a:cxn>
                  <a:cxn ang="0">
                    <a:pos x="0" y="T3"/>
                  </a:cxn>
                </a:cxnLst>
                <a:rect l="0" t="0" r="r" b="b"/>
                <a:pathLst>
                  <a:path h="1">
                    <a:moveTo>
                      <a:pt x="0" y="1"/>
                    </a:moveTo>
                    <a:cubicBezTo>
                      <a:pt x="0" y="1"/>
                      <a:pt x="0" y="0"/>
                      <a:pt x="0" y="0"/>
                    </a:cubicBezTo>
                    <a:cubicBezTo>
                      <a:pt x="0" y="0"/>
                      <a:pt x="0" y="0"/>
                      <a:pt x="0"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0" name="chenying0907 253"/>
              <p:cNvSpPr/>
              <p:nvPr/>
            </p:nvSpPr>
            <p:spPr bwMode="auto">
              <a:xfrm>
                <a:off x="3952" y="3061"/>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1" name="chenying0907 254"/>
              <p:cNvSpPr>
                <a:spLocks noEditPoints="1"/>
              </p:cNvSpPr>
              <p:nvPr/>
            </p:nvSpPr>
            <p:spPr bwMode="auto">
              <a:xfrm>
                <a:off x="3895" y="3015"/>
                <a:ext cx="152" cy="95"/>
              </a:xfrm>
              <a:custGeom>
                <a:avLst/>
                <a:gdLst>
                  <a:gd name="T0" fmla="*/ 54 w 72"/>
                  <a:gd name="T1" fmla="*/ 4 h 45"/>
                  <a:gd name="T2" fmla="*/ 55 w 72"/>
                  <a:gd name="T3" fmla="*/ 8 h 45"/>
                  <a:gd name="T4" fmla="*/ 44 w 72"/>
                  <a:gd name="T5" fmla="*/ 20 h 45"/>
                  <a:gd name="T6" fmla="*/ 38 w 72"/>
                  <a:gd name="T7" fmla="*/ 21 h 45"/>
                  <a:gd name="T8" fmla="*/ 35 w 72"/>
                  <a:gd name="T9" fmla="*/ 21 h 45"/>
                  <a:gd name="T10" fmla="*/ 30 w 72"/>
                  <a:gd name="T11" fmla="*/ 22 h 45"/>
                  <a:gd name="T12" fmla="*/ 27 w 72"/>
                  <a:gd name="T13" fmla="*/ 22 h 45"/>
                  <a:gd name="T14" fmla="*/ 21 w 72"/>
                  <a:gd name="T15" fmla="*/ 23 h 45"/>
                  <a:gd name="T16" fmla="*/ 16 w 72"/>
                  <a:gd name="T17" fmla="*/ 23 h 45"/>
                  <a:gd name="T18" fmla="*/ 11 w 72"/>
                  <a:gd name="T19" fmla="*/ 23 h 45"/>
                  <a:gd name="T20" fmla="*/ 9 w 72"/>
                  <a:gd name="T21" fmla="*/ 21 h 45"/>
                  <a:gd name="T22" fmla="*/ 8 w 72"/>
                  <a:gd name="T23" fmla="*/ 20 h 45"/>
                  <a:gd name="T24" fmla="*/ 7 w 72"/>
                  <a:gd name="T25" fmla="*/ 20 h 45"/>
                  <a:gd name="T26" fmla="*/ 4 w 72"/>
                  <a:gd name="T27" fmla="*/ 22 h 45"/>
                  <a:gd name="T28" fmla="*/ 2 w 72"/>
                  <a:gd name="T29" fmla="*/ 25 h 45"/>
                  <a:gd name="T30" fmla="*/ 2 w 72"/>
                  <a:gd name="T31" fmla="*/ 31 h 45"/>
                  <a:gd name="T32" fmla="*/ 8 w 72"/>
                  <a:gd name="T33" fmla="*/ 29 h 45"/>
                  <a:gd name="T34" fmla="*/ 4 w 72"/>
                  <a:gd name="T35" fmla="*/ 34 h 45"/>
                  <a:gd name="T36" fmla="*/ 3 w 72"/>
                  <a:gd name="T37" fmla="*/ 39 h 45"/>
                  <a:gd name="T38" fmla="*/ 8 w 72"/>
                  <a:gd name="T39" fmla="*/ 33 h 45"/>
                  <a:gd name="T40" fmla="*/ 6 w 72"/>
                  <a:gd name="T41" fmla="*/ 39 h 45"/>
                  <a:gd name="T42" fmla="*/ 7 w 72"/>
                  <a:gd name="T43" fmla="*/ 41 h 45"/>
                  <a:gd name="T44" fmla="*/ 8 w 72"/>
                  <a:gd name="T45" fmla="*/ 42 h 45"/>
                  <a:gd name="T46" fmla="*/ 9 w 72"/>
                  <a:gd name="T47" fmla="*/ 43 h 45"/>
                  <a:gd name="T48" fmla="*/ 12 w 72"/>
                  <a:gd name="T49" fmla="*/ 40 h 45"/>
                  <a:gd name="T50" fmla="*/ 13 w 72"/>
                  <a:gd name="T51" fmla="*/ 44 h 45"/>
                  <a:gd name="T52" fmla="*/ 15 w 72"/>
                  <a:gd name="T53" fmla="*/ 40 h 45"/>
                  <a:gd name="T54" fmla="*/ 16 w 72"/>
                  <a:gd name="T55" fmla="*/ 40 h 45"/>
                  <a:gd name="T56" fmla="*/ 17 w 72"/>
                  <a:gd name="T57" fmla="*/ 42 h 45"/>
                  <a:gd name="T58" fmla="*/ 23 w 72"/>
                  <a:gd name="T59" fmla="*/ 41 h 45"/>
                  <a:gd name="T60" fmla="*/ 24 w 72"/>
                  <a:gd name="T61" fmla="*/ 41 h 45"/>
                  <a:gd name="T62" fmla="*/ 28 w 72"/>
                  <a:gd name="T63" fmla="*/ 41 h 45"/>
                  <a:gd name="T64" fmla="*/ 31 w 72"/>
                  <a:gd name="T65" fmla="*/ 40 h 45"/>
                  <a:gd name="T66" fmla="*/ 33 w 72"/>
                  <a:gd name="T67" fmla="*/ 39 h 45"/>
                  <a:gd name="T68" fmla="*/ 34 w 72"/>
                  <a:gd name="T69" fmla="*/ 40 h 45"/>
                  <a:gd name="T70" fmla="*/ 34 w 72"/>
                  <a:gd name="T71" fmla="*/ 37 h 45"/>
                  <a:gd name="T72" fmla="*/ 37 w 72"/>
                  <a:gd name="T73" fmla="*/ 38 h 45"/>
                  <a:gd name="T74" fmla="*/ 41 w 72"/>
                  <a:gd name="T75" fmla="*/ 39 h 45"/>
                  <a:gd name="T76" fmla="*/ 43 w 72"/>
                  <a:gd name="T77" fmla="*/ 35 h 45"/>
                  <a:gd name="T78" fmla="*/ 46 w 72"/>
                  <a:gd name="T79" fmla="*/ 35 h 45"/>
                  <a:gd name="T80" fmla="*/ 47 w 72"/>
                  <a:gd name="T81" fmla="*/ 34 h 45"/>
                  <a:gd name="T82" fmla="*/ 49 w 72"/>
                  <a:gd name="T83" fmla="*/ 34 h 45"/>
                  <a:gd name="T84" fmla="*/ 50 w 72"/>
                  <a:gd name="T85" fmla="*/ 36 h 45"/>
                  <a:gd name="T86" fmla="*/ 51 w 72"/>
                  <a:gd name="T87" fmla="*/ 32 h 45"/>
                  <a:gd name="T88" fmla="*/ 52 w 72"/>
                  <a:gd name="T89" fmla="*/ 27 h 45"/>
                  <a:gd name="T90" fmla="*/ 54 w 72"/>
                  <a:gd name="T91" fmla="*/ 28 h 45"/>
                  <a:gd name="T92" fmla="*/ 54 w 72"/>
                  <a:gd name="T93" fmla="*/ 23 h 45"/>
                  <a:gd name="T94" fmla="*/ 58 w 72"/>
                  <a:gd name="T95" fmla="*/ 23 h 45"/>
                  <a:gd name="T96" fmla="*/ 59 w 72"/>
                  <a:gd name="T97" fmla="*/ 21 h 45"/>
                  <a:gd name="T98" fmla="*/ 61 w 72"/>
                  <a:gd name="T99" fmla="*/ 20 h 45"/>
                  <a:gd name="T100" fmla="*/ 65 w 72"/>
                  <a:gd name="T101" fmla="*/ 17 h 45"/>
                  <a:gd name="T102" fmla="*/ 65 w 72"/>
                  <a:gd name="T103" fmla="*/ 13 h 45"/>
                  <a:gd name="T104" fmla="*/ 67 w 72"/>
                  <a:gd name="T105" fmla="*/ 8 h 45"/>
                  <a:gd name="T106" fmla="*/ 61 w 72"/>
                  <a:gd name="T107" fmla="*/ 9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2" h="45">
                    <a:moveTo>
                      <a:pt x="68" y="4"/>
                    </a:moveTo>
                    <a:cubicBezTo>
                      <a:pt x="67" y="4"/>
                      <a:pt x="70" y="3"/>
                      <a:pt x="70" y="3"/>
                    </a:cubicBezTo>
                    <a:cubicBezTo>
                      <a:pt x="66" y="4"/>
                      <a:pt x="69" y="0"/>
                      <a:pt x="65" y="3"/>
                    </a:cubicBezTo>
                    <a:cubicBezTo>
                      <a:pt x="64" y="3"/>
                      <a:pt x="63" y="5"/>
                      <a:pt x="63" y="6"/>
                    </a:cubicBezTo>
                    <a:cubicBezTo>
                      <a:pt x="62" y="6"/>
                      <a:pt x="61" y="6"/>
                      <a:pt x="61" y="6"/>
                    </a:cubicBezTo>
                    <a:cubicBezTo>
                      <a:pt x="59" y="4"/>
                      <a:pt x="51" y="2"/>
                      <a:pt x="54" y="4"/>
                    </a:cubicBezTo>
                    <a:cubicBezTo>
                      <a:pt x="55" y="4"/>
                      <a:pt x="56" y="5"/>
                      <a:pt x="56" y="5"/>
                    </a:cubicBezTo>
                    <a:cubicBezTo>
                      <a:pt x="56" y="5"/>
                      <a:pt x="56" y="5"/>
                      <a:pt x="56" y="5"/>
                    </a:cubicBezTo>
                    <a:cubicBezTo>
                      <a:pt x="57" y="6"/>
                      <a:pt x="57" y="6"/>
                      <a:pt x="57" y="6"/>
                    </a:cubicBezTo>
                    <a:cubicBezTo>
                      <a:pt x="57" y="6"/>
                      <a:pt x="55" y="5"/>
                      <a:pt x="55" y="4"/>
                    </a:cubicBezTo>
                    <a:cubicBezTo>
                      <a:pt x="55" y="5"/>
                      <a:pt x="55" y="6"/>
                      <a:pt x="54" y="6"/>
                    </a:cubicBezTo>
                    <a:cubicBezTo>
                      <a:pt x="55" y="7"/>
                      <a:pt x="54" y="6"/>
                      <a:pt x="55" y="8"/>
                    </a:cubicBezTo>
                    <a:cubicBezTo>
                      <a:pt x="55" y="7"/>
                      <a:pt x="55" y="7"/>
                      <a:pt x="55" y="7"/>
                    </a:cubicBezTo>
                    <a:cubicBezTo>
                      <a:pt x="55" y="8"/>
                      <a:pt x="55" y="8"/>
                      <a:pt x="53" y="7"/>
                    </a:cubicBezTo>
                    <a:cubicBezTo>
                      <a:pt x="50" y="7"/>
                      <a:pt x="49" y="9"/>
                      <a:pt x="47" y="10"/>
                    </a:cubicBezTo>
                    <a:cubicBezTo>
                      <a:pt x="46" y="12"/>
                      <a:pt x="45" y="14"/>
                      <a:pt x="43" y="16"/>
                    </a:cubicBezTo>
                    <a:cubicBezTo>
                      <a:pt x="44" y="19"/>
                      <a:pt x="43" y="18"/>
                      <a:pt x="44" y="21"/>
                    </a:cubicBezTo>
                    <a:cubicBezTo>
                      <a:pt x="44" y="20"/>
                      <a:pt x="44" y="20"/>
                      <a:pt x="44" y="20"/>
                    </a:cubicBezTo>
                    <a:cubicBezTo>
                      <a:pt x="44" y="22"/>
                      <a:pt x="43" y="20"/>
                      <a:pt x="42" y="19"/>
                    </a:cubicBezTo>
                    <a:cubicBezTo>
                      <a:pt x="43" y="21"/>
                      <a:pt x="42" y="20"/>
                      <a:pt x="43" y="22"/>
                    </a:cubicBezTo>
                    <a:cubicBezTo>
                      <a:pt x="44" y="23"/>
                      <a:pt x="41" y="19"/>
                      <a:pt x="42" y="20"/>
                    </a:cubicBezTo>
                    <a:cubicBezTo>
                      <a:pt x="41" y="20"/>
                      <a:pt x="42" y="21"/>
                      <a:pt x="42" y="21"/>
                    </a:cubicBezTo>
                    <a:cubicBezTo>
                      <a:pt x="42" y="23"/>
                      <a:pt x="41" y="20"/>
                      <a:pt x="40" y="18"/>
                    </a:cubicBezTo>
                    <a:cubicBezTo>
                      <a:pt x="39" y="19"/>
                      <a:pt x="39" y="22"/>
                      <a:pt x="38" y="21"/>
                    </a:cubicBezTo>
                    <a:cubicBezTo>
                      <a:pt x="38" y="21"/>
                      <a:pt x="38" y="22"/>
                      <a:pt x="38" y="22"/>
                    </a:cubicBezTo>
                    <a:cubicBezTo>
                      <a:pt x="37" y="19"/>
                      <a:pt x="38" y="23"/>
                      <a:pt x="38" y="22"/>
                    </a:cubicBezTo>
                    <a:cubicBezTo>
                      <a:pt x="37" y="21"/>
                      <a:pt x="37" y="21"/>
                      <a:pt x="37" y="21"/>
                    </a:cubicBezTo>
                    <a:cubicBezTo>
                      <a:pt x="36" y="20"/>
                      <a:pt x="37" y="22"/>
                      <a:pt x="36" y="21"/>
                    </a:cubicBezTo>
                    <a:cubicBezTo>
                      <a:pt x="36" y="21"/>
                      <a:pt x="36" y="21"/>
                      <a:pt x="36" y="21"/>
                    </a:cubicBezTo>
                    <a:cubicBezTo>
                      <a:pt x="36" y="23"/>
                      <a:pt x="35" y="20"/>
                      <a:pt x="35" y="21"/>
                    </a:cubicBezTo>
                    <a:cubicBezTo>
                      <a:pt x="35" y="20"/>
                      <a:pt x="35" y="21"/>
                      <a:pt x="35" y="20"/>
                    </a:cubicBezTo>
                    <a:cubicBezTo>
                      <a:pt x="36" y="24"/>
                      <a:pt x="34" y="19"/>
                      <a:pt x="34" y="21"/>
                    </a:cubicBezTo>
                    <a:cubicBezTo>
                      <a:pt x="34" y="21"/>
                      <a:pt x="34" y="21"/>
                      <a:pt x="34" y="21"/>
                    </a:cubicBezTo>
                    <a:cubicBezTo>
                      <a:pt x="34" y="21"/>
                      <a:pt x="34" y="20"/>
                      <a:pt x="32" y="22"/>
                    </a:cubicBezTo>
                    <a:cubicBezTo>
                      <a:pt x="32" y="22"/>
                      <a:pt x="31" y="19"/>
                      <a:pt x="30" y="21"/>
                    </a:cubicBezTo>
                    <a:cubicBezTo>
                      <a:pt x="30" y="22"/>
                      <a:pt x="30" y="22"/>
                      <a:pt x="30" y="22"/>
                    </a:cubicBezTo>
                    <a:cubicBezTo>
                      <a:pt x="30" y="22"/>
                      <a:pt x="30" y="21"/>
                      <a:pt x="30" y="21"/>
                    </a:cubicBezTo>
                    <a:cubicBezTo>
                      <a:pt x="30" y="22"/>
                      <a:pt x="30" y="20"/>
                      <a:pt x="29" y="20"/>
                    </a:cubicBezTo>
                    <a:cubicBezTo>
                      <a:pt x="29" y="21"/>
                      <a:pt x="29" y="21"/>
                      <a:pt x="29" y="22"/>
                    </a:cubicBezTo>
                    <a:cubicBezTo>
                      <a:pt x="29" y="20"/>
                      <a:pt x="28" y="23"/>
                      <a:pt x="27" y="21"/>
                    </a:cubicBezTo>
                    <a:cubicBezTo>
                      <a:pt x="27" y="25"/>
                      <a:pt x="27" y="23"/>
                      <a:pt x="27" y="24"/>
                    </a:cubicBezTo>
                    <a:cubicBezTo>
                      <a:pt x="27" y="24"/>
                      <a:pt x="27" y="23"/>
                      <a:pt x="27" y="22"/>
                    </a:cubicBezTo>
                    <a:cubicBezTo>
                      <a:pt x="26" y="22"/>
                      <a:pt x="26" y="22"/>
                      <a:pt x="26" y="21"/>
                    </a:cubicBezTo>
                    <a:cubicBezTo>
                      <a:pt x="26" y="22"/>
                      <a:pt x="25" y="24"/>
                      <a:pt x="25" y="23"/>
                    </a:cubicBezTo>
                    <a:cubicBezTo>
                      <a:pt x="25" y="21"/>
                      <a:pt x="25" y="23"/>
                      <a:pt x="25" y="22"/>
                    </a:cubicBezTo>
                    <a:cubicBezTo>
                      <a:pt x="24" y="24"/>
                      <a:pt x="24" y="25"/>
                      <a:pt x="24" y="25"/>
                    </a:cubicBezTo>
                    <a:cubicBezTo>
                      <a:pt x="24" y="22"/>
                      <a:pt x="24" y="22"/>
                      <a:pt x="24" y="22"/>
                    </a:cubicBezTo>
                    <a:cubicBezTo>
                      <a:pt x="23" y="23"/>
                      <a:pt x="23" y="20"/>
                      <a:pt x="21" y="23"/>
                    </a:cubicBezTo>
                    <a:cubicBezTo>
                      <a:pt x="22" y="22"/>
                      <a:pt x="22" y="22"/>
                      <a:pt x="22" y="22"/>
                    </a:cubicBezTo>
                    <a:cubicBezTo>
                      <a:pt x="20" y="23"/>
                      <a:pt x="20" y="21"/>
                      <a:pt x="18" y="24"/>
                    </a:cubicBezTo>
                    <a:cubicBezTo>
                      <a:pt x="18" y="23"/>
                      <a:pt x="18" y="22"/>
                      <a:pt x="18" y="22"/>
                    </a:cubicBezTo>
                    <a:cubicBezTo>
                      <a:pt x="17" y="24"/>
                      <a:pt x="17" y="23"/>
                      <a:pt x="16" y="25"/>
                    </a:cubicBezTo>
                    <a:cubicBezTo>
                      <a:pt x="16" y="25"/>
                      <a:pt x="16" y="24"/>
                      <a:pt x="16" y="24"/>
                    </a:cubicBezTo>
                    <a:cubicBezTo>
                      <a:pt x="16" y="23"/>
                      <a:pt x="17" y="21"/>
                      <a:pt x="16" y="23"/>
                    </a:cubicBezTo>
                    <a:cubicBezTo>
                      <a:pt x="16" y="22"/>
                      <a:pt x="16" y="22"/>
                      <a:pt x="16" y="22"/>
                    </a:cubicBezTo>
                    <a:cubicBezTo>
                      <a:pt x="15" y="23"/>
                      <a:pt x="14" y="24"/>
                      <a:pt x="15" y="23"/>
                    </a:cubicBezTo>
                    <a:cubicBezTo>
                      <a:pt x="14" y="24"/>
                      <a:pt x="13" y="24"/>
                      <a:pt x="13" y="26"/>
                    </a:cubicBezTo>
                    <a:cubicBezTo>
                      <a:pt x="12" y="26"/>
                      <a:pt x="14" y="23"/>
                      <a:pt x="13" y="25"/>
                    </a:cubicBezTo>
                    <a:cubicBezTo>
                      <a:pt x="14" y="23"/>
                      <a:pt x="14" y="23"/>
                      <a:pt x="14" y="23"/>
                    </a:cubicBezTo>
                    <a:cubicBezTo>
                      <a:pt x="14" y="22"/>
                      <a:pt x="12" y="23"/>
                      <a:pt x="11" y="23"/>
                    </a:cubicBezTo>
                    <a:cubicBezTo>
                      <a:pt x="12" y="21"/>
                      <a:pt x="10" y="23"/>
                      <a:pt x="11" y="22"/>
                    </a:cubicBezTo>
                    <a:cubicBezTo>
                      <a:pt x="10" y="23"/>
                      <a:pt x="11" y="21"/>
                      <a:pt x="9" y="23"/>
                    </a:cubicBezTo>
                    <a:cubicBezTo>
                      <a:pt x="10" y="22"/>
                      <a:pt x="10" y="22"/>
                      <a:pt x="10" y="22"/>
                    </a:cubicBezTo>
                    <a:cubicBezTo>
                      <a:pt x="10" y="22"/>
                      <a:pt x="10" y="21"/>
                      <a:pt x="10" y="21"/>
                    </a:cubicBezTo>
                    <a:cubicBezTo>
                      <a:pt x="10" y="20"/>
                      <a:pt x="8" y="21"/>
                      <a:pt x="8" y="22"/>
                    </a:cubicBezTo>
                    <a:cubicBezTo>
                      <a:pt x="9" y="21"/>
                      <a:pt x="9" y="21"/>
                      <a:pt x="9" y="21"/>
                    </a:cubicBezTo>
                    <a:cubicBezTo>
                      <a:pt x="8" y="21"/>
                      <a:pt x="6" y="22"/>
                      <a:pt x="5" y="23"/>
                    </a:cubicBezTo>
                    <a:cubicBezTo>
                      <a:pt x="6" y="22"/>
                      <a:pt x="5" y="23"/>
                      <a:pt x="5" y="22"/>
                    </a:cubicBezTo>
                    <a:cubicBezTo>
                      <a:pt x="6" y="22"/>
                      <a:pt x="8" y="21"/>
                      <a:pt x="9" y="20"/>
                    </a:cubicBezTo>
                    <a:cubicBezTo>
                      <a:pt x="10" y="20"/>
                      <a:pt x="6" y="21"/>
                      <a:pt x="8" y="20"/>
                    </a:cubicBezTo>
                    <a:cubicBezTo>
                      <a:pt x="9" y="20"/>
                      <a:pt x="8" y="20"/>
                      <a:pt x="6" y="21"/>
                    </a:cubicBezTo>
                    <a:cubicBezTo>
                      <a:pt x="8" y="20"/>
                      <a:pt x="8" y="20"/>
                      <a:pt x="8" y="20"/>
                    </a:cubicBezTo>
                    <a:cubicBezTo>
                      <a:pt x="8" y="20"/>
                      <a:pt x="8" y="20"/>
                      <a:pt x="7" y="20"/>
                    </a:cubicBezTo>
                    <a:cubicBezTo>
                      <a:pt x="7" y="20"/>
                      <a:pt x="7" y="20"/>
                      <a:pt x="7" y="20"/>
                    </a:cubicBezTo>
                    <a:cubicBezTo>
                      <a:pt x="5" y="21"/>
                      <a:pt x="5" y="20"/>
                      <a:pt x="3" y="21"/>
                    </a:cubicBezTo>
                    <a:cubicBezTo>
                      <a:pt x="4" y="21"/>
                      <a:pt x="4" y="21"/>
                      <a:pt x="4" y="21"/>
                    </a:cubicBezTo>
                    <a:cubicBezTo>
                      <a:pt x="3" y="22"/>
                      <a:pt x="2" y="22"/>
                      <a:pt x="3" y="21"/>
                    </a:cubicBezTo>
                    <a:cubicBezTo>
                      <a:pt x="5" y="20"/>
                      <a:pt x="6" y="20"/>
                      <a:pt x="7" y="20"/>
                    </a:cubicBezTo>
                    <a:cubicBezTo>
                      <a:pt x="3" y="21"/>
                      <a:pt x="3" y="21"/>
                      <a:pt x="3" y="21"/>
                    </a:cubicBezTo>
                    <a:cubicBezTo>
                      <a:pt x="4" y="20"/>
                      <a:pt x="3" y="21"/>
                      <a:pt x="2" y="21"/>
                    </a:cubicBezTo>
                    <a:cubicBezTo>
                      <a:pt x="3" y="21"/>
                      <a:pt x="3" y="21"/>
                      <a:pt x="3" y="21"/>
                    </a:cubicBezTo>
                    <a:cubicBezTo>
                      <a:pt x="1" y="22"/>
                      <a:pt x="1" y="22"/>
                      <a:pt x="1" y="22"/>
                    </a:cubicBezTo>
                    <a:cubicBezTo>
                      <a:pt x="2" y="22"/>
                      <a:pt x="1" y="23"/>
                      <a:pt x="2" y="23"/>
                    </a:cubicBezTo>
                    <a:cubicBezTo>
                      <a:pt x="4" y="22"/>
                      <a:pt x="4" y="22"/>
                      <a:pt x="4" y="22"/>
                    </a:cubicBezTo>
                    <a:cubicBezTo>
                      <a:pt x="4" y="22"/>
                      <a:pt x="6" y="21"/>
                      <a:pt x="4" y="22"/>
                    </a:cubicBezTo>
                    <a:cubicBezTo>
                      <a:pt x="2" y="23"/>
                      <a:pt x="2" y="23"/>
                      <a:pt x="2" y="23"/>
                    </a:cubicBezTo>
                    <a:cubicBezTo>
                      <a:pt x="3" y="23"/>
                      <a:pt x="3" y="23"/>
                      <a:pt x="3" y="23"/>
                    </a:cubicBezTo>
                    <a:cubicBezTo>
                      <a:pt x="1" y="25"/>
                      <a:pt x="1" y="25"/>
                      <a:pt x="1" y="25"/>
                    </a:cubicBezTo>
                    <a:cubicBezTo>
                      <a:pt x="4" y="23"/>
                      <a:pt x="2" y="25"/>
                      <a:pt x="3" y="24"/>
                    </a:cubicBezTo>
                    <a:cubicBezTo>
                      <a:pt x="2" y="25"/>
                      <a:pt x="2" y="25"/>
                      <a:pt x="2" y="25"/>
                    </a:cubicBezTo>
                    <a:cubicBezTo>
                      <a:pt x="2" y="26"/>
                      <a:pt x="4" y="24"/>
                      <a:pt x="4" y="24"/>
                    </a:cubicBezTo>
                    <a:cubicBezTo>
                      <a:pt x="4" y="24"/>
                      <a:pt x="1" y="26"/>
                      <a:pt x="1" y="27"/>
                    </a:cubicBezTo>
                    <a:cubicBezTo>
                      <a:pt x="1" y="27"/>
                      <a:pt x="3" y="26"/>
                      <a:pt x="2" y="28"/>
                    </a:cubicBezTo>
                    <a:cubicBezTo>
                      <a:pt x="2" y="28"/>
                      <a:pt x="4" y="28"/>
                      <a:pt x="5" y="27"/>
                    </a:cubicBezTo>
                    <a:cubicBezTo>
                      <a:pt x="5" y="28"/>
                      <a:pt x="3" y="29"/>
                      <a:pt x="4" y="29"/>
                    </a:cubicBezTo>
                    <a:cubicBezTo>
                      <a:pt x="3" y="29"/>
                      <a:pt x="2" y="30"/>
                      <a:pt x="2" y="31"/>
                    </a:cubicBezTo>
                    <a:cubicBezTo>
                      <a:pt x="3" y="30"/>
                      <a:pt x="2" y="32"/>
                      <a:pt x="4" y="30"/>
                    </a:cubicBezTo>
                    <a:cubicBezTo>
                      <a:pt x="4" y="30"/>
                      <a:pt x="4" y="31"/>
                      <a:pt x="5" y="31"/>
                    </a:cubicBezTo>
                    <a:cubicBezTo>
                      <a:pt x="4" y="31"/>
                      <a:pt x="3" y="33"/>
                      <a:pt x="3" y="33"/>
                    </a:cubicBezTo>
                    <a:cubicBezTo>
                      <a:pt x="4" y="32"/>
                      <a:pt x="5" y="32"/>
                      <a:pt x="5" y="32"/>
                    </a:cubicBezTo>
                    <a:cubicBezTo>
                      <a:pt x="6" y="31"/>
                      <a:pt x="6" y="31"/>
                      <a:pt x="7" y="29"/>
                    </a:cubicBezTo>
                    <a:cubicBezTo>
                      <a:pt x="7" y="29"/>
                      <a:pt x="8" y="28"/>
                      <a:pt x="8" y="29"/>
                    </a:cubicBezTo>
                    <a:cubicBezTo>
                      <a:pt x="7" y="30"/>
                      <a:pt x="5" y="32"/>
                      <a:pt x="6" y="33"/>
                    </a:cubicBezTo>
                    <a:cubicBezTo>
                      <a:pt x="4" y="35"/>
                      <a:pt x="5" y="32"/>
                      <a:pt x="4" y="34"/>
                    </a:cubicBezTo>
                    <a:cubicBezTo>
                      <a:pt x="2" y="36"/>
                      <a:pt x="2" y="36"/>
                      <a:pt x="2" y="35"/>
                    </a:cubicBezTo>
                    <a:cubicBezTo>
                      <a:pt x="0" y="36"/>
                      <a:pt x="2" y="35"/>
                      <a:pt x="1" y="37"/>
                    </a:cubicBezTo>
                    <a:cubicBezTo>
                      <a:pt x="1" y="37"/>
                      <a:pt x="2" y="36"/>
                      <a:pt x="3" y="36"/>
                    </a:cubicBezTo>
                    <a:cubicBezTo>
                      <a:pt x="4" y="35"/>
                      <a:pt x="4" y="35"/>
                      <a:pt x="4" y="34"/>
                    </a:cubicBezTo>
                    <a:cubicBezTo>
                      <a:pt x="6" y="32"/>
                      <a:pt x="4" y="36"/>
                      <a:pt x="4" y="36"/>
                    </a:cubicBezTo>
                    <a:cubicBezTo>
                      <a:pt x="3" y="36"/>
                      <a:pt x="3" y="36"/>
                      <a:pt x="3" y="36"/>
                    </a:cubicBezTo>
                    <a:cubicBezTo>
                      <a:pt x="3" y="37"/>
                      <a:pt x="4" y="36"/>
                      <a:pt x="4" y="36"/>
                    </a:cubicBezTo>
                    <a:cubicBezTo>
                      <a:pt x="3" y="39"/>
                      <a:pt x="4" y="36"/>
                      <a:pt x="3" y="38"/>
                    </a:cubicBezTo>
                    <a:cubicBezTo>
                      <a:pt x="1" y="40"/>
                      <a:pt x="1" y="40"/>
                      <a:pt x="1" y="40"/>
                    </a:cubicBezTo>
                    <a:cubicBezTo>
                      <a:pt x="2" y="41"/>
                      <a:pt x="3" y="38"/>
                      <a:pt x="3" y="39"/>
                    </a:cubicBezTo>
                    <a:cubicBezTo>
                      <a:pt x="2" y="40"/>
                      <a:pt x="2" y="40"/>
                      <a:pt x="2" y="40"/>
                    </a:cubicBezTo>
                    <a:cubicBezTo>
                      <a:pt x="3" y="39"/>
                      <a:pt x="3" y="39"/>
                      <a:pt x="3" y="39"/>
                    </a:cubicBezTo>
                    <a:cubicBezTo>
                      <a:pt x="4" y="38"/>
                      <a:pt x="5" y="37"/>
                      <a:pt x="4" y="37"/>
                    </a:cubicBezTo>
                    <a:cubicBezTo>
                      <a:pt x="6" y="34"/>
                      <a:pt x="5" y="37"/>
                      <a:pt x="6" y="36"/>
                    </a:cubicBezTo>
                    <a:cubicBezTo>
                      <a:pt x="7" y="35"/>
                      <a:pt x="5" y="36"/>
                      <a:pt x="6" y="35"/>
                    </a:cubicBezTo>
                    <a:cubicBezTo>
                      <a:pt x="7" y="33"/>
                      <a:pt x="7" y="34"/>
                      <a:pt x="8" y="33"/>
                    </a:cubicBezTo>
                    <a:cubicBezTo>
                      <a:pt x="8" y="34"/>
                      <a:pt x="7" y="35"/>
                      <a:pt x="6" y="36"/>
                    </a:cubicBezTo>
                    <a:cubicBezTo>
                      <a:pt x="6" y="36"/>
                      <a:pt x="6" y="36"/>
                      <a:pt x="6" y="36"/>
                    </a:cubicBezTo>
                    <a:cubicBezTo>
                      <a:pt x="5" y="37"/>
                      <a:pt x="5" y="39"/>
                      <a:pt x="4" y="40"/>
                    </a:cubicBezTo>
                    <a:cubicBezTo>
                      <a:pt x="4" y="41"/>
                      <a:pt x="5" y="38"/>
                      <a:pt x="5" y="39"/>
                    </a:cubicBezTo>
                    <a:cubicBezTo>
                      <a:pt x="5" y="39"/>
                      <a:pt x="6" y="37"/>
                      <a:pt x="6" y="37"/>
                    </a:cubicBezTo>
                    <a:cubicBezTo>
                      <a:pt x="9" y="33"/>
                      <a:pt x="5" y="40"/>
                      <a:pt x="6" y="39"/>
                    </a:cubicBezTo>
                    <a:cubicBezTo>
                      <a:pt x="7" y="37"/>
                      <a:pt x="9" y="36"/>
                      <a:pt x="10" y="33"/>
                    </a:cubicBezTo>
                    <a:cubicBezTo>
                      <a:pt x="10" y="32"/>
                      <a:pt x="11" y="32"/>
                      <a:pt x="11" y="32"/>
                    </a:cubicBezTo>
                    <a:cubicBezTo>
                      <a:pt x="10" y="34"/>
                      <a:pt x="10" y="34"/>
                      <a:pt x="9" y="35"/>
                    </a:cubicBezTo>
                    <a:cubicBezTo>
                      <a:pt x="9" y="35"/>
                      <a:pt x="9" y="35"/>
                      <a:pt x="9" y="35"/>
                    </a:cubicBezTo>
                    <a:cubicBezTo>
                      <a:pt x="8" y="38"/>
                      <a:pt x="8" y="38"/>
                      <a:pt x="8" y="38"/>
                    </a:cubicBezTo>
                    <a:cubicBezTo>
                      <a:pt x="7" y="39"/>
                      <a:pt x="7" y="40"/>
                      <a:pt x="7" y="41"/>
                    </a:cubicBezTo>
                    <a:cubicBezTo>
                      <a:pt x="8" y="41"/>
                      <a:pt x="8" y="40"/>
                      <a:pt x="8" y="39"/>
                    </a:cubicBezTo>
                    <a:cubicBezTo>
                      <a:pt x="8" y="40"/>
                      <a:pt x="7" y="41"/>
                      <a:pt x="8" y="41"/>
                    </a:cubicBezTo>
                    <a:cubicBezTo>
                      <a:pt x="8" y="40"/>
                      <a:pt x="9" y="38"/>
                      <a:pt x="9" y="38"/>
                    </a:cubicBezTo>
                    <a:cubicBezTo>
                      <a:pt x="10" y="38"/>
                      <a:pt x="9" y="40"/>
                      <a:pt x="9" y="41"/>
                    </a:cubicBezTo>
                    <a:cubicBezTo>
                      <a:pt x="8" y="42"/>
                      <a:pt x="8" y="42"/>
                      <a:pt x="8" y="42"/>
                    </a:cubicBezTo>
                    <a:cubicBezTo>
                      <a:pt x="9" y="41"/>
                      <a:pt x="8" y="43"/>
                      <a:pt x="8" y="42"/>
                    </a:cubicBezTo>
                    <a:cubicBezTo>
                      <a:pt x="9" y="41"/>
                      <a:pt x="9" y="40"/>
                      <a:pt x="10" y="38"/>
                    </a:cubicBezTo>
                    <a:cubicBezTo>
                      <a:pt x="11" y="38"/>
                      <a:pt x="10" y="40"/>
                      <a:pt x="10" y="39"/>
                    </a:cubicBezTo>
                    <a:cubicBezTo>
                      <a:pt x="9" y="40"/>
                      <a:pt x="9" y="40"/>
                      <a:pt x="9" y="40"/>
                    </a:cubicBezTo>
                    <a:cubicBezTo>
                      <a:pt x="10" y="40"/>
                      <a:pt x="8" y="43"/>
                      <a:pt x="9" y="43"/>
                    </a:cubicBezTo>
                    <a:cubicBezTo>
                      <a:pt x="10" y="41"/>
                      <a:pt x="10" y="41"/>
                      <a:pt x="10" y="41"/>
                    </a:cubicBezTo>
                    <a:cubicBezTo>
                      <a:pt x="9" y="43"/>
                      <a:pt x="9" y="43"/>
                      <a:pt x="9" y="43"/>
                    </a:cubicBezTo>
                    <a:cubicBezTo>
                      <a:pt x="10" y="42"/>
                      <a:pt x="10" y="42"/>
                      <a:pt x="10" y="42"/>
                    </a:cubicBezTo>
                    <a:cubicBezTo>
                      <a:pt x="10" y="43"/>
                      <a:pt x="10" y="43"/>
                      <a:pt x="10" y="43"/>
                    </a:cubicBezTo>
                    <a:cubicBezTo>
                      <a:pt x="10" y="42"/>
                      <a:pt x="11" y="40"/>
                      <a:pt x="11" y="42"/>
                    </a:cubicBezTo>
                    <a:cubicBezTo>
                      <a:pt x="12" y="40"/>
                      <a:pt x="11" y="42"/>
                      <a:pt x="11" y="41"/>
                    </a:cubicBezTo>
                    <a:cubicBezTo>
                      <a:pt x="11" y="39"/>
                      <a:pt x="12" y="39"/>
                      <a:pt x="12" y="39"/>
                    </a:cubicBezTo>
                    <a:cubicBezTo>
                      <a:pt x="11" y="42"/>
                      <a:pt x="12" y="39"/>
                      <a:pt x="12" y="40"/>
                    </a:cubicBezTo>
                    <a:cubicBezTo>
                      <a:pt x="12" y="41"/>
                      <a:pt x="12" y="41"/>
                      <a:pt x="12" y="42"/>
                    </a:cubicBezTo>
                    <a:cubicBezTo>
                      <a:pt x="13" y="40"/>
                      <a:pt x="13" y="40"/>
                      <a:pt x="13" y="40"/>
                    </a:cubicBezTo>
                    <a:cubicBezTo>
                      <a:pt x="12" y="43"/>
                      <a:pt x="13" y="39"/>
                      <a:pt x="13" y="41"/>
                    </a:cubicBezTo>
                    <a:cubicBezTo>
                      <a:pt x="13" y="42"/>
                      <a:pt x="12" y="43"/>
                      <a:pt x="12" y="43"/>
                    </a:cubicBezTo>
                    <a:cubicBezTo>
                      <a:pt x="13" y="41"/>
                      <a:pt x="14" y="40"/>
                      <a:pt x="14" y="39"/>
                    </a:cubicBezTo>
                    <a:cubicBezTo>
                      <a:pt x="14" y="40"/>
                      <a:pt x="13" y="42"/>
                      <a:pt x="13" y="44"/>
                    </a:cubicBezTo>
                    <a:cubicBezTo>
                      <a:pt x="14" y="42"/>
                      <a:pt x="13" y="45"/>
                      <a:pt x="14" y="43"/>
                    </a:cubicBezTo>
                    <a:cubicBezTo>
                      <a:pt x="14" y="42"/>
                      <a:pt x="14" y="41"/>
                      <a:pt x="15" y="40"/>
                    </a:cubicBezTo>
                    <a:cubicBezTo>
                      <a:pt x="15" y="40"/>
                      <a:pt x="14" y="41"/>
                      <a:pt x="14" y="42"/>
                    </a:cubicBezTo>
                    <a:cubicBezTo>
                      <a:pt x="14" y="42"/>
                      <a:pt x="15" y="40"/>
                      <a:pt x="15" y="39"/>
                    </a:cubicBezTo>
                    <a:cubicBezTo>
                      <a:pt x="15" y="39"/>
                      <a:pt x="16" y="37"/>
                      <a:pt x="16" y="39"/>
                    </a:cubicBezTo>
                    <a:cubicBezTo>
                      <a:pt x="16" y="40"/>
                      <a:pt x="15" y="39"/>
                      <a:pt x="15" y="40"/>
                    </a:cubicBezTo>
                    <a:cubicBezTo>
                      <a:pt x="16" y="41"/>
                      <a:pt x="17" y="37"/>
                      <a:pt x="17" y="36"/>
                    </a:cubicBezTo>
                    <a:cubicBezTo>
                      <a:pt x="17" y="35"/>
                      <a:pt x="18" y="32"/>
                      <a:pt x="19" y="31"/>
                    </a:cubicBezTo>
                    <a:cubicBezTo>
                      <a:pt x="19" y="32"/>
                      <a:pt x="18" y="32"/>
                      <a:pt x="18" y="34"/>
                    </a:cubicBezTo>
                    <a:cubicBezTo>
                      <a:pt x="18" y="34"/>
                      <a:pt x="18" y="34"/>
                      <a:pt x="18" y="34"/>
                    </a:cubicBezTo>
                    <a:cubicBezTo>
                      <a:pt x="18" y="37"/>
                      <a:pt x="16" y="39"/>
                      <a:pt x="16" y="41"/>
                    </a:cubicBezTo>
                    <a:cubicBezTo>
                      <a:pt x="16" y="40"/>
                      <a:pt x="16" y="40"/>
                      <a:pt x="16" y="40"/>
                    </a:cubicBezTo>
                    <a:cubicBezTo>
                      <a:pt x="16" y="43"/>
                      <a:pt x="16" y="43"/>
                      <a:pt x="16" y="43"/>
                    </a:cubicBezTo>
                    <a:cubicBezTo>
                      <a:pt x="16" y="41"/>
                      <a:pt x="16" y="43"/>
                      <a:pt x="16" y="42"/>
                    </a:cubicBezTo>
                    <a:cubicBezTo>
                      <a:pt x="17" y="41"/>
                      <a:pt x="16" y="43"/>
                      <a:pt x="16" y="41"/>
                    </a:cubicBezTo>
                    <a:cubicBezTo>
                      <a:pt x="17" y="41"/>
                      <a:pt x="18" y="38"/>
                      <a:pt x="18" y="39"/>
                    </a:cubicBezTo>
                    <a:cubicBezTo>
                      <a:pt x="17" y="43"/>
                      <a:pt x="17" y="43"/>
                      <a:pt x="17" y="43"/>
                    </a:cubicBezTo>
                    <a:cubicBezTo>
                      <a:pt x="17" y="43"/>
                      <a:pt x="17" y="41"/>
                      <a:pt x="17" y="42"/>
                    </a:cubicBezTo>
                    <a:cubicBezTo>
                      <a:pt x="17" y="43"/>
                      <a:pt x="17" y="43"/>
                      <a:pt x="17" y="43"/>
                    </a:cubicBezTo>
                    <a:cubicBezTo>
                      <a:pt x="18" y="43"/>
                      <a:pt x="19" y="43"/>
                      <a:pt x="21" y="39"/>
                    </a:cubicBezTo>
                    <a:cubicBezTo>
                      <a:pt x="21" y="41"/>
                      <a:pt x="21" y="41"/>
                      <a:pt x="21" y="42"/>
                    </a:cubicBezTo>
                    <a:cubicBezTo>
                      <a:pt x="21" y="42"/>
                      <a:pt x="22" y="41"/>
                      <a:pt x="22" y="41"/>
                    </a:cubicBezTo>
                    <a:cubicBezTo>
                      <a:pt x="22" y="43"/>
                      <a:pt x="22" y="43"/>
                      <a:pt x="22" y="43"/>
                    </a:cubicBezTo>
                    <a:cubicBezTo>
                      <a:pt x="22" y="44"/>
                      <a:pt x="23" y="42"/>
                      <a:pt x="23" y="41"/>
                    </a:cubicBezTo>
                    <a:cubicBezTo>
                      <a:pt x="23" y="42"/>
                      <a:pt x="23" y="42"/>
                      <a:pt x="23" y="42"/>
                    </a:cubicBezTo>
                    <a:cubicBezTo>
                      <a:pt x="23" y="44"/>
                      <a:pt x="23" y="41"/>
                      <a:pt x="23" y="41"/>
                    </a:cubicBezTo>
                    <a:cubicBezTo>
                      <a:pt x="23" y="42"/>
                      <a:pt x="23" y="42"/>
                      <a:pt x="23" y="42"/>
                    </a:cubicBezTo>
                    <a:cubicBezTo>
                      <a:pt x="24" y="41"/>
                      <a:pt x="24" y="41"/>
                      <a:pt x="24" y="41"/>
                    </a:cubicBezTo>
                    <a:cubicBezTo>
                      <a:pt x="24" y="40"/>
                      <a:pt x="24" y="41"/>
                      <a:pt x="24" y="43"/>
                    </a:cubicBezTo>
                    <a:cubicBezTo>
                      <a:pt x="24" y="41"/>
                      <a:pt x="24" y="41"/>
                      <a:pt x="24" y="41"/>
                    </a:cubicBezTo>
                    <a:cubicBezTo>
                      <a:pt x="24" y="43"/>
                      <a:pt x="25" y="43"/>
                      <a:pt x="26" y="42"/>
                    </a:cubicBezTo>
                    <a:cubicBezTo>
                      <a:pt x="25" y="42"/>
                      <a:pt x="25" y="41"/>
                      <a:pt x="26" y="39"/>
                    </a:cubicBezTo>
                    <a:cubicBezTo>
                      <a:pt x="26" y="37"/>
                      <a:pt x="26" y="40"/>
                      <a:pt x="26" y="39"/>
                    </a:cubicBezTo>
                    <a:cubicBezTo>
                      <a:pt x="26" y="41"/>
                      <a:pt x="26" y="41"/>
                      <a:pt x="26" y="41"/>
                    </a:cubicBezTo>
                    <a:cubicBezTo>
                      <a:pt x="26" y="44"/>
                      <a:pt x="27" y="42"/>
                      <a:pt x="28" y="42"/>
                    </a:cubicBezTo>
                    <a:cubicBezTo>
                      <a:pt x="28" y="41"/>
                      <a:pt x="28" y="41"/>
                      <a:pt x="28" y="41"/>
                    </a:cubicBezTo>
                    <a:cubicBezTo>
                      <a:pt x="28" y="43"/>
                      <a:pt x="29" y="41"/>
                      <a:pt x="30" y="42"/>
                    </a:cubicBezTo>
                    <a:cubicBezTo>
                      <a:pt x="30" y="41"/>
                      <a:pt x="30" y="38"/>
                      <a:pt x="30" y="38"/>
                    </a:cubicBezTo>
                    <a:cubicBezTo>
                      <a:pt x="30" y="36"/>
                      <a:pt x="30" y="41"/>
                      <a:pt x="30" y="42"/>
                    </a:cubicBezTo>
                    <a:cubicBezTo>
                      <a:pt x="31" y="41"/>
                      <a:pt x="31" y="41"/>
                      <a:pt x="31" y="41"/>
                    </a:cubicBezTo>
                    <a:cubicBezTo>
                      <a:pt x="31" y="41"/>
                      <a:pt x="31" y="41"/>
                      <a:pt x="31" y="41"/>
                    </a:cubicBezTo>
                    <a:cubicBezTo>
                      <a:pt x="31" y="40"/>
                      <a:pt x="31" y="39"/>
                      <a:pt x="31" y="40"/>
                    </a:cubicBezTo>
                    <a:cubicBezTo>
                      <a:pt x="31" y="41"/>
                      <a:pt x="31" y="41"/>
                      <a:pt x="31" y="41"/>
                    </a:cubicBezTo>
                    <a:cubicBezTo>
                      <a:pt x="32" y="41"/>
                      <a:pt x="32" y="42"/>
                      <a:pt x="32" y="42"/>
                    </a:cubicBezTo>
                    <a:cubicBezTo>
                      <a:pt x="32" y="40"/>
                      <a:pt x="33" y="41"/>
                      <a:pt x="33" y="39"/>
                    </a:cubicBezTo>
                    <a:cubicBezTo>
                      <a:pt x="33" y="40"/>
                      <a:pt x="33" y="40"/>
                      <a:pt x="33" y="40"/>
                    </a:cubicBezTo>
                    <a:cubicBezTo>
                      <a:pt x="33" y="39"/>
                      <a:pt x="33" y="39"/>
                      <a:pt x="33" y="39"/>
                    </a:cubicBezTo>
                    <a:cubicBezTo>
                      <a:pt x="33" y="39"/>
                      <a:pt x="33" y="39"/>
                      <a:pt x="33" y="39"/>
                    </a:cubicBezTo>
                    <a:cubicBezTo>
                      <a:pt x="33" y="41"/>
                      <a:pt x="33" y="41"/>
                      <a:pt x="33" y="41"/>
                    </a:cubicBezTo>
                    <a:cubicBezTo>
                      <a:pt x="33" y="42"/>
                      <a:pt x="33" y="40"/>
                      <a:pt x="33" y="39"/>
                    </a:cubicBezTo>
                    <a:cubicBezTo>
                      <a:pt x="33" y="38"/>
                      <a:pt x="33" y="39"/>
                      <a:pt x="33" y="40"/>
                    </a:cubicBezTo>
                    <a:cubicBezTo>
                      <a:pt x="33" y="41"/>
                      <a:pt x="33" y="40"/>
                      <a:pt x="33" y="40"/>
                    </a:cubicBezTo>
                    <a:cubicBezTo>
                      <a:pt x="33" y="41"/>
                      <a:pt x="33" y="40"/>
                      <a:pt x="33" y="41"/>
                    </a:cubicBezTo>
                    <a:cubicBezTo>
                      <a:pt x="33" y="41"/>
                      <a:pt x="33" y="39"/>
                      <a:pt x="34" y="40"/>
                    </a:cubicBezTo>
                    <a:cubicBezTo>
                      <a:pt x="34" y="40"/>
                      <a:pt x="34" y="40"/>
                      <a:pt x="34" y="41"/>
                    </a:cubicBezTo>
                    <a:cubicBezTo>
                      <a:pt x="34" y="40"/>
                      <a:pt x="34" y="40"/>
                      <a:pt x="35" y="40"/>
                    </a:cubicBezTo>
                    <a:cubicBezTo>
                      <a:pt x="34" y="39"/>
                      <a:pt x="34" y="39"/>
                      <a:pt x="34" y="38"/>
                    </a:cubicBezTo>
                    <a:cubicBezTo>
                      <a:pt x="34" y="38"/>
                      <a:pt x="34" y="37"/>
                      <a:pt x="34" y="38"/>
                    </a:cubicBezTo>
                    <a:cubicBezTo>
                      <a:pt x="34" y="38"/>
                      <a:pt x="34" y="38"/>
                      <a:pt x="34" y="38"/>
                    </a:cubicBezTo>
                    <a:cubicBezTo>
                      <a:pt x="34" y="38"/>
                      <a:pt x="35" y="39"/>
                      <a:pt x="34" y="37"/>
                    </a:cubicBezTo>
                    <a:cubicBezTo>
                      <a:pt x="35" y="39"/>
                      <a:pt x="35" y="39"/>
                      <a:pt x="35" y="39"/>
                    </a:cubicBezTo>
                    <a:cubicBezTo>
                      <a:pt x="35" y="38"/>
                      <a:pt x="35" y="38"/>
                      <a:pt x="35" y="38"/>
                    </a:cubicBezTo>
                    <a:cubicBezTo>
                      <a:pt x="35" y="39"/>
                      <a:pt x="35" y="41"/>
                      <a:pt x="36" y="42"/>
                    </a:cubicBezTo>
                    <a:cubicBezTo>
                      <a:pt x="36" y="40"/>
                      <a:pt x="36" y="40"/>
                      <a:pt x="36" y="40"/>
                    </a:cubicBezTo>
                    <a:cubicBezTo>
                      <a:pt x="36" y="40"/>
                      <a:pt x="37" y="40"/>
                      <a:pt x="37" y="41"/>
                    </a:cubicBezTo>
                    <a:cubicBezTo>
                      <a:pt x="38" y="42"/>
                      <a:pt x="37" y="36"/>
                      <a:pt x="37" y="38"/>
                    </a:cubicBezTo>
                    <a:cubicBezTo>
                      <a:pt x="38" y="40"/>
                      <a:pt x="38" y="40"/>
                      <a:pt x="38" y="40"/>
                    </a:cubicBezTo>
                    <a:cubicBezTo>
                      <a:pt x="38" y="40"/>
                      <a:pt x="38" y="39"/>
                      <a:pt x="38" y="39"/>
                    </a:cubicBezTo>
                    <a:cubicBezTo>
                      <a:pt x="38" y="38"/>
                      <a:pt x="38" y="41"/>
                      <a:pt x="38" y="39"/>
                    </a:cubicBezTo>
                    <a:cubicBezTo>
                      <a:pt x="38" y="38"/>
                      <a:pt x="38" y="38"/>
                      <a:pt x="38" y="38"/>
                    </a:cubicBezTo>
                    <a:cubicBezTo>
                      <a:pt x="39" y="42"/>
                      <a:pt x="40" y="38"/>
                      <a:pt x="41" y="40"/>
                    </a:cubicBezTo>
                    <a:cubicBezTo>
                      <a:pt x="40" y="38"/>
                      <a:pt x="41" y="39"/>
                      <a:pt x="41" y="39"/>
                    </a:cubicBezTo>
                    <a:cubicBezTo>
                      <a:pt x="42" y="41"/>
                      <a:pt x="41" y="38"/>
                      <a:pt x="42" y="39"/>
                    </a:cubicBezTo>
                    <a:cubicBezTo>
                      <a:pt x="41" y="37"/>
                      <a:pt x="41" y="37"/>
                      <a:pt x="41" y="37"/>
                    </a:cubicBezTo>
                    <a:cubicBezTo>
                      <a:pt x="42" y="38"/>
                      <a:pt x="40" y="33"/>
                      <a:pt x="42" y="36"/>
                    </a:cubicBezTo>
                    <a:cubicBezTo>
                      <a:pt x="42" y="37"/>
                      <a:pt x="42" y="38"/>
                      <a:pt x="42" y="38"/>
                    </a:cubicBezTo>
                    <a:cubicBezTo>
                      <a:pt x="44" y="41"/>
                      <a:pt x="42" y="36"/>
                      <a:pt x="44" y="38"/>
                    </a:cubicBezTo>
                    <a:cubicBezTo>
                      <a:pt x="43" y="37"/>
                      <a:pt x="43" y="36"/>
                      <a:pt x="43" y="35"/>
                    </a:cubicBezTo>
                    <a:cubicBezTo>
                      <a:pt x="43" y="36"/>
                      <a:pt x="44" y="37"/>
                      <a:pt x="44" y="37"/>
                    </a:cubicBezTo>
                    <a:cubicBezTo>
                      <a:pt x="44" y="37"/>
                      <a:pt x="44" y="36"/>
                      <a:pt x="44" y="37"/>
                    </a:cubicBezTo>
                    <a:cubicBezTo>
                      <a:pt x="45" y="37"/>
                      <a:pt x="45" y="38"/>
                      <a:pt x="45" y="38"/>
                    </a:cubicBezTo>
                    <a:cubicBezTo>
                      <a:pt x="45" y="38"/>
                      <a:pt x="45" y="37"/>
                      <a:pt x="45" y="36"/>
                    </a:cubicBezTo>
                    <a:cubicBezTo>
                      <a:pt x="46" y="38"/>
                      <a:pt x="46" y="37"/>
                      <a:pt x="47" y="38"/>
                    </a:cubicBezTo>
                    <a:cubicBezTo>
                      <a:pt x="46" y="35"/>
                      <a:pt x="48" y="38"/>
                      <a:pt x="46" y="35"/>
                    </a:cubicBezTo>
                    <a:cubicBezTo>
                      <a:pt x="47" y="36"/>
                      <a:pt x="47" y="36"/>
                      <a:pt x="47" y="36"/>
                    </a:cubicBezTo>
                    <a:cubicBezTo>
                      <a:pt x="46" y="35"/>
                      <a:pt x="46" y="34"/>
                      <a:pt x="46" y="33"/>
                    </a:cubicBezTo>
                    <a:cubicBezTo>
                      <a:pt x="47" y="35"/>
                      <a:pt x="47" y="35"/>
                      <a:pt x="47" y="35"/>
                    </a:cubicBezTo>
                    <a:cubicBezTo>
                      <a:pt x="48" y="37"/>
                      <a:pt x="47" y="35"/>
                      <a:pt x="48" y="37"/>
                    </a:cubicBezTo>
                    <a:cubicBezTo>
                      <a:pt x="47" y="35"/>
                      <a:pt x="48" y="36"/>
                      <a:pt x="47" y="35"/>
                    </a:cubicBezTo>
                    <a:cubicBezTo>
                      <a:pt x="47" y="34"/>
                      <a:pt x="47" y="34"/>
                      <a:pt x="47" y="34"/>
                    </a:cubicBezTo>
                    <a:cubicBezTo>
                      <a:pt x="47" y="34"/>
                      <a:pt x="47" y="33"/>
                      <a:pt x="47" y="33"/>
                    </a:cubicBezTo>
                    <a:cubicBezTo>
                      <a:pt x="47" y="33"/>
                      <a:pt x="48" y="35"/>
                      <a:pt x="48" y="35"/>
                    </a:cubicBezTo>
                    <a:cubicBezTo>
                      <a:pt x="49" y="36"/>
                      <a:pt x="49" y="35"/>
                      <a:pt x="48" y="35"/>
                    </a:cubicBezTo>
                    <a:cubicBezTo>
                      <a:pt x="48" y="35"/>
                      <a:pt x="48" y="35"/>
                      <a:pt x="48" y="34"/>
                    </a:cubicBezTo>
                    <a:cubicBezTo>
                      <a:pt x="48" y="34"/>
                      <a:pt x="48" y="35"/>
                      <a:pt x="48" y="35"/>
                    </a:cubicBezTo>
                    <a:cubicBezTo>
                      <a:pt x="48" y="34"/>
                      <a:pt x="48" y="34"/>
                      <a:pt x="49" y="34"/>
                    </a:cubicBezTo>
                    <a:cubicBezTo>
                      <a:pt x="49" y="34"/>
                      <a:pt x="49" y="34"/>
                      <a:pt x="49" y="34"/>
                    </a:cubicBezTo>
                    <a:cubicBezTo>
                      <a:pt x="49" y="34"/>
                      <a:pt x="49" y="35"/>
                      <a:pt x="49" y="35"/>
                    </a:cubicBezTo>
                    <a:cubicBezTo>
                      <a:pt x="49" y="35"/>
                      <a:pt x="49" y="35"/>
                      <a:pt x="49" y="35"/>
                    </a:cubicBezTo>
                    <a:cubicBezTo>
                      <a:pt x="49" y="35"/>
                      <a:pt x="49" y="35"/>
                      <a:pt x="49" y="35"/>
                    </a:cubicBezTo>
                    <a:cubicBezTo>
                      <a:pt x="49" y="35"/>
                      <a:pt x="49" y="35"/>
                      <a:pt x="49" y="35"/>
                    </a:cubicBezTo>
                    <a:cubicBezTo>
                      <a:pt x="50" y="36"/>
                      <a:pt x="50" y="36"/>
                      <a:pt x="50" y="36"/>
                    </a:cubicBezTo>
                    <a:cubicBezTo>
                      <a:pt x="50" y="36"/>
                      <a:pt x="50" y="35"/>
                      <a:pt x="49" y="34"/>
                    </a:cubicBezTo>
                    <a:cubicBezTo>
                      <a:pt x="50" y="35"/>
                      <a:pt x="50" y="33"/>
                      <a:pt x="50" y="32"/>
                    </a:cubicBezTo>
                    <a:cubicBezTo>
                      <a:pt x="50" y="33"/>
                      <a:pt x="51" y="34"/>
                      <a:pt x="50" y="33"/>
                    </a:cubicBezTo>
                    <a:cubicBezTo>
                      <a:pt x="50" y="33"/>
                      <a:pt x="50" y="31"/>
                      <a:pt x="50" y="32"/>
                    </a:cubicBezTo>
                    <a:cubicBezTo>
                      <a:pt x="50" y="32"/>
                      <a:pt x="51" y="33"/>
                      <a:pt x="51" y="33"/>
                    </a:cubicBezTo>
                    <a:cubicBezTo>
                      <a:pt x="52" y="33"/>
                      <a:pt x="51" y="32"/>
                      <a:pt x="51" y="32"/>
                    </a:cubicBezTo>
                    <a:cubicBezTo>
                      <a:pt x="52" y="34"/>
                      <a:pt x="51" y="30"/>
                      <a:pt x="52" y="31"/>
                    </a:cubicBezTo>
                    <a:cubicBezTo>
                      <a:pt x="52" y="31"/>
                      <a:pt x="53" y="32"/>
                      <a:pt x="53" y="33"/>
                    </a:cubicBezTo>
                    <a:cubicBezTo>
                      <a:pt x="53" y="32"/>
                      <a:pt x="53" y="31"/>
                      <a:pt x="52" y="29"/>
                    </a:cubicBezTo>
                    <a:cubicBezTo>
                      <a:pt x="53" y="31"/>
                      <a:pt x="53" y="31"/>
                      <a:pt x="53" y="31"/>
                    </a:cubicBezTo>
                    <a:cubicBezTo>
                      <a:pt x="53" y="31"/>
                      <a:pt x="53" y="30"/>
                      <a:pt x="53" y="29"/>
                    </a:cubicBezTo>
                    <a:cubicBezTo>
                      <a:pt x="52" y="28"/>
                      <a:pt x="51" y="27"/>
                      <a:pt x="52" y="27"/>
                    </a:cubicBezTo>
                    <a:cubicBezTo>
                      <a:pt x="52" y="27"/>
                      <a:pt x="52" y="27"/>
                      <a:pt x="52" y="27"/>
                    </a:cubicBezTo>
                    <a:cubicBezTo>
                      <a:pt x="52" y="26"/>
                      <a:pt x="52" y="26"/>
                      <a:pt x="52" y="26"/>
                    </a:cubicBezTo>
                    <a:cubicBezTo>
                      <a:pt x="52" y="27"/>
                      <a:pt x="52" y="27"/>
                      <a:pt x="53" y="28"/>
                    </a:cubicBezTo>
                    <a:cubicBezTo>
                      <a:pt x="54" y="30"/>
                      <a:pt x="54" y="29"/>
                      <a:pt x="54" y="29"/>
                    </a:cubicBezTo>
                    <a:cubicBezTo>
                      <a:pt x="53" y="27"/>
                      <a:pt x="53" y="27"/>
                      <a:pt x="53" y="27"/>
                    </a:cubicBezTo>
                    <a:cubicBezTo>
                      <a:pt x="53" y="27"/>
                      <a:pt x="54" y="29"/>
                      <a:pt x="54" y="28"/>
                    </a:cubicBezTo>
                    <a:cubicBezTo>
                      <a:pt x="52" y="24"/>
                      <a:pt x="52" y="24"/>
                      <a:pt x="52" y="24"/>
                    </a:cubicBezTo>
                    <a:cubicBezTo>
                      <a:pt x="52" y="24"/>
                      <a:pt x="54" y="26"/>
                      <a:pt x="54" y="27"/>
                    </a:cubicBezTo>
                    <a:cubicBezTo>
                      <a:pt x="54" y="26"/>
                      <a:pt x="53" y="24"/>
                      <a:pt x="52" y="22"/>
                    </a:cubicBezTo>
                    <a:cubicBezTo>
                      <a:pt x="52" y="22"/>
                      <a:pt x="52" y="21"/>
                      <a:pt x="52" y="21"/>
                    </a:cubicBezTo>
                    <a:cubicBezTo>
                      <a:pt x="53" y="22"/>
                      <a:pt x="52" y="21"/>
                      <a:pt x="53" y="22"/>
                    </a:cubicBezTo>
                    <a:cubicBezTo>
                      <a:pt x="54" y="23"/>
                      <a:pt x="54" y="23"/>
                      <a:pt x="54" y="23"/>
                    </a:cubicBezTo>
                    <a:cubicBezTo>
                      <a:pt x="54" y="23"/>
                      <a:pt x="55" y="25"/>
                      <a:pt x="55" y="26"/>
                    </a:cubicBezTo>
                    <a:cubicBezTo>
                      <a:pt x="55" y="25"/>
                      <a:pt x="56" y="26"/>
                      <a:pt x="57" y="26"/>
                    </a:cubicBezTo>
                    <a:cubicBezTo>
                      <a:pt x="55" y="23"/>
                      <a:pt x="56" y="24"/>
                      <a:pt x="55" y="22"/>
                    </a:cubicBezTo>
                    <a:cubicBezTo>
                      <a:pt x="55" y="22"/>
                      <a:pt x="56" y="24"/>
                      <a:pt x="57" y="24"/>
                    </a:cubicBezTo>
                    <a:cubicBezTo>
                      <a:pt x="56" y="23"/>
                      <a:pt x="57" y="23"/>
                      <a:pt x="57" y="23"/>
                    </a:cubicBezTo>
                    <a:cubicBezTo>
                      <a:pt x="58" y="23"/>
                      <a:pt x="58" y="23"/>
                      <a:pt x="58" y="23"/>
                    </a:cubicBezTo>
                    <a:cubicBezTo>
                      <a:pt x="57" y="23"/>
                      <a:pt x="58" y="23"/>
                      <a:pt x="57" y="21"/>
                    </a:cubicBezTo>
                    <a:cubicBezTo>
                      <a:pt x="58" y="22"/>
                      <a:pt x="58" y="22"/>
                      <a:pt x="58" y="22"/>
                    </a:cubicBezTo>
                    <a:cubicBezTo>
                      <a:pt x="59" y="22"/>
                      <a:pt x="56" y="19"/>
                      <a:pt x="57" y="20"/>
                    </a:cubicBezTo>
                    <a:cubicBezTo>
                      <a:pt x="58" y="21"/>
                      <a:pt x="58" y="21"/>
                      <a:pt x="58" y="21"/>
                    </a:cubicBezTo>
                    <a:cubicBezTo>
                      <a:pt x="57" y="20"/>
                      <a:pt x="59" y="22"/>
                      <a:pt x="58" y="20"/>
                    </a:cubicBezTo>
                    <a:cubicBezTo>
                      <a:pt x="59" y="21"/>
                      <a:pt x="59" y="21"/>
                      <a:pt x="59" y="21"/>
                    </a:cubicBezTo>
                    <a:cubicBezTo>
                      <a:pt x="59" y="21"/>
                      <a:pt x="59" y="21"/>
                      <a:pt x="58" y="19"/>
                    </a:cubicBezTo>
                    <a:cubicBezTo>
                      <a:pt x="60" y="21"/>
                      <a:pt x="60" y="21"/>
                      <a:pt x="60" y="21"/>
                    </a:cubicBezTo>
                    <a:cubicBezTo>
                      <a:pt x="60" y="22"/>
                      <a:pt x="58" y="19"/>
                      <a:pt x="59" y="19"/>
                    </a:cubicBezTo>
                    <a:cubicBezTo>
                      <a:pt x="59" y="19"/>
                      <a:pt x="60" y="20"/>
                      <a:pt x="60" y="20"/>
                    </a:cubicBezTo>
                    <a:cubicBezTo>
                      <a:pt x="59" y="19"/>
                      <a:pt x="60" y="19"/>
                      <a:pt x="60" y="19"/>
                    </a:cubicBezTo>
                    <a:cubicBezTo>
                      <a:pt x="61" y="20"/>
                      <a:pt x="61" y="20"/>
                      <a:pt x="61" y="20"/>
                    </a:cubicBezTo>
                    <a:cubicBezTo>
                      <a:pt x="62" y="19"/>
                      <a:pt x="64" y="18"/>
                      <a:pt x="63" y="16"/>
                    </a:cubicBezTo>
                    <a:cubicBezTo>
                      <a:pt x="65" y="17"/>
                      <a:pt x="64" y="17"/>
                      <a:pt x="65" y="18"/>
                    </a:cubicBezTo>
                    <a:cubicBezTo>
                      <a:pt x="64" y="17"/>
                      <a:pt x="65" y="18"/>
                      <a:pt x="65" y="17"/>
                    </a:cubicBezTo>
                    <a:cubicBezTo>
                      <a:pt x="65" y="17"/>
                      <a:pt x="65" y="17"/>
                      <a:pt x="65" y="17"/>
                    </a:cubicBezTo>
                    <a:cubicBezTo>
                      <a:pt x="65" y="17"/>
                      <a:pt x="66" y="18"/>
                      <a:pt x="66" y="17"/>
                    </a:cubicBezTo>
                    <a:cubicBezTo>
                      <a:pt x="65" y="17"/>
                      <a:pt x="65" y="17"/>
                      <a:pt x="65" y="17"/>
                    </a:cubicBezTo>
                    <a:cubicBezTo>
                      <a:pt x="64" y="15"/>
                      <a:pt x="68" y="18"/>
                      <a:pt x="66" y="16"/>
                    </a:cubicBezTo>
                    <a:cubicBezTo>
                      <a:pt x="67" y="17"/>
                      <a:pt x="67" y="17"/>
                      <a:pt x="67" y="17"/>
                    </a:cubicBezTo>
                    <a:cubicBezTo>
                      <a:pt x="65" y="15"/>
                      <a:pt x="68" y="17"/>
                      <a:pt x="66" y="16"/>
                    </a:cubicBezTo>
                    <a:cubicBezTo>
                      <a:pt x="67" y="16"/>
                      <a:pt x="67" y="16"/>
                      <a:pt x="67" y="16"/>
                    </a:cubicBezTo>
                    <a:cubicBezTo>
                      <a:pt x="68" y="17"/>
                      <a:pt x="65" y="14"/>
                      <a:pt x="67" y="15"/>
                    </a:cubicBezTo>
                    <a:cubicBezTo>
                      <a:pt x="67" y="15"/>
                      <a:pt x="66" y="14"/>
                      <a:pt x="65" y="13"/>
                    </a:cubicBezTo>
                    <a:cubicBezTo>
                      <a:pt x="67" y="14"/>
                      <a:pt x="67" y="14"/>
                      <a:pt x="67" y="14"/>
                    </a:cubicBezTo>
                    <a:cubicBezTo>
                      <a:pt x="67" y="13"/>
                      <a:pt x="68" y="12"/>
                      <a:pt x="66" y="10"/>
                    </a:cubicBezTo>
                    <a:cubicBezTo>
                      <a:pt x="67" y="10"/>
                      <a:pt x="67" y="10"/>
                      <a:pt x="67" y="10"/>
                    </a:cubicBezTo>
                    <a:cubicBezTo>
                      <a:pt x="65" y="9"/>
                      <a:pt x="70" y="11"/>
                      <a:pt x="66" y="8"/>
                    </a:cubicBezTo>
                    <a:cubicBezTo>
                      <a:pt x="65" y="7"/>
                      <a:pt x="65" y="7"/>
                      <a:pt x="65" y="7"/>
                    </a:cubicBezTo>
                    <a:cubicBezTo>
                      <a:pt x="67" y="8"/>
                      <a:pt x="67" y="8"/>
                      <a:pt x="67" y="8"/>
                    </a:cubicBezTo>
                    <a:cubicBezTo>
                      <a:pt x="66" y="8"/>
                      <a:pt x="67" y="8"/>
                      <a:pt x="66" y="7"/>
                    </a:cubicBezTo>
                    <a:cubicBezTo>
                      <a:pt x="67" y="8"/>
                      <a:pt x="67" y="8"/>
                      <a:pt x="67" y="8"/>
                    </a:cubicBezTo>
                    <a:cubicBezTo>
                      <a:pt x="67" y="8"/>
                      <a:pt x="65" y="6"/>
                      <a:pt x="65" y="7"/>
                    </a:cubicBezTo>
                    <a:cubicBezTo>
                      <a:pt x="66" y="7"/>
                      <a:pt x="66" y="7"/>
                      <a:pt x="66" y="7"/>
                    </a:cubicBezTo>
                    <a:cubicBezTo>
                      <a:pt x="69" y="7"/>
                      <a:pt x="72" y="3"/>
                      <a:pt x="68" y="4"/>
                    </a:cubicBezTo>
                    <a:close/>
                    <a:moveTo>
                      <a:pt x="61" y="9"/>
                    </a:moveTo>
                    <a:cubicBezTo>
                      <a:pt x="60" y="9"/>
                      <a:pt x="61" y="7"/>
                      <a:pt x="62" y="6"/>
                    </a:cubicBezTo>
                    <a:cubicBezTo>
                      <a:pt x="62" y="8"/>
                      <a:pt x="61" y="9"/>
                      <a:pt x="61"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2" name="chenying0907 255"/>
              <p:cNvSpPr/>
              <p:nvPr/>
            </p:nvSpPr>
            <p:spPr bwMode="auto">
              <a:xfrm>
                <a:off x="4011" y="3063"/>
                <a:ext cx="5" cy="5"/>
              </a:xfrm>
              <a:custGeom>
                <a:avLst/>
                <a:gdLst>
                  <a:gd name="T0" fmla="*/ 5 w 5"/>
                  <a:gd name="T1" fmla="*/ 5 h 5"/>
                  <a:gd name="T2" fmla="*/ 0 w 5"/>
                  <a:gd name="T3" fmla="*/ 0 h 5"/>
                  <a:gd name="T4" fmla="*/ 2 w 5"/>
                  <a:gd name="T5" fmla="*/ 5 h 5"/>
                  <a:gd name="T6" fmla="*/ 5 w 5"/>
                  <a:gd name="T7" fmla="*/ 5 h 5"/>
                </a:gdLst>
                <a:ahLst/>
                <a:cxnLst>
                  <a:cxn ang="0">
                    <a:pos x="T0" y="T1"/>
                  </a:cxn>
                  <a:cxn ang="0">
                    <a:pos x="T2" y="T3"/>
                  </a:cxn>
                  <a:cxn ang="0">
                    <a:pos x="T4" y="T5"/>
                  </a:cxn>
                  <a:cxn ang="0">
                    <a:pos x="T6" y="T7"/>
                  </a:cxn>
                </a:cxnLst>
                <a:rect l="0" t="0" r="r" b="b"/>
                <a:pathLst>
                  <a:path w="5" h="5">
                    <a:moveTo>
                      <a:pt x="5" y="5"/>
                    </a:moveTo>
                    <a:lnTo>
                      <a:pt x="0" y="0"/>
                    </a:lnTo>
                    <a:lnTo>
                      <a:pt x="2" y="5"/>
                    </a:lnTo>
                    <a:lnTo>
                      <a:pt x="5"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3" name="chenying0907 256"/>
              <p:cNvSpPr/>
              <p:nvPr/>
            </p:nvSpPr>
            <p:spPr bwMode="auto">
              <a:xfrm>
                <a:off x="3912" y="3100"/>
                <a:ext cx="2" cy="2"/>
              </a:xfrm>
              <a:custGeom>
                <a:avLst/>
                <a:gdLst>
                  <a:gd name="T0" fmla="*/ 0 w 1"/>
                  <a:gd name="T1" fmla="*/ 0 h 1"/>
                  <a:gd name="T2" fmla="*/ 0 w 1"/>
                  <a:gd name="T3" fmla="*/ 1 h 1"/>
                  <a:gd name="T4" fmla="*/ 1 w 1"/>
                  <a:gd name="T5" fmla="*/ 0 h 1"/>
                  <a:gd name="T6" fmla="*/ 0 w 1"/>
                  <a:gd name="T7" fmla="*/ 0 h 1"/>
                </a:gdLst>
                <a:ahLst/>
                <a:cxnLst>
                  <a:cxn ang="0">
                    <a:pos x="T0" y="T1"/>
                  </a:cxn>
                  <a:cxn ang="0">
                    <a:pos x="T2" y="T3"/>
                  </a:cxn>
                  <a:cxn ang="0">
                    <a:pos x="T4" y="T5"/>
                  </a:cxn>
                  <a:cxn ang="0">
                    <a:pos x="T6" y="T7"/>
                  </a:cxn>
                </a:cxnLst>
                <a:rect l="0" t="0" r="r" b="b"/>
                <a:pathLst>
                  <a:path w="1" h="1">
                    <a:moveTo>
                      <a:pt x="0" y="0"/>
                    </a:moveTo>
                    <a:cubicBezTo>
                      <a:pt x="0" y="1"/>
                      <a:pt x="0" y="1"/>
                      <a:pt x="0" y="1"/>
                    </a:cubicBezTo>
                    <a:cubicBezTo>
                      <a:pt x="0" y="1"/>
                      <a:pt x="1" y="1"/>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4" name="chenying0907 257"/>
              <p:cNvSpPr/>
              <p:nvPr/>
            </p:nvSpPr>
            <p:spPr bwMode="auto">
              <a:xfrm>
                <a:off x="3996" y="3089"/>
                <a:ext cx="3" cy="0"/>
              </a:xfrm>
              <a:custGeom>
                <a:avLst/>
                <a:gdLst>
                  <a:gd name="T0" fmla="*/ 0 w 1"/>
                  <a:gd name="T1" fmla="*/ 1 w 1"/>
                  <a:gd name="T2" fmla="*/ 0 w 1"/>
                  <a:gd name="T3" fmla="*/ 0 w 1"/>
                </a:gdLst>
                <a:ahLst/>
                <a:cxnLst>
                  <a:cxn ang="0">
                    <a:pos x="T0" y="0"/>
                  </a:cxn>
                  <a:cxn ang="0">
                    <a:pos x="T1" y="0"/>
                  </a:cxn>
                  <a:cxn ang="0">
                    <a:pos x="T2" y="0"/>
                  </a:cxn>
                  <a:cxn ang="0">
                    <a:pos x="T3" y="0"/>
                  </a:cxn>
                </a:cxnLst>
                <a:rect l="0" t="0" r="r" b="b"/>
                <a:pathLst>
                  <a:path w="1">
                    <a:moveTo>
                      <a:pt x="0" y="0"/>
                    </a:moveTo>
                    <a:cubicBezTo>
                      <a:pt x="1" y="0"/>
                      <a:pt x="1" y="0"/>
                      <a:pt x="1" y="0"/>
                    </a:cubicBezTo>
                    <a:cubicBezTo>
                      <a:pt x="1"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5" name="Oval 258"/>
              <p:cNvSpPr>
                <a:spLocks noChangeArrowheads="1"/>
              </p:cNvSpPr>
              <p:nvPr/>
            </p:nvSpPr>
            <p:spPr bwMode="auto">
              <a:xfrm>
                <a:off x="3595" y="1825"/>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6" name="chenying0907 259"/>
              <p:cNvSpPr/>
              <p:nvPr/>
            </p:nvSpPr>
            <p:spPr bwMode="auto">
              <a:xfrm>
                <a:off x="3598" y="1825"/>
                <a:ext cx="2" cy="0"/>
              </a:xfrm>
              <a:custGeom>
                <a:avLst/>
                <a:gdLst>
                  <a:gd name="T0" fmla="*/ 1 w 1"/>
                  <a:gd name="T1" fmla="*/ 1 w 1"/>
                  <a:gd name="T2" fmla="*/ 0 w 1"/>
                  <a:gd name="T3" fmla="*/ 0 w 1"/>
                  <a:gd name="T4" fmla="*/ 1 w 1"/>
                </a:gdLst>
                <a:ahLst/>
                <a:cxnLst>
                  <a:cxn ang="0">
                    <a:pos x="T0" y="0"/>
                  </a:cxn>
                  <a:cxn ang="0">
                    <a:pos x="T1" y="0"/>
                  </a:cxn>
                  <a:cxn ang="0">
                    <a:pos x="T2" y="0"/>
                  </a:cxn>
                  <a:cxn ang="0">
                    <a:pos x="T3" y="0"/>
                  </a:cxn>
                  <a:cxn ang="0">
                    <a:pos x="T4" y="0"/>
                  </a:cxn>
                </a:cxnLst>
                <a:rect l="0" t="0" r="r" b="b"/>
                <a:pathLst>
                  <a:path w="1">
                    <a:moveTo>
                      <a:pt x="1" y="0"/>
                    </a:moveTo>
                    <a:cubicBezTo>
                      <a:pt x="1" y="0"/>
                      <a:pt x="1" y="0"/>
                      <a:pt x="1" y="0"/>
                    </a:cubicBezTo>
                    <a:cubicBezTo>
                      <a:pt x="1" y="0"/>
                      <a:pt x="0" y="0"/>
                      <a:pt x="0" y="0"/>
                    </a:cubicBezTo>
                    <a:cubicBezTo>
                      <a:pt x="0"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7" name="chenying0907 260"/>
              <p:cNvSpPr/>
              <p:nvPr/>
            </p:nvSpPr>
            <p:spPr bwMode="auto">
              <a:xfrm>
                <a:off x="3918" y="2851"/>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8" name="chenying0907 261"/>
              <p:cNvSpPr/>
              <p:nvPr/>
            </p:nvSpPr>
            <p:spPr bwMode="auto">
              <a:xfrm>
                <a:off x="3924" y="3038"/>
                <a:ext cx="2" cy="2"/>
              </a:xfrm>
              <a:custGeom>
                <a:avLst/>
                <a:gdLst>
                  <a:gd name="T0" fmla="*/ 0 w 2"/>
                  <a:gd name="T1" fmla="*/ 0 h 2"/>
                  <a:gd name="T2" fmla="*/ 2 w 2"/>
                  <a:gd name="T3" fmla="*/ 2 h 2"/>
                  <a:gd name="T4" fmla="*/ 2 w 2"/>
                  <a:gd name="T5" fmla="*/ 0 h 2"/>
                  <a:gd name="T6" fmla="*/ 0 w 2"/>
                  <a:gd name="T7" fmla="*/ 0 h 2"/>
                </a:gdLst>
                <a:ahLst/>
                <a:cxnLst>
                  <a:cxn ang="0">
                    <a:pos x="T0" y="T1"/>
                  </a:cxn>
                  <a:cxn ang="0">
                    <a:pos x="T2" y="T3"/>
                  </a:cxn>
                  <a:cxn ang="0">
                    <a:pos x="T4" y="T5"/>
                  </a:cxn>
                  <a:cxn ang="0">
                    <a:pos x="T6" y="T7"/>
                  </a:cxn>
                </a:cxnLst>
                <a:rect l="0" t="0" r="r" b="b"/>
                <a:pathLst>
                  <a:path w="2" h="2">
                    <a:moveTo>
                      <a:pt x="0" y="0"/>
                    </a:moveTo>
                    <a:lnTo>
                      <a:pt x="2" y="2"/>
                    </a:lnTo>
                    <a:lnTo>
                      <a:pt x="2"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9" name="chenying0907 262"/>
              <p:cNvSpPr/>
              <p:nvPr/>
            </p:nvSpPr>
            <p:spPr bwMode="auto">
              <a:xfrm>
                <a:off x="3986" y="3027"/>
                <a:ext cx="2" cy="3"/>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0" y="1"/>
                      <a:pt x="0" y="0"/>
                      <a:pt x="0" y="0"/>
                    </a:cubicBezTo>
                    <a:cubicBezTo>
                      <a:pt x="0" y="0"/>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0" name="chenying0907 263"/>
              <p:cNvSpPr/>
              <p:nvPr/>
            </p:nvSpPr>
            <p:spPr bwMode="auto">
              <a:xfrm>
                <a:off x="3899" y="3091"/>
                <a:ext cx="2" cy="2"/>
              </a:xfrm>
              <a:custGeom>
                <a:avLst/>
                <a:gdLst>
                  <a:gd name="T0" fmla="*/ 1 w 1"/>
                  <a:gd name="T1" fmla="*/ 0 h 1"/>
                  <a:gd name="T2" fmla="*/ 1 w 1"/>
                  <a:gd name="T3" fmla="*/ 1 h 1"/>
                  <a:gd name="T4" fmla="*/ 1 w 1"/>
                  <a:gd name="T5" fmla="*/ 0 h 1"/>
                </a:gdLst>
                <a:ahLst/>
                <a:cxnLst>
                  <a:cxn ang="0">
                    <a:pos x="T0" y="T1"/>
                  </a:cxn>
                  <a:cxn ang="0">
                    <a:pos x="T2" y="T3"/>
                  </a:cxn>
                  <a:cxn ang="0">
                    <a:pos x="T4" y="T5"/>
                  </a:cxn>
                </a:cxnLst>
                <a:rect l="0" t="0" r="r" b="b"/>
                <a:pathLst>
                  <a:path w="1" h="1">
                    <a:moveTo>
                      <a:pt x="1" y="0"/>
                    </a:moveTo>
                    <a:cubicBezTo>
                      <a:pt x="0" y="1"/>
                      <a:pt x="1" y="0"/>
                      <a:pt x="1" y="1"/>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1" name="Rectangle 264"/>
              <p:cNvSpPr>
                <a:spLocks noChangeArrowheads="1"/>
              </p:cNvSpPr>
              <p:nvPr/>
            </p:nvSpPr>
            <p:spPr bwMode="auto">
              <a:xfrm>
                <a:off x="4013" y="3004"/>
                <a:ext cx="1" cy="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62" name="chenying0907 265"/>
              <p:cNvSpPr/>
              <p:nvPr/>
            </p:nvSpPr>
            <p:spPr bwMode="auto">
              <a:xfrm>
                <a:off x="3903" y="3055"/>
                <a:ext cx="6" cy="2"/>
              </a:xfrm>
              <a:custGeom>
                <a:avLst/>
                <a:gdLst>
                  <a:gd name="T0" fmla="*/ 3 w 3"/>
                  <a:gd name="T1" fmla="*/ 0 h 1"/>
                  <a:gd name="T2" fmla="*/ 0 w 3"/>
                  <a:gd name="T3" fmla="*/ 1 h 1"/>
                  <a:gd name="T4" fmla="*/ 3 w 3"/>
                  <a:gd name="T5" fmla="*/ 0 h 1"/>
                </a:gdLst>
                <a:ahLst/>
                <a:cxnLst>
                  <a:cxn ang="0">
                    <a:pos x="T0" y="T1"/>
                  </a:cxn>
                  <a:cxn ang="0">
                    <a:pos x="T2" y="T3"/>
                  </a:cxn>
                  <a:cxn ang="0">
                    <a:pos x="T4" y="T5"/>
                  </a:cxn>
                </a:cxnLst>
                <a:rect l="0" t="0" r="r" b="b"/>
                <a:pathLst>
                  <a:path w="3" h="1">
                    <a:moveTo>
                      <a:pt x="3" y="0"/>
                    </a:moveTo>
                    <a:cubicBezTo>
                      <a:pt x="0" y="1"/>
                      <a:pt x="0" y="1"/>
                      <a:pt x="0" y="1"/>
                    </a:cubicBezTo>
                    <a:cubicBezTo>
                      <a:pt x="2" y="1"/>
                      <a:pt x="2"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3" name="chenying0907 266"/>
              <p:cNvSpPr/>
              <p:nvPr/>
            </p:nvSpPr>
            <p:spPr bwMode="auto">
              <a:xfrm>
                <a:off x="3905" y="3055"/>
                <a:ext cx="4" cy="0"/>
              </a:xfrm>
              <a:custGeom>
                <a:avLst/>
                <a:gdLst>
                  <a:gd name="T0" fmla="*/ 1 w 2"/>
                  <a:gd name="T1" fmla="*/ 2 w 2"/>
                  <a:gd name="T2" fmla="*/ 1 w 2"/>
                </a:gdLst>
                <a:ahLst/>
                <a:cxnLst>
                  <a:cxn ang="0">
                    <a:pos x="T0" y="0"/>
                  </a:cxn>
                  <a:cxn ang="0">
                    <a:pos x="T1" y="0"/>
                  </a:cxn>
                  <a:cxn ang="0">
                    <a:pos x="T2" y="0"/>
                  </a:cxn>
                </a:cxnLst>
                <a:rect l="0" t="0" r="r" b="b"/>
                <a:pathLst>
                  <a:path w="2">
                    <a:moveTo>
                      <a:pt x="1" y="0"/>
                    </a:moveTo>
                    <a:cubicBezTo>
                      <a:pt x="0" y="0"/>
                      <a:pt x="1" y="0"/>
                      <a:pt x="2" y="0"/>
                    </a:cubicBezTo>
                    <a:cubicBezTo>
                      <a:pt x="2" y="0"/>
                      <a:pt x="2"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4" name="chenying0907 267"/>
              <p:cNvSpPr/>
              <p:nvPr/>
            </p:nvSpPr>
            <p:spPr bwMode="auto">
              <a:xfrm>
                <a:off x="3897" y="3085"/>
                <a:ext cx="4" cy="2"/>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0" y="1"/>
                      <a:pt x="0" y="1"/>
                      <a:pt x="0" y="1"/>
                    </a:cubicBezTo>
                    <a:cubicBezTo>
                      <a:pt x="0" y="1"/>
                      <a:pt x="1" y="1"/>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5" name="chenying0907 268"/>
              <p:cNvSpPr/>
              <p:nvPr/>
            </p:nvSpPr>
            <p:spPr bwMode="auto">
              <a:xfrm>
                <a:off x="3897" y="3095"/>
                <a:ext cx="2" cy="2"/>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0" y="1"/>
                      <a:pt x="0" y="0"/>
                      <a:pt x="1"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6" name="chenying0907 269"/>
              <p:cNvSpPr/>
              <p:nvPr/>
            </p:nvSpPr>
            <p:spPr bwMode="auto">
              <a:xfrm>
                <a:off x="3984" y="3095"/>
                <a:ext cx="0" cy="2"/>
              </a:xfrm>
              <a:custGeom>
                <a:avLst/>
                <a:gdLst>
                  <a:gd name="T0" fmla="*/ 2 h 2"/>
                  <a:gd name="T1" fmla="*/ 2 h 2"/>
                  <a:gd name="T2" fmla="*/ 0 h 2"/>
                  <a:gd name="T3" fmla="*/ 2 h 2"/>
                </a:gdLst>
                <a:ahLst/>
                <a:cxnLst>
                  <a:cxn ang="0">
                    <a:pos x="0" y="T0"/>
                  </a:cxn>
                  <a:cxn ang="0">
                    <a:pos x="0" y="T1"/>
                  </a:cxn>
                  <a:cxn ang="0">
                    <a:pos x="0" y="T2"/>
                  </a:cxn>
                  <a:cxn ang="0">
                    <a:pos x="0" y="T3"/>
                  </a:cxn>
                </a:cxnLst>
                <a:rect l="0" t="0" r="r" b="b"/>
                <a:pathLst>
                  <a:path h="2">
                    <a:moveTo>
                      <a:pt x="0" y="2"/>
                    </a:moveTo>
                    <a:lnTo>
                      <a:pt x="0" y="2"/>
                    </a:lnTo>
                    <a:lnTo>
                      <a:pt x="0" y="0"/>
                    </a:ln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7" name="chenying0907 270"/>
              <p:cNvSpPr/>
              <p:nvPr/>
            </p:nvSpPr>
            <p:spPr bwMode="auto">
              <a:xfrm>
                <a:off x="3600" y="182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8" name="chenying0907 271"/>
              <p:cNvSpPr/>
              <p:nvPr/>
            </p:nvSpPr>
            <p:spPr bwMode="auto">
              <a:xfrm>
                <a:off x="3905" y="3100"/>
                <a:ext cx="4" cy="4"/>
              </a:xfrm>
              <a:custGeom>
                <a:avLst/>
                <a:gdLst>
                  <a:gd name="T0" fmla="*/ 1 w 2"/>
                  <a:gd name="T1" fmla="*/ 0 h 2"/>
                  <a:gd name="T2" fmla="*/ 1 w 2"/>
                  <a:gd name="T3" fmla="*/ 1 h 2"/>
                  <a:gd name="T4" fmla="*/ 1 w 2"/>
                  <a:gd name="T5" fmla="*/ 0 h 2"/>
                </a:gdLst>
                <a:ahLst/>
                <a:cxnLst>
                  <a:cxn ang="0">
                    <a:pos x="T0" y="T1"/>
                  </a:cxn>
                  <a:cxn ang="0">
                    <a:pos x="T2" y="T3"/>
                  </a:cxn>
                  <a:cxn ang="0">
                    <a:pos x="T4" y="T5"/>
                  </a:cxn>
                </a:cxnLst>
                <a:rect l="0" t="0" r="r" b="b"/>
                <a:pathLst>
                  <a:path w="2" h="2">
                    <a:moveTo>
                      <a:pt x="1" y="0"/>
                    </a:moveTo>
                    <a:cubicBezTo>
                      <a:pt x="0" y="2"/>
                      <a:pt x="1" y="0"/>
                      <a:pt x="1" y="1"/>
                    </a:cubicBezTo>
                    <a:cubicBezTo>
                      <a:pt x="2"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9" name="chenying0907 272"/>
              <p:cNvSpPr/>
              <p:nvPr/>
            </p:nvSpPr>
            <p:spPr bwMode="auto">
              <a:xfrm>
                <a:off x="4230" y="2480"/>
                <a:ext cx="4" cy="2"/>
              </a:xfrm>
              <a:custGeom>
                <a:avLst/>
                <a:gdLst>
                  <a:gd name="T0" fmla="*/ 1 w 2"/>
                  <a:gd name="T1" fmla="*/ 1 h 1"/>
                  <a:gd name="T2" fmla="*/ 2 w 2"/>
                  <a:gd name="T3" fmla="*/ 1 h 1"/>
                  <a:gd name="T4" fmla="*/ 1 w 2"/>
                  <a:gd name="T5" fmla="*/ 1 h 1"/>
                </a:gdLst>
                <a:ahLst/>
                <a:cxnLst>
                  <a:cxn ang="0">
                    <a:pos x="T0" y="T1"/>
                  </a:cxn>
                  <a:cxn ang="0">
                    <a:pos x="T2" y="T3"/>
                  </a:cxn>
                  <a:cxn ang="0">
                    <a:pos x="T4" y="T5"/>
                  </a:cxn>
                </a:cxnLst>
                <a:rect l="0" t="0" r="r" b="b"/>
                <a:pathLst>
                  <a:path w="2" h="1">
                    <a:moveTo>
                      <a:pt x="1" y="1"/>
                    </a:moveTo>
                    <a:cubicBezTo>
                      <a:pt x="0" y="1"/>
                      <a:pt x="1" y="1"/>
                      <a:pt x="2" y="1"/>
                    </a:cubicBezTo>
                    <a:cubicBezTo>
                      <a:pt x="2" y="0"/>
                      <a:pt x="2"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0" name="chenying0907 273"/>
              <p:cNvSpPr/>
              <p:nvPr/>
            </p:nvSpPr>
            <p:spPr bwMode="auto">
              <a:xfrm>
                <a:off x="3895" y="3080"/>
                <a:ext cx="4" cy="3"/>
              </a:xfrm>
              <a:custGeom>
                <a:avLst/>
                <a:gdLst>
                  <a:gd name="T0" fmla="*/ 0 w 2"/>
                  <a:gd name="T1" fmla="*/ 0 h 1"/>
                  <a:gd name="T2" fmla="*/ 1 w 2"/>
                  <a:gd name="T3" fmla="*/ 0 h 1"/>
                  <a:gd name="T4" fmla="*/ 1 w 2"/>
                  <a:gd name="T5" fmla="*/ 0 h 1"/>
                  <a:gd name="T6" fmla="*/ 0 w 2"/>
                  <a:gd name="T7" fmla="*/ 0 h 1"/>
                </a:gdLst>
                <a:ahLst/>
                <a:cxnLst>
                  <a:cxn ang="0">
                    <a:pos x="T0" y="T1"/>
                  </a:cxn>
                  <a:cxn ang="0">
                    <a:pos x="T2" y="T3"/>
                  </a:cxn>
                  <a:cxn ang="0">
                    <a:pos x="T4" y="T5"/>
                  </a:cxn>
                  <a:cxn ang="0">
                    <a:pos x="T6" y="T7"/>
                  </a:cxn>
                </a:cxnLst>
                <a:rect l="0" t="0" r="r" b="b"/>
                <a:pathLst>
                  <a:path w="2" h="1">
                    <a:moveTo>
                      <a:pt x="0" y="0"/>
                    </a:moveTo>
                    <a:cubicBezTo>
                      <a:pt x="0" y="1"/>
                      <a:pt x="1" y="0"/>
                      <a:pt x="1" y="0"/>
                    </a:cubicBezTo>
                    <a:cubicBezTo>
                      <a:pt x="1" y="0"/>
                      <a:pt x="2" y="0"/>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1" name="chenying0907 274"/>
              <p:cNvSpPr/>
              <p:nvPr/>
            </p:nvSpPr>
            <p:spPr bwMode="auto">
              <a:xfrm>
                <a:off x="4007" y="3076"/>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2" name="chenying0907 275"/>
              <p:cNvSpPr/>
              <p:nvPr/>
            </p:nvSpPr>
            <p:spPr bwMode="auto">
              <a:xfrm>
                <a:off x="3598" y="182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3" name="chenying0907 276"/>
              <p:cNvSpPr/>
              <p:nvPr/>
            </p:nvSpPr>
            <p:spPr bwMode="auto">
              <a:xfrm>
                <a:off x="4005" y="3074"/>
                <a:ext cx="2" cy="2"/>
              </a:xfrm>
              <a:custGeom>
                <a:avLst/>
                <a:gdLst>
                  <a:gd name="T0" fmla="*/ 1 w 1"/>
                  <a:gd name="T1" fmla="*/ 1 h 1"/>
                  <a:gd name="T2" fmla="*/ 0 w 1"/>
                  <a:gd name="T3" fmla="*/ 1 h 1"/>
                  <a:gd name="T4" fmla="*/ 1 w 1"/>
                  <a:gd name="T5" fmla="*/ 1 h 1"/>
                </a:gdLst>
                <a:ahLst/>
                <a:cxnLst>
                  <a:cxn ang="0">
                    <a:pos x="T0" y="T1"/>
                  </a:cxn>
                  <a:cxn ang="0">
                    <a:pos x="T2" y="T3"/>
                  </a:cxn>
                  <a:cxn ang="0">
                    <a:pos x="T4" y="T5"/>
                  </a:cxn>
                </a:cxnLst>
                <a:rect l="0" t="0" r="r" b="b"/>
                <a:pathLst>
                  <a:path w="1" h="1">
                    <a:moveTo>
                      <a:pt x="1" y="1"/>
                    </a:moveTo>
                    <a:cubicBezTo>
                      <a:pt x="1" y="1"/>
                      <a:pt x="1" y="1"/>
                      <a:pt x="0" y="1"/>
                    </a:cubicBezTo>
                    <a:cubicBezTo>
                      <a:pt x="0" y="0"/>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4" name="chenying0907 277"/>
              <p:cNvSpPr/>
              <p:nvPr/>
            </p:nvSpPr>
            <p:spPr bwMode="auto">
              <a:xfrm>
                <a:off x="4007" y="3085"/>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5" name="chenying0907 278"/>
              <p:cNvSpPr/>
              <p:nvPr/>
            </p:nvSpPr>
            <p:spPr bwMode="auto">
              <a:xfrm>
                <a:off x="3598" y="1823"/>
                <a:ext cx="2" cy="0"/>
              </a:xfrm>
              <a:custGeom>
                <a:avLst/>
                <a:gdLst>
                  <a:gd name="T0" fmla="*/ 1 w 1"/>
                  <a:gd name="T1" fmla="*/ 1 w 1"/>
                  <a:gd name="T2" fmla="*/ 1 w 1"/>
                </a:gdLst>
                <a:ahLst/>
                <a:cxnLst>
                  <a:cxn ang="0">
                    <a:pos x="T0" y="0"/>
                  </a:cxn>
                  <a:cxn ang="0">
                    <a:pos x="T1" y="0"/>
                  </a:cxn>
                  <a:cxn ang="0">
                    <a:pos x="T2" y="0"/>
                  </a:cxn>
                </a:cxnLst>
                <a:rect l="0" t="0" r="r" b="b"/>
                <a:pathLst>
                  <a:path w="1">
                    <a:moveTo>
                      <a:pt x="1" y="0"/>
                    </a:moveTo>
                    <a:cubicBezTo>
                      <a:pt x="1" y="0"/>
                      <a:pt x="1" y="0"/>
                      <a:pt x="1"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6" name="chenying0907 279"/>
              <p:cNvSpPr/>
              <p:nvPr/>
            </p:nvSpPr>
            <p:spPr bwMode="auto">
              <a:xfrm>
                <a:off x="3598" y="1823"/>
                <a:ext cx="2" cy="0"/>
              </a:xfrm>
              <a:custGeom>
                <a:avLst/>
                <a:gdLst>
                  <a:gd name="T0" fmla="*/ 1 w 1"/>
                  <a:gd name="T1" fmla="*/ 1 w 1"/>
                  <a:gd name="T2" fmla="*/ 0 w 1"/>
                  <a:gd name="T3" fmla="*/ 0 w 1"/>
                  <a:gd name="T4" fmla="*/ 0 w 1"/>
                  <a:gd name="T5" fmla="*/ 1 w 1"/>
                </a:gdLst>
                <a:ahLst/>
                <a:cxnLst>
                  <a:cxn ang="0">
                    <a:pos x="T0" y="0"/>
                  </a:cxn>
                  <a:cxn ang="0">
                    <a:pos x="T1" y="0"/>
                  </a:cxn>
                  <a:cxn ang="0">
                    <a:pos x="T2" y="0"/>
                  </a:cxn>
                  <a:cxn ang="0">
                    <a:pos x="T3" y="0"/>
                  </a:cxn>
                  <a:cxn ang="0">
                    <a:pos x="T4" y="0"/>
                  </a:cxn>
                  <a:cxn ang="0">
                    <a:pos x="T5" y="0"/>
                  </a:cxn>
                </a:cxnLst>
                <a:rect l="0" t="0" r="r" b="b"/>
                <a:pathLst>
                  <a:path w="1">
                    <a:moveTo>
                      <a:pt x="1" y="0"/>
                    </a:moveTo>
                    <a:cubicBezTo>
                      <a:pt x="1" y="0"/>
                      <a:pt x="1" y="0"/>
                      <a:pt x="1" y="0"/>
                    </a:cubicBezTo>
                    <a:cubicBezTo>
                      <a:pt x="1" y="0"/>
                      <a:pt x="0" y="0"/>
                      <a:pt x="0" y="0"/>
                    </a:cubicBezTo>
                    <a:cubicBezTo>
                      <a:pt x="0" y="0"/>
                      <a:pt x="0" y="0"/>
                      <a:pt x="0" y="0"/>
                    </a:cubicBezTo>
                    <a:cubicBezTo>
                      <a:pt x="0"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7" name="chenying0907 280"/>
              <p:cNvSpPr/>
              <p:nvPr/>
            </p:nvSpPr>
            <p:spPr bwMode="auto">
              <a:xfrm>
                <a:off x="4009" y="3083"/>
                <a:ext cx="0" cy="2"/>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1"/>
                      <a:pt x="0" y="1"/>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8" name="chenying0907 281"/>
              <p:cNvSpPr/>
              <p:nvPr/>
            </p:nvSpPr>
            <p:spPr bwMode="auto">
              <a:xfrm>
                <a:off x="3602" y="182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9" name="chenying0907 282"/>
              <p:cNvSpPr/>
              <p:nvPr/>
            </p:nvSpPr>
            <p:spPr bwMode="auto">
              <a:xfrm>
                <a:off x="3929" y="1870"/>
                <a:ext cx="4" cy="8"/>
              </a:xfrm>
              <a:custGeom>
                <a:avLst/>
                <a:gdLst>
                  <a:gd name="T0" fmla="*/ 2 w 2"/>
                  <a:gd name="T1" fmla="*/ 1 h 4"/>
                  <a:gd name="T2" fmla="*/ 1 w 2"/>
                  <a:gd name="T3" fmla="*/ 4 h 4"/>
                  <a:gd name="T4" fmla="*/ 2 w 2"/>
                  <a:gd name="T5" fmla="*/ 1 h 4"/>
                </a:gdLst>
                <a:ahLst/>
                <a:cxnLst>
                  <a:cxn ang="0">
                    <a:pos x="T0" y="T1"/>
                  </a:cxn>
                  <a:cxn ang="0">
                    <a:pos x="T2" y="T3"/>
                  </a:cxn>
                  <a:cxn ang="0">
                    <a:pos x="T4" y="T5"/>
                  </a:cxn>
                </a:cxnLst>
                <a:rect l="0" t="0" r="r" b="b"/>
                <a:pathLst>
                  <a:path w="2" h="4">
                    <a:moveTo>
                      <a:pt x="2" y="1"/>
                    </a:moveTo>
                    <a:cubicBezTo>
                      <a:pt x="2" y="1"/>
                      <a:pt x="0" y="1"/>
                      <a:pt x="1" y="4"/>
                    </a:cubicBezTo>
                    <a:cubicBezTo>
                      <a:pt x="1" y="0"/>
                      <a:pt x="2" y="4"/>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0" name="chenying0907 283"/>
              <p:cNvSpPr/>
              <p:nvPr/>
            </p:nvSpPr>
            <p:spPr bwMode="auto">
              <a:xfrm>
                <a:off x="3687" y="1579"/>
                <a:ext cx="4" cy="4"/>
              </a:xfrm>
              <a:custGeom>
                <a:avLst/>
                <a:gdLst>
                  <a:gd name="T0" fmla="*/ 0 w 4"/>
                  <a:gd name="T1" fmla="*/ 4 h 4"/>
                  <a:gd name="T2" fmla="*/ 4 w 4"/>
                  <a:gd name="T3" fmla="*/ 0 h 4"/>
                  <a:gd name="T4" fmla="*/ 0 w 4"/>
                  <a:gd name="T5" fmla="*/ 2 h 4"/>
                  <a:gd name="T6" fmla="*/ 0 w 4"/>
                  <a:gd name="T7" fmla="*/ 4 h 4"/>
                </a:gdLst>
                <a:ahLst/>
                <a:cxnLst>
                  <a:cxn ang="0">
                    <a:pos x="T0" y="T1"/>
                  </a:cxn>
                  <a:cxn ang="0">
                    <a:pos x="T2" y="T3"/>
                  </a:cxn>
                  <a:cxn ang="0">
                    <a:pos x="T4" y="T5"/>
                  </a:cxn>
                  <a:cxn ang="0">
                    <a:pos x="T6" y="T7"/>
                  </a:cxn>
                </a:cxnLst>
                <a:rect l="0" t="0" r="r" b="b"/>
                <a:pathLst>
                  <a:path w="4" h="4">
                    <a:moveTo>
                      <a:pt x="0" y="4"/>
                    </a:moveTo>
                    <a:lnTo>
                      <a:pt x="4" y="0"/>
                    </a:lnTo>
                    <a:lnTo>
                      <a:pt x="0" y="2"/>
                    </a:lnTo>
                    <a:lnTo>
                      <a:pt x="0"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1" name="chenying0907 284"/>
              <p:cNvSpPr/>
              <p:nvPr/>
            </p:nvSpPr>
            <p:spPr bwMode="auto">
              <a:xfrm>
                <a:off x="4086" y="1583"/>
                <a:ext cx="8" cy="4"/>
              </a:xfrm>
              <a:custGeom>
                <a:avLst/>
                <a:gdLst>
                  <a:gd name="T0" fmla="*/ 2 w 4"/>
                  <a:gd name="T1" fmla="*/ 2 h 2"/>
                  <a:gd name="T2" fmla="*/ 1 w 4"/>
                  <a:gd name="T3" fmla="*/ 0 h 2"/>
                  <a:gd name="T4" fmla="*/ 2 w 4"/>
                  <a:gd name="T5" fmla="*/ 2 h 2"/>
                </a:gdLst>
                <a:ahLst/>
                <a:cxnLst>
                  <a:cxn ang="0">
                    <a:pos x="T0" y="T1"/>
                  </a:cxn>
                  <a:cxn ang="0">
                    <a:pos x="T2" y="T3"/>
                  </a:cxn>
                  <a:cxn ang="0">
                    <a:pos x="T4" y="T5"/>
                  </a:cxn>
                </a:cxnLst>
                <a:rect l="0" t="0" r="r" b="b"/>
                <a:pathLst>
                  <a:path w="4" h="2">
                    <a:moveTo>
                      <a:pt x="2" y="2"/>
                    </a:moveTo>
                    <a:cubicBezTo>
                      <a:pt x="2" y="2"/>
                      <a:pt x="3" y="1"/>
                      <a:pt x="1" y="0"/>
                    </a:cubicBezTo>
                    <a:cubicBezTo>
                      <a:pt x="4" y="2"/>
                      <a:pt x="0" y="1"/>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2" name="chenying0907 285"/>
              <p:cNvSpPr/>
              <p:nvPr/>
            </p:nvSpPr>
            <p:spPr bwMode="auto">
              <a:xfrm>
                <a:off x="3574" y="1912"/>
                <a:ext cx="2" cy="21"/>
              </a:xfrm>
              <a:custGeom>
                <a:avLst/>
                <a:gdLst>
                  <a:gd name="T0" fmla="*/ 0 w 1"/>
                  <a:gd name="T1" fmla="*/ 0 h 10"/>
                  <a:gd name="T2" fmla="*/ 1 w 1"/>
                  <a:gd name="T3" fmla="*/ 10 h 10"/>
                  <a:gd name="T4" fmla="*/ 0 w 1"/>
                  <a:gd name="T5" fmla="*/ 0 h 10"/>
                </a:gdLst>
                <a:ahLst/>
                <a:cxnLst>
                  <a:cxn ang="0">
                    <a:pos x="T0" y="T1"/>
                  </a:cxn>
                  <a:cxn ang="0">
                    <a:pos x="T2" y="T3"/>
                  </a:cxn>
                  <a:cxn ang="0">
                    <a:pos x="T4" y="T5"/>
                  </a:cxn>
                </a:cxnLst>
                <a:rect l="0" t="0" r="r" b="b"/>
                <a:pathLst>
                  <a:path w="1" h="10">
                    <a:moveTo>
                      <a:pt x="0" y="0"/>
                    </a:moveTo>
                    <a:cubicBezTo>
                      <a:pt x="0" y="4"/>
                      <a:pt x="0" y="10"/>
                      <a:pt x="1" y="1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3" name="chenying0907 286"/>
              <p:cNvSpPr>
                <a:spLocks noEditPoints="1"/>
              </p:cNvSpPr>
              <p:nvPr/>
            </p:nvSpPr>
            <p:spPr bwMode="auto">
              <a:xfrm>
                <a:off x="3559" y="1774"/>
                <a:ext cx="77" cy="91"/>
              </a:xfrm>
              <a:custGeom>
                <a:avLst/>
                <a:gdLst>
                  <a:gd name="T0" fmla="*/ 32 w 36"/>
                  <a:gd name="T1" fmla="*/ 19 h 43"/>
                  <a:gd name="T2" fmla="*/ 27 w 36"/>
                  <a:gd name="T3" fmla="*/ 2 h 43"/>
                  <a:gd name="T4" fmla="*/ 8 w 36"/>
                  <a:gd name="T5" fmla="*/ 14 h 43"/>
                  <a:gd name="T6" fmla="*/ 16 w 36"/>
                  <a:gd name="T7" fmla="*/ 25 h 43"/>
                  <a:gd name="T8" fmla="*/ 16 w 36"/>
                  <a:gd name="T9" fmla="*/ 24 h 43"/>
                  <a:gd name="T10" fmla="*/ 17 w 36"/>
                  <a:gd name="T11" fmla="*/ 24 h 43"/>
                  <a:gd name="T12" fmla="*/ 17 w 36"/>
                  <a:gd name="T13" fmla="*/ 23 h 43"/>
                  <a:gd name="T14" fmla="*/ 17 w 36"/>
                  <a:gd name="T15" fmla="*/ 24 h 43"/>
                  <a:gd name="T16" fmla="*/ 19 w 36"/>
                  <a:gd name="T17" fmla="*/ 23 h 43"/>
                  <a:gd name="T18" fmla="*/ 18 w 36"/>
                  <a:gd name="T19" fmla="*/ 24 h 43"/>
                  <a:gd name="T20" fmla="*/ 17 w 36"/>
                  <a:gd name="T21" fmla="*/ 24 h 43"/>
                  <a:gd name="T22" fmla="*/ 19 w 36"/>
                  <a:gd name="T23" fmla="*/ 23 h 43"/>
                  <a:gd name="T24" fmla="*/ 20 w 36"/>
                  <a:gd name="T25" fmla="*/ 23 h 43"/>
                  <a:gd name="T26" fmla="*/ 21 w 36"/>
                  <a:gd name="T27" fmla="*/ 24 h 43"/>
                  <a:gd name="T28" fmla="*/ 21 w 36"/>
                  <a:gd name="T29" fmla="*/ 23 h 43"/>
                  <a:gd name="T30" fmla="*/ 21 w 36"/>
                  <a:gd name="T31" fmla="*/ 23 h 43"/>
                  <a:gd name="T32" fmla="*/ 21 w 36"/>
                  <a:gd name="T33" fmla="*/ 23 h 43"/>
                  <a:gd name="T34" fmla="*/ 21 w 36"/>
                  <a:gd name="T35" fmla="*/ 24 h 43"/>
                  <a:gd name="T36" fmla="*/ 22 w 36"/>
                  <a:gd name="T37" fmla="*/ 24 h 43"/>
                  <a:gd name="T38" fmla="*/ 22 w 36"/>
                  <a:gd name="T39" fmla="*/ 24 h 43"/>
                  <a:gd name="T40" fmla="*/ 22 w 36"/>
                  <a:gd name="T41" fmla="*/ 19 h 43"/>
                  <a:gd name="T42" fmla="*/ 22 w 36"/>
                  <a:gd name="T43" fmla="*/ 19 h 43"/>
                  <a:gd name="T44" fmla="*/ 23 w 36"/>
                  <a:gd name="T45" fmla="*/ 23 h 43"/>
                  <a:gd name="T46" fmla="*/ 27 w 36"/>
                  <a:gd name="T47" fmla="*/ 24 h 43"/>
                  <a:gd name="T48" fmla="*/ 25 w 36"/>
                  <a:gd name="T49" fmla="*/ 24 h 43"/>
                  <a:gd name="T50" fmla="*/ 25 w 36"/>
                  <a:gd name="T51" fmla="*/ 24 h 43"/>
                  <a:gd name="T52" fmla="*/ 26 w 36"/>
                  <a:gd name="T53" fmla="*/ 23 h 43"/>
                  <a:gd name="T54" fmla="*/ 25 w 36"/>
                  <a:gd name="T55" fmla="*/ 24 h 43"/>
                  <a:gd name="T56" fmla="*/ 24 w 36"/>
                  <a:gd name="T57" fmla="*/ 24 h 43"/>
                  <a:gd name="T58" fmla="*/ 24 w 36"/>
                  <a:gd name="T59" fmla="*/ 22 h 43"/>
                  <a:gd name="T60" fmla="*/ 24 w 36"/>
                  <a:gd name="T61" fmla="*/ 24 h 43"/>
                  <a:gd name="T62" fmla="*/ 23 w 36"/>
                  <a:gd name="T63" fmla="*/ 24 h 43"/>
                  <a:gd name="T64" fmla="*/ 23 w 36"/>
                  <a:gd name="T65" fmla="*/ 24 h 43"/>
                  <a:gd name="T66" fmla="*/ 24 w 36"/>
                  <a:gd name="T67" fmla="*/ 24 h 43"/>
                  <a:gd name="T68" fmla="*/ 24 w 36"/>
                  <a:gd name="T69" fmla="*/ 24 h 43"/>
                  <a:gd name="T70" fmla="*/ 25 w 36"/>
                  <a:gd name="T71" fmla="*/ 24 h 43"/>
                  <a:gd name="T72" fmla="*/ 29 w 36"/>
                  <a:gd name="T73" fmla="*/ 24 h 43"/>
                  <a:gd name="T74" fmla="*/ 26 w 36"/>
                  <a:gd name="T75" fmla="*/ 24 h 43"/>
                  <a:gd name="T76" fmla="*/ 24 w 36"/>
                  <a:gd name="T77" fmla="*/ 22 h 43"/>
                  <a:gd name="T78" fmla="*/ 23 w 36"/>
                  <a:gd name="T79" fmla="*/ 21 h 43"/>
                  <a:gd name="T80" fmla="*/ 24 w 36"/>
                  <a:gd name="T81" fmla="*/ 21 h 43"/>
                  <a:gd name="T82" fmla="*/ 24 w 36"/>
                  <a:gd name="T83" fmla="*/ 21 h 43"/>
                  <a:gd name="T84" fmla="*/ 23 w 36"/>
                  <a:gd name="T85" fmla="*/ 20 h 43"/>
                  <a:gd name="T86" fmla="*/ 22 w 36"/>
                  <a:gd name="T87" fmla="*/ 19 h 43"/>
                  <a:gd name="T88" fmla="*/ 22 w 36"/>
                  <a:gd name="T89" fmla="*/ 20 h 43"/>
                  <a:gd name="T90" fmla="*/ 21 w 36"/>
                  <a:gd name="T91" fmla="*/ 19 h 43"/>
                  <a:gd name="T92" fmla="*/ 22 w 36"/>
                  <a:gd name="T93" fmla="*/ 21 h 43"/>
                  <a:gd name="T94" fmla="*/ 20 w 36"/>
                  <a:gd name="T95" fmla="*/ 21 h 43"/>
                  <a:gd name="T96" fmla="*/ 17 w 36"/>
                  <a:gd name="T97" fmla="*/ 20 h 43"/>
                  <a:gd name="T98" fmla="*/ 20 w 36"/>
                  <a:gd name="T99" fmla="*/ 19 h 43"/>
                  <a:gd name="T100" fmla="*/ 18 w 36"/>
                  <a:gd name="T101" fmla="*/ 18 h 43"/>
                  <a:gd name="T102" fmla="*/ 19 w 36"/>
                  <a:gd name="T103" fmla="*/ 18 h 43"/>
                  <a:gd name="T104" fmla="*/ 20 w 36"/>
                  <a:gd name="T105" fmla="*/ 18 h 43"/>
                  <a:gd name="T106" fmla="*/ 21 w 36"/>
                  <a:gd name="T107" fmla="*/ 19 h 43"/>
                  <a:gd name="T108" fmla="*/ 20 w 36"/>
                  <a:gd name="T109" fmla="*/ 18 h 43"/>
                  <a:gd name="T110" fmla="*/ 18 w 36"/>
                  <a:gd name="T111" fmla="*/ 18 h 43"/>
                  <a:gd name="T112" fmla="*/ 18 w 36"/>
                  <a:gd name="T113" fmla="*/ 18 h 43"/>
                  <a:gd name="T114" fmla="*/ 15 w 36"/>
                  <a:gd name="T115" fmla="*/ 18 h 43"/>
                  <a:gd name="T116" fmla="*/ 18 w 36"/>
                  <a:gd name="T117" fmla="*/ 18 h 43"/>
                  <a:gd name="T118" fmla="*/ 18 w 36"/>
                  <a:gd name="T119" fmla="*/ 18 h 43"/>
                  <a:gd name="T120" fmla="*/ 17 w 36"/>
                  <a:gd name="T121" fmla="*/ 19 h 43"/>
                  <a:gd name="T122" fmla="*/ 16 w 36"/>
                  <a:gd name="T123" fmla="*/ 25 h 43"/>
                  <a:gd name="T124" fmla="*/ 14 w 36"/>
                  <a:gd name="T125" fmla="*/ 29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6" h="43">
                    <a:moveTo>
                      <a:pt x="5" y="16"/>
                    </a:moveTo>
                    <a:cubicBezTo>
                      <a:pt x="6" y="19"/>
                      <a:pt x="3" y="20"/>
                      <a:pt x="0" y="23"/>
                    </a:cubicBezTo>
                    <a:cubicBezTo>
                      <a:pt x="0" y="23"/>
                      <a:pt x="1" y="25"/>
                      <a:pt x="1" y="28"/>
                    </a:cubicBezTo>
                    <a:cubicBezTo>
                      <a:pt x="5" y="39"/>
                      <a:pt x="13" y="43"/>
                      <a:pt x="19" y="41"/>
                    </a:cubicBezTo>
                    <a:cubicBezTo>
                      <a:pt x="18" y="40"/>
                      <a:pt x="18" y="39"/>
                      <a:pt x="19" y="39"/>
                    </a:cubicBezTo>
                    <a:cubicBezTo>
                      <a:pt x="19" y="39"/>
                      <a:pt x="19" y="39"/>
                      <a:pt x="19" y="39"/>
                    </a:cubicBezTo>
                    <a:cubicBezTo>
                      <a:pt x="19" y="38"/>
                      <a:pt x="19" y="38"/>
                      <a:pt x="19" y="38"/>
                    </a:cubicBezTo>
                    <a:cubicBezTo>
                      <a:pt x="19" y="38"/>
                      <a:pt x="19" y="39"/>
                      <a:pt x="19" y="40"/>
                    </a:cubicBezTo>
                    <a:cubicBezTo>
                      <a:pt x="20" y="39"/>
                      <a:pt x="21" y="39"/>
                      <a:pt x="23" y="39"/>
                    </a:cubicBezTo>
                    <a:cubicBezTo>
                      <a:pt x="22" y="36"/>
                      <a:pt x="23" y="38"/>
                      <a:pt x="23" y="36"/>
                    </a:cubicBezTo>
                    <a:cubicBezTo>
                      <a:pt x="23" y="37"/>
                      <a:pt x="23" y="37"/>
                      <a:pt x="23" y="37"/>
                    </a:cubicBezTo>
                    <a:cubicBezTo>
                      <a:pt x="23" y="36"/>
                      <a:pt x="23" y="36"/>
                      <a:pt x="25" y="38"/>
                    </a:cubicBezTo>
                    <a:cubicBezTo>
                      <a:pt x="29" y="38"/>
                      <a:pt x="31" y="35"/>
                      <a:pt x="33" y="33"/>
                    </a:cubicBezTo>
                    <a:cubicBezTo>
                      <a:pt x="36" y="30"/>
                      <a:pt x="36" y="26"/>
                      <a:pt x="36" y="21"/>
                    </a:cubicBezTo>
                    <a:cubicBezTo>
                      <a:pt x="33" y="20"/>
                      <a:pt x="35" y="19"/>
                      <a:pt x="32" y="19"/>
                    </a:cubicBezTo>
                    <a:cubicBezTo>
                      <a:pt x="33" y="19"/>
                      <a:pt x="33" y="19"/>
                      <a:pt x="33" y="19"/>
                    </a:cubicBezTo>
                    <a:cubicBezTo>
                      <a:pt x="31" y="18"/>
                      <a:pt x="33" y="18"/>
                      <a:pt x="34" y="17"/>
                    </a:cubicBezTo>
                    <a:cubicBezTo>
                      <a:pt x="33" y="17"/>
                      <a:pt x="34" y="17"/>
                      <a:pt x="32" y="17"/>
                    </a:cubicBezTo>
                    <a:cubicBezTo>
                      <a:pt x="30" y="17"/>
                      <a:pt x="35" y="17"/>
                      <a:pt x="34" y="16"/>
                    </a:cubicBezTo>
                    <a:cubicBezTo>
                      <a:pt x="34" y="16"/>
                      <a:pt x="33" y="17"/>
                      <a:pt x="33" y="16"/>
                    </a:cubicBezTo>
                    <a:cubicBezTo>
                      <a:pt x="31" y="16"/>
                      <a:pt x="34" y="17"/>
                      <a:pt x="36" y="15"/>
                    </a:cubicBezTo>
                    <a:cubicBezTo>
                      <a:pt x="35" y="13"/>
                      <a:pt x="32" y="12"/>
                      <a:pt x="33" y="10"/>
                    </a:cubicBezTo>
                    <a:cubicBezTo>
                      <a:pt x="33" y="11"/>
                      <a:pt x="32" y="11"/>
                      <a:pt x="32" y="11"/>
                    </a:cubicBezTo>
                    <a:cubicBezTo>
                      <a:pt x="35" y="9"/>
                      <a:pt x="31" y="11"/>
                      <a:pt x="32" y="10"/>
                    </a:cubicBezTo>
                    <a:cubicBezTo>
                      <a:pt x="33" y="10"/>
                      <a:pt x="33" y="10"/>
                      <a:pt x="33" y="10"/>
                    </a:cubicBezTo>
                    <a:cubicBezTo>
                      <a:pt x="34" y="9"/>
                      <a:pt x="32" y="9"/>
                      <a:pt x="32" y="7"/>
                    </a:cubicBezTo>
                    <a:cubicBezTo>
                      <a:pt x="30" y="7"/>
                      <a:pt x="32" y="5"/>
                      <a:pt x="30" y="5"/>
                    </a:cubicBezTo>
                    <a:cubicBezTo>
                      <a:pt x="31" y="5"/>
                      <a:pt x="30" y="4"/>
                      <a:pt x="30" y="4"/>
                    </a:cubicBezTo>
                    <a:cubicBezTo>
                      <a:pt x="27" y="6"/>
                      <a:pt x="29" y="1"/>
                      <a:pt x="27" y="3"/>
                    </a:cubicBezTo>
                    <a:cubicBezTo>
                      <a:pt x="27" y="2"/>
                      <a:pt x="27" y="2"/>
                      <a:pt x="27" y="2"/>
                    </a:cubicBezTo>
                    <a:cubicBezTo>
                      <a:pt x="25" y="1"/>
                      <a:pt x="21" y="0"/>
                      <a:pt x="18" y="3"/>
                    </a:cubicBezTo>
                    <a:cubicBezTo>
                      <a:pt x="16" y="3"/>
                      <a:pt x="12" y="1"/>
                      <a:pt x="13" y="3"/>
                    </a:cubicBezTo>
                    <a:cubicBezTo>
                      <a:pt x="13" y="5"/>
                      <a:pt x="13" y="5"/>
                      <a:pt x="13" y="5"/>
                    </a:cubicBezTo>
                    <a:cubicBezTo>
                      <a:pt x="13" y="5"/>
                      <a:pt x="13" y="4"/>
                      <a:pt x="12" y="3"/>
                    </a:cubicBezTo>
                    <a:cubicBezTo>
                      <a:pt x="13" y="5"/>
                      <a:pt x="11" y="4"/>
                      <a:pt x="11" y="4"/>
                    </a:cubicBezTo>
                    <a:cubicBezTo>
                      <a:pt x="11" y="5"/>
                      <a:pt x="11" y="5"/>
                      <a:pt x="11" y="6"/>
                    </a:cubicBezTo>
                    <a:cubicBezTo>
                      <a:pt x="9" y="4"/>
                      <a:pt x="11" y="8"/>
                      <a:pt x="9" y="7"/>
                    </a:cubicBezTo>
                    <a:cubicBezTo>
                      <a:pt x="12" y="9"/>
                      <a:pt x="10" y="8"/>
                      <a:pt x="10" y="9"/>
                    </a:cubicBezTo>
                    <a:cubicBezTo>
                      <a:pt x="10" y="9"/>
                      <a:pt x="10" y="9"/>
                      <a:pt x="9" y="8"/>
                    </a:cubicBezTo>
                    <a:cubicBezTo>
                      <a:pt x="9" y="9"/>
                      <a:pt x="9" y="9"/>
                      <a:pt x="8" y="9"/>
                    </a:cubicBezTo>
                    <a:cubicBezTo>
                      <a:pt x="8" y="9"/>
                      <a:pt x="10" y="10"/>
                      <a:pt x="9" y="10"/>
                    </a:cubicBezTo>
                    <a:cubicBezTo>
                      <a:pt x="7" y="9"/>
                      <a:pt x="9" y="11"/>
                      <a:pt x="8" y="10"/>
                    </a:cubicBezTo>
                    <a:cubicBezTo>
                      <a:pt x="10" y="11"/>
                      <a:pt x="11" y="13"/>
                      <a:pt x="10" y="12"/>
                    </a:cubicBezTo>
                    <a:cubicBezTo>
                      <a:pt x="8" y="11"/>
                      <a:pt x="8" y="11"/>
                      <a:pt x="8" y="11"/>
                    </a:cubicBezTo>
                    <a:cubicBezTo>
                      <a:pt x="9" y="12"/>
                      <a:pt x="5" y="12"/>
                      <a:pt x="8" y="14"/>
                    </a:cubicBezTo>
                    <a:cubicBezTo>
                      <a:pt x="6" y="13"/>
                      <a:pt x="6" y="13"/>
                      <a:pt x="6" y="13"/>
                    </a:cubicBezTo>
                    <a:cubicBezTo>
                      <a:pt x="8" y="15"/>
                      <a:pt x="6" y="15"/>
                      <a:pt x="8" y="17"/>
                    </a:cubicBezTo>
                    <a:cubicBezTo>
                      <a:pt x="8" y="17"/>
                      <a:pt x="7" y="17"/>
                      <a:pt x="7" y="17"/>
                    </a:cubicBezTo>
                    <a:cubicBezTo>
                      <a:pt x="6" y="17"/>
                      <a:pt x="5" y="16"/>
                      <a:pt x="5" y="16"/>
                    </a:cubicBezTo>
                    <a:close/>
                    <a:moveTo>
                      <a:pt x="16" y="26"/>
                    </a:moveTo>
                    <a:cubicBezTo>
                      <a:pt x="16" y="26"/>
                      <a:pt x="16" y="26"/>
                      <a:pt x="16" y="26"/>
                    </a:cubicBezTo>
                    <a:cubicBezTo>
                      <a:pt x="16" y="27"/>
                      <a:pt x="16" y="27"/>
                      <a:pt x="16" y="26"/>
                    </a:cubicBezTo>
                    <a:close/>
                    <a:moveTo>
                      <a:pt x="17" y="24"/>
                    </a:moveTo>
                    <a:cubicBezTo>
                      <a:pt x="17" y="25"/>
                      <a:pt x="16" y="25"/>
                      <a:pt x="17" y="27"/>
                    </a:cubicBezTo>
                    <a:cubicBezTo>
                      <a:pt x="16" y="25"/>
                      <a:pt x="16" y="25"/>
                      <a:pt x="16" y="25"/>
                    </a:cubicBezTo>
                    <a:cubicBezTo>
                      <a:pt x="16" y="25"/>
                      <a:pt x="16" y="25"/>
                      <a:pt x="16" y="25"/>
                    </a:cubicBezTo>
                    <a:cubicBezTo>
                      <a:pt x="16" y="25"/>
                      <a:pt x="16" y="25"/>
                      <a:pt x="16" y="25"/>
                    </a:cubicBezTo>
                    <a:cubicBezTo>
                      <a:pt x="16" y="25"/>
                      <a:pt x="16" y="25"/>
                      <a:pt x="16" y="25"/>
                    </a:cubicBezTo>
                    <a:cubicBezTo>
                      <a:pt x="16" y="25"/>
                      <a:pt x="16" y="25"/>
                      <a:pt x="16" y="25"/>
                    </a:cubicBezTo>
                    <a:cubicBezTo>
                      <a:pt x="16" y="25"/>
                      <a:pt x="16" y="25"/>
                      <a:pt x="16" y="25"/>
                    </a:cubicBezTo>
                    <a:cubicBezTo>
                      <a:pt x="16" y="24"/>
                      <a:pt x="16" y="24"/>
                      <a:pt x="17" y="24"/>
                    </a:cubicBezTo>
                    <a:cubicBezTo>
                      <a:pt x="17" y="25"/>
                      <a:pt x="17" y="25"/>
                      <a:pt x="17" y="24"/>
                    </a:cubicBezTo>
                    <a:close/>
                    <a:moveTo>
                      <a:pt x="16" y="25"/>
                    </a:moveTo>
                    <a:cubicBezTo>
                      <a:pt x="16" y="25"/>
                      <a:pt x="16" y="25"/>
                      <a:pt x="16" y="25"/>
                    </a:cubicBezTo>
                    <a:cubicBezTo>
                      <a:pt x="16" y="25"/>
                      <a:pt x="16" y="25"/>
                      <a:pt x="16" y="25"/>
                    </a:cubicBezTo>
                    <a:cubicBezTo>
                      <a:pt x="16" y="25"/>
                      <a:pt x="16" y="25"/>
                      <a:pt x="16" y="25"/>
                    </a:cubicBezTo>
                    <a:cubicBezTo>
                      <a:pt x="16" y="25"/>
                      <a:pt x="16" y="25"/>
                      <a:pt x="16" y="25"/>
                    </a:cubicBezTo>
                    <a:cubicBezTo>
                      <a:pt x="16" y="25"/>
                      <a:pt x="16" y="25"/>
                      <a:pt x="16" y="25"/>
                    </a:cubicBezTo>
                    <a:cubicBezTo>
                      <a:pt x="16" y="25"/>
                      <a:pt x="16" y="25"/>
                      <a:pt x="16" y="25"/>
                    </a:cubicBezTo>
                    <a:cubicBezTo>
                      <a:pt x="16" y="25"/>
                      <a:pt x="16" y="25"/>
                      <a:pt x="16" y="25"/>
                    </a:cubicBezTo>
                    <a:cubicBezTo>
                      <a:pt x="16" y="25"/>
                      <a:pt x="16" y="25"/>
                      <a:pt x="16" y="25"/>
                    </a:cubicBezTo>
                    <a:cubicBezTo>
                      <a:pt x="16" y="24"/>
                      <a:pt x="16" y="24"/>
                      <a:pt x="16" y="24"/>
                    </a:cubicBezTo>
                    <a:cubicBezTo>
                      <a:pt x="16" y="25"/>
                      <a:pt x="17" y="23"/>
                      <a:pt x="16" y="24"/>
                    </a:cubicBezTo>
                    <a:cubicBezTo>
                      <a:pt x="16" y="24"/>
                      <a:pt x="16" y="24"/>
                      <a:pt x="16" y="24"/>
                    </a:cubicBezTo>
                    <a:cubicBezTo>
                      <a:pt x="16" y="24"/>
                      <a:pt x="16" y="24"/>
                      <a:pt x="16" y="24"/>
                    </a:cubicBezTo>
                    <a:cubicBezTo>
                      <a:pt x="16" y="24"/>
                      <a:pt x="16" y="24"/>
                      <a:pt x="16" y="24"/>
                    </a:cubicBezTo>
                    <a:cubicBezTo>
                      <a:pt x="16" y="24"/>
                      <a:pt x="16" y="24"/>
                      <a:pt x="16" y="24"/>
                    </a:cubicBezTo>
                    <a:cubicBezTo>
                      <a:pt x="17" y="24"/>
                      <a:pt x="17" y="24"/>
                      <a:pt x="17" y="24"/>
                    </a:cubicBezTo>
                    <a:cubicBezTo>
                      <a:pt x="17" y="24"/>
                      <a:pt x="17" y="24"/>
                      <a:pt x="17" y="24"/>
                    </a:cubicBezTo>
                    <a:cubicBezTo>
                      <a:pt x="16" y="25"/>
                      <a:pt x="17" y="24"/>
                      <a:pt x="16" y="24"/>
                    </a:cubicBezTo>
                    <a:cubicBezTo>
                      <a:pt x="17" y="24"/>
                      <a:pt x="17" y="24"/>
                      <a:pt x="17" y="24"/>
                    </a:cubicBezTo>
                    <a:cubicBezTo>
                      <a:pt x="17" y="24"/>
                      <a:pt x="17" y="24"/>
                      <a:pt x="17" y="24"/>
                    </a:cubicBezTo>
                    <a:cubicBezTo>
                      <a:pt x="17" y="24"/>
                      <a:pt x="16" y="24"/>
                      <a:pt x="16" y="25"/>
                    </a:cubicBezTo>
                    <a:cubicBezTo>
                      <a:pt x="16" y="25"/>
                      <a:pt x="16" y="25"/>
                      <a:pt x="16" y="25"/>
                    </a:cubicBezTo>
                    <a:cubicBezTo>
                      <a:pt x="16" y="25"/>
                      <a:pt x="16" y="25"/>
                      <a:pt x="16" y="25"/>
                    </a:cubicBezTo>
                    <a:cubicBezTo>
                      <a:pt x="16" y="25"/>
                      <a:pt x="16" y="25"/>
                      <a:pt x="16" y="25"/>
                    </a:cubicBezTo>
                    <a:cubicBezTo>
                      <a:pt x="16" y="25"/>
                      <a:pt x="16" y="25"/>
                      <a:pt x="16" y="25"/>
                    </a:cubicBezTo>
                    <a:cubicBezTo>
                      <a:pt x="16" y="25"/>
                      <a:pt x="16" y="25"/>
                      <a:pt x="16" y="25"/>
                    </a:cubicBezTo>
                    <a:close/>
                    <a:moveTo>
                      <a:pt x="17" y="24"/>
                    </a:move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lose/>
                    <a:moveTo>
                      <a:pt x="17" y="23"/>
                    </a:moveTo>
                    <a:cubicBezTo>
                      <a:pt x="17" y="23"/>
                      <a:pt x="17" y="23"/>
                      <a:pt x="17" y="23"/>
                    </a:cubicBezTo>
                    <a:cubicBezTo>
                      <a:pt x="17" y="23"/>
                      <a:pt x="17" y="23"/>
                      <a:pt x="17" y="23"/>
                    </a:cubicBezTo>
                    <a:cubicBezTo>
                      <a:pt x="17" y="23"/>
                      <a:pt x="17" y="23"/>
                      <a:pt x="17" y="23"/>
                    </a:cubicBezTo>
                    <a:cubicBezTo>
                      <a:pt x="17" y="23"/>
                      <a:pt x="17" y="23"/>
                      <a:pt x="17" y="23"/>
                    </a:cubicBezTo>
                    <a:close/>
                    <a:moveTo>
                      <a:pt x="17" y="24"/>
                    </a:moveTo>
                    <a:cubicBezTo>
                      <a:pt x="17" y="24"/>
                      <a:pt x="17" y="24"/>
                      <a:pt x="17" y="24"/>
                    </a:cubicBezTo>
                    <a:cubicBezTo>
                      <a:pt x="17" y="24"/>
                      <a:pt x="17" y="24"/>
                      <a:pt x="17" y="24"/>
                    </a:cubicBezTo>
                    <a:cubicBezTo>
                      <a:pt x="17" y="24"/>
                      <a:pt x="17" y="24"/>
                      <a:pt x="17" y="24"/>
                    </a:cubicBezTo>
                    <a:close/>
                    <a:moveTo>
                      <a:pt x="17" y="23"/>
                    </a:moveTo>
                    <a:cubicBezTo>
                      <a:pt x="17" y="23"/>
                      <a:pt x="17" y="23"/>
                      <a:pt x="17" y="23"/>
                    </a:cubicBezTo>
                    <a:cubicBezTo>
                      <a:pt x="18" y="23"/>
                      <a:pt x="18" y="23"/>
                      <a:pt x="18" y="23"/>
                    </a:cubicBezTo>
                    <a:cubicBezTo>
                      <a:pt x="18" y="23"/>
                      <a:pt x="17" y="23"/>
                      <a:pt x="17" y="23"/>
                    </a:cubicBezTo>
                    <a:cubicBezTo>
                      <a:pt x="17" y="23"/>
                      <a:pt x="17" y="23"/>
                      <a:pt x="17" y="23"/>
                    </a:cubicBezTo>
                    <a:cubicBezTo>
                      <a:pt x="17" y="23"/>
                      <a:pt x="17" y="23"/>
                      <a:pt x="17" y="23"/>
                    </a:cubicBezTo>
                    <a:cubicBezTo>
                      <a:pt x="17" y="23"/>
                      <a:pt x="17" y="23"/>
                      <a:pt x="17" y="23"/>
                    </a:cubicBezTo>
                    <a:close/>
                    <a:moveTo>
                      <a:pt x="17" y="24"/>
                    </a:moveTo>
                    <a:cubicBezTo>
                      <a:pt x="17" y="24"/>
                      <a:pt x="17" y="24"/>
                      <a:pt x="17" y="24"/>
                    </a:cubicBezTo>
                    <a:cubicBezTo>
                      <a:pt x="17" y="24"/>
                      <a:pt x="17" y="24"/>
                      <a:pt x="17" y="24"/>
                    </a:cubicBezTo>
                    <a:cubicBezTo>
                      <a:pt x="17" y="24"/>
                      <a:pt x="17" y="24"/>
                      <a:pt x="17" y="24"/>
                    </a:cubicBezTo>
                    <a:close/>
                    <a:moveTo>
                      <a:pt x="17" y="24"/>
                    </a:moveTo>
                    <a:cubicBezTo>
                      <a:pt x="17" y="24"/>
                      <a:pt x="17" y="24"/>
                      <a:pt x="17" y="24"/>
                    </a:cubicBezTo>
                    <a:cubicBezTo>
                      <a:pt x="17" y="24"/>
                      <a:pt x="17" y="24"/>
                      <a:pt x="17" y="24"/>
                    </a:cubicBezTo>
                    <a:close/>
                    <a:moveTo>
                      <a:pt x="17" y="24"/>
                    </a:moveTo>
                    <a:cubicBezTo>
                      <a:pt x="17" y="24"/>
                      <a:pt x="17" y="24"/>
                      <a:pt x="17" y="24"/>
                    </a:cubicBezTo>
                    <a:cubicBezTo>
                      <a:pt x="17" y="24"/>
                      <a:pt x="17" y="24"/>
                      <a:pt x="17" y="24"/>
                    </a:cubicBezTo>
                    <a:cubicBezTo>
                      <a:pt x="18" y="25"/>
                      <a:pt x="17" y="24"/>
                      <a:pt x="17" y="24"/>
                    </a:cubicBezTo>
                    <a:close/>
                    <a:moveTo>
                      <a:pt x="18" y="24"/>
                    </a:moveTo>
                    <a:cubicBezTo>
                      <a:pt x="18" y="24"/>
                      <a:pt x="18" y="24"/>
                      <a:pt x="18" y="24"/>
                    </a:cubicBezTo>
                    <a:cubicBezTo>
                      <a:pt x="18" y="24"/>
                      <a:pt x="18" y="24"/>
                      <a:pt x="18" y="24"/>
                    </a:cubicBezTo>
                    <a:cubicBezTo>
                      <a:pt x="18" y="24"/>
                      <a:pt x="18" y="24"/>
                      <a:pt x="18" y="24"/>
                    </a:cubicBezTo>
                    <a:close/>
                    <a:moveTo>
                      <a:pt x="20" y="23"/>
                    </a:moveTo>
                    <a:cubicBezTo>
                      <a:pt x="20" y="23"/>
                      <a:pt x="20" y="23"/>
                      <a:pt x="20" y="23"/>
                    </a:cubicBezTo>
                    <a:cubicBezTo>
                      <a:pt x="20" y="23"/>
                      <a:pt x="19" y="23"/>
                      <a:pt x="19" y="23"/>
                    </a:cubicBezTo>
                    <a:cubicBezTo>
                      <a:pt x="19" y="23"/>
                      <a:pt x="18" y="23"/>
                      <a:pt x="18" y="24"/>
                    </a:cubicBezTo>
                    <a:cubicBezTo>
                      <a:pt x="18" y="24"/>
                      <a:pt x="18" y="24"/>
                      <a:pt x="18" y="24"/>
                    </a:cubicBezTo>
                    <a:cubicBezTo>
                      <a:pt x="19" y="23"/>
                      <a:pt x="19" y="23"/>
                      <a:pt x="18" y="24"/>
                    </a:cubicBezTo>
                    <a:cubicBezTo>
                      <a:pt x="19" y="23"/>
                      <a:pt x="19" y="23"/>
                      <a:pt x="19" y="23"/>
                    </a:cubicBezTo>
                    <a:cubicBezTo>
                      <a:pt x="19" y="23"/>
                      <a:pt x="19" y="23"/>
                      <a:pt x="19" y="24"/>
                    </a:cubicBezTo>
                    <a:cubicBezTo>
                      <a:pt x="19" y="24"/>
                      <a:pt x="19" y="24"/>
                      <a:pt x="19" y="24"/>
                    </a:cubicBezTo>
                    <a:cubicBezTo>
                      <a:pt x="19" y="24"/>
                      <a:pt x="19" y="24"/>
                      <a:pt x="19" y="24"/>
                    </a:cubicBezTo>
                    <a:cubicBezTo>
                      <a:pt x="19" y="24"/>
                      <a:pt x="19" y="24"/>
                      <a:pt x="19" y="24"/>
                    </a:cubicBezTo>
                    <a:cubicBezTo>
                      <a:pt x="19" y="24"/>
                      <a:pt x="18" y="25"/>
                      <a:pt x="19" y="26"/>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3"/>
                      <a:pt x="17" y="23"/>
                    </a:cubicBezTo>
                    <a:cubicBezTo>
                      <a:pt x="17" y="23"/>
                      <a:pt x="18" y="23"/>
                      <a:pt x="18" y="23"/>
                    </a:cubicBezTo>
                    <a:cubicBezTo>
                      <a:pt x="18" y="23"/>
                      <a:pt x="18" y="23"/>
                      <a:pt x="18" y="24"/>
                    </a:cubicBezTo>
                    <a:cubicBezTo>
                      <a:pt x="18" y="24"/>
                      <a:pt x="18" y="24"/>
                      <a:pt x="18" y="24"/>
                    </a:cubicBezTo>
                    <a:cubicBezTo>
                      <a:pt x="18" y="23"/>
                      <a:pt x="18" y="23"/>
                      <a:pt x="18" y="23"/>
                    </a:cubicBezTo>
                    <a:cubicBezTo>
                      <a:pt x="18" y="23"/>
                      <a:pt x="18" y="23"/>
                      <a:pt x="18" y="23"/>
                    </a:cubicBezTo>
                    <a:cubicBezTo>
                      <a:pt x="18" y="22"/>
                      <a:pt x="17" y="22"/>
                      <a:pt x="17" y="22"/>
                    </a:cubicBezTo>
                    <a:cubicBezTo>
                      <a:pt x="18" y="22"/>
                      <a:pt x="18" y="23"/>
                      <a:pt x="18" y="23"/>
                    </a:cubicBezTo>
                    <a:cubicBezTo>
                      <a:pt x="19" y="22"/>
                      <a:pt x="19" y="22"/>
                      <a:pt x="19" y="22"/>
                    </a:cubicBezTo>
                    <a:cubicBezTo>
                      <a:pt x="19" y="22"/>
                      <a:pt x="19" y="23"/>
                      <a:pt x="19" y="23"/>
                    </a:cubicBezTo>
                    <a:cubicBezTo>
                      <a:pt x="19" y="23"/>
                      <a:pt x="20" y="23"/>
                      <a:pt x="20" y="23"/>
                    </a:cubicBezTo>
                    <a:cubicBezTo>
                      <a:pt x="20" y="23"/>
                      <a:pt x="20" y="23"/>
                      <a:pt x="20" y="23"/>
                    </a:cubicBezTo>
                    <a:cubicBezTo>
                      <a:pt x="20" y="23"/>
                      <a:pt x="20" y="23"/>
                      <a:pt x="20" y="23"/>
                    </a:cubicBezTo>
                    <a:cubicBezTo>
                      <a:pt x="20" y="23"/>
                      <a:pt x="20" y="23"/>
                      <a:pt x="20" y="23"/>
                    </a:cubicBezTo>
                    <a:cubicBezTo>
                      <a:pt x="20" y="23"/>
                      <a:pt x="20" y="23"/>
                      <a:pt x="20" y="23"/>
                    </a:cubicBezTo>
                    <a:cubicBezTo>
                      <a:pt x="20" y="23"/>
                      <a:pt x="21" y="23"/>
                      <a:pt x="21" y="23"/>
                    </a:cubicBezTo>
                    <a:cubicBezTo>
                      <a:pt x="21" y="23"/>
                      <a:pt x="21" y="23"/>
                      <a:pt x="21" y="23"/>
                    </a:cubicBezTo>
                    <a:cubicBezTo>
                      <a:pt x="21" y="23"/>
                      <a:pt x="21" y="23"/>
                      <a:pt x="21" y="23"/>
                    </a:cubicBezTo>
                    <a:cubicBezTo>
                      <a:pt x="21" y="23"/>
                      <a:pt x="21" y="23"/>
                      <a:pt x="21" y="23"/>
                    </a:cubicBezTo>
                    <a:cubicBezTo>
                      <a:pt x="21" y="23"/>
                      <a:pt x="21" y="23"/>
                      <a:pt x="21" y="23"/>
                    </a:cubicBezTo>
                    <a:cubicBezTo>
                      <a:pt x="21" y="23"/>
                      <a:pt x="21" y="23"/>
                      <a:pt x="21" y="23"/>
                    </a:cubicBezTo>
                    <a:cubicBezTo>
                      <a:pt x="21" y="23"/>
                      <a:pt x="21" y="23"/>
                      <a:pt x="20" y="23"/>
                    </a:cubicBezTo>
                    <a:cubicBezTo>
                      <a:pt x="20" y="23"/>
                      <a:pt x="20" y="23"/>
                      <a:pt x="20" y="23"/>
                    </a:cubicBezTo>
                    <a:cubicBezTo>
                      <a:pt x="20" y="23"/>
                      <a:pt x="20" y="23"/>
                      <a:pt x="20" y="23"/>
                    </a:cubicBezTo>
                    <a:cubicBezTo>
                      <a:pt x="20" y="23"/>
                      <a:pt x="20" y="23"/>
                      <a:pt x="20" y="23"/>
                    </a:cubicBezTo>
                    <a:cubicBezTo>
                      <a:pt x="20" y="23"/>
                      <a:pt x="20" y="23"/>
                      <a:pt x="20" y="23"/>
                    </a:cubicBezTo>
                    <a:cubicBezTo>
                      <a:pt x="20" y="23"/>
                      <a:pt x="20" y="23"/>
                      <a:pt x="20" y="23"/>
                    </a:cubicBezTo>
                    <a:cubicBezTo>
                      <a:pt x="20" y="23"/>
                      <a:pt x="20" y="23"/>
                      <a:pt x="21" y="23"/>
                    </a:cubicBezTo>
                    <a:cubicBezTo>
                      <a:pt x="20" y="23"/>
                      <a:pt x="20" y="23"/>
                      <a:pt x="20" y="23"/>
                    </a:cubicBezTo>
                    <a:cubicBezTo>
                      <a:pt x="20" y="23"/>
                      <a:pt x="20" y="23"/>
                      <a:pt x="20" y="23"/>
                    </a:cubicBezTo>
                    <a:cubicBezTo>
                      <a:pt x="20" y="23"/>
                      <a:pt x="20" y="23"/>
                      <a:pt x="20" y="23"/>
                    </a:cubicBezTo>
                    <a:cubicBezTo>
                      <a:pt x="20" y="23"/>
                      <a:pt x="20" y="23"/>
                      <a:pt x="20" y="23"/>
                    </a:cubicBezTo>
                    <a:cubicBezTo>
                      <a:pt x="20" y="23"/>
                      <a:pt x="20" y="23"/>
                      <a:pt x="20" y="23"/>
                    </a:cubicBezTo>
                    <a:cubicBezTo>
                      <a:pt x="20" y="23"/>
                      <a:pt x="20" y="23"/>
                      <a:pt x="20" y="23"/>
                    </a:cubicBezTo>
                    <a:close/>
                    <a:moveTo>
                      <a:pt x="21" y="24"/>
                    </a:moveTo>
                    <a:cubicBezTo>
                      <a:pt x="21" y="24"/>
                      <a:pt x="21" y="24"/>
                      <a:pt x="21" y="24"/>
                    </a:cubicBezTo>
                    <a:cubicBezTo>
                      <a:pt x="21" y="24"/>
                      <a:pt x="21" y="24"/>
                      <a:pt x="21" y="24"/>
                    </a:cubicBezTo>
                    <a:cubicBezTo>
                      <a:pt x="21" y="24"/>
                      <a:pt x="21" y="24"/>
                      <a:pt x="21" y="24"/>
                    </a:cubicBezTo>
                    <a:cubicBezTo>
                      <a:pt x="21" y="24"/>
                      <a:pt x="21" y="24"/>
                      <a:pt x="21" y="24"/>
                    </a:cubicBezTo>
                    <a:close/>
                    <a:moveTo>
                      <a:pt x="21" y="24"/>
                    </a:moveTo>
                    <a:cubicBezTo>
                      <a:pt x="21" y="24"/>
                      <a:pt x="21" y="24"/>
                      <a:pt x="21" y="24"/>
                    </a:cubicBezTo>
                    <a:cubicBezTo>
                      <a:pt x="21" y="24"/>
                      <a:pt x="21" y="24"/>
                      <a:pt x="21" y="24"/>
                    </a:cubicBezTo>
                    <a:cubicBezTo>
                      <a:pt x="21" y="24"/>
                      <a:pt x="21" y="24"/>
                      <a:pt x="21" y="24"/>
                    </a:cubicBezTo>
                    <a:close/>
                    <a:moveTo>
                      <a:pt x="21" y="24"/>
                    </a:moveTo>
                    <a:cubicBezTo>
                      <a:pt x="21" y="24"/>
                      <a:pt x="21" y="24"/>
                      <a:pt x="21" y="24"/>
                    </a:cubicBezTo>
                    <a:cubicBezTo>
                      <a:pt x="21" y="24"/>
                      <a:pt x="21" y="24"/>
                      <a:pt x="21" y="24"/>
                    </a:cubicBezTo>
                    <a:cubicBezTo>
                      <a:pt x="21" y="24"/>
                      <a:pt x="21" y="24"/>
                      <a:pt x="21" y="24"/>
                    </a:cubicBezTo>
                    <a:cubicBezTo>
                      <a:pt x="21" y="24"/>
                      <a:pt x="21" y="24"/>
                      <a:pt x="21" y="24"/>
                    </a:cubicBezTo>
                    <a:close/>
                    <a:moveTo>
                      <a:pt x="21" y="24"/>
                    </a:moveTo>
                    <a:cubicBezTo>
                      <a:pt x="21" y="24"/>
                      <a:pt x="21" y="24"/>
                      <a:pt x="21" y="24"/>
                    </a:cubicBezTo>
                    <a:cubicBezTo>
                      <a:pt x="21" y="24"/>
                      <a:pt x="21" y="24"/>
                      <a:pt x="21" y="24"/>
                    </a:cubicBezTo>
                    <a:cubicBezTo>
                      <a:pt x="21" y="24"/>
                      <a:pt x="21" y="24"/>
                      <a:pt x="21" y="24"/>
                    </a:cubicBezTo>
                    <a:close/>
                    <a:moveTo>
                      <a:pt x="21" y="23"/>
                    </a:moveTo>
                    <a:cubicBezTo>
                      <a:pt x="21" y="23"/>
                      <a:pt x="21" y="23"/>
                      <a:pt x="21" y="23"/>
                    </a:cubicBezTo>
                    <a:cubicBezTo>
                      <a:pt x="21" y="23"/>
                      <a:pt x="21" y="23"/>
                      <a:pt x="21" y="23"/>
                    </a:cubicBezTo>
                    <a:cubicBezTo>
                      <a:pt x="21" y="23"/>
                      <a:pt x="21" y="23"/>
                      <a:pt x="21" y="23"/>
                    </a:cubicBezTo>
                    <a:cubicBezTo>
                      <a:pt x="21" y="23"/>
                      <a:pt x="21" y="23"/>
                      <a:pt x="21" y="23"/>
                    </a:cubicBezTo>
                    <a:close/>
                    <a:moveTo>
                      <a:pt x="21" y="23"/>
                    </a:moveTo>
                    <a:cubicBezTo>
                      <a:pt x="21" y="23"/>
                      <a:pt x="21" y="23"/>
                      <a:pt x="21" y="23"/>
                    </a:cubicBezTo>
                    <a:cubicBezTo>
                      <a:pt x="21" y="23"/>
                      <a:pt x="21" y="23"/>
                      <a:pt x="21" y="23"/>
                    </a:cubicBezTo>
                    <a:cubicBezTo>
                      <a:pt x="21" y="23"/>
                      <a:pt x="21" y="23"/>
                      <a:pt x="21" y="23"/>
                    </a:cubicBezTo>
                    <a:cubicBezTo>
                      <a:pt x="21" y="23"/>
                      <a:pt x="21" y="23"/>
                      <a:pt x="21" y="23"/>
                    </a:cubicBezTo>
                    <a:close/>
                    <a:moveTo>
                      <a:pt x="21" y="23"/>
                    </a:moveTo>
                    <a:cubicBezTo>
                      <a:pt x="21" y="23"/>
                      <a:pt x="21" y="23"/>
                      <a:pt x="21" y="23"/>
                    </a:cubicBezTo>
                    <a:cubicBezTo>
                      <a:pt x="21" y="23"/>
                      <a:pt x="21" y="23"/>
                      <a:pt x="21" y="23"/>
                    </a:cubicBezTo>
                    <a:cubicBezTo>
                      <a:pt x="21" y="23"/>
                      <a:pt x="21" y="23"/>
                      <a:pt x="21" y="23"/>
                    </a:cubicBezTo>
                    <a:cubicBezTo>
                      <a:pt x="21" y="23"/>
                      <a:pt x="21" y="23"/>
                      <a:pt x="21" y="23"/>
                    </a:cubicBezTo>
                    <a:cubicBezTo>
                      <a:pt x="21" y="23"/>
                      <a:pt x="21" y="23"/>
                      <a:pt x="21" y="23"/>
                    </a:cubicBezTo>
                    <a:cubicBezTo>
                      <a:pt x="21" y="23"/>
                      <a:pt x="21" y="23"/>
                      <a:pt x="21" y="23"/>
                    </a:cubicBezTo>
                    <a:close/>
                    <a:moveTo>
                      <a:pt x="21" y="23"/>
                    </a:moveTo>
                    <a:cubicBezTo>
                      <a:pt x="21" y="23"/>
                      <a:pt x="21" y="23"/>
                      <a:pt x="21" y="23"/>
                    </a:cubicBezTo>
                    <a:cubicBezTo>
                      <a:pt x="21" y="23"/>
                      <a:pt x="21" y="23"/>
                      <a:pt x="21" y="23"/>
                    </a:cubicBezTo>
                    <a:cubicBezTo>
                      <a:pt x="21" y="23"/>
                      <a:pt x="21" y="23"/>
                      <a:pt x="21" y="23"/>
                    </a:cubicBezTo>
                    <a:cubicBezTo>
                      <a:pt x="21" y="23"/>
                      <a:pt x="21" y="23"/>
                      <a:pt x="21" y="23"/>
                    </a:cubicBezTo>
                    <a:close/>
                    <a:moveTo>
                      <a:pt x="21" y="24"/>
                    </a:moveTo>
                    <a:cubicBezTo>
                      <a:pt x="21" y="24"/>
                      <a:pt x="21" y="24"/>
                      <a:pt x="21" y="24"/>
                    </a:cubicBezTo>
                    <a:cubicBezTo>
                      <a:pt x="20" y="24"/>
                      <a:pt x="20" y="24"/>
                      <a:pt x="20" y="24"/>
                    </a:cubicBezTo>
                    <a:cubicBezTo>
                      <a:pt x="20" y="24"/>
                      <a:pt x="21" y="24"/>
                      <a:pt x="21" y="24"/>
                    </a:cubicBezTo>
                    <a:cubicBezTo>
                      <a:pt x="21" y="24"/>
                      <a:pt x="21" y="24"/>
                      <a:pt x="21" y="24"/>
                    </a:cubicBezTo>
                    <a:close/>
                    <a:moveTo>
                      <a:pt x="21" y="24"/>
                    </a:moveTo>
                    <a:cubicBezTo>
                      <a:pt x="21" y="24"/>
                      <a:pt x="21" y="24"/>
                      <a:pt x="21" y="24"/>
                    </a:cubicBezTo>
                    <a:cubicBezTo>
                      <a:pt x="21" y="24"/>
                      <a:pt x="21" y="24"/>
                      <a:pt x="21" y="24"/>
                    </a:cubicBezTo>
                    <a:cubicBezTo>
                      <a:pt x="21" y="24"/>
                      <a:pt x="21" y="24"/>
                      <a:pt x="21" y="24"/>
                    </a:cubicBezTo>
                    <a:cubicBezTo>
                      <a:pt x="21" y="24"/>
                      <a:pt x="21" y="24"/>
                      <a:pt x="21" y="24"/>
                    </a:cubicBezTo>
                    <a:close/>
                    <a:moveTo>
                      <a:pt x="21" y="23"/>
                    </a:moveTo>
                    <a:cubicBezTo>
                      <a:pt x="21" y="23"/>
                      <a:pt x="21" y="23"/>
                      <a:pt x="21" y="23"/>
                    </a:cubicBezTo>
                    <a:cubicBezTo>
                      <a:pt x="21" y="23"/>
                      <a:pt x="21" y="23"/>
                      <a:pt x="21" y="23"/>
                    </a:cubicBezTo>
                    <a:cubicBezTo>
                      <a:pt x="21" y="23"/>
                      <a:pt x="21" y="23"/>
                      <a:pt x="21" y="23"/>
                    </a:cubicBezTo>
                    <a:close/>
                    <a:moveTo>
                      <a:pt x="20" y="24"/>
                    </a:moveTo>
                    <a:cubicBezTo>
                      <a:pt x="20" y="24"/>
                      <a:pt x="20" y="24"/>
                      <a:pt x="20" y="24"/>
                    </a:cubicBezTo>
                    <a:cubicBezTo>
                      <a:pt x="20" y="24"/>
                      <a:pt x="20" y="24"/>
                      <a:pt x="20" y="24"/>
                    </a:cubicBezTo>
                    <a:cubicBezTo>
                      <a:pt x="20" y="24"/>
                      <a:pt x="20" y="24"/>
                      <a:pt x="20" y="24"/>
                    </a:cubicBezTo>
                    <a:cubicBezTo>
                      <a:pt x="20" y="24"/>
                      <a:pt x="20" y="24"/>
                      <a:pt x="20" y="24"/>
                    </a:cubicBezTo>
                    <a:close/>
                    <a:moveTo>
                      <a:pt x="20" y="24"/>
                    </a:moveTo>
                    <a:cubicBezTo>
                      <a:pt x="20" y="24"/>
                      <a:pt x="20" y="24"/>
                      <a:pt x="20" y="24"/>
                    </a:cubicBezTo>
                    <a:cubicBezTo>
                      <a:pt x="21" y="24"/>
                      <a:pt x="21" y="24"/>
                      <a:pt x="21" y="25"/>
                    </a:cubicBezTo>
                    <a:lnTo>
                      <a:pt x="20" y="24"/>
                    </a:lnTo>
                    <a:close/>
                    <a:moveTo>
                      <a:pt x="21" y="24"/>
                    </a:moveTo>
                    <a:cubicBezTo>
                      <a:pt x="21" y="24"/>
                      <a:pt x="21" y="24"/>
                      <a:pt x="21" y="24"/>
                    </a:cubicBezTo>
                    <a:cubicBezTo>
                      <a:pt x="21" y="24"/>
                      <a:pt x="21" y="24"/>
                      <a:pt x="21" y="24"/>
                    </a:cubicBezTo>
                    <a:cubicBezTo>
                      <a:pt x="21" y="24"/>
                      <a:pt x="21" y="24"/>
                      <a:pt x="21" y="24"/>
                    </a:cubicBezTo>
                    <a:close/>
                    <a:moveTo>
                      <a:pt x="21" y="24"/>
                    </a:moveTo>
                    <a:cubicBezTo>
                      <a:pt x="21" y="24"/>
                      <a:pt x="21" y="24"/>
                      <a:pt x="21" y="24"/>
                    </a:cubicBezTo>
                    <a:cubicBezTo>
                      <a:pt x="21" y="24"/>
                      <a:pt x="21" y="24"/>
                      <a:pt x="22" y="25"/>
                    </a:cubicBezTo>
                    <a:lnTo>
                      <a:pt x="21" y="24"/>
                    </a:lnTo>
                    <a:close/>
                    <a:moveTo>
                      <a:pt x="22" y="23"/>
                    </a:moveTo>
                    <a:cubicBezTo>
                      <a:pt x="21" y="23"/>
                      <a:pt x="21" y="23"/>
                      <a:pt x="21" y="23"/>
                    </a:cubicBezTo>
                    <a:cubicBezTo>
                      <a:pt x="22" y="23"/>
                      <a:pt x="22" y="23"/>
                      <a:pt x="22" y="23"/>
                    </a:cubicBezTo>
                    <a:cubicBezTo>
                      <a:pt x="22" y="23"/>
                      <a:pt x="22" y="23"/>
                      <a:pt x="22" y="23"/>
                    </a:cubicBezTo>
                    <a:cubicBezTo>
                      <a:pt x="22" y="23"/>
                      <a:pt x="22" y="23"/>
                      <a:pt x="22" y="23"/>
                    </a:cubicBezTo>
                    <a:close/>
                    <a:moveTo>
                      <a:pt x="22" y="23"/>
                    </a:moveTo>
                    <a:cubicBezTo>
                      <a:pt x="22" y="23"/>
                      <a:pt x="22" y="23"/>
                      <a:pt x="22" y="23"/>
                    </a:cubicBezTo>
                    <a:cubicBezTo>
                      <a:pt x="22" y="24"/>
                      <a:pt x="22" y="24"/>
                      <a:pt x="22" y="24"/>
                    </a:cubicBezTo>
                    <a:cubicBezTo>
                      <a:pt x="22" y="24"/>
                      <a:pt x="22" y="24"/>
                      <a:pt x="22" y="24"/>
                    </a:cubicBezTo>
                    <a:cubicBezTo>
                      <a:pt x="22" y="24"/>
                      <a:pt x="22" y="24"/>
                      <a:pt x="22" y="24"/>
                    </a:cubicBezTo>
                    <a:lnTo>
                      <a:pt x="22" y="23"/>
                    </a:lnTo>
                    <a:close/>
                    <a:moveTo>
                      <a:pt x="22" y="23"/>
                    </a:moveTo>
                    <a:cubicBezTo>
                      <a:pt x="22" y="23"/>
                      <a:pt x="22" y="23"/>
                      <a:pt x="22" y="23"/>
                    </a:cubicBezTo>
                    <a:cubicBezTo>
                      <a:pt x="22" y="23"/>
                      <a:pt x="22" y="23"/>
                      <a:pt x="22" y="23"/>
                    </a:cubicBezTo>
                    <a:cubicBezTo>
                      <a:pt x="22" y="23"/>
                      <a:pt x="22" y="23"/>
                      <a:pt x="22" y="23"/>
                    </a:cubicBezTo>
                    <a:close/>
                    <a:moveTo>
                      <a:pt x="22" y="24"/>
                    </a:moveTo>
                    <a:cubicBezTo>
                      <a:pt x="22" y="24"/>
                      <a:pt x="22" y="24"/>
                      <a:pt x="22" y="24"/>
                    </a:cubicBezTo>
                    <a:cubicBezTo>
                      <a:pt x="22" y="24"/>
                      <a:pt x="22" y="24"/>
                      <a:pt x="22" y="24"/>
                    </a:cubicBezTo>
                    <a:cubicBezTo>
                      <a:pt x="22" y="24"/>
                      <a:pt x="22" y="24"/>
                      <a:pt x="22" y="24"/>
                    </a:cubicBezTo>
                    <a:cubicBezTo>
                      <a:pt x="22" y="24"/>
                      <a:pt x="22" y="24"/>
                      <a:pt x="22" y="24"/>
                    </a:cubicBezTo>
                    <a:close/>
                    <a:moveTo>
                      <a:pt x="22" y="24"/>
                    </a:moveTo>
                    <a:cubicBezTo>
                      <a:pt x="22" y="24"/>
                      <a:pt x="22" y="24"/>
                      <a:pt x="22" y="24"/>
                    </a:cubicBezTo>
                    <a:cubicBezTo>
                      <a:pt x="22" y="24"/>
                      <a:pt x="22" y="24"/>
                      <a:pt x="22" y="24"/>
                    </a:cubicBezTo>
                    <a:close/>
                    <a:moveTo>
                      <a:pt x="22" y="24"/>
                    </a:moveTo>
                    <a:cubicBezTo>
                      <a:pt x="22" y="24"/>
                      <a:pt x="22" y="24"/>
                      <a:pt x="22" y="24"/>
                    </a:cubicBezTo>
                    <a:cubicBezTo>
                      <a:pt x="22" y="24"/>
                      <a:pt x="22" y="24"/>
                      <a:pt x="22" y="24"/>
                    </a:cubicBezTo>
                    <a:cubicBezTo>
                      <a:pt x="22" y="24"/>
                      <a:pt x="23" y="24"/>
                      <a:pt x="22" y="24"/>
                    </a:cubicBezTo>
                    <a:close/>
                    <a:moveTo>
                      <a:pt x="22" y="22"/>
                    </a:moveTo>
                    <a:cubicBezTo>
                      <a:pt x="22" y="22"/>
                      <a:pt x="22" y="22"/>
                      <a:pt x="22" y="22"/>
                    </a:cubicBezTo>
                    <a:cubicBezTo>
                      <a:pt x="23" y="22"/>
                      <a:pt x="22" y="22"/>
                      <a:pt x="22" y="22"/>
                    </a:cubicBezTo>
                    <a:cubicBezTo>
                      <a:pt x="22" y="22"/>
                      <a:pt x="22" y="22"/>
                      <a:pt x="22" y="22"/>
                    </a:cubicBezTo>
                    <a:cubicBezTo>
                      <a:pt x="22" y="22"/>
                      <a:pt x="22" y="22"/>
                      <a:pt x="22" y="22"/>
                    </a:cubicBezTo>
                    <a:cubicBezTo>
                      <a:pt x="22" y="22"/>
                      <a:pt x="22" y="22"/>
                      <a:pt x="22" y="22"/>
                    </a:cubicBezTo>
                    <a:cubicBezTo>
                      <a:pt x="22" y="22"/>
                      <a:pt x="22" y="22"/>
                      <a:pt x="22" y="22"/>
                    </a:cubicBezTo>
                    <a:cubicBezTo>
                      <a:pt x="22" y="22"/>
                      <a:pt x="22" y="22"/>
                      <a:pt x="22" y="22"/>
                    </a:cubicBezTo>
                    <a:cubicBezTo>
                      <a:pt x="22" y="22"/>
                      <a:pt x="22" y="22"/>
                      <a:pt x="22" y="22"/>
                    </a:cubicBezTo>
                    <a:cubicBezTo>
                      <a:pt x="22" y="22"/>
                      <a:pt x="23" y="22"/>
                      <a:pt x="23" y="22"/>
                    </a:cubicBezTo>
                    <a:cubicBezTo>
                      <a:pt x="23" y="22"/>
                      <a:pt x="23" y="22"/>
                      <a:pt x="22" y="22"/>
                    </a:cubicBezTo>
                    <a:close/>
                    <a:moveTo>
                      <a:pt x="22" y="19"/>
                    </a:moveTo>
                    <a:cubicBezTo>
                      <a:pt x="22" y="19"/>
                      <a:pt x="22" y="19"/>
                      <a:pt x="22" y="19"/>
                    </a:cubicBezTo>
                    <a:cubicBezTo>
                      <a:pt x="22" y="19"/>
                      <a:pt x="22" y="19"/>
                      <a:pt x="22" y="19"/>
                    </a:cubicBezTo>
                    <a:cubicBezTo>
                      <a:pt x="22" y="19"/>
                      <a:pt x="22" y="19"/>
                      <a:pt x="22" y="19"/>
                    </a:cubicBezTo>
                    <a:close/>
                    <a:moveTo>
                      <a:pt x="22" y="19"/>
                    </a:moveTo>
                    <a:cubicBezTo>
                      <a:pt x="22" y="19"/>
                      <a:pt x="22" y="19"/>
                      <a:pt x="22" y="19"/>
                    </a:cubicBezTo>
                    <a:cubicBezTo>
                      <a:pt x="22" y="19"/>
                      <a:pt x="22" y="19"/>
                      <a:pt x="22" y="19"/>
                    </a:cubicBezTo>
                    <a:cubicBezTo>
                      <a:pt x="22" y="19"/>
                      <a:pt x="22" y="19"/>
                      <a:pt x="22" y="19"/>
                    </a:cubicBezTo>
                    <a:close/>
                    <a:moveTo>
                      <a:pt x="22" y="19"/>
                    </a:moveTo>
                    <a:cubicBezTo>
                      <a:pt x="22" y="20"/>
                      <a:pt x="22" y="20"/>
                      <a:pt x="22" y="20"/>
                    </a:cubicBezTo>
                    <a:cubicBezTo>
                      <a:pt x="22" y="20"/>
                      <a:pt x="22" y="20"/>
                      <a:pt x="22" y="20"/>
                    </a:cubicBezTo>
                    <a:cubicBezTo>
                      <a:pt x="22" y="19"/>
                      <a:pt x="22" y="19"/>
                      <a:pt x="22" y="19"/>
                    </a:cubicBezTo>
                    <a:cubicBezTo>
                      <a:pt x="22" y="19"/>
                      <a:pt x="22" y="19"/>
                      <a:pt x="22" y="19"/>
                    </a:cubicBezTo>
                    <a:close/>
                    <a:moveTo>
                      <a:pt x="22" y="19"/>
                    </a:moveTo>
                    <a:cubicBezTo>
                      <a:pt x="23" y="20"/>
                      <a:pt x="23" y="20"/>
                      <a:pt x="23" y="20"/>
                    </a:cubicBezTo>
                    <a:cubicBezTo>
                      <a:pt x="23" y="20"/>
                      <a:pt x="22" y="20"/>
                      <a:pt x="22" y="20"/>
                    </a:cubicBezTo>
                    <a:cubicBezTo>
                      <a:pt x="22" y="20"/>
                      <a:pt x="22" y="19"/>
                      <a:pt x="22" y="19"/>
                    </a:cubicBezTo>
                    <a:close/>
                    <a:moveTo>
                      <a:pt x="22" y="19"/>
                    </a:moveTo>
                    <a:cubicBezTo>
                      <a:pt x="22" y="19"/>
                      <a:pt x="22" y="19"/>
                      <a:pt x="22" y="19"/>
                    </a:cubicBezTo>
                    <a:cubicBezTo>
                      <a:pt x="22" y="19"/>
                      <a:pt x="22" y="19"/>
                      <a:pt x="22" y="19"/>
                    </a:cubicBezTo>
                    <a:cubicBezTo>
                      <a:pt x="23" y="20"/>
                      <a:pt x="23" y="20"/>
                      <a:pt x="23" y="20"/>
                    </a:cubicBezTo>
                    <a:cubicBezTo>
                      <a:pt x="23" y="20"/>
                      <a:pt x="23" y="20"/>
                      <a:pt x="23" y="20"/>
                    </a:cubicBezTo>
                    <a:cubicBezTo>
                      <a:pt x="23" y="20"/>
                      <a:pt x="23" y="20"/>
                      <a:pt x="22" y="19"/>
                    </a:cubicBezTo>
                    <a:close/>
                    <a:moveTo>
                      <a:pt x="22" y="20"/>
                    </a:moveTo>
                    <a:cubicBezTo>
                      <a:pt x="22" y="20"/>
                      <a:pt x="22" y="20"/>
                      <a:pt x="22" y="20"/>
                    </a:cubicBezTo>
                    <a:cubicBezTo>
                      <a:pt x="22" y="20"/>
                      <a:pt x="22" y="20"/>
                      <a:pt x="22" y="20"/>
                    </a:cubicBezTo>
                    <a:cubicBezTo>
                      <a:pt x="22" y="20"/>
                      <a:pt x="22" y="20"/>
                      <a:pt x="22" y="20"/>
                    </a:cubicBezTo>
                    <a:close/>
                    <a:moveTo>
                      <a:pt x="23" y="23"/>
                    </a:moveTo>
                    <a:cubicBezTo>
                      <a:pt x="23" y="23"/>
                      <a:pt x="23" y="22"/>
                      <a:pt x="22" y="22"/>
                    </a:cubicBezTo>
                    <a:cubicBezTo>
                      <a:pt x="22" y="22"/>
                      <a:pt x="23" y="22"/>
                      <a:pt x="23" y="22"/>
                    </a:cubicBezTo>
                    <a:cubicBezTo>
                      <a:pt x="23" y="22"/>
                      <a:pt x="23" y="22"/>
                      <a:pt x="23" y="23"/>
                    </a:cubicBezTo>
                    <a:cubicBezTo>
                      <a:pt x="23" y="23"/>
                      <a:pt x="23" y="23"/>
                      <a:pt x="23" y="23"/>
                    </a:cubicBezTo>
                    <a:close/>
                    <a:moveTo>
                      <a:pt x="23" y="22"/>
                    </a:moveTo>
                    <a:cubicBezTo>
                      <a:pt x="23" y="22"/>
                      <a:pt x="23" y="22"/>
                      <a:pt x="23" y="22"/>
                    </a:cubicBezTo>
                    <a:cubicBezTo>
                      <a:pt x="23" y="22"/>
                      <a:pt x="23" y="22"/>
                      <a:pt x="23" y="23"/>
                    </a:cubicBezTo>
                    <a:cubicBezTo>
                      <a:pt x="23" y="23"/>
                      <a:pt x="23" y="23"/>
                      <a:pt x="23" y="23"/>
                    </a:cubicBezTo>
                    <a:cubicBezTo>
                      <a:pt x="23" y="23"/>
                      <a:pt x="23" y="22"/>
                      <a:pt x="23" y="22"/>
                    </a:cubicBezTo>
                    <a:close/>
                    <a:moveTo>
                      <a:pt x="27" y="24"/>
                    </a:moveTo>
                    <a:cubicBezTo>
                      <a:pt x="26" y="24"/>
                      <a:pt x="27" y="24"/>
                      <a:pt x="27" y="24"/>
                    </a:cubicBezTo>
                    <a:cubicBezTo>
                      <a:pt x="27" y="24"/>
                      <a:pt x="27" y="24"/>
                      <a:pt x="27" y="24"/>
                    </a:cubicBezTo>
                    <a:close/>
                    <a:moveTo>
                      <a:pt x="27" y="24"/>
                    </a:moveTo>
                    <a:cubicBezTo>
                      <a:pt x="27" y="24"/>
                      <a:pt x="27" y="24"/>
                      <a:pt x="27" y="24"/>
                    </a:cubicBezTo>
                    <a:cubicBezTo>
                      <a:pt x="27" y="24"/>
                      <a:pt x="27" y="24"/>
                      <a:pt x="27" y="24"/>
                    </a:cubicBezTo>
                    <a:cubicBezTo>
                      <a:pt x="27" y="24"/>
                      <a:pt x="27" y="24"/>
                      <a:pt x="27" y="24"/>
                    </a:cubicBezTo>
                    <a:cubicBezTo>
                      <a:pt x="27" y="24"/>
                      <a:pt x="27" y="24"/>
                      <a:pt x="27" y="24"/>
                    </a:cubicBezTo>
                    <a:close/>
                    <a:moveTo>
                      <a:pt x="27" y="24"/>
                    </a:moveTo>
                    <a:cubicBezTo>
                      <a:pt x="27" y="24"/>
                      <a:pt x="27" y="24"/>
                      <a:pt x="27" y="24"/>
                    </a:cubicBezTo>
                    <a:cubicBezTo>
                      <a:pt x="27" y="24"/>
                      <a:pt x="26" y="24"/>
                      <a:pt x="26" y="24"/>
                    </a:cubicBezTo>
                    <a:cubicBezTo>
                      <a:pt x="26" y="24"/>
                      <a:pt x="26" y="24"/>
                      <a:pt x="26" y="24"/>
                    </a:cubicBezTo>
                    <a:cubicBezTo>
                      <a:pt x="26" y="24"/>
                      <a:pt x="26" y="24"/>
                      <a:pt x="27" y="24"/>
                    </a:cubicBezTo>
                    <a:close/>
                    <a:moveTo>
                      <a:pt x="26" y="24"/>
                    </a:moveTo>
                    <a:cubicBezTo>
                      <a:pt x="26" y="24"/>
                      <a:pt x="26" y="24"/>
                      <a:pt x="26" y="24"/>
                    </a:cubicBezTo>
                    <a:cubicBezTo>
                      <a:pt x="26" y="24"/>
                      <a:pt x="26" y="24"/>
                      <a:pt x="26" y="24"/>
                    </a:cubicBezTo>
                    <a:cubicBezTo>
                      <a:pt x="26" y="24"/>
                      <a:pt x="26" y="24"/>
                      <a:pt x="26" y="24"/>
                    </a:cubicBezTo>
                    <a:cubicBezTo>
                      <a:pt x="26" y="24"/>
                      <a:pt x="26" y="24"/>
                      <a:pt x="26" y="24"/>
                    </a:cubicBezTo>
                    <a:close/>
                    <a:moveTo>
                      <a:pt x="26" y="24"/>
                    </a:moveTo>
                    <a:cubicBezTo>
                      <a:pt x="26" y="24"/>
                      <a:pt x="26" y="24"/>
                      <a:pt x="25" y="24"/>
                    </a:cubicBezTo>
                    <a:cubicBezTo>
                      <a:pt x="26" y="24"/>
                      <a:pt x="25" y="24"/>
                      <a:pt x="26" y="24"/>
                    </a:cubicBezTo>
                    <a:cubicBezTo>
                      <a:pt x="26" y="24"/>
                      <a:pt x="26" y="24"/>
                      <a:pt x="26" y="24"/>
                    </a:cubicBezTo>
                    <a:cubicBezTo>
                      <a:pt x="26" y="24"/>
                      <a:pt x="26" y="24"/>
                      <a:pt x="26" y="24"/>
                    </a:cubicBezTo>
                    <a:close/>
                    <a:moveTo>
                      <a:pt x="26" y="24"/>
                    </a:moveTo>
                    <a:cubicBezTo>
                      <a:pt x="25" y="24"/>
                      <a:pt x="25" y="24"/>
                      <a:pt x="25" y="24"/>
                    </a:cubicBezTo>
                    <a:cubicBezTo>
                      <a:pt x="25" y="24"/>
                      <a:pt x="25" y="24"/>
                      <a:pt x="25" y="24"/>
                    </a:cubicBezTo>
                    <a:cubicBezTo>
                      <a:pt x="25" y="24"/>
                      <a:pt x="25" y="24"/>
                      <a:pt x="25" y="24"/>
                    </a:cubicBezTo>
                    <a:cubicBezTo>
                      <a:pt x="25" y="24"/>
                      <a:pt x="25" y="24"/>
                      <a:pt x="25" y="24"/>
                    </a:cubicBezTo>
                    <a:cubicBezTo>
                      <a:pt x="25" y="24"/>
                      <a:pt x="25" y="24"/>
                      <a:pt x="26" y="24"/>
                    </a:cubicBezTo>
                    <a:close/>
                    <a:moveTo>
                      <a:pt x="25" y="24"/>
                    </a:moveTo>
                    <a:cubicBezTo>
                      <a:pt x="25" y="24"/>
                      <a:pt x="25" y="24"/>
                      <a:pt x="25" y="24"/>
                    </a:cubicBezTo>
                    <a:cubicBezTo>
                      <a:pt x="25" y="24"/>
                      <a:pt x="25" y="24"/>
                      <a:pt x="26" y="24"/>
                    </a:cubicBezTo>
                    <a:cubicBezTo>
                      <a:pt x="25" y="24"/>
                      <a:pt x="25" y="24"/>
                      <a:pt x="25" y="24"/>
                    </a:cubicBezTo>
                    <a:cubicBezTo>
                      <a:pt x="25" y="24"/>
                      <a:pt x="25" y="24"/>
                      <a:pt x="25" y="24"/>
                    </a:cubicBezTo>
                    <a:cubicBezTo>
                      <a:pt x="25" y="24"/>
                      <a:pt x="25" y="24"/>
                      <a:pt x="25" y="24"/>
                    </a:cubicBezTo>
                    <a:close/>
                    <a:moveTo>
                      <a:pt x="25" y="24"/>
                    </a:moveTo>
                    <a:cubicBezTo>
                      <a:pt x="25" y="24"/>
                      <a:pt x="25" y="24"/>
                      <a:pt x="25" y="24"/>
                    </a:cubicBezTo>
                    <a:cubicBezTo>
                      <a:pt x="25" y="24"/>
                      <a:pt x="25" y="24"/>
                      <a:pt x="26" y="24"/>
                    </a:cubicBezTo>
                    <a:cubicBezTo>
                      <a:pt x="26" y="24"/>
                      <a:pt x="26" y="24"/>
                      <a:pt x="26" y="24"/>
                    </a:cubicBezTo>
                    <a:cubicBezTo>
                      <a:pt x="26" y="24"/>
                      <a:pt x="25" y="24"/>
                      <a:pt x="25" y="24"/>
                    </a:cubicBezTo>
                    <a:close/>
                    <a:moveTo>
                      <a:pt x="26" y="24"/>
                    </a:moveTo>
                    <a:cubicBezTo>
                      <a:pt x="26" y="24"/>
                      <a:pt x="26" y="24"/>
                      <a:pt x="26" y="24"/>
                    </a:cubicBezTo>
                    <a:cubicBezTo>
                      <a:pt x="26" y="24"/>
                      <a:pt x="26" y="24"/>
                      <a:pt x="26" y="24"/>
                    </a:cubicBezTo>
                    <a:cubicBezTo>
                      <a:pt x="26" y="24"/>
                      <a:pt x="26" y="24"/>
                      <a:pt x="26" y="24"/>
                    </a:cubicBezTo>
                    <a:cubicBezTo>
                      <a:pt x="26" y="24"/>
                      <a:pt x="26" y="24"/>
                      <a:pt x="26" y="24"/>
                    </a:cubicBezTo>
                    <a:close/>
                    <a:moveTo>
                      <a:pt x="26" y="23"/>
                    </a:moveTo>
                    <a:cubicBezTo>
                      <a:pt x="26" y="23"/>
                      <a:pt x="26" y="23"/>
                      <a:pt x="26" y="23"/>
                    </a:cubicBezTo>
                    <a:cubicBezTo>
                      <a:pt x="26" y="23"/>
                      <a:pt x="26" y="23"/>
                      <a:pt x="26" y="23"/>
                    </a:cubicBezTo>
                    <a:cubicBezTo>
                      <a:pt x="26" y="23"/>
                      <a:pt x="26" y="23"/>
                      <a:pt x="26" y="23"/>
                    </a:cubicBezTo>
                    <a:close/>
                    <a:moveTo>
                      <a:pt x="26" y="23"/>
                    </a:moveTo>
                    <a:cubicBezTo>
                      <a:pt x="25" y="23"/>
                      <a:pt x="25" y="23"/>
                      <a:pt x="25" y="23"/>
                    </a:cubicBezTo>
                    <a:cubicBezTo>
                      <a:pt x="25" y="23"/>
                      <a:pt x="26" y="23"/>
                      <a:pt x="25" y="23"/>
                    </a:cubicBezTo>
                    <a:cubicBezTo>
                      <a:pt x="25" y="23"/>
                      <a:pt x="25" y="23"/>
                      <a:pt x="25" y="23"/>
                    </a:cubicBezTo>
                    <a:cubicBezTo>
                      <a:pt x="25" y="23"/>
                      <a:pt x="25" y="23"/>
                      <a:pt x="25" y="23"/>
                    </a:cubicBezTo>
                    <a:cubicBezTo>
                      <a:pt x="26" y="23"/>
                      <a:pt x="26" y="23"/>
                      <a:pt x="26" y="23"/>
                    </a:cubicBezTo>
                    <a:cubicBezTo>
                      <a:pt x="26" y="23"/>
                      <a:pt x="26" y="23"/>
                      <a:pt x="26" y="23"/>
                    </a:cubicBezTo>
                    <a:cubicBezTo>
                      <a:pt x="26" y="23"/>
                      <a:pt x="26" y="23"/>
                      <a:pt x="26" y="23"/>
                    </a:cubicBezTo>
                    <a:close/>
                    <a:moveTo>
                      <a:pt x="25" y="23"/>
                    </a:moveTo>
                    <a:cubicBezTo>
                      <a:pt x="25" y="23"/>
                      <a:pt x="25" y="23"/>
                      <a:pt x="25" y="23"/>
                    </a:cubicBezTo>
                    <a:cubicBezTo>
                      <a:pt x="25" y="23"/>
                      <a:pt x="25" y="23"/>
                      <a:pt x="25" y="23"/>
                    </a:cubicBezTo>
                    <a:cubicBezTo>
                      <a:pt x="25" y="23"/>
                      <a:pt x="25" y="23"/>
                      <a:pt x="26" y="23"/>
                    </a:cubicBezTo>
                    <a:cubicBezTo>
                      <a:pt x="25" y="23"/>
                      <a:pt x="25" y="23"/>
                      <a:pt x="25" y="23"/>
                    </a:cubicBezTo>
                    <a:close/>
                    <a:moveTo>
                      <a:pt x="25" y="24"/>
                    </a:moveTo>
                    <a:cubicBezTo>
                      <a:pt x="25" y="24"/>
                      <a:pt x="25" y="24"/>
                      <a:pt x="25" y="24"/>
                    </a:cubicBezTo>
                    <a:cubicBezTo>
                      <a:pt x="25" y="24"/>
                      <a:pt x="25" y="24"/>
                      <a:pt x="25" y="24"/>
                    </a:cubicBezTo>
                    <a:cubicBezTo>
                      <a:pt x="25" y="24"/>
                      <a:pt x="25" y="24"/>
                      <a:pt x="25" y="24"/>
                    </a:cubicBezTo>
                    <a:cubicBezTo>
                      <a:pt x="25" y="24"/>
                      <a:pt x="25" y="24"/>
                      <a:pt x="25" y="24"/>
                    </a:cubicBezTo>
                    <a:close/>
                    <a:moveTo>
                      <a:pt x="25" y="24"/>
                    </a:moveTo>
                    <a:cubicBezTo>
                      <a:pt x="25" y="24"/>
                      <a:pt x="25" y="24"/>
                      <a:pt x="25" y="24"/>
                    </a:cubicBezTo>
                    <a:cubicBezTo>
                      <a:pt x="25" y="24"/>
                      <a:pt x="25" y="24"/>
                      <a:pt x="25" y="24"/>
                    </a:cubicBezTo>
                    <a:cubicBezTo>
                      <a:pt x="25" y="24"/>
                      <a:pt x="25" y="24"/>
                      <a:pt x="25" y="24"/>
                    </a:cubicBezTo>
                    <a:cubicBezTo>
                      <a:pt x="25" y="24"/>
                      <a:pt x="25" y="24"/>
                      <a:pt x="25" y="24"/>
                    </a:cubicBezTo>
                    <a:close/>
                    <a:moveTo>
                      <a:pt x="24" y="24"/>
                    </a:moveTo>
                    <a:cubicBezTo>
                      <a:pt x="24" y="24"/>
                      <a:pt x="24" y="24"/>
                      <a:pt x="24" y="24"/>
                    </a:cubicBezTo>
                    <a:cubicBezTo>
                      <a:pt x="24" y="24"/>
                      <a:pt x="24" y="24"/>
                      <a:pt x="24" y="24"/>
                    </a:cubicBezTo>
                    <a:cubicBezTo>
                      <a:pt x="24" y="24"/>
                      <a:pt x="25" y="24"/>
                      <a:pt x="25" y="24"/>
                    </a:cubicBezTo>
                    <a:cubicBezTo>
                      <a:pt x="25" y="24"/>
                      <a:pt x="25" y="24"/>
                      <a:pt x="25" y="24"/>
                    </a:cubicBezTo>
                    <a:cubicBezTo>
                      <a:pt x="24" y="24"/>
                      <a:pt x="24" y="24"/>
                      <a:pt x="24" y="24"/>
                    </a:cubicBezTo>
                    <a:close/>
                    <a:moveTo>
                      <a:pt x="24" y="24"/>
                    </a:moveTo>
                    <a:cubicBezTo>
                      <a:pt x="24" y="24"/>
                      <a:pt x="24" y="24"/>
                      <a:pt x="24" y="24"/>
                    </a:cubicBezTo>
                    <a:cubicBezTo>
                      <a:pt x="24" y="24"/>
                      <a:pt x="24" y="24"/>
                      <a:pt x="24" y="24"/>
                    </a:cubicBezTo>
                    <a:cubicBezTo>
                      <a:pt x="25" y="24"/>
                      <a:pt x="25" y="24"/>
                      <a:pt x="25" y="24"/>
                    </a:cubicBezTo>
                    <a:cubicBezTo>
                      <a:pt x="24" y="24"/>
                      <a:pt x="24" y="24"/>
                      <a:pt x="24" y="24"/>
                    </a:cubicBezTo>
                    <a:close/>
                    <a:moveTo>
                      <a:pt x="24" y="24"/>
                    </a:move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lose/>
                    <a:moveTo>
                      <a:pt x="24" y="22"/>
                    </a:moveTo>
                    <a:cubicBezTo>
                      <a:pt x="24" y="22"/>
                      <a:pt x="24" y="22"/>
                      <a:pt x="24" y="22"/>
                    </a:cubicBezTo>
                    <a:cubicBezTo>
                      <a:pt x="24" y="22"/>
                      <a:pt x="24" y="22"/>
                      <a:pt x="24" y="22"/>
                    </a:cubicBezTo>
                    <a:cubicBezTo>
                      <a:pt x="24" y="22"/>
                      <a:pt x="24" y="22"/>
                      <a:pt x="24" y="22"/>
                    </a:cubicBezTo>
                    <a:cubicBezTo>
                      <a:pt x="24" y="22"/>
                      <a:pt x="24" y="22"/>
                      <a:pt x="24" y="22"/>
                    </a:cubicBezTo>
                    <a:close/>
                    <a:moveTo>
                      <a:pt x="24" y="22"/>
                    </a:moveTo>
                    <a:cubicBezTo>
                      <a:pt x="24" y="22"/>
                      <a:pt x="24" y="22"/>
                      <a:pt x="24" y="22"/>
                    </a:cubicBezTo>
                    <a:cubicBezTo>
                      <a:pt x="24" y="22"/>
                      <a:pt x="24" y="22"/>
                      <a:pt x="24" y="22"/>
                    </a:cubicBezTo>
                    <a:cubicBezTo>
                      <a:pt x="24" y="22"/>
                      <a:pt x="24" y="22"/>
                      <a:pt x="24" y="22"/>
                    </a:cubicBezTo>
                    <a:cubicBezTo>
                      <a:pt x="24" y="22"/>
                      <a:pt x="24" y="22"/>
                      <a:pt x="24" y="22"/>
                    </a:cubicBezTo>
                    <a:close/>
                    <a:moveTo>
                      <a:pt x="24" y="22"/>
                    </a:moveTo>
                    <a:cubicBezTo>
                      <a:pt x="24" y="22"/>
                      <a:pt x="24" y="22"/>
                      <a:pt x="24" y="22"/>
                    </a:cubicBezTo>
                    <a:cubicBezTo>
                      <a:pt x="23" y="22"/>
                      <a:pt x="23" y="22"/>
                      <a:pt x="23" y="22"/>
                    </a:cubicBezTo>
                    <a:lnTo>
                      <a:pt x="24" y="22"/>
                    </a:lnTo>
                    <a:close/>
                    <a:moveTo>
                      <a:pt x="24" y="22"/>
                    </a:moveTo>
                    <a:cubicBezTo>
                      <a:pt x="24" y="22"/>
                      <a:pt x="24" y="22"/>
                      <a:pt x="24" y="22"/>
                    </a:cubicBezTo>
                    <a:cubicBezTo>
                      <a:pt x="23" y="22"/>
                      <a:pt x="23" y="22"/>
                      <a:pt x="23" y="22"/>
                    </a:cubicBezTo>
                    <a:cubicBezTo>
                      <a:pt x="23" y="22"/>
                      <a:pt x="23" y="22"/>
                      <a:pt x="23" y="22"/>
                    </a:cubicBezTo>
                    <a:cubicBezTo>
                      <a:pt x="23" y="22"/>
                      <a:pt x="23" y="22"/>
                      <a:pt x="23" y="22"/>
                    </a:cubicBezTo>
                    <a:cubicBezTo>
                      <a:pt x="23" y="22"/>
                      <a:pt x="24" y="22"/>
                      <a:pt x="24" y="22"/>
                    </a:cubicBezTo>
                    <a:close/>
                    <a:moveTo>
                      <a:pt x="24" y="24"/>
                    </a:moveTo>
                    <a:cubicBezTo>
                      <a:pt x="24" y="24"/>
                      <a:pt x="24" y="24"/>
                      <a:pt x="24" y="24"/>
                    </a:cubicBezTo>
                    <a:cubicBezTo>
                      <a:pt x="24" y="24"/>
                      <a:pt x="24" y="24"/>
                      <a:pt x="24" y="24"/>
                    </a:cubicBezTo>
                    <a:cubicBezTo>
                      <a:pt x="24" y="24"/>
                      <a:pt x="24" y="24"/>
                      <a:pt x="24" y="24"/>
                    </a:cubicBezTo>
                    <a:close/>
                    <a:moveTo>
                      <a:pt x="23" y="22"/>
                    </a:moveTo>
                    <a:cubicBezTo>
                      <a:pt x="23" y="22"/>
                      <a:pt x="23" y="23"/>
                      <a:pt x="23" y="23"/>
                    </a:cubicBezTo>
                    <a:cubicBezTo>
                      <a:pt x="23" y="22"/>
                      <a:pt x="23" y="22"/>
                      <a:pt x="23" y="22"/>
                    </a:cubicBezTo>
                    <a:cubicBezTo>
                      <a:pt x="23" y="22"/>
                      <a:pt x="23" y="22"/>
                      <a:pt x="23" y="22"/>
                    </a:cubicBezTo>
                    <a:cubicBezTo>
                      <a:pt x="23" y="22"/>
                      <a:pt x="23" y="22"/>
                      <a:pt x="23" y="22"/>
                    </a:cubicBezTo>
                    <a:close/>
                    <a:moveTo>
                      <a:pt x="24" y="24"/>
                    </a:moveTo>
                    <a:cubicBezTo>
                      <a:pt x="24" y="24"/>
                      <a:pt x="24" y="24"/>
                      <a:pt x="24" y="24"/>
                    </a:cubicBezTo>
                    <a:cubicBezTo>
                      <a:pt x="24" y="24"/>
                      <a:pt x="24" y="24"/>
                      <a:pt x="24" y="24"/>
                    </a:cubicBezTo>
                    <a:cubicBezTo>
                      <a:pt x="24" y="24"/>
                      <a:pt x="24" y="24"/>
                      <a:pt x="24" y="24"/>
                    </a:cubicBezTo>
                    <a:close/>
                    <a:moveTo>
                      <a:pt x="23" y="24"/>
                    </a:move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4" y="24"/>
                      <a:pt x="24" y="24"/>
                      <a:pt x="24" y="24"/>
                    </a:cubicBezTo>
                    <a:cubicBezTo>
                      <a:pt x="24" y="24"/>
                      <a:pt x="24" y="24"/>
                      <a:pt x="24" y="24"/>
                    </a:cubicBezTo>
                    <a:cubicBezTo>
                      <a:pt x="24" y="24"/>
                      <a:pt x="24" y="24"/>
                      <a:pt x="23" y="24"/>
                    </a:cubicBezTo>
                    <a:cubicBezTo>
                      <a:pt x="24" y="24"/>
                      <a:pt x="24" y="24"/>
                      <a:pt x="24" y="24"/>
                    </a:cubicBezTo>
                    <a:cubicBezTo>
                      <a:pt x="24" y="24"/>
                      <a:pt x="24" y="24"/>
                      <a:pt x="23" y="24"/>
                    </a:cubicBezTo>
                    <a:close/>
                    <a:moveTo>
                      <a:pt x="24" y="24"/>
                    </a:move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lose/>
                    <a:moveTo>
                      <a:pt x="24" y="24"/>
                    </a:move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lose/>
                    <a:moveTo>
                      <a:pt x="24" y="24"/>
                    </a:move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lose/>
                    <a:moveTo>
                      <a:pt x="24" y="24"/>
                    </a:moveTo>
                    <a:cubicBezTo>
                      <a:pt x="24" y="24"/>
                      <a:pt x="24" y="24"/>
                      <a:pt x="24" y="24"/>
                    </a:cubicBezTo>
                    <a:cubicBezTo>
                      <a:pt x="24" y="24"/>
                      <a:pt x="24" y="24"/>
                      <a:pt x="24" y="24"/>
                    </a:cubicBezTo>
                    <a:cubicBezTo>
                      <a:pt x="24" y="24"/>
                      <a:pt x="24" y="24"/>
                      <a:pt x="24" y="24"/>
                    </a:cubicBezTo>
                    <a:cubicBezTo>
                      <a:pt x="24" y="24"/>
                      <a:pt x="24" y="24"/>
                      <a:pt x="24" y="24"/>
                    </a:cubicBezTo>
                    <a:close/>
                    <a:moveTo>
                      <a:pt x="24" y="24"/>
                    </a:moveTo>
                    <a:cubicBezTo>
                      <a:pt x="24" y="24"/>
                      <a:pt x="24" y="24"/>
                      <a:pt x="25" y="24"/>
                    </a:cubicBezTo>
                    <a:cubicBezTo>
                      <a:pt x="25" y="24"/>
                      <a:pt x="25" y="24"/>
                      <a:pt x="25" y="24"/>
                    </a:cubicBezTo>
                    <a:cubicBezTo>
                      <a:pt x="24" y="24"/>
                      <a:pt x="24" y="24"/>
                      <a:pt x="24" y="24"/>
                    </a:cubicBezTo>
                    <a:cubicBezTo>
                      <a:pt x="24" y="24"/>
                      <a:pt x="24" y="24"/>
                      <a:pt x="24" y="24"/>
                    </a:cubicBezTo>
                    <a:close/>
                    <a:moveTo>
                      <a:pt x="24" y="24"/>
                    </a:moveTo>
                    <a:cubicBezTo>
                      <a:pt x="25" y="24"/>
                      <a:pt x="25" y="24"/>
                      <a:pt x="26" y="24"/>
                    </a:cubicBezTo>
                    <a:cubicBezTo>
                      <a:pt x="26" y="25"/>
                      <a:pt x="26" y="25"/>
                      <a:pt x="26" y="25"/>
                    </a:cubicBezTo>
                    <a:cubicBezTo>
                      <a:pt x="26" y="24"/>
                      <a:pt x="26" y="24"/>
                      <a:pt x="26" y="24"/>
                    </a:cubicBezTo>
                    <a:cubicBezTo>
                      <a:pt x="26" y="24"/>
                      <a:pt x="25" y="24"/>
                      <a:pt x="25" y="24"/>
                    </a:cubicBezTo>
                    <a:cubicBezTo>
                      <a:pt x="25" y="24"/>
                      <a:pt x="25" y="24"/>
                      <a:pt x="25" y="24"/>
                    </a:cubicBezTo>
                    <a:cubicBezTo>
                      <a:pt x="25" y="24"/>
                      <a:pt x="25" y="24"/>
                      <a:pt x="25" y="24"/>
                    </a:cubicBezTo>
                    <a:cubicBezTo>
                      <a:pt x="25" y="24"/>
                      <a:pt x="26" y="24"/>
                      <a:pt x="26" y="24"/>
                    </a:cubicBezTo>
                    <a:cubicBezTo>
                      <a:pt x="26" y="24"/>
                      <a:pt x="26" y="24"/>
                      <a:pt x="26" y="24"/>
                    </a:cubicBezTo>
                    <a:cubicBezTo>
                      <a:pt x="26" y="25"/>
                      <a:pt x="27" y="25"/>
                      <a:pt x="27" y="25"/>
                    </a:cubicBezTo>
                    <a:cubicBezTo>
                      <a:pt x="26" y="24"/>
                      <a:pt x="25" y="24"/>
                      <a:pt x="24" y="24"/>
                    </a:cubicBezTo>
                    <a:close/>
                    <a:moveTo>
                      <a:pt x="27" y="25"/>
                    </a:moveTo>
                    <a:cubicBezTo>
                      <a:pt x="27" y="25"/>
                      <a:pt x="27" y="25"/>
                      <a:pt x="27" y="25"/>
                    </a:cubicBezTo>
                    <a:cubicBezTo>
                      <a:pt x="27" y="25"/>
                      <a:pt x="27" y="25"/>
                      <a:pt x="27" y="25"/>
                    </a:cubicBezTo>
                    <a:cubicBezTo>
                      <a:pt x="27" y="25"/>
                      <a:pt x="27" y="25"/>
                      <a:pt x="27" y="25"/>
                    </a:cubicBezTo>
                    <a:close/>
                    <a:moveTo>
                      <a:pt x="27" y="24"/>
                    </a:moveTo>
                    <a:cubicBezTo>
                      <a:pt x="27" y="24"/>
                      <a:pt x="27" y="24"/>
                      <a:pt x="27" y="24"/>
                    </a:cubicBezTo>
                    <a:cubicBezTo>
                      <a:pt x="27" y="24"/>
                      <a:pt x="27" y="24"/>
                      <a:pt x="27" y="24"/>
                    </a:cubicBezTo>
                    <a:cubicBezTo>
                      <a:pt x="28" y="24"/>
                      <a:pt x="28" y="24"/>
                      <a:pt x="27" y="24"/>
                    </a:cubicBezTo>
                    <a:close/>
                    <a:moveTo>
                      <a:pt x="29" y="24"/>
                    </a:moveTo>
                    <a:cubicBezTo>
                      <a:pt x="29" y="24"/>
                      <a:pt x="26" y="24"/>
                      <a:pt x="27" y="24"/>
                    </a:cubicBezTo>
                    <a:cubicBezTo>
                      <a:pt x="28" y="24"/>
                      <a:pt x="28" y="24"/>
                      <a:pt x="28" y="24"/>
                    </a:cubicBezTo>
                    <a:cubicBezTo>
                      <a:pt x="27" y="24"/>
                      <a:pt x="27" y="24"/>
                      <a:pt x="27" y="24"/>
                    </a:cubicBezTo>
                    <a:cubicBezTo>
                      <a:pt x="27" y="24"/>
                      <a:pt x="27" y="24"/>
                      <a:pt x="27" y="24"/>
                    </a:cubicBezTo>
                    <a:cubicBezTo>
                      <a:pt x="27" y="24"/>
                      <a:pt x="27" y="24"/>
                      <a:pt x="26" y="24"/>
                    </a:cubicBezTo>
                    <a:lnTo>
                      <a:pt x="29" y="24"/>
                    </a:lnTo>
                    <a:close/>
                    <a:moveTo>
                      <a:pt x="27" y="24"/>
                    </a:moveTo>
                    <a:cubicBezTo>
                      <a:pt x="27" y="24"/>
                      <a:pt x="26" y="24"/>
                      <a:pt x="26" y="24"/>
                    </a:cubicBezTo>
                    <a:cubicBezTo>
                      <a:pt x="26" y="24"/>
                      <a:pt x="26" y="24"/>
                      <a:pt x="26" y="24"/>
                    </a:cubicBezTo>
                    <a:cubicBezTo>
                      <a:pt x="26" y="24"/>
                      <a:pt x="26" y="24"/>
                      <a:pt x="26" y="24"/>
                    </a:cubicBezTo>
                    <a:cubicBezTo>
                      <a:pt x="26" y="24"/>
                      <a:pt x="26" y="24"/>
                      <a:pt x="27" y="24"/>
                    </a:cubicBezTo>
                    <a:close/>
                    <a:moveTo>
                      <a:pt x="26" y="24"/>
                    </a:moveTo>
                    <a:cubicBezTo>
                      <a:pt x="26" y="24"/>
                      <a:pt x="26" y="24"/>
                      <a:pt x="26" y="24"/>
                    </a:cubicBezTo>
                    <a:cubicBezTo>
                      <a:pt x="26" y="24"/>
                      <a:pt x="26" y="24"/>
                      <a:pt x="26" y="24"/>
                    </a:cubicBezTo>
                    <a:cubicBezTo>
                      <a:pt x="26" y="24"/>
                      <a:pt x="26" y="24"/>
                      <a:pt x="26" y="24"/>
                    </a:cubicBezTo>
                    <a:close/>
                    <a:moveTo>
                      <a:pt x="26" y="22"/>
                    </a:moveTo>
                    <a:cubicBezTo>
                      <a:pt x="26" y="22"/>
                      <a:pt x="25" y="22"/>
                      <a:pt x="25" y="22"/>
                    </a:cubicBezTo>
                    <a:cubicBezTo>
                      <a:pt x="25" y="22"/>
                      <a:pt x="25" y="22"/>
                      <a:pt x="25" y="22"/>
                    </a:cubicBezTo>
                    <a:cubicBezTo>
                      <a:pt x="25" y="22"/>
                      <a:pt x="26" y="22"/>
                      <a:pt x="26" y="22"/>
                    </a:cubicBezTo>
                    <a:close/>
                    <a:moveTo>
                      <a:pt x="25" y="22"/>
                    </a:moveTo>
                    <a:cubicBezTo>
                      <a:pt x="25" y="22"/>
                      <a:pt x="25" y="22"/>
                      <a:pt x="25" y="22"/>
                    </a:cubicBezTo>
                    <a:cubicBezTo>
                      <a:pt x="25" y="22"/>
                      <a:pt x="25" y="22"/>
                      <a:pt x="25" y="22"/>
                    </a:cubicBezTo>
                    <a:cubicBezTo>
                      <a:pt x="25" y="22"/>
                      <a:pt x="25" y="22"/>
                      <a:pt x="25" y="22"/>
                    </a:cubicBezTo>
                    <a:cubicBezTo>
                      <a:pt x="25" y="22"/>
                      <a:pt x="25" y="22"/>
                      <a:pt x="25" y="22"/>
                    </a:cubicBezTo>
                    <a:cubicBezTo>
                      <a:pt x="25" y="22"/>
                      <a:pt x="25" y="22"/>
                      <a:pt x="25" y="22"/>
                    </a:cubicBezTo>
                    <a:cubicBezTo>
                      <a:pt x="25" y="22"/>
                      <a:pt x="25" y="22"/>
                      <a:pt x="25" y="23"/>
                    </a:cubicBezTo>
                    <a:cubicBezTo>
                      <a:pt x="25" y="23"/>
                      <a:pt x="25" y="23"/>
                      <a:pt x="25" y="23"/>
                    </a:cubicBezTo>
                    <a:cubicBezTo>
                      <a:pt x="25" y="23"/>
                      <a:pt x="25" y="22"/>
                      <a:pt x="25" y="22"/>
                    </a:cubicBezTo>
                    <a:cubicBezTo>
                      <a:pt x="25" y="22"/>
                      <a:pt x="24" y="22"/>
                      <a:pt x="24" y="22"/>
                    </a:cubicBezTo>
                    <a:cubicBezTo>
                      <a:pt x="24" y="22"/>
                      <a:pt x="24" y="22"/>
                      <a:pt x="24" y="22"/>
                    </a:cubicBezTo>
                    <a:cubicBezTo>
                      <a:pt x="24" y="22"/>
                      <a:pt x="24" y="22"/>
                      <a:pt x="25" y="22"/>
                    </a:cubicBezTo>
                    <a:cubicBezTo>
                      <a:pt x="24" y="22"/>
                      <a:pt x="24" y="21"/>
                      <a:pt x="23" y="21"/>
                    </a:cubicBezTo>
                    <a:cubicBezTo>
                      <a:pt x="23" y="21"/>
                      <a:pt x="23" y="21"/>
                      <a:pt x="23" y="21"/>
                    </a:cubicBezTo>
                    <a:cubicBezTo>
                      <a:pt x="23" y="21"/>
                      <a:pt x="23" y="21"/>
                      <a:pt x="23" y="21"/>
                    </a:cubicBezTo>
                    <a:cubicBezTo>
                      <a:pt x="23" y="21"/>
                      <a:pt x="23" y="21"/>
                      <a:pt x="23" y="21"/>
                    </a:cubicBezTo>
                    <a:cubicBezTo>
                      <a:pt x="23" y="21"/>
                      <a:pt x="22" y="21"/>
                      <a:pt x="22" y="20"/>
                    </a:cubicBezTo>
                    <a:cubicBezTo>
                      <a:pt x="22" y="20"/>
                      <a:pt x="22" y="20"/>
                      <a:pt x="22" y="20"/>
                    </a:cubicBezTo>
                    <a:cubicBezTo>
                      <a:pt x="23" y="21"/>
                      <a:pt x="23" y="21"/>
                      <a:pt x="23" y="21"/>
                    </a:cubicBezTo>
                    <a:cubicBezTo>
                      <a:pt x="23" y="21"/>
                      <a:pt x="23" y="21"/>
                      <a:pt x="24" y="21"/>
                    </a:cubicBezTo>
                    <a:cubicBezTo>
                      <a:pt x="24" y="22"/>
                      <a:pt x="24" y="22"/>
                      <a:pt x="25" y="22"/>
                    </a:cubicBezTo>
                    <a:cubicBezTo>
                      <a:pt x="25" y="22"/>
                      <a:pt x="25" y="22"/>
                      <a:pt x="25" y="22"/>
                    </a:cubicBezTo>
                    <a:close/>
                    <a:moveTo>
                      <a:pt x="23" y="21"/>
                    </a:moveTo>
                    <a:cubicBezTo>
                      <a:pt x="24" y="21"/>
                      <a:pt x="24" y="21"/>
                      <a:pt x="24" y="21"/>
                    </a:cubicBezTo>
                    <a:cubicBezTo>
                      <a:pt x="24" y="21"/>
                      <a:pt x="24" y="21"/>
                      <a:pt x="24" y="21"/>
                    </a:cubicBezTo>
                    <a:cubicBezTo>
                      <a:pt x="23" y="21"/>
                      <a:pt x="23" y="21"/>
                      <a:pt x="23" y="21"/>
                    </a:cubicBezTo>
                    <a:close/>
                    <a:moveTo>
                      <a:pt x="24" y="21"/>
                    </a:moveTo>
                    <a:cubicBezTo>
                      <a:pt x="24" y="21"/>
                      <a:pt x="24" y="21"/>
                      <a:pt x="24" y="21"/>
                    </a:cubicBezTo>
                    <a:cubicBezTo>
                      <a:pt x="24" y="21"/>
                      <a:pt x="24" y="21"/>
                      <a:pt x="24" y="21"/>
                    </a:cubicBezTo>
                    <a:cubicBezTo>
                      <a:pt x="24" y="21"/>
                      <a:pt x="24" y="21"/>
                      <a:pt x="24" y="21"/>
                    </a:cubicBezTo>
                    <a:cubicBezTo>
                      <a:pt x="24" y="21"/>
                      <a:pt x="24" y="21"/>
                      <a:pt x="24" y="21"/>
                    </a:cubicBezTo>
                    <a:close/>
                    <a:moveTo>
                      <a:pt x="24" y="21"/>
                    </a:moveTo>
                    <a:cubicBezTo>
                      <a:pt x="24" y="21"/>
                      <a:pt x="24" y="21"/>
                      <a:pt x="24" y="21"/>
                    </a:cubicBezTo>
                    <a:cubicBezTo>
                      <a:pt x="24" y="21"/>
                      <a:pt x="24" y="21"/>
                      <a:pt x="24" y="21"/>
                    </a:cubicBezTo>
                    <a:cubicBezTo>
                      <a:pt x="24" y="21"/>
                      <a:pt x="24" y="21"/>
                      <a:pt x="24" y="21"/>
                    </a:cubicBezTo>
                    <a:close/>
                    <a:moveTo>
                      <a:pt x="24" y="21"/>
                    </a:moveTo>
                    <a:cubicBezTo>
                      <a:pt x="24" y="21"/>
                      <a:pt x="24" y="21"/>
                      <a:pt x="24" y="21"/>
                    </a:cubicBezTo>
                    <a:cubicBezTo>
                      <a:pt x="24" y="21"/>
                      <a:pt x="24" y="21"/>
                      <a:pt x="24" y="21"/>
                    </a:cubicBezTo>
                    <a:close/>
                    <a:moveTo>
                      <a:pt x="24" y="21"/>
                    </a:moveTo>
                    <a:cubicBezTo>
                      <a:pt x="24" y="21"/>
                      <a:pt x="24" y="21"/>
                      <a:pt x="24" y="21"/>
                    </a:cubicBezTo>
                    <a:cubicBezTo>
                      <a:pt x="24" y="21"/>
                      <a:pt x="24" y="21"/>
                      <a:pt x="24" y="21"/>
                    </a:cubicBezTo>
                    <a:cubicBezTo>
                      <a:pt x="24" y="21"/>
                      <a:pt x="24" y="21"/>
                      <a:pt x="25" y="21"/>
                    </a:cubicBezTo>
                    <a:cubicBezTo>
                      <a:pt x="25" y="21"/>
                      <a:pt x="24" y="21"/>
                      <a:pt x="24" y="21"/>
                    </a:cubicBezTo>
                    <a:close/>
                    <a:moveTo>
                      <a:pt x="24" y="21"/>
                    </a:moveTo>
                    <a:cubicBezTo>
                      <a:pt x="25" y="21"/>
                      <a:pt x="25" y="21"/>
                      <a:pt x="25" y="21"/>
                    </a:cubicBezTo>
                    <a:cubicBezTo>
                      <a:pt x="24" y="21"/>
                      <a:pt x="24" y="21"/>
                      <a:pt x="24" y="21"/>
                    </a:cubicBezTo>
                    <a:cubicBezTo>
                      <a:pt x="24" y="21"/>
                      <a:pt x="24" y="21"/>
                      <a:pt x="24" y="21"/>
                    </a:cubicBezTo>
                    <a:close/>
                    <a:moveTo>
                      <a:pt x="24" y="21"/>
                    </a:moveTo>
                    <a:cubicBezTo>
                      <a:pt x="24" y="21"/>
                      <a:pt x="24" y="21"/>
                      <a:pt x="24" y="21"/>
                    </a:cubicBezTo>
                    <a:cubicBezTo>
                      <a:pt x="24" y="21"/>
                      <a:pt x="24" y="21"/>
                      <a:pt x="24" y="21"/>
                    </a:cubicBezTo>
                    <a:cubicBezTo>
                      <a:pt x="24" y="21"/>
                      <a:pt x="24" y="21"/>
                      <a:pt x="24" y="21"/>
                    </a:cubicBezTo>
                    <a:cubicBezTo>
                      <a:pt x="24" y="21"/>
                      <a:pt x="24" y="21"/>
                      <a:pt x="24" y="21"/>
                    </a:cubicBezTo>
                    <a:cubicBezTo>
                      <a:pt x="24" y="21"/>
                      <a:pt x="24" y="21"/>
                      <a:pt x="24" y="21"/>
                    </a:cubicBezTo>
                    <a:cubicBezTo>
                      <a:pt x="24" y="21"/>
                      <a:pt x="24" y="21"/>
                      <a:pt x="24" y="21"/>
                    </a:cubicBezTo>
                    <a:close/>
                    <a:moveTo>
                      <a:pt x="24" y="21"/>
                    </a:moveTo>
                    <a:cubicBezTo>
                      <a:pt x="24" y="21"/>
                      <a:pt x="24" y="21"/>
                      <a:pt x="24" y="21"/>
                    </a:cubicBezTo>
                    <a:cubicBezTo>
                      <a:pt x="24" y="21"/>
                      <a:pt x="24" y="21"/>
                      <a:pt x="24" y="21"/>
                    </a:cubicBezTo>
                    <a:cubicBezTo>
                      <a:pt x="24" y="21"/>
                      <a:pt x="24" y="21"/>
                      <a:pt x="24" y="21"/>
                    </a:cubicBezTo>
                    <a:cubicBezTo>
                      <a:pt x="24" y="21"/>
                      <a:pt x="24" y="21"/>
                      <a:pt x="24" y="21"/>
                    </a:cubicBezTo>
                    <a:close/>
                    <a:moveTo>
                      <a:pt x="24" y="21"/>
                    </a:moveTo>
                    <a:cubicBezTo>
                      <a:pt x="23" y="21"/>
                      <a:pt x="23" y="21"/>
                      <a:pt x="23" y="21"/>
                    </a:cubicBezTo>
                    <a:cubicBezTo>
                      <a:pt x="23" y="21"/>
                      <a:pt x="23" y="21"/>
                      <a:pt x="23" y="21"/>
                    </a:cubicBezTo>
                    <a:cubicBezTo>
                      <a:pt x="24" y="21"/>
                      <a:pt x="24" y="21"/>
                      <a:pt x="24" y="21"/>
                    </a:cubicBezTo>
                    <a:cubicBezTo>
                      <a:pt x="24" y="21"/>
                      <a:pt x="24" y="21"/>
                      <a:pt x="24" y="21"/>
                    </a:cubicBezTo>
                    <a:close/>
                    <a:moveTo>
                      <a:pt x="23" y="20"/>
                    </a:moveTo>
                    <a:cubicBezTo>
                      <a:pt x="23" y="20"/>
                      <a:pt x="23" y="20"/>
                      <a:pt x="23" y="20"/>
                    </a:cubicBezTo>
                    <a:cubicBezTo>
                      <a:pt x="23" y="20"/>
                      <a:pt x="23" y="20"/>
                      <a:pt x="23" y="20"/>
                    </a:cubicBezTo>
                    <a:cubicBezTo>
                      <a:pt x="23" y="20"/>
                      <a:pt x="23" y="20"/>
                      <a:pt x="23" y="20"/>
                    </a:cubicBezTo>
                    <a:cubicBezTo>
                      <a:pt x="23" y="20"/>
                      <a:pt x="23" y="20"/>
                      <a:pt x="23" y="20"/>
                    </a:cubicBezTo>
                    <a:cubicBezTo>
                      <a:pt x="23" y="20"/>
                      <a:pt x="23" y="20"/>
                      <a:pt x="23" y="20"/>
                    </a:cubicBezTo>
                    <a:cubicBezTo>
                      <a:pt x="23" y="20"/>
                      <a:pt x="23" y="20"/>
                      <a:pt x="23" y="20"/>
                    </a:cubicBezTo>
                    <a:close/>
                    <a:moveTo>
                      <a:pt x="23" y="20"/>
                    </a:moveTo>
                    <a:cubicBezTo>
                      <a:pt x="23" y="20"/>
                      <a:pt x="23" y="20"/>
                      <a:pt x="23" y="20"/>
                    </a:cubicBezTo>
                    <a:cubicBezTo>
                      <a:pt x="23" y="20"/>
                      <a:pt x="23" y="20"/>
                      <a:pt x="23" y="20"/>
                    </a:cubicBezTo>
                    <a:cubicBezTo>
                      <a:pt x="23" y="20"/>
                      <a:pt x="23" y="20"/>
                      <a:pt x="23" y="20"/>
                    </a:cubicBezTo>
                    <a:close/>
                    <a:moveTo>
                      <a:pt x="23" y="20"/>
                    </a:moveTo>
                    <a:cubicBezTo>
                      <a:pt x="23" y="20"/>
                      <a:pt x="23" y="20"/>
                      <a:pt x="23" y="20"/>
                    </a:cubicBezTo>
                    <a:cubicBezTo>
                      <a:pt x="23" y="19"/>
                      <a:pt x="23" y="19"/>
                      <a:pt x="23" y="20"/>
                    </a:cubicBezTo>
                    <a:close/>
                    <a:moveTo>
                      <a:pt x="23" y="20"/>
                    </a:moveTo>
                    <a:cubicBezTo>
                      <a:pt x="23" y="20"/>
                      <a:pt x="23" y="20"/>
                      <a:pt x="23" y="20"/>
                    </a:cubicBezTo>
                    <a:cubicBezTo>
                      <a:pt x="22" y="19"/>
                      <a:pt x="22" y="18"/>
                      <a:pt x="22" y="18"/>
                    </a:cubicBezTo>
                    <a:cubicBezTo>
                      <a:pt x="21" y="17"/>
                      <a:pt x="22" y="18"/>
                      <a:pt x="23" y="20"/>
                    </a:cubicBezTo>
                    <a:close/>
                    <a:moveTo>
                      <a:pt x="22" y="19"/>
                    </a:moveTo>
                    <a:cubicBezTo>
                      <a:pt x="22" y="19"/>
                      <a:pt x="22" y="19"/>
                      <a:pt x="22" y="19"/>
                    </a:cubicBezTo>
                    <a:cubicBezTo>
                      <a:pt x="22" y="19"/>
                      <a:pt x="22" y="19"/>
                      <a:pt x="22" y="19"/>
                    </a:cubicBezTo>
                    <a:cubicBezTo>
                      <a:pt x="22" y="19"/>
                      <a:pt x="22" y="19"/>
                      <a:pt x="22" y="19"/>
                    </a:cubicBezTo>
                    <a:cubicBezTo>
                      <a:pt x="22" y="19"/>
                      <a:pt x="22" y="19"/>
                      <a:pt x="22" y="19"/>
                    </a:cubicBezTo>
                    <a:cubicBezTo>
                      <a:pt x="22" y="19"/>
                      <a:pt x="22" y="19"/>
                      <a:pt x="22" y="19"/>
                    </a:cubicBezTo>
                    <a:close/>
                    <a:moveTo>
                      <a:pt x="22" y="20"/>
                    </a:moveTo>
                    <a:cubicBezTo>
                      <a:pt x="22" y="20"/>
                      <a:pt x="22" y="20"/>
                      <a:pt x="22" y="20"/>
                    </a:cubicBezTo>
                    <a:cubicBezTo>
                      <a:pt x="22" y="20"/>
                      <a:pt x="22" y="20"/>
                      <a:pt x="22" y="20"/>
                    </a:cubicBezTo>
                    <a:cubicBezTo>
                      <a:pt x="22" y="20"/>
                      <a:pt x="22" y="20"/>
                      <a:pt x="22" y="20"/>
                    </a:cubicBezTo>
                    <a:cubicBezTo>
                      <a:pt x="22" y="20"/>
                      <a:pt x="22" y="20"/>
                      <a:pt x="22" y="20"/>
                    </a:cubicBezTo>
                    <a:close/>
                    <a:moveTo>
                      <a:pt x="22" y="19"/>
                    </a:moveTo>
                    <a:cubicBezTo>
                      <a:pt x="22" y="19"/>
                      <a:pt x="22" y="19"/>
                      <a:pt x="22" y="19"/>
                    </a:cubicBezTo>
                    <a:cubicBezTo>
                      <a:pt x="22" y="19"/>
                      <a:pt x="22" y="19"/>
                      <a:pt x="22" y="19"/>
                    </a:cubicBezTo>
                    <a:close/>
                    <a:moveTo>
                      <a:pt x="22" y="19"/>
                    </a:moveTo>
                    <a:cubicBezTo>
                      <a:pt x="22" y="19"/>
                      <a:pt x="22" y="19"/>
                      <a:pt x="22" y="19"/>
                    </a:cubicBezTo>
                    <a:cubicBezTo>
                      <a:pt x="22" y="19"/>
                      <a:pt x="22" y="19"/>
                      <a:pt x="22" y="19"/>
                    </a:cubicBezTo>
                    <a:cubicBezTo>
                      <a:pt x="22" y="19"/>
                      <a:pt x="22" y="19"/>
                      <a:pt x="22" y="19"/>
                    </a:cubicBezTo>
                    <a:close/>
                    <a:moveTo>
                      <a:pt x="22" y="20"/>
                    </a:moveTo>
                    <a:cubicBezTo>
                      <a:pt x="22" y="20"/>
                      <a:pt x="22" y="20"/>
                      <a:pt x="22" y="20"/>
                    </a:cubicBezTo>
                    <a:cubicBezTo>
                      <a:pt x="22" y="20"/>
                      <a:pt x="22" y="20"/>
                      <a:pt x="22" y="20"/>
                    </a:cubicBezTo>
                    <a:cubicBezTo>
                      <a:pt x="22" y="21"/>
                      <a:pt x="22" y="21"/>
                      <a:pt x="22" y="21"/>
                    </a:cubicBezTo>
                    <a:cubicBezTo>
                      <a:pt x="22" y="21"/>
                      <a:pt x="22" y="21"/>
                      <a:pt x="22" y="21"/>
                    </a:cubicBezTo>
                    <a:cubicBezTo>
                      <a:pt x="22" y="21"/>
                      <a:pt x="22" y="20"/>
                      <a:pt x="22" y="20"/>
                    </a:cubicBezTo>
                    <a:cubicBezTo>
                      <a:pt x="22" y="20"/>
                      <a:pt x="22" y="20"/>
                      <a:pt x="22" y="20"/>
                    </a:cubicBezTo>
                    <a:close/>
                    <a:moveTo>
                      <a:pt x="21" y="19"/>
                    </a:moveTo>
                    <a:cubicBezTo>
                      <a:pt x="21" y="19"/>
                      <a:pt x="22" y="19"/>
                      <a:pt x="22" y="19"/>
                    </a:cubicBezTo>
                    <a:cubicBezTo>
                      <a:pt x="22" y="19"/>
                      <a:pt x="22" y="19"/>
                      <a:pt x="22" y="19"/>
                    </a:cubicBezTo>
                    <a:cubicBezTo>
                      <a:pt x="22" y="19"/>
                      <a:pt x="22" y="19"/>
                      <a:pt x="22" y="19"/>
                    </a:cubicBezTo>
                    <a:cubicBezTo>
                      <a:pt x="21" y="19"/>
                      <a:pt x="21" y="19"/>
                      <a:pt x="21" y="19"/>
                    </a:cubicBezTo>
                    <a:cubicBezTo>
                      <a:pt x="21" y="19"/>
                      <a:pt x="21" y="19"/>
                      <a:pt x="21" y="19"/>
                    </a:cubicBezTo>
                    <a:close/>
                    <a:moveTo>
                      <a:pt x="21" y="19"/>
                    </a:moveTo>
                    <a:cubicBezTo>
                      <a:pt x="21" y="19"/>
                      <a:pt x="21" y="19"/>
                      <a:pt x="21" y="19"/>
                    </a:cubicBezTo>
                    <a:cubicBezTo>
                      <a:pt x="21" y="19"/>
                      <a:pt x="21" y="19"/>
                      <a:pt x="21" y="19"/>
                    </a:cubicBezTo>
                    <a:cubicBezTo>
                      <a:pt x="21" y="19"/>
                      <a:pt x="21" y="19"/>
                      <a:pt x="21" y="19"/>
                    </a:cubicBezTo>
                    <a:close/>
                    <a:moveTo>
                      <a:pt x="21" y="19"/>
                    </a:moveTo>
                    <a:cubicBezTo>
                      <a:pt x="22" y="20"/>
                      <a:pt x="22" y="20"/>
                      <a:pt x="22" y="20"/>
                    </a:cubicBezTo>
                    <a:cubicBezTo>
                      <a:pt x="22" y="20"/>
                      <a:pt x="22" y="20"/>
                      <a:pt x="22" y="20"/>
                    </a:cubicBezTo>
                    <a:cubicBezTo>
                      <a:pt x="22" y="20"/>
                      <a:pt x="22" y="20"/>
                      <a:pt x="22" y="20"/>
                    </a:cubicBezTo>
                    <a:cubicBezTo>
                      <a:pt x="22" y="20"/>
                      <a:pt x="22" y="20"/>
                      <a:pt x="22" y="20"/>
                    </a:cubicBezTo>
                    <a:cubicBezTo>
                      <a:pt x="22" y="20"/>
                      <a:pt x="21" y="20"/>
                      <a:pt x="21" y="20"/>
                    </a:cubicBezTo>
                    <a:cubicBezTo>
                      <a:pt x="21" y="20"/>
                      <a:pt x="21" y="20"/>
                      <a:pt x="21" y="20"/>
                    </a:cubicBezTo>
                    <a:cubicBezTo>
                      <a:pt x="21" y="20"/>
                      <a:pt x="21" y="20"/>
                      <a:pt x="21" y="20"/>
                    </a:cubicBezTo>
                    <a:cubicBezTo>
                      <a:pt x="21" y="20"/>
                      <a:pt x="21" y="20"/>
                      <a:pt x="21" y="19"/>
                    </a:cubicBezTo>
                    <a:close/>
                    <a:moveTo>
                      <a:pt x="22" y="21"/>
                    </a:moveTo>
                    <a:cubicBezTo>
                      <a:pt x="22" y="21"/>
                      <a:pt x="22" y="21"/>
                      <a:pt x="22" y="21"/>
                    </a:cubicBezTo>
                    <a:cubicBezTo>
                      <a:pt x="22" y="21"/>
                      <a:pt x="22" y="21"/>
                      <a:pt x="22" y="21"/>
                    </a:cubicBezTo>
                    <a:cubicBezTo>
                      <a:pt x="22" y="21"/>
                      <a:pt x="21" y="21"/>
                      <a:pt x="21" y="21"/>
                    </a:cubicBezTo>
                    <a:cubicBezTo>
                      <a:pt x="21" y="21"/>
                      <a:pt x="21" y="21"/>
                      <a:pt x="22" y="21"/>
                    </a:cubicBezTo>
                    <a:close/>
                    <a:moveTo>
                      <a:pt x="22" y="21"/>
                    </a:moveTo>
                    <a:cubicBezTo>
                      <a:pt x="22" y="22"/>
                      <a:pt x="22" y="22"/>
                      <a:pt x="22" y="22"/>
                    </a:cubicBezTo>
                    <a:cubicBezTo>
                      <a:pt x="22" y="21"/>
                      <a:pt x="22" y="21"/>
                      <a:pt x="22" y="21"/>
                    </a:cubicBezTo>
                    <a:cubicBezTo>
                      <a:pt x="22" y="21"/>
                      <a:pt x="22" y="22"/>
                      <a:pt x="22" y="22"/>
                    </a:cubicBezTo>
                    <a:cubicBezTo>
                      <a:pt x="22" y="22"/>
                      <a:pt x="22" y="22"/>
                      <a:pt x="22" y="22"/>
                    </a:cubicBezTo>
                    <a:cubicBezTo>
                      <a:pt x="22" y="22"/>
                      <a:pt x="22" y="22"/>
                      <a:pt x="22" y="22"/>
                    </a:cubicBezTo>
                    <a:cubicBezTo>
                      <a:pt x="22" y="22"/>
                      <a:pt x="22" y="22"/>
                      <a:pt x="22" y="22"/>
                    </a:cubicBezTo>
                    <a:cubicBezTo>
                      <a:pt x="22" y="22"/>
                      <a:pt x="22" y="22"/>
                      <a:pt x="22" y="22"/>
                    </a:cubicBezTo>
                    <a:cubicBezTo>
                      <a:pt x="22" y="21"/>
                      <a:pt x="21" y="21"/>
                      <a:pt x="21" y="21"/>
                    </a:cubicBezTo>
                    <a:cubicBezTo>
                      <a:pt x="21" y="21"/>
                      <a:pt x="22" y="21"/>
                      <a:pt x="22" y="21"/>
                    </a:cubicBezTo>
                    <a:close/>
                    <a:moveTo>
                      <a:pt x="20" y="21"/>
                    </a:moveTo>
                    <a:cubicBezTo>
                      <a:pt x="20" y="21"/>
                      <a:pt x="20" y="22"/>
                      <a:pt x="20" y="22"/>
                    </a:cubicBezTo>
                    <a:cubicBezTo>
                      <a:pt x="20" y="21"/>
                      <a:pt x="20" y="21"/>
                      <a:pt x="20" y="21"/>
                    </a:cubicBezTo>
                    <a:cubicBezTo>
                      <a:pt x="20" y="21"/>
                      <a:pt x="20" y="21"/>
                      <a:pt x="20" y="21"/>
                    </a:cubicBezTo>
                    <a:cubicBezTo>
                      <a:pt x="20" y="21"/>
                      <a:pt x="20" y="21"/>
                      <a:pt x="20" y="21"/>
                    </a:cubicBezTo>
                    <a:cubicBezTo>
                      <a:pt x="20" y="21"/>
                      <a:pt x="20" y="21"/>
                      <a:pt x="20" y="20"/>
                    </a:cubicBezTo>
                    <a:cubicBezTo>
                      <a:pt x="19" y="20"/>
                      <a:pt x="19" y="20"/>
                      <a:pt x="19" y="20"/>
                    </a:cubicBezTo>
                    <a:cubicBezTo>
                      <a:pt x="19" y="20"/>
                      <a:pt x="19" y="20"/>
                      <a:pt x="19" y="20"/>
                    </a:cubicBezTo>
                    <a:cubicBezTo>
                      <a:pt x="19" y="20"/>
                      <a:pt x="19" y="20"/>
                      <a:pt x="19" y="20"/>
                    </a:cubicBezTo>
                    <a:cubicBezTo>
                      <a:pt x="19" y="20"/>
                      <a:pt x="19" y="20"/>
                      <a:pt x="19" y="20"/>
                    </a:cubicBezTo>
                    <a:cubicBezTo>
                      <a:pt x="18" y="21"/>
                      <a:pt x="18" y="20"/>
                      <a:pt x="17" y="21"/>
                    </a:cubicBezTo>
                    <a:cubicBezTo>
                      <a:pt x="18" y="20"/>
                      <a:pt x="18" y="20"/>
                      <a:pt x="18" y="20"/>
                    </a:cubicBezTo>
                    <a:cubicBezTo>
                      <a:pt x="18" y="20"/>
                      <a:pt x="18" y="20"/>
                      <a:pt x="18" y="20"/>
                    </a:cubicBezTo>
                    <a:cubicBezTo>
                      <a:pt x="17" y="20"/>
                      <a:pt x="18" y="20"/>
                      <a:pt x="18" y="20"/>
                    </a:cubicBezTo>
                    <a:cubicBezTo>
                      <a:pt x="18" y="20"/>
                      <a:pt x="18" y="20"/>
                      <a:pt x="18" y="20"/>
                    </a:cubicBezTo>
                    <a:cubicBezTo>
                      <a:pt x="18" y="20"/>
                      <a:pt x="18" y="20"/>
                      <a:pt x="18" y="20"/>
                    </a:cubicBezTo>
                    <a:cubicBezTo>
                      <a:pt x="18" y="20"/>
                      <a:pt x="18" y="19"/>
                      <a:pt x="18" y="19"/>
                    </a:cubicBezTo>
                    <a:cubicBezTo>
                      <a:pt x="18" y="19"/>
                      <a:pt x="18" y="19"/>
                      <a:pt x="18" y="19"/>
                    </a:cubicBezTo>
                    <a:cubicBezTo>
                      <a:pt x="18" y="20"/>
                      <a:pt x="18" y="20"/>
                      <a:pt x="18" y="20"/>
                    </a:cubicBezTo>
                    <a:cubicBezTo>
                      <a:pt x="18" y="20"/>
                      <a:pt x="17" y="20"/>
                      <a:pt x="17" y="20"/>
                    </a:cubicBezTo>
                    <a:cubicBezTo>
                      <a:pt x="18" y="19"/>
                      <a:pt x="18" y="19"/>
                      <a:pt x="18" y="19"/>
                    </a:cubicBezTo>
                    <a:cubicBezTo>
                      <a:pt x="18" y="19"/>
                      <a:pt x="17" y="19"/>
                      <a:pt x="17" y="19"/>
                    </a:cubicBezTo>
                    <a:cubicBezTo>
                      <a:pt x="18" y="19"/>
                      <a:pt x="18" y="19"/>
                      <a:pt x="18" y="19"/>
                    </a:cubicBezTo>
                    <a:cubicBezTo>
                      <a:pt x="18" y="19"/>
                      <a:pt x="18" y="19"/>
                      <a:pt x="18" y="19"/>
                    </a:cubicBezTo>
                    <a:cubicBezTo>
                      <a:pt x="19" y="18"/>
                      <a:pt x="19" y="18"/>
                      <a:pt x="19" y="18"/>
                    </a:cubicBezTo>
                    <a:cubicBezTo>
                      <a:pt x="19" y="18"/>
                      <a:pt x="19" y="18"/>
                      <a:pt x="20" y="18"/>
                    </a:cubicBezTo>
                    <a:cubicBezTo>
                      <a:pt x="20" y="18"/>
                      <a:pt x="20" y="18"/>
                      <a:pt x="20" y="18"/>
                    </a:cubicBezTo>
                    <a:cubicBezTo>
                      <a:pt x="19" y="18"/>
                      <a:pt x="19" y="18"/>
                      <a:pt x="19" y="18"/>
                    </a:cubicBezTo>
                    <a:cubicBezTo>
                      <a:pt x="19" y="18"/>
                      <a:pt x="19" y="18"/>
                      <a:pt x="20" y="18"/>
                    </a:cubicBezTo>
                    <a:cubicBezTo>
                      <a:pt x="19" y="19"/>
                      <a:pt x="19" y="20"/>
                      <a:pt x="19" y="20"/>
                    </a:cubicBezTo>
                    <a:cubicBezTo>
                      <a:pt x="19" y="20"/>
                      <a:pt x="19" y="20"/>
                      <a:pt x="19" y="20"/>
                    </a:cubicBezTo>
                    <a:cubicBezTo>
                      <a:pt x="19" y="19"/>
                      <a:pt x="19" y="19"/>
                      <a:pt x="19" y="19"/>
                    </a:cubicBezTo>
                    <a:cubicBezTo>
                      <a:pt x="20" y="18"/>
                      <a:pt x="19" y="21"/>
                      <a:pt x="20" y="19"/>
                    </a:cubicBezTo>
                    <a:cubicBezTo>
                      <a:pt x="20" y="19"/>
                      <a:pt x="20" y="19"/>
                      <a:pt x="20" y="19"/>
                    </a:cubicBezTo>
                    <a:cubicBezTo>
                      <a:pt x="20" y="19"/>
                      <a:pt x="20" y="19"/>
                      <a:pt x="20" y="19"/>
                    </a:cubicBezTo>
                    <a:cubicBezTo>
                      <a:pt x="20" y="20"/>
                      <a:pt x="19" y="20"/>
                      <a:pt x="19" y="20"/>
                    </a:cubicBezTo>
                    <a:cubicBezTo>
                      <a:pt x="19" y="20"/>
                      <a:pt x="19" y="20"/>
                      <a:pt x="20" y="20"/>
                    </a:cubicBezTo>
                    <a:cubicBezTo>
                      <a:pt x="20" y="20"/>
                      <a:pt x="20" y="19"/>
                      <a:pt x="20" y="19"/>
                    </a:cubicBezTo>
                    <a:cubicBezTo>
                      <a:pt x="21" y="19"/>
                      <a:pt x="21" y="19"/>
                      <a:pt x="21" y="19"/>
                    </a:cubicBezTo>
                    <a:cubicBezTo>
                      <a:pt x="21" y="19"/>
                      <a:pt x="21" y="19"/>
                      <a:pt x="21" y="19"/>
                    </a:cubicBezTo>
                    <a:cubicBezTo>
                      <a:pt x="20" y="19"/>
                      <a:pt x="20" y="19"/>
                      <a:pt x="20" y="19"/>
                    </a:cubicBezTo>
                    <a:cubicBezTo>
                      <a:pt x="21" y="19"/>
                      <a:pt x="21" y="19"/>
                      <a:pt x="21" y="19"/>
                    </a:cubicBezTo>
                    <a:cubicBezTo>
                      <a:pt x="21" y="19"/>
                      <a:pt x="20" y="20"/>
                      <a:pt x="20" y="20"/>
                    </a:cubicBezTo>
                    <a:cubicBezTo>
                      <a:pt x="20" y="20"/>
                      <a:pt x="20" y="20"/>
                      <a:pt x="20" y="20"/>
                    </a:cubicBezTo>
                    <a:cubicBezTo>
                      <a:pt x="20" y="20"/>
                      <a:pt x="20" y="20"/>
                      <a:pt x="20" y="20"/>
                    </a:cubicBezTo>
                    <a:cubicBezTo>
                      <a:pt x="20" y="20"/>
                      <a:pt x="20" y="21"/>
                      <a:pt x="20" y="21"/>
                    </a:cubicBezTo>
                    <a:cubicBezTo>
                      <a:pt x="21" y="21"/>
                      <a:pt x="21" y="21"/>
                      <a:pt x="21" y="21"/>
                    </a:cubicBezTo>
                    <a:cubicBezTo>
                      <a:pt x="21" y="21"/>
                      <a:pt x="21" y="21"/>
                      <a:pt x="21" y="21"/>
                    </a:cubicBezTo>
                    <a:cubicBezTo>
                      <a:pt x="21" y="21"/>
                      <a:pt x="21" y="21"/>
                      <a:pt x="20" y="21"/>
                    </a:cubicBezTo>
                    <a:close/>
                    <a:moveTo>
                      <a:pt x="18" y="18"/>
                    </a:moveTo>
                    <a:cubicBezTo>
                      <a:pt x="19" y="18"/>
                      <a:pt x="19" y="18"/>
                      <a:pt x="18" y="18"/>
                    </a:cubicBezTo>
                    <a:cubicBezTo>
                      <a:pt x="19" y="18"/>
                      <a:pt x="19" y="18"/>
                      <a:pt x="18" y="18"/>
                    </a:cubicBezTo>
                    <a:cubicBezTo>
                      <a:pt x="18" y="18"/>
                      <a:pt x="18" y="18"/>
                      <a:pt x="18" y="18"/>
                    </a:cubicBezTo>
                    <a:close/>
                    <a:moveTo>
                      <a:pt x="18" y="18"/>
                    </a:move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lose/>
                    <a:moveTo>
                      <a:pt x="19" y="18"/>
                    </a:moveTo>
                    <a:cubicBezTo>
                      <a:pt x="19" y="18"/>
                      <a:pt x="19" y="18"/>
                      <a:pt x="19" y="18"/>
                    </a:cubicBezTo>
                    <a:cubicBezTo>
                      <a:pt x="19" y="18"/>
                      <a:pt x="19" y="18"/>
                      <a:pt x="19" y="18"/>
                    </a:cubicBezTo>
                    <a:cubicBezTo>
                      <a:pt x="19" y="18"/>
                      <a:pt x="19" y="18"/>
                      <a:pt x="19" y="18"/>
                    </a:cubicBezTo>
                    <a:close/>
                    <a:moveTo>
                      <a:pt x="19" y="18"/>
                    </a:moveTo>
                    <a:cubicBezTo>
                      <a:pt x="19" y="18"/>
                      <a:pt x="19" y="18"/>
                      <a:pt x="19" y="18"/>
                    </a:cubicBezTo>
                    <a:cubicBezTo>
                      <a:pt x="19" y="18"/>
                      <a:pt x="18" y="18"/>
                      <a:pt x="18" y="18"/>
                    </a:cubicBezTo>
                    <a:cubicBezTo>
                      <a:pt x="18" y="18"/>
                      <a:pt x="19" y="18"/>
                      <a:pt x="19" y="18"/>
                    </a:cubicBezTo>
                    <a:close/>
                    <a:moveTo>
                      <a:pt x="19" y="18"/>
                    </a:moveTo>
                    <a:cubicBezTo>
                      <a:pt x="19" y="18"/>
                      <a:pt x="19" y="18"/>
                      <a:pt x="19" y="18"/>
                    </a:cubicBezTo>
                    <a:cubicBezTo>
                      <a:pt x="19" y="18"/>
                      <a:pt x="20" y="18"/>
                      <a:pt x="19" y="18"/>
                    </a:cubicBezTo>
                    <a:cubicBezTo>
                      <a:pt x="19" y="18"/>
                      <a:pt x="19" y="18"/>
                      <a:pt x="19" y="18"/>
                    </a:cubicBezTo>
                    <a:close/>
                    <a:moveTo>
                      <a:pt x="19" y="18"/>
                    </a:moveTo>
                    <a:cubicBezTo>
                      <a:pt x="19" y="18"/>
                      <a:pt x="19" y="18"/>
                      <a:pt x="19" y="18"/>
                    </a:cubicBezTo>
                    <a:cubicBezTo>
                      <a:pt x="19" y="18"/>
                      <a:pt x="19" y="18"/>
                      <a:pt x="19" y="18"/>
                    </a:cubicBezTo>
                    <a:cubicBezTo>
                      <a:pt x="19" y="18"/>
                      <a:pt x="19" y="18"/>
                      <a:pt x="19" y="18"/>
                    </a:cubicBezTo>
                    <a:cubicBezTo>
                      <a:pt x="19" y="18"/>
                      <a:pt x="20" y="18"/>
                      <a:pt x="19" y="18"/>
                    </a:cubicBezTo>
                    <a:close/>
                    <a:moveTo>
                      <a:pt x="20" y="18"/>
                    </a:moveTo>
                    <a:cubicBezTo>
                      <a:pt x="20" y="18"/>
                      <a:pt x="20" y="19"/>
                      <a:pt x="20" y="19"/>
                    </a:cubicBezTo>
                    <a:cubicBezTo>
                      <a:pt x="20" y="19"/>
                      <a:pt x="20" y="19"/>
                      <a:pt x="20" y="19"/>
                    </a:cubicBezTo>
                    <a:cubicBezTo>
                      <a:pt x="20" y="18"/>
                      <a:pt x="20" y="18"/>
                      <a:pt x="20" y="18"/>
                    </a:cubicBezTo>
                    <a:cubicBezTo>
                      <a:pt x="20" y="18"/>
                      <a:pt x="20" y="18"/>
                      <a:pt x="20" y="18"/>
                    </a:cubicBezTo>
                    <a:close/>
                    <a:moveTo>
                      <a:pt x="20" y="18"/>
                    </a:moveTo>
                    <a:cubicBezTo>
                      <a:pt x="20" y="18"/>
                      <a:pt x="20" y="18"/>
                      <a:pt x="20" y="18"/>
                    </a:cubicBezTo>
                    <a:cubicBezTo>
                      <a:pt x="20" y="18"/>
                      <a:pt x="20" y="18"/>
                      <a:pt x="20" y="18"/>
                    </a:cubicBezTo>
                    <a:cubicBezTo>
                      <a:pt x="20" y="18"/>
                      <a:pt x="20" y="18"/>
                      <a:pt x="20" y="18"/>
                    </a:cubicBezTo>
                    <a:close/>
                    <a:moveTo>
                      <a:pt x="21" y="19"/>
                    </a:moveTo>
                    <a:cubicBezTo>
                      <a:pt x="21" y="19"/>
                      <a:pt x="21" y="19"/>
                      <a:pt x="21" y="19"/>
                    </a:cubicBezTo>
                    <a:cubicBezTo>
                      <a:pt x="20" y="19"/>
                      <a:pt x="20" y="19"/>
                      <a:pt x="20" y="19"/>
                    </a:cubicBezTo>
                    <a:cubicBezTo>
                      <a:pt x="20" y="19"/>
                      <a:pt x="20" y="19"/>
                      <a:pt x="20" y="18"/>
                    </a:cubicBezTo>
                    <a:cubicBezTo>
                      <a:pt x="20" y="19"/>
                      <a:pt x="20" y="19"/>
                      <a:pt x="21" y="19"/>
                    </a:cubicBezTo>
                    <a:close/>
                    <a:moveTo>
                      <a:pt x="20" y="18"/>
                    </a:moveTo>
                    <a:cubicBezTo>
                      <a:pt x="20" y="19"/>
                      <a:pt x="20" y="19"/>
                      <a:pt x="21" y="19"/>
                    </a:cubicBezTo>
                    <a:cubicBezTo>
                      <a:pt x="21" y="19"/>
                      <a:pt x="21" y="19"/>
                      <a:pt x="21" y="19"/>
                    </a:cubicBezTo>
                    <a:cubicBezTo>
                      <a:pt x="20" y="19"/>
                      <a:pt x="20" y="18"/>
                      <a:pt x="20" y="18"/>
                    </a:cubicBezTo>
                    <a:close/>
                    <a:moveTo>
                      <a:pt x="21" y="19"/>
                    </a:moveTo>
                    <a:cubicBezTo>
                      <a:pt x="21" y="19"/>
                      <a:pt x="21" y="19"/>
                      <a:pt x="21" y="19"/>
                    </a:cubicBezTo>
                    <a:cubicBezTo>
                      <a:pt x="21" y="19"/>
                      <a:pt x="21" y="19"/>
                      <a:pt x="21" y="19"/>
                    </a:cubicBezTo>
                    <a:cubicBezTo>
                      <a:pt x="21" y="19"/>
                      <a:pt x="21" y="19"/>
                      <a:pt x="21" y="19"/>
                    </a:cubicBezTo>
                    <a:cubicBezTo>
                      <a:pt x="21" y="19"/>
                      <a:pt x="21" y="19"/>
                      <a:pt x="21" y="19"/>
                    </a:cubicBezTo>
                    <a:close/>
                    <a:moveTo>
                      <a:pt x="21" y="19"/>
                    </a:moveTo>
                    <a:cubicBezTo>
                      <a:pt x="21" y="19"/>
                      <a:pt x="21" y="19"/>
                      <a:pt x="21" y="19"/>
                    </a:cubicBezTo>
                    <a:cubicBezTo>
                      <a:pt x="21" y="19"/>
                      <a:pt x="21" y="19"/>
                      <a:pt x="21" y="19"/>
                    </a:cubicBezTo>
                    <a:cubicBezTo>
                      <a:pt x="21" y="19"/>
                      <a:pt x="21" y="19"/>
                      <a:pt x="21" y="19"/>
                    </a:cubicBezTo>
                    <a:cubicBezTo>
                      <a:pt x="21" y="19"/>
                      <a:pt x="21" y="19"/>
                      <a:pt x="21" y="19"/>
                    </a:cubicBezTo>
                    <a:close/>
                    <a:moveTo>
                      <a:pt x="21" y="19"/>
                    </a:moveTo>
                    <a:cubicBezTo>
                      <a:pt x="21" y="19"/>
                      <a:pt x="21" y="19"/>
                      <a:pt x="21" y="19"/>
                    </a:cubicBezTo>
                    <a:cubicBezTo>
                      <a:pt x="21" y="19"/>
                      <a:pt x="21" y="19"/>
                      <a:pt x="21" y="19"/>
                    </a:cubicBezTo>
                    <a:cubicBezTo>
                      <a:pt x="21" y="19"/>
                      <a:pt x="21" y="19"/>
                      <a:pt x="21" y="19"/>
                    </a:cubicBezTo>
                    <a:cubicBezTo>
                      <a:pt x="21" y="19"/>
                      <a:pt x="21" y="19"/>
                      <a:pt x="21" y="19"/>
                    </a:cubicBezTo>
                    <a:close/>
                    <a:moveTo>
                      <a:pt x="20" y="18"/>
                    </a:moveTo>
                    <a:cubicBezTo>
                      <a:pt x="20" y="18"/>
                      <a:pt x="20" y="18"/>
                      <a:pt x="20" y="18"/>
                    </a:cubicBezTo>
                    <a:cubicBezTo>
                      <a:pt x="20" y="18"/>
                      <a:pt x="20" y="18"/>
                      <a:pt x="21" y="19"/>
                    </a:cubicBezTo>
                    <a:lnTo>
                      <a:pt x="20" y="18"/>
                    </a:lnTo>
                    <a:close/>
                    <a:moveTo>
                      <a:pt x="19" y="18"/>
                    </a:moveTo>
                    <a:cubicBezTo>
                      <a:pt x="20" y="17"/>
                      <a:pt x="20" y="17"/>
                      <a:pt x="20" y="17"/>
                    </a:cubicBezTo>
                    <a:cubicBezTo>
                      <a:pt x="19" y="18"/>
                      <a:pt x="19" y="18"/>
                      <a:pt x="19" y="18"/>
                    </a:cubicBezTo>
                    <a:cubicBezTo>
                      <a:pt x="19" y="18"/>
                      <a:pt x="19" y="18"/>
                      <a:pt x="19" y="18"/>
                    </a:cubicBezTo>
                    <a:close/>
                    <a:moveTo>
                      <a:pt x="19" y="18"/>
                    </a:moveTo>
                    <a:cubicBezTo>
                      <a:pt x="20" y="18"/>
                      <a:pt x="20" y="18"/>
                      <a:pt x="20" y="18"/>
                    </a:cubicBezTo>
                    <a:cubicBezTo>
                      <a:pt x="20" y="18"/>
                      <a:pt x="19" y="18"/>
                      <a:pt x="19" y="18"/>
                    </a:cubicBezTo>
                    <a:cubicBezTo>
                      <a:pt x="19" y="18"/>
                      <a:pt x="19" y="18"/>
                      <a:pt x="19" y="18"/>
                    </a:cubicBezTo>
                    <a:close/>
                    <a:moveTo>
                      <a:pt x="18" y="18"/>
                    </a:moveTo>
                    <a:cubicBezTo>
                      <a:pt x="19" y="18"/>
                      <a:pt x="19" y="18"/>
                      <a:pt x="19" y="18"/>
                    </a:cubicBezTo>
                    <a:cubicBezTo>
                      <a:pt x="19" y="18"/>
                      <a:pt x="19" y="18"/>
                      <a:pt x="19" y="18"/>
                    </a:cubicBezTo>
                    <a:cubicBezTo>
                      <a:pt x="18" y="18"/>
                      <a:pt x="18" y="18"/>
                      <a:pt x="18" y="18"/>
                    </a:cubicBezTo>
                    <a:close/>
                    <a:moveTo>
                      <a:pt x="18" y="18"/>
                    </a:moveTo>
                    <a:cubicBezTo>
                      <a:pt x="18" y="18"/>
                      <a:pt x="18" y="18"/>
                      <a:pt x="18" y="18"/>
                    </a:cubicBezTo>
                    <a:cubicBezTo>
                      <a:pt x="19" y="18"/>
                      <a:pt x="19" y="18"/>
                      <a:pt x="19" y="18"/>
                    </a:cubicBezTo>
                    <a:cubicBezTo>
                      <a:pt x="19" y="18"/>
                      <a:pt x="19" y="18"/>
                      <a:pt x="19" y="18"/>
                    </a:cubicBezTo>
                    <a:cubicBezTo>
                      <a:pt x="19" y="18"/>
                      <a:pt x="18" y="18"/>
                      <a:pt x="18" y="18"/>
                    </a:cubicBezTo>
                    <a:close/>
                    <a:moveTo>
                      <a:pt x="18" y="18"/>
                    </a:moveTo>
                    <a:cubicBezTo>
                      <a:pt x="18" y="18"/>
                      <a:pt x="18" y="18"/>
                      <a:pt x="18" y="18"/>
                    </a:cubicBezTo>
                    <a:cubicBezTo>
                      <a:pt x="18" y="18"/>
                      <a:pt x="18" y="18"/>
                      <a:pt x="18" y="18"/>
                    </a:cubicBezTo>
                    <a:cubicBezTo>
                      <a:pt x="18" y="18"/>
                      <a:pt x="18" y="18"/>
                      <a:pt x="18" y="18"/>
                    </a:cubicBezTo>
                    <a:close/>
                    <a:moveTo>
                      <a:pt x="18" y="18"/>
                    </a:moveTo>
                    <a:cubicBezTo>
                      <a:pt x="18" y="18"/>
                      <a:pt x="18" y="18"/>
                      <a:pt x="18" y="18"/>
                    </a:cubicBezTo>
                    <a:cubicBezTo>
                      <a:pt x="18" y="18"/>
                      <a:pt x="18" y="18"/>
                      <a:pt x="18" y="18"/>
                    </a:cubicBezTo>
                    <a:close/>
                    <a:moveTo>
                      <a:pt x="18" y="18"/>
                    </a:moveTo>
                    <a:cubicBezTo>
                      <a:pt x="18" y="18"/>
                      <a:pt x="18" y="18"/>
                      <a:pt x="18" y="18"/>
                    </a:cubicBezTo>
                    <a:cubicBezTo>
                      <a:pt x="18" y="18"/>
                      <a:pt x="18" y="18"/>
                      <a:pt x="18" y="18"/>
                    </a:cubicBezTo>
                    <a:cubicBezTo>
                      <a:pt x="18" y="18"/>
                      <a:pt x="18" y="18"/>
                      <a:pt x="18" y="18"/>
                    </a:cubicBezTo>
                    <a:close/>
                    <a:moveTo>
                      <a:pt x="18" y="18"/>
                    </a:moveTo>
                    <a:cubicBezTo>
                      <a:pt x="17" y="18"/>
                      <a:pt x="17" y="18"/>
                      <a:pt x="17" y="18"/>
                    </a:cubicBezTo>
                    <a:cubicBezTo>
                      <a:pt x="17" y="18"/>
                      <a:pt x="18" y="18"/>
                      <a:pt x="18" y="18"/>
                    </a:cubicBezTo>
                    <a:cubicBezTo>
                      <a:pt x="18" y="18"/>
                      <a:pt x="18" y="18"/>
                      <a:pt x="18" y="18"/>
                    </a:cubicBezTo>
                    <a:cubicBezTo>
                      <a:pt x="16" y="19"/>
                      <a:pt x="18" y="18"/>
                      <a:pt x="16" y="18"/>
                    </a:cubicBezTo>
                    <a:cubicBezTo>
                      <a:pt x="18" y="18"/>
                      <a:pt x="16" y="18"/>
                      <a:pt x="18" y="18"/>
                    </a:cubicBezTo>
                    <a:cubicBezTo>
                      <a:pt x="18" y="18"/>
                      <a:pt x="18" y="18"/>
                      <a:pt x="18" y="18"/>
                    </a:cubicBezTo>
                    <a:cubicBezTo>
                      <a:pt x="18" y="18"/>
                      <a:pt x="18" y="18"/>
                      <a:pt x="18" y="18"/>
                    </a:cubicBezTo>
                    <a:cubicBezTo>
                      <a:pt x="18" y="18"/>
                      <a:pt x="18" y="18"/>
                      <a:pt x="18" y="18"/>
                    </a:cubicBezTo>
                    <a:cubicBezTo>
                      <a:pt x="16" y="18"/>
                      <a:pt x="17" y="18"/>
                      <a:pt x="18" y="18"/>
                    </a:cubicBezTo>
                    <a:cubicBezTo>
                      <a:pt x="18" y="18"/>
                      <a:pt x="18" y="18"/>
                      <a:pt x="18" y="18"/>
                    </a:cubicBezTo>
                    <a:cubicBezTo>
                      <a:pt x="17" y="18"/>
                      <a:pt x="18" y="18"/>
                      <a:pt x="17" y="18"/>
                    </a:cubicBezTo>
                    <a:cubicBezTo>
                      <a:pt x="17" y="18"/>
                      <a:pt x="17" y="18"/>
                      <a:pt x="17" y="18"/>
                    </a:cubicBezTo>
                    <a:cubicBezTo>
                      <a:pt x="15" y="18"/>
                      <a:pt x="15" y="18"/>
                      <a:pt x="15" y="18"/>
                    </a:cubicBezTo>
                    <a:cubicBezTo>
                      <a:pt x="15" y="18"/>
                      <a:pt x="17" y="18"/>
                      <a:pt x="18" y="18"/>
                    </a:cubicBezTo>
                    <a:cubicBezTo>
                      <a:pt x="17" y="18"/>
                      <a:pt x="17"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7" y="18"/>
                      <a:pt x="17" y="18"/>
                      <a:pt x="17" y="19"/>
                    </a:cubicBezTo>
                    <a:cubicBezTo>
                      <a:pt x="16" y="19"/>
                      <a:pt x="17" y="18"/>
                      <a:pt x="18" y="18"/>
                    </a:cubicBezTo>
                    <a:cubicBezTo>
                      <a:pt x="16" y="19"/>
                      <a:pt x="17" y="18"/>
                      <a:pt x="16" y="19"/>
                    </a:cubicBezTo>
                    <a:cubicBezTo>
                      <a:pt x="16" y="19"/>
                      <a:pt x="17" y="19"/>
                      <a:pt x="17" y="19"/>
                    </a:cubicBezTo>
                    <a:cubicBezTo>
                      <a:pt x="17" y="19"/>
                      <a:pt x="19" y="18"/>
                      <a:pt x="17" y="19"/>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9" y="18"/>
                    </a:cubicBezTo>
                    <a:cubicBezTo>
                      <a:pt x="18" y="18"/>
                      <a:pt x="18" y="19"/>
                      <a:pt x="18" y="19"/>
                    </a:cubicBezTo>
                    <a:cubicBezTo>
                      <a:pt x="17" y="19"/>
                      <a:pt x="17" y="19"/>
                      <a:pt x="17" y="19"/>
                    </a:cubicBezTo>
                    <a:cubicBezTo>
                      <a:pt x="17" y="19"/>
                      <a:pt x="17" y="19"/>
                      <a:pt x="17" y="19"/>
                    </a:cubicBezTo>
                    <a:cubicBezTo>
                      <a:pt x="17" y="19"/>
                      <a:pt x="17" y="19"/>
                      <a:pt x="17" y="19"/>
                    </a:cubicBezTo>
                    <a:cubicBezTo>
                      <a:pt x="17" y="19"/>
                      <a:pt x="17" y="19"/>
                      <a:pt x="17" y="19"/>
                    </a:cubicBezTo>
                    <a:cubicBezTo>
                      <a:pt x="17" y="19"/>
                      <a:pt x="17" y="19"/>
                      <a:pt x="17" y="19"/>
                    </a:cubicBezTo>
                    <a:cubicBezTo>
                      <a:pt x="17" y="19"/>
                      <a:pt x="17" y="19"/>
                      <a:pt x="17" y="19"/>
                    </a:cubicBezTo>
                    <a:cubicBezTo>
                      <a:pt x="17" y="19"/>
                      <a:pt x="17" y="19"/>
                      <a:pt x="17" y="19"/>
                    </a:cubicBezTo>
                    <a:cubicBezTo>
                      <a:pt x="17" y="19"/>
                      <a:pt x="16" y="19"/>
                      <a:pt x="16" y="19"/>
                    </a:cubicBezTo>
                    <a:cubicBezTo>
                      <a:pt x="16" y="19"/>
                      <a:pt x="16" y="19"/>
                      <a:pt x="16" y="19"/>
                    </a:cubicBezTo>
                    <a:cubicBezTo>
                      <a:pt x="16" y="19"/>
                      <a:pt x="16" y="19"/>
                      <a:pt x="16" y="19"/>
                    </a:cubicBezTo>
                    <a:cubicBezTo>
                      <a:pt x="16" y="19"/>
                      <a:pt x="15" y="18"/>
                      <a:pt x="15" y="18"/>
                    </a:cubicBezTo>
                    <a:cubicBezTo>
                      <a:pt x="16" y="18"/>
                      <a:pt x="16" y="18"/>
                      <a:pt x="16" y="19"/>
                    </a:cubicBezTo>
                    <a:cubicBezTo>
                      <a:pt x="18" y="18"/>
                      <a:pt x="15" y="19"/>
                      <a:pt x="18" y="18"/>
                    </a:cubicBezTo>
                    <a:close/>
                    <a:moveTo>
                      <a:pt x="17" y="24"/>
                    </a:moveTo>
                    <a:cubicBezTo>
                      <a:pt x="17" y="24"/>
                      <a:pt x="17" y="24"/>
                      <a:pt x="17" y="24"/>
                    </a:cubicBezTo>
                    <a:cubicBezTo>
                      <a:pt x="17" y="24"/>
                      <a:pt x="16" y="24"/>
                      <a:pt x="16" y="24"/>
                    </a:cubicBezTo>
                    <a:cubicBezTo>
                      <a:pt x="16" y="24"/>
                      <a:pt x="15" y="24"/>
                      <a:pt x="15" y="23"/>
                    </a:cubicBezTo>
                    <a:cubicBezTo>
                      <a:pt x="16" y="23"/>
                      <a:pt x="16" y="24"/>
                      <a:pt x="17" y="24"/>
                    </a:cubicBezTo>
                    <a:close/>
                    <a:moveTo>
                      <a:pt x="15" y="26"/>
                    </a:moveTo>
                    <a:cubicBezTo>
                      <a:pt x="15" y="26"/>
                      <a:pt x="15" y="26"/>
                      <a:pt x="15" y="26"/>
                    </a:cubicBezTo>
                    <a:cubicBezTo>
                      <a:pt x="16" y="25"/>
                      <a:pt x="16" y="25"/>
                      <a:pt x="16" y="25"/>
                    </a:cubicBezTo>
                    <a:cubicBezTo>
                      <a:pt x="16" y="25"/>
                      <a:pt x="16" y="25"/>
                      <a:pt x="16" y="25"/>
                    </a:cubicBezTo>
                    <a:cubicBezTo>
                      <a:pt x="16" y="25"/>
                      <a:pt x="16" y="25"/>
                      <a:pt x="16" y="25"/>
                    </a:cubicBezTo>
                    <a:cubicBezTo>
                      <a:pt x="16" y="25"/>
                      <a:pt x="16" y="25"/>
                      <a:pt x="16" y="25"/>
                    </a:cubicBezTo>
                    <a:cubicBezTo>
                      <a:pt x="16" y="25"/>
                      <a:pt x="16" y="25"/>
                      <a:pt x="16" y="25"/>
                    </a:cubicBezTo>
                    <a:cubicBezTo>
                      <a:pt x="16" y="25"/>
                      <a:pt x="16" y="25"/>
                      <a:pt x="16" y="25"/>
                    </a:cubicBezTo>
                    <a:cubicBezTo>
                      <a:pt x="16" y="25"/>
                      <a:pt x="16" y="25"/>
                      <a:pt x="16" y="25"/>
                    </a:cubicBezTo>
                    <a:cubicBezTo>
                      <a:pt x="16" y="26"/>
                      <a:pt x="16" y="26"/>
                      <a:pt x="16" y="26"/>
                    </a:cubicBezTo>
                    <a:cubicBezTo>
                      <a:pt x="15" y="26"/>
                      <a:pt x="15" y="26"/>
                      <a:pt x="15" y="27"/>
                    </a:cubicBezTo>
                    <a:cubicBezTo>
                      <a:pt x="15" y="26"/>
                      <a:pt x="15" y="26"/>
                      <a:pt x="15" y="26"/>
                    </a:cubicBezTo>
                    <a:cubicBezTo>
                      <a:pt x="15" y="26"/>
                      <a:pt x="15" y="26"/>
                      <a:pt x="15" y="26"/>
                    </a:cubicBezTo>
                    <a:close/>
                    <a:moveTo>
                      <a:pt x="15" y="26"/>
                    </a:moveTo>
                    <a:cubicBezTo>
                      <a:pt x="14" y="27"/>
                      <a:pt x="15" y="26"/>
                      <a:pt x="14" y="27"/>
                    </a:cubicBezTo>
                    <a:cubicBezTo>
                      <a:pt x="14" y="27"/>
                      <a:pt x="14" y="27"/>
                      <a:pt x="14" y="26"/>
                    </a:cubicBezTo>
                    <a:cubicBezTo>
                      <a:pt x="14" y="26"/>
                      <a:pt x="15" y="26"/>
                      <a:pt x="15" y="26"/>
                    </a:cubicBezTo>
                    <a:close/>
                    <a:moveTo>
                      <a:pt x="15" y="29"/>
                    </a:moveTo>
                    <a:cubicBezTo>
                      <a:pt x="14" y="30"/>
                      <a:pt x="14" y="30"/>
                      <a:pt x="14" y="29"/>
                    </a:cubicBezTo>
                    <a:cubicBezTo>
                      <a:pt x="14" y="29"/>
                      <a:pt x="14" y="29"/>
                      <a:pt x="15" y="29"/>
                    </a:cubicBezTo>
                    <a:close/>
                    <a:moveTo>
                      <a:pt x="13" y="28"/>
                    </a:moveTo>
                    <a:cubicBezTo>
                      <a:pt x="13" y="28"/>
                      <a:pt x="13" y="27"/>
                      <a:pt x="13" y="27"/>
                    </a:cubicBezTo>
                    <a:cubicBezTo>
                      <a:pt x="13" y="27"/>
                      <a:pt x="13" y="28"/>
                      <a:pt x="13" y="28"/>
                    </a:cubicBezTo>
                    <a:cubicBezTo>
                      <a:pt x="13" y="28"/>
                      <a:pt x="13" y="28"/>
                      <a:pt x="13" y="28"/>
                    </a:cubicBezTo>
                    <a:cubicBezTo>
                      <a:pt x="13" y="28"/>
                      <a:pt x="12" y="28"/>
                      <a:pt x="12" y="29"/>
                    </a:cubicBezTo>
                    <a:lnTo>
                      <a:pt x="13"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4" name="chenying0907 287"/>
              <p:cNvSpPr/>
              <p:nvPr/>
            </p:nvSpPr>
            <p:spPr bwMode="auto">
              <a:xfrm>
                <a:off x="3608" y="1908"/>
                <a:ext cx="4" cy="6"/>
              </a:xfrm>
              <a:custGeom>
                <a:avLst/>
                <a:gdLst>
                  <a:gd name="T0" fmla="*/ 1 w 2"/>
                  <a:gd name="T1" fmla="*/ 0 h 3"/>
                  <a:gd name="T2" fmla="*/ 0 w 2"/>
                  <a:gd name="T3" fmla="*/ 2 h 3"/>
                  <a:gd name="T4" fmla="*/ 1 w 2"/>
                  <a:gd name="T5" fmla="*/ 3 h 3"/>
                  <a:gd name="T6" fmla="*/ 1 w 2"/>
                  <a:gd name="T7" fmla="*/ 0 h 3"/>
                </a:gdLst>
                <a:ahLst/>
                <a:cxnLst>
                  <a:cxn ang="0">
                    <a:pos x="T0" y="T1"/>
                  </a:cxn>
                  <a:cxn ang="0">
                    <a:pos x="T2" y="T3"/>
                  </a:cxn>
                  <a:cxn ang="0">
                    <a:pos x="T4" y="T5"/>
                  </a:cxn>
                  <a:cxn ang="0">
                    <a:pos x="T6" y="T7"/>
                  </a:cxn>
                </a:cxnLst>
                <a:rect l="0" t="0" r="r" b="b"/>
                <a:pathLst>
                  <a:path w="2" h="3">
                    <a:moveTo>
                      <a:pt x="1" y="0"/>
                    </a:moveTo>
                    <a:cubicBezTo>
                      <a:pt x="1" y="0"/>
                      <a:pt x="0" y="1"/>
                      <a:pt x="0" y="2"/>
                    </a:cubicBezTo>
                    <a:cubicBezTo>
                      <a:pt x="1" y="2"/>
                      <a:pt x="1" y="2"/>
                      <a:pt x="1" y="3"/>
                    </a:cubicBezTo>
                    <a:cubicBezTo>
                      <a:pt x="2" y="2"/>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5" name="chenying0907 288"/>
              <p:cNvSpPr/>
              <p:nvPr/>
            </p:nvSpPr>
            <p:spPr bwMode="auto">
              <a:xfrm>
                <a:off x="4113" y="1587"/>
                <a:ext cx="4" cy="5"/>
              </a:xfrm>
              <a:custGeom>
                <a:avLst/>
                <a:gdLst>
                  <a:gd name="T0" fmla="*/ 0 w 2"/>
                  <a:gd name="T1" fmla="*/ 2 h 2"/>
                  <a:gd name="T2" fmla="*/ 2 w 2"/>
                  <a:gd name="T3" fmla="*/ 2 h 2"/>
                  <a:gd name="T4" fmla="*/ 0 w 2"/>
                  <a:gd name="T5" fmla="*/ 2 h 2"/>
                </a:gdLst>
                <a:ahLst/>
                <a:cxnLst>
                  <a:cxn ang="0">
                    <a:pos x="T0" y="T1"/>
                  </a:cxn>
                  <a:cxn ang="0">
                    <a:pos x="T2" y="T3"/>
                  </a:cxn>
                  <a:cxn ang="0">
                    <a:pos x="T4" y="T5"/>
                  </a:cxn>
                </a:cxnLst>
                <a:rect l="0" t="0" r="r" b="b"/>
                <a:pathLst>
                  <a:path w="2" h="2">
                    <a:moveTo>
                      <a:pt x="0" y="2"/>
                    </a:moveTo>
                    <a:cubicBezTo>
                      <a:pt x="1" y="2"/>
                      <a:pt x="1" y="2"/>
                      <a:pt x="2" y="2"/>
                    </a:cubicBezTo>
                    <a:cubicBezTo>
                      <a:pt x="0" y="0"/>
                      <a:pt x="1"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6" name="chenying0907 289"/>
              <p:cNvSpPr/>
              <p:nvPr/>
            </p:nvSpPr>
            <p:spPr bwMode="auto">
              <a:xfrm>
                <a:off x="3593" y="1827"/>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7" name="chenying0907 290"/>
              <p:cNvSpPr/>
              <p:nvPr/>
            </p:nvSpPr>
            <p:spPr bwMode="auto">
              <a:xfrm>
                <a:off x="4251" y="1730"/>
                <a:ext cx="4" cy="4"/>
              </a:xfrm>
              <a:custGeom>
                <a:avLst/>
                <a:gdLst>
                  <a:gd name="T0" fmla="*/ 0 w 4"/>
                  <a:gd name="T1" fmla="*/ 2 h 4"/>
                  <a:gd name="T2" fmla="*/ 2 w 4"/>
                  <a:gd name="T3" fmla="*/ 4 h 4"/>
                  <a:gd name="T4" fmla="*/ 4 w 4"/>
                  <a:gd name="T5" fmla="*/ 0 h 4"/>
                  <a:gd name="T6" fmla="*/ 0 w 4"/>
                  <a:gd name="T7" fmla="*/ 2 h 4"/>
                </a:gdLst>
                <a:ahLst/>
                <a:cxnLst>
                  <a:cxn ang="0">
                    <a:pos x="T0" y="T1"/>
                  </a:cxn>
                  <a:cxn ang="0">
                    <a:pos x="T2" y="T3"/>
                  </a:cxn>
                  <a:cxn ang="0">
                    <a:pos x="T4" y="T5"/>
                  </a:cxn>
                  <a:cxn ang="0">
                    <a:pos x="T6" y="T7"/>
                  </a:cxn>
                </a:cxnLst>
                <a:rect l="0" t="0" r="r" b="b"/>
                <a:pathLst>
                  <a:path w="4" h="4">
                    <a:moveTo>
                      <a:pt x="0" y="2"/>
                    </a:moveTo>
                    <a:lnTo>
                      <a:pt x="2" y="4"/>
                    </a:lnTo>
                    <a:lnTo>
                      <a:pt x="4" y="0"/>
                    </a:ln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8" name="chenying0907 291"/>
              <p:cNvSpPr/>
              <p:nvPr/>
            </p:nvSpPr>
            <p:spPr bwMode="auto">
              <a:xfrm>
                <a:off x="3980" y="2436"/>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9" name="chenying0907 292"/>
              <p:cNvSpPr/>
              <p:nvPr/>
            </p:nvSpPr>
            <p:spPr bwMode="auto">
              <a:xfrm>
                <a:off x="3980" y="2446"/>
                <a:ext cx="4" cy="5"/>
              </a:xfrm>
              <a:custGeom>
                <a:avLst/>
                <a:gdLst>
                  <a:gd name="T0" fmla="*/ 1 w 2"/>
                  <a:gd name="T1" fmla="*/ 1 h 2"/>
                  <a:gd name="T2" fmla="*/ 1 w 2"/>
                  <a:gd name="T3" fmla="*/ 0 h 2"/>
                  <a:gd name="T4" fmla="*/ 1 w 2"/>
                  <a:gd name="T5" fmla="*/ 1 h 2"/>
                </a:gdLst>
                <a:ahLst/>
                <a:cxnLst>
                  <a:cxn ang="0">
                    <a:pos x="T0" y="T1"/>
                  </a:cxn>
                  <a:cxn ang="0">
                    <a:pos x="T2" y="T3"/>
                  </a:cxn>
                  <a:cxn ang="0">
                    <a:pos x="T4" y="T5"/>
                  </a:cxn>
                </a:cxnLst>
                <a:rect l="0" t="0" r="r" b="b"/>
                <a:pathLst>
                  <a:path w="2" h="2">
                    <a:moveTo>
                      <a:pt x="1" y="1"/>
                    </a:moveTo>
                    <a:cubicBezTo>
                      <a:pt x="2" y="2"/>
                      <a:pt x="0" y="0"/>
                      <a:pt x="1" y="0"/>
                    </a:cubicBezTo>
                    <a:cubicBezTo>
                      <a:pt x="0" y="0"/>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0" name="chenying0907 293"/>
              <p:cNvSpPr/>
              <p:nvPr/>
            </p:nvSpPr>
            <p:spPr bwMode="auto">
              <a:xfrm>
                <a:off x="4062" y="2253"/>
                <a:ext cx="0" cy="2"/>
              </a:xfrm>
              <a:custGeom>
                <a:avLst/>
                <a:gdLst>
                  <a:gd name="T0" fmla="*/ 0 h 2"/>
                  <a:gd name="T1" fmla="*/ 0 h 2"/>
                  <a:gd name="T2" fmla="*/ 2 h 2"/>
                  <a:gd name="T3" fmla="*/ 0 h 2"/>
                </a:gdLst>
                <a:ahLst/>
                <a:cxnLst>
                  <a:cxn ang="0">
                    <a:pos x="0" y="T0"/>
                  </a:cxn>
                  <a:cxn ang="0">
                    <a:pos x="0" y="T1"/>
                  </a:cxn>
                  <a:cxn ang="0">
                    <a:pos x="0" y="T2"/>
                  </a:cxn>
                  <a:cxn ang="0">
                    <a:pos x="0" y="T3"/>
                  </a:cxn>
                </a:cxnLst>
                <a:rect l="0" t="0" r="r" b="b"/>
                <a:pathLst>
                  <a:path h="2">
                    <a:moveTo>
                      <a:pt x="0" y="0"/>
                    </a:moveTo>
                    <a:lnTo>
                      <a:pt x="0" y="0"/>
                    </a:lnTo>
                    <a:lnTo>
                      <a:pt x="0" y="2"/>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1" name="chenying0907 294"/>
              <p:cNvSpPr/>
              <p:nvPr/>
            </p:nvSpPr>
            <p:spPr bwMode="auto">
              <a:xfrm>
                <a:off x="4162" y="2200"/>
                <a:ext cx="2" cy="5"/>
              </a:xfrm>
              <a:custGeom>
                <a:avLst/>
                <a:gdLst>
                  <a:gd name="T0" fmla="*/ 0 w 1"/>
                  <a:gd name="T1" fmla="*/ 1 h 2"/>
                  <a:gd name="T2" fmla="*/ 1 w 1"/>
                  <a:gd name="T3" fmla="*/ 1 h 2"/>
                  <a:gd name="T4" fmla="*/ 0 w 1"/>
                  <a:gd name="T5" fmla="*/ 1 h 2"/>
                </a:gdLst>
                <a:ahLst/>
                <a:cxnLst>
                  <a:cxn ang="0">
                    <a:pos x="T0" y="T1"/>
                  </a:cxn>
                  <a:cxn ang="0">
                    <a:pos x="T2" y="T3"/>
                  </a:cxn>
                  <a:cxn ang="0">
                    <a:pos x="T4" y="T5"/>
                  </a:cxn>
                </a:cxnLst>
                <a:rect l="0" t="0" r="r" b="b"/>
                <a:pathLst>
                  <a:path w="1" h="2">
                    <a:moveTo>
                      <a:pt x="0" y="1"/>
                    </a:moveTo>
                    <a:cubicBezTo>
                      <a:pt x="0" y="0"/>
                      <a:pt x="1" y="2"/>
                      <a:pt x="1" y="1"/>
                    </a:cubicBezTo>
                    <a:cubicBezTo>
                      <a:pt x="1" y="1"/>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2" name="chenying0907 295"/>
              <p:cNvSpPr/>
              <p:nvPr/>
            </p:nvSpPr>
            <p:spPr bwMode="auto">
              <a:xfrm>
                <a:off x="4164" y="2139"/>
                <a:ext cx="4" cy="2"/>
              </a:xfrm>
              <a:custGeom>
                <a:avLst/>
                <a:gdLst>
                  <a:gd name="T0" fmla="*/ 4 w 4"/>
                  <a:gd name="T1" fmla="*/ 2 h 2"/>
                  <a:gd name="T2" fmla="*/ 4 w 4"/>
                  <a:gd name="T3" fmla="*/ 0 h 2"/>
                  <a:gd name="T4" fmla="*/ 0 w 4"/>
                  <a:gd name="T5" fmla="*/ 2 h 2"/>
                  <a:gd name="T6" fmla="*/ 4 w 4"/>
                  <a:gd name="T7" fmla="*/ 2 h 2"/>
                </a:gdLst>
                <a:ahLst/>
                <a:cxnLst>
                  <a:cxn ang="0">
                    <a:pos x="T0" y="T1"/>
                  </a:cxn>
                  <a:cxn ang="0">
                    <a:pos x="T2" y="T3"/>
                  </a:cxn>
                  <a:cxn ang="0">
                    <a:pos x="T4" y="T5"/>
                  </a:cxn>
                  <a:cxn ang="0">
                    <a:pos x="T6" y="T7"/>
                  </a:cxn>
                </a:cxnLst>
                <a:rect l="0" t="0" r="r" b="b"/>
                <a:pathLst>
                  <a:path w="4" h="2">
                    <a:moveTo>
                      <a:pt x="4" y="2"/>
                    </a:moveTo>
                    <a:lnTo>
                      <a:pt x="4" y="0"/>
                    </a:lnTo>
                    <a:lnTo>
                      <a:pt x="0" y="2"/>
                    </a:lnTo>
                    <a:lnTo>
                      <a:pt x="4"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3" name="chenying0907 296"/>
              <p:cNvSpPr/>
              <p:nvPr/>
            </p:nvSpPr>
            <p:spPr bwMode="auto">
              <a:xfrm>
                <a:off x="3606" y="1819"/>
                <a:ext cx="2" cy="0"/>
              </a:xfrm>
              <a:custGeom>
                <a:avLst/>
                <a:gdLst>
                  <a:gd name="T0" fmla="*/ 0 w 1"/>
                  <a:gd name="T1" fmla="*/ 1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1" y="0"/>
                    </a:cubicBezTo>
                    <a:cubicBezTo>
                      <a:pt x="1" y="0"/>
                      <a:pt x="1" y="0"/>
                      <a:pt x="1"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4" name="Oval 297"/>
              <p:cNvSpPr>
                <a:spLocks noChangeArrowheads="1"/>
              </p:cNvSpPr>
              <p:nvPr/>
            </p:nvSpPr>
            <p:spPr bwMode="auto">
              <a:xfrm>
                <a:off x="3598" y="1817"/>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5" name="Oval 298"/>
              <p:cNvSpPr>
                <a:spLocks noChangeArrowheads="1"/>
              </p:cNvSpPr>
              <p:nvPr/>
            </p:nvSpPr>
            <p:spPr bwMode="auto">
              <a:xfrm>
                <a:off x="3600" y="1817"/>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6" name="chenying0907 299"/>
              <p:cNvSpPr/>
              <p:nvPr/>
            </p:nvSpPr>
            <p:spPr bwMode="auto">
              <a:xfrm>
                <a:off x="3598" y="1817"/>
                <a:ext cx="2" cy="0"/>
              </a:xfrm>
              <a:custGeom>
                <a:avLst/>
                <a:gdLst>
                  <a:gd name="T0" fmla="*/ 0 w 1"/>
                  <a:gd name="T1" fmla="*/ 0 w 1"/>
                  <a:gd name="T2" fmla="*/ 0 w 1"/>
                  <a:gd name="T3" fmla="*/ 0 w 1"/>
                  <a:gd name="T4" fmla="*/ 0 w 1"/>
                  <a:gd name="T5" fmla="*/ 1 w 1"/>
                  <a:gd name="T6" fmla="*/ 1 w 1"/>
                  <a:gd name="T7" fmla="*/ 0 w 1"/>
                </a:gdLst>
                <a:ahLst/>
                <a:cxnLst>
                  <a:cxn ang="0">
                    <a:pos x="T0" y="0"/>
                  </a:cxn>
                  <a:cxn ang="0">
                    <a:pos x="T1" y="0"/>
                  </a:cxn>
                  <a:cxn ang="0">
                    <a:pos x="T2" y="0"/>
                  </a:cxn>
                  <a:cxn ang="0">
                    <a:pos x="T3" y="0"/>
                  </a:cxn>
                  <a:cxn ang="0">
                    <a:pos x="T4" y="0"/>
                  </a:cxn>
                  <a:cxn ang="0">
                    <a:pos x="T5" y="0"/>
                  </a:cxn>
                  <a:cxn ang="0">
                    <a:pos x="T6" y="0"/>
                  </a:cxn>
                  <a:cxn ang="0">
                    <a:pos x="T7" y="0"/>
                  </a:cxn>
                </a:cxnLst>
                <a:rect l="0" t="0" r="r" b="b"/>
                <a:pathLst>
                  <a:path w="1">
                    <a:moveTo>
                      <a:pt x="0" y="0"/>
                    </a:moveTo>
                    <a:cubicBezTo>
                      <a:pt x="0" y="0"/>
                      <a:pt x="0" y="0"/>
                      <a:pt x="0" y="0"/>
                    </a:cubicBezTo>
                    <a:cubicBezTo>
                      <a:pt x="0" y="0"/>
                      <a:pt x="0" y="0"/>
                      <a:pt x="0" y="0"/>
                    </a:cubicBezTo>
                    <a:cubicBezTo>
                      <a:pt x="0" y="0"/>
                      <a:pt x="0" y="0"/>
                      <a:pt x="0" y="0"/>
                    </a:cubicBezTo>
                    <a:cubicBezTo>
                      <a:pt x="0" y="0"/>
                      <a:pt x="0" y="0"/>
                      <a:pt x="0" y="0"/>
                    </a:cubicBezTo>
                    <a:cubicBezTo>
                      <a:pt x="0" y="0"/>
                      <a:pt x="1" y="0"/>
                      <a:pt x="1" y="0"/>
                    </a:cubicBezTo>
                    <a:cubicBezTo>
                      <a:pt x="1"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7" name="Oval 300"/>
              <p:cNvSpPr>
                <a:spLocks noChangeArrowheads="1"/>
              </p:cNvSpPr>
              <p:nvPr/>
            </p:nvSpPr>
            <p:spPr bwMode="auto">
              <a:xfrm>
                <a:off x="3602" y="1819"/>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8" name="chenying0907 301"/>
              <p:cNvSpPr/>
              <p:nvPr/>
            </p:nvSpPr>
            <p:spPr bwMode="auto">
              <a:xfrm>
                <a:off x="3602" y="1817"/>
                <a:ext cx="0" cy="2"/>
              </a:xfrm>
              <a:custGeom>
                <a:avLst/>
                <a:gdLst>
                  <a:gd name="T0" fmla="*/ 0 h 1"/>
                  <a:gd name="T1" fmla="*/ 0 h 1"/>
                  <a:gd name="T2" fmla="*/ 1 h 1"/>
                  <a:gd name="T3" fmla="*/ 1 h 1"/>
                  <a:gd name="T4" fmla="*/ 0 h 1"/>
                  <a:gd name="T5" fmla="*/ 0 h 1"/>
                </a:gdLst>
                <a:ahLst/>
                <a:cxnLst>
                  <a:cxn ang="0">
                    <a:pos x="0" y="T0"/>
                  </a:cxn>
                  <a:cxn ang="0">
                    <a:pos x="0" y="T1"/>
                  </a:cxn>
                  <a:cxn ang="0">
                    <a:pos x="0" y="T2"/>
                  </a:cxn>
                  <a:cxn ang="0">
                    <a:pos x="0" y="T3"/>
                  </a:cxn>
                  <a:cxn ang="0">
                    <a:pos x="0" y="T4"/>
                  </a:cxn>
                  <a:cxn ang="0">
                    <a:pos x="0" y="T5"/>
                  </a:cxn>
                </a:cxnLst>
                <a:rect l="0" t="0" r="r" b="b"/>
                <a:pathLst>
                  <a:path h="1">
                    <a:moveTo>
                      <a:pt x="0" y="0"/>
                    </a:moveTo>
                    <a:cubicBezTo>
                      <a:pt x="0" y="0"/>
                      <a:pt x="0" y="0"/>
                      <a:pt x="0" y="0"/>
                    </a:cubicBezTo>
                    <a:cubicBezTo>
                      <a:pt x="0" y="0"/>
                      <a:pt x="0" y="0"/>
                      <a:pt x="0" y="1"/>
                    </a:cubicBezTo>
                    <a:cubicBezTo>
                      <a:pt x="0" y="1"/>
                      <a:pt x="0" y="1"/>
                      <a:pt x="0" y="1"/>
                    </a:cubicBezTo>
                    <a:cubicBezTo>
                      <a:pt x="0" y="1"/>
                      <a:pt x="0" y="1"/>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9" name="chenying0907 302"/>
              <p:cNvSpPr/>
              <p:nvPr/>
            </p:nvSpPr>
            <p:spPr bwMode="auto">
              <a:xfrm>
                <a:off x="3602" y="1817"/>
                <a:ext cx="0" cy="2"/>
              </a:xfrm>
              <a:custGeom>
                <a:avLst/>
                <a:gdLst>
                  <a:gd name="T0" fmla="*/ 0 h 1"/>
                  <a:gd name="T1" fmla="*/ 1 h 1"/>
                  <a:gd name="T2" fmla="*/ 0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0" name="Oval 303"/>
              <p:cNvSpPr>
                <a:spLocks noChangeArrowheads="1"/>
              </p:cNvSpPr>
              <p:nvPr/>
            </p:nvSpPr>
            <p:spPr bwMode="auto">
              <a:xfrm>
                <a:off x="3593" y="1814"/>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1" name="chenying0907 304"/>
              <p:cNvSpPr/>
              <p:nvPr/>
            </p:nvSpPr>
            <p:spPr bwMode="auto">
              <a:xfrm>
                <a:off x="3598" y="1814"/>
                <a:ext cx="0" cy="3"/>
              </a:xfrm>
              <a:custGeom>
                <a:avLst/>
                <a:gdLst>
                  <a:gd name="T0" fmla="*/ 0 h 1"/>
                  <a:gd name="T1" fmla="*/ 0 h 1"/>
                  <a:gd name="T2" fmla="*/ 1 h 1"/>
                  <a:gd name="T3" fmla="*/ 0 h 1"/>
                </a:gdLst>
                <a:ahLst/>
                <a:cxnLst>
                  <a:cxn ang="0">
                    <a:pos x="0" y="T0"/>
                  </a:cxn>
                  <a:cxn ang="0">
                    <a:pos x="0" y="T1"/>
                  </a:cxn>
                  <a:cxn ang="0">
                    <a:pos x="0" y="T2"/>
                  </a:cxn>
                  <a:cxn ang="0">
                    <a:pos x="0" y="T3"/>
                  </a:cxn>
                </a:cxnLst>
                <a:rect l="0" t="0" r="r" b="b"/>
                <a:pathLst>
                  <a:path h="1">
                    <a:moveTo>
                      <a:pt x="0" y="0"/>
                    </a:moveTo>
                    <a:cubicBezTo>
                      <a:pt x="0" y="0"/>
                      <a:pt x="0" y="0"/>
                      <a:pt x="0" y="0"/>
                    </a:cubicBezTo>
                    <a:cubicBezTo>
                      <a:pt x="0" y="1"/>
                      <a:pt x="0" y="1"/>
                      <a:pt x="0" y="1"/>
                    </a:cubicBezTo>
                    <a:cubicBezTo>
                      <a:pt x="0" y="0"/>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2" name="chenying0907 305"/>
              <p:cNvSpPr/>
              <p:nvPr/>
            </p:nvSpPr>
            <p:spPr bwMode="auto">
              <a:xfrm>
                <a:off x="3598" y="181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3" name="Oval 306"/>
              <p:cNvSpPr>
                <a:spLocks noChangeArrowheads="1"/>
              </p:cNvSpPr>
              <p:nvPr/>
            </p:nvSpPr>
            <p:spPr bwMode="auto">
              <a:xfrm>
                <a:off x="3612" y="1821"/>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4" name="chenying0907 307"/>
              <p:cNvSpPr/>
              <p:nvPr/>
            </p:nvSpPr>
            <p:spPr bwMode="auto">
              <a:xfrm>
                <a:off x="3977" y="2478"/>
                <a:ext cx="3"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5" name="chenying0907 308"/>
              <p:cNvSpPr/>
              <p:nvPr/>
            </p:nvSpPr>
            <p:spPr bwMode="auto">
              <a:xfrm>
                <a:off x="3595" y="1812"/>
                <a:ext cx="3" cy="0"/>
              </a:xfrm>
              <a:custGeom>
                <a:avLst/>
                <a:gdLst>
                  <a:gd name="T0" fmla="*/ 1 w 1"/>
                  <a:gd name="T1" fmla="*/ 0 w 1"/>
                  <a:gd name="T2" fmla="*/ 1 w 1"/>
                  <a:gd name="T3" fmla="*/ 1 w 1"/>
                </a:gdLst>
                <a:ahLst/>
                <a:cxnLst>
                  <a:cxn ang="0">
                    <a:pos x="T0" y="0"/>
                  </a:cxn>
                  <a:cxn ang="0">
                    <a:pos x="T1" y="0"/>
                  </a:cxn>
                  <a:cxn ang="0">
                    <a:pos x="T2" y="0"/>
                  </a:cxn>
                  <a:cxn ang="0">
                    <a:pos x="T3" y="0"/>
                  </a:cxn>
                </a:cxnLst>
                <a:rect l="0" t="0" r="r" b="b"/>
                <a:pathLst>
                  <a:path w="1">
                    <a:moveTo>
                      <a:pt x="1" y="0"/>
                    </a:moveTo>
                    <a:cubicBezTo>
                      <a:pt x="1" y="0"/>
                      <a:pt x="1" y="0"/>
                      <a:pt x="0" y="0"/>
                    </a:cubicBezTo>
                    <a:cubicBezTo>
                      <a:pt x="0" y="0"/>
                      <a:pt x="1"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6" name="chenying0907 309"/>
              <p:cNvSpPr/>
              <p:nvPr/>
            </p:nvSpPr>
            <p:spPr bwMode="auto">
              <a:xfrm>
                <a:off x="3598" y="1814"/>
                <a:ext cx="0" cy="3"/>
              </a:xfrm>
              <a:custGeom>
                <a:avLst/>
                <a:gdLst>
                  <a:gd name="T0" fmla="*/ 0 h 1"/>
                  <a:gd name="T1" fmla="*/ 1 h 1"/>
                  <a:gd name="T2" fmla="*/ 0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7" name="chenying0907 310"/>
              <p:cNvSpPr/>
              <p:nvPr/>
            </p:nvSpPr>
            <p:spPr bwMode="auto">
              <a:xfrm>
                <a:off x="3967" y="2491"/>
                <a:ext cx="4" cy="4"/>
              </a:xfrm>
              <a:custGeom>
                <a:avLst/>
                <a:gdLst>
                  <a:gd name="T0" fmla="*/ 0 w 2"/>
                  <a:gd name="T1" fmla="*/ 0 h 2"/>
                  <a:gd name="T2" fmla="*/ 2 w 2"/>
                  <a:gd name="T3" fmla="*/ 2 h 2"/>
                  <a:gd name="T4" fmla="*/ 0 w 2"/>
                  <a:gd name="T5" fmla="*/ 0 h 2"/>
                </a:gdLst>
                <a:ahLst/>
                <a:cxnLst>
                  <a:cxn ang="0">
                    <a:pos x="T0" y="T1"/>
                  </a:cxn>
                  <a:cxn ang="0">
                    <a:pos x="T2" y="T3"/>
                  </a:cxn>
                  <a:cxn ang="0">
                    <a:pos x="T4" y="T5"/>
                  </a:cxn>
                </a:cxnLst>
                <a:rect l="0" t="0" r="r" b="b"/>
                <a:pathLst>
                  <a:path w="2" h="2">
                    <a:moveTo>
                      <a:pt x="0" y="0"/>
                    </a:moveTo>
                    <a:cubicBezTo>
                      <a:pt x="2" y="2"/>
                      <a:pt x="2" y="2"/>
                      <a:pt x="2" y="2"/>
                    </a:cubicBezTo>
                    <a:cubicBezTo>
                      <a:pt x="2" y="1"/>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8" name="chenying0907 311"/>
              <p:cNvSpPr/>
              <p:nvPr/>
            </p:nvSpPr>
            <p:spPr bwMode="auto">
              <a:xfrm>
                <a:off x="3825" y="2268"/>
                <a:ext cx="2" cy="2"/>
              </a:xfrm>
              <a:custGeom>
                <a:avLst/>
                <a:gdLst>
                  <a:gd name="T0" fmla="*/ 1 w 1"/>
                  <a:gd name="T1" fmla="*/ 0 h 1"/>
                  <a:gd name="T2" fmla="*/ 0 w 1"/>
                  <a:gd name="T3" fmla="*/ 0 h 1"/>
                  <a:gd name="T4" fmla="*/ 1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1" y="0"/>
                      <a:pt x="0" y="0"/>
                      <a:pt x="0" y="0"/>
                    </a:cubicBezTo>
                    <a:cubicBezTo>
                      <a:pt x="1" y="1"/>
                      <a:pt x="1" y="1"/>
                      <a:pt x="1" y="1"/>
                    </a:cubicBezTo>
                    <a:cubicBezTo>
                      <a:pt x="1" y="1"/>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9" name="chenying0907 312"/>
              <p:cNvSpPr/>
              <p:nvPr/>
            </p:nvSpPr>
            <p:spPr bwMode="auto">
              <a:xfrm>
                <a:off x="3810" y="2268"/>
                <a:ext cx="8" cy="2"/>
              </a:xfrm>
              <a:custGeom>
                <a:avLst/>
                <a:gdLst>
                  <a:gd name="T0" fmla="*/ 4 w 4"/>
                  <a:gd name="T1" fmla="*/ 0 h 1"/>
                  <a:gd name="T2" fmla="*/ 0 w 4"/>
                  <a:gd name="T3" fmla="*/ 0 h 1"/>
                  <a:gd name="T4" fmla="*/ 4 w 4"/>
                  <a:gd name="T5" fmla="*/ 0 h 1"/>
                </a:gdLst>
                <a:ahLst/>
                <a:cxnLst>
                  <a:cxn ang="0">
                    <a:pos x="T0" y="T1"/>
                  </a:cxn>
                  <a:cxn ang="0">
                    <a:pos x="T2" y="T3"/>
                  </a:cxn>
                  <a:cxn ang="0">
                    <a:pos x="T4" y="T5"/>
                  </a:cxn>
                </a:cxnLst>
                <a:rect l="0" t="0" r="r" b="b"/>
                <a:pathLst>
                  <a:path w="4" h="1">
                    <a:moveTo>
                      <a:pt x="4" y="0"/>
                    </a:moveTo>
                    <a:cubicBezTo>
                      <a:pt x="0" y="0"/>
                      <a:pt x="0" y="0"/>
                      <a:pt x="0" y="0"/>
                    </a:cubicBezTo>
                    <a:cubicBezTo>
                      <a:pt x="2" y="1"/>
                      <a:pt x="2" y="0"/>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0" name="chenying0907 313"/>
              <p:cNvSpPr/>
              <p:nvPr/>
            </p:nvSpPr>
            <p:spPr bwMode="auto">
              <a:xfrm>
                <a:off x="3835" y="2275"/>
                <a:ext cx="2" cy="2"/>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1" y="1"/>
                      <a:pt x="1" y="1"/>
                      <a:pt x="1" y="1"/>
                    </a:cubicBezTo>
                    <a:cubicBezTo>
                      <a:pt x="1" y="1"/>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1" name="chenying0907 314"/>
              <p:cNvSpPr/>
              <p:nvPr/>
            </p:nvSpPr>
            <p:spPr bwMode="auto">
              <a:xfrm>
                <a:off x="3833" y="2268"/>
                <a:ext cx="2" cy="4"/>
              </a:xfrm>
              <a:custGeom>
                <a:avLst/>
                <a:gdLst>
                  <a:gd name="T0" fmla="*/ 1 w 1"/>
                  <a:gd name="T1" fmla="*/ 1 h 2"/>
                  <a:gd name="T2" fmla="*/ 0 w 1"/>
                  <a:gd name="T3" fmla="*/ 1 h 2"/>
                  <a:gd name="T4" fmla="*/ 1 w 1"/>
                  <a:gd name="T5" fmla="*/ 1 h 2"/>
                </a:gdLst>
                <a:ahLst/>
                <a:cxnLst>
                  <a:cxn ang="0">
                    <a:pos x="T0" y="T1"/>
                  </a:cxn>
                  <a:cxn ang="0">
                    <a:pos x="T2" y="T3"/>
                  </a:cxn>
                  <a:cxn ang="0">
                    <a:pos x="T4" y="T5"/>
                  </a:cxn>
                </a:cxnLst>
                <a:rect l="0" t="0" r="r" b="b"/>
                <a:pathLst>
                  <a:path w="1" h="2">
                    <a:moveTo>
                      <a:pt x="1" y="1"/>
                    </a:moveTo>
                    <a:cubicBezTo>
                      <a:pt x="0" y="1"/>
                      <a:pt x="0" y="0"/>
                      <a:pt x="0" y="1"/>
                    </a:cubicBezTo>
                    <a:cubicBezTo>
                      <a:pt x="1" y="2"/>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2" name="chenying0907 315"/>
              <p:cNvSpPr/>
              <p:nvPr/>
            </p:nvSpPr>
            <p:spPr bwMode="auto">
              <a:xfrm>
                <a:off x="3833" y="2328"/>
                <a:ext cx="9" cy="2"/>
              </a:xfrm>
              <a:custGeom>
                <a:avLst/>
                <a:gdLst>
                  <a:gd name="T0" fmla="*/ 0 w 4"/>
                  <a:gd name="T1" fmla="*/ 1 h 1"/>
                  <a:gd name="T2" fmla="*/ 4 w 4"/>
                  <a:gd name="T3" fmla="*/ 0 h 1"/>
                  <a:gd name="T4" fmla="*/ 4 w 4"/>
                  <a:gd name="T5" fmla="*/ 0 h 1"/>
                  <a:gd name="T6" fmla="*/ 3 w 4"/>
                  <a:gd name="T7" fmla="*/ 0 h 1"/>
                  <a:gd name="T8" fmla="*/ 2 w 4"/>
                  <a:gd name="T9" fmla="*/ 0 h 1"/>
                  <a:gd name="T10" fmla="*/ 0 w 4"/>
                  <a:gd name="T11" fmla="*/ 1 h 1"/>
                </a:gdLst>
                <a:ahLst/>
                <a:cxnLst>
                  <a:cxn ang="0">
                    <a:pos x="T0" y="T1"/>
                  </a:cxn>
                  <a:cxn ang="0">
                    <a:pos x="T2" y="T3"/>
                  </a:cxn>
                  <a:cxn ang="0">
                    <a:pos x="T4" y="T5"/>
                  </a:cxn>
                  <a:cxn ang="0">
                    <a:pos x="T6" y="T7"/>
                  </a:cxn>
                  <a:cxn ang="0">
                    <a:pos x="T8" y="T9"/>
                  </a:cxn>
                  <a:cxn ang="0">
                    <a:pos x="T10" y="T11"/>
                  </a:cxn>
                </a:cxnLst>
                <a:rect l="0" t="0" r="r" b="b"/>
                <a:pathLst>
                  <a:path w="4" h="1">
                    <a:moveTo>
                      <a:pt x="0" y="1"/>
                    </a:moveTo>
                    <a:cubicBezTo>
                      <a:pt x="1" y="1"/>
                      <a:pt x="3" y="0"/>
                      <a:pt x="4" y="0"/>
                    </a:cubicBezTo>
                    <a:cubicBezTo>
                      <a:pt x="4" y="0"/>
                      <a:pt x="4" y="0"/>
                      <a:pt x="4" y="0"/>
                    </a:cubicBezTo>
                    <a:cubicBezTo>
                      <a:pt x="4" y="0"/>
                      <a:pt x="3" y="0"/>
                      <a:pt x="3" y="0"/>
                    </a:cubicBezTo>
                    <a:cubicBezTo>
                      <a:pt x="2" y="0"/>
                      <a:pt x="1" y="0"/>
                      <a:pt x="2" y="0"/>
                    </a:cubicBezTo>
                    <a:cubicBezTo>
                      <a:pt x="1" y="1"/>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3" name="chenying0907 316"/>
              <p:cNvSpPr/>
              <p:nvPr/>
            </p:nvSpPr>
            <p:spPr bwMode="auto">
              <a:xfrm>
                <a:off x="3837" y="2330"/>
                <a:ext cx="5" cy="2"/>
              </a:xfrm>
              <a:custGeom>
                <a:avLst/>
                <a:gdLst>
                  <a:gd name="T0" fmla="*/ 0 w 2"/>
                  <a:gd name="T1" fmla="*/ 0 h 1"/>
                  <a:gd name="T2" fmla="*/ 2 w 2"/>
                  <a:gd name="T3" fmla="*/ 1 h 1"/>
                  <a:gd name="T4" fmla="*/ 0 w 2"/>
                  <a:gd name="T5" fmla="*/ 0 h 1"/>
                </a:gdLst>
                <a:ahLst/>
                <a:cxnLst>
                  <a:cxn ang="0">
                    <a:pos x="T0" y="T1"/>
                  </a:cxn>
                  <a:cxn ang="0">
                    <a:pos x="T2" y="T3"/>
                  </a:cxn>
                  <a:cxn ang="0">
                    <a:pos x="T4" y="T5"/>
                  </a:cxn>
                </a:cxnLst>
                <a:rect l="0" t="0" r="r" b="b"/>
                <a:pathLst>
                  <a:path w="2" h="1">
                    <a:moveTo>
                      <a:pt x="0" y="0"/>
                    </a:moveTo>
                    <a:cubicBezTo>
                      <a:pt x="0" y="0"/>
                      <a:pt x="1" y="1"/>
                      <a:pt x="2" y="1"/>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4" name="chenying0907 317"/>
              <p:cNvSpPr/>
              <p:nvPr/>
            </p:nvSpPr>
            <p:spPr bwMode="auto">
              <a:xfrm>
                <a:off x="3839" y="2328"/>
                <a:ext cx="5" cy="0"/>
              </a:xfrm>
              <a:custGeom>
                <a:avLst/>
                <a:gdLst>
                  <a:gd name="T0" fmla="*/ 1 w 2"/>
                  <a:gd name="T1" fmla="*/ 0 w 2"/>
                  <a:gd name="T2" fmla="*/ 1 w 2"/>
                  <a:gd name="T3" fmla="*/ 1 w 2"/>
                </a:gdLst>
                <a:ahLst/>
                <a:cxnLst>
                  <a:cxn ang="0">
                    <a:pos x="T0" y="0"/>
                  </a:cxn>
                  <a:cxn ang="0">
                    <a:pos x="T1" y="0"/>
                  </a:cxn>
                  <a:cxn ang="0">
                    <a:pos x="T2" y="0"/>
                  </a:cxn>
                  <a:cxn ang="0">
                    <a:pos x="T3" y="0"/>
                  </a:cxn>
                </a:cxnLst>
                <a:rect l="0" t="0" r="r" b="b"/>
                <a:pathLst>
                  <a:path w="2">
                    <a:moveTo>
                      <a:pt x="1" y="0"/>
                    </a:moveTo>
                    <a:cubicBezTo>
                      <a:pt x="1" y="0"/>
                      <a:pt x="0" y="0"/>
                      <a:pt x="0" y="0"/>
                    </a:cubicBezTo>
                    <a:cubicBezTo>
                      <a:pt x="0" y="0"/>
                      <a:pt x="1" y="0"/>
                      <a:pt x="1" y="0"/>
                    </a:cubicBezTo>
                    <a:cubicBezTo>
                      <a:pt x="1" y="0"/>
                      <a:pt x="2"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5" name="chenying0907 318"/>
              <p:cNvSpPr/>
              <p:nvPr/>
            </p:nvSpPr>
            <p:spPr bwMode="auto">
              <a:xfrm>
                <a:off x="3827" y="2268"/>
                <a:ext cx="2" cy="4"/>
              </a:xfrm>
              <a:custGeom>
                <a:avLst/>
                <a:gdLst>
                  <a:gd name="T0" fmla="*/ 1 w 1"/>
                  <a:gd name="T1" fmla="*/ 2 h 2"/>
                  <a:gd name="T2" fmla="*/ 0 w 1"/>
                  <a:gd name="T3" fmla="*/ 0 h 2"/>
                  <a:gd name="T4" fmla="*/ 1 w 1"/>
                  <a:gd name="T5" fmla="*/ 2 h 2"/>
                </a:gdLst>
                <a:ahLst/>
                <a:cxnLst>
                  <a:cxn ang="0">
                    <a:pos x="T0" y="T1"/>
                  </a:cxn>
                  <a:cxn ang="0">
                    <a:pos x="T2" y="T3"/>
                  </a:cxn>
                  <a:cxn ang="0">
                    <a:pos x="T4" y="T5"/>
                  </a:cxn>
                </a:cxnLst>
                <a:rect l="0" t="0" r="r" b="b"/>
                <a:pathLst>
                  <a:path w="1" h="2">
                    <a:moveTo>
                      <a:pt x="1" y="2"/>
                    </a:moveTo>
                    <a:cubicBezTo>
                      <a:pt x="1" y="1"/>
                      <a:pt x="1" y="1"/>
                      <a:pt x="0" y="0"/>
                    </a:cubicBezTo>
                    <a:lnTo>
                      <a:pt x="1"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6" name="chenying0907 319"/>
              <p:cNvSpPr/>
              <p:nvPr/>
            </p:nvSpPr>
            <p:spPr bwMode="auto">
              <a:xfrm>
                <a:off x="3729" y="2856"/>
                <a:ext cx="6" cy="4"/>
              </a:xfrm>
              <a:custGeom>
                <a:avLst/>
                <a:gdLst>
                  <a:gd name="T0" fmla="*/ 3 w 3"/>
                  <a:gd name="T1" fmla="*/ 0 h 2"/>
                  <a:gd name="T2" fmla="*/ 0 w 3"/>
                  <a:gd name="T3" fmla="*/ 2 h 2"/>
                  <a:gd name="T4" fmla="*/ 3 w 3"/>
                  <a:gd name="T5" fmla="*/ 0 h 2"/>
                </a:gdLst>
                <a:ahLst/>
                <a:cxnLst>
                  <a:cxn ang="0">
                    <a:pos x="T0" y="T1"/>
                  </a:cxn>
                  <a:cxn ang="0">
                    <a:pos x="T2" y="T3"/>
                  </a:cxn>
                  <a:cxn ang="0">
                    <a:pos x="T4" y="T5"/>
                  </a:cxn>
                </a:cxnLst>
                <a:rect l="0" t="0" r="r" b="b"/>
                <a:pathLst>
                  <a:path w="3" h="2">
                    <a:moveTo>
                      <a:pt x="3" y="0"/>
                    </a:moveTo>
                    <a:cubicBezTo>
                      <a:pt x="0" y="2"/>
                      <a:pt x="0" y="2"/>
                      <a:pt x="0" y="2"/>
                    </a:cubicBezTo>
                    <a:cubicBezTo>
                      <a:pt x="2" y="1"/>
                      <a:pt x="2" y="1"/>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7" name="chenying0907 320"/>
              <p:cNvSpPr/>
              <p:nvPr/>
            </p:nvSpPr>
            <p:spPr bwMode="auto">
              <a:xfrm>
                <a:off x="3731" y="2854"/>
                <a:ext cx="2" cy="4"/>
              </a:xfrm>
              <a:custGeom>
                <a:avLst/>
                <a:gdLst>
                  <a:gd name="T0" fmla="*/ 0 w 1"/>
                  <a:gd name="T1" fmla="*/ 0 h 2"/>
                  <a:gd name="T2" fmla="*/ 1 w 1"/>
                  <a:gd name="T3" fmla="*/ 0 h 2"/>
                  <a:gd name="T4" fmla="*/ 0 w 1"/>
                  <a:gd name="T5" fmla="*/ 0 h 2"/>
                </a:gdLst>
                <a:ahLst/>
                <a:cxnLst>
                  <a:cxn ang="0">
                    <a:pos x="T0" y="T1"/>
                  </a:cxn>
                  <a:cxn ang="0">
                    <a:pos x="T2" y="T3"/>
                  </a:cxn>
                  <a:cxn ang="0">
                    <a:pos x="T4" y="T5"/>
                  </a:cxn>
                </a:cxnLst>
                <a:rect l="0" t="0" r="r" b="b"/>
                <a:pathLst>
                  <a:path w="1" h="2">
                    <a:moveTo>
                      <a:pt x="0" y="0"/>
                    </a:moveTo>
                    <a:cubicBezTo>
                      <a:pt x="0" y="2"/>
                      <a:pt x="0"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8" name="chenying0907 321"/>
              <p:cNvSpPr/>
              <p:nvPr/>
            </p:nvSpPr>
            <p:spPr bwMode="auto">
              <a:xfrm>
                <a:off x="3897" y="2822"/>
                <a:ext cx="0" cy="2"/>
              </a:xfrm>
              <a:custGeom>
                <a:avLst/>
                <a:gdLst>
                  <a:gd name="T0" fmla="*/ 2 h 2"/>
                  <a:gd name="T1" fmla="*/ 2 h 2"/>
                  <a:gd name="T2" fmla="*/ 0 h 2"/>
                  <a:gd name="T3" fmla="*/ 2 h 2"/>
                </a:gdLst>
                <a:ahLst/>
                <a:cxnLst>
                  <a:cxn ang="0">
                    <a:pos x="0" y="T0"/>
                  </a:cxn>
                  <a:cxn ang="0">
                    <a:pos x="0" y="T1"/>
                  </a:cxn>
                  <a:cxn ang="0">
                    <a:pos x="0" y="T2"/>
                  </a:cxn>
                  <a:cxn ang="0">
                    <a:pos x="0" y="T3"/>
                  </a:cxn>
                </a:cxnLst>
                <a:rect l="0" t="0" r="r" b="b"/>
                <a:pathLst>
                  <a:path h="2">
                    <a:moveTo>
                      <a:pt x="0" y="2"/>
                    </a:moveTo>
                    <a:lnTo>
                      <a:pt x="0" y="2"/>
                    </a:lnTo>
                    <a:lnTo>
                      <a:pt x="0" y="0"/>
                    </a:ln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9" name="chenying0907 322"/>
              <p:cNvSpPr/>
              <p:nvPr/>
            </p:nvSpPr>
            <p:spPr bwMode="auto">
              <a:xfrm>
                <a:off x="4007" y="2790"/>
                <a:ext cx="2" cy="4"/>
              </a:xfrm>
              <a:custGeom>
                <a:avLst/>
                <a:gdLst>
                  <a:gd name="T0" fmla="*/ 2 w 2"/>
                  <a:gd name="T1" fmla="*/ 4 h 4"/>
                  <a:gd name="T2" fmla="*/ 2 w 2"/>
                  <a:gd name="T3" fmla="*/ 4 h 4"/>
                  <a:gd name="T4" fmla="*/ 0 w 2"/>
                  <a:gd name="T5" fmla="*/ 0 h 4"/>
                  <a:gd name="T6" fmla="*/ 2 w 2"/>
                  <a:gd name="T7" fmla="*/ 4 h 4"/>
                </a:gdLst>
                <a:ahLst/>
                <a:cxnLst>
                  <a:cxn ang="0">
                    <a:pos x="T0" y="T1"/>
                  </a:cxn>
                  <a:cxn ang="0">
                    <a:pos x="T2" y="T3"/>
                  </a:cxn>
                  <a:cxn ang="0">
                    <a:pos x="T4" y="T5"/>
                  </a:cxn>
                  <a:cxn ang="0">
                    <a:pos x="T6" y="T7"/>
                  </a:cxn>
                </a:cxnLst>
                <a:rect l="0" t="0" r="r" b="b"/>
                <a:pathLst>
                  <a:path w="2" h="4">
                    <a:moveTo>
                      <a:pt x="2" y="4"/>
                    </a:moveTo>
                    <a:lnTo>
                      <a:pt x="2" y="4"/>
                    </a:lnTo>
                    <a:lnTo>
                      <a:pt x="0" y="0"/>
                    </a:lnTo>
                    <a:lnTo>
                      <a:pt x="2"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0" name="chenying0907 323"/>
              <p:cNvSpPr/>
              <p:nvPr/>
            </p:nvSpPr>
            <p:spPr bwMode="auto">
              <a:xfrm>
                <a:off x="3971" y="2813"/>
                <a:ext cx="2" cy="4"/>
              </a:xfrm>
              <a:custGeom>
                <a:avLst/>
                <a:gdLst>
                  <a:gd name="T0" fmla="*/ 0 w 1"/>
                  <a:gd name="T1" fmla="*/ 0 h 2"/>
                  <a:gd name="T2" fmla="*/ 1 w 1"/>
                  <a:gd name="T3" fmla="*/ 1 h 2"/>
                  <a:gd name="T4" fmla="*/ 0 w 1"/>
                  <a:gd name="T5" fmla="*/ 0 h 2"/>
                </a:gdLst>
                <a:ahLst/>
                <a:cxnLst>
                  <a:cxn ang="0">
                    <a:pos x="T0" y="T1"/>
                  </a:cxn>
                  <a:cxn ang="0">
                    <a:pos x="T2" y="T3"/>
                  </a:cxn>
                  <a:cxn ang="0">
                    <a:pos x="T4" y="T5"/>
                  </a:cxn>
                </a:cxnLst>
                <a:rect l="0" t="0" r="r" b="b"/>
                <a:pathLst>
                  <a:path w="1" h="2">
                    <a:moveTo>
                      <a:pt x="0" y="0"/>
                    </a:moveTo>
                    <a:cubicBezTo>
                      <a:pt x="1" y="0"/>
                      <a:pt x="0" y="2"/>
                      <a:pt x="1" y="1"/>
                    </a:cubicBezTo>
                    <a:cubicBezTo>
                      <a:pt x="1" y="1"/>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1" name="chenying0907 324"/>
              <p:cNvSpPr/>
              <p:nvPr/>
            </p:nvSpPr>
            <p:spPr bwMode="auto">
              <a:xfrm>
                <a:off x="3969" y="2501"/>
                <a:ext cx="2" cy="3"/>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1" y="1"/>
                      <a:pt x="0" y="0"/>
                      <a:pt x="0" y="0"/>
                    </a:cubicBezTo>
                    <a:cubicBezTo>
                      <a:pt x="0" y="0"/>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2" name="chenying0907 325"/>
              <p:cNvSpPr/>
              <p:nvPr/>
            </p:nvSpPr>
            <p:spPr bwMode="auto">
              <a:xfrm>
                <a:off x="3850" y="2864"/>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3" name="chenying0907 326"/>
              <p:cNvSpPr/>
              <p:nvPr/>
            </p:nvSpPr>
            <p:spPr bwMode="auto">
              <a:xfrm>
                <a:off x="3668" y="2060"/>
                <a:ext cx="8" cy="17"/>
              </a:xfrm>
              <a:custGeom>
                <a:avLst/>
                <a:gdLst>
                  <a:gd name="T0" fmla="*/ 4 w 4"/>
                  <a:gd name="T1" fmla="*/ 0 h 8"/>
                  <a:gd name="T2" fmla="*/ 0 w 4"/>
                  <a:gd name="T3" fmla="*/ 6 h 8"/>
                  <a:gd name="T4" fmla="*/ 4 w 4"/>
                  <a:gd name="T5" fmla="*/ 0 h 8"/>
                </a:gdLst>
                <a:ahLst/>
                <a:cxnLst>
                  <a:cxn ang="0">
                    <a:pos x="T0" y="T1"/>
                  </a:cxn>
                  <a:cxn ang="0">
                    <a:pos x="T2" y="T3"/>
                  </a:cxn>
                  <a:cxn ang="0">
                    <a:pos x="T4" y="T5"/>
                  </a:cxn>
                </a:cxnLst>
                <a:rect l="0" t="0" r="r" b="b"/>
                <a:pathLst>
                  <a:path w="4" h="8">
                    <a:moveTo>
                      <a:pt x="4" y="0"/>
                    </a:moveTo>
                    <a:cubicBezTo>
                      <a:pt x="2" y="1"/>
                      <a:pt x="1" y="5"/>
                      <a:pt x="0" y="6"/>
                    </a:cubicBezTo>
                    <a:cubicBezTo>
                      <a:pt x="1" y="8"/>
                      <a:pt x="3" y="1"/>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4" name="chenying0907 327"/>
              <p:cNvSpPr/>
              <p:nvPr/>
            </p:nvSpPr>
            <p:spPr bwMode="auto">
              <a:xfrm>
                <a:off x="3837" y="2328"/>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0"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5" name="chenying0907 328"/>
              <p:cNvSpPr/>
              <p:nvPr/>
            </p:nvSpPr>
            <p:spPr bwMode="auto">
              <a:xfrm>
                <a:off x="3965" y="2504"/>
                <a:ext cx="4" cy="2"/>
              </a:xfrm>
              <a:custGeom>
                <a:avLst/>
                <a:gdLst>
                  <a:gd name="T0" fmla="*/ 1 w 2"/>
                  <a:gd name="T1" fmla="*/ 0 h 1"/>
                  <a:gd name="T2" fmla="*/ 0 w 2"/>
                  <a:gd name="T3" fmla="*/ 0 h 1"/>
                  <a:gd name="T4" fmla="*/ 1 w 2"/>
                  <a:gd name="T5" fmla="*/ 1 h 1"/>
                  <a:gd name="T6" fmla="*/ 1 w 2"/>
                  <a:gd name="T7" fmla="*/ 0 h 1"/>
                </a:gdLst>
                <a:ahLst/>
                <a:cxnLst>
                  <a:cxn ang="0">
                    <a:pos x="T0" y="T1"/>
                  </a:cxn>
                  <a:cxn ang="0">
                    <a:pos x="T2" y="T3"/>
                  </a:cxn>
                  <a:cxn ang="0">
                    <a:pos x="T4" y="T5"/>
                  </a:cxn>
                  <a:cxn ang="0">
                    <a:pos x="T6" y="T7"/>
                  </a:cxn>
                </a:cxnLst>
                <a:rect l="0" t="0" r="r" b="b"/>
                <a:pathLst>
                  <a:path w="2" h="1">
                    <a:moveTo>
                      <a:pt x="1" y="0"/>
                    </a:moveTo>
                    <a:cubicBezTo>
                      <a:pt x="1" y="0"/>
                      <a:pt x="0" y="0"/>
                      <a:pt x="0" y="0"/>
                    </a:cubicBezTo>
                    <a:cubicBezTo>
                      <a:pt x="1" y="0"/>
                      <a:pt x="1" y="0"/>
                      <a:pt x="1" y="1"/>
                    </a:cubicBezTo>
                    <a:cubicBezTo>
                      <a:pt x="2"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6" name="chenying0907 329"/>
              <p:cNvSpPr/>
              <p:nvPr/>
            </p:nvSpPr>
            <p:spPr bwMode="auto">
              <a:xfrm>
                <a:off x="3973" y="2476"/>
                <a:ext cx="2" cy="2"/>
              </a:xfrm>
              <a:custGeom>
                <a:avLst/>
                <a:gdLst>
                  <a:gd name="T0" fmla="*/ 0 w 1"/>
                  <a:gd name="T1" fmla="*/ 0 h 1"/>
                  <a:gd name="T2" fmla="*/ 1 w 1"/>
                  <a:gd name="T3" fmla="*/ 0 h 1"/>
                  <a:gd name="T4" fmla="*/ 0 w 1"/>
                  <a:gd name="T5" fmla="*/ 0 h 1"/>
                </a:gdLst>
                <a:ahLst/>
                <a:cxnLst>
                  <a:cxn ang="0">
                    <a:pos x="T0" y="T1"/>
                  </a:cxn>
                  <a:cxn ang="0">
                    <a:pos x="T2" y="T3"/>
                  </a:cxn>
                  <a:cxn ang="0">
                    <a:pos x="T4" y="T5"/>
                  </a:cxn>
                </a:cxnLst>
                <a:rect l="0" t="0" r="r" b="b"/>
                <a:pathLst>
                  <a:path w="1" h="1">
                    <a:moveTo>
                      <a:pt x="0" y="0"/>
                    </a:moveTo>
                    <a:cubicBezTo>
                      <a:pt x="1" y="1"/>
                      <a:pt x="0" y="0"/>
                      <a:pt x="1"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7" name="chenying0907 330"/>
              <p:cNvSpPr/>
              <p:nvPr/>
            </p:nvSpPr>
            <p:spPr bwMode="auto">
              <a:xfrm>
                <a:off x="3965" y="2497"/>
                <a:ext cx="10" cy="4"/>
              </a:xfrm>
              <a:custGeom>
                <a:avLst/>
                <a:gdLst>
                  <a:gd name="T0" fmla="*/ 5 w 5"/>
                  <a:gd name="T1" fmla="*/ 1 h 2"/>
                  <a:gd name="T2" fmla="*/ 1 w 5"/>
                  <a:gd name="T3" fmla="*/ 2 h 2"/>
                  <a:gd name="T4" fmla="*/ 0 w 5"/>
                  <a:gd name="T5" fmla="*/ 2 h 2"/>
                  <a:gd name="T6" fmla="*/ 2 w 5"/>
                  <a:gd name="T7" fmla="*/ 2 h 2"/>
                  <a:gd name="T8" fmla="*/ 3 w 5"/>
                  <a:gd name="T9" fmla="*/ 1 h 2"/>
                  <a:gd name="T10" fmla="*/ 5 w 5"/>
                  <a:gd name="T11" fmla="*/ 1 h 2"/>
                </a:gdLst>
                <a:ahLst/>
                <a:cxnLst>
                  <a:cxn ang="0">
                    <a:pos x="T0" y="T1"/>
                  </a:cxn>
                  <a:cxn ang="0">
                    <a:pos x="T2" y="T3"/>
                  </a:cxn>
                  <a:cxn ang="0">
                    <a:pos x="T4" y="T5"/>
                  </a:cxn>
                  <a:cxn ang="0">
                    <a:pos x="T6" y="T7"/>
                  </a:cxn>
                  <a:cxn ang="0">
                    <a:pos x="T8" y="T9"/>
                  </a:cxn>
                  <a:cxn ang="0">
                    <a:pos x="T10" y="T11"/>
                  </a:cxn>
                </a:cxnLst>
                <a:rect l="0" t="0" r="r" b="b"/>
                <a:pathLst>
                  <a:path w="5" h="2">
                    <a:moveTo>
                      <a:pt x="5" y="1"/>
                    </a:moveTo>
                    <a:cubicBezTo>
                      <a:pt x="4" y="0"/>
                      <a:pt x="2" y="1"/>
                      <a:pt x="1" y="2"/>
                    </a:cubicBezTo>
                    <a:cubicBezTo>
                      <a:pt x="1" y="2"/>
                      <a:pt x="1" y="2"/>
                      <a:pt x="0" y="2"/>
                    </a:cubicBezTo>
                    <a:cubicBezTo>
                      <a:pt x="1" y="2"/>
                      <a:pt x="2" y="2"/>
                      <a:pt x="2" y="2"/>
                    </a:cubicBezTo>
                    <a:cubicBezTo>
                      <a:pt x="2" y="2"/>
                      <a:pt x="4" y="2"/>
                      <a:pt x="3" y="1"/>
                    </a:cubicBezTo>
                    <a:cubicBezTo>
                      <a:pt x="4" y="1"/>
                      <a:pt x="5" y="1"/>
                      <a:pt x="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8" name="chenying0907 331"/>
              <p:cNvSpPr/>
              <p:nvPr/>
            </p:nvSpPr>
            <p:spPr bwMode="auto">
              <a:xfrm>
                <a:off x="3835" y="2474"/>
                <a:ext cx="4" cy="0"/>
              </a:xfrm>
              <a:custGeom>
                <a:avLst/>
                <a:gdLst>
                  <a:gd name="T0" fmla="*/ 0 w 2"/>
                  <a:gd name="T1" fmla="*/ 1 w 2"/>
                  <a:gd name="T2" fmla="*/ 0 w 2"/>
                </a:gdLst>
                <a:ahLst/>
                <a:cxnLst>
                  <a:cxn ang="0">
                    <a:pos x="T0" y="0"/>
                  </a:cxn>
                  <a:cxn ang="0">
                    <a:pos x="T1" y="0"/>
                  </a:cxn>
                  <a:cxn ang="0">
                    <a:pos x="T2" y="0"/>
                  </a:cxn>
                </a:cxnLst>
                <a:rect l="0" t="0" r="r" b="b"/>
                <a:pathLst>
                  <a:path w="2">
                    <a:moveTo>
                      <a:pt x="0" y="0"/>
                    </a:moveTo>
                    <a:cubicBezTo>
                      <a:pt x="0" y="0"/>
                      <a:pt x="2"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9" name="chenying0907 332"/>
              <p:cNvSpPr/>
              <p:nvPr/>
            </p:nvSpPr>
            <p:spPr bwMode="auto">
              <a:xfrm>
                <a:off x="3829" y="2345"/>
                <a:ext cx="4" cy="0"/>
              </a:xfrm>
              <a:custGeom>
                <a:avLst/>
                <a:gdLst>
                  <a:gd name="T0" fmla="*/ 1 w 2"/>
                  <a:gd name="T1" fmla="*/ 1 w 2"/>
                  <a:gd name="T2" fmla="*/ 1 w 2"/>
                </a:gdLst>
                <a:ahLst/>
                <a:cxnLst>
                  <a:cxn ang="0">
                    <a:pos x="T0" y="0"/>
                  </a:cxn>
                  <a:cxn ang="0">
                    <a:pos x="T1" y="0"/>
                  </a:cxn>
                  <a:cxn ang="0">
                    <a:pos x="T2" y="0"/>
                  </a:cxn>
                </a:cxnLst>
                <a:rect l="0" t="0" r="r" b="b"/>
                <a:pathLst>
                  <a:path w="2">
                    <a:moveTo>
                      <a:pt x="1" y="0"/>
                    </a:moveTo>
                    <a:cubicBezTo>
                      <a:pt x="0" y="0"/>
                      <a:pt x="2" y="0"/>
                      <a:pt x="1" y="0"/>
                    </a:cubicBezTo>
                    <a:cubicBezTo>
                      <a:pt x="2"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0" name="chenying0907 333"/>
              <p:cNvSpPr/>
              <p:nvPr/>
            </p:nvSpPr>
            <p:spPr bwMode="auto">
              <a:xfrm>
                <a:off x="3831" y="2336"/>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0" y="0"/>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1" name="chenying0907 334"/>
              <p:cNvSpPr/>
              <p:nvPr/>
            </p:nvSpPr>
            <p:spPr bwMode="auto">
              <a:xfrm>
                <a:off x="3850" y="2491"/>
                <a:ext cx="4" cy="2"/>
              </a:xfrm>
              <a:custGeom>
                <a:avLst/>
                <a:gdLst>
                  <a:gd name="T0" fmla="*/ 0 w 4"/>
                  <a:gd name="T1" fmla="*/ 2 h 2"/>
                  <a:gd name="T2" fmla="*/ 0 w 4"/>
                  <a:gd name="T3" fmla="*/ 2 h 2"/>
                  <a:gd name="T4" fmla="*/ 4 w 4"/>
                  <a:gd name="T5" fmla="*/ 0 h 2"/>
                  <a:gd name="T6" fmla="*/ 0 w 4"/>
                  <a:gd name="T7" fmla="*/ 2 h 2"/>
                </a:gdLst>
                <a:ahLst/>
                <a:cxnLst>
                  <a:cxn ang="0">
                    <a:pos x="T0" y="T1"/>
                  </a:cxn>
                  <a:cxn ang="0">
                    <a:pos x="T2" y="T3"/>
                  </a:cxn>
                  <a:cxn ang="0">
                    <a:pos x="T4" y="T5"/>
                  </a:cxn>
                  <a:cxn ang="0">
                    <a:pos x="T6" y="T7"/>
                  </a:cxn>
                </a:cxnLst>
                <a:rect l="0" t="0" r="r" b="b"/>
                <a:pathLst>
                  <a:path w="4" h="2">
                    <a:moveTo>
                      <a:pt x="0" y="2"/>
                    </a:moveTo>
                    <a:lnTo>
                      <a:pt x="0" y="2"/>
                    </a:lnTo>
                    <a:lnTo>
                      <a:pt x="4" y="0"/>
                    </a:ln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2" name="chenying0907 335"/>
              <p:cNvSpPr/>
              <p:nvPr/>
            </p:nvSpPr>
            <p:spPr bwMode="auto">
              <a:xfrm>
                <a:off x="3835" y="2336"/>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1" y="0"/>
                      <a:pt x="0"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3" name="Rectangle 336"/>
              <p:cNvSpPr>
                <a:spLocks noChangeArrowheads="1"/>
              </p:cNvSpPr>
              <p:nvPr/>
            </p:nvSpPr>
            <p:spPr bwMode="auto">
              <a:xfrm>
                <a:off x="3835" y="2434"/>
                <a:ext cx="2"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34" name="chenying0907 337"/>
              <p:cNvSpPr/>
              <p:nvPr/>
            </p:nvSpPr>
            <p:spPr bwMode="auto">
              <a:xfrm>
                <a:off x="3831" y="2349"/>
                <a:ext cx="4" cy="0"/>
              </a:xfrm>
              <a:custGeom>
                <a:avLst/>
                <a:gdLst>
                  <a:gd name="T0" fmla="*/ 0 w 2"/>
                  <a:gd name="T1" fmla="*/ 2 w 2"/>
                  <a:gd name="T2" fmla="*/ 2 w 2"/>
                  <a:gd name="T3" fmla="*/ 0 w 2"/>
                </a:gdLst>
                <a:ahLst/>
                <a:cxnLst>
                  <a:cxn ang="0">
                    <a:pos x="T0" y="0"/>
                  </a:cxn>
                  <a:cxn ang="0">
                    <a:pos x="T1" y="0"/>
                  </a:cxn>
                  <a:cxn ang="0">
                    <a:pos x="T2" y="0"/>
                  </a:cxn>
                  <a:cxn ang="0">
                    <a:pos x="T3" y="0"/>
                  </a:cxn>
                </a:cxnLst>
                <a:rect l="0" t="0" r="r" b="b"/>
                <a:pathLst>
                  <a:path w="2">
                    <a:moveTo>
                      <a:pt x="0" y="0"/>
                    </a:moveTo>
                    <a:cubicBezTo>
                      <a:pt x="1" y="0"/>
                      <a:pt x="1" y="0"/>
                      <a:pt x="2" y="0"/>
                    </a:cubicBezTo>
                    <a:cubicBezTo>
                      <a:pt x="1" y="0"/>
                      <a:pt x="2" y="0"/>
                      <a:pt x="2"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5" name="chenying0907 338"/>
              <p:cNvSpPr/>
              <p:nvPr/>
            </p:nvSpPr>
            <p:spPr bwMode="auto">
              <a:xfrm>
                <a:off x="3602" y="1823"/>
                <a:ext cx="2" cy="0"/>
              </a:xfrm>
              <a:custGeom>
                <a:avLst/>
                <a:gdLst>
                  <a:gd name="T0" fmla="*/ 1 w 1"/>
                  <a:gd name="T1" fmla="*/ 1 w 1"/>
                  <a:gd name="T2" fmla="*/ 0 w 1"/>
                  <a:gd name="T3" fmla="*/ 0 w 1"/>
                  <a:gd name="T4" fmla="*/ 1 w 1"/>
                </a:gdLst>
                <a:ahLst/>
                <a:cxnLst>
                  <a:cxn ang="0">
                    <a:pos x="T0" y="0"/>
                  </a:cxn>
                  <a:cxn ang="0">
                    <a:pos x="T1" y="0"/>
                  </a:cxn>
                  <a:cxn ang="0">
                    <a:pos x="T2" y="0"/>
                  </a:cxn>
                  <a:cxn ang="0">
                    <a:pos x="T3" y="0"/>
                  </a:cxn>
                  <a:cxn ang="0">
                    <a:pos x="T4" y="0"/>
                  </a:cxn>
                </a:cxnLst>
                <a:rect l="0" t="0" r="r" b="b"/>
                <a:pathLst>
                  <a:path w="1">
                    <a:moveTo>
                      <a:pt x="1" y="0"/>
                    </a:moveTo>
                    <a:cubicBezTo>
                      <a:pt x="1" y="0"/>
                      <a:pt x="1" y="0"/>
                      <a:pt x="1" y="0"/>
                    </a:cubicBezTo>
                    <a:cubicBezTo>
                      <a:pt x="1" y="0"/>
                      <a:pt x="0" y="0"/>
                      <a:pt x="0" y="0"/>
                    </a:cubicBezTo>
                    <a:cubicBezTo>
                      <a:pt x="0"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6" name="chenying0907 339"/>
              <p:cNvSpPr/>
              <p:nvPr/>
            </p:nvSpPr>
            <p:spPr bwMode="auto">
              <a:xfrm>
                <a:off x="3905" y="227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7" name="chenying0907 340"/>
              <p:cNvSpPr/>
              <p:nvPr/>
            </p:nvSpPr>
            <p:spPr bwMode="auto">
              <a:xfrm>
                <a:off x="3778" y="2979"/>
                <a:ext cx="2" cy="2"/>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1" y="0"/>
                      <a:pt x="1" y="0"/>
                      <a:pt x="0" y="0"/>
                    </a:cubicBezTo>
                    <a:cubicBezTo>
                      <a:pt x="0" y="1"/>
                      <a:pt x="1"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8" name="chenying0907 341"/>
              <p:cNvSpPr/>
              <p:nvPr/>
            </p:nvSpPr>
            <p:spPr bwMode="auto">
              <a:xfrm>
                <a:off x="3746" y="2826"/>
                <a:ext cx="399" cy="167"/>
              </a:xfrm>
              <a:custGeom>
                <a:avLst/>
                <a:gdLst>
                  <a:gd name="T0" fmla="*/ 154 w 188"/>
                  <a:gd name="T1" fmla="*/ 20 h 79"/>
                  <a:gd name="T2" fmla="*/ 145 w 188"/>
                  <a:gd name="T3" fmla="*/ 25 h 79"/>
                  <a:gd name="T4" fmla="*/ 108 w 188"/>
                  <a:gd name="T5" fmla="*/ 47 h 79"/>
                  <a:gd name="T6" fmla="*/ 94 w 188"/>
                  <a:gd name="T7" fmla="*/ 49 h 79"/>
                  <a:gd name="T8" fmla="*/ 84 w 188"/>
                  <a:gd name="T9" fmla="*/ 48 h 79"/>
                  <a:gd name="T10" fmla="*/ 64 w 188"/>
                  <a:gd name="T11" fmla="*/ 52 h 79"/>
                  <a:gd name="T12" fmla="*/ 52 w 188"/>
                  <a:gd name="T13" fmla="*/ 54 h 79"/>
                  <a:gd name="T14" fmla="*/ 33 w 188"/>
                  <a:gd name="T15" fmla="*/ 56 h 79"/>
                  <a:gd name="T16" fmla="*/ 23 w 188"/>
                  <a:gd name="T17" fmla="*/ 60 h 79"/>
                  <a:gd name="T18" fmla="*/ 12 w 188"/>
                  <a:gd name="T19" fmla="*/ 55 h 79"/>
                  <a:gd name="T20" fmla="*/ 5 w 188"/>
                  <a:gd name="T21" fmla="*/ 55 h 79"/>
                  <a:gd name="T22" fmla="*/ 5 w 188"/>
                  <a:gd name="T23" fmla="*/ 53 h 79"/>
                  <a:gd name="T24" fmla="*/ 4 w 188"/>
                  <a:gd name="T25" fmla="*/ 51 h 79"/>
                  <a:gd name="T26" fmla="*/ 3 w 188"/>
                  <a:gd name="T27" fmla="*/ 53 h 79"/>
                  <a:gd name="T28" fmla="*/ 3 w 188"/>
                  <a:gd name="T29" fmla="*/ 56 h 79"/>
                  <a:gd name="T30" fmla="*/ 0 w 188"/>
                  <a:gd name="T31" fmla="*/ 58 h 79"/>
                  <a:gd name="T32" fmla="*/ 2 w 188"/>
                  <a:gd name="T33" fmla="*/ 61 h 79"/>
                  <a:gd name="T34" fmla="*/ 13 w 188"/>
                  <a:gd name="T35" fmla="*/ 66 h 79"/>
                  <a:gd name="T36" fmla="*/ 15 w 188"/>
                  <a:gd name="T37" fmla="*/ 70 h 79"/>
                  <a:gd name="T38" fmla="*/ 16 w 188"/>
                  <a:gd name="T39" fmla="*/ 72 h 79"/>
                  <a:gd name="T40" fmla="*/ 18 w 188"/>
                  <a:gd name="T41" fmla="*/ 76 h 79"/>
                  <a:gd name="T42" fmla="*/ 21 w 188"/>
                  <a:gd name="T43" fmla="*/ 71 h 79"/>
                  <a:gd name="T44" fmla="*/ 26 w 188"/>
                  <a:gd name="T45" fmla="*/ 67 h 79"/>
                  <a:gd name="T46" fmla="*/ 27 w 188"/>
                  <a:gd name="T47" fmla="*/ 76 h 79"/>
                  <a:gd name="T48" fmla="*/ 30 w 188"/>
                  <a:gd name="T49" fmla="*/ 74 h 79"/>
                  <a:gd name="T50" fmla="*/ 31 w 188"/>
                  <a:gd name="T51" fmla="*/ 78 h 79"/>
                  <a:gd name="T52" fmla="*/ 35 w 188"/>
                  <a:gd name="T53" fmla="*/ 74 h 79"/>
                  <a:gd name="T54" fmla="*/ 38 w 188"/>
                  <a:gd name="T55" fmla="*/ 73 h 79"/>
                  <a:gd name="T56" fmla="*/ 42 w 188"/>
                  <a:gd name="T57" fmla="*/ 64 h 79"/>
                  <a:gd name="T58" fmla="*/ 43 w 188"/>
                  <a:gd name="T59" fmla="*/ 76 h 79"/>
                  <a:gd name="T60" fmla="*/ 51 w 188"/>
                  <a:gd name="T61" fmla="*/ 72 h 79"/>
                  <a:gd name="T62" fmla="*/ 57 w 188"/>
                  <a:gd name="T63" fmla="*/ 72 h 79"/>
                  <a:gd name="T64" fmla="*/ 61 w 188"/>
                  <a:gd name="T65" fmla="*/ 70 h 79"/>
                  <a:gd name="T66" fmla="*/ 70 w 188"/>
                  <a:gd name="T67" fmla="*/ 68 h 79"/>
                  <a:gd name="T68" fmla="*/ 75 w 188"/>
                  <a:gd name="T69" fmla="*/ 71 h 79"/>
                  <a:gd name="T70" fmla="*/ 77 w 188"/>
                  <a:gd name="T71" fmla="*/ 68 h 79"/>
                  <a:gd name="T72" fmla="*/ 80 w 188"/>
                  <a:gd name="T73" fmla="*/ 68 h 79"/>
                  <a:gd name="T74" fmla="*/ 81 w 188"/>
                  <a:gd name="T75" fmla="*/ 66 h 79"/>
                  <a:gd name="T76" fmla="*/ 86 w 188"/>
                  <a:gd name="T77" fmla="*/ 67 h 79"/>
                  <a:gd name="T78" fmla="*/ 92 w 188"/>
                  <a:gd name="T79" fmla="*/ 65 h 79"/>
                  <a:gd name="T80" fmla="*/ 98 w 188"/>
                  <a:gd name="T81" fmla="*/ 64 h 79"/>
                  <a:gd name="T82" fmla="*/ 104 w 188"/>
                  <a:gd name="T83" fmla="*/ 60 h 79"/>
                  <a:gd name="T84" fmla="*/ 107 w 188"/>
                  <a:gd name="T85" fmla="*/ 62 h 79"/>
                  <a:gd name="T86" fmla="*/ 108 w 188"/>
                  <a:gd name="T87" fmla="*/ 62 h 79"/>
                  <a:gd name="T88" fmla="*/ 114 w 188"/>
                  <a:gd name="T89" fmla="*/ 59 h 79"/>
                  <a:gd name="T90" fmla="*/ 119 w 188"/>
                  <a:gd name="T91" fmla="*/ 59 h 79"/>
                  <a:gd name="T92" fmla="*/ 122 w 188"/>
                  <a:gd name="T93" fmla="*/ 52 h 79"/>
                  <a:gd name="T94" fmla="*/ 126 w 188"/>
                  <a:gd name="T95" fmla="*/ 52 h 79"/>
                  <a:gd name="T96" fmla="*/ 132 w 188"/>
                  <a:gd name="T97" fmla="*/ 50 h 79"/>
                  <a:gd name="T98" fmla="*/ 139 w 188"/>
                  <a:gd name="T99" fmla="*/ 45 h 79"/>
                  <a:gd name="T100" fmla="*/ 143 w 188"/>
                  <a:gd name="T101" fmla="*/ 43 h 79"/>
                  <a:gd name="T102" fmla="*/ 156 w 188"/>
                  <a:gd name="T103" fmla="*/ 39 h 79"/>
                  <a:gd name="T104" fmla="*/ 160 w 188"/>
                  <a:gd name="T105" fmla="*/ 37 h 79"/>
                  <a:gd name="T106" fmla="*/ 167 w 188"/>
                  <a:gd name="T107" fmla="*/ 26 h 79"/>
                  <a:gd name="T108" fmla="*/ 172 w 188"/>
                  <a:gd name="T109" fmla="*/ 21 h 79"/>
                  <a:gd name="T110" fmla="*/ 180 w 188"/>
                  <a:gd name="T111" fmla="*/ 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88" h="79">
                    <a:moveTo>
                      <a:pt x="180" y="0"/>
                    </a:moveTo>
                    <a:cubicBezTo>
                      <a:pt x="179" y="5"/>
                      <a:pt x="175" y="6"/>
                      <a:pt x="171" y="7"/>
                    </a:cubicBezTo>
                    <a:cubicBezTo>
                      <a:pt x="170" y="8"/>
                      <a:pt x="169" y="10"/>
                      <a:pt x="168" y="10"/>
                    </a:cubicBezTo>
                    <a:cubicBezTo>
                      <a:pt x="164" y="15"/>
                      <a:pt x="157" y="14"/>
                      <a:pt x="154" y="19"/>
                    </a:cubicBezTo>
                    <a:cubicBezTo>
                      <a:pt x="155" y="19"/>
                      <a:pt x="155" y="20"/>
                      <a:pt x="155" y="21"/>
                    </a:cubicBezTo>
                    <a:cubicBezTo>
                      <a:pt x="154" y="20"/>
                      <a:pt x="154" y="20"/>
                      <a:pt x="154" y="20"/>
                    </a:cubicBezTo>
                    <a:cubicBezTo>
                      <a:pt x="155" y="22"/>
                      <a:pt x="155" y="22"/>
                      <a:pt x="155" y="22"/>
                    </a:cubicBezTo>
                    <a:cubicBezTo>
                      <a:pt x="155" y="22"/>
                      <a:pt x="154" y="20"/>
                      <a:pt x="154" y="20"/>
                    </a:cubicBezTo>
                    <a:cubicBezTo>
                      <a:pt x="152" y="21"/>
                      <a:pt x="151" y="23"/>
                      <a:pt x="149" y="23"/>
                    </a:cubicBezTo>
                    <a:cubicBezTo>
                      <a:pt x="149" y="25"/>
                      <a:pt x="148" y="24"/>
                      <a:pt x="149" y="26"/>
                    </a:cubicBezTo>
                    <a:cubicBezTo>
                      <a:pt x="148" y="25"/>
                      <a:pt x="148" y="25"/>
                      <a:pt x="148" y="25"/>
                    </a:cubicBezTo>
                    <a:cubicBezTo>
                      <a:pt x="147" y="27"/>
                      <a:pt x="147" y="27"/>
                      <a:pt x="145" y="25"/>
                    </a:cubicBezTo>
                    <a:cubicBezTo>
                      <a:pt x="139" y="27"/>
                      <a:pt x="134" y="30"/>
                      <a:pt x="128" y="32"/>
                    </a:cubicBezTo>
                    <a:cubicBezTo>
                      <a:pt x="123" y="34"/>
                      <a:pt x="118" y="39"/>
                      <a:pt x="112" y="41"/>
                    </a:cubicBezTo>
                    <a:cubicBezTo>
                      <a:pt x="112" y="45"/>
                      <a:pt x="111" y="43"/>
                      <a:pt x="110" y="47"/>
                    </a:cubicBezTo>
                    <a:cubicBezTo>
                      <a:pt x="110" y="46"/>
                      <a:pt x="110" y="46"/>
                      <a:pt x="110" y="46"/>
                    </a:cubicBezTo>
                    <a:cubicBezTo>
                      <a:pt x="110" y="47"/>
                      <a:pt x="109" y="46"/>
                      <a:pt x="107" y="45"/>
                    </a:cubicBezTo>
                    <a:cubicBezTo>
                      <a:pt x="108" y="46"/>
                      <a:pt x="107" y="45"/>
                      <a:pt x="108" y="47"/>
                    </a:cubicBezTo>
                    <a:cubicBezTo>
                      <a:pt x="108" y="49"/>
                      <a:pt x="106" y="45"/>
                      <a:pt x="106" y="46"/>
                    </a:cubicBezTo>
                    <a:cubicBezTo>
                      <a:pt x="105" y="45"/>
                      <a:pt x="106" y="47"/>
                      <a:pt x="106" y="46"/>
                    </a:cubicBezTo>
                    <a:cubicBezTo>
                      <a:pt x="105" y="49"/>
                      <a:pt x="106" y="45"/>
                      <a:pt x="103" y="44"/>
                    </a:cubicBezTo>
                    <a:cubicBezTo>
                      <a:pt x="101" y="45"/>
                      <a:pt x="98" y="48"/>
                      <a:pt x="95" y="47"/>
                    </a:cubicBezTo>
                    <a:cubicBezTo>
                      <a:pt x="95" y="47"/>
                      <a:pt x="96" y="49"/>
                      <a:pt x="96" y="49"/>
                    </a:cubicBezTo>
                    <a:cubicBezTo>
                      <a:pt x="95" y="46"/>
                      <a:pt x="95" y="50"/>
                      <a:pt x="94" y="49"/>
                    </a:cubicBezTo>
                    <a:cubicBezTo>
                      <a:pt x="94" y="48"/>
                      <a:pt x="94" y="48"/>
                      <a:pt x="94" y="48"/>
                    </a:cubicBezTo>
                    <a:cubicBezTo>
                      <a:pt x="93" y="47"/>
                      <a:pt x="92" y="49"/>
                      <a:pt x="91" y="48"/>
                    </a:cubicBezTo>
                    <a:cubicBezTo>
                      <a:pt x="90" y="49"/>
                      <a:pt x="88" y="47"/>
                      <a:pt x="88" y="49"/>
                    </a:cubicBezTo>
                    <a:cubicBezTo>
                      <a:pt x="88" y="47"/>
                      <a:pt x="87" y="48"/>
                      <a:pt x="87" y="47"/>
                    </a:cubicBezTo>
                    <a:cubicBezTo>
                      <a:pt x="87" y="51"/>
                      <a:pt x="84" y="46"/>
                      <a:pt x="84" y="49"/>
                    </a:cubicBezTo>
                    <a:cubicBezTo>
                      <a:pt x="84" y="48"/>
                      <a:pt x="84" y="48"/>
                      <a:pt x="84" y="48"/>
                    </a:cubicBezTo>
                    <a:cubicBezTo>
                      <a:pt x="81" y="49"/>
                      <a:pt x="77" y="49"/>
                      <a:pt x="74" y="51"/>
                    </a:cubicBezTo>
                    <a:cubicBezTo>
                      <a:pt x="73" y="52"/>
                      <a:pt x="70" y="48"/>
                      <a:pt x="69" y="50"/>
                    </a:cubicBezTo>
                    <a:cubicBezTo>
                      <a:pt x="68" y="52"/>
                      <a:pt x="68" y="52"/>
                      <a:pt x="68" y="52"/>
                    </a:cubicBezTo>
                    <a:cubicBezTo>
                      <a:pt x="68" y="52"/>
                      <a:pt x="68" y="51"/>
                      <a:pt x="68" y="51"/>
                    </a:cubicBezTo>
                    <a:cubicBezTo>
                      <a:pt x="67" y="52"/>
                      <a:pt x="66" y="51"/>
                      <a:pt x="65" y="51"/>
                    </a:cubicBezTo>
                    <a:cubicBezTo>
                      <a:pt x="65" y="51"/>
                      <a:pt x="64" y="52"/>
                      <a:pt x="64" y="52"/>
                    </a:cubicBezTo>
                    <a:cubicBezTo>
                      <a:pt x="63" y="50"/>
                      <a:pt x="61" y="54"/>
                      <a:pt x="60" y="52"/>
                    </a:cubicBezTo>
                    <a:cubicBezTo>
                      <a:pt x="61" y="55"/>
                      <a:pt x="59" y="54"/>
                      <a:pt x="59" y="55"/>
                    </a:cubicBezTo>
                    <a:cubicBezTo>
                      <a:pt x="58" y="55"/>
                      <a:pt x="58" y="54"/>
                      <a:pt x="58" y="53"/>
                    </a:cubicBezTo>
                    <a:cubicBezTo>
                      <a:pt x="57" y="53"/>
                      <a:pt x="57" y="54"/>
                      <a:pt x="56" y="53"/>
                    </a:cubicBezTo>
                    <a:cubicBezTo>
                      <a:pt x="55" y="53"/>
                      <a:pt x="55" y="55"/>
                      <a:pt x="54" y="55"/>
                    </a:cubicBezTo>
                    <a:cubicBezTo>
                      <a:pt x="54" y="52"/>
                      <a:pt x="53" y="54"/>
                      <a:pt x="52" y="54"/>
                    </a:cubicBezTo>
                    <a:cubicBezTo>
                      <a:pt x="52" y="56"/>
                      <a:pt x="52" y="57"/>
                      <a:pt x="51" y="56"/>
                    </a:cubicBezTo>
                    <a:cubicBezTo>
                      <a:pt x="51" y="54"/>
                      <a:pt x="51" y="54"/>
                      <a:pt x="51" y="54"/>
                    </a:cubicBezTo>
                    <a:cubicBezTo>
                      <a:pt x="49" y="56"/>
                      <a:pt x="46" y="53"/>
                      <a:pt x="43" y="56"/>
                    </a:cubicBezTo>
                    <a:cubicBezTo>
                      <a:pt x="43" y="54"/>
                      <a:pt x="43" y="54"/>
                      <a:pt x="43" y="54"/>
                    </a:cubicBezTo>
                    <a:cubicBezTo>
                      <a:pt x="41" y="56"/>
                      <a:pt x="38" y="54"/>
                      <a:pt x="36" y="57"/>
                    </a:cubicBezTo>
                    <a:cubicBezTo>
                      <a:pt x="35" y="56"/>
                      <a:pt x="34" y="56"/>
                      <a:pt x="33" y="56"/>
                    </a:cubicBezTo>
                    <a:cubicBezTo>
                      <a:pt x="32" y="57"/>
                      <a:pt x="32" y="57"/>
                      <a:pt x="31" y="59"/>
                    </a:cubicBezTo>
                    <a:cubicBezTo>
                      <a:pt x="31" y="59"/>
                      <a:pt x="31" y="58"/>
                      <a:pt x="31" y="57"/>
                    </a:cubicBezTo>
                    <a:cubicBezTo>
                      <a:pt x="30" y="57"/>
                      <a:pt x="29" y="54"/>
                      <a:pt x="28" y="57"/>
                    </a:cubicBezTo>
                    <a:cubicBezTo>
                      <a:pt x="28" y="55"/>
                      <a:pt x="28" y="55"/>
                      <a:pt x="28" y="55"/>
                    </a:cubicBezTo>
                    <a:cubicBezTo>
                      <a:pt x="27" y="57"/>
                      <a:pt x="25" y="58"/>
                      <a:pt x="25" y="57"/>
                    </a:cubicBezTo>
                    <a:cubicBezTo>
                      <a:pt x="24" y="58"/>
                      <a:pt x="23" y="58"/>
                      <a:pt x="23" y="60"/>
                    </a:cubicBezTo>
                    <a:cubicBezTo>
                      <a:pt x="23" y="60"/>
                      <a:pt x="23" y="57"/>
                      <a:pt x="23" y="59"/>
                    </a:cubicBezTo>
                    <a:cubicBezTo>
                      <a:pt x="23" y="57"/>
                      <a:pt x="23" y="57"/>
                      <a:pt x="23" y="57"/>
                    </a:cubicBezTo>
                    <a:cubicBezTo>
                      <a:pt x="21" y="56"/>
                      <a:pt x="19" y="56"/>
                      <a:pt x="17" y="57"/>
                    </a:cubicBezTo>
                    <a:cubicBezTo>
                      <a:pt x="17" y="55"/>
                      <a:pt x="15" y="57"/>
                      <a:pt x="14" y="55"/>
                    </a:cubicBezTo>
                    <a:cubicBezTo>
                      <a:pt x="13" y="56"/>
                      <a:pt x="13" y="54"/>
                      <a:pt x="11" y="56"/>
                    </a:cubicBezTo>
                    <a:cubicBezTo>
                      <a:pt x="12" y="55"/>
                      <a:pt x="12" y="55"/>
                      <a:pt x="12" y="55"/>
                    </a:cubicBezTo>
                    <a:cubicBezTo>
                      <a:pt x="11" y="54"/>
                      <a:pt x="10" y="54"/>
                      <a:pt x="9" y="53"/>
                    </a:cubicBezTo>
                    <a:cubicBezTo>
                      <a:pt x="9" y="52"/>
                      <a:pt x="8" y="54"/>
                      <a:pt x="7" y="54"/>
                    </a:cubicBezTo>
                    <a:cubicBezTo>
                      <a:pt x="8" y="53"/>
                      <a:pt x="8" y="53"/>
                      <a:pt x="8" y="53"/>
                    </a:cubicBezTo>
                    <a:cubicBezTo>
                      <a:pt x="8" y="53"/>
                      <a:pt x="7" y="54"/>
                      <a:pt x="6" y="55"/>
                    </a:cubicBezTo>
                    <a:cubicBezTo>
                      <a:pt x="6" y="54"/>
                      <a:pt x="6" y="54"/>
                      <a:pt x="6" y="54"/>
                    </a:cubicBezTo>
                    <a:cubicBezTo>
                      <a:pt x="5" y="55"/>
                      <a:pt x="5" y="55"/>
                      <a:pt x="5" y="55"/>
                    </a:cubicBezTo>
                    <a:cubicBezTo>
                      <a:pt x="5" y="55"/>
                      <a:pt x="5" y="56"/>
                      <a:pt x="5" y="56"/>
                    </a:cubicBezTo>
                    <a:cubicBezTo>
                      <a:pt x="5" y="55"/>
                      <a:pt x="4" y="56"/>
                      <a:pt x="4" y="54"/>
                    </a:cubicBezTo>
                    <a:cubicBezTo>
                      <a:pt x="5" y="54"/>
                      <a:pt x="7" y="53"/>
                      <a:pt x="8" y="52"/>
                    </a:cubicBezTo>
                    <a:cubicBezTo>
                      <a:pt x="8" y="51"/>
                      <a:pt x="5" y="53"/>
                      <a:pt x="6" y="52"/>
                    </a:cubicBezTo>
                    <a:cubicBezTo>
                      <a:pt x="6" y="51"/>
                      <a:pt x="6" y="51"/>
                      <a:pt x="5" y="51"/>
                    </a:cubicBezTo>
                    <a:cubicBezTo>
                      <a:pt x="5" y="52"/>
                      <a:pt x="5" y="52"/>
                      <a:pt x="5" y="53"/>
                    </a:cubicBezTo>
                    <a:cubicBezTo>
                      <a:pt x="5" y="53"/>
                      <a:pt x="5" y="52"/>
                      <a:pt x="5" y="52"/>
                    </a:cubicBezTo>
                    <a:cubicBezTo>
                      <a:pt x="4" y="52"/>
                      <a:pt x="4" y="52"/>
                      <a:pt x="4" y="52"/>
                    </a:cubicBezTo>
                    <a:cubicBezTo>
                      <a:pt x="4" y="52"/>
                      <a:pt x="4" y="52"/>
                      <a:pt x="5" y="52"/>
                    </a:cubicBezTo>
                    <a:cubicBezTo>
                      <a:pt x="5" y="51"/>
                      <a:pt x="5" y="51"/>
                      <a:pt x="5" y="51"/>
                    </a:cubicBezTo>
                    <a:cubicBezTo>
                      <a:pt x="4" y="52"/>
                      <a:pt x="4" y="52"/>
                      <a:pt x="4" y="52"/>
                    </a:cubicBezTo>
                    <a:cubicBezTo>
                      <a:pt x="4" y="51"/>
                      <a:pt x="4" y="51"/>
                      <a:pt x="4" y="51"/>
                    </a:cubicBezTo>
                    <a:cubicBezTo>
                      <a:pt x="3" y="51"/>
                      <a:pt x="3" y="51"/>
                      <a:pt x="2" y="50"/>
                    </a:cubicBezTo>
                    <a:cubicBezTo>
                      <a:pt x="1" y="52"/>
                      <a:pt x="4" y="46"/>
                      <a:pt x="0" y="55"/>
                    </a:cubicBezTo>
                    <a:cubicBezTo>
                      <a:pt x="1" y="55"/>
                      <a:pt x="1" y="55"/>
                      <a:pt x="1" y="55"/>
                    </a:cubicBezTo>
                    <a:cubicBezTo>
                      <a:pt x="2" y="54"/>
                      <a:pt x="2" y="54"/>
                      <a:pt x="2" y="54"/>
                    </a:cubicBezTo>
                    <a:cubicBezTo>
                      <a:pt x="2" y="54"/>
                      <a:pt x="3" y="54"/>
                      <a:pt x="3" y="54"/>
                    </a:cubicBezTo>
                    <a:cubicBezTo>
                      <a:pt x="3" y="54"/>
                      <a:pt x="3" y="53"/>
                      <a:pt x="3" y="53"/>
                    </a:cubicBezTo>
                    <a:cubicBezTo>
                      <a:pt x="3" y="53"/>
                      <a:pt x="3" y="54"/>
                      <a:pt x="3" y="53"/>
                    </a:cubicBezTo>
                    <a:cubicBezTo>
                      <a:pt x="3" y="52"/>
                      <a:pt x="4" y="51"/>
                      <a:pt x="4" y="53"/>
                    </a:cubicBezTo>
                    <a:cubicBezTo>
                      <a:pt x="4" y="54"/>
                      <a:pt x="4" y="54"/>
                      <a:pt x="4" y="55"/>
                    </a:cubicBezTo>
                    <a:cubicBezTo>
                      <a:pt x="4" y="55"/>
                      <a:pt x="3" y="56"/>
                      <a:pt x="3" y="56"/>
                    </a:cubicBezTo>
                    <a:cubicBezTo>
                      <a:pt x="3" y="56"/>
                      <a:pt x="3" y="56"/>
                      <a:pt x="3" y="56"/>
                    </a:cubicBezTo>
                    <a:cubicBezTo>
                      <a:pt x="3" y="56"/>
                      <a:pt x="3" y="56"/>
                      <a:pt x="3" y="56"/>
                    </a:cubicBezTo>
                    <a:cubicBezTo>
                      <a:pt x="3" y="56"/>
                      <a:pt x="3" y="56"/>
                      <a:pt x="3" y="56"/>
                    </a:cubicBezTo>
                    <a:cubicBezTo>
                      <a:pt x="3" y="56"/>
                      <a:pt x="3" y="56"/>
                      <a:pt x="3" y="56"/>
                    </a:cubicBezTo>
                    <a:cubicBezTo>
                      <a:pt x="3" y="56"/>
                      <a:pt x="3" y="55"/>
                      <a:pt x="3" y="55"/>
                    </a:cubicBezTo>
                    <a:cubicBezTo>
                      <a:pt x="2" y="55"/>
                      <a:pt x="2" y="56"/>
                      <a:pt x="1" y="56"/>
                    </a:cubicBezTo>
                    <a:cubicBezTo>
                      <a:pt x="2" y="56"/>
                      <a:pt x="2" y="56"/>
                      <a:pt x="2" y="56"/>
                    </a:cubicBezTo>
                    <a:cubicBezTo>
                      <a:pt x="0" y="58"/>
                      <a:pt x="0" y="58"/>
                      <a:pt x="0" y="58"/>
                    </a:cubicBezTo>
                    <a:cubicBezTo>
                      <a:pt x="2" y="57"/>
                      <a:pt x="2" y="57"/>
                      <a:pt x="3" y="58"/>
                    </a:cubicBezTo>
                    <a:cubicBezTo>
                      <a:pt x="3" y="58"/>
                      <a:pt x="3" y="58"/>
                      <a:pt x="3" y="58"/>
                    </a:cubicBezTo>
                    <a:cubicBezTo>
                      <a:pt x="3" y="58"/>
                      <a:pt x="3" y="58"/>
                      <a:pt x="3" y="58"/>
                    </a:cubicBezTo>
                    <a:cubicBezTo>
                      <a:pt x="3" y="58"/>
                      <a:pt x="3" y="58"/>
                      <a:pt x="3" y="58"/>
                    </a:cubicBezTo>
                    <a:cubicBezTo>
                      <a:pt x="3" y="60"/>
                      <a:pt x="4" y="57"/>
                      <a:pt x="4" y="58"/>
                    </a:cubicBezTo>
                    <a:cubicBezTo>
                      <a:pt x="4" y="58"/>
                      <a:pt x="2" y="60"/>
                      <a:pt x="2" y="61"/>
                    </a:cubicBezTo>
                    <a:cubicBezTo>
                      <a:pt x="3" y="62"/>
                      <a:pt x="6" y="61"/>
                      <a:pt x="6" y="63"/>
                    </a:cubicBezTo>
                    <a:cubicBezTo>
                      <a:pt x="7" y="63"/>
                      <a:pt x="8" y="63"/>
                      <a:pt x="9" y="62"/>
                    </a:cubicBezTo>
                    <a:cubicBezTo>
                      <a:pt x="10" y="62"/>
                      <a:pt x="8" y="65"/>
                      <a:pt x="9" y="64"/>
                    </a:cubicBezTo>
                    <a:cubicBezTo>
                      <a:pt x="9" y="65"/>
                      <a:pt x="9" y="66"/>
                      <a:pt x="8" y="66"/>
                    </a:cubicBezTo>
                    <a:cubicBezTo>
                      <a:pt x="9" y="66"/>
                      <a:pt x="10" y="67"/>
                      <a:pt x="10" y="65"/>
                    </a:cubicBezTo>
                    <a:cubicBezTo>
                      <a:pt x="11" y="66"/>
                      <a:pt x="12" y="67"/>
                      <a:pt x="13" y="66"/>
                    </a:cubicBezTo>
                    <a:cubicBezTo>
                      <a:pt x="13" y="66"/>
                      <a:pt x="12" y="68"/>
                      <a:pt x="12" y="69"/>
                    </a:cubicBezTo>
                    <a:cubicBezTo>
                      <a:pt x="13" y="67"/>
                      <a:pt x="15" y="67"/>
                      <a:pt x="15" y="67"/>
                    </a:cubicBezTo>
                    <a:cubicBezTo>
                      <a:pt x="16" y="66"/>
                      <a:pt x="16" y="66"/>
                      <a:pt x="16" y="64"/>
                    </a:cubicBezTo>
                    <a:cubicBezTo>
                      <a:pt x="16" y="64"/>
                      <a:pt x="17" y="63"/>
                      <a:pt x="17" y="63"/>
                    </a:cubicBezTo>
                    <a:cubicBezTo>
                      <a:pt x="17" y="65"/>
                      <a:pt x="16" y="68"/>
                      <a:pt x="17" y="68"/>
                    </a:cubicBezTo>
                    <a:cubicBezTo>
                      <a:pt x="16" y="71"/>
                      <a:pt x="15" y="67"/>
                      <a:pt x="15" y="70"/>
                    </a:cubicBezTo>
                    <a:cubicBezTo>
                      <a:pt x="14" y="72"/>
                      <a:pt x="12" y="72"/>
                      <a:pt x="12" y="70"/>
                    </a:cubicBezTo>
                    <a:cubicBezTo>
                      <a:pt x="11" y="73"/>
                      <a:pt x="13" y="71"/>
                      <a:pt x="12" y="73"/>
                    </a:cubicBezTo>
                    <a:cubicBezTo>
                      <a:pt x="13" y="73"/>
                      <a:pt x="14" y="72"/>
                      <a:pt x="15" y="72"/>
                    </a:cubicBezTo>
                    <a:cubicBezTo>
                      <a:pt x="15" y="71"/>
                      <a:pt x="15" y="70"/>
                      <a:pt x="16" y="70"/>
                    </a:cubicBezTo>
                    <a:cubicBezTo>
                      <a:pt x="17" y="67"/>
                      <a:pt x="16" y="72"/>
                      <a:pt x="17" y="72"/>
                    </a:cubicBezTo>
                    <a:cubicBezTo>
                      <a:pt x="16" y="72"/>
                      <a:pt x="16" y="72"/>
                      <a:pt x="16" y="72"/>
                    </a:cubicBezTo>
                    <a:cubicBezTo>
                      <a:pt x="16" y="73"/>
                      <a:pt x="17" y="72"/>
                      <a:pt x="18" y="72"/>
                    </a:cubicBezTo>
                    <a:cubicBezTo>
                      <a:pt x="17" y="75"/>
                      <a:pt x="17" y="72"/>
                      <a:pt x="16" y="74"/>
                    </a:cubicBezTo>
                    <a:cubicBezTo>
                      <a:pt x="16" y="76"/>
                      <a:pt x="16" y="76"/>
                      <a:pt x="16" y="76"/>
                    </a:cubicBezTo>
                    <a:cubicBezTo>
                      <a:pt x="17" y="77"/>
                      <a:pt x="17" y="74"/>
                      <a:pt x="18" y="75"/>
                    </a:cubicBezTo>
                    <a:cubicBezTo>
                      <a:pt x="17" y="76"/>
                      <a:pt x="17" y="76"/>
                      <a:pt x="17" y="76"/>
                    </a:cubicBezTo>
                    <a:cubicBezTo>
                      <a:pt x="18" y="76"/>
                      <a:pt x="18" y="76"/>
                      <a:pt x="18" y="76"/>
                    </a:cubicBezTo>
                    <a:cubicBezTo>
                      <a:pt x="18" y="74"/>
                      <a:pt x="19" y="73"/>
                      <a:pt x="18" y="73"/>
                    </a:cubicBezTo>
                    <a:cubicBezTo>
                      <a:pt x="19" y="70"/>
                      <a:pt x="19" y="72"/>
                      <a:pt x="20" y="72"/>
                    </a:cubicBezTo>
                    <a:cubicBezTo>
                      <a:pt x="20" y="70"/>
                      <a:pt x="19" y="72"/>
                      <a:pt x="20" y="70"/>
                    </a:cubicBezTo>
                    <a:cubicBezTo>
                      <a:pt x="20" y="69"/>
                      <a:pt x="20" y="69"/>
                      <a:pt x="21" y="69"/>
                    </a:cubicBezTo>
                    <a:cubicBezTo>
                      <a:pt x="22" y="69"/>
                      <a:pt x="21" y="71"/>
                      <a:pt x="21" y="72"/>
                    </a:cubicBezTo>
                    <a:cubicBezTo>
                      <a:pt x="21" y="72"/>
                      <a:pt x="20" y="72"/>
                      <a:pt x="21" y="71"/>
                    </a:cubicBezTo>
                    <a:cubicBezTo>
                      <a:pt x="19" y="73"/>
                      <a:pt x="20" y="75"/>
                      <a:pt x="19" y="76"/>
                    </a:cubicBezTo>
                    <a:cubicBezTo>
                      <a:pt x="20" y="77"/>
                      <a:pt x="20" y="75"/>
                      <a:pt x="21" y="75"/>
                    </a:cubicBezTo>
                    <a:cubicBezTo>
                      <a:pt x="21" y="74"/>
                      <a:pt x="21" y="73"/>
                      <a:pt x="21" y="72"/>
                    </a:cubicBezTo>
                    <a:cubicBezTo>
                      <a:pt x="23" y="68"/>
                      <a:pt x="21" y="76"/>
                      <a:pt x="23" y="75"/>
                    </a:cubicBezTo>
                    <a:cubicBezTo>
                      <a:pt x="23" y="72"/>
                      <a:pt x="25" y="71"/>
                      <a:pt x="25" y="68"/>
                    </a:cubicBezTo>
                    <a:cubicBezTo>
                      <a:pt x="25" y="67"/>
                      <a:pt x="25" y="66"/>
                      <a:pt x="26" y="67"/>
                    </a:cubicBezTo>
                    <a:cubicBezTo>
                      <a:pt x="25" y="69"/>
                      <a:pt x="26" y="68"/>
                      <a:pt x="25" y="70"/>
                    </a:cubicBezTo>
                    <a:cubicBezTo>
                      <a:pt x="25" y="70"/>
                      <a:pt x="25" y="70"/>
                      <a:pt x="25" y="70"/>
                    </a:cubicBezTo>
                    <a:cubicBezTo>
                      <a:pt x="24" y="73"/>
                      <a:pt x="24" y="73"/>
                      <a:pt x="24" y="73"/>
                    </a:cubicBezTo>
                    <a:cubicBezTo>
                      <a:pt x="25" y="74"/>
                      <a:pt x="25" y="76"/>
                      <a:pt x="26" y="77"/>
                    </a:cubicBezTo>
                    <a:cubicBezTo>
                      <a:pt x="26" y="76"/>
                      <a:pt x="26" y="75"/>
                      <a:pt x="26" y="74"/>
                    </a:cubicBezTo>
                    <a:cubicBezTo>
                      <a:pt x="26" y="75"/>
                      <a:pt x="26" y="76"/>
                      <a:pt x="27" y="76"/>
                    </a:cubicBezTo>
                    <a:cubicBezTo>
                      <a:pt x="26" y="76"/>
                      <a:pt x="27" y="74"/>
                      <a:pt x="27" y="73"/>
                    </a:cubicBezTo>
                    <a:cubicBezTo>
                      <a:pt x="28" y="73"/>
                      <a:pt x="28" y="75"/>
                      <a:pt x="28" y="76"/>
                    </a:cubicBezTo>
                    <a:cubicBezTo>
                      <a:pt x="27" y="77"/>
                      <a:pt x="27" y="77"/>
                      <a:pt x="27" y="77"/>
                    </a:cubicBezTo>
                    <a:cubicBezTo>
                      <a:pt x="28" y="76"/>
                      <a:pt x="28" y="78"/>
                      <a:pt x="28" y="78"/>
                    </a:cubicBezTo>
                    <a:cubicBezTo>
                      <a:pt x="28" y="76"/>
                      <a:pt x="29" y="75"/>
                      <a:pt x="29" y="73"/>
                    </a:cubicBezTo>
                    <a:cubicBezTo>
                      <a:pt x="30" y="73"/>
                      <a:pt x="30" y="74"/>
                      <a:pt x="30" y="74"/>
                    </a:cubicBezTo>
                    <a:cubicBezTo>
                      <a:pt x="29" y="75"/>
                      <a:pt x="29" y="75"/>
                      <a:pt x="29" y="75"/>
                    </a:cubicBezTo>
                    <a:cubicBezTo>
                      <a:pt x="30" y="75"/>
                      <a:pt x="29" y="78"/>
                      <a:pt x="30" y="78"/>
                    </a:cubicBezTo>
                    <a:cubicBezTo>
                      <a:pt x="30" y="76"/>
                      <a:pt x="30" y="76"/>
                      <a:pt x="30" y="76"/>
                    </a:cubicBezTo>
                    <a:cubicBezTo>
                      <a:pt x="30" y="78"/>
                      <a:pt x="30" y="78"/>
                      <a:pt x="30" y="78"/>
                    </a:cubicBezTo>
                    <a:cubicBezTo>
                      <a:pt x="31" y="77"/>
                      <a:pt x="31" y="77"/>
                      <a:pt x="31" y="76"/>
                    </a:cubicBezTo>
                    <a:cubicBezTo>
                      <a:pt x="31" y="78"/>
                      <a:pt x="31" y="78"/>
                      <a:pt x="31" y="78"/>
                    </a:cubicBezTo>
                    <a:cubicBezTo>
                      <a:pt x="32" y="77"/>
                      <a:pt x="32" y="75"/>
                      <a:pt x="33" y="77"/>
                    </a:cubicBezTo>
                    <a:cubicBezTo>
                      <a:pt x="32" y="74"/>
                      <a:pt x="32" y="77"/>
                      <a:pt x="32" y="75"/>
                    </a:cubicBezTo>
                    <a:cubicBezTo>
                      <a:pt x="31" y="73"/>
                      <a:pt x="32" y="74"/>
                      <a:pt x="33" y="73"/>
                    </a:cubicBezTo>
                    <a:cubicBezTo>
                      <a:pt x="32" y="76"/>
                      <a:pt x="33" y="74"/>
                      <a:pt x="34" y="74"/>
                    </a:cubicBezTo>
                    <a:cubicBezTo>
                      <a:pt x="34" y="75"/>
                      <a:pt x="34" y="75"/>
                      <a:pt x="34" y="76"/>
                    </a:cubicBezTo>
                    <a:cubicBezTo>
                      <a:pt x="35" y="74"/>
                      <a:pt x="35" y="74"/>
                      <a:pt x="35" y="74"/>
                    </a:cubicBezTo>
                    <a:cubicBezTo>
                      <a:pt x="35" y="78"/>
                      <a:pt x="36" y="73"/>
                      <a:pt x="36" y="74"/>
                    </a:cubicBezTo>
                    <a:cubicBezTo>
                      <a:pt x="36" y="75"/>
                      <a:pt x="36" y="77"/>
                      <a:pt x="36" y="77"/>
                    </a:cubicBezTo>
                    <a:cubicBezTo>
                      <a:pt x="36" y="75"/>
                      <a:pt x="37" y="74"/>
                      <a:pt x="37" y="72"/>
                    </a:cubicBezTo>
                    <a:cubicBezTo>
                      <a:pt x="38" y="73"/>
                      <a:pt x="36" y="76"/>
                      <a:pt x="37" y="78"/>
                    </a:cubicBezTo>
                    <a:cubicBezTo>
                      <a:pt x="37" y="75"/>
                      <a:pt x="38" y="79"/>
                      <a:pt x="38" y="76"/>
                    </a:cubicBezTo>
                    <a:cubicBezTo>
                      <a:pt x="37" y="75"/>
                      <a:pt x="38" y="75"/>
                      <a:pt x="38" y="73"/>
                    </a:cubicBezTo>
                    <a:cubicBezTo>
                      <a:pt x="39" y="74"/>
                      <a:pt x="38" y="75"/>
                      <a:pt x="39" y="75"/>
                    </a:cubicBezTo>
                    <a:cubicBezTo>
                      <a:pt x="39" y="75"/>
                      <a:pt x="39" y="73"/>
                      <a:pt x="39" y="72"/>
                    </a:cubicBezTo>
                    <a:cubicBezTo>
                      <a:pt x="39" y="73"/>
                      <a:pt x="40" y="70"/>
                      <a:pt x="40" y="72"/>
                    </a:cubicBezTo>
                    <a:cubicBezTo>
                      <a:pt x="41" y="74"/>
                      <a:pt x="39" y="73"/>
                      <a:pt x="40" y="74"/>
                    </a:cubicBezTo>
                    <a:cubicBezTo>
                      <a:pt x="41" y="74"/>
                      <a:pt x="40" y="70"/>
                      <a:pt x="41" y="69"/>
                    </a:cubicBezTo>
                    <a:cubicBezTo>
                      <a:pt x="41" y="68"/>
                      <a:pt x="41" y="65"/>
                      <a:pt x="42" y="64"/>
                    </a:cubicBezTo>
                    <a:cubicBezTo>
                      <a:pt x="43" y="65"/>
                      <a:pt x="41" y="65"/>
                      <a:pt x="42" y="68"/>
                    </a:cubicBezTo>
                    <a:cubicBezTo>
                      <a:pt x="42" y="67"/>
                      <a:pt x="42" y="67"/>
                      <a:pt x="42" y="67"/>
                    </a:cubicBezTo>
                    <a:cubicBezTo>
                      <a:pt x="43" y="70"/>
                      <a:pt x="41" y="72"/>
                      <a:pt x="41" y="74"/>
                    </a:cubicBezTo>
                    <a:cubicBezTo>
                      <a:pt x="42" y="73"/>
                      <a:pt x="42" y="73"/>
                      <a:pt x="42" y="73"/>
                    </a:cubicBezTo>
                    <a:cubicBezTo>
                      <a:pt x="42" y="77"/>
                      <a:pt x="42" y="77"/>
                      <a:pt x="42" y="77"/>
                    </a:cubicBezTo>
                    <a:cubicBezTo>
                      <a:pt x="42" y="75"/>
                      <a:pt x="43" y="76"/>
                      <a:pt x="43" y="76"/>
                    </a:cubicBezTo>
                    <a:cubicBezTo>
                      <a:pt x="43" y="74"/>
                      <a:pt x="43" y="76"/>
                      <a:pt x="43" y="75"/>
                    </a:cubicBezTo>
                    <a:cubicBezTo>
                      <a:pt x="43" y="74"/>
                      <a:pt x="43" y="71"/>
                      <a:pt x="44" y="73"/>
                    </a:cubicBezTo>
                    <a:cubicBezTo>
                      <a:pt x="44" y="74"/>
                      <a:pt x="44" y="75"/>
                      <a:pt x="44" y="76"/>
                    </a:cubicBezTo>
                    <a:cubicBezTo>
                      <a:pt x="45" y="77"/>
                      <a:pt x="44" y="74"/>
                      <a:pt x="45" y="75"/>
                    </a:cubicBezTo>
                    <a:cubicBezTo>
                      <a:pt x="45" y="76"/>
                      <a:pt x="45" y="76"/>
                      <a:pt x="45" y="76"/>
                    </a:cubicBezTo>
                    <a:cubicBezTo>
                      <a:pt x="47" y="76"/>
                      <a:pt x="50" y="76"/>
                      <a:pt x="51" y="72"/>
                    </a:cubicBezTo>
                    <a:cubicBezTo>
                      <a:pt x="52" y="73"/>
                      <a:pt x="52" y="73"/>
                      <a:pt x="53" y="74"/>
                    </a:cubicBezTo>
                    <a:cubicBezTo>
                      <a:pt x="53" y="74"/>
                      <a:pt x="53" y="73"/>
                      <a:pt x="53" y="72"/>
                    </a:cubicBezTo>
                    <a:cubicBezTo>
                      <a:pt x="54" y="74"/>
                      <a:pt x="54" y="74"/>
                      <a:pt x="54" y="74"/>
                    </a:cubicBezTo>
                    <a:cubicBezTo>
                      <a:pt x="55" y="76"/>
                      <a:pt x="55" y="74"/>
                      <a:pt x="56" y="72"/>
                    </a:cubicBezTo>
                    <a:cubicBezTo>
                      <a:pt x="56" y="74"/>
                      <a:pt x="56" y="74"/>
                      <a:pt x="56" y="74"/>
                    </a:cubicBezTo>
                    <a:cubicBezTo>
                      <a:pt x="57" y="75"/>
                      <a:pt x="56" y="73"/>
                      <a:pt x="57" y="72"/>
                    </a:cubicBezTo>
                    <a:cubicBezTo>
                      <a:pt x="57" y="74"/>
                      <a:pt x="57" y="74"/>
                      <a:pt x="57" y="74"/>
                    </a:cubicBezTo>
                    <a:cubicBezTo>
                      <a:pt x="57" y="72"/>
                      <a:pt x="57" y="72"/>
                      <a:pt x="57" y="72"/>
                    </a:cubicBezTo>
                    <a:cubicBezTo>
                      <a:pt x="58" y="72"/>
                      <a:pt x="58" y="72"/>
                      <a:pt x="58" y="74"/>
                    </a:cubicBezTo>
                    <a:cubicBezTo>
                      <a:pt x="59" y="74"/>
                      <a:pt x="59" y="73"/>
                      <a:pt x="58" y="73"/>
                    </a:cubicBezTo>
                    <a:cubicBezTo>
                      <a:pt x="59" y="74"/>
                      <a:pt x="60" y="74"/>
                      <a:pt x="61" y="73"/>
                    </a:cubicBezTo>
                    <a:cubicBezTo>
                      <a:pt x="61" y="72"/>
                      <a:pt x="61" y="72"/>
                      <a:pt x="61" y="70"/>
                    </a:cubicBezTo>
                    <a:cubicBezTo>
                      <a:pt x="61" y="68"/>
                      <a:pt x="61" y="71"/>
                      <a:pt x="61" y="69"/>
                    </a:cubicBezTo>
                    <a:cubicBezTo>
                      <a:pt x="61" y="70"/>
                      <a:pt x="62" y="71"/>
                      <a:pt x="61" y="72"/>
                    </a:cubicBezTo>
                    <a:cubicBezTo>
                      <a:pt x="63" y="75"/>
                      <a:pt x="64" y="72"/>
                      <a:pt x="66" y="72"/>
                    </a:cubicBezTo>
                    <a:cubicBezTo>
                      <a:pt x="66" y="71"/>
                      <a:pt x="66" y="71"/>
                      <a:pt x="66" y="71"/>
                    </a:cubicBezTo>
                    <a:cubicBezTo>
                      <a:pt x="68" y="73"/>
                      <a:pt x="68" y="71"/>
                      <a:pt x="70" y="72"/>
                    </a:cubicBezTo>
                    <a:cubicBezTo>
                      <a:pt x="69" y="71"/>
                      <a:pt x="69" y="68"/>
                      <a:pt x="70" y="68"/>
                    </a:cubicBezTo>
                    <a:cubicBezTo>
                      <a:pt x="70" y="66"/>
                      <a:pt x="70" y="70"/>
                      <a:pt x="71" y="71"/>
                    </a:cubicBezTo>
                    <a:cubicBezTo>
                      <a:pt x="71" y="71"/>
                      <a:pt x="72" y="70"/>
                      <a:pt x="72" y="70"/>
                    </a:cubicBezTo>
                    <a:cubicBezTo>
                      <a:pt x="72" y="71"/>
                      <a:pt x="72" y="71"/>
                      <a:pt x="72" y="71"/>
                    </a:cubicBezTo>
                    <a:cubicBezTo>
                      <a:pt x="72" y="70"/>
                      <a:pt x="73" y="69"/>
                      <a:pt x="73" y="70"/>
                    </a:cubicBezTo>
                    <a:cubicBezTo>
                      <a:pt x="73" y="70"/>
                      <a:pt x="73" y="70"/>
                      <a:pt x="73" y="70"/>
                    </a:cubicBezTo>
                    <a:cubicBezTo>
                      <a:pt x="74" y="70"/>
                      <a:pt x="74" y="71"/>
                      <a:pt x="75" y="71"/>
                    </a:cubicBezTo>
                    <a:cubicBezTo>
                      <a:pt x="75" y="69"/>
                      <a:pt x="76" y="70"/>
                      <a:pt x="76" y="69"/>
                    </a:cubicBezTo>
                    <a:cubicBezTo>
                      <a:pt x="76" y="69"/>
                      <a:pt x="76" y="69"/>
                      <a:pt x="76" y="69"/>
                    </a:cubicBezTo>
                    <a:cubicBezTo>
                      <a:pt x="76" y="68"/>
                      <a:pt x="76" y="68"/>
                      <a:pt x="76" y="68"/>
                    </a:cubicBezTo>
                    <a:cubicBezTo>
                      <a:pt x="76" y="68"/>
                      <a:pt x="76" y="68"/>
                      <a:pt x="76" y="68"/>
                    </a:cubicBezTo>
                    <a:cubicBezTo>
                      <a:pt x="76" y="70"/>
                      <a:pt x="76" y="70"/>
                      <a:pt x="76" y="70"/>
                    </a:cubicBezTo>
                    <a:cubicBezTo>
                      <a:pt x="77" y="71"/>
                      <a:pt x="76" y="69"/>
                      <a:pt x="77" y="68"/>
                    </a:cubicBezTo>
                    <a:cubicBezTo>
                      <a:pt x="77" y="67"/>
                      <a:pt x="77" y="68"/>
                      <a:pt x="77" y="69"/>
                    </a:cubicBezTo>
                    <a:cubicBezTo>
                      <a:pt x="77" y="70"/>
                      <a:pt x="77" y="68"/>
                      <a:pt x="77" y="69"/>
                    </a:cubicBezTo>
                    <a:cubicBezTo>
                      <a:pt x="77" y="70"/>
                      <a:pt x="77" y="69"/>
                      <a:pt x="77" y="70"/>
                    </a:cubicBezTo>
                    <a:cubicBezTo>
                      <a:pt x="78" y="70"/>
                      <a:pt x="77" y="68"/>
                      <a:pt x="78" y="69"/>
                    </a:cubicBezTo>
                    <a:cubicBezTo>
                      <a:pt x="78" y="69"/>
                      <a:pt x="79" y="68"/>
                      <a:pt x="79" y="70"/>
                    </a:cubicBezTo>
                    <a:cubicBezTo>
                      <a:pt x="79" y="69"/>
                      <a:pt x="80" y="69"/>
                      <a:pt x="80" y="68"/>
                    </a:cubicBezTo>
                    <a:cubicBezTo>
                      <a:pt x="79" y="68"/>
                      <a:pt x="79" y="68"/>
                      <a:pt x="79" y="66"/>
                    </a:cubicBezTo>
                    <a:cubicBezTo>
                      <a:pt x="79" y="66"/>
                      <a:pt x="79" y="66"/>
                      <a:pt x="79" y="66"/>
                    </a:cubicBezTo>
                    <a:cubicBezTo>
                      <a:pt x="79" y="67"/>
                      <a:pt x="79" y="67"/>
                      <a:pt x="79" y="67"/>
                    </a:cubicBezTo>
                    <a:cubicBezTo>
                      <a:pt x="79" y="66"/>
                      <a:pt x="80" y="67"/>
                      <a:pt x="80" y="65"/>
                    </a:cubicBezTo>
                    <a:cubicBezTo>
                      <a:pt x="80" y="67"/>
                      <a:pt x="80" y="67"/>
                      <a:pt x="80" y="67"/>
                    </a:cubicBezTo>
                    <a:cubicBezTo>
                      <a:pt x="80" y="66"/>
                      <a:pt x="81" y="66"/>
                      <a:pt x="81" y="66"/>
                    </a:cubicBezTo>
                    <a:cubicBezTo>
                      <a:pt x="82" y="67"/>
                      <a:pt x="82" y="69"/>
                      <a:pt x="82" y="70"/>
                    </a:cubicBezTo>
                    <a:cubicBezTo>
                      <a:pt x="83" y="68"/>
                      <a:pt x="83" y="68"/>
                      <a:pt x="83" y="68"/>
                    </a:cubicBezTo>
                    <a:cubicBezTo>
                      <a:pt x="83" y="68"/>
                      <a:pt x="83" y="68"/>
                      <a:pt x="83" y="69"/>
                    </a:cubicBezTo>
                    <a:cubicBezTo>
                      <a:pt x="85" y="70"/>
                      <a:pt x="84" y="64"/>
                      <a:pt x="85" y="65"/>
                    </a:cubicBezTo>
                    <a:cubicBezTo>
                      <a:pt x="85" y="67"/>
                      <a:pt x="85" y="68"/>
                      <a:pt x="86" y="68"/>
                    </a:cubicBezTo>
                    <a:cubicBezTo>
                      <a:pt x="86" y="68"/>
                      <a:pt x="86" y="67"/>
                      <a:pt x="86" y="67"/>
                    </a:cubicBezTo>
                    <a:cubicBezTo>
                      <a:pt x="86" y="66"/>
                      <a:pt x="86" y="68"/>
                      <a:pt x="85" y="67"/>
                    </a:cubicBezTo>
                    <a:cubicBezTo>
                      <a:pt x="85" y="66"/>
                      <a:pt x="86" y="66"/>
                      <a:pt x="86" y="66"/>
                    </a:cubicBezTo>
                    <a:cubicBezTo>
                      <a:pt x="87" y="70"/>
                      <a:pt x="89" y="66"/>
                      <a:pt x="91" y="68"/>
                    </a:cubicBezTo>
                    <a:cubicBezTo>
                      <a:pt x="90" y="66"/>
                      <a:pt x="91" y="67"/>
                      <a:pt x="91" y="66"/>
                    </a:cubicBezTo>
                    <a:cubicBezTo>
                      <a:pt x="92" y="69"/>
                      <a:pt x="92" y="66"/>
                      <a:pt x="93" y="67"/>
                    </a:cubicBezTo>
                    <a:cubicBezTo>
                      <a:pt x="92" y="65"/>
                      <a:pt x="92" y="65"/>
                      <a:pt x="92" y="65"/>
                    </a:cubicBezTo>
                    <a:cubicBezTo>
                      <a:pt x="93" y="66"/>
                      <a:pt x="92" y="61"/>
                      <a:pt x="94" y="63"/>
                    </a:cubicBezTo>
                    <a:cubicBezTo>
                      <a:pt x="94" y="64"/>
                      <a:pt x="94" y="65"/>
                      <a:pt x="94" y="66"/>
                    </a:cubicBezTo>
                    <a:cubicBezTo>
                      <a:pt x="95" y="68"/>
                      <a:pt x="95" y="63"/>
                      <a:pt x="96" y="66"/>
                    </a:cubicBezTo>
                    <a:cubicBezTo>
                      <a:pt x="96" y="65"/>
                      <a:pt x="95" y="63"/>
                      <a:pt x="96" y="62"/>
                    </a:cubicBezTo>
                    <a:cubicBezTo>
                      <a:pt x="96" y="63"/>
                      <a:pt x="98" y="64"/>
                      <a:pt x="98" y="65"/>
                    </a:cubicBezTo>
                    <a:cubicBezTo>
                      <a:pt x="98" y="64"/>
                      <a:pt x="98" y="64"/>
                      <a:pt x="98" y="64"/>
                    </a:cubicBezTo>
                    <a:cubicBezTo>
                      <a:pt x="99" y="65"/>
                      <a:pt x="98" y="65"/>
                      <a:pt x="98" y="65"/>
                    </a:cubicBezTo>
                    <a:cubicBezTo>
                      <a:pt x="99" y="66"/>
                      <a:pt x="99" y="65"/>
                      <a:pt x="100" y="64"/>
                    </a:cubicBezTo>
                    <a:cubicBezTo>
                      <a:pt x="101" y="65"/>
                      <a:pt x="101" y="64"/>
                      <a:pt x="102" y="65"/>
                    </a:cubicBezTo>
                    <a:cubicBezTo>
                      <a:pt x="102" y="63"/>
                      <a:pt x="104" y="66"/>
                      <a:pt x="103" y="63"/>
                    </a:cubicBezTo>
                    <a:cubicBezTo>
                      <a:pt x="104" y="64"/>
                      <a:pt x="104" y="64"/>
                      <a:pt x="104" y="64"/>
                    </a:cubicBezTo>
                    <a:cubicBezTo>
                      <a:pt x="104" y="63"/>
                      <a:pt x="103" y="61"/>
                      <a:pt x="104" y="60"/>
                    </a:cubicBezTo>
                    <a:cubicBezTo>
                      <a:pt x="104" y="62"/>
                      <a:pt x="104" y="62"/>
                      <a:pt x="104" y="62"/>
                    </a:cubicBezTo>
                    <a:cubicBezTo>
                      <a:pt x="105" y="65"/>
                      <a:pt x="105" y="63"/>
                      <a:pt x="106" y="64"/>
                    </a:cubicBezTo>
                    <a:cubicBezTo>
                      <a:pt x="105" y="62"/>
                      <a:pt x="106" y="64"/>
                      <a:pt x="106" y="62"/>
                    </a:cubicBezTo>
                    <a:cubicBezTo>
                      <a:pt x="106" y="62"/>
                      <a:pt x="106" y="62"/>
                      <a:pt x="106" y="62"/>
                    </a:cubicBezTo>
                    <a:cubicBezTo>
                      <a:pt x="106" y="61"/>
                      <a:pt x="106" y="61"/>
                      <a:pt x="106" y="60"/>
                    </a:cubicBezTo>
                    <a:cubicBezTo>
                      <a:pt x="107" y="60"/>
                      <a:pt x="107" y="62"/>
                      <a:pt x="107" y="62"/>
                    </a:cubicBezTo>
                    <a:cubicBezTo>
                      <a:pt x="108" y="63"/>
                      <a:pt x="108" y="62"/>
                      <a:pt x="108" y="62"/>
                    </a:cubicBezTo>
                    <a:cubicBezTo>
                      <a:pt x="108" y="62"/>
                      <a:pt x="108" y="62"/>
                      <a:pt x="108" y="61"/>
                    </a:cubicBezTo>
                    <a:cubicBezTo>
                      <a:pt x="108" y="62"/>
                      <a:pt x="108" y="62"/>
                      <a:pt x="108" y="62"/>
                    </a:cubicBezTo>
                    <a:cubicBezTo>
                      <a:pt x="108" y="62"/>
                      <a:pt x="108" y="61"/>
                      <a:pt x="109" y="61"/>
                    </a:cubicBezTo>
                    <a:cubicBezTo>
                      <a:pt x="109" y="61"/>
                      <a:pt x="109" y="61"/>
                      <a:pt x="109" y="61"/>
                    </a:cubicBezTo>
                    <a:cubicBezTo>
                      <a:pt x="108" y="62"/>
                      <a:pt x="108" y="62"/>
                      <a:pt x="108" y="62"/>
                    </a:cubicBezTo>
                    <a:cubicBezTo>
                      <a:pt x="108" y="62"/>
                      <a:pt x="109" y="62"/>
                      <a:pt x="109" y="62"/>
                    </a:cubicBezTo>
                    <a:cubicBezTo>
                      <a:pt x="109" y="62"/>
                      <a:pt x="109" y="62"/>
                      <a:pt x="109" y="62"/>
                    </a:cubicBezTo>
                    <a:cubicBezTo>
                      <a:pt x="109" y="62"/>
                      <a:pt x="109" y="62"/>
                      <a:pt x="109" y="62"/>
                    </a:cubicBezTo>
                    <a:cubicBezTo>
                      <a:pt x="110" y="64"/>
                      <a:pt x="110" y="64"/>
                      <a:pt x="110" y="64"/>
                    </a:cubicBezTo>
                    <a:cubicBezTo>
                      <a:pt x="110" y="64"/>
                      <a:pt x="110" y="62"/>
                      <a:pt x="110" y="61"/>
                    </a:cubicBezTo>
                    <a:cubicBezTo>
                      <a:pt x="112" y="62"/>
                      <a:pt x="113" y="60"/>
                      <a:pt x="114" y="59"/>
                    </a:cubicBezTo>
                    <a:cubicBezTo>
                      <a:pt x="113" y="59"/>
                      <a:pt x="114" y="60"/>
                      <a:pt x="114" y="60"/>
                    </a:cubicBezTo>
                    <a:cubicBezTo>
                      <a:pt x="114" y="59"/>
                      <a:pt x="114" y="58"/>
                      <a:pt x="114" y="59"/>
                    </a:cubicBezTo>
                    <a:cubicBezTo>
                      <a:pt x="114" y="58"/>
                      <a:pt x="115" y="60"/>
                      <a:pt x="116" y="60"/>
                    </a:cubicBezTo>
                    <a:cubicBezTo>
                      <a:pt x="116" y="60"/>
                      <a:pt x="115" y="58"/>
                      <a:pt x="115" y="58"/>
                    </a:cubicBezTo>
                    <a:cubicBezTo>
                      <a:pt x="117" y="60"/>
                      <a:pt x="117" y="56"/>
                      <a:pt x="118" y="57"/>
                    </a:cubicBezTo>
                    <a:cubicBezTo>
                      <a:pt x="118" y="58"/>
                      <a:pt x="118" y="58"/>
                      <a:pt x="119" y="59"/>
                    </a:cubicBezTo>
                    <a:cubicBezTo>
                      <a:pt x="119" y="58"/>
                      <a:pt x="120" y="57"/>
                      <a:pt x="120" y="55"/>
                    </a:cubicBezTo>
                    <a:cubicBezTo>
                      <a:pt x="120" y="57"/>
                      <a:pt x="120" y="57"/>
                      <a:pt x="120" y="57"/>
                    </a:cubicBezTo>
                    <a:cubicBezTo>
                      <a:pt x="121" y="57"/>
                      <a:pt x="121" y="56"/>
                      <a:pt x="121" y="55"/>
                    </a:cubicBezTo>
                    <a:cubicBezTo>
                      <a:pt x="120" y="54"/>
                      <a:pt x="121" y="52"/>
                      <a:pt x="121" y="53"/>
                    </a:cubicBezTo>
                    <a:cubicBezTo>
                      <a:pt x="121" y="53"/>
                      <a:pt x="121" y="53"/>
                      <a:pt x="121" y="53"/>
                    </a:cubicBezTo>
                    <a:cubicBezTo>
                      <a:pt x="122" y="52"/>
                      <a:pt x="122" y="52"/>
                      <a:pt x="122" y="52"/>
                    </a:cubicBezTo>
                    <a:cubicBezTo>
                      <a:pt x="123" y="52"/>
                      <a:pt x="122" y="52"/>
                      <a:pt x="122" y="53"/>
                    </a:cubicBezTo>
                    <a:cubicBezTo>
                      <a:pt x="123" y="55"/>
                      <a:pt x="124" y="54"/>
                      <a:pt x="125" y="54"/>
                    </a:cubicBezTo>
                    <a:cubicBezTo>
                      <a:pt x="124" y="53"/>
                      <a:pt x="124" y="53"/>
                      <a:pt x="124" y="53"/>
                    </a:cubicBezTo>
                    <a:cubicBezTo>
                      <a:pt x="125" y="52"/>
                      <a:pt x="125" y="54"/>
                      <a:pt x="125" y="54"/>
                    </a:cubicBezTo>
                    <a:cubicBezTo>
                      <a:pt x="125" y="49"/>
                      <a:pt x="125" y="49"/>
                      <a:pt x="125" y="49"/>
                    </a:cubicBezTo>
                    <a:cubicBezTo>
                      <a:pt x="125" y="49"/>
                      <a:pt x="126" y="51"/>
                      <a:pt x="126" y="52"/>
                    </a:cubicBezTo>
                    <a:cubicBezTo>
                      <a:pt x="127" y="51"/>
                      <a:pt x="126" y="48"/>
                      <a:pt x="126" y="46"/>
                    </a:cubicBezTo>
                    <a:cubicBezTo>
                      <a:pt x="127" y="47"/>
                      <a:pt x="127" y="45"/>
                      <a:pt x="128" y="45"/>
                    </a:cubicBezTo>
                    <a:cubicBezTo>
                      <a:pt x="128" y="46"/>
                      <a:pt x="127" y="45"/>
                      <a:pt x="128" y="46"/>
                    </a:cubicBezTo>
                    <a:cubicBezTo>
                      <a:pt x="129" y="47"/>
                      <a:pt x="129" y="47"/>
                      <a:pt x="129" y="47"/>
                    </a:cubicBezTo>
                    <a:cubicBezTo>
                      <a:pt x="128" y="48"/>
                      <a:pt x="130" y="50"/>
                      <a:pt x="130" y="51"/>
                    </a:cubicBezTo>
                    <a:cubicBezTo>
                      <a:pt x="130" y="50"/>
                      <a:pt x="132" y="50"/>
                      <a:pt x="132" y="50"/>
                    </a:cubicBezTo>
                    <a:cubicBezTo>
                      <a:pt x="131" y="48"/>
                      <a:pt x="133" y="49"/>
                      <a:pt x="132" y="46"/>
                    </a:cubicBezTo>
                    <a:cubicBezTo>
                      <a:pt x="133" y="45"/>
                      <a:pt x="133" y="48"/>
                      <a:pt x="134" y="48"/>
                    </a:cubicBezTo>
                    <a:cubicBezTo>
                      <a:pt x="134" y="47"/>
                      <a:pt x="135" y="47"/>
                      <a:pt x="136" y="47"/>
                    </a:cubicBezTo>
                    <a:cubicBezTo>
                      <a:pt x="136" y="47"/>
                      <a:pt x="136" y="47"/>
                      <a:pt x="136" y="47"/>
                    </a:cubicBezTo>
                    <a:cubicBezTo>
                      <a:pt x="137" y="46"/>
                      <a:pt x="138" y="46"/>
                      <a:pt x="138" y="44"/>
                    </a:cubicBezTo>
                    <a:cubicBezTo>
                      <a:pt x="139" y="45"/>
                      <a:pt x="139" y="45"/>
                      <a:pt x="139" y="45"/>
                    </a:cubicBezTo>
                    <a:cubicBezTo>
                      <a:pt x="140" y="46"/>
                      <a:pt x="137" y="42"/>
                      <a:pt x="139" y="43"/>
                    </a:cubicBezTo>
                    <a:cubicBezTo>
                      <a:pt x="139" y="44"/>
                      <a:pt x="139" y="44"/>
                      <a:pt x="139" y="44"/>
                    </a:cubicBezTo>
                    <a:cubicBezTo>
                      <a:pt x="139" y="43"/>
                      <a:pt x="141" y="45"/>
                      <a:pt x="141" y="43"/>
                    </a:cubicBezTo>
                    <a:cubicBezTo>
                      <a:pt x="141" y="44"/>
                      <a:pt x="141" y="44"/>
                      <a:pt x="141" y="44"/>
                    </a:cubicBezTo>
                    <a:cubicBezTo>
                      <a:pt x="141" y="43"/>
                      <a:pt x="142" y="43"/>
                      <a:pt x="142" y="41"/>
                    </a:cubicBezTo>
                    <a:cubicBezTo>
                      <a:pt x="143" y="43"/>
                      <a:pt x="143" y="43"/>
                      <a:pt x="143" y="43"/>
                    </a:cubicBezTo>
                    <a:cubicBezTo>
                      <a:pt x="144" y="44"/>
                      <a:pt x="142" y="41"/>
                      <a:pt x="143" y="42"/>
                    </a:cubicBezTo>
                    <a:cubicBezTo>
                      <a:pt x="143" y="42"/>
                      <a:pt x="144" y="42"/>
                      <a:pt x="144" y="43"/>
                    </a:cubicBezTo>
                    <a:cubicBezTo>
                      <a:pt x="144" y="41"/>
                      <a:pt x="145" y="41"/>
                      <a:pt x="145" y="40"/>
                    </a:cubicBezTo>
                    <a:cubicBezTo>
                      <a:pt x="146" y="42"/>
                      <a:pt x="146" y="42"/>
                      <a:pt x="146" y="42"/>
                    </a:cubicBezTo>
                    <a:cubicBezTo>
                      <a:pt x="149" y="41"/>
                      <a:pt x="153" y="39"/>
                      <a:pt x="154" y="36"/>
                    </a:cubicBezTo>
                    <a:cubicBezTo>
                      <a:pt x="156" y="38"/>
                      <a:pt x="154" y="37"/>
                      <a:pt x="156" y="39"/>
                    </a:cubicBezTo>
                    <a:cubicBezTo>
                      <a:pt x="154" y="37"/>
                      <a:pt x="156" y="38"/>
                      <a:pt x="156" y="37"/>
                    </a:cubicBezTo>
                    <a:cubicBezTo>
                      <a:pt x="156" y="37"/>
                      <a:pt x="156" y="37"/>
                      <a:pt x="156" y="37"/>
                    </a:cubicBezTo>
                    <a:cubicBezTo>
                      <a:pt x="157" y="36"/>
                      <a:pt x="158" y="38"/>
                      <a:pt x="158" y="37"/>
                    </a:cubicBezTo>
                    <a:cubicBezTo>
                      <a:pt x="157" y="36"/>
                      <a:pt x="157" y="36"/>
                      <a:pt x="157" y="36"/>
                    </a:cubicBezTo>
                    <a:cubicBezTo>
                      <a:pt x="157" y="35"/>
                      <a:pt x="160" y="38"/>
                      <a:pt x="158" y="36"/>
                    </a:cubicBezTo>
                    <a:cubicBezTo>
                      <a:pt x="160" y="37"/>
                      <a:pt x="160" y="37"/>
                      <a:pt x="160" y="37"/>
                    </a:cubicBezTo>
                    <a:cubicBezTo>
                      <a:pt x="159" y="34"/>
                      <a:pt x="161" y="37"/>
                      <a:pt x="160" y="35"/>
                    </a:cubicBezTo>
                    <a:cubicBezTo>
                      <a:pt x="160" y="35"/>
                      <a:pt x="160" y="35"/>
                      <a:pt x="160" y="35"/>
                    </a:cubicBezTo>
                    <a:cubicBezTo>
                      <a:pt x="162" y="36"/>
                      <a:pt x="160" y="32"/>
                      <a:pt x="162" y="34"/>
                    </a:cubicBezTo>
                    <a:cubicBezTo>
                      <a:pt x="162" y="33"/>
                      <a:pt x="162" y="32"/>
                      <a:pt x="161" y="30"/>
                    </a:cubicBezTo>
                    <a:cubicBezTo>
                      <a:pt x="163" y="33"/>
                      <a:pt x="163" y="33"/>
                      <a:pt x="163" y="33"/>
                    </a:cubicBezTo>
                    <a:cubicBezTo>
                      <a:pt x="164" y="30"/>
                      <a:pt x="167" y="29"/>
                      <a:pt x="167" y="26"/>
                    </a:cubicBezTo>
                    <a:cubicBezTo>
                      <a:pt x="168" y="27"/>
                      <a:pt x="168" y="27"/>
                      <a:pt x="168" y="27"/>
                    </a:cubicBezTo>
                    <a:cubicBezTo>
                      <a:pt x="168" y="24"/>
                      <a:pt x="172" y="27"/>
                      <a:pt x="170" y="23"/>
                    </a:cubicBezTo>
                    <a:cubicBezTo>
                      <a:pt x="169" y="21"/>
                      <a:pt x="169" y="21"/>
                      <a:pt x="169" y="21"/>
                    </a:cubicBezTo>
                    <a:cubicBezTo>
                      <a:pt x="171" y="23"/>
                      <a:pt x="171" y="23"/>
                      <a:pt x="171" y="23"/>
                    </a:cubicBezTo>
                    <a:cubicBezTo>
                      <a:pt x="170" y="22"/>
                      <a:pt x="172" y="22"/>
                      <a:pt x="171" y="20"/>
                    </a:cubicBezTo>
                    <a:cubicBezTo>
                      <a:pt x="171" y="21"/>
                      <a:pt x="171" y="21"/>
                      <a:pt x="172" y="21"/>
                    </a:cubicBezTo>
                    <a:cubicBezTo>
                      <a:pt x="172" y="21"/>
                      <a:pt x="171" y="19"/>
                      <a:pt x="172" y="19"/>
                    </a:cubicBezTo>
                    <a:cubicBezTo>
                      <a:pt x="172" y="20"/>
                      <a:pt x="172" y="20"/>
                      <a:pt x="172" y="20"/>
                    </a:cubicBezTo>
                    <a:cubicBezTo>
                      <a:pt x="177" y="20"/>
                      <a:pt x="182" y="19"/>
                      <a:pt x="180" y="14"/>
                    </a:cubicBezTo>
                    <a:cubicBezTo>
                      <a:pt x="180" y="13"/>
                      <a:pt x="182" y="15"/>
                      <a:pt x="182" y="15"/>
                    </a:cubicBezTo>
                    <a:cubicBezTo>
                      <a:pt x="181" y="11"/>
                      <a:pt x="188" y="11"/>
                      <a:pt x="185" y="6"/>
                    </a:cubicBezTo>
                    <a:cubicBezTo>
                      <a:pt x="185" y="4"/>
                      <a:pt x="180" y="0"/>
                      <a:pt x="18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9" name="chenying0907 342"/>
              <p:cNvSpPr/>
              <p:nvPr/>
            </p:nvSpPr>
            <p:spPr bwMode="auto">
              <a:xfrm>
                <a:off x="3757" y="2934"/>
                <a:ext cx="2" cy="2"/>
              </a:xfrm>
              <a:custGeom>
                <a:avLst/>
                <a:gdLst>
                  <a:gd name="T0" fmla="*/ 0 w 1"/>
                  <a:gd name="T1" fmla="*/ 0 h 1"/>
                  <a:gd name="T2" fmla="*/ 1 w 1"/>
                  <a:gd name="T3" fmla="*/ 0 h 1"/>
                  <a:gd name="T4" fmla="*/ 0 w 1"/>
                  <a:gd name="T5" fmla="*/ 1 h 1"/>
                  <a:gd name="T6" fmla="*/ 0 w 1"/>
                  <a:gd name="T7" fmla="*/ 1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0" y="0"/>
                      <a:pt x="0" y="0"/>
                      <a:pt x="1" y="0"/>
                    </a:cubicBezTo>
                    <a:cubicBezTo>
                      <a:pt x="0" y="0"/>
                      <a:pt x="0" y="0"/>
                      <a:pt x="0" y="1"/>
                    </a:cubicBezTo>
                    <a:cubicBezTo>
                      <a:pt x="0" y="1"/>
                      <a:pt x="0" y="1"/>
                      <a:pt x="0" y="1"/>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0" name="chenying0907 343"/>
              <p:cNvSpPr/>
              <p:nvPr/>
            </p:nvSpPr>
            <p:spPr bwMode="auto">
              <a:xfrm>
                <a:off x="4226" y="2525"/>
                <a:ext cx="2" cy="2"/>
              </a:xfrm>
              <a:custGeom>
                <a:avLst/>
                <a:gdLst>
                  <a:gd name="T0" fmla="*/ 1 w 1"/>
                  <a:gd name="T1" fmla="*/ 0 h 1"/>
                  <a:gd name="T2" fmla="*/ 1 w 1"/>
                  <a:gd name="T3" fmla="*/ 1 h 1"/>
                  <a:gd name="T4" fmla="*/ 1 w 1"/>
                  <a:gd name="T5" fmla="*/ 0 h 1"/>
                </a:gdLst>
                <a:ahLst/>
                <a:cxnLst>
                  <a:cxn ang="0">
                    <a:pos x="T0" y="T1"/>
                  </a:cxn>
                  <a:cxn ang="0">
                    <a:pos x="T2" y="T3"/>
                  </a:cxn>
                  <a:cxn ang="0">
                    <a:pos x="T4" y="T5"/>
                  </a:cxn>
                </a:cxnLst>
                <a:rect l="0" t="0" r="r" b="b"/>
                <a:pathLst>
                  <a:path w="1" h="1">
                    <a:moveTo>
                      <a:pt x="1" y="0"/>
                    </a:moveTo>
                    <a:cubicBezTo>
                      <a:pt x="0" y="1"/>
                      <a:pt x="1" y="0"/>
                      <a:pt x="1" y="1"/>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1" name="chenying0907 344"/>
              <p:cNvSpPr/>
              <p:nvPr/>
            </p:nvSpPr>
            <p:spPr bwMode="auto">
              <a:xfrm>
                <a:off x="3752" y="2940"/>
                <a:ext cx="3" cy="3"/>
              </a:xfrm>
              <a:custGeom>
                <a:avLst/>
                <a:gdLst>
                  <a:gd name="T0" fmla="*/ 0 w 1"/>
                  <a:gd name="T1" fmla="*/ 0 h 1"/>
                  <a:gd name="T2" fmla="*/ 0 w 1"/>
                  <a:gd name="T3" fmla="*/ 1 h 1"/>
                  <a:gd name="T4" fmla="*/ 0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0"/>
                      <a:pt x="0" y="1"/>
                      <a:pt x="0" y="1"/>
                    </a:cubicBezTo>
                    <a:cubicBezTo>
                      <a:pt x="0" y="1"/>
                      <a:pt x="0" y="1"/>
                      <a:pt x="0" y="1"/>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2" name="chenying0907 345"/>
              <p:cNvSpPr/>
              <p:nvPr/>
            </p:nvSpPr>
            <p:spPr bwMode="auto">
              <a:xfrm>
                <a:off x="3975" y="2957"/>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3" name="chenying0907 346"/>
              <p:cNvSpPr/>
              <p:nvPr/>
            </p:nvSpPr>
            <p:spPr bwMode="auto">
              <a:xfrm>
                <a:off x="3905" y="227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4" name="chenying0907 347"/>
              <p:cNvSpPr/>
              <p:nvPr/>
            </p:nvSpPr>
            <p:spPr bwMode="auto">
              <a:xfrm>
                <a:off x="4289" y="2557"/>
                <a:ext cx="2" cy="2"/>
              </a:xfrm>
              <a:custGeom>
                <a:avLst/>
                <a:gdLst>
                  <a:gd name="T0" fmla="*/ 0 w 1"/>
                  <a:gd name="T1" fmla="*/ 1 h 1"/>
                  <a:gd name="T2" fmla="*/ 0 w 1"/>
                  <a:gd name="T3" fmla="*/ 1 h 1"/>
                  <a:gd name="T4" fmla="*/ 0 w 1"/>
                  <a:gd name="T5" fmla="*/ 1 h 1"/>
                </a:gdLst>
                <a:ahLst/>
                <a:cxnLst>
                  <a:cxn ang="0">
                    <a:pos x="T0" y="T1"/>
                  </a:cxn>
                  <a:cxn ang="0">
                    <a:pos x="T2" y="T3"/>
                  </a:cxn>
                  <a:cxn ang="0">
                    <a:pos x="T4" y="T5"/>
                  </a:cxn>
                </a:cxnLst>
                <a:rect l="0" t="0" r="r" b="b"/>
                <a:pathLst>
                  <a:path w="1" h="1">
                    <a:moveTo>
                      <a:pt x="0" y="1"/>
                    </a:moveTo>
                    <a:cubicBezTo>
                      <a:pt x="0" y="1"/>
                      <a:pt x="1" y="0"/>
                      <a:pt x="0" y="1"/>
                    </a:cubicBezTo>
                    <a:cubicBezTo>
                      <a:pt x="1"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5" name="chenying0907 348"/>
              <p:cNvSpPr/>
              <p:nvPr/>
            </p:nvSpPr>
            <p:spPr bwMode="auto">
              <a:xfrm>
                <a:off x="3899" y="2262"/>
                <a:ext cx="2" cy="2"/>
              </a:xfrm>
              <a:custGeom>
                <a:avLst/>
                <a:gdLst>
                  <a:gd name="T0" fmla="*/ 2 w 2"/>
                  <a:gd name="T1" fmla="*/ 0 h 2"/>
                  <a:gd name="T2" fmla="*/ 0 w 2"/>
                  <a:gd name="T3" fmla="*/ 2 h 2"/>
                  <a:gd name="T4" fmla="*/ 0 w 2"/>
                  <a:gd name="T5" fmla="*/ 0 h 2"/>
                  <a:gd name="T6" fmla="*/ 2 w 2"/>
                  <a:gd name="T7" fmla="*/ 0 h 2"/>
                </a:gdLst>
                <a:ahLst/>
                <a:cxnLst>
                  <a:cxn ang="0">
                    <a:pos x="T0" y="T1"/>
                  </a:cxn>
                  <a:cxn ang="0">
                    <a:pos x="T2" y="T3"/>
                  </a:cxn>
                  <a:cxn ang="0">
                    <a:pos x="T4" y="T5"/>
                  </a:cxn>
                  <a:cxn ang="0">
                    <a:pos x="T6" y="T7"/>
                  </a:cxn>
                </a:cxnLst>
                <a:rect l="0" t="0" r="r" b="b"/>
                <a:pathLst>
                  <a:path w="2" h="2">
                    <a:moveTo>
                      <a:pt x="2" y="0"/>
                    </a:moveTo>
                    <a:lnTo>
                      <a:pt x="0" y="2"/>
                    </a:lnTo>
                    <a:lnTo>
                      <a:pt x="0" y="0"/>
                    </a:ln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6" name="chenying0907 349"/>
              <p:cNvSpPr/>
              <p:nvPr/>
            </p:nvSpPr>
            <p:spPr bwMode="auto">
              <a:xfrm>
                <a:off x="3939" y="2926"/>
                <a:ext cx="0" cy="2"/>
              </a:xfrm>
              <a:custGeom>
                <a:avLst/>
                <a:gdLst>
                  <a:gd name="T0" fmla="*/ 1 h 1"/>
                  <a:gd name="T1" fmla="*/ 1 h 1"/>
                  <a:gd name="T2" fmla="*/ 0 h 1"/>
                  <a:gd name="T3" fmla="*/ 1 h 1"/>
                </a:gdLst>
                <a:ahLst/>
                <a:cxnLst>
                  <a:cxn ang="0">
                    <a:pos x="0" y="T0"/>
                  </a:cxn>
                  <a:cxn ang="0">
                    <a:pos x="0" y="T1"/>
                  </a:cxn>
                  <a:cxn ang="0">
                    <a:pos x="0" y="T2"/>
                  </a:cxn>
                  <a:cxn ang="0">
                    <a:pos x="0" y="T3"/>
                  </a:cxn>
                </a:cxnLst>
                <a:rect l="0" t="0" r="r" b="b"/>
                <a:pathLst>
                  <a:path h="1">
                    <a:moveTo>
                      <a:pt x="0" y="1"/>
                    </a:moveTo>
                    <a:cubicBezTo>
                      <a:pt x="0" y="1"/>
                      <a:pt x="0" y="1"/>
                      <a:pt x="0" y="1"/>
                    </a:cubicBezTo>
                    <a:cubicBezTo>
                      <a:pt x="0" y="0"/>
                      <a:pt x="0" y="0"/>
                      <a:pt x="0"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7" name="chenying0907 350"/>
              <p:cNvSpPr/>
              <p:nvPr/>
            </p:nvSpPr>
            <p:spPr bwMode="auto">
              <a:xfrm>
                <a:off x="3888" y="2281"/>
                <a:ext cx="2" cy="4"/>
              </a:xfrm>
              <a:custGeom>
                <a:avLst/>
                <a:gdLst>
                  <a:gd name="T0" fmla="*/ 2 w 2"/>
                  <a:gd name="T1" fmla="*/ 0 h 4"/>
                  <a:gd name="T2" fmla="*/ 2 w 2"/>
                  <a:gd name="T3" fmla="*/ 0 h 4"/>
                  <a:gd name="T4" fmla="*/ 0 w 2"/>
                  <a:gd name="T5" fmla="*/ 4 h 4"/>
                  <a:gd name="T6" fmla="*/ 2 w 2"/>
                  <a:gd name="T7" fmla="*/ 0 h 4"/>
                </a:gdLst>
                <a:ahLst/>
                <a:cxnLst>
                  <a:cxn ang="0">
                    <a:pos x="T0" y="T1"/>
                  </a:cxn>
                  <a:cxn ang="0">
                    <a:pos x="T2" y="T3"/>
                  </a:cxn>
                  <a:cxn ang="0">
                    <a:pos x="T4" y="T5"/>
                  </a:cxn>
                  <a:cxn ang="0">
                    <a:pos x="T6" y="T7"/>
                  </a:cxn>
                </a:cxnLst>
                <a:rect l="0" t="0" r="r" b="b"/>
                <a:pathLst>
                  <a:path w="2" h="4">
                    <a:moveTo>
                      <a:pt x="2" y="0"/>
                    </a:moveTo>
                    <a:lnTo>
                      <a:pt x="2" y="0"/>
                    </a:lnTo>
                    <a:lnTo>
                      <a:pt x="0" y="4"/>
                    </a:ln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8" name="chenying0907 351"/>
              <p:cNvSpPr/>
              <p:nvPr/>
            </p:nvSpPr>
            <p:spPr bwMode="auto">
              <a:xfrm>
                <a:off x="3842" y="2270"/>
                <a:ext cx="2" cy="5"/>
              </a:xfrm>
              <a:custGeom>
                <a:avLst/>
                <a:gdLst>
                  <a:gd name="T0" fmla="*/ 0 w 1"/>
                  <a:gd name="T1" fmla="*/ 1 h 2"/>
                  <a:gd name="T2" fmla="*/ 1 w 1"/>
                  <a:gd name="T3" fmla="*/ 1 h 2"/>
                  <a:gd name="T4" fmla="*/ 0 w 1"/>
                  <a:gd name="T5" fmla="*/ 1 h 2"/>
                </a:gdLst>
                <a:ahLst/>
                <a:cxnLst>
                  <a:cxn ang="0">
                    <a:pos x="T0" y="T1"/>
                  </a:cxn>
                  <a:cxn ang="0">
                    <a:pos x="T2" y="T3"/>
                  </a:cxn>
                  <a:cxn ang="0">
                    <a:pos x="T4" y="T5"/>
                  </a:cxn>
                </a:cxnLst>
                <a:rect l="0" t="0" r="r" b="b"/>
                <a:pathLst>
                  <a:path w="1" h="2">
                    <a:moveTo>
                      <a:pt x="0" y="1"/>
                    </a:moveTo>
                    <a:cubicBezTo>
                      <a:pt x="1" y="2"/>
                      <a:pt x="0" y="0"/>
                      <a:pt x="1" y="1"/>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9" name="chenying0907 352"/>
              <p:cNvSpPr/>
              <p:nvPr/>
            </p:nvSpPr>
            <p:spPr bwMode="auto">
              <a:xfrm>
                <a:off x="3844" y="2268"/>
                <a:ext cx="2" cy="2"/>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1" y="1"/>
                      <a:pt x="1" y="1"/>
                      <a:pt x="1" y="1"/>
                    </a:cubicBezTo>
                    <a:cubicBezTo>
                      <a:pt x="1" y="1"/>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0" name="chenying0907 353"/>
              <p:cNvSpPr/>
              <p:nvPr/>
            </p:nvSpPr>
            <p:spPr bwMode="auto">
              <a:xfrm>
                <a:off x="3899" y="2272"/>
                <a:ext cx="4" cy="0"/>
              </a:xfrm>
              <a:custGeom>
                <a:avLst/>
                <a:gdLst>
                  <a:gd name="T0" fmla="*/ 0 w 2"/>
                  <a:gd name="T1" fmla="*/ 2 w 2"/>
                  <a:gd name="T2" fmla="*/ 2 w 2"/>
                  <a:gd name="T3" fmla="*/ 0 w 2"/>
                </a:gdLst>
                <a:ahLst/>
                <a:cxnLst>
                  <a:cxn ang="0">
                    <a:pos x="T0" y="0"/>
                  </a:cxn>
                  <a:cxn ang="0">
                    <a:pos x="T1" y="0"/>
                  </a:cxn>
                  <a:cxn ang="0">
                    <a:pos x="T2" y="0"/>
                  </a:cxn>
                  <a:cxn ang="0">
                    <a:pos x="T3" y="0"/>
                  </a:cxn>
                </a:cxnLst>
                <a:rect l="0" t="0" r="r" b="b"/>
                <a:pathLst>
                  <a:path w="2">
                    <a:moveTo>
                      <a:pt x="0" y="0"/>
                    </a:moveTo>
                    <a:cubicBezTo>
                      <a:pt x="2" y="0"/>
                      <a:pt x="2" y="0"/>
                      <a:pt x="2" y="0"/>
                    </a:cubicBezTo>
                    <a:cubicBezTo>
                      <a:pt x="2" y="0"/>
                      <a:pt x="2" y="0"/>
                      <a:pt x="2"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1" name="chenying0907 354"/>
              <p:cNvSpPr/>
              <p:nvPr/>
            </p:nvSpPr>
            <p:spPr bwMode="auto">
              <a:xfrm>
                <a:off x="3776" y="2983"/>
                <a:ext cx="0" cy="2"/>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1"/>
                      <a:pt x="0"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2" name="chenying0907 355"/>
              <p:cNvSpPr/>
              <p:nvPr/>
            </p:nvSpPr>
            <p:spPr bwMode="auto">
              <a:xfrm>
                <a:off x="3795" y="2985"/>
                <a:ext cx="2" cy="6"/>
              </a:xfrm>
              <a:custGeom>
                <a:avLst/>
                <a:gdLst>
                  <a:gd name="T0" fmla="*/ 1 w 1"/>
                  <a:gd name="T1" fmla="*/ 2 h 3"/>
                  <a:gd name="T2" fmla="*/ 0 w 1"/>
                  <a:gd name="T3" fmla="*/ 1 h 3"/>
                  <a:gd name="T4" fmla="*/ 1 w 1"/>
                  <a:gd name="T5" fmla="*/ 2 h 3"/>
                </a:gdLst>
                <a:ahLst/>
                <a:cxnLst>
                  <a:cxn ang="0">
                    <a:pos x="T0" y="T1"/>
                  </a:cxn>
                  <a:cxn ang="0">
                    <a:pos x="T2" y="T3"/>
                  </a:cxn>
                  <a:cxn ang="0">
                    <a:pos x="T4" y="T5"/>
                  </a:cxn>
                </a:cxnLst>
                <a:rect l="0" t="0" r="r" b="b"/>
                <a:pathLst>
                  <a:path w="1" h="3">
                    <a:moveTo>
                      <a:pt x="1" y="2"/>
                    </a:moveTo>
                    <a:cubicBezTo>
                      <a:pt x="1" y="0"/>
                      <a:pt x="0" y="1"/>
                      <a:pt x="0" y="1"/>
                    </a:cubicBezTo>
                    <a:cubicBezTo>
                      <a:pt x="0" y="3"/>
                      <a:pt x="1"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3" name="chenying0907 356"/>
              <p:cNvSpPr/>
              <p:nvPr/>
            </p:nvSpPr>
            <p:spPr bwMode="auto">
              <a:xfrm>
                <a:off x="3765" y="2972"/>
                <a:ext cx="7" cy="2"/>
              </a:xfrm>
              <a:custGeom>
                <a:avLst/>
                <a:gdLst>
                  <a:gd name="T0" fmla="*/ 0 w 3"/>
                  <a:gd name="T1" fmla="*/ 1 h 1"/>
                  <a:gd name="T2" fmla="*/ 3 w 3"/>
                  <a:gd name="T3" fmla="*/ 0 h 1"/>
                  <a:gd name="T4" fmla="*/ 0 w 3"/>
                  <a:gd name="T5" fmla="*/ 1 h 1"/>
                </a:gdLst>
                <a:ahLst/>
                <a:cxnLst>
                  <a:cxn ang="0">
                    <a:pos x="T0" y="T1"/>
                  </a:cxn>
                  <a:cxn ang="0">
                    <a:pos x="T2" y="T3"/>
                  </a:cxn>
                  <a:cxn ang="0">
                    <a:pos x="T4" y="T5"/>
                  </a:cxn>
                </a:cxnLst>
                <a:rect l="0" t="0" r="r" b="b"/>
                <a:pathLst>
                  <a:path w="3" h="1">
                    <a:moveTo>
                      <a:pt x="0" y="1"/>
                    </a:moveTo>
                    <a:cubicBezTo>
                      <a:pt x="1" y="1"/>
                      <a:pt x="2" y="1"/>
                      <a:pt x="3"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4" name="chenying0907 357"/>
              <p:cNvSpPr/>
              <p:nvPr/>
            </p:nvSpPr>
            <p:spPr bwMode="auto">
              <a:xfrm>
                <a:off x="3803" y="2985"/>
                <a:ext cx="3" cy="2"/>
              </a:xfrm>
              <a:custGeom>
                <a:avLst/>
                <a:gdLst>
                  <a:gd name="T0" fmla="*/ 0 w 1"/>
                  <a:gd name="T1" fmla="*/ 0 h 1"/>
                  <a:gd name="T2" fmla="*/ 0 w 1"/>
                  <a:gd name="T3" fmla="*/ 1 h 1"/>
                  <a:gd name="T4" fmla="*/ 1 w 1"/>
                  <a:gd name="T5" fmla="*/ 0 h 1"/>
                  <a:gd name="T6" fmla="*/ 0 w 1"/>
                  <a:gd name="T7" fmla="*/ 0 h 1"/>
                </a:gdLst>
                <a:ahLst/>
                <a:cxnLst>
                  <a:cxn ang="0">
                    <a:pos x="T0" y="T1"/>
                  </a:cxn>
                  <a:cxn ang="0">
                    <a:pos x="T2" y="T3"/>
                  </a:cxn>
                  <a:cxn ang="0">
                    <a:pos x="T4" y="T5"/>
                  </a:cxn>
                  <a:cxn ang="0">
                    <a:pos x="T6" y="T7"/>
                  </a:cxn>
                </a:cxnLst>
                <a:rect l="0" t="0" r="r" b="b"/>
                <a:pathLst>
                  <a:path w="1" h="1">
                    <a:moveTo>
                      <a:pt x="0" y="0"/>
                    </a:moveTo>
                    <a:cubicBezTo>
                      <a:pt x="0" y="1"/>
                      <a:pt x="0" y="1"/>
                      <a:pt x="0" y="1"/>
                    </a:cubicBezTo>
                    <a:cubicBezTo>
                      <a:pt x="0" y="1"/>
                      <a:pt x="1" y="1"/>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5" name="chenying0907 358"/>
              <p:cNvSpPr/>
              <p:nvPr/>
            </p:nvSpPr>
            <p:spPr bwMode="auto">
              <a:xfrm>
                <a:off x="3479" y="2077"/>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6" name="chenying0907 359"/>
              <p:cNvSpPr/>
              <p:nvPr/>
            </p:nvSpPr>
            <p:spPr bwMode="auto">
              <a:xfrm>
                <a:off x="3761" y="2966"/>
                <a:ext cx="2" cy="4"/>
              </a:xfrm>
              <a:custGeom>
                <a:avLst/>
                <a:gdLst>
                  <a:gd name="T0" fmla="*/ 1 w 1"/>
                  <a:gd name="T1" fmla="*/ 0 h 2"/>
                  <a:gd name="T2" fmla="*/ 0 w 1"/>
                  <a:gd name="T3" fmla="*/ 1 h 2"/>
                  <a:gd name="T4" fmla="*/ 1 w 1"/>
                  <a:gd name="T5" fmla="*/ 1 h 2"/>
                  <a:gd name="T6" fmla="*/ 1 w 1"/>
                  <a:gd name="T7" fmla="*/ 0 h 2"/>
                </a:gdLst>
                <a:ahLst/>
                <a:cxnLst>
                  <a:cxn ang="0">
                    <a:pos x="T0" y="T1"/>
                  </a:cxn>
                  <a:cxn ang="0">
                    <a:pos x="T2" y="T3"/>
                  </a:cxn>
                  <a:cxn ang="0">
                    <a:pos x="T4" y="T5"/>
                  </a:cxn>
                  <a:cxn ang="0">
                    <a:pos x="T6" y="T7"/>
                  </a:cxn>
                </a:cxnLst>
                <a:rect l="0" t="0" r="r" b="b"/>
                <a:pathLst>
                  <a:path w="1" h="2">
                    <a:moveTo>
                      <a:pt x="1" y="0"/>
                    </a:moveTo>
                    <a:cubicBezTo>
                      <a:pt x="0" y="1"/>
                      <a:pt x="0" y="1"/>
                      <a:pt x="0" y="1"/>
                    </a:cubicBezTo>
                    <a:cubicBezTo>
                      <a:pt x="0" y="2"/>
                      <a:pt x="0" y="1"/>
                      <a:pt x="1" y="1"/>
                    </a:cubicBezTo>
                    <a:cubicBezTo>
                      <a:pt x="1" y="1"/>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7" name="chenying0907 360"/>
              <p:cNvSpPr/>
              <p:nvPr/>
            </p:nvSpPr>
            <p:spPr bwMode="auto">
              <a:xfrm>
                <a:off x="3943" y="2966"/>
                <a:ext cx="0" cy="2"/>
              </a:xfrm>
              <a:custGeom>
                <a:avLst/>
                <a:gdLst>
                  <a:gd name="T0" fmla="*/ 0 h 2"/>
                  <a:gd name="T1" fmla="*/ 2 h 2"/>
                  <a:gd name="T2" fmla="*/ 0 h 2"/>
                  <a:gd name="T3" fmla="*/ 0 h 2"/>
                </a:gdLst>
                <a:ahLst/>
                <a:cxnLst>
                  <a:cxn ang="0">
                    <a:pos x="0" y="T0"/>
                  </a:cxn>
                  <a:cxn ang="0">
                    <a:pos x="0" y="T1"/>
                  </a:cxn>
                  <a:cxn ang="0">
                    <a:pos x="0" y="T2"/>
                  </a:cxn>
                  <a:cxn ang="0">
                    <a:pos x="0" y="T3"/>
                  </a:cxn>
                </a:cxnLst>
                <a:rect l="0" t="0" r="r" b="b"/>
                <a:pathLst>
                  <a:path h="2">
                    <a:moveTo>
                      <a:pt x="0" y="0"/>
                    </a:moveTo>
                    <a:lnTo>
                      <a:pt x="0" y="2"/>
                    </a:lnTo>
                    <a:lnTo>
                      <a:pt x="0"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8" name="chenying0907 361"/>
              <p:cNvSpPr/>
              <p:nvPr/>
            </p:nvSpPr>
            <p:spPr bwMode="auto">
              <a:xfrm>
                <a:off x="4003" y="2940"/>
                <a:ext cx="0" cy="3"/>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1"/>
                      <a:pt x="0" y="0"/>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9" name="chenying0907 362"/>
              <p:cNvSpPr/>
              <p:nvPr/>
            </p:nvSpPr>
            <p:spPr bwMode="auto">
              <a:xfrm>
                <a:off x="4003" y="294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0" name="chenying0907 363"/>
              <p:cNvSpPr/>
              <p:nvPr/>
            </p:nvSpPr>
            <p:spPr bwMode="auto">
              <a:xfrm>
                <a:off x="3996" y="2951"/>
                <a:ext cx="3" cy="2"/>
              </a:xfrm>
              <a:custGeom>
                <a:avLst/>
                <a:gdLst>
                  <a:gd name="T0" fmla="*/ 1 w 1"/>
                  <a:gd name="T1" fmla="*/ 0 h 1"/>
                  <a:gd name="T2" fmla="*/ 0 w 1"/>
                  <a:gd name="T3" fmla="*/ 0 h 1"/>
                  <a:gd name="T4" fmla="*/ 1 w 1"/>
                  <a:gd name="T5" fmla="*/ 0 h 1"/>
                </a:gdLst>
                <a:ahLst/>
                <a:cxnLst>
                  <a:cxn ang="0">
                    <a:pos x="T0" y="T1"/>
                  </a:cxn>
                  <a:cxn ang="0">
                    <a:pos x="T2" y="T3"/>
                  </a:cxn>
                  <a:cxn ang="0">
                    <a:pos x="T4" y="T5"/>
                  </a:cxn>
                </a:cxnLst>
                <a:rect l="0" t="0" r="r" b="b"/>
                <a:pathLst>
                  <a:path w="1" h="1">
                    <a:moveTo>
                      <a:pt x="1" y="0"/>
                    </a:moveTo>
                    <a:cubicBezTo>
                      <a:pt x="0" y="0"/>
                      <a:pt x="0" y="0"/>
                      <a:pt x="0" y="0"/>
                    </a:cubicBezTo>
                    <a:cubicBezTo>
                      <a:pt x="1" y="1"/>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1" name="chenying0907 364"/>
              <p:cNvSpPr/>
              <p:nvPr/>
            </p:nvSpPr>
            <p:spPr bwMode="auto">
              <a:xfrm>
                <a:off x="3757" y="3023"/>
                <a:ext cx="4" cy="4"/>
              </a:xfrm>
              <a:custGeom>
                <a:avLst/>
                <a:gdLst>
                  <a:gd name="T0" fmla="*/ 1 w 2"/>
                  <a:gd name="T1" fmla="*/ 0 h 2"/>
                  <a:gd name="T2" fmla="*/ 1 w 2"/>
                  <a:gd name="T3" fmla="*/ 2 h 2"/>
                  <a:gd name="T4" fmla="*/ 1 w 2"/>
                  <a:gd name="T5" fmla="*/ 0 h 2"/>
                </a:gdLst>
                <a:ahLst/>
                <a:cxnLst>
                  <a:cxn ang="0">
                    <a:pos x="T0" y="T1"/>
                  </a:cxn>
                  <a:cxn ang="0">
                    <a:pos x="T2" y="T3"/>
                  </a:cxn>
                  <a:cxn ang="0">
                    <a:pos x="T4" y="T5"/>
                  </a:cxn>
                </a:cxnLst>
                <a:rect l="0" t="0" r="r" b="b"/>
                <a:pathLst>
                  <a:path w="2" h="2">
                    <a:moveTo>
                      <a:pt x="1" y="0"/>
                    </a:moveTo>
                    <a:cubicBezTo>
                      <a:pt x="0" y="2"/>
                      <a:pt x="2" y="1"/>
                      <a:pt x="1" y="2"/>
                    </a:cubicBezTo>
                    <a:cubicBezTo>
                      <a:pt x="1" y="1"/>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2" name="chenying0907 365"/>
              <p:cNvSpPr/>
              <p:nvPr/>
            </p:nvSpPr>
            <p:spPr bwMode="auto">
              <a:xfrm>
                <a:off x="4003" y="2949"/>
                <a:ext cx="0" cy="4"/>
              </a:xfrm>
              <a:custGeom>
                <a:avLst/>
                <a:gdLst>
                  <a:gd name="T0" fmla="*/ 2 h 2"/>
                  <a:gd name="T1" fmla="*/ 1 h 2"/>
                  <a:gd name="T2" fmla="*/ 2 h 2"/>
                </a:gdLst>
                <a:ahLst/>
                <a:cxnLst>
                  <a:cxn ang="0">
                    <a:pos x="0" y="T0"/>
                  </a:cxn>
                  <a:cxn ang="0">
                    <a:pos x="0" y="T1"/>
                  </a:cxn>
                  <a:cxn ang="0">
                    <a:pos x="0" y="T2"/>
                  </a:cxn>
                </a:cxnLst>
                <a:rect l="0" t="0" r="r" b="b"/>
                <a:pathLst>
                  <a:path h="2">
                    <a:moveTo>
                      <a:pt x="0" y="2"/>
                    </a:moveTo>
                    <a:cubicBezTo>
                      <a:pt x="0" y="2"/>
                      <a:pt x="0" y="0"/>
                      <a:pt x="0" y="1"/>
                    </a:cubicBezTo>
                    <a:cubicBezTo>
                      <a:pt x="0" y="1"/>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3" name="chenying0907 366"/>
              <p:cNvSpPr/>
              <p:nvPr/>
            </p:nvSpPr>
            <p:spPr bwMode="auto">
              <a:xfrm>
                <a:off x="3869" y="2938"/>
                <a:ext cx="2"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1" y="0"/>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4" name="chenying0907 367"/>
              <p:cNvSpPr/>
              <p:nvPr/>
            </p:nvSpPr>
            <p:spPr bwMode="auto">
              <a:xfrm>
                <a:off x="4026" y="2926"/>
                <a:ext cx="2" cy="4"/>
              </a:xfrm>
              <a:custGeom>
                <a:avLst/>
                <a:gdLst>
                  <a:gd name="T0" fmla="*/ 0 w 2"/>
                  <a:gd name="T1" fmla="*/ 0 h 4"/>
                  <a:gd name="T2" fmla="*/ 2 w 2"/>
                  <a:gd name="T3" fmla="*/ 4 h 4"/>
                  <a:gd name="T4" fmla="*/ 2 w 2"/>
                  <a:gd name="T5" fmla="*/ 4 h 4"/>
                  <a:gd name="T6" fmla="*/ 0 w 2"/>
                  <a:gd name="T7" fmla="*/ 0 h 4"/>
                </a:gdLst>
                <a:ahLst/>
                <a:cxnLst>
                  <a:cxn ang="0">
                    <a:pos x="T0" y="T1"/>
                  </a:cxn>
                  <a:cxn ang="0">
                    <a:pos x="T2" y="T3"/>
                  </a:cxn>
                  <a:cxn ang="0">
                    <a:pos x="T4" y="T5"/>
                  </a:cxn>
                  <a:cxn ang="0">
                    <a:pos x="T6" y="T7"/>
                  </a:cxn>
                </a:cxnLst>
                <a:rect l="0" t="0" r="r" b="b"/>
                <a:pathLst>
                  <a:path w="2" h="4">
                    <a:moveTo>
                      <a:pt x="0" y="0"/>
                    </a:moveTo>
                    <a:lnTo>
                      <a:pt x="2" y="4"/>
                    </a:lnTo>
                    <a:lnTo>
                      <a:pt x="2" y="4"/>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5" name="Rectangle 368"/>
              <p:cNvSpPr>
                <a:spLocks noChangeArrowheads="1"/>
              </p:cNvSpPr>
              <p:nvPr/>
            </p:nvSpPr>
            <p:spPr bwMode="auto">
              <a:xfrm>
                <a:off x="4275" y="2542"/>
                <a:ext cx="1" cy="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66" name="Oval 369"/>
              <p:cNvSpPr>
                <a:spLocks noChangeArrowheads="1"/>
              </p:cNvSpPr>
              <p:nvPr/>
            </p:nvSpPr>
            <p:spPr bwMode="auto">
              <a:xfrm>
                <a:off x="3472" y="2075"/>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7" name="chenying0907 370"/>
              <p:cNvSpPr/>
              <p:nvPr/>
            </p:nvSpPr>
            <p:spPr bwMode="auto">
              <a:xfrm>
                <a:off x="4219" y="2518"/>
                <a:ext cx="2" cy="3"/>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0" y="1"/>
                      <a:pt x="0"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8" name="chenying0907 371"/>
              <p:cNvSpPr/>
              <p:nvPr/>
            </p:nvSpPr>
            <p:spPr bwMode="auto">
              <a:xfrm>
                <a:off x="4230" y="2525"/>
                <a:ext cx="2" cy="2"/>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0" y="1"/>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9" name="chenying0907 372"/>
              <p:cNvSpPr/>
              <p:nvPr/>
            </p:nvSpPr>
            <p:spPr bwMode="auto">
              <a:xfrm>
                <a:off x="3472" y="2077"/>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0" name="chenying0907 373"/>
              <p:cNvSpPr/>
              <p:nvPr/>
            </p:nvSpPr>
            <p:spPr bwMode="auto">
              <a:xfrm>
                <a:off x="4217" y="2482"/>
                <a:ext cx="145" cy="117"/>
              </a:xfrm>
              <a:custGeom>
                <a:avLst/>
                <a:gdLst>
                  <a:gd name="T0" fmla="*/ 63 w 68"/>
                  <a:gd name="T1" fmla="*/ 35 h 55"/>
                  <a:gd name="T2" fmla="*/ 47 w 68"/>
                  <a:gd name="T3" fmla="*/ 21 h 55"/>
                  <a:gd name="T4" fmla="*/ 43 w 68"/>
                  <a:gd name="T5" fmla="*/ 21 h 55"/>
                  <a:gd name="T6" fmla="*/ 40 w 68"/>
                  <a:gd name="T7" fmla="*/ 15 h 55"/>
                  <a:gd name="T8" fmla="*/ 35 w 68"/>
                  <a:gd name="T9" fmla="*/ 11 h 55"/>
                  <a:gd name="T10" fmla="*/ 29 w 68"/>
                  <a:gd name="T11" fmla="*/ 6 h 55"/>
                  <a:gd name="T12" fmla="*/ 24 w 68"/>
                  <a:gd name="T13" fmla="*/ 7 h 55"/>
                  <a:gd name="T14" fmla="*/ 16 w 68"/>
                  <a:gd name="T15" fmla="*/ 6 h 55"/>
                  <a:gd name="T16" fmla="*/ 13 w 68"/>
                  <a:gd name="T17" fmla="*/ 5 h 55"/>
                  <a:gd name="T18" fmla="*/ 10 w 68"/>
                  <a:gd name="T19" fmla="*/ 1 h 55"/>
                  <a:gd name="T20" fmla="*/ 9 w 68"/>
                  <a:gd name="T21" fmla="*/ 1 h 55"/>
                  <a:gd name="T22" fmla="*/ 5 w 68"/>
                  <a:gd name="T23" fmla="*/ 2 h 55"/>
                  <a:gd name="T24" fmla="*/ 2 w 68"/>
                  <a:gd name="T25" fmla="*/ 3 h 55"/>
                  <a:gd name="T26" fmla="*/ 2 w 68"/>
                  <a:gd name="T27" fmla="*/ 6 h 55"/>
                  <a:gd name="T28" fmla="*/ 5 w 68"/>
                  <a:gd name="T29" fmla="*/ 8 h 55"/>
                  <a:gd name="T30" fmla="*/ 4 w 68"/>
                  <a:gd name="T31" fmla="*/ 10 h 55"/>
                  <a:gd name="T32" fmla="*/ 6 w 68"/>
                  <a:gd name="T33" fmla="*/ 13 h 55"/>
                  <a:gd name="T34" fmla="*/ 4 w 68"/>
                  <a:gd name="T35" fmla="*/ 16 h 55"/>
                  <a:gd name="T36" fmla="*/ 2 w 68"/>
                  <a:gd name="T37" fmla="*/ 19 h 55"/>
                  <a:gd name="T38" fmla="*/ 6 w 68"/>
                  <a:gd name="T39" fmla="*/ 16 h 55"/>
                  <a:gd name="T40" fmla="*/ 9 w 68"/>
                  <a:gd name="T41" fmla="*/ 13 h 55"/>
                  <a:gd name="T42" fmla="*/ 7 w 68"/>
                  <a:gd name="T43" fmla="*/ 19 h 55"/>
                  <a:gd name="T44" fmla="*/ 8 w 68"/>
                  <a:gd name="T45" fmla="*/ 18 h 55"/>
                  <a:gd name="T46" fmla="*/ 8 w 68"/>
                  <a:gd name="T47" fmla="*/ 21 h 55"/>
                  <a:gd name="T48" fmla="*/ 9 w 68"/>
                  <a:gd name="T49" fmla="*/ 21 h 55"/>
                  <a:gd name="T50" fmla="*/ 10 w 68"/>
                  <a:gd name="T51" fmla="*/ 22 h 55"/>
                  <a:gd name="T52" fmla="*/ 15 w 68"/>
                  <a:gd name="T53" fmla="*/ 17 h 55"/>
                  <a:gd name="T54" fmla="*/ 11 w 68"/>
                  <a:gd name="T55" fmla="*/ 23 h 55"/>
                  <a:gd name="T56" fmla="*/ 13 w 68"/>
                  <a:gd name="T57" fmla="*/ 23 h 55"/>
                  <a:gd name="T58" fmla="*/ 16 w 68"/>
                  <a:gd name="T59" fmla="*/ 23 h 55"/>
                  <a:gd name="T60" fmla="*/ 18 w 68"/>
                  <a:gd name="T61" fmla="*/ 24 h 55"/>
                  <a:gd name="T62" fmla="*/ 18 w 68"/>
                  <a:gd name="T63" fmla="*/ 24 h 55"/>
                  <a:gd name="T64" fmla="*/ 21 w 68"/>
                  <a:gd name="T65" fmla="*/ 24 h 55"/>
                  <a:gd name="T66" fmla="*/ 23 w 68"/>
                  <a:gd name="T67" fmla="*/ 23 h 55"/>
                  <a:gd name="T68" fmla="*/ 22 w 68"/>
                  <a:gd name="T69" fmla="*/ 26 h 55"/>
                  <a:gd name="T70" fmla="*/ 25 w 68"/>
                  <a:gd name="T71" fmla="*/ 24 h 55"/>
                  <a:gd name="T72" fmla="*/ 24 w 68"/>
                  <a:gd name="T73" fmla="*/ 27 h 55"/>
                  <a:gd name="T74" fmla="*/ 26 w 68"/>
                  <a:gd name="T75" fmla="*/ 29 h 55"/>
                  <a:gd name="T76" fmla="*/ 28 w 68"/>
                  <a:gd name="T77" fmla="*/ 30 h 55"/>
                  <a:gd name="T78" fmla="*/ 29 w 68"/>
                  <a:gd name="T79" fmla="*/ 32 h 55"/>
                  <a:gd name="T80" fmla="*/ 31 w 68"/>
                  <a:gd name="T81" fmla="*/ 31 h 55"/>
                  <a:gd name="T82" fmla="*/ 32 w 68"/>
                  <a:gd name="T83" fmla="*/ 32 h 55"/>
                  <a:gd name="T84" fmla="*/ 31 w 68"/>
                  <a:gd name="T85" fmla="*/ 33 h 55"/>
                  <a:gd name="T86" fmla="*/ 34 w 68"/>
                  <a:gd name="T87" fmla="*/ 34 h 55"/>
                  <a:gd name="T88" fmla="*/ 37 w 68"/>
                  <a:gd name="T89" fmla="*/ 34 h 55"/>
                  <a:gd name="T90" fmla="*/ 39 w 68"/>
                  <a:gd name="T91" fmla="*/ 34 h 55"/>
                  <a:gd name="T92" fmla="*/ 44 w 68"/>
                  <a:gd name="T93" fmla="*/ 32 h 55"/>
                  <a:gd name="T94" fmla="*/ 43 w 68"/>
                  <a:gd name="T95" fmla="*/ 36 h 55"/>
                  <a:gd name="T96" fmla="*/ 46 w 68"/>
                  <a:gd name="T97" fmla="*/ 36 h 55"/>
                  <a:gd name="T98" fmla="*/ 47 w 68"/>
                  <a:gd name="T99" fmla="*/ 38 h 55"/>
                  <a:gd name="T100" fmla="*/ 48 w 68"/>
                  <a:gd name="T101" fmla="*/ 43 h 55"/>
                  <a:gd name="T102" fmla="*/ 50 w 68"/>
                  <a:gd name="T103" fmla="*/ 44 h 55"/>
                  <a:gd name="T104" fmla="*/ 58 w 68"/>
                  <a:gd name="T105" fmla="*/ 45 h 55"/>
                  <a:gd name="T106" fmla="*/ 58 w 68"/>
                  <a:gd name="T107" fmla="*/ 51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8" h="55">
                    <a:moveTo>
                      <a:pt x="66" y="42"/>
                    </a:moveTo>
                    <a:cubicBezTo>
                      <a:pt x="65" y="40"/>
                      <a:pt x="67" y="35"/>
                      <a:pt x="64" y="34"/>
                    </a:cubicBezTo>
                    <a:cubicBezTo>
                      <a:pt x="63" y="35"/>
                      <a:pt x="62" y="35"/>
                      <a:pt x="62" y="36"/>
                    </a:cubicBezTo>
                    <a:cubicBezTo>
                      <a:pt x="62" y="35"/>
                      <a:pt x="62" y="35"/>
                      <a:pt x="62" y="35"/>
                    </a:cubicBezTo>
                    <a:cubicBezTo>
                      <a:pt x="61" y="36"/>
                      <a:pt x="61" y="36"/>
                      <a:pt x="61" y="36"/>
                    </a:cubicBezTo>
                    <a:cubicBezTo>
                      <a:pt x="61" y="36"/>
                      <a:pt x="62" y="35"/>
                      <a:pt x="63" y="35"/>
                    </a:cubicBezTo>
                    <a:cubicBezTo>
                      <a:pt x="62" y="34"/>
                      <a:pt x="61" y="34"/>
                      <a:pt x="61" y="33"/>
                    </a:cubicBezTo>
                    <a:cubicBezTo>
                      <a:pt x="59" y="34"/>
                      <a:pt x="60" y="32"/>
                      <a:pt x="58" y="34"/>
                    </a:cubicBezTo>
                    <a:cubicBezTo>
                      <a:pt x="59" y="33"/>
                      <a:pt x="59" y="33"/>
                      <a:pt x="59" y="33"/>
                    </a:cubicBezTo>
                    <a:cubicBezTo>
                      <a:pt x="58" y="33"/>
                      <a:pt x="58" y="33"/>
                      <a:pt x="59" y="31"/>
                    </a:cubicBezTo>
                    <a:cubicBezTo>
                      <a:pt x="59" y="28"/>
                      <a:pt x="56" y="27"/>
                      <a:pt x="55" y="24"/>
                    </a:cubicBezTo>
                    <a:cubicBezTo>
                      <a:pt x="53" y="22"/>
                      <a:pt x="50" y="22"/>
                      <a:pt x="47" y="21"/>
                    </a:cubicBezTo>
                    <a:cubicBezTo>
                      <a:pt x="45" y="23"/>
                      <a:pt x="45" y="22"/>
                      <a:pt x="43" y="23"/>
                    </a:cubicBezTo>
                    <a:cubicBezTo>
                      <a:pt x="44" y="23"/>
                      <a:pt x="44" y="23"/>
                      <a:pt x="44" y="23"/>
                    </a:cubicBezTo>
                    <a:cubicBezTo>
                      <a:pt x="42" y="23"/>
                      <a:pt x="43" y="22"/>
                      <a:pt x="44" y="21"/>
                    </a:cubicBezTo>
                    <a:cubicBezTo>
                      <a:pt x="43" y="22"/>
                      <a:pt x="44" y="21"/>
                      <a:pt x="42" y="22"/>
                    </a:cubicBezTo>
                    <a:cubicBezTo>
                      <a:pt x="41" y="24"/>
                      <a:pt x="44" y="20"/>
                      <a:pt x="43" y="21"/>
                    </a:cubicBezTo>
                    <a:cubicBezTo>
                      <a:pt x="44" y="20"/>
                      <a:pt x="42" y="22"/>
                      <a:pt x="43" y="21"/>
                    </a:cubicBezTo>
                    <a:cubicBezTo>
                      <a:pt x="41" y="22"/>
                      <a:pt x="44" y="20"/>
                      <a:pt x="44" y="18"/>
                    </a:cubicBezTo>
                    <a:cubicBezTo>
                      <a:pt x="43" y="18"/>
                      <a:pt x="41" y="19"/>
                      <a:pt x="41" y="17"/>
                    </a:cubicBezTo>
                    <a:cubicBezTo>
                      <a:pt x="41" y="17"/>
                      <a:pt x="40" y="18"/>
                      <a:pt x="40" y="18"/>
                    </a:cubicBezTo>
                    <a:cubicBezTo>
                      <a:pt x="42" y="16"/>
                      <a:pt x="39" y="19"/>
                      <a:pt x="40" y="17"/>
                    </a:cubicBezTo>
                    <a:cubicBezTo>
                      <a:pt x="40" y="17"/>
                      <a:pt x="40" y="17"/>
                      <a:pt x="40" y="17"/>
                    </a:cubicBezTo>
                    <a:cubicBezTo>
                      <a:pt x="41" y="15"/>
                      <a:pt x="39" y="17"/>
                      <a:pt x="40" y="15"/>
                    </a:cubicBezTo>
                    <a:cubicBezTo>
                      <a:pt x="40" y="15"/>
                      <a:pt x="40" y="15"/>
                      <a:pt x="40" y="15"/>
                    </a:cubicBezTo>
                    <a:cubicBezTo>
                      <a:pt x="38" y="16"/>
                      <a:pt x="40" y="13"/>
                      <a:pt x="39" y="15"/>
                    </a:cubicBezTo>
                    <a:cubicBezTo>
                      <a:pt x="40" y="14"/>
                      <a:pt x="39" y="14"/>
                      <a:pt x="40" y="13"/>
                    </a:cubicBezTo>
                    <a:cubicBezTo>
                      <a:pt x="37" y="16"/>
                      <a:pt x="40" y="12"/>
                      <a:pt x="38" y="13"/>
                    </a:cubicBezTo>
                    <a:cubicBezTo>
                      <a:pt x="38" y="13"/>
                      <a:pt x="38" y="13"/>
                      <a:pt x="38" y="13"/>
                    </a:cubicBezTo>
                    <a:cubicBezTo>
                      <a:pt x="37" y="12"/>
                      <a:pt x="37" y="11"/>
                      <a:pt x="35" y="11"/>
                    </a:cubicBezTo>
                    <a:cubicBezTo>
                      <a:pt x="34" y="11"/>
                      <a:pt x="36" y="8"/>
                      <a:pt x="34" y="9"/>
                    </a:cubicBezTo>
                    <a:cubicBezTo>
                      <a:pt x="33" y="10"/>
                      <a:pt x="33" y="10"/>
                      <a:pt x="33" y="10"/>
                    </a:cubicBezTo>
                    <a:cubicBezTo>
                      <a:pt x="32" y="10"/>
                      <a:pt x="33" y="9"/>
                      <a:pt x="34" y="9"/>
                    </a:cubicBezTo>
                    <a:cubicBezTo>
                      <a:pt x="32" y="10"/>
                      <a:pt x="33" y="8"/>
                      <a:pt x="33" y="7"/>
                    </a:cubicBezTo>
                    <a:cubicBezTo>
                      <a:pt x="32" y="8"/>
                      <a:pt x="32" y="8"/>
                      <a:pt x="32" y="8"/>
                    </a:cubicBezTo>
                    <a:cubicBezTo>
                      <a:pt x="32" y="7"/>
                      <a:pt x="29" y="7"/>
                      <a:pt x="29" y="6"/>
                    </a:cubicBezTo>
                    <a:cubicBezTo>
                      <a:pt x="28" y="9"/>
                      <a:pt x="28" y="7"/>
                      <a:pt x="28" y="8"/>
                    </a:cubicBezTo>
                    <a:cubicBezTo>
                      <a:pt x="28" y="8"/>
                      <a:pt x="28" y="7"/>
                      <a:pt x="28" y="6"/>
                    </a:cubicBezTo>
                    <a:cubicBezTo>
                      <a:pt x="28" y="6"/>
                      <a:pt x="28" y="6"/>
                      <a:pt x="28" y="5"/>
                    </a:cubicBezTo>
                    <a:cubicBezTo>
                      <a:pt x="27" y="6"/>
                      <a:pt x="26" y="7"/>
                      <a:pt x="26" y="7"/>
                    </a:cubicBezTo>
                    <a:cubicBezTo>
                      <a:pt x="27" y="4"/>
                      <a:pt x="26" y="6"/>
                      <a:pt x="26" y="5"/>
                    </a:cubicBezTo>
                    <a:cubicBezTo>
                      <a:pt x="25" y="7"/>
                      <a:pt x="24" y="8"/>
                      <a:pt x="24" y="7"/>
                    </a:cubicBezTo>
                    <a:cubicBezTo>
                      <a:pt x="26" y="5"/>
                      <a:pt x="26" y="5"/>
                      <a:pt x="26" y="5"/>
                    </a:cubicBezTo>
                    <a:cubicBezTo>
                      <a:pt x="24" y="6"/>
                      <a:pt x="24" y="3"/>
                      <a:pt x="22" y="5"/>
                    </a:cubicBezTo>
                    <a:cubicBezTo>
                      <a:pt x="22" y="4"/>
                      <a:pt x="22" y="4"/>
                      <a:pt x="22" y="4"/>
                    </a:cubicBezTo>
                    <a:cubicBezTo>
                      <a:pt x="21" y="5"/>
                      <a:pt x="21" y="3"/>
                      <a:pt x="19" y="5"/>
                    </a:cubicBezTo>
                    <a:cubicBezTo>
                      <a:pt x="19" y="4"/>
                      <a:pt x="19" y="4"/>
                      <a:pt x="19" y="3"/>
                    </a:cubicBezTo>
                    <a:cubicBezTo>
                      <a:pt x="18" y="4"/>
                      <a:pt x="18" y="4"/>
                      <a:pt x="16" y="6"/>
                    </a:cubicBezTo>
                    <a:cubicBezTo>
                      <a:pt x="16" y="6"/>
                      <a:pt x="17" y="5"/>
                      <a:pt x="17" y="4"/>
                    </a:cubicBezTo>
                    <a:cubicBezTo>
                      <a:pt x="17" y="4"/>
                      <a:pt x="18" y="2"/>
                      <a:pt x="16" y="4"/>
                    </a:cubicBezTo>
                    <a:cubicBezTo>
                      <a:pt x="17" y="3"/>
                      <a:pt x="17" y="3"/>
                      <a:pt x="17" y="3"/>
                    </a:cubicBezTo>
                    <a:cubicBezTo>
                      <a:pt x="16" y="4"/>
                      <a:pt x="14" y="5"/>
                      <a:pt x="15" y="3"/>
                    </a:cubicBezTo>
                    <a:cubicBezTo>
                      <a:pt x="14" y="4"/>
                      <a:pt x="14" y="5"/>
                      <a:pt x="13" y="6"/>
                    </a:cubicBezTo>
                    <a:cubicBezTo>
                      <a:pt x="13" y="6"/>
                      <a:pt x="14" y="4"/>
                      <a:pt x="13" y="5"/>
                    </a:cubicBezTo>
                    <a:cubicBezTo>
                      <a:pt x="14" y="4"/>
                      <a:pt x="14" y="4"/>
                      <a:pt x="14" y="4"/>
                    </a:cubicBezTo>
                    <a:cubicBezTo>
                      <a:pt x="14" y="3"/>
                      <a:pt x="13" y="3"/>
                      <a:pt x="12" y="4"/>
                    </a:cubicBezTo>
                    <a:cubicBezTo>
                      <a:pt x="13" y="2"/>
                      <a:pt x="11" y="3"/>
                      <a:pt x="12" y="2"/>
                    </a:cubicBezTo>
                    <a:cubicBezTo>
                      <a:pt x="11" y="3"/>
                      <a:pt x="12" y="1"/>
                      <a:pt x="9" y="3"/>
                    </a:cubicBezTo>
                    <a:cubicBezTo>
                      <a:pt x="10" y="2"/>
                      <a:pt x="10" y="2"/>
                      <a:pt x="10" y="2"/>
                    </a:cubicBezTo>
                    <a:cubicBezTo>
                      <a:pt x="10" y="2"/>
                      <a:pt x="10" y="2"/>
                      <a:pt x="10" y="1"/>
                    </a:cubicBezTo>
                    <a:cubicBezTo>
                      <a:pt x="11" y="1"/>
                      <a:pt x="9" y="2"/>
                      <a:pt x="8" y="2"/>
                    </a:cubicBezTo>
                    <a:cubicBezTo>
                      <a:pt x="9" y="1"/>
                      <a:pt x="9" y="1"/>
                      <a:pt x="9" y="1"/>
                    </a:cubicBezTo>
                    <a:cubicBezTo>
                      <a:pt x="9" y="2"/>
                      <a:pt x="7" y="3"/>
                      <a:pt x="6" y="4"/>
                    </a:cubicBezTo>
                    <a:cubicBezTo>
                      <a:pt x="6" y="3"/>
                      <a:pt x="5" y="4"/>
                      <a:pt x="6" y="3"/>
                    </a:cubicBezTo>
                    <a:cubicBezTo>
                      <a:pt x="7" y="3"/>
                      <a:pt x="8" y="2"/>
                      <a:pt x="10" y="1"/>
                    </a:cubicBezTo>
                    <a:cubicBezTo>
                      <a:pt x="10" y="0"/>
                      <a:pt x="7" y="2"/>
                      <a:pt x="9" y="1"/>
                    </a:cubicBezTo>
                    <a:cubicBezTo>
                      <a:pt x="9" y="0"/>
                      <a:pt x="9" y="1"/>
                      <a:pt x="7" y="2"/>
                    </a:cubicBezTo>
                    <a:cubicBezTo>
                      <a:pt x="9" y="1"/>
                      <a:pt x="9" y="1"/>
                      <a:pt x="9" y="1"/>
                    </a:cubicBezTo>
                    <a:cubicBezTo>
                      <a:pt x="9" y="1"/>
                      <a:pt x="8" y="1"/>
                      <a:pt x="8" y="1"/>
                    </a:cubicBezTo>
                    <a:cubicBezTo>
                      <a:pt x="8" y="1"/>
                      <a:pt x="8" y="1"/>
                      <a:pt x="8" y="1"/>
                    </a:cubicBezTo>
                    <a:cubicBezTo>
                      <a:pt x="6" y="2"/>
                      <a:pt x="6" y="1"/>
                      <a:pt x="4" y="2"/>
                    </a:cubicBezTo>
                    <a:cubicBezTo>
                      <a:pt x="5" y="2"/>
                      <a:pt x="5" y="2"/>
                      <a:pt x="5" y="2"/>
                    </a:cubicBezTo>
                    <a:cubicBezTo>
                      <a:pt x="4" y="3"/>
                      <a:pt x="3" y="3"/>
                      <a:pt x="4" y="2"/>
                    </a:cubicBezTo>
                    <a:cubicBezTo>
                      <a:pt x="6" y="1"/>
                      <a:pt x="7" y="1"/>
                      <a:pt x="7" y="1"/>
                    </a:cubicBezTo>
                    <a:cubicBezTo>
                      <a:pt x="4" y="2"/>
                      <a:pt x="4" y="2"/>
                      <a:pt x="4" y="2"/>
                    </a:cubicBezTo>
                    <a:cubicBezTo>
                      <a:pt x="5" y="1"/>
                      <a:pt x="4" y="2"/>
                      <a:pt x="3" y="3"/>
                    </a:cubicBezTo>
                    <a:cubicBezTo>
                      <a:pt x="4" y="2"/>
                      <a:pt x="4" y="2"/>
                      <a:pt x="4" y="2"/>
                    </a:cubicBezTo>
                    <a:cubicBezTo>
                      <a:pt x="2" y="3"/>
                      <a:pt x="2" y="3"/>
                      <a:pt x="2" y="3"/>
                    </a:cubicBezTo>
                    <a:cubicBezTo>
                      <a:pt x="3" y="3"/>
                      <a:pt x="2" y="4"/>
                      <a:pt x="3" y="4"/>
                    </a:cubicBezTo>
                    <a:cubicBezTo>
                      <a:pt x="4" y="3"/>
                      <a:pt x="4" y="3"/>
                      <a:pt x="4" y="3"/>
                    </a:cubicBezTo>
                    <a:cubicBezTo>
                      <a:pt x="5" y="3"/>
                      <a:pt x="7" y="2"/>
                      <a:pt x="5" y="3"/>
                    </a:cubicBezTo>
                    <a:cubicBezTo>
                      <a:pt x="3" y="5"/>
                      <a:pt x="3" y="5"/>
                      <a:pt x="3" y="5"/>
                    </a:cubicBezTo>
                    <a:cubicBezTo>
                      <a:pt x="3" y="4"/>
                      <a:pt x="4" y="4"/>
                      <a:pt x="4" y="4"/>
                    </a:cubicBezTo>
                    <a:cubicBezTo>
                      <a:pt x="2" y="6"/>
                      <a:pt x="2" y="6"/>
                      <a:pt x="2" y="6"/>
                    </a:cubicBezTo>
                    <a:cubicBezTo>
                      <a:pt x="5" y="4"/>
                      <a:pt x="3" y="6"/>
                      <a:pt x="4" y="5"/>
                    </a:cubicBezTo>
                    <a:cubicBezTo>
                      <a:pt x="3" y="6"/>
                      <a:pt x="3" y="6"/>
                      <a:pt x="3" y="6"/>
                    </a:cubicBezTo>
                    <a:cubicBezTo>
                      <a:pt x="2" y="7"/>
                      <a:pt x="4" y="5"/>
                      <a:pt x="5" y="5"/>
                    </a:cubicBezTo>
                    <a:cubicBezTo>
                      <a:pt x="4" y="5"/>
                      <a:pt x="2" y="7"/>
                      <a:pt x="2" y="8"/>
                    </a:cubicBezTo>
                    <a:cubicBezTo>
                      <a:pt x="2" y="8"/>
                      <a:pt x="4" y="7"/>
                      <a:pt x="3" y="9"/>
                    </a:cubicBezTo>
                    <a:cubicBezTo>
                      <a:pt x="3" y="9"/>
                      <a:pt x="4" y="9"/>
                      <a:pt x="5" y="8"/>
                    </a:cubicBezTo>
                    <a:cubicBezTo>
                      <a:pt x="5" y="8"/>
                      <a:pt x="3" y="10"/>
                      <a:pt x="4" y="9"/>
                    </a:cubicBezTo>
                    <a:cubicBezTo>
                      <a:pt x="3" y="10"/>
                      <a:pt x="2" y="12"/>
                      <a:pt x="1" y="13"/>
                    </a:cubicBezTo>
                    <a:cubicBezTo>
                      <a:pt x="1" y="13"/>
                      <a:pt x="0" y="14"/>
                      <a:pt x="1" y="14"/>
                    </a:cubicBezTo>
                    <a:cubicBezTo>
                      <a:pt x="0" y="14"/>
                      <a:pt x="0" y="15"/>
                      <a:pt x="0" y="15"/>
                    </a:cubicBezTo>
                    <a:cubicBezTo>
                      <a:pt x="1" y="14"/>
                      <a:pt x="2" y="13"/>
                      <a:pt x="2" y="12"/>
                    </a:cubicBezTo>
                    <a:cubicBezTo>
                      <a:pt x="3" y="10"/>
                      <a:pt x="3" y="12"/>
                      <a:pt x="4" y="10"/>
                    </a:cubicBezTo>
                    <a:cubicBezTo>
                      <a:pt x="4" y="11"/>
                      <a:pt x="5" y="11"/>
                      <a:pt x="5" y="11"/>
                    </a:cubicBezTo>
                    <a:cubicBezTo>
                      <a:pt x="5" y="11"/>
                      <a:pt x="4" y="12"/>
                      <a:pt x="3" y="13"/>
                    </a:cubicBezTo>
                    <a:cubicBezTo>
                      <a:pt x="5" y="12"/>
                      <a:pt x="6" y="11"/>
                      <a:pt x="6" y="12"/>
                    </a:cubicBezTo>
                    <a:cubicBezTo>
                      <a:pt x="7" y="11"/>
                      <a:pt x="7" y="11"/>
                      <a:pt x="8" y="9"/>
                    </a:cubicBezTo>
                    <a:cubicBezTo>
                      <a:pt x="8" y="9"/>
                      <a:pt x="8" y="8"/>
                      <a:pt x="8" y="9"/>
                    </a:cubicBezTo>
                    <a:cubicBezTo>
                      <a:pt x="7" y="10"/>
                      <a:pt x="6" y="12"/>
                      <a:pt x="6" y="13"/>
                    </a:cubicBezTo>
                    <a:cubicBezTo>
                      <a:pt x="4" y="15"/>
                      <a:pt x="6" y="12"/>
                      <a:pt x="4" y="14"/>
                    </a:cubicBezTo>
                    <a:cubicBezTo>
                      <a:pt x="2" y="16"/>
                      <a:pt x="2" y="15"/>
                      <a:pt x="3" y="14"/>
                    </a:cubicBezTo>
                    <a:cubicBezTo>
                      <a:pt x="1" y="16"/>
                      <a:pt x="3" y="15"/>
                      <a:pt x="1" y="16"/>
                    </a:cubicBezTo>
                    <a:cubicBezTo>
                      <a:pt x="1" y="17"/>
                      <a:pt x="2" y="16"/>
                      <a:pt x="3" y="16"/>
                    </a:cubicBezTo>
                    <a:cubicBezTo>
                      <a:pt x="4" y="15"/>
                      <a:pt x="4" y="15"/>
                      <a:pt x="4" y="14"/>
                    </a:cubicBezTo>
                    <a:cubicBezTo>
                      <a:pt x="6" y="12"/>
                      <a:pt x="4" y="16"/>
                      <a:pt x="4" y="16"/>
                    </a:cubicBezTo>
                    <a:cubicBezTo>
                      <a:pt x="3" y="16"/>
                      <a:pt x="3" y="16"/>
                      <a:pt x="3" y="16"/>
                    </a:cubicBezTo>
                    <a:cubicBezTo>
                      <a:pt x="3" y="17"/>
                      <a:pt x="4" y="16"/>
                      <a:pt x="4" y="16"/>
                    </a:cubicBezTo>
                    <a:cubicBezTo>
                      <a:pt x="2" y="19"/>
                      <a:pt x="4" y="16"/>
                      <a:pt x="2" y="18"/>
                    </a:cubicBezTo>
                    <a:cubicBezTo>
                      <a:pt x="1" y="20"/>
                      <a:pt x="1" y="20"/>
                      <a:pt x="1" y="20"/>
                    </a:cubicBezTo>
                    <a:cubicBezTo>
                      <a:pt x="1" y="20"/>
                      <a:pt x="3" y="18"/>
                      <a:pt x="3" y="18"/>
                    </a:cubicBezTo>
                    <a:cubicBezTo>
                      <a:pt x="2" y="19"/>
                      <a:pt x="2" y="19"/>
                      <a:pt x="2" y="19"/>
                    </a:cubicBezTo>
                    <a:cubicBezTo>
                      <a:pt x="3" y="19"/>
                      <a:pt x="3" y="19"/>
                      <a:pt x="3" y="19"/>
                    </a:cubicBezTo>
                    <a:cubicBezTo>
                      <a:pt x="3" y="18"/>
                      <a:pt x="4" y="17"/>
                      <a:pt x="4" y="17"/>
                    </a:cubicBezTo>
                    <a:cubicBezTo>
                      <a:pt x="6" y="14"/>
                      <a:pt x="4" y="16"/>
                      <a:pt x="5" y="16"/>
                    </a:cubicBezTo>
                    <a:cubicBezTo>
                      <a:pt x="6" y="15"/>
                      <a:pt x="5" y="16"/>
                      <a:pt x="6" y="15"/>
                    </a:cubicBezTo>
                    <a:cubicBezTo>
                      <a:pt x="7" y="13"/>
                      <a:pt x="7" y="13"/>
                      <a:pt x="7" y="13"/>
                    </a:cubicBezTo>
                    <a:cubicBezTo>
                      <a:pt x="8" y="14"/>
                      <a:pt x="6" y="15"/>
                      <a:pt x="6" y="16"/>
                    </a:cubicBezTo>
                    <a:cubicBezTo>
                      <a:pt x="6" y="16"/>
                      <a:pt x="5" y="16"/>
                      <a:pt x="6" y="15"/>
                    </a:cubicBezTo>
                    <a:cubicBezTo>
                      <a:pt x="5" y="17"/>
                      <a:pt x="4" y="19"/>
                      <a:pt x="3" y="19"/>
                    </a:cubicBezTo>
                    <a:cubicBezTo>
                      <a:pt x="3" y="21"/>
                      <a:pt x="4" y="18"/>
                      <a:pt x="5" y="18"/>
                    </a:cubicBezTo>
                    <a:cubicBezTo>
                      <a:pt x="4" y="19"/>
                      <a:pt x="5" y="17"/>
                      <a:pt x="6" y="16"/>
                    </a:cubicBezTo>
                    <a:cubicBezTo>
                      <a:pt x="9" y="13"/>
                      <a:pt x="4" y="20"/>
                      <a:pt x="5" y="19"/>
                    </a:cubicBezTo>
                    <a:cubicBezTo>
                      <a:pt x="7" y="17"/>
                      <a:pt x="8" y="16"/>
                      <a:pt x="9" y="13"/>
                    </a:cubicBezTo>
                    <a:cubicBezTo>
                      <a:pt x="10" y="13"/>
                      <a:pt x="10" y="12"/>
                      <a:pt x="10" y="12"/>
                    </a:cubicBezTo>
                    <a:cubicBezTo>
                      <a:pt x="9" y="14"/>
                      <a:pt x="9" y="14"/>
                      <a:pt x="8" y="15"/>
                    </a:cubicBezTo>
                    <a:cubicBezTo>
                      <a:pt x="8" y="16"/>
                      <a:pt x="8" y="16"/>
                      <a:pt x="8" y="16"/>
                    </a:cubicBezTo>
                    <a:cubicBezTo>
                      <a:pt x="7" y="17"/>
                      <a:pt x="7" y="17"/>
                      <a:pt x="7" y="17"/>
                    </a:cubicBezTo>
                    <a:cubicBezTo>
                      <a:pt x="6" y="19"/>
                      <a:pt x="6" y="20"/>
                      <a:pt x="5" y="21"/>
                    </a:cubicBezTo>
                    <a:cubicBezTo>
                      <a:pt x="6" y="20"/>
                      <a:pt x="6" y="19"/>
                      <a:pt x="7" y="19"/>
                    </a:cubicBezTo>
                    <a:cubicBezTo>
                      <a:pt x="6" y="20"/>
                      <a:pt x="6" y="21"/>
                      <a:pt x="6" y="21"/>
                    </a:cubicBezTo>
                    <a:cubicBezTo>
                      <a:pt x="6" y="20"/>
                      <a:pt x="7" y="18"/>
                      <a:pt x="8" y="18"/>
                    </a:cubicBezTo>
                    <a:cubicBezTo>
                      <a:pt x="8" y="18"/>
                      <a:pt x="7" y="20"/>
                      <a:pt x="7" y="20"/>
                    </a:cubicBezTo>
                    <a:cubicBezTo>
                      <a:pt x="6" y="22"/>
                      <a:pt x="6" y="22"/>
                      <a:pt x="6" y="22"/>
                    </a:cubicBezTo>
                    <a:cubicBezTo>
                      <a:pt x="7" y="20"/>
                      <a:pt x="5" y="22"/>
                      <a:pt x="6" y="22"/>
                    </a:cubicBezTo>
                    <a:cubicBezTo>
                      <a:pt x="8" y="18"/>
                      <a:pt x="8" y="18"/>
                      <a:pt x="8" y="18"/>
                    </a:cubicBezTo>
                    <a:cubicBezTo>
                      <a:pt x="9" y="18"/>
                      <a:pt x="8" y="19"/>
                      <a:pt x="8" y="19"/>
                    </a:cubicBezTo>
                    <a:cubicBezTo>
                      <a:pt x="7" y="20"/>
                      <a:pt x="7" y="20"/>
                      <a:pt x="7" y="20"/>
                    </a:cubicBezTo>
                    <a:cubicBezTo>
                      <a:pt x="8" y="20"/>
                      <a:pt x="6" y="23"/>
                      <a:pt x="7" y="22"/>
                    </a:cubicBezTo>
                    <a:cubicBezTo>
                      <a:pt x="7" y="21"/>
                      <a:pt x="7" y="21"/>
                      <a:pt x="7" y="21"/>
                    </a:cubicBezTo>
                    <a:cubicBezTo>
                      <a:pt x="7" y="22"/>
                      <a:pt x="7" y="22"/>
                      <a:pt x="7" y="22"/>
                    </a:cubicBezTo>
                    <a:cubicBezTo>
                      <a:pt x="7" y="21"/>
                      <a:pt x="7" y="22"/>
                      <a:pt x="8" y="21"/>
                    </a:cubicBezTo>
                    <a:cubicBezTo>
                      <a:pt x="7" y="22"/>
                      <a:pt x="7" y="22"/>
                      <a:pt x="7" y="22"/>
                    </a:cubicBezTo>
                    <a:cubicBezTo>
                      <a:pt x="8" y="22"/>
                      <a:pt x="9" y="20"/>
                      <a:pt x="8" y="22"/>
                    </a:cubicBezTo>
                    <a:cubicBezTo>
                      <a:pt x="9" y="19"/>
                      <a:pt x="8" y="21"/>
                      <a:pt x="8" y="20"/>
                    </a:cubicBezTo>
                    <a:cubicBezTo>
                      <a:pt x="9" y="19"/>
                      <a:pt x="9" y="19"/>
                      <a:pt x="10" y="19"/>
                    </a:cubicBezTo>
                    <a:cubicBezTo>
                      <a:pt x="8" y="21"/>
                      <a:pt x="10" y="19"/>
                      <a:pt x="10" y="19"/>
                    </a:cubicBezTo>
                    <a:cubicBezTo>
                      <a:pt x="9" y="21"/>
                      <a:pt x="9" y="21"/>
                      <a:pt x="9" y="21"/>
                    </a:cubicBezTo>
                    <a:cubicBezTo>
                      <a:pt x="10" y="19"/>
                      <a:pt x="10" y="19"/>
                      <a:pt x="10" y="19"/>
                    </a:cubicBezTo>
                    <a:cubicBezTo>
                      <a:pt x="8" y="23"/>
                      <a:pt x="11" y="19"/>
                      <a:pt x="10" y="20"/>
                    </a:cubicBezTo>
                    <a:cubicBezTo>
                      <a:pt x="10" y="21"/>
                      <a:pt x="9" y="22"/>
                      <a:pt x="9" y="23"/>
                    </a:cubicBezTo>
                    <a:cubicBezTo>
                      <a:pt x="10" y="20"/>
                      <a:pt x="11" y="20"/>
                      <a:pt x="12" y="18"/>
                    </a:cubicBezTo>
                    <a:cubicBezTo>
                      <a:pt x="11" y="19"/>
                      <a:pt x="10" y="21"/>
                      <a:pt x="9" y="23"/>
                    </a:cubicBezTo>
                    <a:cubicBezTo>
                      <a:pt x="10" y="21"/>
                      <a:pt x="9" y="24"/>
                      <a:pt x="10" y="22"/>
                    </a:cubicBezTo>
                    <a:cubicBezTo>
                      <a:pt x="10" y="21"/>
                      <a:pt x="11" y="21"/>
                      <a:pt x="12" y="20"/>
                    </a:cubicBezTo>
                    <a:cubicBezTo>
                      <a:pt x="12" y="20"/>
                      <a:pt x="11" y="21"/>
                      <a:pt x="11" y="21"/>
                    </a:cubicBezTo>
                    <a:cubicBezTo>
                      <a:pt x="11" y="21"/>
                      <a:pt x="12" y="19"/>
                      <a:pt x="12" y="19"/>
                    </a:cubicBezTo>
                    <a:cubicBezTo>
                      <a:pt x="12" y="19"/>
                      <a:pt x="14" y="17"/>
                      <a:pt x="13" y="19"/>
                    </a:cubicBezTo>
                    <a:cubicBezTo>
                      <a:pt x="12" y="20"/>
                      <a:pt x="12" y="19"/>
                      <a:pt x="12" y="20"/>
                    </a:cubicBezTo>
                    <a:cubicBezTo>
                      <a:pt x="12" y="21"/>
                      <a:pt x="14" y="17"/>
                      <a:pt x="15" y="17"/>
                    </a:cubicBezTo>
                    <a:cubicBezTo>
                      <a:pt x="15" y="16"/>
                      <a:pt x="16" y="13"/>
                      <a:pt x="17" y="12"/>
                    </a:cubicBezTo>
                    <a:cubicBezTo>
                      <a:pt x="17" y="13"/>
                      <a:pt x="16" y="13"/>
                      <a:pt x="16" y="15"/>
                    </a:cubicBezTo>
                    <a:cubicBezTo>
                      <a:pt x="16" y="15"/>
                      <a:pt x="16" y="15"/>
                      <a:pt x="16" y="15"/>
                    </a:cubicBezTo>
                    <a:cubicBezTo>
                      <a:pt x="15" y="18"/>
                      <a:pt x="13" y="19"/>
                      <a:pt x="12" y="21"/>
                    </a:cubicBezTo>
                    <a:cubicBezTo>
                      <a:pt x="13" y="20"/>
                      <a:pt x="13" y="20"/>
                      <a:pt x="13" y="20"/>
                    </a:cubicBezTo>
                    <a:cubicBezTo>
                      <a:pt x="11" y="23"/>
                      <a:pt x="11" y="23"/>
                      <a:pt x="11" y="23"/>
                    </a:cubicBezTo>
                    <a:cubicBezTo>
                      <a:pt x="12" y="21"/>
                      <a:pt x="12" y="23"/>
                      <a:pt x="12" y="22"/>
                    </a:cubicBezTo>
                    <a:cubicBezTo>
                      <a:pt x="13" y="21"/>
                      <a:pt x="12" y="23"/>
                      <a:pt x="12" y="22"/>
                    </a:cubicBezTo>
                    <a:cubicBezTo>
                      <a:pt x="13" y="21"/>
                      <a:pt x="14" y="19"/>
                      <a:pt x="14" y="20"/>
                    </a:cubicBezTo>
                    <a:cubicBezTo>
                      <a:pt x="12" y="23"/>
                      <a:pt x="12" y="23"/>
                      <a:pt x="12" y="23"/>
                    </a:cubicBezTo>
                    <a:cubicBezTo>
                      <a:pt x="12" y="23"/>
                      <a:pt x="13" y="21"/>
                      <a:pt x="13" y="22"/>
                    </a:cubicBezTo>
                    <a:cubicBezTo>
                      <a:pt x="13" y="23"/>
                      <a:pt x="13" y="23"/>
                      <a:pt x="13" y="23"/>
                    </a:cubicBezTo>
                    <a:cubicBezTo>
                      <a:pt x="13" y="23"/>
                      <a:pt x="14" y="24"/>
                      <a:pt x="16" y="20"/>
                    </a:cubicBezTo>
                    <a:cubicBezTo>
                      <a:pt x="16" y="22"/>
                      <a:pt x="16" y="22"/>
                      <a:pt x="15" y="23"/>
                    </a:cubicBezTo>
                    <a:cubicBezTo>
                      <a:pt x="16" y="23"/>
                      <a:pt x="16" y="22"/>
                      <a:pt x="16" y="22"/>
                    </a:cubicBezTo>
                    <a:cubicBezTo>
                      <a:pt x="16" y="23"/>
                      <a:pt x="16" y="23"/>
                      <a:pt x="16" y="23"/>
                    </a:cubicBezTo>
                    <a:cubicBezTo>
                      <a:pt x="15" y="25"/>
                      <a:pt x="16" y="23"/>
                      <a:pt x="17" y="22"/>
                    </a:cubicBezTo>
                    <a:cubicBezTo>
                      <a:pt x="16" y="23"/>
                      <a:pt x="16" y="23"/>
                      <a:pt x="16" y="23"/>
                    </a:cubicBezTo>
                    <a:cubicBezTo>
                      <a:pt x="16" y="25"/>
                      <a:pt x="17" y="23"/>
                      <a:pt x="17" y="22"/>
                    </a:cubicBezTo>
                    <a:cubicBezTo>
                      <a:pt x="17" y="23"/>
                      <a:pt x="17" y="23"/>
                      <a:pt x="17" y="23"/>
                    </a:cubicBezTo>
                    <a:cubicBezTo>
                      <a:pt x="18" y="22"/>
                      <a:pt x="18" y="22"/>
                      <a:pt x="18" y="22"/>
                    </a:cubicBezTo>
                    <a:cubicBezTo>
                      <a:pt x="18" y="22"/>
                      <a:pt x="18" y="22"/>
                      <a:pt x="17" y="24"/>
                    </a:cubicBezTo>
                    <a:cubicBezTo>
                      <a:pt x="18" y="23"/>
                      <a:pt x="18" y="23"/>
                      <a:pt x="18" y="23"/>
                    </a:cubicBezTo>
                    <a:cubicBezTo>
                      <a:pt x="17" y="24"/>
                      <a:pt x="18" y="24"/>
                      <a:pt x="18" y="24"/>
                    </a:cubicBezTo>
                    <a:cubicBezTo>
                      <a:pt x="18" y="24"/>
                      <a:pt x="18" y="23"/>
                      <a:pt x="18" y="24"/>
                    </a:cubicBezTo>
                    <a:cubicBezTo>
                      <a:pt x="18" y="23"/>
                      <a:pt x="19" y="23"/>
                      <a:pt x="20" y="21"/>
                    </a:cubicBezTo>
                    <a:cubicBezTo>
                      <a:pt x="21" y="19"/>
                      <a:pt x="19" y="22"/>
                      <a:pt x="20" y="21"/>
                    </a:cubicBezTo>
                    <a:cubicBezTo>
                      <a:pt x="19" y="23"/>
                      <a:pt x="19" y="23"/>
                      <a:pt x="19" y="23"/>
                    </a:cubicBezTo>
                    <a:cubicBezTo>
                      <a:pt x="19" y="23"/>
                      <a:pt x="19" y="24"/>
                      <a:pt x="18" y="24"/>
                    </a:cubicBezTo>
                    <a:cubicBezTo>
                      <a:pt x="18" y="24"/>
                      <a:pt x="18" y="24"/>
                      <a:pt x="18" y="24"/>
                    </a:cubicBezTo>
                    <a:cubicBezTo>
                      <a:pt x="19" y="23"/>
                      <a:pt x="19" y="23"/>
                      <a:pt x="19" y="23"/>
                    </a:cubicBezTo>
                    <a:cubicBezTo>
                      <a:pt x="18" y="25"/>
                      <a:pt x="20" y="23"/>
                      <a:pt x="20" y="24"/>
                    </a:cubicBezTo>
                    <a:cubicBezTo>
                      <a:pt x="20" y="24"/>
                      <a:pt x="22" y="22"/>
                      <a:pt x="22" y="22"/>
                    </a:cubicBezTo>
                    <a:cubicBezTo>
                      <a:pt x="24" y="20"/>
                      <a:pt x="21" y="24"/>
                      <a:pt x="20" y="25"/>
                    </a:cubicBezTo>
                    <a:cubicBezTo>
                      <a:pt x="21" y="24"/>
                      <a:pt x="21" y="24"/>
                      <a:pt x="21" y="24"/>
                    </a:cubicBezTo>
                    <a:cubicBezTo>
                      <a:pt x="21" y="24"/>
                      <a:pt x="21" y="24"/>
                      <a:pt x="21" y="24"/>
                    </a:cubicBezTo>
                    <a:cubicBezTo>
                      <a:pt x="22" y="24"/>
                      <a:pt x="22" y="23"/>
                      <a:pt x="22" y="24"/>
                    </a:cubicBezTo>
                    <a:cubicBezTo>
                      <a:pt x="22" y="24"/>
                      <a:pt x="22" y="24"/>
                      <a:pt x="22" y="24"/>
                    </a:cubicBezTo>
                    <a:cubicBezTo>
                      <a:pt x="22" y="25"/>
                      <a:pt x="21" y="26"/>
                      <a:pt x="21" y="26"/>
                    </a:cubicBezTo>
                    <a:cubicBezTo>
                      <a:pt x="22" y="24"/>
                      <a:pt x="22" y="25"/>
                      <a:pt x="23" y="24"/>
                    </a:cubicBezTo>
                    <a:cubicBezTo>
                      <a:pt x="22" y="25"/>
                      <a:pt x="22" y="25"/>
                      <a:pt x="22" y="25"/>
                    </a:cubicBezTo>
                    <a:cubicBezTo>
                      <a:pt x="23" y="23"/>
                      <a:pt x="23" y="23"/>
                      <a:pt x="23" y="23"/>
                    </a:cubicBezTo>
                    <a:cubicBezTo>
                      <a:pt x="23" y="24"/>
                      <a:pt x="23" y="24"/>
                      <a:pt x="23" y="24"/>
                    </a:cubicBezTo>
                    <a:cubicBezTo>
                      <a:pt x="22" y="26"/>
                      <a:pt x="22" y="26"/>
                      <a:pt x="22" y="26"/>
                    </a:cubicBezTo>
                    <a:cubicBezTo>
                      <a:pt x="21" y="26"/>
                      <a:pt x="23" y="24"/>
                      <a:pt x="24" y="24"/>
                    </a:cubicBezTo>
                    <a:cubicBezTo>
                      <a:pt x="24" y="23"/>
                      <a:pt x="23" y="24"/>
                      <a:pt x="23" y="25"/>
                    </a:cubicBezTo>
                    <a:cubicBezTo>
                      <a:pt x="22" y="25"/>
                      <a:pt x="23" y="25"/>
                      <a:pt x="23" y="25"/>
                    </a:cubicBezTo>
                    <a:cubicBezTo>
                      <a:pt x="22" y="26"/>
                      <a:pt x="23" y="25"/>
                      <a:pt x="22" y="26"/>
                    </a:cubicBezTo>
                    <a:cubicBezTo>
                      <a:pt x="22" y="26"/>
                      <a:pt x="23" y="25"/>
                      <a:pt x="23" y="25"/>
                    </a:cubicBezTo>
                    <a:cubicBezTo>
                      <a:pt x="23" y="25"/>
                      <a:pt x="24" y="25"/>
                      <a:pt x="23" y="26"/>
                    </a:cubicBezTo>
                    <a:cubicBezTo>
                      <a:pt x="23" y="26"/>
                      <a:pt x="23" y="26"/>
                      <a:pt x="24" y="25"/>
                    </a:cubicBezTo>
                    <a:cubicBezTo>
                      <a:pt x="24" y="25"/>
                      <a:pt x="24" y="24"/>
                      <a:pt x="25" y="24"/>
                    </a:cubicBezTo>
                    <a:cubicBezTo>
                      <a:pt x="25" y="24"/>
                      <a:pt x="25" y="23"/>
                      <a:pt x="25" y="24"/>
                    </a:cubicBezTo>
                    <a:cubicBezTo>
                      <a:pt x="25" y="24"/>
                      <a:pt x="25" y="24"/>
                      <a:pt x="25" y="24"/>
                    </a:cubicBezTo>
                    <a:cubicBezTo>
                      <a:pt x="25" y="24"/>
                      <a:pt x="25" y="24"/>
                      <a:pt x="26" y="23"/>
                    </a:cubicBezTo>
                    <a:cubicBezTo>
                      <a:pt x="24" y="25"/>
                      <a:pt x="24" y="25"/>
                      <a:pt x="24" y="25"/>
                    </a:cubicBezTo>
                    <a:cubicBezTo>
                      <a:pt x="25" y="24"/>
                      <a:pt x="25" y="24"/>
                      <a:pt x="26" y="24"/>
                    </a:cubicBezTo>
                    <a:cubicBezTo>
                      <a:pt x="25" y="25"/>
                      <a:pt x="23" y="27"/>
                      <a:pt x="23" y="27"/>
                    </a:cubicBezTo>
                    <a:cubicBezTo>
                      <a:pt x="25" y="26"/>
                      <a:pt x="25" y="26"/>
                      <a:pt x="25" y="26"/>
                    </a:cubicBezTo>
                    <a:cubicBezTo>
                      <a:pt x="25" y="26"/>
                      <a:pt x="25" y="26"/>
                      <a:pt x="24" y="27"/>
                    </a:cubicBezTo>
                    <a:cubicBezTo>
                      <a:pt x="24" y="28"/>
                      <a:pt x="27" y="24"/>
                      <a:pt x="27" y="25"/>
                    </a:cubicBezTo>
                    <a:cubicBezTo>
                      <a:pt x="25" y="27"/>
                      <a:pt x="25" y="27"/>
                      <a:pt x="25" y="27"/>
                    </a:cubicBezTo>
                    <a:cubicBezTo>
                      <a:pt x="26" y="27"/>
                      <a:pt x="26" y="27"/>
                      <a:pt x="26" y="27"/>
                    </a:cubicBezTo>
                    <a:cubicBezTo>
                      <a:pt x="26" y="26"/>
                      <a:pt x="25" y="28"/>
                      <a:pt x="25" y="27"/>
                    </a:cubicBezTo>
                    <a:cubicBezTo>
                      <a:pt x="26" y="26"/>
                      <a:pt x="26" y="26"/>
                      <a:pt x="26" y="26"/>
                    </a:cubicBezTo>
                    <a:cubicBezTo>
                      <a:pt x="24" y="29"/>
                      <a:pt x="27" y="27"/>
                      <a:pt x="26" y="29"/>
                    </a:cubicBezTo>
                    <a:cubicBezTo>
                      <a:pt x="27" y="27"/>
                      <a:pt x="26" y="29"/>
                      <a:pt x="27" y="28"/>
                    </a:cubicBezTo>
                    <a:cubicBezTo>
                      <a:pt x="25" y="30"/>
                      <a:pt x="27" y="28"/>
                      <a:pt x="26" y="29"/>
                    </a:cubicBezTo>
                    <a:cubicBezTo>
                      <a:pt x="28" y="27"/>
                      <a:pt x="28" y="27"/>
                      <a:pt x="28" y="27"/>
                    </a:cubicBezTo>
                    <a:cubicBezTo>
                      <a:pt x="27" y="29"/>
                      <a:pt x="31" y="25"/>
                      <a:pt x="29" y="27"/>
                    </a:cubicBezTo>
                    <a:cubicBezTo>
                      <a:pt x="27" y="29"/>
                      <a:pt x="27" y="29"/>
                      <a:pt x="27" y="29"/>
                    </a:cubicBezTo>
                    <a:cubicBezTo>
                      <a:pt x="26" y="31"/>
                      <a:pt x="29" y="27"/>
                      <a:pt x="28" y="30"/>
                    </a:cubicBezTo>
                    <a:cubicBezTo>
                      <a:pt x="28" y="29"/>
                      <a:pt x="29" y="28"/>
                      <a:pt x="30" y="27"/>
                    </a:cubicBezTo>
                    <a:cubicBezTo>
                      <a:pt x="30" y="28"/>
                      <a:pt x="29" y="29"/>
                      <a:pt x="29" y="30"/>
                    </a:cubicBezTo>
                    <a:cubicBezTo>
                      <a:pt x="29" y="29"/>
                      <a:pt x="30" y="29"/>
                      <a:pt x="29" y="30"/>
                    </a:cubicBezTo>
                    <a:cubicBezTo>
                      <a:pt x="28" y="30"/>
                      <a:pt x="28" y="30"/>
                      <a:pt x="28" y="30"/>
                    </a:cubicBezTo>
                    <a:cubicBezTo>
                      <a:pt x="28" y="31"/>
                      <a:pt x="29" y="30"/>
                      <a:pt x="30" y="30"/>
                    </a:cubicBezTo>
                    <a:cubicBezTo>
                      <a:pt x="28" y="31"/>
                      <a:pt x="29" y="31"/>
                      <a:pt x="29" y="32"/>
                    </a:cubicBezTo>
                    <a:cubicBezTo>
                      <a:pt x="31" y="30"/>
                      <a:pt x="29" y="33"/>
                      <a:pt x="31" y="31"/>
                    </a:cubicBezTo>
                    <a:cubicBezTo>
                      <a:pt x="30" y="31"/>
                      <a:pt x="30" y="31"/>
                      <a:pt x="30" y="31"/>
                    </a:cubicBezTo>
                    <a:cubicBezTo>
                      <a:pt x="31" y="31"/>
                      <a:pt x="32" y="29"/>
                      <a:pt x="32" y="29"/>
                    </a:cubicBezTo>
                    <a:cubicBezTo>
                      <a:pt x="31" y="31"/>
                      <a:pt x="31" y="31"/>
                      <a:pt x="31" y="31"/>
                    </a:cubicBezTo>
                    <a:cubicBezTo>
                      <a:pt x="29" y="33"/>
                      <a:pt x="31" y="31"/>
                      <a:pt x="30" y="32"/>
                    </a:cubicBezTo>
                    <a:cubicBezTo>
                      <a:pt x="31" y="31"/>
                      <a:pt x="30" y="32"/>
                      <a:pt x="31" y="31"/>
                    </a:cubicBezTo>
                    <a:cubicBezTo>
                      <a:pt x="32" y="31"/>
                      <a:pt x="32" y="31"/>
                      <a:pt x="32" y="31"/>
                    </a:cubicBezTo>
                    <a:cubicBezTo>
                      <a:pt x="33" y="30"/>
                      <a:pt x="33" y="30"/>
                      <a:pt x="33" y="30"/>
                    </a:cubicBezTo>
                    <a:cubicBezTo>
                      <a:pt x="33" y="30"/>
                      <a:pt x="31" y="32"/>
                      <a:pt x="31" y="32"/>
                    </a:cubicBezTo>
                    <a:cubicBezTo>
                      <a:pt x="31" y="33"/>
                      <a:pt x="31" y="32"/>
                      <a:pt x="32" y="32"/>
                    </a:cubicBezTo>
                    <a:cubicBezTo>
                      <a:pt x="32" y="32"/>
                      <a:pt x="32" y="32"/>
                      <a:pt x="32" y="32"/>
                    </a:cubicBezTo>
                    <a:cubicBezTo>
                      <a:pt x="32" y="32"/>
                      <a:pt x="32" y="32"/>
                      <a:pt x="32" y="32"/>
                    </a:cubicBezTo>
                    <a:cubicBezTo>
                      <a:pt x="32" y="32"/>
                      <a:pt x="32" y="32"/>
                      <a:pt x="32" y="32"/>
                    </a:cubicBezTo>
                    <a:cubicBezTo>
                      <a:pt x="32" y="32"/>
                      <a:pt x="32" y="32"/>
                      <a:pt x="32" y="32"/>
                    </a:cubicBezTo>
                    <a:cubicBezTo>
                      <a:pt x="32" y="32"/>
                      <a:pt x="32" y="32"/>
                      <a:pt x="32" y="32"/>
                    </a:cubicBezTo>
                    <a:cubicBezTo>
                      <a:pt x="32" y="32"/>
                      <a:pt x="32" y="32"/>
                      <a:pt x="32" y="32"/>
                    </a:cubicBezTo>
                    <a:cubicBezTo>
                      <a:pt x="32" y="32"/>
                      <a:pt x="32" y="32"/>
                      <a:pt x="32" y="32"/>
                    </a:cubicBezTo>
                    <a:cubicBezTo>
                      <a:pt x="32" y="32"/>
                      <a:pt x="32" y="32"/>
                      <a:pt x="31" y="33"/>
                    </a:cubicBezTo>
                    <a:cubicBezTo>
                      <a:pt x="30" y="34"/>
                      <a:pt x="30" y="34"/>
                      <a:pt x="30" y="34"/>
                    </a:cubicBezTo>
                    <a:cubicBezTo>
                      <a:pt x="30" y="34"/>
                      <a:pt x="32" y="33"/>
                      <a:pt x="32" y="32"/>
                    </a:cubicBezTo>
                    <a:cubicBezTo>
                      <a:pt x="32" y="34"/>
                      <a:pt x="33" y="33"/>
                      <a:pt x="34" y="33"/>
                    </a:cubicBezTo>
                    <a:cubicBezTo>
                      <a:pt x="34" y="33"/>
                      <a:pt x="33" y="33"/>
                      <a:pt x="33" y="33"/>
                    </a:cubicBezTo>
                    <a:cubicBezTo>
                      <a:pt x="34" y="33"/>
                      <a:pt x="35" y="32"/>
                      <a:pt x="34" y="33"/>
                    </a:cubicBezTo>
                    <a:cubicBezTo>
                      <a:pt x="35" y="32"/>
                      <a:pt x="33" y="34"/>
                      <a:pt x="34" y="34"/>
                    </a:cubicBezTo>
                    <a:cubicBezTo>
                      <a:pt x="33" y="34"/>
                      <a:pt x="35" y="33"/>
                      <a:pt x="34" y="33"/>
                    </a:cubicBezTo>
                    <a:cubicBezTo>
                      <a:pt x="33" y="35"/>
                      <a:pt x="36" y="32"/>
                      <a:pt x="35" y="34"/>
                    </a:cubicBezTo>
                    <a:cubicBezTo>
                      <a:pt x="36" y="33"/>
                      <a:pt x="35" y="34"/>
                      <a:pt x="34" y="35"/>
                    </a:cubicBezTo>
                    <a:cubicBezTo>
                      <a:pt x="35" y="34"/>
                      <a:pt x="36" y="34"/>
                      <a:pt x="37" y="33"/>
                    </a:cubicBezTo>
                    <a:cubicBezTo>
                      <a:pt x="36" y="34"/>
                      <a:pt x="36" y="34"/>
                      <a:pt x="36" y="34"/>
                    </a:cubicBezTo>
                    <a:cubicBezTo>
                      <a:pt x="36" y="34"/>
                      <a:pt x="36" y="34"/>
                      <a:pt x="37" y="34"/>
                    </a:cubicBezTo>
                    <a:cubicBezTo>
                      <a:pt x="38" y="33"/>
                      <a:pt x="39" y="32"/>
                      <a:pt x="39" y="32"/>
                    </a:cubicBezTo>
                    <a:cubicBezTo>
                      <a:pt x="39" y="32"/>
                      <a:pt x="39" y="32"/>
                      <a:pt x="39" y="32"/>
                    </a:cubicBezTo>
                    <a:cubicBezTo>
                      <a:pt x="40" y="32"/>
                      <a:pt x="40" y="32"/>
                      <a:pt x="40" y="32"/>
                    </a:cubicBezTo>
                    <a:cubicBezTo>
                      <a:pt x="39" y="33"/>
                      <a:pt x="39" y="32"/>
                      <a:pt x="39" y="33"/>
                    </a:cubicBezTo>
                    <a:cubicBezTo>
                      <a:pt x="37" y="35"/>
                      <a:pt x="38" y="34"/>
                      <a:pt x="38" y="35"/>
                    </a:cubicBezTo>
                    <a:cubicBezTo>
                      <a:pt x="39" y="34"/>
                      <a:pt x="39" y="34"/>
                      <a:pt x="39" y="34"/>
                    </a:cubicBezTo>
                    <a:cubicBezTo>
                      <a:pt x="40" y="33"/>
                      <a:pt x="38" y="35"/>
                      <a:pt x="38" y="35"/>
                    </a:cubicBezTo>
                    <a:cubicBezTo>
                      <a:pt x="42" y="32"/>
                      <a:pt x="42" y="32"/>
                      <a:pt x="42" y="32"/>
                    </a:cubicBezTo>
                    <a:cubicBezTo>
                      <a:pt x="42" y="32"/>
                      <a:pt x="41" y="33"/>
                      <a:pt x="40" y="34"/>
                    </a:cubicBezTo>
                    <a:cubicBezTo>
                      <a:pt x="40" y="34"/>
                      <a:pt x="42" y="32"/>
                      <a:pt x="44" y="31"/>
                    </a:cubicBezTo>
                    <a:cubicBezTo>
                      <a:pt x="44" y="31"/>
                      <a:pt x="45" y="31"/>
                      <a:pt x="45" y="31"/>
                    </a:cubicBezTo>
                    <a:cubicBezTo>
                      <a:pt x="44" y="32"/>
                      <a:pt x="45" y="31"/>
                      <a:pt x="44" y="32"/>
                    </a:cubicBezTo>
                    <a:cubicBezTo>
                      <a:pt x="43" y="33"/>
                      <a:pt x="43" y="33"/>
                      <a:pt x="43" y="33"/>
                    </a:cubicBezTo>
                    <a:cubicBezTo>
                      <a:pt x="43" y="33"/>
                      <a:pt x="41" y="34"/>
                      <a:pt x="40" y="35"/>
                    </a:cubicBezTo>
                    <a:cubicBezTo>
                      <a:pt x="41" y="35"/>
                      <a:pt x="41" y="36"/>
                      <a:pt x="41" y="36"/>
                    </a:cubicBezTo>
                    <a:cubicBezTo>
                      <a:pt x="43" y="34"/>
                      <a:pt x="42" y="35"/>
                      <a:pt x="44" y="34"/>
                    </a:cubicBezTo>
                    <a:cubicBezTo>
                      <a:pt x="44" y="34"/>
                      <a:pt x="43" y="35"/>
                      <a:pt x="42" y="36"/>
                    </a:cubicBezTo>
                    <a:cubicBezTo>
                      <a:pt x="43" y="35"/>
                      <a:pt x="43" y="36"/>
                      <a:pt x="43" y="36"/>
                    </a:cubicBezTo>
                    <a:cubicBezTo>
                      <a:pt x="43" y="36"/>
                      <a:pt x="43" y="36"/>
                      <a:pt x="43" y="36"/>
                    </a:cubicBezTo>
                    <a:cubicBezTo>
                      <a:pt x="44" y="36"/>
                      <a:pt x="43" y="37"/>
                      <a:pt x="45" y="36"/>
                    </a:cubicBezTo>
                    <a:cubicBezTo>
                      <a:pt x="44" y="37"/>
                      <a:pt x="44" y="37"/>
                      <a:pt x="44" y="37"/>
                    </a:cubicBezTo>
                    <a:cubicBezTo>
                      <a:pt x="44" y="37"/>
                      <a:pt x="47" y="34"/>
                      <a:pt x="46" y="36"/>
                    </a:cubicBezTo>
                    <a:cubicBezTo>
                      <a:pt x="45" y="36"/>
                      <a:pt x="45" y="36"/>
                      <a:pt x="45" y="36"/>
                    </a:cubicBezTo>
                    <a:cubicBezTo>
                      <a:pt x="46" y="36"/>
                      <a:pt x="44" y="38"/>
                      <a:pt x="46" y="36"/>
                    </a:cubicBezTo>
                    <a:cubicBezTo>
                      <a:pt x="45" y="37"/>
                      <a:pt x="45" y="37"/>
                      <a:pt x="45" y="37"/>
                    </a:cubicBezTo>
                    <a:cubicBezTo>
                      <a:pt x="45" y="37"/>
                      <a:pt x="45" y="37"/>
                      <a:pt x="47" y="36"/>
                    </a:cubicBezTo>
                    <a:cubicBezTo>
                      <a:pt x="45" y="38"/>
                      <a:pt x="45" y="38"/>
                      <a:pt x="45" y="38"/>
                    </a:cubicBezTo>
                    <a:cubicBezTo>
                      <a:pt x="45" y="39"/>
                      <a:pt x="47" y="36"/>
                      <a:pt x="47" y="37"/>
                    </a:cubicBezTo>
                    <a:cubicBezTo>
                      <a:pt x="47" y="37"/>
                      <a:pt x="46" y="38"/>
                      <a:pt x="46" y="38"/>
                    </a:cubicBezTo>
                    <a:cubicBezTo>
                      <a:pt x="47" y="37"/>
                      <a:pt x="47" y="38"/>
                      <a:pt x="47" y="38"/>
                    </a:cubicBezTo>
                    <a:cubicBezTo>
                      <a:pt x="46" y="39"/>
                      <a:pt x="46" y="39"/>
                      <a:pt x="46" y="39"/>
                    </a:cubicBezTo>
                    <a:cubicBezTo>
                      <a:pt x="47" y="40"/>
                      <a:pt x="47" y="41"/>
                      <a:pt x="50" y="41"/>
                    </a:cubicBezTo>
                    <a:cubicBezTo>
                      <a:pt x="48" y="42"/>
                      <a:pt x="48" y="41"/>
                      <a:pt x="47" y="43"/>
                    </a:cubicBezTo>
                    <a:cubicBezTo>
                      <a:pt x="49" y="41"/>
                      <a:pt x="48" y="42"/>
                      <a:pt x="49" y="42"/>
                    </a:cubicBezTo>
                    <a:cubicBezTo>
                      <a:pt x="48" y="42"/>
                      <a:pt x="48" y="42"/>
                      <a:pt x="48" y="42"/>
                    </a:cubicBezTo>
                    <a:cubicBezTo>
                      <a:pt x="49" y="42"/>
                      <a:pt x="48" y="43"/>
                      <a:pt x="48" y="43"/>
                    </a:cubicBezTo>
                    <a:cubicBezTo>
                      <a:pt x="49" y="43"/>
                      <a:pt x="49" y="43"/>
                      <a:pt x="49" y="43"/>
                    </a:cubicBezTo>
                    <a:cubicBezTo>
                      <a:pt x="50" y="42"/>
                      <a:pt x="47" y="45"/>
                      <a:pt x="49" y="43"/>
                    </a:cubicBezTo>
                    <a:cubicBezTo>
                      <a:pt x="48" y="44"/>
                      <a:pt x="48" y="44"/>
                      <a:pt x="48" y="44"/>
                    </a:cubicBezTo>
                    <a:cubicBezTo>
                      <a:pt x="50" y="43"/>
                      <a:pt x="47" y="45"/>
                      <a:pt x="49" y="44"/>
                    </a:cubicBezTo>
                    <a:cubicBezTo>
                      <a:pt x="49" y="44"/>
                      <a:pt x="49" y="44"/>
                      <a:pt x="49" y="44"/>
                    </a:cubicBezTo>
                    <a:cubicBezTo>
                      <a:pt x="48" y="45"/>
                      <a:pt x="51" y="43"/>
                      <a:pt x="50" y="44"/>
                    </a:cubicBezTo>
                    <a:cubicBezTo>
                      <a:pt x="50" y="44"/>
                      <a:pt x="51" y="44"/>
                      <a:pt x="53" y="43"/>
                    </a:cubicBezTo>
                    <a:cubicBezTo>
                      <a:pt x="51" y="44"/>
                      <a:pt x="51" y="44"/>
                      <a:pt x="51" y="44"/>
                    </a:cubicBezTo>
                    <a:cubicBezTo>
                      <a:pt x="52" y="44"/>
                      <a:pt x="52" y="46"/>
                      <a:pt x="55" y="45"/>
                    </a:cubicBezTo>
                    <a:cubicBezTo>
                      <a:pt x="54" y="45"/>
                      <a:pt x="54" y="45"/>
                      <a:pt x="54" y="45"/>
                    </a:cubicBezTo>
                    <a:cubicBezTo>
                      <a:pt x="56" y="44"/>
                      <a:pt x="52" y="48"/>
                      <a:pt x="56" y="45"/>
                    </a:cubicBezTo>
                    <a:cubicBezTo>
                      <a:pt x="58" y="45"/>
                      <a:pt x="58" y="45"/>
                      <a:pt x="58" y="45"/>
                    </a:cubicBezTo>
                    <a:cubicBezTo>
                      <a:pt x="56" y="46"/>
                      <a:pt x="56" y="46"/>
                      <a:pt x="56" y="46"/>
                    </a:cubicBezTo>
                    <a:cubicBezTo>
                      <a:pt x="57" y="46"/>
                      <a:pt x="56" y="46"/>
                      <a:pt x="58" y="46"/>
                    </a:cubicBezTo>
                    <a:cubicBezTo>
                      <a:pt x="56" y="46"/>
                      <a:pt x="56" y="46"/>
                      <a:pt x="56" y="46"/>
                    </a:cubicBezTo>
                    <a:cubicBezTo>
                      <a:pt x="56" y="47"/>
                      <a:pt x="59" y="46"/>
                      <a:pt x="58" y="46"/>
                    </a:cubicBezTo>
                    <a:cubicBezTo>
                      <a:pt x="57" y="46"/>
                      <a:pt x="57" y="46"/>
                      <a:pt x="57" y="46"/>
                    </a:cubicBezTo>
                    <a:cubicBezTo>
                      <a:pt x="55" y="49"/>
                      <a:pt x="54" y="52"/>
                      <a:pt x="58" y="51"/>
                    </a:cubicBezTo>
                    <a:cubicBezTo>
                      <a:pt x="59" y="50"/>
                      <a:pt x="56" y="52"/>
                      <a:pt x="56" y="52"/>
                    </a:cubicBezTo>
                    <a:cubicBezTo>
                      <a:pt x="60" y="51"/>
                      <a:pt x="56" y="55"/>
                      <a:pt x="61" y="53"/>
                    </a:cubicBezTo>
                    <a:cubicBezTo>
                      <a:pt x="63" y="53"/>
                      <a:pt x="68" y="50"/>
                      <a:pt x="68" y="50"/>
                    </a:cubicBezTo>
                    <a:cubicBezTo>
                      <a:pt x="65" y="50"/>
                      <a:pt x="66" y="47"/>
                      <a:pt x="68" y="44"/>
                    </a:cubicBezTo>
                    <a:cubicBezTo>
                      <a:pt x="67" y="44"/>
                      <a:pt x="66" y="43"/>
                      <a:pt x="66"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1" name="chenying0907 374"/>
              <p:cNvSpPr/>
              <p:nvPr/>
            </p:nvSpPr>
            <p:spPr bwMode="auto">
              <a:xfrm>
                <a:off x="3472" y="2077"/>
                <a:ext cx="0" cy="2"/>
              </a:xfrm>
              <a:custGeom>
                <a:avLst/>
                <a:gdLst>
                  <a:gd name="T0" fmla="*/ 0 h 1"/>
                  <a:gd name="T1" fmla="*/ 1 h 1"/>
                  <a:gd name="T2" fmla="*/ 0 h 1"/>
                  <a:gd name="T3" fmla="*/ 0 h 1"/>
                  <a:gd name="T4" fmla="*/ 0 h 1"/>
                </a:gdLst>
                <a:ahLst/>
                <a:cxnLst>
                  <a:cxn ang="0">
                    <a:pos x="0" y="T0"/>
                  </a:cxn>
                  <a:cxn ang="0">
                    <a:pos x="0" y="T1"/>
                  </a:cxn>
                  <a:cxn ang="0">
                    <a:pos x="0" y="T2"/>
                  </a:cxn>
                  <a:cxn ang="0">
                    <a:pos x="0" y="T3"/>
                  </a:cxn>
                  <a:cxn ang="0">
                    <a:pos x="0" y="T4"/>
                  </a:cxn>
                </a:cxnLst>
                <a:rect l="0" t="0" r="r" b="b"/>
                <a:pathLst>
                  <a:path h="1">
                    <a:moveTo>
                      <a:pt x="0" y="0"/>
                    </a:moveTo>
                    <a:cubicBezTo>
                      <a:pt x="0" y="0"/>
                      <a:pt x="0" y="0"/>
                      <a:pt x="0" y="1"/>
                    </a:cubicBezTo>
                    <a:cubicBezTo>
                      <a:pt x="0" y="1"/>
                      <a:pt x="0" y="1"/>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2" name="chenying0907 375"/>
              <p:cNvSpPr/>
              <p:nvPr/>
            </p:nvSpPr>
            <p:spPr bwMode="auto">
              <a:xfrm>
                <a:off x="4219" y="2506"/>
                <a:ext cx="2" cy="4"/>
              </a:xfrm>
              <a:custGeom>
                <a:avLst/>
                <a:gdLst>
                  <a:gd name="T0" fmla="*/ 0 w 1"/>
                  <a:gd name="T1" fmla="*/ 1 h 2"/>
                  <a:gd name="T2" fmla="*/ 1 w 1"/>
                  <a:gd name="T3" fmla="*/ 1 h 2"/>
                  <a:gd name="T4" fmla="*/ 1 w 1"/>
                  <a:gd name="T5" fmla="*/ 0 h 2"/>
                  <a:gd name="T6" fmla="*/ 0 w 1"/>
                  <a:gd name="T7" fmla="*/ 1 h 2"/>
                </a:gdLst>
                <a:ahLst/>
                <a:cxnLst>
                  <a:cxn ang="0">
                    <a:pos x="T0" y="T1"/>
                  </a:cxn>
                  <a:cxn ang="0">
                    <a:pos x="T2" y="T3"/>
                  </a:cxn>
                  <a:cxn ang="0">
                    <a:pos x="T4" y="T5"/>
                  </a:cxn>
                  <a:cxn ang="0">
                    <a:pos x="T6" y="T7"/>
                  </a:cxn>
                </a:cxnLst>
                <a:rect l="0" t="0" r="r" b="b"/>
                <a:pathLst>
                  <a:path w="1" h="2">
                    <a:moveTo>
                      <a:pt x="0" y="1"/>
                    </a:moveTo>
                    <a:cubicBezTo>
                      <a:pt x="0" y="2"/>
                      <a:pt x="1" y="1"/>
                      <a:pt x="1" y="1"/>
                    </a:cubicBezTo>
                    <a:cubicBezTo>
                      <a:pt x="1" y="1"/>
                      <a:pt x="1" y="0"/>
                      <a:pt x="1"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3" name="chenying0907 376"/>
              <p:cNvSpPr/>
              <p:nvPr/>
            </p:nvSpPr>
            <p:spPr bwMode="auto">
              <a:xfrm>
                <a:off x="4228" y="2482"/>
                <a:ext cx="6" cy="3"/>
              </a:xfrm>
              <a:custGeom>
                <a:avLst/>
                <a:gdLst>
                  <a:gd name="T0" fmla="*/ 3 w 3"/>
                  <a:gd name="T1" fmla="*/ 0 h 1"/>
                  <a:gd name="T2" fmla="*/ 0 w 3"/>
                  <a:gd name="T3" fmla="*/ 1 h 1"/>
                  <a:gd name="T4" fmla="*/ 3 w 3"/>
                  <a:gd name="T5" fmla="*/ 0 h 1"/>
                </a:gdLst>
                <a:ahLst/>
                <a:cxnLst>
                  <a:cxn ang="0">
                    <a:pos x="T0" y="T1"/>
                  </a:cxn>
                  <a:cxn ang="0">
                    <a:pos x="T2" y="T3"/>
                  </a:cxn>
                  <a:cxn ang="0">
                    <a:pos x="T4" y="T5"/>
                  </a:cxn>
                </a:cxnLst>
                <a:rect l="0" t="0" r="r" b="b"/>
                <a:pathLst>
                  <a:path w="3" h="1">
                    <a:moveTo>
                      <a:pt x="3" y="0"/>
                    </a:moveTo>
                    <a:cubicBezTo>
                      <a:pt x="0" y="1"/>
                      <a:pt x="0" y="1"/>
                      <a:pt x="0" y="1"/>
                    </a:cubicBezTo>
                    <a:cubicBezTo>
                      <a:pt x="2" y="1"/>
                      <a:pt x="2"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4" name="chenying0907 377"/>
              <p:cNvSpPr/>
              <p:nvPr/>
            </p:nvSpPr>
            <p:spPr bwMode="auto">
              <a:xfrm>
                <a:off x="3472" y="2073"/>
                <a:ext cx="0" cy="2"/>
              </a:xfrm>
              <a:custGeom>
                <a:avLst/>
                <a:gdLst>
                  <a:gd name="T0" fmla="*/ 0 h 1"/>
                  <a:gd name="T1" fmla="*/ 0 h 1"/>
                  <a:gd name="T2" fmla="*/ 0 h 1"/>
                  <a:gd name="T3" fmla="*/ 1 h 1"/>
                  <a:gd name="T4" fmla="*/ 1 h 1"/>
                  <a:gd name="T5" fmla="*/ 0 h 1"/>
                </a:gdLst>
                <a:ahLst/>
                <a:cxnLst>
                  <a:cxn ang="0">
                    <a:pos x="0" y="T0"/>
                  </a:cxn>
                  <a:cxn ang="0">
                    <a:pos x="0" y="T1"/>
                  </a:cxn>
                  <a:cxn ang="0">
                    <a:pos x="0" y="T2"/>
                  </a:cxn>
                  <a:cxn ang="0">
                    <a:pos x="0" y="T3"/>
                  </a:cxn>
                  <a:cxn ang="0">
                    <a:pos x="0" y="T4"/>
                  </a:cxn>
                  <a:cxn ang="0">
                    <a:pos x="0" y="T5"/>
                  </a:cxn>
                </a:cxnLst>
                <a:rect l="0" t="0" r="r" b="b"/>
                <a:pathLst>
                  <a:path h="1">
                    <a:moveTo>
                      <a:pt x="0" y="0"/>
                    </a:moveTo>
                    <a:cubicBezTo>
                      <a:pt x="0" y="0"/>
                      <a:pt x="0" y="0"/>
                      <a:pt x="0" y="0"/>
                    </a:cubicBezTo>
                    <a:cubicBezTo>
                      <a:pt x="0" y="0"/>
                      <a:pt x="0" y="0"/>
                      <a:pt x="0" y="0"/>
                    </a:cubicBezTo>
                    <a:cubicBezTo>
                      <a:pt x="0" y="0"/>
                      <a:pt x="0" y="0"/>
                      <a:pt x="0" y="1"/>
                    </a:cubicBezTo>
                    <a:cubicBezTo>
                      <a:pt x="0" y="1"/>
                      <a:pt x="0" y="1"/>
                      <a:pt x="0" y="1"/>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5" name="chenying0907 378"/>
              <p:cNvSpPr/>
              <p:nvPr/>
            </p:nvSpPr>
            <p:spPr bwMode="auto">
              <a:xfrm>
                <a:off x="3472" y="207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6" name="chenying0907 379"/>
              <p:cNvSpPr/>
              <p:nvPr/>
            </p:nvSpPr>
            <p:spPr bwMode="auto">
              <a:xfrm>
                <a:off x="4219" y="2510"/>
                <a:ext cx="5" cy="2"/>
              </a:xfrm>
              <a:custGeom>
                <a:avLst/>
                <a:gdLst>
                  <a:gd name="T0" fmla="*/ 0 w 2"/>
                  <a:gd name="T1" fmla="*/ 1 h 1"/>
                  <a:gd name="T2" fmla="*/ 2 w 2"/>
                  <a:gd name="T3" fmla="*/ 0 h 1"/>
                  <a:gd name="T4" fmla="*/ 0 w 2"/>
                  <a:gd name="T5" fmla="*/ 1 h 1"/>
                </a:gdLst>
                <a:ahLst/>
                <a:cxnLst>
                  <a:cxn ang="0">
                    <a:pos x="T0" y="T1"/>
                  </a:cxn>
                  <a:cxn ang="0">
                    <a:pos x="T2" y="T3"/>
                  </a:cxn>
                  <a:cxn ang="0">
                    <a:pos x="T4" y="T5"/>
                  </a:cxn>
                </a:cxnLst>
                <a:rect l="0" t="0" r="r" b="b"/>
                <a:pathLst>
                  <a:path w="2" h="1">
                    <a:moveTo>
                      <a:pt x="0" y="1"/>
                    </a:moveTo>
                    <a:cubicBezTo>
                      <a:pt x="0" y="1"/>
                      <a:pt x="1" y="1"/>
                      <a:pt x="2"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7" name="chenying0907 380"/>
              <p:cNvSpPr/>
              <p:nvPr/>
            </p:nvSpPr>
            <p:spPr bwMode="auto">
              <a:xfrm>
                <a:off x="4221" y="2514"/>
                <a:ext cx="3" cy="4"/>
              </a:xfrm>
              <a:custGeom>
                <a:avLst/>
                <a:gdLst>
                  <a:gd name="T0" fmla="*/ 1 w 1"/>
                  <a:gd name="T1" fmla="*/ 0 h 2"/>
                  <a:gd name="T2" fmla="*/ 1 w 1"/>
                  <a:gd name="T3" fmla="*/ 2 h 2"/>
                  <a:gd name="T4" fmla="*/ 1 w 1"/>
                  <a:gd name="T5" fmla="*/ 0 h 2"/>
                </a:gdLst>
                <a:ahLst/>
                <a:cxnLst>
                  <a:cxn ang="0">
                    <a:pos x="T0" y="T1"/>
                  </a:cxn>
                  <a:cxn ang="0">
                    <a:pos x="T2" y="T3"/>
                  </a:cxn>
                  <a:cxn ang="0">
                    <a:pos x="T4" y="T5"/>
                  </a:cxn>
                </a:cxnLst>
                <a:rect l="0" t="0" r="r" b="b"/>
                <a:pathLst>
                  <a:path w="1" h="2">
                    <a:moveTo>
                      <a:pt x="1" y="0"/>
                    </a:moveTo>
                    <a:cubicBezTo>
                      <a:pt x="0" y="2"/>
                      <a:pt x="1" y="1"/>
                      <a:pt x="1" y="2"/>
                    </a:cubicBezTo>
                    <a:cubicBezTo>
                      <a:pt x="1" y="1"/>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8" name="Oval 381"/>
              <p:cNvSpPr>
                <a:spLocks noChangeArrowheads="1"/>
              </p:cNvSpPr>
              <p:nvPr/>
            </p:nvSpPr>
            <p:spPr bwMode="auto">
              <a:xfrm>
                <a:off x="3905" y="2275"/>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9" name="chenying0907 382"/>
              <p:cNvSpPr/>
              <p:nvPr/>
            </p:nvSpPr>
            <p:spPr bwMode="auto">
              <a:xfrm>
                <a:off x="4217" y="2510"/>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0" name="chenying0907 383"/>
              <p:cNvSpPr/>
              <p:nvPr/>
            </p:nvSpPr>
            <p:spPr bwMode="auto">
              <a:xfrm>
                <a:off x="4296" y="2552"/>
                <a:ext cx="0" cy="3"/>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1"/>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1" name="chenying0907 384"/>
              <p:cNvSpPr/>
              <p:nvPr/>
            </p:nvSpPr>
            <p:spPr bwMode="auto">
              <a:xfrm>
                <a:off x="4289" y="2557"/>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2" name="chenying0907 385"/>
              <p:cNvSpPr/>
              <p:nvPr/>
            </p:nvSpPr>
            <p:spPr bwMode="auto">
              <a:xfrm>
                <a:off x="4296" y="2552"/>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0"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3" name="chenying0907 386"/>
              <p:cNvSpPr/>
              <p:nvPr/>
            </p:nvSpPr>
            <p:spPr bwMode="auto">
              <a:xfrm>
                <a:off x="4306" y="2555"/>
                <a:ext cx="2" cy="4"/>
              </a:xfrm>
              <a:custGeom>
                <a:avLst/>
                <a:gdLst>
                  <a:gd name="T0" fmla="*/ 0 w 2"/>
                  <a:gd name="T1" fmla="*/ 4 h 4"/>
                  <a:gd name="T2" fmla="*/ 0 w 2"/>
                  <a:gd name="T3" fmla="*/ 4 h 4"/>
                  <a:gd name="T4" fmla="*/ 2 w 2"/>
                  <a:gd name="T5" fmla="*/ 0 h 4"/>
                  <a:gd name="T6" fmla="*/ 0 w 2"/>
                  <a:gd name="T7" fmla="*/ 4 h 4"/>
                </a:gdLst>
                <a:ahLst/>
                <a:cxnLst>
                  <a:cxn ang="0">
                    <a:pos x="T0" y="T1"/>
                  </a:cxn>
                  <a:cxn ang="0">
                    <a:pos x="T2" y="T3"/>
                  </a:cxn>
                  <a:cxn ang="0">
                    <a:pos x="T4" y="T5"/>
                  </a:cxn>
                  <a:cxn ang="0">
                    <a:pos x="T6" y="T7"/>
                  </a:cxn>
                </a:cxnLst>
                <a:rect l="0" t="0" r="r" b="b"/>
                <a:pathLst>
                  <a:path w="2" h="4">
                    <a:moveTo>
                      <a:pt x="0" y="4"/>
                    </a:moveTo>
                    <a:lnTo>
                      <a:pt x="0" y="4"/>
                    </a:lnTo>
                    <a:lnTo>
                      <a:pt x="2" y="0"/>
                    </a:lnTo>
                    <a:lnTo>
                      <a:pt x="0"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4" name="chenying0907 387"/>
              <p:cNvSpPr/>
              <p:nvPr/>
            </p:nvSpPr>
            <p:spPr bwMode="auto">
              <a:xfrm>
                <a:off x="3903" y="2275"/>
                <a:ext cx="2" cy="0"/>
              </a:xfrm>
              <a:custGeom>
                <a:avLst/>
                <a:gdLst>
                  <a:gd name="T0" fmla="*/ 1 w 1"/>
                  <a:gd name="T1" fmla="*/ 1 w 1"/>
                  <a:gd name="T2" fmla="*/ 1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1" y="0"/>
                      <a:pt x="1" y="0"/>
                    </a:cubicBezTo>
                    <a:cubicBezTo>
                      <a:pt x="1"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5" name="chenying0907 388"/>
              <p:cNvSpPr/>
              <p:nvPr/>
            </p:nvSpPr>
            <p:spPr bwMode="auto">
              <a:xfrm>
                <a:off x="3901" y="2571"/>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6" name="chenying0907 389"/>
              <p:cNvSpPr/>
              <p:nvPr/>
            </p:nvSpPr>
            <p:spPr bwMode="auto">
              <a:xfrm>
                <a:off x="4285" y="2550"/>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7" name="chenying0907 390"/>
              <p:cNvSpPr/>
              <p:nvPr/>
            </p:nvSpPr>
            <p:spPr bwMode="auto">
              <a:xfrm>
                <a:off x="3472" y="2079"/>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8" name="Rectangle 391"/>
              <p:cNvSpPr>
                <a:spLocks noChangeArrowheads="1"/>
              </p:cNvSpPr>
              <p:nvPr/>
            </p:nvSpPr>
            <p:spPr bwMode="auto">
              <a:xfrm>
                <a:off x="3472" y="2079"/>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89" name="chenying0907 392"/>
              <p:cNvSpPr/>
              <p:nvPr/>
            </p:nvSpPr>
            <p:spPr bwMode="auto">
              <a:xfrm>
                <a:off x="4277" y="2495"/>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0" name="chenying0907 393"/>
              <p:cNvSpPr/>
              <p:nvPr/>
            </p:nvSpPr>
            <p:spPr bwMode="auto">
              <a:xfrm>
                <a:off x="3472" y="2077"/>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1" name="chenying0907 394"/>
              <p:cNvSpPr/>
              <p:nvPr/>
            </p:nvSpPr>
            <p:spPr bwMode="auto">
              <a:xfrm>
                <a:off x="4255" y="253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2" name="chenying0907 395"/>
              <p:cNvSpPr/>
              <p:nvPr/>
            </p:nvSpPr>
            <p:spPr bwMode="auto">
              <a:xfrm>
                <a:off x="3678" y="2461"/>
                <a:ext cx="19" cy="13"/>
              </a:xfrm>
              <a:custGeom>
                <a:avLst/>
                <a:gdLst>
                  <a:gd name="T0" fmla="*/ 0 w 9"/>
                  <a:gd name="T1" fmla="*/ 0 h 6"/>
                  <a:gd name="T2" fmla="*/ 9 w 9"/>
                  <a:gd name="T3" fmla="*/ 6 h 6"/>
                  <a:gd name="T4" fmla="*/ 0 w 9"/>
                  <a:gd name="T5" fmla="*/ 0 h 6"/>
                </a:gdLst>
                <a:ahLst/>
                <a:cxnLst>
                  <a:cxn ang="0">
                    <a:pos x="T0" y="T1"/>
                  </a:cxn>
                  <a:cxn ang="0">
                    <a:pos x="T2" y="T3"/>
                  </a:cxn>
                  <a:cxn ang="0">
                    <a:pos x="T4" y="T5"/>
                  </a:cxn>
                </a:cxnLst>
                <a:rect l="0" t="0" r="r" b="b"/>
                <a:pathLst>
                  <a:path w="9" h="6">
                    <a:moveTo>
                      <a:pt x="0" y="0"/>
                    </a:moveTo>
                    <a:cubicBezTo>
                      <a:pt x="9" y="6"/>
                      <a:pt x="9" y="6"/>
                      <a:pt x="9" y="6"/>
                    </a:cubicBezTo>
                    <a:cubicBezTo>
                      <a:pt x="6" y="3"/>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3" name="chenying0907 396"/>
              <p:cNvSpPr/>
              <p:nvPr/>
            </p:nvSpPr>
            <p:spPr bwMode="auto">
              <a:xfrm>
                <a:off x="3496" y="2319"/>
                <a:ext cx="4" cy="6"/>
              </a:xfrm>
              <a:custGeom>
                <a:avLst/>
                <a:gdLst>
                  <a:gd name="T0" fmla="*/ 1 w 2"/>
                  <a:gd name="T1" fmla="*/ 1 h 3"/>
                  <a:gd name="T2" fmla="*/ 2 w 2"/>
                  <a:gd name="T3" fmla="*/ 3 h 3"/>
                  <a:gd name="T4" fmla="*/ 2 w 2"/>
                  <a:gd name="T5" fmla="*/ 1 h 3"/>
                  <a:gd name="T6" fmla="*/ 1 w 2"/>
                  <a:gd name="T7" fmla="*/ 1 h 3"/>
                </a:gdLst>
                <a:ahLst/>
                <a:cxnLst>
                  <a:cxn ang="0">
                    <a:pos x="T0" y="T1"/>
                  </a:cxn>
                  <a:cxn ang="0">
                    <a:pos x="T2" y="T3"/>
                  </a:cxn>
                  <a:cxn ang="0">
                    <a:pos x="T4" y="T5"/>
                  </a:cxn>
                  <a:cxn ang="0">
                    <a:pos x="T6" y="T7"/>
                  </a:cxn>
                </a:cxnLst>
                <a:rect l="0" t="0" r="r" b="b"/>
                <a:pathLst>
                  <a:path w="2" h="3">
                    <a:moveTo>
                      <a:pt x="1" y="1"/>
                    </a:moveTo>
                    <a:cubicBezTo>
                      <a:pt x="2" y="2"/>
                      <a:pt x="2" y="2"/>
                      <a:pt x="2" y="3"/>
                    </a:cubicBezTo>
                    <a:cubicBezTo>
                      <a:pt x="2" y="1"/>
                      <a:pt x="2" y="1"/>
                      <a:pt x="2" y="1"/>
                    </a:cubicBezTo>
                    <a:cubicBezTo>
                      <a:pt x="2"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4" name="chenying0907 397"/>
              <p:cNvSpPr/>
              <p:nvPr/>
            </p:nvSpPr>
            <p:spPr bwMode="auto">
              <a:xfrm>
                <a:off x="3483" y="2156"/>
                <a:ext cx="6" cy="4"/>
              </a:xfrm>
              <a:custGeom>
                <a:avLst/>
                <a:gdLst>
                  <a:gd name="T0" fmla="*/ 2 w 3"/>
                  <a:gd name="T1" fmla="*/ 1 h 2"/>
                  <a:gd name="T2" fmla="*/ 1 w 3"/>
                  <a:gd name="T3" fmla="*/ 2 h 2"/>
                  <a:gd name="T4" fmla="*/ 2 w 3"/>
                  <a:gd name="T5" fmla="*/ 1 h 2"/>
                </a:gdLst>
                <a:ahLst/>
                <a:cxnLst>
                  <a:cxn ang="0">
                    <a:pos x="T0" y="T1"/>
                  </a:cxn>
                  <a:cxn ang="0">
                    <a:pos x="T2" y="T3"/>
                  </a:cxn>
                  <a:cxn ang="0">
                    <a:pos x="T4" y="T5"/>
                  </a:cxn>
                </a:cxnLst>
                <a:rect l="0" t="0" r="r" b="b"/>
                <a:pathLst>
                  <a:path w="3" h="2">
                    <a:moveTo>
                      <a:pt x="2" y="1"/>
                    </a:moveTo>
                    <a:cubicBezTo>
                      <a:pt x="0" y="0"/>
                      <a:pt x="3" y="1"/>
                      <a:pt x="1" y="2"/>
                    </a:cubicBezTo>
                    <a:cubicBezTo>
                      <a:pt x="2" y="2"/>
                      <a:pt x="2" y="2"/>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5" name="chenying0907 398"/>
              <p:cNvSpPr/>
              <p:nvPr/>
            </p:nvSpPr>
            <p:spPr bwMode="auto">
              <a:xfrm>
                <a:off x="3534" y="2347"/>
                <a:ext cx="13" cy="6"/>
              </a:xfrm>
              <a:custGeom>
                <a:avLst/>
                <a:gdLst>
                  <a:gd name="T0" fmla="*/ 0 w 6"/>
                  <a:gd name="T1" fmla="*/ 0 h 3"/>
                  <a:gd name="T2" fmla="*/ 4 w 6"/>
                  <a:gd name="T3" fmla="*/ 3 h 3"/>
                  <a:gd name="T4" fmla="*/ 0 w 6"/>
                  <a:gd name="T5" fmla="*/ 0 h 3"/>
                </a:gdLst>
                <a:ahLst/>
                <a:cxnLst>
                  <a:cxn ang="0">
                    <a:pos x="T0" y="T1"/>
                  </a:cxn>
                  <a:cxn ang="0">
                    <a:pos x="T2" y="T3"/>
                  </a:cxn>
                  <a:cxn ang="0">
                    <a:pos x="T4" y="T5"/>
                  </a:cxn>
                </a:cxnLst>
                <a:rect l="0" t="0" r="r" b="b"/>
                <a:pathLst>
                  <a:path w="6" h="3">
                    <a:moveTo>
                      <a:pt x="0" y="0"/>
                    </a:moveTo>
                    <a:cubicBezTo>
                      <a:pt x="0" y="2"/>
                      <a:pt x="3" y="3"/>
                      <a:pt x="4" y="3"/>
                    </a:cubicBezTo>
                    <a:cubicBezTo>
                      <a:pt x="6" y="3"/>
                      <a:pt x="1" y="2"/>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6" name="chenying0907 399"/>
              <p:cNvSpPr/>
              <p:nvPr/>
            </p:nvSpPr>
            <p:spPr bwMode="auto">
              <a:xfrm>
                <a:off x="3466" y="2090"/>
                <a:ext cx="4" cy="4"/>
              </a:xfrm>
              <a:custGeom>
                <a:avLst/>
                <a:gdLst>
                  <a:gd name="T0" fmla="*/ 0 w 2"/>
                  <a:gd name="T1" fmla="*/ 0 h 2"/>
                  <a:gd name="T2" fmla="*/ 2 w 2"/>
                  <a:gd name="T3" fmla="*/ 2 h 2"/>
                  <a:gd name="T4" fmla="*/ 0 w 2"/>
                  <a:gd name="T5" fmla="*/ 0 h 2"/>
                </a:gdLst>
                <a:ahLst/>
                <a:cxnLst>
                  <a:cxn ang="0">
                    <a:pos x="T0" y="T1"/>
                  </a:cxn>
                  <a:cxn ang="0">
                    <a:pos x="T2" y="T3"/>
                  </a:cxn>
                  <a:cxn ang="0">
                    <a:pos x="T4" y="T5"/>
                  </a:cxn>
                </a:cxnLst>
                <a:rect l="0" t="0" r="r" b="b"/>
                <a:pathLst>
                  <a:path w="2" h="2">
                    <a:moveTo>
                      <a:pt x="0" y="0"/>
                    </a:moveTo>
                    <a:cubicBezTo>
                      <a:pt x="2" y="2"/>
                      <a:pt x="2" y="2"/>
                      <a:pt x="2" y="2"/>
                    </a:cubicBezTo>
                    <a:cubicBezTo>
                      <a:pt x="2" y="1"/>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7" name="chenying0907 400"/>
              <p:cNvSpPr/>
              <p:nvPr/>
            </p:nvSpPr>
            <p:spPr bwMode="auto">
              <a:xfrm>
                <a:off x="3466" y="2103"/>
                <a:ext cx="4" cy="0"/>
              </a:xfrm>
              <a:custGeom>
                <a:avLst/>
                <a:gdLst>
                  <a:gd name="T0" fmla="*/ 0 w 2"/>
                  <a:gd name="T1" fmla="*/ 1 w 2"/>
                  <a:gd name="T2" fmla="*/ 1 w 2"/>
                  <a:gd name="T3" fmla="*/ 0 w 2"/>
                </a:gdLst>
                <a:ahLst/>
                <a:cxnLst>
                  <a:cxn ang="0">
                    <a:pos x="T0" y="0"/>
                  </a:cxn>
                  <a:cxn ang="0">
                    <a:pos x="T1" y="0"/>
                  </a:cxn>
                  <a:cxn ang="0">
                    <a:pos x="T2" y="0"/>
                  </a:cxn>
                  <a:cxn ang="0">
                    <a:pos x="T3" y="0"/>
                  </a:cxn>
                </a:cxnLst>
                <a:rect l="0" t="0" r="r" b="b"/>
                <a:pathLst>
                  <a:path w="2">
                    <a:moveTo>
                      <a:pt x="0" y="0"/>
                    </a:moveTo>
                    <a:cubicBezTo>
                      <a:pt x="1" y="0"/>
                      <a:pt x="1" y="0"/>
                      <a:pt x="1" y="0"/>
                    </a:cubicBezTo>
                    <a:cubicBezTo>
                      <a:pt x="2"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8" name="chenying0907 401"/>
              <p:cNvSpPr/>
              <p:nvPr/>
            </p:nvSpPr>
            <p:spPr bwMode="auto">
              <a:xfrm>
                <a:off x="3477" y="2152"/>
                <a:ext cx="4" cy="8"/>
              </a:xfrm>
              <a:custGeom>
                <a:avLst/>
                <a:gdLst>
                  <a:gd name="T0" fmla="*/ 2 w 2"/>
                  <a:gd name="T1" fmla="*/ 4 h 4"/>
                  <a:gd name="T2" fmla="*/ 1 w 2"/>
                  <a:gd name="T3" fmla="*/ 0 h 4"/>
                  <a:gd name="T4" fmla="*/ 2 w 2"/>
                  <a:gd name="T5" fmla="*/ 4 h 4"/>
                </a:gdLst>
                <a:ahLst/>
                <a:cxnLst>
                  <a:cxn ang="0">
                    <a:pos x="T0" y="T1"/>
                  </a:cxn>
                  <a:cxn ang="0">
                    <a:pos x="T2" y="T3"/>
                  </a:cxn>
                  <a:cxn ang="0">
                    <a:pos x="T4" y="T5"/>
                  </a:cxn>
                </a:cxnLst>
                <a:rect l="0" t="0" r="r" b="b"/>
                <a:pathLst>
                  <a:path w="2" h="4">
                    <a:moveTo>
                      <a:pt x="2" y="4"/>
                    </a:moveTo>
                    <a:cubicBezTo>
                      <a:pt x="2" y="3"/>
                      <a:pt x="1" y="1"/>
                      <a:pt x="1" y="0"/>
                    </a:cubicBezTo>
                    <a:cubicBezTo>
                      <a:pt x="0" y="2"/>
                      <a:pt x="1" y="2"/>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9" name="chenying0907 402"/>
              <p:cNvSpPr/>
              <p:nvPr/>
            </p:nvSpPr>
            <p:spPr bwMode="auto">
              <a:xfrm>
                <a:off x="3466" y="2096"/>
                <a:ext cx="8" cy="5"/>
              </a:xfrm>
              <a:custGeom>
                <a:avLst/>
                <a:gdLst>
                  <a:gd name="T0" fmla="*/ 0 w 4"/>
                  <a:gd name="T1" fmla="*/ 2 h 2"/>
                  <a:gd name="T2" fmla="*/ 0 w 4"/>
                  <a:gd name="T3" fmla="*/ 2 h 2"/>
                  <a:gd name="T4" fmla="*/ 2 w 4"/>
                  <a:gd name="T5" fmla="*/ 2 h 2"/>
                  <a:gd name="T6" fmla="*/ 2 w 4"/>
                  <a:gd name="T7" fmla="*/ 1 h 2"/>
                  <a:gd name="T8" fmla="*/ 4 w 4"/>
                  <a:gd name="T9" fmla="*/ 0 h 2"/>
                  <a:gd name="T10" fmla="*/ 0 w 4"/>
                  <a:gd name="T11" fmla="*/ 2 h 2"/>
                </a:gdLst>
                <a:ahLst/>
                <a:cxnLst>
                  <a:cxn ang="0">
                    <a:pos x="T0" y="T1"/>
                  </a:cxn>
                  <a:cxn ang="0">
                    <a:pos x="T2" y="T3"/>
                  </a:cxn>
                  <a:cxn ang="0">
                    <a:pos x="T4" y="T5"/>
                  </a:cxn>
                  <a:cxn ang="0">
                    <a:pos x="T6" y="T7"/>
                  </a:cxn>
                  <a:cxn ang="0">
                    <a:pos x="T8" y="T9"/>
                  </a:cxn>
                  <a:cxn ang="0">
                    <a:pos x="T10" y="T11"/>
                  </a:cxn>
                </a:cxnLst>
                <a:rect l="0" t="0" r="r" b="b"/>
                <a:pathLst>
                  <a:path w="4" h="2">
                    <a:moveTo>
                      <a:pt x="0" y="2"/>
                    </a:moveTo>
                    <a:cubicBezTo>
                      <a:pt x="0" y="2"/>
                      <a:pt x="0" y="2"/>
                      <a:pt x="0" y="2"/>
                    </a:cubicBezTo>
                    <a:cubicBezTo>
                      <a:pt x="1" y="2"/>
                      <a:pt x="1" y="2"/>
                      <a:pt x="2" y="2"/>
                    </a:cubicBezTo>
                    <a:cubicBezTo>
                      <a:pt x="2" y="2"/>
                      <a:pt x="3" y="1"/>
                      <a:pt x="2" y="1"/>
                    </a:cubicBezTo>
                    <a:cubicBezTo>
                      <a:pt x="3" y="0"/>
                      <a:pt x="4" y="1"/>
                      <a:pt x="4" y="0"/>
                    </a:cubicBezTo>
                    <a:cubicBezTo>
                      <a:pt x="3" y="0"/>
                      <a:pt x="1"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0" name="chenying0907 403"/>
              <p:cNvSpPr/>
              <p:nvPr/>
            </p:nvSpPr>
            <p:spPr bwMode="auto">
              <a:xfrm>
                <a:off x="3470" y="2101"/>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1" name="chenying0907 404"/>
              <p:cNvSpPr/>
              <p:nvPr/>
            </p:nvSpPr>
            <p:spPr bwMode="auto">
              <a:xfrm>
                <a:off x="3718" y="2501"/>
                <a:ext cx="5" cy="5"/>
              </a:xfrm>
              <a:custGeom>
                <a:avLst/>
                <a:gdLst>
                  <a:gd name="T0" fmla="*/ 0 w 2"/>
                  <a:gd name="T1" fmla="*/ 2 h 2"/>
                  <a:gd name="T2" fmla="*/ 2 w 2"/>
                  <a:gd name="T3" fmla="*/ 2 h 2"/>
                  <a:gd name="T4" fmla="*/ 0 w 2"/>
                  <a:gd name="T5" fmla="*/ 0 h 2"/>
                  <a:gd name="T6" fmla="*/ 0 w 2"/>
                  <a:gd name="T7" fmla="*/ 2 h 2"/>
                </a:gdLst>
                <a:ahLst/>
                <a:cxnLst>
                  <a:cxn ang="0">
                    <a:pos x="T0" y="T1"/>
                  </a:cxn>
                  <a:cxn ang="0">
                    <a:pos x="T2" y="T3"/>
                  </a:cxn>
                  <a:cxn ang="0">
                    <a:pos x="T4" y="T5"/>
                  </a:cxn>
                  <a:cxn ang="0">
                    <a:pos x="T6" y="T7"/>
                  </a:cxn>
                </a:cxnLst>
                <a:rect l="0" t="0" r="r" b="b"/>
                <a:pathLst>
                  <a:path w="2" h="2">
                    <a:moveTo>
                      <a:pt x="0" y="2"/>
                    </a:moveTo>
                    <a:cubicBezTo>
                      <a:pt x="1" y="2"/>
                      <a:pt x="2" y="1"/>
                      <a:pt x="2" y="2"/>
                    </a:cubicBezTo>
                    <a:cubicBezTo>
                      <a:pt x="2" y="1"/>
                      <a:pt x="1" y="1"/>
                      <a:pt x="0" y="0"/>
                    </a:cubicBezTo>
                    <a:cubicBezTo>
                      <a:pt x="0" y="0"/>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2" name="chenying0907 405"/>
              <p:cNvSpPr/>
              <p:nvPr/>
            </p:nvSpPr>
            <p:spPr bwMode="auto">
              <a:xfrm>
                <a:off x="3629" y="2417"/>
                <a:ext cx="7" cy="6"/>
              </a:xfrm>
              <a:custGeom>
                <a:avLst/>
                <a:gdLst>
                  <a:gd name="T0" fmla="*/ 2 w 3"/>
                  <a:gd name="T1" fmla="*/ 3 h 3"/>
                  <a:gd name="T2" fmla="*/ 0 w 3"/>
                  <a:gd name="T3" fmla="*/ 0 h 3"/>
                  <a:gd name="T4" fmla="*/ 2 w 3"/>
                  <a:gd name="T5" fmla="*/ 3 h 3"/>
                </a:gdLst>
                <a:ahLst/>
                <a:cxnLst>
                  <a:cxn ang="0">
                    <a:pos x="T0" y="T1"/>
                  </a:cxn>
                  <a:cxn ang="0">
                    <a:pos x="T2" y="T3"/>
                  </a:cxn>
                  <a:cxn ang="0">
                    <a:pos x="T4" y="T5"/>
                  </a:cxn>
                </a:cxnLst>
                <a:rect l="0" t="0" r="r" b="b"/>
                <a:pathLst>
                  <a:path w="3" h="3">
                    <a:moveTo>
                      <a:pt x="2" y="3"/>
                    </a:moveTo>
                    <a:cubicBezTo>
                      <a:pt x="3" y="2"/>
                      <a:pt x="1" y="1"/>
                      <a:pt x="0" y="0"/>
                    </a:cubicBezTo>
                    <a:cubicBezTo>
                      <a:pt x="0" y="1"/>
                      <a:pt x="1" y="2"/>
                      <a:pt x="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57" name="chenying0907 407"/>
            <p:cNvSpPr/>
            <p:nvPr/>
          </p:nvSpPr>
          <p:spPr bwMode="auto">
            <a:xfrm>
              <a:off x="3716" y="2495"/>
              <a:ext cx="5" cy="4"/>
            </a:xfrm>
            <a:custGeom>
              <a:avLst/>
              <a:gdLst>
                <a:gd name="T0" fmla="*/ 2 w 2"/>
                <a:gd name="T1" fmla="*/ 2 h 2"/>
                <a:gd name="T2" fmla="*/ 0 w 2"/>
                <a:gd name="T3" fmla="*/ 0 h 2"/>
                <a:gd name="T4" fmla="*/ 2 w 2"/>
                <a:gd name="T5" fmla="*/ 2 h 2"/>
              </a:gdLst>
              <a:ahLst/>
              <a:cxnLst>
                <a:cxn ang="0">
                  <a:pos x="T0" y="T1"/>
                </a:cxn>
                <a:cxn ang="0">
                  <a:pos x="T2" y="T3"/>
                </a:cxn>
                <a:cxn ang="0">
                  <a:pos x="T4" y="T5"/>
                </a:cxn>
              </a:cxnLst>
              <a:rect l="0" t="0" r="r" b="b"/>
              <a:pathLst>
                <a:path w="2" h="2">
                  <a:moveTo>
                    <a:pt x="2" y="2"/>
                  </a:moveTo>
                  <a:cubicBezTo>
                    <a:pt x="1" y="1"/>
                    <a:pt x="1" y="0"/>
                    <a:pt x="0" y="0"/>
                  </a:cubicBezTo>
                  <a:cubicBezTo>
                    <a:pt x="1" y="1"/>
                    <a:pt x="1" y="1"/>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 name="chenying0907 408"/>
            <p:cNvSpPr/>
            <p:nvPr/>
          </p:nvSpPr>
          <p:spPr bwMode="auto">
            <a:xfrm>
              <a:off x="3706" y="2480"/>
              <a:ext cx="10" cy="15"/>
            </a:xfrm>
            <a:custGeom>
              <a:avLst/>
              <a:gdLst>
                <a:gd name="T0" fmla="*/ 5 w 5"/>
                <a:gd name="T1" fmla="*/ 7 h 7"/>
                <a:gd name="T2" fmla="*/ 2 w 5"/>
                <a:gd name="T3" fmla="*/ 3 h 7"/>
                <a:gd name="T4" fmla="*/ 2 w 5"/>
                <a:gd name="T5" fmla="*/ 1 h 7"/>
                <a:gd name="T6" fmla="*/ 3 w 5"/>
                <a:gd name="T7" fmla="*/ 7 h 7"/>
                <a:gd name="T8" fmla="*/ 3 w 5"/>
                <a:gd name="T9" fmla="*/ 7 h 7"/>
                <a:gd name="T10" fmla="*/ 5 w 5"/>
                <a:gd name="T11" fmla="*/ 7 h 7"/>
              </a:gdLst>
              <a:ahLst/>
              <a:cxnLst>
                <a:cxn ang="0">
                  <a:pos x="T0" y="T1"/>
                </a:cxn>
                <a:cxn ang="0">
                  <a:pos x="T2" y="T3"/>
                </a:cxn>
                <a:cxn ang="0">
                  <a:pos x="T4" y="T5"/>
                </a:cxn>
                <a:cxn ang="0">
                  <a:pos x="T6" y="T7"/>
                </a:cxn>
                <a:cxn ang="0">
                  <a:pos x="T8" y="T9"/>
                </a:cxn>
                <a:cxn ang="0">
                  <a:pos x="T10" y="T11"/>
                </a:cxn>
              </a:cxnLst>
              <a:rect l="0" t="0" r="r" b="b"/>
              <a:pathLst>
                <a:path w="5" h="7">
                  <a:moveTo>
                    <a:pt x="5" y="7"/>
                  </a:moveTo>
                  <a:cubicBezTo>
                    <a:pt x="4" y="5"/>
                    <a:pt x="4" y="3"/>
                    <a:pt x="2" y="3"/>
                  </a:cubicBezTo>
                  <a:cubicBezTo>
                    <a:pt x="1" y="1"/>
                    <a:pt x="4" y="3"/>
                    <a:pt x="2" y="1"/>
                  </a:cubicBezTo>
                  <a:cubicBezTo>
                    <a:pt x="0" y="0"/>
                    <a:pt x="1" y="4"/>
                    <a:pt x="3" y="7"/>
                  </a:cubicBezTo>
                  <a:cubicBezTo>
                    <a:pt x="3" y="7"/>
                    <a:pt x="3" y="7"/>
                    <a:pt x="3" y="7"/>
                  </a:cubicBezTo>
                  <a:cubicBezTo>
                    <a:pt x="4" y="7"/>
                    <a:pt x="4" y="7"/>
                    <a:pt x="5"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 name="chenying0907 409"/>
            <p:cNvSpPr/>
            <p:nvPr/>
          </p:nvSpPr>
          <p:spPr bwMode="auto">
            <a:xfrm>
              <a:off x="3782" y="3038"/>
              <a:ext cx="2" cy="4"/>
            </a:xfrm>
            <a:custGeom>
              <a:avLst/>
              <a:gdLst>
                <a:gd name="T0" fmla="*/ 0 w 1"/>
                <a:gd name="T1" fmla="*/ 0 h 2"/>
                <a:gd name="T2" fmla="*/ 0 w 1"/>
                <a:gd name="T3" fmla="*/ 2 h 2"/>
                <a:gd name="T4" fmla="*/ 1 w 1"/>
                <a:gd name="T5" fmla="*/ 1 h 2"/>
                <a:gd name="T6" fmla="*/ 0 w 1"/>
                <a:gd name="T7" fmla="*/ 0 h 2"/>
              </a:gdLst>
              <a:ahLst/>
              <a:cxnLst>
                <a:cxn ang="0">
                  <a:pos x="T0" y="T1"/>
                </a:cxn>
                <a:cxn ang="0">
                  <a:pos x="T2" y="T3"/>
                </a:cxn>
                <a:cxn ang="0">
                  <a:pos x="T4" y="T5"/>
                </a:cxn>
                <a:cxn ang="0">
                  <a:pos x="T6" y="T7"/>
                </a:cxn>
              </a:cxnLst>
              <a:rect l="0" t="0" r="r" b="b"/>
              <a:pathLst>
                <a:path w="1" h="2">
                  <a:moveTo>
                    <a:pt x="0" y="0"/>
                  </a:moveTo>
                  <a:cubicBezTo>
                    <a:pt x="0" y="2"/>
                    <a:pt x="0" y="2"/>
                    <a:pt x="0" y="2"/>
                  </a:cubicBezTo>
                  <a:cubicBezTo>
                    <a:pt x="0" y="2"/>
                    <a:pt x="1" y="1"/>
                    <a:pt x="1" y="1"/>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 name="chenying0907 410"/>
            <p:cNvSpPr/>
            <p:nvPr/>
          </p:nvSpPr>
          <p:spPr bwMode="auto">
            <a:xfrm>
              <a:off x="3631" y="2249"/>
              <a:ext cx="3" cy="2"/>
            </a:xfrm>
            <a:custGeom>
              <a:avLst/>
              <a:gdLst>
                <a:gd name="T0" fmla="*/ 3 w 3"/>
                <a:gd name="T1" fmla="*/ 0 h 2"/>
                <a:gd name="T2" fmla="*/ 0 w 3"/>
                <a:gd name="T3" fmla="*/ 0 h 2"/>
                <a:gd name="T4" fmla="*/ 0 w 3"/>
                <a:gd name="T5" fmla="*/ 2 h 2"/>
                <a:gd name="T6" fmla="*/ 3 w 3"/>
                <a:gd name="T7" fmla="*/ 0 h 2"/>
              </a:gdLst>
              <a:ahLst/>
              <a:cxnLst>
                <a:cxn ang="0">
                  <a:pos x="T0" y="T1"/>
                </a:cxn>
                <a:cxn ang="0">
                  <a:pos x="T2" y="T3"/>
                </a:cxn>
                <a:cxn ang="0">
                  <a:pos x="T4" y="T5"/>
                </a:cxn>
                <a:cxn ang="0">
                  <a:pos x="T6" y="T7"/>
                </a:cxn>
              </a:cxnLst>
              <a:rect l="0" t="0" r="r" b="b"/>
              <a:pathLst>
                <a:path w="3" h="2">
                  <a:moveTo>
                    <a:pt x="3" y="0"/>
                  </a:moveTo>
                  <a:lnTo>
                    <a:pt x="0" y="0"/>
                  </a:lnTo>
                  <a:lnTo>
                    <a:pt x="0" y="2"/>
                  </a:lnTo>
                  <a:lnTo>
                    <a:pt x="3"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 name="chenying0907 411"/>
            <p:cNvSpPr/>
            <p:nvPr/>
          </p:nvSpPr>
          <p:spPr bwMode="auto">
            <a:xfrm>
              <a:off x="3988" y="3019"/>
              <a:ext cx="0" cy="2"/>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1"/>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 name="chenying0907 412"/>
            <p:cNvSpPr/>
            <p:nvPr/>
          </p:nvSpPr>
          <p:spPr bwMode="auto">
            <a:xfrm>
              <a:off x="3856" y="3002"/>
              <a:ext cx="0" cy="2"/>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1"/>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 name="chenying0907 413"/>
            <p:cNvSpPr/>
            <p:nvPr/>
          </p:nvSpPr>
          <p:spPr bwMode="auto">
            <a:xfrm>
              <a:off x="3924" y="2998"/>
              <a:ext cx="2" cy="2"/>
            </a:xfrm>
            <a:custGeom>
              <a:avLst/>
              <a:gdLst>
                <a:gd name="T0" fmla="*/ 0 w 1"/>
                <a:gd name="T1" fmla="*/ 1 h 1"/>
                <a:gd name="T2" fmla="*/ 0 w 1"/>
                <a:gd name="T3" fmla="*/ 1 h 1"/>
                <a:gd name="T4" fmla="*/ 1 w 1"/>
                <a:gd name="T5" fmla="*/ 0 h 1"/>
                <a:gd name="T6" fmla="*/ 0 w 1"/>
                <a:gd name="T7" fmla="*/ 1 h 1"/>
              </a:gdLst>
              <a:ahLst/>
              <a:cxnLst>
                <a:cxn ang="0">
                  <a:pos x="T0" y="T1"/>
                </a:cxn>
                <a:cxn ang="0">
                  <a:pos x="T2" y="T3"/>
                </a:cxn>
                <a:cxn ang="0">
                  <a:pos x="T4" y="T5"/>
                </a:cxn>
                <a:cxn ang="0">
                  <a:pos x="T6" y="T7"/>
                </a:cxn>
              </a:cxnLst>
              <a:rect l="0" t="0" r="r" b="b"/>
              <a:pathLst>
                <a:path w="1" h="1">
                  <a:moveTo>
                    <a:pt x="0" y="1"/>
                  </a:moveTo>
                  <a:cubicBezTo>
                    <a:pt x="0" y="1"/>
                    <a:pt x="0" y="1"/>
                    <a:pt x="0" y="1"/>
                  </a:cubicBezTo>
                  <a:cubicBezTo>
                    <a:pt x="0" y="0"/>
                    <a:pt x="0" y="0"/>
                    <a:pt x="1"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 name="chenying0907 414"/>
            <p:cNvSpPr/>
            <p:nvPr/>
          </p:nvSpPr>
          <p:spPr bwMode="auto">
            <a:xfrm>
              <a:off x="3561" y="1990"/>
              <a:ext cx="3" cy="9"/>
            </a:xfrm>
            <a:custGeom>
              <a:avLst/>
              <a:gdLst>
                <a:gd name="T0" fmla="*/ 1 w 1"/>
                <a:gd name="T1" fmla="*/ 1 h 4"/>
                <a:gd name="T2" fmla="*/ 0 w 1"/>
                <a:gd name="T3" fmla="*/ 0 h 4"/>
                <a:gd name="T4" fmla="*/ 1 w 1"/>
                <a:gd name="T5" fmla="*/ 1 h 4"/>
              </a:gdLst>
              <a:ahLst/>
              <a:cxnLst>
                <a:cxn ang="0">
                  <a:pos x="T0" y="T1"/>
                </a:cxn>
                <a:cxn ang="0">
                  <a:pos x="T2" y="T3"/>
                </a:cxn>
                <a:cxn ang="0">
                  <a:pos x="T4" y="T5"/>
                </a:cxn>
              </a:cxnLst>
              <a:rect l="0" t="0" r="r" b="b"/>
              <a:pathLst>
                <a:path w="1" h="4">
                  <a:moveTo>
                    <a:pt x="1" y="1"/>
                  </a:moveTo>
                  <a:cubicBezTo>
                    <a:pt x="1" y="1"/>
                    <a:pt x="0" y="0"/>
                    <a:pt x="0" y="0"/>
                  </a:cubicBezTo>
                  <a:cubicBezTo>
                    <a:pt x="0" y="3"/>
                    <a:pt x="0" y="4"/>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 name="chenying0907 415"/>
            <p:cNvSpPr/>
            <p:nvPr/>
          </p:nvSpPr>
          <p:spPr bwMode="auto">
            <a:xfrm>
              <a:off x="3795" y="3040"/>
              <a:ext cx="2" cy="2"/>
            </a:xfrm>
            <a:custGeom>
              <a:avLst/>
              <a:gdLst>
                <a:gd name="T0" fmla="*/ 0 w 1"/>
                <a:gd name="T1" fmla="*/ 0 h 1"/>
                <a:gd name="T2" fmla="*/ 0 w 1"/>
                <a:gd name="T3" fmla="*/ 0 h 1"/>
              </a:gdLst>
              <a:ahLst/>
              <a:cxnLst>
                <a:cxn ang="0">
                  <a:pos x="T0" y="T1"/>
                </a:cxn>
                <a:cxn ang="0">
                  <a:pos x="T2" y="T3"/>
                </a:cxn>
              </a:cxnLst>
              <a:rect l="0" t="0" r="r" b="b"/>
              <a:pathLst>
                <a:path w="1" h="1">
                  <a:moveTo>
                    <a:pt x="0" y="0"/>
                  </a:moveTo>
                  <a:cubicBezTo>
                    <a:pt x="0" y="0"/>
                    <a:pt x="1"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 name="chenying0907 416"/>
            <p:cNvSpPr/>
            <p:nvPr/>
          </p:nvSpPr>
          <p:spPr bwMode="auto">
            <a:xfrm>
              <a:off x="3958" y="303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 name="chenying0907 417"/>
            <p:cNvSpPr/>
            <p:nvPr/>
          </p:nvSpPr>
          <p:spPr bwMode="auto">
            <a:xfrm>
              <a:off x="3982" y="3027"/>
              <a:ext cx="0" cy="3"/>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0"/>
                    <a:pt x="0" y="0"/>
                    <a:pt x="0" y="0"/>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 name="chenying0907 418"/>
            <p:cNvSpPr/>
            <p:nvPr/>
          </p:nvSpPr>
          <p:spPr bwMode="auto">
            <a:xfrm>
              <a:off x="3595" y="182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 name="chenying0907 419"/>
            <p:cNvSpPr/>
            <p:nvPr/>
          </p:nvSpPr>
          <p:spPr bwMode="auto">
            <a:xfrm>
              <a:off x="3757" y="2981"/>
              <a:ext cx="2" cy="2"/>
            </a:xfrm>
            <a:custGeom>
              <a:avLst/>
              <a:gdLst>
                <a:gd name="T0" fmla="*/ 1 w 1"/>
                <a:gd name="T1" fmla="*/ 0 h 1"/>
                <a:gd name="T2" fmla="*/ 0 w 1"/>
                <a:gd name="T3" fmla="*/ 0 h 1"/>
                <a:gd name="T4" fmla="*/ 1 w 1"/>
                <a:gd name="T5" fmla="*/ 0 h 1"/>
              </a:gdLst>
              <a:ahLst/>
              <a:cxnLst>
                <a:cxn ang="0">
                  <a:pos x="T0" y="T1"/>
                </a:cxn>
                <a:cxn ang="0">
                  <a:pos x="T2" y="T3"/>
                </a:cxn>
                <a:cxn ang="0">
                  <a:pos x="T4" y="T5"/>
                </a:cxn>
              </a:cxnLst>
              <a:rect l="0" t="0" r="r" b="b"/>
              <a:pathLst>
                <a:path w="1" h="1">
                  <a:moveTo>
                    <a:pt x="1" y="0"/>
                  </a:moveTo>
                  <a:cubicBezTo>
                    <a:pt x="0" y="0"/>
                    <a:pt x="0" y="0"/>
                    <a:pt x="0" y="0"/>
                  </a:cubicBezTo>
                  <a:cubicBezTo>
                    <a:pt x="0" y="1"/>
                    <a:pt x="0"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 name="chenying0907 420"/>
            <p:cNvSpPr/>
            <p:nvPr/>
          </p:nvSpPr>
          <p:spPr bwMode="auto">
            <a:xfrm>
              <a:off x="3627" y="1789"/>
              <a:ext cx="2"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0" y="0"/>
                    <a:pt x="0" y="0"/>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 name="chenying0907 421"/>
            <p:cNvSpPr/>
            <p:nvPr/>
          </p:nvSpPr>
          <p:spPr bwMode="auto">
            <a:xfrm>
              <a:off x="3578" y="1791"/>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 name="Rectangle 422"/>
            <p:cNvSpPr>
              <a:spLocks noChangeArrowheads="1"/>
            </p:cNvSpPr>
            <p:nvPr/>
          </p:nvSpPr>
          <p:spPr bwMode="auto">
            <a:xfrm>
              <a:off x="3593" y="1825"/>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73" name="chenying0907 423"/>
            <p:cNvSpPr/>
            <p:nvPr/>
          </p:nvSpPr>
          <p:spPr bwMode="auto">
            <a:xfrm>
              <a:off x="3593" y="1825"/>
              <a:ext cx="0" cy="2"/>
            </a:xfrm>
            <a:custGeom>
              <a:avLst/>
              <a:gdLst>
                <a:gd name="T0" fmla="*/ 0 h 2"/>
                <a:gd name="T1" fmla="*/ 0 h 2"/>
                <a:gd name="T2" fmla="*/ 2 h 2"/>
                <a:gd name="T3" fmla="*/ 0 h 2"/>
              </a:gdLst>
              <a:ahLst/>
              <a:cxnLst>
                <a:cxn ang="0">
                  <a:pos x="0" y="T0"/>
                </a:cxn>
                <a:cxn ang="0">
                  <a:pos x="0" y="T1"/>
                </a:cxn>
                <a:cxn ang="0">
                  <a:pos x="0" y="T2"/>
                </a:cxn>
                <a:cxn ang="0">
                  <a:pos x="0" y="T3"/>
                </a:cxn>
              </a:cxnLst>
              <a:rect l="0" t="0" r="r" b="b"/>
              <a:pathLst>
                <a:path h="2">
                  <a:moveTo>
                    <a:pt x="0" y="0"/>
                  </a:moveTo>
                  <a:lnTo>
                    <a:pt x="0" y="0"/>
                  </a:lnTo>
                  <a:lnTo>
                    <a:pt x="0" y="2"/>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 name="chenying0907 424"/>
            <p:cNvSpPr/>
            <p:nvPr/>
          </p:nvSpPr>
          <p:spPr bwMode="auto">
            <a:xfrm>
              <a:off x="3593" y="1825"/>
              <a:ext cx="0" cy="2"/>
            </a:xfrm>
            <a:custGeom>
              <a:avLst/>
              <a:gdLst>
                <a:gd name="T0" fmla="*/ 0 h 1"/>
                <a:gd name="T1" fmla="*/ 1 h 1"/>
                <a:gd name="T2" fmla="*/ 1 h 1"/>
                <a:gd name="T3" fmla="*/ 1 h 1"/>
                <a:gd name="T4" fmla="*/ 0 h 1"/>
              </a:gdLst>
              <a:ahLst/>
              <a:cxnLst>
                <a:cxn ang="0">
                  <a:pos x="0" y="T0"/>
                </a:cxn>
                <a:cxn ang="0">
                  <a:pos x="0" y="T1"/>
                </a:cxn>
                <a:cxn ang="0">
                  <a:pos x="0" y="T2"/>
                </a:cxn>
                <a:cxn ang="0">
                  <a:pos x="0" y="T3"/>
                </a:cxn>
                <a:cxn ang="0">
                  <a:pos x="0" y="T4"/>
                </a:cxn>
              </a:cxnLst>
              <a:rect l="0" t="0" r="r" b="b"/>
              <a:pathLst>
                <a:path h="1">
                  <a:moveTo>
                    <a:pt x="0" y="0"/>
                  </a:moveTo>
                  <a:cubicBezTo>
                    <a:pt x="0" y="1"/>
                    <a:pt x="0" y="1"/>
                    <a:pt x="0" y="1"/>
                  </a:cubicBezTo>
                  <a:cubicBezTo>
                    <a:pt x="0" y="1"/>
                    <a:pt x="0" y="1"/>
                    <a:pt x="0" y="1"/>
                  </a:cubicBezTo>
                  <a:cubicBezTo>
                    <a:pt x="0" y="1"/>
                    <a:pt x="0" y="1"/>
                    <a:pt x="0" y="1"/>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 name="chenying0907 425"/>
            <p:cNvSpPr/>
            <p:nvPr/>
          </p:nvSpPr>
          <p:spPr bwMode="auto">
            <a:xfrm>
              <a:off x="3638" y="2417"/>
              <a:ext cx="6" cy="6"/>
            </a:xfrm>
            <a:custGeom>
              <a:avLst/>
              <a:gdLst>
                <a:gd name="T0" fmla="*/ 1 w 3"/>
                <a:gd name="T1" fmla="*/ 2 h 3"/>
                <a:gd name="T2" fmla="*/ 3 w 3"/>
                <a:gd name="T3" fmla="*/ 2 h 3"/>
                <a:gd name="T4" fmla="*/ 1 w 3"/>
                <a:gd name="T5" fmla="*/ 2 h 3"/>
              </a:gdLst>
              <a:ahLst/>
              <a:cxnLst>
                <a:cxn ang="0">
                  <a:pos x="T0" y="T1"/>
                </a:cxn>
                <a:cxn ang="0">
                  <a:pos x="T2" y="T3"/>
                </a:cxn>
                <a:cxn ang="0">
                  <a:pos x="T4" y="T5"/>
                </a:cxn>
              </a:cxnLst>
              <a:rect l="0" t="0" r="r" b="b"/>
              <a:pathLst>
                <a:path w="3" h="3">
                  <a:moveTo>
                    <a:pt x="1" y="2"/>
                  </a:moveTo>
                  <a:cubicBezTo>
                    <a:pt x="2" y="2"/>
                    <a:pt x="3" y="3"/>
                    <a:pt x="3" y="2"/>
                  </a:cubicBezTo>
                  <a:cubicBezTo>
                    <a:pt x="0" y="0"/>
                    <a:pt x="0" y="0"/>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 name="chenying0907 426"/>
            <p:cNvSpPr/>
            <p:nvPr/>
          </p:nvSpPr>
          <p:spPr bwMode="auto">
            <a:xfrm>
              <a:off x="3708" y="2743"/>
              <a:ext cx="2" cy="7"/>
            </a:xfrm>
            <a:custGeom>
              <a:avLst/>
              <a:gdLst>
                <a:gd name="T0" fmla="*/ 1 w 1"/>
                <a:gd name="T1" fmla="*/ 3 h 3"/>
                <a:gd name="T2" fmla="*/ 0 w 1"/>
                <a:gd name="T3" fmla="*/ 0 h 3"/>
                <a:gd name="T4" fmla="*/ 1 w 1"/>
                <a:gd name="T5" fmla="*/ 3 h 3"/>
              </a:gdLst>
              <a:ahLst/>
              <a:cxnLst>
                <a:cxn ang="0">
                  <a:pos x="T0" y="T1"/>
                </a:cxn>
                <a:cxn ang="0">
                  <a:pos x="T2" y="T3"/>
                </a:cxn>
                <a:cxn ang="0">
                  <a:pos x="T4" y="T5"/>
                </a:cxn>
              </a:cxnLst>
              <a:rect l="0" t="0" r="r" b="b"/>
              <a:pathLst>
                <a:path w="1" h="3">
                  <a:moveTo>
                    <a:pt x="1" y="3"/>
                  </a:moveTo>
                  <a:cubicBezTo>
                    <a:pt x="1" y="3"/>
                    <a:pt x="1" y="0"/>
                    <a:pt x="0" y="0"/>
                  </a:cubicBezTo>
                  <a:cubicBezTo>
                    <a:pt x="0" y="0"/>
                    <a:pt x="0" y="3"/>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7" name="chenying0907 427"/>
            <p:cNvSpPr/>
            <p:nvPr/>
          </p:nvSpPr>
          <p:spPr bwMode="auto">
            <a:xfrm>
              <a:off x="3714" y="2737"/>
              <a:ext cx="4" cy="2"/>
            </a:xfrm>
            <a:custGeom>
              <a:avLst/>
              <a:gdLst>
                <a:gd name="T0" fmla="*/ 1 w 2"/>
                <a:gd name="T1" fmla="*/ 1 h 1"/>
                <a:gd name="T2" fmla="*/ 0 w 2"/>
                <a:gd name="T3" fmla="*/ 0 h 1"/>
                <a:gd name="T4" fmla="*/ 1 w 2"/>
                <a:gd name="T5" fmla="*/ 1 h 1"/>
                <a:gd name="T6" fmla="*/ 1 w 2"/>
                <a:gd name="T7" fmla="*/ 1 h 1"/>
              </a:gdLst>
              <a:ahLst/>
              <a:cxnLst>
                <a:cxn ang="0">
                  <a:pos x="T0" y="T1"/>
                </a:cxn>
                <a:cxn ang="0">
                  <a:pos x="T2" y="T3"/>
                </a:cxn>
                <a:cxn ang="0">
                  <a:pos x="T4" y="T5"/>
                </a:cxn>
                <a:cxn ang="0">
                  <a:pos x="T6" y="T7"/>
                </a:cxn>
              </a:cxnLst>
              <a:rect l="0" t="0" r="r" b="b"/>
              <a:pathLst>
                <a:path w="2" h="1">
                  <a:moveTo>
                    <a:pt x="1" y="1"/>
                  </a:moveTo>
                  <a:cubicBezTo>
                    <a:pt x="1" y="0"/>
                    <a:pt x="0" y="0"/>
                    <a:pt x="0" y="0"/>
                  </a:cubicBezTo>
                  <a:cubicBezTo>
                    <a:pt x="0" y="0"/>
                    <a:pt x="1" y="1"/>
                    <a:pt x="1" y="1"/>
                  </a:cubicBezTo>
                  <a:cubicBezTo>
                    <a:pt x="1" y="1"/>
                    <a:pt x="2"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8" name="chenying0907 428"/>
            <p:cNvSpPr/>
            <p:nvPr/>
          </p:nvSpPr>
          <p:spPr bwMode="auto">
            <a:xfrm>
              <a:off x="3706" y="2737"/>
              <a:ext cx="10" cy="4"/>
            </a:xfrm>
            <a:custGeom>
              <a:avLst/>
              <a:gdLst>
                <a:gd name="T0" fmla="*/ 0 w 5"/>
                <a:gd name="T1" fmla="*/ 1 h 2"/>
                <a:gd name="T2" fmla="*/ 4 w 5"/>
                <a:gd name="T3" fmla="*/ 1 h 2"/>
                <a:gd name="T4" fmla="*/ 5 w 5"/>
                <a:gd name="T5" fmla="*/ 2 h 2"/>
                <a:gd name="T6" fmla="*/ 3 w 5"/>
                <a:gd name="T7" fmla="*/ 1 h 2"/>
                <a:gd name="T8" fmla="*/ 2 w 5"/>
                <a:gd name="T9" fmla="*/ 1 h 2"/>
                <a:gd name="T10" fmla="*/ 0 w 5"/>
                <a:gd name="T11" fmla="*/ 1 h 2"/>
              </a:gdLst>
              <a:ahLst/>
              <a:cxnLst>
                <a:cxn ang="0">
                  <a:pos x="T0" y="T1"/>
                </a:cxn>
                <a:cxn ang="0">
                  <a:pos x="T2" y="T3"/>
                </a:cxn>
                <a:cxn ang="0">
                  <a:pos x="T4" y="T5"/>
                </a:cxn>
                <a:cxn ang="0">
                  <a:pos x="T6" y="T7"/>
                </a:cxn>
                <a:cxn ang="0">
                  <a:pos x="T8" y="T9"/>
                </a:cxn>
                <a:cxn ang="0">
                  <a:pos x="T10" y="T11"/>
                </a:cxn>
              </a:cxnLst>
              <a:rect l="0" t="0" r="r" b="b"/>
              <a:pathLst>
                <a:path w="5" h="2">
                  <a:moveTo>
                    <a:pt x="0" y="1"/>
                  </a:moveTo>
                  <a:cubicBezTo>
                    <a:pt x="1" y="2"/>
                    <a:pt x="3" y="2"/>
                    <a:pt x="4" y="1"/>
                  </a:cubicBezTo>
                  <a:cubicBezTo>
                    <a:pt x="4" y="1"/>
                    <a:pt x="5" y="2"/>
                    <a:pt x="5" y="2"/>
                  </a:cubicBezTo>
                  <a:cubicBezTo>
                    <a:pt x="4" y="1"/>
                    <a:pt x="4" y="1"/>
                    <a:pt x="3" y="1"/>
                  </a:cubicBezTo>
                  <a:cubicBezTo>
                    <a:pt x="3" y="1"/>
                    <a:pt x="1" y="0"/>
                    <a:pt x="2" y="1"/>
                  </a:cubicBezTo>
                  <a:cubicBezTo>
                    <a:pt x="2" y="1"/>
                    <a:pt x="1"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9" name="chenying0907 429"/>
            <p:cNvSpPr/>
            <p:nvPr/>
          </p:nvSpPr>
          <p:spPr bwMode="auto">
            <a:xfrm>
              <a:off x="3755" y="2718"/>
              <a:ext cx="4" cy="6"/>
            </a:xfrm>
            <a:custGeom>
              <a:avLst/>
              <a:gdLst>
                <a:gd name="T0" fmla="*/ 2 w 2"/>
                <a:gd name="T1" fmla="*/ 3 h 3"/>
                <a:gd name="T2" fmla="*/ 0 w 2"/>
                <a:gd name="T3" fmla="*/ 0 h 3"/>
                <a:gd name="T4" fmla="*/ 2 w 2"/>
                <a:gd name="T5" fmla="*/ 3 h 3"/>
              </a:gdLst>
              <a:ahLst/>
              <a:cxnLst>
                <a:cxn ang="0">
                  <a:pos x="T0" y="T1"/>
                </a:cxn>
                <a:cxn ang="0">
                  <a:pos x="T2" y="T3"/>
                </a:cxn>
                <a:cxn ang="0">
                  <a:pos x="T4" y="T5"/>
                </a:cxn>
              </a:cxnLst>
              <a:rect l="0" t="0" r="r" b="b"/>
              <a:pathLst>
                <a:path w="2" h="3">
                  <a:moveTo>
                    <a:pt x="2" y="3"/>
                  </a:moveTo>
                  <a:cubicBezTo>
                    <a:pt x="0" y="0"/>
                    <a:pt x="0" y="0"/>
                    <a:pt x="0" y="0"/>
                  </a:cubicBezTo>
                  <a:cubicBezTo>
                    <a:pt x="1" y="2"/>
                    <a:pt x="1" y="2"/>
                    <a:pt x="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 name="chenying0907 430"/>
            <p:cNvSpPr/>
            <p:nvPr/>
          </p:nvSpPr>
          <p:spPr bwMode="auto">
            <a:xfrm>
              <a:off x="3761" y="2733"/>
              <a:ext cx="4" cy="17"/>
            </a:xfrm>
            <a:custGeom>
              <a:avLst/>
              <a:gdLst>
                <a:gd name="T0" fmla="*/ 1 w 2"/>
                <a:gd name="T1" fmla="*/ 7 h 8"/>
                <a:gd name="T2" fmla="*/ 0 w 2"/>
                <a:gd name="T3" fmla="*/ 3 h 8"/>
                <a:gd name="T4" fmla="*/ 1 w 2"/>
                <a:gd name="T5" fmla="*/ 7 h 8"/>
              </a:gdLst>
              <a:ahLst/>
              <a:cxnLst>
                <a:cxn ang="0">
                  <a:pos x="T0" y="T1"/>
                </a:cxn>
                <a:cxn ang="0">
                  <a:pos x="T2" y="T3"/>
                </a:cxn>
                <a:cxn ang="0">
                  <a:pos x="T4" y="T5"/>
                </a:cxn>
              </a:cxnLst>
              <a:rect l="0" t="0" r="r" b="b"/>
              <a:pathLst>
                <a:path w="2" h="8">
                  <a:moveTo>
                    <a:pt x="1" y="7"/>
                  </a:moveTo>
                  <a:cubicBezTo>
                    <a:pt x="2" y="0"/>
                    <a:pt x="1" y="8"/>
                    <a:pt x="0" y="3"/>
                  </a:cubicBezTo>
                  <a:cubicBezTo>
                    <a:pt x="0" y="5"/>
                    <a:pt x="0" y="6"/>
                    <a:pt x="1"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1" name="chenying0907 431"/>
            <p:cNvSpPr/>
            <p:nvPr/>
          </p:nvSpPr>
          <p:spPr bwMode="auto">
            <a:xfrm>
              <a:off x="3759" y="2720"/>
              <a:ext cx="2" cy="2"/>
            </a:xfrm>
            <a:custGeom>
              <a:avLst/>
              <a:gdLst>
                <a:gd name="T0" fmla="*/ 1 w 1"/>
                <a:gd name="T1" fmla="*/ 1 h 1"/>
                <a:gd name="T2" fmla="*/ 1 w 1"/>
                <a:gd name="T3" fmla="*/ 0 h 1"/>
                <a:gd name="T4" fmla="*/ 1 w 1"/>
                <a:gd name="T5" fmla="*/ 1 h 1"/>
              </a:gdLst>
              <a:ahLst/>
              <a:cxnLst>
                <a:cxn ang="0">
                  <a:pos x="T0" y="T1"/>
                </a:cxn>
                <a:cxn ang="0">
                  <a:pos x="T2" y="T3"/>
                </a:cxn>
                <a:cxn ang="0">
                  <a:pos x="T4" y="T5"/>
                </a:cxn>
              </a:cxnLst>
              <a:rect l="0" t="0" r="r" b="b"/>
              <a:pathLst>
                <a:path w="1" h="1">
                  <a:moveTo>
                    <a:pt x="1" y="1"/>
                  </a:moveTo>
                  <a:cubicBezTo>
                    <a:pt x="1" y="1"/>
                    <a:pt x="1" y="1"/>
                    <a:pt x="1" y="0"/>
                  </a:cubicBezTo>
                  <a:cubicBezTo>
                    <a:pt x="0" y="0"/>
                    <a:pt x="1"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2" name="chenying0907 432"/>
            <p:cNvSpPr/>
            <p:nvPr/>
          </p:nvSpPr>
          <p:spPr bwMode="auto">
            <a:xfrm>
              <a:off x="3761" y="2714"/>
              <a:ext cx="6" cy="12"/>
            </a:xfrm>
            <a:custGeom>
              <a:avLst/>
              <a:gdLst>
                <a:gd name="T0" fmla="*/ 0 w 3"/>
                <a:gd name="T1" fmla="*/ 5 h 6"/>
                <a:gd name="T2" fmla="*/ 3 w 3"/>
                <a:gd name="T3" fmla="*/ 3 h 6"/>
                <a:gd name="T4" fmla="*/ 0 w 3"/>
                <a:gd name="T5" fmla="*/ 5 h 6"/>
              </a:gdLst>
              <a:ahLst/>
              <a:cxnLst>
                <a:cxn ang="0">
                  <a:pos x="T0" y="T1"/>
                </a:cxn>
                <a:cxn ang="0">
                  <a:pos x="T2" y="T3"/>
                </a:cxn>
                <a:cxn ang="0">
                  <a:pos x="T4" y="T5"/>
                </a:cxn>
              </a:cxnLst>
              <a:rect l="0" t="0" r="r" b="b"/>
              <a:pathLst>
                <a:path w="3" h="6">
                  <a:moveTo>
                    <a:pt x="0" y="5"/>
                  </a:moveTo>
                  <a:cubicBezTo>
                    <a:pt x="1" y="6"/>
                    <a:pt x="2" y="3"/>
                    <a:pt x="3" y="3"/>
                  </a:cubicBezTo>
                  <a:cubicBezTo>
                    <a:pt x="2" y="0"/>
                    <a:pt x="1" y="4"/>
                    <a:pt x="0"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3" name="chenying0907 433"/>
            <p:cNvSpPr/>
            <p:nvPr/>
          </p:nvSpPr>
          <p:spPr bwMode="auto">
            <a:xfrm>
              <a:off x="3712" y="2737"/>
              <a:ext cx="0" cy="2"/>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0"/>
                    <a:pt x="0" y="1"/>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4" name="chenying0907 434"/>
            <p:cNvSpPr>
              <a:spLocks noEditPoints="1"/>
            </p:cNvSpPr>
            <p:nvPr/>
          </p:nvSpPr>
          <p:spPr bwMode="auto">
            <a:xfrm>
              <a:off x="3742" y="2907"/>
              <a:ext cx="384" cy="146"/>
            </a:xfrm>
            <a:custGeom>
              <a:avLst/>
              <a:gdLst>
                <a:gd name="T0" fmla="*/ 150 w 181"/>
                <a:gd name="T1" fmla="*/ 21 h 69"/>
                <a:gd name="T2" fmla="*/ 144 w 181"/>
                <a:gd name="T3" fmla="*/ 25 h 69"/>
                <a:gd name="T4" fmla="*/ 103 w 181"/>
                <a:gd name="T5" fmla="*/ 42 h 69"/>
                <a:gd name="T6" fmla="*/ 91 w 181"/>
                <a:gd name="T7" fmla="*/ 45 h 69"/>
                <a:gd name="T8" fmla="*/ 79 w 181"/>
                <a:gd name="T9" fmla="*/ 44 h 69"/>
                <a:gd name="T10" fmla="*/ 60 w 181"/>
                <a:gd name="T11" fmla="*/ 44 h 69"/>
                <a:gd name="T12" fmla="*/ 50 w 181"/>
                <a:gd name="T13" fmla="*/ 47 h 69"/>
                <a:gd name="T14" fmla="*/ 32 w 181"/>
                <a:gd name="T15" fmla="*/ 47 h 69"/>
                <a:gd name="T16" fmla="*/ 22 w 181"/>
                <a:gd name="T17" fmla="*/ 44 h 69"/>
                <a:gd name="T18" fmla="*/ 10 w 181"/>
                <a:gd name="T19" fmla="*/ 39 h 69"/>
                <a:gd name="T20" fmla="*/ 10 w 181"/>
                <a:gd name="T21" fmla="*/ 37 h 69"/>
                <a:gd name="T22" fmla="*/ 10 w 181"/>
                <a:gd name="T23" fmla="*/ 35 h 69"/>
                <a:gd name="T24" fmla="*/ 10 w 181"/>
                <a:gd name="T25" fmla="*/ 34 h 69"/>
                <a:gd name="T26" fmla="*/ 10 w 181"/>
                <a:gd name="T27" fmla="*/ 30 h 69"/>
                <a:gd name="T28" fmla="*/ 2 w 181"/>
                <a:gd name="T29" fmla="*/ 32 h 69"/>
                <a:gd name="T30" fmla="*/ 6 w 181"/>
                <a:gd name="T31" fmla="*/ 44 h 69"/>
                <a:gd name="T32" fmla="*/ 10 w 181"/>
                <a:gd name="T33" fmla="*/ 51 h 69"/>
                <a:gd name="T34" fmla="*/ 4 w 181"/>
                <a:gd name="T35" fmla="*/ 55 h 69"/>
                <a:gd name="T36" fmla="*/ 8 w 181"/>
                <a:gd name="T37" fmla="*/ 58 h 69"/>
                <a:gd name="T38" fmla="*/ 13 w 181"/>
                <a:gd name="T39" fmla="*/ 57 h 69"/>
                <a:gd name="T40" fmla="*/ 13 w 181"/>
                <a:gd name="T41" fmla="*/ 60 h 69"/>
                <a:gd name="T42" fmla="*/ 19 w 181"/>
                <a:gd name="T43" fmla="*/ 57 h 69"/>
                <a:gd name="T44" fmla="*/ 20 w 181"/>
                <a:gd name="T45" fmla="*/ 63 h 69"/>
                <a:gd name="T46" fmla="*/ 22 w 181"/>
                <a:gd name="T47" fmla="*/ 66 h 69"/>
                <a:gd name="T48" fmla="*/ 24 w 181"/>
                <a:gd name="T49" fmla="*/ 64 h 69"/>
                <a:gd name="T50" fmla="*/ 28 w 181"/>
                <a:gd name="T51" fmla="*/ 64 h 69"/>
                <a:gd name="T52" fmla="*/ 31 w 181"/>
                <a:gd name="T53" fmla="*/ 66 h 69"/>
                <a:gd name="T54" fmla="*/ 36 w 181"/>
                <a:gd name="T55" fmla="*/ 58 h 69"/>
                <a:gd name="T56" fmla="*/ 36 w 181"/>
                <a:gd name="T57" fmla="*/ 65 h 69"/>
                <a:gd name="T58" fmla="*/ 46 w 181"/>
                <a:gd name="T59" fmla="*/ 67 h 69"/>
                <a:gd name="T60" fmla="*/ 50 w 181"/>
                <a:gd name="T61" fmla="*/ 66 h 69"/>
                <a:gd name="T62" fmla="*/ 55 w 181"/>
                <a:gd name="T63" fmla="*/ 62 h 69"/>
                <a:gd name="T64" fmla="*/ 65 w 181"/>
                <a:gd name="T65" fmla="*/ 66 h 69"/>
                <a:gd name="T66" fmla="*/ 69 w 181"/>
                <a:gd name="T67" fmla="*/ 63 h 69"/>
                <a:gd name="T68" fmla="*/ 71 w 181"/>
                <a:gd name="T69" fmla="*/ 63 h 69"/>
                <a:gd name="T70" fmla="*/ 72 w 181"/>
                <a:gd name="T71" fmla="*/ 61 h 69"/>
                <a:gd name="T72" fmla="*/ 76 w 181"/>
                <a:gd name="T73" fmla="*/ 65 h 69"/>
                <a:gd name="T74" fmla="*/ 79 w 181"/>
                <a:gd name="T75" fmla="*/ 63 h 69"/>
                <a:gd name="T76" fmla="*/ 88 w 181"/>
                <a:gd name="T77" fmla="*/ 60 h 69"/>
                <a:gd name="T78" fmla="*/ 92 w 181"/>
                <a:gd name="T79" fmla="*/ 62 h 69"/>
                <a:gd name="T80" fmla="*/ 98 w 181"/>
                <a:gd name="T81" fmla="*/ 60 h 69"/>
                <a:gd name="T82" fmla="*/ 102 w 181"/>
                <a:gd name="T83" fmla="*/ 59 h 69"/>
                <a:gd name="T84" fmla="*/ 103 w 181"/>
                <a:gd name="T85" fmla="*/ 59 h 69"/>
                <a:gd name="T86" fmla="*/ 108 w 181"/>
                <a:gd name="T87" fmla="*/ 58 h 69"/>
                <a:gd name="T88" fmla="*/ 115 w 181"/>
                <a:gd name="T89" fmla="*/ 53 h 69"/>
                <a:gd name="T90" fmla="*/ 117 w 181"/>
                <a:gd name="T91" fmla="*/ 52 h 69"/>
                <a:gd name="T92" fmla="*/ 122 w 181"/>
                <a:gd name="T93" fmla="*/ 45 h 69"/>
                <a:gd name="T94" fmla="*/ 127 w 181"/>
                <a:gd name="T95" fmla="*/ 45 h 69"/>
                <a:gd name="T96" fmla="*/ 134 w 181"/>
                <a:gd name="T97" fmla="*/ 43 h 69"/>
                <a:gd name="T98" fmla="*/ 139 w 181"/>
                <a:gd name="T99" fmla="*/ 41 h 69"/>
                <a:gd name="T100" fmla="*/ 152 w 181"/>
                <a:gd name="T101" fmla="*/ 37 h 69"/>
                <a:gd name="T102" fmla="*/ 156 w 181"/>
                <a:gd name="T103" fmla="*/ 35 h 69"/>
                <a:gd name="T104" fmla="*/ 163 w 181"/>
                <a:gd name="T105" fmla="*/ 27 h 69"/>
                <a:gd name="T106" fmla="*/ 167 w 181"/>
                <a:gd name="T107" fmla="*/ 19 h 69"/>
                <a:gd name="T108" fmla="*/ 10 w 181"/>
                <a:gd name="T109" fmla="*/ 31 h 69"/>
                <a:gd name="T110" fmla="*/ 10 w 181"/>
                <a:gd name="T111" fmla="*/ 35 h 69"/>
                <a:gd name="T112" fmla="*/ 9 w 181"/>
                <a:gd name="T113" fmla="*/ 34 h 69"/>
                <a:gd name="T114" fmla="*/ 7 w 181"/>
                <a:gd name="T115" fmla="*/ 35 h 69"/>
                <a:gd name="T116" fmla="*/ 8 w 181"/>
                <a:gd name="T117" fmla="*/ 36 h 69"/>
                <a:gd name="T118" fmla="*/ 10 w 181"/>
                <a:gd name="T119" fmla="*/ 3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81" h="69">
                  <a:moveTo>
                    <a:pt x="177" y="5"/>
                  </a:moveTo>
                  <a:cubicBezTo>
                    <a:pt x="177" y="2"/>
                    <a:pt x="172" y="0"/>
                    <a:pt x="172" y="0"/>
                  </a:cubicBezTo>
                  <a:cubicBezTo>
                    <a:pt x="172" y="4"/>
                    <a:pt x="169" y="7"/>
                    <a:pt x="164" y="8"/>
                  </a:cubicBezTo>
                  <a:cubicBezTo>
                    <a:pt x="163" y="9"/>
                    <a:pt x="163" y="11"/>
                    <a:pt x="162" y="11"/>
                  </a:cubicBezTo>
                  <a:cubicBezTo>
                    <a:pt x="159" y="15"/>
                    <a:pt x="152" y="15"/>
                    <a:pt x="149" y="19"/>
                  </a:cubicBezTo>
                  <a:cubicBezTo>
                    <a:pt x="150" y="19"/>
                    <a:pt x="150" y="20"/>
                    <a:pt x="150" y="21"/>
                  </a:cubicBezTo>
                  <a:cubicBezTo>
                    <a:pt x="150" y="20"/>
                    <a:pt x="150" y="20"/>
                    <a:pt x="150" y="20"/>
                  </a:cubicBezTo>
                  <a:cubicBezTo>
                    <a:pt x="150" y="22"/>
                    <a:pt x="150" y="22"/>
                    <a:pt x="150" y="22"/>
                  </a:cubicBezTo>
                  <a:cubicBezTo>
                    <a:pt x="150" y="22"/>
                    <a:pt x="149" y="21"/>
                    <a:pt x="149" y="20"/>
                  </a:cubicBezTo>
                  <a:cubicBezTo>
                    <a:pt x="147" y="21"/>
                    <a:pt x="146" y="23"/>
                    <a:pt x="144" y="24"/>
                  </a:cubicBezTo>
                  <a:cubicBezTo>
                    <a:pt x="145" y="26"/>
                    <a:pt x="143" y="24"/>
                    <a:pt x="144" y="26"/>
                  </a:cubicBezTo>
                  <a:cubicBezTo>
                    <a:pt x="144" y="25"/>
                    <a:pt x="144" y="25"/>
                    <a:pt x="144" y="25"/>
                  </a:cubicBezTo>
                  <a:cubicBezTo>
                    <a:pt x="143" y="27"/>
                    <a:pt x="143" y="27"/>
                    <a:pt x="141" y="25"/>
                  </a:cubicBezTo>
                  <a:cubicBezTo>
                    <a:pt x="135" y="26"/>
                    <a:pt x="130" y="30"/>
                    <a:pt x="125" y="31"/>
                  </a:cubicBezTo>
                  <a:cubicBezTo>
                    <a:pt x="119" y="33"/>
                    <a:pt x="114" y="37"/>
                    <a:pt x="108" y="39"/>
                  </a:cubicBezTo>
                  <a:cubicBezTo>
                    <a:pt x="108" y="42"/>
                    <a:pt x="106" y="41"/>
                    <a:pt x="106" y="44"/>
                  </a:cubicBezTo>
                  <a:cubicBezTo>
                    <a:pt x="106" y="43"/>
                    <a:pt x="106" y="43"/>
                    <a:pt x="106" y="43"/>
                  </a:cubicBezTo>
                  <a:cubicBezTo>
                    <a:pt x="105" y="45"/>
                    <a:pt x="104" y="43"/>
                    <a:pt x="103" y="42"/>
                  </a:cubicBezTo>
                  <a:cubicBezTo>
                    <a:pt x="103" y="44"/>
                    <a:pt x="102" y="43"/>
                    <a:pt x="103" y="45"/>
                  </a:cubicBezTo>
                  <a:cubicBezTo>
                    <a:pt x="103" y="46"/>
                    <a:pt x="102" y="42"/>
                    <a:pt x="101" y="43"/>
                  </a:cubicBezTo>
                  <a:cubicBezTo>
                    <a:pt x="101" y="42"/>
                    <a:pt x="101" y="44"/>
                    <a:pt x="101" y="44"/>
                  </a:cubicBezTo>
                  <a:cubicBezTo>
                    <a:pt x="100" y="46"/>
                    <a:pt x="101" y="42"/>
                    <a:pt x="99" y="41"/>
                  </a:cubicBezTo>
                  <a:cubicBezTo>
                    <a:pt x="96" y="42"/>
                    <a:pt x="94" y="45"/>
                    <a:pt x="91" y="44"/>
                  </a:cubicBezTo>
                  <a:cubicBezTo>
                    <a:pt x="91" y="44"/>
                    <a:pt x="91" y="45"/>
                    <a:pt x="91" y="45"/>
                  </a:cubicBezTo>
                  <a:cubicBezTo>
                    <a:pt x="90" y="42"/>
                    <a:pt x="90" y="46"/>
                    <a:pt x="90" y="45"/>
                  </a:cubicBezTo>
                  <a:cubicBezTo>
                    <a:pt x="90" y="44"/>
                    <a:pt x="90" y="44"/>
                    <a:pt x="90" y="44"/>
                  </a:cubicBezTo>
                  <a:cubicBezTo>
                    <a:pt x="88" y="43"/>
                    <a:pt x="88" y="45"/>
                    <a:pt x="86" y="44"/>
                  </a:cubicBezTo>
                  <a:cubicBezTo>
                    <a:pt x="85" y="45"/>
                    <a:pt x="84" y="42"/>
                    <a:pt x="83" y="44"/>
                  </a:cubicBezTo>
                  <a:cubicBezTo>
                    <a:pt x="83" y="43"/>
                    <a:pt x="83" y="43"/>
                    <a:pt x="82" y="43"/>
                  </a:cubicBezTo>
                  <a:cubicBezTo>
                    <a:pt x="82" y="47"/>
                    <a:pt x="80" y="42"/>
                    <a:pt x="79" y="44"/>
                  </a:cubicBezTo>
                  <a:cubicBezTo>
                    <a:pt x="79" y="44"/>
                    <a:pt x="79" y="44"/>
                    <a:pt x="79" y="44"/>
                  </a:cubicBezTo>
                  <a:cubicBezTo>
                    <a:pt x="76" y="44"/>
                    <a:pt x="73" y="43"/>
                    <a:pt x="70" y="46"/>
                  </a:cubicBezTo>
                  <a:cubicBezTo>
                    <a:pt x="68" y="46"/>
                    <a:pt x="66" y="43"/>
                    <a:pt x="64" y="44"/>
                  </a:cubicBezTo>
                  <a:cubicBezTo>
                    <a:pt x="64" y="46"/>
                    <a:pt x="64" y="46"/>
                    <a:pt x="64" y="46"/>
                  </a:cubicBezTo>
                  <a:cubicBezTo>
                    <a:pt x="63" y="46"/>
                    <a:pt x="64" y="45"/>
                    <a:pt x="64" y="44"/>
                  </a:cubicBezTo>
                  <a:cubicBezTo>
                    <a:pt x="63" y="46"/>
                    <a:pt x="61" y="44"/>
                    <a:pt x="60" y="44"/>
                  </a:cubicBezTo>
                  <a:cubicBezTo>
                    <a:pt x="60" y="45"/>
                    <a:pt x="60" y="45"/>
                    <a:pt x="60" y="46"/>
                  </a:cubicBezTo>
                  <a:cubicBezTo>
                    <a:pt x="59" y="43"/>
                    <a:pt x="57" y="47"/>
                    <a:pt x="55" y="45"/>
                  </a:cubicBezTo>
                  <a:cubicBezTo>
                    <a:pt x="56" y="48"/>
                    <a:pt x="55" y="47"/>
                    <a:pt x="54" y="48"/>
                  </a:cubicBezTo>
                  <a:cubicBezTo>
                    <a:pt x="54" y="47"/>
                    <a:pt x="54" y="46"/>
                    <a:pt x="54" y="46"/>
                  </a:cubicBezTo>
                  <a:cubicBezTo>
                    <a:pt x="53" y="46"/>
                    <a:pt x="52" y="46"/>
                    <a:pt x="51" y="45"/>
                  </a:cubicBezTo>
                  <a:cubicBezTo>
                    <a:pt x="51" y="46"/>
                    <a:pt x="50" y="48"/>
                    <a:pt x="50" y="47"/>
                  </a:cubicBezTo>
                  <a:cubicBezTo>
                    <a:pt x="49" y="45"/>
                    <a:pt x="48" y="47"/>
                    <a:pt x="48" y="46"/>
                  </a:cubicBezTo>
                  <a:cubicBezTo>
                    <a:pt x="48" y="48"/>
                    <a:pt x="47" y="49"/>
                    <a:pt x="46" y="49"/>
                  </a:cubicBezTo>
                  <a:cubicBezTo>
                    <a:pt x="47" y="46"/>
                    <a:pt x="47" y="46"/>
                    <a:pt x="47" y="46"/>
                  </a:cubicBezTo>
                  <a:cubicBezTo>
                    <a:pt x="44" y="47"/>
                    <a:pt x="42" y="44"/>
                    <a:pt x="39" y="47"/>
                  </a:cubicBezTo>
                  <a:cubicBezTo>
                    <a:pt x="39" y="45"/>
                    <a:pt x="39" y="45"/>
                    <a:pt x="39" y="45"/>
                  </a:cubicBezTo>
                  <a:cubicBezTo>
                    <a:pt x="36" y="47"/>
                    <a:pt x="35" y="45"/>
                    <a:pt x="32" y="47"/>
                  </a:cubicBezTo>
                  <a:cubicBezTo>
                    <a:pt x="33" y="46"/>
                    <a:pt x="30" y="45"/>
                    <a:pt x="30" y="45"/>
                  </a:cubicBezTo>
                  <a:cubicBezTo>
                    <a:pt x="29" y="46"/>
                    <a:pt x="28" y="46"/>
                    <a:pt x="27" y="48"/>
                  </a:cubicBezTo>
                  <a:cubicBezTo>
                    <a:pt x="27" y="48"/>
                    <a:pt x="27" y="46"/>
                    <a:pt x="27" y="46"/>
                  </a:cubicBezTo>
                  <a:cubicBezTo>
                    <a:pt x="26" y="45"/>
                    <a:pt x="26" y="43"/>
                    <a:pt x="25" y="45"/>
                  </a:cubicBezTo>
                  <a:cubicBezTo>
                    <a:pt x="25" y="43"/>
                    <a:pt x="25" y="43"/>
                    <a:pt x="25" y="43"/>
                  </a:cubicBezTo>
                  <a:cubicBezTo>
                    <a:pt x="24" y="44"/>
                    <a:pt x="22" y="46"/>
                    <a:pt x="22" y="44"/>
                  </a:cubicBezTo>
                  <a:cubicBezTo>
                    <a:pt x="21" y="45"/>
                    <a:pt x="20" y="45"/>
                    <a:pt x="20" y="46"/>
                  </a:cubicBezTo>
                  <a:cubicBezTo>
                    <a:pt x="19" y="46"/>
                    <a:pt x="20" y="44"/>
                    <a:pt x="19" y="45"/>
                  </a:cubicBezTo>
                  <a:cubicBezTo>
                    <a:pt x="21" y="44"/>
                    <a:pt x="21" y="44"/>
                    <a:pt x="21" y="44"/>
                  </a:cubicBezTo>
                  <a:cubicBezTo>
                    <a:pt x="19" y="42"/>
                    <a:pt x="17" y="42"/>
                    <a:pt x="15" y="42"/>
                  </a:cubicBezTo>
                  <a:cubicBezTo>
                    <a:pt x="16" y="40"/>
                    <a:pt x="13" y="41"/>
                    <a:pt x="13" y="39"/>
                  </a:cubicBezTo>
                  <a:cubicBezTo>
                    <a:pt x="12" y="40"/>
                    <a:pt x="13" y="38"/>
                    <a:pt x="10" y="39"/>
                  </a:cubicBezTo>
                  <a:cubicBezTo>
                    <a:pt x="11" y="39"/>
                    <a:pt x="11" y="39"/>
                    <a:pt x="11" y="39"/>
                  </a:cubicBezTo>
                  <a:cubicBezTo>
                    <a:pt x="11" y="38"/>
                    <a:pt x="11" y="37"/>
                    <a:pt x="12" y="37"/>
                  </a:cubicBezTo>
                  <a:cubicBezTo>
                    <a:pt x="12" y="37"/>
                    <a:pt x="11" y="37"/>
                    <a:pt x="11" y="37"/>
                  </a:cubicBezTo>
                  <a:cubicBezTo>
                    <a:pt x="11" y="36"/>
                    <a:pt x="11" y="36"/>
                    <a:pt x="11" y="36"/>
                  </a:cubicBezTo>
                  <a:cubicBezTo>
                    <a:pt x="11" y="36"/>
                    <a:pt x="11" y="36"/>
                    <a:pt x="11" y="37"/>
                  </a:cubicBezTo>
                  <a:cubicBezTo>
                    <a:pt x="10" y="37"/>
                    <a:pt x="10" y="37"/>
                    <a:pt x="10" y="37"/>
                  </a:cubicBezTo>
                  <a:cubicBezTo>
                    <a:pt x="10" y="36"/>
                    <a:pt x="10" y="36"/>
                    <a:pt x="10" y="36"/>
                  </a:cubicBezTo>
                  <a:cubicBezTo>
                    <a:pt x="10" y="36"/>
                    <a:pt x="10" y="36"/>
                    <a:pt x="10" y="36"/>
                  </a:cubicBezTo>
                  <a:cubicBezTo>
                    <a:pt x="10" y="36"/>
                    <a:pt x="10" y="36"/>
                    <a:pt x="10" y="36"/>
                  </a:cubicBezTo>
                  <a:cubicBezTo>
                    <a:pt x="10" y="36"/>
                    <a:pt x="10" y="36"/>
                    <a:pt x="10" y="36"/>
                  </a:cubicBezTo>
                  <a:cubicBezTo>
                    <a:pt x="10" y="36"/>
                    <a:pt x="11" y="36"/>
                    <a:pt x="11" y="36"/>
                  </a:cubicBezTo>
                  <a:cubicBezTo>
                    <a:pt x="11" y="36"/>
                    <a:pt x="11" y="36"/>
                    <a:pt x="10" y="35"/>
                  </a:cubicBezTo>
                  <a:cubicBezTo>
                    <a:pt x="10" y="35"/>
                    <a:pt x="10" y="35"/>
                    <a:pt x="10" y="35"/>
                  </a:cubicBezTo>
                  <a:cubicBezTo>
                    <a:pt x="11" y="35"/>
                    <a:pt x="11" y="35"/>
                    <a:pt x="11" y="35"/>
                  </a:cubicBezTo>
                  <a:cubicBezTo>
                    <a:pt x="11" y="35"/>
                    <a:pt x="11" y="35"/>
                    <a:pt x="11" y="34"/>
                  </a:cubicBezTo>
                  <a:cubicBezTo>
                    <a:pt x="11" y="34"/>
                    <a:pt x="11" y="34"/>
                    <a:pt x="11" y="34"/>
                  </a:cubicBezTo>
                  <a:cubicBezTo>
                    <a:pt x="11" y="34"/>
                    <a:pt x="11" y="34"/>
                    <a:pt x="11" y="34"/>
                  </a:cubicBezTo>
                  <a:cubicBezTo>
                    <a:pt x="9" y="35"/>
                    <a:pt x="12" y="34"/>
                    <a:pt x="10" y="34"/>
                  </a:cubicBezTo>
                  <a:cubicBezTo>
                    <a:pt x="10" y="34"/>
                    <a:pt x="10" y="33"/>
                    <a:pt x="11" y="32"/>
                  </a:cubicBezTo>
                  <a:cubicBezTo>
                    <a:pt x="10" y="34"/>
                    <a:pt x="10" y="32"/>
                    <a:pt x="10" y="31"/>
                  </a:cubicBezTo>
                  <a:cubicBezTo>
                    <a:pt x="10" y="31"/>
                    <a:pt x="10" y="31"/>
                    <a:pt x="10" y="31"/>
                  </a:cubicBezTo>
                  <a:cubicBezTo>
                    <a:pt x="10" y="30"/>
                    <a:pt x="10" y="30"/>
                    <a:pt x="10" y="29"/>
                  </a:cubicBezTo>
                  <a:cubicBezTo>
                    <a:pt x="10" y="29"/>
                    <a:pt x="10" y="29"/>
                    <a:pt x="10" y="29"/>
                  </a:cubicBezTo>
                  <a:cubicBezTo>
                    <a:pt x="10" y="29"/>
                    <a:pt x="10" y="30"/>
                    <a:pt x="10" y="30"/>
                  </a:cubicBezTo>
                  <a:cubicBezTo>
                    <a:pt x="10" y="30"/>
                    <a:pt x="9" y="30"/>
                    <a:pt x="5" y="31"/>
                  </a:cubicBezTo>
                  <a:cubicBezTo>
                    <a:pt x="4" y="32"/>
                    <a:pt x="9" y="31"/>
                    <a:pt x="8" y="32"/>
                  </a:cubicBezTo>
                  <a:cubicBezTo>
                    <a:pt x="5" y="32"/>
                    <a:pt x="9" y="34"/>
                    <a:pt x="6" y="34"/>
                  </a:cubicBezTo>
                  <a:cubicBezTo>
                    <a:pt x="4" y="33"/>
                    <a:pt x="4" y="33"/>
                    <a:pt x="4" y="33"/>
                  </a:cubicBezTo>
                  <a:cubicBezTo>
                    <a:pt x="4" y="33"/>
                    <a:pt x="5" y="33"/>
                    <a:pt x="5" y="33"/>
                  </a:cubicBezTo>
                  <a:cubicBezTo>
                    <a:pt x="2" y="32"/>
                    <a:pt x="2" y="32"/>
                    <a:pt x="2" y="32"/>
                  </a:cubicBezTo>
                  <a:cubicBezTo>
                    <a:pt x="5" y="34"/>
                    <a:pt x="3" y="35"/>
                    <a:pt x="3" y="35"/>
                  </a:cubicBezTo>
                  <a:cubicBezTo>
                    <a:pt x="3" y="35"/>
                    <a:pt x="3" y="35"/>
                    <a:pt x="3" y="35"/>
                  </a:cubicBezTo>
                  <a:cubicBezTo>
                    <a:pt x="1" y="36"/>
                    <a:pt x="4" y="35"/>
                    <a:pt x="4" y="36"/>
                  </a:cubicBezTo>
                  <a:cubicBezTo>
                    <a:pt x="4" y="36"/>
                    <a:pt x="1" y="36"/>
                    <a:pt x="0" y="37"/>
                  </a:cubicBezTo>
                  <a:cubicBezTo>
                    <a:pt x="1" y="38"/>
                    <a:pt x="3" y="40"/>
                    <a:pt x="2" y="42"/>
                  </a:cubicBezTo>
                  <a:cubicBezTo>
                    <a:pt x="3" y="43"/>
                    <a:pt x="4" y="44"/>
                    <a:pt x="6" y="44"/>
                  </a:cubicBezTo>
                  <a:cubicBezTo>
                    <a:pt x="6" y="44"/>
                    <a:pt x="3" y="45"/>
                    <a:pt x="5" y="45"/>
                  </a:cubicBezTo>
                  <a:cubicBezTo>
                    <a:pt x="4" y="46"/>
                    <a:pt x="3" y="47"/>
                    <a:pt x="3" y="47"/>
                  </a:cubicBezTo>
                  <a:cubicBezTo>
                    <a:pt x="4" y="47"/>
                    <a:pt x="4" y="49"/>
                    <a:pt x="5" y="46"/>
                  </a:cubicBezTo>
                  <a:cubicBezTo>
                    <a:pt x="6" y="48"/>
                    <a:pt x="7" y="49"/>
                    <a:pt x="8" y="49"/>
                  </a:cubicBezTo>
                  <a:cubicBezTo>
                    <a:pt x="8" y="49"/>
                    <a:pt x="6" y="50"/>
                    <a:pt x="6" y="51"/>
                  </a:cubicBezTo>
                  <a:cubicBezTo>
                    <a:pt x="8" y="50"/>
                    <a:pt x="9" y="50"/>
                    <a:pt x="10" y="51"/>
                  </a:cubicBezTo>
                  <a:cubicBezTo>
                    <a:pt x="11" y="50"/>
                    <a:pt x="10" y="50"/>
                    <a:pt x="11" y="48"/>
                  </a:cubicBezTo>
                  <a:cubicBezTo>
                    <a:pt x="12" y="48"/>
                    <a:pt x="12" y="48"/>
                    <a:pt x="13" y="48"/>
                  </a:cubicBezTo>
                  <a:cubicBezTo>
                    <a:pt x="12" y="49"/>
                    <a:pt x="10" y="52"/>
                    <a:pt x="11" y="52"/>
                  </a:cubicBezTo>
                  <a:cubicBezTo>
                    <a:pt x="9" y="55"/>
                    <a:pt x="10" y="51"/>
                    <a:pt x="8" y="54"/>
                  </a:cubicBezTo>
                  <a:cubicBezTo>
                    <a:pt x="7" y="55"/>
                    <a:pt x="5" y="54"/>
                    <a:pt x="6" y="53"/>
                  </a:cubicBezTo>
                  <a:cubicBezTo>
                    <a:pt x="3" y="54"/>
                    <a:pt x="6" y="54"/>
                    <a:pt x="4" y="55"/>
                  </a:cubicBezTo>
                  <a:cubicBezTo>
                    <a:pt x="5" y="56"/>
                    <a:pt x="6" y="55"/>
                    <a:pt x="8" y="55"/>
                  </a:cubicBezTo>
                  <a:cubicBezTo>
                    <a:pt x="8" y="54"/>
                    <a:pt x="8" y="54"/>
                    <a:pt x="9" y="53"/>
                  </a:cubicBezTo>
                  <a:cubicBezTo>
                    <a:pt x="11" y="52"/>
                    <a:pt x="9" y="56"/>
                    <a:pt x="9" y="56"/>
                  </a:cubicBezTo>
                  <a:cubicBezTo>
                    <a:pt x="9" y="56"/>
                    <a:pt x="9" y="56"/>
                    <a:pt x="9" y="56"/>
                  </a:cubicBezTo>
                  <a:cubicBezTo>
                    <a:pt x="9" y="57"/>
                    <a:pt x="10" y="56"/>
                    <a:pt x="11" y="57"/>
                  </a:cubicBezTo>
                  <a:cubicBezTo>
                    <a:pt x="9" y="60"/>
                    <a:pt x="9" y="56"/>
                    <a:pt x="8" y="58"/>
                  </a:cubicBezTo>
                  <a:cubicBezTo>
                    <a:pt x="7" y="60"/>
                    <a:pt x="7" y="60"/>
                    <a:pt x="7" y="60"/>
                  </a:cubicBezTo>
                  <a:cubicBezTo>
                    <a:pt x="8" y="61"/>
                    <a:pt x="9" y="58"/>
                    <a:pt x="10" y="59"/>
                  </a:cubicBezTo>
                  <a:cubicBezTo>
                    <a:pt x="9" y="60"/>
                    <a:pt x="9" y="60"/>
                    <a:pt x="9" y="60"/>
                  </a:cubicBezTo>
                  <a:cubicBezTo>
                    <a:pt x="10" y="60"/>
                    <a:pt x="10" y="60"/>
                    <a:pt x="10" y="60"/>
                  </a:cubicBezTo>
                  <a:cubicBezTo>
                    <a:pt x="11" y="59"/>
                    <a:pt x="11" y="57"/>
                    <a:pt x="11" y="57"/>
                  </a:cubicBezTo>
                  <a:cubicBezTo>
                    <a:pt x="13" y="55"/>
                    <a:pt x="11" y="57"/>
                    <a:pt x="13" y="57"/>
                  </a:cubicBezTo>
                  <a:cubicBezTo>
                    <a:pt x="14" y="56"/>
                    <a:pt x="12" y="57"/>
                    <a:pt x="13" y="56"/>
                  </a:cubicBezTo>
                  <a:cubicBezTo>
                    <a:pt x="14" y="54"/>
                    <a:pt x="14" y="54"/>
                    <a:pt x="15" y="54"/>
                  </a:cubicBezTo>
                  <a:cubicBezTo>
                    <a:pt x="15" y="55"/>
                    <a:pt x="14" y="56"/>
                    <a:pt x="14" y="57"/>
                  </a:cubicBezTo>
                  <a:cubicBezTo>
                    <a:pt x="14" y="58"/>
                    <a:pt x="13" y="57"/>
                    <a:pt x="14" y="57"/>
                  </a:cubicBezTo>
                  <a:cubicBezTo>
                    <a:pt x="12" y="58"/>
                    <a:pt x="12" y="60"/>
                    <a:pt x="11" y="61"/>
                  </a:cubicBezTo>
                  <a:cubicBezTo>
                    <a:pt x="11" y="62"/>
                    <a:pt x="12" y="60"/>
                    <a:pt x="13" y="60"/>
                  </a:cubicBezTo>
                  <a:cubicBezTo>
                    <a:pt x="13" y="60"/>
                    <a:pt x="14" y="58"/>
                    <a:pt x="14" y="58"/>
                  </a:cubicBezTo>
                  <a:cubicBezTo>
                    <a:pt x="17" y="54"/>
                    <a:pt x="13" y="61"/>
                    <a:pt x="15" y="61"/>
                  </a:cubicBezTo>
                  <a:cubicBezTo>
                    <a:pt x="16" y="58"/>
                    <a:pt x="18" y="58"/>
                    <a:pt x="19" y="54"/>
                  </a:cubicBezTo>
                  <a:cubicBezTo>
                    <a:pt x="19" y="54"/>
                    <a:pt x="20" y="53"/>
                    <a:pt x="20" y="54"/>
                  </a:cubicBezTo>
                  <a:cubicBezTo>
                    <a:pt x="19" y="56"/>
                    <a:pt x="20" y="56"/>
                    <a:pt x="18" y="57"/>
                  </a:cubicBezTo>
                  <a:cubicBezTo>
                    <a:pt x="19" y="57"/>
                    <a:pt x="19" y="57"/>
                    <a:pt x="19" y="57"/>
                  </a:cubicBezTo>
                  <a:cubicBezTo>
                    <a:pt x="17" y="59"/>
                    <a:pt x="17" y="59"/>
                    <a:pt x="17" y="59"/>
                  </a:cubicBezTo>
                  <a:cubicBezTo>
                    <a:pt x="17" y="61"/>
                    <a:pt x="17" y="63"/>
                    <a:pt x="17" y="64"/>
                  </a:cubicBezTo>
                  <a:cubicBezTo>
                    <a:pt x="18" y="63"/>
                    <a:pt x="18" y="62"/>
                    <a:pt x="19" y="62"/>
                  </a:cubicBezTo>
                  <a:cubicBezTo>
                    <a:pt x="18" y="62"/>
                    <a:pt x="18" y="63"/>
                    <a:pt x="19" y="64"/>
                  </a:cubicBezTo>
                  <a:cubicBezTo>
                    <a:pt x="18" y="63"/>
                    <a:pt x="20" y="61"/>
                    <a:pt x="20" y="60"/>
                  </a:cubicBezTo>
                  <a:cubicBezTo>
                    <a:pt x="21" y="61"/>
                    <a:pt x="21" y="63"/>
                    <a:pt x="20" y="63"/>
                  </a:cubicBezTo>
                  <a:cubicBezTo>
                    <a:pt x="19" y="65"/>
                    <a:pt x="19" y="65"/>
                    <a:pt x="19" y="65"/>
                  </a:cubicBezTo>
                  <a:cubicBezTo>
                    <a:pt x="20" y="63"/>
                    <a:pt x="19" y="65"/>
                    <a:pt x="20" y="65"/>
                  </a:cubicBezTo>
                  <a:cubicBezTo>
                    <a:pt x="20" y="64"/>
                    <a:pt x="21" y="62"/>
                    <a:pt x="22" y="61"/>
                  </a:cubicBezTo>
                  <a:cubicBezTo>
                    <a:pt x="22" y="61"/>
                    <a:pt x="22" y="62"/>
                    <a:pt x="23" y="62"/>
                  </a:cubicBezTo>
                  <a:cubicBezTo>
                    <a:pt x="21" y="63"/>
                    <a:pt x="21" y="63"/>
                    <a:pt x="21" y="63"/>
                  </a:cubicBezTo>
                  <a:cubicBezTo>
                    <a:pt x="22" y="63"/>
                    <a:pt x="21" y="66"/>
                    <a:pt x="22" y="66"/>
                  </a:cubicBezTo>
                  <a:cubicBezTo>
                    <a:pt x="23" y="64"/>
                    <a:pt x="23" y="64"/>
                    <a:pt x="23" y="64"/>
                  </a:cubicBezTo>
                  <a:cubicBezTo>
                    <a:pt x="22" y="66"/>
                    <a:pt x="22" y="66"/>
                    <a:pt x="22" y="66"/>
                  </a:cubicBezTo>
                  <a:cubicBezTo>
                    <a:pt x="23" y="65"/>
                    <a:pt x="23" y="65"/>
                    <a:pt x="24" y="65"/>
                  </a:cubicBezTo>
                  <a:cubicBezTo>
                    <a:pt x="23" y="66"/>
                    <a:pt x="23" y="66"/>
                    <a:pt x="23" y="66"/>
                  </a:cubicBezTo>
                  <a:cubicBezTo>
                    <a:pt x="24" y="65"/>
                    <a:pt x="25" y="63"/>
                    <a:pt x="25" y="65"/>
                  </a:cubicBezTo>
                  <a:cubicBezTo>
                    <a:pt x="25" y="63"/>
                    <a:pt x="24" y="65"/>
                    <a:pt x="24" y="64"/>
                  </a:cubicBezTo>
                  <a:cubicBezTo>
                    <a:pt x="24" y="62"/>
                    <a:pt x="25" y="62"/>
                    <a:pt x="25" y="62"/>
                  </a:cubicBezTo>
                  <a:cubicBezTo>
                    <a:pt x="25" y="62"/>
                    <a:pt x="25" y="62"/>
                    <a:pt x="25" y="63"/>
                  </a:cubicBezTo>
                  <a:cubicBezTo>
                    <a:pt x="26" y="62"/>
                    <a:pt x="26" y="62"/>
                    <a:pt x="26" y="62"/>
                  </a:cubicBezTo>
                  <a:cubicBezTo>
                    <a:pt x="26" y="63"/>
                    <a:pt x="26" y="64"/>
                    <a:pt x="26" y="65"/>
                  </a:cubicBezTo>
                  <a:cubicBezTo>
                    <a:pt x="27" y="63"/>
                    <a:pt x="27" y="63"/>
                    <a:pt x="27" y="63"/>
                  </a:cubicBezTo>
                  <a:cubicBezTo>
                    <a:pt x="26" y="66"/>
                    <a:pt x="28" y="62"/>
                    <a:pt x="28" y="64"/>
                  </a:cubicBezTo>
                  <a:cubicBezTo>
                    <a:pt x="28" y="65"/>
                    <a:pt x="27" y="66"/>
                    <a:pt x="27" y="67"/>
                  </a:cubicBezTo>
                  <a:cubicBezTo>
                    <a:pt x="28" y="64"/>
                    <a:pt x="29" y="64"/>
                    <a:pt x="30" y="62"/>
                  </a:cubicBezTo>
                  <a:cubicBezTo>
                    <a:pt x="30" y="63"/>
                    <a:pt x="28" y="65"/>
                    <a:pt x="28" y="67"/>
                  </a:cubicBezTo>
                  <a:cubicBezTo>
                    <a:pt x="29" y="65"/>
                    <a:pt x="29" y="69"/>
                    <a:pt x="30" y="66"/>
                  </a:cubicBezTo>
                  <a:cubicBezTo>
                    <a:pt x="30" y="65"/>
                    <a:pt x="31" y="64"/>
                    <a:pt x="31" y="63"/>
                  </a:cubicBezTo>
                  <a:cubicBezTo>
                    <a:pt x="32" y="64"/>
                    <a:pt x="31" y="64"/>
                    <a:pt x="31" y="66"/>
                  </a:cubicBezTo>
                  <a:cubicBezTo>
                    <a:pt x="32" y="65"/>
                    <a:pt x="32" y="63"/>
                    <a:pt x="32" y="62"/>
                  </a:cubicBezTo>
                  <a:cubicBezTo>
                    <a:pt x="32" y="63"/>
                    <a:pt x="33" y="61"/>
                    <a:pt x="34" y="62"/>
                  </a:cubicBezTo>
                  <a:cubicBezTo>
                    <a:pt x="33" y="64"/>
                    <a:pt x="32" y="63"/>
                    <a:pt x="33" y="64"/>
                  </a:cubicBezTo>
                  <a:cubicBezTo>
                    <a:pt x="34" y="65"/>
                    <a:pt x="34" y="60"/>
                    <a:pt x="35" y="60"/>
                  </a:cubicBezTo>
                  <a:cubicBezTo>
                    <a:pt x="35" y="59"/>
                    <a:pt x="36" y="56"/>
                    <a:pt x="36" y="55"/>
                  </a:cubicBezTo>
                  <a:cubicBezTo>
                    <a:pt x="37" y="56"/>
                    <a:pt x="36" y="56"/>
                    <a:pt x="36" y="58"/>
                  </a:cubicBezTo>
                  <a:cubicBezTo>
                    <a:pt x="36" y="58"/>
                    <a:pt x="36" y="58"/>
                    <a:pt x="36" y="58"/>
                  </a:cubicBezTo>
                  <a:cubicBezTo>
                    <a:pt x="36" y="61"/>
                    <a:pt x="34" y="63"/>
                    <a:pt x="34" y="65"/>
                  </a:cubicBezTo>
                  <a:cubicBezTo>
                    <a:pt x="35" y="64"/>
                    <a:pt x="35" y="64"/>
                    <a:pt x="35" y="64"/>
                  </a:cubicBezTo>
                  <a:cubicBezTo>
                    <a:pt x="35" y="65"/>
                    <a:pt x="34" y="66"/>
                    <a:pt x="34" y="67"/>
                  </a:cubicBezTo>
                  <a:cubicBezTo>
                    <a:pt x="35" y="65"/>
                    <a:pt x="36" y="67"/>
                    <a:pt x="36" y="66"/>
                  </a:cubicBezTo>
                  <a:cubicBezTo>
                    <a:pt x="36" y="65"/>
                    <a:pt x="35" y="67"/>
                    <a:pt x="36" y="65"/>
                  </a:cubicBezTo>
                  <a:cubicBezTo>
                    <a:pt x="36" y="65"/>
                    <a:pt x="37" y="62"/>
                    <a:pt x="37" y="63"/>
                  </a:cubicBezTo>
                  <a:cubicBezTo>
                    <a:pt x="37" y="65"/>
                    <a:pt x="37" y="66"/>
                    <a:pt x="37" y="67"/>
                  </a:cubicBezTo>
                  <a:cubicBezTo>
                    <a:pt x="37" y="68"/>
                    <a:pt x="37" y="65"/>
                    <a:pt x="38" y="66"/>
                  </a:cubicBezTo>
                  <a:cubicBezTo>
                    <a:pt x="38" y="67"/>
                    <a:pt x="38" y="67"/>
                    <a:pt x="38" y="67"/>
                  </a:cubicBezTo>
                  <a:cubicBezTo>
                    <a:pt x="40" y="68"/>
                    <a:pt x="42" y="67"/>
                    <a:pt x="45" y="63"/>
                  </a:cubicBezTo>
                  <a:cubicBezTo>
                    <a:pt x="45" y="65"/>
                    <a:pt x="45" y="65"/>
                    <a:pt x="46" y="67"/>
                  </a:cubicBezTo>
                  <a:cubicBezTo>
                    <a:pt x="46" y="66"/>
                    <a:pt x="46" y="65"/>
                    <a:pt x="47" y="65"/>
                  </a:cubicBezTo>
                  <a:cubicBezTo>
                    <a:pt x="47" y="67"/>
                    <a:pt x="47" y="67"/>
                    <a:pt x="47" y="67"/>
                  </a:cubicBezTo>
                  <a:cubicBezTo>
                    <a:pt x="48" y="68"/>
                    <a:pt x="49" y="66"/>
                    <a:pt x="49" y="65"/>
                  </a:cubicBezTo>
                  <a:cubicBezTo>
                    <a:pt x="49" y="66"/>
                    <a:pt x="49" y="66"/>
                    <a:pt x="49" y="66"/>
                  </a:cubicBezTo>
                  <a:cubicBezTo>
                    <a:pt x="50" y="68"/>
                    <a:pt x="50" y="65"/>
                    <a:pt x="50" y="65"/>
                  </a:cubicBezTo>
                  <a:cubicBezTo>
                    <a:pt x="50" y="66"/>
                    <a:pt x="50" y="66"/>
                    <a:pt x="50" y="66"/>
                  </a:cubicBezTo>
                  <a:cubicBezTo>
                    <a:pt x="51" y="65"/>
                    <a:pt x="51" y="65"/>
                    <a:pt x="51" y="65"/>
                  </a:cubicBezTo>
                  <a:cubicBezTo>
                    <a:pt x="51" y="64"/>
                    <a:pt x="52" y="65"/>
                    <a:pt x="52" y="67"/>
                  </a:cubicBezTo>
                  <a:cubicBezTo>
                    <a:pt x="52" y="66"/>
                    <a:pt x="52" y="66"/>
                    <a:pt x="52" y="65"/>
                  </a:cubicBezTo>
                  <a:cubicBezTo>
                    <a:pt x="52" y="67"/>
                    <a:pt x="54" y="67"/>
                    <a:pt x="55" y="66"/>
                  </a:cubicBezTo>
                  <a:cubicBezTo>
                    <a:pt x="54" y="65"/>
                    <a:pt x="54" y="65"/>
                    <a:pt x="54" y="63"/>
                  </a:cubicBezTo>
                  <a:cubicBezTo>
                    <a:pt x="54" y="61"/>
                    <a:pt x="55" y="64"/>
                    <a:pt x="55" y="62"/>
                  </a:cubicBezTo>
                  <a:cubicBezTo>
                    <a:pt x="55" y="63"/>
                    <a:pt x="55" y="64"/>
                    <a:pt x="55" y="65"/>
                  </a:cubicBezTo>
                  <a:cubicBezTo>
                    <a:pt x="56" y="68"/>
                    <a:pt x="58" y="65"/>
                    <a:pt x="59" y="66"/>
                  </a:cubicBezTo>
                  <a:cubicBezTo>
                    <a:pt x="60" y="65"/>
                    <a:pt x="60" y="65"/>
                    <a:pt x="60" y="65"/>
                  </a:cubicBezTo>
                  <a:cubicBezTo>
                    <a:pt x="61" y="67"/>
                    <a:pt x="62" y="64"/>
                    <a:pt x="63" y="65"/>
                  </a:cubicBezTo>
                  <a:cubicBezTo>
                    <a:pt x="63" y="65"/>
                    <a:pt x="63" y="62"/>
                    <a:pt x="64" y="62"/>
                  </a:cubicBezTo>
                  <a:cubicBezTo>
                    <a:pt x="64" y="60"/>
                    <a:pt x="64" y="64"/>
                    <a:pt x="65" y="66"/>
                  </a:cubicBezTo>
                  <a:cubicBezTo>
                    <a:pt x="65" y="65"/>
                    <a:pt x="65" y="64"/>
                    <a:pt x="66" y="64"/>
                  </a:cubicBezTo>
                  <a:cubicBezTo>
                    <a:pt x="66" y="65"/>
                    <a:pt x="66" y="65"/>
                    <a:pt x="66" y="65"/>
                  </a:cubicBezTo>
                  <a:cubicBezTo>
                    <a:pt x="66" y="64"/>
                    <a:pt x="67" y="63"/>
                    <a:pt x="67" y="64"/>
                  </a:cubicBezTo>
                  <a:cubicBezTo>
                    <a:pt x="67" y="64"/>
                    <a:pt x="67" y="64"/>
                    <a:pt x="67" y="64"/>
                  </a:cubicBezTo>
                  <a:cubicBezTo>
                    <a:pt x="67" y="64"/>
                    <a:pt x="68" y="66"/>
                    <a:pt x="68" y="65"/>
                  </a:cubicBezTo>
                  <a:cubicBezTo>
                    <a:pt x="68" y="64"/>
                    <a:pt x="69" y="65"/>
                    <a:pt x="69" y="63"/>
                  </a:cubicBezTo>
                  <a:cubicBezTo>
                    <a:pt x="69" y="64"/>
                    <a:pt x="69" y="64"/>
                    <a:pt x="69" y="64"/>
                  </a:cubicBezTo>
                  <a:cubicBezTo>
                    <a:pt x="69" y="62"/>
                    <a:pt x="69" y="62"/>
                    <a:pt x="69" y="62"/>
                  </a:cubicBezTo>
                  <a:cubicBezTo>
                    <a:pt x="70" y="63"/>
                    <a:pt x="70" y="63"/>
                    <a:pt x="70" y="63"/>
                  </a:cubicBezTo>
                  <a:cubicBezTo>
                    <a:pt x="70" y="65"/>
                    <a:pt x="70" y="65"/>
                    <a:pt x="70" y="65"/>
                  </a:cubicBezTo>
                  <a:cubicBezTo>
                    <a:pt x="71" y="66"/>
                    <a:pt x="70" y="63"/>
                    <a:pt x="70" y="62"/>
                  </a:cubicBezTo>
                  <a:cubicBezTo>
                    <a:pt x="71" y="61"/>
                    <a:pt x="71" y="63"/>
                    <a:pt x="71" y="63"/>
                  </a:cubicBezTo>
                  <a:cubicBezTo>
                    <a:pt x="71" y="64"/>
                    <a:pt x="71" y="63"/>
                    <a:pt x="71" y="63"/>
                  </a:cubicBezTo>
                  <a:cubicBezTo>
                    <a:pt x="70" y="65"/>
                    <a:pt x="71" y="64"/>
                    <a:pt x="71" y="65"/>
                  </a:cubicBezTo>
                  <a:cubicBezTo>
                    <a:pt x="71" y="65"/>
                    <a:pt x="71" y="63"/>
                    <a:pt x="72" y="63"/>
                  </a:cubicBezTo>
                  <a:cubicBezTo>
                    <a:pt x="72" y="63"/>
                    <a:pt x="73" y="63"/>
                    <a:pt x="73" y="65"/>
                  </a:cubicBezTo>
                  <a:cubicBezTo>
                    <a:pt x="73" y="64"/>
                    <a:pt x="73" y="64"/>
                    <a:pt x="73" y="63"/>
                  </a:cubicBezTo>
                  <a:cubicBezTo>
                    <a:pt x="73" y="63"/>
                    <a:pt x="73" y="62"/>
                    <a:pt x="72" y="61"/>
                  </a:cubicBezTo>
                  <a:cubicBezTo>
                    <a:pt x="73" y="61"/>
                    <a:pt x="73" y="61"/>
                    <a:pt x="73" y="61"/>
                  </a:cubicBezTo>
                  <a:cubicBezTo>
                    <a:pt x="73" y="62"/>
                    <a:pt x="73" y="62"/>
                    <a:pt x="73" y="62"/>
                  </a:cubicBezTo>
                  <a:cubicBezTo>
                    <a:pt x="73" y="61"/>
                    <a:pt x="74" y="62"/>
                    <a:pt x="74" y="60"/>
                  </a:cubicBezTo>
                  <a:cubicBezTo>
                    <a:pt x="74" y="62"/>
                    <a:pt x="74" y="62"/>
                    <a:pt x="74" y="62"/>
                  </a:cubicBezTo>
                  <a:cubicBezTo>
                    <a:pt x="74" y="61"/>
                    <a:pt x="75" y="61"/>
                    <a:pt x="75" y="61"/>
                  </a:cubicBezTo>
                  <a:cubicBezTo>
                    <a:pt x="75" y="62"/>
                    <a:pt x="75" y="64"/>
                    <a:pt x="76" y="65"/>
                  </a:cubicBezTo>
                  <a:cubicBezTo>
                    <a:pt x="77" y="63"/>
                    <a:pt x="77" y="63"/>
                    <a:pt x="77" y="63"/>
                  </a:cubicBezTo>
                  <a:cubicBezTo>
                    <a:pt x="77" y="63"/>
                    <a:pt x="77" y="63"/>
                    <a:pt x="77" y="64"/>
                  </a:cubicBezTo>
                  <a:cubicBezTo>
                    <a:pt x="78" y="65"/>
                    <a:pt x="78" y="59"/>
                    <a:pt x="79" y="61"/>
                  </a:cubicBezTo>
                  <a:cubicBezTo>
                    <a:pt x="79" y="63"/>
                    <a:pt x="79" y="63"/>
                    <a:pt x="80" y="64"/>
                  </a:cubicBezTo>
                  <a:cubicBezTo>
                    <a:pt x="80" y="63"/>
                    <a:pt x="80" y="63"/>
                    <a:pt x="80" y="62"/>
                  </a:cubicBezTo>
                  <a:cubicBezTo>
                    <a:pt x="80" y="61"/>
                    <a:pt x="80" y="64"/>
                    <a:pt x="79" y="63"/>
                  </a:cubicBezTo>
                  <a:cubicBezTo>
                    <a:pt x="79" y="61"/>
                    <a:pt x="80" y="62"/>
                    <a:pt x="80" y="61"/>
                  </a:cubicBezTo>
                  <a:cubicBezTo>
                    <a:pt x="81" y="66"/>
                    <a:pt x="83" y="62"/>
                    <a:pt x="84" y="64"/>
                  </a:cubicBezTo>
                  <a:cubicBezTo>
                    <a:pt x="84" y="61"/>
                    <a:pt x="85" y="63"/>
                    <a:pt x="85" y="62"/>
                  </a:cubicBezTo>
                  <a:cubicBezTo>
                    <a:pt x="85" y="65"/>
                    <a:pt x="86" y="62"/>
                    <a:pt x="86" y="63"/>
                  </a:cubicBezTo>
                  <a:cubicBezTo>
                    <a:pt x="86" y="61"/>
                    <a:pt x="86" y="61"/>
                    <a:pt x="86" y="61"/>
                  </a:cubicBezTo>
                  <a:cubicBezTo>
                    <a:pt x="87" y="62"/>
                    <a:pt x="87" y="57"/>
                    <a:pt x="88" y="60"/>
                  </a:cubicBezTo>
                  <a:cubicBezTo>
                    <a:pt x="88" y="60"/>
                    <a:pt x="88" y="61"/>
                    <a:pt x="88" y="62"/>
                  </a:cubicBezTo>
                  <a:cubicBezTo>
                    <a:pt x="89" y="65"/>
                    <a:pt x="89" y="59"/>
                    <a:pt x="90" y="62"/>
                  </a:cubicBezTo>
                  <a:cubicBezTo>
                    <a:pt x="90" y="61"/>
                    <a:pt x="89" y="60"/>
                    <a:pt x="90" y="59"/>
                  </a:cubicBezTo>
                  <a:cubicBezTo>
                    <a:pt x="91" y="60"/>
                    <a:pt x="92" y="61"/>
                    <a:pt x="92" y="62"/>
                  </a:cubicBezTo>
                  <a:cubicBezTo>
                    <a:pt x="92" y="61"/>
                    <a:pt x="92" y="60"/>
                    <a:pt x="92" y="61"/>
                  </a:cubicBezTo>
                  <a:cubicBezTo>
                    <a:pt x="93" y="62"/>
                    <a:pt x="92" y="62"/>
                    <a:pt x="92" y="62"/>
                  </a:cubicBezTo>
                  <a:cubicBezTo>
                    <a:pt x="93" y="63"/>
                    <a:pt x="93" y="61"/>
                    <a:pt x="94" y="60"/>
                  </a:cubicBezTo>
                  <a:cubicBezTo>
                    <a:pt x="94" y="62"/>
                    <a:pt x="95" y="61"/>
                    <a:pt x="96" y="62"/>
                  </a:cubicBezTo>
                  <a:cubicBezTo>
                    <a:pt x="96" y="60"/>
                    <a:pt x="98" y="63"/>
                    <a:pt x="97" y="60"/>
                  </a:cubicBezTo>
                  <a:cubicBezTo>
                    <a:pt x="98" y="61"/>
                    <a:pt x="98" y="61"/>
                    <a:pt x="98" y="61"/>
                  </a:cubicBezTo>
                  <a:cubicBezTo>
                    <a:pt x="98" y="60"/>
                    <a:pt x="98" y="58"/>
                    <a:pt x="98" y="58"/>
                  </a:cubicBezTo>
                  <a:cubicBezTo>
                    <a:pt x="98" y="60"/>
                    <a:pt x="98" y="60"/>
                    <a:pt x="98" y="60"/>
                  </a:cubicBezTo>
                  <a:cubicBezTo>
                    <a:pt x="99" y="62"/>
                    <a:pt x="99" y="60"/>
                    <a:pt x="100" y="61"/>
                  </a:cubicBezTo>
                  <a:cubicBezTo>
                    <a:pt x="99" y="59"/>
                    <a:pt x="100" y="61"/>
                    <a:pt x="100" y="60"/>
                  </a:cubicBezTo>
                  <a:cubicBezTo>
                    <a:pt x="100" y="59"/>
                    <a:pt x="100" y="59"/>
                    <a:pt x="100" y="59"/>
                  </a:cubicBezTo>
                  <a:cubicBezTo>
                    <a:pt x="101" y="58"/>
                    <a:pt x="100" y="58"/>
                    <a:pt x="101" y="57"/>
                  </a:cubicBezTo>
                  <a:cubicBezTo>
                    <a:pt x="101" y="57"/>
                    <a:pt x="101" y="60"/>
                    <a:pt x="101" y="59"/>
                  </a:cubicBezTo>
                  <a:cubicBezTo>
                    <a:pt x="102" y="60"/>
                    <a:pt x="102" y="60"/>
                    <a:pt x="102" y="59"/>
                  </a:cubicBezTo>
                  <a:cubicBezTo>
                    <a:pt x="102" y="59"/>
                    <a:pt x="102" y="59"/>
                    <a:pt x="102" y="59"/>
                  </a:cubicBezTo>
                  <a:cubicBezTo>
                    <a:pt x="102" y="59"/>
                    <a:pt x="102" y="59"/>
                    <a:pt x="102" y="59"/>
                  </a:cubicBezTo>
                  <a:cubicBezTo>
                    <a:pt x="103" y="59"/>
                    <a:pt x="103" y="59"/>
                    <a:pt x="103" y="59"/>
                  </a:cubicBezTo>
                  <a:cubicBezTo>
                    <a:pt x="103" y="59"/>
                    <a:pt x="103" y="59"/>
                    <a:pt x="103" y="59"/>
                  </a:cubicBezTo>
                  <a:cubicBezTo>
                    <a:pt x="103" y="59"/>
                    <a:pt x="103" y="59"/>
                    <a:pt x="102" y="59"/>
                  </a:cubicBezTo>
                  <a:cubicBezTo>
                    <a:pt x="103" y="59"/>
                    <a:pt x="103" y="59"/>
                    <a:pt x="103" y="59"/>
                  </a:cubicBezTo>
                  <a:cubicBezTo>
                    <a:pt x="103" y="59"/>
                    <a:pt x="103" y="59"/>
                    <a:pt x="103" y="59"/>
                  </a:cubicBezTo>
                  <a:cubicBezTo>
                    <a:pt x="103" y="59"/>
                    <a:pt x="103" y="59"/>
                    <a:pt x="103" y="60"/>
                  </a:cubicBezTo>
                  <a:cubicBezTo>
                    <a:pt x="104" y="61"/>
                    <a:pt x="104" y="61"/>
                    <a:pt x="104" y="61"/>
                  </a:cubicBezTo>
                  <a:cubicBezTo>
                    <a:pt x="104" y="61"/>
                    <a:pt x="104" y="59"/>
                    <a:pt x="104" y="59"/>
                  </a:cubicBezTo>
                  <a:cubicBezTo>
                    <a:pt x="106" y="60"/>
                    <a:pt x="108" y="58"/>
                    <a:pt x="108" y="57"/>
                  </a:cubicBezTo>
                  <a:cubicBezTo>
                    <a:pt x="108" y="57"/>
                    <a:pt x="108" y="58"/>
                    <a:pt x="108" y="58"/>
                  </a:cubicBezTo>
                  <a:cubicBezTo>
                    <a:pt x="108" y="57"/>
                    <a:pt x="108" y="56"/>
                    <a:pt x="109" y="57"/>
                  </a:cubicBezTo>
                  <a:cubicBezTo>
                    <a:pt x="109" y="56"/>
                    <a:pt x="109" y="58"/>
                    <a:pt x="110" y="58"/>
                  </a:cubicBezTo>
                  <a:cubicBezTo>
                    <a:pt x="110" y="58"/>
                    <a:pt x="110" y="56"/>
                    <a:pt x="109" y="56"/>
                  </a:cubicBezTo>
                  <a:cubicBezTo>
                    <a:pt x="111" y="59"/>
                    <a:pt x="111" y="55"/>
                    <a:pt x="113" y="56"/>
                  </a:cubicBezTo>
                  <a:cubicBezTo>
                    <a:pt x="113" y="56"/>
                    <a:pt x="113" y="57"/>
                    <a:pt x="113" y="57"/>
                  </a:cubicBezTo>
                  <a:cubicBezTo>
                    <a:pt x="114" y="56"/>
                    <a:pt x="114" y="55"/>
                    <a:pt x="115" y="53"/>
                  </a:cubicBezTo>
                  <a:cubicBezTo>
                    <a:pt x="115" y="55"/>
                    <a:pt x="115" y="55"/>
                    <a:pt x="115" y="55"/>
                  </a:cubicBezTo>
                  <a:cubicBezTo>
                    <a:pt x="115" y="55"/>
                    <a:pt x="116" y="55"/>
                    <a:pt x="116" y="54"/>
                  </a:cubicBezTo>
                  <a:cubicBezTo>
                    <a:pt x="115" y="52"/>
                    <a:pt x="116" y="51"/>
                    <a:pt x="116" y="51"/>
                  </a:cubicBezTo>
                  <a:cubicBezTo>
                    <a:pt x="116" y="51"/>
                    <a:pt x="116" y="51"/>
                    <a:pt x="116" y="51"/>
                  </a:cubicBezTo>
                  <a:cubicBezTo>
                    <a:pt x="117" y="50"/>
                    <a:pt x="117" y="50"/>
                    <a:pt x="117" y="50"/>
                  </a:cubicBezTo>
                  <a:cubicBezTo>
                    <a:pt x="118" y="51"/>
                    <a:pt x="117" y="51"/>
                    <a:pt x="117" y="52"/>
                  </a:cubicBezTo>
                  <a:cubicBezTo>
                    <a:pt x="118" y="54"/>
                    <a:pt x="119" y="53"/>
                    <a:pt x="119" y="53"/>
                  </a:cubicBezTo>
                  <a:cubicBezTo>
                    <a:pt x="119" y="51"/>
                    <a:pt x="119" y="51"/>
                    <a:pt x="119" y="51"/>
                  </a:cubicBezTo>
                  <a:cubicBezTo>
                    <a:pt x="120" y="51"/>
                    <a:pt x="120" y="53"/>
                    <a:pt x="120" y="53"/>
                  </a:cubicBezTo>
                  <a:cubicBezTo>
                    <a:pt x="120" y="47"/>
                    <a:pt x="120" y="47"/>
                    <a:pt x="120" y="47"/>
                  </a:cubicBezTo>
                  <a:cubicBezTo>
                    <a:pt x="120" y="48"/>
                    <a:pt x="121" y="50"/>
                    <a:pt x="121" y="51"/>
                  </a:cubicBezTo>
                  <a:cubicBezTo>
                    <a:pt x="122" y="50"/>
                    <a:pt x="122" y="47"/>
                    <a:pt x="122" y="45"/>
                  </a:cubicBezTo>
                  <a:cubicBezTo>
                    <a:pt x="122" y="46"/>
                    <a:pt x="123" y="44"/>
                    <a:pt x="123" y="44"/>
                  </a:cubicBezTo>
                  <a:cubicBezTo>
                    <a:pt x="124" y="45"/>
                    <a:pt x="123" y="44"/>
                    <a:pt x="123" y="45"/>
                  </a:cubicBezTo>
                  <a:cubicBezTo>
                    <a:pt x="124" y="47"/>
                    <a:pt x="124" y="47"/>
                    <a:pt x="124" y="47"/>
                  </a:cubicBezTo>
                  <a:cubicBezTo>
                    <a:pt x="123" y="47"/>
                    <a:pt x="125" y="49"/>
                    <a:pt x="125" y="50"/>
                  </a:cubicBezTo>
                  <a:cubicBezTo>
                    <a:pt x="125" y="49"/>
                    <a:pt x="126" y="49"/>
                    <a:pt x="127" y="50"/>
                  </a:cubicBezTo>
                  <a:cubicBezTo>
                    <a:pt x="126" y="47"/>
                    <a:pt x="128" y="48"/>
                    <a:pt x="127" y="45"/>
                  </a:cubicBezTo>
                  <a:cubicBezTo>
                    <a:pt x="128" y="45"/>
                    <a:pt x="128" y="47"/>
                    <a:pt x="129" y="48"/>
                  </a:cubicBezTo>
                  <a:cubicBezTo>
                    <a:pt x="129" y="46"/>
                    <a:pt x="131" y="47"/>
                    <a:pt x="131" y="46"/>
                  </a:cubicBezTo>
                  <a:cubicBezTo>
                    <a:pt x="131" y="47"/>
                    <a:pt x="131" y="47"/>
                    <a:pt x="131" y="47"/>
                  </a:cubicBezTo>
                  <a:cubicBezTo>
                    <a:pt x="132" y="46"/>
                    <a:pt x="134" y="46"/>
                    <a:pt x="133" y="43"/>
                  </a:cubicBezTo>
                  <a:cubicBezTo>
                    <a:pt x="134" y="45"/>
                    <a:pt x="134" y="45"/>
                    <a:pt x="134" y="45"/>
                  </a:cubicBezTo>
                  <a:cubicBezTo>
                    <a:pt x="135" y="45"/>
                    <a:pt x="133" y="42"/>
                    <a:pt x="134" y="43"/>
                  </a:cubicBezTo>
                  <a:cubicBezTo>
                    <a:pt x="135" y="44"/>
                    <a:pt x="135" y="44"/>
                    <a:pt x="135" y="44"/>
                  </a:cubicBezTo>
                  <a:cubicBezTo>
                    <a:pt x="135" y="43"/>
                    <a:pt x="136" y="45"/>
                    <a:pt x="136" y="43"/>
                  </a:cubicBezTo>
                  <a:cubicBezTo>
                    <a:pt x="136" y="44"/>
                    <a:pt x="136" y="44"/>
                    <a:pt x="136" y="44"/>
                  </a:cubicBezTo>
                  <a:cubicBezTo>
                    <a:pt x="137" y="43"/>
                    <a:pt x="138" y="43"/>
                    <a:pt x="137" y="41"/>
                  </a:cubicBezTo>
                  <a:cubicBezTo>
                    <a:pt x="138" y="43"/>
                    <a:pt x="138" y="43"/>
                    <a:pt x="138" y="43"/>
                  </a:cubicBezTo>
                  <a:cubicBezTo>
                    <a:pt x="139" y="44"/>
                    <a:pt x="138" y="41"/>
                    <a:pt x="139" y="41"/>
                  </a:cubicBezTo>
                  <a:cubicBezTo>
                    <a:pt x="139" y="42"/>
                    <a:pt x="140" y="42"/>
                    <a:pt x="139" y="42"/>
                  </a:cubicBezTo>
                  <a:cubicBezTo>
                    <a:pt x="139" y="41"/>
                    <a:pt x="140" y="41"/>
                    <a:pt x="140" y="40"/>
                  </a:cubicBezTo>
                  <a:cubicBezTo>
                    <a:pt x="142" y="42"/>
                    <a:pt x="142" y="42"/>
                    <a:pt x="142" y="42"/>
                  </a:cubicBezTo>
                  <a:cubicBezTo>
                    <a:pt x="145" y="41"/>
                    <a:pt x="148" y="39"/>
                    <a:pt x="150" y="36"/>
                  </a:cubicBezTo>
                  <a:cubicBezTo>
                    <a:pt x="152" y="38"/>
                    <a:pt x="150" y="38"/>
                    <a:pt x="151" y="39"/>
                  </a:cubicBezTo>
                  <a:cubicBezTo>
                    <a:pt x="150" y="37"/>
                    <a:pt x="151" y="38"/>
                    <a:pt x="152" y="37"/>
                  </a:cubicBezTo>
                  <a:cubicBezTo>
                    <a:pt x="152" y="37"/>
                    <a:pt x="152" y="37"/>
                    <a:pt x="152" y="37"/>
                  </a:cubicBezTo>
                  <a:cubicBezTo>
                    <a:pt x="152" y="37"/>
                    <a:pt x="153" y="38"/>
                    <a:pt x="153" y="37"/>
                  </a:cubicBezTo>
                  <a:cubicBezTo>
                    <a:pt x="153" y="37"/>
                    <a:pt x="153" y="37"/>
                    <a:pt x="153" y="37"/>
                  </a:cubicBezTo>
                  <a:cubicBezTo>
                    <a:pt x="153" y="35"/>
                    <a:pt x="155" y="38"/>
                    <a:pt x="154" y="36"/>
                  </a:cubicBezTo>
                  <a:cubicBezTo>
                    <a:pt x="155" y="37"/>
                    <a:pt x="155" y="37"/>
                    <a:pt x="155" y="37"/>
                  </a:cubicBezTo>
                  <a:cubicBezTo>
                    <a:pt x="154" y="35"/>
                    <a:pt x="156" y="37"/>
                    <a:pt x="156" y="35"/>
                  </a:cubicBezTo>
                  <a:cubicBezTo>
                    <a:pt x="156" y="36"/>
                    <a:pt x="156" y="36"/>
                    <a:pt x="156" y="36"/>
                  </a:cubicBezTo>
                  <a:cubicBezTo>
                    <a:pt x="157" y="36"/>
                    <a:pt x="156" y="32"/>
                    <a:pt x="157" y="34"/>
                  </a:cubicBezTo>
                  <a:cubicBezTo>
                    <a:pt x="157" y="33"/>
                    <a:pt x="158" y="32"/>
                    <a:pt x="157" y="31"/>
                  </a:cubicBezTo>
                  <a:cubicBezTo>
                    <a:pt x="158" y="33"/>
                    <a:pt x="158" y="33"/>
                    <a:pt x="158" y="33"/>
                  </a:cubicBezTo>
                  <a:cubicBezTo>
                    <a:pt x="160" y="30"/>
                    <a:pt x="163" y="29"/>
                    <a:pt x="162" y="26"/>
                  </a:cubicBezTo>
                  <a:cubicBezTo>
                    <a:pt x="163" y="27"/>
                    <a:pt x="163" y="27"/>
                    <a:pt x="163" y="27"/>
                  </a:cubicBezTo>
                  <a:cubicBezTo>
                    <a:pt x="163" y="24"/>
                    <a:pt x="167" y="27"/>
                    <a:pt x="165" y="23"/>
                  </a:cubicBezTo>
                  <a:cubicBezTo>
                    <a:pt x="164" y="21"/>
                    <a:pt x="164" y="21"/>
                    <a:pt x="164" y="21"/>
                  </a:cubicBezTo>
                  <a:cubicBezTo>
                    <a:pt x="166" y="23"/>
                    <a:pt x="166" y="23"/>
                    <a:pt x="166" y="23"/>
                  </a:cubicBezTo>
                  <a:cubicBezTo>
                    <a:pt x="165" y="21"/>
                    <a:pt x="167" y="21"/>
                    <a:pt x="166" y="20"/>
                  </a:cubicBezTo>
                  <a:cubicBezTo>
                    <a:pt x="166" y="21"/>
                    <a:pt x="166" y="21"/>
                    <a:pt x="167" y="21"/>
                  </a:cubicBezTo>
                  <a:cubicBezTo>
                    <a:pt x="167" y="21"/>
                    <a:pt x="166" y="19"/>
                    <a:pt x="167" y="19"/>
                  </a:cubicBezTo>
                  <a:cubicBezTo>
                    <a:pt x="167" y="20"/>
                    <a:pt x="167" y="20"/>
                    <a:pt x="167" y="20"/>
                  </a:cubicBezTo>
                  <a:cubicBezTo>
                    <a:pt x="171" y="20"/>
                    <a:pt x="176" y="17"/>
                    <a:pt x="174" y="13"/>
                  </a:cubicBezTo>
                  <a:cubicBezTo>
                    <a:pt x="174" y="12"/>
                    <a:pt x="177" y="14"/>
                    <a:pt x="177" y="14"/>
                  </a:cubicBezTo>
                  <a:cubicBezTo>
                    <a:pt x="175" y="10"/>
                    <a:pt x="181" y="9"/>
                    <a:pt x="177" y="5"/>
                  </a:cubicBezTo>
                  <a:close/>
                  <a:moveTo>
                    <a:pt x="10" y="32"/>
                  </a:moveTo>
                  <a:cubicBezTo>
                    <a:pt x="10" y="32"/>
                    <a:pt x="10" y="32"/>
                    <a:pt x="10" y="31"/>
                  </a:cubicBezTo>
                  <a:cubicBezTo>
                    <a:pt x="10" y="32"/>
                    <a:pt x="10" y="32"/>
                    <a:pt x="10" y="32"/>
                  </a:cubicBezTo>
                  <a:close/>
                  <a:moveTo>
                    <a:pt x="6" y="35"/>
                  </a:moveTo>
                  <a:cubicBezTo>
                    <a:pt x="6" y="35"/>
                    <a:pt x="6" y="35"/>
                    <a:pt x="5" y="35"/>
                  </a:cubicBezTo>
                  <a:cubicBezTo>
                    <a:pt x="6" y="34"/>
                    <a:pt x="6" y="34"/>
                    <a:pt x="6" y="34"/>
                  </a:cubicBezTo>
                  <a:cubicBezTo>
                    <a:pt x="6" y="34"/>
                    <a:pt x="6" y="35"/>
                    <a:pt x="6" y="35"/>
                  </a:cubicBezTo>
                  <a:close/>
                  <a:moveTo>
                    <a:pt x="10" y="35"/>
                  </a:moveTo>
                  <a:cubicBezTo>
                    <a:pt x="10" y="35"/>
                    <a:pt x="10" y="35"/>
                    <a:pt x="10" y="35"/>
                  </a:cubicBezTo>
                  <a:cubicBezTo>
                    <a:pt x="10" y="35"/>
                    <a:pt x="10" y="35"/>
                    <a:pt x="10" y="35"/>
                  </a:cubicBezTo>
                  <a:close/>
                  <a:moveTo>
                    <a:pt x="9" y="32"/>
                  </a:moveTo>
                  <a:cubicBezTo>
                    <a:pt x="9" y="33"/>
                    <a:pt x="8" y="33"/>
                    <a:pt x="8" y="33"/>
                  </a:cubicBezTo>
                  <a:cubicBezTo>
                    <a:pt x="9" y="31"/>
                    <a:pt x="10" y="31"/>
                    <a:pt x="10" y="32"/>
                  </a:cubicBezTo>
                  <a:cubicBezTo>
                    <a:pt x="9" y="33"/>
                    <a:pt x="9" y="34"/>
                    <a:pt x="9" y="34"/>
                  </a:cubicBezTo>
                  <a:cubicBezTo>
                    <a:pt x="8" y="34"/>
                    <a:pt x="8" y="34"/>
                    <a:pt x="8" y="34"/>
                  </a:cubicBezTo>
                  <a:cubicBezTo>
                    <a:pt x="8" y="34"/>
                    <a:pt x="9" y="34"/>
                    <a:pt x="9" y="32"/>
                  </a:cubicBezTo>
                  <a:close/>
                  <a:moveTo>
                    <a:pt x="7" y="35"/>
                  </a:moveTo>
                  <a:cubicBezTo>
                    <a:pt x="7" y="35"/>
                    <a:pt x="7" y="34"/>
                    <a:pt x="7" y="34"/>
                  </a:cubicBezTo>
                  <a:cubicBezTo>
                    <a:pt x="7" y="34"/>
                    <a:pt x="7" y="34"/>
                    <a:pt x="7" y="35"/>
                  </a:cubicBezTo>
                  <a:cubicBezTo>
                    <a:pt x="7" y="35"/>
                    <a:pt x="7" y="35"/>
                    <a:pt x="7" y="35"/>
                  </a:cubicBezTo>
                  <a:close/>
                  <a:moveTo>
                    <a:pt x="7" y="35"/>
                  </a:moveTo>
                  <a:cubicBezTo>
                    <a:pt x="7" y="35"/>
                    <a:pt x="7" y="35"/>
                    <a:pt x="7" y="35"/>
                  </a:cubicBezTo>
                  <a:cubicBezTo>
                    <a:pt x="7" y="35"/>
                    <a:pt x="7" y="35"/>
                    <a:pt x="7" y="35"/>
                  </a:cubicBezTo>
                  <a:cubicBezTo>
                    <a:pt x="7" y="35"/>
                    <a:pt x="7" y="35"/>
                    <a:pt x="7" y="35"/>
                  </a:cubicBezTo>
                  <a:cubicBezTo>
                    <a:pt x="8" y="35"/>
                    <a:pt x="8" y="35"/>
                    <a:pt x="8" y="35"/>
                  </a:cubicBezTo>
                  <a:cubicBezTo>
                    <a:pt x="8" y="35"/>
                    <a:pt x="8" y="35"/>
                    <a:pt x="8" y="36"/>
                  </a:cubicBezTo>
                  <a:cubicBezTo>
                    <a:pt x="8" y="36"/>
                    <a:pt x="9" y="35"/>
                    <a:pt x="9" y="35"/>
                  </a:cubicBezTo>
                  <a:cubicBezTo>
                    <a:pt x="9" y="35"/>
                    <a:pt x="10" y="36"/>
                    <a:pt x="10" y="36"/>
                  </a:cubicBezTo>
                  <a:cubicBezTo>
                    <a:pt x="10" y="36"/>
                    <a:pt x="10" y="36"/>
                    <a:pt x="10" y="36"/>
                  </a:cubicBezTo>
                  <a:cubicBezTo>
                    <a:pt x="9" y="36"/>
                    <a:pt x="8" y="36"/>
                    <a:pt x="7" y="35"/>
                  </a:cubicBezTo>
                  <a:close/>
                  <a:moveTo>
                    <a:pt x="9" y="36"/>
                  </a:moveTo>
                  <a:cubicBezTo>
                    <a:pt x="10" y="36"/>
                    <a:pt x="10" y="36"/>
                    <a:pt x="10" y="36"/>
                  </a:cubicBezTo>
                  <a:cubicBezTo>
                    <a:pt x="10" y="36"/>
                    <a:pt x="10" y="36"/>
                    <a:pt x="10" y="37"/>
                  </a:cubicBezTo>
                  <a:cubicBezTo>
                    <a:pt x="10" y="36"/>
                    <a:pt x="9" y="36"/>
                    <a:pt x="9" y="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5" name="chenying0907 435"/>
            <p:cNvSpPr/>
            <p:nvPr/>
          </p:nvSpPr>
          <p:spPr bwMode="auto">
            <a:xfrm>
              <a:off x="3712" y="2809"/>
              <a:ext cx="4" cy="2"/>
            </a:xfrm>
            <a:custGeom>
              <a:avLst/>
              <a:gdLst>
                <a:gd name="T0" fmla="*/ 1 w 2"/>
                <a:gd name="T1" fmla="*/ 0 h 1"/>
                <a:gd name="T2" fmla="*/ 0 w 2"/>
                <a:gd name="T3" fmla="*/ 1 h 1"/>
                <a:gd name="T4" fmla="*/ 2 w 2"/>
                <a:gd name="T5" fmla="*/ 0 h 1"/>
                <a:gd name="T6" fmla="*/ 1 w 2"/>
                <a:gd name="T7" fmla="*/ 0 h 1"/>
              </a:gdLst>
              <a:ahLst/>
              <a:cxnLst>
                <a:cxn ang="0">
                  <a:pos x="T0" y="T1"/>
                </a:cxn>
                <a:cxn ang="0">
                  <a:pos x="T2" y="T3"/>
                </a:cxn>
                <a:cxn ang="0">
                  <a:pos x="T4" y="T5"/>
                </a:cxn>
                <a:cxn ang="0">
                  <a:pos x="T6" y="T7"/>
                </a:cxn>
              </a:cxnLst>
              <a:rect l="0" t="0" r="r" b="b"/>
              <a:pathLst>
                <a:path w="2" h="1">
                  <a:moveTo>
                    <a:pt x="1" y="0"/>
                  </a:moveTo>
                  <a:cubicBezTo>
                    <a:pt x="0" y="1"/>
                    <a:pt x="0" y="1"/>
                    <a:pt x="0" y="1"/>
                  </a:cubicBezTo>
                  <a:cubicBezTo>
                    <a:pt x="1" y="1"/>
                    <a:pt x="2" y="1"/>
                    <a:pt x="2" y="0"/>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6" name="chenying0907 436"/>
            <p:cNvSpPr>
              <a:spLocks noEditPoints="1"/>
            </p:cNvSpPr>
            <p:nvPr/>
          </p:nvSpPr>
          <p:spPr bwMode="auto">
            <a:xfrm>
              <a:off x="3434" y="1624"/>
              <a:ext cx="862" cy="1213"/>
            </a:xfrm>
            <a:custGeom>
              <a:avLst/>
              <a:gdLst>
                <a:gd name="T0" fmla="*/ 172 w 406"/>
                <a:gd name="T1" fmla="*/ 570 h 572"/>
                <a:gd name="T2" fmla="*/ 205 w 406"/>
                <a:gd name="T3" fmla="*/ 568 h 572"/>
                <a:gd name="T4" fmla="*/ 239 w 406"/>
                <a:gd name="T5" fmla="*/ 564 h 572"/>
                <a:gd name="T6" fmla="*/ 281 w 406"/>
                <a:gd name="T7" fmla="*/ 547 h 572"/>
                <a:gd name="T8" fmla="*/ 300 w 406"/>
                <a:gd name="T9" fmla="*/ 522 h 572"/>
                <a:gd name="T10" fmla="*/ 204 w 406"/>
                <a:gd name="T11" fmla="*/ 395 h 572"/>
                <a:gd name="T12" fmla="*/ 207 w 406"/>
                <a:gd name="T13" fmla="*/ 339 h 572"/>
                <a:gd name="T14" fmla="*/ 214 w 406"/>
                <a:gd name="T15" fmla="*/ 279 h 572"/>
                <a:gd name="T16" fmla="*/ 177 w 406"/>
                <a:gd name="T17" fmla="*/ 304 h 572"/>
                <a:gd name="T18" fmla="*/ 184 w 406"/>
                <a:gd name="T19" fmla="*/ 298 h 572"/>
                <a:gd name="T20" fmla="*/ 197 w 406"/>
                <a:gd name="T21" fmla="*/ 321 h 572"/>
                <a:gd name="T22" fmla="*/ 186 w 406"/>
                <a:gd name="T23" fmla="*/ 337 h 572"/>
                <a:gd name="T24" fmla="*/ 190 w 406"/>
                <a:gd name="T25" fmla="*/ 347 h 572"/>
                <a:gd name="T26" fmla="*/ 189 w 406"/>
                <a:gd name="T27" fmla="*/ 365 h 572"/>
                <a:gd name="T28" fmla="*/ 189 w 406"/>
                <a:gd name="T29" fmla="*/ 382 h 572"/>
                <a:gd name="T30" fmla="*/ 194 w 406"/>
                <a:gd name="T31" fmla="*/ 401 h 572"/>
                <a:gd name="T32" fmla="*/ 198 w 406"/>
                <a:gd name="T33" fmla="*/ 426 h 572"/>
                <a:gd name="T34" fmla="*/ 92 w 406"/>
                <a:gd name="T35" fmla="*/ 277 h 572"/>
                <a:gd name="T36" fmla="*/ 68 w 406"/>
                <a:gd name="T37" fmla="*/ 218 h 572"/>
                <a:gd name="T38" fmla="*/ 189 w 406"/>
                <a:gd name="T39" fmla="*/ 198 h 572"/>
                <a:gd name="T40" fmla="*/ 299 w 406"/>
                <a:gd name="T41" fmla="*/ 279 h 572"/>
                <a:gd name="T42" fmla="*/ 240 w 406"/>
                <a:gd name="T43" fmla="*/ 425 h 572"/>
                <a:gd name="T44" fmla="*/ 250 w 406"/>
                <a:gd name="T45" fmla="*/ 401 h 572"/>
                <a:gd name="T46" fmla="*/ 257 w 406"/>
                <a:gd name="T47" fmla="*/ 380 h 572"/>
                <a:gd name="T48" fmla="*/ 262 w 406"/>
                <a:gd name="T49" fmla="*/ 342 h 572"/>
                <a:gd name="T50" fmla="*/ 279 w 406"/>
                <a:gd name="T51" fmla="*/ 305 h 572"/>
                <a:gd name="T52" fmla="*/ 323 w 406"/>
                <a:gd name="T53" fmla="*/ 287 h 572"/>
                <a:gd name="T54" fmla="*/ 345 w 406"/>
                <a:gd name="T55" fmla="*/ 231 h 572"/>
                <a:gd name="T56" fmla="*/ 313 w 406"/>
                <a:gd name="T57" fmla="*/ 163 h 572"/>
                <a:gd name="T58" fmla="*/ 199 w 406"/>
                <a:gd name="T59" fmla="*/ 120 h 572"/>
                <a:gd name="T60" fmla="*/ 99 w 406"/>
                <a:gd name="T61" fmla="*/ 189 h 572"/>
                <a:gd name="T62" fmla="*/ 67 w 406"/>
                <a:gd name="T63" fmla="*/ 156 h 572"/>
                <a:gd name="T64" fmla="*/ 18 w 406"/>
                <a:gd name="T65" fmla="*/ 247 h 572"/>
                <a:gd name="T66" fmla="*/ 17 w 406"/>
                <a:gd name="T67" fmla="*/ 216 h 572"/>
                <a:gd name="T68" fmla="*/ 18 w 406"/>
                <a:gd name="T69" fmla="*/ 212 h 572"/>
                <a:gd name="T70" fmla="*/ 18 w 406"/>
                <a:gd name="T71" fmla="*/ 213 h 572"/>
                <a:gd name="T72" fmla="*/ 20 w 406"/>
                <a:gd name="T73" fmla="*/ 216 h 572"/>
                <a:gd name="T74" fmla="*/ 36 w 406"/>
                <a:gd name="T75" fmla="*/ 256 h 572"/>
                <a:gd name="T76" fmla="*/ 80 w 406"/>
                <a:gd name="T77" fmla="*/ 293 h 572"/>
                <a:gd name="T78" fmla="*/ 143 w 406"/>
                <a:gd name="T79" fmla="*/ 304 h 572"/>
                <a:gd name="T80" fmla="*/ 162 w 406"/>
                <a:gd name="T81" fmla="*/ 375 h 572"/>
                <a:gd name="T82" fmla="*/ 177 w 406"/>
                <a:gd name="T83" fmla="*/ 504 h 572"/>
                <a:gd name="T84" fmla="*/ 192 w 406"/>
                <a:gd name="T85" fmla="*/ 530 h 572"/>
                <a:gd name="T86" fmla="*/ 191 w 406"/>
                <a:gd name="T87" fmla="*/ 504 h 572"/>
                <a:gd name="T88" fmla="*/ 192 w 406"/>
                <a:gd name="T89" fmla="*/ 486 h 572"/>
                <a:gd name="T90" fmla="*/ 194 w 406"/>
                <a:gd name="T91" fmla="*/ 451 h 572"/>
                <a:gd name="T92" fmla="*/ 220 w 406"/>
                <a:gd name="T93" fmla="*/ 447 h 572"/>
                <a:gd name="T94" fmla="*/ 240 w 406"/>
                <a:gd name="T95" fmla="*/ 469 h 572"/>
                <a:gd name="T96" fmla="*/ 247 w 406"/>
                <a:gd name="T97" fmla="*/ 543 h 572"/>
                <a:gd name="T98" fmla="*/ 146 w 406"/>
                <a:gd name="T99" fmla="*/ 545 h 572"/>
                <a:gd name="T100" fmla="*/ 137 w 406"/>
                <a:gd name="T101" fmla="*/ 524 h 572"/>
                <a:gd name="T102" fmla="*/ 130 w 406"/>
                <a:gd name="T103" fmla="*/ 553 h 572"/>
                <a:gd name="T104" fmla="*/ 193 w 406"/>
                <a:gd name="T105" fmla="*/ 309 h 572"/>
                <a:gd name="T106" fmla="*/ 196 w 406"/>
                <a:gd name="T107" fmla="*/ 303 h 572"/>
                <a:gd name="T108" fmla="*/ 209 w 406"/>
                <a:gd name="T109" fmla="*/ 295 h 572"/>
                <a:gd name="T110" fmla="*/ 218 w 406"/>
                <a:gd name="T111" fmla="*/ 301 h 572"/>
                <a:gd name="T112" fmla="*/ 221 w 406"/>
                <a:gd name="T113" fmla="*/ 307 h 572"/>
                <a:gd name="T114" fmla="*/ 211 w 406"/>
                <a:gd name="T115" fmla="*/ 310 h 572"/>
                <a:gd name="T116" fmla="*/ 222 w 406"/>
                <a:gd name="T117" fmla="*/ 307 h 572"/>
                <a:gd name="T118" fmla="*/ 191 w 406"/>
                <a:gd name="T119" fmla="*/ 185 h 572"/>
                <a:gd name="T120" fmla="*/ 63 w 406"/>
                <a:gd name="T121" fmla="*/ 186 h 572"/>
                <a:gd name="T122" fmla="*/ 22 w 406"/>
                <a:gd name="T123" fmla="*/ 214 h 5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06" h="572">
                  <a:moveTo>
                    <a:pt x="135" y="564"/>
                  </a:moveTo>
                  <a:cubicBezTo>
                    <a:pt x="136" y="564"/>
                    <a:pt x="137" y="565"/>
                    <a:pt x="137" y="564"/>
                  </a:cubicBezTo>
                  <a:cubicBezTo>
                    <a:pt x="137" y="565"/>
                    <a:pt x="137" y="565"/>
                    <a:pt x="137" y="565"/>
                  </a:cubicBezTo>
                  <a:cubicBezTo>
                    <a:pt x="138" y="565"/>
                    <a:pt x="140" y="563"/>
                    <a:pt x="139" y="566"/>
                  </a:cubicBezTo>
                  <a:cubicBezTo>
                    <a:pt x="140" y="563"/>
                    <a:pt x="139" y="565"/>
                    <a:pt x="138" y="564"/>
                  </a:cubicBezTo>
                  <a:cubicBezTo>
                    <a:pt x="139" y="562"/>
                    <a:pt x="140" y="563"/>
                    <a:pt x="141" y="562"/>
                  </a:cubicBezTo>
                  <a:cubicBezTo>
                    <a:pt x="139" y="565"/>
                    <a:pt x="142" y="563"/>
                    <a:pt x="142" y="564"/>
                  </a:cubicBezTo>
                  <a:cubicBezTo>
                    <a:pt x="142" y="565"/>
                    <a:pt x="142" y="565"/>
                    <a:pt x="142" y="566"/>
                  </a:cubicBezTo>
                  <a:cubicBezTo>
                    <a:pt x="143" y="564"/>
                    <a:pt x="143" y="564"/>
                    <a:pt x="143" y="564"/>
                  </a:cubicBezTo>
                  <a:cubicBezTo>
                    <a:pt x="142" y="568"/>
                    <a:pt x="145" y="564"/>
                    <a:pt x="145" y="566"/>
                  </a:cubicBezTo>
                  <a:cubicBezTo>
                    <a:pt x="144" y="566"/>
                    <a:pt x="144" y="568"/>
                    <a:pt x="144" y="569"/>
                  </a:cubicBezTo>
                  <a:cubicBezTo>
                    <a:pt x="144" y="566"/>
                    <a:pt x="146" y="566"/>
                    <a:pt x="147" y="564"/>
                  </a:cubicBezTo>
                  <a:cubicBezTo>
                    <a:pt x="148" y="565"/>
                    <a:pt x="145" y="567"/>
                    <a:pt x="145" y="569"/>
                  </a:cubicBezTo>
                  <a:cubicBezTo>
                    <a:pt x="146" y="567"/>
                    <a:pt x="146" y="571"/>
                    <a:pt x="147" y="568"/>
                  </a:cubicBezTo>
                  <a:cubicBezTo>
                    <a:pt x="147" y="567"/>
                    <a:pt x="148" y="567"/>
                    <a:pt x="149" y="566"/>
                  </a:cubicBezTo>
                  <a:cubicBezTo>
                    <a:pt x="150" y="566"/>
                    <a:pt x="148" y="567"/>
                    <a:pt x="148" y="568"/>
                  </a:cubicBezTo>
                  <a:cubicBezTo>
                    <a:pt x="149" y="568"/>
                    <a:pt x="150" y="566"/>
                    <a:pt x="150" y="565"/>
                  </a:cubicBezTo>
                  <a:cubicBezTo>
                    <a:pt x="150" y="566"/>
                    <a:pt x="152" y="564"/>
                    <a:pt x="152" y="565"/>
                  </a:cubicBezTo>
                  <a:cubicBezTo>
                    <a:pt x="152" y="567"/>
                    <a:pt x="150" y="566"/>
                    <a:pt x="150" y="567"/>
                  </a:cubicBezTo>
                  <a:cubicBezTo>
                    <a:pt x="152" y="568"/>
                    <a:pt x="152" y="563"/>
                    <a:pt x="154" y="563"/>
                  </a:cubicBezTo>
                  <a:cubicBezTo>
                    <a:pt x="153" y="562"/>
                    <a:pt x="155" y="559"/>
                    <a:pt x="155" y="558"/>
                  </a:cubicBezTo>
                  <a:cubicBezTo>
                    <a:pt x="157" y="560"/>
                    <a:pt x="155" y="559"/>
                    <a:pt x="155" y="561"/>
                  </a:cubicBezTo>
                  <a:cubicBezTo>
                    <a:pt x="155" y="561"/>
                    <a:pt x="155" y="561"/>
                    <a:pt x="155" y="561"/>
                  </a:cubicBezTo>
                  <a:cubicBezTo>
                    <a:pt x="155" y="564"/>
                    <a:pt x="152" y="566"/>
                    <a:pt x="153" y="568"/>
                  </a:cubicBezTo>
                  <a:cubicBezTo>
                    <a:pt x="154" y="567"/>
                    <a:pt x="154" y="567"/>
                    <a:pt x="154" y="567"/>
                  </a:cubicBezTo>
                  <a:cubicBezTo>
                    <a:pt x="153" y="568"/>
                    <a:pt x="153" y="569"/>
                    <a:pt x="153" y="570"/>
                  </a:cubicBezTo>
                  <a:cubicBezTo>
                    <a:pt x="153" y="568"/>
                    <a:pt x="154" y="570"/>
                    <a:pt x="155" y="570"/>
                  </a:cubicBezTo>
                  <a:cubicBezTo>
                    <a:pt x="155" y="568"/>
                    <a:pt x="154" y="570"/>
                    <a:pt x="154" y="569"/>
                  </a:cubicBezTo>
                  <a:cubicBezTo>
                    <a:pt x="155" y="568"/>
                    <a:pt x="156" y="566"/>
                    <a:pt x="157" y="567"/>
                  </a:cubicBezTo>
                  <a:cubicBezTo>
                    <a:pt x="156" y="568"/>
                    <a:pt x="157" y="569"/>
                    <a:pt x="156" y="570"/>
                  </a:cubicBezTo>
                  <a:cubicBezTo>
                    <a:pt x="157" y="571"/>
                    <a:pt x="157" y="568"/>
                    <a:pt x="157" y="569"/>
                  </a:cubicBezTo>
                  <a:cubicBezTo>
                    <a:pt x="157" y="570"/>
                    <a:pt x="157" y="570"/>
                    <a:pt x="157" y="570"/>
                  </a:cubicBezTo>
                  <a:cubicBezTo>
                    <a:pt x="160" y="571"/>
                    <a:pt x="164" y="571"/>
                    <a:pt x="166" y="567"/>
                  </a:cubicBezTo>
                  <a:cubicBezTo>
                    <a:pt x="166" y="569"/>
                    <a:pt x="167" y="569"/>
                    <a:pt x="169" y="570"/>
                  </a:cubicBezTo>
                  <a:cubicBezTo>
                    <a:pt x="168" y="570"/>
                    <a:pt x="169" y="569"/>
                    <a:pt x="169" y="568"/>
                  </a:cubicBezTo>
                  <a:cubicBezTo>
                    <a:pt x="170" y="570"/>
                    <a:pt x="170" y="570"/>
                    <a:pt x="170" y="570"/>
                  </a:cubicBezTo>
                  <a:cubicBezTo>
                    <a:pt x="170" y="572"/>
                    <a:pt x="172" y="570"/>
                    <a:pt x="172" y="569"/>
                  </a:cubicBezTo>
                  <a:cubicBezTo>
                    <a:pt x="172" y="570"/>
                    <a:pt x="172" y="570"/>
                    <a:pt x="172" y="570"/>
                  </a:cubicBezTo>
                  <a:cubicBezTo>
                    <a:pt x="173" y="571"/>
                    <a:pt x="173" y="569"/>
                    <a:pt x="173" y="568"/>
                  </a:cubicBezTo>
                  <a:cubicBezTo>
                    <a:pt x="174" y="570"/>
                    <a:pt x="174" y="570"/>
                    <a:pt x="174" y="570"/>
                  </a:cubicBezTo>
                  <a:cubicBezTo>
                    <a:pt x="174" y="569"/>
                    <a:pt x="174" y="569"/>
                    <a:pt x="174" y="569"/>
                  </a:cubicBezTo>
                  <a:cubicBezTo>
                    <a:pt x="174" y="568"/>
                    <a:pt x="175" y="568"/>
                    <a:pt x="175" y="570"/>
                  </a:cubicBezTo>
                  <a:cubicBezTo>
                    <a:pt x="175" y="570"/>
                    <a:pt x="176" y="569"/>
                    <a:pt x="175" y="569"/>
                  </a:cubicBezTo>
                  <a:cubicBezTo>
                    <a:pt x="176" y="570"/>
                    <a:pt x="178" y="570"/>
                    <a:pt x="179" y="569"/>
                  </a:cubicBezTo>
                  <a:cubicBezTo>
                    <a:pt x="178" y="569"/>
                    <a:pt x="178" y="568"/>
                    <a:pt x="178" y="567"/>
                  </a:cubicBezTo>
                  <a:cubicBezTo>
                    <a:pt x="178" y="564"/>
                    <a:pt x="179" y="567"/>
                    <a:pt x="179" y="566"/>
                  </a:cubicBezTo>
                  <a:cubicBezTo>
                    <a:pt x="179" y="567"/>
                    <a:pt x="180" y="567"/>
                    <a:pt x="179" y="568"/>
                  </a:cubicBezTo>
                  <a:cubicBezTo>
                    <a:pt x="181" y="571"/>
                    <a:pt x="183" y="569"/>
                    <a:pt x="184" y="569"/>
                  </a:cubicBezTo>
                  <a:cubicBezTo>
                    <a:pt x="185" y="568"/>
                    <a:pt x="185" y="568"/>
                    <a:pt x="185" y="568"/>
                  </a:cubicBezTo>
                  <a:cubicBezTo>
                    <a:pt x="186" y="570"/>
                    <a:pt x="188" y="568"/>
                    <a:pt x="189" y="569"/>
                  </a:cubicBezTo>
                  <a:cubicBezTo>
                    <a:pt x="189" y="568"/>
                    <a:pt x="189" y="565"/>
                    <a:pt x="190" y="565"/>
                  </a:cubicBezTo>
                  <a:cubicBezTo>
                    <a:pt x="190" y="563"/>
                    <a:pt x="190" y="567"/>
                    <a:pt x="191" y="569"/>
                  </a:cubicBezTo>
                  <a:cubicBezTo>
                    <a:pt x="191" y="568"/>
                    <a:pt x="192" y="567"/>
                    <a:pt x="192" y="567"/>
                  </a:cubicBezTo>
                  <a:cubicBezTo>
                    <a:pt x="192" y="568"/>
                    <a:pt x="192" y="568"/>
                    <a:pt x="192" y="568"/>
                  </a:cubicBezTo>
                  <a:cubicBezTo>
                    <a:pt x="192" y="567"/>
                    <a:pt x="193" y="566"/>
                    <a:pt x="194" y="567"/>
                  </a:cubicBezTo>
                  <a:cubicBezTo>
                    <a:pt x="194" y="567"/>
                    <a:pt x="194" y="567"/>
                    <a:pt x="194" y="567"/>
                  </a:cubicBezTo>
                  <a:cubicBezTo>
                    <a:pt x="194" y="567"/>
                    <a:pt x="195" y="569"/>
                    <a:pt x="195" y="568"/>
                  </a:cubicBezTo>
                  <a:cubicBezTo>
                    <a:pt x="195" y="567"/>
                    <a:pt x="196" y="568"/>
                    <a:pt x="196" y="566"/>
                  </a:cubicBezTo>
                  <a:cubicBezTo>
                    <a:pt x="197" y="567"/>
                    <a:pt x="197" y="567"/>
                    <a:pt x="197" y="567"/>
                  </a:cubicBezTo>
                  <a:cubicBezTo>
                    <a:pt x="197" y="565"/>
                    <a:pt x="197" y="565"/>
                    <a:pt x="197" y="565"/>
                  </a:cubicBezTo>
                  <a:cubicBezTo>
                    <a:pt x="197" y="566"/>
                    <a:pt x="197" y="566"/>
                    <a:pt x="197" y="566"/>
                  </a:cubicBezTo>
                  <a:cubicBezTo>
                    <a:pt x="197" y="568"/>
                    <a:pt x="197" y="568"/>
                    <a:pt x="197" y="568"/>
                  </a:cubicBezTo>
                  <a:cubicBezTo>
                    <a:pt x="198" y="569"/>
                    <a:pt x="197" y="566"/>
                    <a:pt x="198" y="565"/>
                  </a:cubicBezTo>
                  <a:cubicBezTo>
                    <a:pt x="198" y="564"/>
                    <a:pt x="198" y="566"/>
                    <a:pt x="199" y="566"/>
                  </a:cubicBezTo>
                  <a:cubicBezTo>
                    <a:pt x="198" y="567"/>
                    <a:pt x="198" y="566"/>
                    <a:pt x="198" y="566"/>
                  </a:cubicBezTo>
                  <a:cubicBezTo>
                    <a:pt x="198" y="568"/>
                    <a:pt x="198" y="567"/>
                    <a:pt x="199" y="568"/>
                  </a:cubicBezTo>
                  <a:cubicBezTo>
                    <a:pt x="199" y="568"/>
                    <a:pt x="199" y="566"/>
                    <a:pt x="199" y="566"/>
                  </a:cubicBezTo>
                  <a:cubicBezTo>
                    <a:pt x="200" y="566"/>
                    <a:pt x="201" y="566"/>
                    <a:pt x="200" y="568"/>
                  </a:cubicBezTo>
                  <a:cubicBezTo>
                    <a:pt x="201" y="567"/>
                    <a:pt x="201" y="567"/>
                    <a:pt x="201" y="566"/>
                  </a:cubicBezTo>
                  <a:cubicBezTo>
                    <a:pt x="201" y="566"/>
                    <a:pt x="200" y="565"/>
                    <a:pt x="200" y="564"/>
                  </a:cubicBezTo>
                  <a:cubicBezTo>
                    <a:pt x="201" y="564"/>
                    <a:pt x="201" y="564"/>
                    <a:pt x="201" y="564"/>
                  </a:cubicBezTo>
                  <a:cubicBezTo>
                    <a:pt x="201" y="565"/>
                    <a:pt x="201" y="565"/>
                    <a:pt x="201" y="565"/>
                  </a:cubicBezTo>
                  <a:cubicBezTo>
                    <a:pt x="201" y="564"/>
                    <a:pt x="202" y="565"/>
                    <a:pt x="202" y="563"/>
                  </a:cubicBezTo>
                  <a:cubicBezTo>
                    <a:pt x="202" y="565"/>
                    <a:pt x="202" y="565"/>
                    <a:pt x="202" y="565"/>
                  </a:cubicBezTo>
                  <a:cubicBezTo>
                    <a:pt x="203" y="564"/>
                    <a:pt x="203" y="564"/>
                    <a:pt x="204" y="564"/>
                  </a:cubicBezTo>
                  <a:cubicBezTo>
                    <a:pt x="204" y="566"/>
                    <a:pt x="204" y="568"/>
                    <a:pt x="205" y="568"/>
                  </a:cubicBezTo>
                  <a:cubicBezTo>
                    <a:pt x="205" y="566"/>
                    <a:pt x="205" y="566"/>
                    <a:pt x="205" y="566"/>
                  </a:cubicBezTo>
                  <a:cubicBezTo>
                    <a:pt x="206" y="566"/>
                    <a:pt x="206" y="566"/>
                    <a:pt x="206" y="567"/>
                  </a:cubicBezTo>
                  <a:cubicBezTo>
                    <a:pt x="207" y="568"/>
                    <a:pt x="207" y="562"/>
                    <a:pt x="209" y="564"/>
                  </a:cubicBezTo>
                  <a:cubicBezTo>
                    <a:pt x="208" y="566"/>
                    <a:pt x="209" y="566"/>
                    <a:pt x="209" y="567"/>
                  </a:cubicBezTo>
                  <a:cubicBezTo>
                    <a:pt x="209" y="566"/>
                    <a:pt x="209" y="566"/>
                    <a:pt x="209" y="566"/>
                  </a:cubicBezTo>
                  <a:cubicBezTo>
                    <a:pt x="209" y="565"/>
                    <a:pt x="209" y="567"/>
                    <a:pt x="209" y="566"/>
                  </a:cubicBezTo>
                  <a:cubicBezTo>
                    <a:pt x="208" y="564"/>
                    <a:pt x="209" y="565"/>
                    <a:pt x="209" y="564"/>
                  </a:cubicBezTo>
                  <a:cubicBezTo>
                    <a:pt x="211" y="569"/>
                    <a:pt x="213" y="565"/>
                    <a:pt x="215" y="567"/>
                  </a:cubicBezTo>
                  <a:cubicBezTo>
                    <a:pt x="215" y="565"/>
                    <a:pt x="216" y="567"/>
                    <a:pt x="216" y="566"/>
                  </a:cubicBezTo>
                  <a:cubicBezTo>
                    <a:pt x="216" y="568"/>
                    <a:pt x="217" y="565"/>
                    <a:pt x="217" y="567"/>
                  </a:cubicBezTo>
                  <a:cubicBezTo>
                    <a:pt x="217" y="564"/>
                    <a:pt x="217" y="564"/>
                    <a:pt x="217" y="564"/>
                  </a:cubicBezTo>
                  <a:cubicBezTo>
                    <a:pt x="218" y="566"/>
                    <a:pt x="218" y="560"/>
                    <a:pt x="219" y="563"/>
                  </a:cubicBezTo>
                  <a:cubicBezTo>
                    <a:pt x="220" y="564"/>
                    <a:pt x="219" y="565"/>
                    <a:pt x="219" y="565"/>
                  </a:cubicBezTo>
                  <a:cubicBezTo>
                    <a:pt x="220" y="568"/>
                    <a:pt x="221" y="563"/>
                    <a:pt x="222" y="566"/>
                  </a:cubicBezTo>
                  <a:cubicBezTo>
                    <a:pt x="222" y="565"/>
                    <a:pt x="221" y="563"/>
                    <a:pt x="222" y="562"/>
                  </a:cubicBezTo>
                  <a:cubicBezTo>
                    <a:pt x="223" y="563"/>
                    <a:pt x="224" y="565"/>
                    <a:pt x="224" y="565"/>
                  </a:cubicBezTo>
                  <a:cubicBezTo>
                    <a:pt x="224" y="565"/>
                    <a:pt x="224" y="564"/>
                    <a:pt x="225" y="565"/>
                  </a:cubicBezTo>
                  <a:cubicBezTo>
                    <a:pt x="225" y="565"/>
                    <a:pt x="225" y="565"/>
                    <a:pt x="225" y="566"/>
                  </a:cubicBezTo>
                  <a:cubicBezTo>
                    <a:pt x="226" y="566"/>
                    <a:pt x="226" y="565"/>
                    <a:pt x="227" y="564"/>
                  </a:cubicBezTo>
                  <a:cubicBezTo>
                    <a:pt x="227" y="566"/>
                    <a:pt x="229" y="565"/>
                    <a:pt x="230" y="566"/>
                  </a:cubicBezTo>
                  <a:cubicBezTo>
                    <a:pt x="230" y="563"/>
                    <a:pt x="231" y="567"/>
                    <a:pt x="231" y="564"/>
                  </a:cubicBezTo>
                  <a:cubicBezTo>
                    <a:pt x="231" y="564"/>
                    <a:pt x="231" y="564"/>
                    <a:pt x="231" y="564"/>
                  </a:cubicBezTo>
                  <a:cubicBezTo>
                    <a:pt x="232" y="564"/>
                    <a:pt x="232" y="562"/>
                    <a:pt x="232" y="561"/>
                  </a:cubicBezTo>
                  <a:cubicBezTo>
                    <a:pt x="232" y="563"/>
                    <a:pt x="232" y="563"/>
                    <a:pt x="232" y="563"/>
                  </a:cubicBezTo>
                  <a:cubicBezTo>
                    <a:pt x="232" y="566"/>
                    <a:pt x="234" y="564"/>
                    <a:pt x="234" y="565"/>
                  </a:cubicBezTo>
                  <a:cubicBezTo>
                    <a:pt x="233" y="563"/>
                    <a:pt x="234" y="565"/>
                    <a:pt x="234" y="563"/>
                  </a:cubicBezTo>
                  <a:cubicBezTo>
                    <a:pt x="235" y="563"/>
                    <a:pt x="235" y="563"/>
                    <a:pt x="235" y="563"/>
                  </a:cubicBezTo>
                  <a:cubicBezTo>
                    <a:pt x="235" y="562"/>
                    <a:pt x="235" y="562"/>
                    <a:pt x="236" y="561"/>
                  </a:cubicBezTo>
                  <a:cubicBezTo>
                    <a:pt x="236" y="561"/>
                    <a:pt x="236" y="564"/>
                    <a:pt x="236" y="563"/>
                  </a:cubicBezTo>
                  <a:cubicBezTo>
                    <a:pt x="237" y="564"/>
                    <a:pt x="237" y="564"/>
                    <a:pt x="237" y="563"/>
                  </a:cubicBezTo>
                  <a:cubicBezTo>
                    <a:pt x="237" y="563"/>
                    <a:pt x="237" y="563"/>
                    <a:pt x="237" y="563"/>
                  </a:cubicBezTo>
                  <a:cubicBezTo>
                    <a:pt x="237" y="563"/>
                    <a:pt x="237" y="563"/>
                    <a:pt x="238" y="563"/>
                  </a:cubicBezTo>
                  <a:cubicBezTo>
                    <a:pt x="238" y="563"/>
                    <a:pt x="238" y="563"/>
                    <a:pt x="238" y="563"/>
                  </a:cubicBezTo>
                  <a:cubicBezTo>
                    <a:pt x="238" y="563"/>
                    <a:pt x="238" y="563"/>
                    <a:pt x="238" y="563"/>
                  </a:cubicBezTo>
                  <a:cubicBezTo>
                    <a:pt x="238" y="563"/>
                    <a:pt x="238" y="563"/>
                    <a:pt x="238" y="563"/>
                  </a:cubicBezTo>
                  <a:cubicBezTo>
                    <a:pt x="238" y="563"/>
                    <a:pt x="238" y="563"/>
                    <a:pt x="238" y="563"/>
                  </a:cubicBezTo>
                  <a:cubicBezTo>
                    <a:pt x="238" y="564"/>
                    <a:pt x="238" y="563"/>
                    <a:pt x="238" y="563"/>
                  </a:cubicBezTo>
                  <a:cubicBezTo>
                    <a:pt x="238" y="563"/>
                    <a:pt x="239" y="563"/>
                    <a:pt x="239" y="564"/>
                  </a:cubicBezTo>
                  <a:cubicBezTo>
                    <a:pt x="239" y="565"/>
                    <a:pt x="239" y="565"/>
                    <a:pt x="239" y="565"/>
                  </a:cubicBezTo>
                  <a:cubicBezTo>
                    <a:pt x="239" y="565"/>
                    <a:pt x="240" y="563"/>
                    <a:pt x="240" y="563"/>
                  </a:cubicBezTo>
                  <a:cubicBezTo>
                    <a:pt x="242" y="564"/>
                    <a:pt x="244" y="562"/>
                    <a:pt x="245" y="561"/>
                  </a:cubicBezTo>
                  <a:cubicBezTo>
                    <a:pt x="244" y="561"/>
                    <a:pt x="244" y="562"/>
                    <a:pt x="244" y="562"/>
                  </a:cubicBezTo>
                  <a:cubicBezTo>
                    <a:pt x="245" y="561"/>
                    <a:pt x="245" y="560"/>
                    <a:pt x="245" y="561"/>
                  </a:cubicBezTo>
                  <a:cubicBezTo>
                    <a:pt x="246" y="560"/>
                    <a:pt x="246" y="562"/>
                    <a:pt x="247" y="562"/>
                  </a:cubicBezTo>
                  <a:cubicBezTo>
                    <a:pt x="247" y="562"/>
                    <a:pt x="247" y="560"/>
                    <a:pt x="247" y="561"/>
                  </a:cubicBezTo>
                  <a:cubicBezTo>
                    <a:pt x="248" y="563"/>
                    <a:pt x="249" y="559"/>
                    <a:pt x="251" y="560"/>
                  </a:cubicBezTo>
                  <a:cubicBezTo>
                    <a:pt x="251" y="560"/>
                    <a:pt x="251" y="561"/>
                    <a:pt x="251" y="561"/>
                  </a:cubicBezTo>
                  <a:cubicBezTo>
                    <a:pt x="252" y="560"/>
                    <a:pt x="253" y="560"/>
                    <a:pt x="253" y="558"/>
                  </a:cubicBezTo>
                  <a:cubicBezTo>
                    <a:pt x="253" y="559"/>
                    <a:pt x="253" y="559"/>
                    <a:pt x="253" y="559"/>
                  </a:cubicBezTo>
                  <a:cubicBezTo>
                    <a:pt x="254" y="559"/>
                    <a:pt x="255" y="559"/>
                    <a:pt x="255" y="557"/>
                  </a:cubicBezTo>
                  <a:cubicBezTo>
                    <a:pt x="254" y="557"/>
                    <a:pt x="255" y="558"/>
                    <a:pt x="255" y="558"/>
                  </a:cubicBezTo>
                  <a:cubicBezTo>
                    <a:pt x="254" y="557"/>
                    <a:pt x="255" y="555"/>
                    <a:pt x="255" y="555"/>
                  </a:cubicBezTo>
                  <a:cubicBezTo>
                    <a:pt x="255" y="556"/>
                    <a:pt x="255" y="556"/>
                    <a:pt x="255" y="556"/>
                  </a:cubicBezTo>
                  <a:cubicBezTo>
                    <a:pt x="256" y="555"/>
                    <a:pt x="256" y="555"/>
                    <a:pt x="257" y="554"/>
                  </a:cubicBezTo>
                  <a:cubicBezTo>
                    <a:pt x="257" y="555"/>
                    <a:pt x="256" y="555"/>
                    <a:pt x="257" y="556"/>
                  </a:cubicBezTo>
                  <a:cubicBezTo>
                    <a:pt x="257" y="558"/>
                    <a:pt x="259" y="557"/>
                    <a:pt x="259" y="557"/>
                  </a:cubicBezTo>
                  <a:cubicBezTo>
                    <a:pt x="259" y="555"/>
                    <a:pt x="259" y="555"/>
                    <a:pt x="259" y="555"/>
                  </a:cubicBezTo>
                  <a:cubicBezTo>
                    <a:pt x="260" y="555"/>
                    <a:pt x="260" y="557"/>
                    <a:pt x="260" y="557"/>
                  </a:cubicBezTo>
                  <a:cubicBezTo>
                    <a:pt x="261" y="551"/>
                    <a:pt x="261" y="551"/>
                    <a:pt x="261" y="551"/>
                  </a:cubicBezTo>
                  <a:cubicBezTo>
                    <a:pt x="260" y="552"/>
                    <a:pt x="262" y="553"/>
                    <a:pt x="261" y="555"/>
                  </a:cubicBezTo>
                  <a:cubicBezTo>
                    <a:pt x="263" y="554"/>
                    <a:pt x="263" y="551"/>
                    <a:pt x="263" y="549"/>
                  </a:cubicBezTo>
                  <a:cubicBezTo>
                    <a:pt x="263" y="550"/>
                    <a:pt x="264" y="548"/>
                    <a:pt x="265" y="548"/>
                  </a:cubicBezTo>
                  <a:cubicBezTo>
                    <a:pt x="265" y="549"/>
                    <a:pt x="264" y="548"/>
                    <a:pt x="264" y="549"/>
                  </a:cubicBezTo>
                  <a:cubicBezTo>
                    <a:pt x="266" y="550"/>
                    <a:pt x="266" y="550"/>
                    <a:pt x="266" y="550"/>
                  </a:cubicBezTo>
                  <a:cubicBezTo>
                    <a:pt x="265" y="551"/>
                    <a:pt x="266" y="553"/>
                    <a:pt x="266" y="554"/>
                  </a:cubicBezTo>
                  <a:cubicBezTo>
                    <a:pt x="266" y="553"/>
                    <a:pt x="268" y="553"/>
                    <a:pt x="269" y="553"/>
                  </a:cubicBezTo>
                  <a:cubicBezTo>
                    <a:pt x="268" y="551"/>
                    <a:pt x="270" y="552"/>
                    <a:pt x="270" y="549"/>
                  </a:cubicBezTo>
                  <a:cubicBezTo>
                    <a:pt x="271" y="549"/>
                    <a:pt x="271" y="551"/>
                    <a:pt x="271" y="552"/>
                  </a:cubicBezTo>
                  <a:cubicBezTo>
                    <a:pt x="272" y="550"/>
                    <a:pt x="274" y="550"/>
                    <a:pt x="275" y="550"/>
                  </a:cubicBezTo>
                  <a:cubicBezTo>
                    <a:pt x="275" y="550"/>
                    <a:pt x="275" y="550"/>
                    <a:pt x="275" y="550"/>
                  </a:cubicBezTo>
                  <a:cubicBezTo>
                    <a:pt x="275" y="549"/>
                    <a:pt x="277" y="549"/>
                    <a:pt x="277" y="547"/>
                  </a:cubicBezTo>
                  <a:cubicBezTo>
                    <a:pt x="278" y="548"/>
                    <a:pt x="278" y="548"/>
                    <a:pt x="278" y="548"/>
                  </a:cubicBezTo>
                  <a:cubicBezTo>
                    <a:pt x="279" y="549"/>
                    <a:pt x="277" y="545"/>
                    <a:pt x="278" y="546"/>
                  </a:cubicBezTo>
                  <a:cubicBezTo>
                    <a:pt x="279" y="547"/>
                    <a:pt x="279" y="547"/>
                    <a:pt x="279" y="547"/>
                  </a:cubicBezTo>
                  <a:cubicBezTo>
                    <a:pt x="279" y="546"/>
                    <a:pt x="281" y="548"/>
                    <a:pt x="281" y="546"/>
                  </a:cubicBezTo>
                  <a:cubicBezTo>
                    <a:pt x="281" y="547"/>
                    <a:pt x="281" y="547"/>
                    <a:pt x="281" y="547"/>
                  </a:cubicBezTo>
                  <a:cubicBezTo>
                    <a:pt x="281" y="546"/>
                    <a:pt x="282" y="546"/>
                    <a:pt x="282" y="544"/>
                  </a:cubicBezTo>
                  <a:cubicBezTo>
                    <a:pt x="283" y="546"/>
                    <a:pt x="283" y="546"/>
                    <a:pt x="283" y="546"/>
                  </a:cubicBezTo>
                  <a:cubicBezTo>
                    <a:pt x="284" y="547"/>
                    <a:pt x="283" y="544"/>
                    <a:pt x="284" y="544"/>
                  </a:cubicBezTo>
                  <a:cubicBezTo>
                    <a:pt x="284" y="544"/>
                    <a:pt x="285" y="545"/>
                    <a:pt x="285" y="545"/>
                  </a:cubicBezTo>
                  <a:cubicBezTo>
                    <a:pt x="285" y="544"/>
                    <a:pt x="286" y="544"/>
                    <a:pt x="286" y="543"/>
                  </a:cubicBezTo>
                  <a:cubicBezTo>
                    <a:pt x="288" y="545"/>
                    <a:pt x="288" y="545"/>
                    <a:pt x="288" y="545"/>
                  </a:cubicBezTo>
                  <a:cubicBezTo>
                    <a:pt x="291" y="543"/>
                    <a:pt x="295" y="541"/>
                    <a:pt x="298" y="537"/>
                  </a:cubicBezTo>
                  <a:cubicBezTo>
                    <a:pt x="300" y="539"/>
                    <a:pt x="298" y="539"/>
                    <a:pt x="299" y="540"/>
                  </a:cubicBezTo>
                  <a:cubicBezTo>
                    <a:pt x="298" y="538"/>
                    <a:pt x="299" y="539"/>
                    <a:pt x="300" y="538"/>
                  </a:cubicBezTo>
                  <a:cubicBezTo>
                    <a:pt x="300" y="538"/>
                    <a:pt x="300" y="538"/>
                    <a:pt x="300" y="538"/>
                  </a:cubicBezTo>
                  <a:cubicBezTo>
                    <a:pt x="300" y="538"/>
                    <a:pt x="301" y="539"/>
                    <a:pt x="302" y="538"/>
                  </a:cubicBezTo>
                  <a:cubicBezTo>
                    <a:pt x="301" y="537"/>
                    <a:pt x="301" y="537"/>
                    <a:pt x="301" y="537"/>
                  </a:cubicBezTo>
                  <a:cubicBezTo>
                    <a:pt x="301" y="536"/>
                    <a:pt x="304" y="539"/>
                    <a:pt x="303" y="536"/>
                  </a:cubicBezTo>
                  <a:cubicBezTo>
                    <a:pt x="304" y="537"/>
                    <a:pt x="304" y="537"/>
                    <a:pt x="304" y="537"/>
                  </a:cubicBezTo>
                  <a:cubicBezTo>
                    <a:pt x="303" y="535"/>
                    <a:pt x="305" y="538"/>
                    <a:pt x="305" y="535"/>
                  </a:cubicBezTo>
                  <a:cubicBezTo>
                    <a:pt x="305" y="536"/>
                    <a:pt x="305" y="536"/>
                    <a:pt x="305" y="536"/>
                  </a:cubicBezTo>
                  <a:cubicBezTo>
                    <a:pt x="306" y="536"/>
                    <a:pt x="305" y="532"/>
                    <a:pt x="306" y="534"/>
                  </a:cubicBezTo>
                  <a:cubicBezTo>
                    <a:pt x="307" y="533"/>
                    <a:pt x="307" y="532"/>
                    <a:pt x="306" y="530"/>
                  </a:cubicBezTo>
                  <a:cubicBezTo>
                    <a:pt x="308" y="533"/>
                    <a:pt x="308" y="533"/>
                    <a:pt x="308" y="533"/>
                  </a:cubicBezTo>
                  <a:cubicBezTo>
                    <a:pt x="310" y="530"/>
                    <a:pt x="313" y="528"/>
                    <a:pt x="314" y="524"/>
                  </a:cubicBezTo>
                  <a:cubicBezTo>
                    <a:pt x="314" y="525"/>
                    <a:pt x="314" y="525"/>
                    <a:pt x="314" y="525"/>
                  </a:cubicBezTo>
                  <a:cubicBezTo>
                    <a:pt x="314" y="522"/>
                    <a:pt x="319" y="525"/>
                    <a:pt x="317" y="521"/>
                  </a:cubicBezTo>
                  <a:cubicBezTo>
                    <a:pt x="316" y="519"/>
                    <a:pt x="316" y="519"/>
                    <a:pt x="316" y="519"/>
                  </a:cubicBezTo>
                  <a:cubicBezTo>
                    <a:pt x="318" y="520"/>
                    <a:pt x="318" y="520"/>
                    <a:pt x="318" y="520"/>
                  </a:cubicBezTo>
                  <a:cubicBezTo>
                    <a:pt x="317" y="519"/>
                    <a:pt x="319" y="519"/>
                    <a:pt x="318" y="518"/>
                  </a:cubicBezTo>
                  <a:cubicBezTo>
                    <a:pt x="318" y="518"/>
                    <a:pt x="318" y="519"/>
                    <a:pt x="319" y="519"/>
                  </a:cubicBezTo>
                  <a:cubicBezTo>
                    <a:pt x="320" y="519"/>
                    <a:pt x="318" y="516"/>
                    <a:pt x="319" y="516"/>
                  </a:cubicBezTo>
                  <a:cubicBezTo>
                    <a:pt x="320" y="517"/>
                    <a:pt x="320" y="517"/>
                    <a:pt x="320" y="517"/>
                  </a:cubicBezTo>
                  <a:cubicBezTo>
                    <a:pt x="324" y="517"/>
                    <a:pt x="329" y="511"/>
                    <a:pt x="325" y="508"/>
                  </a:cubicBezTo>
                  <a:cubicBezTo>
                    <a:pt x="324" y="507"/>
                    <a:pt x="327" y="507"/>
                    <a:pt x="327" y="507"/>
                  </a:cubicBezTo>
                  <a:cubicBezTo>
                    <a:pt x="323" y="505"/>
                    <a:pt x="324" y="499"/>
                    <a:pt x="317" y="501"/>
                  </a:cubicBezTo>
                  <a:cubicBezTo>
                    <a:pt x="315" y="501"/>
                    <a:pt x="312" y="506"/>
                    <a:pt x="312" y="506"/>
                  </a:cubicBezTo>
                  <a:cubicBezTo>
                    <a:pt x="318" y="506"/>
                    <a:pt x="315" y="512"/>
                    <a:pt x="315" y="509"/>
                  </a:cubicBezTo>
                  <a:cubicBezTo>
                    <a:pt x="313" y="508"/>
                    <a:pt x="315" y="509"/>
                    <a:pt x="313" y="509"/>
                  </a:cubicBezTo>
                  <a:cubicBezTo>
                    <a:pt x="312" y="512"/>
                    <a:pt x="303" y="513"/>
                    <a:pt x="299" y="519"/>
                  </a:cubicBezTo>
                  <a:cubicBezTo>
                    <a:pt x="300" y="519"/>
                    <a:pt x="300" y="520"/>
                    <a:pt x="300" y="521"/>
                  </a:cubicBezTo>
                  <a:cubicBezTo>
                    <a:pt x="299" y="520"/>
                    <a:pt x="299" y="520"/>
                    <a:pt x="299" y="520"/>
                  </a:cubicBezTo>
                  <a:cubicBezTo>
                    <a:pt x="300" y="522"/>
                    <a:pt x="300" y="522"/>
                    <a:pt x="300" y="522"/>
                  </a:cubicBezTo>
                  <a:cubicBezTo>
                    <a:pt x="299" y="522"/>
                    <a:pt x="298" y="521"/>
                    <a:pt x="299" y="520"/>
                  </a:cubicBezTo>
                  <a:cubicBezTo>
                    <a:pt x="296" y="522"/>
                    <a:pt x="294" y="524"/>
                    <a:pt x="292" y="525"/>
                  </a:cubicBezTo>
                  <a:cubicBezTo>
                    <a:pt x="293" y="527"/>
                    <a:pt x="291" y="526"/>
                    <a:pt x="292" y="528"/>
                  </a:cubicBezTo>
                  <a:cubicBezTo>
                    <a:pt x="291" y="527"/>
                    <a:pt x="291" y="527"/>
                    <a:pt x="291" y="527"/>
                  </a:cubicBezTo>
                  <a:cubicBezTo>
                    <a:pt x="290" y="529"/>
                    <a:pt x="290" y="529"/>
                    <a:pt x="287" y="527"/>
                  </a:cubicBezTo>
                  <a:cubicBezTo>
                    <a:pt x="280" y="529"/>
                    <a:pt x="275" y="533"/>
                    <a:pt x="268" y="535"/>
                  </a:cubicBezTo>
                  <a:cubicBezTo>
                    <a:pt x="263" y="536"/>
                    <a:pt x="259" y="538"/>
                    <a:pt x="255" y="540"/>
                  </a:cubicBezTo>
                  <a:cubicBezTo>
                    <a:pt x="255" y="537"/>
                    <a:pt x="256" y="534"/>
                    <a:pt x="257" y="531"/>
                  </a:cubicBezTo>
                  <a:cubicBezTo>
                    <a:pt x="257" y="529"/>
                    <a:pt x="255" y="527"/>
                    <a:pt x="256" y="525"/>
                  </a:cubicBezTo>
                  <a:cubicBezTo>
                    <a:pt x="255" y="519"/>
                    <a:pt x="260" y="512"/>
                    <a:pt x="257" y="505"/>
                  </a:cubicBezTo>
                  <a:cubicBezTo>
                    <a:pt x="257" y="505"/>
                    <a:pt x="256" y="505"/>
                    <a:pt x="255" y="504"/>
                  </a:cubicBezTo>
                  <a:cubicBezTo>
                    <a:pt x="256" y="504"/>
                    <a:pt x="256" y="504"/>
                    <a:pt x="256" y="504"/>
                  </a:cubicBezTo>
                  <a:cubicBezTo>
                    <a:pt x="254" y="504"/>
                    <a:pt x="254" y="504"/>
                    <a:pt x="254" y="504"/>
                  </a:cubicBezTo>
                  <a:cubicBezTo>
                    <a:pt x="254" y="503"/>
                    <a:pt x="256" y="504"/>
                    <a:pt x="256" y="504"/>
                  </a:cubicBezTo>
                  <a:cubicBezTo>
                    <a:pt x="256" y="501"/>
                    <a:pt x="256" y="499"/>
                    <a:pt x="256" y="496"/>
                  </a:cubicBezTo>
                  <a:cubicBezTo>
                    <a:pt x="254" y="496"/>
                    <a:pt x="256" y="494"/>
                    <a:pt x="254" y="494"/>
                  </a:cubicBezTo>
                  <a:cubicBezTo>
                    <a:pt x="255" y="494"/>
                    <a:pt x="255" y="494"/>
                    <a:pt x="255" y="494"/>
                  </a:cubicBezTo>
                  <a:cubicBezTo>
                    <a:pt x="254" y="492"/>
                    <a:pt x="254" y="492"/>
                    <a:pt x="257" y="491"/>
                  </a:cubicBezTo>
                  <a:cubicBezTo>
                    <a:pt x="259" y="481"/>
                    <a:pt x="257" y="475"/>
                    <a:pt x="256" y="465"/>
                  </a:cubicBezTo>
                  <a:cubicBezTo>
                    <a:pt x="254" y="457"/>
                    <a:pt x="250" y="447"/>
                    <a:pt x="242" y="440"/>
                  </a:cubicBezTo>
                  <a:cubicBezTo>
                    <a:pt x="242" y="440"/>
                    <a:pt x="242" y="440"/>
                    <a:pt x="242" y="440"/>
                  </a:cubicBezTo>
                  <a:cubicBezTo>
                    <a:pt x="242" y="440"/>
                    <a:pt x="242" y="440"/>
                    <a:pt x="242" y="440"/>
                  </a:cubicBezTo>
                  <a:cubicBezTo>
                    <a:pt x="241" y="439"/>
                    <a:pt x="241" y="439"/>
                    <a:pt x="240" y="438"/>
                  </a:cubicBezTo>
                  <a:cubicBezTo>
                    <a:pt x="237" y="440"/>
                    <a:pt x="236" y="437"/>
                    <a:pt x="233" y="438"/>
                  </a:cubicBezTo>
                  <a:cubicBezTo>
                    <a:pt x="234" y="437"/>
                    <a:pt x="234" y="437"/>
                    <a:pt x="234" y="437"/>
                  </a:cubicBezTo>
                  <a:cubicBezTo>
                    <a:pt x="232" y="438"/>
                    <a:pt x="232" y="436"/>
                    <a:pt x="232" y="434"/>
                  </a:cubicBezTo>
                  <a:cubicBezTo>
                    <a:pt x="231" y="435"/>
                    <a:pt x="231" y="434"/>
                    <a:pt x="230" y="436"/>
                  </a:cubicBezTo>
                  <a:cubicBezTo>
                    <a:pt x="228" y="437"/>
                    <a:pt x="230" y="433"/>
                    <a:pt x="229" y="433"/>
                  </a:cubicBezTo>
                  <a:cubicBezTo>
                    <a:pt x="229" y="432"/>
                    <a:pt x="228" y="434"/>
                    <a:pt x="228" y="433"/>
                  </a:cubicBezTo>
                  <a:cubicBezTo>
                    <a:pt x="225" y="435"/>
                    <a:pt x="229" y="433"/>
                    <a:pt x="227" y="429"/>
                  </a:cubicBezTo>
                  <a:cubicBezTo>
                    <a:pt x="223" y="428"/>
                    <a:pt x="219" y="429"/>
                    <a:pt x="215" y="428"/>
                  </a:cubicBezTo>
                  <a:cubicBezTo>
                    <a:pt x="214" y="427"/>
                    <a:pt x="214" y="425"/>
                    <a:pt x="214" y="424"/>
                  </a:cubicBezTo>
                  <a:cubicBezTo>
                    <a:pt x="212" y="424"/>
                    <a:pt x="214" y="423"/>
                    <a:pt x="212" y="424"/>
                  </a:cubicBezTo>
                  <a:cubicBezTo>
                    <a:pt x="213" y="424"/>
                    <a:pt x="213" y="424"/>
                    <a:pt x="213" y="424"/>
                  </a:cubicBezTo>
                  <a:cubicBezTo>
                    <a:pt x="212" y="423"/>
                    <a:pt x="211" y="423"/>
                    <a:pt x="214" y="421"/>
                  </a:cubicBezTo>
                  <a:cubicBezTo>
                    <a:pt x="216" y="417"/>
                    <a:pt x="214" y="413"/>
                    <a:pt x="214" y="409"/>
                  </a:cubicBezTo>
                  <a:cubicBezTo>
                    <a:pt x="213" y="405"/>
                    <a:pt x="211" y="401"/>
                    <a:pt x="210" y="397"/>
                  </a:cubicBezTo>
                  <a:cubicBezTo>
                    <a:pt x="206" y="397"/>
                    <a:pt x="207" y="396"/>
                    <a:pt x="204" y="395"/>
                  </a:cubicBezTo>
                  <a:cubicBezTo>
                    <a:pt x="206" y="395"/>
                    <a:pt x="206" y="395"/>
                    <a:pt x="206" y="395"/>
                  </a:cubicBezTo>
                  <a:cubicBezTo>
                    <a:pt x="204" y="395"/>
                    <a:pt x="206" y="394"/>
                    <a:pt x="207" y="394"/>
                  </a:cubicBezTo>
                  <a:cubicBezTo>
                    <a:pt x="206" y="394"/>
                    <a:pt x="207" y="393"/>
                    <a:pt x="205" y="394"/>
                  </a:cubicBezTo>
                  <a:cubicBezTo>
                    <a:pt x="203" y="393"/>
                    <a:pt x="207" y="393"/>
                    <a:pt x="206" y="393"/>
                  </a:cubicBezTo>
                  <a:cubicBezTo>
                    <a:pt x="207" y="392"/>
                    <a:pt x="205" y="393"/>
                    <a:pt x="206" y="393"/>
                  </a:cubicBezTo>
                  <a:cubicBezTo>
                    <a:pt x="203" y="392"/>
                    <a:pt x="207" y="393"/>
                    <a:pt x="209" y="391"/>
                  </a:cubicBezTo>
                  <a:cubicBezTo>
                    <a:pt x="208" y="390"/>
                    <a:pt x="206" y="388"/>
                    <a:pt x="207" y="387"/>
                  </a:cubicBezTo>
                  <a:cubicBezTo>
                    <a:pt x="207" y="387"/>
                    <a:pt x="206" y="387"/>
                    <a:pt x="206" y="387"/>
                  </a:cubicBezTo>
                  <a:cubicBezTo>
                    <a:pt x="209" y="386"/>
                    <a:pt x="205" y="386"/>
                    <a:pt x="206" y="386"/>
                  </a:cubicBezTo>
                  <a:cubicBezTo>
                    <a:pt x="207" y="386"/>
                    <a:pt x="207" y="386"/>
                    <a:pt x="207" y="386"/>
                  </a:cubicBezTo>
                  <a:cubicBezTo>
                    <a:pt x="209" y="385"/>
                    <a:pt x="207" y="385"/>
                    <a:pt x="208" y="384"/>
                  </a:cubicBezTo>
                  <a:cubicBezTo>
                    <a:pt x="207" y="383"/>
                    <a:pt x="210" y="382"/>
                    <a:pt x="208" y="382"/>
                  </a:cubicBezTo>
                  <a:cubicBezTo>
                    <a:pt x="209" y="382"/>
                    <a:pt x="209" y="382"/>
                    <a:pt x="210" y="382"/>
                  </a:cubicBezTo>
                  <a:cubicBezTo>
                    <a:pt x="206" y="381"/>
                    <a:pt x="211" y="380"/>
                    <a:pt x="209" y="379"/>
                  </a:cubicBezTo>
                  <a:cubicBezTo>
                    <a:pt x="209" y="380"/>
                    <a:pt x="209" y="380"/>
                    <a:pt x="209" y="380"/>
                  </a:cubicBezTo>
                  <a:cubicBezTo>
                    <a:pt x="209" y="378"/>
                    <a:pt x="210" y="376"/>
                    <a:pt x="208" y="374"/>
                  </a:cubicBezTo>
                  <a:cubicBezTo>
                    <a:pt x="208" y="372"/>
                    <a:pt x="212" y="371"/>
                    <a:pt x="210" y="370"/>
                  </a:cubicBezTo>
                  <a:cubicBezTo>
                    <a:pt x="208" y="370"/>
                    <a:pt x="208" y="370"/>
                    <a:pt x="208" y="370"/>
                  </a:cubicBezTo>
                  <a:cubicBezTo>
                    <a:pt x="209" y="369"/>
                    <a:pt x="210" y="370"/>
                    <a:pt x="210" y="370"/>
                  </a:cubicBezTo>
                  <a:cubicBezTo>
                    <a:pt x="209" y="369"/>
                    <a:pt x="211" y="368"/>
                    <a:pt x="211" y="367"/>
                  </a:cubicBezTo>
                  <a:cubicBezTo>
                    <a:pt x="210" y="367"/>
                    <a:pt x="210" y="367"/>
                    <a:pt x="209" y="367"/>
                  </a:cubicBezTo>
                  <a:cubicBezTo>
                    <a:pt x="212" y="366"/>
                    <a:pt x="208" y="365"/>
                    <a:pt x="210" y="364"/>
                  </a:cubicBezTo>
                  <a:cubicBezTo>
                    <a:pt x="207" y="364"/>
                    <a:pt x="209" y="363"/>
                    <a:pt x="208" y="363"/>
                  </a:cubicBezTo>
                  <a:cubicBezTo>
                    <a:pt x="208" y="363"/>
                    <a:pt x="209" y="363"/>
                    <a:pt x="209" y="363"/>
                  </a:cubicBezTo>
                  <a:cubicBezTo>
                    <a:pt x="209" y="362"/>
                    <a:pt x="209" y="362"/>
                    <a:pt x="210" y="361"/>
                  </a:cubicBezTo>
                  <a:cubicBezTo>
                    <a:pt x="210" y="361"/>
                    <a:pt x="208" y="360"/>
                    <a:pt x="209" y="360"/>
                  </a:cubicBezTo>
                  <a:cubicBezTo>
                    <a:pt x="211" y="360"/>
                    <a:pt x="209" y="359"/>
                    <a:pt x="210" y="359"/>
                  </a:cubicBezTo>
                  <a:cubicBezTo>
                    <a:pt x="208" y="359"/>
                    <a:pt x="206" y="358"/>
                    <a:pt x="207" y="358"/>
                  </a:cubicBezTo>
                  <a:cubicBezTo>
                    <a:pt x="210" y="358"/>
                    <a:pt x="210" y="358"/>
                    <a:pt x="210" y="358"/>
                  </a:cubicBezTo>
                  <a:cubicBezTo>
                    <a:pt x="208" y="357"/>
                    <a:pt x="212" y="355"/>
                    <a:pt x="208" y="353"/>
                  </a:cubicBezTo>
                  <a:cubicBezTo>
                    <a:pt x="210" y="353"/>
                    <a:pt x="210" y="353"/>
                    <a:pt x="210" y="353"/>
                  </a:cubicBezTo>
                  <a:cubicBezTo>
                    <a:pt x="208" y="351"/>
                    <a:pt x="210" y="349"/>
                    <a:pt x="207" y="347"/>
                  </a:cubicBezTo>
                  <a:cubicBezTo>
                    <a:pt x="208" y="347"/>
                    <a:pt x="209" y="346"/>
                    <a:pt x="209" y="346"/>
                  </a:cubicBezTo>
                  <a:cubicBezTo>
                    <a:pt x="207" y="345"/>
                    <a:pt x="207" y="345"/>
                    <a:pt x="205" y="344"/>
                  </a:cubicBezTo>
                  <a:cubicBezTo>
                    <a:pt x="205" y="344"/>
                    <a:pt x="206" y="344"/>
                    <a:pt x="207" y="344"/>
                  </a:cubicBezTo>
                  <a:cubicBezTo>
                    <a:pt x="207" y="343"/>
                    <a:pt x="210" y="342"/>
                    <a:pt x="207" y="342"/>
                  </a:cubicBezTo>
                  <a:cubicBezTo>
                    <a:pt x="209" y="342"/>
                    <a:pt x="209" y="342"/>
                    <a:pt x="209" y="342"/>
                  </a:cubicBezTo>
                  <a:cubicBezTo>
                    <a:pt x="207" y="341"/>
                    <a:pt x="205" y="340"/>
                    <a:pt x="207" y="339"/>
                  </a:cubicBezTo>
                  <a:cubicBezTo>
                    <a:pt x="206" y="339"/>
                    <a:pt x="205" y="339"/>
                    <a:pt x="204" y="339"/>
                  </a:cubicBezTo>
                  <a:cubicBezTo>
                    <a:pt x="203" y="339"/>
                    <a:pt x="206" y="339"/>
                    <a:pt x="205" y="338"/>
                  </a:cubicBezTo>
                  <a:cubicBezTo>
                    <a:pt x="207" y="339"/>
                    <a:pt x="207" y="339"/>
                    <a:pt x="207" y="339"/>
                  </a:cubicBezTo>
                  <a:cubicBezTo>
                    <a:pt x="207" y="337"/>
                    <a:pt x="206" y="336"/>
                    <a:pt x="205" y="334"/>
                  </a:cubicBezTo>
                  <a:cubicBezTo>
                    <a:pt x="207" y="334"/>
                    <a:pt x="204" y="333"/>
                    <a:pt x="206" y="332"/>
                  </a:cubicBezTo>
                  <a:cubicBezTo>
                    <a:pt x="204" y="331"/>
                    <a:pt x="206" y="330"/>
                    <a:pt x="203" y="330"/>
                  </a:cubicBezTo>
                  <a:cubicBezTo>
                    <a:pt x="204" y="330"/>
                    <a:pt x="204" y="330"/>
                    <a:pt x="204" y="330"/>
                  </a:cubicBezTo>
                  <a:cubicBezTo>
                    <a:pt x="205" y="329"/>
                    <a:pt x="205" y="329"/>
                    <a:pt x="205" y="328"/>
                  </a:cubicBezTo>
                  <a:cubicBezTo>
                    <a:pt x="205" y="327"/>
                    <a:pt x="203" y="327"/>
                    <a:pt x="203" y="327"/>
                  </a:cubicBezTo>
                  <a:cubicBezTo>
                    <a:pt x="204" y="327"/>
                    <a:pt x="204" y="327"/>
                    <a:pt x="204" y="327"/>
                  </a:cubicBezTo>
                  <a:cubicBezTo>
                    <a:pt x="203" y="326"/>
                    <a:pt x="201" y="327"/>
                    <a:pt x="200" y="327"/>
                  </a:cubicBezTo>
                  <a:cubicBezTo>
                    <a:pt x="200" y="326"/>
                    <a:pt x="199" y="326"/>
                    <a:pt x="200" y="326"/>
                  </a:cubicBezTo>
                  <a:cubicBezTo>
                    <a:pt x="201" y="326"/>
                    <a:pt x="203" y="326"/>
                    <a:pt x="205" y="326"/>
                  </a:cubicBezTo>
                  <a:cubicBezTo>
                    <a:pt x="205" y="325"/>
                    <a:pt x="202" y="325"/>
                    <a:pt x="203" y="325"/>
                  </a:cubicBezTo>
                  <a:cubicBezTo>
                    <a:pt x="206" y="325"/>
                    <a:pt x="208" y="326"/>
                    <a:pt x="209" y="326"/>
                  </a:cubicBezTo>
                  <a:cubicBezTo>
                    <a:pt x="214" y="327"/>
                    <a:pt x="220" y="328"/>
                    <a:pt x="231" y="322"/>
                  </a:cubicBezTo>
                  <a:cubicBezTo>
                    <a:pt x="231" y="319"/>
                    <a:pt x="234" y="318"/>
                    <a:pt x="233" y="315"/>
                  </a:cubicBezTo>
                  <a:cubicBezTo>
                    <a:pt x="233" y="316"/>
                    <a:pt x="233" y="316"/>
                    <a:pt x="233" y="316"/>
                  </a:cubicBezTo>
                  <a:cubicBezTo>
                    <a:pt x="233" y="314"/>
                    <a:pt x="234" y="314"/>
                    <a:pt x="236" y="313"/>
                  </a:cubicBezTo>
                  <a:cubicBezTo>
                    <a:pt x="235" y="313"/>
                    <a:pt x="236" y="312"/>
                    <a:pt x="234" y="312"/>
                  </a:cubicBezTo>
                  <a:cubicBezTo>
                    <a:pt x="233" y="311"/>
                    <a:pt x="238" y="312"/>
                    <a:pt x="237" y="310"/>
                  </a:cubicBezTo>
                  <a:cubicBezTo>
                    <a:pt x="238" y="311"/>
                    <a:pt x="236" y="310"/>
                    <a:pt x="236" y="310"/>
                  </a:cubicBezTo>
                  <a:cubicBezTo>
                    <a:pt x="235" y="308"/>
                    <a:pt x="238" y="311"/>
                    <a:pt x="240" y="308"/>
                  </a:cubicBezTo>
                  <a:cubicBezTo>
                    <a:pt x="239" y="305"/>
                    <a:pt x="237" y="302"/>
                    <a:pt x="238" y="299"/>
                  </a:cubicBezTo>
                  <a:cubicBezTo>
                    <a:pt x="238" y="299"/>
                    <a:pt x="236" y="300"/>
                    <a:pt x="236" y="299"/>
                  </a:cubicBezTo>
                  <a:cubicBezTo>
                    <a:pt x="239" y="298"/>
                    <a:pt x="235" y="299"/>
                    <a:pt x="236" y="298"/>
                  </a:cubicBezTo>
                  <a:cubicBezTo>
                    <a:pt x="237" y="298"/>
                    <a:pt x="237" y="298"/>
                    <a:pt x="237" y="298"/>
                  </a:cubicBezTo>
                  <a:cubicBezTo>
                    <a:pt x="238" y="296"/>
                    <a:pt x="236" y="296"/>
                    <a:pt x="236" y="294"/>
                  </a:cubicBezTo>
                  <a:cubicBezTo>
                    <a:pt x="235" y="293"/>
                    <a:pt x="236" y="291"/>
                    <a:pt x="234" y="291"/>
                  </a:cubicBezTo>
                  <a:cubicBezTo>
                    <a:pt x="236" y="290"/>
                    <a:pt x="235" y="290"/>
                    <a:pt x="235" y="289"/>
                  </a:cubicBezTo>
                  <a:cubicBezTo>
                    <a:pt x="232" y="291"/>
                    <a:pt x="235" y="286"/>
                    <a:pt x="232" y="287"/>
                  </a:cubicBezTo>
                  <a:cubicBezTo>
                    <a:pt x="233" y="286"/>
                    <a:pt x="233" y="286"/>
                    <a:pt x="233" y="286"/>
                  </a:cubicBezTo>
                  <a:cubicBezTo>
                    <a:pt x="230" y="284"/>
                    <a:pt x="227" y="281"/>
                    <a:pt x="223" y="281"/>
                  </a:cubicBezTo>
                  <a:cubicBezTo>
                    <a:pt x="221" y="281"/>
                    <a:pt x="220" y="277"/>
                    <a:pt x="218" y="278"/>
                  </a:cubicBezTo>
                  <a:cubicBezTo>
                    <a:pt x="217" y="280"/>
                    <a:pt x="217" y="280"/>
                    <a:pt x="217" y="280"/>
                  </a:cubicBezTo>
                  <a:cubicBezTo>
                    <a:pt x="217" y="280"/>
                    <a:pt x="218" y="279"/>
                    <a:pt x="218" y="278"/>
                  </a:cubicBezTo>
                  <a:cubicBezTo>
                    <a:pt x="216" y="280"/>
                    <a:pt x="216" y="277"/>
                    <a:pt x="214" y="277"/>
                  </a:cubicBezTo>
                  <a:cubicBezTo>
                    <a:pt x="214" y="278"/>
                    <a:pt x="214" y="278"/>
                    <a:pt x="214" y="279"/>
                  </a:cubicBezTo>
                  <a:cubicBezTo>
                    <a:pt x="213" y="276"/>
                    <a:pt x="211" y="280"/>
                    <a:pt x="210" y="277"/>
                  </a:cubicBezTo>
                  <a:cubicBezTo>
                    <a:pt x="210" y="281"/>
                    <a:pt x="209" y="279"/>
                    <a:pt x="209" y="280"/>
                  </a:cubicBezTo>
                  <a:cubicBezTo>
                    <a:pt x="208" y="280"/>
                    <a:pt x="208" y="279"/>
                    <a:pt x="208" y="278"/>
                  </a:cubicBezTo>
                  <a:cubicBezTo>
                    <a:pt x="208" y="279"/>
                    <a:pt x="207" y="279"/>
                    <a:pt x="206" y="278"/>
                  </a:cubicBezTo>
                  <a:cubicBezTo>
                    <a:pt x="206" y="278"/>
                    <a:pt x="206" y="280"/>
                    <a:pt x="205" y="280"/>
                  </a:cubicBezTo>
                  <a:cubicBezTo>
                    <a:pt x="205" y="277"/>
                    <a:pt x="204" y="280"/>
                    <a:pt x="203" y="279"/>
                  </a:cubicBezTo>
                  <a:cubicBezTo>
                    <a:pt x="204" y="281"/>
                    <a:pt x="203" y="283"/>
                    <a:pt x="202" y="282"/>
                  </a:cubicBezTo>
                  <a:cubicBezTo>
                    <a:pt x="202" y="279"/>
                    <a:pt x="202" y="279"/>
                    <a:pt x="202" y="279"/>
                  </a:cubicBezTo>
                  <a:cubicBezTo>
                    <a:pt x="201" y="281"/>
                    <a:pt x="198" y="278"/>
                    <a:pt x="197" y="282"/>
                  </a:cubicBezTo>
                  <a:cubicBezTo>
                    <a:pt x="196" y="280"/>
                    <a:pt x="196" y="280"/>
                    <a:pt x="196" y="280"/>
                  </a:cubicBezTo>
                  <a:cubicBezTo>
                    <a:pt x="195" y="283"/>
                    <a:pt x="192" y="281"/>
                    <a:pt x="191" y="285"/>
                  </a:cubicBezTo>
                  <a:cubicBezTo>
                    <a:pt x="191" y="284"/>
                    <a:pt x="190" y="284"/>
                    <a:pt x="189" y="284"/>
                  </a:cubicBezTo>
                  <a:cubicBezTo>
                    <a:pt x="189" y="286"/>
                    <a:pt x="189" y="285"/>
                    <a:pt x="189" y="288"/>
                  </a:cubicBezTo>
                  <a:cubicBezTo>
                    <a:pt x="189" y="288"/>
                    <a:pt x="188" y="287"/>
                    <a:pt x="188" y="286"/>
                  </a:cubicBezTo>
                  <a:cubicBezTo>
                    <a:pt x="187" y="286"/>
                    <a:pt x="185" y="284"/>
                    <a:pt x="186" y="287"/>
                  </a:cubicBezTo>
                  <a:cubicBezTo>
                    <a:pt x="185" y="286"/>
                    <a:pt x="185" y="286"/>
                    <a:pt x="185" y="286"/>
                  </a:cubicBezTo>
                  <a:cubicBezTo>
                    <a:pt x="185" y="287"/>
                    <a:pt x="185" y="289"/>
                    <a:pt x="183" y="288"/>
                  </a:cubicBezTo>
                  <a:cubicBezTo>
                    <a:pt x="184" y="289"/>
                    <a:pt x="183" y="290"/>
                    <a:pt x="184" y="291"/>
                  </a:cubicBezTo>
                  <a:cubicBezTo>
                    <a:pt x="184" y="292"/>
                    <a:pt x="183" y="289"/>
                    <a:pt x="183" y="291"/>
                  </a:cubicBezTo>
                  <a:cubicBezTo>
                    <a:pt x="183" y="289"/>
                    <a:pt x="183" y="289"/>
                    <a:pt x="183" y="289"/>
                  </a:cubicBezTo>
                  <a:cubicBezTo>
                    <a:pt x="181" y="289"/>
                    <a:pt x="180" y="291"/>
                    <a:pt x="179" y="293"/>
                  </a:cubicBezTo>
                  <a:cubicBezTo>
                    <a:pt x="178" y="291"/>
                    <a:pt x="178" y="294"/>
                    <a:pt x="176" y="293"/>
                  </a:cubicBezTo>
                  <a:cubicBezTo>
                    <a:pt x="177" y="295"/>
                    <a:pt x="175" y="294"/>
                    <a:pt x="176" y="297"/>
                  </a:cubicBezTo>
                  <a:cubicBezTo>
                    <a:pt x="175" y="296"/>
                    <a:pt x="175" y="296"/>
                    <a:pt x="175" y="296"/>
                  </a:cubicBezTo>
                  <a:cubicBezTo>
                    <a:pt x="175" y="296"/>
                    <a:pt x="174" y="297"/>
                    <a:pt x="172" y="297"/>
                  </a:cubicBezTo>
                  <a:cubicBezTo>
                    <a:pt x="172" y="298"/>
                    <a:pt x="173" y="299"/>
                    <a:pt x="174" y="300"/>
                  </a:cubicBezTo>
                  <a:cubicBezTo>
                    <a:pt x="172" y="299"/>
                    <a:pt x="172" y="299"/>
                    <a:pt x="172" y="299"/>
                  </a:cubicBezTo>
                  <a:cubicBezTo>
                    <a:pt x="173" y="300"/>
                    <a:pt x="175" y="301"/>
                    <a:pt x="176" y="302"/>
                  </a:cubicBezTo>
                  <a:cubicBezTo>
                    <a:pt x="175" y="302"/>
                    <a:pt x="176" y="302"/>
                    <a:pt x="175" y="302"/>
                  </a:cubicBezTo>
                  <a:cubicBezTo>
                    <a:pt x="175" y="302"/>
                    <a:pt x="173" y="301"/>
                    <a:pt x="172" y="300"/>
                  </a:cubicBezTo>
                  <a:cubicBezTo>
                    <a:pt x="171" y="301"/>
                    <a:pt x="174" y="303"/>
                    <a:pt x="172" y="303"/>
                  </a:cubicBezTo>
                  <a:cubicBezTo>
                    <a:pt x="172" y="304"/>
                    <a:pt x="172" y="305"/>
                    <a:pt x="174" y="305"/>
                  </a:cubicBezTo>
                  <a:cubicBezTo>
                    <a:pt x="173" y="305"/>
                    <a:pt x="173" y="305"/>
                    <a:pt x="172" y="305"/>
                  </a:cubicBezTo>
                  <a:cubicBezTo>
                    <a:pt x="172" y="306"/>
                    <a:pt x="173" y="306"/>
                    <a:pt x="173" y="306"/>
                  </a:cubicBezTo>
                  <a:cubicBezTo>
                    <a:pt x="173" y="306"/>
                    <a:pt x="174" y="306"/>
                    <a:pt x="174" y="306"/>
                  </a:cubicBezTo>
                  <a:cubicBezTo>
                    <a:pt x="175" y="305"/>
                    <a:pt x="175" y="306"/>
                    <a:pt x="176" y="305"/>
                  </a:cubicBezTo>
                  <a:cubicBezTo>
                    <a:pt x="177" y="305"/>
                    <a:pt x="178" y="306"/>
                    <a:pt x="179" y="306"/>
                  </a:cubicBezTo>
                  <a:cubicBezTo>
                    <a:pt x="178" y="306"/>
                    <a:pt x="177" y="305"/>
                    <a:pt x="177" y="304"/>
                  </a:cubicBezTo>
                  <a:cubicBezTo>
                    <a:pt x="178" y="304"/>
                    <a:pt x="177" y="304"/>
                    <a:pt x="176" y="304"/>
                  </a:cubicBezTo>
                  <a:cubicBezTo>
                    <a:pt x="176" y="304"/>
                    <a:pt x="176" y="304"/>
                    <a:pt x="176" y="304"/>
                  </a:cubicBezTo>
                  <a:cubicBezTo>
                    <a:pt x="176" y="304"/>
                    <a:pt x="175" y="304"/>
                    <a:pt x="174" y="303"/>
                  </a:cubicBezTo>
                  <a:cubicBezTo>
                    <a:pt x="175" y="304"/>
                    <a:pt x="175" y="304"/>
                    <a:pt x="175" y="304"/>
                  </a:cubicBezTo>
                  <a:cubicBezTo>
                    <a:pt x="174" y="303"/>
                    <a:pt x="174" y="303"/>
                    <a:pt x="174" y="303"/>
                  </a:cubicBezTo>
                  <a:cubicBezTo>
                    <a:pt x="175" y="303"/>
                    <a:pt x="176" y="303"/>
                    <a:pt x="176" y="303"/>
                  </a:cubicBezTo>
                  <a:cubicBezTo>
                    <a:pt x="176" y="303"/>
                    <a:pt x="175" y="303"/>
                    <a:pt x="177" y="303"/>
                  </a:cubicBezTo>
                  <a:cubicBezTo>
                    <a:pt x="179" y="303"/>
                    <a:pt x="179" y="303"/>
                    <a:pt x="179" y="303"/>
                  </a:cubicBezTo>
                  <a:cubicBezTo>
                    <a:pt x="179" y="303"/>
                    <a:pt x="178" y="303"/>
                    <a:pt x="178" y="303"/>
                  </a:cubicBezTo>
                  <a:cubicBezTo>
                    <a:pt x="179" y="303"/>
                    <a:pt x="179" y="303"/>
                    <a:pt x="179" y="303"/>
                  </a:cubicBezTo>
                  <a:cubicBezTo>
                    <a:pt x="179" y="303"/>
                    <a:pt x="179" y="303"/>
                    <a:pt x="179" y="303"/>
                  </a:cubicBezTo>
                  <a:cubicBezTo>
                    <a:pt x="179" y="303"/>
                    <a:pt x="179" y="303"/>
                    <a:pt x="179" y="303"/>
                  </a:cubicBezTo>
                  <a:cubicBezTo>
                    <a:pt x="179" y="303"/>
                    <a:pt x="179" y="303"/>
                    <a:pt x="179" y="303"/>
                  </a:cubicBezTo>
                  <a:cubicBezTo>
                    <a:pt x="179" y="303"/>
                    <a:pt x="179" y="303"/>
                    <a:pt x="179" y="303"/>
                  </a:cubicBezTo>
                  <a:cubicBezTo>
                    <a:pt x="179" y="303"/>
                    <a:pt x="179" y="303"/>
                    <a:pt x="179" y="303"/>
                  </a:cubicBezTo>
                  <a:cubicBezTo>
                    <a:pt x="178" y="302"/>
                    <a:pt x="178" y="302"/>
                    <a:pt x="178" y="302"/>
                  </a:cubicBezTo>
                  <a:cubicBezTo>
                    <a:pt x="178" y="302"/>
                    <a:pt x="179" y="302"/>
                    <a:pt x="179" y="303"/>
                  </a:cubicBezTo>
                  <a:cubicBezTo>
                    <a:pt x="180" y="303"/>
                    <a:pt x="180" y="303"/>
                    <a:pt x="180" y="303"/>
                  </a:cubicBezTo>
                  <a:cubicBezTo>
                    <a:pt x="180" y="303"/>
                    <a:pt x="180" y="303"/>
                    <a:pt x="180" y="303"/>
                  </a:cubicBezTo>
                  <a:cubicBezTo>
                    <a:pt x="180" y="303"/>
                    <a:pt x="180" y="303"/>
                    <a:pt x="179" y="303"/>
                  </a:cubicBezTo>
                  <a:cubicBezTo>
                    <a:pt x="179" y="303"/>
                    <a:pt x="179" y="303"/>
                    <a:pt x="179" y="303"/>
                  </a:cubicBezTo>
                  <a:cubicBezTo>
                    <a:pt x="179" y="303"/>
                    <a:pt x="179" y="303"/>
                    <a:pt x="179" y="303"/>
                  </a:cubicBezTo>
                  <a:cubicBezTo>
                    <a:pt x="179" y="303"/>
                    <a:pt x="179" y="303"/>
                    <a:pt x="179" y="303"/>
                  </a:cubicBezTo>
                  <a:cubicBezTo>
                    <a:pt x="179" y="303"/>
                    <a:pt x="179" y="303"/>
                    <a:pt x="179" y="303"/>
                  </a:cubicBezTo>
                  <a:cubicBezTo>
                    <a:pt x="179" y="303"/>
                    <a:pt x="179" y="303"/>
                    <a:pt x="179" y="303"/>
                  </a:cubicBezTo>
                  <a:cubicBezTo>
                    <a:pt x="180" y="303"/>
                    <a:pt x="181" y="304"/>
                    <a:pt x="181" y="304"/>
                  </a:cubicBezTo>
                  <a:cubicBezTo>
                    <a:pt x="181" y="304"/>
                    <a:pt x="180" y="302"/>
                    <a:pt x="182" y="303"/>
                  </a:cubicBezTo>
                  <a:cubicBezTo>
                    <a:pt x="182" y="303"/>
                    <a:pt x="182" y="302"/>
                    <a:pt x="181" y="301"/>
                  </a:cubicBezTo>
                  <a:cubicBezTo>
                    <a:pt x="181" y="300"/>
                    <a:pt x="183" y="303"/>
                    <a:pt x="182" y="302"/>
                  </a:cubicBezTo>
                  <a:cubicBezTo>
                    <a:pt x="183" y="303"/>
                    <a:pt x="185" y="304"/>
                    <a:pt x="186" y="305"/>
                  </a:cubicBezTo>
                  <a:cubicBezTo>
                    <a:pt x="186" y="305"/>
                    <a:pt x="187" y="306"/>
                    <a:pt x="186" y="306"/>
                  </a:cubicBezTo>
                  <a:cubicBezTo>
                    <a:pt x="187" y="306"/>
                    <a:pt x="187" y="307"/>
                    <a:pt x="187" y="307"/>
                  </a:cubicBezTo>
                  <a:cubicBezTo>
                    <a:pt x="187" y="306"/>
                    <a:pt x="185" y="305"/>
                    <a:pt x="185" y="304"/>
                  </a:cubicBezTo>
                  <a:cubicBezTo>
                    <a:pt x="183" y="303"/>
                    <a:pt x="185" y="304"/>
                    <a:pt x="183" y="302"/>
                  </a:cubicBezTo>
                  <a:cubicBezTo>
                    <a:pt x="184" y="302"/>
                    <a:pt x="184" y="302"/>
                    <a:pt x="184" y="301"/>
                  </a:cubicBezTo>
                  <a:cubicBezTo>
                    <a:pt x="184" y="301"/>
                    <a:pt x="185" y="303"/>
                    <a:pt x="186" y="303"/>
                  </a:cubicBezTo>
                  <a:cubicBezTo>
                    <a:pt x="185" y="302"/>
                    <a:pt x="185" y="301"/>
                    <a:pt x="185" y="301"/>
                  </a:cubicBezTo>
                  <a:cubicBezTo>
                    <a:pt x="185" y="300"/>
                    <a:pt x="184" y="300"/>
                    <a:pt x="184" y="298"/>
                  </a:cubicBezTo>
                  <a:cubicBezTo>
                    <a:pt x="183" y="298"/>
                    <a:pt x="183" y="297"/>
                    <a:pt x="183" y="297"/>
                  </a:cubicBezTo>
                  <a:cubicBezTo>
                    <a:pt x="184" y="299"/>
                    <a:pt x="186" y="301"/>
                    <a:pt x="186" y="301"/>
                  </a:cubicBezTo>
                  <a:cubicBezTo>
                    <a:pt x="188" y="304"/>
                    <a:pt x="185" y="301"/>
                    <a:pt x="187" y="303"/>
                  </a:cubicBezTo>
                  <a:cubicBezTo>
                    <a:pt x="188" y="305"/>
                    <a:pt x="187" y="306"/>
                    <a:pt x="187" y="305"/>
                  </a:cubicBezTo>
                  <a:cubicBezTo>
                    <a:pt x="188" y="307"/>
                    <a:pt x="187" y="305"/>
                    <a:pt x="188" y="307"/>
                  </a:cubicBezTo>
                  <a:cubicBezTo>
                    <a:pt x="188" y="307"/>
                    <a:pt x="188" y="305"/>
                    <a:pt x="188" y="305"/>
                  </a:cubicBezTo>
                  <a:cubicBezTo>
                    <a:pt x="187" y="304"/>
                    <a:pt x="187" y="304"/>
                    <a:pt x="187" y="303"/>
                  </a:cubicBezTo>
                  <a:cubicBezTo>
                    <a:pt x="186" y="300"/>
                    <a:pt x="188" y="304"/>
                    <a:pt x="188" y="304"/>
                  </a:cubicBezTo>
                  <a:cubicBezTo>
                    <a:pt x="189" y="305"/>
                    <a:pt x="189" y="305"/>
                    <a:pt x="189" y="305"/>
                  </a:cubicBezTo>
                  <a:cubicBezTo>
                    <a:pt x="189" y="306"/>
                    <a:pt x="188" y="304"/>
                    <a:pt x="189" y="304"/>
                  </a:cubicBezTo>
                  <a:cubicBezTo>
                    <a:pt x="190" y="307"/>
                    <a:pt x="189" y="305"/>
                    <a:pt x="189" y="306"/>
                  </a:cubicBezTo>
                  <a:cubicBezTo>
                    <a:pt x="190" y="308"/>
                    <a:pt x="190" y="308"/>
                    <a:pt x="190" y="308"/>
                  </a:cubicBezTo>
                  <a:cubicBezTo>
                    <a:pt x="190" y="308"/>
                    <a:pt x="189" y="309"/>
                    <a:pt x="188" y="310"/>
                  </a:cubicBezTo>
                  <a:cubicBezTo>
                    <a:pt x="188" y="309"/>
                    <a:pt x="188" y="309"/>
                    <a:pt x="188" y="309"/>
                  </a:cubicBezTo>
                  <a:cubicBezTo>
                    <a:pt x="187" y="311"/>
                    <a:pt x="186" y="306"/>
                    <a:pt x="186" y="311"/>
                  </a:cubicBezTo>
                  <a:cubicBezTo>
                    <a:pt x="186" y="312"/>
                    <a:pt x="186" y="312"/>
                    <a:pt x="186" y="312"/>
                  </a:cubicBezTo>
                  <a:cubicBezTo>
                    <a:pt x="185" y="310"/>
                    <a:pt x="185" y="310"/>
                    <a:pt x="185" y="310"/>
                  </a:cubicBezTo>
                  <a:cubicBezTo>
                    <a:pt x="185" y="311"/>
                    <a:pt x="184" y="310"/>
                    <a:pt x="184" y="312"/>
                  </a:cubicBezTo>
                  <a:cubicBezTo>
                    <a:pt x="184" y="310"/>
                    <a:pt x="184" y="310"/>
                    <a:pt x="184" y="310"/>
                  </a:cubicBezTo>
                  <a:cubicBezTo>
                    <a:pt x="184" y="310"/>
                    <a:pt x="184" y="313"/>
                    <a:pt x="183" y="312"/>
                  </a:cubicBezTo>
                  <a:cubicBezTo>
                    <a:pt x="183" y="311"/>
                    <a:pt x="183" y="311"/>
                    <a:pt x="183" y="311"/>
                  </a:cubicBezTo>
                  <a:cubicBezTo>
                    <a:pt x="183" y="311"/>
                    <a:pt x="183" y="311"/>
                    <a:pt x="183" y="311"/>
                  </a:cubicBezTo>
                  <a:cubicBezTo>
                    <a:pt x="182" y="311"/>
                    <a:pt x="182" y="312"/>
                    <a:pt x="181" y="312"/>
                  </a:cubicBezTo>
                  <a:cubicBezTo>
                    <a:pt x="182" y="311"/>
                    <a:pt x="182" y="311"/>
                    <a:pt x="183" y="310"/>
                  </a:cubicBezTo>
                  <a:cubicBezTo>
                    <a:pt x="181" y="308"/>
                    <a:pt x="177" y="307"/>
                    <a:pt x="178" y="311"/>
                  </a:cubicBezTo>
                  <a:cubicBezTo>
                    <a:pt x="178" y="312"/>
                    <a:pt x="176" y="309"/>
                    <a:pt x="176" y="309"/>
                  </a:cubicBezTo>
                  <a:cubicBezTo>
                    <a:pt x="177" y="312"/>
                    <a:pt x="172" y="313"/>
                    <a:pt x="178" y="313"/>
                  </a:cubicBezTo>
                  <a:cubicBezTo>
                    <a:pt x="178" y="313"/>
                    <a:pt x="179" y="313"/>
                    <a:pt x="179" y="313"/>
                  </a:cubicBezTo>
                  <a:cubicBezTo>
                    <a:pt x="179" y="314"/>
                    <a:pt x="180" y="316"/>
                    <a:pt x="183" y="321"/>
                  </a:cubicBezTo>
                  <a:cubicBezTo>
                    <a:pt x="183" y="321"/>
                    <a:pt x="183" y="321"/>
                    <a:pt x="183" y="321"/>
                  </a:cubicBezTo>
                  <a:cubicBezTo>
                    <a:pt x="185" y="320"/>
                    <a:pt x="189" y="325"/>
                    <a:pt x="192" y="323"/>
                  </a:cubicBezTo>
                  <a:cubicBezTo>
                    <a:pt x="192" y="322"/>
                    <a:pt x="192" y="321"/>
                    <a:pt x="192" y="321"/>
                  </a:cubicBezTo>
                  <a:cubicBezTo>
                    <a:pt x="192" y="322"/>
                    <a:pt x="192" y="322"/>
                    <a:pt x="192" y="322"/>
                  </a:cubicBezTo>
                  <a:cubicBezTo>
                    <a:pt x="193" y="320"/>
                    <a:pt x="193" y="320"/>
                    <a:pt x="193" y="320"/>
                  </a:cubicBezTo>
                  <a:cubicBezTo>
                    <a:pt x="193" y="320"/>
                    <a:pt x="193" y="322"/>
                    <a:pt x="192" y="322"/>
                  </a:cubicBezTo>
                  <a:cubicBezTo>
                    <a:pt x="194" y="322"/>
                    <a:pt x="195" y="322"/>
                    <a:pt x="196" y="322"/>
                  </a:cubicBezTo>
                  <a:cubicBezTo>
                    <a:pt x="197" y="320"/>
                    <a:pt x="197" y="322"/>
                    <a:pt x="197" y="320"/>
                  </a:cubicBezTo>
                  <a:cubicBezTo>
                    <a:pt x="197" y="321"/>
                    <a:pt x="197" y="321"/>
                    <a:pt x="197" y="321"/>
                  </a:cubicBezTo>
                  <a:cubicBezTo>
                    <a:pt x="198" y="320"/>
                    <a:pt x="198" y="320"/>
                    <a:pt x="199" y="322"/>
                  </a:cubicBezTo>
                  <a:cubicBezTo>
                    <a:pt x="199" y="323"/>
                    <a:pt x="199" y="323"/>
                    <a:pt x="199" y="323"/>
                  </a:cubicBezTo>
                  <a:cubicBezTo>
                    <a:pt x="198" y="323"/>
                    <a:pt x="198" y="323"/>
                    <a:pt x="197" y="323"/>
                  </a:cubicBezTo>
                  <a:cubicBezTo>
                    <a:pt x="198" y="323"/>
                    <a:pt x="198" y="323"/>
                    <a:pt x="198" y="323"/>
                  </a:cubicBezTo>
                  <a:cubicBezTo>
                    <a:pt x="197" y="324"/>
                    <a:pt x="197" y="324"/>
                    <a:pt x="197" y="324"/>
                  </a:cubicBezTo>
                  <a:cubicBezTo>
                    <a:pt x="197" y="324"/>
                    <a:pt x="196" y="325"/>
                    <a:pt x="197" y="325"/>
                  </a:cubicBezTo>
                  <a:cubicBezTo>
                    <a:pt x="199" y="325"/>
                    <a:pt x="199" y="325"/>
                    <a:pt x="199" y="325"/>
                  </a:cubicBezTo>
                  <a:cubicBezTo>
                    <a:pt x="199" y="325"/>
                    <a:pt x="201" y="325"/>
                    <a:pt x="199" y="326"/>
                  </a:cubicBezTo>
                  <a:cubicBezTo>
                    <a:pt x="197" y="326"/>
                    <a:pt x="197" y="326"/>
                    <a:pt x="197" y="326"/>
                  </a:cubicBezTo>
                  <a:cubicBezTo>
                    <a:pt x="197" y="326"/>
                    <a:pt x="198" y="326"/>
                    <a:pt x="198" y="326"/>
                  </a:cubicBezTo>
                  <a:cubicBezTo>
                    <a:pt x="195" y="326"/>
                    <a:pt x="195" y="326"/>
                    <a:pt x="195" y="326"/>
                  </a:cubicBezTo>
                  <a:cubicBezTo>
                    <a:pt x="199" y="326"/>
                    <a:pt x="196" y="327"/>
                    <a:pt x="197" y="327"/>
                  </a:cubicBezTo>
                  <a:cubicBezTo>
                    <a:pt x="196" y="327"/>
                    <a:pt x="196" y="327"/>
                    <a:pt x="196" y="327"/>
                  </a:cubicBezTo>
                  <a:cubicBezTo>
                    <a:pt x="195" y="328"/>
                    <a:pt x="198" y="327"/>
                    <a:pt x="198" y="327"/>
                  </a:cubicBezTo>
                  <a:cubicBezTo>
                    <a:pt x="198" y="328"/>
                    <a:pt x="195" y="328"/>
                    <a:pt x="194" y="328"/>
                  </a:cubicBezTo>
                  <a:cubicBezTo>
                    <a:pt x="194" y="329"/>
                    <a:pt x="196" y="329"/>
                    <a:pt x="194" y="330"/>
                  </a:cubicBezTo>
                  <a:cubicBezTo>
                    <a:pt x="195" y="330"/>
                    <a:pt x="196" y="331"/>
                    <a:pt x="197" y="331"/>
                  </a:cubicBezTo>
                  <a:cubicBezTo>
                    <a:pt x="197" y="332"/>
                    <a:pt x="194" y="331"/>
                    <a:pt x="195" y="332"/>
                  </a:cubicBezTo>
                  <a:cubicBezTo>
                    <a:pt x="195" y="332"/>
                    <a:pt x="194" y="332"/>
                    <a:pt x="193" y="332"/>
                  </a:cubicBezTo>
                  <a:cubicBezTo>
                    <a:pt x="194" y="332"/>
                    <a:pt x="193" y="333"/>
                    <a:pt x="195" y="332"/>
                  </a:cubicBezTo>
                  <a:cubicBezTo>
                    <a:pt x="194" y="333"/>
                    <a:pt x="194" y="334"/>
                    <a:pt x="195" y="334"/>
                  </a:cubicBezTo>
                  <a:cubicBezTo>
                    <a:pt x="195" y="334"/>
                    <a:pt x="193" y="334"/>
                    <a:pt x="192" y="334"/>
                  </a:cubicBezTo>
                  <a:cubicBezTo>
                    <a:pt x="194" y="334"/>
                    <a:pt x="195" y="335"/>
                    <a:pt x="194" y="335"/>
                  </a:cubicBezTo>
                  <a:cubicBezTo>
                    <a:pt x="196" y="335"/>
                    <a:pt x="196" y="335"/>
                    <a:pt x="198" y="335"/>
                  </a:cubicBezTo>
                  <a:cubicBezTo>
                    <a:pt x="198" y="335"/>
                    <a:pt x="199" y="335"/>
                    <a:pt x="199" y="335"/>
                  </a:cubicBezTo>
                  <a:cubicBezTo>
                    <a:pt x="197" y="336"/>
                    <a:pt x="194" y="336"/>
                    <a:pt x="194" y="336"/>
                  </a:cubicBezTo>
                  <a:cubicBezTo>
                    <a:pt x="191" y="336"/>
                    <a:pt x="194" y="335"/>
                    <a:pt x="192" y="336"/>
                  </a:cubicBezTo>
                  <a:cubicBezTo>
                    <a:pt x="189" y="335"/>
                    <a:pt x="189" y="335"/>
                    <a:pt x="191" y="334"/>
                  </a:cubicBezTo>
                  <a:cubicBezTo>
                    <a:pt x="188" y="334"/>
                    <a:pt x="190" y="335"/>
                    <a:pt x="188" y="335"/>
                  </a:cubicBezTo>
                  <a:cubicBezTo>
                    <a:pt x="188" y="335"/>
                    <a:pt x="189" y="335"/>
                    <a:pt x="190" y="336"/>
                  </a:cubicBezTo>
                  <a:cubicBezTo>
                    <a:pt x="191" y="336"/>
                    <a:pt x="191" y="336"/>
                    <a:pt x="192" y="336"/>
                  </a:cubicBezTo>
                  <a:cubicBezTo>
                    <a:pt x="195" y="336"/>
                    <a:pt x="190" y="336"/>
                    <a:pt x="190" y="337"/>
                  </a:cubicBezTo>
                  <a:cubicBezTo>
                    <a:pt x="190" y="336"/>
                    <a:pt x="190" y="336"/>
                    <a:pt x="190" y="336"/>
                  </a:cubicBezTo>
                  <a:cubicBezTo>
                    <a:pt x="189" y="337"/>
                    <a:pt x="191" y="337"/>
                    <a:pt x="190" y="337"/>
                  </a:cubicBezTo>
                  <a:cubicBezTo>
                    <a:pt x="187" y="337"/>
                    <a:pt x="190" y="337"/>
                    <a:pt x="188" y="336"/>
                  </a:cubicBezTo>
                  <a:cubicBezTo>
                    <a:pt x="186" y="337"/>
                    <a:pt x="186" y="337"/>
                    <a:pt x="186" y="337"/>
                  </a:cubicBezTo>
                  <a:cubicBezTo>
                    <a:pt x="185" y="337"/>
                    <a:pt x="188" y="337"/>
                    <a:pt x="188" y="337"/>
                  </a:cubicBezTo>
                  <a:cubicBezTo>
                    <a:pt x="186" y="337"/>
                    <a:pt x="186" y="337"/>
                    <a:pt x="186" y="337"/>
                  </a:cubicBezTo>
                  <a:cubicBezTo>
                    <a:pt x="187" y="338"/>
                    <a:pt x="187" y="338"/>
                    <a:pt x="187" y="338"/>
                  </a:cubicBezTo>
                  <a:cubicBezTo>
                    <a:pt x="188" y="338"/>
                    <a:pt x="190" y="338"/>
                    <a:pt x="190" y="337"/>
                  </a:cubicBezTo>
                  <a:cubicBezTo>
                    <a:pt x="193" y="337"/>
                    <a:pt x="190" y="338"/>
                    <a:pt x="191" y="338"/>
                  </a:cubicBezTo>
                  <a:cubicBezTo>
                    <a:pt x="193" y="338"/>
                    <a:pt x="191" y="338"/>
                    <a:pt x="193" y="338"/>
                  </a:cubicBezTo>
                  <a:cubicBezTo>
                    <a:pt x="194" y="338"/>
                    <a:pt x="194" y="338"/>
                    <a:pt x="195" y="338"/>
                  </a:cubicBezTo>
                  <a:cubicBezTo>
                    <a:pt x="195" y="339"/>
                    <a:pt x="193" y="339"/>
                    <a:pt x="191" y="339"/>
                  </a:cubicBezTo>
                  <a:cubicBezTo>
                    <a:pt x="191" y="339"/>
                    <a:pt x="191" y="338"/>
                    <a:pt x="192" y="338"/>
                  </a:cubicBezTo>
                  <a:cubicBezTo>
                    <a:pt x="190" y="338"/>
                    <a:pt x="188" y="339"/>
                    <a:pt x="187" y="338"/>
                  </a:cubicBezTo>
                  <a:cubicBezTo>
                    <a:pt x="186" y="339"/>
                    <a:pt x="188" y="339"/>
                    <a:pt x="189" y="339"/>
                  </a:cubicBezTo>
                  <a:cubicBezTo>
                    <a:pt x="189" y="339"/>
                    <a:pt x="190" y="339"/>
                    <a:pt x="191" y="339"/>
                  </a:cubicBezTo>
                  <a:cubicBezTo>
                    <a:pt x="196" y="340"/>
                    <a:pt x="187" y="339"/>
                    <a:pt x="188" y="340"/>
                  </a:cubicBezTo>
                  <a:cubicBezTo>
                    <a:pt x="191" y="340"/>
                    <a:pt x="193" y="341"/>
                    <a:pt x="196" y="340"/>
                  </a:cubicBezTo>
                  <a:cubicBezTo>
                    <a:pt x="197" y="341"/>
                    <a:pt x="197" y="341"/>
                    <a:pt x="197" y="341"/>
                  </a:cubicBezTo>
                  <a:cubicBezTo>
                    <a:pt x="195" y="341"/>
                    <a:pt x="195" y="341"/>
                    <a:pt x="193" y="341"/>
                  </a:cubicBezTo>
                  <a:cubicBezTo>
                    <a:pt x="193" y="341"/>
                    <a:pt x="193" y="341"/>
                    <a:pt x="193" y="341"/>
                  </a:cubicBezTo>
                  <a:cubicBezTo>
                    <a:pt x="191" y="341"/>
                    <a:pt x="191" y="341"/>
                    <a:pt x="191" y="341"/>
                  </a:cubicBezTo>
                  <a:cubicBezTo>
                    <a:pt x="189" y="341"/>
                    <a:pt x="188" y="341"/>
                    <a:pt x="187" y="341"/>
                  </a:cubicBezTo>
                  <a:cubicBezTo>
                    <a:pt x="188" y="342"/>
                    <a:pt x="189" y="341"/>
                    <a:pt x="189" y="342"/>
                  </a:cubicBezTo>
                  <a:cubicBezTo>
                    <a:pt x="188" y="342"/>
                    <a:pt x="187" y="342"/>
                    <a:pt x="187" y="342"/>
                  </a:cubicBezTo>
                  <a:cubicBezTo>
                    <a:pt x="188" y="342"/>
                    <a:pt x="190" y="342"/>
                    <a:pt x="191" y="342"/>
                  </a:cubicBezTo>
                  <a:cubicBezTo>
                    <a:pt x="191" y="343"/>
                    <a:pt x="189" y="343"/>
                    <a:pt x="188" y="343"/>
                  </a:cubicBezTo>
                  <a:cubicBezTo>
                    <a:pt x="187" y="342"/>
                    <a:pt x="187" y="342"/>
                    <a:pt x="187" y="342"/>
                  </a:cubicBezTo>
                  <a:cubicBezTo>
                    <a:pt x="188" y="343"/>
                    <a:pt x="186" y="342"/>
                    <a:pt x="186" y="343"/>
                  </a:cubicBezTo>
                  <a:cubicBezTo>
                    <a:pt x="188" y="343"/>
                    <a:pt x="189" y="343"/>
                    <a:pt x="191" y="343"/>
                  </a:cubicBezTo>
                  <a:cubicBezTo>
                    <a:pt x="191" y="343"/>
                    <a:pt x="190" y="344"/>
                    <a:pt x="190" y="344"/>
                  </a:cubicBezTo>
                  <a:cubicBezTo>
                    <a:pt x="189" y="343"/>
                    <a:pt x="189" y="343"/>
                    <a:pt x="189" y="343"/>
                  </a:cubicBezTo>
                  <a:cubicBezTo>
                    <a:pt x="189" y="344"/>
                    <a:pt x="186" y="343"/>
                    <a:pt x="186" y="344"/>
                  </a:cubicBezTo>
                  <a:cubicBezTo>
                    <a:pt x="188" y="344"/>
                    <a:pt x="188" y="344"/>
                    <a:pt x="188" y="344"/>
                  </a:cubicBezTo>
                  <a:cubicBezTo>
                    <a:pt x="186" y="344"/>
                    <a:pt x="186" y="344"/>
                    <a:pt x="186" y="344"/>
                  </a:cubicBezTo>
                  <a:cubicBezTo>
                    <a:pt x="188" y="344"/>
                    <a:pt x="187" y="344"/>
                    <a:pt x="188" y="344"/>
                  </a:cubicBezTo>
                  <a:cubicBezTo>
                    <a:pt x="187" y="344"/>
                    <a:pt x="187" y="344"/>
                    <a:pt x="187" y="344"/>
                  </a:cubicBezTo>
                  <a:cubicBezTo>
                    <a:pt x="187" y="345"/>
                    <a:pt x="190" y="345"/>
                    <a:pt x="188" y="345"/>
                  </a:cubicBezTo>
                  <a:cubicBezTo>
                    <a:pt x="190" y="345"/>
                    <a:pt x="188" y="345"/>
                    <a:pt x="189" y="345"/>
                  </a:cubicBezTo>
                  <a:cubicBezTo>
                    <a:pt x="191" y="344"/>
                    <a:pt x="191" y="345"/>
                    <a:pt x="191" y="345"/>
                  </a:cubicBezTo>
                  <a:cubicBezTo>
                    <a:pt x="188" y="345"/>
                    <a:pt x="191" y="346"/>
                    <a:pt x="191" y="346"/>
                  </a:cubicBezTo>
                  <a:cubicBezTo>
                    <a:pt x="190" y="346"/>
                    <a:pt x="189" y="346"/>
                    <a:pt x="188" y="346"/>
                  </a:cubicBezTo>
                  <a:cubicBezTo>
                    <a:pt x="190" y="346"/>
                    <a:pt x="190" y="346"/>
                    <a:pt x="190" y="346"/>
                  </a:cubicBezTo>
                  <a:cubicBezTo>
                    <a:pt x="187" y="346"/>
                    <a:pt x="191" y="347"/>
                    <a:pt x="190" y="347"/>
                  </a:cubicBezTo>
                  <a:cubicBezTo>
                    <a:pt x="189" y="347"/>
                    <a:pt x="187" y="347"/>
                    <a:pt x="187" y="347"/>
                  </a:cubicBezTo>
                  <a:cubicBezTo>
                    <a:pt x="190" y="347"/>
                    <a:pt x="190" y="347"/>
                    <a:pt x="192" y="347"/>
                  </a:cubicBezTo>
                  <a:cubicBezTo>
                    <a:pt x="191" y="348"/>
                    <a:pt x="189" y="347"/>
                    <a:pt x="187" y="347"/>
                  </a:cubicBezTo>
                  <a:cubicBezTo>
                    <a:pt x="189" y="348"/>
                    <a:pt x="185" y="348"/>
                    <a:pt x="188" y="348"/>
                  </a:cubicBezTo>
                  <a:cubicBezTo>
                    <a:pt x="189" y="348"/>
                    <a:pt x="190" y="348"/>
                    <a:pt x="191" y="348"/>
                  </a:cubicBezTo>
                  <a:cubicBezTo>
                    <a:pt x="191" y="349"/>
                    <a:pt x="190" y="348"/>
                    <a:pt x="189" y="348"/>
                  </a:cubicBezTo>
                  <a:cubicBezTo>
                    <a:pt x="189" y="349"/>
                    <a:pt x="191" y="349"/>
                    <a:pt x="192" y="349"/>
                  </a:cubicBezTo>
                  <a:cubicBezTo>
                    <a:pt x="191" y="349"/>
                    <a:pt x="194" y="349"/>
                    <a:pt x="192" y="350"/>
                  </a:cubicBezTo>
                  <a:cubicBezTo>
                    <a:pt x="191" y="350"/>
                    <a:pt x="191" y="349"/>
                    <a:pt x="190" y="349"/>
                  </a:cubicBezTo>
                  <a:cubicBezTo>
                    <a:pt x="190" y="350"/>
                    <a:pt x="194" y="350"/>
                    <a:pt x="195" y="350"/>
                  </a:cubicBezTo>
                  <a:cubicBezTo>
                    <a:pt x="196" y="350"/>
                    <a:pt x="199" y="351"/>
                    <a:pt x="200" y="351"/>
                  </a:cubicBezTo>
                  <a:cubicBezTo>
                    <a:pt x="199" y="352"/>
                    <a:pt x="199" y="351"/>
                    <a:pt x="197" y="351"/>
                  </a:cubicBezTo>
                  <a:cubicBezTo>
                    <a:pt x="197" y="351"/>
                    <a:pt x="197" y="351"/>
                    <a:pt x="197" y="351"/>
                  </a:cubicBezTo>
                  <a:cubicBezTo>
                    <a:pt x="194" y="351"/>
                    <a:pt x="192" y="350"/>
                    <a:pt x="190" y="350"/>
                  </a:cubicBezTo>
                  <a:cubicBezTo>
                    <a:pt x="191" y="350"/>
                    <a:pt x="191" y="350"/>
                    <a:pt x="191" y="350"/>
                  </a:cubicBezTo>
                  <a:cubicBezTo>
                    <a:pt x="188" y="350"/>
                    <a:pt x="188" y="350"/>
                    <a:pt x="188" y="350"/>
                  </a:cubicBezTo>
                  <a:cubicBezTo>
                    <a:pt x="190" y="350"/>
                    <a:pt x="188" y="351"/>
                    <a:pt x="189" y="351"/>
                  </a:cubicBezTo>
                  <a:cubicBezTo>
                    <a:pt x="190" y="351"/>
                    <a:pt x="188" y="351"/>
                    <a:pt x="189" y="351"/>
                  </a:cubicBezTo>
                  <a:cubicBezTo>
                    <a:pt x="190" y="351"/>
                    <a:pt x="193" y="351"/>
                    <a:pt x="192" y="352"/>
                  </a:cubicBezTo>
                  <a:cubicBezTo>
                    <a:pt x="188" y="351"/>
                    <a:pt x="188" y="351"/>
                    <a:pt x="188" y="351"/>
                  </a:cubicBezTo>
                  <a:cubicBezTo>
                    <a:pt x="188" y="352"/>
                    <a:pt x="190" y="352"/>
                    <a:pt x="189" y="352"/>
                  </a:cubicBezTo>
                  <a:cubicBezTo>
                    <a:pt x="188" y="352"/>
                    <a:pt x="188" y="352"/>
                    <a:pt x="188" y="352"/>
                  </a:cubicBezTo>
                  <a:cubicBezTo>
                    <a:pt x="188" y="353"/>
                    <a:pt x="188" y="354"/>
                    <a:pt x="192" y="356"/>
                  </a:cubicBezTo>
                  <a:cubicBezTo>
                    <a:pt x="190" y="356"/>
                    <a:pt x="190" y="356"/>
                    <a:pt x="189" y="357"/>
                  </a:cubicBezTo>
                  <a:cubicBezTo>
                    <a:pt x="189" y="357"/>
                    <a:pt x="191" y="357"/>
                    <a:pt x="191" y="357"/>
                  </a:cubicBezTo>
                  <a:cubicBezTo>
                    <a:pt x="189" y="357"/>
                    <a:pt x="189" y="357"/>
                    <a:pt x="189" y="357"/>
                  </a:cubicBezTo>
                  <a:cubicBezTo>
                    <a:pt x="188" y="357"/>
                    <a:pt x="189" y="358"/>
                    <a:pt x="191" y="359"/>
                  </a:cubicBezTo>
                  <a:cubicBezTo>
                    <a:pt x="189" y="358"/>
                    <a:pt x="189" y="358"/>
                    <a:pt x="189" y="358"/>
                  </a:cubicBezTo>
                  <a:cubicBezTo>
                    <a:pt x="188" y="359"/>
                    <a:pt x="190" y="359"/>
                    <a:pt x="191" y="359"/>
                  </a:cubicBezTo>
                  <a:cubicBezTo>
                    <a:pt x="189" y="359"/>
                    <a:pt x="189" y="359"/>
                    <a:pt x="189" y="359"/>
                  </a:cubicBezTo>
                  <a:cubicBezTo>
                    <a:pt x="191" y="359"/>
                    <a:pt x="191" y="359"/>
                    <a:pt x="191" y="359"/>
                  </a:cubicBezTo>
                  <a:cubicBezTo>
                    <a:pt x="191" y="360"/>
                    <a:pt x="191" y="360"/>
                    <a:pt x="189" y="360"/>
                  </a:cubicBezTo>
                  <a:cubicBezTo>
                    <a:pt x="190" y="360"/>
                    <a:pt x="190" y="360"/>
                    <a:pt x="190" y="360"/>
                  </a:cubicBezTo>
                  <a:cubicBezTo>
                    <a:pt x="189" y="360"/>
                    <a:pt x="189" y="361"/>
                    <a:pt x="189" y="362"/>
                  </a:cubicBezTo>
                  <a:cubicBezTo>
                    <a:pt x="190" y="362"/>
                    <a:pt x="191" y="362"/>
                    <a:pt x="192" y="362"/>
                  </a:cubicBezTo>
                  <a:cubicBezTo>
                    <a:pt x="194" y="362"/>
                    <a:pt x="192" y="362"/>
                    <a:pt x="193" y="362"/>
                  </a:cubicBezTo>
                  <a:cubicBezTo>
                    <a:pt x="191" y="362"/>
                    <a:pt x="191" y="362"/>
                    <a:pt x="191" y="362"/>
                  </a:cubicBezTo>
                  <a:cubicBezTo>
                    <a:pt x="187" y="362"/>
                    <a:pt x="190" y="364"/>
                    <a:pt x="189" y="365"/>
                  </a:cubicBezTo>
                  <a:cubicBezTo>
                    <a:pt x="190" y="365"/>
                    <a:pt x="190" y="365"/>
                    <a:pt x="190" y="365"/>
                  </a:cubicBezTo>
                  <a:cubicBezTo>
                    <a:pt x="188" y="365"/>
                    <a:pt x="190" y="366"/>
                    <a:pt x="189" y="367"/>
                  </a:cubicBezTo>
                  <a:cubicBezTo>
                    <a:pt x="190" y="367"/>
                    <a:pt x="193" y="367"/>
                    <a:pt x="193" y="368"/>
                  </a:cubicBezTo>
                  <a:cubicBezTo>
                    <a:pt x="195" y="368"/>
                    <a:pt x="190" y="368"/>
                    <a:pt x="189" y="368"/>
                  </a:cubicBezTo>
                  <a:cubicBezTo>
                    <a:pt x="190" y="368"/>
                    <a:pt x="190" y="368"/>
                    <a:pt x="190" y="369"/>
                  </a:cubicBezTo>
                  <a:cubicBezTo>
                    <a:pt x="190" y="369"/>
                    <a:pt x="190" y="369"/>
                    <a:pt x="190" y="369"/>
                  </a:cubicBezTo>
                  <a:cubicBezTo>
                    <a:pt x="191" y="369"/>
                    <a:pt x="191" y="369"/>
                    <a:pt x="190" y="369"/>
                  </a:cubicBezTo>
                  <a:cubicBezTo>
                    <a:pt x="190" y="369"/>
                    <a:pt x="190" y="369"/>
                    <a:pt x="190" y="369"/>
                  </a:cubicBezTo>
                  <a:cubicBezTo>
                    <a:pt x="190" y="370"/>
                    <a:pt x="189" y="370"/>
                    <a:pt x="189" y="370"/>
                  </a:cubicBezTo>
                  <a:cubicBezTo>
                    <a:pt x="191" y="370"/>
                    <a:pt x="190" y="371"/>
                    <a:pt x="191" y="371"/>
                  </a:cubicBezTo>
                  <a:cubicBezTo>
                    <a:pt x="190" y="371"/>
                    <a:pt x="190" y="371"/>
                    <a:pt x="190" y="371"/>
                  </a:cubicBezTo>
                  <a:cubicBezTo>
                    <a:pt x="192" y="371"/>
                    <a:pt x="192" y="371"/>
                    <a:pt x="192" y="371"/>
                  </a:cubicBezTo>
                  <a:cubicBezTo>
                    <a:pt x="191" y="371"/>
                    <a:pt x="191" y="371"/>
                    <a:pt x="191" y="371"/>
                  </a:cubicBezTo>
                  <a:cubicBezTo>
                    <a:pt x="189" y="371"/>
                    <a:pt x="189" y="371"/>
                    <a:pt x="189" y="371"/>
                  </a:cubicBezTo>
                  <a:cubicBezTo>
                    <a:pt x="188" y="371"/>
                    <a:pt x="191" y="371"/>
                    <a:pt x="192" y="372"/>
                  </a:cubicBezTo>
                  <a:cubicBezTo>
                    <a:pt x="193" y="372"/>
                    <a:pt x="191" y="372"/>
                    <a:pt x="191" y="372"/>
                  </a:cubicBezTo>
                  <a:cubicBezTo>
                    <a:pt x="190" y="372"/>
                    <a:pt x="191" y="372"/>
                    <a:pt x="191" y="372"/>
                  </a:cubicBezTo>
                  <a:cubicBezTo>
                    <a:pt x="189" y="371"/>
                    <a:pt x="190" y="372"/>
                    <a:pt x="189" y="372"/>
                  </a:cubicBezTo>
                  <a:cubicBezTo>
                    <a:pt x="189" y="372"/>
                    <a:pt x="191" y="372"/>
                    <a:pt x="191" y="372"/>
                  </a:cubicBezTo>
                  <a:cubicBezTo>
                    <a:pt x="190" y="373"/>
                    <a:pt x="191" y="373"/>
                    <a:pt x="189" y="373"/>
                  </a:cubicBezTo>
                  <a:cubicBezTo>
                    <a:pt x="190" y="373"/>
                    <a:pt x="190" y="373"/>
                    <a:pt x="191" y="374"/>
                  </a:cubicBezTo>
                  <a:cubicBezTo>
                    <a:pt x="191" y="373"/>
                    <a:pt x="191" y="373"/>
                    <a:pt x="193" y="373"/>
                  </a:cubicBezTo>
                  <a:cubicBezTo>
                    <a:pt x="193" y="373"/>
                    <a:pt x="193" y="374"/>
                    <a:pt x="192" y="374"/>
                  </a:cubicBezTo>
                  <a:cubicBezTo>
                    <a:pt x="192" y="374"/>
                    <a:pt x="192" y="374"/>
                    <a:pt x="192" y="374"/>
                  </a:cubicBezTo>
                  <a:cubicBezTo>
                    <a:pt x="192" y="374"/>
                    <a:pt x="192" y="374"/>
                    <a:pt x="193" y="374"/>
                  </a:cubicBezTo>
                  <a:cubicBezTo>
                    <a:pt x="191" y="374"/>
                    <a:pt x="191" y="374"/>
                    <a:pt x="191" y="374"/>
                  </a:cubicBezTo>
                  <a:cubicBezTo>
                    <a:pt x="193" y="374"/>
                    <a:pt x="192" y="375"/>
                    <a:pt x="193" y="375"/>
                  </a:cubicBezTo>
                  <a:cubicBezTo>
                    <a:pt x="191" y="375"/>
                    <a:pt x="189" y="375"/>
                    <a:pt x="189" y="375"/>
                  </a:cubicBezTo>
                  <a:cubicBezTo>
                    <a:pt x="190" y="376"/>
                    <a:pt x="190" y="376"/>
                    <a:pt x="190" y="376"/>
                  </a:cubicBezTo>
                  <a:cubicBezTo>
                    <a:pt x="191" y="376"/>
                    <a:pt x="190" y="376"/>
                    <a:pt x="189" y="376"/>
                  </a:cubicBezTo>
                  <a:cubicBezTo>
                    <a:pt x="188" y="376"/>
                    <a:pt x="194" y="377"/>
                    <a:pt x="192" y="377"/>
                  </a:cubicBezTo>
                  <a:cubicBezTo>
                    <a:pt x="190" y="377"/>
                    <a:pt x="190" y="377"/>
                    <a:pt x="189" y="377"/>
                  </a:cubicBezTo>
                  <a:cubicBezTo>
                    <a:pt x="190" y="378"/>
                    <a:pt x="191" y="378"/>
                    <a:pt x="191" y="378"/>
                  </a:cubicBezTo>
                  <a:cubicBezTo>
                    <a:pt x="192" y="378"/>
                    <a:pt x="189" y="377"/>
                    <a:pt x="191" y="377"/>
                  </a:cubicBezTo>
                  <a:cubicBezTo>
                    <a:pt x="192" y="377"/>
                    <a:pt x="191" y="378"/>
                    <a:pt x="192" y="378"/>
                  </a:cubicBezTo>
                  <a:cubicBezTo>
                    <a:pt x="187" y="378"/>
                    <a:pt x="191" y="380"/>
                    <a:pt x="188" y="380"/>
                  </a:cubicBezTo>
                  <a:cubicBezTo>
                    <a:pt x="191" y="380"/>
                    <a:pt x="189" y="381"/>
                    <a:pt x="190" y="381"/>
                  </a:cubicBezTo>
                  <a:cubicBezTo>
                    <a:pt x="187" y="381"/>
                    <a:pt x="190" y="382"/>
                    <a:pt x="189" y="382"/>
                  </a:cubicBezTo>
                  <a:cubicBezTo>
                    <a:pt x="191" y="382"/>
                    <a:pt x="191" y="382"/>
                    <a:pt x="191" y="382"/>
                  </a:cubicBezTo>
                  <a:cubicBezTo>
                    <a:pt x="190" y="382"/>
                    <a:pt x="195" y="383"/>
                    <a:pt x="192" y="383"/>
                  </a:cubicBezTo>
                  <a:cubicBezTo>
                    <a:pt x="191" y="383"/>
                    <a:pt x="190" y="383"/>
                    <a:pt x="190" y="383"/>
                  </a:cubicBezTo>
                  <a:cubicBezTo>
                    <a:pt x="187" y="383"/>
                    <a:pt x="192" y="384"/>
                    <a:pt x="189" y="384"/>
                  </a:cubicBezTo>
                  <a:cubicBezTo>
                    <a:pt x="190" y="384"/>
                    <a:pt x="192" y="384"/>
                    <a:pt x="193" y="385"/>
                  </a:cubicBezTo>
                  <a:cubicBezTo>
                    <a:pt x="192" y="385"/>
                    <a:pt x="190" y="385"/>
                    <a:pt x="190" y="385"/>
                  </a:cubicBezTo>
                  <a:cubicBezTo>
                    <a:pt x="190" y="386"/>
                    <a:pt x="191" y="386"/>
                    <a:pt x="190" y="386"/>
                  </a:cubicBezTo>
                  <a:cubicBezTo>
                    <a:pt x="189" y="386"/>
                    <a:pt x="189" y="386"/>
                    <a:pt x="189" y="386"/>
                  </a:cubicBezTo>
                  <a:cubicBezTo>
                    <a:pt x="188" y="386"/>
                    <a:pt x="189" y="386"/>
                    <a:pt x="190" y="387"/>
                  </a:cubicBezTo>
                  <a:cubicBezTo>
                    <a:pt x="188" y="387"/>
                    <a:pt x="189" y="388"/>
                    <a:pt x="188" y="388"/>
                  </a:cubicBezTo>
                  <a:cubicBezTo>
                    <a:pt x="191" y="389"/>
                    <a:pt x="187" y="389"/>
                    <a:pt x="190" y="389"/>
                  </a:cubicBezTo>
                  <a:cubicBezTo>
                    <a:pt x="189" y="389"/>
                    <a:pt x="189" y="389"/>
                    <a:pt x="189" y="389"/>
                  </a:cubicBezTo>
                  <a:cubicBezTo>
                    <a:pt x="190" y="389"/>
                    <a:pt x="192" y="390"/>
                    <a:pt x="192" y="390"/>
                  </a:cubicBezTo>
                  <a:cubicBezTo>
                    <a:pt x="190" y="390"/>
                    <a:pt x="190" y="390"/>
                    <a:pt x="190" y="390"/>
                  </a:cubicBezTo>
                  <a:cubicBezTo>
                    <a:pt x="188" y="390"/>
                    <a:pt x="190" y="390"/>
                    <a:pt x="189" y="391"/>
                  </a:cubicBezTo>
                  <a:cubicBezTo>
                    <a:pt x="190" y="390"/>
                    <a:pt x="189" y="391"/>
                    <a:pt x="190" y="391"/>
                  </a:cubicBezTo>
                  <a:cubicBezTo>
                    <a:pt x="191" y="391"/>
                    <a:pt x="191" y="391"/>
                    <a:pt x="191" y="391"/>
                  </a:cubicBezTo>
                  <a:cubicBezTo>
                    <a:pt x="192" y="392"/>
                    <a:pt x="192" y="391"/>
                    <a:pt x="192" y="392"/>
                  </a:cubicBezTo>
                  <a:cubicBezTo>
                    <a:pt x="192" y="392"/>
                    <a:pt x="190" y="392"/>
                    <a:pt x="190" y="392"/>
                  </a:cubicBezTo>
                  <a:cubicBezTo>
                    <a:pt x="189" y="392"/>
                    <a:pt x="190" y="392"/>
                    <a:pt x="190" y="393"/>
                  </a:cubicBezTo>
                  <a:cubicBezTo>
                    <a:pt x="190" y="393"/>
                    <a:pt x="190" y="392"/>
                    <a:pt x="191" y="393"/>
                  </a:cubicBezTo>
                  <a:cubicBezTo>
                    <a:pt x="191" y="393"/>
                    <a:pt x="190" y="393"/>
                    <a:pt x="190" y="393"/>
                  </a:cubicBezTo>
                  <a:cubicBezTo>
                    <a:pt x="190" y="393"/>
                    <a:pt x="191" y="393"/>
                    <a:pt x="191" y="393"/>
                  </a:cubicBezTo>
                  <a:cubicBezTo>
                    <a:pt x="191" y="393"/>
                    <a:pt x="191" y="393"/>
                    <a:pt x="191" y="393"/>
                  </a:cubicBezTo>
                  <a:cubicBezTo>
                    <a:pt x="190" y="393"/>
                    <a:pt x="190" y="393"/>
                    <a:pt x="190" y="393"/>
                  </a:cubicBezTo>
                  <a:cubicBezTo>
                    <a:pt x="190" y="393"/>
                    <a:pt x="190" y="393"/>
                    <a:pt x="190" y="393"/>
                  </a:cubicBezTo>
                  <a:cubicBezTo>
                    <a:pt x="190" y="393"/>
                    <a:pt x="190" y="393"/>
                    <a:pt x="190" y="393"/>
                  </a:cubicBezTo>
                  <a:cubicBezTo>
                    <a:pt x="190" y="393"/>
                    <a:pt x="190" y="393"/>
                    <a:pt x="190" y="393"/>
                  </a:cubicBezTo>
                  <a:cubicBezTo>
                    <a:pt x="188" y="393"/>
                    <a:pt x="188" y="393"/>
                    <a:pt x="188" y="393"/>
                  </a:cubicBezTo>
                  <a:cubicBezTo>
                    <a:pt x="188" y="394"/>
                    <a:pt x="190" y="394"/>
                    <a:pt x="191" y="394"/>
                  </a:cubicBezTo>
                  <a:cubicBezTo>
                    <a:pt x="189" y="395"/>
                    <a:pt x="191" y="396"/>
                    <a:pt x="192" y="396"/>
                  </a:cubicBezTo>
                  <a:cubicBezTo>
                    <a:pt x="192" y="396"/>
                    <a:pt x="190" y="396"/>
                    <a:pt x="191" y="396"/>
                  </a:cubicBezTo>
                  <a:cubicBezTo>
                    <a:pt x="191" y="397"/>
                    <a:pt x="193" y="397"/>
                    <a:pt x="192" y="397"/>
                  </a:cubicBezTo>
                  <a:cubicBezTo>
                    <a:pt x="192" y="397"/>
                    <a:pt x="191" y="397"/>
                    <a:pt x="191" y="398"/>
                  </a:cubicBezTo>
                  <a:cubicBezTo>
                    <a:pt x="190" y="398"/>
                    <a:pt x="192" y="397"/>
                    <a:pt x="192" y="397"/>
                  </a:cubicBezTo>
                  <a:cubicBezTo>
                    <a:pt x="190" y="398"/>
                    <a:pt x="194" y="399"/>
                    <a:pt x="192" y="400"/>
                  </a:cubicBezTo>
                  <a:cubicBezTo>
                    <a:pt x="192" y="399"/>
                    <a:pt x="191" y="399"/>
                    <a:pt x="191" y="399"/>
                  </a:cubicBezTo>
                  <a:cubicBezTo>
                    <a:pt x="191" y="400"/>
                    <a:pt x="192" y="400"/>
                    <a:pt x="194" y="401"/>
                  </a:cubicBezTo>
                  <a:cubicBezTo>
                    <a:pt x="192" y="401"/>
                    <a:pt x="192" y="401"/>
                    <a:pt x="192" y="401"/>
                  </a:cubicBezTo>
                  <a:cubicBezTo>
                    <a:pt x="192" y="401"/>
                    <a:pt x="193" y="401"/>
                    <a:pt x="194" y="401"/>
                  </a:cubicBezTo>
                  <a:cubicBezTo>
                    <a:pt x="195" y="401"/>
                    <a:pt x="196" y="401"/>
                    <a:pt x="196" y="402"/>
                  </a:cubicBezTo>
                  <a:cubicBezTo>
                    <a:pt x="196" y="402"/>
                    <a:pt x="196" y="402"/>
                    <a:pt x="196" y="402"/>
                  </a:cubicBezTo>
                  <a:cubicBezTo>
                    <a:pt x="196" y="402"/>
                    <a:pt x="197" y="402"/>
                    <a:pt x="197" y="402"/>
                  </a:cubicBezTo>
                  <a:cubicBezTo>
                    <a:pt x="196" y="403"/>
                    <a:pt x="196" y="402"/>
                    <a:pt x="195" y="402"/>
                  </a:cubicBezTo>
                  <a:cubicBezTo>
                    <a:pt x="193" y="403"/>
                    <a:pt x="194" y="404"/>
                    <a:pt x="194" y="404"/>
                  </a:cubicBezTo>
                  <a:cubicBezTo>
                    <a:pt x="195" y="404"/>
                    <a:pt x="195" y="404"/>
                    <a:pt x="195" y="404"/>
                  </a:cubicBezTo>
                  <a:cubicBezTo>
                    <a:pt x="196" y="404"/>
                    <a:pt x="194" y="404"/>
                    <a:pt x="194" y="404"/>
                  </a:cubicBezTo>
                  <a:cubicBezTo>
                    <a:pt x="199" y="405"/>
                    <a:pt x="199" y="405"/>
                    <a:pt x="199" y="405"/>
                  </a:cubicBezTo>
                  <a:cubicBezTo>
                    <a:pt x="198" y="404"/>
                    <a:pt x="197" y="405"/>
                    <a:pt x="196" y="405"/>
                  </a:cubicBezTo>
                  <a:cubicBezTo>
                    <a:pt x="196" y="405"/>
                    <a:pt x="199" y="406"/>
                    <a:pt x="201" y="406"/>
                  </a:cubicBezTo>
                  <a:cubicBezTo>
                    <a:pt x="200" y="406"/>
                    <a:pt x="201" y="406"/>
                    <a:pt x="201" y="407"/>
                  </a:cubicBezTo>
                  <a:cubicBezTo>
                    <a:pt x="200" y="407"/>
                    <a:pt x="202" y="407"/>
                    <a:pt x="200" y="407"/>
                  </a:cubicBezTo>
                  <a:cubicBezTo>
                    <a:pt x="199" y="407"/>
                    <a:pt x="199" y="407"/>
                    <a:pt x="199" y="407"/>
                  </a:cubicBezTo>
                  <a:cubicBezTo>
                    <a:pt x="199" y="407"/>
                    <a:pt x="197" y="407"/>
                    <a:pt x="196" y="407"/>
                  </a:cubicBezTo>
                  <a:cubicBezTo>
                    <a:pt x="196" y="407"/>
                    <a:pt x="196" y="408"/>
                    <a:pt x="195" y="409"/>
                  </a:cubicBezTo>
                  <a:cubicBezTo>
                    <a:pt x="198" y="408"/>
                    <a:pt x="197" y="410"/>
                    <a:pt x="199" y="409"/>
                  </a:cubicBezTo>
                  <a:cubicBezTo>
                    <a:pt x="200" y="410"/>
                    <a:pt x="197" y="410"/>
                    <a:pt x="197" y="410"/>
                  </a:cubicBezTo>
                  <a:cubicBezTo>
                    <a:pt x="198" y="411"/>
                    <a:pt x="197" y="411"/>
                    <a:pt x="197" y="412"/>
                  </a:cubicBezTo>
                  <a:cubicBezTo>
                    <a:pt x="197" y="412"/>
                    <a:pt x="197" y="412"/>
                    <a:pt x="197" y="412"/>
                  </a:cubicBezTo>
                  <a:cubicBezTo>
                    <a:pt x="198" y="412"/>
                    <a:pt x="197" y="413"/>
                    <a:pt x="199" y="413"/>
                  </a:cubicBezTo>
                  <a:cubicBezTo>
                    <a:pt x="198" y="413"/>
                    <a:pt x="198" y="413"/>
                    <a:pt x="198" y="413"/>
                  </a:cubicBezTo>
                  <a:cubicBezTo>
                    <a:pt x="197" y="414"/>
                    <a:pt x="201" y="413"/>
                    <a:pt x="200" y="414"/>
                  </a:cubicBezTo>
                  <a:cubicBezTo>
                    <a:pt x="199" y="414"/>
                    <a:pt x="199" y="414"/>
                    <a:pt x="199" y="414"/>
                  </a:cubicBezTo>
                  <a:cubicBezTo>
                    <a:pt x="200" y="414"/>
                    <a:pt x="198" y="415"/>
                    <a:pt x="200" y="415"/>
                  </a:cubicBezTo>
                  <a:cubicBezTo>
                    <a:pt x="199" y="415"/>
                    <a:pt x="199" y="415"/>
                    <a:pt x="198" y="415"/>
                  </a:cubicBezTo>
                  <a:cubicBezTo>
                    <a:pt x="199" y="415"/>
                    <a:pt x="199" y="416"/>
                    <a:pt x="200" y="416"/>
                  </a:cubicBezTo>
                  <a:cubicBezTo>
                    <a:pt x="198" y="416"/>
                    <a:pt x="198" y="416"/>
                    <a:pt x="198" y="416"/>
                  </a:cubicBezTo>
                  <a:cubicBezTo>
                    <a:pt x="197" y="417"/>
                    <a:pt x="201" y="416"/>
                    <a:pt x="200" y="417"/>
                  </a:cubicBezTo>
                  <a:cubicBezTo>
                    <a:pt x="200" y="417"/>
                    <a:pt x="199" y="417"/>
                    <a:pt x="199" y="417"/>
                  </a:cubicBezTo>
                  <a:cubicBezTo>
                    <a:pt x="200" y="417"/>
                    <a:pt x="200" y="418"/>
                    <a:pt x="200" y="418"/>
                  </a:cubicBezTo>
                  <a:cubicBezTo>
                    <a:pt x="198" y="419"/>
                    <a:pt x="198" y="419"/>
                    <a:pt x="198" y="419"/>
                  </a:cubicBezTo>
                  <a:cubicBezTo>
                    <a:pt x="198" y="421"/>
                    <a:pt x="198" y="423"/>
                    <a:pt x="201" y="425"/>
                  </a:cubicBezTo>
                  <a:cubicBezTo>
                    <a:pt x="198" y="425"/>
                    <a:pt x="199" y="424"/>
                    <a:pt x="197" y="425"/>
                  </a:cubicBezTo>
                  <a:cubicBezTo>
                    <a:pt x="200" y="425"/>
                    <a:pt x="198" y="425"/>
                    <a:pt x="199" y="426"/>
                  </a:cubicBezTo>
                  <a:cubicBezTo>
                    <a:pt x="198" y="426"/>
                    <a:pt x="198" y="426"/>
                    <a:pt x="198" y="426"/>
                  </a:cubicBezTo>
                  <a:cubicBezTo>
                    <a:pt x="199" y="426"/>
                    <a:pt x="198" y="426"/>
                    <a:pt x="198" y="426"/>
                  </a:cubicBezTo>
                  <a:cubicBezTo>
                    <a:pt x="199" y="426"/>
                    <a:pt x="199" y="426"/>
                    <a:pt x="199" y="426"/>
                  </a:cubicBezTo>
                  <a:cubicBezTo>
                    <a:pt x="199" y="426"/>
                    <a:pt x="199" y="427"/>
                    <a:pt x="199" y="427"/>
                  </a:cubicBezTo>
                  <a:cubicBezTo>
                    <a:pt x="199" y="427"/>
                    <a:pt x="199" y="427"/>
                    <a:pt x="199" y="427"/>
                  </a:cubicBezTo>
                  <a:cubicBezTo>
                    <a:pt x="199" y="427"/>
                    <a:pt x="199" y="427"/>
                    <a:pt x="199" y="427"/>
                  </a:cubicBezTo>
                  <a:cubicBezTo>
                    <a:pt x="198" y="427"/>
                    <a:pt x="197" y="427"/>
                    <a:pt x="199" y="427"/>
                  </a:cubicBezTo>
                  <a:cubicBezTo>
                    <a:pt x="199" y="427"/>
                    <a:pt x="199" y="427"/>
                    <a:pt x="199" y="427"/>
                  </a:cubicBezTo>
                  <a:cubicBezTo>
                    <a:pt x="197" y="428"/>
                    <a:pt x="197" y="428"/>
                    <a:pt x="197" y="428"/>
                  </a:cubicBezTo>
                  <a:cubicBezTo>
                    <a:pt x="200" y="428"/>
                    <a:pt x="198" y="428"/>
                    <a:pt x="198" y="428"/>
                  </a:cubicBezTo>
                  <a:cubicBezTo>
                    <a:pt x="197" y="429"/>
                    <a:pt x="194" y="427"/>
                    <a:pt x="194" y="429"/>
                  </a:cubicBezTo>
                  <a:cubicBezTo>
                    <a:pt x="194" y="429"/>
                    <a:pt x="194" y="429"/>
                    <a:pt x="194" y="429"/>
                  </a:cubicBezTo>
                  <a:cubicBezTo>
                    <a:pt x="189" y="432"/>
                    <a:pt x="183" y="435"/>
                    <a:pt x="180" y="441"/>
                  </a:cubicBezTo>
                  <a:cubicBezTo>
                    <a:pt x="180" y="442"/>
                    <a:pt x="179" y="443"/>
                    <a:pt x="178" y="444"/>
                  </a:cubicBezTo>
                  <a:cubicBezTo>
                    <a:pt x="178" y="441"/>
                    <a:pt x="178" y="437"/>
                    <a:pt x="180" y="434"/>
                  </a:cubicBezTo>
                  <a:cubicBezTo>
                    <a:pt x="179" y="431"/>
                    <a:pt x="178" y="427"/>
                    <a:pt x="179" y="425"/>
                  </a:cubicBezTo>
                  <a:cubicBezTo>
                    <a:pt x="178" y="412"/>
                    <a:pt x="182" y="402"/>
                    <a:pt x="179" y="389"/>
                  </a:cubicBezTo>
                  <a:cubicBezTo>
                    <a:pt x="179" y="390"/>
                    <a:pt x="178" y="389"/>
                    <a:pt x="177" y="389"/>
                  </a:cubicBezTo>
                  <a:cubicBezTo>
                    <a:pt x="178" y="389"/>
                    <a:pt x="178" y="389"/>
                    <a:pt x="178" y="389"/>
                  </a:cubicBezTo>
                  <a:cubicBezTo>
                    <a:pt x="176" y="388"/>
                    <a:pt x="176" y="388"/>
                    <a:pt x="176" y="388"/>
                  </a:cubicBezTo>
                  <a:cubicBezTo>
                    <a:pt x="176" y="387"/>
                    <a:pt x="178" y="387"/>
                    <a:pt x="178" y="388"/>
                  </a:cubicBezTo>
                  <a:cubicBezTo>
                    <a:pt x="178" y="383"/>
                    <a:pt x="177" y="379"/>
                    <a:pt x="178" y="374"/>
                  </a:cubicBezTo>
                  <a:cubicBezTo>
                    <a:pt x="175" y="374"/>
                    <a:pt x="177" y="371"/>
                    <a:pt x="175" y="371"/>
                  </a:cubicBezTo>
                  <a:cubicBezTo>
                    <a:pt x="176" y="371"/>
                    <a:pt x="176" y="371"/>
                    <a:pt x="176" y="371"/>
                  </a:cubicBezTo>
                  <a:cubicBezTo>
                    <a:pt x="175" y="368"/>
                    <a:pt x="175" y="368"/>
                    <a:pt x="177" y="365"/>
                  </a:cubicBezTo>
                  <a:cubicBezTo>
                    <a:pt x="178" y="353"/>
                    <a:pt x="176" y="340"/>
                    <a:pt x="174" y="326"/>
                  </a:cubicBezTo>
                  <a:cubicBezTo>
                    <a:pt x="170" y="313"/>
                    <a:pt x="162" y="297"/>
                    <a:pt x="148" y="288"/>
                  </a:cubicBezTo>
                  <a:cubicBezTo>
                    <a:pt x="143" y="290"/>
                    <a:pt x="142" y="286"/>
                    <a:pt x="138" y="288"/>
                  </a:cubicBezTo>
                  <a:cubicBezTo>
                    <a:pt x="138" y="287"/>
                    <a:pt x="138" y="287"/>
                    <a:pt x="138" y="287"/>
                  </a:cubicBezTo>
                  <a:cubicBezTo>
                    <a:pt x="136" y="288"/>
                    <a:pt x="136" y="286"/>
                    <a:pt x="133" y="284"/>
                  </a:cubicBezTo>
                  <a:cubicBezTo>
                    <a:pt x="133" y="285"/>
                    <a:pt x="132" y="284"/>
                    <a:pt x="132" y="286"/>
                  </a:cubicBezTo>
                  <a:cubicBezTo>
                    <a:pt x="131" y="287"/>
                    <a:pt x="131" y="282"/>
                    <a:pt x="129" y="283"/>
                  </a:cubicBezTo>
                  <a:cubicBezTo>
                    <a:pt x="129" y="282"/>
                    <a:pt x="129" y="284"/>
                    <a:pt x="129" y="283"/>
                  </a:cubicBezTo>
                  <a:cubicBezTo>
                    <a:pt x="125" y="285"/>
                    <a:pt x="129" y="282"/>
                    <a:pt x="127" y="279"/>
                  </a:cubicBezTo>
                  <a:cubicBezTo>
                    <a:pt x="120" y="278"/>
                    <a:pt x="113" y="280"/>
                    <a:pt x="107" y="278"/>
                  </a:cubicBezTo>
                  <a:cubicBezTo>
                    <a:pt x="108" y="278"/>
                    <a:pt x="108" y="280"/>
                    <a:pt x="107" y="280"/>
                  </a:cubicBezTo>
                  <a:cubicBezTo>
                    <a:pt x="107" y="276"/>
                    <a:pt x="105" y="280"/>
                    <a:pt x="104" y="279"/>
                  </a:cubicBezTo>
                  <a:cubicBezTo>
                    <a:pt x="104" y="278"/>
                    <a:pt x="105" y="278"/>
                    <a:pt x="105" y="278"/>
                  </a:cubicBezTo>
                  <a:cubicBezTo>
                    <a:pt x="103" y="276"/>
                    <a:pt x="101" y="278"/>
                    <a:pt x="98" y="277"/>
                  </a:cubicBezTo>
                  <a:cubicBezTo>
                    <a:pt x="96" y="278"/>
                    <a:pt x="94" y="275"/>
                    <a:pt x="92" y="277"/>
                  </a:cubicBezTo>
                  <a:cubicBezTo>
                    <a:pt x="93" y="275"/>
                    <a:pt x="91" y="276"/>
                    <a:pt x="91" y="275"/>
                  </a:cubicBezTo>
                  <a:cubicBezTo>
                    <a:pt x="89" y="279"/>
                    <a:pt x="88" y="273"/>
                    <a:pt x="85" y="275"/>
                  </a:cubicBezTo>
                  <a:cubicBezTo>
                    <a:pt x="86" y="275"/>
                    <a:pt x="86" y="275"/>
                    <a:pt x="86" y="275"/>
                  </a:cubicBezTo>
                  <a:cubicBezTo>
                    <a:pt x="80" y="274"/>
                    <a:pt x="77" y="272"/>
                    <a:pt x="72" y="271"/>
                  </a:cubicBezTo>
                  <a:cubicBezTo>
                    <a:pt x="69" y="270"/>
                    <a:pt x="69" y="264"/>
                    <a:pt x="66" y="264"/>
                  </a:cubicBezTo>
                  <a:cubicBezTo>
                    <a:pt x="65" y="265"/>
                    <a:pt x="65" y="265"/>
                    <a:pt x="64" y="265"/>
                  </a:cubicBezTo>
                  <a:cubicBezTo>
                    <a:pt x="64" y="264"/>
                    <a:pt x="65" y="264"/>
                    <a:pt x="65" y="264"/>
                  </a:cubicBezTo>
                  <a:cubicBezTo>
                    <a:pt x="63" y="263"/>
                    <a:pt x="63" y="260"/>
                    <a:pt x="62" y="259"/>
                  </a:cubicBezTo>
                  <a:cubicBezTo>
                    <a:pt x="62" y="259"/>
                    <a:pt x="61" y="258"/>
                    <a:pt x="60" y="259"/>
                  </a:cubicBezTo>
                  <a:cubicBezTo>
                    <a:pt x="61" y="256"/>
                    <a:pt x="56" y="255"/>
                    <a:pt x="57" y="252"/>
                  </a:cubicBezTo>
                  <a:cubicBezTo>
                    <a:pt x="54" y="254"/>
                    <a:pt x="54" y="252"/>
                    <a:pt x="53" y="251"/>
                  </a:cubicBezTo>
                  <a:cubicBezTo>
                    <a:pt x="53" y="251"/>
                    <a:pt x="54" y="250"/>
                    <a:pt x="54" y="250"/>
                  </a:cubicBezTo>
                  <a:cubicBezTo>
                    <a:pt x="53" y="249"/>
                    <a:pt x="53" y="248"/>
                    <a:pt x="53" y="245"/>
                  </a:cubicBezTo>
                  <a:cubicBezTo>
                    <a:pt x="52" y="245"/>
                    <a:pt x="50" y="245"/>
                    <a:pt x="50" y="244"/>
                  </a:cubicBezTo>
                  <a:cubicBezTo>
                    <a:pt x="52" y="242"/>
                    <a:pt x="50" y="241"/>
                    <a:pt x="50" y="240"/>
                  </a:cubicBezTo>
                  <a:cubicBezTo>
                    <a:pt x="48" y="241"/>
                    <a:pt x="46" y="240"/>
                    <a:pt x="47" y="239"/>
                  </a:cubicBezTo>
                  <a:cubicBezTo>
                    <a:pt x="49" y="238"/>
                    <a:pt x="49" y="238"/>
                    <a:pt x="49" y="238"/>
                  </a:cubicBezTo>
                  <a:cubicBezTo>
                    <a:pt x="46" y="235"/>
                    <a:pt x="48" y="230"/>
                    <a:pt x="44" y="225"/>
                  </a:cubicBezTo>
                  <a:cubicBezTo>
                    <a:pt x="45" y="224"/>
                    <a:pt x="45" y="224"/>
                    <a:pt x="45" y="224"/>
                  </a:cubicBezTo>
                  <a:cubicBezTo>
                    <a:pt x="42" y="219"/>
                    <a:pt x="42" y="213"/>
                    <a:pt x="37" y="209"/>
                  </a:cubicBezTo>
                  <a:cubicBezTo>
                    <a:pt x="37" y="208"/>
                    <a:pt x="37" y="207"/>
                    <a:pt x="36" y="205"/>
                  </a:cubicBezTo>
                  <a:cubicBezTo>
                    <a:pt x="37" y="205"/>
                    <a:pt x="39" y="204"/>
                    <a:pt x="40" y="203"/>
                  </a:cubicBezTo>
                  <a:cubicBezTo>
                    <a:pt x="36" y="203"/>
                    <a:pt x="36" y="203"/>
                    <a:pt x="36" y="203"/>
                  </a:cubicBezTo>
                  <a:cubicBezTo>
                    <a:pt x="41" y="201"/>
                    <a:pt x="44" y="197"/>
                    <a:pt x="48" y="196"/>
                  </a:cubicBezTo>
                  <a:cubicBezTo>
                    <a:pt x="47" y="198"/>
                    <a:pt x="49" y="198"/>
                    <a:pt x="49" y="199"/>
                  </a:cubicBezTo>
                  <a:cubicBezTo>
                    <a:pt x="50" y="198"/>
                    <a:pt x="50" y="196"/>
                    <a:pt x="52" y="196"/>
                  </a:cubicBezTo>
                  <a:cubicBezTo>
                    <a:pt x="51" y="199"/>
                    <a:pt x="51" y="199"/>
                    <a:pt x="51" y="199"/>
                  </a:cubicBezTo>
                  <a:cubicBezTo>
                    <a:pt x="52" y="197"/>
                    <a:pt x="56" y="193"/>
                    <a:pt x="59" y="190"/>
                  </a:cubicBezTo>
                  <a:cubicBezTo>
                    <a:pt x="59" y="197"/>
                    <a:pt x="61" y="192"/>
                    <a:pt x="62" y="201"/>
                  </a:cubicBezTo>
                  <a:cubicBezTo>
                    <a:pt x="60" y="200"/>
                    <a:pt x="60" y="200"/>
                    <a:pt x="60" y="200"/>
                  </a:cubicBezTo>
                  <a:cubicBezTo>
                    <a:pt x="61" y="202"/>
                    <a:pt x="61" y="203"/>
                    <a:pt x="62" y="206"/>
                  </a:cubicBezTo>
                  <a:cubicBezTo>
                    <a:pt x="64" y="206"/>
                    <a:pt x="65" y="204"/>
                    <a:pt x="64" y="199"/>
                  </a:cubicBezTo>
                  <a:cubicBezTo>
                    <a:pt x="68" y="202"/>
                    <a:pt x="65" y="203"/>
                    <a:pt x="68" y="212"/>
                  </a:cubicBezTo>
                  <a:cubicBezTo>
                    <a:pt x="71" y="214"/>
                    <a:pt x="66" y="208"/>
                    <a:pt x="69" y="207"/>
                  </a:cubicBezTo>
                  <a:cubicBezTo>
                    <a:pt x="70" y="206"/>
                    <a:pt x="71" y="211"/>
                    <a:pt x="75" y="215"/>
                  </a:cubicBezTo>
                  <a:cubicBezTo>
                    <a:pt x="82" y="221"/>
                    <a:pt x="78" y="220"/>
                    <a:pt x="81" y="223"/>
                  </a:cubicBezTo>
                  <a:cubicBezTo>
                    <a:pt x="79" y="223"/>
                    <a:pt x="71" y="217"/>
                    <a:pt x="73" y="217"/>
                  </a:cubicBezTo>
                  <a:cubicBezTo>
                    <a:pt x="65" y="209"/>
                    <a:pt x="73" y="224"/>
                    <a:pt x="68" y="218"/>
                  </a:cubicBezTo>
                  <a:cubicBezTo>
                    <a:pt x="75" y="226"/>
                    <a:pt x="76" y="226"/>
                    <a:pt x="82" y="226"/>
                  </a:cubicBezTo>
                  <a:cubicBezTo>
                    <a:pt x="79" y="225"/>
                    <a:pt x="85" y="224"/>
                    <a:pt x="82" y="223"/>
                  </a:cubicBezTo>
                  <a:cubicBezTo>
                    <a:pt x="98" y="219"/>
                    <a:pt x="96" y="225"/>
                    <a:pt x="106" y="216"/>
                  </a:cubicBezTo>
                  <a:cubicBezTo>
                    <a:pt x="103" y="216"/>
                    <a:pt x="111" y="202"/>
                    <a:pt x="104" y="206"/>
                  </a:cubicBezTo>
                  <a:cubicBezTo>
                    <a:pt x="104" y="204"/>
                    <a:pt x="105" y="201"/>
                    <a:pt x="107" y="200"/>
                  </a:cubicBezTo>
                  <a:cubicBezTo>
                    <a:pt x="107" y="203"/>
                    <a:pt x="110" y="197"/>
                    <a:pt x="110" y="201"/>
                  </a:cubicBezTo>
                  <a:cubicBezTo>
                    <a:pt x="111" y="198"/>
                    <a:pt x="111" y="198"/>
                    <a:pt x="111" y="198"/>
                  </a:cubicBezTo>
                  <a:cubicBezTo>
                    <a:pt x="111" y="204"/>
                    <a:pt x="111" y="204"/>
                    <a:pt x="111" y="204"/>
                  </a:cubicBezTo>
                  <a:cubicBezTo>
                    <a:pt x="114" y="201"/>
                    <a:pt x="118" y="196"/>
                    <a:pt x="120" y="194"/>
                  </a:cubicBezTo>
                  <a:cubicBezTo>
                    <a:pt x="121" y="189"/>
                    <a:pt x="117" y="195"/>
                    <a:pt x="119" y="190"/>
                  </a:cubicBezTo>
                  <a:cubicBezTo>
                    <a:pt x="119" y="192"/>
                    <a:pt x="121" y="189"/>
                    <a:pt x="122" y="186"/>
                  </a:cubicBezTo>
                  <a:cubicBezTo>
                    <a:pt x="120" y="191"/>
                    <a:pt x="119" y="186"/>
                    <a:pt x="120" y="182"/>
                  </a:cubicBezTo>
                  <a:cubicBezTo>
                    <a:pt x="120" y="181"/>
                    <a:pt x="121" y="180"/>
                    <a:pt x="121" y="179"/>
                  </a:cubicBezTo>
                  <a:cubicBezTo>
                    <a:pt x="122" y="180"/>
                    <a:pt x="122" y="180"/>
                    <a:pt x="122" y="181"/>
                  </a:cubicBezTo>
                  <a:cubicBezTo>
                    <a:pt x="122" y="182"/>
                    <a:pt x="122" y="182"/>
                    <a:pt x="122" y="183"/>
                  </a:cubicBezTo>
                  <a:cubicBezTo>
                    <a:pt x="123" y="183"/>
                    <a:pt x="123" y="183"/>
                    <a:pt x="123" y="183"/>
                  </a:cubicBezTo>
                  <a:cubicBezTo>
                    <a:pt x="123" y="183"/>
                    <a:pt x="122" y="183"/>
                    <a:pt x="122" y="183"/>
                  </a:cubicBezTo>
                  <a:cubicBezTo>
                    <a:pt x="122" y="188"/>
                    <a:pt x="125" y="188"/>
                    <a:pt x="126" y="189"/>
                  </a:cubicBezTo>
                  <a:cubicBezTo>
                    <a:pt x="126" y="193"/>
                    <a:pt x="126" y="193"/>
                    <a:pt x="126" y="193"/>
                  </a:cubicBezTo>
                  <a:cubicBezTo>
                    <a:pt x="127" y="193"/>
                    <a:pt x="127" y="193"/>
                    <a:pt x="127" y="193"/>
                  </a:cubicBezTo>
                  <a:cubicBezTo>
                    <a:pt x="130" y="197"/>
                    <a:pt x="134" y="202"/>
                    <a:pt x="132" y="203"/>
                  </a:cubicBezTo>
                  <a:cubicBezTo>
                    <a:pt x="134" y="205"/>
                    <a:pt x="136" y="206"/>
                    <a:pt x="135" y="203"/>
                  </a:cubicBezTo>
                  <a:cubicBezTo>
                    <a:pt x="136" y="205"/>
                    <a:pt x="140" y="212"/>
                    <a:pt x="151" y="211"/>
                  </a:cubicBezTo>
                  <a:cubicBezTo>
                    <a:pt x="161" y="208"/>
                    <a:pt x="165" y="201"/>
                    <a:pt x="167" y="197"/>
                  </a:cubicBezTo>
                  <a:cubicBezTo>
                    <a:pt x="164" y="201"/>
                    <a:pt x="163" y="200"/>
                    <a:pt x="162" y="200"/>
                  </a:cubicBezTo>
                  <a:cubicBezTo>
                    <a:pt x="161" y="197"/>
                    <a:pt x="164" y="198"/>
                    <a:pt x="164" y="194"/>
                  </a:cubicBezTo>
                  <a:cubicBezTo>
                    <a:pt x="165" y="195"/>
                    <a:pt x="167" y="192"/>
                    <a:pt x="166" y="196"/>
                  </a:cubicBezTo>
                  <a:cubicBezTo>
                    <a:pt x="170" y="191"/>
                    <a:pt x="171" y="185"/>
                    <a:pt x="173" y="179"/>
                  </a:cubicBezTo>
                  <a:cubicBezTo>
                    <a:pt x="173" y="180"/>
                    <a:pt x="173" y="180"/>
                    <a:pt x="174" y="181"/>
                  </a:cubicBezTo>
                  <a:cubicBezTo>
                    <a:pt x="174" y="181"/>
                    <a:pt x="174" y="181"/>
                    <a:pt x="174" y="182"/>
                  </a:cubicBezTo>
                  <a:cubicBezTo>
                    <a:pt x="174" y="182"/>
                    <a:pt x="174" y="182"/>
                    <a:pt x="174" y="183"/>
                  </a:cubicBezTo>
                  <a:cubicBezTo>
                    <a:pt x="175" y="184"/>
                    <a:pt x="175" y="185"/>
                    <a:pt x="176" y="186"/>
                  </a:cubicBezTo>
                  <a:cubicBezTo>
                    <a:pt x="175" y="185"/>
                    <a:pt x="175" y="185"/>
                    <a:pt x="175" y="184"/>
                  </a:cubicBezTo>
                  <a:cubicBezTo>
                    <a:pt x="175" y="185"/>
                    <a:pt x="175" y="186"/>
                    <a:pt x="176" y="187"/>
                  </a:cubicBezTo>
                  <a:cubicBezTo>
                    <a:pt x="176" y="187"/>
                    <a:pt x="176" y="187"/>
                    <a:pt x="176" y="187"/>
                  </a:cubicBezTo>
                  <a:cubicBezTo>
                    <a:pt x="177" y="189"/>
                    <a:pt x="177" y="190"/>
                    <a:pt x="178" y="191"/>
                  </a:cubicBezTo>
                  <a:cubicBezTo>
                    <a:pt x="176" y="191"/>
                    <a:pt x="176" y="191"/>
                    <a:pt x="176" y="191"/>
                  </a:cubicBezTo>
                  <a:cubicBezTo>
                    <a:pt x="176" y="194"/>
                    <a:pt x="188" y="201"/>
                    <a:pt x="189" y="198"/>
                  </a:cubicBezTo>
                  <a:cubicBezTo>
                    <a:pt x="205" y="196"/>
                    <a:pt x="210" y="186"/>
                    <a:pt x="213" y="179"/>
                  </a:cubicBezTo>
                  <a:cubicBezTo>
                    <a:pt x="214" y="178"/>
                    <a:pt x="214" y="178"/>
                    <a:pt x="214" y="178"/>
                  </a:cubicBezTo>
                  <a:cubicBezTo>
                    <a:pt x="214" y="178"/>
                    <a:pt x="214" y="178"/>
                    <a:pt x="214" y="178"/>
                  </a:cubicBezTo>
                  <a:cubicBezTo>
                    <a:pt x="214" y="178"/>
                    <a:pt x="214" y="177"/>
                    <a:pt x="214" y="177"/>
                  </a:cubicBezTo>
                  <a:cubicBezTo>
                    <a:pt x="214" y="177"/>
                    <a:pt x="215" y="177"/>
                    <a:pt x="215" y="177"/>
                  </a:cubicBezTo>
                  <a:cubicBezTo>
                    <a:pt x="219" y="183"/>
                    <a:pt x="215" y="181"/>
                    <a:pt x="216" y="184"/>
                  </a:cubicBezTo>
                  <a:cubicBezTo>
                    <a:pt x="224" y="191"/>
                    <a:pt x="234" y="187"/>
                    <a:pt x="239" y="182"/>
                  </a:cubicBezTo>
                  <a:cubicBezTo>
                    <a:pt x="239" y="182"/>
                    <a:pt x="240" y="183"/>
                    <a:pt x="239" y="183"/>
                  </a:cubicBezTo>
                  <a:cubicBezTo>
                    <a:pt x="244" y="179"/>
                    <a:pt x="250" y="173"/>
                    <a:pt x="253" y="167"/>
                  </a:cubicBezTo>
                  <a:cubicBezTo>
                    <a:pt x="255" y="173"/>
                    <a:pt x="258" y="178"/>
                    <a:pt x="262" y="183"/>
                  </a:cubicBezTo>
                  <a:cubicBezTo>
                    <a:pt x="272" y="194"/>
                    <a:pt x="282" y="179"/>
                    <a:pt x="282" y="172"/>
                  </a:cubicBezTo>
                  <a:cubicBezTo>
                    <a:pt x="282" y="171"/>
                    <a:pt x="283" y="172"/>
                    <a:pt x="283" y="173"/>
                  </a:cubicBezTo>
                  <a:cubicBezTo>
                    <a:pt x="283" y="162"/>
                    <a:pt x="288" y="150"/>
                    <a:pt x="283" y="141"/>
                  </a:cubicBezTo>
                  <a:cubicBezTo>
                    <a:pt x="281" y="138"/>
                    <a:pt x="281" y="138"/>
                    <a:pt x="281" y="138"/>
                  </a:cubicBezTo>
                  <a:cubicBezTo>
                    <a:pt x="282" y="136"/>
                    <a:pt x="283" y="136"/>
                    <a:pt x="284" y="134"/>
                  </a:cubicBezTo>
                  <a:cubicBezTo>
                    <a:pt x="283" y="132"/>
                    <a:pt x="283" y="124"/>
                    <a:pt x="282" y="122"/>
                  </a:cubicBezTo>
                  <a:cubicBezTo>
                    <a:pt x="283" y="121"/>
                    <a:pt x="283" y="123"/>
                    <a:pt x="283" y="123"/>
                  </a:cubicBezTo>
                  <a:cubicBezTo>
                    <a:pt x="284" y="122"/>
                    <a:pt x="284" y="121"/>
                    <a:pt x="284" y="120"/>
                  </a:cubicBezTo>
                  <a:cubicBezTo>
                    <a:pt x="285" y="120"/>
                    <a:pt x="286" y="120"/>
                    <a:pt x="287" y="120"/>
                  </a:cubicBezTo>
                  <a:cubicBezTo>
                    <a:pt x="293" y="141"/>
                    <a:pt x="294" y="171"/>
                    <a:pt x="312" y="180"/>
                  </a:cubicBezTo>
                  <a:cubicBezTo>
                    <a:pt x="316" y="182"/>
                    <a:pt x="313" y="183"/>
                    <a:pt x="315" y="184"/>
                  </a:cubicBezTo>
                  <a:cubicBezTo>
                    <a:pt x="325" y="187"/>
                    <a:pt x="336" y="188"/>
                    <a:pt x="347" y="188"/>
                  </a:cubicBezTo>
                  <a:cubicBezTo>
                    <a:pt x="346" y="189"/>
                    <a:pt x="345" y="190"/>
                    <a:pt x="344" y="191"/>
                  </a:cubicBezTo>
                  <a:cubicBezTo>
                    <a:pt x="346" y="193"/>
                    <a:pt x="342" y="195"/>
                    <a:pt x="343" y="196"/>
                  </a:cubicBezTo>
                  <a:cubicBezTo>
                    <a:pt x="343" y="196"/>
                    <a:pt x="343" y="196"/>
                    <a:pt x="343" y="195"/>
                  </a:cubicBezTo>
                  <a:cubicBezTo>
                    <a:pt x="340" y="201"/>
                    <a:pt x="343" y="196"/>
                    <a:pt x="338" y="200"/>
                  </a:cubicBezTo>
                  <a:cubicBezTo>
                    <a:pt x="327" y="213"/>
                    <a:pt x="329" y="230"/>
                    <a:pt x="329" y="240"/>
                  </a:cubicBezTo>
                  <a:cubicBezTo>
                    <a:pt x="330" y="251"/>
                    <a:pt x="331" y="257"/>
                    <a:pt x="326" y="263"/>
                  </a:cubicBezTo>
                  <a:cubicBezTo>
                    <a:pt x="327" y="267"/>
                    <a:pt x="324" y="267"/>
                    <a:pt x="325" y="270"/>
                  </a:cubicBezTo>
                  <a:cubicBezTo>
                    <a:pt x="324" y="269"/>
                    <a:pt x="324" y="269"/>
                    <a:pt x="324" y="269"/>
                  </a:cubicBezTo>
                  <a:cubicBezTo>
                    <a:pt x="324" y="271"/>
                    <a:pt x="323" y="270"/>
                    <a:pt x="321" y="270"/>
                  </a:cubicBezTo>
                  <a:cubicBezTo>
                    <a:pt x="321" y="271"/>
                    <a:pt x="320" y="271"/>
                    <a:pt x="321" y="272"/>
                  </a:cubicBezTo>
                  <a:cubicBezTo>
                    <a:pt x="322" y="274"/>
                    <a:pt x="319" y="270"/>
                    <a:pt x="318" y="271"/>
                  </a:cubicBezTo>
                  <a:cubicBezTo>
                    <a:pt x="318" y="271"/>
                    <a:pt x="319" y="272"/>
                    <a:pt x="318" y="272"/>
                  </a:cubicBezTo>
                  <a:cubicBezTo>
                    <a:pt x="317" y="275"/>
                    <a:pt x="318" y="271"/>
                    <a:pt x="315" y="270"/>
                  </a:cubicBezTo>
                  <a:cubicBezTo>
                    <a:pt x="311" y="273"/>
                    <a:pt x="306" y="276"/>
                    <a:pt x="302" y="277"/>
                  </a:cubicBezTo>
                  <a:cubicBezTo>
                    <a:pt x="302" y="277"/>
                    <a:pt x="303" y="278"/>
                    <a:pt x="302" y="278"/>
                  </a:cubicBezTo>
                  <a:cubicBezTo>
                    <a:pt x="301" y="275"/>
                    <a:pt x="301" y="280"/>
                    <a:pt x="299" y="279"/>
                  </a:cubicBezTo>
                  <a:cubicBezTo>
                    <a:pt x="300" y="277"/>
                    <a:pt x="300" y="277"/>
                    <a:pt x="300" y="277"/>
                  </a:cubicBezTo>
                  <a:cubicBezTo>
                    <a:pt x="297" y="277"/>
                    <a:pt x="296" y="279"/>
                    <a:pt x="293" y="279"/>
                  </a:cubicBezTo>
                  <a:cubicBezTo>
                    <a:pt x="292" y="280"/>
                    <a:pt x="288" y="279"/>
                    <a:pt x="287" y="281"/>
                  </a:cubicBezTo>
                  <a:cubicBezTo>
                    <a:pt x="287" y="280"/>
                    <a:pt x="286" y="280"/>
                    <a:pt x="285" y="280"/>
                  </a:cubicBezTo>
                  <a:cubicBezTo>
                    <a:pt x="285" y="284"/>
                    <a:pt x="281" y="280"/>
                    <a:pt x="280" y="284"/>
                  </a:cubicBezTo>
                  <a:cubicBezTo>
                    <a:pt x="280" y="283"/>
                    <a:pt x="280" y="283"/>
                    <a:pt x="280" y="283"/>
                  </a:cubicBezTo>
                  <a:cubicBezTo>
                    <a:pt x="274" y="287"/>
                    <a:pt x="267" y="290"/>
                    <a:pt x="263" y="297"/>
                  </a:cubicBezTo>
                  <a:cubicBezTo>
                    <a:pt x="260" y="300"/>
                    <a:pt x="256" y="300"/>
                    <a:pt x="254" y="305"/>
                  </a:cubicBezTo>
                  <a:cubicBezTo>
                    <a:pt x="254" y="306"/>
                    <a:pt x="255" y="306"/>
                    <a:pt x="255" y="307"/>
                  </a:cubicBezTo>
                  <a:cubicBezTo>
                    <a:pt x="255" y="308"/>
                    <a:pt x="254" y="306"/>
                    <a:pt x="254" y="306"/>
                  </a:cubicBezTo>
                  <a:cubicBezTo>
                    <a:pt x="254" y="309"/>
                    <a:pt x="251" y="310"/>
                    <a:pt x="250" y="312"/>
                  </a:cubicBezTo>
                  <a:cubicBezTo>
                    <a:pt x="250" y="313"/>
                    <a:pt x="250" y="314"/>
                    <a:pt x="251" y="314"/>
                  </a:cubicBezTo>
                  <a:cubicBezTo>
                    <a:pt x="247" y="315"/>
                    <a:pt x="248" y="320"/>
                    <a:pt x="245" y="322"/>
                  </a:cubicBezTo>
                  <a:cubicBezTo>
                    <a:pt x="248" y="322"/>
                    <a:pt x="246" y="324"/>
                    <a:pt x="247" y="325"/>
                  </a:cubicBezTo>
                  <a:cubicBezTo>
                    <a:pt x="246" y="326"/>
                    <a:pt x="245" y="326"/>
                    <a:pt x="245" y="325"/>
                  </a:cubicBezTo>
                  <a:cubicBezTo>
                    <a:pt x="245" y="327"/>
                    <a:pt x="244" y="328"/>
                    <a:pt x="243" y="330"/>
                  </a:cubicBezTo>
                  <a:cubicBezTo>
                    <a:pt x="243" y="332"/>
                    <a:pt x="244" y="333"/>
                    <a:pt x="243" y="334"/>
                  </a:cubicBezTo>
                  <a:cubicBezTo>
                    <a:pt x="241" y="334"/>
                    <a:pt x="242" y="336"/>
                    <a:pt x="241" y="338"/>
                  </a:cubicBezTo>
                  <a:cubicBezTo>
                    <a:pt x="243" y="338"/>
                    <a:pt x="244" y="340"/>
                    <a:pt x="243" y="341"/>
                  </a:cubicBezTo>
                  <a:cubicBezTo>
                    <a:pt x="240" y="340"/>
                    <a:pt x="240" y="340"/>
                    <a:pt x="240" y="340"/>
                  </a:cubicBezTo>
                  <a:cubicBezTo>
                    <a:pt x="241" y="344"/>
                    <a:pt x="237" y="350"/>
                    <a:pt x="240" y="355"/>
                  </a:cubicBezTo>
                  <a:cubicBezTo>
                    <a:pt x="238" y="355"/>
                    <a:pt x="238" y="355"/>
                    <a:pt x="238" y="355"/>
                  </a:cubicBezTo>
                  <a:cubicBezTo>
                    <a:pt x="239" y="360"/>
                    <a:pt x="236" y="365"/>
                    <a:pt x="239" y="370"/>
                  </a:cubicBezTo>
                  <a:cubicBezTo>
                    <a:pt x="238" y="371"/>
                    <a:pt x="237" y="373"/>
                    <a:pt x="237" y="374"/>
                  </a:cubicBezTo>
                  <a:cubicBezTo>
                    <a:pt x="239" y="376"/>
                    <a:pt x="238" y="376"/>
                    <a:pt x="241" y="378"/>
                  </a:cubicBezTo>
                  <a:cubicBezTo>
                    <a:pt x="241" y="378"/>
                    <a:pt x="239" y="379"/>
                    <a:pt x="239" y="379"/>
                  </a:cubicBezTo>
                  <a:cubicBezTo>
                    <a:pt x="238" y="381"/>
                    <a:pt x="236" y="383"/>
                    <a:pt x="238" y="385"/>
                  </a:cubicBezTo>
                  <a:cubicBezTo>
                    <a:pt x="237" y="385"/>
                    <a:pt x="237" y="385"/>
                    <a:pt x="237" y="385"/>
                  </a:cubicBezTo>
                  <a:cubicBezTo>
                    <a:pt x="238" y="387"/>
                    <a:pt x="240" y="389"/>
                    <a:pt x="238" y="391"/>
                  </a:cubicBezTo>
                  <a:cubicBezTo>
                    <a:pt x="239" y="391"/>
                    <a:pt x="239" y="393"/>
                    <a:pt x="241" y="393"/>
                  </a:cubicBezTo>
                  <a:cubicBezTo>
                    <a:pt x="241" y="393"/>
                    <a:pt x="239" y="393"/>
                    <a:pt x="240" y="394"/>
                  </a:cubicBezTo>
                  <a:cubicBezTo>
                    <a:pt x="238" y="393"/>
                    <a:pt x="238" y="393"/>
                    <a:pt x="238" y="393"/>
                  </a:cubicBezTo>
                  <a:cubicBezTo>
                    <a:pt x="237" y="397"/>
                    <a:pt x="238" y="401"/>
                    <a:pt x="239" y="405"/>
                  </a:cubicBezTo>
                  <a:cubicBezTo>
                    <a:pt x="236" y="406"/>
                    <a:pt x="239" y="409"/>
                    <a:pt x="237" y="411"/>
                  </a:cubicBezTo>
                  <a:cubicBezTo>
                    <a:pt x="239" y="412"/>
                    <a:pt x="237" y="415"/>
                    <a:pt x="240" y="416"/>
                  </a:cubicBezTo>
                  <a:cubicBezTo>
                    <a:pt x="238" y="416"/>
                    <a:pt x="238" y="416"/>
                    <a:pt x="238" y="416"/>
                  </a:cubicBezTo>
                  <a:cubicBezTo>
                    <a:pt x="238" y="418"/>
                    <a:pt x="238" y="420"/>
                    <a:pt x="237" y="423"/>
                  </a:cubicBezTo>
                  <a:cubicBezTo>
                    <a:pt x="237" y="424"/>
                    <a:pt x="239" y="424"/>
                    <a:pt x="240" y="425"/>
                  </a:cubicBezTo>
                  <a:cubicBezTo>
                    <a:pt x="238" y="425"/>
                    <a:pt x="238" y="425"/>
                    <a:pt x="238" y="425"/>
                  </a:cubicBezTo>
                  <a:cubicBezTo>
                    <a:pt x="239" y="426"/>
                    <a:pt x="241" y="427"/>
                    <a:pt x="243" y="427"/>
                  </a:cubicBezTo>
                  <a:cubicBezTo>
                    <a:pt x="242" y="428"/>
                    <a:pt x="243" y="428"/>
                    <a:pt x="242" y="429"/>
                  </a:cubicBezTo>
                  <a:cubicBezTo>
                    <a:pt x="241" y="428"/>
                    <a:pt x="239" y="428"/>
                    <a:pt x="237" y="427"/>
                  </a:cubicBezTo>
                  <a:cubicBezTo>
                    <a:pt x="237" y="428"/>
                    <a:pt x="240" y="430"/>
                    <a:pt x="238" y="431"/>
                  </a:cubicBezTo>
                  <a:cubicBezTo>
                    <a:pt x="238" y="432"/>
                    <a:pt x="239" y="433"/>
                    <a:pt x="241" y="433"/>
                  </a:cubicBezTo>
                  <a:cubicBezTo>
                    <a:pt x="240" y="433"/>
                    <a:pt x="239" y="434"/>
                    <a:pt x="239" y="433"/>
                  </a:cubicBezTo>
                  <a:cubicBezTo>
                    <a:pt x="239" y="434"/>
                    <a:pt x="239" y="435"/>
                    <a:pt x="240" y="435"/>
                  </a:cubicBezTo>
                  <a:cubicBezTo>
                    <a:pt x="240" y="435"/>
                    <a:pt x="240" y="435"/>
                    <a:pt x="240" y="435"/>
                  </a:cubicBezTo>
                  <a:cubicBezTo>
                    <a:pt x="241" y="435"/>
                    <a:pt x="241" y="436"/>
                    <a:pt x="243" y="436"/>
                  </a:cubicBezTo>
                  <a:cubicBezTo>
                    <a:pt x="243" y="435"/>
                    <a:pt x="243" y="435"/>
                    <a:pt x="243" y="435"/>
                  </a:cubicBezTo>
                  <a:cubicBezTo>
                    <a:pt x="244" y="435"/>
                    <a:pt x="245" y="436"/>
                    <a:pt x="243" y="437"/>
                  </a:cubicBezTo>
                  <a:cubicBezTo>
                    <a:pt x="242" y="437"/>
                    <a:pt x="241" y="436"/>
                    <a:pt x="240" y="437"/>
                  </a:cubicBezTo>
                  <a:cubicBezTo>
                    <a:pt x="244" y="439"/>
                    <a:pt x="244" y="439"/>
                    <a:pt x="244" y="439"/>
                  </a:cubicBezTo>
                  <a:cubicBezTo>
                    <a:pt x="243" y="439"/>
                    <a:pt x="244" y="438"/>
                    <a:pt x="245" y="438"/>
                  </a:cubicBezTo>
                  <a:cubicBezTo>
                    <a:pt x="244" y="437"/>
                    <a:pt x="244" y="437"/>
                    <a:pt x="244" y="437"/>
                  </a:cubicBezTo>
                  <a:cubicBezTo>
                    <a:pt x="246" y="437"/>
                    <a:pt x="246" y="437"/>
                    <a:pt x="246" y="437"/>
                  </a:cubicBezTo>
                  <a:cubicBezTo>
                    <a:pt x="245" y="435"/>
                    <a:pt x="246" y="434"/>
                    <a:pt x="245" y="432"/>
                  </a:cubicBezTo>
                  <a:cubicBezTo>
                    <a:pt x="244" y="433"/>
                    <a:pt x="244" y="433"/>
                    <a:pt x="244" y="433"/>
                  </a:cubicBezTo>
                  <a:cubicBezTo>
                    <a:pt x="243" y="432"/>
                    <a:pt x="241" y="431"/>
                    <a:pt x="243" y="430"/>
                  </a:cubicBezTo>
                  <a:cubicBezTo>
                    <a:pt x="244" y="430"/>
                    <a:pt x="244" y="430"/>
                    <a:pt x="245" y="430"/>
                  </a:cubicBezTo>
                  <a:cubicBezTo>
                    <a:pt x="245" y="430"/>
                    <a:pt x="244" y="430"/>
                    <a:pt x="244" y="429"/>
                  </a:cubicBezTo>
                  <a:cubicBezTo>
                    <a:pt x="247" y="430"/>
                    <a:pt x="247" y="430"/>
                    <a:pt x="247" y="430"/>
                  </a:cubicBezTo>
                  <a:cubicBezTo>
                    <a:pt x="243" y="429"/>
                    <a:pt x="246" y="427"/>
                    <a:pt x="245" y="427"/>
                  </a:cubicBezTo>
                  <a:cubicBezTo>
                    <a:pt x="246" y="427"/>
                    <a:pt x="246" y="427"/>
                    <a:pt x="246" y="427"/>
                  </a:cubicBezTo>
                  <a:cubicBezTo>
                    <a:pt x="247" y="425"/>
                    <a:pt x="244" y="427"/>
                    <a:pt x="244" y="426"/>
                  </a:cubicBezTo>
                  <a:cubicBezTo>
                    <a:pt x="245" y="425"/>
                    <a:pt x="247" y="426"/>
                    <a:pt x="248" y="425"/>
                  </a:cubicBezTo>
                  <a:cubicBezTo>
                    <a:pt x="248" y="423"/>
                    <a:pt x="246" y="421"/>
                    <a:pt x="248" y="419"/>
                  </a:cubicBezTo>
                  <a:cubicBezTo>
                    <a:pt x="248" y="418"/>
                    <a:pt x="247" y="416"/>
                    <a:pt x="246" y="415"/>
                  </a:cubicBezTo>
                  <a:cubicBezTo>
                    <a:pt x="246" y="414"/>
                    <a:pt x="248" y="415"/>
                    <a:pt x="247" y="414"/>
                  </a:cubicBezTo>
                  <a:cubicBezTo>
                    <a:pt x="248" y="414"/>
                    <a:pt x="249" y="414"/>
                    <a:pt x="250" y="414"/>
                  </a:cubicBezTo>
                  <a:cubicBezTo>
                    <a:pt x="249" y="414"/>
                    <a:pt x="250" y="412"/>
                    <a:pt x="248" y="413"/>
                  </a:cubicBezTo>
                  <a:cubicBezTo>
                    <a:pt x="249" y="411"/>
                    <a:pt x="249" y="409"/>
                    <a:pt x="249" y="407"/>
                  </a:cubicBezTo>
                  <a:cubicBezTo>
                    <a:pt x="249" y="408"/>
                    <a:pt x="250" y="408"/>
                    <a:pt x="251" y="407"/>
                  </a:cubicBezTo>
                  <a:cubicBezTo>
                    <a:pt x="250" y="406"/>
                    <a:pt x="249" y="405"/>
                    <a:pt x="249" y="403"/>
                  </a:cubicBezTo>
                  <a:cubicBezTo>
                    <a:pt x="248" y="403"/>
                    <a:pt x="248" y="404"/>
                    <a:pt x="246" y="403"/>
                  </a:cubicBezTo>
                  <a:cubicBezTo>
                    <a:pt x="246" y="403"/>
                    <a:pt x="245" y="403"/>
                    <a:pt x="245" y="402"/>
                  </a:cubicBezTo>
                  <a:cubicBezTo>
                    <a:pt x="247" y="402"/>
                    <a:pt x="250" y="403"/>
                    <a:pt x="250" y="401"/>
                  </a:cubicBezTo>
                  <a:cubicBezTo>
                    <a:pt x="253" y="402"/>
                    <a:pt x="249" y="404"/>
                    <a:pt x="252" y="403"/>
                  </a:cubicBezTo>
                  <a:cubicBezTo>
                    <a:pt x="254" y="404"/>
                    <a:pt x="254" y="406"/>
                    <a:pt x="253" y="407"/>
                  </a:cubicBezTo>
                  <a:cubicBezTo>
                    <a:pt x="255" y="408"/>
                    <a:pt x="253" y="406"/>
                    <a:pt x="256" y="406"/>
                  </a:cubicBezTo>
                  <a:cubicBezTo>
                    <a:pt x="256" y="405"/>
                    <a:pt x="254" y="405"/>
                    <a:pt x="254" y="403"/>
                  </a:cubicBezTo>
                  <a:cubicBezTo>
                    <a:pt x="253" y="403"/>
                    <a:pt x="253" y="403"/>
                    <a:pt x="252" y="402"/>
                  </a:cubicBezTo>
                  <a:cubicBezTo>
                    <a:pt x="249" y="401"/>
                    <a:pt x="254" y="401"/>
                    <a:pt x="254" y="400"/>
                  </a:cubicBezTo>
                  <a:cubicBezTo>
                    <a:pt x="254" y="401"/>
                    <a:pt x="254" y="401"/>
                    <a:pt x="254" y="401"/>
                  </a:cubicBezTo>
                  <a:cubicBezTo>
                    <a:pt x="255" y="400"/>
                    <a:pt x="254" y="400"/>
                    <a:pt x="254" y="399"/>
                  </a:cubicBezTo>
                  <a:cubicBezTo>
                    <a:pt x="257" y="398"/>
                    <a:pt x="254" y="400"/>
                    <a:pt x="256" y="401"/>
                  </a:cubicBezTo>
                  <a:cubicBezTo>
                    <a:pt x="258" y="400"/>
                    <a:pt x="258" y="400"/>
                    <a:pt x="258" y="400"/>
                  </a:cubicBezTo>
                  <a:cubicBezTo>
                    <a:pt x="259" y="399"/>
                    <a:pt x="256" y="400"/>
                    <a:pt x="257" y="398"/>
                  </a:cubicBezTo>
                  <a:cubicBezTo>
                    <a:pt x="258" y="398"/>
                    <a:pt x="258" y="398"/>
                    <a:pt x="258" y="398"/>
                  </a:cubicBezTo>
                  <a:cubicBezTo>
                    <a:pt x="257" y="397"/>
                    <a:pt x="257" y="397"/>
                    <a:pt x="257" y="397"/>
                  </a:cubicBezTo>
                  <a:cubicBezTo>
                    <a:pt x="256" y="397"/>
                    <a:pt x="254" y="397"/>
                    <a:pt x="254" y="398"/>
                  </a:cubicBezTo>
                  <a:cubicBezTo>
                    <a:pt x="251" y="397"/>
                    <a:pt x="254" y="397"/>
                    <a:pt x="254" y="396"/>
                  </a:cubicBezTo>
                  <a:cubicBezTo>
                    <a:pt x="252" y="395"/>
                    <a:pt x="254" y="396"/>
                    <a:pt x="252" y="396"/>
                  </a:cubicBezTo>
                  <a:cubicBezTo>
                    <a:pt x="250" y="396"/>
                    <a:pt x="250" y="395"/>
                    <a:pt x="250" y="394"/>
                  </a:cubicBezTo>
                  <a:cubicBezTo>
                    <a:pt x="250" y="393"/>
                    <a:pt x="252" y="394"/>
                    <a:pt x="253" y="393"/>
                  </a:cubicBezTo>
                  <a:cubicBezTo>
                    <a:pt x="254" y="394"/>
                    <a:pt x="254" y="395"/>
                    <a:pt x="253" y="394"/>
                  </a:cubicBezTo>
                  <a:cubicBezTo>
                    <a:pt x="254" y="396"/>
                    <a:pt x="256" y="394"/>
                    <a:pt x="258" y="395"/>
                  </a:cubicBezTo>
                  <a:cubicBezTo>
                    <a:pt x="259" y="394"/>
                    <a:pt x="257" y="394"/>
                    <a:pt x="256" y="393"/>
                  </a:cubicBezTo>
                  <a:cubicBezTo>
                    <a:pt x="256" y="394"/>
                    <a:pt x="254" y="393"/>
                    <a:pt x="254" y="393"/>
                  </a:cubicBezTo>
                  <a:cubicBezTo>
                    <a:pt x="249" y="391"/>
                    <a:pt x="257" y="392"/>
                    <a:pt x="257" y="390"/>
                  </a:cubicBezTo>
                  <a:cubicBezTo>
                    <a:pt x="253" y="390"/>
                    <a:pt x="252" y="387"/>
                    <a:pt x="249" y="389"/>
                  </a:cubicBezTo>
                  <a:cubicBezTo>
                    <a:pt x="248" y="388"/>
                    <a:pt x="248" y="387"/>
                    <a:pt x="248" y="387"/>
                  </a:cubicBezTo>
                  <a:cubicBezTo>
                    <a:pt x="250" y="388"/>
                    <a:pt x="250" y="386"/>
                    <a:pt x="252" y="387"/>
                  </a:cubicBezTo>
                  <a:cubicBezTo>
                    <a:pt x="252" y="386"/>
                    <a:pt x="252" y="386"/>
                    <a:pt x="252" y="386"/>
                  </a:cubicBezTo>
                  <a:cubicBezTo>
                    <a:pt x="254" y="388"/>
                    <a:pt x="254" y="388"/>
                    <a:pt x="254" y="388"/>
                  </a:cubicBezTo>
                  <a:cubicBezTo>
                    <a:pt x="256" y="387"/>
                    <a:pt x="257" y="385"/>
                    <a:pt x="258" y="386"/>
                  </a:cubicBezTo>
                  <a:cubicBezTo>
                    <a:pt x="257" y="385"/>
                    <a:pt x="256" y="386"/>
                    <a:pt x="256" y="385"/>
                  </a:cubicBezTo>
                  <a:cubicBezTo>
                    <a:pt x="257" y="385"/>
                    <a:pt x="258" y="385"/>
                    <a:pt x="258" y="384"/>
                  </a:cubicBezTo>
                  <a:cubicBezTo>
                    <a:pt x="257" y="385"/>
                    <a:pt x="255" y="384"/>
                    <a:pt x="254" y="383"/>
                  </a:cubicBezTo>
                  <a:cubicBezTo>
                    <a:pt x="255" y="382"/>
                    <a:pt x="257" y="382"/>
                    <a:pt x="257" y="382"/>
                  </a:cubicBezTo>
                  <a:cubicBezTo>
                    <a:pt x="259" y="383"/>
                    <a:pt x="259" y="383"/>
                    <a:pt x="259" y="383"/>
                  </a:cubicBezTo>
                  <a:cubicBezTo>
                    <a:pt x="257" y="382"/>
                    <a:pt x="260" y="383"/>
                    <a:pt x="259" y="382"/>
                  </a:cubicBezTo>
                  <a:cubicBezTo>
                    <a:pt x="258" y="381"/>
                    <a:pt x="256" y="381"/>
                    <a:pt x="255" y="380"/>
                  </a:cubicBezTo>
                  <a:cubicBezTo>
                    <a:pt x="254" y="380"/>
                    <a:pt x="256" y="379"/>
                    <a:pt x="256" y="379"/>
                  </a:cubicBezTo>
                  <a:cubicBezTo>
                    <a:pt x="257" y="380"/>
                    <a:pt x="257" y="380"/>
                    <a:pt x="257" y="380"/>
                  </a:cubicBezTo>
                  <a:cubicBezTo>
                    <a:pt x="256" y="379"/>
                    <a:pt x="260" y="380"/>
                    <a:pt x="259" y="379"/>
                  </a:cubicBezTo>
                  <a:cubicBezTo>
                    <a:pt x="258" y="378"/>
                    <a:pt x="258" y="378"/>
                    <a:pt x="258" y="378"/>
                  </a:cubicBezTo>
                  <a:cubicBezTo>
                    <a:pt x="258" y="378"/>
                    <a:pt x="259" y="378"/>
                    <a:pt x="259" y="378"/>
                  </a:cubicBezTo>
                  <a:cubicBezTo>
                    <a:pt x="258" y="378"/>
                    <a:pt x="258" y="377"/>
                    <a:pt x="258" y="377"/>
                  </a:cubicBezTo>
                  <a:cubicBezTo>
                    <a:pt x="259" y="377"/>
                    <a:pt x="259" y="377"/>
                    <a:pt x="259" y="377"/>
                  </a:cubicBezTo>
                  <a:cubicBezTo>
                    <a:pt x="258" y="376"/>
                    <a:pt x="256" y="375"/>
                    <a:pt x="258" y="375"/>
                  </a:cubicBezTo>
                  <a:cubicBezTo>
                    <a:pt x="256" y="375"/>
                    <a:pt x="258" y="376"/>
                    <a:pt x="257" y="376"/>
                  </a:cubicBezTo>
                  <a:cubicBezTo>
                    <a:pt x="255" y="377"/>
                    <a:pt x="255" y="375"/>
                    <a:pt x="255" y="375"/>
                  </a:cubicBezTo>
                  <a:cubicBezTo>
                    <a:pt x="258" y="375"/>
                    <a:pt x="255" y="374"/>
                    <a:pt x="255" y="373"/>
                  </a:cubicBezTo>
                  <a:cubicBezTo>
                    <a:pt x="256" y="373"/>
                    <a:pt x="257" y="372"/>
                    <a:pt x="258" y="372"/>
                  </a:cubicBezTo>
                  <a:cubicBezTo>
                    <a:pt x="256" y="372"/>
                    <a:pt x="256" y="372"/>
                    <a:pt x="256" y="372"/>
                  </a:cubicBezTo>
                  <a:cubicBezTo>
                    <a:pt x="259" y="372"/>
                    <a:pt x="255" y="370"/>
                    <a:pt x="256" y="370"/>
                  </a:cubicBezTo>
                  <a:cubicBezTo>
                    <a:pt x="257" y="370"/>
                    <a:pt x="259" y="370"/>
                    <a:pt x="259" y="370"/>
                  </a:cubicBezTo>
                  <a:cubicBezTo>
                    <a:pt x="257" y="370"/>
                    <a:pt x="256" y="368"/>
                    <a:pt x="254" y="368"/>
                  </a:cubicBezTo>
                  <a:cubicBezTo>
                    <a:pt x="255" y="367"/>
                    <a:pt x="258" y="369"/>
                    <a:pt x="260" y="369"/>
                  </a:cubicBezTo>
                  <a:cubicBezTo>
                    <a:pt x="258" y="368"/>
                    <a:pt x="261" y="367"/>
                    <a:pt x="258" y="366"/>
                  </a:cubicBezTo>
                  <a:cubicBezTo>
                    <a:pt x="257" y="367"/>
                    <a:pt x="257" y="366"/>
                    <a:pt x="256" y="366"/>
                  </a:cubicBezTo>
                  <a:cubicBezTo>
                    <a:pt x="256" y="365"/>
                    <a:pt x="257" y="366"/>
                    <a:pt x="258" y="365"/>
                  </a:cubicBezTo>
                  <a:cubicBezTo>
                    <a:pt x="258" y="365"/>
                    <a:pt x="256" y="364"/>
                    <a:pt x="255" y="365"/>
                  </a:cubicBezTo>
                  <a:cubicBezTo>
                    <a:pt x="255" y="364"/>
                    <a:pt x="253" y="363"/>
                    <a:pt x="255" y="362"/>
                  </a:cubicBezTo>
                  <a:cubicBezTo>
                    <a:pt x="256" y="362"/>
                    <a:pt x="255" y="364"/>
                    <a:pt x="257" y="363"/>
                  </a:cubicBezTo>
                  <a:cubicBezTo>
                    <a:pt x="257" y="362"/>
                    <a:pt x="253" y="362"/>
                    <a:pt x="252" y="360"/>
                  </a:cubicBezTo>
                  <a:cubicBezTo>
                    <a:pt x="251" y="361"/>
                    <a:pt x="248" y="360"/>
                    <a:pt x="248" y="359"/>
                  </a:cubicBezTo>
                  <a:cubicBezTo>
                    <a:pt x="249" y="357"/>
                    <a:pt x="248" y="360"/>
                    <a:pt x="251" y="360"/>
                  </a:cubicBezTo>
                  <a:cubicBezTo>
                    <a:pt x="250" y="359"/>
                    <a:pt x="250" y="359"/>
                    <a:pt x="250" y="359"/>
                  </a:cubicBezTo>
                  <a:cubicBezTo>
                    <a:pt x="254" y="358"/>
                    <a:pt x="255" y="362"/>
                    <a:pt x="257" y="361"/>
                  </a:cubicBezTo>
                  <a:cubicBezTo>
                    <a:pt x="257" y="360"/>
                    <a:pt x="257" y="360"/>
                    <a:pt x="257" y="360"/>
                  </a:cubicBezTo>
                  <a:cubicBezTo>
                    <a:pt x="257" y="360"/>
                    <a:pt x="259" y="361"/>
                    <a:pt x="260" y="361"/>
                  </a:cubicBezTo>
                  <a:cubicBezTo>
                    <a:pt x="258" y="360"/>
                    <a:pt x="259" y="359"/>
                    <a:pt x="259" y="359"/>
                  </a:cubicBezTo>
                  <a:cubicBezTo>
                    <a:pt x="257" y="358"/>
                    <a:pt x="259" y="359"/>
                    <a:pt x="258" y="359"/>
                  </a:cubicBezTo>
                  <a:cubicBezTo>
                    <a:pt x="258" y="358"/>
                    <a:pt x="255" y="357"/>
                    <a:pt x="256" y="356"/>
                  </a:cubicBezTo>
                  <a:cubicBezTo>
                    <a:pt x="257" y="357"/>
                    <a:pt x="259" y="356"/>
                    <a:pt x="259" y="357"/>
                  </a:cubicBezTo>
                  <a:cubicBezTo>
                    <a:pt x="260" y="356"/>
                    <a:pt x="257" y="356"/>
                    <a:pt x="259" y="356"/>
                  </a:cubicBezTo>
                  <a:cubicBezTo>
                    <a:pt x="260" y="356"/>
                    <a:pt x="260" y="356"/>
                    <a:pt x="260" y="356"/>
                  </a:cubicBezTo>
                  <a:cubicBezTo>
                    <a:pt x="260" y="353"/>
                    <a:pt x="261" y="349"/>
                    <a:pt x="257" y="345"/>
                  </a:cubicBezTo>
                  <a:cubicBezTo>
                    <a:pt x="259" y="345"/>
                    <a:pt x="260" y="344"/>
                    <a:pt x="261" y="343"/>
                  </a:cubicBezTo>
                  <a:cubicBezTo>
                    <a:pt x="261" y="343"/>
                    <a:pt x="260" y="343"/>
                    <a:pt x="260" y="342"/>
                  </a:cubicBezTo>
                  <a:cubicBezTo>
                    <a:pt x="262" y="342"/>
                    <a:pt x="262" y="342"/>
                    <a:pt x="262" y="342"/>
                  </a:cubicBezTo>
                  <a:cubicBezTo>
                    <a:pt x="263" y="341"/>
                    <a:pt x="262" y="340"/>
                    <a:pt x="261" y="339"/>
                  </a:cubicBezTo>
                  <a:cubicBezTo>
                    <a:pt x="262" y="339"/>
                    <a:pt x="262" y="339"/>
                    <a:pt x="262" y="339"/>
                  </a:cubicBezTo>
                  <a:cubicBezTo>
                    <a:pt x="264" y="338"/>
                    <a:pt x="261" y="338"/>
                    <a:pt x="261" y="337"/>
                  </a:cubicBezTo>
                  <a:cubicBezTo>
                    <a:pt x="263" y="337"/>
                    <a:pt x="263" y="337"/>
                    <a:pt x="263" y="337"/>
                  </a:cubicBezTo>
                  <a:cubicBezTo>
                    <a:pt x="261" y="337"/>
                    <a:pt x="261" y="337"/>
                    <a:pt x="261" y="337"/>
                  </a:cubicBezTo>
                  <a:cubicBezTo>
                    <a:pt x="261" y="336"/>
                    <a:pt x="262" y="335"/>
                    <a:pt x="264" y="336"/>
                  </a:cubicBezTo>
                  <a:cubicBezTo>
                    <a:pt x="263" y="335"/>
                    <a:pt x="263" y="335"/>
                    <a:pt x="262" y="335"/>
                  </a:cubicBezTo>
                  <a:cubicBezTo>
                    <a:pt x="264" y="335"/>
                    <a:pt x="264" y="332"/>
                    <a:pt x="264" y="331"/>
                  </a:cubicBezTo>
                  <a:cubicBezTo>
                    <a:pt x="263" y="331"/>
                    <a:pt x="263" y="331"/>
                    <a:pt x="261" y="330"/>
                  </a:cubicBezTo>
                  <a:cubicBezTo>
                    <a:pt x="259" y="329"/>
                    <a:pt x="262" y="330"/>
                    <a:pt x="261" y="329"/>
                  </a:cubicBezTo>
                  <a:cubicBezTo>
                    <a:pt x="262" y="329"/>
                    <a:pt x="263" y="329"/>
                    <a:pt x="263" y="330"/>
                  </a:cubicBezTo>
                  <a:cubicBezTo>
                    <a:pt x="266" y="329"/>
                    <a:pt x="266" y="326"/>
                    <a:pt x="268" y="325"/>
                  </a:cubicBezTo>
                  <a:cubicBezTo>
                    <a:pt x="267" y="324"/>
                    <a:pt x="267" y="324"/>
                    <a:pt x="267" y="324"/>
                  </a:cubicBezTo>
                  <a:cubicBezTo>
                    <a:pt x="270" y="323"/>
                    <a:pt x="268" y="321"/>
                    <a:pt x="270" y="320"/>
                  </a:cubicBezTo>
                  <a:cubicBezTo>
                    <a:pt x="269" y="320"/>
                    <a:pt x="267" y="318"/>
                    <a:pt x="268" y="317"/>
                  </a:cubicBezTo>
                  <a:cubicBezTo>
                    <a:pt x="266" y="315"/>
                    <a:pt x="270" y="318"/>
                    <a:pt x="271" y="318"/>
                  </a:cubicBezTo>
                  <a:cubicBezTo>
                    <a:pt x="271" y="317"/>
                    <a:pt x="271" y="316"/>
                    <a:pt x="271" y="316"/>
                  </a:cubicBezTo>
                  <a:cubicBezTo>
                    <a:pt x="272" y="316"/>
                    <a:pt x="272" y="316"/>
                    <a:pt x="272" y="316"/>
                  </a:cubicBezTo>
                  <a:cubicBezTo>
                    <a:pt x="271" y="315"/>
                    <a:pt x="271" y="314"/>
                    <a:pt x="272" y="314"/>
                  </a:cubicBezTo>
                  <a:cubicBezTo>
                    <a:pt x="272" y="314"/>
                    <a:pt x="272" y="314"/>
                    <a:pt x="272" y="314"/>
                  </a:cubicBezTo>
                  <a:cubicBezTo>
                    <a:pt x="273" y="314"/>
                    <a:pt x="274" y="314"/>
                    <a:pt x="274" y="313"/>
                  </a:cubicBezTo>
                  <a:cubicBezTo>
                    <a:pt x="274" y="311"/>
                    <a:pt x="275" y="312"/>
                    <a:pt x="274" y="310"/>
                  </a:cubicBezTo>
                  <a:cubicBezTo>
                    <a:pt x="275" y="311"/>
                    <a:pt x="275" y="311"/>
                    <a:pt x="275" y="311"/>
                  </a:cubicBezTo>
                  <a:cubicBezTo>
                    <a:pt x="273" y="310"/>
                    <a:pt x="273" y="310"/>
                    <a:pt x="273" y="310"/>
                  </a:cubicBezTo>
                  <a:cubicBezTo>
                    <a:pt x="275" y="309"/>
                    <a:pt x="275" y="309"/>
                    <a:pt x="275" y="309"/>
                  </a:cubicBezTo>
                  <a:cubicBezTo>
                    <a:pt x="276" y="311"/>
                    <a:pt x="276" y="311"/>
                    <a:pt x="276" y="311"/>
                  </a:cubicBezTo>
                  <a:cubicBezTo>
                    <a:pt x="277" y="311"/>
                    <a:pt x="275" y="310"/>
                    <a:pt x="275" y="309"/>
                  </a:cubicBezTo>
                  <a:cubicBezTo>
                    <a:pt x="274" y="308"/>
                    <a:pt x="275" y="309"/>
                    <a:pt x="276" y="309"/>
                  </a:cubicBezTo>
                  <a:cubicBezTo>
                    <a:pt x="277" y="310"/>
                    <a:pt x="276" y="309"/>
                    <a:pt x="276" y="309"/>
                  </a:cubicBezTo>
                  <a:cubicBezTo>
                    <a:pt x="276" y="310"/>
                    <a:pt x="276" y="309"/>
                    <a:pt x="277" y="310"/>
                  </a:cubicBezTo>
                  <a:cubicBezTo>
                    <a:pt x="277" y="310"/>
                    <a:pt x="276" y="308"/>
                    <a:pt x="276" y="308"/>
                  </a:cubicBezTo>
                  <a:cubicBezTo>
                    <a:pt x="277" y="308"/>
                    <a:pt x="277" y="307"/>
                    <a:pt x="278" y="308"/>
                  </a:cubicBezTo>
                  <a:cubicBezTo>
                    <a:pt x="278" y="307"/>
                    <a:pt x="279" y="307"/>
                    <a:pt x="278" y="306"/>
                  </a:cubicBezTo>
                  <a:cubicBezTo>
                    <a:pt x="278" y="306"/>
                    <a:pt x="277" y="307"/>
                    <a:pt x="276" y="306"/>
                  </a:cubicBezTo>
                  <a:cubicBezTo>
                    <a:pt x="276" y="305"/>
                    <a:pt x="277" y="305"/>
                    <a:pt x="277" y="305"/>
                  </a:cubicBezTo>
                  <a:cubicBezTo>
                    <a:pt x="277" y="306"/>
                    <a:pt x="277" y="306"/>
                    <a:pt x="277" y="306"/>
                  </a:cubicBezTo>
                  <a:cubicBezTo>
                    <a:pt x="277" y="305"/>
                    <a:pt x="278" y="305"/>
                    <a:pt x="277" y="304"/>
                  </a:cubicBezTo>
                  <a:cubicBezTo>
                    <a:pt x="279" y="305"/>
                    <a:pt x="279" y="305"/>
                    <a:pt x="279" y="305"/>
                  </a:cubicBezTo>
                  <a:cubicBezTo>
                    <a:pt x="278" y="304"/>
                    <a:pt x="279" y="303"/>
                    <a:pt x="279" y="303"/>
                  </a:cubicBezTo>
                  <a:cubicBezTo>
                    <a:pt x="280" y="304"/>
                    <a:pt x="281" y="306"/>
                    <a:pt x="282" y="306"/>
                  </a:cubicBezTo>
                  <a:cubicBezTo>
                    <a:pt x="282" y="304"/>
                    <a:pt x="282" y="304"/>
                    <a:pt x="282" y="304"/>
                  </a:cubicBezTo>
                  <a:cubicBezTo>
                    <a:pt x="282" y="303"/>
                    <a:pt x="283" y="304"/>
                    <a:pt x="283" y="304"/>
                  </a:cubicBezTo>
                  <a:cubicBezTo>
                    <a:pt x="285" y="304"/>
                    <a:pt x="282" y="299"/>
                    <a:pt x="284" y="300"/>
                  </a:cubicBezTo>
                  <a:cubicBezTo>
                    <a:pt x="285" y="302"/>
                    <a:pt x="285" y="302"/>
                    <a:pt x="286" y="302"/>
                  </a:cubicBezTo>
                  <a:cubicBezTo>
                    <a:pt x="286" y="301"/>
                    <a:pt x="286" y="301"/>
                    <a:pt x="286" y="301"/>
                  </a:cubicBezTo>
                  <a:cubicBezTo>
                    <a:pt x="285" y="300"/>
                    <a:pt x="286" y="302"/>
                    <a:pt x="285" y="301"/>
                  </a:cubicBezTo>
                  <a:cubicBezTo>
                    <a:pt x="285" y="300"/>
                    <a:pt x="285" y="300"/>
                    <a:pt x="285" y="300"/>
                  </a:cubicBezTo>
                  <a:cubicBezTo>
                    <a:pt x="288" y="303"/>
                    <a:pt x="290" y="299"/>
                    <a:pt x="293" y="300"/>
                  </a:cubicBezTo>
                  <a:cubicBezTo>
                    <a:pt x="292" y="298"/>
                    <a:pt x="294" y="299"/>
                    <a:pt x="294" y="298"/>
                  </a:cubicBezTo>
                  <a:cubicBezTo>
                    <a:pt x="294" y="300"/>
                    <a:pt x="295" y="297"/>
                    <a:pt x="296" y="298"/>
                  </a:cubicBezTo>
                  <a:cubicBezTo>
                    <a:pt x="295" y="296"/>
                    <a:pt x="295" y="296"/>
                    <a:pt x="295" y="296"/>
                  </a:cubicBezTo>
                  <a:cubicBezTo>
                    <a:pt x="296" y="297"/>
                    <a:pt x="295" y="291"/>
                    <a:pt x="297" y="294"/>
                  </a:cubicBezTo>
                  <a:cubicBezTo>
                    <a:pt x="298" y="295"/>
                    <a:pt x="298" y="296"/>
                    <a:pt x="297" y="296"/>
                  </a:cubicBezTo>
                  <a:cubicBezTo>
                    <a:pt x="299" y="299"/>
                    <a:pt x="300" y="293"/>
                    <a:pt x="301" y="296"/>
                  </a:cubicBezTo>
                  <a:cubicBezTo>
                    <a:pt x="301" y="295"/>
                    <a:pt x="300" y="294"/>
                    <a:pt x="301" y="292"/>
                  </a:cubicBezTo>
                  <a:cubicBezTo>
                    <a:pt x="302" y="293"/>
                    <a:pt x="304" y="294"/>
                    <a:pt x="304" y="294"/>
                  </a:cubicBezTo>
                  <a:cubicBezTo>
                    <a:pt x="304" y="294"/>
                    <a:pt x="304" y="293"/>
                    <a:pt x="305" y="294"/>
                  </a:cubicBezTo>
                  <a:cubicBezTo>
                    <a:pt x="305" y="294"/>
                    <a:pt x="305" y="294"/>
                    <a:pt x="305" y="295"/>
                  </a:cubicBezTo>
                  <a:cubicBezTo>
                    <a:pt x="306" y="295"/>
                    <a:pt x="307" y="294"/>
                    <a:pt x="308" y="293"/>
                  </a:cubicBezTo>
                  <a:cubicBezTo>
                    <a:pt x="309" y="294"/>
                    <a:pt x="310" y="293"/>
                    <a:pt x="312" y="293"/>
                  </a:cubicBezTo>
                  <a:cubicBezTo>
                    <a:pt x="312" y="291"/>
                    <a:pt x="315" y="293"/>
                    <a:pt x="314" y="290"/>
                  </a:cubicBezTo>
                  <a:cubicBezTo>
                    <a:pt x="314" y="291"/>
                    <a:pt x="314" y="291"/>
                    <a:pt x="314" y="291"/>
                  </a:cubicBezTo>
                  <a:cubicBezTo>
                    <a:pt x="314" y="290"/>
                    <a:pt x="314" y="288"/>
                    <a:pt x="315" y="288"/>
                  </a:cubicBezTo>
                  <a:cubicBezTo>
                    <a:pt x="315" y="290"/>
                    <a:pt x="315" y="290"/>
                    <a:pt x="315" y="290"/>
                  </a:cubicBezTo>
                  <a:cubicBezTo>
                    <a:pt x="316" y="292"/>
                    <a:pt x="317" y="290"/>
                    <a:pt x="318" y="291"/>
                  </a:cubicBezTo>
                  <a:cubicBezTo>
                    <a:pt x="316" y="289"/>
                    <a:pt x="318" y="291"/>
                    <a:pt x="318" y="289"/>
                  </a:cubicBezTo>
                  <a:cubicBezTo>
                    <a:pt x="318" y="288"/>
                    <a:pt x="318" y="288"/>
                    <a:pt x="318" y="288"/>
                  </a:cubicBezTo>
                  <a:cubicBezTo>
                    <a:pt x="319" y="287"/>
                    <a:pt x="318" y="287"/>
                    <a:pt x="319" y="286"/>
                  </a:cubicBezTo>
                  <a:cubicBezTo>
                    <a:pt x="320" y="286"/>
                    <a:pt x="321" y="288"/>
                    <a:pt x="320" y="288"/>
                  </a:cubicBezTo>
                  <a:cubicBezTo>
                    <a:pt x="321" y="289"/>
                    <a:pt x="322" y="288"/>
                    <a:pt x="322" y="287"/>
                  </a:cubicBezTo>
                  <a:cubicBezTo>
                    <a:pt x="322" y="287"/>
                    <a:pt x="322" y="287"/>
                    <a:pt x="322" y="287"/>
                  </a:cubicBezTo>
                  <a:cubicBezTo>
                    <a:pt x="322" y="287"/>
                    <a:pt x="322" y="287"/>
                    <a:pt x="322" y="287"/>
                  </a:cubicBezTo>
                  <a:cubicBezTo>
                    <a:pt x="323" y="287"/>
                    <a:pt x="323" y="287"/>
                    <a:pt x="323" y="287"/>
                  </a:cubicBezTo>
                  <a:cubicBezTo>
                    <a:pt x="323" y="287"/>
                    <a:pt x="323" y="287"/>
                    <a:pt x="323" y="287"/>
                  </a:cubicBezTo>
                  <a:cubicBezTo>
                    <a:pt x="323" y="287"/>
                    <a:pt x="323" y="287"/>
                    <a:pt x="322" y="287"/>
                  </a:cubicBezTo>
                  <a:cubicBezTo>
                    <a:pt x="323" y="287"/>
                    <a:pt x="323" y="287"/>
                    <a:pt x="323" y="287"/>
                  </a:cubicBezTo>
                  <a:cubicBezTo>
                    <a:pt x="323" y="287"/>
                    <a:pt x="323" y="287"/>
                    <a:pt x="323" y="287"/>
                  </a:cubicBezTo>
                  <a:cubicBezTo>
                    <a:pt x="324" y="287"/>
                    <a:pt x="324" y="287"/>
                    <a:pt x="324" y="287"/>
                  </a:cubicBezTo>
                  <a:cubicBezTo>
                    <a:pt x="325" y="289"/>
                    <a:pt x="325" y="289"/>
                    <a:pt x="325" y="289"/>
                  </a:cubicBezTo>
                  <a:cubicBezTo>
                    <a:pt x="325" y="289"/>
                    <a:pt x="326" y="286"/>
                    <a:pt x="326" y="286"/>
                  </a:cubicBezTo>
                  <a:cubicBezTo>
                    <a:pt x="328" y="286"/>
                    <a:pt x="331" y="283"/>
                    <a:pt x="332" y="281"/>
                  </a:cubicBezTo>
                  <a:cubicBezTo>
                    <a:pt x="332" y="282"/>
                    <a:pt x="332" y="282"/>
                    <a:pt x="332" y="282"/>
                  </a:cubicBezTo>
                  <a:cubicBezTo>
                    <a:pt x="332" y="281"/>
                    <a:pt x="332" y="279"/>
                    <a:pt x="333" y="280"/>
                  </a:cubicBezTo>
                  <a:cubicBezTo>
                    <a:pt x="333" y="279"/>
                    <a:pt x="334" y="280"/>
                    <a:pt x="335" y="280"/>
                  </a:cubicBezTo>
                  <a:cubicBezTo>
                    <a:pt x="335" y="280"/>
                    <a:pt x="334" y="279"/>
                    <a:pt x="334" y="279"/>
                  </a:cubicBezTo>
                  <a:cubicBezTo>
                    <a:pt x="337" y="279"/>
                    <a:pt x="337" y="275"/>
                    <a:pt x="339" y="274"/>
                  </a:cubicBezTo>
                  <a:cubicBezTo>
                    <a:pt x="339" y="274"/>
                    <a:pt x="340" y="275"/>
                    <a:pt x="340" y="276"/>
                  </a:cubicBezTo>
                  <a:cubicBezTo>
                    <a:pt x="341" y="274"/>
                    <a:pt x="341" y="272"/>
                    <a:pt x="341" y="270"/>
                  </a:cubicBezTo>
                  <a:cubicBezTo>
                    <a:pt x="341" y="270"/>
                    <a:pt x="342" y="270"/>
                    <a:pt x="342" y="271"/>
                  </a:cubicBezTo>
                  <a:cubicBezTo>
                    <a:pt x="342" y="270"/>
                    <a:pt x="343" y="269"/>
                    <a:pt x="342" y="267"/>
                  </a:cubicBezTo>
                  <a:cubicBezTo>
                    <a:pt x="341" y="268"/>
                    <a:pt x="343" y="268"/>
                    <a:pt x="342" y="268"/>
                  </a:cubicBezTo>
                  <a:cubicBezTo>
                    <a:pt x="341" y="268"/>
                    <a:pt x="340" y="266"/>
                    <a:pt x="341" y="266"/>
                  </a:cubicBezTo>
                  <a:cubicBezTo>
                    <a:pt x="341" y="266"/>
                    <a:pt x="341" y="266"/>
                    <a:pt x="341" y="266"/>
                  </a:cubicBezTo>
                  <a:cubicBezTo>
                    <a:pt x="342" y="265"/>
                    <a:pt x="341" y="265"/>
                    <a:pt x="342" y="263"/>
                  </a:cubicBezTo>
                  <a:cubicBezTo>
                    <a:pt x="343" y="263"/>
                    <a:pt x="342" y="264"/>
                    <a:pt x="343" y="264"/>
                  </a:cubicBezTo>
                  <a:cubicBezTo>
                    <a:pt x="345" y="265"/>
                    <a:pt x="345" y="262"/>
                    <a:pt x="346" y="262"/>
                  </a:cubicBezTo>
                  <a:cubicBezTo>
                    <a:pt x="344" y="261"/>
                    <a:pt x="344" y="261"/>
                    <a:pt x="344" y="261"/>
                  </a:cubicBezTo>
                  <a:cubicBezTo>
                    <a:pt x="344" y="260"/>
                    <a:pt x="346" y="261"/>
                    <a:pt x="346" y="260"/>
                  </a:cubicBezTo>
                  <a:cubicBezTo>
                    <a:pt x="342" y="256"/>
                    <a:pt x="342" y="256"/>
                    <a:pt x="342" y="256"/>
                  </a:cubicBezTo>
                  <a:cubicBezTo>
                    <a:pt x="342" y="257"/>
                    <a:pt x="344" y="256"/>
                    <a:pt x="345" y="257"/>
                  </a:cubicBezTo>
                  <a:cubicBezTo>
                    <a:pt x="346" y="255"/>
                    <a:pt x="342" y="254"/>
                    <a:pt x="341" y="253"/>
                  </a:cubicBezTo>
                  <a:cubicBezTo>
                    <a:pt x="342" y="252"/>
                    <a:pt x="341" y="250"/>
                    <a:pt x="341" y="250"/>
                  </a:cubicBezTo>
                  <a:cubicBezTo>
                    <a:pt x="342" y="250"/>
                    <a:pt x="341" y="250"/>
                    <a:pt x="342" y="250"/>
                  </a:cubicBezTo>
                  <a:cubicBezTo>
                    <a:pt x="343" y="250"/>
                    <a:pt x="343" y="250"/>
                    <a:pt x="343" y="250"/>
                  </a:cubicBezTo>
                  <a:cubicBezTo>
                    <a:pt x="343" y="251"/>
                    <a:pt x="346" y="250"/>
                    <a:pt x="347" y="251"/>
                  </a:cubicBezTo>
                  <a:cubicBezTo>
                    <a:pt x="346" y="249"/>
                    <a:pt x="347" y="247"/>
                    <a:pt x="347" y="246"/>
                  </a:cubicBezTo>
                  <a:cubicBezTo>
                    <a:pt x="345" y="247"/>
                    <a:pt x="346" y="244"/>
                    <a:pt x="343" y="244"/>
                  </a:cubicBezTo>
                  <a:cubicBezTo>
                    <a:pt x="343" y="242"/>
                    <a:pt x="346" y="243"/>
                    <a:pt x="346" y="242"/>
                  </a:cubicBezTo>
                  <a:cubicBezTo>
                    <a:pt x="345" y="240"/>
                    <a:pt x="346" y="239"/>
                    <a:pt x="345" y="237"/>
                  </a:cubicBezTo>
                  <a:cubicBezTo>
                    <a:pt x="346" y="237"/>
                    <a:pt x="346" y="237"/>
                    <a:pt x="346" y="237"/>
                  </a:cubicBezTo>
                  <a:cubicBezTo>
                    <a:pt x="345" y="236"/>
                    <a:pt x="346" y="233"/>
                    <a:pt x="344" y="232"/>
                  </a:cubicBezTo>
                  <a:cubicBezTo>
                    <a:pt x="345" y="232"/>
                    <a:pt x="345" y="232"/>
                    <a:pt x="345" y="232"/>
                  </a:cubicBezTo>
                  <a:cubicBezTo>
                    <a:pt x="346" y="231"/>
                    <a:pt x="342" y="232"/>
                    <a:pt x="343" y="230"/>
                  </a:cubicBezTo>
                  <a:cubicBezTo>
                    <a:pt x="345" y="231"/>
                    <a:pt x="345" y="231"/>
                    <a:pt x="345" y="231"/>
                  </a:cubicBezTo>
                  <a:cubicBezTo>
                    <a:pt x="343" y="230"/>
                    <a:pt x="346" y="229"/>
                    <a:pt x="344" y="227"/>
                  </a:cubicBezTo>
                  <a:cubicBezTo>
                    <a:pt x="344" y="227"/>
                    <a:pt x="345" y="227"/>
                    <a:pt x="345" y="228"/>
                  </a:cubicBezTo>
                  <a:cubicBezTo>
                    <a:pt x="344" y="226"/>
                    <a:pt x="345" y="225"/>
                    <a:pt x="343" y="224"/>
                  </a:cubicBezTo>
                  <a:cubicBezTo>
                    <a:pt x="344" y="224"/>
                    <a:pt x="345" y="224"/>
                    <a:pt x="345" y="225"/>
                  </a:cubicBezTo>
                  <a:cubicBezTo>
                    <a:pt x="346" y="224"/>
                    <a:pt x="343" y="223"/>
                    <a:pt x="344" y="222"/>
                  </a:cubicBezTo>
                  <a:cubicBezTo>
                    <a:pt x="344" y="222"/>
                    <a:pt x="345" y="222"/>
                    <a:pt x="346" y="222"/>
                  </a:cubicBezTo>
                  <a:cubicBezTo>
                    <a:pt x="344" y="221"/>
                    <a:pt x="345" y="219"/>
                    <a:pt x="344" y="219"/>
                  </a:cubicBezTo>
                  <a:cubicBezTo>
                    <a:pt x="345" y="219"/>
                    <a:pt x="346" y="218"/>
                    <a:pt x="347" y="218"/>
                  </a:cubicBezTo>
                  <a:cubicBezTo>
                    <a:pt x="348" y="213"/>
                    <a:pt x="351" y="208"/>
                    <a:pt x="353" y="202"/>
                  </a:cubicBezTo>
                  <a:cubicBezTo>
                    <a:pt x="355" y="203"/>
                    <a:pt x="353" y="204"/>
                    <a:pt x="355" y="204"/>
                  </a:cubicBezTo>
                  <a:cubicBezTo>
                    <a:pt x="353" y="203"/>
                    <a:pt x="355" y="203"/>
                    <a:pt x="355" y="202"/>
                  </a:cubicBezTo>
                  <a:cubicBezTo>
                    <a:pt x="356" y="202"/>
                    <a:pt x="356" y="202"/>
                    <a:pt x="356" y="202"/>
                  </a:cubicBezTo>
                  <a:cubicBezTo>
                    <a:pt x="356" y="201"/>
                    <a:pt x="357" y="202"/>
                    <a:pt x="357" y="201"/>
                  </a:cubicBezTo>
                  <a:cubicBezTo>
                    <a:pt x="357" y="200"/>
                    <a:pt x="357" y="200"/>
                    <a:pt x="357" y="200"/>
                  </a:cubicBezTo>
                  <a:cubicBezTo>
                    <a:pt x="356" y="199"/>
                    <a:pt x="360" y="201"/>
                    <a:pt x="358" y="199"/>
                  </a:cubicBezTo>
                  <a:cubicBezTo>
                    <a:pt x="360" y="200"/>
                    <a:pt x="360" y="200"/>
                    <a:pt x="360" y="200"/>
                  </a:cubicBezTo>
                  <a:cubicBezTo>
                    <a:pt x="359" y="197"/>
                    <a:pt x="361" y="199"/>
                    <a:pt x="361" y="197"/>
                  </a:cubicBezTo>
                  <a:cubicBezTo>
                    <a:pt x="361" y="197"/>
                    <a:pt x="361" y="197"/>
                    <a:pt x="361" y="197"/>
                  </a:cubicBezTo>
                  <a:cubicBezTo>
                    <a:pt x="363" y="198"/>
                    <a:pt x="362" y="194"/>
                    <a:pt x="363" y="195"/>
                  </a:cubicBezTo>
                  <a:cubicBezTo>
                    <a:pt x="364" y="194"/>
                    <a:pt x="365" y="193"/>
                    <a:pt x="364" y="191"/>
                  </a:cubicBezTo>
                  <a:cubicBezTo>
                    <a:pt x="365" y="193"/>
                    <a:pt x="365" y="193"/>
                    <a:pt x="365" y="193"/>
                  </a:cubicBezTo>
                  <a:cubicBezTo>
                    <a:pt x="366" y="192"/>
                    <a:pt x="368" y="191"/>
                    <a:pt x="369" y="190"/>
                  </a:cubicBezTo>
                  <a:cubicBezTo>
                    <a:pt x="374" y="190"/>
                    <a:pt x="379" y="190"/>
                    <a:pt x="383" y="191"/>
                  </a:cubicBezTo>
                  <a:cubicBezTo>
                    <a:pt x="386" y="192"/>
                    <a:pt x="388" y="193"/>
                    <a:pt x="390" y="194"/>
                  </a:cubicBezTo>
                  <a:cubicBezTo>
                    <a:pt x="389" y="196"/>
                    <a:pt x="388" y="198"/>
                    <a:pt x="388" y="200"/>
                  </a:cubicBezTo>
                  <a:cubicBezTo>
                    <a:pt x="387" y="201"/>
                    <a:pt x="386" y="199"/>
                    <a:pt x="386" y="199"/>
                  </a:cubicBezTo>
                  <a:cubicBezTo>
                    <a:pt x="384" y="205"/>
                    <a:pt x="377" y="203"/>
                    <a:pt x="373" y="209"/>
                  </a:cubicBezTo>
                  <a:cubicBezTo>
                    <a:pt x="369" y="210"/>
                    <a:pt x="365" y="215"/>
                    <a:pt x="365" y="215"/>
                  </a:cubicBezTo>
                  <a:cubicBezTo>
                    <a:pt x="382" y="216"/>
                    <a:pt x="389" y="211"/>
                    <a:pt x="399" y="205"/>
                  </a:cubicBezTo>
                  <a:cubicBezTo>
                    <a:pt x="401" y="203"/>
                    <a:pt x="402" y="201"/>
                    <a:pt x="403" y="198"/>
                  </a:cubicBezTo>
                  <a:cubicBezTo>
                    <a:pt x="405" y="199"/>
                    <a:pt x="406" y="199"/>
                    <a:pt x="406" y="198"/>
                  </a:cubicBezTo>
                  <a:cubicBezTo>
                    <a:pt x="405" y="197"/>
                    <a:pt x="404" y="197"/>
                    <a:pt x="404" y="196"/>
                  </a:cubicBezTo>
                  <a:cubicBezTo>
                    <a:pt x="404" y="194"/>
                    <a:pt x="405" y="191"/>
                    <a:pt x="406" y="188"/>
                  </a:cubicBezTo>
                  <a:cubicBezTo>
                    <a:pt x="398" y="164"/>
                    <a:pt x="382" y="170"/>
                    <a:pt x="375" y="170"/>
                  </a:cubicBezTo>
                  <a:cubicBezTo>
                    <a:pt x="367" y="172"/>
                    <a:pt x="361" y="175"/>
                    <a:pt x="356" y="179"/>
                  </a:cubicBezTo>
                  <a:cubicBezTo>
                    <a:pt x="356" y="179"/>
                    <a:pt x="356" y="179"/>
                    <a:pt x="357" y="180"/>
                  </a:cubicBezTo>
                  <a:cubicBezTo>
                    <a:pt x="354" y="179"/>
                    <a:pt x="351" y="179"/>
                    <a:pt x="349" y="179"/>
                  </a:cubicBezTo>
                  <a:cubicBezTo>
                    <a:pt x="332" y="177"/>
                    <a:pt x="315" y="175"/>
                    <a:pt x="313" y="163"/>
                  </a:cubicBezTo>
                  <a:cubicBezTo>
                    <a:pt x="308" y="154"/>
                    <a:pt x="303" y="139"/>
                    <a:pt x="301" y="128"/>
                  </a:cubicBezTo>
                  <a:cubicBezTo>
                    <a:pt x="300" y="124"/>
                    <a:pt x="300" y="121"/>
                    <a:pt x="299" y="117"/>
                  </a:cubicBezTo>
                  <a:cubicBezTo>
                    <a:pt x="323" y="112"/>
                    <a:pt x="296" y="118"/>
                    <a:pt x="307" y="115"/>
                  </a:cubicBezTo>
                  <a:cubicBezTo>
                    <a:pt x="307" y="115"/>
                    <a:pt x="307" y="115"/>
                    <a:pt x="307" y="115"/>
                  </a:cubicBezTo>
                  <a:cubicBezTo>
                    <a:pt x="307" y="114"/>
                    <a:pt x="307" y="114"/>
                    <a:pt x="307" y="114"/>
                  </a:cubicBezTo>
                  <a:cubicBezTo>
                    <a:pt x="306" y="113"/>
                    <a:pt x="306" y="113"/>
                    <a:pt x="306" y="113"/>
                  </a:cubicBezTo>
                  <a:cubicBezTo>
                    <a:pt x="306" y="110"/>
                    <a:pt x="306" y="110"/>
                    <a:pt x="306" y="110"/>
                  </a:cubicBezTo>
                  <a:cubicBezTo>
                    <a:pt x="303" y="103"/>
                    <a:pt x="304" y="96"/>
                    <a:pt x="292" y="85"/>
                  </a:cubicBezTo>
                  <a:cubicBezTo>
                    <a:pt x="277" y="75"/>
                    <a:pt x="266" y="83"/>
                    <a:pt x="261" y="92"/>
                  </a:cubicBezTo>
                  <a:cubicBezTo>
                    <a:pt x="260" y="93"/>
                    <a:pt x="259" y="94"/>
                    <a:pt x="258" y="95"/>
                  </a:cubicBezTo>
                  <a:cubicBezTo>
                    <a:pt x="257" y="95"/>
                    <a:pt x="257" y="95"/>
                    <a:pt x="257" y="95"/>
                  </a:cubicBezTo>
                  <a:cubicBezTo>
                    <a:pt x="255" y="97"/>
                    <a:pt x="253" y="98"/>
                    <a:pt x="251" y="102"/>
                  </a:cubicBezTo>
                  <a:cubicBezTo>
                    <a:pt x="251" y="102"/>
                    <a:pt x="251" y="102"/>
                    <a:pt x="251" y="102"/>
                  </a:cubicBezTo>
                  <a:cubicBezTo>
                    <a:pt x="251" y="106"/>
                    <a:pt x="245" y="110"/>
                    <a:pt x="247" y="113"/>
                  </a:cubicBezTo>
                  <a:cubicBezTo>
                    <a:pt x="245" y="115"/>
                    <a:pt x="245" y="115"/>
                    <a:pt x="245" y="115"/>
                  </a:cubicBezTo>
                  <a:cubicBezTo>
                    <a:pt x="246" y="120"/>
                    <a:pt x="243" y="122"/>
                    <a:pt x="245" y="127"/>
                  </a:cubicBezTo>
                  <a:cubicBezTo>
                    <a:pt x="244" y="126"/>
                    <a:pt x="244" y="126"/>
                    <a:pt x="244" y="126"/>
                  </a:cubicBezTo>
                  <a:cubicBezTo>
                    <a:pt x="243" y="133"/>
                    <a:pt x="248" y="140"/>
                    <a:pt x="246" y="142"/>
                  </a:cubicBezTo>
                  <a:cubicBezTo>
                    <a:pt x="246" y="144"/>
                    <a:pt x="246" y="145"/>
                    <a:pt x="247" y="147"/>
                  </a:cubicBezTo>
                  <a:cubicBezTo>
                    <a:pt x="241" y="158"/>
                    <a:pt x="234" y="167"/>
                    <a:pt x="228" y="171"/>
                  </a:cubicBezTo>
                  <a:cubicBezTo>
                    <a:pt x="228" y="169"/>
                    <a:pt x="226" y="166"/>
                    <a:pt x="223" y="162"/>
                  </a:cubicBezTo>
                  <a:cubicBezTo>
                    <a:pt x="223" y="162"/>
                    <a:pt x="223" y="162"/>
                    <a:pt x="224" y="162"/>
                  </a:cubicBezTo>
                  <a:cubicBezTo>
                    <a:pt x="224" y="162"/>
                    <a:pt x="223" y="161"/>
                    <a:pt x="223" y="161"/>
                  </a:cubicBezTo>
                  <a:cubicBezTo>
                    <a:pt x="223" y="161"/>
                    <a:pt x="223" y="161"/>
                    <a:pt x="223" y="160"/>
                  </a:cubicBezTo>
                  <a:cubicBezTo>
                    <a:pt x="228" y="153"/>
                    <a:pt x="228" y="143"/>
                    <a:pt x="231" y="134"/>
                  </a:cubicBezTo>
                  <a:cubicBezTo>
                    <a:pt x="231" y="134"/>
                    <a:pt x="232" y="136"/>
                    <a:pt x="232" y="137"/>
                  </a:cubicBezTo>
                  <a:cubicBezTo>
                    <a:pt x="233" y="129"/>
                    <a:pt x="233" y="121"/>
                    <a:pt x="230" y="115"/>
                  </a:cubicBezTo>
                  <a:cubicBezTo>
                    <a:pt x="231" y="115"/>
                    <a:pt x="231" y="115"/>
                    <a:pt x="232" y="117"/>
                  </a:cubicBezTo>
                  <a:cubicBezTo>
                    <a:pt x="231" y="111"/>
                    <a:pt x="229" y="105"/>
                    <a:pt x="227" y="103"/>
                  </a:cubicBezTo>
                  <a:cubicBezTo>
                    <a:pt x="227" y="107"/>
                    <a:pt x="228" y="103"/>
                    <a:pt x="228" y="106"/>
                  </a:cubicBezTo>
                  <a:cubicBezTo>
                    <a:pt x="228" y="110"/>
                    <a:pt x="225" y="104"/>
                    <a:pt x="223" y="100"/>
                  </a:cubicBezTo>
                  <a:cubicBezTo>
                    <a:pt x="223" y="100"/>
                    <a:pt x="223" y="100"/>
                    <a:pt x="223" y="100"/>
                  </a:cubicBezTo>
                  <a:cubicBezTo>
                    <a:pt x="220" y="96"/>
                    <a:pt x="218" y="95"/>
                    <a:pt x="213" y="96"/>
                  </a:cubicBezTo>
                  <a:cubicBezTo>
                    <a:pt x="209" y="95"/>
                    <a:pt x="216" y="95"/>
                    <a:pt x="214" y="94"/>
                  </a:cubicBezTo>
                  <a:cubicBezTo>
                    <a:pt x="211" y="90"/>
                    <a:pt x="201" y="99"/>
                    <a:pt x="201" y="100"/>
                  </a:cubicBezTo>
                  <a:cubicBezTo>
                    <a:pt x="200" y="102"/>
                    <a:pt x="199" y="104"/>
                    <a:pt x="200" y="104"/>
                  </a:cubicBezTo>
                  <a:cubicBezTo>
                    <a:pt x="198" y="108"/>
                    <a:pt x="198" y="105"/>
                    <a:pt x="197" y="108"/>
                  </a:cubicBezTo>
                  <a:cubicBezTo>
                    <a:pt x="196" y="112"/>
                    <a:pt x="197" y="116"/>
                    <a:pt x="199" y="120"/>
                  </a:cubicBezTo>
                  <a:cubicBezTo>
                    <a:pt x="198" y="119"/>
                    <a:pt x="196" y="123"/>
                    <a:pt x="195" y="120"/>
                  </a:cubicBezTo>
                  <a:cubicBezTo>
                    <a:pt x="196" y="129"/>
                    <a:pt x="200" y="133"/>
                    <a:pt x="202" y="137"/>
                  </a:cubicBezTo>
                  <a:cubicBezTo>
                    <a:pt x="202" y="140"/>
                    <a:pt x="205" y="147"/>
                    <a:pt x="207" y="149"/>
                  </a:cubicBezTo>
                  <a:cubicBezTo>
                    <a:pt x="206" y="151"/>
                    <a:pt x="206" y="147"/>
                    <a:pt x="205" y="147"/>
                  </a:cubicBezTo>
                  <a:cubicBezTo>
                    <a:pt x="205" y="151"/>
                    <a:pt x="205" y="151"/>
                    <a:pt x="205" y="151"/>
                  </a:cubicBezTo>
                  <a:cubicBezTo>
                    <a:pt x="202" y="146"/>
                    <a:pt x="203" y="153"/>
                    <a:pt x="201" y="150"/>
                  </a:cubicBezTo>
                  <a:cubicBezTo>
                    <a:pt x="202" y="153"/>
                    <a:pt x="204" y="158"/>
                    <a:pt x="206" y="163"/>
                  </a:cubicBezTo>
                  <a:cubicBezTo>
                    <a:pt x="203" y="170"/>
                    <a:pt x="201" y="172"/>
                    <a:pt x="194" y="178"/>
                  </a:cubicBezTo>
                  <a:cubicBezTo>
                    <a:pt x="195" y="178"/>
                    <a:pt x="192" y="180"/>
                    <a:pt x="194" y="181"/>
                  </a:cubicBezTo>
                  <a:cubicBezTo>
                    <a:pt x="194" y="183"/>
                    <a:pt x="192" y="183"/>
                    <a:pt x="191" y="183"/>
                  </a:cubicBezTo>
                  <a:cubicBezTo>
                    <a:pt x="192" y="182"/>
                    <a:pt x="193" y="182"/>
                    <a:pt x="192" y="176"/>
                  </a:cubicBezTo>
                  <a:cubicBezTo>
                    <a:pt x="186" y="156"/>
                    <a:pt x="180" y="130"/>
                    <a:pt x="179" y="108"/>
                  </a:cubicBezTo>
                  <a:cubicBezTo>
                    <a:pt x="179" y="110"/>
                    <a:pt x="178" y="110"/>
                    <a:pt x="178" y="108"/>
                  </a:cubicBezTo>
                  <a:cubicBezTo>
                    <a:pt x="181" y="106"/>
                    <a:pt x="176" y="101"/>
                    <a:pt x="177" y="97"/>
                  </a:cubicBezTo>
                  <a:cubicBezTo>
                    <a:pt x="178" y="97"/>
                    <a:pt x="178" y="99"/>
                    <a:pt x="178" y="100"/>
                  </a:cubicBezTo>
                  <a:cubicBezTo>
                    <a:pt x="179" y="89"/>
                    <a:pt x="176" y="81"/>
                    <a:pt x="177" y="71"/>
                  </a:cubicBezTo>
                  <a:cubicBezTo>
                    <a:pt x="175" y="62"/>
                    <a:pt x="178" y="51"/>
                    <a:pt x="176" y="45"/>
                  </a:cubicBezTo>
                  <a:cubicBezTo>
                    <a:pt x="177" y="46"/>
                    <a:pt x="176" y="41"/>
                    <a:pt x="177" y="39"/>
                  </a:cubicBezTo>
                  <a:cubicBezTo>
                    <a:pt x="176" y="36"/>
                    <a:pt x="176" y="34"/>
                    <a:pt x="176" y="31"/>
                  </a:cubicBezTo>
                  <a:cubicBezTo>
                    <a:pt x="176" y="30"/>
                    <a:pt x="176" y="29"/>
                    <a:pt x="176" y="28"/>
                  </a:cubicBezTo>
                  <a:cubicBezTo>
                    <a:pt x="176" y="27"/>
                    <a:pt x="176" y="27"/>
                    <a:pt x="176" y="27"/>
                  </a:cubicBezTo>
                  <a:cubicBezTo>
                    <a:pt x="176" y="23"/>
                    <a:pt x="177" y="18"/>
                    <a:pt x="176" y="14"/>
                  </a:cubicBezTo>
                  <a:cubicBezTo>
                    <a:pt x="176" y="13"/>
                    <a:pt x="175" y="2"/>
                    <a:pt x="174" y="1"/>
                  </a:cubicBezTo>
                  <a:cubicBezTo>
                    <a:pt x="173" y="0"/>
                    <a:pt x="172" y="6"/>
                    <a:pt x="170" y="6"/>
                  </a:cubicBezTo>
                  <a:cubicBezTo>
                    <a:pt x="162" y="5"/>
                    <a:pt x="168" y="10"/>
                    <a:pt x="161" y="11"/>
                  </a:cubicBezTo>
                  <a:cubicBezTo>
                    <a:pt x="157" y="12"/>
                    <a:pt x="156" y="13"/>
                    <a:pt x="154" y="16"/>
                  </a:cubicBezTo>
                  <a:cubicBezTo>
                    <a:pt x="155" y="20"/>
                    <a:pt x="155" y="24"/>
                    <a:pt x="155" y="28"/>
                  </a:cubicBezTo>
                  <a:cubicBezTo>
                    <a:pt x="156" y="67"/>
                    <a:pt x="156" y="67"/>
                    <a:pt x="156" y="67"/>
                  </a:cubicBezTo>
                  <a:cubicBezTo>
                    <a:pt x="156" y="75"/>
                    <a:pt x="154" y="84"/>
                    <a:pt x="153" y="92"/>
                  </a:cubicBezTo>
                  <a:cubicBezTo>
                    <a:pt x="148" y="91"/>
                    <a:pt x="142" y="91"/>
                    <a:pt x="139" y="94"/>
                  </a:cubicBezTo>
                  <a:cubicBezTo>
                    <a:pt x="137" y="95"/>
                    <a:pt x="135" y="96"/>
                    <a:pt x="134" y="98"/>
                  </a:cubicBezTo>
                  <a:cubicBezTo>
                    <a:pt x="125" y="103"/>
                    <a:pt x="119" y="113"/>
                    <a:pt x="119" y="118"/>
                  </a:cubicBezTo>
                  <a:cubicBezTo>
                    <a:pt x="118" y="121"/>
                    <a:pt x="118" y="124"/>
                    <a:pt x="118" y="127"/>
                  </a:cubicBezTo>
                  <a:cubicBezTo>
                    <a:pt x="115" y="132"/>
                    <a:pt x="113" y="140"/>
                    <a:pt x="112" y="144"/>
                  </a:cubicBezTo>
                  <a:cubicBezTo>
                    <a:pt x="111" y="152"/>
                    <a:pt x="111" y="155"/>
                    <a:pt x="111" y="160"/>
                  </a:cubicBezTo>
                  <a:cubicBezTo>
                    <a:pt x="111" y="163"/>
                    <a:pt x="109" y="164"/>
                    <a:pt x="108" y="165"/>
                  </a:cubicBezTo>
                  <a:cubicBezTo>
                    <a:pt x="105" y="174"/>
                    <a:pt x="100" y="181"/>
                    <a:pt x="100" y="189"/>
                  </a:cubicBezTo>
                  <a:cubicBezTo>
                    <a:pt x="99" y="189"/>
                    <a:pt x="99" y="189"/>
                    <a:pt x="99" y="189"/>
                  </a:cubicBezTo>
                  <a:cubicBezTo>
                    <a:pt x="98" y="195"/>
                    <a:pt x="93" y="208"/>
                    <a:pt x="88" y="208"/>
                  </a:cubicBezTo>
                  <a:cubicBezTo>
                    <a:pt x="88" y="210"/>
                    <a:pt x="83" y="208"/>
                    <a:pt x="85" y="211"/>
                  </a:cubicBezTo>
                  <a:cubicBezTo>
                    <a:pt x="82" y="210"/>
                    <a:pt x="85" y="209"/>
                    <a:pt x="82" y="208"/>
                  </a:cubicBezTo>
                  <a:cubicBezTo>
                    <a:pt x="83" y="209"/>
                    <a:pt x="84" y="208"/>
                    <a:pt x="85" y="208"/>
                  </a:cubicBezTo>
                  <a:cubicBezTo>
                    <a:pt x="78" y="200"/>
                    <a:pt x="79" y="178"/>
                    <a:pt x="79" y="161"/>
                  </a:cubicBezTo>
                  <a:cubicBezTo>
                    <a:pt x="81" y="156"/>
                    <a:pt x="80" y="144"/>
                    <a:pt x="81" y="133"/>
                  </a:cubicBezTo>
                  <a:cubicBezTo>
                    <a:pt x="81" y="131"/>
                    <a:pt x="81" y="131"/>
                    <a:pt x="81" y="131"/>
                  </a:cubicBezTo>
                  <a:cubicBezTo>
                    <a:pt x="82" y="131"/>
                    <a:pt x="82" y="131"/>
                    <a:pt x="83" y="131"/>
                  </a:cubicBezTo>
                  <a:cubicBezTo>
                    <a:pt x="83" y="131"/>
                    <a:pt x="83" y="130"/>
                    <a:pt x="83" y="130"/>
                  </a:cubicBezTo>
                  <a:cubicBezTo>
                    <a:pt x="83" y="129"/>
                    <a:pt x="83" y="129"/>
                    <a:pt x="83" y="129"/>
                  </a:cubicBezTo>
                  <a:cubicBezTo>
                    <a:pt x="83" y="128"/>
                    <a:pt x="83" y="128"/>
                    <a:pt x="83" y="128"/>
                  </a:cubicBezTo>
                  <a:cubicBezTo>
                    <a:pt x="82" y="128"/>
                    <a:pt x="82" y="128"/>
                    <a:pt x="81" y="128"/>
                  </a:cubicBezTo>
                  <a:cubicBezTo>
                    <a:pt x="81" y="127"/>
                    <a:pt x="81" y="127"/>
                    <a:pt x="81" y="127"/>
                  </a:cubicBezTo>
                  <a:cubicBezTo>
                    <a:pt x="82" y="128"/>
                    <a:pt x="82" y="128"/>
                    <a:pt x="83" y="128"/>
                  </a:cubicBezTo>
                  <a:cubicBezTo>
                    <a:pt x="83" y="128"/>
                    <a:pt x="83" y="128"/>
                    <a:pt x="83" y="128"/>
                  </a:cubicBezTo>
                  <a:cubicBezTo>
                    <a:pt x="83" y="127"/>
                    <a:pt x="83" y="127"/>
                    <a:pt x="83" y="127"/>
                  </a:cubicBezTo>
                  <a:cubicBezTo>
                    <a:pt x="83" y="127"/>
                    <a:pt x="83" y="127"/>
                    <a:pt x="83" y="127"/>
                  </a:cubicBezTo>
                  <a:cubicBezTo>
                    <a:pt x="83" y="127"/>
                    <a:pt x="83" y="127"/>
                    <a:pt x="83" y="127"/>
                  </a:cubicBezTo>
                  <a:cubicBezTo>
                    <a:pt x="83" y="127"/>
                    <a:pt x="83" y="127"/>
                    <a:pt x="83" y="127"/>
                  </a:cubicBezTo>
                  <a:cubicBezTo>
                    <a:pt x="83" y="127"/>
                    <a:pt x="82" y="127"/>
                    <a:pt x="81" y="127"/>
                  </a:cubicBezTo>
                  <a:cubicBezTo>
                    <a:pt x="81" y="126"/>
                    <a:pt x="81" y="126"/>
                    <a:pt x="81" y="126"/>
                  </a:cubicBezTo>
                  <a:cubicBezTo>
                    <a:pt x="62" y="125"/>
                    <a:pt x="75" y="126"/>
                    <a:pt x="71" y="127"/>
                  </a:cubicBezTo>
                  <a:cubicBezTo>
                    <a:pt x="71" y="127"/>
                    <a:pt x="71" y="127"/>
                    <a:pt x="71" y="127"/>
                  </a:cubicBezTo>
                  <a:cubicBezTo>
                    <a:pt x="66" y="126"/>
                    <a:pt x="63" y="126"/>
                    <a:pt x="69" y="126"/>
                  </a:cubicBezTo>
                  <a:cubicBezTo>
                    <a:pt x="69" y="127"/>
                    <a:pt x="69" y="127"/>
                    <a:pt x="69" y="127"/>
                  </a:cubicBezTo>
                  <a:cubicBezTo>
                    <a:pt x="69" y="127"/>
                    <a:pt x="69" y="127"/>
                    <a:pt x="69" y="127"/>
                  </a:cubicBezTo>
                  <a:cubicBezTo>
                    <a:pt x="70" y="127"/>
                    <a:pt x="70" y="127"/>
                    <a:pt x="71" y="127"/>
                  </a:cubicBezTo>
                  <a:cubicBezTo>
                    <a:pt x="71" y="127"/>
                    <a:pt x="71" y="127"/>
                    <a:pt x="71" y="127"/>
                  </a:cubicBezTo>
                  <a:cubicBezTo>
                    <a:pt x="70" y="127"/>
                    <a:pt x="70" y="127"/>
                    <a:pt x="69" y="127"/>
                  </a:cubicBezTo>
                  <a:cubicBezTo>
                    <a:pt x="69" y="129"/>
                    <a:pt x="69" y="131"/>
                    <a:pt x="71" y="129"/>
                  </a:cubicBezTo>
                  <a:cubicBezTo>
                    <a:pt x="71" y="129"/>
                    <a:pt x="71" y="129"/>
                    <a:pt x="71" y="130"/>
                  </a:cubicBezTo>
                  <a:cubicBezTo>
                    <a:pt x="71" y="130"/>
                    <a:pt x="71" y="130"/>
                    <a:pt x="71" y="130"/>
                  </a:cubicBezTo>
                  <a:cubicBezTo>
                    <a:pt x="70" y="132"/>
                    <a:pt x="70" y="134"/>
                    <a:pt x="70" y="136"/>
                  </a:cubicBezTo>
                  <a:cubicBezTo>
                    <a:pt x="70" y="138"/>
                    <a:pt x="70" y="139"/>
                    <a:pt x="70" y="140"/>
                  </a:cubicBezTo>
                  <a:cubicBezTo>
                    <a:pt x="70" y="140"/>
                    <a:pt x="70" y="140"/>
                    <a:pt x="70" y="140"/>
                  </a:cubicBezTo>
                  <a:cubicBezTo>
                    <a:pt x="69" y="144"/>
                    <a:pt x="69" y="147"/>
                    <a:pt x="68" y="151"/>
                  </a:cubicBezTo>
                  <a:cubicBezTo>
                    <a:pt x="68" y="151"/>
                    <a:pt x="67" y="151"/>
                    <a:pt x="67" y="152"/>
                  </a:cubicBezTo>
                  <a:cubicBezTo>
                    <a:pt x="67" y="153"/>
                    <a:pt x="67" y="155"/>
                    <a:pt x="67" y="156"/>
                  </a:cubicBezTo>
                  <a:cubicBezTo>
                    <a:pt x="67" y="160"/>
                    <a:pt x="66" y="164"/>
                    <a:pt x="64" y="168"/>
                  </a:cubicBezTo>
                  <a:cubicBezTo>
                    <a:pt x="64" y="168"/>
                    <a:pt x="64" y="169"/>
                    <a:pt x="64" y="169"/>
                  </a:cubicBezTo>
                  <a:cubicBezTo>
                    <a:pt x="63" y="164"/>
                    <a:pt x="64" y="157"/>
                    <a:pt x="65" y="155"/>
                  </a:cubicBezTo>
                  <a:cubicBezTo>
                    <a:pt x="63" y="149"/>
                    <a:pt x="64" y="160"/>
                    <a:pt x="62" y="159"/>
                  </a:cubicBezTo>
                  <a:cubicBezTo>
                    <a:pt x="62" y="163"/>
                    <a:pt x="62" y="166"/>
                    <a:pt x="63" y="171"/>
                  </a:cubicBezTo>
                  <a:cubicBezTo>
                    <a:pt x="62" y="174"/>
                    <a:pt x="63" y="175"/>
                    <a:pt x="61" y="179"/>
                  </a:cubicBezTo>
                  <a:cubicBezTo>
                    <a:pt x="60" y="178"/>
                    <a:pt x="60" y="178"/>
                    <a:pt x="60" y="178"/>
                  </a:cubicBezTo>
                  <a:cubicBezTo>
                    <a:pt x="58" y="183"/>
                    <a:pt x="58" y="185"/>
                    <a:pt x="58" y="188"/>
                  </a:cubicBezTo>
                  <a:cubicBezTo>
                    <a:pt x="54" y="190"/>
                    <a:pt x="55" y="191"/>
                    <a:pt x="51" y="193"/>
                  </a:cubicBezTo>
                  <a:cubicBezTo>
                    <a:pt x="54" y="190"/>
                    <a:pt x="55" y="186"/>
                    <a:pt x="55" y="183"/>
                  </a:cubicBezTo>
                  <a:cubicBezTo>
                    <a:pt x="51" y="187"/>
                    <a:pt x="48" y="194"/>
                    <a:pt x="43" y="194"/>
                  </a:cubicBezTo>
                  <a:cubicBezTo>
                    <a:pt x="38" y="196"/>
                    <a:pt x="35" y="199"/>
                    <a:pt x="35" y="201"/>
                  </a:cubicBezTo>
                  <a:cubicBezTo>
                    <a:pt x="36" y="200"/>
                    <a:pt x="31" y="201"/>
                    <a:pt x="34" y="199"/>
                  </a:cubicBezTo>
                  <a:cubicBezTo>
                    <a:pt x="32" y="200"/>
                    <a:pt x="30" y="201"/>
                    <a:pt x="29" y="201"/>
                  </a:cubicBezTo>
                  <a:cubicBezTo>
                    <a:pt x="29" y="201"/>
                    <a:pt x="29" y="201"/>
                    <a:pt x="29" y="201"/>
                  </a:cubicBezTo>
                  <a:cubicBezTo>
                    <a:pt x="28" y="201"/>
                    <a:pt x="28" y="200"/>
                    <a:pt x="28" y="199"/>
                  </a:cubicBezTo>
                  <a:cubicBezTo>
                    <a:pt x="26" y="197"/>
                    <a:pt x="23" y="193"/>
                    <a:pt x="19" y="196"/>
                  </a:cubicBezTo>
                  <a:cubicBezTo>
                    <a:pt x="19" y="194"/>
                    <a:pt x="19" y="194"/>
                    <a:pt x="19" y="194"/>
                  </a:cubicBezTo>
                  <a:cubicBezTo>
                    <a:pt x="16" y="196"/>
                    <a:pt x="12" y="198"/>
                    <a:pt x="9" y="198"/>
                  </a:cubicBezTo>
                  <a:cubicBezTo>
                    <a:pt x="9" y="200"/>
                    <a:pt x="8" y="202"/>
                    <a:pt x="10" y="203"/>
                  </a:cubicBezTo>
                  <a:cubicBezTo>
                    <a:pt x="9" y="204"/>
                    <a:pt x="7" y="201"/>
                    <a:pt x="8" y="203"/>
                  </a:cubicBezTo>
                  <a:cubicBezTo>
                    <a:pt x="7" y="201"/>
                    <a:pt x="7" y="201"/>
                    <a:pt x="7" y="201"/>
                  </a:cubicBezTo>
                  <a:cubicBezTo>
                    <a:pt x="1" y="206"/>
                    <a:pt x="3" y="212"/>
                    <a:pt x="3" y="217"/>
                  </a:cubicBezTo>
                  <a:cubicBezTo>
                    <a:pt x="0" y="218"/>
                    <a:pt x="3" y="221"/>
                    <a:pt x="2" y="224"/>
                  </a:cubicBezTo>
                  <a:cubicBezTo>
                    <a:pt x="3" y="226"/>
                    <a:pt x="2" y="229"/>
                    <a:pt x="5" y="229"/>
                  </a:cubicBezTo>
                  <a:cubicBezTo>
                    <a:pt x="4" y="230"/>
                    <a:pt x="4" y="230"/>
                    <a:pt x="4" y="230"/>
                  </a:cubicBezTo>
                  <a:cubicBezTo>
                    <a:pt x="4" y="232"/>
                    <a:pt x="4" y="235"/>
                    <a:pt x="5" y="237"/>
                  </a:cubicBezTo>
                  <a:cubicBezTo>
                    <a:pt x="5" y="239"/>
                    <a:pt x="7" y="238"/>
                    <a:pt x="8" y="239"/>
                  </a:cubicBezTo>
                  <a:cubicBezTo>
                    <a:pt x="7" y="240"/>
                    <a:pt x="7" y="240"/>
                    <a:pt x="7" y="240"/>
                  </a:cubicBezTo>
                  <a:cubicBezTo>
                    <a:pt x="8" y="241"/>
                    <a:pt x="10" y="240"/>
                    <a:pt x="12" y="240"/>
                  </a:cubicBezTo>
                  <a:cubicBezTo>
                    <a:pt x="12" y="241"/>
                    <a:pt x="12" y="241"/>
                    <a:pt x="12" y="242"/>
                  </a:cubicBezTo>
                  <a:cubicBezTo>
                    <a:pt x="11" y="242"/>
                    <a:pt x="9" y="242"/>
                    <a:pt x="7" y="242"/>
                  </a:cubicBezTo>
                  <a:cubicBezTo>
                    <a:pt x="8" y="244"/>
                    <a:pt x="11" y="244"/>
                    <a:pt x="10" y="246"/>
                  </a:cubicBezTo>
                  <a:cubicBezTo>
                    <a:pt x="11" y="247"/>
                    <a:pt x="12" y="248"/>
                    <a:pt x="14" y="247"/>
                  </a:cubicBezTo>
                  <a:cubicBezTo>
                    <a:pt x="13" y="247"/>
                    <a:pt x="14" y="248"/>
                    <a:pt x="13" y="248"/>
                  </a:cubicBezTo>
                  <a:cubicBezTo>
                    <a:pt x="13" y="249"/>
                    <a:pt x="14" y="249"/>
                    <a:pt x="15" y="249"/>
                  </a:cubicBezTo>
                  <a:cubicBezTo>
                    <a:pt x="15" y="249"/>
                    <a:pt x="15" y="249"/>
                    <a:pt x="15" y="249"/>
                  </a:cubicBezTo>
                  <a:cubicBezTo>
                    <a:pt x="16" y="248"/>
                    <a:pt x="17" y="249"/>
                    <a:pt x="18" y="247"/>
                  </a:cubicBezTo>
                  <a:cubicBezTo>
                    <a:pt x="17" y="247"/>
                    <a:pt x="17" y="247"/>
                    <a:pt x="17" y="246"/>
                  </a:cubicBezTo>
                  <a:cubicBezTo>
                    <a:pt x="18" y="246"/>
                    <a:pt x="19" y="246"/>
                    <a:pt x="19" y="248"/>
                  </a:cubicBezTo>
                  <a:cubicBezTo>
                    <a:pt x="18" y="249"/>
                    <a:pt x="16" y="249"/>
                    <a:pt x="17" y="250"/>
                  </a:cubicBezTo>
                  <a:cubicBezTo>
                    <a:pt x="18" y="250"/>
                    <a:pt x="20" y="249"/>
                    <a:pt x="21" y="248"/>
                  </a:cubicBezTo>
                  <a:cubicBezTo>
                    <a:pt x="20" y="249"/>
                    <a:pt x="19" y="248"/>
                    <a:pt x="20" y="246"/>
                  </a:cubicBezTo>
                  <a:cubicBezTo>
                    <a:pt x="19" y="247"/>
                    <a:pt x="19" y="247"/>
                    <a:pt x="19" y="247"/>
                  </a:cubicBezTo>
                  <a:cubicBezTo>
                    <a:pt x="20" y="246"/>
                    <a:pt x="20" y="246"/>
                    <a:pt x="20" y="246"/>
                  </a:cubicBezTo>
                  <a:cubicBezTo>
                    <a:pt x="18" y="245"/>
                    <a:pt x="19" y="243"/>
                    <a:pt x="17" y="243"/>
                  </a:cubicBezTo>
                  <a:cubicBezTo>
                    <a:pt x="16" y="245"/>
                    <a:pt x="16" y="245"/>
                    <a:pt x="16" y="245"/>
                  </a:cubicBezTo>
                  <a:cubicBezTo>
                    <a:pt x="15" y="244"/>
                    <a:pt x="13" y="244"/>
                    <a:pt x="13" y="243"/>
                  </a:cubicBezTo>
                  <a:cubicBezTo>
                    <a:pt x="14" y="243"/>
                    <a:pt x="15" y="242"/>
                    <a:pt x="15" y="241"/>
                  </a:cubicBezTo>
                  <a:cubicBezTo>
                    <a:pt x="15" y="241"/>
                    <a:pt x="14" y="241"/>
                    <a:pt x="15" y="241"/>
                  </a:cubicBezTo>
                  <a:cubicBezTo>
                    <a:pt x="17" y="240"/>
                    <a:pt x="17" y="240"/>
                    <a:pt x="17" y="240"/>
                  </a:cubicBezTo>
                  <a:cubicBezTo>
                    <a:pt x="14" y="242"/>
                    <a:pt x="15" y="238"/>
                    <a:pt x="14" y="238"/>
                  </a:cubicBezTo>
                  <a:cubicBezTo>
                    <a:pt x="15" y="238"/>
                    <a:pt x="15" y="238"/>
                    <a:pt x="15" y="238"/>
                  </a:cubicBezTo>
                  <a:cubicBezTo>
                    <a:pt x="15" y="236"/>
                    <a:pt x="13" y="239"/>
                    <a:pt x="13" y="238"/>
                  </a:cubicBezTo>
                  <a:cubicBezTo>
                    <a:pt x="13" y="237"/>
                    <a:pt x="15" y="237"/>
                    <a:pt x="16" y="235"/>
                  </a:cubicBezTo>
                  <a:cubicBezTo>
                    <a:pt x="15" y="234"/>
                    <a:pt x="12" y="233"/>
                    <a:pt x="14" y="230"/>
                  </a:cubicBezTo>
                  <a:cubicBezTo>
                    <a:pt x="13" y="229"/>
                    <a:pt x="12" y="228"/>
                    <a:pt x="11" y="227"/>
                  </a:cubicBezTo>
                  <a:cubicBezTo>
                    <a:pt x="10" y="226"/>
                    <a:pt x="13" y="227"/>
                    <a:pt x="12" y="226"/>
                  </a:cubicBezTo>
                  <a:cubicBezTo>
                    <a:pt x="13" y="226"/>
                    <a:pt x="14" y="225"/>
                    <a:pt x="15" y="225"/>
                  </a:cubicBezTo>
                  <a:cubicBezTo>
                    <a:pt x="14" y="225"/>
                    <a:pt x="15" y="223"/>
                    <a:pt x="12" y="224"/>
                  </a:cubicBezTo>
                  <a:cubicBezTo>
                    <a:pt x="13" y="222"/>
                    <a:pt x="13" y="221"/>
                    <a:pt x="13" y="219"/>
                  </a:cubicBezTo>
                  <a:cubicBezTo>
                    <a:pt x="13" y="219"/>
                    <a:pt x="14" y="219"/>
                    <a:pt x="15" y="219"/>
                  </a:cubicBezTo>
                  <a:cubicBezTo>
                    <a:pt x="14" y="218"/>
                    <a:pt x="12" y="217"/>
                    <a:pt x="13" y="216"/>
                  </a:cubicBezTo>
                  <a:cubicBezTo>
                    <a:pt x="12" y="215"/>
                    <a:pt x="12" y="216"/>
                    <a:pt x="10" y="215"/>
                  </a:cubicBezTo>
                  <a:cubicBezTo>
                    <a:pt x="10" y="215"/>
                    <a:pt x="9" y="215"/>
                    <a:pt x="9" y="214"/>
                  </a:cubicBezTo>
                  <a:cubicBezTo>
                    <a:pt x="11" y="214"/>
                    <a:pt x="14" y="215"/>
                    <a:pt x="14" y="214"/>
                  </a:cubicBezTo>
                  <a:cubicBezTo>
                    <a:pt x="17" y="215"/>
                    <a:pt x="13" y="216"/>
                    <a:pt x="16" y="216"/>
                  </a:cubicBezTo>
                  <a:cubicBezTo>
                    <a:pt x="18" y="216"/>
                    <a:pt x="18" y="218"/>
                    <a:pt x="17" y="219"/>
                  </a:cubicBezTo>
                  <a:cubicBezTo>
                    <a:pt x="19" y="220"/>
                    <a:pt x="17" y="218"/>
                    <a:pt x="19" y="218"/>
                  </a:cubicBezTo>
                  <a:cubicBezTo>
                    <a:pt x="19" y="217"/>
                    <a:pt x="18" y="217"/>
                    <a:pt x="18" y="216"/>
                  </a:cubicBezTo>
                  <a:cubicBezTo>
                    <a:pt x="18" y="216"/>
                    <a:pt x="17" y="216"/>
                    <a:pt x="17" y="216"/>
                  </a:cubicBezTo>
                  <a:cubicBezTo>
                    <a:pt x="17" y="215"/>
                    <a:pt x="18" y="215"/>
                    <a:pt x="18" y="215"/>
                  </a:cubicBezTo>
                  <a:cubicBezTo>
                    <a:pt x="18" y="215"/>
                    <a:pt x="18" y="215"/>
                    <a:pt x="18" y="215"/>
                  </a:cubicBezTo>
                  <a:cubicBezTo>
                    <a:pt x="17" y="216"/>
                    <a:pt x="17" y="216"/>
                    <a:pt x="17" y="216"/>
                  </a:cubicBezTo>
                  <a:cubicBezTo>
                    <a:pt x="17" y="216"/>
                    <a:pt x="17" y="216"/>
                    <a:pt x="17" y="216"/>
                  </a:cubicBezTo>
                  <a:cubicBezTo>
                    <a:pt x="17" y="216"/>
                    <a:pt x="17" y="216"/>
                    <a:pt x="17" y="216"/>
                  </a:cubicBezTo>
                  <a:cubicBezTo>
                    <a:pt x="17" y="215"/>
                    <a:pt x="17" y="215"/>
                    <a:pt x="17" y="215"/>
                  </a:cubicBezTo>
                  <a:cubicBezTo>
                    <a:pt x="17" y="215"/>
                    <a:pt x="17" y="216"/>
                    <a:pt x="17" y="216"/>
                  </a:cubicBezTo>
                  <a:cubicBezTo>
                    <a:pt x="17" y="216"/>
                    <a:pt x="17" y="216"/>
                    <a:pt x="17" y="216"/>
                  </a:cubicBezTo>
                  <a:cubicBezTo>
                    <a:pt x="17" y="215"/>
                    <a:pt x="17" y="215"/>
                    <a:pt x="17" y="215"/>
                  </a:cubicBezTo>
                  <a:cubicBezTo>
                    <a:pt x="17" y="215"/>
                    <a:pt x="17" y="215"/>
                    <a:pt x="17" y="215"/>
                  </a:cubicBezTo>
                  <a:cubicBezTo>
                    <a:pt x="18" y="214"/>
                    <a:pt x="18" y="214"/>
                    <a:pt x="18" y="214"/>
                  </a:cubicBezTo>
                  <a:cubicBezTo>
                    <a:pt x="18" y="214"/>
                    <a:pt x="18" y="214"/>
                    <a:pt x="18" y="214"/>
                  </a:cubicBezTo>
                  <a:cubicBezTo>
                    <a:pt x="17" y="215"/>
                    <a:pt x="17" y="215"/>
                    <a:pt x="17" y="216"/>
                  </a:cubicBezTo>
                  <a:cubicBezTo>
                    <a:pt x="17" y="216"/>
                    <a:pt x="17" y="216"/>
                    <a:pt x="17" y="216"/>
                  </a:cubicBezTo>
                  <a:cubicBezTo>
                    <a:pt x="16" y="216"/>
                    <a:pt x="16" y="215"/>
                    <a:pt x="16" y="215"/>
                  </a:cubicBezTo>
                  <a:cubicBezTo>
                    <a:pt x="14" y="214"/>
                    <a:pt x="17" y="214"/>
                    <a:pt x="18" y="214"/>
                  </a:cubicBezTo>
                  <a:cubicBezTo>
                    <a:pt x="18" y="214"/>
                    <a:pt x="18" y="214"/>
                    <a:pt x="18" y="214"/>
                  </a:cubicBezTo>
                  <a:cubicBezTo>
                    <a:pt x="18" y="214"/>
                    <a:pt x="18" y="214"/>
                    <a:pt x="18" y="214"/>
                  </a:cubicBezTo>
                  <a:cubicBezTo>
                    <a:pt x="18" y="214"/>
                    <a:pt x="18" y="214"/>
                    <a:pt x="18" y="214"/>
                  </a:cubicBezTo>
                  <a:cubicBezTo>
                    <a:pt x="17" y="214"/>
                    <a:pt x="17" y="215"/>
                    <a:pt x="17" y="215"/>
                  </a:cubicBezTo>
                  <a:cubicBezTo>
                    <a:pt x="17" y="215"/>
                    <a:pt x="17" y="215"/>
                    <a:pt x="17" y="215"/>
                  </a:cubicBezTo>
                  <a:cubicBezTo>
                    <a:pt x="17" y="216"/>
                    <a:pt x="17" y="216"/>
                    <a:pt x="17" y="216"/>
                  </a:cubicBezTo>
                  <a:cubicBezTo>
                    <a:pt x="18" y="215"/>
                    <a:pt x="18" y="215"/>
                    <a:pt x="18" y="215"/>
                  </a:cubicBezTo>
                  <a:cubicBezTo>
                    <a:pt x="18" y="215"/>
                    <a:pt x="18" y="214"/>
                    <a:pt x="18" y="214"/>
                  </a:cubicBezTo>
                  <a:cubicBezTo>
                    <a:pt x="18" y="214"/>
                    <a:pt x="18" y="214"/>
                    <a:pt x="18" y="214"/>
                  </a:cubicBezTo>
                  <a:cubicBezTo>
                    <a:pt x="18" y="215"/>
                    <a:pt x="17" y="215"/>
                    <a:pt x="17" y="215"/>
                  </a:cubicBezTo>
                  <a:cubicBezTo>
                    <a:pt x="17" y="215"/>
                    <a:pt x="17" y="215"/>
                    <a:pt x="18" y="215"/>
                  </a:cubicBezTo>
                  <a:cubicBezTo>
                    <a:pt x="17" y="215"/>
                    <a:pt x="17" y="215"/>
                    <a:pt x="17" y="215"/>
                  </a:cubicBezTo>
                  <a:cubicBezTo>
                    <a:pt x="18" y="214"/>
                    <a:pt x="18" y="214"/>
                    <a:pt x="18" y="214"/>
                  </a:cubicBezTo>
                  <a:cubicBezTo>
                    <a:pt x="18" y="214"/>
                    <a:pt x="18" y="214"/>
                    <a:pt x="18" y="214"/>
                  </a:cubicBezTo>
                  <a:cubicBezTo>
                    <a:pt x="18" y="214"/>
                    <a:pt x="18" y="214"/>
                    <a:pt x="18" y="214"/>
                  </a:cubicBezTo>
                  <a:cubicBezTo>
                    <a:pt x="18" y="214"/>
                    <a:pt x="18" y="214"/>
                    <a:pt x="18" y="214"/>
                  </a:cubicBezTo>
                  <a:cubicBezTo>
                    <a:pt x="18" y="214"/>
                    <a:pt x="18" y="214"/>
                    <a:pt x="18" y="214"/>
                  </a:cubicBezTo>
                  <a:cubicBezTo>
                    <a:pt x="18" y="213"/>
                    <a:pt x="18" y="213"/>
                    <a:pt x="18" y="213"/>
                  </a:cubicBezTo>
                  <a:cubicBezTo>
                    <a:pt x="18" y="213"/>
                    <a:pt x="18" y="213"/>
                    <a:pt x="18" y="213"/>
                  </a:cubicBezTo>
                  <a:cubicBezTo>
                    <a:pt x="18" y="213"/>
                    <a:pt x="18" y="213"/>
                    <a:pt x="18" y="213"/>
                  </a:cubicBezTo>
                  <a:cubicBezTo>
                    <a:pt x="18" y="213"/>
                    <a:pt x="18" y="213"/>
                    <a:pt x="18" y="213"/>
                  </a:cubicBezTo>
                  <a:cubicBezTo>
                    <a:pt x="18" y="213"/>
                    <a:pt x="18" y="213"/>
                    <a:pt x="18" y="213"/>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9" y="212"/>
                  </a:cubicBezTo>
                  <a:cubicBezTo>
                    <a:pt x="19" y="212"/>
                    <a:pt x="19" y="212"/>
                    <a:pt x="19" y="212"/>
                  </a:cubicBezTo>
                  <a:cubicBezTo>
                    <a:pt x="19" y="212"/>
                    <a:pt x="19" y="212"/>
                    <a:pt x="19" y="212"/>
                  </a:cubicBezTo>
                  <a:cubicBezTo>
                    <a:pt x="19" y="212"/>
                    <a:pt x="19" y="212"/>
                    <a:pt x="19" y="212"/>
                  </a:cubicBezTo>
                  <a:cubicBezTo>
                    <a:pt x="20" y="212"/>
                    <a:pt x="19" y="213"/>
                    <a:pt x="19" y="213"/>
                  </a:cubicBezTo>
                  <a:cubicBezTo>
                    <a:pt x="19" y="213"/>
                    <a:pt x="19" y="213"/>
                    <a:pt x="19" y="213"/>
                  </a:cubicBezTo>
                  <a:cubicBezTo>
                    <a:pt x="19" y="213"/>
                    <a:pt x="19" y="213"/>
                    <a:pt x="19" y="213"/>
                  </a:cubicBezTo>
                  <a:cubicBezTo>
                    <a:pt x="19" y="213"/>
                    <a:pt x="19" y="213"/>
                    <a:pt x="19" y="213"/>
                  </a:cubicBezTo>
                  <a:cubicBezTo>
                    <a:pt x="19" y="213"/>
                    <a:pt x="19" y="213"/>
                    <a:pt x="19" y="213"/>
                  </a:cubicBezTo>
                  <a:cubicBezTo>
                    <a:pt x="19" y="213"/>
                    <a:pt x="19" y="213"/>
                    <a:pt x="19" y="213"/>
                  </a:cubicBezTo>
                  <a:cubicBezTo>
                    <a:pt x="19" y="213"/>
                    <a:pt x="19" y="213"/>
                    <a:pt x="19" y="213"/>
                  </a:cubicBezTo>
                  <a:cubicBezTo>
                    <a:pt x="19" y="213"/>
                    <a:pt x="19" y="213"/>
                    <a:pt x="19" y="213"/>
                  </a:cubicBezTo>
                  <a:cubicBezTo>
                    <a:pt x="19" y="213"/>
                    <a:pt x="19" y="213"/>
                    <a:pt x="19" y="213"/>
                  </a:cubicBezTo>
                  <a:cubicBezTo>
                    <a:pt x="19" y="213"/>
                    <a:pt x="19" y="213"/>
                    <a:pt x="19" y="213"/>
                  </a:cubicBezTo>
                  <a:cubicBezTo>
                    <a:pt x="19" y="213"/>
                    <a:pt x="19" y="213"/>
                    <a:pt x="18" y="213"/>
                  </a:cubicBezTo>
                  <a:cubicBezTo>
                    <a:pt x="19" y="213"/>
                    <a:pt x="19" y="213"/>
                    <a:pt x="19" y="212"/>
                  </a:cubicBezTo>
                  <a:cubicBezTo>
                    <a:pt x="19" y="212"/>
                    <a:pt x="19" y="212"/>
                    <a:pt x="19" y="212"/>
                  </a:cubicBezTo>
                  <a:cubicBezTo>
                    <a:pt x="19" y="212"/>
                    <a:pt x="19" y="212"/>
                    <a:pt x="19" y="212"/>
                  </a:cubicBezTo>
                  <a:cubicBezTo>
                    <a:pt x="19" y="212"/>
                    <a:pt x="19" y="212"/>
                    <a:pt x="19" y="212"/>
                  </a:cubicBezTo>
                  <a:cubicBezTo>
                    <a:pt x="19" y="212"/>
                    <a:pt x="19" y="212"/>
                    <a:pt x="19" y="212"/>
                  </a:cubicBezTo>
                  <a:cubicBezTo>
                    <a:pt x="19" y="212"/>
                    <a:pt x="19" y="212"/>
                    <a:pt x="19" y="212"/>
                  </a:cubicBezTo>
                  <a:cubicBezTo>
                    <a:pt x="19"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3"/>
                    <a:pt x="18" y="213"/>
                  </a:cubicBezTo>
                  <a:cubicBezTo>
                    <a:pt x="18" y="213"/>
                    <a:pt x="18" y="213"/>
                    <a:pt x="18" y="213"/>
                  </a:cubicBezTo>
                  <a:cubicBezTo>
                    <a:pt x="18" y="213"/>
                    <a:pt x="18" y="213"/>
                    <a:pt x="18" y="213"/>
                  </a:cubicBezTo>
                  <a:cubicBezTo>
                    <a:pt x="18" y="213"/>
                    <a:pt x="18" y="213"/>
                    <a:pt x="18" y="213"/>
                  </a:cubicBezTo>
                  <a:cubicBezTo>
                    <a:pt x="18" y="213"/>
                    <a:pt x="18" y="213"/>
                    <a:pt x="18" y="213"/>
                  </a:cubicBezTo>
                  <a:cubicBezTo>
                    <a:pt x="18" y="213"/>
                    <a:pt x="18" y="213"/>
                    <a:pt x="18" y="213"/>
                  </a:cubicBezTo>
                  <a:cubicBezTo>
                    <a:pt x="18" y="213"/>
                    <a:pt x="19" y="213"/>
                    <a:pt x="19" y="213"/>
                  </a:cubicBezTo>
                  <a:cubicBezTo>
                    <a:pt x="18" y="213"/>
                    <a:pt x="18" y="213"/>
                    <a:pt x="18" y="213"/>
                  </a:cubicBezTo>
                  <a:cubicBezTo>
                    <a:pt x="18" y="213"/>
                    <a:pt x="18" y="214"/>
                    <a:pt x="18" y="214"/>
                  </a:cubicBezTo>
                  <a:cubicBezTo>
                    <a:pt x="18" y="214"/>
                    <a:pt x="18" y="214"/>
                    <a:pt x="18" y="213"/>
                  </a:cubicBezTo>
                  <a:cubicBezTo>
                    <a:pt x="18" y="214"/>
                    <a:pt x="18" y="214"/>
                    <a:pt x="18" y="214"/>
                  </a:cubicBezTo>
                  <a:cubicBezTo>
                    <a:pt x="18" y="214"/>
                    <a:pt x="18" y="214"/>
                    <a:pt x="18" y="214"/>
                  </a:cubicBezTo>
                  <a:cubicBezTo>
                    <a:pt x="18" y="214"/>
                    <a:pt x="18" y="214"/>
                    <a:pt x="18" y="214"/>
                  </a:cubicBezTo>
                  <a:cubicBezTo>
                    <a:pt x="18" y="214"/>
                    <a:pt x="18" y="214"/>
                    <a:pt x="18" y="214"/>
                  </a:cubicBezTo>
                  <a:cubicBezTo>
                    <a:pt x="18" y="215"/>
                    <a:pt x="18" y="215"/>
                    <a:pt x="18" y="215"/>
                  </a:cubicBezTo>
                  <a:cubicBezTo>
                    <a:pt x="18" y="215"/>
                    <a:pt x="18" y="215"/>
                    <a:pt x="18" y="215"/>
                  </a:cubicBezTo>
                  <a:cubicBezTo>
                    <a:pt x="18" y="215"/>
                    <a:pt x="18" y="215"/>
                    <a:pt x="18" y="215"/>
                  </a:cubicBezTo>
                  <a:cubicBezTo>
                    <a:pt x="18" y="215"/>
                    <a:pt x="18" y="215"/>
                    <a:pt x="18" y="215"/>
                  </a:cubicBezTo>
                  <a:cubicBezTo>
                    <a:pt x="18" y="215"/>
                    <a:pt x="18" y="215"/>
                    <a:pt x="18" y="215"/>
                  </a:cubicBezTo>
                  <a:cubicBezTo>
                    <a:pt x="18" y="216"/>
                    <a:pt x="18" y="216"/>
                    <a:pt x="18" y="216"/>
                  </a:cubicBezTo>
                  <a:cubicBezTo>
                    <a:pt x="18" y="216"/>
                    <a:pt x="18" y="216"/>
                    <a:pt x="18" y="216"/>
                  </a:cubicBezTo>
                  <a:cubicBezTo>
                    <a:pt x="19" y="216"/>
                    <a:pt x="18" y="215"/>
                    <a:pt x="19" y="215"/>
                  </a:cubicBezTo>
                  <a:cubicBezTo>
                    <a:pt x="19" y="215"/>
                    <a:pt x="19" y="215"/>
                    <a:pt x="19" y="215"/>
                  </a:cubicBezTo>
                  <a:cubicBezTo>
                    <a:pt x="19" y="215"/>
                    <a:pt x="19" y="215"/>
                    <a:pt x="19" y="215"/>
                  </a:cubicBezTo>
                  <a:cubicBezTo>
                    <a:pt x="19" y="215"/>
                    <a:pt x="19" y="216"/>
                    <a:pt x="19" y="216"/>
                  </a:cubicBezTo>
                  <a:cubicBezTo>
                    <a:pt x="19" y="216"/>
                    <a:pt x="19" y="216"/>
                    <a:pt x="19" y="215"/>
                  </a:cubicBezTo>
                  <a:cubicBezTo>
                    <a:pt x="19" y="216"/>
                    <a:pt x="19" y="216"/>
                    <a:pt x="19" y="216"/>
                  </a:cubicBezTo>
                  <a:cubicBezTo>
                    <a:pt x="19" y="215"/>
                    <a:pt x="20" y="217"/>
                    <a:pt x="20" y="215"/>
                  </a:cubicBezTo>
                  <a:cubicBezTo>
                    <a:pt x="19" y="215"/>
                    <a:pt x="19" y="215"/>
                    <a:pt x="19" y="215"/>
                  </a:cubicBezTo>
                  <a:cubicBezTo>
                    <a:pt x="20" y="215"/>
                    <a:pt x="18" y="215"/>
                    <a:pt x="19" y="214"/>
                  </a:cubicBezTo>
                  <a:cubicBezTo>
                    <a:pt x="19" y="214"/>
                    <a:pt x="19" y="214"/>
                    <a:pt x="19" y="214"/>
                  </a:cubicBezTo>
                  <a:cubicBezTo>
                    <a:pt x="19" y="214"/>
                    <a:pt x="19" y="214"/>
                    <a:pt x="19" y="213"/>
                  </a:cubicBezTo>
                  <a:cubicBezTo>
                    <a:pt x="19" y="213"/>
                    <a:pt x="19" y="214"/>
                    <a:pt x="19" y="214"/>
                  </a:cubicBezTo>
                  <a:cubicBezTo>
                    <a:pt x="19" y="214"/>
                    <a:pt x="19" y="214"/>
                    <a:pt x="19" y="214"/>
                  </a:cubicBezTo>
                  <a:cubicBezTo>
                    <a:pt x="19" y="214"/>
                    <a:pt x="20" y="214"/>
                    <a:pt x="20" y="214"/>
                  </a:cubicBezTo>
                  <a:cubicBezTo>
                    <a:pt x="20" y="214"/>
                    <a:pt x="19" y="214"/>
                    <a:pt x="20" y="215"/>
                  </a:cubicBezTo>
                  <a:cubicBezTo>
                    <a:pt x="22" y="215"/>
                    <a:pt x="22" y="215"/>
                    <a:pt x="22" y="215"/>
                  </a:cubicBezTo>
                  <a:cubicBezTo>
                    <a:pt x="21" y="216"/>
                    <a:pt x="21" y="216"/>
                    <a:pt x="21" y="216"/>
                  </a:cubicBezTo>
                  <a:cubicBezTo>
                    <a:pt x="20" y="216"/>
                    <a:pt x="20" y="216"/>
                    <a:pt x="20" y="216"/>
                  </a:cubicBezTo>
                  <a:cubicBezTo>
                    <a:pt x="21" y="216"/>
                    <a:pt x="21" y="216"/>
                    <a:pt x="21" y="216"/>
                  </a:cubicBezTo>
                  <a:cubicBezTo>
                    <a:pt x="20" y="217"/>
                    <a:pt x="20" y="217"/>
                    <a:pt x="20" y="217"/>
                  </a:cubicBezTo>
                  <a:cubicBezTo>
                    <a:pt x="21" y="216"/>
                    <a:pt x="21" y="216"/>
                    <a:pt x="21" y="216"/>
                  </a:cubicBezTo>
                  <a:cubicBezTo>
                    <a:pt x="21" y="217"/>
                    <a:pt x="21" y="217"/>
                    <a:pt x="21" y="217"/>
                  </a:cubicBezTo>
                  <a:cubicBezTo>
                    <a:pt x="20" y="218"/>
                    <a:pt x="23" y="217"/>
                    <a:pt x="22" y="218"/>
                  </a:cubicBezTo>
                  <a:cubicBezTo>
                    <a:pt x="21" y="218"/>
                    <a:pt x="20" y="219"/>
                    <a:pt x="20" y="219"/>
                  </a:cubicBezTo>
                  <a:cubicBezTo>
                    <a:pt x="22" y="218"/>
                    <a:pt x="23" y="219"/>
                    <a:pt x="25" y="218"/>
                  </a:cubicBezTo>
                  <a:cubicBezTo>
                    <a:pt x="24" y="219"/>
                    <a:pt x="21" y="219"/>
                    <a:pt x="20" y="220"/>
                  </a:cubicBezTo>
                  <a:cubicBezTo>
                    <a:pt x="22" y="220"/>
                    <a:pt x="19" y="222"/>
                    <a:pt x="22" y="221"/>
                  </a:cubicBezTo>
                  <a:cubicBezTo>
                    <a:pt x="22" y="220"/>
                    <a:pt x="23" y="221"/>
                    <a:pt x="25" y="220"/>
                  </a:cubicBezTo>
                  <a:cubicBezTo>
                    <a:pt x="25" y="222"/>
                    <a:pt x="23" y="221"/>
                    <a:pt x="23" y="222"/>
                  </a:cubicBezTo>
                  <a:cubicBezTo>
                    <a:pt x="23" y="222"/>
                    <a:pt x="25" y="222"/>
                    <a:pt x="26" y="221"/>
                  </a:cubicBezTo>
                  <a:cubicBezTo>
                    <a:pt x="26" y="222"/>
                    <a:pt x="28" y="222"/>
                    <a:pt x="27" y="223"/>
                  </a:cubicBezTo>
                  <a:cubicBezTo>
                    <a:pt x="25" y="224"/>
                    <a:pt x="26" y="222"/>
                    <a:pt x="25" y="223"/>
                  </a:cubicBezTo>
                  <a:cubicBezTo>
                    <a:pt x="25" y="224"/>
                    <a:pt x="29" y="222"/>
                    <a:pt x="30" y="224"/>
                  </a:cubicBezTo>
                  <a:cubicBezTo>
                    <a:pt x="31" y="223"/>
                    <a:pt x="34" y="223"/>
                    <a:pt x="35" y="224"/>
                  </a:cubicBezTo>
                  <a:cubicBezTo>
                    <a:pt x="35" y="226"/>
                    <a:pt x="34" y="223"/>
                    <a:pt x="32" y="224"/>
                  </a:cubicBezTo>
                  <a:cubicBezTo>
                    <a:pt x="32" y="225"/>
                    <a:pt x="32" y="225"/>
                    <a:pt x="32" y="225"/>
                  </a:cubicBezTo>
                  <a:cubicBezTo>
                    <a:pt x="30" y="227"/>
                    <a:pt x="27" y="224"/>
                    <a:pt x="25" y="225"/>
                  </a:cubicBezTo>
                  <a:cubicBezTo>
                    <a:pt x="26" y="226"/>
                    <a:pt x="26" y="226"/>
                    <a:pt x="26" y="226"/>
                  </a:cubicBezTo>
                  <a:cubicBezTo>
                    <a:pt x="25" y="226"/>
                    <a:pt x="24" y="226"/>
                    <a:pt x="23" y="227"/>
                  </a:cubicBezTo>
                  <a:cubicBezTo>
                    <a:pt x="25" y="226"/>
                    <a:pt x="24" y="228"/>
                    <a:pt x="25" y="228"/>
                  </a:cubicBezTo>
                  <a:cubicBezTo>
                    <a:pt x="26" y="228"/>
                    <a:pt x="24" y="228"/>
                    <a:pt x="25" y="228"/>
                  </a:cubicBezTo>
                  <a:cubicBezTo>
                    <a:pt x="26" y="228"/>
                    <a:pt x="29" y="228"/>
                    <a:pt x="28" y="230"/>
                  </a:cubicBezTo>
                  <a:cubicBezTo>
                    <a:pt x="27" y="229"/>
                    <a:pt x="26" y="230"/>
                    <a:pt x="25" y="230"/>
                  </a:cubicBezTo>
                  <a:cubicBezTo>
                    <a:pt x="24" y="231"/>
                    <a:pt x="27" y="230"/>
                    <a:pt x="26" y="231"/>
                  </a:cubicBezTo>
                  <a:cubicBezTo>
                    <a:pt x="25" y="231"/>
                    <a:pt x="25" y="231"/>
                    <a:pt x="25" y="231"/>
                  </a:cubicBezTo>
                  <a:cubicBezTo>
                    <a:pt x="25" y="233"/>
                    <a:pt x="26" y="241"/>
                    <a:pt x="32" y="242"/>
                  </a:cubicBezTo>
                  <a:cubicBezTo>
                    <a:pt x="31" y="243"/>
                    <a:pt x="31" y="245"/>
                    <a:pt x="30" y="247"/>
                  </a:cubicBezTo>
                  <a:cubicBezTo>
                    <a:pt x="31" y="246"/>
                    <a:pt x="32" y="246"/>
                    <a:pt x="33" y="247"/>
                  </a:cubicBezTo>
                  <a:cubicBezTo>
                    <a:pt x="31" y="248"/>
                    <a:pt x="31" y="248"/>
                    <a:pt x="31" y="248"/>
                  </a:cubicBezTo>
                  <a:cubicBezTo>
                    <a:pt x="30" y="250"/>
                    <a:pt x="33" y="251"/>
                    <a:pt x="34" y="251"/>
                  </a:cubicBezTo>
                  <a:cubicBezTo>
                    <a:pt x="33" y="252"/>
                    <a:pt x="33" y="252"/>
                    <a:pt x="33" y="252"/>
                  </a:cubicBezTo>
                  <a:cubicBezTo>
                    <a:pt x="32" y="254"/>
                    <a:pt x="34" y="253"/>
                    <a:pt x="35" y="253"/>
                  </a:cubicBezTo>
                  <a:cubicBezTo>
                    <a:pt x="34" y="254"/>
                    <a:pt x="34" y="254"/>
                    <a:pt x="34" y="254"/>
                  </a:cubicBezTo>
                  <a:cubicBezTo>
                    <a:pt x="35" y="254"/>
                    <a:pt x="35" y="254"/>
                    <a:pt x="35" y="254"/>
                  </a:cubicBezTo>
                  <a:cubicBezTo>
                    <a:pt x="36" y="255"/>
                    <a:pt x="36" y="256"/>
                    <a:pt x="34" y="257"/>
                  </a:cubicBezTo>
                  <a:cubicBezTo>
                    <a:pt x="35" y="257"/>
                    <a:pt x="35" y="257"/>
                    <a:pt x="36" y="256"/>
                  </a:cubicBezTo>
                  <a:cubicBezTo>
                    <a:pt x="35" y="258"/>
                    <a:pt x="36" y="261"/>
                    <a:pt x="38" y="262"/>
                  </a:cubicBezTo>
                  <a:cubicBezTo>
                    <a:pt x="38" y="261"/>
                    <a:pt x="39" y="261"/>
                    <a:pt x="40" y="260"/>
                  </a:cubicBezTo>
                  <a:cubicBezTo>
                    <a:pt x="42" y="259"/>
                    <a:pt x="40" y="260"/>
                    <a:pt x="41" y="260"/>
                  </a:cubicBezTo>
                  <a:cubicBezTo>
                    <a:pt x="41" y="261"/>
                    <a:pt x="40" y="262"/>
                    <a:pt x="39" y="262"/>
                  </a:cubicBezTo>
                  <a:cubicBezTo>
                    <a:pt x="38" y="265"/>
                    <a:pt x="42" y="267"/>
                    <a:pt x="44" y="270"/>
                  </a:cubicBezTo>
                  <a:cubicBezTo>
                    <a:pt x="44" y="270"/>
                    <a:pt x="44" y="270"/>
                    <a:pt x="45" y="270"/>
                  </a:cubicBezTo>
                  <a:cubicBezTo>
                    <a:pt x="44" y="273"/>
                    <a:pt x="48" y="273"/>
                    <a:pt x="48" y="276"/>
                  </a:cubicBezTo>
                  <a:cubicBezTo>
                    <a:pt x="49" y="275"/>
                    <a:pt x="51" y="273"/>
                    <a:pt x="52" y="274"/>
                  </a:cubicBezTo>
                  <a:cubicBezTo>
                    <a:pt x="54" y="274"/>
                    <a:pt x="50" y="276"/>
                    <a:pt x="50" y="279"/>
                  </a:cubicBezTo>
                  <a:cubicBezTo>
                    <a:pt x="51" y="278"/>
                    <a:pt x="52" y="279"/>
                    <a:pt x="53" y="279"/>
                  </a:cubicBezTo>
                  <a:cubicBezTo>
                    <a:pt x="52" y="280"/>
                    <a:pt x="52" y="280"/>
                    <a:pt x="52" y="280"/>
                  </a:cubicBezTo>
                  <a:cubicBezTo>
                    <a:pt x="54" y="279"/>
                    <a:pt x="55" y="280"/>
                    <a:pt x="55" y="281"/>
                  </a:cubicBezTo>
                  <a:cubicBezTo>
                    <a:pt x="55" y="281"/>
                    <a:pt x="55" y="281"/>
                    <a:pt x="55" y="281"/>
                  </a:cubicBezTo>
                  <a:cubicBezTo>
                    <a:pt x="55" y="282"/>
                    <a:pt x="55" y="283"/>
                    <a:pt x="56" y="284"/>
                  </a:cubicBezTo>
                  <a:cubicBezTo>
                    <a:pt x="57" y="282"/>
                    <a:pt x="58" y="284"/>
                    <a:pt x="59" y="283"/>
                  </a:cubicBezTo>
                  <a:cubicBezTo>
                    <a:pt x="59" y="284"/>
                    <a:pt x="59" y="284"/>
                    <a:pt x="59" y="284"/>
                  </a:cubicBezTo>
                  <a:cubicBezTo>
                    <a:pt x="60" y="283"/>
                    <a:pt x="60" y="283"/>
                    <a:pt x="60" y="283"/>
                  </a:cubicBezTo>
                  <a:cubicBezTo>
                    <a:pt x="61" y="285"/>
                    <a:pt x="61" y="285"/>
                    <a:pt x="61" y="285"/>
                  </a:cubicBezTo>
                  <a:cubicBezTo>
                    <a:pt x="59" y="285"/>
                    <a:pt x="59" y="285"/>
                    <a:pt x="59" y="285"/>
                  </a:cubicBezTo>
                  <a:cubicBezTo>
                    <a:pt x="60" y="287"/>
                    <a:pt x="60" y="285"/>
                    <a:pt x="62" y="284"/>
                  </a:cubicBezTo>
                  <a:cubicBezTo>
                    <a:pt x="63" y="284"/>
                    <a:pt x="62" y="285"/>
                    <a:pt x="62" y="286"/>
                  </a:cubicBezTo>
                  <a:cubicBezTo>
                    <a:pt x="62" y="287"/>
                    <a:pt x="62" y="285"/>
                    <a:pt x="61" y="285"/>
                  </a:cubicBezTo>
                  <a:cubicBezTo>
                    <a:pt x="60" y="286"/>
                    <a:pt x="62" y="286"/>
                    <a:pt x="61" y="287"/>
                  </a:cubicBezTo>
                  <a:cubicBezTo>
                    <a:pt x="62" y="287"/>
                    <a:pt x="63" y="286"/>
                    <a:pt x="63" y="286"/>
                  </a:cubicBezTo>
                  <a:cubicBezTo>
                    <a:pt x="64" y="287"/>
                    <a:pt x="65" y="287"/>
                    <a:pt x="65" y="289"/>
                  </a:cubicBezTo>
                  <a:cubicBezTo>
                    <a:pt x="65" y="288"/>
                    <a:pt x="66" y="289"/>
                    <a:pt x="67" y="288"/>
                  </a:cubicBezTo>
                  <a:cubicBezTo>
                    <a:pt x="66" y="288"/>
                    <a:pt x="66" y="287"/>
                    <a:pt x="66" y="286"/>
                  </a:cubicBezTo>
                  <a:cubicBezTo>
                    <a:pt x="67" y="286"/>
                    <a:pt x="68" y="286"/>
                    <a:pt x="68" y="287"/>
                  </a:cubicBezTo>
                  <a:cubicBezTo>
                    <a:pt x="67" y="287"/>
                    <a:pt x="67" y="287"/>
                    <a:pt x="67" y="287"/>
                  </a:cubicBezTo>
                  <a:cubicBezTo>
                    <a:pt x="68" y="287"/>
                    <a:pt x="69" y="288"/>
                    <a:pt x="69" y="286"/>
                  </a:cubicBezTo>
                  <a:cubicBezTo>
                    <a:pt x="69" y="289"/>
                    <a:pt x="69" y="289"/>
                    <a:pt x="69" y="289"/>
                  </a:cubicBezTo>
                  <a:cubicBezTo>
                    <a:pt x="70" y="288"/>
                    <a:pt x="71" y="288"/>
                    <a:pt x="72" y="288"/>
                  </a:cubicBezTo>
                  <a:cubicBezTo>
                    <a:pt x="71" y="290"/>
                    <a:pt x="69" y="291"/>
                    <a:pt x="71" y="292"/>
                  </a:cubicBezTo>
                  <a:cubicBezTo>
                    <a:pt x="73" y="291"/>
                    <a:pt x="73" y="291"/>
                    <a:pt x="73" y="291"/>
                  </a:cubicBezTo>
                  <a:cubicBezTo>
                    <a:pt x="74" y="291"/>
                    <a:pt x="74" y="292"/>
                    <a:pt x="74" y="293"/>
                  </a:cubicBezTo>
                  <a:cubicBezTo>
                    <a:pt x="76" y="294"/>
                    <a:pt x="77" y="289"/>
                    <a:pt x="79" y="291"/>
                  </a:cubicBezTo>
                  <a:cubicBezTo>
                    <a:pt x="78" y="293"/>
                    <a:pt x="78" y="293"/>
                    <a:pt x="79" y="294"/>
                  </a:cubicBezTo>
                  <a:cubicBezTo>
                    <a:pt x="79" y="293"/>
                    <a:pt x="79" y="293"/>
                    <a:pt x="80" y="293"/>
                  </a:cubicBezTo>
                  <a:cubicBezTo>
                    <a:pt x="80" y="292"/>
                    <a:pt x="79" y="294"/>
                    <a:pt x="79" y="293"/>
                  </a:cubicBezTo>
                  <a:cubicBezTo>
                    <a:pt x="79" y="291"/>
                    <a:pt x="80" y="292"/>
                    <a:pt x="80" y="292"/>
                  </a:cubicBezTo>
                  <a:cubicBezTo>
                    <a:pt x="81" y="296"/>
                    <a:pt x="86" y="294"/>
                    <a:pt x="88" y="296"/>
                  </a:cubicBezTo>
                  <a:cubicBezTo>
                    <a:pt x="88" y="294"/>
                    <a:pt x="90" y="295"/>
                    <a:pt x="90" y="295"/>
                  </a:cubicBezTo>
                  <a:cubicBezTo>
                    <a:pt x="90" y="297"/>
                    <a:pt x="92" y="294"/>
                    <a:pt x="93" y="296"/>
                  </a:cubicBezTo>
                  <a:cubicBezTo>
                    <a:pt x="92" y="293"/>
                    <a:pt x="92" y="293"/>
                    <a:pt x="92" y="293"/>
                  </a:cubicBezTo>
                  <a:cubicBezTo>
                    <a:pt x="94" y="295"/>
                    <a:pt x="95" y="290"/>
                    <a:pt x="96" y="293"/>
                  </a:cubicBezTo>
                  <a:cubicBezTo>
                    <a:pt x="97" y="293"/>
                    <a:pt x="96" y="294"/>
                    <a:pt x="95" y="295"/>
                  </a:cubicBezTo>
                  <a:cubicBezTo>
                    <a:pt x="96" y="298"/>
                    <a:pt x="99" y="293"/>
                    <a:pt x="100" y="296"/>
                  </a:cubicBezTo>
                  <a:cubicBezTo>
                    <a:pt x="100" y="295"/>
                    <a:pt x="99" y="293"/>
                    <a:pt x="101" y="292"/>
                  </a:cubicBezTo>
                  <a:cubicBezTo>
                    <a:pt x="101" y="294"/>
                    <a:pt x="103" y="295"/>
                    <a:pt x="103" y="295"/>
                  </a:cubicBezTo>
                  <a:cubicBezTo>
                    <a:pt x="104" y="295"/>
                    <a:pt x="104" y="294"/>
                    <a:pt x="105" y="295"/>
                  </a:cubicBezTo>
                  <a:cubicBezTo>
                    <a:pt x="104" y="296"/>
                    <a:pt x="104" y="296"/>
                    <a:pt x="104" y="296"/>
                  </a:cubicBezTo>
                  <a:cubicBezTo>
                    <a:pt x="105" y="297"/>
                    <a:pt x="106" y="296"/>
                    <a:pt x="107" y="295"/>
                  </a:cubicBezTo>
                  <a:cubicBezTo>
                    <a:pt x="108" y="297"/>
                    <a:pt x="110" y="296"/>
                    <a:pt x="111" y="297"/>
                  </a:cubicBezTo>
                  <a:cubicBezTo>
                    <a:pt x="112" y="295"/>
                    <a:pt x="113" y="299"/>
                    <a:pt x="113" y="295"/>
                  </a:cubicBezTo>
                  <a:cubicBezTo>
                    <a:pt x="114" y="296"/>
                    <a:pt x="114" y="296"/>
                    <a:pt x="114" y="296"/>
                  </a:cubicBezTo>
                  <a:cubicBezTo>
                    <a:pt x="114" y="296"/>
                    <a:pt x="115" y="294"/>
                    <a:pt x="115" y="294"/>
                  </a:cubicBezTo>
                  <a:cubicBezTo>
                    <a:pt x="115" y="296"/>
                    <a:pt x="115" y="296"/>
                    <a:pt x="115" y="296"/>
                  </a:cubicBezTo>
                  <a:cubicBezTo>
                    <a:pt x="114" y="298"/>
                    <a:pt x="117" y="296"/>
                    <a:pt x="117" y="298"/>
                  </a:cubicBezTo>
                  <a:cubicBezTo>
                    <a:pt x="116" y="296"/>
                    <a:pt x="117" y="298"/>
                    <a:pt x="118" y="296"/>
                  </a:cubicBezTo>
                  <a:cubicBezTo>
                    <a:pt x="118" y="296"/>
                    <a:pt x="118" y="296"/>
                    <a:pt x="118" y="296"/>
                  </a:cubicBezTo>
                  <a:cubicBezTo>
                    <a:pt x="120" y="296"/>
                    <a:pt x="119" y="295"/>
                    <a:pt x="120" y="295"/>
                  </a:cubicBezTo>
                  <a:cubicBezTo>
                    <a:pt x="121" y="295"/>
                    <a:pt x="120" y="297"/>
                    <a:pt x="120" y="297"/>
                  </a:cubicBezTo>
                  <a:cubicBezTo>
                    <a:pt x="120" y="298"/>
                    <a:pt x="121" y="298"/>
                    <a:pt x="122" y="297"/>
                  </a:cubicBezTo>
                  <a:cubicBezTo>
                    <a:pt x="122" y="298"/>
                    <a:pt x="122" y="298"/>
                    <a:pt x="123" y="298"/>
                  </a:cubicBezTo>
                  <a:cubicBezTo>
                    <a:pt x="123" y="298"/>
                    <a:pt x="123" y="298"/>
                    <a:pt x="123" y="298"/>
                  </a:cubicBezTo>
                  <a:cubicBezTo>
                    <a:pt x="123" y="298"/>
                    <a:pt x="124" y="298"/>
                    <a:pt x="124" y="299"/>
                  </a:cubicBezTo>
                  <a:cubicBezTo>
                    <a:pt x="123" y="300"/>
                    <a:pt x="123" y="300"/>
                    <a:pt x="123" y="300"/>
                  </a:cubicBezTo>
                  <a:cubicBezTo>
                    <a:pt x="124" y="300"/>
                    <a:pt x="125" y="299"/>
                    <a:pt x="125" y="298"/>
                  </a:cubicBezTo>
                  <a:cubicBezTo>
                    <a:pt x="127" y="300"/>
                    <a:pt x="131" y="300"/>
                    <a:pt x="132" y="300"/>
                  </a:cubicBezTo>
                  <a:cubicBezTo>
                    <a:pt x="131" y="299"/>
                    <a:pt x="131" y="301"/>
                    <a:pt x="131" y="300"/>
                  </a:cubicBezTo>
                  <a:cubicBezTo>
                    <a:pt x="132" y="300"/>
                    <a:pt x="133" y="299"/>
                    <a:pt x="133" y="300"/>
                  </a:cubicBezTo>
                  <a:cubicBezTo>
                    <a:pt x="134" y="300"/>
                    <a:pt x="133" y="301"/>
                    <a:pt x="134" y="302"/>
                  </a:cubicBezTo>
                  <a:cubicBezTo>
                    <a:pt x="133" y="302"/>
                    <a:pt x="135" y="300"/>
                    <a:pt x="134" y="300"/>
                  </a:cubicBezTo>
                  <a:cubicBezTo>
                    <a:pt x="134" y="303"/>
                    <a:pt x="138" y="301"/>
                    <a:pt x="139" y="304"/>
                  </a:cubicBezTo>
                  <a:cubicBezTo>
                    <a:pt x="139" y="303"/>
                    <a:pt x="138" y="304"/>
                    <a:pt x="137" y="305"/>
                  </a:cubicBezTo>
                  <a:cubicBezTo>
                    <a:pt x="139" y="305"/>
                    <a:pt x="141" y="305"/>
                    <a:pt x="143" y="304"/>
                  </a:cubicBezTo>
                  <a:cubicBezTo>
                    <a:pt x="142" y="305"/>
                    <a:pt x="142" y="305"/>
                    <a:pt x="141" y="305"/>
                  </a:cubicBezTo>
                  <a:cubicBezTo>
                    <a:pt x="142" y="306"/>
                    <a:pt x="143" y="307"/>
                    <a:pt x="144" y="306"/>
                  </a:cubicBezTo>
                  <a:cubicBezTo>
                    <a:pt x="145" y="305"/>
                    <a:pt x="144" y="307"/>
                    <a:pt x="144" y="306"/>
                  </a:cubicBezTo>
                  <a:cubicBezTo>
                    <a:pt x="144" y="305"/>
                    <a:pt x="146" y="305"/>
                    <a:pt x="146" y="306"/>
                  </a:cubicBezTo>
                  <a:cubicBezTo>
                    <a:pt x="146" y="306"/>
                    <a:pt x="146" y="306"/>
                    <a:pt x="146" y="306"/>
                  </a:cubicBezTo>
                  <a:cubicBezTo>
                    <a:pt x="147" y="307"/>
                    <a:pt x="147" y="306"/>
                    <a:pt x="148" y="307"/>
                  </a:cubicBezTo>
                  <a:cubicBezTo>
                    <a:pt x="148" y="308"/>
                    <a:pt x="147" y="307"/>
                    <a:pt x="147" y="308"/>
                  </a:cubicBezTo>
                  <a:cubicBezTo>
                    <a:pt x="145" y="310"/>
                    <a:pt x="147" y="311"/>
                    <a:pt x="147" y="311"/>
                  </a:cubicBezTo>
                  <a:cubicBezTo>
                    <a:pt x="149" y="311"/>
                    <a:pt x="149" y="311"/>
                    <a:pt x="149" y="311"/>
                  </a:cubicBezTo>
                  <a:cubicBezTo>
                    <a:pt x="150" y="311"/>
                    <a:pt x="148" y="312"/>
                    <a:pt x="148" y="312"/>
                  </a:cubicBezTo>
                  <a:cubicBezTo>
                    <a:pt x="154" y="312"/>
                    <a:pt x="154" y="312"/>
                    <a:pt x="154" y="312"/>
                  </a:cubicBezTo>
                  <a:cubicBezTo>
                    <a:pt x="153" y="312"/>
                    <a:pt x="152" y="314"/>
                    <a:pt x="151" y="314"/>
                  </a:cubicBezTo>
                  <a:cubicBezTo>
                    <a:pt x="152" y="315"/>
                    <a:pt x="155" y="315"/>
                    <a:pt x="157" y="315"/>
                  </a:cubicBezTo>
                  <a:cubicBezTo>
                    <a:pt x="157" y="316"/>
                    <a:pt x="158" y="317"/>
                    <a:pt x="159" y="318"/>
                  </a:cubicBezTo>
                  <a:cubicBezTo>
                    <a:pt x="158" y="319"/>
                    <a:pt x="159" y="317"/>
                    <a:pt x="158" y="318"/>
                  </a:cubicBezTo>
                  <a:cubicBezTo>
                    <a:pt x="157" y="319"/>
                    <a:pt x="157" y="319"/>
                    <a:pt x="157" y="319"/>
                  </a:cubicBezTo>
                  <a:cubicBezTo>
                    <a:pt x="156" y="318"/>
                    <a:pt x="154" y="320"/>
                    <a:pt x="153" y="320"/>
                  </a:cubicBezTo>
                  <a:cubicBezTo>
                    <a:pt x="155" y="320"/>
                    <a:pt x="154" y="323"/>
                    <a:pt x="154" y="325"/>
                  </a:cubicBezTo>
                  <a:cubicBezTo>
                    <a:pt x="157" y="323"/>
                    <a:pt x="156" y="326"/>
                    <a:pt x="159" y="325"/>
                  </a:cubicBezTo>
                  <a:cubicBezTo>
                    <a:pt x="160" y="327"/>
                    <a:pt x="157" y="327"/>
                    <a:pt x="156" y="328"/>
                  </a:cubicBezTo>
                  <a:cubicBezTo>
                    <a:pt x="158" y="329"/>
                    <a:pt x="158" y="331"/>
                    <a:pt x="158" y="333"/>
                  </a:cubicBezTo>
                  <a:cubicBezTo>
                    <a:pt x="158" y="333"/>
                    <a:pt x="158" y="333"/>
                    <a:pt x="158" y="333"/>
                  </a:cubicBezTo>
                  <a:cubicBezTo>
                    <a:pt x="159" y="334"/>
                    <a:pt x="158" y="337"/>
                    <a:pt x="161" y="338"/>
                  </a:cubicBezTo>
                  <a:cubicBezTo>
                    <a:pt x="160" y="338"/>
                    <a:pt x="160" y="338"/>
                    <a:pt x="159" y="338"/>
                  </a:cubicBezTo>
                  <a:cubicBezTo>
                    <a:pt x="159" y="340"/>
                    <a:pt x="163" y="338"/>
                    <a:pt x="162" y="340"/>
                  </a:cubicBezTo>
                  <a:cubicBezTo>
                    <a:pt x="160" y="339"/>
                    <a:pt x="160" y="339"/>
                    <a:pt x="160" y="339"/>
                  </a:cubicBezTo>
                  <a:cubicBezTo>
                    <a:pt x="162" y="340"/>
                    <a:pt x="160" y="342"/>
                    <a:pt x="162" y="343"/>
                  </a:cubicBezTo>
                  <a:cubicBezTo>
                    <a:pt x="161" y="343"/>
                    <a:pt x="161" y="343"/>
                    <a:pt x="160" y="343"/>
                  </a:cubicBezTo>
                  <a:cubicBezTo>
                    <a:pt x="161" y="344"/>
                    <a:pt x="161" y="345"/>
                    <a:pt x="163" y="346"/>
                  </a:cubicBezTo>
                  <a:cubicBezTo>
                    <a:pt x="162" y="347"/>
                    <a:pt x="161" y="346"/>
                    <a:pt x="160" y="346"/>
                  </a:cubicBezTo>
                  <a:cubicBezTo>
                    <a:pt x="160" y="347"/>
                    <a:pt x="163" y="347"/>
                    <a:pt x="162" y="348"/>
                  </a:cubicBezTo>
                  <a:cubicBezTo>
                    <a:pt x="162" y="349"/>
                    <a:pt x="161" y="349"/>
                    <a:pt x="161" y="349"/>
                  </a:cubicBezTo>
                  <a:cubicBezTo>
                    <a:pt x="162" y="350"/>
                    <a:pt x="162" y="351"/>
                    <a:pt x="163" y="352"/>
                  </a:cubicBezTo>
                  <a:cubicBezTo>
                    <a:pt x="162" y="352"/>
                    <a:pt x="162" y="353"/>
                    <a:pt x="161" y="353"/>
                  </a:cubicBezTo>
                  <a:cubicBezTo>
                    <a:pt x="161" y="360"/>
                    <a:pt x="162" y="366"/>
                    <a:pt x="164" y="372"/>
                  </a:cubicBezTo>
                  <a:cubicBezTo>
                    <a:pt x="161" y="374"/>
                    <a:pt x="162" y="371"/>
                    <a:pt x="161" y="372"/>
                  </a:cubicBezTo>
                  <a:cubicBezTo>
                    <a:pt x="163" y="372"/>
                    <a:pt x="161" y="373"/>
                    <a:pt x="162" y="375"/>
                  </a:cubicBezTo>
                  <a:cubicBezTo>
                    <a:pt x="162" y="375"/>
                    <a:pt x="162" y="375"/>
                    <a:pt x="162" y="375"/>
                  </a:cubicBezTo>
                  <a:cubicBezTo>
                    <a:pt x="162" y="376"/>
                    <a:pt x="161" y="376"/>
                    <a:pt x="162" y="377"/>
                  </a:cubicBezTo>
                  <a:cubicBezTo>
                    <a:pt x="162" y="377"/>
                    <a:pt x="162" y="377"/>
                    <a:pt x="162" y="377"/>
                  </a:cubicBezTo>
                  <a:cubicBezTo>
                    <a:pt x="164" y="378"/>
                    <a:pt x="159" y="379"/>
                    <a:pt x="162" y="379"/>
                  </a:cubicBezTo>
                  <a:cubicBezTo>
                    <a:pt x="161" y="380"/>
                    <a:pt x="161" y="380"/>
                    <a:pt x="161" y="380"/>
                  </a:cubicBezTo>
                  <a:cubicBezTo>
                    <a:pt x="163" y="381"/>
                    <a:pt x="160" y="382"/>
                    <a:pt x="162" y="383"/>
                  </a:cubicBezTo>
                  <a:cubicBezTo>
                    <a:pt x="162" y="383"/>
                    <a:pt x="162" y="383"/>
                    <a:pt x="162" y="383"/>
                  </a:cubicBezTo>
                  <a:cubicBezTo>
                    <a:pt x="161" y="384"/>
                    <a:pt x="165" y="386"/>
                    <a:pt x="163" y="386"/>
                  </a:cubicBezTo>
                  <a:cubicBezTo>
                    <a:pt x="163" y="388"/>
                    <a:pt x="164" y="389"/>
                    <a:pt x="166" y="389"/>
                  </a:cubicBezTo>
                  <a:cubicBezTo>
                    <a:pt x="165" y="390"/>
                    <a:pt x="164" y="389"/>
                    <a:pt x="163" y="389"/>
                  </a:cubicBezTo>
                  <a:cubicBezTo>
                    <a:pt x="164" y="394"/>
                    <a:pt x="164" y="400"/>
                    <a:pt x="167" y="404"/>
                  </a:cubicBezTo>
                  <a:cubicBezTo>
                    <a:pt x="166" y="404"/>
                    <a:pt x="166" y="404"/>
                    <a:pt x="165" y="404"/>
                  </a:cubicBezTo>
                  <a:cubicBezTo>
                    <a:pt x="168" y="406"/>
                    <a:pt x="163" y="409"/>
                    <a:pt x="168" y="411"/>
                  </a:cubicBezTo>
                  <a:cubicBezTo>
                    <a:pt x="170" y="412"/>
                    <a:pt x="170" y="412"/>
                    <a:pt x="170" y="412"/>
                  </a:cubicBezTo>
                  <a:cubicBezTo>
                    <a:pt x="169" y="412"/>
                    <a:pt x="168" y="412"/>
                    <a:pt x="167" y="413"/>
                  </a:cubicBezTo>
                  <a:cubicBezTo>
                    <a:pt x="168" y="413"/>
                    <a:pt x="167" y="415"/>
                    <a:pt x="169" y="416"/>
                  </a:cubicBezTo>
                  <a:cubicBezTo>
                    <a:pt x="168" y="416"/>
                    <a:pt x="168" y="416"/>
                    <a:pt x="168" y="416"/>
                  </a:cubicBezTo>
                  <a:cubicBezTo>
                    <a:pt x="167" y="417"/>
                    <a:pt x="170" y="418"/>
                    <a:pt x="169" y="419"/>
                  </a:cubicBezTo>
                  <a:cubicBezTo>
                    <a:pt x="169" y="419"/>
                    <a:pt x="169" y="419"/>
                    <a:pt x="169" y="419"/>
                  </a:cubicBezTo>
                  <a:cubicBezTo>
                    <a:pt x="166" y="425"/>
                    <a:pt x="163" y="434"/>
                    <a:pt x="168" y="438"/>
                  </a:cubicBezTo>
                  <a:cubicBezTo>
                    <a:pt x="169" y="440"/>
                    <a:pt x="166" y="439"/>
                    <a:pt x="166" y="440"/>
                  </a:cubicBezTo>
                  <a:cubicBezTo>
                    <a:pt x="170" y="444"/>
                    <a:pt x="167" y="452"/>
                    <a:pt x="173" y="453"/>
                  </a:cubicBezTo>
                  <a:cubicBezTo>
                    <a:pt x="173" y="454"/>
                    <a:pt x="173" y="454"/>
                    <a:pt x="173" y="455"/>
                  </a:cubicBezTo>
                  <a:cubicBezTo>
                    <a:pt x="173" y="455"/>
                    <a:pt x="173" y="456"/>
                    <a:pt x="174" y="456"/>
                  </a:cubicBezTo>
                  <a:cubicBezTo>
                    <a:pt x="171" y="457"/>
                    <a:pt x="174" y="460"/>
                    <a:pt x="172" y="462"/>
                  </a:cubicBezTo>
                  <a:cubicBezTo>
                    <a:pt x="175" y="462"/>
                    <a:pt x="174" y="463"/>
                    <a:pt x="174" y="464"/>
                  </a:cubicBezTo>
                  <a:cubicBezTo>
                    <a:pt x="174" y="464"/>
                    <a:pt x="173" y="464"/>
                    <a:pt x="173" y="464"/>
                  </a:cubicBezTo>
                  <a:cubicBezTo>
                    <a:pt x="173" y="466"/>
                    <a:pt x="173" y="466"/>
                    <a:pt x="172" y="468"/>
                  </a:cubicBezTo>
                  <a:cubicBezTo>
                    <a:pt x="172" y="469"/>
                    <a:pt x="174" y="469"/>
                    <a:pt x="173" y="470"/>
                  </a:cubicBezTo>
                  <a:cubicBezTo>
                    <a:pt x="171" y="471"/>
                    <a:pt x="173" y="472"/>
                    <a:pt x="172" y="473"/>
                  </a:cubicBezTo>
                  <a:cubicBezTo>
                    <a:pt x="174" y="473"/>
                    <a:pt x="175" y="474"/>
                    <a:pt x="175" y="475"/>
                  </a:cubicBezTo>
                  <a:cubicBezTo>
                    <a:pt x="172" y="475"/>
                    <a:pt x="172" y="475"/>
                    <a:pt x="172" y="475"/>
                  </a:cubicBezTo>
                  <a:cubicBezTo>
                    <a:pt x="174" y="477"/>
                    <a:pt x="170" y="481"/>
                    <a:pt x="174" y="485"/>
                  </a:cubicBezTo>
                  <a:cubicBezTo>
                    <a:pt x="172" y="485"/>
                    <a:pt x="172" y="485"/>
                    <a:pt x="172" y="485"/>
                  </a:cubicBezTo>
                  <a:cubicBezTo>
                    <a:pt x="174" y="488"/>
                    <a:pt x="173" y="491"/>
                    <a:pt x="176" y="494"/>
                  </a:cubicBezTo>
                  <a:cubicBezTo>
                    <a:pt x="175" y="495"/>
                    <a:pt x="175" y="496"/>
                    <a:pt x="175" y="497"/>
                  </a:cubicBezTo>
                  <a:cubicBezTo>
                    <a:pt x="176" y="498"/>
                    <a:pt x="176" y="499"/>
                    <a:pt x="178" y="499"/>
                  </a:cubicBezTo>
                  <a:cubicBezTo>
                    <a:pt x="178" y="500"/>
                    <a:pt x="177" y="500"/>
                    <a:pt x="177" y="500"/>
                  </a:cubicBezTo>
                  <a:cubicBezTo>
                    <a:pt x="176" y="501"/>
                    <a:pt x="174" y="504"/>
                    <a:pt x="177" y="504"/>
                  </a:cubicBezTo>
                  <a:cubicBezTo>
                    <a:pt x="175" y="505"/>
                    <a:pt x="175" y="505"/>
                    <a:pt x="175" y="505"/>
                  </a:cubicBezTo>
                  <a:cubicBezTo>
                    <a:pt x="177" y="506"/>
                    <a:pt x="179" y="507"/>
                    <a:pt x="177" y="508"/>
                  </a:cubicBezTo>
                  <a:cubicBezTo>
                    <a:pt x="178" y="509"/>
                    <a:pt x="179" y="510"/>
                    <a:pt x="181" y="509"/>
                  </a:cubicBezTo>
                  <a:cubicBezTo>
                    <a:pt x="181" y="510"/>
                    <a:pt x="178" y="510"/>
                    <a:pt x="180" y="510"/>
                  </a:cubicBezTo>
                  <a:cubicBezTo>
                    <a:pt x="178" y="510"/>
                    <a:pt x="178" y="510"/>
                    <a:pt x="178" y="510"/>
                  </a:cubicBezTo>
                  <a:cubicBezTo>
                    <a:pt x="177" y="513"/>
                    <a:pt x="179" y="515"/>
                    <a:pt x="180" y="518"/>
                  </a:cubicBezTo>
                  <a:cubicBezTo>
                    <a:pt x="178" y="519"/>
                    <a:pt x="181" y="520"/>
                    <a:pt x="179" y="522"/>
                  </a:cubicBezTo>
                  <a:cubicBezTo>
                    <a:pt x="181" y="523"/>
                    <a:pt x="179" y="525"/>
                    <a:pt x="182" y="525"/>
                  </a:cubicBezTo>
                  <a:cubicBezTo>
                    <a:pt x="181" y="525"/>
                    <a:pt x="181" y="525"/>
                    <a:pt x="181" y="525"/>
                  </a:cubicBezTo>
                  <a:cubicBezTo>
                    <a:pt x="181" y="526"/>
                    <a:pt x="181" y="528"/>
                    <a:pt x="180" y="530"/>
                  </a:cubicBezTo>
                  <a:cubicBezTo>
                    <a:pt x="180" y="531"/>
                    <a:pt x="182" y="530"/>
                    <a:pt x="183" y="531"/>
                  </a:cubicBezTo>
                  <a:cubicBezTo>
                    <a:pt x="182" y="531"/>
                    <a:pt x="182" y="531"/>
                    <a:pt x="182" y="531"/>
                  </a:cubicBezTo>
                  <a:cubicBezTo>
                    <a:pt x="183" y="532"/>
                    <a:pt x="185" y="532"/>
                    <a:pt x="186" y="532"/>
                  </a:cubicBezTo>
                  <a:cubicBezTo>
                    <a:pt x="185" y="533"/>
                    <a:pt x="186" y="533"/>
                    <a:pt x="185" y="533"/>
                  </a:cubicBezTo>
                  <a:cubicBezTo>
                    <a:pt x="185" y="533"/>
                    <a:pt x="183" y="533"/>
                    <a:pt x="181" y="532"/>
                  </a:cubicBezTo>
                  <a:cubicBezTo>
                    <a:pt x="181" y="534"/>
                    <a:pt x="184" y="534"/>
                    <a:pt x="182" y="535"/>
                  </a:cubicBezTo>
                  <a:cubicBezTo>
                    <a:pt x="182" y="536"/>
                    <a:pt x="182" y="536"/>
                    <a:pt x="184" y="536"/>
                  </a:cubicBezTo>
                  <a:cubicBezTo>
                    <a:pt x="184" y="536"/>
                    <a:pt x="183" y="537"/>
                    <a:pt x="182" y="537"/>
                  </a:cubicBezTo>
                  <a:cubicBezTo>
                    <a:pt x="183" y="537"/>
                    <a:pt x="183" y="538"/>
                    <a:pt x="184" y="538"/>
                  </a:cubicBezTo>
                  <a:cubicBezTo>
                    <a:pt x="184" y="538"/>
                    <a:pt x="184" y="537"/>
                    <a:pt x="184" y="537"/>
                  </a:cubicBezTo>
                  <a:cubicBezTo>
                    <a:pt x="185" y="537"/>
                    <a:pt x="185" y="538"/>
                    <a:pt x="187" y="538"/>
                  </a:cubicBezTo>
                  <a:cubicBezTo>
                    <a:pt x="187" y="537"/>
                    <a:pt x="186" y="537"/>
                    <a:pt x="186" y="537"/>
                  </a:cubicBezTo>
                  <a:cubicBezTo>
                    <a:pt x="188" y="537"/>
                    <a:pt x="188" y="538"/>
                    <a:pt x="187" y="538"/>
                  </a:cubicBezTo>
                  <a:cubicBezTo>
                    <a:pt x="186" y="539"/>
                    <a:pt x="185" y="538"/>
                    <a:pt x="184" y="539"/>
                  </a:cubicBezTo>
                  <a:cubicBezTo>
                    <a:pt x="188" y="540"/>
                    <a:pt x="188" y="540"/>
                    <a:pt x="188" y="540"/>
                  </a:cubicBezTo>
                  <a:cubicBezTo>
                    <a:pt x="186" y="540"/>
                    <a:pt x="187" y="539"/>
                    <a:pt x="189" y="539"/>
                  </a:cubicBezTo>
                  <a:cubicBezTo>
                    <a:pt x="188" y="538"/>
                    <a:pt x="188" y="538"/>
                    <a:pt x="188" y="538"/>
                  </a:cubicBezTo>
                  <a:cubicBezTo>
                    <a:pt x="189" y="538"/>
                    <a:pt x="189" y="538"/>
                    <a:pt x="189" y="538"/>
                  </a:cubicBezTo>
                  <a:cubicBezTo>
                    <a:pt x="189" y="537"/>
                    <a:pt x="190" y="536"/>
                    <a:pt x="189" y="535"/>
                  </a:cubicBezTo>
                  <a:cubicBezTo>
                    <a:pt x="187" y="536"/>
                    <a:pt x="187" y="536"/>
                    <a:pt x="187" y="536"/>
                  </a:cubicBezTo>
                  <a:cubicBezTo>
                    <a:pt x="187" y="535"/>
                    <a:pt x="185" y="535"/>
                    <a:pt x="187" y="534"/>
                  </a:cubicBezTo>
                  <a:cubicBezTo>
                    <a:pt x="187" y="534"/>
                    <a:pt x="188" y="534"/>
                    <a:pt x="189" y="534"/>
                  </a:cubicBezTo>
                  <a:cubicBezTo>
                    <a:pt x="189" y="534"/>
                    <a:pt x="188" y="533"/>
                    <a:pt x="188" y="533"/>
                  </a:cubicBezTo>
                  <a:cubicBezTo>
                    <a:pt x="191" y="533"/>
                    <a:pt x="191" y="533"/>
                    <a:pt x="191" y="533"/>
                  </a:cubicBezTo>
                  <a:cubicBezTo>
                    <a:pt x="187" y="533"/>
                    <a:pt x="189" y="532"/>
                    <a:pt x="189" y="531"/>
                  </a:cubicBezTo>
                  <a:cubicBezTo>
                    <a:pt x="189" y="531"/>
                    <a:pt x="189" y="531"/>
                    <a:pt x="189" y="531"/>
                  </a:cubicBezTo>
                  <a:cubicBezTo>
                    <a:pt x="190" y="530"/>
                    <a:pt x="188" y="532"/>
                    <a:pt x="188" y="531"/>
                  </a:cubicBezTo>
                  <a:cubicBezTo>
                    <a:pt x="188" y="530"/>
                    <a:pt x="191" y="530"/>
                    <a:pt x="192" y="530"/>
                  </a:cubicBezTo>
                  <a:cubicBezTo>
                    <a:pt x="191" y="529"/>
                    <a:pt x="189" y="527"/>
                    <a:pt x="191" y="526"/>
                  </a:cubicBezTo>
                  <a:cubicBezTo>
                    <a:pt x="190" y="525"/>
                    <a:pt x="189" y="524"/>
                    <a:pt x="188" y="524"/>
                  </a:cubicBezTo>
                  <a:cubicBezTo>
                    <a:pt x="188" y="523"/>
                    <a:pt x="191" y="523"/>
                    <a:pt x="190" y="523"/>
                  </a:cubicBezTo>
                  <a:cubicBezTo>
                    <a:pt x="190" y="523"/>
                    <a:pt x="191" y="522"/>
                    <a:pt x="192" y="522"/>
                  </a:cubicBezTo>
                  <a:cubicBezTo>
                    <a:pt x="191" y="522"/>
                    <a:pt x="192" y="521"/>
                    <a:pt x="190" y="522"/>
                  </a:cubicBezTo>
                  <a:cubicBezTo>
                    <a:pt x="190" y="520"/>
                    <a:pt x="191" y="519"/>
                    <a:pt x="190" y="518"/>
                  </a:cubicBezTo>
                  <a:cubicBezTo>
                    <a:pt x="190" y="518"/>
                    <a:pt x="192" y="518"/>
                    <a:pt x="193" y="518"/>
                  </a:cubicBezTo>
                  <a:cubicBezTo>
                    <a:pt x="191" y="517"/>
                    <a:pt x="190" y="516"/>
                    <a:pt x="190" y="515"/>
                  </a:cubicBezTo>
                  <a:cubicBezTo>
                    <a:pt x="189" y="515"/>
                    <a:pt x="189" y="516"/>
                    <a:pt x="187" y="516"/>
                  </a:cubicBezTo>
                  <a:cubicBezTo>
                    <a:pt x="187" y="516"/>
                    <a:pt x="186" y="516"/>
                    <a:pt x="186" y="515"/>
                  </a:cubicBezTo>
                  <a:cubicBezTo>
                    <a:pt x="188" y="515"/>
                    <a:pt x="191" y="515"/>
                    <a:pt x="191" y="514"/>
                  </a:cubicBezTo>
                  <a:cubicBezTo>
                    <a:pt x="193" y="514"/>
                    <a:pt x="190" y="515"/>
                    <a:pt x="193" y="515"/>
                  </a:cubicBezTo>
                  <a:cubicBezTo>
                    <a:pt x="195" y="515"/>
                    <a:pt x="196" y="517"/>
                    <a:pt x="194" y="517"/>
                  </a:cubicBezTo>
                  <a:cubicBezTo>
                    <a:pt x="197" y="518"/>
                    <a:pt x="195" y="516"/>
                    <a:pt x="197" y="516"/>
                  </a:cubicBezTo>
                  <a:cubicBezTo>
                    <a:pt x="197" y="516"/>
                    <a:pt x="195" y="515"/>
                    <a:pt x="195" y="514"/>
                  </a:cubicBezTo>
                  <a:cubicBezTo>
                    <a:pt x="194" y="514"/>
                    <a:pt x="194" y="515"/>
                    <a:pt x="193" y="514"/>
                  </a:cubicBezTo>
                  <a:cubicBezTo>
                    <a:pt x="190" y="514"/>
                    <a:pt x="194" y="513"/>
                    <a:pt x="194" y="513"/>
                  </a:cubicBezTo>
                  <a:cubicBezTo>
                    <a:pt x="195" y="513"/>
                    <a:pt x="195" y="513"/>
                    <a:pt x="195" y="513"/>
                  </a:cubicBezTo>
                  <a:cubicBezTo>
                    <a:pt x="196" y="512"/>
                    <a:pt x="194" y="512"/>
                    <a:pt x="194" y="511"/>
                  </a:cubicBezTo>
                  <a:cubicBezTo>
                    <a:pt x="197" y="511"/>
                    <a:pt x="195" y="513"/>
                    <a:pt x="197" y="513"/>
                  </a:cubicBezTo>
                  <a:cubicBezTo>
                    <a:pt x="199" y="512"/>
                    <a:pt x="199" y="512"/>
                    <a:pt x="199" y="512"/>
                  </a:cubicBezTo>
                  <a:cubicBezTo>
                    <a:pt x="199" y="511"/>
                    <a:pt x="196" y="512"/>
                    <a:pt x="197" y="511"/>
                  </a:cubicBezTo>
                  <a:cubicBezTo>
                    <a:pt x="198" y="511"/>
                    <a:pt x="198" y="511"/>
                    <a:pt x="198" y="511"/>
                  </a:cubicBezTo>
                  <a:cubicBezTo>
                    <a:pt x="197" y="510"/>
                    <a:pt x="197" y="510"/>
                    <a:pt x="197" y="510"/>
                  </a:cubicBezTo>
                  <a:cubicBezTo>
                    <a:pt x="196" y="510"/>
                    <a:pt x="194" y="510"/>
                    <a:pt x="195" y="511"/>
                  </a:cubicBezTo>
                  <a:cubicBezTo>
                    <a:pt x="191" y="511"/>
                    <a:pt x="194" y="511"/>
                    <a:pt x="193" y="510"/>
                  </a:cubicBezTo>
                  <a:cubicBezTo>
                    <a:pt x="192" y="509"/>
                    <a:pt x="194" y="510"/>
                    <a:pt x="192" y="510"/>
                  </a:cubicBezTo>
                  <a:cubicBezTo>
                    <a:pt x="190" y="510"/>
                    <a:pt x="190" y="510"/>
                    <a:pt x="190" y="509"/>
                  </a:cubicBezTo>
                  <a:cubicBezTo>
                    <a:pt x="190" y="508"/>
                    <a:pt x="192" y="509"/>
                    <a:pt x="193" y="508"/>
                  </a:cubicBezTo>
                  <a:cubicBezTo>
                    <a:pt x="193" y="508"/>
                    <a:pt x="193" y="509"/>
                    <a:pt x="192" y="509"/>
                  </a:cubicBezTo>
                  <a:cubicBezTo>
                    <a:pt x="194" y="510"/>
                    <a:pt x="196" y="508"/>
                    <a:pt x="197" y="509"/>
                  </a:cubicBezTo>
                  <a:cubicBezTo>
                    <a:pt x="198" y="508"/>
                    <a:pt x="196" y="508"/>
                    <a:pt x="196" y="508"/>
                  </a:cubicBezTo>
                  <a:cubicBezTo>
                    <a:pt x="195" y="508"/>
                    <a:pt x="194" y="508"/>
                    <a:pt x="193" y="508"/>
                  </a:cubicBezTo>
                  <a:cubicBezTo>
                    <a:pt x="188" y="507"/>
                    <a:pt x="197" y="507"/>
                    <a:pt x="196" y="506"/>
                  </a:cubicBezTo>
                  <a:cubicBezTo>
                    <a:pt x="193" y="506"/>
                    <a:pt x="191" y="504"/>
                    <a:pt x="188" y="506"/>
                  </a:cubicBezTo>
                  <a:cubicBezTo>
                    <a:pt x="187" y="505"/>
                    <a:pt x="187" y="505"/>
                    <a:pt x="187" y="505"/>
                  </a:cubicBezTo>
                  <a:cubicBezTo>
                    <a:pt x="189" y="505"/>
                    <a:pt x="189" y="504"/>
                    <a:pt x="191" y="504"/>
                  </a:cubicBezTo>
                  <a:cubicBezTo>
                    <a:pt x="191" y="504"/>
                    <a:pt x="191" y="504"/>
                    <a:pt x="191" y="504"/>
                  </a:cubicBezTo>
                  <a:cubicBezTo>
                    <a:pt x="193" y="504"/>
                    <a:pt x="193" y="504"/>
                    <a:pt x="193" y="504"/>
                  </a:cubicBezTo>
                  <a:cubicBezTo>
                    <a:pt x="195" y="504"/>
                    <a:pt x="196" y="503"/>
                    <a:pt x="197" y="503"/>
                  </a:cubicBezTo>
                  <a:cubicBezTo>
                    <a:pt x="196" y="502"/>
                    <a:pt x="195" y="503"/>
                    <a:pt x="194" y="502"/>
                  </a:cubicBezTo>
                  <a:cubicBezTo>
                    <a:pt x="195" y="502"/>
                    <a:pt x="195" y="502"/>
                    <a:pt x="196" y="502"/>
                  </a:cubicBezTo>
                  <a:cubicBezTo>
                    <a:pt x="195" y="502"/>
                    <a:pt x="193" y="503"/>
                    <a:pt x="193" y="502"/>
                  </a:cubicBezTo>
                  <a:cubicBezTo>
                    <a:pt x="193" y="501"/>
                    <a:pt x="195" y="500"/>
                    <a:pt x="195" y="501"/>
                  </a:cubicBezTo>
                  <a:cubicBezTo>
                    <a:pt x="197" y="501"/>
                    <a:pt x="197" y="501"/>
                    <a:pt x="197" y="501"/>
                  </a:cubicBezTo>
                  <a:cubicBezTo>
                    <a:pt x="195" y="501"/>
                    <a:pt x="198" y="501"/>
                    <a:pt x="197" y="500"/>
                  </a:cubicBezTo>
                  <a:cubicBezTo>
                    <a:pt x="196" y="500"/>
                    <a:pt x="194" y="500"/>
                    <a:pt x="193" y="500"/>
                  </a:cubicBezTo>
                  <a:cubicBezTo>
                    <a:pt x="192" y="499"/>
                    <a:pt x="194" y="499"/>
                    <a:pt x="193" y="499"/>
                  </a:cubicBezTo>
                  <a:cubicBezTo>
                    <a:pt x="195" y="500"/>
                    <a:pt x="195" y="500"/>
                    <a:pt x="195" y="500"/>
                  </a:cubicBezTo>
                  <a:cubicBezTo>
                    <a:pt x="194" y="499"/>
                    <a:pt x="198" y="499"/>
                    <a:pt x="197" y="498"/>
                  </a:cubicBezTo>
                  <a:cubicBezTo>
                    <a:pt x="195" y="498"/>
                    <a:pt x="195" y="498"/>
                    <a:pt x="195" y="498"/>
                  </a:cubicBezTo>
                  <a:cubicBezTo>
                    <a:pt x="196" y="498"/>
                    <a:pt x="196" y="498"/>
                    <a:pt x="197" y="498"/>
                  </a:cubicBezTo>
                  <a:cubicBezTo>
                    <a:pt x="196" y="498"/>
                    <a:pt x="196" y="497"/>
                    <a:pt x="196" y="497"/>
                  </a:cubicBezTo>
                  <a:cubicBezTo>
                    <a:pt x="197" y="497"/>
                    <a:pt x="197" y="497"/>
                    <a:pt x="197" y="497"/>
                  </a:cubicBezTo>
                  <a:cubicBezTo>
                    <a:pt x="196" y="497"/>
                    <a:pt x="193" y="496"/>
                    <a:pt x="196" y="496"/>
                  </a:cubicBezTo>
                  <a:cubicBezTo>
                    <a:pt x="193" y="496"/>
                    <a:pt x="196" y="496"/>
                    <a:pt x="194" y="497"/>
                  </a:cubicBezTo>
                  <a:cubicBezTo>
                    <a:pt x="192" y="497"/>
                    <a:pt x="193" y="496"/>
                    <a:pt x="192" y="496"/>
                  </a:cubicBezTo>
                  <a:cubicBezTo>
                    <a:pt x="195" y="496"/>
                    <a:pt x="192" y="495"/>
                    <a:pt x="192" y="495"/>
                  </a:cubicBezTo>
                  <a:cubicBezTo>
                    <a:pt x="193" y="494"/>
                    <a:pt x="194" y="494"/>
                    <a:pt x="194" y="494"/>
                  </a:cubicBezTo>
                  <a:cubicBezTo>
                    <a:pt x="193" y="494"/>
                    <a:pt x="193" y="494"/>
                    <a:pt x="193" y="494"/>
                  </a:cubicBezTo>
                  <a:cubicBezTo>
                    <a:pt x="196" y="493"/>
                    <a:pt x="192" y="493"/>
                    <a:pt x="193" y="492"/>
                  </a:cubicBezTo>
                  <a:cubicBezTo>
                    <a:pt x="194" y="492"/>
                    <a:pt x="195" y="492"/>
                    <a:pt x="196" y="492"/>
                  </a:cubicBezTo>
                  <a:cubicBezTo>
                    <a:pt x="193" y="493"/>
                    <a:pt x="193" y="491"/>
                    <a:pt x="191" y="491"/>
                  </a:cubicBezTo>
                  <a:cubicBezTo>
                    <a:pt x="192" y="490"/>
                    <a:pt x="194" y="492"/>
                    <a:pt x="196" y="491"/>
                  </a:cubicBezTo>
                  <a:cubicBezTo>
                    <a:pt x="194" y="491"/>
                    <a:pt x="197" y="490"/>
                    <a:pt x="195" y="490"/>
                  </a:cubicBezTo>
                  <a:cubicBezTo>
                    <a:pt x="194" y="491"/>
                    <a:pt x="193" y="490"/>
                    <a:pt x="192" y="490"/>
                  </a:cubicBezTo>
                  <a:cubicBezTo>
                    <a:pt x="192" y="489"/>
                    <a:pt x="193" y="490"/>
                    <a:pt x="194" y="489"/>
                  </a:cubicBezTo>
                  <a:cubicBezTo>
                    <a:pt x="193" y="489"/>
                    <a:pt x="191" y="488"/>
                    <a:pt x="191" y="489"/>
                  </a:cubicBezTo>
                  <a:cubicBezTo>
                    <a:pt x="191" y="488"/>
                    <a:pt x="189" y="488"/>
                    <a:pt x="190" y="487"/>
                  </a:cubicBezTo>
                  <a:cubicBezTo>
                    <a:pt x="192" y="487"/>
                    <a:pt x="191" y="488"/>
                    <a:pt x="192" y="488"/>
                  </a:cubicBezTo>
                  <a:cubicBezTo>
                    <a:pt x="192" y="487"/>
                    <a:pt x="188" y="488"/>
                    <a:pt x="187" y="487"/>
                  </a:cubicBezTo>
                  <a:cubicBezTo>
                    <a:pt x="187" y="487"/>
                    <a:pt x="184" y="487"/>
                    <a:pt x="183" y="486"/>
                  </a:cubicBezTo>
                  <a:cubicBezTo>
                    <a:pt x="183" y="485"/>
                    <a:pt x="184" y="487"/>
                    <a:pt x="186" y="486"/>
                  </a:cubicBezTo>
                  <a:cubicBezTo>
                    <a:pt x="185" y="486"/>
                    <a:pt x="185" y="486"/>
                    <a:pt x="185" y="486"/>
                  </a:cubicBezTo>
                  <a:cubicBezTo>
                    <a:pt x="188" y="485"/>
                    <a:pt x="190" y="487"/>
                    <a:pt x="193" y="486"/>
                  </a:cubicBezTo>
                  <a:cubicBezTo>
                    <a:pt x="192" y="486"/>
                    <a:pt x="192" y="486"/>
                    <a:pt x="192" y="486"/>
                  </a:cubicBezTo>
                  <a:cubicBezTo>
                    <a:pt x="195" y="486"/>
                    <a:pt x="195" y="486"/>
                    <a:pt x="195" y="486"/>
                  </a:cubicBezTo>
                  <a:cubicBezTo>
                    <a:pt x="193" y="486"/>
                    <a:pt x="194" y="485"/>
                    <a:pt x="194" y="484"/>
                  </a:cubicBezTo>
                  <a:cubicBezTo>
                    <a:pt x="192" y="484"/>
                    <a:pt x="194" y="485"/>
                    <a:pt x="193" y="485"/>
                  </a:cubicBezTo>
                  <a:cubicBezTo>
                    <a:pt x="192" y="484"/>
                    <a:pt x="190" y="484"/>
                    <a:pt x="191" y="483"/>
                  </a:cubicBezTo>
                  <a:cubicBezTo>
                    <a:pt x="192" y="484"/>
                    <a:pt x="193" y="483"/>
                    <a:pt x="194" y="483"/>
                  </a:cubicBezTo>
                  <a:cubicBezTo>
                    <a:pt x="195" y="483"/>
                    <a:pt x="192" y="483"/>
                    <a:pt x="193" y="482"/>
                  </a:cubicBezTo>
                  <a:cubicBezTo>
                    <a:pt x="194" y="483"/>
                    <a:pt x="194" y="483"/>
                    <a:pt x="194" y="483"/>
                  </a:cubicBezTo>
                  <a:cubicBezTo>
                    <a:pt x="194" y="480"/>
                    <a:pt x="194" y="478"/>
                    <a:pt x="190" y="476"/>
                  </a:cubicBezTo>
                  <a:cubicBezTo>
                    <a:pt x="191" y="475"/>
                    <a:pt x="191" y="475"/>
                    <a:pt x="193" y="474"/>
                  </a:cubicBezTo>
                  <a:cubicBezTo>
                    <a:pt x="192" y="474"/>
                    <a:pt x="191" y="474"/>
                    <a:pt x="191" y="473"/>
                  </a:cubicBezTo>
                  <a:cubicBezTo>
                    <a:pt x="193" y="473"/>
                    <a:pt x="193" y="473"/>
                    <a:pt x="193" y="473"/>
                  </a:cubicBezTo>
                  <a:cubicBezTo>
                    <a:pt x="194" y="472"/>
                    <a:pt x="192" y="472"/>
                    <a:pt x="191" y="471"/>
                  </a:cubicBezTo>
                  <a:cubicBezTo>
                    <a:pt x="193" y="471"/>
                    <a:pt x="193" y="471"/>
                    <a:pt x="193" y="471"/>
                  </a:cubicBezTo>
                  <a:cubicBezTo>
                    <a:pt x="194" y="471"/>
                    <a:pt x="192" y="470"/>
                    <a:pt x="191" y="470"/>
                  </a:cubicBezTo>
                  <a:cubicBezTo>
                    <a:pt x="193" y="470"/>
                    <a:pt x="193" y="470"/>
                    <a:pt x="193" y="470"/>
                  </a:cubicBezTo>
                  <a:cubicBezTo>
                    <a:pt x="191" y="470"/>
                    <a:pt x="191" y="470"/>
                    <a:pt x="191" y="470"/>
                  </a:cubicBezTo>
                  <a:cubicBezTo>
                    <a:pt x="191" y="469"/>
                    <a:pt x="191" y="468"/>
                    <a:pt x="193" y="469"/>
                  </a:cubicBezTo>
                  <a:cubicBezTo>
                    <a:pt x="193" y="469"/>
                    <a:pt x="192" y="468"/>
                    <a:pt x="192" y="468"/>
                  </a:cubicBezTo>
                  <a:cubicBezTo>
                    <a:pt x="193" y="468"/>
                    <a:pt x="193" y="467"/>
                    <a:pt x="193" y="466"/>
                  </a:cubicBezTo>
                  <a:cubicBezTo>
                    <a:pt x="192" y="466"/>
                    <a:pt x="191" y="466"/>
                    <a:pt x="190" y="466"/>
                  </a:cubicBezTo>
                  <a:cubicBezTo>
                    <a:pt x="188" y="465"/>
                    <a:pt x="190" y="466"/>
                    <a:pt x="189" y="465"/>
                  </a:cubicBezTo>
                  <a:cubicBezTo>
                    <a:pt x="190" y="465"/>
                    <a:pt x="191" y="465"/>
                    <a:pt x="192" y="465"/>
                  </a:cubicBezTo>
                  <a:cubicBezTo>
                    <a:pt x="195" y="465"/>
                    <a:pt x="192" y="462"/>
                    <a:pt x="193" y="461"/>
                  </a:cubicBezTo>
                  <a:cubicBezTo>
                    <a:pt x="192" y="460"/>
                    <a:pt x="192" y="460"/>
                    <a:pt x="192" y="460"/>
                  </a:cubicBezTo>
                  <a:cubicBezTo>
                    <a:pt x="195" y="460"/>
                    <a:pt x="193" y="459"/>
                    <a:pt x="194" y="458"/>
                  </a:cubicBezTo>
                  <a:cubicBezTo>
                    <a:pt x="193" y="458"/>
                    <a:pt x="191" y="457"/>
                    <a:pt x="191" y="456"/>
                  </a:cubicBezTo>
                  <a:cubicBezTo>
                    <a:pt x="189" y="455"/>
                    <a:pt x="193" y="457"/>
                    <a:pt x="195" y="457"/>
                  </a:cubicBezTo>
                  <a:cubicBezTo>
                    <a:pt x="194" y="456"/>
                    <a:pt x="194" y="456"/>
                    <a:pt x="194" y="456"/>
                  </a:cubicBezTo>
                  <a:cubicBezTo>
                    <a:pt x="194" y="456"/>
                    <a:pt x="194" y="456"/>
                    <a:pt x="194" y="456"/>
                  </a:cubicBezTo>
                  <a:cubicBezTo>
                    <a:pt x="194" y="455"/>
                    <a:pt x="193" y="454"/>
                    <a:pt x="194" y="454"/>
                  </a:cubicBezTo>
                  <a:cubicBezTo>
                    <a:pt x="194" y="454"/>
                    <a:pt x="194" y="454"/>
                    <a:pt x="194" y="454"/>
                  </a:cubicBezTo>
                  <a:cubicBezTo>
                    <a:pt x="195" y="454"/>
                    <a:pt x="196" y="455"/>
                    <a:pt x="196" y="454"/>
                  </a:cubicBezTo>
                  <a:cubicBezTo>
                    <a:pt x="194" y="453"/>
                    <a:pt x="196" y="453"/>
                    <a:pt x="194" y="452"/>
                  </a:cubicBezTo>
                  <a:cubicBezTo>
                    <a:pt x="195" y="452"/>
                    <a:pt x="195" y="452"/>
                    <a:pt x="195" y="452"/>
                  </a:cubicBezTo>
                  <a:cubicBezTo>
                    <a:pt x="194" y="451"/>
                    <a:pt x="194" y="451"/>
                    <a:pt x="194" y="451"/>
                  </a:cubicBezTo>
                  <a:cubicBezTo>
                    <a:pt x="195" y="451"/>
                    <a:pt x="195" y="451"/>
                    <a:pt x="195" y="451"/>
                  </a:cubicBezTo>
                  <a:cubicBezTo>
                    <a:pt x="196" y="453"/>
                    <a:pt x="196" y="453"/>
                    <a:pt x="196" y="453"/>
                  </a:cubicBezTo>
                  <a:cubicBezTo>
                    <a:pt x="197" y="452"/>
                    <a:pt x="195" y="452"/>
                    <a:pt x="194" y="451"/>
                  </a:cubicBezTo>
                  <a:cubicBezTo>
                    <a:pt x="193" y="450"/>
                    <a:pt x="195" y="450"/>
                    <a:pt x="195" y="451"/>
                  </a:cubicBezTo>
                  <a:cubicBezTo>
                    <a:pt x="196" y="451"/>
                    <a:pt x="195" y="451"/>
                    <a:pt x="195" y="451"/>
                  </a:cubicBezTo>
                  <a:cubicBezTo>
                    <a:pt x="196" y="452"/>
                    <a:pt x="196" y="451"/>
                    <a:pt x="196" y="452"/>
                  </a:cubicBezTo>
                  <a:cubicBezTo>
                    <a:pt x="196" y="451"/>
                    <a:pt x="195" y="450"/>
                    <a:pt x="195" y="450"/>
                  </a:cubicBezTo>
                  <a:cubicBezTo>
                    <a:pt x="195" y="451"/>
                    <a:pt x="196" y="450"/>
                    <a:pt x="197" y="451"/>
                  </a:cubicBezTo>
                  <a:cubicBezTo>
                    <a:pt x="196" y="450"/>
                    <a:pt x="197" y="450"/>
                    <a:pt x="196" y="450"/>
                  </a:cubicBezTo>
                  <a:cubicBezTo>
                    <a:pt x="196" y="450"/>
                    <a:pt x="195" y="449"/>
                    <a:pt x="194" y="449"/>
                  </a:cubicBezTo>
                  <a:cubicBezTo>
                    <a:pt x="194" y="448"/>
                    <a:pt x="194" y="448"/>
                    <a:pt x="195" y="448"/>
                  </a:cubicBezTo>
                  <a:cubicBezTo>
                    <a:pt x="195" y="449"/>
                    <a:pt x="195" y="449"/>
                    <a:pt x="195" y="449"/>
                  </a:cubicBezTo>
                  <a:cubicBezTo>
                    <a:pt x="195" y="448"/>
                    <a:pt x="196" y="448"/>
                    <a:pt x="194" y="447"/>
                  </a:cubicBezTo>
                  <a:cubicBezTo>
                    <a:pt x="196" y="449"/>
                    <a:pt x="196" y="449"/>
                    <a:pt x="196" y="449"/>
                  </a:cubicBezTo>
                  <a:cubicBezTo>
                    <a:pt x="196" y="448"/>
                    <a:pt x="196" y="448"/>
                    <a:pt x="196" y="447"/>
                  </a:cubicBezTo>
                  <a:cubicBezTo>
                    <a:pt x="197" y="448"/>
                    <a:pt x="198" y="450"/>
                    <a:pt x="199" y="450"/>
                  </a:cubicBezTo>
                  <a:cubicBezTo>
                    <a:pt x="198" y="448"/>
                    <a:pt x="198" y="448"/>
                    <a:pt x="198" y="448"/>
                  </a:cubicBezTo>
                  <a:cubicBezTo>
                    <a:pt x="199" y="448"/>
                    <a:pt x="199" y="448"/>
                    <a:pt x="199" y="449"/>
                  </a:cubicBezTo>
                  <a:cubicBezTo>
                    <a:pt x="200" y="449"/>
                    <a:pt x="198" y="444"/>
                    <a:pt x="199" y="445"/>
                  </a:cubicBezTo>
                  <a:cubicBezTo>
                    <a:pt x="200" y="447"/>
                    <a:pt x="200" y="447"/>
                    <a:pt x="201" y="447"/>
                  </a:cubicBezTo>
                  <a:cubicBezTo>
                    <a:pt x="200" y="446"/>
                    <a:pt x="200" y="446"/>
                    <a:pt x="200" y="446"/>
                  </a:cubicBezTo>
                  <a:cubicBezTo>
                    <a:pt x="200" y="446"/>
                    <a:pt x="201" y="448"/>
                    <a:pt x="200" y="447"/>
                  </a:cubicBezTo>
                  <a:cubicBezTo>
                    <a:pt x="199" y="446"/>
                    <a:pt x="200" y="446"/>
                    <a:pt x="200" y="445"/>
                  </a:cubicBezTo>
                  <a:cubicBezTo>
                    <a:pt x="200" y="446"/>
                    <a:pt x="201" y="447"/>
                    <a:pt x="202" y="447"/>
                  </a:cubicBezTo>
                  <a:cubicBezTo>
                    <a:pt x="202" y="447"/>
                    <a:pt x="202" y="447"/>
                    <a:pt x="202" y="447"/>
                  </a:cubicBezTo>
                  <a:cubicBezTo>
                    <a:pt x="205" y="449"/>
                    <a:pt x="200" y="450"/>
                    <a:pt x="204" y="454"/>
                  </a:cubicBezTo>
                  <a:cubicBezTo>
                    <a:pt x="205" y="456"/>
                    <a:pt x="206" y="463"/>
                    <a:pt x="206" y="463"/>
                  </a:cubicBezTo>
                  <a:cubicBezTo>
                    <a:pt x="214" y="451"/>
                    <a:pt x="212" y="449"/>
                    <a:pt x="214" y="446"/>
                  </a:cubicBezTo>
                  <a:cubicBezTo>
                    <a:pt x="214" y="447"/>
                    <a:pt x="214" y="447"/>
                    <a:pt x="214" y="447"/>
                  </a:cubicBezTo>
                  <a:cubicBezTo>
                    <a:pt x="214" y="446"/>
                    <a:pt x="214" y="446"/>
                    <a:pt x="214" y="446"/>
                  </a:cubicBezTo>
                  <a:cubicBezTo>
                    <a:pt x="214" y="446"/>
                    <a:pt x="215" y="446"/>
                    <a:pt x="215" y="446"/>
                  </a:cubicBezTo>
                  <a:cubicBezTo>
                    <a:pt x="215" y="446"/>
                    <a:pt x="215" y="447"/>
                    <a:pt x="216" y="445"/>
                  </a:cubicBezTo>
                  <a:cubicBezTo>
                    <a:pt x="216" y="445"/>
                    <a:pt x="216" y="445"/>
                    <a:pt x="216" y="445"/>
                  </a:cubicBezTo>
                  <a:cubicBezTo>
                    <a:pt x="216" y="445"/>
                    <a:pt x="217" y="443"/>
                    <a:pt x="217" y="443"/>
                  </a:cubicBezTo>
                  <a:cubicBezTo>
                    <a:pt x="216" y="445"/>
                    <a:pt x="216" y="445"/>
                    <a:pt x="216" y="445"/>
                  </a:cubicBezTo>
                  <a:cubicBezTo>
                    <a:pt x="216" y="447"/>
                    <a:pt x="217" y="446"/>
                    <a:pt x="217" y="447"/>
                  </a:cubicBezTo>
                  <a:cubicBezTo>
                    <a:pt x="217" y="445"/>
                    <a:pt x="217" y="447"/>
                    <a:pt x="218" y="445"/>
                  </a:cubicBezTo>
                  <a:cubicBezTo>
                    <a:pt x="218" y="445"/>
                    <a:pt x="218" y="445"/>
                    <a:pt x="218" y="445"/>
                  </a:cubicBezTo>
                  <a:cubicBezTo>
                    <a:pt x="219" y="445"/>
                    <a:pt x="219" y="444"/>
                    <a:pt x="220" y="444"/>
                  </a:cubicBezTo>
                  <a:cubicBezTo>
                    <a:pt x="220" y="444"/>
                    <a:pt x="219" y="446"/>
                    <a:pt x="219" y="446"/>
                  </a:cubicBezTo>
                  <a:cubicBezTo>
                    <a:pt x="219" y="447"/>
                    <a:pt x="219" y="447"/>
                    <a:pt x="220" y="447"/>
                  </a:cubicBezTo>
                  <a:cubicBezTo>
                    <a:pt x="220" y="447"/>
                    <a:pt x="220" y="446"/>
                    <a:pt x="220" y="446"/>
                  </a:cubicBezTo>
                  <a:cubicBezTo>
                    <a:pt x="220" y="446"/>
                    <a:pt x="220" y="446"/>
                    <a:pt x="220" y="447"/>
                  </a:cubicBezTo>
                  <a:cubicBezTo>
                    <a:pt x="220" y="446"/>
                    <a:pt x="220" y="446"/>
                    <a:pt x="220" y="446"/>
                  </a:cubicBezTo>
                  <a:cubicBezTo>
                    <a:pt x="220" y="446"/>
                    <a:pt x="220" y="446"/>
                    <a:pt x="220" y="447"/>
                  </a:cubicBezTo>
                  <a:cubicBezTo>
                    <a:pt x="220" y="447"/>
                    <a:pt x="220" y="447"/>
                    <a:pt x="220" y="447"/>
                  </a:cubicBezTo>
                  <a:cubicBezTo>
                    <a:pt x="220" y="447"/>
                    <a:pt x="220" y="447"/>
                    <a:pt x="220" y="447"/>
                  </a:cubicBezTo>
                  <a:cubicBezTo>
                    <a:pt x="220" y="447"/>
                    <a:pt x="220" y="447"/>
                    <a:pt x="220" y="447"/>
                  </a:cubicBezTo>
                  <a:cubicBezTo>
                    <a:pt x="220" y="447"/>
                    <a:pt x="220" y="447"/>
                    <a:pt x="220" y="448"/>
                  </a:cubicBezTo>
                  <a:cubicBezTo>
                    <a:pt x="220" y="449"/>
                    <a:pt x="220" y="449"/>
                    <a:pt x="220" y="449"/>
                  </a:cubicBezTo>
                  <a:cubicBezTo>
                    <a:pt x="220" y="449"/>
                    <a:pt x="221" y="448"/>
                    <a:pt x="221" y="447"/>
                  </a:cubicBezTo>
                  <a:cubicBezTo>
                    <a:pt x="222" y="449"/>
                    <a:pt x="224" y="448"/>
                    <a:pt x="225" y="448"/>
                  </a:cubicBezTo>
                  <a:cubicBezTo>
                    <a:pt x="225" y="448"/>
                    <a:pt x="224" y="449"/>
                    <a:pt x="225" y="449"/>
                  </a:cubicBezTo>
                  <a:cubicBezTo>
                    <a:pt x="225" y="449"/>
                    <a:pt x="226" y="448"/>
                    <a:pt x="226" y="449"/>
                  </a:cubicBezTo>
                  <a:cubicBezTo>
                    <a:pt x="226" y="448"/>
                    <a:pt x="225" y="450"/>
                    <a:pt x="225" y="450"/>
                  </a:cubicBezTo>
                  <a:cubicBezTo>
                    <a:pt x="225" y="451"/>
                    <a:pt x="226" y="449"/>
                    <a:pt x="226" y="449"/>
                  </a:cubicBezTo>
                  <a:cubicBezTo>
                    <a:pt x="225" y="452"/>
                    <a:pt x="229" y="450"/>
                    <a:pt x="229" y="452"/>
                  </a:cubicBezTo>
                  <a:cubicBezTo>
                    <a:pt x="229" y="451"/>
                    <a:pt x="228" y="452"/>
                    <a:pt x="227" y="452"/>
                  </a:cubicBezTo>
                  <a:cubicBezTo>
                    <a:pt x="228" y="452"/>
                    <a:pt x="229" y="452"/>
                    <a:pt x="232" y="452"/>
                  </a:cubicBezTo>
                  <a:cubicBezTo>
                    <a:pt x="230" y="453"/>
                    <a:pt x="230" y="453"/>
                    <a:pt x="230" y="453"/>
                  </a:cubicBezTo>
                  <a:cubicBezTo>
                    <a:pt x="230" y="453"/>
                    <a:pt x="231" y="453"/>
                    <a:pt x="232" y="453"/>
                  </a:cubicBezTo>
                  <a:cubicBezTo>
                    <a:pt x="233" y="452"/>
                    <a:pt x="234" y="452"/>
                    <a:pt x="234" y="452"/>
                  </a:cubicBezTo>
                  <a:cubicBezTo>
                    <a:pt x="234" y="452"/>
                    <a:pt x="234" y="452"/>
                    <a:pt x="234" y="452"/>
                  </a:cubicBezTo>
                  <a:cubicBezTo>
                    <a:pt x="235" y="453"/>
                    <a:pt x="235" y="452"/>
                    <a:pt x="236" y="453"/>
                  </a:cubicBezTo>
                  <a:cubicBezTo>
                    <a:pt x="235" y="454"/>
                    <a:pt x="235" y="453"/>
                    <a:pt x="234" y="454"/>
                  </a:cubicBezTo>
                  <a:cubicBezTo>
                    <a:pt x="232" y="455"/>
                    <a:pt x="233" y="456"/>
                    <a:pt x="233" y="456"/>
                  </a:cubicBezTo>
                  <a:cubicBezTo>
                    <a:pt x="235" y="456"/>
                    <a:pt x="235" y="456"/>
                    <a:pt x="235" y="456"/>
                  </a:cubicBezTo>
                  <a:cubicBezTo>
                    <a:pt x="236" y="456"/>
                    <a:pt x="234" y="457"/>
                    <a:pt x="234" y="457"/>
                  </a:cubicBezTo>
                  <a:cubicBezTo>
                    <a:pt x="239" y="456"/>
                    <a:pt x="239" y="456"/>
                    <a:pt x="239" y="456"/>
                  </a:cubicBezTo>
                  <a:cubicBezTo>
                    <a:pt x="238" y="456"/>
                    <a:pt x="237" y="458"/>
                    <a:pt x="236" y="457"/>
                  </a:cubicBezTo>
                  <a:cubicBezTo>
                    <a:pt x="237" y="458"/>
                    <a:pt x="240" y="458"/>
                    <a:pt x="241" y="458"/>
                  </a:cubicBezTo>
                  <a:cubicBezTo>
                    <a:pt x="241" y="459"/>
                    <a:pt x="243" y="459"/>
                    <a:pt x="243" y="460"/>
                  </a:cubicBezTo>
                  <a:cubicBezTo>
                    <a:pt x="242" y="460"/>
                    <a:pt x="243" y="459"/>
                    <a:pt x="242" y="460"/>
                  </a:cubicBezTo>
                  <a:cubicBezTo>
                    <a:pt x="240" y="461"/>
                    <a:pt x="240" y="461"/>
                    <a:pt x="240" y="461"/>
                  </a:cubicBezTo>
                  <a:cubicBezTo>
                    <a:pt x="240" y="460"/>
                    <a:pt x="238" y="461"/>
                    <a:pt x="237" y="461"/>
                  </a:cubicBezTo>
                  <a:cubicBezTo>
                    <a:pt x="238" y="462"/>
                    <a:pt x="238" y="463"/>
                    <a:pt x="237" y="464"/>
                  </a:cubicBezTo>
                  <a:cubicBezTo>
                    <a:pt x="240" y="463"/>
                    <a:pt x="239" y="465"/>
                    <a:pt x="242" y="465"/>
                  </a:cubicBezTo>
                  <a:cubicBezTo>
                    <a:pt x="242" y="466"/>
                    <a:pt x="240" y="466"/>
                    <a:pt x="239" y="466"/>
                  </a:cubicBezTo>
                  <a:cubicBezTo>
                    <a:pt x="240" y="467"/>
                    <a:pt x="240" y="468"/>
                    <a:pt x="240" y="469"/>
                  </a:cubicBezTo>
                  <a:cubicBezTo>
                    <a:pt x="240" y="469"/>
                    <a:pt x="240" y="469"/>
                    <a:pt x="240" y="469"/>
                  </a:cubicBezTo>
                  <a:cubicBezTo>
                    <a:pt x="240" y="470"/>
                    <a:pt x="240" y="472"/>
                    <a:pt x="242" y="472"/>
                  </a:cubicBezTo>
                  <a:cubicBezTo>
                    <a:pt x="241" y="472"/>
                    <a:pt x="241" y="472"/>
                    <a:pt x="241" y="472"/>
                  </a:cubicBezTo>
                  <a:cubicBezTo>
                    <a:pt x="240" y="473"/>
                    <a:pt x="244" y="472"/>
                    <a:pt x="243" y="474"/>
                  </a:cubicBezTo>
                  <a:cubicBezTo>
                    <a:pt x="242" y="473"/>
                    <a:pt x="242" y="473"/>
                    <a:pt x="242" y="473"/>
                  </a:cubicBezTo>
                  <a:cubicBezTo>
                    <a:pt x="243" y="474"/>
                    <a:pt x="241" y="475"/>
                    <a:pt x="243" y="476"/>
                  </a:cubicBezTo>
                  <a:cubicBezTo>
                    <a:pt x="242" y="476"/>
                    <a:pt x="242" y="476"/>
                    <a:pt x="241" y="475"/>
                  </a:cubicBezTo>
                  <a:cubicBezTo>
                    <a:pt x="242" y="476"/>
                    <a:pt x="242" y="477"/>
                    <a:pt x="243" y="478"/>
                  </a:cubicBezTo>
                  <a:cubicBezTo>
                    <a:pt x="241" y="478"/>
                    <a:pt x="241" y="478"/>
                    <a:pt x="241" y="478"/>
                  </a:cubicBezTo>
                  <a:cubicBezTo>
                    <a:pt x="240" y="478"/>
                    <a:pt x="244" y="478"/>
                    <a:pt x="243" y="479"/>
                  </a:cubicBezTo>
                  <a:cubicBezTo>
                    <a:pt x="243" y="479"/>
                    <a:pt x="242" y="480"/>
                    <a:pt x="242" y="480"/>
                  </a:cubicBezTo>
                  <a:cubicBezTo>
                    <a:pt x="243" y="480"/>
                    <a:pt x="243" y="481"/>
                    <a:pt x="243" y="481"/>
                  </a:cubicBezTo>
                  <a:cubicBezTo>
                    <a:pt x="241" y="482"/>
                    <a:pt x="241" y="482"/>
                    <a:pt x="241" y="482"/>
                  </a:cubicBezTo>
                  <a:cubicBezTo>
                    <a:pt x="241" y="486"/>
                    <a:pt x="241" y="490"/>
                    <a:pt x="243" y="494"/>
                  </a:cubicBezTo>
                  <a:cubicBezTo>
                    <a:pt x="240" y="494"/>
                    <a:pt x="241" y="493"/>
                    <a:pt x="240" y="493"/>
                  </a:cubicBezTo>
                  <a:cubicBezTo>
                    <a:pt x="242" y="493"/>
                    <a:pt x="240" y="494"/>
                    <a:pt x="241" y="495"/>
                  </a:cubicBezTo>
                  <a:cubicBezTo>
                    <a:pt x="241" y="495"/>
                    <a:pt x="241" y="495"/>
                    <a:pt x="241" y="495"/>
                  </a:cubicBezTo>
                  <a:cubicBezTo>
                    <a:pt x="241" y="496"/>
                    <a:pt x="240" y="496"/>
                    <a:pt x="240" y="497"/>
                  </a:cubicBezTo>
                  <a:cubicBezTo>
                    <a:pt x="241" y="497"/>
                    <a:pt x="241" y="497"/>
                    <a:pt x="241" y="497"/>
                  </a:cubicBezTo>
                  <a:cubicBezTo>
                    <a:pt x="242" y="497"/>
                    <a:pt x="238" y="498"/>
                    <a:pt x="241" y="498"/>
                  </a:cubicBezTo>
                  <a:cubicBezTo>
                    <a:pt x="239" y="499"/>
                    <a:pt x="239" y="499"/>
                    <a:pt x="239" y="499"/>
                  </a:cubicBezTo>
                  <a:cubicBezTo>
                    <a:pt x="242" y="499"/>
                    <a:pt x="238" y="499"/>
                    <a:pt x="240" y="500"/>
                  </a:cubicBezTo>
                  <a:cubicBezTo>
                    <a:pt x="240" y="500"/>
                    <a:pt x="240" y="500"/>
                    <a:pt x="240" y="500"/>
                  </a:cubicBezTo>
                  <a:cubicBezTo>
                    <a:pt x="239" y="501"/>
                    <a:pt x="243" y="502"/>
                    <a:pt x="241" y="502"/>
                  </a:cubicBezTo>
                  <a:cubicBezTo>
                    <a:pt x="241" y="503"/>
                    <a:pt x="242" y="504"/>
                    <a:pt x="244" y="504"/>
                  </a:cubicBezTo>
                  <a:cubicBezTo>
                    <a:pt x="241" y="504"/>
                    <a:pt x="241" y="504"/>
                    <a:pt x="241" y="504"/>
                  </a:cubicBezTo>
                  <a:cubicBezTo>
                    <a:pt x="242" y="507"/>
                    <a:pt x="241" y="511"/>
                    <a:pt x="244" y="513"/>
                  </a:cubicBezTo>
                  <a:cubicBezTo>
                    <a:pt x="243" y="513"/>
                    <a:pt x="243" y="513"/>
                    <a:pt x="243" y="513"/>
                  </a:cubicBezTo>
                  <a:cubicBezTo>
                    <a:pt x="245" y="515"/>
                    <a:pt x="241" y="517"/>
                    <a:pt x="245" y="518"/>
                  </a:cubicBezTo>
                  <a:cubicBezTo>
                    <a:pt x="247" y="518"/>
                    <a:pt x="247" y="518"/>
                    <a:pt x="247" y="518"/>
                  </a:cubicBezTo>
                  <a:cubicBezTo>
                    <a:pt x="244" y="519"/>
                    <a:pt x="244" y="519"/>
                    <a:pt x="244" y="519"/>
                  </a:cubicBezTo>
                  <a:cubicBezTo>
                    <a:pt x="246" y="519"/>
                    <a:pt x="245" y="520"/>
                    <a:pt x="247" y="521"/>
                  </a:cubicBezTo>
                  <a:cubicBezTo>
                    <a:pt x="245" y="521"/>
                    <a:pt x="245" y="521"/>
                    <a:pt x="245" y="521"/>
                  </a:cubicBezTo>
                  <a:cubicBezTo>
                    <a:pt x="245" y="521"/>
                    <a:pt x="247" y="522"/>
                    <a:pt x="247" y="523"/>
                  </a:cubicBezTo>
                  <a:cubicBezTo>
                    <a:pt x="246" y="523"/>
                    <a:pt x="246" y="523"/>
                    <a:pt x="246" y="523"/>
                  </a:cubicBezTo>
                  <a:cubicBezTo>
                    <a:pt x="243" y="527"/>
                    <a:pt x="241" y="532"/>
                    <a:pt x="246" y="534"/>
                  </a:cubicBezTo>
                  <a:cubicBezTo>
                    <a:pt x="247" y="535"/>
                    <a:pt x="243" y="535"/>
                    <a:pt x="244" y="536"/>
                  </a:cubicBezTo>
                  <a:cubicBezTo>
                    <a:pt x="247" y="538"/>
                    <a:pt x="245" y="541"/>
                    <a:pt x="247" y="543"/>
                  </a:cubicBezTo>
                  <a:cubicBezTo>
                    <a:pt x="246" y="546"/>
                    <a:pt x="244" y="545"/>
                    <a:pt x="243" y="548"/>
                  </a:cubicBezTo>
                  <a:cubicBezTo>
                    <a:pt x="243" y="547"/>
                    <a:pt x="243" y="547"/>
                    <a:pt x="243" y="547"/>
                  </a:cubicBezTo>
                  <a:cubicBezTo>
                    <a:pt x="242" y="549"/>
                    <a:pt x="241" y="547"/>
                    <a:pt x="240" y="546"/>
                  </a:cubicBezTo>
                  <a:cubicBezTo>
                    <a:pt x="240" y="547"/>
                    <a:pt x="239" y="547"/>
                    <a:pt x="240" y="549"/>
                  </a:cubicBezTo>
                  <a:cubicBezTo>
                    <a:pt x="239" y="550"/>
                    <a:pt x="238" y="546"/>
                    <a:pt x="238" y="547"/>
                  </a:cubicBezTo>
                  <a:cubicBezTo>
                    <a:pt x="238" y="546"/>
                    <a:pt x="238" y="548"/>
                    <a:pt x="238" y="548"/>
                  </a:cubicBezTo>
                  <a:cubicBezTo>
                    <a:pt x="236" y="550"/>
                    <a:pt x="238" y="546"/>
                    <a:pt x="235" y="545"/>
                  </a:cubicBezTo>
                  <a:cubicBezTo>
                    <a:pt x="232" y="546"/>
                    <a:pt x="228" y="548"/>
                    <a:pt x="225" y="547"/>
                  </a:cubicBezTo>
                  <a:cubicBezTo>
                    <a:pt x="225" y="547"/>
                    <a:pt x="225" y="549"/>
                    <a:pt x="225" y="549"/>
                  </a:cubicBezTo>
                  <a:cubicBezTo>
                    <a:pt x="224" y="546"/>
                    <a:pt x="224" y="550"/>
                    <a:pt x="223" y="549"/>
                  </a:cubicBezTo>
                  <a:cubicBezTo>
                    <a:pt x="223" y="548"/>
                    <a:pt x="223" y="548"/>
                    <a:pt x="223" y="547"/>
                  </a:cubicBezTo>
                  <a:cubicBezTo>
                    <a:pt x="222" y="546"/>
                    <a:pt x="220" y="548"/>
                    <a:pt x="219" y="547"/>
                  </a:cubicBezTo>
                  <a:cubicBezTo>
                    <a:pt x="218" y="549"/>
                    <a:pt x="216" y="546"/>
                    <a:pt x="215" y="548"/>
                  </a:cubicBezTo>
                  <a:cubicBezTo>
                    <a:pt x="215" y="546"/>
                    <a:pt x="214" y="547"/>
                    <a:pt x="214" y="546"/>
                  </a:cubicBezTo>
                  <a:cubicBezTo>
                    <a:pt x="213" y="550"/>
                    <a:pt x="211" y="545"/>
                    <a:pt x="210" y="547"/>
                  </a:cubicBezTo>
                  <a:cubicBezTo>
                    <a:pt x="210" y="547"/>
                    <a:pt x="210" y="547"/>
                    <a:pt x="210" y="547"/>
                  </a:cubicBezTo>
                  <a:cubicBezTo>
                    <a:pt x="206" y="547"/>
                    <a:pt x="202" y="547"/>
                    <a:pt x="198" y="549"/>
                  </a:cubicBezTo>
                  <a:cubicBezTo>
                    <a:pt x="195" y="549"/>
                    <a:pt x="193" y="546"/>
                    <a:pt x="190" y="547"/>
                  </a:cubicBezTo>
                  <a:cubicBezTo>
                    <a:pt x="190" y="548"/>
                    <a:pt x="190" y="549"/>
                    <a:pt x="190" y="549"/>
                  </a:cubicBezTo>
                  <a:cubicBezTo>
                    <a:pt x="189" y="549"/>
                    <a:pt x="190" y="548"/>
                    <a:pt x="190" y="547"/>
                  </a:cubicBezTo>
                  <a:cubicBezTo>
                    <a:pt x="188" y="549"/>
                    <a:pt x="187" y="547"/>
                    <a:pt x="185" y="547"/>
                  </a:cubicBezTo>
                  <a:cubicBezTo>
                    <a:pt x="185" y="548"/>
                    <a:pt x="184" y="548"/>
                    <a:pt x="185" y="549"/>
                  </a:cubicBezTo>
                  <a:cubicBezTo>
                    <a:pt x="183" y="546"/>
                    <a:pt x="181" y="550"/>
                    <a:pt x="179" y="548"/>
                  </a:cubicBezTo>
                  <a:cubicBezTo>
                    <a:pt x="179" y="552"/>
                    <a:pt x="178" y="550"/>
                    <a:pt x="177" y="551"/>
                  </a:cubicBezTo>
                  <a:cubicBezTo>
                    <a:pt x="177" y="551"/>
                    <a:pt x="177" y="550"/>
                    <a:pt x="177" y="549"/>
                  </a:cubicBezTo>
                  <a:cubicBezTo>
                    <a:pt x="175" y="550"/>
                    <a:pt x="175" y="550"/>
                    <a:pt x="173" y="549"/>
                  </a:cubicBezTo>
                  <a:cubicBezTo>
                    <a:pt x="172" y="549"/>
                    <a:pt x="172" y="551"/>
                    <a:pt x="171" y="551"/>
                  </a:cubicBezTo>
                  <a:cubicBezTo>
                    <a:pt x="171" y="548"/>
                    <a:pt x="170" y="550"/>
                    <a:pt x="169" y="550"/>
                  </a:cubicBezTo>
                  <a:cubicBezTo>
                    <a:pt x="169" y="552"/>
                    <a:pt x="168" y="553"/>
                    <a:pt x="167" y="552"/>
                  </a:cubicBezTo>
                  <a:cubicBezTo>
                    <a:pt x="168" y="549"/>
                    <a:pt x="168" y="549"/>
                    <a:pt x="168" y="549"/>
                  </a:cubicBezTo>
                  <a:cubicBezTo>
                    <a:pt x="165" y="551"/>
                    <a:pt x="162" y="548"/>
                    <a:pt x="159" y="551"/>
                  </a:cubicBezTo>
                  <a:cubicBezTo>
                    <a:pt x="159" y="549"/>
                    <a:pt x="159" y="549"/>
                    <a:pt x="159" y="549"/>
                  </a:cubicBezTo>
                  <a:cubicBezTo>
                    <a:pt x="156" y="550"/>
                    <a:pt x="154" y="548"/>
                    <a:pt x="151" y="549"/>
                  </a:cubicBezTo>
                  <a:cubicBezTo>
                    <a:pt x="150" y="548"/>
                    <a:pt x="150" y="547"/>
                    <a:pt x="149" y="547"/>
                  </a:cubicBezTo>
                  <a:cubicBezTo>
                    <a:pt x="148" y="548"/>
                    <a:pt x="148" y="548"/>
                    <a:pt x="146" y="549"/>
                  </a:cubicBezTo>
                  <a:cubicBezTo>
                    <a:pt x="146" y="549"/>
                    <a:pt x="146" y="548"/>
                    <a:pt x="147" y="547"/>
                  </a:cubicBezTo>
                  <a:cubicBezTo>
                    <a:pt x="146" y="546"/>
                    <a:pt x="147" y="544"/>
                    <a:pt x="145" y="545"/>
                  </a:cubicBezTo>
                  <a:cubicBezTo>
                    <a:pt x="146" y="545"/>
                    <a:pt x="146" y="545"/>
                    <a:pt x="146" y="545"/>
                  </a:cubicBezTo>
                  <a:cubicBezTo>
                    <a:pt x="145" y="545"/>
                    <a:pt x="143" y="545"/>
                    <a:pt x="144" y="544"/>
                  </a:cubicBezTo>
                  <a:cubicBezTo>
                    <a:pt x="143" y="544"/>
                    <a:pt x="142" y="543"/>
                    <a:pt x="140" y="544"/>
                  </a:cubicBezTo>
                  <a:cubicBezTo>
                    <a:pt x="140" y="543"/>
                    <a:pt x="143" y="543"/>
                    <a:pt x="141" y="543"/>
                  </a:cubicBezTo>
                  <a:cubicBezTo>
                    <a:pt x="143" y="543"/>
                    <a:pt x="143" y="543"/>
                    <a:pt x="143" y="543"/>
                  </a:cubicBezTo>
                  <a:cubicBezTo>
                    <a:pt x="143" y="541"/>
                    <a:pt x="142" y="539"/>
                    <a:pt x="142" y="537"/>
                  </a:cubicBezTo>
                  <a:cubicBezTo>
                    <a:pt x="145" y="537"/>
                    <a:pt x="142" y="534"/>
                    <a:pt x="144" y="534"/>
                  </a:cubicBezTo>
                  <a:cubicBezTo>
                    <a:pt x="143" y="533"/>
                    <a:pt x="146" y="532"/>
                    <a:pt x="143" y="530"/>
                  </a:cubicBezTo>
                  <a:cubicBezTo>
                    <a:pt x="144" y="531"/>
                    <a:pt x="144" y="531"/>
                    <a:pt x="144" y="531"/>
                  </a:cubicBezTo>
                  <a:cubicBezTo>
                    <a:pt x="145" y="530"/>
                    <a:pt x="146" y="528"/>
                    <a:pt x="147" y="527"/>
                  </a:cubicBezTo>
                  <a:cubicBezTo>
                    <a:pt x="148" y="527"/>
                    <a:pt x="146" y="526"/>
                    <a:pt x="146" y="525"/>
                  </a:cubicBezTo>
                  <a:cubicBezTo>
                    <a:pt x="147" y="525"/>
                    <a:pt x="147" y="525"/>
                    <a:pt x="147" y="525"/>
                  </a:cubicBezTo>
                  <a:cubicBezTo>
                    <a:pt x="147" y="524"/>
                    <a:pt x="145" y="523"/>
                    <a:pt x="145" y="522"/>
                  </a:cubicBezTo>
                  <a:cubicBezTo>
                    <a:pt x="146" y="522"/>
                    <a:pt x="145" y="521"/>
                    <a:pt x="146" y="521"/>
                  </a:cubicBezTo>
                  <a:cubicBezTo>
                    <a:pt x="146" y="522"/>
                    <a:pt x="147" y="523"/>
                    <a:pt x="149" y="525"/>
                  </a:cubicBezTo>
                  <a:cubicBezTo>
                    <a:pt x="150" y="525"/>
                    <a:pt x="147" y="522"/>
                    <a:pt x="149" y="523"/>
                  </a:cubicBezTo>
                  <a:cubicBezTo>
                    <a:pt x="150" y="522"/>
                    <a:pt x="150" y="521"/>
                    <a:pt x="149" y="520"/>
                  </a:cubicBezTo>
                  <a:cubicBezTo>
                    <a:pt x="149" y="521"/>
                    <a:pt x="150" y="520"/>
                    <a:pt x="150" y="521"/>
                  </a:cubicBezTo>
                  <a:cubicBezTo>
                    <a:pt x="151" y="521"/>
                    <a:pt x="151" y="520"/>
                    <a:pt x="151" y="520"/>
                  </a:cubicBezTo>
                  <a:cubicBezTo>
                    <a:pt x="150" y="520"/>
                    <a:pt x="150" y="520"/>
                    <a:pt x="150" y="520"/>
                  </a:cubicBezTo>
                  <a:cubicBezTo>
                    <a:pt x="149" y="519"/>
                    <a:pt x="150" y="518"/>
                    <a:pt x="148" y="517"/>
                  </a:cubicBezTo>
                  <a:cubicBezTo>
                    <a:pt x="148" y="517"/>
                    <a:pt x="149" y="518"/>
                    <a:pt x="148" y="518"/>
                  </a:cubicBezTo>
                  <a:cubicBezTo>
                    <a:pt x="147" y="517"/>
                    <a:pt x="148" y="516"/>
                    <a:pt x="149" y="516"/>
                  </a:cubicBezTo>
                  <a:cubicBezTo>
                    <a:pt x="150" y="517"/>
                    <a:pt x="150" y="519"/>
                    <a:pt x="151" y="519"/>
                  </a:cubicBezTo>
                  <a:cubicBezTo>
                    <a:pt x="150" y="515"/>
                    <a:pt x="150" y="515"/>
                    <a:pt x="150" y="515"/>
                  </a:cubicBezTo>
                  <a:cubicBezTo>
                    <a:pt x="150" y="516"/>
                    <a:pt x="149" y="516"/>
                    <a:pt x="148" y="515"/>
                  </a:cubicBezTo>
                  <a:cubicBezTo>
                    <a:pt x="148" y="516"/>
                    <a:pt x="148" y="516"/>
                    <a:pt x="148" y="516"/>
                  </a:cubicBezTo>
                  <a:cubicBezTo>
                    <a:pt x="147" y="515"/>
                    <a:pt x="147" y="515"/>
                    <a:pt x="147" y="515"/>
                  </a:cubicBezTo>
                  <a:cubicBezTo>
                    <a:pt x="147" y="516"/>
                    <a:pt x="145" y="516"/>
                    <a:pt x="145" y="517"/>
                  </a:cubicBezTo>
                  <a:cubicBezTo>
                    <a:pt x="147" y="518"/>
                    <a:pt x="147" y="518"/>
                    <a:pt x="147" y="518"/>
                  </a:cubicBezTo>
                  <a:cubicBezTo>
                    <a:pt x="146" y="519"/>
                    <a:pt x="147" y="521"/>
                    <a:pt x="146" y="520"/>
                  </a:cubicBezTo>
                  <a:cubicBezTo>
                    <a:pt x="145" y="519"/>
                    <a:pt x="145" y="519"/>
                    <a:pt x="144" y="519"/>
                  </a:cubicBezTo>
                  <a:cubicBezTo>
                    <a:pt x="144" y="519"/>
                    <a:pt x="144" y="519"/>
                    <a:pt x="144" y="519"/>
                  </a:cubicBezTo>
                  <a:cubicBezTo>
                    <a:pt x="142" y="518"/>
                    <a:pt x="142" y="518"/>
                    <a:pt x="142" y="518"/>
                  </a:cubicBezTo>
                  <a:cubicBezTo>
                    <a:pt x="145" y="520"/>
                    <a:pt x="142" y="520"/>
                    <a:pt x="142" y="521"/>
                  </a:cubicBezTo>
                  <a:cubicBezTo>
                    <a:pt x="142" y="520"/>
                    <a:pt x="142" y="520"/>
                    <a:pt x="142" y="520"/>
                  </a:cubicBezTo>
                  <a:cubicBezTo>
                    <a:pt x="140" y="521"/>
                    <a:pt x="143" y="521"/>
                    <a:pt x="143" y="522"/>
                  </a:cubicBezTo>
                  <a:cubicBezTo>
                    <a:pt x="142" y="522"/>
                    <a:pt x="140" y="520"/>
                    <a:pt x="139" y="520"/>
                  </a:cubicBezTo>
                  <a:cubicBezTo>
                    <a:pt x="138" y="521"/>
                    <a:pt x="139" y="524"/>
                    <a:pt x="137" y="524"/>
                  </a:cubicBezTo>
                  <a:cubicBezTo>
                    <a:pt x="136" y="525"/>
                    <a:pt x="137" y="526"/>
                    <a:pt x="137" y="528"/>
                  </a:cubicBezTo>
                  <a:cubicBezTo>
                    <a:pt x="137" y="529"/>
                    <a:pt x="135" y="527"/>
                    <a:pt x="136" y="528"/>
                  </a:cubicBezTo>
                  <a:cubicBezTo>
                    <a:pt x="135" y="527"/>
                    <a:pt x="134" y="527"/>
                    <a:pt x="133" y="527"/>
                  </a:cubicBezTo>
                  <a:cubicBezTo>
                    <a:pt x="134" y="527"/>
                    <a:pt x="132" y="528"/>
                    <a:pt x="135" y="529"/>
                  </a:cubicBezTo>
                  <a:cubicBezTo>
                    <a:pt x="133" y="529"/>
                    <a:pt x="132" y="532"/>
                    <a:pt x="133" y="533"/>
                  </a:cubicBezTo>
                  <a:cubicBezTo>
                    <a:pt x="133" y="533"/>
                    <a:pt x="131" y="532"/>
                    <a:pt x="130" y="532"/>
                  </a:cubicBezTo>
                  <a:cubicBezTo>
                    <a:pt x="131" y="534"/>
                    <a:pt x="132" y="535"/>
                    <a:pt x="131" y="536"/>
                  </a:cubicBezTo>
                  <a:cubicBezTo>
                    <a:pt x="133" y="537"/>
                    <a:pt x="133" y="536"/>
                    <a:pt x="135" y="537"/>
                  </a:cubicBezTo>
                  <a:cubicBezTo>
                    <a:pt x="135" y="537"/>
                    <a:pt x="136" y="537"/>
                    <a:pt x="136" y="537"/>
                  </a:cubicBezTo>
                  <a:cubicBezTo>
                    <a:pt x="134" y="537"/>
                    <a:pt x="131" y="537"/>
                    <a:pt x="131" y="538"/>
                  </a:cubicBezTo>
                  <a:cubicBezTo>
                    <a:pt x="128" y="538"/>
                    <a:pt x="132" y="536"/>
                    <a:pt x="129" y="536"/>
                  </a:cubicBezTo>
                  <a:cubicBezTo>
                    <a:pt x="126" y="535"/>
                    <a:pt x="127" y="533"/>
                    <a:pt x="128" y="533"/>
                  </a:cubicBezTo>
                  <a:cubicBezTo>
                    <a:pt x="126" y="531"/>
                    <a:pt x="128" y="533"/>
                    <a:pt x="126" y="533"/>
                  </a:cubicBezTo>
                  <a:cubicBezTo>
                    <a:pt x="126" y="534"/>
                    <a:pt x="127" y="535"/>
                    <a:pt x="127" y="536"/>
                  </a:cubicBezTo>
                  <a:cubicBezTo>
                    <a:pt x="128" y="537"/>
                    <a:pt x="128" y="536"/>
                    <a:pt x="129" y="537"/>
                  </a:cubicBezTo>
                  <a:cubicBezTo>
                    <a:pt x="131" y="539"/>
                    <a:pt x="127" y="539"/>
                    <a:pt x="127" y="539"/>
                  </a:cubicBezTo>
                  <a:cubicBezTo>
                    <a:pt x="126" y="538"/>
                    <a:pt x="126" y="538"/>
                    <a:pt x="126" y="538"/>
                  </a:cubicBezTo>
                  <a:cubicBezTo>
                    <a:pt x="125" y="539"/>
                    <a:pt x="127" y="540"/>
                    <a:pt x="127" y="541"/>
                  </a:cubicBezTo>
                  <a:cubicBezTo>
                    <a:pt x="124" y="541"/>
                    <a:pt x="126" y="539"/>
                    <a:pt x="124" y="538"/>
                  </a:cubicBezTo>
                  <a:cubicBezTo>
                    <a:pt x="122" y="539"/>
                    <a:pt x="122" y="539"/>
                    <a:pt x="122" y="539"/>
                  </a:cubicBezTo>
                  <a:cubicBezTo>
                    <a:pt x="122" y="542"/>
                    <a:pt x="125" y="540"/>
                    <a:pt x="124" y="542"/>
                  </a:cubicBezTo>
                  <a:cubicBezTo>
                    <a:pt x="123" y="542"/>
                    <a:pt x="123" y="542"/>
                    <a:pt x="123" y="542"/>
                  </a:cubicBezTo>
                  <a:cubicBezTo>
                    <a:pt x="124" y="543"/>
                    <a:pt x="124" y="543"/>
                    <a:pt x="124" y="543"/>
                  </a:cubicBezTo>
                  <a:cubicBezTo>
                    <a:pt x="125" y="543"/>
                    <a:pt x="127" y="543"/>
                    <a:pt x="126" y="542"/>
                  </a:cubicBezTo>
                  <a:cubicBezTo>
                    <a:pt x="130" y="542"/>
                    <a:pt x="127" y="543"/>
                    <a:pt x="128" y="544"/>
                  </a:cubicBezTo>
                  <a:cubicBezTo>
                    <a:pt x="130" y="545"/>
                    <a:pt x="127" y="544"/>
                    <a:pt x="129" y="543"/>
                  </a:cubicBezTo>
                  <a:cubicBezTo>
                    <a:pt x="131" y="543"/>
                    <a:pt x="131" y="544"/>
                    <a:pt x="131" y="545"/>
                  </a:cubicBezTo>
                  <a:cubicBezTo>
                    <a:pt x="132" y="546"/>
                    <a:pt x="130" y="546"/>
                    <a:pt x="129" y="547"/>
                  </a:cubicBezTo>
                  <a:cubicBezTo>
                    <a:pt x="128" y="546"/>
                    <a:pt x="128" y="545"/>
                    <a:pt x="129" y="545"/>
                  </a:cubicBezTo>
                  <a:cubicBezTo>
                    <a:pt x="127" y="544"/>
                    <a:pt x="125" y="547"/>
                    <a:pt x="124" y="546"/>
                  </a:cubicBezTo>
                  <a:cubicBezTo>
                    <a:pt x="123" y="548"/>
                    <a:pt x="125" y="547"/>
                    <a:pt x="126" y="548"/>
                  </a:cubicBezTo>
                  <a:cubicBezTo>
                    <a:pt x="126" y="547"/>
                    <a:pt x="128" y="547"/>
                    <a:pt x="128" y="547"/>
                  </a:cubicBezTo>
                  <a:cubicBezTo>
                    <a:pt x="133" y="548"/>
                    <a:pt x="125" y="549"/>
                    <a:pt x="127" y="551"/>
                  </a:cubicBezTo>
                  <a:cubicBezTo>
                    <a:pt x="130" y="550"/>
                    <a:pt x="132" y="552"/>
                    <a:pt x="134" y="549"/>
                  </a:cubicBezTo>
                  <a:cubicBezTo>
                    <a:pt x="135" y="549"/>
                    <a:pt x="136" y="550"/>
                    <a:pt x="136" y="550"/>
                  </a:cubicBezTo>
                  <a:cubicBezTo>
                    <a:pt x="134" y="551"/>
                    <a:pt x="135" y="552"/>
                    <a:pt x="133" y="552"/>
                  </a:cubicBezTo>
                  <a:cubicBezTo>
                    <a:pt x="133" y="553"/>
                    <a:pt x="133" y="553"/>
                    <a:pt x="133" y="553"/>
                  </a:cubicBezTo>
                  <a:cubicBezTo>
                    <a:pt x="130" y="553"/>
                    <a:pt x="130" y="553"/>
                    <a:pt x="130" y="553"/>
                  </a:cubicBezTo>
                  <a:cubicBezTo>
                    <a:pt x="130" y="554"/>
                    <a:pt x="129" y="557"/>
                    <a:pt x="129" y="558"/>
                  </a:cubicBezTo>
                  <a:cubicBezTo>
                    <a:pt x="130" y="558"/>
                    <a:pt x="130" y="556"/>
                    <a:pt x="131" y="557"/>
                  </a:cubicBezTo>
                  <a:cubicBezTo>
                    <a:pt x="130" y="557"/>
                    <a:pt x="130" y="559"/>
                    <a:pt x="131" y="559"/>
                  </a:cubicBezTo>
                  <a:cubicBezTo>
                    <a:pt x="130" y="558"/>
                    <a:pt x="133" y="557"/>
                    <a:pt x="134" y="557"/>
                  </a:cubicBezTo>
                  <a:cubicBezTo>
                    <a:pt x="134" y="558"/>
                    <a:pt x="134" y="560"/>
                    <a:pt x="133" y="560"/>
                  </a:cubicBezTo>
                  <a:cubicBezTo>
                    <a:pt x="131" y="561"/>
                    <a:pt x="131" y="561"/>
                    <a:pt x="131" y="561"/>
                  </a:cubicBezTo>
                  <a:cubicBezTo>
                    <a:pt x="133" y="560"/>
                    <a:pt x="131" y="562"/>
                    <a:pt x="132" y="562"/>
                  </a:cubicBezTo>
                  <a:cubicBezTo>
                    <a:pt x="133" y="561"/>
                    <a:pt x="135" y="560"/>
                    <a:pt x="136" y="559"/>
                  </a:cubicBezTo>
                  <a:cubicBezTo>
                    <a:pt x="137" y="559"/>
                    <a:pt x="136" y="561"/>
                    <a:pt x="137" y="561"/>
                  </a:cubicBezTo>
                  <a:cubicBezTo>
                    <a:pt x="135" y="561"/>
                    <a:pt x="135" y="561"/>
                    <a:pt x="135" y="561"/>
                  </a:cubicBezTo>
                  <a:cubicBezTo>
                    <a:pt x="136" y="562"/>
                    <a:pt x="133" y="564"/>
                    <a:pt x="135" y="564"/>
                  </a:cubicBezTo>
                  <a:cubicBezTo>
                    <a:pt x="136" y="563"/>
                    <a:pt x="136" y="563"/>
                    <a:pt x="136" y="563"/>
                  </a:cubicBezTo>
                  <a:cubicBezTo>
                    <a:pt x="136" y="564"/>
                    <a:pt x="136" y="564"/>
                    <a:pt x="135" y="564"/>
                  </a:cubicBezTo>
                  <a:close/>
                  <a:moveTo>
                    <a:pt x="181" y="303"/>
                  </a:moveTo>
                  <a:cubicBezTo>
                    <a:pt x="181" y="303"/>
                    <a:pt x="181" y="303"/>
                    <a:pt x="181" y="303"/>
                  </a:cubicBezTo>
                  <a:cubicBezTo>
                    <a:pt x="181" y="303"/>
                    <a:pt x="181" y="303"/>
                    <a:pt x="181" y="303"/>
                  </a:cubicBezTo>
                  <a:cubicBezTo>
                    <a:pt x="181" y="303"/>
                    <a:pt x="181" y="303"/>
                    <a:pt x="181" y="303"/>
                  </a:cubicBezTo>
                  <a:close/>
                  <a:moveTo>
                    <a:pt x="191" y="308"/>
                  </a:moveTo>
                  <a:cubicBezTo>
                    <a:pt x="190" y="307"/>
                    <a:pt x="190" y="306"/>
                    <a:pt x="190" y="306"/>
                  </a:cubicBezTo>
                  <a:cubicBezTo>
                    <a:pt x="191" y="308"/>
                    <a:pt x="191" y="308"/>
                    <a:pt x="191" y="308"/>
                  </a:cubicBezTo>
                  <a:cubicBezTo>
                    <a:pt x="191" y="308"/>
                    <a:pt x="191" y="308"/>
                    <a:pt x="191" y="308"/>
                  </a:cubicBezTo>
                  <a:close/>
                  <a:moveTo>
                    <a:pt x="199" y="323"/>
                  </a:moveTo>
                  <a:cubicBezTo>
                    <a:pt x="199" y="323"/>
                    <a:pt x="199" y="323"/>
                    <a:pt x="199" y="324"/>
                  </a:cubicBezTo>
                  <a:cubicBezTo>
                    <a:pt x="199" y="324"/>
                    <a:pt x="199" y="324"/>
                    <a:pt x="199" y="324"/>
                  </a:cubicBezTo>
                  <a:cubicBezTo>
                    <a:pt x="199" y="324"/>
                    <a:pt x="199" y="324"/>
                    <a:pt x="199" y="324"/>
                  </a:cubicBezTo>
                  <a:cubicBezTo>
                    <a:pt x="199" y="324"/>
                    <a:pt x="200" y="324"/>
                    <a:pt x="200" y="324"/>
                  </a:cubicBezTo>
                  <a:cubicBezTo>
                    <a:pt x="200" y="324"/>
                    <a:pt x="200" y="324"/>
                    <a:pt x="200" y="324"/>
                  </a:cubicBezTo>
                  <a:cubicBezTo>
                    <a:pt x="198" y="324"/>
                    <a:pt x="198" y="324"/>
                    <a:pt x="199" y="323"/>
                  </a:cubicBezTo>
                  <a:close/>
                  <a:moveTo>
                    <a:pt x="198" y="307"/>
                  </a:moveTo>
                  <a:cubicBezTo>
                    <a:pt x="198" y="307"/>
                    <a:pt x="198" y="307"/>
                    <a:pt x="198" y="307"/>
                  </a:cubicBezTo>
                  <a:cubicBezTo>
                    <a:pt x="198" y="307"/>
                    <a:pt x="198" y="306"/>
                    <a:pt x="198" y="306"/>
                  </a:cubicBezTo>
                  <a:cubicBezTo>
                    <a:pt x="198" y="307"/>
                    <a:pt x="198" y="307"/>
                    <a:pt x="198" y="307"/>
                  </a:cubicBezTo>
                  <a:cubicBezTo>
                    <a:pt x="197" y="308"/>
                    <a:pt x="197" y="304"/>
                    <a:pt x="197" y="307"/>
                  </a:cubicBezTo>
                  <a:cubicBezTo>
                    <a:pt x="197" y="305"/>
                    <a:pt x="197" y="305"/>
                    <a:pt x="197" y="305"/>
                  </a:cubicBezTo>
                  <a:cubicBezTo>
                    <a:pt x="196" y="308"/>
                    <a:pt x="196" y="304"/>
                    <a:pt x="196" y="306"/>
                  </a:cubicBezTo>
                  <a:cubicBezTo>
                    <a:pt x="196" y="306"/>
                    <a:pt x="196" y="306"/>
                    <a:pt x="196" y="306"/>
                  </a:cubicBezTo>
                  <a:cubicBezTo>
                    <a:pt x="195" y="305"/>
                    <a:pt x="194" y="309"/>
                    <a:pt x="194" y="307"/>
                  </a:cubicBezTo>
                  <a:cubicBezTo>
                    <a:pt x="194" y="307"/>
                    <a:pt x="193" y="307"/>
                    <a:pt x="193" y="309"/>
                  </a:cubicBezTo>
                  <a:cubicBezTo>
                    <a:pt x="193" y="307"/>
                    <a:pt x="193" y="307"/>
                    <a:pt x="193" y="307"/>
                  </a:cubicBezTo>
                  <a:cubicBezTo>
                    <a:pt x="192" y="307"/>
                    <a:pt x="192" y="307"/>
                    <a:pt x="191" y="308"/>
                  </a:cubicBezTo>
                  <a:cubicBezTo>
                    <a:pt x="191" y="307"/>
                    <a:pt x="191" y="307"/>
                    <a:pt x="191" y="307"/>
                  </a:cubicBezTo>
                  <a:cubicBezTo>
                    <a:pt x="190" y="306"/>
                    <a:pt x="189" y="304"/>
                    <a:pt x="189" y="304"/>
                  </a:cubicBezTo>
                  <a:cubicBezTo>
                    <a:pt x="188" y="302"/>
                    <a:pt x="189" y="304"/>
                    <a:pt x="189" y="303"/>
                  </a:cubicBezTo>
                  <a:cubicBezTo>
                    <a:pt x="189" y="302"/>
                    <a:pt x="189" y="303"/>
                    <a:pt x="188" y="302"/>
                  </a:cubicBezTo>
                  <a:cubicBezTo>
                    <a:pt x="188" y="300"/>
                    <a:pt x="188" y="300"/>
                    <a:pt x="188" y="300"/>
                  </a:cubicBezTo>
                  <a:cubicBezTo>
                    <a:pt x="188" y="300"/>
                    <a:pt x="189" y="302"/>
                    <a:pt x="190" y="303"/>
                  </a:cubicBezTo>
                  <a:cubicBezTo>
                    <a:pt x="190" y="303"/>
                    <a:pt x="190" y="303"/>
                    <a:pt x="189" y="302"/>
                  </a:cubicBezTo>
                  <a:cubicBezTo>
                    <a:pt x="190" y="304"/>
                    <a:pt x="191" y="305"/>
                    <a:pt x="191" y="307"/>
                  </a:cubicBezTo>
                  <a:cubicBezTo>
                    <a:pt x="192" y="308"/>
                    <a:pt x="190" y="305"/>
                    <a:pt x="191" y="305"/>
                  </a:cubicBezTo>
                  <a:cubicBezTo>
                    <a:pt x="191" y="306"/>
                    <a:pt x="190" y="304"/>
                    <a:pt x="190" y="303"/>
                  </a:cubicBezTo>
                  <a:cubicBezTo>
                    <a:pt x="188" y="298"/>
                    <a:pt x="192" y="306"/>
                    <a:pt x="192" y="305"/>
                  </a:cubicBezTo>
                  <a:cubicBezTo>
                    <a:pt x="190" y="302"/>
                    <a:pt x="191" y="301"/>
                    <a:pt x="189" y="298"/>
                  </a:cubicBezTo>
                  <a:cubicBezTo>
                    <a:pt x="189" y="297"/>
                    <a:pt x="189" y="296"/>
                    <a:pt x="189" y="297"/>
                  </a:cubicBezTo>
                  <a:cubicBezTo>
                    <a:pt x="190" y="299"/>
                    <a:pt x="190" y="298"/>
                    <a:pt x="190" y="300"/>
                  </a:cubicBezTo>
                  <a:cubicBezTo>
                    <a:pt x="191" y="300"/>
                    <a:pt x="191" y="300"/>
                    <a:pt x="191" y="300"/>
                  </a:cubicBezTo>
                  <a:cubicBezTo>
                    <a:pt x="191" y="302"/>
                    <a:pt x="191" y="302"/>
                    <a:pt x="191" y="302"/>
                  </a:cubicBezTo>
                  <a:cubicBezTo>
                    <a:pt x="193" y="306"/>
                    <a:pt x="193" y="306"/>
                    <a:pt x="193" y="306"/>
                  </a:cubicBezTo>
                  <a:cubicBezTo>
                    <a:pt x="193" y="305"/>
                    <a:pt x="192" y="304"/>
                    <a:pt x="193" y="303"/>
                  </a:cubicBezTo>
                  <a:cubicBezTo>
                    <a:pt x="193" y="304"/>
                    <a:pt x="193" y="305"/>
                    <a:pt x="193" y="305"/>
                  </a:cubicBezTo>
                  <a:cubicBezTo>
                    <a:pt x="193" y="304"/>
                    <a:pt x="192" y="302"/>
                    <a:pt x="192" y="302"/>
                  </a:cubicBezTo>
                  <a:cubicBezTo>
                    <a:pt x="193" y="301"/>
                    <a:pt x="194" y="303"/>
                    <a:pt x="194" y="304"/>
                  </a:cubicBezTo>
                  <a:cubicBezTo>
                    <a:pt x="194" y="306"/>
                    <a:pt x="194" y="306"/>
                    <a:pt x="194" y="306"/>
                  </a:cubicBezTo>
                  <a:cubicBezTo>
                    <a:pt x="194" y="304"/>
                    <a:pt x="194" y="306"/>
                    <a:pt x="194" y="306"/>
                  </a:cubicBezTo>
                  <a:cubicBezTo>
                    <a:pt x="194" y="304"/>
                    <a:pt x="194" y="303"/>
                    <a:pt x="193" y="301"/>
                  </a:cubicBezTo>
                  <a:cubicBezTo>
                    <a:pt x="193" y="301"/>
                    <a:pt x="194" y="302"/>
                    <a:pt x="194" y="302"/>
                  </a:cubicBezTo>
                  <a:cubicBezTo>
                    <a:pt x="194" y="303"/>
                    <a:pt x="194" y="303"/>
                    <a:pt x="194" y="303"/>
                  </a:cubicBezTo>
                  <a:cubicBezTo>
                    <a:pt x="194" y="303"/>
                    <a:pt x="195" y="306"/>
                    <a:pt x="195" y="305"/>
                  </a:cubicBezTo>
                  <a:cubicBezTo>
                    <a:pt x="195" y="304"/>
                    <a:pt x="195" y="304"/>
                    <a:pt x="195" y="304"/>
                  </a:cubicBezTo>
                  <a:cubicBezTo>
                    <a:pt x="195" y="304"/>
                    <a:pt x="195" y="305"/>
                    <a:pt x="195" y="305"/>
                  </a:cubicBezTo>
                  <a:cubicBezTo>
                    <a:pt x="195" y="304"/>
                    <a:pt x="195" y="304"/>
                    <a:pt x="195" y="304"/>
                  </a:cubicBezTo>
                  <a:cubicBezTo>
                    <a:pt x="196" y="305"/>
                    <a:pt x="196" y="305"/>
                    <a:pt x="196" y="305"/>
                  </a:cubicBezTo>
                  <a:cubicBezTo>
                    <a:pt x="196" y="304"/>
                    <a:pt x="195" y="302"/>
                    <a:pt x="196" y="304"/>
                  </a:cubicBezTo>
                  <a:cubicBezTo>
                    <a:pt x="195" y="301"/>
                    <a:pt x="196" y="304"/>
                    <a:pt x="195" y="303"/>
                  </a:cubicBezTo>
                  <a:cubicBezTo>
                    <a:pt x="194" y="301"/>
                    <a:pt x="195" y="301"/>
                    <a:pt x="195" y="301"/>
                  </a:cubicBezTo>
                  <a:cubicBezTo>
                    <a:pt x="196" y="303"/>
                    <a:pt x="195" y="301"/>
                    <a:pt x="196" y="301"/>
                  </a:cubicBezTo>
                  <a:cubicBezTo>
                    <a:pt x="196" y="302"/>
                    <a:pt x="196" y="302"/>
                    <a:pt x="196" y="303"/>
                  </a:cubicBezTo>
                  <a:cubicBezTo>
                    <a:pt x="196" y="301"/>
                    <a:pt x="196" y="301"/>
                    <a:pt x="196" y="301"/>
                  </a:cubicBezTo>
                  <a:cubicBezTo>
                    <a:pt x="197" y="304"/>
                    <a:pt x="196" y="300"/>
                    <a:pt x="197" y="301"/>
                  </a:cubicBezTo>
                  <a:cubicBezTo>
                    <a:pt x="197" y="302"/>
                    <a:pt x="197" y="303"/>
                    <a:pt x="198" y="304"/>
                  </a:cubicBezTo>
                  <a:cubicBezTo>
                    <a:pt x="197" y="301"/>
                    <a:pt x="197" y="301"/>
                    <a:pt x="196" y="299"/>
                  </a:cubicBezTo>
                  <a:cubicBezTo>
                    <a:pt x="197" y="300"/>
                    <a:pt x="197" y="302"/>
                    <a:pt x="198" y="304"/>
                  </a:cubicBezTo>
                  <a:cubicBezTo>
                    <a:pt x="198" y="302"/>
                    <a:pt x="199" y="305"/>
                    <a:pt x="198" y="302"/>
                  </a:cubicBezTo>
                  <a:cubicBezTo>
                    <a:pt x="198" y="302"/>
                    <a:pt x="198" y="301"/>
                    <a:pt x="197" y="300"/>
                  </a:cubicBezTo>
                  <a:cubicBezTo>
                    <a:pt x="198" y="300"/>
                    <a:pt x="198" y="301"/>
                    <a:pt x="198" y="302"/>
                  </a:cubicBezTo>
                  <a:cubicBezTo>
                    <a:pt x="198" y="301"/>
                    <a:pt x="198" y="299"/>
                    <a:pt x="198" y="299"/>
                  </a:cubicBezTo>
                  <a:cubicBezTo>
                    <a:pt x="198" y="299"/>
                    <a:pt x="198" y="296"/>
                    <a:pt x="198" y="298"/>
                  </a:cubicBezTo>
                  <a:cubicBezTo>
                    <a:pt x="199" y="300"/>
                    <a:pt x="198" y="299"/>
                    <a:pt x="198" y="300"/>
                  </a:cubicBezTo>
                  <a:cubicBezTo>
                    <a:pt x="199" y="300"/>
                    <a:pt x="198" y="296"/>
                    <a:pt x="198" y="295"/>
                  </a:cubicBezTo>
                  <a:cubicBezTo>
                    <a:pt x="198" y="294"/>
                    <a:pt x="197" y="291"/>
                    <a:pt x="197" y="290"/>
                  </a:cubicBezTo>
                  <a:cubicBezTo>
                    <a:pt x="198" y="291"/>
                    <a:pt x="197" y="291"/>
                    <a:pt x="198" y="293"/>
                  </a:cubicBezTo>
                  <a:cubicBezTo>
                    <a:pt x="198" y="293"/>
                    <a:pt x="198" y="293"/>
                    <a:pt x="198" y="293"/>
                  </a:cubicBezTo>
                  <a:cubicBezTo>
                    <a:pt x="199" y="296"/>
                    <a:pt x="198" y="298"/>
                    <a:pt x="199" y="300"/>
                  </a:cubicBezTo>
                  <a:cubicBezTo>
                    <a:pt x="199" y="299"/>
                    <a:pt x="199" y="299"/>
                    <a:pt x="199" y="299"/>
                  </a:cubicBezTo>
                  <a:cubicBezTo>
                    <a:pt x="200" y="302"/>
                    <a:pt x="200" y="302"/>
                    <a:pt x="200" y="302"/>
                  </a:cubicBezTo>
                  <a:cubicBezTo>
                    <a:pt x="200" y="300"/>
                    <a:pt x="200" y="301"/>
                    <a:pt x="200" y="301"/>
                  </a:cubicBezTo>
                  <a:cubicBezTo>
                    <a:pt x="200" y="299"/>
                    <a:pt x="200" y="302"/>
                    <a:pt x="200" y="300"/>
                  </a:cubicBezTo>
                  <a:cubicBezTo>
                    <a:pt x="200" y="300"/>
                    <a:pt x="200" y="297"/>
                    <a:pt x="200" y="298"/>
                  </a:cubicBezTo>
                  <a:cubicBezTo>
                    <a:pt x="201" y="301"/>
                    <a:pt x="201" y="301"/>
                    <a:pt x="201" y="301"/>
                  </a:cubicBezTo>
                  <a:cubicBezTo>
                    <a:pt x="201" y="302"/>
                    <a:pt x="201" y="299"/>
                    <a:pt x="201" y="300"/>
                  </a:cubicBezTo>
                  <a:cubicBezTo>
                    <a:pt x="201" y="301"/>
                    <a:pt x="201" y="301"/>
                    <a:pt x="201" y="301"/>
                  </a:cubicBezTo>
                  <a:cubicBezTo>
                    <a:pt x="202" y="301"/>
                    <a:pt x="203" y="301"/>
                    <a:pt x="204" y="297"/>
                  </a:cubicBezTo>
                  <a:cubicBezTo>
                    <a:pt x="204" y="298"/>
                    <a:pt x="204" y="299"/>
                    <a:pt x="205" y="300"/>
                  </a:cubicBezTo>
                  <a:cubicBezTo>
                    <a:pt x="205" y="299"/>
                    <a:pt x="205" y="298"/>
                    <a:pt x="205" y="298"/>
                  </a:cubicBezTo>
                  <a:cubicBezTo>
                    <a:pt x="205" y="300"/>
                    <a:pt x="205" y="300"/>
                    <a:pt x="205" y="300"/>
                  </a:cubicBezTo>
                  <a:cubicBezTo>
                    <a:pt x="206" y="301"/>
                    <a:pt x="206" y="299"/>
                    <a:pt x="206" y="298"/>
                  </a:cubicBezTo>
                  <a:cubicBezTo>
                    <a:pt x="206" y="299"/>
                    <a:pt x="206" y="299"/>
                    <a:pt x="206" y="299"/>
                  </a:cubicBezTo>
                  <a:cubicBezTo>
                    <a:pt x="207" y="300"/>
                    <a:pt x="207" y="298"/>
                    <a:pt x="207" y="298"/>
                  </a:cubicBezTo>
                  <a:cubicBezTo>
                    <a:pt x="207" y="299"/>
                    <a:pt x="207" y="299"/>
                    <a:pt x="207" y="299"/>
                  </a:cubicBezTo>
                  <a:cubicBezTo>
                    <a:pt x="207" y="298"/>
                    <a:pt x="207" y="298"/>
                    <a:pt x="207" y="298"/>
                  </a:cubicBezTo>
                  <a:cubicBezTo>
                    <a:pt x="207" y="297"/>
                    <a:pt x="207" y="297"/>
                    <a:pt x="207" y="299"/>
                  </a:cubicBezTo>
                  <a:cubicBezTo>
                    <a:pt x="208" y="298"/>
                    <a:pt x="208" y="298"/>
                    <a:pt x="208" y="298"/>
                  </a:cubicBezTo>
                  <a:cubicBezTo>
                    <a:pt x="208" y="299"/>
                    <a:pt x="208" y="299"/>
                    <a:pt x="209" y="298"/>
                  </a:cubicBezTo>
                  <a:cubicBezTo>
                    <a:pt x="209" y="298"/>
                    <a:pt x="209" y="297"/>
                    <a:pt x="209" y="296"/>
                  </a:cubicBezTo>
                  <a:cubicBezTo>
                    <a:pt x="209" y="293"/>
                    <a:pt x="209" y="296"/>
                    <a:pt x="209" y="295"/>
                  </a:cubicBezTo>
                  <a:cubicBezTo>
                    <a:pt x="209" y="297"/>
                    <a:pt x="209" y="297"/>
                    <a:pt x="209" y="297"/>
                  </a:cubicBezTo>
                  <a:cubicBezTo>
                    <a:pt x="209" y="300"/>
                    <a:pt x="210" y="298"/>
                    <a:pt x="211" y="299"/>
                  </a:cubicBezTo>
                  <a:cubicBezTo>
                    <a:pt x="211" y="297"/>
                    <a:pt x="211" y="297"/>
                    <a:pt x="211" y="297"/>
                  </a:cubicBezTo>
                  <a:cubicBezTo>
                    <a:pt x="211" y="300"/>
                    <a:pt x="212" y="297"/>
                    <a:pt x="212" y="299"/>
                  </a:cubicBezTo>
                  <a:cubicBezTo>
                    <a:pt x="213" y="298"/>
                    <a:pt x="213" y="295"/>
                    <a:pt x="214" y="295"/>
                  </a:cubicBezTo>
                  <a:cubicBezTo>
                    <a:pt x="214" y="293"/>
                    <a:pt x="213" y="298"/>
                    <a:pt x="213" y="299"/>
                  </a:cubicBezTo>
                  <a:cubicBezTo>
                    <a:pt x="213" y="298"/>
                    <a:pt x="214" y="298"/>
                    <a:pt x="214" y="298"/>
                  </a:cubicBezTo>
                  <a:cubicBezTo>
                    <a:pt x="214" y="298"/>
                    <a:pt x="214" y="298"/>
                    <a:pt x="214" y="298"/>
                  </a:cubicBezTo>
                  <a:cubicBezTo>
                    <a:pt x="214" y="297"/>
                    <a:pt x="215" y="296"/>
                    <a:pt x="215" y="297"/>
                  </a:cubicBezTo>
                  <a:cubicBezTo>
                    <a:pt x="214" y="298"/>
                    <a:pt x="214" y="298"/>
                    <a:pt x="214" y="298"/>
                  </a:cubicBezTo>
                  <a:cubicBezTo>
                    <a:pt x="215" y="298"/>
                    <a:pt x="214" y="299"/>
                    <a:pt x="215" y="299"/>
                  </a:cubicBezTo>
                  <a:cubicBezTo>
                    <a:pt x="215" y="297"/>
                    <a:pt x="215" y="298"/>
                    <a:pt x="216" y="297"/>
                  </a:cubicBezTo>
                  <a:cubicBezTo>
                    <a:pt x="215" y="298"/>
                    <a:pt x="215" y="298"/>
                    <a:pt x="215" y="298"/>
                  </a:cubicBezTo>
                  <a:cubicBezTo>
                    <a:pt x="216" y="296"/>
                    <a:pt x="216" y="296"/>
                    <a:pt x="216" y="296"/>
                  </a:cubicBezTo>
                  <a:cubicBezTo>
                    <a:pt x="216" y="297"/>
                    <a:pt x="216" y="297"/>
                    <a:pt x="216" y="297"/>
                  </a:cubicBezTo>
                  <a:cubicBezTo>
                    <a:pt x="215" y="299"/>
                    <a:pt x="215" y="299"/>
                    <a:pt x="215" y="299"/>
                  </a:cubicBezTo>
                  <a:cubicBezTo>
                    <a:pt x="215" y="300"/>
                    <a:pt x="216" y="297"/>
                    <a:pt x="216" y="297"/>
                  </a:cubicBezTo>
                  <a:cubicBezTo>
                    <a:pt x="217" y="296"/>
                    <a:pt x="216" y="297"/>
                    <a:pt x="216" y="298"/>
                  </a:cubicBezTo>
                  <a:cubicBezTo>
                    <a:pt x="216" y="298"/>
                    <a:pt x="216" y="297"/>
                    <a:pt x="216" y="298"/>
                  </a:cubicBezTo>
                  <a:cubicBezTo>
                    <a:pt x="215" y="299"/>
                    <a:pt x="216" y="298"/>
                    <a:pt x="215" y="299"/>
                  </a:cubicBezTo>
                  <a:cubicBezTo>
                    <a:pt x="215" y="299"/>
                    <a:pt x="216" y="297"/>
                    <a:pt x="216" y="298"/>
                  </a:cubicBezTo>
                  <a:cubicBezTo>
                    <a:pt x="216" y="298"/>
                    <a:pt x="217" y="298"/>
                    <a:pt x="216" y="299"/>
                  </a:cubicBezTo>
                  <a:cubicBezTo>
                    <a:pt x="216" y="298"/>
                    <a:pt x="216" y="299"/>
                    <a:pt x="217" y="298"/>
                  </a:cubicBezTo>
                  <a:cubicBezTo>
                    <a:pt x="217" y="298"/>
                    <a:pt x="217" y="297"/>
                    <a:pt x="217" y="296"/>
                  </a:cubicBezTo>
                  <a:cubicBezTo>
                    <a:pt x="218" y="296"/>
                    <a:pt x="218" y="296"/>
                    <a:pt x="218" y="296"/>
                  </a:cubicBezTo>
                  <a:cubicBezTo>
                    <a:pt x="217" y="297"/>
                    <a:pt x="217" y="297"/>
                    <a:pt x="217" y="297"/>
                  </a:cubicBezTo>
                  <a:cubicBezTo>
                    <a:pt x="218" y="296"/>
                    <a:pt x="218" y="297"/>
                    <a:pt x="218" y="296"/>
                  </a:cubicBezTo>
                  <a:cubicBezTo>
                    <a:pt x="217" y="298"/>
                    <a:pt x="217" y="298"/>
                    <a:pt x="217" y="298"/>
                  </a:cubicBezTo>
                  <a:cubicBezTo>
                    <a:pt x="218" y="297"/>
                    <a:pt x="218" y="297"/>
                    <a:pt x="219" y="297"/>
                  </a:cubicBezTo>
                  <a:cubicBezTo>
                    <a:pt x="218" y="298"/>
                    <a:pt x="216" y="300"/>
                    <a:pt x="216" y="300"/>
                  </a:cubicBezTo>
                  <a:cubicBezTo>
                    <a:pt x="218" y="299"/>
                    <a:pt x="218" y="299"/>
                    <a:pt x="218" y="299"/>
                  </a:cubicBezTo>
                  <a:cubicBezTo>
                    <a:pt x="218" y="299"/>
                    <a:pt x="218" y="299"/>
                    <a:pt x="217" y="300"/>
                  </a:cubicBezTo>
                  <a:cubicBezTo>
                    <a:pt x="217" y="301"/>
                    <a:pt x="220" y="296"/>
                    <a:pt x="220" y="298"/>
                  </a:cubicBezTo>
                  <a:cubicBezTo>
                    <a:pt x="218" y="299"/>
                    <a:pt x="218" y="299"/>
                    <a:pt x="218" y="300"/>
                  </a:cubicBezTo>
                  <a:cubicBezTo>
                    <a:pt x="219" y="299"/>
                    <a:pt x="219" y="299"/>
                    <a:pt x="219" y="299"/>
                  </a:cubicBezTo>
                  <a:cubicBezTo>
                    <a:pt x="219" y="298"/>
                    <a:pt x="218" y="300"/>
                    <a:pt x="219" y="299"/>
                  </a:cubicBezTo>
                  <a:cubicBezTo>
                    <a:pt x="219" y="298"/>
                    <a:pt x="219" y="298"/>
                    <a:pt x="220" y="298"/>
                  </a:cubicBezTo>
                  <a:cubicBezTo>
                    <a:pt x="217" y="301"/>
                    <a:pt x="219" y="300"/>
                    <a:pt x="218" y="301"/>
                  </a:cubicBezTo>
                  <a:cubicBezTo>
                    <a:pt x="220" y="300"/>
                    <a:pt x="219" y="301"/>
                    <a:pt x="219" y="301"/>
                  </a:cubicBezTo>
                  <a:cubicBezTo>
                    <a:pt x="217" y="302"/>
                    <a:pt x="220" y="301"/>
                    <a:pt x="218" y="302"/>
                  </a:cubicBezTo>
                  <a:cubicBezTo>
                    <a:pt x="221" y="300"/>
                    <a:pt x="221" y="300"/>
                    <a:pt x="221" y="300"/>
                  </a:cubicBezTo>
                  <a:cubicBezTo>
                    <a:pt x="219" y="301"/>
                    <a:pt x="224" y="299"/>
                    <a:pt x="222" y="300"/>
                  </a:cubicBezTo>
                  <a:cubicBezTo>
                    <a:pt x="221" y="301"/>
                    <a:pt x="220" y="301"/>
                    <a:pt x="220" y="301"/>
                  </a:cubicBezTo>
                  <a:cubicBezTo>
                    <a:pt x="217" y="303"/>
                    <a:pt x="222" y="301"/>
                    <a:pt x="219" y="302"/>
                  </a:cubicBezTo>
                  <a:cubicBezTo>
                    <a:pt x="223" y="301"/>
                    <a:pt x="223" y="301"/>
                    <a:pt x="223" y="301"/>
                  </a:cubicBezTo>
                  <a:cubicBezTo>
                    <a:pt x="222" y="302"/>
                    <a:pt x="221" y="302"/>
                    <a:pt x="220" y="303"/>
                  </a:cubicBezTo>
                  <a:cubicBezTo>
                    <a:pt x="221" y="302"/>
                    <a:pt x="221" y="302"/>
                    <a:pt x="221" y="303"/>
                  </a:cubicBezTo>
                  <a:cubicBezTo>
                    <a:pt x="220" y="303"/>
                    <a:pt x="220" y="303"/>
                    <a:pt x="220" y="303"/>
                  </a:cubicBezTo>
                  <a:cubicBezTo>
                    <a:pt x="219" y="303"/>
                    <a:pt x="220" y="303"/>
                    <a:pt x="221" y="303"/>
                  </a:cubicBezTo>
                  <a:cubicBezTo>
                    <a:pt x="219" y="303"/>
                    <a:pt x="221" y="304"/>
                    <a:pt x="219" y="304"/>
                  </a:cubicBezTo>
                  <a:cubicBezTo>
                    <a:pt x="222" y="304"/>
                    <a:pt x="218" y="304"/>
                    <a:pt x="222" y="304"/>
                  </a:cubicBezTo>
                  <a:cubicBezTo>
                    <a:pt x="221" y="304"/>
                    <a:pt x="221" y="304"/>
                    <a:pt x="221" y="304"/>
                  </a:cubicBezTo>
                  <a:cubicBezTo>
                    <a:pt x="222" y="304"/>
                    <a:pt x="223" y="304"/>
                    <a:pt x="224" y="305"/>
                  </a:cubicBezTo>
                  <a:cubicBezTo>
                    <a:pt x="222" y="305"/>
                    <a:pt x="222" y="305"/>
                    <a:pt x="222" y="305"/>
                  </a:cubicBezTo>
                  <a:cubicBezTo>
                    <a:pt x="221" y="305"/>
                    <a:pt x="221" y="305"/>
                    <a:pt x="221" y="305"/>
                  </a:cubicBezTo>
                  <a:cubicBezTo>
                    <a:pt x="221" y="305"/>
                    <a:pt x="221" y="304"/>
                    <a:pt x="221" y="304"/>
                  </a:cubicBezTo>
                  <a:cubicBezTo>
                    <a:pt x="221" y="304"/>
                    <a:pt x="221" y="305"/>
                    <a:pt x="221" y="305"/>
                  </a:cubicBezTo>
                  <a:cubicBezTo>
                    <a:pt x="219" y="305"/>
                    <a:pt x="221" y="305"/>
                    <a:pt x="220" y="305"/>
                  </a:cubicBezTo>
                  <a:cubicBezTo>
                    <a:pt x="222" y="305"/>
                    <a:pt x="220" y="305"/>
                    <a:pt x="221" y="305"/>
                  </a:cubicBezTo>
                  <a:cubicBezTo>
                    <a:pt x="221" y="305"/>
                    <a:pt x="221" y="305"/>
                    <a:pt x="221" y="305"/>
                  </a:cubicBezTo>
                  <a:cubicBezTo>
                    <a:pt x="221" y="306"/>
                    <a:pt x="222" y="306"/>
                    <a:pt x="222" y="306"/>
                  </a:cubicBezTo>
                  <a:cubicBezTo>
                    <a:pt x="222" y="306"/>
                    <a:pt x="221" y="305"/>
                    <a:pt x="221" y="305"/>
                  </a:cubicBezTo>
                  <a:cubicBezTo>
                    <a:pt x="222" y="305"/>
                    <a:pt x="222" y="305"/>
                    <a:pt x="222" y="305"/>
                  </a:cubicBezTo>
                  <a:cubicBezTo>
                    <a:pt x="223" y="306"/>
                    <a:pt x="223" y="306"/>
                    <a:pt x="223" y="306"/>
                  </a:cubicBezTo>
                  <a:cubicBezTo>
                    <a:pt x="223" y="306"/>
                    <a:pt x="222" y="306"/>
                    <a:pt x="222" y="306"/>
                  </a:cubicBezTo>
                  <a:cubicBezTo>
                    <a:pt x="222" y="306"/>
                    <a:pt x="221" y="306"/>
                    <a:pt x="222" y="306"/>
                  </a:cubicBezTo>
                  <a:cubicBezTo>
                    <a:pt x="221" y="306"/>
                    <a:pt x="221" y="306"/>
                    <a:pt x="221" y="306"/>
                  </a:cubicBezTo>
                  <a:cubicBezTo>
                    <a:pt x="220" y="306"/>
                    <a:pt x="221" y="306"/>
                    <a:pt x="221" y="306"/>
                  </a:cubicBezTo>
                  <a:cubicBezTo>
                    <a:pt x="221" y="306"/>
                    <a:pt x="221" y="306"/>
                    <a:pt x="221" y="306"/>
                  </a:cubicBezTo>
                  <a:cubicBezTo>
                    <a:pt x="221" y="306"/>
                    <a:pt x="221" y="306"/>
                    <a:pt x="221" y="306"/>
                  </a:cubicBezTo>
                  <a:cubicBezTo>
                    <a:pt x="221" y="306"/>
                    <a:pt x="221" y="306"/>
                    <a:pt x="221" y="306"/>
                  </a:cubicBezTo>
                  <a:cubicBezTo>
                    <a:pt x="221" y="306"/>
                    <a:pt x="221" y="306"/>
                    <a:pt x="221" y="306"/>
                  </a:cubicBezTo>
                  <a:cubicBezTo>
                    <a:pt x="221" y="306"/>
                    <a:pt x="221" y="306"/>
                    <a:pt x="221" y="306"/>
                  </a:cubicBezTo>
                  <a:cubicBezTo>
                    <a:pt x="221" y="306"/>
                    <a:pt x="221" y="306"/>
                    <a:pt x="221" y="306"/>
                  </a:cubicBezTo>
                  <a:cubicBezTo>
                    <a:pt x="221" y="307"/>
                    <a:pt x="221" y="307"/>
                    <a:pt x="222" y="307"/>
                  </a:cubicBezTo>
                  <a:cubicBezTo>
                    <a:pt x="222" y="307"/>
                    <a:pt x="221" y="307"/>
                    <a:pt x="221" y="307"/>
                  </a:cubicBezTo>
                  <a:cubicBezTo>
                    <a:pt x="221" y="307"/>
                    <a:pt x="221" y="307"/>
                    <a:pt x="221" y="307"/>
                  </a:cubicBezTo>
                  <a:cubicBezTo>
                    <a:pt x="222" y="307"/>
                    <a:pt x="222" y="307"/>
                    <a:pt x="222" y="307"/>
                  </a:cubicBezTo>
                  <a:cubicBezTo>
                    <a:pt x="222" y="307"/>
                    <a:pt x="222" y="307"/>
                    <a:pt x="222" y="307"/>
                  </a:cubicBezTo>
                  <a:cubicBezTo>
                    <a:pt x="222" y="307"/>
                    <a:pt x="222" y="307"/>
                    <a:pt x="222" y="307"/>
                  </a:cubicBezTo>
                  <a:cubicBezTo>
                    <a:pt x="222" y="307"/>
                    <a:pt x="222" y="307"/>
                    <a:pt x="222" y="307"/>
                  </a:cubicBezTo>
                  <a:cubicBezTo>
                    <a:pt x="222" y="307"/>
                    <a:pt x="222" y="307"/>
                    <a:pt x="222" y="307"/>
                  </a:cubicBezTo>
                  <a:cubicBezTo>
                    <a:pt x="222" y="307"/>
                    <a:pt x="222" y="307"/>
                    <a:pt x="222" y="307"/>
                  </a:cubicBezTo>
                  <a:cubicBezTo>
                    <a:pt x="222" y="307"/>
                    <a:pt x="222" y="307"/>
                    <a:pt x="222" y="307"/>
                  </a:cubicBezTo>
                  <a:cubicBezTo>
                    <a:pt x="222" y="307"/>
                    <a:pt x="222" y="307"/>
                    <a:pt x="222" y="307"/>
                  </a:cubicBezTo>
                  <a:cubicBezTo>
                    <a:pt x="222" y="307"/>
                    <a:pt x="222" y="307"/>
                    <a:pt x="222" y="307"/>
                  </a:cubicBezTo>
                  <a:cubicBezTo>
                    <a:pt x="222" y="307"/>
                    <a:pt x="222" y="307"/>
                    <a:pt x="222" y="307"/>
                  </a:cubicBezTo>
                  <a:cubicBezTo>
                    <a:pt x="222" y="307"/>
                    <a:pt x="222" y="307"/>
                    <a:pt x="222" y="307"/>
                  </a:cubicBezTo>
                  <a:cubicBezTo>
                    <a:pt x="222" y="307"/>
                    <a:pt x="222" y="307"/>
                    <a:pt x="222" y="307"/>
                  </a:cubicBezTo>
                  <a:cubicBezTo>
                    <a:pt x="222" y="308"/>
                    <a:pt x="222" y="308"/>
                    <a:pt x="222" y="309"/>
                  </a:cubicBezTo>
                  <a:cubicBezTo>
                    <a:pt x="222" y="307"/>
                    <a:pt x="222" y="307"/>
                    <a:pt x="222" y="307"/>
                  </a:cubicBezTo>
                  <a:cubicBezTo>
                    <a:pt x="222" y="308"/>
                    <a:pt x="222" y="308"/>
                    <a:pt x="222" y="309"/>
                  </a:cubicBezTo>
                  <a:cubicBezTo>
                    <a:pt x="222" y="310"/>
                    <a:pt x="222" y="309"/>
                    <a:pt x="222" y="309"/>
                  </a:cubicBezTo>
                  <a:cubicBezTo>
                    <a:pt x="222" y="310"/>
                    <a:pt x="222" y="312"/>
                    <a:pt x="222" y="311"/>
                  </a:cubicBezTo>
                  <a:cubicBezTo>
                    <a:pt x="222" y="311"/>
                    <a:pt x="222" y="311"/>
                    <a:pt x="222" y="311"/>
                  </a:cubicBezTo>
                  <a:cubicBezTo>
                    <a:pt x="222" y="311"/>
                    <a:pt x="222" y="312"/>
                    <a:pt x="221" y="312"/>
                  </a:cubicBezTo>
                  <a:cubicBezTo>
                    <a:pt x="221" y="311"/>
                    <a:pt x="221" y="311"/>
                    <a:pt x="221" y="310"/>
                  </a:cubicBezTo>
                  <a:cubicBezTo>
                    <a:pt x="221" y="308"/>
                    <a:pt x="221" y="309"/>
                    <a:pt x="220" y="309"/>
                  </a:cubicBezTo>
                  <a:cubicBezTo>
                    <a:pt x="220" y="310"/>
                    <a:pt x="220" y="310"/>
                    <a:pt x="220" y="310"/>
                  </a:cubicBezTo>
                  <a:cubicBezTo>
                    <a:pt x="220" y="311"/>
                    <a:pt x="220" y="309"/>
                    <a:pt x="220" y="309"/>
                  </a:cubicBezTo>
                  <a:cubicBezTo>
                    <a:pt x="219" y="314"/>
                    <a:pt x="219" y="314"/>
                    <a:pt x="219" y="314"/>
                  </a:cubicBezTo>
                  <a:cubicBezTo>
                    <a:pt x="219" y="313"/>
                    <a:pt x="219" y="311"/>
                    <a:pt x="219" y="310"/>
                  </a:cubicBezTo>
                  <a:cubicBezTo>
                    <a:pt x="219" y="311"/>
                    <a:pt x="218" y="314"/>
                    <a:pt x="217" y="315"/>
                  </a:cubicBezTo>
                  <a:cubicBezTo>
                    <a:pt x="217" y="315"/>
                    <a:pt x="216" y="316"/>
                    <a:pt x="216" y="316"/>
                  </a:cubicBezTo>
                  <a:cubicBezTo>
                    <a:pt x="216" y="314"/>
                    <a:pt x="216" y="316"/>
                    <a:pt x="216" y="315"/>
                  </a:cubicBezTo>
                  <a:cubicBezTo>
                    <a:pt x="216" y="313"/>
                    <a:pt x="216" y="313"/>
                    <a:pt x="216" y="313"/>
                  </a:cubicBezTo>
                  <a:cubicBezTo>
                    <a:pt x="217" y="313"/>
                    <a:pt x="217" y="311"/>
                    <a:pt x="217" y="310"/>
                  </a:cubicBezTo>
                  <a:cubicBezTo>
                    <a:pt x="217" y="311"/>
                    <a:pt x="216" y="309"/>
                    <a:pt x="216" y="309"/>
                  </a:cubicBezTo>
                  <a:cubicBezTo>
                    <a:pt x="215" y="312"/>
                    <a:pt x="215" y="310"/>
                    <a:pt x="214" y="313"/>
                  </a:cubicBezTo>
                  <a:cubicBezTo>
                    <a:pt x="214" y="313"/>
                    <a:pt x="214" y="311"/>
                    <a:pt x="214" y="310"/>
                  </a:cubicBezTo>
                  <a:cubicBezTo>
                    <a:pt x="213" y="311"/>
                    <a:pt x="213" y="310"/>
                    <a:pt x="212" y="310"/>
                  </a:cubicBezTo>
                  <a:cubicBezTo>
                    <a:pt x="213" y="310"/>
                    <a:pt x="213" y="310"/>
                    <a:pt x="213" y="310"/>
                  </a:cubicBezTo>
                  <a:cubicBezTo>
                    <a:pt x="212" y="310"/>
                    <a:pt x="211" y="309"/>
                    <a:pt x="210" y="312"/>
                  </a:cubicBezTo>
                  <a:cubicBezTo>
                    <a:pt x="211" y="310"/>
                    <a:pt x="211" y="310"/>
                    <a:pt x="211" y="310"/>
                  </a:cubicBezTo>
                  <a:cubicBezTo>
                    <a:pt x="210" y="309"/>
                    <a:pt x="210" y="313"/>
                    <a:pt x="209" y="312"/>
                  </a:cubicBezTo>
                  <a:cubicBezTo>
                    <a:pt x="210" y="310"/>
                    <a:pt x="210" y="310"/>
                    <a:pt x="210" y="310"/>
                  </a:cubicBezTo>
                  <a:cubicBezTo>
                    <a:pt x="209" y="312"/>
                    <a:pt x="209" y="309"/>
                    <a:pt x="208" y="311"/>
                  </a:cubicBezTo>
                  <a:cubicBezTo>
                    <a:pt x="209" y="310"/>
                    <a:pt x="209" y="310"/>
                    <a:pt x="209" y="310"/>
                  </a:cubicBezTo>
                  <a:cubicBezTo>
                    <a:pt x="208" y="310"/>
                    <a:pt x="208" y="310"/>
                    <a:pt x="207" y="311"/>
                  </a:cubicBezTo>
                  <a:cubicBezTo>
                    <a:pt x="208" y="309"/>
                    <a:pt x="208" y="309"/>
                    <a:pt x="208" y="309"/>
                  </a:cubicBezTo>
                  <a:cubicBezTo>
                    <a:pt x="208" y="308"/>
                    <a:pt x="207" y="311"/>
                    <a:pt x="207" y="311"/>
                  </a:cubicBezTo>
                  <a:cubicBezTo>
                    <a:pt x="207" y="310"/>
                    <a:pt x="207" y="309"/>
                    <a:pt x="207" y="309"/>
                  </a:cubicBezTo>
                  <a:cubicBezTo>
                    <a:pt x="206" y="310"/>
                    <a:pt x="206" y="310"/>
                    <a:pt x="205" y="311"/>
                  </a:cubicBezTo>
                  <a:cubicBezTo>
                    <a:pt x="206" y="309"/>
                    <a:pt x="206" y="309"/>
                    <a:pt x="206" y="309"/>
                  </a:cubicBezTo>
                  <a:cubicBezTo>
                    <a:pt x="203" y="308"/>
                    <a:pt x="201" y="307"/>
                    <a:pt x="199" y="309"/>
                  </a:cubicBezTo>
                  <a:cubicBezTo>
                    <a:pt x="199" y="306"/>
                    <a:pt x="199" y="308"/>
                    <a:pt x="199" y="306"/>
                  </a:cubicBezTo>
                  <a:cubicBezTo>
                    <a:pt x="199" y="308"/>
                    <a:pt x="199" y="306"/>
                    <a:pt x="198" y="307"/>
                  </a:cubicBezTo>
                  <a:close/>
                  <a:moveTo>
                    <a:pt x="221" y="306"/>
                  </a:moveTo>
                  <a:cubicBezTo>
                    <a:pt x="221" y="306"/>
                    <a:pt x="222" y="306"/>
                    <a:pt x="222" y="306"/>
                  </a:cubicBezTo>
                  <a:cubicBezTo>
                    <a:pt x="222" y="306"/>
                    <a:pt x="222" y="306"/>
                    <a:pt x="222" y="306"/>
                  </a:cubicBezTo>
                  <a:cubicBezTo>
                    <a:pt x="222" y="306"/>
                    <a:pt x="222" y="306"/>
                    <a:pt x="222" y="306"/>
                  </a:cubicBezTo>
                  <a:cubicBezTo>
                    <a:pt x="222" y="306"/>
                    <a:pt x="222" y="306"/>
                    <a:pt x="222" y="306"/>
                  </a:cubicBezTo>
                  <a:cubicBezTo>
                    <a:pt x="222" y="306"/>
                    <a:pt x="222" y="307"/>
                    <a:pt x="222" y="307"/>
                  </a:cubicBezTo>
                  <a:cubicBezTo>
                    <a:pt x="222" y="307"/>
                    <a:pt x="222" y="307"/>
                    <a:pt x="222" y="307"/>
                  </a:cubicBezTo>
                  <a:cubicBezTo>
                    <a:pt x="222" y="307"/>
                    <a:pt x="222" y="306"/>
                    <a:pt x="222" y="306"/>
                  </a:cubicBezTo>
                  <a:cubicBezTo>
                    <a:pt x="222" y="306"/>
                    <a:pt x="221" y="306"/>
                    <a:pt x="221" y="306"/>
                  </a:cubicBezTo>
                  <a:close/>
                  <a:moveTo>
                    <a:pt x="222" y="306"/>
                  </a:moveTo>
                  <a:cubicBezTo>
                    <a:pt x="222" y="306"/>
                    <a:pt x="222" y="306"/>
                    <a:pt x="222" y="306"/>
                  </a:cubicBezTo>
                  <a:cubicBezTo>
                    <a:pt x="221" y="306"/>
                    <a:pt x="221" y="306"/>
                    <a:pt x="221" y="306"/>
                  </a:cubicBezTo>
                  <a:cubicBezTo>
                    <a:pt x="222" y="306"/>
                    <a:pt x="222" y="306"/>
                    <a:pt x="222" y="306"/>
                  </a:cubicBezTo>
                  <a:close/>
                  <a:moveTo>
                    <a:pt x="222" y="307"/>
                  </a:moveTo>
                  <a:cubicBezTo>
                    <a:pt x="222" y="307"/>
                    <a:pt x="222" y="307"/>
                    <a:pt x="222" y="307"/>
                  </a:cubicBezTo>
                  <a:cubicBezTo>
                    <a:pt x="222" y="307"/>
                    <a:pt x="222" y="307"/>
                    <a:pt x="222" y="307"/>
                  </a:cubicBezTo>
                  <a:cubicBezTo>
                    <a:pt x="222" y="307"/>
                    <a:pt x="222" y="307"/>
                    <a:pt x="222" y="307"/>
                  </a:cubicBezTo>
                  <a:cubicBezTo>
                    <a:pt x="222" y="307"/>
                    <a:pt x="222" y="307"/>
                    <a:pt x="222" y="307"/>
                  </a:cubicBezTo>
                  <a:close/>
                  <a:moveTo>
                    <a:pt x="222" y="307"/>
                  </a:moveTo>
                  <a:cubicBezTo>
                    <a:pt x="222" y="307"/>
                    <a:pt x="222" y="307"/>
                    <a:pt x="222" y="307"/>
                  </a:cubicBezTo>
                  <a:cubicBezTo>
                    <a:pt x="222" y="307"/>
                    <a:pt x="222" y="307"/>
                    <a:pt x="222" y="307"/>
                  </a:cubicBezTo>
                  <a:cubicBezTo>
                    <a:pt x="222" y="307"/>
                    <a:pt x="222" y="307"/>
                    <a:pt x="222" y="307"/>
                  </a:cubicBezTo>
                  <a:close/>
                  <a:moveTo>
                    <a:pt x="222" y="307"/>
                  </a:moveTo>
                  <a:cubicBezTo>
                    <a:pt x="222" y="307"/>
                    <a:pt x="222" y="307"/>
                    <a:pt x="222" y="307"/>
                  </a:cubicBezTo>
                  <a:cubicBezTo>
                    <a:pt x="222" y="306"/>
                    <a:pt x="222" y="307"/>
                    <a:pt x="222" y="307"/>
                  </a:cubicBezTo>
                  <a:close/>
                  <a:moveTo>
                    <a:pt x="382" y="181"/>
                  </a:moveTo>
                  <a:cubicBezTo>
                    <a:pt x="383" y="179"/>
                    <a:pt x="383" y="179"/>
                    <a:pt x="383" y="179"/>
                  </a:cubicBezTo>
                  <a:cubicBezTo>
                    <a:pt x="384" y="180"/>
                    <a:pt x="384" y="181"/>
                    <a:pt x="384" y="182"/>
                  </a:cubicBezTo>
                  <a:cubicBezTo>
                    <a:pt x="385" y="180"/>
                    <a:pt x="387" y="181"/>
                    <a:pt x="387" y="180"/>
                  </a:cubicBezTo>
                  <a:cubicBezTo>
                    <a:pt x="388" y="180"/>
                    <a:pt x="387" y="181"/>
                    <a:pt x="387" y="181"/>
                  </a:cubicBezTo>
                  <a:cubicBezTo>
                    <a:pt x="388" y="181"/>
                    <a:pt x="391" y="180"/>
                    <a:pt x="392" y="181"/>
                  </a:cubicBezTo>
                  <a:cubicBezTo>
                    <a:pt x="391" y="182"/>
                    <a:pt x="391" y="182"/>
                    <a:pt x="391" y="182"/>
                  </a:cubicBezTo>
                  <a:cubicBezTo>
                    <a:pt x="393" y="184"/>
                    <a:pt x="393" y="186"/>
                    <a:pt x="393" y="188"/>
                  </a:cubicBezTo>
                  <a:cubicBezTo>
                    <a:pt x="389" y="186"/>
                    <a:pt x="384" y="185"/>
                    <a:pt x="380" y="183"/>
                  </a:cubicBezTo>
                  <a:cubicBezTo>
                    <a:pt x="381" y="183"/>
                    <a:pt x="382" y="183"/>
                    <a:pt x="382" y="181"/>
                  </a:cubicBezTo>
                  <a:close/>
                  <a:moveTo>
                    <a:pt x="262" y="151"/>
                  </a:moveTo>
                  <a:cubicBezTo>
                    <a:pt x="262" y="150"/>
                    <a:pt x="262" y="150"/>
                    <a:pt x="262" y="150"/>
                  </a:cubicBezTo>
                  <a:cubicBezTo>
                    <a:pt x="262" y="150"/>
                    <a:pt x="262" y="150"/>
                    <a:pt x="262" y="150"/>
                  </a:cubicBezTo>
                  <a:cubicBezTo>
                    <a:pt x="263" y="148"/>
                    <a:pt x="264" y="146"/>
                    <a:pt x="264" y="144"/>
                  </a:cubicBezTo>
                  <a:cubicBezTo>
                    <a:pt x="265" y="144"/>
                    <a:pt x="265" y="145"/>
                    <a:pt x="265" y="146"/>
                  </a:cubicBezTo>
                  <a:cubicBezTo>
                    <a:pt x="267" y="141"/>
                    <a:pt x="267" y="135"/>
                    <a:pt x="267" y="130"/>
                  </a:cubicBezTo>
                  <a:cubicBezTo>
                    <a:pt x="268" y="130"/>
                    <a:pt x="268" y="131"/>
                    <a:pt x="269" y="133"/>
                  </a:cubicBezTo>
                  <a:cubicBezTo>
                    <a:pt x="271" y="128"/>
                    <a:pt x="267" y="127"/>
                    <a:pt x="269" y="122"/>
                  </a:cubicBezTo>
                  <a:cubicBezTo>
                    <a:pt x="270" y="121"/>
                    <a:pt x="271" y="118"/>
                    <a:pt x="271" y="119"/>
                  </a:cubicBezTo>
                  <a:cubicBezTo>
                    <a:pt x="271" y="117"/>
                    <a:pt x="272" y="109"/>
                    <a:pt x="271" y="107"/>
                  </a:cubicBezTo>
                  <a:cubicBezTo>
                    <a:pt x="272" y="106"/>
                    <a:pt x="272" y="105"/>
                    <a:pt x="273" y="103"/>
                  </a:cubicBezTo>
                  <a:cubicBezTo>
                    <a:pt x="274" y="104"/>
                    <a:pt x="274" y="105"/>
                    <a:pt x="275" y="107"/>
                  </a:cubicBezTo>
                  <a:cubicBezTo>
                    <a:pt x="274" y="107"/>
                    <a:pt x="273" y="107"/>
                    <a:pt x="272" y="107"/>
                  </a:cubicBezTo>
                  <a:cubicBezTo>
                    <a:pt x="272" y="107"/>
                    <a:pt x="272" y="107"/>
                    <a:pt x="272" y="107"/>
                  </a:cubicBezTo>
                  <a:cubicBezTo>
                    <a:pt x="272" y="107"/>
                    <a:pt x="272" y="107"/>
                    <a:pt x="272" y="107"/>
                  </a:cubicBezTo>
                  <a:cubicBezTo>
                    <a:pt x="272" y="108"/>
                    <a:pt x="272" y="108"/>
                    <a:pt x="272" y="108"/>
                  </a:cubicBezTo>
                  <a:cubicBezTo>
                    <a:pt x="272" y="111"/>
                    <a:pt x="272" y="111"/>
                    <a:pt x="272" y="111"/>
                  </a:cubicBezTo>
                  <a:cubicBezTo>
                    <a:pt x="272" y="120"/>
                    <a:pt x="272" y="120"/>
                    <a:pt x="272" y="120"/>
                  </a:cubicBezTo>
                  <a:cubicBezTo>
                    <a:pt x="272" y="133"/>
                    <a:pt x="272" y="145"/>
                    <a:pt x="271" y="156"/>
                  </a:cubicBezTo>
                  <a:cubicBezTo>
                    <a:pt x="271" y="160"/>
                    <a:pt x="271" y="162"/>
                    <a:pt x="270" y="164"/>
                  </a:cubicBezTo>
                  <a:cubicBezTo>
                    <a:pt x="268" y="161"/>
                    <a:pt x="265" y="157"/>
                    <a:pt x="265" y="152"/>
                  </a:cubicBezTo>
                  <a:cubicBezTo>
                    <a:pt x="265" y="155"/>
                    <a:pt x="263" y="153"/>
                    <a:pt x="262" y="151"/>
                  </a:cubicBezTo>
                  <a:cubicBezTo>
                    <a:pt x="262" y="151"/>
                    <a:pt x="262" y="151"/>
                    <a:pt x="262" y="151"/>
                  </a:cubicBezTo>
                  <a:close/>
                  <a:moveTo>
                    <a:pt x="212" y="121"/>
                  </a:moveTo>
                  <a:cubicBezTo>
                    <a:pt x="212" y="118"/>
                    <a:pt x="212" y="116"/>
                    <a:pt x="213" y="114"/>
                  </a:cubicBezTo>
                  <a:cubicBezTo>
                    <a:pt x="215" y="119"/>
                    <a:pt x="215" y="127"/>
                    <a:pt x="213" y="134"/>
                  </a:cubicBezTo>
                  <a:cubicBezTo>
                    <a:pt x="212" y="129"/>
                    <a:pt x="211" y="125"/>
                    <a:pt x="212" y="121"/>
                  </a:cubicBezTo>
                  <a:close/>
                  <a:moveTo>
                    <a:pt x="191" y="185"/>
                  </a:moveTo>
                  <a:cubicBezTo>
                    <a:pt x="191" y="185"/>
                    <a:pt x="191" y="184"/>
                    <a:pt x="191" y="185"/>
                  </a:cubicBezTo>
                  <a:cubicBezTo>
                    <a:pt x="190" y="185"/>
                    <a:pt x="190" y="184"/>
                    <a:pt x="190" y="184"/>
                  </a:cubicBezTo>
                  <a:cubicBezTo>
                    <a:pt x="190" y="184"/>
                    <a:pt x="191" y="184"/>
                    <a:pt x="191" y="185"/>
                  </a:cubicBezTo>
                  <a:close/>
                  <a:moveTo>
                    <a:pt x="148" y="192"/>
                  </a:moveTo>
                  <a:cubicBezTo>
                    <a:pt x="148" y="191"/>
                    <a:pt x="148" y="192"/>
                    <a:pt x="148" y="192"/>
                  </a:cubicBezTo>
                  <a:cubicBezTo>
                    <a:pt x="148" y="192"/>
                    <a:pt x="148" y="192"/>
                    <a:pt x="148" y="191"/>
                  </a:cubicBezTo>
                  <a:cubicBezTo>
                    <a:pt x="148" y="191"/>
                    <a:pt x="148" y="192"/>
                    <a:pt x="148" y="192"/>
                  </a:cubicBezTo>
                  <a:close/>
                  <a:moveTo>
                    <a:pt x="134" y="148"/>
                  </a:moveTo>
                  <a:cubicBezTo>
                    <a:pt x="136" y="149"/>
                    <a:pt x="136" y="149"/>
                    <a:pt x="136" y="149"/>
                  </a:cubicBezTo>
                  <a:cubicBezTo>
                    <a:pt x="135" y="142"/>
                    <a:pt x="136" y="133"/>
                    <a:pt x="139" y="125"/>
                  </a:cubicBezTo>
                  <a:cubicBezTo>
                    <a:pt x="140" y="124"/>
                    <a:pt x="140" y="124"/>
                    <a:pt x="140" y="124"/>
                  </a:cubicBezTo>
                  <a:cubicBezTo>
                    <a:pt x="140" y="124"/>
                    <a:pt x="140" y="124"/>
                    <a:pt x="139" y="124"/>
                  </a:cubicBezTo>
                  <a:cubicBezTo>
                    <a:pt x="140" y="123"/>
                    <a:pt x="140" y="123"/>
                    <a:pt x="140" y="122"/>
                  </a:cubicBezTo>
                  <a:cubicBezTo>
                    <a:pt x="140" y="121"/>
                    <a:pt x="141" y="120"/>
                    <a:pt x="141" y="120"/>
                  </a:cubicBezTo>
                  <a:cubicBezTo>
                    <a:pt x="142" y="120"/>
                    <a:pt x="142" y="121"/>
                    <a:pt x="142" y="120"/>
                  </a:cubicBezTo>
                  <a:cubicBezTo>
                    <a:pt x="142" y="119"/>
                    <a:pt x="144" y="118"/>
                    <a:pt x="145" y="117"/>
                  </a:cubicBezTo>
                  <a:cubicBezTo>
                    <a:pt x="146" y="117"/>
                    <a:pt x="147" y="118"/>
                    <a:pt x="149" y="118"/>
                  </a:cubicBezTo>
                  <a:cubicBezTo>
                    <a:pt x="142" y="122"/>
                    <a:pt x="144" y="121"/>
                    <a:pt x="149" y="118"/>
                  </a:cubicBezTo>
                  <a:cubicBezTo>
                    <a:pt x="149" y="118"/>
                    <a:pt x="150" y="119"/>
                    <a:pt x="151" y="119"/>
                  </a:cubicBezTo>
                  <a:cubicBezTo>
                    <a:pt x="151" y="121"/>
                    <a:pt x="151" y="121"/>
                    <a:pt x="151" y="121"/>
                  </a:cubicBezTo>
                  <a:cubicBezTo>
                    <a:pt x="152" y="121"/>
                    <a:pt x="154" y="120"/>
                    <a:pt x="155" y="120"/>
                  </a:cubicBezTo>
                  <a:cubicBezTo>
                    <a:pt x="155" y="123"/>
                    <a:pt x="154" y="119"/>
                    <a:pt x="153" y="121"/>
                  </a:cubicBezTo>
                  <a:cubicBezTo>
                    <a:pt x="155" y="129"/>
                    <a:pt x="153" y="139"/>
                    <a:pt x="153" y="149"/>
                  </a:cubicBezTo>
                  <a:cubicBezTo>
                    <a:pt x="154" y="151"/>
                    <a:pt x="154" y="153"/>
                    <a:pt x="155" y="153"/>
                  </a:cubicBezTo>
                  <a:cubicBezTo>
                    <a:pt x="152" y="164"/>
                    <a:pt x="154" y="178"/>
                    <a:pt x="149" y="185"/>
                  </a:cubicBezTo>
                  <a:cubicBezTo>
                    <a:pt x="153" y="184"/>
                    <a:pt x="150" y="189"/>
                    <a:pt x="149" y="191"/>
                  </a:cubicBezTo>
                  <a:cubicBezTo>
                    <a:pt x="148" y="189"/>
                    <a:pt x="146" y="186"/>
                    <a:pt x="144" y="183"/>
                  </a:cubicBezTo>
                  <a:cubicBezTo>
                    <a:pt x="143" y="180"/>
                    <a:pt x="140" y="179"/>
                    <a:pt x="140" y="174"/>
                  </a:cubicBezTo>
                  <a:cubicBezTo>
                    <a:pt x="141" y="170"/>
                    <a:pt x="137" y="163"/>
                    <a:pt x="137" y="158"/>
                  </a:cubicBezTo>
                  <a:cubicBezTo>
                    <a:pt x="136" y="160"/>
                    <a:pt x="133" y="153"/>
                    <a:pt x="134" y="148"/>
                  </a:cubicBezTo>
                  <a:close/>
                  <a:moveTo>
                    <a:pt x="65" y="183"/>
                  </a:moveTo>
                  <a:cubicBezTo>
                    <a:pt x="65" y="185"/>
                    <a:pt x="63" y="186"/>
                    <a:pt x="63" y="187"/>
                  </a:cubicBezTo>
                  <a:cubicBezTo>
                    <a:pt x="63" y="187"/>
                    <a:pt x="63" y="187"/>
                    <a:pt x="63" y="187"/>
                  </a:cubicBezTo>
                  <a:cubicBezTo>
                    <a:pt x="64" y="186"/>
                    <a:pt x="64" y="186"/>
                    <a:pt x="63" y="186"/>
                  </a:cubicBezTo>
                  <a:cubicBezTo>
                    <a:pt x="63" y="184"/>
                    <a:pt x="63" y="184"/>
                    <a:pt x="63" y="184"/>
                  </a:cubicBezTo>
                  <a:cubicBezTo>
                    <a:pt x="64" y="183"/>
                    <a:pt x="65" y="183"/>
                    <a:pt x="65" y="183"/>
                  </a:cubicBezTo>
                  <a:close/>
                  <a:moveTo>
                    <a:pt x="63" y="185"/>
                  </a:moveTo>
                  <a:cubicBezTo>
                    <a:pt x="63" y="185"/>
                    <a:pt x="63" y="186"/>
                    <a:pt x="63" y="186"/>
                  </a:cubicBezTo>
                  <a:cubicBezTo>
                    <a:pt x="62" y="186"/>
                    <a:pt x="62" y="186"/>
                    <a:pt x="63" y="185"/>
                  </a:cubicBezTo>
                  <a:close/>
                  <a:moveTo>
                    <a:pt x="62" y="188"/>
                  </a:moveTo>
                  <a:cubicBezTo>
                    <a:pt x="62" y="188"/>
                    <a:pt x="62" y="188"/>
                    <a:pt x="63" y="187"/>
                  </a:cubicBezTo>
                  <a:cubicBezTo>
                    <a:pt x="63" y="190"/>
                    <a:pt x="64" y="192"/>
                    <a:pt x="64" y="196"/>
                  </a:cubicBezTo>
                  <a:cubicBezTo>
                    <a:pt x="62" y="197"/>
                    <a:pt x="62" y="192"/>
                    <a:pt x="62" y="188"/>
                  </a:cubicBezTo>
                  <a:close/>
                  <a:moveTo>
                    <a:pt x="16" y="210"/>
                  </a:moveTo>
                  <a:cubicBezTo>
                    <a:pt x="16" y="210"/>
                    <a:pt x="16" y="210"/>
                    <a:pt x="16" y="210"/>
                  </a:cubicBezTo>
                  <a:cubicBezTo>
                    <a:pt x="16" y="210"/>
                    <a:pt x="16" y="210"/>
                    <a:pt x="16" y="210"/>
                  </a:cubicBezTo>
                  <a:cubicBezTo>
                    <a:pt x="16" y="210"/>
                    <a:pt x="16" y="210"/>
                    <a:pt x="16" y="210"/>
                  </a:cubicBezTo>
                  <a:close/>
                  <a:moveTo>
                    <a:pt x="17" y="208"/>
                  </a:moveTo>
                  <a:cubicBezTo>
                    <a:pt x="17" y="208"/>
                    <a:pt x="17" y="208"/>
                    <a:pt x="17" y="207"/>
                  </a:cubicBezTo>
                  <a:cubicBezTo>
                    <a:pt x="17" y="207"/>
                    <a:pt x="17" y="206"/>
                    <a:pt x="18" y="206"/>
                  </a:cubicBezTo>
                  <a:cubicBezTo>
                    <a:pt x="18" y="207"/>
                    <a:pt x="18" y="207"/>
                    <a:pt x="18" y="208"/>
                  </a:cubicBezTo>
                  <a:cubicBezTo>
                    <a:pt x="18" y="208"/>
                    <a:pt x="18" y="208"/>
                    <a:pt x="17" y="208"/>
                  </a:cubicBezTo>
                  <a:close/>
                  <a:moveTo>
                    <a:pt x="18" y="212"/>
                  </a:moveTo>
                  <a:cubicBezTo>
                    <a:pt x="18" y="212"/>
                    <a:pt x="18" y="212"/>
                    <a:pt x="18" y="212"/>
                  </a:cubicBezTo>
                  <a:cubicBezTo>
                    <a:pt x="18" y="212"/>
                    <a:pt x="18" y="212"/>
                    <a:pt x="18" y="212"/>
                  </a:cubicBezTo>
                  <a:close/>
                  <a:moveTo>
                    <a:pt x="19" y="213"/>
                  </a:moveTo>
                  <a:cubicBezTo>
                    <a:pt x="19" y="213"/>
                    <a:pt x="19" y="213"/>
                    <a:pt x="19" y="213"/>
                  </a:cubicBezTo>
                  <a:cubicBezTo>
                    <a:pt x="19" y="213"/>
                    <a:pt x="19" y="213"/>
                    <a:pt x="19" y="213"/>
                  </a:cubicBezTo>
                  <a:cubicBezTo>
                    <a:pt x="19" y="213"/>
                    <a:pt x="19" y="213"/>
                    <a:pt x="19" y="213"/>
                  </a:cubicBezTo>
                  <a:close/>
                  <a:moveTo>
                    <a:pt x="20" y="214"/>
                  </a:moveTo>
                  <a:cubicBezTo>
                    <a:pt x="20" y="214"/>
                    <a:pt x="20" y="214"/>
                    <a:pt x="20" y="214"/>
                  </a:cubicBezTo>
                  <a:cubicBezTo>
                    <a:pt x="20" y="214"/>
                    <a:pt x="20" y="214"/>
                    <a:pt x="20" y="214"/>
                  </a:cubicBezTo>
                  <a:cubicBezTo>
                    <a:pt x="20" y="214"/>
                    <a:pt x="20" y="214"/>
                    <a:pt x="21" y="214"/>
                  </a:cubicBezTo>
                  <a:cubicBezTo>
                    <a:pt x="21" y="214"/>
                    <a:pt x="20" y="214"/>
                    <a:pt x="20" y="214"/>
                  </a:cubicBezTo>
                  <a:close/>
                  <a:moveTo>
                    <a:pt x="21" y="217"/>
                  </a:moveTo>
                  <a:cubicBezTo>
                    <a:pt x="21" y="216"/>
                    <a:pt x="21" y="216"/>
                    <a:pt x="21" y="216"/>
                  </a:cubicBezTo>
                  <a:cubicBezTo>
                    <a:pt x="22" y="216"/>
                    <a:pt x="22" y="216"/>
                    <a:pt x="22" y="216"/>
                  </a:cubicBezTo>
                  <a:cubicBezTo>
                    <a:pt x="22" y="216"/>
                    <a:pt x="21" y="216"/>
                    <a:pt x="21" y="217"/>
                  </a:cubicBezTo>
                  <a:close/>
                  <a:moveTo>
                    <a:pt x="21" y="214"/>
                  </a:moveTo>
                  <a:cubicBezTo>
                    <a:pt x="21" y="214"/>
                    <a:pt x="21" y="214"/>
                    <a:pt x="21" y="214"/>
                  </a:cubicBezTo>
                  <a:cubicBezTo>
                    <a:pt x="21" y="214"/>
                    <a:pt x="21" y="214"/>
                    <a:pt x="21" y="214"/>
                  </a:cubicBezTo>
                  <a:cubicBezTo>
                    <a:pt x="21" y="214"/>
                    <a:pt x="21" y="214"/>
                    <a:pt x="21" y="214"/>
                  </a:cubicBezTo>
                  <a:cubicBezTo>
                    <a:pt x="21" y="214"/>
                    <a:pt x="20" y="214"/>
                    <a:pt x="20" y="214"/>
                  </a:cubicBezTo>
                  <a:cubicBezTo>
                    <a:pt x="21" y="214"/>
                    <a:pt x="21" y="214"/>
                    <a:pt x="21" y="214"/>
                  </a:cubicBezTo>
                  <a:cubicBezTo>
                    <a:pt x="21" y="214"/>
                    <a:pt x="21" y="214"/>
                    <a:pt x="21" y="214"/>
                  </a:cubicBezTo>
                  <a:cubicBezTo>
                    <a:pt x="22" y="214"/>
                    <a:pt x="22" y="214"/>
                    <a:pt x="22" y="214"/>
                  </a:cubicBezTo>
                  <a:lnTo>
                    <a:pt x="21" y="214"/>
                  </a:lnTo>
                  <a:close/>
                  <a:moveTo>
                    <a:pt x="122" y="297"/>
                  </a:moveTo>
                  <a:cubicBezTo>
                    <a:pt x="122" y="297"/>
                    <a:pt x="122" y="297"/>
                    <a:pt x="122" y="297"/>
                  </a:cubicBezTo>
                  <a:cubicBezTo>
                    <a:pt x="122" y="297"/>
                    <a:pt x="122" y="297"/>
                    <a:pt x="122" y="297"/>
                  </a:cubicBezTo>
                  <a:close/>
                  <a:moveTo>
                    <a:pt x="123" y="297"/>
                  </a:moveTo>
                  <a:cubicBezTo>
                    <a:pt x="122" y="298"/>
                    <a:pt x="122" y="297"/>
                    <a:pt x="122" y="297"/>
                  </a:cubicBezTo>
                  <a:cubicBezTo>
                    <a:pt x="122" y="297"/>
                    <a:pt x="122" y="297"/>
                    <a:pt x="123" y="297"/>
                  </a:cubicBezTo>
                  <a:cubicBezTo>
                    <a:pt x="123" y="297"/>
                    <a:pt x="123" y="297"/>
                    <a:pt x="123" y="297"/>
                  </a:cubicBezTo>
                  <a:close/>
                  <a:moveTo>
                    <a:pt x="213" y="429"/>
                  </a:moveTo>
                  <a:cubicBezTo>
                    <a:pt x="213" y="429"/>
                    <a:pt x="213" y="429"/>
                    <a:pt x="213" y="429"/>
                  </a:cubicBezTo>
                  <a:cubicBezTo>
                    <a:pt x="213" y="429"/>
                    <a:pt x="213" y="429"/>
                    <a:pt x="213" y="429"/>
                  </a:cubicBezTo>
                  <a:cubicBezTo>
                    <a:pt x="213" y="429"/>
                    <a:pt x="213" y="429"/>
                    <a:pt x="213" y="429"/>
                  </a:cubicBezTo>
                  <a:cubicBezTo>
                    <a:pt x="213" y="429"/>
                    <a:pt x="213" y="429"/>
                    <a:pt x="213" y="4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7" name="chenying0907 437"/>
            <p:cNvSpPr/>
            <p:nvPr/>
          </p:nvSpPr>
          <p:spPr bwMode="auto">
            <a:xfrm>
              <a:off x="3695" y="2760"/>
              <a:ext cx="4" cy="2"/>
            </a:xfrm>
            <a:custGeom>
              <a:avLst/>
              <a:gdLst>
                <a:gd name="T0" fmla="*/ 1 w 2"/>
                <a:gd name="T1" fmla="*/ 0 h 1"/>
                <a:gd name="T2" fmla="*/ 2 w 2"/>
                <a:gd name="T3" fmla="*/ 0 h 1"/>
                <a:gd name="T4" fmla="*/ 1 w 2"/>
                <a:gd name="T5" fmla="*/ 0 h 1"/>
              </a:gdLst>
              <a:ahLst/>
              <a:cxnLst>
                <a:cxn ang="0">
                  <a:pos x="T0" y="T1"/>
                </a:cxn>
                <a:cxn ang="0">
                  <a:pos x="T2" y="T3"/>
                </a:cxn>
                <a:cxn ang="0">
                  <a:pos x="T4" y="T5"/>
                </a:cxn>
              </a:cxnLst>
              <a:rect l="0" t="0" r="r" b="b"/>
              <a:pathLst>
                <a:path w="2" h="1">
                  <a:moveTo>
                    <a:pt x="1" y="0"/>
                  </a:moveTo>
                  <a:cubicBezTo>
                    <a:pt x="0" y="0"/>
                    <a:pt x="1" y="1"/>
                    <a:pt x="2" y="0"/>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8" name="chenying0907 438"/>
            <p:cNvSpPr/>
            <p:nvPr/>
          </p:nvSpPr>
          <p:spPr bwMode="auto">
            <a:xfrm>
              <a:off x="3699" y="2760"/>
              <a:ext cx="5" cy="4"/>
            </a:xfrm>
            <a:custGeom>
              <a:avLst/>
              <a:gdLst>
                <a:gd name="T0" fmla="*/ 1 w 2"/>
                <a:gd name="T1" fmla="*/ 2 h 2"/>
                <a:gd name="T2" fmla="*/ 2 w 2"/>
                <a:gd name="T3" fmla="*/ 1 h 2"/>
                <a:gd name="T4" fmla="*/ 1 w 2"/>
                <a:gd name="T5" fmla="*/ 2 h 2"/>
              </a:gdLst>
              <a:ahLst/>
              <a:cxnLst>
                <a:cxn ang="0">
                  <a:pos x="T0" y="T1"/>
                </a:cxn>
                <a:cxn ang="0">
                  <a:pos x="T2" y="T3"/>
                </a:cxn>
                <a:cxn ang="0">
                  <a:pos x="T4" y="T5"/>
                </a:cxn>
              </a:cxnLst>
              <a:rect l="0" t="0" r="r" b="b"/>
              <a:pathLst>
                <a:path w="2" h="2">
                  <a:moveTo>
                    <a:pt x="1" y="2"/>
                  </a:moveTo>
                  <a:cubicBezTo>
                    <a:pt x="1" y="2"/>
                    <a:pt x="2" y="1"/>
                    <a:pt x="2" y="1"/>
                  </a:cubicBezTo>
                  <a:cubicBezTo>
                    <a:pt x="0" y="0"/>
                    <a:pt x="2" y="2"/>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9" name="chenying0907 439"/>
            <p:cNvSpPr/>
            <p:nvPr/>
          </p:nvSpPr>
          <p:spPr bwMode="auto">
            <a:xfrm>
              <a:off x="3916" y="2586"/>
              <a:ext cx="4" cy="2"/>
            </a:xfrm>
            <a:custGeom>
              <a:avLst/>
              <a:gdLst>
                <a:gd name="T0" fmla="*/ 0 w 2"/>
                <a:gd name="T1" fmla="*/ 1 h 1"/>
                <a:gd name="T2" fmla="*/ 1 w 2"/>
                <a:gd name="T3" fmla="*/ 0 h 1"/>
                <a:gd name="T4" fmla="*/ 0 w 2"/>
                <a:gd name="T5" fmla="*/ 1 h 1"/>
              </a:gdLst>
              <a:ahLst/>
              <a:cxnLst>
                <a:cxn ang="0">
                  <a:pos x="T0" y="T1"/>
                </a:cxn>
                <a:cxn ang="0">
                  <a:pos x="T2" y="T3"/>
                </a:cxn>
                <a:cxn ang="0">
                  <a:pos x="T4" y="T5"/>
                </a:cxn>
              </a:cxnLst>
              <a:rect l="0" t="0" r="r" b="b"/>
              <a:pathLst>
                <a:path w="2" h="1">
                  <a:moveTo>
                    <a:pt x="0" y="1"/>
                  </a:moveTo>
                  <a:cubicBezTo>
                    <a:pt x="0" y="0"/>
                    <a:pt x="2" y="0"/>
                    <a:pt x="1" y="0"/>
                  </a:cubicBezTo>
                  <a:cubicBezTo>
                    <a:pt x="1"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0" name="chenying0907 440"/>
            <p:cNvSpPr/>
            <p:nvPr/>
          </p:nvSpPr>
          <p:spPr bwMode="auto">
            <a:xfrm>
              <a:off x="3941" y="2610"/>
              <a:ext cx="5" cy="0"/>
            </a:xfrm>
            <a:custGeom>
              <a:avLst/>
              <a:gdLst>
                <a:gd name="T0" fmla="*/ 0 w 5"/>
                <a:gd name="T1" fmla="*/ 0 w 5"/>
                <a:gd name="T2" fmla="*/ 5 w 5"/>
                <a:gd name="T3" fmla="*/ 0 w 5"/>
              </a:gdLst>
              <a:ahLst/>
              <a:cxnLst>
                <a:cxn ang="0">
                  <a:pos x="T0" y="0"/>
                </a:cxn>
                <a:cxn ang="0">
                  <a:pos x="T1" y="0"/>
                </a:cxn>
                <a:cxn ang="0">
                  <a:pos x="T2" y="0"/>
                </a:cxn>
                <a:cxn ang="0">
                  <a:pos x="T3" y="0"/>
                </a:cxn>
              </a:cxnLst>
              <a:rect l="0" t="0" r="r" b="b"/>
              <a:pathLst>
                <a:path w="5">
                  <a:moveTo>
                    <a:pt x="0" y="0"/>
                  </a:moveTo>
                  <a:lnTo>
                    <a:pt x="0" y="0"/>
                  </a:lnTo>
                  <a:lnTo>
                    <a:pt x="5"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1" name="chenying0907 441"/>
            <p:cNvSpPr/>
            <p:nvPr/>
          </p:nvSpPr>
          <p:spPr bwMode="auto">
            <a:xfrm>
              <a:off x="3729" y="2272"/>
              <a:ext cx="2" cy="5"/>
            </a:xfrm>
            <a:custGeom>
              <a:avLst/>
              <a:gdLst>
                <a:gd name="T0" fmla="*/ 0 w 1"/>
                <a:gd name="T1" fmla="*/ 2 h 2"/>
                <a:gd name="T2" fmla="*/ 1 w 1"/>
                <a:gd name="T3" fmla="*/ 1 h 2"/>
                <a:gd name="T4" fmla="*/ 0 w 1"/>
                <a:gd name="T5" fmla="*/ 2 h 2"/>
              </a:gdLst>
              <a:ahLst/>
              <a:cxnLst>
                <a:cxn ang="0">
                  <a:pos x="T0" y="T1"/>
                </a:cxn>
                <a:cxn ang="0">
                  <a:pos x="T2" y="T3"/>
                </a:cxn>
                <a:cxn ang="0">
                  <a:pos x="T4" y="T5"/>
                </a:cxn>
              </a:cxnLst>
              <a:rect l="0" t="0" r="r" b="b"/>
              <a:pathLst>
                <a:path w="1" h="2">
                  <a:moveTo>
                    <a:pt x="0" y="2"/>
                  </a:moveTo>
                  <a:cubicBezTo>
                    <a:pt x="0" y="1"/>
                    <a:pt x="1" y="0"/>
                    <a:pt x="1" y="1"/>
                  </a:cubicBezTo>
                  <a:cubicBezTo>
                    <a:pt x="1" y="1"/>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2" name="chenying0907 442"/>
            <p:cNvSpPr/>
            <p:nvPr/>
          </p:nvSpPr>
          <p:spPr bwMode="auto">
            <a:xfrm>
              <a:off x="3852" y="2714"/>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3" name="chenying0907 443"/>
            <p:cNvSpPr/>
            <p:nvPr/>
          </p:nvSpPr>
          <p:spPr bwMode="auto">
            <a:xfrm>
              <a:off x="3850" y="2692"/>
              <a:ext cx="4" cy="2"/>
            </a:xfrm>
            <a:custGeom>
              <a:avLst/>
              <a:gdLst>
                <a:gd name="T0" fmla="*/ 1 w 2"/>
                <a:gd name="T1" fmla="*/ 1 h 1"/>
                <a:gd name="T2" fmla="*/ 1 w 2"/>
                <a:gd name="T3" fmla="*/ 0 h 1"/>
                <a:gd name="T4" fmla="*/ 1 w 2"/>
                <a:gd name="T5" fmla="*/ 1 h 1"/>
              </a:gdLst>
              <a:ahLst/>
              <a:cxnLst>
                <a:cxn ang="0">
                  <a:pos x="T0" y="T1"/>
                </a:cxn>
                <a:cxn ang="0">
                  <a:pos x="T2" y="T3"/>
                </a:cxn>
                <a:cxn ang="0">
                  <a:pos x="T4" y="T5"/>
                </a:cxn>
              </a:cxnLst>
              <a:rect l="0" t="0" r="r" b="b"/>
              <a:pathLst>
                <a:path w="2" h="1">
                  <a:moveTo>
                    <a:pt x="1" y="1"/>
                  </a:moveTo>
                  <a:cubicBezTo>
                    <a:pt x="2" y="1"/>
                    <a:pt x="0" y="1"/>
                    <a:pt x="1" y="0"/>
                  </a:cubicBezTo>
                  <a:cubicBezTo>
                    <a:pt x="0"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4" name="chenying0907 444"/>
            <p:cNvSpPr/>
            <p:nvPr/>
          </p:nvSpPr>
          <p:spPr bwMode="auto">
            <a:xfrm>
              <a:off x="3848" y="2686"/>
              <a:ext cx="2" cy="2"/>
            </a:xfrm>
            <a:custGeom>
              <a:avLst/>
              <a:gdLst>
                <a:gd name="T0" fmla="*/ 1 w 1"/>
                <a:gd name="T1" fmla="*/ 1 h 1"/>
                <a:gd name="T2" fmla="*/ 0 w 1"/>
                <a:gd name="T3" fmla="*/ 0 h 1"/>
                <a:gd name="T4" fmla="*/ 0 w 1"/>
                <a:gd name="T5" fmla="*/ 1 h 1"/>
                <a:gd name="T6" fmla="*/ 1 w 1"/>
                <a:gd name="T7" fmla="*/ 1 h 1"/>
              </a:gdLst>
              <a:ahLst/>
              <a:cxnLst>
                <a:cxn ang="0">
                  <a:pos x="T0" y="T1"/>
                </a:cxn>
                <a:cxn ang="0">
                  <a:pos x="T2" y="T3"/>
                </a:cxn>
                <a:cxn ang="0">
                  <a:pos x="T4" y="T5"/>
                </a:cxn>
                <a:cxn ang="0">
                  <a:pos x="T6" y="T7"/>
                </a:cxn>
              </a:cxnLst>
              <a:rect l="0" t="0" r="r" b="b"/>
              <a:pathLst>
                <a:path w="1" h="1">
                  <a:moveTo>
                    <a:pt x="1" y="1"/>
                  </a:moveTo>
                  <a:cubicBezTo>
                    <a:pt x="1" y="0"/>
                    <a:pt x="0" y="0"/>
                    <a:pt x="0" y="0"/>
                  </a:cubicBezTo>
                  <a:cubicBezTo>
                    <a:pt x="0" y="1"/>
                    <a:pt x="0" y="1"/>
                    <a:pt x="0" y="1"/>
                  </a:cubicBezTo>
                  <a:lnTo>
                    <a:pt x="1"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5" name="chenying0907 445"/>
            <p:cNvSpPr/>
            <p:nvPr/>
          </p:nvSpPr>
          <p:spPr bwMode="auto">
            <a:xfrm>
              <a:off x="3846" y="2711"/>
              <a:ext cx="4" cy="3"/>
            </a:xfrm>
            <a:custGeom>
              <a:avLst/>
              <a:gdLst>
                <a:gd name="T0" fmla="*/ 0 w 2"/>
                <a:gd name="T1" fmla="*/ 1 h 1"/>
                <a:gd name="T2" fmla="*/ 2 w 2"/>
                <a:gd name="T3" fmla="*/ 0 h 1"/>
                <a:gd name="T4" fmla="*/ 0 w 2"/>
                <a:gd name="T5" fmla="*/ 1 h 1"/>
              </a:gdLst>
              <a:ahLst/>
              <a:cxnLst>
                <a:cxn ang="0">
                  <a:pos x="T0" y="T1"/>
                </a:cxn>
                <a:cxn ang="0">
                  <a:pos x="T2" y="T3"/>
                </a:cxn>
                <a:cxn ang="0">
                  <a:pos x="T4" y="T5"/>
                </a:cxn>
              </a:cxnLst>
              <a:rect l="0" t="0" r="r" b="b"/>
              <a:pathLst>
                <a:path w="2" h="1">
                  <a:moveTo>
                    <a:pt x="0" y="1"/>
                  </a:moveTo>
                  <a:cubicBezTo>
                    <a:pt x="2" y="1"/>
                    <a:pt x="1" y="0"/>
                    <a:pt x="2" y="0"/>
                  </a:cubicBezTo>
                  <a:cubicBezTo>
                    <a:pt x="1"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6" name="chenying0907 446"/>
            <p:cNvSpPr/>
            <p:nvPr/>
          </p:nvSpPr>
          <p:spPr bwMode="auto">
            <a:xfrm>
              <a:off x="3822" y="2773"/>
              <a:ext cx="5" cy="2"/>
            </a:xfrm>
            <a:custGeom>
              <a:avLst/>
              <a:gdLst>
                <a:gd name="T0" fmla="*/ 1 w 2"/>
                <a:gd name="T1" fmla="*/ 1 h 1"/>
                <a:gd name="T2" fmla="*/ 0 w 2"/>
                <a:gd name="T3" fmla="*/ 0 h 1"/>
                <a:gd name="T4" fmla="*/ 1 w 2"/>
                <a:gd name="T5" fmla="*/ 1 h 1"/>
              </a:gdLst>
              <a:ahLst/>
              <a:cxnLst>
                <a:cxn ang="0">
                  <a:pos x="T0" y="T1"/>
                </a:cxn>
                <a:cxn ang="0">
                  <a:pos x="T2" y="T3"/>
                </a:cxn>
                <a:cxn ang="0">
                  <a:pos x="T4" y="T5"/>
                </a:cxn>
              </a:cxnLst>
              <a:rect l="0" t="0" r="r" b="b"/>
              <a:pathLst>
                <a:path w="2" h="1">
                  <a:moveTo>
                    <a:pt x="1" y="1"/>
                  </a:moveTo>
                  <a:cubicBezTo>
                    <a:pt x="2" y="0"/>
                    <a:pt x="1" y="1"/>
                    <a:pt x="0" y="0"/>
                  </a:cubicBezTo>
                  <a:cubicBezTo>
                    <a:pt x="0" y="1"/>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7" name="chenying0907 447"/>
            <p:cNvSpPr/>
            <p:nvPr/>
          </p:nvSpPr>
          <p:spPr bwMode="auto">
            <a:xfrm>
              <a:off x="3765" y="2315"/>
              <a:ext cx="4" cy="0"/>
            </a:xfrm>
            <a:custGeom>
              <a:avLst/>
              <a:gdLst>
                <a:gd name="T0" fmla="*/ 0 w 4"/>
                <a:gd name="T1" fmla="*/ 0 w 4"/>
                <a:gd name="T2" fmla="*/ 4 w 4"/>
                <a:gd name="T3" fmla="*/ 0 w 4"/>
              </a:gdLst>
              <a:ahLst/>
              <a:cxnLst>
                <a:cxn ang="0">
                  <a:pos x="T0" y="0"/>
                </a:cxn>
                <a:cxn ang="0">
                  <a:pos x="T1" y="0"/>
                </a:cxn>
                <a:cxn ang="0">
                  <a:pos x="T2" y="0"/>
                </a:cxn>
                <a:cxn ang="0">
                  <a:pos x="T3" y="0"/>
                </a:cxn>
              </a:cxnLst>
              <a:rect l="0" t="0" r="r" b="b"/>
              <a:pathLst>
                <a:path w="4">
                  <a:moveTo>
                    <a:pt x="0" y="0"/>
                  </a:moveTo>
                  <a:lnTo>
                    <a:pt x="0" y="0"/>
                  </a:lnTo>
                  <a:lnTo>
                    <a:pt x="4"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8" name="chenying0907 448"/>
            <p:cNvSpPr/>
            <p:nvPr/>
          </p:nvSpPr>
          <p:spPr bwMode="auto">
            <a:xfrm>
              <a:off x="3842" y="2733"/>
              <a:ext cx="4" cy="0"/>
            </a:xfrm>
            <a:custGeom>
              <a:avLst/>
              <a:gdLst>
                <a:gd name="T0" fmla="*/ 1 w 2"/>
                <a:gd name="T1" fmla="*/ 2 w 2"/>
                <a:gd name="T2" fmla="*/ 1 w 2"/>
                <a:gd name="T3" fmla="*/ 1 w 2"/>
              </a:gdLst>
              <a:ahLst/>
              <a:cxnLst>
                <a:cxn ang="0">
                  <a:pos x="T0" y="0"/>
                </a:cxn>
                <a:cxn ang="0">
                  <a:pos x="T1" y="0"/>
                </a:cxn>
                <a:cxn ang="0">
                  <a:pos x="T2" y="0"/>
                </a:cxn>
                <a:cxn ang="0">
                  <a:pos x="T3" y="0"/>
                </a:cxn>
              </a:cxnLst>
              <a:rect l="0" t="0" r="r" b="b"/>
              <a:pathLst>
                <a:path w="2">
                  <a:moveTo>
                    <a:pt x="1" y="0"/>
                  </a:moveTo>
                  <a:cubicBezTo>
                    <a:pt x="1" y="0"/>
                    <a:pt x="2" y="0"/>
                    <a:pt x="2" y="0"/>
                  </a:cubicBezTo>
                  <a:cubicBezTo>
                    <a:pt x="2" y="0"/>
                    <a:pt x="1" y="0"/>
                    <a:pt x="1" y="0"/>
                  </a:cubicBezTo>
                  <a:cubicBezTo>
                    <a:pt x="1"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9" name="chenying0907 449"/>
            <p:cNvSpPr/>
            <p:nvPr/>
          </p:nvSpPr>
          <p:spPr bwMode="auto">
            <a:xfrm>
              <a:off x="3822" y="2769"/>
              <a:ext cx="7" cy="2"/>
            </a:xfrm>
            <a:custGeom>
              <a:avLst/>
              <a:gdLst>
                <a:gd name="T0" fmla="*/ 0 w 3"/>
                <a:gd name="T1" fmla="*/ 1 h 1"/>
                <a:gd name="T2" fmla="*/ 3 w 3"/>
                <a:gd name="T3" fmla="*/ 1 h 1"/>
                <a:gd name="T4" fmla="*/ 0 w 3"/>
                <a:gd name="T5" fmla="*/ 1 h 1"/>
              </a:gdLst>
              <a:ahLst/>
              <a:cxnLst>
                <a:cxn ang="0">
                  <a:pos x="T0" y="T1"/>
                </a:cxn>
                <a:cxn ang="0">
                  <a:pos x="T2" y="T3"/>
                </a:cxn>
                <a:cxn ang="0">
                  <a:pos x="T4" y="T5"/>
                </a:cxn>
              </a:cxnLst>
              <a:rect l="0" t="0" r="r" b="b"/>
              <a:pathLst>
                <a:path w="3" h="1">
                  <a:moveTo>
                    <a:pt x="0" y="1"/>
                  </a:moveTo>
                  <a:cubicBezTo>
                    <a:pt x="3" y="1"/>
                    <a:pt x="3" y="1"/>
                    <a:pt x="3" y="1"/>
                  </a:cubicBezTo>
                  <a:cubicBezTo>
                    <a:pt x="2" y="0"/>
                    <a:pt x="1"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0" name="chenying0907 450"/>
            <p:cNvSpPr/>
            <p:nvPr/>
          </p:nvSpPr>
          <p:spPr bwMode="auto">
            <a:xfrm>
              <a:off x="3846" y="2731"/>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1" name="chenying0907 451"/>
            <p:cNvSpPr/>
            <p:nvPr/>
          </p:nvSpPr>
          <p:spPr bwMode="auto">
            <a:xfrm>
              <a:off x="3844" y="2724"/>
              <a:ext cx="4" cy="2"/>
            </a:xfrm>
            <a:custGeom>
              <a:avLst/>
              <a:gdLst>
                <a:gd name="T0" fmla="*/ 0 w 2"/>
                <a:gd name="T1" fmla="*/ 0 h 1"/>
                <a:gd name="T2" fmla="*/ 2 w 2"/>
                <a:gd name="T3" fmla="*/ 1 h 1"/>
                <a:gd name="T4" fmla="*/ 0 w 2"/>
                <a:gd name="T5" fmla="*/ 0 h 1"/>
              </a:gdLst>
              <a:ahLst/>
              <a:cxnLst>
                <a:cxn ang="0">
                  <a:pos x="T0" y="T1"/>
                </a:cxn>
                <a:cxn ang="0">
                  <a:pos x="T2" y="T3"/>
                </a:cxn>
                <a:cxn ang="0">
                  <a:pos x="T4" y="T5"/>
                </a:cxn>
              </a:cxnLst>
              <a:rect l="0" t="0" r="r" b="b"/>
              <a:pathLst>
                <a:path w="2" h="1">
                  <a:moveTo>
                    <a:pt x="0" y="0"/>
                  </a:moveTo>
                  <a:cubicBezTo>
                    <a:pt x="2" y="1"/>
                    <a:pt x="2" y="1"/>
                    <a:pt x="2" y="1"/>
                  </a:cubicBezTo>
                  <a:cubicBezTo>
                    <a:pt x="2"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2" name="chenying0907 452"/>
            <p:cNvSpPr/>
            <p:nvPr/>
          </p:nvSpPr>
          <p:spPr bwMode="auto">
            <a:xfrm>
              <a:off x="3844" y="2728"/>
              <a:ext cx="8" cy="3"/>
            </a:xfrm>
            <a:custGeom>
              <a:avLst/>
              <a:gdLst>
                <a:gd name="T0" fmla="*/ 0 w 4"/>
                <a:gd name="T1" fmla="*/ 1 h 1"/>
                <a:gd name="T2" fmla="*/ 1 w 4"/>
                <a:gd name="T3" fmla="*/ 1 h 1"/>
                <a:gd name="T4" fmla="*/ 2 w 4"/>
                <a:gd name="T5" fmla="*/ 0 h 1"/>
                <a:gd name="T6" fmla="*/ 4 w 4"/>
                <a:gd name="T7" fmla="*/ 0 h 1"/>
                <a:gd name="T8" fmla="*/ 0 w 4"/>
                <a:gd name="T9" fmla="*/ 1 h 1"/>
                <a:gd name="T10" fmla="*/ 0 w 4"/>
                <a:gd name="T11" fmla="*/ 1 h 1"/>
              </a:gdLst>
              <a:ahLst/>
              <a:cxnLst>
                <a:cxn ang="0">
                  <a:pos x="T0" y="T1"/>
                </a:cxn>
                <a:cxn ang="0">
                  <a:pos x="T2" y="T3"/>
                </a:cxn>
                <a:cxn ang="0">
                  <a:pos x="T4" y="T5"/>
                </a:cxn>
                <a:cxn ang="0">
                  <a:pos x="T6" y="T7"/>
                </a:cxn>
                <a:cxn ang="0">
                  <a:pos x="T8" y="T9"/>
                </a:cxn>
                <a:cxn ang="0">
                  <a:pos x="T10" y="T11"/>
                </a:cxn>
              </a:cxnLst>
              <a:rect l="0" t="0" r="r" b="b"/>
              <a:pathLst>
                <a:path w="4" h="1">
                  <a:moveTo>
                    <a:pt x="0" y="1"/>
                  </a:moveTo>
                  <a:cubicBezTo>
                    <a:pt x="0" y="1"/>
                    <a:pt x="1" y="1"/>
                    <a:pt x="1" y="1"/>
                  </a:cubicBezTo>
                  <a:cubicBezTo>
                    <a:pt x="2" y="1"/>
                    <a:pt x="3" y="0"/>
                    <a:pt x="2" y="0"/>
                  </a:cubicBezTo>
                  <a:cubicBezTo>
                    <a:pt x="3" y="0"/>
                    <a:pt x="4" y="0"/>
                    <a:pt x="4" y="0"/>
                  </a:cubicBezTo>
                  <a:cubicBezTo>
                    <a:pt x="3" y="0"/>
                    <a:pt x="1" y="0"/>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3" name="chenying0907 2"/>
          <p:cNvGrpSpPr/>
          <p:nvPr/>
        </p:nvGrpSpPr>
        <p:grpSpPr>
          <a:xfrm>
            <a:off x="1022963" y="2263214"/>
            <a:ext cx="2579845" cy="955403"/>
            <a:chOff x="1022963" y="2263214"/>
            <a:chExt cx="2579845" cy="955403"/>
          </a:xfrm>
        </p:grpSpPr>
        <p:sp>
          <p:nvSpPr>
            <p:cNvPr id="503" name="Rectangle 47"/>
            <p:cNvSpPr/>
            <p:nvPr/>
          </p:nvSpPr>
          <p:spPr>
            <a:xfrm>
              <a:off x="2700432" y="2263214"/>
              <a:ext cx="774250" cy="307777"/>
            </a:xfrm>
            <a:prstGeom prst="rect">
              <a:avLst/>
            </a:prstGeom>
          </p:spPr>
          <p:txBody>
            <a:bodyPr wrap="none" lIns="0" tIns="0" rIns="0" bIns="0">
              <a:spAutoFit/>
            </a:bodyPr>
            <a:lstStyle/>
            <a:p>
              <a:pPr algn="r"/>
              <a:r>
                <a:rPr lang="zh-CN" altLang="en-US" sz="2000" b="1" dirty="0" smtClean="0">
                  <a:solidFill>
                    <a:srgbClr val="005188"/>
                  </a:solidFill>
                  <a:latin typeface="方正清刻本悦宋简体" panose="02000000000000000000" pitchFamily="2" charset="-122"/>
                  <a:ea typeface="方正清刻本悦宋简体" panose="02000000000000000000" pitchFamily="2" charset="-122"/>
                  <a:cs typeface="Arial" pitchFamily="34" charset="0"/>
                </a:rPr>
                <a:t>小标题</a:t>
              </a:r>
              <a:endParaRPr lang="en-US" sz="2000" b="1" dirty="0" smtClean="0">
                <a:solidFill>
                  <a:srgbClr val="005188"/>
                </a:solidFill>
                <a:latin typeface="方正清刻本悦宋简体" panose="02000000000000000000" pitchFamily="2" charset="-122"/>
                <a:ea typeface="方正清刻本悦宋简体" panose="02000000000000000000" pitchFamily="2" charset="-122"/>
                <a:cs typeface="Arial" pitchFamily="34" charset="0"/>
              </a:endParaRPr>
            </a:p>
          </p:txBody>
        </p:sp>
        <p:sp>
          <p:nvSpPr>
            <p:cNvPr id="504" name="文本框 7"/>
            <p:cNvSpPr txBox="1">
              <a:spLocks noChangeArrowheads="1"/>
            </p:cNvSpPr>
            <p:nvPr/>
          </p:nvSpPr>
          <p:spPr bwMode="auto">
            <a:xfrm>
              <a:off x="1022963" y="2695397"/>
              <a:ext cx="257984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r">
                <a:lnSpc>
                  <a:spcPct val="100000"/>
                </a:lnSpc>
                <a:spcBef>
                  <a:spcPct val="0"/>
                </a:spcBef>
                <a:buNone/>
              </a:pPr>
              <a:r>
                <a:rPr lang="zh-CN" altLang="en-US" sz="1400" dirty="0" smtClean="0">
                  <a:solidFill>
                    <a:schemeClr val="tx1">
                      <a:lumMod val="85000"/>
                      <a:lumOff val="15000"/>
                    </a:schemeClr>
                  </a:solidFill>
                  <a:latin typeface="方正清刻本悦宋简体" panose="02000000000000000000" pitchFamily="2" charset="-122"/>
                  <a:ea typeface="方正清刻本悦宋简体" panose="02000000000000000000" pitchFamily="2" charset="-122"/>
                </a:rPr>
                <a:t>请添加你的文本请添加你的文本</a:t>
              </a:r>
              <a:r>
                <a:rPr lang="zh-CN" altLang="en-US" sz="14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rPr>
                <a:t>请添加你的</a:t>
              </a:r>
              <a:r>
                <a:rPr lang="zh-CN" altLang="en-US" sz="1400" dirty="0" smtClean="0">
                  <a:solidFill>
                    <a:schemeClr val="tx1">
                      <a:lumMod val="85000"/>
                      <a:lumOff val="15000"/>
                    </a:schemeClr>
                  </a:solidFill>
                  <a:latin typeface="方正清刻本悦宋简体" panose="02000000000000000000" pitchFamily="2" charset="-122"/>
                  <a:ea typeface="方正清刻本悦宋简体" panose="02000000000000000000" pitchFamily="2" charset="-122"/>
                </a:rPr>
                <a:t>文本</a:t>
              </a:r>
              <a:endParaRPr lang="zh-CN" altLang="en-US" sz="14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endParaRPr>
            </a:p>
          </p:txBody>
        </p:sp>
      </p:grpSp>
      <p:grpSp>
        <p:nvGrpSpPr>
          <p:cNvPr id="4" name="chenying0907 3"/>
          <p:cNvGrpSpPr/>
          <p:nvPr/>
        </p:nvGrpSpPr>
        <p:grpSpPr>
          <a:xfrm>
            <a:off x="1060766" y="3920565"/>
            <a:ext cx="2579845" cy="955403"/>
            <a:chOff x="1060766" y="3920565"/>
            <a:chExt cx="2579845" cy="955403"/>
          </a:xfrm>
        </p:grpSpPr>
        <p:sp>
          <p:nvSpPr>
            <p:cNvPr id="506" name="Rectangle 47"/>
            <p:cNvSpPr/>
            <p:nvPr/>
          </p:nvSpPr>
          <p:spPr>
            <a:xfrm>
              <a:off x="2738235" y="3920565"/>
              <a:ext cx="774250" cy="307777"/>
            </a:xfrm>
            <a:prstGeom prst="rect">
              <a:avLst/>
            </a:prstGeom>
          </p:spPr>
          <p:txBody>
            <a:bodyPr wrap="none" lIns="0" tIns="0" rIns="0" bIns="0">
              <a:spAutoFit/>
            </a:bodyPr>
            <a:lstStyle/>
            <a:p>
              <a:pPr algn="r"/>
              <a:r>
                <a:rPr lang="zh-CN" altLang="en-US" sz="2000" b="1" dirty="0" smtClean="0">
                  <a:solidFill>
                    <a:srgbClr val="005188"/>
                  </a:solidFill>
                  <a:latin typeface="方正清刻本悦宋简体" panose="02000000000000000000" pitchFamily="2" charset="-122"/>
                  <a:ea typeface="方正清刻本悦宋简体" panose="02000000000000000000" pitchFamily="2" charset="-122"/>
                  <a:cs typeface="Arial" pitchFamily="34" charset="0"/>
                </a:rPr>
                <a:t>小标题</a:t>
              </a:r>
              <a:endParaRPr lang="en-US" sz="2000" b="1" dirty="0" smtClean="0">
                <a:solidFill>
                  <a:srgbClr val="005188"/>
                </a:solidFill>
                <a:latin typeface="方正清刻本悦宋简体" panose="02000000000000000000" pitchFamily="2" charset="-122"/>
                <a:ea typeface="方正清刻本悦宋简体" panose="02000000000000000000" pitchFamily="2" charset="-122"/>
                <a:cs typeface="Arial" pitchFamily="34" charset="0"/>
              </a:endParaRPr>
            </a:p>
          </p:txBody>
        </p:sp>
        <p:sp>
          <p:nvSpPr>
            <p:cNvPr id="507" name="文本框 7"/>
            <p:cNvSpPr txBox="1">
              <a:spLocks noChangeArrowheads="1"/>
            </p:cNvSpPr>
            <p:nvPr/>
          </p:nvSpPr>
          <p:spPr bwMode="auto">
            <a:xfrm>
              <a:off x="1060766" y="4352748"/>
              <a:ext cx="257984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r">
                <a:lnSpc>
                  <a:spcPct val="100000"/>
                </a:lnSpc>
                <a:spcBef>
                  <a:spcPct val="0"/>
                </a:spcBef>
                <a:buNone/>
              </a:pPr>
              <a:r>
                <a:rPr lang="zh-CN" altLang="en-US" sz="1400" dirty="0" smtClean="0">
                  <a:solidFill>
                    <a:schemeClr val="tx1">
                      <a:lumMod val="85000"/>
                      <a:lumOff val="15000"/>
                    </a:schemeClr>
                  </a:solidFill>
                  <a:latin typeface="方正清刻本悦宋简体" panose="02000000000000000000" pitchFamily="2" charset="-122"/>
                  <a:ea typeface="方正清刻本悦宋简体" panose="02000000000000000000" pitchFamily="2" charset="-122"/>
                </a:rPr>
                <a:t>请添加你的文本请添加你的文本</a:t>
              </a:r>
              <a:r>
                <a:rPr lang="zh-CN" altLang="en-US" sz="14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rPr>
                <a:t>请添加你的</a:t>
              </a:r>
              <a:r>
                <a:rPr lang="zh-CN" altLang="en-US" sz="1400" dirty="0" smtClean="0">
                  <a:solidFill>
                    <a:schemeClr val="tx1">
                      <a:lumMod val="85000"/>
                      <a:lumOff val="15000"/>
                    </a:schemeClr>
                  </a:solidFill>
                  <a:latin typeface="方正清刻本悦宋简体" panose="02000000000000000000" pitchFamily="2" charset="-122"/>
                  <a:ea typeface="方正清刻本悦宋简体" panose="02000000000000000000" pitchFamily="2" charset="-122"/>
                </a:rPr>
                <a:t>文本</a:t>
              </a:r>
              <a:endParaRPr lang="zh-CN" altLang="en-US" sz="14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endParaRPr>
            </a:p>
          </p:txBody>
        </p:sp>
      </p:grpSp>
      <p:grpSp>
        <p:nvGrpSpPr>
          <p:cNvPr id="6" name="chenying0907 5"/>
          <p:cNvGrpSpPr/>
          <p:nvPr/>
        </p:nvGrpSpPr>
        <p:grpSpPr>
          <a:xfrm>
            <a:off x="8716786" y="2207492"/>
            <a:ext cx="2579845" cy="976040"/>
            <a:chOff x="8716786" y="2207492"/>
            <a:chExt cx="2579845" cy="976040"/>
          </a:xfrm>
        </p:grpSpPr>
        <p:sp>
          <p:nvSpPr>
            <p:cNvPr id="509" name="Rectangle 47"/>
            <p:cNvSpPr/>
            <p:nvPr/>
          </p:nvSpPr>
          <p:spPr>
            <a:xfrm>
              <a:off x="8809850" y="2207492"/>
              <a:ext cx="774250" cy="307777"/>
            </a:xfrm>
            <a:prstGeom prst="rect">
              <a:avLst/>
            </a:prstGeom>
          </p:spPr>
          <p:txBody>
            <a:bodyPr wrap="none" lIns="0" tIns="0" rIns="0" bIns="0">
              <a:spAutoFit/>
            </a:bodyPr>
            <a:lstStyle/>
            <a:p>
              <a:pPr algn="r"/>
              <a:r>
                <a:rPr lang="zh-CN" altLang="en-US" sz="2000" b="1" dirty="0" smtClean="0">
                  <a:solidFill>
                    <a:srgbClr val="005188"/>
                  </a:solidFill>
                  <a:latin typeface="方正清刻本悦宋简体" panose="02000000000000000000" pitchFamily="2" charset="-122"/>
                  <a:ea typeface="方正清刻本悦宋简体" panose="02000000000000000000" pitchFamily="2" charset="-122"/>
                  <a:cs typeface="Arial" pitchFamily="34" charset="0"/>
                </a:rPr>
                <a:t>小标题</a:t>
              </a:r>
              <a:endParaRPr lang="en-US" sz="2000" b="1" dirty="0" smtClean="0">
                <a:solidFill>
                  <a:srgbClr val="005188"/>
                </a:solidFill>
                <a:latin typeface="方正清刻本悦宋简体" panose="02000000000000000000" pitchFamily="2" charset="-122"/>
                <a:ea typeface="方正清刻本悦宋简体" panose="02000000000000000000" pitchFamily="2" charset="-122"/>
                <a:cs typeface="Arial" pitchFamily="34" charset="0"/>
              </a:endParaRPr>
            </a:p>
          </p:txBody>
        </p:sp>
        <p:sp>
          <p:nvSpPr>
            <p:cNvPr id="510" name="文本框 7"/>
            <p:cNvSpPr txBox="1">
              <a:spLocks noChangeArrowheads="1"/>
            </p:cNvSpPr>
            <p:nvPr/>
          </p:nvSpPr>
          <p:spPr bwMode="auto">
            <a:xfrm>
              <a:off x="8716786" y="2660312"/>
              <a:ext cx="257984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nSpc>
                  <a:spcPct val="100000"/>
                </a:lnSpc>
                <a:spcBef>
                  <a:spcPct val="0"/>
                </a:spcBef>
                <a:buNone/>
              </a:pPr>
              <a:r>
                <a:rPr lang="zh-CN" altLang="en-US" sz="1400" dirty="0" smtClean="0">
                  <a:solidFill>
                    <a:schemeClr val="tx1">
                      <a:lumMod val="85000"/>
                      <a:lumOff val="15000"/>
                    </a:schemeClr>
                  </a:solidFill>
                  <a:latin typeface="方正清刻本悦宋简体" panose="02000000000000000000" pitchFamily="2" charset="-122"/>
                  <a:ea typeface="方正清刻本悦宋简体" panose="02000000000000000000" pitchFamily="2" charset="-122"/>
                </a:rPr>
                <a:t>请添加你的文本请添加你的文本</a:t>
              </a:r>
              <a:r>
                <a:rPr lang="zh-CN" altLang="en-US" sz="14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rPr>
                <a:t>请添加你的</a:t>
              </a:r>
              <a:r>
                <a:rPr lang="zh-CN" altLang="en-US" sz="1400" dirty="0" smtClean="0">
                  <a:solidFill>
                    <a:schemeClr val="tx1">
                      <a:lumMod val="85000"/>
                      <a:lumOff val="15000"/>
                    </a:schemeClr>
                  </a:solidFill>
                  <a:latin typeface="方正清刻本悦宋简体" panose="02000000000000000000" pitchFamily="2" charset="-122"/>
                  <a:ea typeface="方正清刻本悦宋简体" panose="02000000000000000000" pitchFamily="2" charset="-122"/>
                </a:rPr>
                <a:t>文本</a:t>
              </a:r>
              <a:endParaRPr lang="zh-CN" altLang="en-US" sz="14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endParaRPr>
            </a:p>
          </p:txBody>
        </p:sp>
      </p:grpSp>
      <p:grpSp>
        <p:nvGrpSpPr>
          <p:cNvPr id="5" name="chenying0907 4"/>
          <p:cNvGrpSpPr/>
          <p:nvPr/>
        </p:nvGrpSpPr>
        <p:grpSpPr>
          <a:xfrm>
            <a:off x="8744787" y="3842777"/>
            <a:ext cx="2579845" cy="977468"/>
            <a:chOff x="8744787" y="3842777"/>
            <a:chExt cx="2579845" cy="977468"/>
          </a:xfrm>
        </p:grpSpPr>
        <p:sp>
          <p:nvSpPr>
            <p:cNvPr id="511" name="Rectangle 47"/>
            <p:cNvSpPr/>
            <p:nvPr/>
          </p:nvSpPr>
          <p:spPr>
            <a:xfrm>
              <a:off x="8851488" y="3842777"/>
              <a:ext cx="774250" cy="307777"/>
            </a:xfrm>
            <a:prstGeom prst="rect">
              <a:avLst/>
            </a:prstGeom>
          </p:spPr>
          <p:txBody>
            <a:bodyPr wrap="none" lIns="0" tIns="0" rIns="0" bIns="0">
              <a:spAutoFit/>
            </a:bodyPr>
            <a:lstStyle/>
            <a:p>
              <a:pPr algn="r"/>
              <a:r>
                <a:rPr lang="zh-CN" altLang="en-US" sz="2000" b="1" dirty="0" smtClean="0">
                  <a:solidFill>
                    <a:srgbClr val="005188"/>
                  </a:solidFill>
                  <a:latin typeface="方正清刻本悦宋简体" panose="02000000000000000000" pitchFamily="2" charset="-122"/>
                  <a:ea typeface="方正清刻本悦宋简体" panose="02000000000000000000" pitchFamily="2" charset="-122"/>
                  <a:cs typeface="Arial" pitchFamily="34" charset="0"/>
                </a:rPr>
                <a:t>小标题</a:t>
              </a:r>
              <a:endParaRPr lang="en-US" sz="2000" b="1" dirty="0" smtClean="0">
                <a:solidFill>
                  <a:srgbClr val="005188"/>
                </a:solidFill>
                <a:latin typeface="方正清刻本悦宋简体" panose="02000000000000000000" pitchFamily="2" charset="-122"/>
                <a:ea typeface="方正清刻本悦宋简体" panose="02000000000000000000" pitchFamily="2" charset="-122"/>
                <a:cs typeface="Arial" pitchFamily="34" charset="0"/>
              </a:endParaRPr>
            </a:p>
          </p:txBody>
        </p:sp>
        <p:sp>
          <p:nvSpPr>
            <p:cNvPr id="512" name="文本框 7"/>
            <p:cNvSpPr txBox="1">
              <a:spLocks noChangeArrowheads="1"/>
            </p:cNvSpPr>
            <p:nvPr/>
          </p:nvSpPr>
          <p:spPr bwMode="auto">
            <a:xfrm>
              <a:off x="8744787" y="4297025"/>
              <a:ext cx="257984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nSpc>
                  <a:spcPct val="100000"/>
                </a:lnSpc>
                <a:spcBef>
                  <a:spcPct val="0"/>
                </a:spcBef>
                <a:buNone/>
              </a:pPr>
              <a:r>
                <a:rPr lang="zh-CN" altLang="en-US" sz="1400" dirty="0" smtClean="0">
                  <a:solidFill>
                    <a:schemeClr val="tx1">
                      <a:lumMod val="85000"/>
                      <a:lumOff val="15000"/>
                    </a:schemeClr>
                  </a:solidFill>
                  <a:latin typeface="方正清刻本悦宋简体" panose="02000000000000000000" pitchFamily="2" charset="-122"/>
                  <a:ea typeface="方正清刻本悦宋简体" panose="02000000000000000000" pitchFamily="2" charset="-122"/>
                </a:rPr>
                <a:t>请添加你的文本请添加你的文本</a:t>
              </a:r>
              <a:r>
                <a:rPr lang="zh-CN" altLang="en-US" sz="14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rPr>
                <a:t>请添加你的</a:t>
              </a:r>
              <a:r>
                <a:rPr lang="zh-CN" altLang="en-US" sz="1400" dirty="0" smtClean="0">
                  <a:solidFill>
                    <a:schemeClr val="tx1">
                      <a:lumMod val="85000"/>
                      <a:lumOff val="15000"/>
                    </a:schemeClr>
                  </a:solidFill>
                  <a:latin typeface="方正清刻本悦宋简体" panose="02000000000000000000" pitchFamily="2" charset="-122"/>
                  <a:ea typeface="方正清刻本悦宋简体" panose="02000000000000000000" pitchFamily="2" charset="-122"/>
                </a:rPr>
                <a:t>文本</a:t>
              </a:r>
              <a:endParaRPr lang="zh-CN" altLang="en-US" sz="14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endParaRPr>
            </a:p>
          </p:txBody>
        </p:sp>
      </p:grpSp>
      <p:sp>
        <p:nvSpPr>
          <p:cNvPr id="513" name="chenying0907 456"/>
          <p:cNvSpPr>
            <a:spLocks noEditPoints="1"/>
          </p:cNvSpPr>
          <p:nvPr/>
        </p:nvSpPr>
        <p:spPr bwMode="auto">
          <a:xfrm>
            <a:off x="3749210" y="2248983"/>
            <a:ext cx="544513" cy="571501"/>
          </a:xfrm>
          <a:custGeom>
            <a:avLst/>
            <a:gdLst>
              <a:gd name="T0" fmla="*/ 40 w 249"/>
              <a:gd name="T1" fmla="*/ 3 h 262"/>
              <a:gd name="T2" fmla="*/ 53 w 249"/>
              <a:gd name="T3" fmla="*/ 72 h 262"/>
              <a:gd name="T4" fmla="*/ 3 w 249"/>
              <a:gd name="T5" fmla="*/ 103 h 262"/>
              <a:gd name="T6" fmla="*/ 64 w 249"/>
              <a:gd name="T7" fmla="*/ 122 h 262"/>
              <a:gd name="T8" fmla="*/ 78 w 249"/>
              <a:gd name="T9" fmla="*/ 181 h 262"/>
              <a:gd name="T10" fmla="*/ 107 w 249"/>
              <a:gd name="T11" fmla="*/ 259 h 262"/>
              <a:gd name="T12" fmla="*/ 137 w 249"/>
              <a:gd name="T13" fmla="*/ 168 h 262"/>
              <a:gd name="T14" fmla="*/ 174 w 249"/>
              <a:gd name="T15" fmla="*/ 135 h 262"/>
              <a:gd name="T16" fmla="*/ 226 w 249"/>
              <a:gd name="T17" fmla="*/ 149 h 262"/>
              <a:gd name="T18" fmla="*/ 244 w 249"/>
              <a:gd name="T19" fmla="*/ 160 h 262"/>
              <a:gd name="T20" fmla="*/ 178 w 249"/>
              <a:gd name="T21" fmla="*/ 97 h 262"/>
              <a:gd name="T22" fmla="*/ 170 w 249"/>
              <a:gd name="T23" fmla="*/ 91 h 262"/>
              <a:gd name="T24" fmla="*/ 178 w 249"/>
              <a:gd name="T25" fmla="*/ 76 h 262"/>
              <a:gd name="T26" fmla="*/ 182 w 249"/>
              <a:gd name="T27" fmla="*/ 68 h 262"/>
              <a:gd name="T28" fmla="*/ 203 w 249"/>
              <a:gd name="T29" fmla="*/ 22 h 262"/>
              <a:gd name="T30" fmla="*/ 174 w 249"/>
              <a:gd name="T31" fmla="*/ 29 h 262"/>
              <a:gd name="T32" fmla="*/ 78 w 249"/>
              <a:gd name="T33" fmla="*/ 27 h 262"/>
              <a:gd name="T34" fmla="*/ 45 w 249"/>
              <a:gd name="T35" fmla="*/ 1 h 262"/>
              <a:gd name="T36" fmla="*/ 55 w 249"/>
              <a:gd name="T37" fmla="*/ 81 h 262"/>
              <a:gd name="T38" fmla="*/ 15 w 249"/>
              <a:gd name="T39" fmla="*/ 105 h 262"/>
              <a:gd name="T40" fmla="*/ 127 w 249"/>
              <a:gd name="T41" fmla="*/ 172 h 262"/>
              <a:gd name="T42" fmla="*/ 83 w 249"/>
              <a:gd name="T43" fmla="*/ 172 h 262"/>
              <a:gd name="T44" fmla="*/ 78 w 249"/>
              <a:gd name="T45" fmla="*/ 154 h 262"/>
              <a:gd name="T46" fmla="*/ 70 w 249"/>
              <a:gd name="T47" fmla="*/ 123 h 262"/>
              <a:gd name="T48" fmla="*/ 78 w 249"/>
              <a:gd name="T49" fmla="*/ 124 h 262"/>
              <a:gd name="T50" fmla="*/ 129 w 249"/>
              <a:gd name="T51" fmla="*/ 168 h 262"/>
              <a:gd name="T52" fmla="*/ 178 w 249"/>
              <a:gd name="T53" fmla="*/ 105 h 262"/>
              <a:gd name="T54" fmla="*/ 178 w 249"/>
              <a:gd name="T55" fmla="*/ 128 h 262"/>
              <a:gd name="T56" fmla="*/ 155 w 249"/>
              <a:gd name="T57" fmla="*/ 124 h 262"/>
              <a:gd name="T58" fmla="*/ 174 w 249"/>
              <a:gd name="T59" fmla="*/ 102 h 262"/>
              <a:gd name="T60" fmla="*/ 178 w 249"/>
              <a:gd name="T61" fmla="*/ 36 h 262"/>
              <a:gd name="T62" fmla="*/ 178 w 249"/>
              <a:gd name="T63" fmla="*/ 60 h 262"/>
              <a:gd name="T64" fmla="*/ 174 w 249"/>
              <a:gd name="T65" fmla="*/ 68 h 262"/>
              <a:gd name="T66" fmla="*/ 164 w 249"/>
              <a:gd name="T67" fmla="*/ 87 h 262"/>
              <a:gd name="T68" fmla="*/ 137 w 249"/>
              <a:gd name="T69" fmla="*/ 68 h 262"/>
              <a:gd name="T70" fmla="*/ 174 w 249"/>
              <a:gd name="T71" fmla="*/ 37 h 262"/>
              <a:gd name="T72" fmla="*/ 131 w 249"/>
              <a:gd name="T73" fmla="*/ 72 h 262"/>
              <a:gd name="T74" fmla="*/ 147 w 249"/>
              <a:gd name="T75" fmla="*/ 123 h 262"/>
              <a:gd name="T76" fmla="*/ 74 w 249"/>
              <a:gd name="T77" fmla="*/ 115 h 262"/>
              <a:gd name="T78" fmla="*/ 60 w 249"/>
              <a:gd name="T79" fmla="*/ 79 h 262"/>
              <a:gd name="T80" fmla="*/ 83 w 249"/>
              <a:gd name="T81" fmla="*/ 68 h 262"/>
              <a:gd name="T82" fmla="*/ 125 w 249"/>
              <a:gd name="T83" fmla="*/ 68 h 262"/>
              <a:gd name="T84" fmla="*/ 78 w 249"/>
              <a:gd name="T85" fmla="*/ 62 h 262"/>
              <a:gd name="T86" fmla="*/ 64 w 249"/>
              <a:gd name="T87" fmla="*/ 68 h 262"/>
              <a:gd name="T88" fmla="*/ 58 w 249"/>
              <a:gd name="T89" fmla="*/ 68 h 262"/>
              <a:gd name="T90" fmla="*/ 48 w 249"/>
              <a:gd name="T91" fmla="*/ 19 h 262"/>
              <a:gd name="T92" fmla="*/ 74 w 249"/>
              <a:gd name="T93" fmla="*/ 32 h 262"/>
              <a:gd name="T94" fmla="*/ 102 w 249"/>
              <a:gd name="T95" fmla="*/ 52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49" h="262">
                <a:moveTo>
                  <a:pt x="45" y="1"/>
                </a:moveTo>
                <a:cubicBezTo>
                  <a:pt x="43" y="0"/>
                  <a:pt x="40" y="1"/>
                  <a:pt x="40" y="3"/>
                </a:cubicBezTo>
                <a:cubicBezTo>
                  <a:pt x="44" y="25"/>
                  <a:pt x="47" y="47"/>
                  <a:pt x="52" y="68"/>
                </a:cubicBezTo>
                <a:cubicBezTo>
                  <a:pt x="52" y="69"/>
                  <a:pt x="52" y="71"/>
                  <a:pt x="53" y="72"/>
                </a:cubicBezTo>
                <a:cubicBezTo>
                  <a:pt x="53" y="73"/>
                  <a:pt x="53" y="73"/>
                  <a:pt x="53" y="74"/>
                </a:cubicBezTo>
                <a:cubicBezTo>
                  <a:pt x="36" y="82"/>
                  <a:pt x="19" y="92"/>
                  <a:pt x="3" y="103"/>
                </a:cubicBezTo>
                <a:cubicBezTo>
                  <a:pt x="0" y="105"/>
                  <a:pt x="1" y="109"/>
                  <a:pt x="5" y="110"/>
                </a:cubicBezTo>
                <a:cubicBezTo>
                  <a:pt x="24" y="116"/>
                  <a:pt x="44" y="120"/>
                  <a:pt x="64" y="122"/>
                </a:cubicBezTo>
                <a:cubicBezTo>
                  <a:pt x="67" y="137"/>
                  <a:pt x="70" y="151"/>
                  <a:pt x="74" y="165"/>
                </a:cubicBezTo>
                <a:cubicBezTo>
                  <a:pt x="75" y="170"/>
                  <a:pt x="77" y="176"/>
                  <a:pt x="78" y="181"/>
                </a:cubicBezTo>
                <a:cubicBezTo>
                  <a:pt x="85" y="207"/>
                  <a:pt x="92" y="233"/>
                  <a:pt x="100" y="259"/>
                </a:cubicBezTo>
                <a:cubicBezTo>
                  <a:pt x="101" y="262"/>
                  <a:pt x="106" y="262"/>
                  <a:pt x="107" y="259"/>
                </a:cubicBezTo>
                <a:cubicBezTo>
                  <a:pt x="116" y="230"/>
                  <a:pt x="125" y="201"/>
                  <a:pt x="136" y="172"/>
                </a:cubicBezTo>
                <a:cubicBezTo>
                  <a:pt x="136" y="171"/>
                  <a:pt x="137" y="169"/>
                  <a:pt x="137" y="168"/>
                </a:cubicBezTo>
                <a:cubicBezTo>
                  <a:pt x="142" y="156"/>
                  <a:pt x="146" y="144"/>
                  <a:pt x="151" y="132"/>
                </a:cubicBezTo>
                <a:cubicBezTo>
                  <a:pt x="159" y="133"/>
                  <a:pt x="167" y="134"/>
                  <a:pt x="174" y="135"/>
                </a:cubicBezTo>
                <a:cubicBezTo>
                  <a:pt x="175" y="136"/>
                  <a:pt x="177" y="136"/>
                  <a:pt x="178" y="136"/>
                </a:cubicBezTo>
                <a:cubicBezTo>
                  <a:pt x="194" y="139"/>
                  <a:pt x="210" y="143"/>
                  <a:pt x="226" y="149"/>
                </a:cubicBezTo>
                <a:cubicBezTo>
                  <a:pt x="228" y="150"/>
                  <a:pt x="229" y="149"/>
                  <a:pt x="231" y="147"/>
                </a:cubicBezTo>
                <a:cubicBezTo>
                  <a:pt x="235" y="151"/>
                  <a:pt x="239" y="156"/>
                  <a:pt x="244" y="160"/>
                </a:cubicBezTo>
                <a:cubicBezTo>
                  <a:pt x="246" y="162"/>
                  <a:pt x="249" y="158"/>
                  <a:pt x="247" y="156"/>
                </a:cubicBezTo>
                <a:cubicBezTo>
                  <a:pt x="225" y="134"/>
                  <a:pt x="202" y="115"/>
                  <a:pt x="178" y="97"/>
                </a:cubicBezTo>
                <a:cubicBezTo>
                  <a:pt x="177" y="96"/>
                  <a:pt x="175" y="95"/>
                  <a:pt x="174" y="94"/>
                </a:cubicBezTo>
                <a:cubicBezTo>
                  <a:pt x="173" y="93"/>
                  <a:pt x="171" y="92"/>
                  <a:pt x="170" y="91"/>
                </a:cubicBezTo>
                <a:cubicBezTo>
                  <a:pt x="171" y="89"/>
                  <a:pt x="173" y="86"/>
                  <a:pt x="174" y="83"/>
                </a:cubicBezTo>
                <a:cubicBezTo>
                  <a:pt x="175" y="81"/>
                  <a:pt x="177" y="78"/>
                  <a:pt x="178" y="76"/>
                </a:cubicBezTo>
                <a:cubicBezTo>
                  <a:pt x="179" y="74"/>
                  <a:pt x="179" y="73"/>
                  <a:pt x="180" y="72"/>
                </a:cubicBezTo>
                <a:cubicBezTo>
                  <a:pt x="181" y="71"/>
                  <a:pt x="181" y="69"/>
                  <a:pt x="182" y="68"/>
                </a:cubicBezTo>
                <a:cubicBezTo>
                  <a:pt x="190" y="55"/>
                  <a:pt x="198" y="41"/>
                  <a:pt x="206" y="29"/>
                </a:cubicBezTo>
                <a:cubicBezTo>
                  <a:pt x="208" y="26"/>
                  <a:pt x="207" y="22"/>
                  <a:pt x="203" y="22"/>
                </a:cubicBezTo>
                <a:cubicBezTo>
                  <a:pt x="195" y="24"/>
                  <a:pt x="186" y="26"/>
                  <a:pt x="178" y="28"/>
                </a:cubicBezTo>
                <a:cubicBezTo>
                  <a:pt x="177" y="28"/>
                  <a:pt x="175" y="29"/>
                  <a:pt x="174" y="29"/>
                </a:cubicBezTo>
                <a:cubicBezTo>
                  <a:pt x="152" y="35"/>
                  <a:pt x="130" y="41"/>
                  <a:pt x="109" y="49"/>
                </a:cubicBezTo>
                <a:cubicBezTo>
                  <a:pt x="99" y="42"/>
                  <a:pt x="88" y="34"/>
                  <a:pt x="78" y="27"/>
                </a:cubicBezTo>
                <a:cubicBezTo>
                  <a:pt x="77" y="26"/>
                  <a:pt x="75" y="25"/>
                  <a:pt x="74" y="24"/>
                </a:cubicBezTo>
                <a:cubicBezTo>
                  <a:pt x="64" y="17"/>
                  <a:pt x="54" y="9"/>
                  <a:pt x="45" y="1"/>
                </a:cubicBezTo>
                <a:close/>
                <a:moveTo>
                  <a:pt x="15" y="105"/>
                </a:moveTo>
                <a:cubicBezTo>
                  <a:pt x="27" y="96"/>
                  <a:pt x="41" y="88"/>
                  <a:pt x="55" y="81"/>
                </a:cubicBezTo>
                <a:cubicBezTo>
                  <a:pt x="57" y="92"/>
                  <a:pt x="59" y="103"/>
                  <a:pt x="62" y="114"/>
                </a:cubicBezTo>
                <a:cubicBezTo>
                  <a:pt x="46" y="112"/>
                  <a:pt x="30" y="109"/>
                  <a:pt x="15" y="105"/>
                </a:cubicBezTo>
                <a:close/>
                <a:moveTo>
                  <a:pt x="129" y="168"/>
                </a:moveTo>
                <a:cubicBezTo>
                  <a:pt x="128" y="169"/>
                  <a:pt x="128" y="171"/>
                  <a:pt x="127" y="172"/>
                </a:cubicBezTo>
                <a:cubicBezTo>
                  <a:pt x="119" y="196"/>
                  <a:pt x="111" y="220"/>
                  <a:pt x="103" y="245"/>
                </a:cubicBezTo>
                <a:cubicBezTo>
                  <a:pt x="96" y="220"/>
                  <a:pt x="89" y="196"/>
                  <a:pt x="83" y="172"/>
                </a:cubicBezTo>
                <a:cubicBezTo>
                  <a:pt x="82" y="171"/>
                  <a:pt x="82" y="169"/>
                  <a:pt x="82" y="168"/>
                </a:cubicBezTo>
                <a:cubicBezTo>
                  <a:pt x="80" y="163"/>
                  <a:pt x="79" y="159"/>
                  <a:pt x="78" y="154"/>
                </a:cubicBezTo>
                <a:cubicBezTo>
                  <a:pt x="77" y="149"/>
                  <a:pt x="75" y="144"/>
                  <a:pt x="74" y="138"/>
                </a:cubicBezTo>
                <a:cubicBezTo>
                  <a:pt x="73" y="133"/>
                  <a:pt x="71" y="128"/>
                  <a:pt x="70" y="123"/>
                </a:cubicBezTo>
                <a:cubicBezTo>
                  <a:pt x="71" y="123"/>
                  <a:pt x="73" y="123"/>
                  <a:pt x="74" y="124"/>
                </a:cubicBezTo>
                <a:cubicBezTo>
                  <a:pt x="75" y="124"/>
                  <a:pt x="77" y="124"/>
                  <a:pt x="78" y="124"/>
                </a:cubicBezTo>
                <a:cubicBezTo>
                  <a:pt x="100" y="127"/>
                  <a:pt x="122" y="128"/>
                  <a:pt x="144" y="131"/>
                </a:cubicBezTo>
                <a:cubicBezTo>
                  <a:pt x="138" y="143"/>
                  <a:pt x="134" y="156"/>
                  <a:pt x="129" y="168"/>
                </a:cubicBezTo>
                <a:close/>
                <a:moveTo>
                  <a:pt x="174" y="102"/>
                </a:moveTo>
                <a:cubicBezTo>
                  <a:pt x="175" y="103"/>
                  <a:pt x="177" y="104"/>
                  <a:pt x="178" y="105"/>
                </a:cubicBezTo>
                <a:cubicBezTo>
                  <a:pt x="192" y="115"/>
                  <a:pt x="206" y="126"/>
                  <a:pt x="220" y="138"/>
                </a:cubicBezTo>
                <a:cubicBezTo>
                  <a:pt x="206" y="133"/>
                  <a:pt x="192" y="130"/>
                  <a:pt x="178" y="128"/>
                </a:cubicBezTo>
                <a:cubicBezTo>
                  <a:pt x="177" y="127"/>
                  <a:pt x="175" y="127"/>
                  <a:pt x="174" y="127"/>
                </a:cubicBezTo>
                <a:cubicBezTo>
                  <a:pt x="168" y="126"/>
                  <a:pt x="161" y="125"/>
                  <a:pt x="155" y="124"/>
                </a:cubicBezTo>
                <a:cubicBezTo>
                  <a:pt x="159" y="115"/>
                  <a:pt x="163" y="106"/>
                  <a:pt x="167" y="97"/>
                </a:cubicBezTo>
                <a:cubicBezTo>
                  <a:pt x="169" y="99"/>
                  <a:pt x="172" y="100"/>
                  <a:pt x="174" y="102"/>
                </a:cubicBezTo>
                <a:close/>
                <a:moveTo>
                  <a:pt x="174" y="37"/>
                </a:moveTo>
                <a:cubicBezTo>
                  <a:pt x="175" y="36"/>
                  <a:pt x="177" y="36"/>
                  <a:pt x="178" y="36"/>
                </a:cubicBezTo>
                <a:cubicBezTo>
                  <a:pt x="184" y="34"/>
                  <a:pt x="189" y="33"/>
                  <a:pt x="195" y="32"/>
                </a:cubicBezTo>
                <a:cubicBezTo>
                  <a:pt x="189" y="41"/>
                  <a:pt x="183" y="50"/>
                  <a:pt x="178" y="60"/>
                </a:cubicBezTo>
                <a:cubicBezTo>
                  <a:pt x="177" y="62"/>
                  <a:pt x="175" y="65"/>
                  <a:pt x="174" y="67"/>
                </a:cubicBezTo>
                <a:cubicBezTo>
                  <a:pt x="174" y="68"/>
                  <a:pt x="174" y="68"/>
                  <a:pt x="174" y="68"/>
                </a:cubicBezTo>
                <a:cubicBezTo>
                  <a:pt x="173" y="69"/>
                  <a:pt x="172" y="71"/>
                  <a:pt x="171" y="72"/>
                </a:cubicBezTo>
                <a:cubicBezTo>
                  <a:pt x="169" y="77"/>
                  <a:pt x="166" y="82"/>
                  <a:pt x="164" y="87"/>
                </a:cubicBezTo>
                <a:cubicBezTo>
                  <a:pt x="157" y="82"/>
                  <a:pt x="150" y="77"/>
                  <a:pt x="142" y="72"/>
                </a:cubicBezTo>
                <a:cubicBezTo>
                  <a:pt x="140" y="71"/>
                  <a:pt x="139" y="69"/>
                  <a:pt x="137" y="68"/>
                </a:cubicBezTo>
                <a:cubicBezTo>
                  <a:pt x="130" y="63"/>
                  <a:pt x="123" y="59"/>
                  <a:pt x="117" y="54"/>
                </a:cubicBezTo>
                <a:cubicBezTo>
                  <a:pt x="136" y="47"/>
                  <a:pt x="155" y="42"/>
                  <a:pt x="174" y="37"/>
                </a:cubicBezTo>
                <a:close/>
                <a:moveTo>
                  <a:pt x="125" y="68"/>
                </a:moveTo>
                <a:cubicBezTo>
                  <a:pt x="127" y="69"/>
                  <a:pt x="129" y="71"/>
                  <a:pt x="131" y="72"/>
                </a:cubicBezTo>
                <a:cubicBezTo>
                  <a:pt x="141" y="79"/>
                  <a:pt x="151" y="86"/>
                  <a:pt x="161" y="93"/>
                </a:cubicBezTo>
                <a:cubicBezTo>
                  <a:pt x="156" y="103"/>
                  <a:pt x="151" y="113"/>
                  <a:pt x="147" y="123"/>
                </a:cubicBezTo>
                <a:cubicBezTo>
                  <a:pt x="124" y="120"/>
                  <a:pt x="101" y="119"/>
                  <a:pt x="78" y="116"/>
                </a:cubicBezTo>
                <a:cubicBezTo>
                  <a:pt x="77" y="116"/>
                  <a:pt x="75" y="116"/>
                  <a:pt x="74" y="115"/>
                </a:cubicBezTo>
                <a:cubicBezTo>
                  <a:pt x="72" y="115"/>
                  <a:pt x="70" y="115"/>
                  <a:pt x="68" y="115"/>
                </a:cubicBezTo>
                <a:cubicBezTo>
                  <a:pt x="65" y="103"/>
                  <a:pt x="63" y="91"/>
                  <a:pt x="60" y="79"/>
                </a:cubicBezTo>
                <a:cubicBezTo>
                  <a:pt x="65" y="76"/>
                  <a:pt x="69" y="74"/>
                  <a:pt x="74" y="72"/>
                </a:cubicBezTo>
                <a:cubicBezTo>
                  <a:pt x="77" y="71"/>
                  <a:pt x="80" y="69"/>
                  <a:pt x="83" y="68"/>
                </a:cubicBezTo>
                <a:cubicBezTo>
                  <a:pt x="91" y="64"/>
                  <a:pt x="100" y="60"/>
                  <a:pt x="109" y="57"/>
                </a:cubicBezTo>
                <a:cubicBezTo>
                  <a:pt x="114" y="61"/>
                  <a:pt x="120" y="64"/>
                  <a:pt x="125" y="68"/>
                </a:cubicBezTo>
                <a:close/>
                <a:moveTo>
                  <a:pt x="102" y="52"/>
                </a:moveTo>
                <a:cubicBezTo>
                  <a:pt x="94" y="55"/>
                  <a:pt x="86" y="58"/>
                  <a:pt x="78" y="62"/>
                </a:cubicBezTo>
                <a:cubicBezTo>
                  <a:pt x="77" y="62"/>
                  <a:pt x="75" y="63"/>
                  <a:pt x="74" y="63"/>
                </a:cubicBezTo>
                <a:cubicBezTo>
                  <a:pt x="71" y="65"/>
                  <a:pt x="67" y="66"/>
                  <a:pt x="64" y="68"/>
                </a:cubicBezTo>
                <a:cubicBezTo>
                  <a:pt x="62" y="69"/>
                  <a:pt x="60" y="70"/>
                  <a:pt x="58" y="71"/>
                </a:cubicBezTo>
                <a:cubicBezTo>
                  <a:pt x="58" y="70"/>
                  <a:pt x="58" y="69"/>
                  <a:pt x="58" y="68"/>
                </a:cubicBezTo>
                <a:cubicBezTo>
                  <a:pt x="57" y="63"/>
                  <a:pt x="56" y="58"/>
                  <a:pt x="55" y="53"/>
                </a:cubicBezTo>
                <a:cubicBezTo>
                  <a:pt x="52" y="41"/>
                  <a:pt x="50" y="30"/>
                  <a:pt x="48" y="19"/>
                </a:cubicBezTo>
                <a:cubicBezTo>
                  <a:pt x="47" y="8"/>
                  <a:pt x="46" y="10"/>
                  <a:pt x="54" y="16"/>
                </a:cubicBezTo>
                <a:cubicBezTo>
                  <a:pt x="61" y="22"/>
                  <a:pt x="67" y="27"/>
                  <a:pt x="74" y="32"/>
                </a:cubicBezTo>
                <a:cubicBezTo>
                  <a:pt x="75" y="33"/>
                  <a:pt x="77" y="34"/>
                  <a:pt x="78" y="35"/>
                </a:cubicBezTo>
                <a:cubicBezTo>
                  <a:pt x="86" y="41"/>
                  <a:pt x="94" y="46"/>
                  <a:pt x="102" y="52"/>
                </a:cubicBezTo>
                <a:close/>
              </a:path>
            </a:pathLst>
          </a:custGeom>
          <a:solidFill>
            <a:srgbClr val="005188"/>
          </a:solidFill>
          <a:ln>
            <a:noFill/>
          </a:ln>
        </p:spPr>
        <p:txBody>
          <a:bodyPr vert="horz" wrap="square" lIns="91440" tIns="45720" rIns="91440" bIns="45720" numCol="1" anchor="t" anchorCtr="0" compatLnSpc="1"/>
          <a:lstStyle/>
          <a:p>
            <a:endParaRPr lang="zh-CN" altLang="en-US"/>
          </a:p>
        </p:txBody>
      </p:sp>
      <p:sp>
        <p:nvSpPr>
          <p:cNvPr id="514" name="chenying0907 460"/>
          <p:cNvSpPr>
            <a:spLocks noEditPoints="1"/>
          </p:cNvSpPr>
          <p:nvPr/>
        </p:nvSpPr>
        <p:spPr bwMode="auto">
          <a:xfrm>
            <a:off x="7957674" y="3809491"/>
            <a:ext cx="544512" cy="571499"/>
          </a:xfrm>
          <a:custGeom>
            <a:avLst/>
            <a:gdLst>
              <a:gd name="T0" fmla="*/ 40 w 249"/>
              <a:gd name="T1" fmla="*/ 3 h 262"/>
              <a:gd name="T2" fmla="*/ 53 w 249"/>
              <a:gd name="T3" fmla="*/ 72 h 262"/>
              <a:gd name="T4" fmla="*/ 3 w 249"/>
              <a:gd name="T5" fmla="*/ 103 h 262"/>
              <a:gd name="T6" fmla="*/ 64 w 249"/>
              <a:gd name="T7" fmla="*/ 122 h 262"/>
              <a:gd name="T8" fmla="*/ 78 w 249"/>
              <a:gd name="T9" fmla="*/ 181 h 262"/>
              <a:gd name="T10" fmla="*/ 107 w 249"/>
              <a:gd name="T11" fmla="*/ 259 h 262"/>
              <a:gd name="T12" fmla="*/ 137 w 249"/>
              <a:gd name="T13" fmla="*/ 168 h 262"/>
              <a:gd name="T14" fmla="*/ 174 w 249"/>
              <a:gd name="T15" fmla="*/ 135 h 262"/>
              <a:gd name="T16" fmla="*/ 226 w 249"/>
              <a:gd name="T17" fmla="*/ 149 h 262"/>
              <a:gd name="T18" fmla="*/ 244 w 249"/>
              <a:gd name="T19" fmla="*/ 160 h 262"/>
              <a:gd name="T20" fmla="*/ 178 w 249"/>
              <a:gd name="T21" fmla="*/ 97 h 262"/>
              <a:gd name="T22" fmla="*/ 170 w 249"/>
              <a:gd name="T23" fmla="*/ 91 h 262"/>
              <a:gd name="T24" fmla="*/ 178 w 249"/>
              <a:gd name="T25" fmla="*/ 76 h 262"/>
              <a:gd name="T26" fmla="*/ 182 w 249"/>
              <a:gd name="T27" fmla="*/ 68 h 262"/>
              <a:gd name="T28" fmla="*/ 203 w 249"/>
              <a:gd name="T29" fmla="*/ 22 h 262"/>
              <a:gd name="T30" fmla="*/ 174 w 249"/>
              <a:gd name="T31" fmla="*/ 29 h 262"/>
              <a:gd name="T32" fmla="*/ 78 w 249"/>
              <a:gd name="T33" fmla="*/ 27 h 262"/>
              <a:gd name="T34" fmla="*/ 45 w 249"/>
              <a:gd name="T35" fmla="*/ 1 h 262"/>
              <a:gd name="T36" fmla="*/ 55 w 249"/>
              <a:gd name="T37" fmla="*/ 81 h 262"/>
              <a:gd name="T38" fmla="*/ 15 w 249"/>
              <a:gd name="T39" fmla="*/ 105 h 262"/>
              <a:gd name="T40" fmla="*/ 127 w 249"/>
              <a:gd name="T41" fmla="*/ 172 h 262"/>
              <a:gd name="T42" fmla="*/ 83 w 249"/>
              <a:gd name="T43" fmla="*/ 172 h 262"/>
              <a:gd name="T44" fmla="*/ 78 w 249"/>
              <a:gd name="T45" fmla="*/ 154 h 262"/>
              <a:gd name="T46" fmla="*/ 70 w 249"/>
              <a:gd name="T47" fmla="*/ 123 h 262"/>
              <a:gd name="T48" fmla="*/ 78 w 249"/>
              <a:gd name="T49" fmla="*/ 124 h 262"/>
              <a:gd name="T50" fmla="*/ 129 w 249"/>
              <a:gd name="T51" fmla="*/ 168 h 262"/>
              <a:gd name="T52" fmla="*/ 178 w 249"/>
              <a:gd name="T53" fmla="*/ 105 h 262"/>
              <a:gd name="T54" fmla="*/ 178 w 249"/>
              <a:gd name="T55" fmla="*/ 128 h 262"/>
              <a:gd name="T56" fmla="*/ 155 w 249"/>
              <a:gd name="T57" fmla="*/ 124 h 262"/>
              <a:gd name="T58" fmla="*/ 174 w 249"/>
              <a:gd name="T59" fmla="*/ 102 h 262"/>
              <a:gd name="T60" fmla="*/ 178 w 249"/>
              <a:gd name="T61" fmla="*/ 36 h 262"/>
              <a:gd name="T62" fmla="*/ 178 w 249"/>
              <a:gd name="T63" fmla="*/ 60 h 262"/>
              <a:gd name="T64" fmla="*/ 174 w 249"/>
              <a:gd name="T65" fmla="*/ 68 h 262"/>
              <a:gd name="T66" fmla="*/ 164 w 249"/>
              <a:gd name="T67" fmla="*/ 87 h 262"/>
              <a:gd name="T68" fmla="*/ 137 w 249"/>
              <a:gd name="T69" fmla="*/ 68 h 262"/>
              <a:gd name="T70" fmla="*/ 174 w 249"/>
              <a:gd name="T71" fmla="*/ 37 h 262"/>
              <a:gd name="T72" fmla="*/ 131 w 249"/>
              <a:gd name="T73" fmla="*/ 72 h 262"/>
              <a:gd name="T74" fmla="*/ 147 w 249"/>
              <a:gd name="T75" fmla="*/ 123 h 262"/>
              <a:gd name="T76" fmla="*/ 74 w 249"/>
              <a:gd name="T77" fmla="*/ 115 h 262"/>
              <a:gd name="T78" fmla="*/ 60 w 249"/>
              <a:gd name="T79" fmla="*/ 79 h 262"/>
              <a:gd name="T80" fmla="*/ 83 w 249"/>
              <a:gd name="T81" fmla="*/ 68 h 262"/>
              <a:gd name="T82" fmla="*/ 125 w 249"/>
              <a:gd name="T83" fmla="*/ 68 h 262"/>
              <a:gd name="T84" fmla="*/ 78 w 249"/>
              <a:gd name="T85" fmla="*/ 62 h 262"/>
              <a:gd name="T86" fmla="*/ 64 w 249"/>
              <a:gd name="T87" fmla="*/ 68 h 262"/>
              <a:gd name="T88" fmla="*/ 58 w 249"/>
              <a:gd name="T89" fmla="*/ 68 h 262"/>
              <a:gd name="T90" fmla="*/ 48 w 249"/>
              <a:gd name="T91" fmla="*/ 19 h 262"/>
              <a:gd name="T92" fmla="*/ 74 w 249"/>
              <a:gd name="T93" fmla="*/ 32 h 262"/>
              <a:gd name="T94" fmla="*/ 102 w 249"/>
              <a:gd name="T95" fmla="*/ 52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49" h="262">
                <a:moveTo>
                  <a:pt x="45" y="1"/>
                </a:moveTo>
                <a:cubicBezTo>
                  <a:pt x="43" y="0"/>
                  <a:pt x="40" y="1"/>
                  <a:pt x="40" y="3"/>
                </a:cubicBezTo>
                <a:cubicBezTo>
                  <a:pt x="44" y="25"/>
                  <a:pt x="47" y="47"/>
                  <a:pt x="52" y="68"/>
                </a:cubicBezTo>
                <a:cubicBezTo>
                  <a:pt x="52" y="69"/>
                  <a:pt x="52" y="71"/>
                  <a:pt x="53" y="72"/>
                </a:cubicBezTo>
                <a:cubicBezTo>
                  <a:pt x="53" y="73"/>
                  <a:pt x="53" y="73"/>
                  <a:pt x="53" y="74"/>
                </a:cubicBezTo>
                <a:cubicBezTo>
                  <a:pt x="36" y="82"/>
                  <a:pt x="19" y="92"/>
                  <a:pt x="3" y="103"/>
                </a:cubicBezTo>
                <a:cubicBezTo>
                  <a:pt x="0" y="105"/>
                  <a:pt x="1" y="109"/>
                  <a:pt x="5" y="110"/>
                </a:cubicBezTo>
                <a:cubicBezTo>
                  <a:pt x="24" y="116"/>
                  <a:pt x="44" y="120"/>
                  <a:pt x="64" y="122"/>
                </a:cubicBezTo>
                <a:cubicBezTo>
                  <a:pt x="67" y="137"/>
                  <a:pt x="70" y="151"/>
                  <a:pt x="74" y="165"/>
                </a:cubicBezTo>
                <a:cubicBezTo>
                  <a:pt x="75" y="170"/>
                  <a:pt x="77" y="176"/>
                  <a:pt x="78" y="181"/>
                </a:cubicBezTo>
                <a:cubicBezTo>
                  <a:pt x="85" y="207"/>
                  <a:pt x="92" y="233"/>
                  <a:pt x="100" y="259"/>
                </a:cubicBezTo>
                <a:cubicBezTo>
                  <a:pt x="101" y="262"/>
                  <a:pt x="106" y="262"/>
                  <a:pt x="107" y="259"/>
                </a:cubicBezTo>
                <a:cubicBezTo>
                  <a:pt x="116" y="230"/>
                  <a:pt x="125" y="201"/>
                  <a:pt x="136" y="172"/>
                </a:cubicBezTo>
                <a:cubicBezTo>
                  <a:pt x="136" y="171"/>
                  <a:pt x="137" y="169"/>
                  <a:pt x="137" y="168"/>
                </a:cubicBezTo>
                <a:cubicBezTo>
                  <a:pt x="142" y="156"/>
                  <a:pt x="146" y="144"/>
                  <a:pt x="151" y="132"/>
                </a:cubicBezTo>
                <a:cubicBezTo>
                  <a:pt x="159" y="133"/>
                  <a:pt x="167" y="134"/>
                  <a:pt x="174" y="135"/>
                </a:cubicBezTo>
                <a:cubicBezTo>
                  <a:pt x="175" y="136"/>
                  <a:pt x="177" y="136"/>
                  <a:pt x="178" y="136"/>
                </a:cubicBezTo>
                <a:cubicBezTo>
                  <a:pt x="194" y="139"/>
                  <a:pt x="210" y="143"/>
                  <a:pt x="226" y="149"/>
                </a:cubicBezTo>
                <a:cubicBezTo>
                  <a:pt x="228" y="150"/>
                  <a:pt x="229" y="149"/>
                  <a:pt x="231" y="147"/>
                </a:cubicBezTo>
                <a:cubicBezTo>
                  <a:pt x="235" y="151"/>
                  <a:pt x="239" y="156"/>
                  <a:pt x="244" y="160"/>
                </a:cubicBezTo>
                <a:cubicBezTo>
                  <a:pt x="246" y="162"/>
                  <a:pt x="249" y="158"/>
                  <a:pt x="247" y="156"/>
                </a:cubicBezTo>
                <a:cubicBezTo>
                  <a:pt x="225" y="134"/>
                  <a:pt x="202" y="115"/>
                  <a:pt x="178" y="97"/>
                </a:cubicBezTo>
                <a:cubicBezTo>
                  <a:pt x="177" y="96"/>
                  <a:pt x="175" y="95"/>
                  <a:pt x="174" y="94"/>
                </a:cubicBezTo>
                <a:cubicBezTo>
                  <a:pt x="173" y="93"/>
                  <a:pt x="171" y="92"/>
                  <a:pt x="170" y="91"/>
                </a:cubicBezTo>
                <a:cubicBezTo>
                  <a:pt x="171" y="89"/>
                  <a:pt x="173" y="86"/>
                  <a:pt x="174" y="83"/>
                </a:cubicBezTo>
                <a:cubicBezTo>
                  <a:pt x="175" y="81"/>
                  <a:pt x="177" y="78"/>
                  <a:pt x="178" y="76"/>
                </a:cubicBezTo>
                <a:cubicBezTo>
                  <a:pt x="179" y="74"/>
                  <a:pt x="179" y="73"/>
                  <a:pt x="180" y="72"/>
                </a:cubicBezTo>
                <a:cubicBezTo>
                  <a:pt x="181" y="71"/>
                  <a:pt x="181" y="69"/>
                  <a:pt x="182" y="68"/>
                </a:cubicBezTo>
                <a:cubicBezTo>
                  <a:pt x="190" y="55"/>
                  <a:pt x="198" y="41"/>
                  <a:pt x="206" y="29"/>
                </a:cubicBezTo>
                <a:cubicBezTo>
                  <a:pt x="208" y="26"/>
                  <a:pt x="207" y="22"/>
                  <a:pt x="203" y="22"/>
                </a:cubicBezTo>
                <a:cubicBezTo>
                  <a:pt x="195" y="24"/>
                  <a:pt x="186" y="26"/>
                  <a:pt x="178" y="28"/>
                </a:cubicBezTo>
                <a:cubicBezTo>
                  <a:pt x="177" y="28"/>
                  <a:pt x="175" y="29"/>
                  <a:pt x="174" y="29"/>
                </a:cubicBezTo>
                <a:cubicBezTo>
                  <a:pt x="152" y="35"/>
                  <a:pt x="130" y="41"/>
                  <a:pt x="109" y="49"/>
                </a:cubicBezTo>
                <a:cubicBezTo>
                  <a:pt x="99" y="42"/>
                  <a:pt x="88" y="34"/>
                  <a:pt x="78" y="27"/>
                </a:cubicBezTo>
                <a:cubicBezTo>
                  <a:pt x="77" y="26"/>
                  <a:pt x="75" y="25"/>
                  <a:pt x="74" y="24"/>
                </a:cubicBezTo>
                <a:cubicBezTo>
                  <a:pt x="64" y="17"/>
                  <a:pt x="54" y="9"/>
                  <a:pt x="45" y="1"/>
                </a:cubicBezTo>
                <a:close/>
                <a:moveTo>
                  <a:pt x="15" y="105"/>
                </a:moveTo>
                <a:cubicBezTo>
                  <a:pt x="27" y="96"/>
                  <a:pt x="41" y="88"/>
                  <a:pt x="55" y="81"/>
                </a:cubicBezTo>
                <a:cubicBezTo>
                  <a:pt x="57" y="92"/>
                  <a:pt x="59" y="103"/>
                  <a:pt x="62" y="114"/>
                </a:cubicBezTo>
                <a:cubicBezTo>
                  <a:pt x="46" y="112"/>
                  <a:pt x="30" y="109"/>
                  <a:pt x="15" y="105"/>
                </a:cubicBezTo>
                <a:close/>
                <a:moveTo>
                  <a:pt x="129" y="168"/>
                </a:moveTo>
                <a:cubicBezTo>
                  <a:pt x="128" y="169"/>
                  <a:pt x="128" y="171"/>
                  <a:pt x="127" y="172"/>
                </a:cubicBezTo>
                <a:cubicBezTo>
                  <a:pt x="119" y="196"/>
                  <a:pt x="111" y="220"/>
                  <a:pt x="103" y="245"/>
                </a:cubicBezTo>
                <a:cubicBezTo>
                  <a:pt x="96" y="220"/>
                  <a:pt x="89" y="196"/>
                  <a:pt x="83" y="172"/>
                </a:cubicBezTo>
                <a:cubicBezTo>
                  <a:pt x="82" y="171"/>
                  <a:pt x="82" y="169"/>
                  <a:pt x="82" y="168"/>
                </a:cubicBezTo>
                <a:cubicBezTo>
                  <a:pt x="80" y="163"/>
                  <a:pt x="79" y="159"/>
                  <a:pt x="78" y="154"/>
                </a:cubicBezTo>
                <a:cubicBezTo>
                  <a:pt x="77" y="149"/>
                  <a:pt x="75" y="144"/>
                  <a:pt x="74" y="138"/>
                </a:cubicBezTo>
                <a:cubicBezTo>
                  <a:pt x="73" y="133"/>
                  <a:pt x="71" y="128"/>
                  <a:pt x="70" y="123"/>
                </a:cubicBezTo>
                <a:cubicBezTo>
                  <a:pt x="71" y="123"/>
                  <a:pt x="73" y="123"/>
                  <a:pt x="74" y="124"/>
                </a:cubicBezTo>
                <a:cubicBezTo>
                  <a:pt x="75" y="124"/>
                  <a:pt x="77" y="124"/>
                  <a:pt x="78" y="124"/>
                </a:cubicBezTo>
                <a:cubicBezTo>
                  <a:pt x="100" y="127"/>
                  <a:pt x="122" y="128"/>
                  <a:pt x="144" y="131"/>
                </a:cubicBezTo>
                <a:cubicBezTo>
                  <a:pt x="138" y="143"/>
                  <a:pt x="134" y="156"/>
                  <a:pt x="129" y="168"/>
                </a:cubicBezTo>
                <a:close/>
                <a:moveTo>
                  <a:pt x="174" y="102"/>
                </a:moveTo>
                <a:cubicBezTo>
                  <a:pt x="175" y="103"/>
                  <a:pt x="177" y="104"/>
                  <a:pt x="178" y="105"/>
                </a:cubicBezTo>
                <a:cubicBezTo>
                  <a:pt x="192" y="115"/>
                  <a:pt x="206" y="126"/>
                  <a:pt x="220" y="138"/>
                </a:cubicBezTo>
                <a:cubicBezTo>
                  <a:pt x="206" y="133"/>
                  <a:pt x="192" y="130"/>
                  <a:pt x="178" y="128"/>
                </a:cubicBezTo>
                <a:cubicBezTo>
                  <a:pt x="177" y="127"/>
                  <a:pt x="175" y="127"/>
                  <a:pt x="174" y="127"/>
                </a:cubicBezTo>
                <a:cubicBezTo>
                  <a:pt x="168" y="126"/>
                  <a:pt x="161" y="125"/>
                  <a:pt x="155" y="124"/>
                </a:cubicBezTo>
                <a:cubicBezTo>
                  <a:pt x="159" y="115"/>
                  <a:pt x="163" y="106"/>
                  <a:pt x="167" y="97"/>
                </a:cubicBezTo>
                <a:cubicBezTo>
                  <a:pt x="169" y="99"/>
                  <a:pt x="172" y="100"/>
                  <a:pt x="174" y="102"/>
                </a:cubicBezTo>
                <a:close/>
                <a:moveTo>
                  <a:pt x="174" y="37"/>
                </a:moveTo>
                <a:cubicBezTo>
                  <a:pt x="175" y="36"/>
                  <a:pt x="177" y="36"/>
                  <a:pt x="178" y="36"/>
                </a:cubicBezTo>
                <a:cubicBezTo>
                  <a:pt x="184" y="34"/>
                  <a:pt x="189" y="33"/>
                  <a:pt x="195" y="32"/>
                </a:cubicBezTo>
                <a:cubicBezTo>
                  <a:pt x="189" y="41"/>
                  <a:pt x="183" y="50"/>
                  <a:pt x="178" y="60"/>
                </a:cubicBezTo>
                <a:cubicBezTo>
                  <a:pt x="177" y="62"/>
                  <a:pt x="175" y="65"/>
                  <a:pt x="174" y="67"/>
                </a:cubicBezTo>
                <a:cubicBezTo>
                  <a:pt x="174" y="68"/>
                  <a:pt x="174" y="68"/>
                  <a:pt x="174" y="68"/>
                </a:cubicBezTo>
                <a:cubicBezTo>
                  <a:pt x="173" y="69"/>
                  <a:pt x="172" y="71"/>
                  <a:pt x="171" y="72"/>
                </a:cubicBezTo>
                <a:cubicBezTo>
                  <a:pt x="169" y="77"/>
                  <a:pt x="166" y="82"/>
                  <a:pt x="164" y="87"/>
                </a:cubicBezTo>
                <a:cubicBezTo>
                  <a:pt x="157" y="82"/>
                  <a:pt x="150" y="77"/>
                  <a:pt x="142" y="72"/>
                </a:cubicBezTo>
                <a:cubicBezTo>
                  <a:pt x="140" y="71"/>
                  <a:pt x="139" y="69"/>
                  <a:pt x="137" y="68"/>
                </a:cubicBezTo>
                <a:cubicBezTo>
                  <a:pt x="130" y="63"/>
                  <a:pt x="123" y="59"/>
                  <a:pt x="117" y="54"/>
                </a:cubicBezTo>
                <a:cubicBezTo>
                  <a:pt x="136" y="47"/>
                  <a:pt x="155" y="42"/>
                  <a:pt x="174" y="37"/>
                </a:cubicBezTo>
                <a:close/>
                <a:moveTo>
                  <a:pt x="125" y="68"/>
                </a:moveTo>
                <a:cubicBezTo>
                  <a:pt x="127" y="69"/>
                  <a:pt x="129" y="71"/>
                  <a:pt x="131" y="72"/>
                </a:cubicBezTo>
                <a:cubicBezTo>
                  <a:pt x="141" y="79"/>
                  <a:pt x="151" y="86"/>
                  <a:pt x="161" y="93"/>
                </a:cubicBezTo>
                <a:cubicBezTo>
                  <a:pt x="156" y="103"/>
                  <a:pt x="151" y="113"/>
                  <a:pt x="147" y="123"/>
                </a:cubicBezTo>
                <a:cubicBezTo>
                  <a:pt x="124" y="120"/>
                  <a:pt x="101" y="119"/>
                  <a:pt x="78" y="116"/>
                </a:cubicBezTo>
                <a:cubicBezTo>
                  <a:pt x="77" y="116"/>
                  <a:pt x="75" y="116"/>
                  <a:pt x="74" y="115"/>
                </a:cubicBezTo>
                <a:cubicBezTo>
                  <a:pt x="72" y="115"/>
                  <a:pt x="70" y="115"/>
                  <a:pt x="68" y="115"/>
                </a:cubicBezTo>
                <a:cubicBezTo>
                  <a:pt x="65" y="103"/>
                  <a:pt x="63" y="91"/>
                  <a:pt x="60" y="79"/>
                </a:cubicBezTo>
                <a:cubicBezTo>
                  <a:pt x="65" y="76"/>
                  <a:pt x="69" y="74"/>
                  <a:pt x="74" y="72"/>
                </a:cubicBezTo>
                <a:cubicBezTo>
                  <a:pt x="77" y="71"/>
                  <a:pt x="80" y="69"/>
                  <a:pt x="83" y="68"/>
                </a:cubicBezTo>
                <a:cubicBezTo>
                  <a:pt x="91" y="64"/>
                  <a:pt x="100" y="60"/>
                  <a:pt x="109" y="57"/>
                </a:cubicBezTo>
                <a:cubicBezTo>
                  <a:pt x="114" y="61"/>
                  <a:pt x="120" y="64"/>
                  <a:pt x="125" y="68"/>
                </a:cubicBezTo>
                <a:close/>
                <a:moveTo>
                  <a:pt x="102" y="52"/>
                </a:moveTo>
                <a:cubicBezTo>
                  <a:pt x="94" y="55"/>
                  <a:pt x="86" y="58"/>
                  <a:pt x="78" y="62"/>
                </a:cubicBezTo>
                <a:cubicBezTo>
                  <a:pt x="77" y="62"/>
                  <a:pt x="75" y="63"/>
                  <a:pt x="74" y="63"/>
                </a:cubicBezTo>
                <a:cubicBezTo>
                  <a:pt x="71" y="65"/>
                  <a:pt x="67" y="66"/>
                  <a:pt x="64" y="68"/>
                </a:cubicBezTo>
                <a:cubicBezTo>
                  <a:pt x="62" y="69"/>
                  <a:pt x="60" y="70"/>
                  <a:pt x="58" y="71"/>
                </a:cubicBezTo>
                <a:cubicBezTo>
                  <a:pt x="58" y="70"/>
                  <a:pt x="58" y="69"/>
                  <a:pt x="58" y="68"/>
                </a:cubicBezTo>
                <a:cubicBezTo>
                  <a:pt x="57" y="63"/>
                  <a:pt x="56" y="58"/>
                  <a:pt x="55" y="53"/>
                </a:cubicBezTo>
                <a:cubicBezTo>
                  <a:pt x="52" y="41"/>
                  <a:pt x="50" y="30"/>
                  <a:pt x="48" y="19"/>
                </a:cubicBezTo>
                <a:cubicBezTo>
                  <a:pt x="47" y="8"/>
                  <a:pt x="46" y="10"/>
                  <a:pt x="54" y="16"/>
                </a:cubicBezTo>
                <a:cubicBezTo>
                  <a:pt x="61" y="22"/>
                  <a:pt x="67" y="27"/>
                  <a:pt x="74" y="32"/>
                </a:cubicBezTo>
                <a:cubicBezTo>
                  <a:pt x="75" y="33"/>
                  <a:pt x="77" y="34"/>
                  <a:pt x="78" y="35"/>
                </a:cubicBezTo>
                <a:cubicBezTo>
                  <a:pt x="86" y="41"/>
                  <a:pt x="94" y="46"/>
                  <a:pt x="102" y="52"/>
                </a:cubicBezTo>
                <a:close/>
              </a:path>
            </a:pathLst>
          </a:custGeom>
          <a:solidFill>
            <a:srgbClr val="005188"/>
          </a:solidFill>
          <a:ln>
            <a:noFill/>
          </a:ln>
        </p:spPr>
        <p:txBody>
          <a:bodyPr vert="horz" wrap="square" lIns="91440" tIns="45720" rIns="91440" bIns="45720" numCol="1" anchor="t" anchorCtr="0" compatLnSpc="1"/>
          <a:lstStyle/>
          <a:p>
            <a:endParaRPr lang="zh-CN" altLang="en-US"/>
          </a:p>
        </p:txBody>
      </p:sp>
      <p:sp>
        <p:nvSpPr>
          <p:cNvPr id="515" name="chenying0907 456"/>
          <p:cNvSpPr>
            <a:spLocks noEditPoints="1"/>
          </p:cNvSpPr>
          <p:nvPr/>
        </p:nvSpPr>
        <p:spPr bwMode="auto">
          <a:xfrm>
            <a:off x="3752385" y="3858707"/>
            <a:ext cx="544513" cy="571501"/>
          </a:xfrm>
          <a:custGeom>
            <a:avLst/>
            <a:gdLst>
              <a:gd name="T0" fmla="*/ 40 w 249"/>
              <a:gd name="T1" fmla="*/ 3 h 262"/>
              <a:gd name="T2" fmla="*/ 53 w 249"/>
              <a:gd name="T3" fmla="*/ 72 h 262"/>
              <a:gd name="T4" fmla="*/ 3 w 249"/>
              <a:gd name="T5" fmla="*/ 103 h 262"/>
              <a:gd name="T6" fmla="*/ 64 w 249"/>
              <a:gd name="T7" fmla="*/ 122 h 262"/>
              <a:gd name="T8" fmla="*/ 78 w 249"/>
              <a:gd name="T9" fmla="*/ 181 h 262"/>
              <a:gd name="T10" fmla="*/ 107 w 249"/>
              <a:gd name="T11" fmla="*/ 259 h 262"/>
              <a:gd name="T12" fmla="*/ 137 w 249"/>
              <a:gd name="T13" fmla="*/ 168 h 262"/>
              <a:gd name="T14" fmla="*/ 174 w 249"/>
              <a:gd name="T15" fmla="*/ 135 h 262"/>
              <a:gd name="T16" fmla="*/ 226 w 249"/>
              <a:gd name="T17" fmla="*/ 149 h 262"/>
              <a:gd name="T18" fmla="*/ 244 w 249"/>
              <a:gd name="T19" fmla="*/ 160 h 262"/>
              <a:gd name="T20" fmla="*/ 178 w 249"/>
              <a:gd name="T21" fmla="*/ 97 h 262"/>
              <a:gd name="T22" fmla="*/ 170 w 249"/>
              <a:gd name="T23" fmla="*/ 91 h 262"/>
              <a:gd name="T24" fmla="*/ 178 w 249"/>
              <a:gd name="T25" fmla="*/ 76 h 262"/>
              <a:gd name="T26" fmla="*/ 182 w 249"/>
              <a:gd name="T27" fmla="*/ 68 h 262"/>
              <a:gd name="T28" fmla="*/ 203 w 249"/>
              <a:gd name="T29" fmla="*/ 22 h 262"/>
              <a:gd name="T30" fmla="*/ 174 w 249"/>
              <a:gd name="T31" fmla="*/ 29 h 262"/>
              <a:gd name="T32" fmla="*/ 78 w 249"/>
              <a:gd name="T33" fmla="*/ 27 h 262"/>
              <a:gd name="T34" fmla="*/ 45 w 249"/>
              <a:gd name="T35" fmla="*/ 1 h 262"/>
              <a:gd name="T36" fmla="*/ 55 w 249"/>
              <a:gd name="T37" fmla="*/ 81 h 262"/>
              <a:gd name="T38" fmla="*/ 15 w 249"/>
              <a:gd name="T39" fmla="*/ 105 h 262"/>
              <a:gd name="T40" fmla="*/ 127 w 249"/>
              <a:gd name="T41" fmla="*/ 172 h 262"/>
              <a:gd name="T42" fmla="*/ 83 w 249"/>
              <a:gd name="T43" fmla="*/ 172 h 262"/>
              <a:gd name="T44" fmla="*/ 78 w 249"/>
              <a:gd name="T45" fmla="*/ 154 h 262"/>
              <a:gd name="T46" fmla="*/ 70 w 249"/>
              <a:gd name="T47" fmla="*/ 123 h 262"/>
              <a:gd name="T48" fmla="*/ 78 w 249"/>
              <a:gd name="T49" fmla="*/ 124 h 262"/>
              <a:gd name="T50" fmla="*/ 129 w 249"/>
              <a:gd name="T51" fmla="*/ 168 h 262"/>
              <a:gd name="T52" fmla="*/ 178 w 249"/>
              <a:gd name="T53" fmla="*/ 105 h 262"/>
              <a:gd name="T54" fmla="*/ 178 w 249"/>
              <a:gd name="T55" fmla="*/ 128 h 262"/>
              <a:gd name="T56" fmla="*/ 155 w 249"/>
              <a:gd name="T57" fmla="*/ 124 h 262"/>
              <a:gd name="T58" fmla="*/ 174 w 249"/>
              <a:gd name="T59" fmla="*/ 102 h 262"/>
              <a:gd name="T60" fmla="*/ 178 w 249"/>
              <a:gd name="T61" fmla="*/ 36 h 262"/>
              <a:gd name="T62" fmla="*/ 178 w 249"/>
              <a:gd name="T63" fmla="*/ 60 h 262"/>
              <a:gd name="T64" fmla="*/ 174 w 249"/>
              <a:gd name="T65" fmla="*/ 68 h 262"/>
              <a:gd name="T66" fmla="*/ 164 w 249"/>
              <a:gd name="T67" fmla="*/ 87 h 262"/>
              <a:gd name="T68" fmla="*/ 137 w 249"/>
              <a:gd name="T69" fmla="*/ 68 h 262"/>
              <a:gd name="T70" fmla="*/ 174 w 249"/>
              <a:gd name="T71" fmla="*/ 37 h 262"/>
              <a:gd name="T72" fmla="*/ 131 w 249"/>
              <a:gd name="T73" fmla="*/ 72 h 262"/>
              <a:gd name="T74" fmla="*/ 147 w 249"/>
              <a:gd name="T75" fmla="*/ 123 h 262"/>
              <a:gd name="T76" fmla="*/ 74 w 249"/>
              <a:gd name="T77" fmla="*/ 115 h 262"/>
              <a:gd name="T78" fmla="*/ 60 w 249"/>
              <a:gd name="T79" fmla="*/ 79 h 262"/>
              <a:gd name="T80" fmla="*/ 83 w 249"/>
              <a:gd name="T81" fmla="*/ 68 h 262"/>
              <a:gd name="T82" fmla="*/ 125 w 249"/>
              <a:gd name="T83" fmla="*/ 68 h 262"/>
              <a:gd name="T84" fmla="*/ 78 w 249"/>
              <a:gd name="T85" fmla="*/ 62 h 262"/>
              <a:gd name="T86" fmla="*/ 64 w 249"/>
              <a:gd name="T87" fmla="*/ 68 h 262"/>
              <a:gd name="T88" fmla="*/ 58 w 249"/>
              <a:gd name="T89" fmla="*/ 68 h 262"/>
              <a:gd name="T90" fmla="*/ 48 w 249"/>
              <a:gd name="T91" fmla="*/ 19 h 262"/>
              <a:gd name="T92" fmla="*/ 74 w 249"/>
              <a:gd name="T93" fmla="*/ 32 h 262"/>
              <a:gd name="T94" fmla="*/ 102 w 249"/>
              <a:gd name="T95" fmla="*/ 52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49" h="262">
                <a:moveTo>
                  <a:pt x="45" y="1"/>
                </a:moveTo>
                <a:cubicBezTo>
                  <a:pt x="43" y="0"/>
                  <a:pt x="40" y="1"/>
                  <a:pt x="40" y="3"/>
                </a:cubicBezTo>
                <a:cubicBezTo>
                  <a:pt x="44" y="25"/>
                  <a:pt x="47" y="47"/>
                  <a:pt x="52" y="68"/>
                </a:cubicBezTo>
                <a:cubicBezTo>
                  <a:pt x="52" y="69"/>
                  <a:pt x="52" y="71"/>
                  <a:pt x="53" y="72"/>
                </a:cubicBezTo>
                <a:cubicBezTo>
                  <a:pt x="53" y="73"/>
                  <a:pt x="53" y="73"/>
                  <a:pt x="53" y="74"/>
                </a:cubicBezTo>
                <a:cubicBezTo>
                  <a:pt x="36" y="82"/>
                  <a:pt x="19" y="92"/>
                  <a:pt x="3" y="103"/>
                </a:cubicBezTo>
                <a:cubicBezTo>
                  <a:pt x="0" y="105"/>
                  <a:pt x="1" y="109"/>
                  <a:pt x="5" y="110"/>
                </a:cubicBezTo>
                <a:cubicBezTo>
                  <a:pt x="24" y="116"/>
                  <a:pt x="44" y="120"/>
                  <a:pt x="64" y="122"/>
                </a:cubicBezTo>
                <a:cubicBezTo>
                  <a:pt x="67" y="137"/>
                  <a:pt x="70" y="151"/>
                  <a:pt x="74" y="165"/>
                </a:cubicBezTo>
                <a:cubicBezTo>
                  <a:pt x="75" y="170"/>
                  <a:pt x="77" y="176"/>
                  <a:pt x="78" y="181"/>
                </a:cubicBezTo>
                <a:cubicBezTo>
                  <a:pt x="85" y="207"/>
                  <a:pt x="92" y="233"/>
                  <a:pt x="100" y="259"/>
                </a:cubicBezTo>
                <a:cubicBezTo>
                  <a:pt x="101" y="262"/>
                  <a:pt x="106" y="262"/>
                  <a:pt x="107" y="259"/>
                </a:cubicBezTo>
                <a:cubicBezTo>
                  <a:pt x="116" y="230"/>
                  <a:pt x="125" y="201"/>
                  <a:pt x="136" y="172"/>
                </a:cubicBezTo>
                <a:cubicBezTo>
                  <a:pt x="136" y="171"/>
                  <a:pt x="137" y="169"/>
                  <a:pt x="137" y="168"/>
                </a:cubicBezTo>
                <a:cubicBezTo>
                  <a:pt x="142" y="156"/>
                  <a:pt x="146" y="144"/>
                  <a:pt x="151" y="132"/>
                </a:cubicBezTo>
                <a:cubicBezTo>
                  <a:pt x="159" y="133"/>
                  <a:pt x="167" y="134"/>
                  <a:pt x="174" y="135"/>
                </a:cubicBezTo>
                <a:cubicBezTo>
                  <a:pt x="175" y="136"/>
                  <a:pt x="177" y="136"/>
                  <a:pt x="178" y="136"/>
                </a:cubicBezTo>
                <a:cubicBezTo>
                  <a:pt x="194" y="139"/>
                  <a:pt x="210" y="143"/>
                  <a:pt x="226" y="149"/>
                </a:cubicBezTo>
                <a:cubicBezTo>
                  <a:pt x="228" y="150"/>
                  <a:pt x="229" y="149"/>
                  <a:pt x="231" y="147"/>
                </a:cubicBezTo>
                <a:cubicBezTo>
                  <a:pt x="235" y="151"/>
                  <a:pt x="239" y="156"/>
                  <a:pt x="244" y="160"/>
                </a:cubicBezTo>
                <a:cubicBezTo>
                  <a:pt x="246" y="162"/>
                  <a:pt x="249" y="158"/>
                  <a:pt x="247" y="156"/>
                </a:cubicBezTo>
                <a:cubicBezTo>
                  <a:pt x="225" y="134"/>
                  <a:pt x="202" y="115"/>
                  <a:pt x="178" y="97"/>
                </a:cubicBezTo>
                <a:cubicBezTo>
                  <a:pt x="177" y="96"/>
                  <a:pt x="175" y="95"/>
                  <a:pt x="174" y="94"/>
                </a:cubicBezTo>
                <a:cubicBezTo>
                  <a:pt x="173" y="93"/>
                  <a:pt x="171" y="92"/>
                  <a:pt x="170" y="91"/>
                </a:cubicBezTo>
                <a:cubicBezTo>
                  <a:pt x="171" y="89"/>
                  <a:pt x="173" y="86"/>
                  <a:pt x="174" y="83"/>
                </a:cubicBezTo>
                <a:cubicBezTo>
                  <a:pt x="175" y="81"/>
                  <a:pt x="177" y="78"/>
                  <a:pt x="178" y="76"/>
                </a:cubicBezTo>
                <a:cubicBezTo>
                  <a:pt x="179" y="74"/>
                  <a:pt x="179" y="73"/>
                  <a:pt x="180" y="72"/>
                </a:cubicBezTo>
                <a:cubicBezTo>
                  <a:pt x="181" y="71"/>
                  <a:pt x="181" y="69"/>
                  <a:pt x="182" y="68"/>
                </a:cubicBezTo>
                <a:cubicBezTo>
                  <a:pt x="190" y="55"/>
                  <a:pt x="198" y="41"/>
                  <a:pt x="206" y="29"/>
                </a:cubicBezTo>
                <a:cubicBezTo>
                  <a:pt x="208" y="26"/>
                  <a:pt x="207" y="22"/>
                  <a:pt x="203" y="22"/>
                </a:cubicBezTo>
                <a:cubicBezTo>
                  <a:pt x="195" y="24"/>
                  <a:pt x="186" y="26"/>
                  <a:pt x="178" y="28"/>
                </a:cubicBezTo>
                <a:cubicBezTo>
                  <a:pt x="177" y="28"/>
                  <a:pt x="175" y="29"/>
                  <a:pt x="174" y="29"/>
                </a:cubicBezTo>
                <a:cubicBezTo>
                  <a:pt x="152" y="35"/>
                  <a:pt x="130" y="41"/>
                  <a:pt x="109" y="49"/>
                </a:cubicBezTo>
                <a:cubicBezTo>
                  <a:pt x="99" y="42"/>
                  <a:pt x="88" y="34"/>
                  <a:pt x="78" y="27"/>
                </a:cubicBezTo>
                <a:cubicBezTo>
                  <a:pt x="77" y="26"/>
                  <a:pt x="75" y="25"/>
                  <a:pt x="74" y="24"/>
                </a:cubicBezTo>
                <a:cubicBezTo>
                  <a:pt x="64" y="17"/>
                  <a:pt x="54" y="9"/>
                  <a:pt x="45" y="1"/>
                </a:cubicBezTo>
                <a:close/>
                <a:moveTo>
                  <a:pt x="15" y="105"/>
                </a:moveTo>
                <a:cubicBezTo>
                  <a:pt x="27" y="96"/>
                  <a:pt x="41" y="88"/>
                  <a:pt x="55" y="81"/>
                </a:cubicBezTo>
                <a:cubicBezTo>
                  <a:pt x="57" y="92"/>
                  <a:pt x="59" y="103"/>
                  <a:pt x="62" y="114"/>
                </a:cubicBezTo>
                <a:cubicBezTo>
                  <a:pt x="46" y="112"/>
                  <a:pt x="30" y="109"/>
                  <a:pt x="15" y="105"/>
                </a:cubicBezTo>
                <a:close/>
                <a:moveTo>
                  <a:pt x="129" y="168"/>
                </a:moveTo>
                <a:cubicBezTo>
                  <a:pt x="128" y="169"/>
                  <a:pt x="128" y="171"/>
                  <a:pt x="127" y="172"/>
                </a:cubicBezTo>
                <a:cubicBezTo>
                  <a:pt x="119" y="196"/>
                  <a:pt x="111" y="220"/>
                  <a:pt x="103" y="245"/>
                </a:cubicBezTo>
                <a:cubicBezTo>
                  <a:pt x="96" y="220"/>
                  <a:pt x="89" y="196"/>
                  <a:pt x="83" y="172"/>
                </a:cubicBezTo>
                <a:cubicBezTo>
                  <a:pt x="82" y="171"/>
                  <a:pt x="82" y="169"/>
                  <a:pt x="82" y="168"/>
                </a:cubicBezTo>
                <a:cubicBezTo>
                  <a:pt x="80" y="163"/>
                  <a:pt x="79" y="159"/>
                  <a:pt x="78" y="154"/>
                </a:cubicBezTo>
                <a:cubicBezTo>
                  <a:pt x="77" y="149"/>
                  <a:pt x="75" y="144"/>
                  <a:pt x="74" y="138"/>
                </a:cubicBezTo>
                <a:cubicBezTo>
                  <a:pt x="73" y="133"/>
                  <a:pt x="71" y="128"/>
                  <a:pt x="70" y="123"/>
                </a:cubicBezTo>
                <a:cubicBezTo>
                  <a:pt x="71" y="123"/>
                  <a:pt x="73" y="123"/>
                  <a:pt x="74" y="124"/>
                </a:cubicBezTo>
                <a:cubicBezTo>
                  <a:pt x="75" y="124"/>
                  <a:pt x="77" y="124"/>
                  <a:pt x="78" y="124"/>
                </a:cubicBezTo>
                <a:cubicBezTo>
                  <a:pt x="100" y="127"/>
                  <a:pt x="122" y="128"/>
                  <a:pt x="144" y="131"/>
                </a:cubicBezTo>
                <a:cubicBezTo>
                  <a:pt x="138" y="143"/>
                  <a:pt x="134" y="156"/>
                  <a:pt x="129" y="168"/>
                </a:cubicBezTo>
                <a:close/>
                <a:moveTo>
                  <a:pt x="174" y="102"/>
                </a:moveTo>
                <a:cubicBezTo>
                  <a:pt x="175" y="103"/>
                  <a:pt x="177" y="104"/>
                  <a:pt x="178" y="105"/>
                </a:cubicBezTo>
                <a:cubicBezTo>
                  <a:pt x="192" y="115"/>
                  <a:pt x="206" y="126"/>
                  <a:pt x="220" y="138"/>
                </a:cubicBezTo>
                <a:cubicBezTo>
                  <a:pt x="206" y="133"/>
                  <a:pt x="192" y="130"/>
                  <a:pt x="178" y="128"/>
                </a:cubicBezTo>
                <a:cubicBezTo>
                  <a:pt x="177" y="127"/>
                  <a:pt x="175" y="127"/>
                  <a:pt x="174" y="127"/>
                </a:cubicBezTo>
                <a:cubicBezTo>
                  <a:pt x="168" y="126"/>
                  <a:pt x="161" y="125"/>
                  <a:pt x="155" y="124"/>
                </a:cubicBezTo>
                <a:cubicBezTo>
                  <a:pt x="159" y="115"/>
                  <a:pt x="163" y="106"/>
                  <a:pt x="167" y="97"/>
                </a:cubicBezTo>
                <a:cubicBezTo>
                  <a:pt x="169" y="99"/>
                  <a:pt x="172" y="100"/>
                  <a:pt x="174" y="102"/>
                </a:cubicBezTo>
                <a:close/>
                <a:moveTo>
                  <a:pt x="174" y="37"/>
                </a:moveTo>
                <a:cubicBezTo>
                  <a:pt x="175" y="36"/>
                  <a:pt x="177" y="36"/>
                  <a:pt x="178" y="36"/>
                </a:cubicBezTo>
                <a:cubicBezTo>
                  <a:pt x="184" y="34"/>
                  <a:pt x="189" y="33"/>
                  <a:pt x="195" y="32"/>
                </a:cubicBezTo>
                <a:cubicBezTo>
                  <a:pt x="189" y="41"/>
                  <a:pt x="183" y="50"/>
                  <a:pt x="178" y="60"/>
                </a:cubicBezTo>
                <a:cubicBezTo>
                  <a:pt x="177" y="62"/>
                  <a:pt x="175" y="65"/>
                  <a:pt x="174" y="67"/>
                </a:cubicBezTo>
                <a:cubicBezTo>
                  <a:pt x="174" y="68"/>
                  <a:pt x="174" y="68"/>
                  <a:pt x="174" y="68"/>
                </a:cubicBezTo>
                <a:cubicBezTo>
                  <a:pt x="173" y="69"/>
                  <a:pt x="172" y="71"/>
                  <a:pt x="171" y="72"/>
                </a:cubicBezTo>
                <a:cubicBezTo>
                  <a:pt x="169" y="77"/>
                  <a:pt x="166" y="82"/>
                  <a:pt x="164" y="87"/>
                </a:cubicBezTo>
                <a:cubicBezTo>
                  <a:pt x="157" y="82"/>
                  <a:pt x="150" y="77"/>
                  <a:pt x="142" y="72"/>
                </a:cubicBezTo>
                <a:cubicBezTo>
                  <a:pt x="140" y="71"/>
                  <a:pt x="139" y="69"/>
                  <a:pt x="137" y="68"/>
                </a:cubicBezTo>
                <a:cubicBezTo>
                  <a:pt x="130" y="63"/>
                  <a:pt x="123" y="59"/>
                  <a:pt x="117" y="54"/>
                </a:cubicBezTo>
                <a:cubicBezTo>
                  <a:pt x="136" y="47"/>
                  <a:pt x="155" y="42"/>
                  <a:pt x="174" y="37"/>
                </a:cubicBezTo>
                <a:close/>
                <a:moveTo>
                  <a:pt x="125" y="68"/>
                </a:moveTo>
                <a:cubicBezTo>
                  <a:pt x="127" y="69"/>
                  <a:pt x="129" y="71"/>
                  <a:pt x="131" y="72"/>
                </a:cubicBezTo>
                <a:cubicBezTo>
                  <a:pt x="141" y="79"/>
                  <a:pt x="151" y="86"/>
                  <a:pt x="161" y="93"/>
                </a:cubicBezTo>
                <a:cubicBezTo>
                  <a:pt x="156" y="103"/>
                  <a:pt x="151" y="113"/>
                  <a:pt x="147" y="123"/>
                </a:cubicBezTo>
                <a:cubicBezTo>
                  <a:pt x="124" y="120"/>
                  <a:pt x="101" y="119"/>
                  <a:pt x="78" y="116"/>
                </a:cubicBezTo>
                <a:cubicBezTo>
                  <a:pt x="77" y="116"/>
                  <a:pt x="75" y="116"/>
                  <a:pt x="74" y="115"/>
                </a:cubicBezTo>
                <a:cubicBezTo>
                  <a:pt x="72" y="115"/>
                  <a:pt x="70" y="115"/>
                  <a:pt x="68" y="115"/>
                </a:cubicBezTo>
                <a:cubicBezTo>
                  <a:pt x="65" y="103"/>
                  <a:pt x="63" y="91"/>
                  <a:pt x="60" y="79"/>
                </a:cubicBezTo>
                <a:cubicBezTo>
                  <a:pt x="65" y="76"/>
                  <a:pt x="69" y="74"/>
                  <a:pt x="74" y="72"/>
                </a:cubicBezTo>
                <a:cubicBezTo>
                  <a:pt x="77" y="71"/>
                  <a:pt x="80" y="69"/>
                  <a:pt x="83" y="68"/>
                </a:cubicBezTo>
                <a:cubicBezTo>
                  <a:pt x="91" y="64"/>
                  <a:pt x="100" y="60"/>
                  <a:pt x="109" y="57"/>
                </a:cubicBezTo>
                <a:cubicBezTo>
                  <a:pt x="114" y="61"/>
                  <a:pt x="120" y="64"/>
                  <a:pt x="125" y="68"/>
                </a:cubicBezTo>
                <a:close/>
                <a:moveTo>
                  <a:pt x="102" y="52"/>
                </a:moveTo>
                <a:cubicBezTo>
                  <a:pt x="94" y="55"/>
                  <a:pt x="86" y="58"/>
                  <a:pt x="78" y="62"/>
                </a:cubicBezTo>
                <a:cubicBezTo>
                  <a:pt x="77" y="62"/>
                  <a:pt x="75" y="63"/>
                  <a:pt x="74" y="63"/>
                </a:cubicBezTo>
                <a:cubicBezTo>
                  <a:pt x="71" y="65"/>
                  <a:pt x="67" y="66"/>
                  <a:pt x="64" y="68"/>
                </a:cubicBezTo>
                <a:cubicBezTo>
                  <a:pt x="62" y="69"/>
                  <a:pt x="60" y="70"/>
                  <a:pt x="58" y="71"/>
                </a:cubicBezTo>
                <a:cubicBezTo>
                  <a:pt x="58" y="70"/>
                  <a:pt x="58" y="69"/>
                  <a:pt x="58" y="68"/>
                </a:cubicBezTo>
                <a:cubicBezTo>
                  <a:pt x="57" y="63"/>
                  <a:pt x="56" y="58"/>
                  <a:pt x="55" y="53"/>
                </a:cubicBezTo>
                <a:cubicBezTo>
                  <a:pt x="52" y="41"/>
                  <a:pt x="50" y="30"/>
                  <a:pt x="48" y="19"/>
                </a:cubicBezTo>
                <a:cubicBezTo>
                  <a:pt x="47" y="8"/>
                  <a:pt x="46" y="10"/>
                  <a:pt x="54" y="16"/>
                </a:cubicBezTo>
                <a:cubicBezTo>
                  <a:pt x="61" y="22"/>
                  <a:pt x="67" y="27"/>
                  <a:pt x="74" y="32"/>
                </a:cubicBezTo>
                <a:cubicBezTo>
                  <a:pt x="75" y="33"/>
                  <a:pt x="77" y="34"/>
                  <a:pt x="78" y="35"/>
                </a:cubicBezTo>
                <a:cubicBezTo>
                  <a:pt x="86" y="41"/>
                  <a:pt x="94" y="46"/>
                  <a:pt x="102" y="52"/>
                </a:cubicBezTo>
                <a:close/>
              </a:path>
            </a:pathLst>
          </a:custGeom>
          <a:solidFill>
            <a:srgbClr val="005188"/>
          </a:solidFill>
          <a:ln>
            <a:noFill/>
          </a:ln>
        </p:spPr>
        <p:txBody>
          <a:bodyPr vert="horz" wrap="square" lIns="91440" tIns="45720" rIns="91440" bIns="45720" numCol="1" anchor="t" anchorCtr="0" compatLnSpc="1"/>
          <a:lstStyle/>
          <a:p>
            <a:endParaRPr lang="zh-CN" altLang="en-US"/>
          </a:p>
        </p:txBody>
      </p:sp>
      <p:sp>
        <p:nvSpPr>
          <p:cNvPr id="516" name="chenying0907 460"/>
          <p:cNvSpPr>
            <a:spLocks noEditPoints="1"/>
          </p:cNvSpPr>
          <p:nvPr/>
        </p:nvSpPr>
        <p:spPr bwMode="auto">
          <a:xfrm>
            <a:off x="7777135" y="2193419"/>
            <a:ext cx="544512" cy="571499"/>
          </a:xfrm>
          <a:custGeom>
            <a:avLst/>
            <a:gdLst>
              <a:gd name="T0" fmla="*/ 40 w 249"/>
              <a:gd name="T1" fmla="*/ 3 h 262"/>
              <a:gd name="T2" fmla="*/ 53 w 249"/>
              <a:gd name="T3" fmla="*/ 72 h 262"/>
              <a:gd name="T4" fmla="*/ 3 w 249"/>
              <a:gd name="T5" fmla="*/ 103 h 262"/>
              <a:gd name="T6" fmla="*/ 64 w 249"/>
              <a:gd name="T7" fmla="*/ 122 h 262"/>
              <a:gd name="T8" fmla="*/ 78 w 249"/>
              <a:gd name="T9" fmla="*/ 181 h 262"/>
              <a:gd name="T10" fmla="*/ 107 w 249"/>
              <a:gd name="T11" fmla="*/ 259 h 262"/>
              <a:gd name="T12" fmla="*/ 137 w 249"/>
              <a:gd name="T13" fmla="*/ 168 h 262"/>
              <a:gd name="T14" fmla="*/ 174 w 249"/>
              <a:gd name="T15" fmla="*/ 135 h 262"/>
              <a:gd name="T16" fmla="*/ 226 w 249"/>
              <a:gd name="T17" fmla="*/ 149 h 262"/>
              <a:gd name="T18" fmla="*/ 244 w 249"/>
              <a:gd name="T19" fmla="*/ 160 h 262"/>
              <a:gd name="T20" fmla="*/ 178 w 249"/>
              <a:gd name="T21" fmla="*/ 97 h 262"/>
              <a:gd name="T22" fmla="*/ 170 w 249"/>
              <a:gd name="T23" fmla="*/ 91 h 262"/>
              <a:gd name="T24" fmla="*/ 178 w 249"/>
              <a:gd name="T25" fmla="*/ 76 h 262"/>
              <a:gd name="T26" fmla="*/ 182 w 249"/>
              <a:gd name="T27" fmla="*/ 68 h 262"/>
              <a:gd name="T28" fmla="*/ 203 w 249"/>
              <a:gd name="T29" fmla="*/ 22 h 262"/>
              <a:gd name="T30" fmla="*/ 174 w 249"/>
              <a:gd name="T31" fmla="*/ 29 h 262"/>
              <a:gd name="T32" fmla="*/ 78 w 249"/>
              <a:gd name="T33" fmla="*/ 27 h 262"/>
              <a:gd name="T34" fmla="*/ 45 w 249"/>
              <a:gd name="T35" fmla="*/ 1 h 262"/>
              <a:gd name="T36" fmla="*/ 55 w 249"/>
              <a:gd name="T37" fmla="*/ 81 h 262"/>
              <a:gd name="T38" fmla="*/ 15 w 249"/>
              <a:gd name="T39" fmla="*/ 105 h 262"/>
              <a:gd name="T40" fmla="*/ 127 w 249"/>
              <a:gd name="T41" fmla="*/ 172 h 262"/>
              <a:gd name="T42" fmla="*/ 83 w 249"/>
              <a:gd name="T43" fmla="*/ 172 h 262"/>
              <a:gd name="T44" fmla="*/ 78 w 249"/>
              <a:gd name="T45" fmla="*/ 154 h 262"/>
              <a:gd name="T46" fmla="*/ 70 w 249"/>
              <a:gd name="T47" fmla="*/ 123 h 262"/>
              <a:gd name="T48" fmla="*/ 78 w 249"/>
              <a:gd name="T49" fmla="*/ 124 h 262"/>
              <a:gd name="T50" fmla="*/ 129 w 249"/>
              <a:gd name="T51" fmla="*/ 168 h 262"/>
              <a:gd name="T52" fmla="*/ 178 w 249"/>
              <a:gd name="T53" fmla="*/ 105 h 262"/>
              <a:gd name="T54" fmla="*/ 178 w 249"/>
              <a:gd name="T55" fmla="*/ 128 h 262"/>
              <a:gd name="T56" fmla="*/ 155 w 249"/>
              <a:gd name="T57" fmla="*/ 124 h 262"/>
              <a:gd name="T58" fmla="*/ 174 w 249"/>
              <a:gd name="T59" fmla="*/ 102 h 262"/>
              <a:gd name="T60" fmla="*/ 178 w 249"/>
              <a:gd name="T61" fmla="*/ 36 h 262"/>
              <a:gd name="T62" fmla="*/ 178 w 249"/>
              <a:gd name="T63" fmla="*/ 60 h 262"/>
              <a:gd name="T64" fmla="*/ 174 w 249"/>
              <a:gd name="T65" fmla="*/ 68 h 262"/>
              <a:gd name="T66" fmla="*/ 164 w 249"/>
              <a:gd name="T67" fmla="*/ 87 h 262"/>
              <a:gd name="T68" fmla="*/ 137 w 249"/>
              <a:gd name="T69" fmla="*/ 68 h 262"/>
              <a:gd name="T70" fmla="*/ 174 w 249"/>
              <a:gd name="T71" fmla="*/ 37 h 262"/>
              <a:gd name="T72" fmla="*/ 131 w 249"/>
              <a:gd name="T73" fmla="*/ 72 h 262"/>
              <a:gd name="T74" fmla="*/ 147 w 249"/>
              <a:gd name="T75" fmla="*/ 123 h 262"/>
              <a:gd name="T76" fmla="*/ 74 w 249"/>
              <a:gd name="T77" fmla="*/ 115 h 262"/>
              <a:gd name="T78" fmla="*/ 60 w 249"/>
              <a:gd name="T79" fmla="*/ 79 h 262"/>
              <a:gd name="T80" fmla="*/ 83 w 249"/>
              <a:gd name="T81" fmla="*/ 68 h 262"/>
              <a:gd name="T82" fmla="*/ 125 w 249"/>
              <a:gd name="T83" fmla="*/ 68 h 262"/>
              <a:gd name="T84" fmla="*/ 78 w 249"/>
              <a:gd name="T85" fmla="*/ 62 h 262"/>
              <a:gd name="T86" fmla="*/ 64 w 249"/>
              <a:gd name="T87" fmla="*/ 68 h 262"/>
              <a:gd name="T88" fmla="*/ 58 w 249"/>
              <a:gd name="T89" fmla="*/ 68 h 262"/>
              <a:gd name="T90" fmla="*/ 48 w 249"/>
              <a:gd name="T91" fmla="*/ 19 h 262"/>
              <a:gd name="T92" fmla="*/ 74 w 249"/>
              <a:gd name="T93" fmla="*/ 32 h 262"/>
              <a:gd name="T94" fmla="*/ 102 w 249"/>
              <a:gd name="T95" fmla="*/ 52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49" h="262">
                <a:moveTo>
                  <a:pt x="45" y="1"/>
                </a:moveTo>
                <a:cubicBezTo>
                  <a:pt x="43" y="0"/>
                  <a:pt x="40" y="1"/>
                  <a:pt x="40" y="3"/>
                </a:cubicBezTo>
                <a:cubicBezTo>
                  <a:pt x="44" y="25"/>
                  <a:pt x="47" y="47"/>
                  <a:pt x="52" y="68"/>
                </a:cubicBezTo>
                <a:cubicBezTo>
                  <a:pt x="52" y="69"/>
                  <a:pt x="52" y="71"/>
                  <a:pt x="53" y="72"/>
                </a:cubicBezTo>
                <a:cubicBezTo>
                  <a:pt x="53" y="73"/>
                  <a:pt x="53" y="73"/>
                  <a:pt x="53" y="74"/>
                </a:cubicBezTo>
                <a:cubicBezTo>
                  <a:pt x="36" y="82"/>
                  <a:pt x="19" y="92"/>
                  <a:pt x="3" y="103"/>
                </a:cubicBezTo>
                <a:cubicBezTo>
                  <a:pt x="0" y="105"/>
                  <a:pt x="1" y="109"/>
                  <a:pt x="5" y="110"/>
                </a:cubicBezTo>
                <a:cubicBezTo>
                  <a:pt x="24" y="116"/>
                  <a:pt x="44" y="120"/>
                  <a:pt x="64" y="122"/>
                </a:cubicBezTo>
                <a:cubicBezTo>
                  <a:pt x="67" y="137"/>
                  <a:pt x="70" y="151"/>
                  <a:pt x="74" y="165"/>
                </a:cubicBezTo>
                <a:cubicBezTo>
                  <a:pt x="75" y="170"/>
                  <a:pt x="77" y="176"/>
                  <a:pt x="78" y="181"/>
                </a:cubicBezTo>
                <a:cubicBezTo>
                  <a:pt x="85" y="207"/>
                  <a:pt x="92" y="233"/>
                  <a:pt x="100" y="259"/>
                </a:cubicBezTo>
                <a:cubicBezTo>
                  <a:pt x="101" y="262"/>
                  <a:pt x="106" y="262"/>
                  <a:pt x="107" y="259"/>
                </a:cubicBezTo>
                <a:cubicBezTo>
                  <a:pt x="116" y="230"/>
                  <a:pt x="125" y="201"/>
                  <a:pt x="136" y="172"/>
                </a:cubicBezTo>
                <a:cubicBezTo>
                  <a:pt x="136" y="171"/>
                  <a:pt x="137" y="169"/>
                  <a:pt x="137" y="168"/>
                </a:cubicBezTo>
                <a:cubicBezTo>
                  <a:pt x="142" y="156"/>
                  <a:pt x="146" y="144"/>
                  <a:pt x="151" y="132"/>
                </a:cubicBezTo>
                <a:cubicBezTo>
                  <a:pt x="159" y="133"/>
                  <a:pt x="167" y="134"/>
                  <a:pt x="174" y="135"/>
                </a:cubicBezTo>
                <a:cubicBezTo>
                  <a:pt x="175" y="136"/>
                  <a:pt x="177" y="136"/>
                  <a:pt x="178" y="136"/>
                </a:cubicBezTo>
                <a:cubicBezTo>
                  <a:pt x="194" y="139"/>
                  <a:pt x="210" y="143"/>
                  <a:pt x="226" y="149"/>
                </a:cubicBezTo>
                <a:cubicBezTo>
                  <a:pt x="228" y="150"/>
                  <a:pt x="229" y="149"/>
                  <a:pt x="231" y="147"/>
                </a:cubicBezTo>
                <a:cubicBezTo>
                  <a:pt x="235" y="151"/>
                  <a:pt x="239" y="156"/>
                  <a:pt x="244" y="160"/>
                </a:cubicBezTo>
                <a:cubicBezTo>
                  <a:pt x="246" y="162"/>
                  <a:pt x="249" y="158"/>
                  <a:pt x="247" y="156"/>
                </a:cubicBezTo>
                <a:cubicBezTo>
                  <a:pt x="225" y="134"/>
                  <a:pt x="202" y="115"/>
                  <a:pt x="178" y="97"/>
                </a:cubicBezTo>
                <a:cubicBezTo>
                  <a:pt x="177" y="96"/>
                  <a:pt x="175" y="95"/>
                  <a:pt x="174" y="94"/>
                </a:cubicBezTo>
                <a:cubicBezTo>
                  <a:pt x="173" y="93"/>
                  <a:pt x="171" y="92"/>
                  <a:pt x="170" y="91"/>
                </a:cubicBezTo>
                <a:cubicBezTo>
                  <a:pt x="171" y="89"/>
                  <a:pt x="173" y="86"/>
                  <a:pt x="174" y="83"/>
                </a:cubicBezTo>
                <a:cubicBezTo>
                  <a:pt x="175" y="81"/>
                  <a:pt x="177" y="78"/>
                  <a:pt x="178" y="76"/>
                </a:cubicBezTo>
                <a:cubicBezTo>
                  <a:pt x="179" y="74"/>
                  <a:pt x="179" y="73"/>
                  <a:pt x="180" y="72"/>
                </a:cubicBezTo>
                <a:cubicBezTo>
                  <a:pt x="181" y="71"/>
                  <a:pt x="181" y="69"/>
                  <a:pt x="182" y="68"/>
                </a:cubicBezTo>
                <a:cubicBezTo>
                  <a:pt x="190" y="55"/>
                  <a:pt x="198" y="41"/>
                  <a:pt x="206" y="29"/>
                </a:cubicBezTo>
                <a:cubicBezTo>
                  <a:pt x="208" y="26"/>
                  <a:pt x="207" y="22"/>
                  <a:pt x="203" y="22"/>
                </a:cubicBezTo>
                <a:cubicBezTo>
                  <a:pt x="195" y="24"/>
                  <a:pt x="186" y="26"/>
                  <a:pt x="178" y="28"/>
                </a:cubicBezTo>
                <a:cubicBezTo>
                  <a:pt x="177" y="28"/>
                  <a:pt x="175" y="29"/>
                  <a:pt x="174" y="29"/>
                </a:cubicBezTo>
                <a:cubicBezTo>
                  <a:pt x="152" y="35"/>
                  <a:pt x="130" y="41"/>
                  <a:pt x="109" y="49"/>
                </a:cubicBezTo>
                <a:cubicBezTo>
                  <a:pt x="99" y="42"/>
                  <a:pt x="88" y="34"/>
                  <a:pt x="78" y="27"/>
                </a:cubicBezTo>
                <a:cubicBezTo>
                  <a:pt x="77" y="26"/>
                  <a:pt x="75" y="25"/>
                  <a:pt x="74" y="24"/>
                </a:cubicBezTo>
                <a:cubicBezTo>
                  <a:pt x="64" y="17"/>
                  <a:pt x="54" y="9"/>
                  <a:pt x="45" y="1"/>
                </a:cubicBezTo>
                <a:close/>
                <a:moveTo>
                  <a:pt x="15" y="105"/>
                </a:moveTo>
                <a:cubicBezTo>
                  <a:pt x="27" y="96"/>
                  <a:pt x="41" y="88"/>
                  <a:pt x="55" y="81"/>
                </a:cubicBezTo>
                <a:cubicBezTo>
                  <a:pt x="57" y="92"/>
                  <a:pt x="59" y="103"/>
                  <a:pt x="62" y="114"/>
                </a:cubicBezTo>
                <a:cubicBezTo>
                  <a:pt x="46" y="112"/>
                  <a:pt x="30" y="109"/>
                  <a:pt x="15" y="105"/>
                </a:cubicBezTo>
                <a:close/>
                <a:moveTo>
                  <a:pt x="129" y="168"/>
                </a:moveTo>
                <a:cubicBezTo>
                  <a:pt x="128" y="169"/>
                  <a:pt x="128" y="171"/>
                  <a:pt x="127" y="172"/>
                </a:cubicBezTo>
                <a:cubicBezTo>
                  <a:pt x="119" y="196"/>
                  <a:pt x="111" y="220"/>
                  <a:pt x="103" y="245"/>
                </a:cubicBezTo>
                <a:cubicBezTo>
                  <a:pt x="96" y="220"/>
                  <a:pt x="89" y="196"/>
                  <a:pt x="83" y="172"/>
                </a:cubicBezTo>
                <a:cubicBezTo>
                  <a:pt x="82" y="171"/>
                  <a:pt x="82" y="169"/>
                  <a:pt x="82" y="168"/>
                </a:cubicBezTo>
                <a:cubicBezTo>
                  <a:pt x="80" y="163"/>
                  <a:pt x="79" y="159"/>
                  <a:pt x="78" y="154"/>
                </a:cubicBezTo>
                <a:cubicBezTo>
                  <a:pt x="77" y="149"/>
                  <a:pt x="75" y="144"/>
                  <a:pt x="74" y="138"/>
                </a:cubicBezTo>
                <a:cubicBezTo>
                  <a:pt x="73" y="133"/>
                  <a:pt x="71" y="128"/>
                  <a:pt x="70" y="123"/>
                </a:cubicBezTo>
                <a:cubicBezTo>
                  <a:pt x="71" y="123"/>
                  <a:pt x="73" y="123"/>
                  <a:pt x="74" y="124"/>
                </a:cubicBezTo>
                <a:cubicBezTo>
                  <a:pt x="75" y="124"/>
                  <a:pt x="77" y="124"/>
                  <a:pt x="78" y="124"/>
                </a:cubicBezTo>
                <a:cubicBezTo>
                  <a:pt x="100" y="127"/>
                  <a:pt x="122" y="128"/>
                  <a:pt x="144" y="131"/>
                </a:cubicBezTo>
                <a:cubicBezTo>
                  <a:pt x="138" y="143"/>
                  <a:pt x="134" y="156"/>
                  <a:pt x="129" y="168"/>
                </a:cubicBezTo>
                <a:close/>
                <a:moveTo>
                  <a:pt x="174" y="102"/>
                </a:moveTo>
                <a:cubicBezTo>
                  <a:pt x="175" y="103"/>
                  <a:pt x="177" y="104"/>
                  <a:pt x="178" y="105"/>
                </a:cubicBezTo>
                <a:cubicBezTo>
                  <a:pt x="192" y="115"/>
                  <a:pt x="206" y="126"/>
                  <a:pt x="220" y="138"/>
                </a:cubicBezTo>
                <a:cubicBezTo>
                  <a:pt x="206" y="133"/>
                  <a:pt x="192" y="130"/>
                  <a:pt x="178" y="128"/>
                </a:cubicBezTo>
                <a:cubicBezTo>
                  <a:pt x="177" y="127"/>
                  <a:pt x="175" y="127"/>
                  <a:pt x="174" y="127"/>
                </a:cubicBezTo>
                <a:cubicBezTo>
                  <a:pt x="168" y="126"/>
                  <a:pt x="161" y="125"/>
                  <a:pt x="155" y="124"/>
                </a:cubicBezTo>
                <a:cubicBezTo>
                  <a:pt x="159" y="115"/>
                  <a:pt x="163" y="106"/>
                  <a:pt x="167" y="97"/>
                </a:cubicBezTo>
                <a:cubicBezTo>
                  <a:pt x="169" y="99"/>
                  <a:pt x="172" y="100"/>
                  <a:pt x="174" y="102"/>
                </a:cubicBezTo>
                <a:close/>
                <a:moveTo>
                  <a:pt x="174" y="37"/>
                </a:moveTo>
                <a:cubicBezTo>
                  <a:pt x="175" y="36"/>
                  <a:pt x="177" y="36"/>
                  <a:pt x="178" y="36"/>
                </a:cubicBezTo>
                <a:cubicBezTo>
                  <a:pt x="184" y="34"/>
                  <a:pt x="189" y="33"/>
                  <a:pt x="195" y="32"/>
                </a:cubicBezTo>
                <a:cubicBezTo>
                  <a:pt x="189" y="41"/>
                  <a:pt x="183" y="50"/>
                  <a:pt x="178" y="60"/>
                </a:cubicBezTo>
                <a:cubicBezTo>
                  <a:pt x="177" y="62"/>
                  <a:pt x="175" y="65"/>
                  <a:pt x="174" y="67"/>
                </a:cubicBezTo>
                <a:cubicBezTo>
                  <a:pt x="174" y="68"/>
                  <a:pt x="174" y="68"/>
                  <a:pt x="174" y="68"/>
                </a:cubicBezTo>
                <a:cubicBezTo>
                  <a:pt x="173" y="69"/>
                  <a:pt x="172" y="71"/>
                  <a:pt x="171" y="72"/>
                </a:cubicBezTo>
                <a:cubicBezTo>
                  <a:pt x="169" y="77"/>
                  <a:pt x="166" y="82"/>
                  <a:pt x="164" y="87"/>
                </a:cubicBezTo>
                <a:cubicBezTo>
                  <a:pt x="157" y="82"/>
                  <a:pt x="150" y="77"/>
                  <a:pt x="142" y="72"/>
                </a:cubicBezTo>
                <a:cubicBezTo>
                  <a:pt x="140" y="71"/>
                  <a:pt x="139" y="69"/>
                  <a:pt x="137" y="68"/>
                </a:cubicBezTo>
                <a:cubicBezTo>
                  <a:pt x="130" y="63"/>
                  <a:pt x="123" y="59"/>
                  <a:pt x="117" y="54"/>
                </a:cubicBezTo>
                <a:cubicBezTo>
                  <a:pt x="136" y="47"/>
                  <a:pt x="155" y="42"/>
                  <a:pt x="174" y="37"/>
                </a:cubicBezTo>
                <a:close/>
                <a:moveTo>
                  <a:pt x="125" y="68"/>
                </a:moveTo>
                <a:cubicBezTo>
                  <a:pt x="127" y="69"/>
                  <a:pt x="129" y="71"/>
                  <a:pt x="131" y="72"/>
                </a:cubicBezTo>
                <a:cubicBezTo>
                  <a:pt x="141" y="79"/>
                  <a:pt x="151" y="86"/>
                  <a:pt x="161" y="93"/>
                </a:cubicBezTo>
                <a:cubicBezTo>
                  <a:pt x="156" y="103"/>
                  <a:pt x="151" y="113"/>
                  <a:pt x="147" y="123"/>
                </a:cubicBezTo>
                <a:cubicBezTo>
                  <a:pt x="124" y="120"/>
                  <a:pt x="101" y="119"/>
                  <a:pt x="78" y="116"/>
                </a:cubicBezTo>
                <a:cubicBezTo>
                  <a:pt x="77" y="116"/>
                  <a:pt x="75" y="116"/>
                  <a:pt x="74" y="115"/>
                </a:cubicBezTo>
                <a:cubicBezTo>
                  <a:pt x="72" y="115"/>
                  <a:pt x="70" y="115"/>
                  <a:pt x="68" y="115"/>
                </a:cubicBezTo>
                <a:cubicBezTo>
                  <a:pt x="65" y="103"/>
                  <a:pt x="63" y="91"/>
                  <a:pt x="60" y="79"/>
                </a:cubicBezTo>
                <a:cubicBezTo>
                  <a:pt x="65" y="76"/>
                  <a:pt x="69" y="74"/>
                  <a:pt x="74" y="72"/>
                </a:cubicBezTo>
                <a:cubicBezTo>
                  <a:pt x="77" y="71"/>
                  <a:pt x="80" y="69"/>
                  <a:pt x="83" y="68"/>
                </a:cubicBezTo>
                <a:cubicBezTo>
                  <a:pt x="91" y="64"/>
                  <a:pt x="100" y="60"/>
                  <a:pt x="109" y="57"/>
                </a:cubicBezTo>
                <a:cubicBezTo>
                  <a:pt x="114" y="61"/>
                  <a:pt x="120" y="64"/>
                  <a:pt x="125" y="68"/>
                </a:cubicBezTo>
                <a:close/>
                <a:moveTo>
                  <a:pt x="102" y="52"/>
                </a:moveTo>
                <a:cubicBezTo>
                  <a:pt x="94" y="55"/>
                  <a:pt x="86" y="58"/>
                  <a:pt x="78" y="62"/>
                </a:cubicBezTo>
                <a:cubicBezTo>
                  <a:pt x="77" y="62"/>
                  <a:pt x="75" y="63"/>
                  <a:pt x="74" y="63"/>
                </a:cubicBezTo>
                <a:cubicBezTo>
                  <a:pt x="71" y="65"/>
                  <a:pt x="67" y="66"/>
                  <a:pt x="64" y="68"/>
                </a:cubicBezTo>
                <a:cubicBezTo>
                  <a:pt x="62" y="69"/>
                  <a:pt x="60" y="70"/>
                  <a:pt x="58" y="71"/>
                </a:cubicBezTo>
                <a:cubicBezTo>
                  <a:pt x="58" y="70"/>
                  <a:pt x="58" y="69"/>
                  <a:pt x="58" y="68"/>
                </a:cubicBezTo>
                <a:cubicBezTo>
                  <a:pt x="57" y="63"/>
                  <a:pt x="56" y="58"/>
                  <a:pt x="55" y="53"/>
                </a:cubicBezTo>
                <a:cubicBezTo>
                  <a:pt x="52" y="41"/>
                  <a:pt x="50" y="30"/>
                  <a:pt x="48" y="19"/>
                </a:cubicBezTo>
                <a:cubicBezTo>
                  <a:pt x="47" y="8"/>
                  <a:pt x="46" y="10"/>
                  <a:pt x="54" y="16"/>
                </a:cubicBezTo>
                <a:cubicBezTo>
                  <a:pt x="61" y="22"/>
                  <a:pt x="67" y="27"/>
                  <a:pt x="74" y="32"/>
                </a:cubicBezTo>
                <a:cubicBezTo>
                  <a:pt x="75" y="33"/>
                  <a:pt x="77" y="34"/>
                  <a:pt x="78" y="35"/>
                </a:cubicBezTo>
                <a:cubicBezTo>
                  <a:pt x="86" y="41"/>
                  <a:pt x="94" y="46"/>
                  <a:pt x="102" y="52"/>
                </a:cubicBezTo>
                <a:close/>
              </a:path>
            </a:pathLst>
          </a:custGeom>
          <a:solidFill>
            <a:srgbClr val="005188"/>
          </a:solidFill>
          <a:ln>
            <a:noFill/>
          </a:ln>
        </p:spPr>
        <p:txBody>
          <a:bodyPr vert="horz" wrap="square" lIns="91440" tIns="45720" rIns="91440" bIns="45720" numCol="1" anchor="t" anchorCtr="0" compatLnSpc="1"/>
          <a:lstStyle/>
          <a:p>
            <a:endParaRPr lang="zh-CN" altLang="en-US"/>
          </a:p>
        </p:txBody>
      </p:sp>
    </p:spTree>
    <p:extLst>
      <p:ext uri="{BB962C8B-B14F-4D97-AF65-F5344CB8AC3E}">
        <p14:creationId xmlns:p14="http://schemas.microsoft.com/office/powerpoint/2010/main" val="2119466535"/>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iterate type="lt">
                                        <p:tmPct val="10000"/>
                                      </p:iterate>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par>
                              <p:cTn id="9" fill="hold">
                                <p:stCondLst>
                                  <p:cond delay="650"/>
                                </p:stCondLst>
                                <p:childTnLst>
                                  <p:par>
                                    <p:cTn id="10" presetID="2" presetClass="entr" presetSubtype="2" decel="100000" fill="hold" grpId="0" nodeType="afterEffect">
                                      <p:stCondLst>
                                        <p:cond delay="0"/>
                                      </p:stCondLst>
                                      <p:iterate type="lt">
                                        <p:tmPct val="10000"/>
                                      </p:iterate>
                                      <p:childTnLst>
                                        <p:set>
                                          <p:cBhvr>
                                            <p:cTn id="11" dur="1" fill="hold">
                                              <p:stCondLst>
                                                <p:cond delay="0"/>
                                              </p:stCondLst>
                                            </p:cTn>
                                            <p:tgtEl>
                                              <p:spTgt spid="50">
                                                <p:txEl>
                                                  <p:pRg st="0" end="0"/>
                                                </p:txEl>
                                              </p:spTgt>
                                            </p:tgtEl>
                                            <p:attrNameLst>
                                              <p:attrName>style.visibility</p:attrName>
                                            </p:attrNameLst>
                                          </p:cBhvr>
                                          <p:to>
                                            <p:strVal val="visible"/>
                                          </p:to>
                                        </p:set>
                                        <p:anim calcmode="lin" valueType="num">
                                          <p:cBhvr additive="base">
                                            <p:cTn id="12" dur="500" fill="hold"/>
                                            <p:tgtEl>
                                              <p:spTgt spid="50">
                                                <p:txEl>
                                                  <p:pRg st="0" end="0"/>
                                                </p:txEl>
                                              </p:spTgt>
                                            </p:tgtEl>
                                            <p:attrNameLst>
                                              <p:attrName>ppt_x</p:attrName>
                                            </p:attrNameLst>
                                          </p:cBhvr>
                                          <p:tavLst>
                                            <p:tav tm="0">
                                              <p:val>
                                                <p:strVal val="1+#ppt_w/2"/>
                                              </p:val>
                                            </p:tav>
                                            <p:tav tm="100000">
                                              <p:val>
                                                <p:strVal val="#ppt_x"/>
                                              </p:val>
                                            </p:tav>
                                          </p:tavLst>
                                        </p:anim>
                                        <p:anim calcmode="lin" valueType="num">
                                          <p:cBhvr additive="base">
                                            <p:cTn id="13" dur="500" fill="hold"/>
                                            <p:tgtEl>
                                              <p:spTgt spid="50">
                                                <p:txEl>
                                                  <p:pRg st="0" end="0"/>
                                                </p:txEl>
                                              </p:spTgt>
                                            </p:tgtEl>
                                            <p:attrNameLst>
                                              <p:attrName>ppt_y</p:attrName>
                                            </p:attrNameLst>
                                          </p:cBhvr>
                                          <p:tavLst>
                                            <p:tav tm="0">
                                              <p:val>
                                                <p:strVal val="#ppt_y"/>
                                              </p:val>
                                            </p:tav>
                                            <p:tav tm="100000">
                                              <p:val>
                                                <p:strVal val="#ppt_y"/>
                                              </p:val>
                                            </p:tav>
                                          </p:tavLst>
                                        </p:anim>
                                      </p:childTnLst>
                                    </p:cTn>
                                  </p:par>
                                </p:childTnLst>
                              </p:cTn>
                            </p:par>
                            <p:par>
                              <p:cTn id="14" fill="hold">
                                <p:stCondLst>
                                  <p:cond delay="1300"/>
                                </p:stCondLst>
                                <p:childTnLst>
                                  <p:par>
                                    <p:cTn id="15" presetID="2" presetClass="entr" presetSubtype="4" accel="56000" fill="hold" nodeType="afterEffect" p14:presetBounceEnd="56000">
                                      <p:stCondLst>
                                        <p:cond delay="0"/>
                                      </p:stCondLst>
                                      <p:childTnLst>
                                        <p:set>
                                          <p:cBhvr>
                                            <p:cTn id="16" dur="1" fill="hold">
                                              <p:stCondLst>
                                                <p:cond delay="0"/>
                                              </p:stCondLst>
                                            </p:cTn>
                                            <p:tgtEl>
                                              <p:spTgt spid="54"/>
                                            </p:tgtEl>
                                            <p:attrNameLst>
                                              <p:attrName>style.visibility</p:attrName>
                                            </p:attrNameLst>
                                          </p:cBhvr>
                                          <p:to>
                                            <p:strVal val="visible"/>
                                          </p:to>
                                        </p:set>
                                        <p:anim calcmode="lin" valueType="num" p14:bounceEnd="56000">
                                          <p:cBhvr additive="base">
                                            <p:cTn id="17" dur="1000" fill="hold"/>
                                            <p:tgtEl>
                                              <p:spTgt spid="54"/>
                                            </p:tgtEl>
                                            <p:attrNameLst>
                                              <p:attrName>ppt_x</p:attrName>
                                            </p:attrNameLst>
                                          </p:cBhvr>
                                          <p:tavLst>
                                            <p:tav tm="0">
                                              <p:val>
                                                <p:strVal val="#ppt_x"/>
                                              </p:val>
                                            </p:tav>
                                            <p:tav tm="100000">
                                              <p:val>
                                                <p:strVal val="#ppt_x"/>
                                              </p:val>
                                            </p:tav>
                                          </p:tavLst>
                                        </p:anim>
                                        <p:anim calcmode="lin" valueType="num" p14:bounceEnd="56000">
                                          <p:cBhvr additive="base">
                                            <p:cTn id="18" dur="1000" fill="hold"/>
                                            <p:tgtEl>
                                              <p:spTgt spid="54"/>
                                            </p:tgtEl>
                                            <p:attrNameLst>
                                              <p:attrName>ppt_y</p:attrName>
                                            </p:attrNameLst>
                                          </p:cBhvr>
                                          <p:tavLst>
                                            <p:tav tm="0">
                                              <p:val>
                                                <p:strVal val="1+#ppt_h/2"/>
                                              </p:val>
                                            </p:tav>
                                            <p:tav tm="100000">
                                              <p:val>
                                                <p:strVal val="#ppt_y"/>
                                              </p:val>
                                            </p:tav>
                                          </p:tavLst>
                                        </p:anim>
                                      </p:childTnLst>
                                    </p:cTn>
                                  </p:par>
                                </p:childTnLst>
                              </p:cTn>
                            </p:par>
                            <p:par>
                              <p:cTn id="19" fill="hold">
                                <p:stCondLst>
                                  <p:cond delay="2300"/>
                                </p:stCondLst>
                                <p:childTnLst>
                                  <p:par>
                                    <p:cTn id="20" presetID="10" presetClass="entr" presetSubtype="0" fill="hold" grpId="0" nodeType="afterEffect">
                                      <p:stCondLst>
                                        <p:cond delay="0"/>
                                      </p:stCondLst>
                                      <p:childTnLst>
                                        <p:set>
                                          <p:cBhvr>
                                            <p:cTn id="21" dur="1" fill="hold">
                                              <p:stCondLst>
                                                <p:cond delay="0"/>
                                              </p:stCondLst>
                                            </p:cTn>
                                            <p:tgtEl>
                                              <p:spTgt spid="513"/>
                                            </p:tgtEl>
                                            <p:attrNameLst>
                                              <p:attrName>style.visibility</p:attrName>
                                            </p:attrNameLst>
                                          </p:cBhvr>
                                          <p:to>
                                            <p:strVal val="visible"/>
                                          </p:to>
                                        </p:set>
                                        <p:animEffect transition="in" filter="fade">
                                          <p:cBhvr>
                                            <p:cTn id="22" dur="500"/>
                                            <p:tgtEl>
                                              <p:spTgt spid="513"/>
                                            </p:tgtEl>
                                          </p:cBhvr>
                                        </p:animEffect>
                                      </p:childTnLst>
                                    </p:cTn>
                                  </p:par>
                                </p:childTnLst>
                              </p:cTn>
                            </p:par>
                            <p:par>
                              <p:cTn id="23" fill="hold">
                                <p:stCondLst>
                                  <p:cond delay="2800"/>
                                </p:stCondLst>
                                <p:childTnLst>
                                  <p:par>
                                    <p:cTn id="24" presetID="2" presetClass="entr" presetSubtype="8" decel="100000" fill="hold" nodeType="afterEffect">
                                      <p:stCondLst>
                                        <p:cond delay="0"/>
                                      </p:stCondLst>
                                      <p:childTnLst>
                                        <p:set>
                                          <p:cBhvr>
                                            <p:cTn id="25" dur="1" fill="hold">
                                              <p:stCondLst>
                                                <p:cond delay="0"/>
                                              </p:stCondLst>
                                            </p:cTn>
                                            <p:tgtEl>
                                              <p:spTgt spid="3"/>
                                            </p:tgtEl>
                                            <p:attrNameLst>
                                              <p:attrName>style.visibility</p:attrName>
                                            </p:attrNameLst>
                                          </p:cBhvr>
                                          <p:to>
                                            <p:strVal val="visible"/>
                                          </p:to>
                                        </p:set>
                                        <p:anim calcmode="lin" valueType="num">
                                          <p:cBhvr additive="base">
                                            <p:cTn id="26" dur="500" fill="hold"/>
                                            <p:tgtEl>
                                              <p:spTgt spid="3"/>
                                            </p:tgtEl>
                                            <p:attrNameLst>
                                              <p:attrName>ppt_x</p:attrName>
                                            </p:attrNameLst>
                                          </p:cBhvr>
                                          <p:tavLst>
                                            <p:tav tm="0">
                                              <p:val>
                                                <p:strVal val="0-#ppt_w/2"/>
                                              </p:val>
                                            </p:tav>
                                            <p:tav tm="100000">
                                              <p:val>
                                                <p:strVal val="#ppt_x"/>
                                              </p:val>
                                            </p:tav>
                                          </p:tavLst>
                                        </p:anim>
                                        <p:anim calcmode="lin" valueType="num">
                                          <p:cBhvr additive="base">
                                            <p:cTn id="27" dur="500" fill="hold"/>
                                            <p:tgtEl>
                                              <p:spTgt spid="3"/>
                                            </p:tgtEl>
                                            <p:attrNameLst>
                                              <p:attrName>ppt_y</p:attrName>
                                            </p:attrNameLst>
                                          </p:cBhvr>
                                          <p:tavLst>
                                            <p:tav tm="0">
                                              <p:val>
                                                <p:strVal val="#ppt_y"/>
                                              </p:val>
                                            </p:tav>
                                            <p:tav tm="100000">
                                              <p:val>
                                                <p:strVal val="#ppt_y"/>
                                              </p:val>
                                            </p:tav>
                                          </p:tavLst>
                                        </p:anim>
                                      </p:childTnLst>
                                    </p:cTn>
                                  </p:par>
                                </p:childTnLst>
                              </p:cTn>
                            </p:par>
                            <p:par>
                              <p:cTn id="28" fill="hold">
                                <p:stCondLst>
                                  <p:cond delay="3300"/>
                                </p:stCondLst>
                                <p:childTnLst>
                                  <p:par>
                                    <p:cTn id="29" presetID="10" presetClass="entr" presetSubtype="0" fill="hold" grpId="0" nodeType="afterEffect">
                                      <p:stCondLst>
                                        <p:cond delay="0"/>
                                      </p:stCondLst>
                                      <p:childTnLst>
                                        <p:set>
                                          <p:cBhvr>
                                            <p:cTn id="30" dur="1" fill="hold">
                                              <p:stCondLst>
                                                <p:cond delay="0"/>
                                              </p:stCondLst>
                                            </p:cTn>
                                            <p:tgtEl>
                                              <p:spTgt spid="515"/>
                                            </p:tgtEl>
                                            <p:attrNameLst>
                                              <p:attrName>style.visibility</p:attrName>
                                            </p:attrNameLst>
                                          </p:cBhvr>
                                          <p:to>
                                            <p:strVal val="visible"/>
                                          </p:to>
                                        </p:set>
                                        <p:animEffect transition="in" filter="fade">
                                          <p:cBhvr>
                                            <p:cTn id="31" dur="500"/>
                                            <p:tgtEl>
                                              <p:spTgt spid="515"/>
                                            </p:tgtEl>
                                          </p:cBhvr>
                                        </p:animEffect>
                                      </p:childTnLst>
                                    </p:cTn>
                                  </p:par>
                                </p:childTnLst>
                              </p:cTn>
                            </p:par>
                            <p:par>
                              <p:cTn id="32" fill="hold">
                                <p:stCondLst>
                                  <p:cond delay="3800"/>
                                </p:stCondLst>
                                <p:childTnLst>
                                  <p:par>
                                    <p:cTn id="33" presetID="2" presetClass="entr" presetSubtype="8" decel="100000" fill="hold" nodeType="afterEffect">
                                      <p:stCondLst>
                                        <p:cond delay="0"/>
                                      </p:stCondLst>
                                      <p:childTnLst>
                                        <p:set>
                                          <p:cBhvr>
                                            <p:cTn id="34" dur="1" fill="hold">
                                              <p:stCondLst>
                                                <p:cond delay="0"/>
                                              </p:stCondLst>
                                            </p:cTn>
                                            <p:tgtEl>
                                              <p:spTgt spid="4"/>
                                            </p:tgtEl>
                                            <p:attrNameLst>
                                              <p:attrName>style.visibility</p:attrName>
                                            </p:attrNameLst>
                                          </p:cBhvr>
                                          <p:to>
                                            <p:strVal val="visible"/>
                                          </p:to>
                                        </p:set>
                                        <p:anim calcmode="lin" valueType="num">
                                          <p:cBhvr additive="base">
                                            <p:cTn id="35" dur="500" fill="hold"/>
                                            <p:tgtEl>
                                              <p:spTgt spid="4"/>
                                            </p:tgtEl>
                                            <p:attrNameLst>
                                              <p:attrName>ppt_x</p:attrName>
                                            </p:attrNameLst>
                                          </p:cBhvr>
                                          <p:tavLst>
                                            <p:tav tm="0">
                                              <p:val>
                                                <p:strVal val="0-#ppt_w/2"/>
                                              </p:val>
                                            </p:tav>
                                            <p:tav tm="100000">
                                              <p:val>
                                                <p:strVal val="#ppt_x"/>
                                              </p:val>
                                            </p:tav>
                                          </p:tavLst>
                                        </p:anim>
                                        <p:anim calcmode="lin" valueType="num">
                                          <p:cBhvr additive="base">
                                            <p:cTn id="36" dur="500" fill="hold"/>
                                            <p:tgtEl>
                                              <p:spTgt spid="4"/>
                                            </p:tgtEl>
                                            <p:attrNameLst>
                                              <p:attrName>ppt_y</p:attrName>
                                            </p:attrNameLst>
                                          </p:cBhvr>
                                          <p:tavLst>
                                            <p:tav tm="0">
                                              <p:val>
                                                <p:strVal val="#ppt_y"/>
                                              </p:val>
                                            </p:tav>
                                            <p:tav tm="100000">
                                              <p:val>
                                                <p:strVal val="#ppt_y"/>
                                              </p:val>
                                            </p:tav>
                                          </p:tavLst>
                                        </p:anim>
                                      </p:childTnLst>
                                    </p:cTn>
                                  </p:par>
                                </p:childTnLst>
                              </p:cTn>
                            </p:par>
                            <p:par>
                              <p:cTn id="37" fill="hold">
                                <p:stCondLst>
                                  <p:cond delay="4300"/>
                                </p:stCondLst>
                                <p:childTnLst>
                                  <p:par>
                                    <p:cTn id="38" presetID="10" presetClass="entr" presetSubtype="0" fill="hold" grpId="0" nodeType="afterEffect">
                                      <p:stCondLst>
                                        <p:cond delay="0"/>
                                      </p:stCondLst>
                                      <p:childTnLst>
                                        <p:set>
                                          <p:cBhvr>
                                            <p:cTn id="39" dur="1" fill="hold">
                                              <p:stCondLst>
                                                <p:cond delay="0"/>
                                              </p:stCondLst>
                                            </p:cTn>
                                            <p:tgtEl>
                                              <p:spTgt spid="516"/>
                                            </p:tgtEl>
                                            <p:attrNameLst>
                                              <p:attrName>style.visibility</p:attrName>
                                            </p:attrNameLst>
                                          </p:cBhvr>
                                          <p:to>
                                            <p:strVal val="visible"/>
                                          </p:to>
                                        </p:set>
                                        <p:animEffect transition="in" filter="fade">
                                          <p:cBhvr>
                                            <p:cTn id="40" dur="500"/>
                                            <p:tgtEl>
                                              <p:spTgt spid="516"/>
                                            </p:tgtEl>
                                          </p:cBhvr>
                                        </p:animEffect>
                                      </p:childTnLst>
                                    </p:cTn>
                                  </p:par>
                                </p:childTnLst>
                              </p:cTn>
                            </p:par>
                            <p:par>
                              <p:cTn id="41" fill="hold">
                                <p:stCondLst>
                                  <p:cond delay="4800"/>
                                </p:stCondLst>
                                <p:childTnLst>
                                  <p:par>
                                    <p:cTn id="42" presetID="2" presetClass="entr" presetSubtype="2" decel="100000" fill="hold" nodeType="afterEffect">
                                      <p:stCondLst>
                                        <p:cond delay="0"/>
                                      </p:stCondLst>
                                      <p:childTnLst>
                                        <p:set>
                                          <p:cBhvr>
                                            <p:cTn id="43" dur="1" fill="hold">
                                              <p:stCondLst>
                                                <p:cond delay="0"/>
                                              </p:stCondLst>
                                            </p:cTn>
                                            <p:tgtEl>
                                              <p:spTgt spid="6"/>
                                            </p:tgtEl>
                                            <p:attrNameLst>
                                              <p:attrName>style.visibility</p:attrName>
                                            </p:attrNameLst>
                                          </p:cBhvr>
                                          <p:to>
                                            <p:strVal val="visible"/>
                                          </p:to>
                                        </p:set>
                                        <p:anim calcmode="lin" valueType="num">
                                          <p:cBhvr additive="base">
                                            <p:cTn id="44" dur="500" fill="hold"/>
                                            <p:tgtEl>
                                              <p:spTgt spid="6"/>
                                            </p:tgtEl>
                                            <p:attrNameLst>
                                              <p:attrName>ppt_x</p:attrName>
                                            </p:attrNameLst>
                                          </p:cBhvr>
                                          <p:tavLst>
                                            <p:tav tm="0">
                                              <p:val>
                                                <p:strVal val="1+#ppt_w/2"/>
                                              </p:val>
                                            </p:tav>
                                            <p:tav tm="100000">
                                              <p:val>
                                                <p:strVal val="#ppt_x"/>
                                              </p:val>
                                            </p:tav>
                                          </p:tavLst>
                                        </p:anim>
                                        <p:anim calcmode="lin" valueType="num">
                                          <p:cBhvr additive="base">
                                            <p:cTn id="45" dur="500" fill="hold"/>
                                            <p:tgtEl>
                                              <p:spTgt spid="6"/>
                                            </p:tgtEl>
                                            <p:attrNameLst>
                                              <p:attrName>ppt_y</p:attrName>
                                            </p:attrNameLst>
                                          </p:cBhvr>
                                          <p:tavLst>
                                            <p:tav tm="0">
                                              <p:val>
                                                <p:strVal val="#ppt_y"/>
                                              </p:val>
                                            </p:tav>
                                            <p:tav tm="100000">
                                              <p:val>
                                                <p:strVal val="#ppt_y"/>
                                              </p:val>
                                            </p:tav>
                                          </p:tavLst>
                                        </p:anim>
                                      </p:childTnLst>
                                    </p:cTn>
                                  </p:par>
                                </p:childTnLst>
                              </p:cTn>
                            </p:par>
                            <p:par>
                              <p:cTn id="46" fill="hold">
                                <p:stCondLst>
                                  <p:cond delay="5300"/>
                                </p:stCondLst>
                                <p:childTnLst>
                                  <p:par>
                                    <p:cTn id="47" presetID="10" presetClass="entr" presetSubtype="0" fill="hold" grpId="0" nodeType="afterEffect">
                                      <p:stCondLst>
                                        <p:cond delay="0"/>
                                      </p:stCondLst>
                                      <p:childTnLst>
                                        <p:set>
                                          <p:cBhvr>
                                            <p:cTn id="48" dur="1" fill="hold">
                                              <p:stCondLst>
                                                <p:cond delay="0"/>
                                              </p:stCondLst>
                                            </p:cTn>
                                            <p:tgtEl>
                                              <p:spTgt spid="514"/>
                                            </p:tgtEl>
                                            <p:attrNameLst>
                                              <p:attrName>style.visibility</p:attrName>
                                            </p:attrNameLst>
                                          </p:cBhvr>
                                          <p:to>
                                            <p:strVal val="visible"/>
                                          </p:to>
                                        </p:set>
                                        <p:animEffect transition="in" filter="fade">
                                          <p:cBhvr>
                                            <p:cTn id="49" dur="500"/>
                                            <p:tgtEl>
                                              <p:spTgt spid="514"/>
                                            </p:tgtEl>
                                          </p:cBhvr>
                                        </p:animEffect>
                                      </p:childTnLst>
                                    </p:cTn>
                                  </p:par>
                                </p:childTnLst>
                              </p:cTn>
                            </p:par>
                            <p:par>
                              <p:cTn id="50" fill="hold">
                                <p:stCondLst>
                                  <p:cond delay="5800"/>
                                </p:stCondLst>
                                <p:childTnLst>
                                  <p:par>
                                    <p:cTn id="51" presetID="2" presetClass="entr" presetSubtype="2" decel="100000" fill="hold" nodeType="afterEffect">
                                      <p:stCondLst>
                                        <p:cond delay="0"/>
                                      </p:stCondLst>
                                      <p:childTnLst>
                                        <p:set>
                                          <p:cBhvr>
                                            <p:cTn id="52" dur="1" fill="hold">
                                              <p:stCondLst>
                                                <p:cond delay="0"/>
                                              </p:stCondLst>
                                            </p:cTn>
                                            <p:tgtEl>
                                              <p:spTgt spid="5"/>
                                            </p:tgtEl>
                                            <p:attrNameLst>
                                              <p:attrName>style.visibility</p:attrName>
                                            </p:attrNameLst>
                                          </p:cBhvr>
                                          <p:to>
                                            <p:strVal val="visible"/>
                                          </p:to>
                                        </p:set>
                                        <p:anim calcmode="lin" valueType="num">
                                          <p:cBhvr additive="base">
                                            <p:cTn id="53" dur="500" fill="hold"/>
                                            <p:tgtEl>
                                              <p:spTgt spid="5"/>
                                            </p:tgtEl>
                                            <p:attrNameLst>
                                              <p:attrName>ppt_x</p:attrName>
                                            </p:attrNameLst>
                                          </p:cBhvr>
                                          <p:tavLst>
                                            <p:tav tm="0">
                                              <p:val>
                                                <p:strVal val="1+#ppt_w/2"/>
                                              </p:val>
                                            </p:tav>
                                            <p:tav tm="100000">
                                              <p:val>
                                                <p:strVal val="#ppt_x"/>
                                              </p:val>
                                            </p:tav>
                                          </p:tavLst>
                                        </p:anim>
                                        <p:anim calcmode="lin" valueType="num">
                                          <p:cBhvr additive="base">
                                            <p:cTn id="54"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2"/>
                            </p:tgtEl>
                            <p:attrNameLst>
                              <p:attrName>style.visibility</p:attrName>
                            </p:attrNameLst>
                          </p:cBhvr>
                          <p:to>
                            <p:strVal val="visible"/>
                          </p:to>
                        </p:set>
                        <p:anim calcmode="lin" valueType="num">
                          <p:cBhvr additive="base">
                            <p:cTn dur="500" fill="hold"/>
                            <p:tgtEl>
                              <p:spTgt spid="2"/>
                            </p:tgtEl>
                            <p:attrNameLst>
                              <p:attrName>ppt_x</p:attrName>
                            </p:attrNameLst>
                          </p:cBhvr>
                          <p:tavLst>
                            <p:tav tm="0">
                              <p:val>
                                <p:strVal val="1+#ppt_w/2"/>
                              </p:val>
                            </p:tav>
                            <p:tav tm="100000">
                              <p:val>
                                <p:strVal val="#ppt_x"/>
                              </p:val>
                            </p:tav>
                          </p:tavLst>
                        </p:anim>
                        <p:anim calcmode="lin" valueType="num">
                          <p:cBhvr additive="base">
                            <p:cTn dur="500" fill="hold"/>
                            <p:tgtEl>
                              <p:spTgt spid="2"/>
                            </p:tgtEl>
                            <p:attrNameLst>
                              <p:attrName>ppt_y</p:attrName>
                            </p:attrNameLst>
                          </p:cBhvr>
                          <p:tavLst>
                            <p:tav tm="0">
                              <p:val>
                                <p:strVal val="#ppt_y"/>
                              </p:val>
                            </p:tav>
                            <p:tav tm="100000">
                              <p:val>
                                <p:strVal val="#ppt_y"/>
                              </p:val>
                            </p:tav>
                          </p:tavLst>
                        </p:anim>
                      </p:childTnLst>
                    </p:cTn>
                  </p:par>
                </p:tnLst>
              </p:tmpl>
            </p:tmplLst>
          </p:bldP>
          <p:bldP spid="50"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50"/>
                            </p:tgtEl>
                            <p:attrNameLst>
                              <p:attrName>style.visibility</p:attrName>
                            </p:attrNameLst>
                          </p:cBhvr>
                          <p:to>
                            <p:strVal val="visible"/>
                          </p:to>
                        </p:set>
                        <p:anim calcmode="lin" valueType="num">
                          <p:cBhvr additive="base">
                            <p:cTn dur="500" fill="hold"/>
                            <p:tgtEl>
                              <p:spTgt spid="50"/>
                            </p:tgtEl>
                            <p:attrNameLst>
                              <p:attrName>ppt_x</p:attrName>
                            </p:attrNameLst>
                          </p:cBhvr>
                          <p:tavLst>
                            <p:tav tm="0">
                              <p:val>
                                <p:strVal val="1+#ppt_w/2"/>
                              </p:val>
                            </p:tav>
                            <p:tav tm="100000">
                              <p:val>
                                <p:strVal val="#ppt_x"/>
                              </p:val>
                            </p:tav>
                          </p:tavLst>
                        </p:anim>
                        <p:anim calcmode="lin" valueType="num">
                          <p:cBhvr additive="base">
                            <p:cTn dur="500" fill="hold"/>
                            <p:tgtEl>
                              <p:spTgt spid="50"/>
                            </p:tgtEl>
                            <p:attrNameLst>
                              <p:attrName>ppt_y</p:attrName>
                            </p:attrNameLst>
                          </p:cBhvr>
                          <p:tavLst>
                            <p:tav tm="0">
                              <p:val>
                                <p:strVal val="#ppt_y"/>
                              </p:val>
                            </p:tav>
                            <p:tav tm="100000">
                              <p:val>
                                <p:strVal val="#ppt_y"/>
                              </p:val>
                            </p:tav>
                          </p:tavLst>
                        </p:anim>
                      </p:childTnLst>
                    </p:cTn>
                  </p:par>
                </p:tnLst>
              </p:tmpl>
            </p:tmplLst>
          </p:bldP>
          <p:bldP spid="513" grpId="0" animBg="1"/>
          <p:bldP spid="514" grpId="0" animBg="1"/>
          <p:bldP spid="515" grpId="0" animBg="1"/>
          <p:bldP spid="516"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iterate type="lt">
                                        <p:tmPct val="10000"/>
                                      </p:iterate>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par>
                              <p:cTn id="9" fill="hold">
                                <p:stCondLst>
                                  <p:cond delay="650"/>
                                </p:stCondLst>
                                <p:childTnLst>
                                  <p:par>
                                    <p:cTn id="10" presetID="2" presetClass="entr" presetSubtype="2" decel="100000" fill="hold" grpId="0" nodeType="afterEffect">
                                      <p:stCondLst>
                                        <p:cond delay="0"/>
                                      </p:stCondLst>
                                      <p:iterate type="lt">
                                        <p:tmPct val="10000"/>
                                      </p:iterate>
                                      <p:childTnLst>
                                        <p:set>
                                          <p:cBhvr>
                                            <p:cTn id="11" dur="1" fill="hold">
                                              <p:stCondLst>
                                                <p:cond delay="0"/>
                                              </p:stCondLst>
                                            </p:cTn>
                                            <p:tgtEl>
                                              <p:spTgt spid="50">
                                                <p:txEl>
                                                  <p:pRg st="0" end="0"/>
                                                </p:txEl>
                                              </p:spTgt>
                                            </p:tgtEl>
                                            <p:attrNameLst>
                                              <p:attrName>style.visibility</p:attrName>
                                            </p:attrNameLst>
                                          </p:cBhvr>
                                          <p:to>
                                            <p:strVal val="visible"/>
                                          </p:to>
                                        </p:set>
                                        <p:anim calcmode="lin" valueType="num">
                                          <p:cBhvr additive="base">
                                            <p:cTn id="12" dur="500" fill="hold"/>
                                            <p:tgtEl>
                                              <p:spTgt spid="50">
                                                <p:txEl>
                                                  <p:pRg st="0" end="0"/>
                                                </p:txEl>
                                              </p:spTgt>
                                            </p:tgtEl>
                                            <p:attrNameLst>
                                              <p:attrName>ppt_x</p:attrName>
                                            </p:attrNameLst>
                                          </p:cBhvr>
                                          <p:tavLst>
                                            <p:tav tm="0">
                                              <p:val>
                                                <p:strVal val="1+#ppt_w/2"/>
                                              </p:val>
                                            </p:tav>
                                            <p:tav tm="100000">
                                              <p:val>
                                                <p:strVal val="#ppt_x"/>
                                              </p:val>
                                            </p:tav>
                                          </p:tavLst>
                                        </p:anim>
                                        <p:anim calcmode="lin" valueType="num">
                                          <p:cBhvr additive="base">
                                            <p:cTn id="13" dur="500" fill="hold"/>
                                            <p:tgtEl>
                                              <p:spTgt spid="50">
                                                <p:txEl>
                                                  <p:pRg st="0" end="0"/>
                                                </p:txEl>
                                              </p:spTgt>
                                            </p:tgtEl>
                                            <p:attrNameLst>
                                              <p:attrName>ppt_y</p:attrName>
                                            </p:attrNameLst>
                                          </p:cBhvr>
                                          <p:tavLst>
                                            <p:tav tm="0">
                                              <p:val>
                                                <p:strVal val="#ppt_y"/>
                                              </p:val>
                                            </p:tav>
                                            <p:tav tm="100000">
                                              <p:val>
                                                <p:strVal val="#ppt_y"/>
                                              </p:val>
                                            </p:tav>
                                          </p:tavLst>
                                        </p:anim>
                                      </p:childTnLst>
                                    </p:cTn>
                                  </p:par>
                                </p:childTnLst>
                              </p:cTn>
                            </p:par>
                            <p:par>
                              <p:cTn id="14" fill="hold">
                                <p:stCondLst>
                                  <p:cond delay="1300"/>
                                </p:stCondLst>
                                <p:childTnLst>
                                  <p:par>
                                    <p:cTn id="15" presetID="2" presetClass="entr" presetSubtype="4" accel="56000" fill="hold" nodeType="afterEffect">
                                      <p:stCondLst>
                                        <p:cond delay="0"/>
                                      </p:stCondLst>
                                      <p:childTnLst>
                                        <p:set>
                                          <p:cBhvr>
                                            <p:cTn id="16" dur="1" fill="hold">
                                              <p:stCondLst>
                                                <p:cond delay="0"/>
                                              </p:stCondLst>
                                            </p:cTn>
                                            <p:tgtEl>
                                              <p:spTgt spid="54"/>
                                            </p:tgtEl>
                                            <p:attrNameLst>
                                              <p:attrName>style.visibility</p:attrName>
                                            </p:attrNameLst>
                                          </p:cBhvr>
                                          <p:to>
                                            <p:strVal val="visible"/>
                                          </p:to>
                                        </p:set>
                                        <p:anim calcmode="lin" valueType="num">
                                          <p:cBhvr additive="base">
                                            <p:cTn id="17" dur="1000" fill="hold"/>
                                            <p:tgtEl>
                                              <p:spTgt spid="54"/>
                                            </p:tgtEl>
                                            <p:attrNameLst>
                                              <p:attrName>ppt_x</p:attrName>
                                            </p:attrNameLst>
                                          </p:cBhvr>
                                          <p:tavLst>
                                            <p:tav tm="0">
                                              <p:val>
                                                <p:strVal val="#ppt_x"/>
                                              </p:val>
                                            </p:tav>
                                            <p:tav tm="100000">
                                              <p:val>
                                                <p:strVal val="#ppt_x"/>
                                              </p:val>
                                            </p:tav>
                                          </p:tavLst>
                                        </p:anim>
                                        <p:anim calcmode="lin" valueType="num">
                                          <p:cBhvr additive="base">
                                            <p:cTn id="18" dur="1000" fill="hold"/>
                                            <p:tgtEl>
                                              <p:spTgt spid="54"/>
                                            </p:tgtEl>
                                            <p:attrNameLst>
                                              <p:attrName>ppt_y</p:attrName>
                                            </p:attrNameLst>
                                          </p:cBhvr>
                                          <p:tavLst>
                                            <p:tav tm="0">
                                              <p:val>
                                                <p:strVal val="1+#ppt_h/2"/>
                                              </p:val>
                                            </p:tav>
                                            <p:tav tm="100000">
                                              <p:val>
                                                <p:strVal val="#ppt_y"/>
                                              </p:val>
                                            </p:tav>
                                          </p:tavLst>
                                        </p:anim>
                                      </p:childTnLst>
                                    </p:cTn>
                                  </p:par>
                                </p:childTnLst>
                              </p:cTn>
                            </p:par>
                            <p:par>
                              <p:cTn id="19" fill="hold">
                                <p:stCondLst>
                                  <p:cond delay="2300"/>
                                </p:stCondLst>
                                <p:childTnLst>
                                  <p:par>
                                    <p:cTn id="20" presetID="10" presetClass="entr" presetSubtype="0" fill="hold" grpId="0" nodeType="afterEffect">
                                      <p:stCondLst>
                                        <p:cond delay="0"/>
                                      </p:stCondLst>
                                      <p:childTnLst>
                                        <p:set>
                                          <p:cBhvr>
                                            <p:cTn id="21" dur="1" fill="hold">
                                              <p:stCondLst>
                                                <p:cond delay="0"/>
                                              </p:stCondLst>
                                            </p:cTn>
                                            <p:tgtEl>
                                              <p:spTgt spid="513"/>
                                            </p:tgtEl>
                                            <p:attrNameLst>
                                              <p:attrName>style.visibility</p:attrName>
                                            </p:attrNameLst>
                                          </p:cBhvr>
                                          <p:to>
                                            <p:strVal val="visible"/>
                                          </p:to>
                                        </p:set>
                                        <p:animEffect transition="in" filter="fade">
                                          <p:cBhvr>
                                            <p:cTn id="22" dur="500"/>
                                            <p:tgtEl>
                                              <p:spTgt spid="513"/>
                                            </p:tgtEl>
                                          </p:cBhvr>
                                        </p:animEffect>
                                      </p:childTnLst>
                                    </p:cTn>
                                  </p:par>
                                </p:childTnLst>
                              </p:cTn>
                            </p:par>
                            <p:par>
                              <p:cTn id="23" fill="hold">
                                <p:stCondLst>
                                  <p:cond delay="2800"/>
                                </p:stCondLst>
                                <p:childTnLst>
                                  <p:par>
                                    <p:cTn id="24" presetID="2" presetClass="entr" presetSubtype="8" decel="100000" fill="hold" nodeType="afterEffect">
                                      <p:stCondLst>
                                        <p:cond delay="0"/>
                                      </p:stCondLst>
                                      <p:childTnLst>
                                        <p:set>
                                          <p:cBhvr>
                                            <p:cTn id="25" dur="1" fill="hold">
                                              <p:stCondLst>
                                                <p:cond delay="0"/>
                                              </p:stCondLst>
                                            </p:cTn>
                                            <p:tgtEl>
                                              <p:spTgt spid="3"/>
                                            </p:tgtEl>
                                            <p:attrNameLst>
                                              <p:attrName>style.visibility</p:attrName>
                                            </p:attrNameLst>
                                          </p:cBhvr>
                                          <p:to>
                                            <p:strVal val="visible"/>
                                          </p:to>
                                        </p:set>
                                        <p:anim calcmode="lin" valueType="num">
                                          <p:cBhvr additive="base">
                                            <p:cTn id="26" dur="500" fill="hold"/>
                                            <p:tgtEl>
                                              <p:spTgt spid="3"/>
                                            </p:tgtEl>
                                            <p:attrNameLst>
                                              <p:attrName>ppt_x</p:attrName>
                                            </p:attrNameLst>
                                          </p:cBhvr>
                                          <p:tavLst>
                                            <p:tav tm="0">
                                              <p:val>
                                                <p:strVal val="0-#ppt_w/2"/>
                                              </p:val>
                                            </p:tav>
                                            <p:tav tm="100000">
                                              <p:val>
                                                <p:strVal val="#ppt_x"/>
                                              </p:val>
                                            </p:tav>
                                          </p:tavLst>
                                        </p:anim>
                                        <p:anim calcmode="lin" valueType="num">
                                          <p:cBhvr additive="base">
                                            <p:cTn id="27" dur="500" fill="hold"/>
                                            <p:tgtEl>
                                              <p:spTgt spid="3"/>
                                            </p:tgtEl>
                                            <p:attrNameLst>
                                              <p:attrName>ppt_y</p:attrName>
                                            </p:attrNameLst>
                                          </p:cBhvr>
                                          <p:tavLst>
                                            <p:tav tm="0">
                                              <p:val>
                                                <p:strVal val="#ppt_y"/>
                                              </p:val>
                                            </p:tav>
                                            <p:tav tm="100000">
                                              <p:val>
                                                <p:strVal val="#ppt_y"/>
                                              </p:val>
                                            </p:tav>
                                          </p:tavLst>
                                        </p:anim>
                                      </p:childTnLst>
                                    </p:cTn>
                                  </p:par>
                                </p:childTnLst>
                              </p:cTn>
                            </p:par>
                            <p:par>
                              <p:cTn id="28" fill="hold">
                                <p:stCondLst>
                                  <p:cond delay="3300"/>
                                </p:stCondLst>
                                <p:childTnLst>
                                  <p:par>
                                    <p:cTn id="29" presetID="10" presetClass="entr" presetSubtype="0" fill="hold" grpId="0" nodeType="afterEffect">
                                      <p:stCondLst>
                                        <p:cond delay="0"/>
                                      </p:stCondLst>
                                      <p:childTnLst>
                                        <p:set>
                                          <p:cBhvr>
                                            <p:cTn id="30" dur="1" fill="hold">
                                              <p:stCondLst>
                                                <p:cond delay="0"/>
                                              </p:stCondLst>
                                            </p:cTn>
                                            <p:tgtEl>
                                              <p:spTgt spid="515"/>
                                            </p:tgtEl>
                                            <p:attrNameLst>
                                              <p:attrName>style.visibility</p:attrName>
                                            </p:attrNameLst>
                                          </p:cBhvr>
                                          <p:to>
                                            <p:strVal val="visible"/>
                                          </p:to>
                                        </p:set>
                                        <p:animEffect transition="in" filter="fade">
                                          <p:cBhvr>
                                            <p:cTn id="31" dur="500"/>
                                            <p:tgtEl>
                                              <p:spTgt spid="515"/>
                                            </p:tgtEl>
                                          </p:cBhvr>
                                        </p:animEffect>
                                      </p:childTnLst>
                                    </p:cTn>
                                  </p:par>
                                </p:childTnLst>
                              </p:cTn>
                            </p:par>
                            <p:par>
                              <p:cTn id="32" fill="hold">
                                <p:stCondLst>
                                  <p:cond delay="3800"/>
                                </p:stCondLst>
                                <p:childTnLst>
                                  <p:par>
                                    <p:cTn id="33" presetID="2" presetClass="entr" presetSubtype="8" decel="100000" fill="hold" nodeType="afterEffect">
                                      <p:stCondLst>
                                        <p:cond delay="0"/>
                                      </p:stCondLst>
                                      <p:childTnLst>
                                        <p:set>
                                          <p:cBhvr>
                                            <p:cTn id="34" dur="1" fill="hold">
                                              <p:stCondLst>
                                                <p:cond delay="0"/>
                                              </p:stCondLst>
                                            </p:cTn>
                                            <p:tgtEl>
                                              <p:spTgt spid="4"/>
                                            </p:tgtEl>
                                            <p:attrNameLst>
                                              <p:attrName>style.visibility</p:attrName>
                                            </p:attrNameLst>
                                          </p:cBhvr>
                                          <p:to>
                                            <p:strVal val="visible"/>
                                          </p:to>
                                        </p:set>
                                        <p:anim calcmode="lin" valueType="num">
                                          <p:cBhvr additive="base">
                                            <p:cTn id="35" dur="500" fill="hold"/>
                                            <p:tgtEl>
                                              <p:spTgt spid="4"/>
                                            </p:tgtEl>
                                            <p:attrNameLst>
                                              <p:attrName>ppt_x</p:attrName>
                                            </p:attrNameLst>
                                          </p:cBhvr>
                                          <p:tavLst>
                                            <p:tav tm="0">
                                              <p:val>
                                                <p:strVal val="0-#ppt_w/2"/>
                                              </p:val>
                                            </p:tav>
                                            <p:tav tm="100000">
                                              <p:val>
                                                <p:strVal val="#ppt_x"/>
                                              </p:val>
                                            </p:tav>
                                          </p:tavLst>
                                        </p:anim>
                                        <p:anim calcmode="lin" valueType="num">
                                          <p:cBhvr additive="base">
                                            <p:cTn id="36" dur="500" fill="hold"/>
                                            <p:tgtEl>
                                              <p:spTgt spid="4"/>
                                            </p:tgtEl>
                                            <p:attrNameLst>
                                              <p:attrName>ppt_y</p:attrName>
                                            </p:attrNameLst>
                                          </p:cBhvr>
                                          <p:tavLst>
                                            <p:tav tm="0">
                                              <p:val>
                                                <p:strVal val="#ppt_y"/>
                                              </p:val>
                                            </p:tav>
                                            <p:tav tm="100000">
                                              <p:val>
                                                <p:strVal val="#ppt_y"/>
                                              </p:val>
                                            </p:tav>
                                          </p:tavLst>
                                        </p:anim>
                                      </p:childTnLst>
                                    </p:cTn>
                                  </p:par>
                                </p:childTnLst>
                              </p:cTn>
                            </p:par>
                            <p:par>
                              <p:cTn id="37" fill="hold">
                                <p:stCondLst>
                                  <p:cond delay="4300"/>
                                </p:stCondLst>
                                <p:childTnLst>
                                  <p:par>
                                    <p:cTn id="38" presetID="10" presetClass="entr" presetSubtype="0" fill="hold" grpId="0" nodeType="afterEffect">
                                      <p:stCondLst>
                                        <p:cond delay="0"/>
                                      </p:stCondLst>
                                      <p:childTnLst>
                                        <p:set>
                                          <p:cBhvr>
                                            <p:cTn id="39" dur="1" fill="hold">
                                              <p:stCondLst>
                                                <p:cond delay="0"/>
                                              </p:stCondLst>
                                            </p:cTn>
                                            <p:tgtEl>
                                              <p:spTgt spid="516"/>
                                            </p:tgtEl>
                                            <p:attrNameLst>
                                              <p:attrName>style.visibility</p:attrName>
                                            </p:attrNameLst>
                                          </p:cBhvr>
                                          <p:to>
                                            <p:strVal val="visible"/>
                                          </p:to>
                                        </p:set>
                                        <p:animEffect transition="in" filter="fade">
                                          <p:cBhvr>
                                            <p:cTn id="40" dur="500"/>
                                            <p:tgtEl>
                                              <p:spTgt spid="516"/>
                                            </p:tgtEl>
                                          </p:cBhvr>
                                        </p:animEffect>
                                      </p:childTnLst>
                                    </p:cTn>
                                  </p:par>
                                </p:childTnLst>
                              </p:cTn>
                            </p:par>
                            <p:par>
                              <p:cTn id="41" fill="hold">
                                <p:stCondLst>
                                  <p:cond delay="4800"/>
                                </p:stCondLst>
                                <p:childTnLst>
                                  <p:par>
                                    <p:cTn id="42" presetID="2" presetClass="entr" presetSubtype="2" decel="100000" fill="hold" nodeType="afterEffect">
                                      <p:stCondLst>
                                        <p:cond delay="0"/>
                                      </p:stCondLst>
                                      <p:childTnLst>
                                        <p:set>
                                          <p:cBhvr>
                                            <p:cTn id="43" dur="1" fill="hold">
                                              <p:stCondLst>
                                                <p:cond delay="0"/>
                                              </p:stCondLst>
                                            </p:cTn>
                                            <p:tgtEl>
                                              <p:spTgt spid="6"/>
                                            </p:tgtEl>
                                            <p:attrNameLst>
                                              <p:attrName>style.visibility</p:attrName>
                                            </p:attrNameLst>
                                          </p:cBhvr>
                                          <p:to>
                                            <p:strVal val="visible"/>
                                          </p:to>
                                        </p:set>
                                        <p:anim calcmode="lin" valueType="num">
                                          <p:cBhvr additive="base">
                                            <p:cTn id="44" dur="500" fill="hold"/>
                                            <p:tgtEl>
                                              <p:spTgt spid="6"/>
                                            </p:tgtEl>
                                            <p:attrNameLst>
                                              <p:attrName>ppt_x</p:attrName>
                                            </p:attrNameLst>
                                          </p:cBhvr>
                                          <p:tavLst>
                                            <p:tav tm="0">
                                              <p:val>
                                                <p:strVal val="1+#ppt_w/2"/>
                                              </p:val>
                                            </p:tav>
                                            <p:tav tm="100000">
                                              <p:val>
                                                <p:strVal val="#ppt_x"/>
                                              </p:val>
                                            </p:tav>
                                          </p:tavLst>
                                        </p:anim>
                                        <p:anim calcmode="lin" valueType="num">
                                          <p:cBhvr additive="base">
                                            <p:cTn id="45" dur="500" fill="hold"/>
                                            <p:tgtEl>
                                              <p:spTgt spid="6"/>
                                            </p:tgtEl>
                                            <p:attrNameLst>
                                              <p:attrName>ppt_y</p:attrName>
                                            </p:attrNameLst>
                                          </p:cBhvr>
                                          <p:tavLst>
                                            <p:tav tm="0">
                                              <p:val>
                                                <p:strVal val="#ppt_y"/>
                                              </p:val>
                                            </p:tav>
                                            <p:tav tm="100000">
                                              <p:val>
                                                <p:strVal val="#ppt_y"/>
                                              </p:val>
                                            </p:tav>
                                          </p:tavLst>
                                        </p:anim>
                                      </p:childTnLst>
                                    </p:cTn>
                                  </p:par>
                                </p:childTnLst>
                              </p:cTn>
                            </p:par>
                            <p:par>
                              <p:cTn id="46" fill="hold">
                                <p:stCondLst>
                                  <p:cond delay="5300"/>
                                </p:stCondLst>
                                <p:childTnLst>
                                  <p:par>
                                    <p:cTn id="47" presetID="10" presetClass="entr" presetSubtype="0" fill="hold" grpId="0" nodeType="afterEffect">
                                      <p:stCondLst>
                                        <p:cond delay="0"/>
                                      </p:stCondLst>
                                      <p:childTnLst>
                                        <p:set>
                                          <p:cBhvr>
                                            <p:cTn id="48" dur="1" fill="hold">
                                              <p:stCondLst>
                                                <p:cond delay="0"/>
                                              </p:stCondLst>
                                            </p:cTn>
                                            <p:tgtEl>
                                              <p:spTgt spid="514"/>
                                            </p:tgtEl>
                                            <p:attrNameLst>
                                              <p:attrName>style.visibility</p:attrName>
                                            </p:attrNameLst>
                                          </p:cBhvr>
                                          <p:to>
                                            <p:strVal val="visible"/>
                                          </p:to>
                                        </p:set>
                                        <p:animEffect transition="in" filter="fade">
                                          <p:cBhvr>
                                            <p:cTn id="49" dur="500"/>
                                            <p:tgtEl>
                                              <p:spTgt spid="514"/>
                                            </p:tgtEl>
                                          </p:cBhvr>
                                        </p:animEffect>
                                      </p:childTnLst>
                                    </p:cTn>
                                  </p:par>
                                </p:childTnLst>
                              </p:cTn>
                            </p:par>
                            <p:par>
                              <p:cTn id="50" fill="hold">
                                <p:stCondLst>
                                  <p:cond delay="5800"/>
                                </p:stCondLst>
                                <p:childTnLst>
                                  <p:par>
                                    <p:cTn id="51" presetID="2" presetClass="entr" presetSubtype="2" decel="100000" fill="hold" nodeType="afterEffect">
                                      <p:stCondLst>
                                        <p:cond delay="0"/>
                                      </p:stCondLst>
                                      <p:childTnLst>
                                        <p:set>
                                          <p:cBhvr>
                                            <p:cTn id="52" dur="1" fill="hold">
                                              <p:stCondLst>
                                                <p:cond delay="0"/>
                                              </p:stCondLst>
                                            </p:cTn>
                                            <p:tgtEl>
                                              <p:spTgt spid="5"/>
                                            </p:tgtEl>
                                            <p:attrNameLst>
                                              <p:attrName>style.visibility</p:attrName>
                                            </p:attrNameLst>
                                          </p:cBhvr>
                                          <p:to>
                                            <p:strVal val="visible"/>
                                          </p:to>
                                        </p:set>
                                        <p:anim calcmode="lin" valueType="num">
                                          <p:cBhvr additive="base">
                                            <p:cTn id="53" dur="500" fill="hold"/>
                                            <p:tgtEl>
                                              <p:spTgt spid="5"/>
                                            </p:tgtEl>
                                            <p:attrNameLst>
                                              <p:attrName>ppt_x</p:attrName>
                                            </p:attrNameLst>
                                          </p:cBhvr>
                                          <p:tavLst>
                                            <p:tav tm="0">
                                              <p:val>
                                                <p:strVal val="1+#ppt_w/2"/>
                                              </p:val>
                                            </p:tav>
                                            <p:tav tm="100000">
                                              <p:val>
                                                <p:strVal val="#ppt_x"/>
                                              </p:val>
                                            </p:tav>
                                          </p:tavLst>
                                        </p:anim>
                                        <p:anim calcmode="lin" valueType="num">
                                          <p:cBhvr additive="base">
                                            <p:cTn id="54"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2"/>
                            </p:tgtEl>
                            <p:attrNameLst>
                              <p:attrName>style.visibility</p:attrName>
                            </p:attrNameLst>
                          </p:cBhvr>
                          <p:to>
                            <p:strVal val="visible"/>
                          </p:to>
                        </p:set>
                        <p:anim calcmode="lin" valueType="num">
                          <p:cBhvr additive="base">
                            <p:cTn dur="500" fill="hold"/>
                            <p:tgtEl>
                              <p:spTgt spid="2"/>
                            </p:tgtEl>
                            <p:attrNameLst>
                              <p:attrName>ppt_x</p:attrName>
                            </p:attrNameLst>
                          </p:cBhvr>
                          <p:tavLst>
                            <p:tav tm="0">
                              <p:val>
                                <p:strVal val="1+#ppt_w/2"/>
                              </p:val>
                            </p:tav>
                            <p:tav tm="100000">
                              <p:val>
                                <p:strVal val="#ppt_x"/>
                              </p:val>
                            </p:tav>
                          </p:tavLst>
                        </p:anim>
                        <p:anim calcmode="lin" valueType="num">
                          <p:cBhvr additive="base">
                            <p:cTn dur="500" fill="hold"/>
                            <p:tgtEl>
                              <p:spTgt spid="2"/>
                            </p:tgtEl>
                            <p:attrNameLst>
                              <p:attrName>ppt_y</p:attrName>
                            </p:attrNameLst>
                          </p:cBhvr>
                          <p:tavLst>
                            <p:tav tm="0">
                              <p:val>
                                <p:strVal val="#ppt_y"/>
                              </p:val>
                            </p:tav>
                            <p:tav tm="100000">
                              <p:val>
                                <p:strVal val="#ppt_y"/>
                              </p:val>
                            </p:tav>
                          </p:tavLst>
                        </p:anim>
                      </p:childTnLst>
                    </p:cTn>
                  </p:par>
                </p:tnLst>
              </p:tmpl>
            </p:tmplLst>
          </p:bldP>
          <p:bldP spid="50"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50"/>
                            </p:tgtEl>
                            <p:attrNameLst>
                              <p:attrName>style.visibility</p:attrName>
                            </p:attrNameLst>
                          </p:cBhvr>
                          <p:to>
                            <p:strVal val="visible"/>
                          </p:to>
                        </p:set>
                        <p:anim calcmode="lin" valueType="num">
                          <p:cBhvr additive="base">
                            <p:cTn dur="500" fill="hold"/>
                            <p:tgtEl>
                              <p:spTgt spid="50"/>
                            </p:tgtEl>
                            <p:attrNameLst>
                              <p:attrName>ppt_x</p:attrName>
                            </p:attrNameLst>
                          </p:cBhvr>
                          <p:tavLst>
                            <p:tav tm="0">
                              <p:val>
                                <p:strVal val="1+#ppt_w/2"/>
                              </p:val>
                            </p:tav>
                            <p:tav tm="100000">
                              <p:val>
                                <p:strVal val="#ppt_x"/>
                              </p:val>
                            </p:tav>
                          </p:tavLst>
                        </p:anim>
                        <p:anim calcmode="lin" valueType="num">
                          <p:cBhvr additive="base">
                            <p:cTn dur="500" fill="hold"/>
                            <p:tgtEl>
                              <p:spTgt spid="50"/>
                            </p:tgtEl>
                            <p:attrNameLst>
                              <p:attrName>ppt_y</p:attrName>
                            </p:attrNameLst>
                          </p:cBhvr>
                          <p:tavLst>
                            <p:tav tm="0">
                              <p:val>
                                <p:strVal val="#ppt_y"/>
                              </p:val>
                            </p:tav>
                            <p:tav tm="100000">
                              <p:val>
                                <p:strVal val="#ppt_y"/>
                              </p:val>
                            </p:tav>
                          </p:tavLst>
                        </p:anim>
                      </p:childTnLst>
                    </p:cTn>
                  </p:par>
                </p:tnLst>
              </p:tmpl>
            </p:tmplLst>
          </p:bldP>
          <p:bldP spid="513" grpId="0" animBg="1"/>
          <p:bldP spid="514" grpId="0" animBg="1"/>
          <p:bldP spid="515" grpId="0" animBg="1"/>
          <p:bldP spid="516" grpId="0" animBg="1"/>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42444" y="1484158"/>
            <a:ext cx="4230356" cy="4731583"/>
          </a:xfrm>
          <a:prstGeom prst="rect">
            <a:avLst/>
          </a:prstGeom>
        </p:spPr>
      </p:pic>
      <p:sp>
        <p:nvSpPr>
          <p:cNvPr id="3" name="矩形 1"/>
          <p:cNvSpPr>
            <a:spLocks noChangeArrowheads="1"/>
          </p:cNvSpPr>
          <p:nvPr/>
        </p:nvSpPr>
        <p:spPr bwMode="auto">
          <a:xfrm>
            <a:off x="994787" y="2176324"/>
            <a:ext cx="423035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spcBef>
                <a:spcPct val="0"/>
              </a:spcBef>
            </a:pPr>
            <a:r>
              <a:rPr lang="zh-CN" altLang="en-US" sz="1400" dirty="0" smtClean="0">
                <a:solidFill>
                  <a:schemeClr val="tx1">
                    <a:lumMod val="85000"/>
                    <a:lumOff val="15000"/>
                  </a:schemeClr>
                </a:solidFill>
                <a:latin typeface="方正清刻本悦宋简体" panose="02000000000000000000" pitchFamily="2" charset="-122"/>
                <a:ea typeface="方正清刻本悦宋简体" panose="02000000000000000000" pitchFamily="2" charset="-122"/>
              </a:rPr>
              <a:t>请添加你的文本请添加你的文本请添加你的文本请添加你的文本请添加你的文本请添加你的文本</a:t>
            </a:r>
          </a:p>
        </p:txBody>
      </p:sp>
      <p:sp>
        <p:nvSpPr>
          <p:cNvPr id="4" name="矩形 1"/>
          <p:cNvSpPr>
            <a:spLocks noChangeArrowheads="1"/>
          </p:cNvSpPr>
          <p:nvPr/>
        </p:nvSpPr>
        <p:spPr bwMode="auto">
          <a:xfrm>
            <a:off x="994787" y="3144029"/>
            <a:ext cx="423035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spcBef>
                <a:spcPct val="0"/>
              </a:spcBef>
            </a:pPr>
            <a:r>
              <a:rPr lang="zh-CN" altLang="en-US" sz="1400" dirty="0" smtClean="0">
                <a:solidFill>
                  <a:schemeClr val="tx1">
                    <a:lumMod val="85000"/>
                    <a:lumOff val="15000"/>
                  </a:schemeClr>
                </a:solidFill>
                <a:latin typeface="方正清刻本悦宋简体" panose="02000000000000000000" pitchFamily="2" charset="-122"/>
                <a:ea typeface="方正清刻本悦宋简体" panose="02000000000000000000" pitchFamily="2" charset="-122"/>
              </a:rPr>
              <a:t>请添加你的文本请添加你的文本请添加你的文本请添加你的文本请添加你的文本请添加你的文本</a:t>
            </a:r>
          </a:p>
        </p:txBody>
      </p:sp>
      <p:sp>
        <p:nvSpPr>
          <p:cNvPr id="5" name="矩形 1"/>
          <p:cNvSpPr>
            <a:spLocks noChangeArrowheads="1"/>
          </p:cNvSpPr>
          <p:nvPr/>
        </p:nvSpPr>
        <p:spPr bwMode="auto">
          <a:xfrm>
            <a:off x="994787" y="4206140"/>
            <a:ext cx="423035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spcBef>
                <a:spcPct val="0"/>
              </a:spcBef>
            </a:pPr>
            <a:r>
              <a:rPr lang="zh-CN" altLang="en-US" sz="1400" dirty="0" smtClean="0">
                <a:solidFill>
                  <a:schemeClr val="tx1">
                    <a:lumMod val="85000"/>
                    <a:lumOff val="15000"/>
                  </a:schemeClr>
                </a:solidFill>
                <a:latin typeface="方正清刻本悦宋简体" panose="02000000000000000000" pitchFamily="2" charset="-122"/>
                <a:ea typeface="方正清刻本悦宋简体" panose="02000000000000000000" pitchFamily="2" charset="-122"/>
              </a:rPr>
              <a:t>请添加你的文本请添加你的文本请添加你的文本请添加你的文本请添加你的文本请添加你的文本</a:t>
            </a:r>
          </a:p>
        </p:txBody>
      </p:sp>
      <p:sp>
        <p:nvSpPr>
          <p:cNvPr id="6" name="矩形 1"/>
          <p:cNvSpPr>
            <a:spLocks noChangeArrowheads="1"/>
          </p:cNvSpPr>
          <p:nvPr/>
        </p:nvSpPr>
        <p:spPr bwMode="auto">
          <a:xfrm>
            <a:off x="994787" y="5174845"/>
            <a:ext cx="423035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spcBef>
                <a:spcPct val="0"/>
              </a:spcBef>
            </a:pPr>
            <a:r>
              <a:rPr lang="zh-CN" altLang="en-US" sz="1400" dirty="0" smtClean="0">
                <a:solidFill>
                  <a:schemeClr val="tx1">
                    <a:lumMod val="85000"/>
                    <a:lumOff val="15000"/>
                  </a:schemeClr>
                </a:solidFill>
                <a:latin typeface="方正清刻本悦宋简体" panose="02000000000000000000" pitchFamily="2" charset="-122"/>
                <a:ea typeface="方正清刻本悦宋简体" panose="02000000000000000000" pitchFamily="2" charset="-122"/>
              </a:rPr>
              <a:t>请添加你的文本请添加你的文本请添加你的文本请添加你的文本请添加你的文本请添加你的文本</a:t>
            </a:r>
          </a:p>
        </p:txBody>
      </p:sp>
      <p:cxnSp>
        <p:nvCxnSpPr>
          <p:cNvPr id="7" name="直接连接符 6"/>
          <p:cNvCxnSpPr/>
          <p:nvPr/>
        </p:nvCxnSpPr>
        <p:spPr>
          <a:xfrm flipH="1">
            <a:off x="5496448" y="2410092"/>
            <a:ext cx="1183974" cy="0"/>
          </a:xfrm>
          <a:prstGeom prst="line">
            <a:avLst/>
          </a:prstGeom>
          <a:ln w="6350">
            <a:solidFill>
              <a:srgbClr val="005188">
                <a:alpha val="99000"/>
              </a:srgb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H="1">
            <a:off x="5496448" y="3478748"/>
            <a:ext cx="1183973" cy="0"/>
          </a:xfrm>
          <a:prstGeom prst="line">
            <a:avLst/>
          </a:prstGeom>
          <a:ln w="6350">
            <a:solidFill>
              <a:srgbClr val="005188">
                <a:alpha val="99000"/>
              </a:srgb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H="1">
            <a:off x="5496448" y="4446474"/>
            <a:ext cx="1183973" cy="0"/>
          </a:xfrm>
          <a:prstGeom prst="line">
            <a:avLst/>
          </a:prstGeom>
          <a:ln w="6350">
            <a:solidFill>
              <a:srgbClr val="005188">
                <a:alpha val="99000"/>
              </a:srgb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H="1">
            <a:off x="5496448" y="5405044"/>
            <a:ext cx="1194021" cy="0"/>
          </a:xfrm>
          <a:prstGeom prst="line">
            <a:avLst/>
          </a:prstGeom>
          <a:ln w="6350">
            <a:solidFill>
              <a:srgbClr val="005188">
                <a:alpha val="99000"/>
              </a:srgb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23" name="文本占位符 2"/>
          <p:cNvSpPr txBox="1">
            <a:spLocks/>
          </p:cNvSpPr>
          <p:nvPr/>
        </p:nvSpPr>
        <p:spPr>
          <a:xfrm>
            <a:off x="1192479" y="292682"/>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教学分析</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24" name="文本占位符 2"/>
          <p:cNvSpPr txBox="1">
            <a:spLocks/>
          </p:cNvSpPr>
          <p:nvPr/>
        </p:nvSpPr>
        <p:spPr>
          <a:xfrm>
            <a:off x="8994696" y="292681"/>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教学内容</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spTree>
    <p:extLst>
      <p:ext uri="{BB962C8B-B14F-4D97-AF65-F5344CB8AC3E}">
        <p14:creationId xmlns:p14="http://schemas.microsoft.com/office/powerpoint/2010/main" val="58695489"/>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iterate type="lt">
                                        <p:tmPct val="10000"/>
                                      </p:iterate>
                                      <p:childTnLst>
                                        <p:set>
                                          <p:cBhvr>
                                            <p:cTn id="6" dur="1" fill="hold">
                                              <p:stCondLst>
                                                <p:cond delay="0"/>
                                              </p:stCondLst>
                                            </p:cTn>
                                            <p:tgtEl>
                                              <p:spTgt spid="23">
                                                <p:txEl>
                                                  <p:pRg st="0" end="0"/>
                                                </p:txEl>
                                              </p:spTgt>
                                            </p:tgtEl>
                                            <p:attrNameLst>
                                              <p:attrName>style.visibility</p:attrName>
                                            </p:attrNameLst>
                                          </p:cBhvr>
                                          <p:to>
                                            <p:strVal val="visible"/>
                                          </p:to>
                                        </p:set>
                                        <p:anim calcmode="lin" valueType="num">
                                          <p:cBhvr additive="base">
                                            <p:cTn id="7" dur="500" fill="hold"/>
                                            <p:tgtEl>
                                              <p:spTgt spid="2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23">
                                                <p:txEl>
                                                  <p:pRg st="0" end="0"/>
                                                </p:txEl>
                                              </p:spTgt>
                                            </p:tgtEl>
                                            <p:attrNameLst>
                                              <p:attrName>ppt_y</p:attrName>
                                            </p:attrNameLst>
                                          </p:cBhvr>
                                          <p:tavLst>
                                            <p:tav tm="0">
                                              <p:val>
                                                <p:strVal val="#ppt_y"/>
                                              </p:val>
                                            </p:tav>
                                            <p:tav tm="100000">
                                              <p:val>
                                                <p:strVal val="#ppt_y"/>
                                              </p:val>
                                            </p:tav>
                                          </p:tavLst>
                                        </p:anim>
                                      </p:childTnLst>
                                    </p:cTn>
                                  </p:par>
                                </p:childTnLst>
                              </p:cTn>
                            </p:par>
                            <p:par>
                              <p:cTn id="9" fill="hold">
                                <p:stCondLst>
                                  <p:cond delay="650"/>
                                </p:stCondLst>
                                <p:childTnLst>
                                  <p:par>
                                    <p:cTn id="10" presetID="2" presetClass="entr" presetSubtype="2" decel="100000" fill="hold" grpId="0" nodeType="afterEffect">
                                      <p:stCondLst>
                                        <p:cond delay="0"/>
                                      </p:stCondLst>
                                      <p:iterate type="lt">
                                        <p:tmPct val="10000"/>
                                      </p:iterate>
                                      <p:childTnLst>
                                        <p:set>
                                          <p:cBhvr>
                                            <p:cTn id="11" dur="1" fill="hold">
                                              <p:stCondLst>
                                                <p:cond delay="0"/>
                                              </p:stCondLst>
                                            </p:cTn>
                                            <p:tgtEl>
                                              <p:spTgt spid="24">
                                                <p:txEl>
                                                  <p:pRg st="0" end="0"/>
                                                </p:txEl>
                                              </p:spTgt>
                                            </p:tgtEl>
                                            <p:attrNameLst>
                                              <p:attrName>style.visibility</p:attrName>
                                            </p:attrNameLst>
                                          </p:cBhvr>
                                          <p:to>
                                            <p:strVal val="visible"/>
                                          </p:to>
                                        </p:set>
                                        <p:anim calcmode="lin" valueType="num">
                                          <p:cBhvr additive="base">
                                            <p:cTn id="12" dur="500" fill="hold"/>
                                            <p:tgtEl>
                                              <p:spTgt spid="24">
                                                <p:txEl>
                                                  <p:pRg st="0" end="0"/>
                                                </p:txEl>
                                              </p:spTgt>
                                            </p:tgtEl>
                                            <p:attrNameLst>
                                              <p:attrName>ppt_x</p:attrName>
                                            </p:attrNameLst>
                                          </p:cBhvr>
                                          <p:tavLst>
                                            <p:tav tm="0">
                                              <p:val>
                                                <p:strVal val="1+#ppt_w/2"/>
                                              </p:val>
                                            </p:tav>
                                            <p:tav tm="100000">
                                              <p:val>
                                                <p:strVal val="#ppt_x"/>
                                              </p:val>
                                            </p:tav>
                                          </p:tavLst>
                                        </p:anim>
                                        <p:anim calcmode="lin" valueType="num">
                                          <p:cBhvr additive="base">
                                            <p:cTn id="13" dur="500" fill="hold"/>
                                            <p:tgtEl>
                                              <p:spTgt spid="24">
                                                <p:txEl>
                                                  <p:pRg st="0" end="0"/>
                                                </p:txEl>
                                              </p:spTgt>
                                            </p:tgtEl>
                                            <p:attrNameLst>
                                              <p:attrName>ppt_y</p:attrName>
                                            </p:attrNameLst>
                                          </p:cBhvr>
                                          <p:tavLst>
                                            <p:tav tm="0">
                                              <p:val>
                                                <p:strVal val="#ppt_y"/>
                                              </p:val>
                                            </p:tav>
                                            <p:tav tm="100000">
                                              <p:val>
                                                <p:strVal val="#ppt_y"/>
                                              </p:val>
                                            </p:tav>
                                          </p:tavLst>
                                        </p:anim>
                                      </p:childTnLst>
                                    </p:cTn>
                                  </p:par>
                                </p:childTnLst>
                              </p:cTn>
                            </p:par>
                            <p:par>
                              <p:cTn id="14" fill="hold">
                                <p:stCondLst>
                                  <p:cond delay="1300"/>
                                </p:stCondLst>
                                <p:childTnLst>
                                  <p:par>
                                    <p:cTn id="15" presetID="2" presetClass="entr" presetSubtype="2" accel="28000" fill="hold" nodeType="afterEffect" p14:presetBounceEnd="69000">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14:bounceEnd="69000">
                                          <p:cBhvr additive="base">
                                            <p:cTn id="17" dur="1250" fill="hold"/>
                                            <p:tgtEl>
                                              <p:spTgt spid="2"/>
                                            </p:tgtEl>
                                            <p:attrNameLst>
                                              <p:attrName>ppt_x</p:attrName>
                                            </p:attrNameLst>
                                          </p:cBhvr>
                                          <p:tavLst>
                                            <p:tav tm="0">
                                              <p:val>
                                                <p:strVal val="1+#ppt_w/2"/>
                                              </p:val>
                                            </p:tav>
                                            <p:tav tm="100000">
                                              <p:val>
                                                <p:strVal val="#ppt_x"/>
                                              </p:val>
                                            </p:tav>
                                          </p:tavLst>
                                        </p:anim>
                                        <p:anim calcmode="lin" valueType="num" p14:bounceEnd="69000">
                                          <p:cBhvr additive="base">
                                            <p:cTn id="18" dur="1250" fill="hold"/>
                                            <p:tgtEl>
                                              <p:spTgt spid="2"/>
                                            </p:tgtEl>
                                            <p:attrNameLst>
                                              <p:attrName>ppt_y</p:attrName>
                                            </p:attrNameLst>
                                          </p:cBhvr>
                                          <p:tavLst>
                                            <p:tav tm="0">
                                              <p:val>
                                                <p:strVal val="#ppt_y"/>
                                              </p:val>
                                            </p:tav>
                                            <p:tav tm="100000">
                                              <p:val>
                                                <p:strVal val="#ppt_y"/>
                                              </p:val>
                                            </p:tav>
                                          </p:tavLst>
                                        </p:anim>
                                      </p:childTnLst>
                                    </p:cTn>
                                  </p:par>
                                </p:childTnLst>
                              </p:cTn>
                            </p:par>
                            <p:par>
                              <p:cTn id="19" fill="hold">
                                <p:stCondLst>
                                  <p:cond delay="2550"/>
                                </p:stCondLst>
                                <p:childTnLst>
                                  <p:par>
                                    <p:cTn id="20" presetID="22" presetClass="entr" presetSubtype="2" fill="hold"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right)">
                                          <p:cBhvr>
                                            <p:cTn id="22" dur="500"/>
                                            <p:tgtEl>
                                              <p:spTgt spid="7"/>
                                            </p:tgtEl>
                                          </p:cBhvr>
                                        </p:animEffect>
                                      </p:childTnLst>
                                    </p:cTn>
                                  </p:par>
                                  <p:par>
                                    <p:cTn id="23" presetID="2" presetClass="entr" presetSubtype="8" fill="hold" grpId="0" nodeType="withEffect" p14:presetBounceEnd="50000">
                                      <p:stCondLst>
                                        <p:cond delay="300"/>
                                      </p:stCondLst>
                                      <p:childTnLst>
                                        <p:set>
                                          <p:cBhvr>
                                            <p:cTn id="24" dur="1" fill="hold">
                                              <p:stCondLst>
                                                <p:cond delay="0"/>
                                              </p:stCondLst>
                                            </p:cTn>
                                            <p:tgtEl>
                                              <p:spTgt spid="3"/>
                                            </p:tgtEl>
                                            <p:attrNameLst>
                                              <p:attrName>style.visibility</p:attrName>
                                            </p:attrNameLst>
                                          </p:cBhvr>
                                          <p:to>
                                            <p:strVal val="visible"/>
                                          </p:to>
                                        </p:set>
                                        <p:anim calcmode="lin" valueType="num" p14:bounceEnd="50000">
                                          <p:cBhvr additive="base">
                                            <p:cTn id="25" dur="300" fill="hold"/>
                                            <p:tgtEl>
                                              <p:spTgt spid="3"/>
                                            </p:tgtEl>
                                            <p:attrNameLst>
                                              <p:attrName>ppt_x</p:attrName>
                                            </p:attrNameLst>
                                          </p:cBhvr>
                                          <p:tavLst>
                                            <p:tav tm="0">
                                              <p:val>
                                                <p:strVal val="0-#ppt_w/2"/>
                                              </p:val>
                                            </p:tav>
                                            <p:tav tm="100000">
                                              <p:val>
                                                <p:strVal val="#ppt_x"/>
                                              </p:val>
                                            </p:tav>
                                          </p:tavLst>
                                        </p:anim>
                                        <p:anim calcmode="lin" valueType="num" p14:bounceEnd="50000">
                                          <p:cBhvr additive="base">
                                            <p:cTn id="26" dur="300" fill="hold"/>
                                            <p:tgtEl>
                                              <p:spTgt spid="3"/>
                                            </p:tgtEl>
                                            <p:attrNameLst>
                                              <p:attrName>ppt_y</p:attrName>
                                            </p:attrNameLst>
                                          </p:cBhvr>
                                          <p:tavLst>
                                            <p:tav tm="0">
                                              <p:val>
                                                <p:strVal val="#ppt_y"/>
                                              </p:val>
                                            </p:tav>
                                            <p:tav tm="100000">
                                              <p:val>
                                                <p:strVal val="#ppt_y"/>
                                              </p:val>
                                            </p:tav>
                                          </p:tavLst>
                                        </p:anim>
                                      </p:childTnLst>
                                    </p:cTn>
                                  </p:par>
                                </p:childTnLst>
                              </p:cTn>
                            </p:par>
                            <p:par>
                              <p:cTn id="27" fill="hold">
                                <p:stCondLst>
                                  <p:cond delay="3150"/>
                                </p:stCondLst>
                                <p:childTnLst>
                                  <p:par>
                                    <p:cTn id="28" presetID="22" presetClass="entr" presetSubtype="2" fill="hold" nodeType="after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wipe(right)">
                                          <p:cBhvr>
                                            <p:cTn id="30" dur="500"/>
                                            <p:tgtEl>
                                              <p:spTgt spid="8"/>
                                            </p:tgtEl>
                                          </p:cBhvr>
                                        </p:animEffect>
                                      </p:childTnLst>
                                    </p:cTn>
                                  </p:par>
                                  <p:par>
                                    <p:cTn id="31" presetID="2" presetClass="entr" presetSubtype="8" fill="hold" grpId="0" nodeType="withEffect" p14:presetBounceEnd="50000">
                                      <p:stCondLst>
                                        <p:cond delay="300"/>
                                      </p:stCondLst>
                                      <p:childTnLst>
                                        <p:set>
                                          <p:cBhvr>
                                            <p:cTn id="32" dur="1" fill="hold">
                                              <p:stCondLst>
                                                <p:cond delay="0"/>
                                              </p:stCondLst>
                                            </p:cTn>
                                            <p:tgtEl>
                                              <p:spTgt spid="4"/>
                                            </p:tgtEl>
                                            <p:attrNameLst>
                                              <p:attrName>style.visibility</p:attrName>
                                            </p:attrNameLst>
                                          </p:cBhvr>
                                          <p:to>
                                            <p:strVal val="visible"/>
                                          </p:to>
                                        </p:set>
                                        <p:anim calcmode="lin" valueType="num" p14:bounceEnd="50000">
                                          <p:cBhvr additive="base">
                                            <p:cTn id="33" dur="300" fill="hold"/>
                                            <p:tgtEl>
                                              <p:spTgt spid="4"/>
                                            </p:tgtEl>
                                            <p:attrNameLst>
                                              <p:attrName>ppt_x</p:attrName>
                                            </p:attrNameLst>
                                          </p:cBhvr>
                                          <p:tavLst>
                                            <p:tav tm="0">
                                              <p:val>
                                                <p:strVal val="0-#ppt_w/2"/>
                                              </p:val>
                                            </p:tav>
                                            <p:tav tm="100000">
                                              <p:val>
                                                <p:strVal val="#ppt_x"/>
                                              </p:val>
                                            </p:tav>
                                          </p:tavLst>
                                        </p:anim>
                                        <p:anim calcmode="lin" valueType="num" p14:bounceEnd="50000">
                                          <p:cBhvr additive="base">
                                            <p:cTn id="34" dur="300" fill="hold"/>
                                            <p:tgtEl>
                                              <p:spTgt spid="4"/>
                                            </p:tgtEl>
                                            <p:attrNameLst>
                                              <p:attrName>ppt_y</p:attrName>
                                            </p:attrNameLst>
                                          </p:cBhvr>
                                          <p:tavLst>
                                            <p:tav tm="0">
                                              <p:val>
                                                <p:strVal val="#ppt_y"/>
                                              </p:val>
                                            </p:tav>
                                            <p:tav tm="100000">
                                              <p:val>
                                                <p:strVal val="#ppt_y"/>
                                              </p:val>
                                            </p:tav>
                                          </p:tavLst>
                                        </p:anim>
                                      </p:childTnLst>
                                    </p:cTn>
                                  </p:par>
                                </p:childTnLst>
                              </p:cTn>
                            </p:par>
                            <p:par>
                              <p:cTn id="35" fill="hold">
                                <p:stCondLst>
                                  <p:cond delay="3750"/>
                                </p:stCondLst>
                                <p:childTnLst>
                                  <p:par>
                                    <p:cTn id="36" presetID="22" presetClass="entr" presetSubtype="2" fill="hold" nodeType="afterEffect">
                                      <p:stCondLst>
                                        <p:cond delay="0"/>
                                      </p:stCondLst>
                                      <p:childTnLst>
                                        <p:set>
                                          <p:cBhvr>
                                            <p:cTn id="37" dur="1" fill="hold">
                                              <p:stCondLst>
                                                <p:cond delay="0"/>
                                              </p:stCondLst>
                                            </p:cTn>
                                            <p:tgtEl>
                                              <p:spTgt spid="9"/>
                                            </p:tgtEl>
                                            <p:attrNameLst>
                                              <p:attrName>style.visibility</p:attrName>
                                            </p:attrNameLst>
                                          </p:cBhvr>
                                          <p:to>
                                            <p:strVal val="visible"/>
                                          </p:to>
                                        </p:set>
                                        <p:animEffect transition="in" filter="wipe(right)">
                                          <p:cBhvr>
                                            <p:cTn id="38" dur="500"/>
                                            <p:tgtEl>
                                              <p:spTgt spid="9"/>
                                            </p:tgtEl>
                                          </p:cBhvr>
                                        </p:animEffect>
                                      </p:childTnLst>
                                    </p:cTn>
                                  </p:par>
                                  <p:par>
                                    <p:cTn id="39" presetID="2" presetClass="entr" presetSubtype="8" fill="hold" grpId="0" nodeType="withEffect" p14:presetBounceEnd="50000">
                                      <p:stCondLst>
                                        <p:cond delay="300"/>
                                      </p:stCondLst>
                                      <p:childTnLst>
                                        <p:set>
                                          <p:cBhvr>
                                            <p:cTn id="40" dur="1" fill="hold">
                                              <p:stCondLst>
                                                <p:cond delay="0"/>
                                              </p:stCondLst>
                                            </p:cTn>
                                            <p:tgtEl>
                                              <p:spTgt spid="5"/>
                                            </p:tgtEl>
                                            <p:attrNameLst>
                                              <p:attrName>style.visibility</p:attrName>
                                            </p:attrNameLst>
                                          </p:cBhvr>
                                          <p:to>
                                            <p:strVal val="visible"/>
                                          </p:to>
                                        </p:set>
                                        <p:anim calcmode="lin" valueType="num" p14:bounceEnd="50000">
                                          <p:cBhvr additive="base">
                                            <p:cTn id="41" dur="300" fill="hold"/>
                                            <p:tgtEl>
                                              <p:spTgt spid="5"/>
                                            </p:tgtEl>
                                            <p:attrNameLst>
                                              <p:attrName>ppt_x</p:attrName>
                                            </p:attrNameLst>
                                          </p:cBhvr>
                                          <p:tavLst>
                                            <p:tav tm="0">
                                              <p:val>
                                                <p:strVal val="0-#ppt_w/2"/>
                                              </p:val>
                                            </p:tav>
                                            <p:tav tm="100000">
                                              <p:val>
                                                <p:strVal val="#ppt_x"/>
                                              </p:val>
                                            </p:tav>
                                          </p:tavLst>
                                        </p:anim>
                                        <p:anim calcmode="lin" valueType="num" p14:bounceEnd="50000">
                                          <p:cBhvr additive="base">
                                            <p:cTn id="42" dur="300" fill="hold"/>
                                            <p:tgtEl>
                                              <p:spTgt spid="5"/>
                                            </p:tgtEl>
                                            <p:attrNameLst>
                                              <p:attrName>ppt_y</p:attrName>
                                            </p:attrNameLst>
                                          </p:cBhvr>
                                          <p:tavLst>
                                            <p:tav tm="0">
                                              <p:val>
                                                <p:strVal val="#ppt_y"/>
                                              </p:val>
                                            </p:tav>
                                            <p:tav tm="100000">
                                              <p:val>
                                                <p:strVal val="#ppt_y"/>
                                              </p:val>
                                            </p:tav>
                                          </p:tavLst>
                                        </p:anim>
                                      </p:childTnLst>
                                    </p:cTn>
                                  </p:par>
                                </p:childTnLst>
                              </p:cTn>
                            </p:par>
                            <p:par>
                              <p:cTn id="43" fill="hold">
                                <p:stCondLst>
                                  <p:cond delay="4350"/>
                                </p:stCondLst>
                                <p:childTnLst>
                                  <p:par>
                                    <p:cTn id="44" presetID="22" presetClass="entr" presetSubtype="2" fill="hold" nodeType="afterEffect">
                                      <p:stCondLst>
                                        <p:cond delay="0"/>
                                      </p:stCondLst>
                                      <p:childTnLst>
                                        <p:set>
                                          <p:cBhvr>
                                            <p:cTn id="45" dur="1" fill="hold">
                                              <p:stCondLst>
                                                <p:cond delay="0"/>
                                              </p:stCondLst>
                                            </p:cTn>
                                            <p:tgtEl>
                                              <p:spTgt spid="10"/>
                                            </p:tgtEl>
                                            <p:attrNameLst>
                                              <p:attrName>style.visibility</p:attrName>
                                            </p:attrNameLst>
                                          </p:cBhvr>
                                          <p:to>
                                            <p:strVal val="visible"/>
                                          </p:to>
                                        </p:set>
                                        <p:animEffect transition="in" filter="wipe(right)">
                                          <p:cBhvr>
                                            <p:cTn id="46" dur="500"/>
                                            <p:tgtEl>
                                              <p:spTgt spid="10"/>
                                            </p:tgtEl>
                                          </p:cBhvr>
                                        </p:animEffect>
                                      </p:childTnLst>
                                    </p:cTn>
                                  </p:par>
                                  <p:par>
                                    <p:cTn id="47" presetID="2" presetClass="entr" presetSubtype="8" fill="hold" grpId="0" nodeType="withEffect" p14:presetBounceEnd="50000">
                                      <p:stCondLst>
                                        <p:cond delay="300"/>
                                      </p:stCondLst>
                                      <p:childTnLst>
                                        <p:set>
                                          <p:cBhvr>
                                            <p:cTn id="48" dur="1" fill="hold">
                                              <p:stCondLst>
                                                <p:cond delay="0"/>
                                              </p:stCondLst>
                                            </p:cTn>
                                            <p:tgtEl>
                                              <p:spTgt spid="6"/>
                                            </p:tgtEl>
                                            <p:attrNameLst>
                                              <p:attrName>style.visibility</p:attrName>
                                            </p:attrNameLst>
                                          </p:cBhvr>
                                          <p:to>
                                            <p:strVal val="visible"/>
                                          </p:to>
                                        </p:set>
                                        <p:anim calcmode="lin" valueType="num" p14:bounceEnd="50000">
                                          <p:cBhvr additive="base">
                                            <p:cTn id="49" dur="300" fill="hold"/>
                                            <p:tgtEl>
                                              <p:spTgt spid="6"/>
                                            </p:tgtEl>
                                            <p:attrNameLst>
                                              <p:attrName>ppt_x</p:attrName>
                                            </p:attrNameLst>
                                          </p:cBhvr>
                                          <p:tavLst>
                                            <p:tav tm="0">
                                              <p:val>
                                                <p:strVal val="0-#ppt_w/2"/>
                                              </p:val>
                                            </p:tav>
                                            <p:tav tm="100000">
                                              <p:val>
                                                <p:strVal val="#ppt_x"/>
                                              </p:val>
                                            </p:tav>
                                          </p:tavLst>
                                        </p:anim>
                                        <p:anim calcmode="lin" valueType="num" p14:bounceEnd="50000">
                                          <p:cBhvr additive="base">
                                            <p:cTn id="50" dur="3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23"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23"/>
                            </p:tgtEl>
                            <p:attrNameLst>
                              <p:attrName>style.visibility</p:attrName>
                            </p:attrNameLst>
                          </p:cBhvr>
                          <p:to>
                            <p:strVal val="visible"/>
                          </p:to>
                        </p:set>
                        <p:anim calcmode="lin" valueType="num">
                          <p:cBhvr additive="base">
                            <p:cTn dur="500" fill="hold"/>
                            <p:tgtEl>
                              <p:spTgt spid="23"/>
                            </p:tgtEl>
                            <p:attrNameLst>
                              <p:attrName>ppt_x</p:attrName>
                            </p:attrNameLst>
                          </p:cBhvr>
                          <p:tavLst>
                            <p:tav tm="0">
                              <p:val>
                                <p:strVal val="1+#ppt_w/2"/>
                              </p:val>
                            </p:tav>
                            <p:tav tm="100000">
                              <p:val>
                                <p:strVal val="#ppt_x"/>
                              </p:val>
                            </p:tav>
                          </p:tavLst>
                        </p:anim>
                        <p:anim calcmode="lin" valueType="num">
                          <p:cBhvr additive="base">
                            <p:cTn dur="500" fill="hold"/>
                            <p:tgtEl>
                              <p:spTgt spid="23"/>
                            </p:tgtEl>
                            <p:attrNameLst>
                              <p:attrName>ppt_y</p:attrName>
                            </p:attrNameLst>
                          </p:cBhvr>
                          <p:tavLst>
                            <p:tav tm="0">
                              <p:val>
                                <p:strVal val="#ppt_y"/>
                              </p:val>
                            </p:tav>
                            <p:tav tm="100000">
                              <p:val>
                                <p:strVal val="#ppt_y"/>
                              </p:val>
                            </p:tav>
                          </p:tavLst>
                        </p:anim>
                      </p:childTnLst>
                    </p:cTn>
                  </p:par>
                </p:tnLst>
              </p:tmpl>
            </p:tmplLst>
          </p:bldP>
          <p:bldP spid="24"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24"/>
                            </p:tgtEl>
                            <p:attrNameLst>
                              <p:attrName>style.visibility</p:attrName>
                            </p:attrNameLst>
                          </p:cBhvr>
                          <p:to>
                            <p:strVal val="visible"/>
                          </p:to>
                        </p:set>
                        <p:anim calcmode="lin" valueType="num">
                          <p:cBhvr additive="base">
                            <p:cTn dur="500" fill="hold"/>
                            <p:tgtEl>
                              <p:spTgt spid="24"/>
                            </p:tgtEl>
                            <p:attrNameLst>
                              <p:attrName>ppt_x</p:attrName>
                            </p:attrNameLst>
                          </p:cBhvr>
                          <p:tavLst>
                            <p:tav tm="0">
                              <p:val>
                                <p:strVal val="1+#ppt_w/2"/>
                              </p:val>
                            </p:tav>
                            <p:tav tm="100000">
                              <p:val>
                                <p:strVal val="#ppt_x"/>
                              </p:val>
                            </p:tav>
                          </p:tavLst>
                        </p:anim>
                        <p:anim calcmode="lin" valueType="num">
                          <p:cBhvr additive="base">
                            <p:cTn dur="500" fill="hold"/>
                            <p:tgtEl>
                              <p:spTgt spid="24"/>
                            </p:tgtEl>
                            <p:attrNameLst>
                              <p:attrName>ppt_y</p:attrName>
                            </p:attrNameLst>
                          </p:cBhvr>
                          <p:tavLst>
                            <p:tav tm="0">
                              <p:val>
                                <p:strVal val="#ppt_y"/>
                              </p:val>
                            </p:tav>
                            <p:tav tm="100000">
                              <p:val>
                                <p:strVal val="#ppt_y"/>
                              </p:val>
                            </p:tav>
                          </p:tavLst>
                        </p:anim>
                      </p:childTnLst>
                    </p:cTn>
                  </p:par>
                </p:tnLst>
              </p:tmpl>
            </p:tmplLst>
          </p:bldP>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iterate type="lt">
                                        <p:tmPct val="10000"/>
                                      </p:iterate>
                                      <p:childTnLst>
                                        <p:set>
                                          <p:cBhvr>
                                            <p:cTn id="6" dur="1" fill="hold">
                                              <p:stCondLst>
                                                <p:cond delay="0"/>
                                              </p:stCondLst>
                                            </p:cTn>
                                            <p:tgtEl>
                                              <p:spTgt spid="23">
                                                <p:txEl>
                                                  <p:pRg st="0" end="0"/>
                                                </p:txEl>
                                              </p:spTgt>
                                            </p:tgtEl>
                                            <p:attrNameLst>
                                              <p:attrName>style.visibility</p:attrName>
                                            </p:attrNameLst>
                                          </p:cBhvr>
                                          <p:to>
                                            <p:strVal val="visible"/>
                                          </p:to>
                                        </p:set>
                                        <p:anim calcmode="lin" valueType="num">
                                          <p:cBhvr additive="base">
                                            <p:cTn id="7" dur="500" fill="hold"/>
                                            <p:tgtEl>
                                              <p:spTgt spid="2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23">
                                                <p:txEl>
                                                  <p:pRg st="0" end="0"/>
                                                </p:txEl>
                                              </p:spTgt>
                                            </p:tgtEl>
                                            <p:attrNameLst>
                                              <p:attrName>ppt_y</p:attrName>
                                            </p:attrNameLst>
                                          </p:cBhvr>
                                          <p:tavLst>
                                            <p:tav tm="0">
                                              <p:val>
                                                <p:strVal val="#ppt_y"/>
                                              </p:val>
                                            </p:tav>
                                            <p:tav tm="100000">
                                              <p:val>
                                                <p:strVal val="#ppt_y"/>
                                              </p:val>
                                            </p:tav>
                                          </p:tavLst>
                                        </p:anim>
                                      </p:childTnLst>
                                    </p:cTn>
                                  </p:par>
                                </p:childTnLst>
                              </p:cTn>
                            </p:par>
                            <p:par>
                              <p:cTn id="9" fill="hold">
                                <p:stCondLst>
                                  <p:cond delay="650"/>
                                </p:stCondLst>
                                <p:childTnLst>
                                  <p:par>
                                    <p:cTn id="10" presetID="2" presetClass="entr" presetSubtype="2" decel="100000" fill="hold" grpId="0" nodeType="afterEffect">
                                      <p:stCondLst>
                                        <p:cond delay="0"/>
                                      </p:stCondLst>
                                      <p:iterate type="lt">
                                        <p:tmPct val="10000"/>
                                      </p:iterate>
                                      <p:childTnLst>
                                        <p:set>
                                          <p:cBhvr>
                                            <p:cTn id="11" dur="1" fill="hold">
                                              <p:stCondLst>
                                                <p:cond delay="0"/>
                                              </p:stCondLst>
                                            </p:cTn>
                                            <p:tgtEl>
                                              <p:spTgt spid="24">
                                                <p:txEl>
                                                  <p:pRg st="0" end="0"/>
                                                </p:txEl>
                                              </p:spTgt>
                                            </p:tgtEl>
                                            <p:attrNameLst>
                                              <p:attrName>style.visibility</p:attrName>
                                            </p:attrNameLst>
                                          </p:cBhvr>
                                          <p:to>
                                            <p:strVal val="visible"/>
                                          </p:to>
                                        </p:set>
                                        <p:anim calcmode="lin" valueType="num">
                                          <p:cBhvr additive="base">
                                            <p:cTn id="12" dur="500" fill="hold"/>
                                            <p:tgtEl>
                                              <p:spTgt spid="24">
                                                <p:txEl>
                                                  <p:pRg st="0" end="0"/>
                                                </p:txEl>
                                              </p:spTgt>
                                            </p:tgtEl>
                                            <p:attrNameLst>
                                              <p:attrName>ppt_x</p:attrName>
                                            </p:attrNameLst>
                                          </p:cBhvr>
                                          <p:tavLst>
                                            <p:tav tm="0">
                                              <p:val>
                                                <p:strVal val="1+#ppt_w/2"/>
                                              </p:val>
                                            </p:tav>
                                            <p:tav tm="100000">
                                              <p:val>
                                                <p:strVal val="#ppt_x"/>
                                              </p:val>
                                            </p:tav>
                                          </p:tavLst>
                                        </p:anim>
                                        <p:anim calcmode="lin" valueType="num">
                                          <p:cBhvr additive="base">
                                            <p:cTn id="13" dur="500" fill="hold"/>
                                            <p:tgtEl>
                                              <p:spTgt spid="24">
                                                <p:txEl>
                                                  <p:pRg st="0" end="0"/>
                                                </p:txEl>
                                              </p:spTgt>
                                            </p:tgtEl>
                                            <p:attrNameLst>
                                              <p:attrName>ppt_y</p:attrName>
                                            </p:attrNameLst>
                                          </p:cBhvr>
                                          <p:tavLst>
                                            <p:tav tm="0">
                                              <p:val>
                                                <p:strVal val="#ppt_y"/>
                                              </p:val>
                                            </p:tav>
                                            <p:tav tm="100000">
                                              <p:val>
                                                <p:strVal val="#ppt_y"/>
                                              </p:val>
                                            </p:tav>
                                          </p:tavLst>
                                        </p:anim>
                                      </p:childTnLst>
                                    </p:cTn>
                                  </p:par>
                                </p:childTnLst>
                              </p:cTn>
                            </p:par>
                            <p:par>
                              <p:cTn id="14" fill="hold">
                                <p:stCondLst>
                                  <p:cond delay="1300"/>
                                </p:stCondLst>
                                <p:childTnLst>
                                  <p:par>
                                    <p:cTn id="15" presetID="2" presetClass="entr" presetSubtype="2" accel="28000"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1250" fill="hold"/>
                                            <p:tgtEl>
                                              <p:spTgt spid="2"/>
                                            </p:tgtEl>
                                            <p:attrNameLst>
                                              <p:attrName>ppt_x</p:attrName>
                                            </p:attrNameLst>
                                          </p:cBhvr>
                                          <p:tavLst>
                                            <p:tav tm="0">
                                              <p:val>
                                                <p:strVal val="1+#ppt_w/2"/>
                                              </p:val>
                                            </p:tav>
                                            <p:tav tm="100000">
                                              <p:val>
                                                <p:strVal val="#ppt_x"/>
                                              </p:val>
                                            </p:tav>
                                          </p:tavLst>
                                        </p:anim>
                                        <p:anim calcmode="lin" valueType="num">
                                          <p:cBhvr additive="base">
                                            <p:cTn id="18" dur="1250" fill="hold"/>
                                            <p:tgtEl>
                                              <p:spTgt spid="2"/>
                                            </p:tgtEl>
                                            <p:attrNameLst>
                                              <p:attrName>ppt_y</p:attrName>
                                            </p:attrNameLst>
                                          </p:cBhvr>
                                          <p:tavLst>
                                            <p:tav tm="0">
                                              <p:val>
                                                <p:strVal val="#ppt_y"/>
                                              </p:val>
                                            </p:tav>
                                            <p:tav tm="100000">
                                              <p:val>
                                                <p:strVal val="#ppt_y"/>
                                              </p:val>
                                            </p:tav>
                                          </p:tavLst>
                                        </p:anim>
                                      </p:childTnLst>
                                    </p:cTn>
                                  </p:par>
                                </p:childTnLst>
                              </p:cTn>
                            </p:par>
                            <p:par>
                              <p:cTn id="19" fill="hold">
                                <p:stCondLst>
                                  <p:cond delay="2550"/>
                                </p:stCondLst>
                                <p:childTnLst>
                                  <p:par>
                                    <p:cTn id="20" presetID="22" presetClass="entr" presetSubtype="2" fill="hold"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right)">
                                          <p:cBhvr>
                                            <p:cTn id="22" dur="500"/>
                                            <p:tgtEl>
                                              <p:spTgt spid="7"/>
                                            </p:tgtEl>
                                          </p:cBhvr>
                                        </p:animEffect>
                                      </p:childTnLst>
                                    </p:cTn>
                                  </p:par>
                                  <p:par>
                                    <p:cTn id="23" presetID="2" presetClass="entr" presetSubtype="8" fill="hold" grpId="0" nodeType="withEffect">
                                      <p:stCondLst>
                                        <p:cond delay="300"/>
                                      </p:stCondLst>
                                      <p:childTnLst>
                                        <p:set>
                                          <p:cBhvr>
                                            <p:cTn id="24" dur="1" fill="hold">
                                              <p:stCondLst>
                                                <p:cond delay="0"/>
                                              </p:stCondLst>
                                            </p:cTn>
                                            <p:tgtEl>
                                              <p:spTgt spid="3"/>
                                            </p:tgtEl>
                                            <p:attrNameLst>
                                              <p:attrName>style.visibility</p:attrName>
                                            </p:attrNameLst>
                                          </p:cBhvr>
                                          <p:to>
                                            <p:strVal val="visible"/>
                                          </p:to>
                                        </p:set>
                                        <p:anim calcmode="lin" valueType="num">
                                          <p:cBhvr additive="base">
                                            <p:cTn id="25" dur="300" fill="hold"/>
                                            <p:tgtEl>
                                              <p:spTgt spid="3"/>
                                            </p:tgtEl>
                                            <p:attrNameLst>
                                              <p:attrName>ppt_x</p:attrName>
                                            </p:attrNameLst>
                                          </p:cBhvr>
                                          <p:tavLst>
                                            <p:tav tm="0">
                                              <p:val>
                                                <p:strVal val="0-#ppt_w/2"/>
                                              </p:val>
                                            </p:tav>
                                            <p:tav tm="100000">
                                              <p:val>
                                                <p:strVal val="#ppt_x"/>
                                              </p:val>
                                            </p:tav>
                                          </p:tavLst>
                                        </p:anim>
                                        <p:anim calcmode="lin" valueType="num">
                                          <p:cBhvr additive="base">
                                            <p:cTn id="26" dur="300" fill="hold"/>
                                            <p:tgtEl>
                                              <p:spTgt spid="3"/>
                                            </p:tgtEl>
                                            <p:attrNameLst>
                                              <p:attrName>ppt_y</p:attrName>
                                            </p:attrNameLst>
                                          </p:cBhvr>
                                          <p:tavLst>
                                            <p:tav tm="0">
                                              <p:val>
                                                <p:strVal val="#ppt_y"/>
                                              </p:val>
                                            </p:tav>
                                            <p:tav tm="100000">
                                              <p:val>
                                                <p:strVal val="#ppt_y"/>
                                              </p:val>
                                            </p:tav>
                                          </p:tavLst>
                                        </p:anim>
                                      </p:childTnLst>
                                    </p:cTn>
                                  </p:par>
                                </p:childTnLst>
                              </p:cTn>
                            </p:par>
                            <p:par>
                              <p:cTn id="27" fill="hold">
                                <p:stCondLst>
                                  <p:cond delay="3150"/>
                                </p:stCondLst>
                                <p:childTnLst>
                                  <p:par>
                                    <p:cTn id="28" presetID="22" presetClass="entr" presetSubtype="2" fill="hold" nodeType="after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wipe(right)">
                                          <p:cBhvr>
                                            <p:cTn id="30" dur="500"/>
                                            <p:tgtEl>
                                              <p:spTgt spid="8"/>
                                            </p:tgtEl>
                                          </p:cBhvr>
                                        </p:animEffect>
                                      </p:childTnLst>
                                    </p:cTn>
                                  </p:par>
                                  <p:par>
                                    <p:cTn id="31" presetID="2" presetClass="entr" presetSubtype="8" fill="hold" grpId="0" nodeType="withEffect">
                                      <p:stCondLst>
                                        <p:cond delay="300"/>
                                      </p:stCondLst>
                                      <p:childTnLst>
                                        <p:set>
                                          <p:cBhvr>
                                            <p:cTn id="32" dur="1" fill="hold">
                                              <p:stCondLst>
                                                <p:cond delay="0"/>
                                              </p:stCondLst>
                                            </p:cTn>
                                            <p:tgtEl>
                                              <p:spTgt spid="4"/>
                                            </p:tgtEl>
                                            <p:attrNameLst>
                                              <p:attrName>style.visibility</p:attrName>
                                            </p:attrNameLst>
                                          </p:cBhvr>
                                          <p:to>
                                            <p:strVal val="visible"/>
                                          </p:to>
                                        </p:set>
                                        <p:anim calcmode="lin" valueType="num">
                                          <p:cBhvr additive="base">
                                            <p:cTn id="33" dur="300" fill="hold"/>
                                            <p:tgtEl>
                                              <p:spTgt spid="4"/>
                                            </p:tgtEl>
                                            <p:attrNameLst>
                                              <p:attrName>ppt_x</p:attrName>
                                            </p:attrNameLst>
                                          </p:cBhvr>
                                          <p:tavLst>
                                            <p:tav tm="0">
                                              <p:val>
                                                <p:strVal val="0-#ppt_w/2"/>
                                              </p:val>
                                            </p:tav>
                                            <p:tav tm="100000">
                                              <p:val>
                                                <p:strVal val="#ppt_x"/>
                                              </p:val>
                                            </p:tav>
                                          </p:tavLst>
                                        </p:anim>
                                        <p:anim calcmode="lin" valueType="num">
                                          <p:cBhvr additive="base">
                                            <p:cTn id="34" dur="300" fill="hold"/>
                                            <p:tgtEl>
                                              <p:spTgt spid="4"/>
                                            </p:tgtEl>
                                            <p:attrNameLst>
                                              <p:attrName>ppt_y</p:attrName>
                                            </p:attrNameLst>
                                          </p:cBhvr>
                                          <p:tavLst>
                                            <p:tav tm="0">
                                              <p:val>
                                                <p:strVal val="#ppt_y"/>
                                              </p:val>
                                            </p:tav>
                                            <p:tav tm="100000">
                                              <p:val>
                                                <p:strVal val="#ppt_y"/>
                                              </p:val>
                                            </p:tav>
                                          </p:tavLst>
                                        </p:anim>
                                      </p:childTnLst>
                                    </p:cTn>
                                  </p:par>
                                </p:childTnLst>
                              </p:cTn>
                            </p:par>
                            <p:par>
                              <p:cTn id="35" fill="hold">
                                <p:stCondLst>
                                  <p:cond delay="3750"/>
                                </p:stCondLst>
                                <p:childTnLst>
                                  <p:par>
                                    <p:cTn id="36" presetID="22" presetClass="entr" presetSubtype="2" fill="hold" nodeType="afterEffect">
                                      <p:stCondLst>
                                        <p:cond delay="0"/>
                                      </p:stCondLst>
                                      <p:childTnLst>
                                        <p:set>
                                          <p:cBhvr>
                                            <p:cTn id="37" dur="1" fill="hold">
                                              <p:stCondLst>
                                                <p:cond delay="0"/>
                                              </p:stCondLst>
                                            </p:cTn>
                                            <p:tgtEl>
                                              <p:spTgt spid="9"/>
                                            </p:tgtEl>
                                            <p:attrNameLst>
                                              <p:attrName>style.visibility</p:attrName>
                                            </p:attrNameLst>
                                          </p:cBhvr>
                                          <p:to>
                                            <p:strVal val="visible"/>
                                          </p:to>
                                        </p:set>
                                        <p:animEffect transition="in" filter="wipe(right)">
                                          <p:cBhvr>
                                            <p:cTn id="38" dur="500"/>
                                            <p:tgtEl>
                                              <p:spTgt spid="9"/>
                                            </p:tgtEl>
                                          </p:cBhvr>
                                        </p:animEffect>
                                      </p:childTnLst>
                                    </p:cTn>
                                  </p:par>
                                  <p:par>
                                    <p:cTn id="39" presetID="2" presetClass="entr" presetSubtype="8" fill="hold" grpId="0" nodeType="withEffect">
                                      <p:stCondLst>
                                        <p:cond delay="300"/>
                                      </p:stCondLst>
                                      <p:childTnLst>
                                        <p:set>
                                          <p:cBhvr>
                                            <p:cTn id="40" dur="1" fill="hold">
                                              <p:stCondLst>
                                                <p:cond delay="0"/>
                                              </p:stCondLst>
                                            </p:cTn>
                                            <p:tgtEl>
                                              <p:spTgt spid="5"/>
                                            </p:tgtEl>
                                            <p:attrNameLst>
                                              <p:attrName>style.visibility</p:attrName>
                                            </p:attrNameLst>
                                          </p:cBhvr>
                                          <p:to>
                                            <p:strVal val="visible"/>
                                          </p:to>
                                        </p:set>
                                        <p:anim calcmode="lin" valueType="num">
                                          <p:cBhvr additive="base">
                                            <p:cTn id="41" dur="300" fill="hold"/>
                                            <p:tgtEl>
                                              <p:spTgt spid="5"/>
                                            </p:tgtEl>
                                            <p:attrNameLst>
                                              <p:attrName>ppt_x</p:attrName>
                                            </p:attrNameLst>
                                          </p:cBhvr>
                                          <p:tavLst>
                                            <p:tav tm="0">
                                              <p:val>
                                                <p:strVal val="0-#ppt_w/2"/>
                                              </p:val>
                                            </p:tav>
                                            <p:tav tm="100000">
                                              <p:val>
                                                <p:strVal val="#ppt_x"/>
                                              </p:val>
                                            </p:tav>
                                          </p:tavLst>
                                        </p:anim>
                                        <p:anim calcmode="lin" valueType="num">
                                          <p:cBhvr additive="base">
                                            <p:cTn id="42" dur="300" fill="hold"/>
                                            <p:tgtEl>
                                              <p:spTgt spid="5"/>
                                            </p:tgtEl>
                                            <p:attrNameLst>
                                              <p:attrName>ppt_y</p:attrName>
                                            </p:attrNameLst>
                                          </p:cBhvr>
                                          <p:tavLst>
                                            <p:tav tm="0">
                                              <p:val>
                                                <p:strVal val="#ppt_y"/>
                                              </p:val>
                                            </p:tav>
                                            <p:tav tm="100000">
                                              <p:val>
                                                <p:strVal val="#ppt_y"/>
                                              </p:val>
                                            </p:tav>
                                          </p:tavLst>
                                        </p:anim>
                                      </p:childTnLst>
                                    </p:cTn>
                                  </p:par>
                                </p:childTnLst>
                              </p:cTn>
                            </p:par>
                            <p:par>
                              <p:cTn id="43" fill="hold">
                                <p:stCondLst>
                                  <p:cond delay="4350"/>
                                </p:stCondLst>
                                <p:childTnLst>
                                  <p:par>
                                    <p:cTn id="44" presetID="22" presetClass="entr" presetSubtype="2" fill="hold" nodeType="afterEffect">
                                      <p:stCondLst>
                                        <p:cond delay="0"/>
                                      </p:stCondLst>
                                      <p:childTnLst>
                                        <p:set>
                                          <p:cBhvr>
                                            <p:cTn id="45" dur="1" fill="hold">
                                              <p:stCondLst>
                                                <p:cond delay="0"/>
                                              </p:stCondLst>
                                            </p:cTn>
                                            <p:tgtEl>
                                              <p:spTgt spid="10"/>
                                            </p:tgtEl>
                                            <p:attrNameLst>
                                              <p:attrName>style.visibility</p:attrName>
                                            </p:attrNameLst>
                                          </p:cBhvr>
                                          <p:to>
                                            <p:strVal val="visible"/>
                                          </p:to>
                                        </p:set>
                                        <p:animEffect transition="in" filter="wipe(right)">
                                          <p:cBhvr>
                                            <p:cTn id="46" dur="500"/>
                                            <p:tgtEl>
                                              <p:spTgt spid="10"/>
                                            </p:tgtEl>
                                          </p:cBhvr>
                                        </p:animEffect>
                                      </p:childTnLst>
                                    </p:cTn>
                                  </p:par>
                                  <p:par>
                                    <p:cTn id="47" presetID="2" presetClass="entr" presetSubtype="8" fill="hold" grpId="0" nodeType="withEffect">
                                      <p:stCondLst>
                                        <p:cond delay="300"/>
                                      </p:stCondLst>
                                      <p:childTnLst>
                                        <p:set>
                                          <p:cBhvr>
                                            <p:cTn id="48" dur="1" fill="hold">
                                              <p:stCondLst>
                                                <p:cond delay="0"/>
                                              </p:stCondLst>
                                            </p:cTn>
                                            <p:tgtEl>
                                              <p:spTgt spid="6"/>
                                            </p:tgtEl>
                                            <p:attrNameLst>
                                              <p:attrName>style.visibility</p:attrName>
                                            </p:attrNameLst>
                                          </p:cBhvr>
                                          <p:to>
                                            <p:strVal val="visible"/>
                                          </p:to>
                                        </p:set>
                                        <p:anim calcmode="lin" valueType="num">
                                          <p:cBhvr additive="base">
                                            <p:cTn id="49" dur="300" fill="hold"/>
                                            <p:tgtEl>
                                              <p:spTgt spid="6"/>
                                            </p:tgtEl>
                                            <p:attrNameLst>
                                              <p:attrName>ppt_x</p:attrName>
                                            </p:attrNameLst>
                                          </p:cBhvr>
                                          <p:tavLst>
                                            <p:tav tm="0">
                                              <p:val>
                                                <p:strVal val="0-#ppt_w/2"/>
                                              </p:val>
                                            </p:tav>
                                            <p:tav tm="100000">
                                              <p:val>
                                                <p:strVal val="#ppt_x"/>
                                              </p:val>
                                            </p:tav>
                                          </p:tavLst>
                                        </p:anim>
                                        <p:anim calcmode="lin" valueType="num">
                                          <p:cBhvr additive="base">
                                            <p:cTn id="50" dur="3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23"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23"/>
                            </p:tgtEl>
                            <p:attrNameLst>
                              <p:attrName>style.visibility</p:attrName>
                            </p:attrNameLst>
                          </p:cBhvr>
                          <p:to>
                            <p:strVal val="visible"/>
                          </p:to>
                        </p:set>
                        <p:anim calcmode="lin" valueType="num">
                          <p:cBhvr additive="base">
                            <p:cTn dur="500" fill="hold"/>
                            <p:tgtEl>
                              <p:spTgt spid="23"/>
                            </p:tgtEl>
                            <p:attrNameLst>
                              <p:attrName>ppt_x</p:attrName>
                            </p:attrNameLst>
                          </p:cBhvr>
                          <p:tavLst>
                            <p:tav tm="0">
                              <p:val>
                                <p:strVal val="1+#ppt_w/2"/>
                              </p:val>
                            </p:tav>
                            <p:tav tm="100000">
                              <p:val>
                                <p:strVal val="#ppt_x"/>
                              </p:val>
                            </p:tav>
                          </p:tavLst>
                        </p:anim>
                        <p:anim calcmode="lin" valueType="num">
                          <p:cBhvr additive="base">
                            <p:cTn dur="500" fill="hold"/>
                            <p:tgtEl>
                              <p:spTgt spid="23"/>
                            </p:tgtEl>
                            <p:attrNameLst>
                              <p:attrName>ppt_y</p:attrName>
                            </p:attrNameLst>
                          </p:cBhvr>
                          <p:tavLst>
                            <p:tav tm="0">
                              <p:val>
                                <p:strVal val="#ppt_y"/>
                              </p:val>
                            </p:tav>
                            <p:tav tm="100000">
                              <p:val>
                                <p:strVal val="#ppt_y"/>
                              </p:val>
                            </p:tav>
                          </p:tavLst>
                        </p:anim>
                      </p:childTnLst>
                    </p:cTn>
                  </p:par>
                </p:tnLst>
              </p:tmpl>
            </p:tmplLst>
          </p:bldP>
          <p:bldP spid="24"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24"/>
                            </p:tgtEl>
                            <p:attrNameLst>
                              <p:attrName>style.visibility</p:attrName>
                            </p:attrNameLst>
                          </p:cBhvr>
                          <p:to>
                            <p:strVal val="visible"/>
                          </p:to>
                        </p:set>
                        <p:anim calcmode="lin" valueType="num">
                          <p:cBhvr additive="base">
                            <p:cTn dur="500" fill="hold"/>
                            <p:tgtEl>
                              <p:spTgt spid="24"/>
                            </p:tgtEl>
                            <p:attrNameLst>
                              <p:attrName>ppt_x</p:attrName>
                            </p:attrNameLst>
                          </p:cBhvr>
                          <p:tavLst>
                            <p:tav tm="0">
                              <p:val>
                                <p:strVal val="1+#ppt_w/2"/>
                              </p:val>
                            </p:tav>
                            <p:tav tm="100000">
                              <p:val>
                                <p:strVal val="#ppt_x"/>
                              </p:val>
                            </p:tav>
                          </p:tavLst>
                        </p:anim>
                        <p:anim calcmode="lin" valueType="num">
                          <p:cBhvr additive="base">
                            <p:cTn dur="500" fill="hold"/>
                            <p:tgtEl>
                              <p:spTgt spid="24"/>
                            </p:tgtEl>
                            <p:attrNameLst>
                              <p:attrName>ppt_y</p:attrName>
                            </p:attrNameLst>
                          </p:cBhvr>
                          <p:tavLst>
                            <p:tav tm="0">
                              <p:val>
                                <p:strVal val="#ppt_y"/>
                              </p:val>
                            </p:tav>
                            <p:tav tm="100000">
                              <p:val>
                                <p:strVal val="#ppt_y"/>
                              </p:val>
                            </p:tav>
                          </p:tavLst>
                        </p:anim>
                      </p:childTnLst>
                    </p:cTn>
                  </p:par>
                </p:tnLst>
              </p:tmpl>
            </p:tmplLst>
          </p:bldP>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chenying0907 1"/>
          <p:cNvGrpSpPr/>
          <p:nvPr/>
        </p:nvGrpSpPr>
        <p:grpSpPr>
          <a:xfrm>
            <a:off x="807985" y="2653778"/>
            <a:ext cx="9933703" cy="1928713"/>
            <a:chOff x="806609" y="3509755"/>
            <a:chExt cx="10343040" cy="2008187"/>
          </a:xfrm>
        </p:grpSpPr>
        <p:grpSp>
          <p:nvGrpSpPr>
            <p:cNvPr id="3" name="chenying0907 44"/>
            <p:cNvGrpSpPr>
              <a:grpSpLocks/>
            </p:cNvGrpSpPr>
            <p:nvPr/>
          </p:nvGrpSpPr>
          <p:grpSpPr bwMode="auto">
            <a:xfrm>
              <a:off x="806609" y="3532106"/>
              <a:ext cx="10343040" cy="1959292"/>
              <a:chOff x="1278168" y="2752056"/>
              <a:chExt cx="9402532" cy="1781844"/>
            </a:xfrm>
          </p:grpSpPr>
          <p:sp>
            <p:nvSpPr>
              <p:cNvPr id="16" name="椭圆 28"/>
              <p:cNvSpPr/>
              <p:nvPr/>
            </p:nvSpPr>
            <p:spPr>
              <a:xfrm>
                <a:off x="2406852" y="3641390"/>
                <a:ext cx="1785894" cy="892510"/>
              </a:xfrm>
              <a:custGeom>
                <a:avLst/>
                <a:gdLst>
                  <a:gd name="connsiteX0" fmla="*/ 0 w 2307304"/>
                  <a:gd name="connsiteY0" fmla="*/ 1153652 h 2307304"/>
                  <a:gd name="connsiteX1" fmla="*/ 1153652 w 2307304"/>
                  <a:gd name="connsiteY1" fmla="*/ 0 h 2307304"/>
                  <a:gd name="connsiteX2" fmla="*/ 2307304 w 2307304"/>
                  <a:gd name="connsiteY2" fmla="*/ 1153652 h 2307304"/>
                  <a:gd name="connsiteX3" fmla="*/ 1153652 w 2307304"/>
                  <a:gd name="connsiteY3" fmla="*/ 2307304 h 2307304"/>
                  <a:gd name="connsiteX4" fmla="*/ 0 w 2307304"/>
                  <a:gd name="connsiteY4" fmla="*/ 1153652 h 2307304"/>
                  <a:gd name="connsiteX0" fmla="*/ 2307304 w 2398744"/>
                  <a:gd name="connsiteY0" fmla="*/ 1153652 h 2307304"/>
                  <a:gd name="connsiteX1" fmla="*/ 1153652 w 2398744"/>
                  <a:gd name="connsiteY1" fmla="*/ 2307304 h 2307304"/>
                  <a:gd name="connsiteX2" fmla="*/ 0 w 2398744"/>
                  <a:gd name="connsiteY2" fmla="*/ 1153652 h 2307304"/>
                  <a:gd name="connsiteX3" fmla="*/ 1153652 w 2398744"/>
                  <a:gd name="connsiteY3" fmla="*/ 0 h 2307304"/>
                  <a:gd name="connsiteX4" fmla="*/ 2398744 w 2398744"/>
                  <a:gd name="connsiteY4" fmla="*/ 1245092 h 2307304"/>
                  <a:gd name="connsiteX0" fmla="*/ 2307304 w 2307304"/>
                  <a:gd name="connsiteY0" fmla="*/ 1153652 h 2307304"/>
                  <a:gd name="connsiteX1" fmla="*/ 1153652 w 2307304"/>
                  <a:gd name="connsiteY1" fmla="*/ 2307304 h 2307304"/>
                  <a:gd name="connsiteX2" fmla="*/ 0 w 2307304"/>
                  <a:gd name="connsiteY2" fmla="*/ 1153652 h 2307304"/>
                  <a:gd name="connsiteX3" fmla="*/ 1153652 w 2307304"/>
                  <a:gd name="connsiteY3" fmla="*/ 0 h 2307304"/>
                  <a:gd name="connsiteX0" fmla="*/ 2307304 w 2307304"/>
                  <a:gd name="connsiteY0" fmla="*/ 0 h 1153652"/>
                  <a:gd name="connsiteX1" fmla="*/ 1153652 w 2307304"/>
                  <a:gd name="connsiteY1" fmla="*/ 1153652 h 1153652"/>
                  <a:gd name="connsiteX2" fmla="*/ 0 w 2307304"/>
                  <a:gd name="connsiteY2" fmla="*/ 0 h 1153652"/>
                </a:gdLst>
                <a:ahLst/>
                <a:cxnLst>
                  <a:cxn ang="0">
                    <a:pos x="connsiteX0" y="connsiteY0"/>
                  </a:cxn>
                  <a:cxn ang="0">
                    <a:pos x="connsiteX1" y="connsiteY1"/>
                  </a:cxn>
                  <a:cxn ang="0">
                    <a:pos x="connsiteX2" y="connsiteY2"/>
                  </a:cxn>
                </a:cxnLst>
                <a:rect l="l" t="t" r="r" b="b"/>
                <a:pathLst>
                  <a:path w="2307304" h="1153652">
                    <a:moveTo>
                      <a:pt x="2307304" y="0"/>
                    </a:moveTo>
                    <a:cubicBezTo>
                      <a:pt x="2307304" y="637144"/>
                      <a:pt x="1790796" y="1153652"/>
                      <a:pt x="1153652" y="1153652"/>
                    </a:cubicBezTo>
                    <a:cubicBezTo>
                      <a:pt x="516508" y="1153652"/>
                      <a:pt x="0" y="637144"/>
                      <a:pt x="0" y="0"/>
                    </a:cubicBezTo>
                  </a:path>
                </a:pathLst>
              </a:custGeom>
              <a:noFill/>
              <a:ln w="9525">
                <a:solidFill>
                  <a:srgbClr val="00518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dirty="0"/>
              </a:p>
            </p:txBody>
          </p:sp>
          <p:sp>
            <p:nvSpPr>
              <p:cNvPr id="17" name="椭圆 28"/>
              <p:cNvSpPr/>
              <p:nvPr/>
            </p:nvSpPr>
            <p:spPr>
              <a:xfrm flipV="1">
                <a:off x="4191159" y="2752056"/>
                <a:ext cx="1785894" cy="892510"/>
              </a:xfrm>
              <a:custGeom>
                <a:avLst/>
                <a:gdLst>
                  <a:gd name="connsiteX0" fmla="*/ 0 w 2307304"/>
                  <a:gd name="connsiteY0" fmla="*/ 1153652 h 2307304"/>
                  <a:gd name="connsiteX1" fmla="*/ 1153652 w 2307304"/>
                  <a:gd name="connsiteY1" fmla="*/ 0 h 2307304"/>
                  <a:gd name="connsiteX2" fmla="*/ 2307304 w 2307304"/>
                  <a:gd name="connsiteY2" fmla="*/ 1153652 h 2307304"/>
                  <a:gd name="connsiteX3" fmla="*/ 1153652 w 2307304"/>
                  <a:gd name="connsiteY3" fmla="*/ 2307304 h 2307304"/>
                  <a:gd name="connsiteX4" fmla="*/ 0 w 2307304"/>
                  <a:gd name="connsiteY4" fmla="*/ 1153652 h 2307304"/>
                  <a:gd name="connsiteX0" fmla="*/ 2307304 w 2398744"/>
                  <a:gd name="connsiteY0" fmla="*/ 1153652 h 2307304"/>
                  <a:gd name="connsiteX1" fmla="*/ 1153652 w 2398744"/>
                  <a:gd name="connsiteY1" fmla="*/ 2307304 h 2307304"/>
                  <a:gd name="connsiteX2" fmla="*/ 0 w 2398744"/>
                  <a:gd name="connsiteY2" fmla="*/ 1153652 h 2307304"/>
                  <a:gd name="connsiteX3" fmla="*/ 1153652 w 2398744"/>
                  <a:gd name="connsiteY3" fmla="*/ 0 h 2307304"/>
                  <a:gd name="connsiteX4" fmla="*/ 2398744 w 2398744"/>
                  <a:gd name="connsiteY4" fmla="*/ 1245092 h 2307304"/>
                  <a:gd name="connsiteX0" fmla="*/ 2307304 w 2307304"/>
                  <a:gd name="connsiteY0" fmla="*/ 1153652 h 2307304"/>
                  <a:gd name="connsiteX1" fmla="*/ 1153652 w 2307304"/>
                  <a:gd name="connsiteY1" fmla="*/ 2307304 h 2307304"/>
                  <a:gd name="connsiteX2" fmla="*/ 0 w 2307304"/>
                  <a:gd name="connsiteY2" fmla="*/ 1153652 h 2307304"/>
                  <a:gd name="connsiteX3" fmla="*/ 1153652 w 2307304"/>
                  <a:gd name="connsiteY3" fmla="*/ 0 h 2307304"/>
                  <a:gd name="connsiteX0" fmla="*/ 2307304 w 2307304"/>
                  <a:gd name="connsiteY0" fmla="*/ 0 h 1153652"/>
                  <a:gd name="connsiteX1" fmla="*/ 1153652 w 2307304"/>
                  <a:gd name="connsiteY1" fmla="*/ 1153652 h 1153652"/>
                  <a:gd name="connsiteX2" fmla="*/ 0 w 2307304"/>
                  <a:gd name="connsiteY2" fmla="*/ 0 h 1153652"/>
                </a:gdLst>
                <a:ahLst/>
                <a:cxnLst>
                  <a:cxn ang="0">
                    <a:pos x="connsiteX0" y="connsiteY0"/>
                  </a:cxn>
                  <a:cxn ang="0">
                    <a:pos x="connsiteX1" y="connsiteY1"/>
                  </a:cxn>
                  <a:cxn ang="0">
                    <a:pos x="connsiteX2" y="connsiteY2"/>
                  </a:cxn>
                </a:cxnLst>
                <a:rect l="l" t="t" r="r" b="b"/>
                <a:pathLst>
                  <a:path w="2307304" h="1153652">
                    <a:moveTo>
                      <a:pt x="2307304" y="0"/>
                    </a:moveTo>
                    <a:cubicBezTo>
                      <a:pt x="2307304" y="637144"/>
                      <a:pt x="1790796" y="1153652"/>
                      <a:pt x="1153652" y="1153652"/>
                    </a:cubicBezTo>
                    <a:cubicBezTo>
                      <a:pt x="516508" y="1153652"/>
                      <a:pt x="0" y="637144"/>
                      <a:pt x="0" y="0"/>
                    </a:cubicBezTo>
                  </a:path>
                </a:pathLst>
              </a:custGeom>
              <a:noFill/>
              <a:ln w="9525">
                <a:solidFill>
                  <a:srgbClr val="00518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dirty="0"/>
              </a:p>
            </p:txBody>
          </p:sp>
          <p:sp>
            <p:nvSpPr>
              <p:cNvPr id="18" name="椭圆 28"/>
              <p:cNvSpPr/>
              <p:nvPr/>
            </p:nvSpPr>
            <p:spPr>
              <a:xfrm>
                <a:off x="5978640" y="3641390"/>
                <a:ext cx="1785894" cy="892510"/>
              </a:xfrm>
              <a:custGeom>
                <a:avLst/>
                <a:gdLst>
                  <a:gd name="connsiteX0" fmla="*/ 0 w 2307304"/>
                  <a:gd name="connsiteY0" fmla="*/ 1153652 h 2307304"/>
                  <a:gd name="connsiteX1" fmla="*/ 1153652 w 2307304"/>
                  <a:gd name="connsiteY1" fmla="*/ 0 h 2307304"/>
                  <a:gd name="connsiteX2" fmla="*/ 2307304 w 2307304"/>
                  <a:gd name="connsiteY2" fmla="*/ 1153652 h 2307304"/>
                  <a:gd name="connsiteX3" fmla="*/ 1153652 w 2307304"/>
                  <a:gd name="connsiteY3" fmla="*/ 2307304 h 2307304"/>
                  <a:gd name="connsiteX4" fmla="*/ 0 w 2307304"/>
                  <a:gd name="connsiteY4" fmla="*/ 1153652 h 2307304"/>
                  <a:gd name="connsiteX0" fmla="*/ 2307304 w 2398744"/>
                  <a:gd name="connsiteY0" fmla="*/ 1153652 h 2307304"/>
                  <a:gd name="connsiteX1" fmla="*/ 1153652 w 2398744"/>
                  <a:gd name="connsiteY1" fmla="*/ 2307304 h 2307304"/>
                  <a:gd name="connsiteX2" fmla="*/ 0 w 2398744"/>
                  <a:gd name="connsiteY2" fmla="*/ 1153652 h 2307304"/>
                  <a:gd name="connsiteX3" fmla="*/ 1153652 w 2398744"/>
                  <a:gd name="connsiteY3" fmla="*/ 0 h 2307304"/>
                  <a:gd name="connsiteX4" fmla="*/ 2398744 w 2398744"/>
                  <a:gd name="connsiteY4" fmla="*/ 1245092 h 2307304"/>
                  <a:gd name="connsiteX0" fmla="*/ 2307304 w 2307304"/>
                  <a:gd name="connsiteY0" fmla="*/ 1153652 h 2307304"/>
                  <a:gd name="connsiteX1" fmla="*/ 1153652 w 2307304"/>
                  <a:gd name="connsiteY1" fmla="*/ 2307304 h 2307304"/>
                  <a:gd name="connsiteX2" fmla="*/ 0 w 2307304"/>
                  <a:gd name="connsiteY2" fmla="*/ 1153652 h 2307304"/>
                  <a:gd name="connsiteX3" fmla="*/ 1153652 w 2307304"/>
                  <a:gd name="connsiteY3" fmla="*/ 0 h 2307304"/>
                  <a:gd name="connsiteX0" fmla="*/ 2307304 w 2307304"/>
                  <a:gd name="connsiteY0" fmla="*/ 0 h 1153652"/>
                  <a:gd name="connsiteX1" fmla="*/ 1153652 w 2307304"/>
                  <a:gd name="connsiteY1" fmla="*/ 1153652 h 1153652"/>
                  <a:gd name="connsiteX2" fmla="*/ 0 w 2307304"/>
                  <a:gd name="connsiteY2" fmla="*/ 0 h 1153652"/>
                </a:gdLst>
                <a:ahLst/>
                <a:cxnLst>
                  <a:cxn ang="0">
                    <a:pos x="connsiteX0" y="connsiteY0"/>
                  </a:cxn>
                  <a:cxn ang="0">
                    <a:pos x="connsiteX1" y="connsiteY1"/>
                  </a:cxn>
                  <a:cxn ang="0">
                    <a:pos x="connsiteX2" y="connsiteY2"/>
                  </a:cxn>
                </a:cxnLst>
                <a:rect l="l" t="t" r="r" b="b"/>
                <a:pathLst>
                  <a:path w="2307304" h="1153652">
                    <a:moveTo>
                      <a:pt x="2307304" y="0"/>
                    </a:moveTo>
                    <a:cubicBezTo>
                      <a:pt x="2307304" y="637144"/>
                      <a:pt x="1790796" y="1153652"/>
                      <a:pt x="1153652" y="1153652"/>
                    </a:cubicBezTo>
                    <a:cubicBezTo>
                      <a:pt x="516508" y="1153652"/>
                      <a:pt x="0" y="637144"/>
                      <a:pt x="0" y="0"/>
                    </a:cubicBezTo>
                  </a:path>
                </a:pathLst>
              </a:custGeom>
              <a:noFill/>
              <a:ln w="9525">
                <a:solidFill>
                  <a:srgbClr val="00518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dirty="0"/>
              </a:p>
            </p:txBody>
          </p:sp>
          <p:sp>
            <p:nvSpPr>
              <p:cNvPr id="19" name="椭圆 28"/>
              <p:cNvSpPr/>
              <p:nvPr/>
            </p:nvSpPr>
            <p:spPr>
              <a:xfrm flipV="1">
                <a:off x="7764534" y="2752056"/>
                <a:ext cx="1785893" cy="892510"/>
              </a:xfrm>
              <a:custGeom>
                <a:avLst/>
                <a:gdLst>
                  <a:gd name="connsiteX0" fmla="*/ 0 w 2307304"/>
                  <a:gd name="connsiteY0" fmla="*/ 1153652 h 2307304"/>
                  <a:gd name="connsiteX1" fmla="*/ 1153652 w 2307304"/>
                  <a:gd name="connsiteY1" fmla="*/ 0 h 2307304"/>
                  <a:gd name="connsiteX2" fmla="*/ 2307304 w 2307304"/>
                  <a:gd name="connsiteY2" fmla="*/ 1153652 h 2307304"/>
                  <a:gd name="connsiteX3" fmla="*/ 1153652 w 2307304"/>
                  <a:gd name="connsiteY3" fmla="*/ 2307304 h 2307304"/>
                  <a:gd name="connsiteX4" fmla="*/ 0 w 2307304"/>
                  <a:gd name="connsiteY4" fmla="*/ 1153652 h 2307304"/>
                  <a:gd name="connsiteX0" fmla="*/ 2307304 w 2398744"/>
                  <a:gd name="connsiteY0" fmla="*/ 1153652 h 2307304"/>
                  <a:gd name="connsiteX1" fmla="*/ 1153652 w 2398744"/>
                  <a:gd name="connsiteY1" fmla="*/ 2307304 h 2307304"/>
                  <a:gd name="connsiteX2" fmla="*/ 0 w 2398744"/>
                  <a:gd name="connsiteY2" fmla="*/ 1153652 h 2307304"/>
                  <a:gd name="connsiteX3" fmla="*/ 1153652 w 2398744"/>
                  <a:gd name="connsiteY3" fmla="*/ 0 h 2307304"/>
                  <a:gd name="connsiteX4" fmla="*/ 2398744 w 2398744"/>
                  <a:gd name="connsiteY4" fmla="*/ 1245092 h 2307304"/>
                  <a:gd name="connsiteX0" fmla="*/ 2307304 w 2307304"/>
                  <a:gd name="connsiteY0" fmla="*/ 1153652 h 2307304"/>
                  <a:gd name="connsiteX1" fmla="*/ 1153652 w 2307304"/>
                  <a:gd name="connsiteY1" fmla="*/ 2307304 h 2307304"/>
                  <a:gd name="connsiteX2" fmla="*/ 0 w 2307304"/>
                  <a:gd name="connsiteY2" fmla="*/ 1153652 h 2307304"/>
                  <a:gd name="connsiteX3" fmla="*/ 1153652 w 2307304"/>
                  <a:gd name="connsiteY3" fmla="*/ 0 h 2307304"/>
                  <a:gd name="connsiteX0" fmla="*/ 2307304 w 2307304"/>
                  <a:gd name="connsiteY0" fmla="*/ 0 h 1153652"/>
                  <a:gd name="connsiteX1" fmla="*/ 1153652 w 2307304"/>
                  <a:gd name="connsiteY1" fmla="*/ 1153652 h 1153652"/>
                  <a:gd name="connsiteX2" fmla="*/ 0 w 2307304"/>
                  <a:gd name="connsiteY2" fmla="*/ 0 h 1153652"/>
                </a:gdLst>
                <a:ahLst/>
                <a:cxnLst>
                  <a:cxn ang="0">
                    <a:pos x="connsiteX0" y="connsiteY0"/>
                  </a:cxn>
                  <a:cxn ang="0">
                    <a:pos x="connsiteX1" y="connsiteY1"/>
                  </a:cxn>
                  <a:cxn ang="0">
                    <a:pos x="connsiteX2" y="connsiteY2"/>
                  </a:cxn>
                </a:cxnLst>
                <a:rect l="l" t="t" r="r" b="b"/>
                <a:pathLst>
                  <a:path w="2307304" h="1153652">
                    <a:moveTo>
                      <a:pt x="2307304" y="0"/>
                    </a:moveTo>
                    <a:cubicBezTo>
                      <a:pt x="2307304" y="637144"/>
                      <a:pt x="1790796" y="1153652"/>
                      <a:pt x="1153652" y="1153652"/>
                    </a:cubicBezTo>
                    <a:cubicBezTo>
                      <a:pt x="516508" y="1153652"/>
                      <a:pt x="0" y="637144"/>
                      <a:pt x="0" y="0"/>
                    </a:cubicBezTo>
                  </a:path>
                </a:pathLst>
              </a:custGeom>
              <a:noFill/>
              <a:ln w="9525">
                <a:solidFill>
                  <a:srgbClr val="00518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dirty="0"/>
              </a:p>
            </p:txBody>
          </p:sp>
          <p:cxnSp>
            <p:nvCxnSpPr>
              <p:cNvPr id="20" name="直接连接符 19"/>
              <p:cNvCxnSpPr/>
              <p:nvPr/>
            </p:nvCxnSpPr>
            <p:spPr>
              <a:xfrm>
                <a:off x="9552016" y="3641390"/>
                <a:ext cx="1128684" cy="0"/>
              </a:xfrm>
              <a:prstGeom prst="line">
                <a:avLst/>
              </a:prstGeom>
              <a:ln w="9525">
                <a:solidFill>
                  <a:srgbClr val="005188"/>
                </a:solidFill>
                <a:headEnd type="none"/>
                <a:tailEnd type="ova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1278168" y="3642979"/>
                <a:ext cx="1128684" cy="0"/>
              </a:xfrm>
              <a:prstGeom prst="line">
                <a:avLst/>
              </a:prstGeom>
              <a:ln w="9525">
                <a:solidFill>
                  <a:srgbClr val="005188"/>
                </a:solidFill>
                <a:headEnd type="oval"/>
              </a:ln>
            </p:spPr>
            <p:style>
              <a:lnRef idx="1">
                <a:schemeClr val="accent1"/>
              </a:lnRef>
              <a:fillRef idx="0">
                <a:schemeClr val="accent1"/>
              </a:fillRef>
              <a:effectRef idx="0">
                <a:schemeClr val="accent1"/>
              </a:effectRef>
              <a:fontRef idx="minor">
                <a:schemeClr val="tx1"/>
              </a:fontRef>
            </p:style>
          </p:cxnSp>
        </p:grpSp>
        <p:grpSp>
          <p:nvGrpSpPr>
            <p:cNvPr id="4" name="chenying0907 3"/>
            <p:cNvGrpSpPr/>
            <p:nvPr/>
          </p:nvGrpSpPr>
          <p:grpSpPr>
            <a:xfrm>
              <a:off x="1999647" y="3520931"/>
              <a:ext cx="1997013" cy="1997011"/>
              <a:chOff x="2389188" y="2700655"/>
              <a:chExt cx="1815465" cy="1815465"/>
            </a:xfrm>
          </p:grpSpPr>
          <p:sp>
            <p:nvSpPr>
              <p:cNvPr id="14" name="矩形 13"/>
              <p:cNvSpPr/>
              <p:nvPr/>
            </p:nvSpPr>
            <p:spPr>
              <a:xfrm rot="16200000">
                <a:off x="2389188" y="2700655"/>
                <a:ext cx="1815465" cy="18154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5" name="空心弧 14"/>
              <p:cNvSpPr/>
              <p:nvPr/>
            </p:nvSpPr>
            <p:spPr>
              <a:xfrm rot="19800000">
                <a:off x="2398394" y="2704383"/>
                <a:ext cx="1797050" cy="1797050"/>
              </a:xfrm>
              <a:prstGeom prst="blockArc">
                <a:avLst>
                  <a:gd name="adj1" fmla="val 10782304"/>
                  <a:gd name="adj2" fmla="val 12569082"/>
                  <a:gd name="adj3" fmla="val 2151"/>
                </a:avLst>
              </a:prstGeom>
              <a:solidFill>
                <a:srgbClr val="005188"/>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grpSp>
        <p:grpSp>
          <p:nvGrpSpPr>
            <p:cNvPr id="5" name="chenying0907 4"/>
            <p:cNvGrpSpPr/>
            <p:nvPr/>
          </p:nvGrpSpPr>
          <p:grpSpPr>
            <a:xfrm>
              <a:off x="3984039" y="3509755"/>
              <a:ext cx="1997013" cy="1997012"/>
              <a:chOff x="4166508" y="2732405"/>
              <a:chExt cx="1815465" cy="1815465"/>
            </a:xfrm>
          </p:grpSpPr>
          <p:sp>
            <p:nvSpPr>
              <p:cNvPr id="12" name="矩形 11"/>
              <p:cNvSpPr/>
              <p:nvPr/>
            </p:nvSpPr>
            <p:spPr>
              <a:xfrm rot="16200000">
                <a:off x="4166508" y="2732405"/>
                <a:ext cx="1815465" cy="18154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3" name="空心弧 12"/>
              <p:cNvSpPr/>
              <p:nvPr/>
            </p:nvSpPr>
            <p:spPr>
              <a:xfrm>
                <a:off x="4178300" y="2746375"/>
                <a:ext cx="1797050" cy="1797050"/>
              </a:xfrm>
              <a:prstGeom prst="blockArc">
                <a:avLst>
                  <a:gd name="adj1" fmla="val 10861918"/>
                  <a:gd name="adj2" fmla="val 12575204"/>
                  <a:gd name="adj3" fmla="val 2129"/>
                </a:avLst>
              </a:prstGeom>
              <a:solidFill>
                <a:srgbClr val="005188"/>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grpSp>
        <p:grpSp>
          <p:nvGrpSpPr>
            <p:cNvPr id="6" name="chenying0907 5"/>
            <p:cNvGrpSpPr/>
            <p:nvPr/>
          </p:nvGrpSpPr>
          <p:grpSpPr>
            <a:xfrm>
              <a:off x="5973764" y="3518136"/>
              <a:ext cx="1997013" cy="1997012"/>
              <a:chOff x="5975350" y="2740024"/>
              <a:chExt cx="1815465" cy="1815465"/>
            </a:xfrm>
          </p:grpSpPr>
          <p:sp>
            <p:nvSpPr>
              <p:cNvPr id="10" name="矩形 9"/>
              <p:cNvSpPr/>
              <p:nvPr/>
            </p:nvSpPr>
            <p:spPr>
              <a:xfrm rot="14400000">
                <a:off x="5975350" y="2740024"/>
                <a:ext cx="1815465" cy="18154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1" name="空心弧 10"/>
              <p:cNvSpPr/>
              <p:nvPr/>
            </p:nvSpPr>
            <p:spPr>
              <a:xfrm rot="19800000">
                <a:off x="5983288" y="2751138"/>
                <a:ext cx="1797050" cy="1797050"/>
              </a:xfrm>
              <a:prstGeom prst="blockArc">
                <a:avLst>
                  <a:gd name="adj1" fmla="val 10800000"/>
                  <a:gd name="adj2" fmla="val 12569082"/>
                  <a:gd name="adj3" fmla="val 2151"/>
                </a:avLst>
              </a:prstGeom>
              <a:solidFill>
                <a:srgbClr val="005188"/>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grpSp>
        <p:grpSp>
          <p:nvGrpSpPr>
            <p:cNvPr id="7" name="chenying0907 6"/>
            <p:cNvGrpSpPr/>
            <p:nvPr/>
          </p:nvGrpSpPr>
          <p:grpSpPr>
            <a:xfrm>
              <a:off x="7930612" y="3516740"/>
              <a:ext cx="1997013" cy="1997012"/>
              <a:chOff x="7754303" y="2738755"/>
              <a:chExt cx="1815465" cy="1815465"/>
            </a:xfrm>
          </p:grpSpPr>
          <p:sp>
            <p:nvSpPr>
              <p:cNvPr id="8" name="矩形 7"/>
              <p:cNvSpPr/>
              <p:nvPr/>
            </p:nvSpPr>
            <p:spPr>
              <a:xfrm rot="10800000">
                <a:off x="7754303" y="2738755"/>
                <a:ext cx="1815465" cy="18154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9" name="空心弧 8"/>
              <p:cNvSpPr/>
              <p:nvPr/>
            </p:nvSpPr>
            <p:spPr>
              <a:xfrm>
                <a:off x="7759700" y="2746375"/>
                <a:ext cx="1797050" cy="1797050"/>
              </a:xfrm>
              <a:prstGeom prst="blockArc">
                <a:avLst>
                  <a:gd name="adj1" fmla="val 10861918"/>
                  <a:gd name="adj2" fmla="val 12575204"/>
                  <a:gd name="adj3" fmla="val 2129"/>
                </a:avLst>
              </a:prstGeom>
              <a:solidFill>
                <a:srgbClr val="005188"/>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grpSp>
      </p:grpSp>
      <p:sp>
        <p:nvSpPr>
          <p:cNvPr id="70" name="矩形 69"/>
          <p:cNvSpPr/>
          <p:nvPr/>
        </p:nvSpPr>
        <p:spPr>
          <a:xfrm>
            <a:off x="1918177" y="1967358"/>
            <a:ext cx="2291335" cy="692497"/>
          </a:xfrm>
          <a:prstGeom prst="rect">
            <a:avLst/>
          </a:prstGeom>
        </p:spPr>
        <p:txBody>
          <a:bodyPr wrap="square">
            <a:spAutoFit/>
          </a:bodyPr>
          <a:lstStyle/>
          <a:p>
            <a:pPr algn="ctr">
              <a:spcBef>
                <a:spcPct val="0"/>
              </a:spcBef>
            </a:pPr>
            <a:r>
              <a:rPr lang="zh-CN" altLang="en-US" sz="1300" dirty="0" smtClean="0">
                <a:solidFill>
                  <a:schemeClr val="tx1">
                    <a:lumMod val="85000"/>
                    <a:lumOff val="15000"/>
                  </a:schemeClr>
                </a:solidFill>
                <a:latin typeface="方正清刻本悦宋简体" panose="02000000000000000000" pitchFamily="2" charset="-122"/>
                <a:ea typeface="方正清刻本悦宋简体" panose="02000000000000000000" pitchFamily="2" charset="-122"/>
              </a:rPr>
              <a:t>请添加你的文本请添加你的文本请添加你的文本请添加你的文本</a:t>
            </a:r>
          </a:p>
        </p:txBody>
      </p:sp>
      <p:sp>
        <p:nvSpPr>
          <p:cNvPr id="71" name="矩形 70"/>
          <p:cNvSpPr/>
          <p:nvPr/>
        </p:nvSpPr>
        <p:spPr>
          <a:xfrm>
            <a:off x="3737384" y="4761092"/>
            <a:ext cx="2291335" cy="692497"/>
          </a:xfrm>
          <a:prstGeom prst="rect">
            <a:avLst/>
          </a:prstGeom>
        </p:spPr>
        <p:txBody>
          <a:bodyPr wrap="square">
            <a:spAutoFit/>
          </a:bodyPr>
          <a:lstStyle/>
          <a:p>
            <a:pPr algn="ctr">
              <a:spcBef>
                <a:spcPct val="0"/>
              </a:spcBef>
            </a:pPr>
            <a:r>
              <a:rPr lang="zh-CN" altLang="en-US" sz="1300" dirty="0" smtClean="0">
                <a:solidFill>
                  <a:schemeClr val="tx1">
                    <a:lumMod val="85000"/>
                    <a:lumOff val="15000"/>
                  </a:schemeClr>
                </a:solidFill>
                <a:latin typeface="方正清刻本悦宋简体" panose="02000000000000000000" pitchFamily="2" charset="-122"/>
                <a:ea typeface="方正清刻本悦宋简体" panose="02000000000000000000" pitchFamily="2" charset="-122"/>
              </a:rPr>
              <a:t>请添加你的文本请添加你的文本请添加你的文本请添加你的文本</a:t>
            </a:r>
          </a:p>
        </p:txBody>
      </p:sp>
      <p:sp>
        <p:nvSpPr>
          <p:cNvPr id="72" name="矩形 71"/>
          <p:cNvSpPr/>
          <p:nvPr/>
        </p:nvSpPr>
        <p:spPr>
          <a:xfrm>
            <a:off x="5490059" y="1918736"/>
            <a:ext cx="2291335" cy="692497"/>
          </a:xfrm>
          <a:prstGeom prst="rect">
            <a:avLst/>
          </a:prstGeom>
        </p:spPr>
        <p:txBody>
          <a:bodyPr wrap="square">
            <a:spAutoFit/>
          </a:bodyPr>
          <a:lstStyle/>
          <a:p>
            <a:pPr algn="ctr">
              <a:spcBef>
                <a:spcPct val="0"/>
              </a:spcBef>
            </a:pPr>
            <a:r>
              <a:rPr lang="zh-CN" altLang="en-US" sz="1300" dirty="0" smtClean="0">
                <a:solidFill>
                  <a:schemeClr val="tx1">
                    <a:lumMod val="85000"/>
                    <a:lumOff val="15000"/>
                  </a:schemeClr>
                </a:solidFill>
                <a:latin typeface="方正清刻本悦宋简体" panose="02000000000000000000" pitchFamily="2" charset="-122"/>
                <a:ea typeface="方正清刻本悦宋简体" panose="02000000000000000000" pitchFamily="2" charset="-122"/>
              </a:rPr>
              <a:t>请添加你的文本请添加你的文本请添加你的文本请添加你的文本</a:t>
            </a:r>
          </a:p>
        </p:txBody>
      </p:sp>
      <p:sp>
        <p:nvSpPr>
          <p:cNvPr id="73" name="矩形 72"/>
          <p:cNvSpPr/>
          <p:nvPr/>
        </p:nvSpPr>
        <p:spPr>
          <a:xfrm>
            <a:off x="7526953" y="4736146"/>
            <a:ext cx="2291335" cy="692497"/>
          </a:xfrm>
          <a:prstGeom prst="rect">
            <a:avLst/>
          </a:prstGeom>
        </p:spPr>
        <p:txBody>
          <a:bodyPr wrap="square">
            <a:spAutoFit/>
          </a:bodyPr>
          <a:lstStyle/>
          <a:p>
            <a:pPr algn="ctr">
              <a:spcBef>
                <a:spcPct val="0"/>
              </a:spcBef>
            </a:pPr>
            <a:r>
              <a:rPr lang="zh-CN" altLang="en-US" sz="1300" dirty="0" smtClean="0">
                <a:solidFill>
                  <a:schemeClr val="tx1">
                    <a:lumMod val="85000"/>
                    <a:lumOff val="15000"/>
                  </a:schemeClr>
                </a:solidFill>
                <a:latin typeface="方正清刻本悦宋简体" panose="02000000000000000000" pitchFamily="2" charset="-122"/>
                <a:ea typeface="方正清刻本悦宋简体" panose="02000000000000000000" pitchFamily="2" charset="-122"/>
              </a:rPr>
              <a:t>请添加你的文本请添加你的文本请添加你的文本请添加你的文本</a:t>
            </a:r>
          </a:p>
        </p:txBody>
      </p:sp>
      <p:grpSp>
        <p:nvGrpSpPr>
          <p:cNvPr id="22" name="chenying0907 21"/>
          <p:cNvGrpSpPr/>
          <p:nvPr/>
        </p:nvGrpSpPr>
        <p:grpSpPr>
          <a:xfrm>
            <a:off x="2295429" y="2963684"/>
            <a:ext cx="1323664" cy="1323665"/>
            <a:chOff x="2295429" y="2963684"/>
            <a:chExt cx="1323664" cy="1323665"/>
          </a:xfrm>
        </p:grpSpPr>
        <p:sp>
          <p:nvSpPr>
            <p:cNvPr id="52" name="椭圆 51"/>
            <p:cNvSpPr/>
            <p:nvPr/>
          </p:nvSpPr>
          <p:spPr>
            <a:xfrm>
              <a:off x="2295429" y="2963684"/>
              <a:ext cx="1323664" cy="1323665"/>
            </a:xfrm>
            <a:prstGeom prst="ellipse">
              <a:avLst/>
            </a:prstGeom>
            <a:noFill/>
            <a:ln w="9525">
              <a:solidFill>
                <a:srgbClr val="00518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sz="4800" dirty="0">
                <a:latin typeface="Chelsea" panose="02000500000000000000" pitchFamily="2" charset="0"/>
              </a:endParaRPr>
            </a:p>
          </p:txBody>
        </p:sp>
        <p:grpSp>
          <p:nvGrpSpPr>
            <p:cNvPr id="74" name="chenying0907 73"/>
            <p:cNvGrpSpPr/>
            <p:nvPr/>
          </p:nvGrpSpPr>
          <p:grpSpPr>
            <a:xfrm>
              <a:off x="2671022" y="3341008"/>
              <a:ext cx="587234" cy="615671"/>
              <a:chOff x="4219576" y="1004888"/>
              <a:chExt cx="655638" cy="687388"/>
            </a:xfrm>
            <a:solidFill>
              <a:srgbClr val="005188"/>
            </a:solidFill>
          </p:grpSpPr>
          <p:sp>
            <p:nvSpPr>
              <p:cNvPr id="75" name="chenying0907 240"/>
              <p:cNvSpPr/>
              <p:nvPr/>
            </p:nvSpPr>
            <p:spPr bwMode="auto">
              <a:xfrm>
                <a:off x="4238626" y="1025526"/>
                <a:ext cx="84138" cy="85725"/>
              </a:xfrm>
              <a:custGeom>
                <a:avLst/>
                <a:gdLst/>
                <a:ahLst/>
                <a:cxnLst>
                  <a:cxn ang="0">
                    <a:pos x="205" y="1"/>
                  </a:cxn>
                  <a:cxn ang="0">
                    <a:pos x="205" y="1"/>
                  </a:cxn>
                  <a:cxn ang="0">
                    <a:pos x="200" y="4"/>
                  </a:cxn>
                  <a:cxn ang="0">
                    <a:pos x="195" y="8"/>
                  </a:cxn>
                  <a:cxn ang="0">
                    <a:pos x="186" y="17"/>
                  </a:cxn>
                  <a:cxn ang="0">
                    <a:pos x="178" y="26"/>
                  </a:cxn>
                  <a:cxn ang="0">
                    <a:pos x="170" y="36"/>
                  </a:cxn>
                  <a:cxn ang="0">
                    <a:pos x="170" y="36"/>
                  </a:cxn>
                  <a:cxn ang="0">
                    <a:pos x="156" y="51"/>
                  </a:cxn>
                  <a:cxn ang="0">
                    <a:pos x="141" y="64"/>
                  </a:cxn>
                  <a:cxn ang="0">
                    <a:pos x="125" y="77"/>
                  </a:cxn>
                  <a:cxn ang="0">
                    <a:pos x="110" y="90"/>
                  </a:cxn>
                  <a:cxn ang="0">
                    <a:pos x="110" y="90"/>
                  </a:cxn>
                  <a:cxn ang="0">
                    <a:pos x="82" y="118"/>
                  </a:cxn>
                  <a:cxn ang="0">
                    <a:pos x="55" y="148"/>
                  </a:cxn>
                  <a:cxn ang="0">
                    <a:pos x="3" y="206"/>
                  </a:cxn>
                  <a:cxn ang="0">
                    <a:pos x="3" y="206"/>
                  </a:cxn>
                  <a:cxn ang="0">
                    <a:pos x="1" y="209"/>
                  </a:cxn>
                  <a:cxn ang="0">
                    <a:pos x="0" y="212"/>
                  </a:cxn>
                  <a:cxn ang="0">
                    <a:pos x="3" y="216"/>
                  </a:cxn>
                  <a:cxn ang="0">
                    <a:pos x="6" y="217"/>
                  </a:cxn>
                  <a:cxn ang="0">
                    <a:pos x="8" y="217"/>
                  </a:cxn>
                  <a:cxn ang="0">
                    <a:pos x="10" y="214"/>
                  </a:cxn>
                  <a:cxn ang="0">
                    <a:pos x="10" y="214"/>
                  </a:cxn>
                  <a:cxn ang="0">
                    <a:pos x="57" y="161"/>
                  </a:cxn>
                  <a:cxn ang="0">
                    <a:pos x="81" y="133"/>
                  </a:cxn>
                  <a:cxn ang="0">
                    <a:pos x="107" y="108"/>
                  </a:cxn>
                  <a:cxn ang="0">
                    <a:pos x="107" y="108"/>
                  </a:cxn>
                  <a:cxn ang="0">
                    <a:pos x="132" y="86"/>
                  </a:cxn>
                  <a:cxn ang="0">
                    <a:pos x="158" y="63"/>
                  </a:cxn>
                  <a:cxn ang="0">
                    <a:pos x="158" y="63"/>
                  </a:cxn>
                  <a:cxn ang="0">
                    <a:pos x="165" y="57"/>
                  </a:cxn>
                  <a:cxn ang="0">
                    <a:pos x="171" y="50"/>
                  </a:cxn>
                  <a:cxn ang="0">
                    <a:pos x="184" y="35"/>
                  </a:cxn>
                  <a:cxn ang="0">
                    <a:pos x="197" y="21"/>
                  </a:cxn>
                  <a:cxn ang="0">
                    <a:pos x="204" y="14"/>
                  </a:cxn>
                  <a:cxn ang="0">
                    <a:pos x="212" y="10"/>
                  </a:cxn>
                  <a:cxn ang="0">
                    <a:pos x="212" y="10"/>
                  </a:cxn>
                  <a:cxn ang="0">
                    <a:pos x="213" y="9"/>
                  </a:cxn>
                  <a:cxn ang="0">
                    <a:pos x="214" y="8"/>
                  </a:cxn>
                  <a:cxn ang="0">
                    <a:pos x="214" y="5"/>
                  </a:cxn>
                  <a:cxn ang="0">
                    <a:pos x="213" y="4"/>
                  </a:cxn>
                  <a:cxn ang="0">
                    <a:pos x="211" y="0"/>
                  </a:cxn>
                  <a:cxn ang="0">
                    <a:pos x="208" y="0"/>
                  </a:cxn>
                  <a:cxn ang="0">
                    <a:pos x="205" y="1"/>
                  </a:cxn>
                  <a:cxn ang="0">
                    <a:pos x="205" y="1"/>
                  </a:cxn>
                </a:cxnLst>
                <a:rect l="0" t="0" r="r" b="b"/>
                <a:pathLst>
                  <a:path w="214" h="217">
                    <a:moveTo>
                      <a:pt x="205" y="1"/>
                    </a:moveTo>
                    <a:lnTo>
                      <a:pt x="205" y="1"/>
                    </a:lnTo>
                    <a:lnTo>
                      <a:pt x="200" y="4"/>
                    </a:lnTo>
                    <a:lnTo>
                      <a:pt x="195" y="8"/>
                    </a:lnTo>
                    <a:lnTo>
                      <a:pt x="186" y="17"/>
                    </a:lnTo>
                    <a:lnTo>
                      <a:pt x="178" y="26"/>
                    </a:lnTo>
                    <a:lnTo>
                      <a:pt x="170" y="36"/>
                    </a:lnTo>
                    <a:lnTo>
                      <a:pt x="170" y="36"/>
                    </a:lnTo>
                    <a:lnTo>
                      <a:pt x="156" y="51"/>
                    </a:lnTo>
                    <a:lnTo>
                      <a:pt x="141" y="64"/>
                    </a:lnTo>
                    <a:lnTo>
                      <a:pt x="125" y="77"/>
                    </a:lnTo>
                    <a:lnTo>
                      <a:pt x="110" y="90"/>
                    </a:lnTo>
                    <a:lnTo>
                      <a:pt x="110" y="90"/>
                    </a:lnTo>
                    <a:lnTo>
                      <a:pt x="82" y="118"/>
                    </a:lnTo>
                    <a:lnTo>
                      <a:pt x="55" y="148"/>
                    </a:lnTo>
                    <a:lnTo>
                      <a:pt x="3" y="206"/>
                    </a:lnTo>
                    <a:lnTo>
                      <a:pt x="3" y="206"/>
                    </a:lnTo>
                    <a:lnTo>
                      <a:pt x="1" y="209"/>
                    </a:lnTo>
                    <a:lnTo>
                      <a:pt x="0" y="212"/>
                    </a:lnTo>
                    <a:lnTo>
                      <a:pt x="3" y="216"/>
                    </a:lnTo>
                    <a:lnTo>
                      <a:pt x="6" y="217"/>
                    </a:lnTo>
                    <a:lnTo>
                      <a:pt x="8" y="217"/>
                    </a:lnTo>
                    <a:lnTo>
                      <a:pt x="10" y="214"/>
                    </a:lnTo>
                    <a:lnTo>
                      <a:pt x="10" y="214"/>
                    </a:lnTo>
                    <a:lnTo>
                      <a:pt x="57" y="161"/>
                    </a:lnTo>
                    <a:lnTo>
                      <a:pt x="81" y="133"/>
                    </a:lnTo>
                    <a:lnTo>
                      <a:pt x="107" y="108"/>
                    </a:lnTo>
                    <a:lnTo>
                      <a:pt x="107" y="108"/>
                    </a:lnTo>
                    <a:lnTo>
                      <a:pt x="132" y="86"/>
                    </a:lnTo>
                    <a:lnTo>
                      <a:pt x="158" y="63"/>
                    </a:lnTo>
                    <a:lnTo>
                      <a:pt x="158" y="63"/>
                    </a:lnTo>
                    <a:lnTo>
                      <a:pt x="165" y="57"/>
                    </a:lnTo>
                    <a:lnTo>
                      <a:pt x="171" y="50"/>
                    </a:lnTo>
                    <a:lnTo>
                      <a:pt x="184" y="35"/>
                    </a:lnTo>
                    <a:lnTo>
                      <a:pt x="197" y="21"/>
                    </a:lnTo>
                    <a:lnTo>
                      <a:pt x="204" y="14"/>
                    </a:lnTo>
                    <a:lnTo>
                      <a:pt x="212" y="10"/>
                    </a:lnTo>
                    <a:lnTo>
                      <a:pt x="212" y="10"/>
                    </a:lnTo>
                    <a:lnTo>
                      <a:pt x="213" y="9"/>
                    </a:lnTo>
                    <a:lnTo>
                      <a:pt x="214" y="8"/>
                    </a:lnTo>
                    <a:lnTo>
                      <a:pt x="214" y="5"/>
                    </a:lnTo>
                    <a:lnTo>
                      <a:pt x="213" y="4"/>
                    </a:lnTo>
                    <a:lnTo>
                      <a:pt x="211" y="0"/>
                    </a:lnTo>
                    <a:lnTo>
                      <a:pt x="208" y="0"/>
                    </a:lnTo>
                    <a:lnTo>
                      <a:pt x="205" y="1"/>
                    </a:lnTo>
                    <a:lnTo>
                      <a:pt x="205"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76" name="chenying0907 241"/>
              <p:cNvSpPr/>
              <p:nvPr/>
            </p:nvSpPr>
            <p:spPr bwMode="auto">
              <a:xfrm>
                <a:off x="4237039" y="1017588"/>
                <a:ext cx="152400" cy="133350"/>
              </a:xfrm>
              <a:custGeom>
                <a:avLst/>
                <a:gdLst/>
                <a:ahLst/>
                <a:cxnLst>
                  <a:cxn ang="0">
                    <a:pos x="374" y="0"/>
                  </a:cxn>
                  <a:cxn ang="0">
                    <a:pos x="374" y="0"/>
                  </a:cxn>
                  <a:cxn ang="0">
                    <a:pos x="350" y="17"/>
                  </a:cxn>
                  <a:cxn ang="0">
                    <a:pos x="325" y="34"/>
                  </a:cxn>
                  <a:cxn ang="0">
                    <a:pos x="300" y="50"/>
                  </a:cxn>
                  <a:cxn ang="0">
                    <a:pos x="276" y="68"/>
                  </a:cxn>
                  <a:cxn ang="0">
                    <a:pos x="276" y="68"/>
                  </a:cxn>
                  <a:cxn ang="0">
                    <a:pos x="262" y="80"/>
                  </a:cxn>
                  <a:cxn ang="0">
                    <a:pos x="246" y="90"/>
                  </a:cxn>
                  <a:cxn ang="0">
                    <a:pos x="231" y="101"/>
                  </a:cxn>
                  <a:cxn ang="0">
                    <a:pos x="216" y="112"/>
                  </a:cxn>
                  <a:cxn ang="0">
                    <a:pos x="216" y="112"/>
                  </a:cxn>
                  <a:cxn ang="0">
                    <a:pos x="191" y="136"/>
                  </a:cxn>
                  <a:cxn ang="0">
                    <a:pos x="166" y="161"/>
                  </a:cxn>
                  <a:cxn ang="0">
                    <a:pos x="166" y="161"/>
                  </a:cxn>
                  <a:cxn ang="0">
                    <a:pos x="125" y="201"/>
                  </a:cxn>
                  <a:cxn ang="0">
                    <a:pos x="81" y="242"/>
                  </a:cxn>
                  <a:cxn ang="0">
                    <a:pos x="41" y="284"/>
                  </a:cxn>
                  <a:cxn ang="0">
                    <a:pos x="2" y="327"/>
                  </a:cxn>
                  <a:cxn ang="0">
                    <a:pos x="2" y="327"/>
                  </a:cxn>
                  <a:cxn ang="0">
                    <a:pos x="0" y="329"/>
                  </a:cxn>
                  <a:cxn ang="0">
                    <a:pos x="0" y="333"/>
                  </a:cxn>
                  <a:cxn ang="0">
                    <a:pos x="3" y="336"/>
                  </a:cxn>
                  <a:cxn ang="0">
                    <a:pos x="6" y="336"/>
                  </a:cxn>
                  <a:cxn ang="0">
                    <a:pos x="9" y="336"/>
                  </a:cxn>
                  <a:cxn ang="0">
                    <a:pos x="9" y="336"/>
                  </a:cxn>
                  <a:cxn ang="0">
                    <a:pos x="12" y="336"/>
                  </a:cxn>
                  <a:cxn ang="0">
                    <a:pos x="13" y="335"/>
                  </a:cxn>
                  <a:cxn ang="0">
                    <a:pos x="15" y="332"/>
                  </a:cxn>
                  <a:cxn ang="0">
                    <a:pos x="15" y="331"/>
                  </a:cxn>
                  <a:cxn ang="0">
                    <a:pos x="15" y="331"/>
                  </a:cxn>
                  <a:cxn ang="0">
                    <a:pos x="51" y="290"/>
                  </a:cxn>
                  <a:cxn ang="0">
                    <a:pos x="89" y="251"/>
                  </a:cxn>
                  <a:cxn ang="0">
                    <a:pos x="168" y="175"/>
                  </a:cxn>
                  <a:cxn ang="0">
                    <a:pos x="168" y="175"/>
                  </a:cxn>
                  <a:cxn ang="0">
                    <a:pos x="193" y="150"/>
                  </a:cxn>
                  <a:cxn ang="0">
                    <a:pos x="219" y="127"/>
                  </a:cxn>
                  <a:cxn ang="0">
                    <a:pos x="246" y="106"/>
                  </a:cxn>
                  <a:cxn ang="0">
                    <a:pos x="275" y="85"/>
                  </a:cxn>
                  <a:cxn ang="0">
                    <a:pos x="275" y="85"/>
                  </a:cxn>
                  <a:cxn ang="0">
                    <a:pos x="288" y="74"/>
                  </a:cxn>
                  <a:cxn ang="0">
                    <a:pos x="300" y="64"/>
                  </a:cxn>
                  <a:cxn ang="0">
                    <a:pos x="313" y="55"/>
                  </a:cxn>
                  <a:cxn ang="0">
                    <a:pos x="326" y="44"/>
                  </a:cxn>
                  <a:cxn ang="0">
                    <a:pos x="326" y="44"/>
                  </a:cxn>
                  <a:cxn ang="0">
                    <a:pos x="353" y="27"/>
                  </a:cxn>
                  <a:cxn ang="0">
                    <a:pos x="367" y="19"/>
                  </a:cxn>
                  <a:cxn ang="0">
                    <a:pos x="380" y="10"/>
                  </a:cxn>
                  <a:cxn ang="0">
                    <a:pos x="380" y="10"/>
                  </a:cxn>
                  <a:cxn ang="0">
                    <a:pos x="382" y="9"/>
                  </a:cxn>
                  <a:cxn ang="0">
                    <a:pos x="382" y="6"/>
                  </a:cxn>
                  <a:cxn ang="0">
                    <a:pos x="382" y="2"/>
                  </a:cxn>
                  <a:cxn ang="0">
                    <a:pos x="381" y="1"/>
                  </a:cxn>
                  <a:cxn ang="0">
                    <a:pos x="378" y="0"/>
                  </a:cxn>
                  <a:cxn ang="0">
                    <a:pos x="377" y="0"/>
                  </a:cxn>
                  <a:cxn ang="0">
                    <a:pos x="374" y="0"/>
                  </a:cxn>
                  <a:cxn ang="0">
                    <a:pos x="374" y="0"/>
                  </a:cxn>
                </a:cxnLst>
                <a:rect l="0" t="0" r="r" b="b"/>
                <a:pathLst>
                  <a:path w="382" h="336">
                    <a:moveTo>
                      <a:pt x="374" y="0"/>
                    </a:moveTo>
                    <a:lnTo>
                      <a:pt x="374" y="0"/>
                    </a:lnTo>
                    <a:lnTo>
                      <a:pt x="350" y="17"/>
                    </a:lnTo>
                    <a:lnTo>
                      <a:pt x="325" y="34"/>
                    </a:lnTo>
                    <a:lnTo>
                      <a:pt x="300" y="50"/>
                    </a:lnTo>
                    <a:lnTo>
                      <a:pt x="276" y="68"/>
                    </a:lnTo>
                    <a:lnTo>
                      <a:pt x="276" y="68"/>
                    </a:lnTo>
                    <a:lnTo>
                      <a:pt x="262" y="80"/>
                    </a:lnTo>
                    <a:lnTo>
                      <a:pt x="246" y="90"/>
                    </a:lnTo>
                    <a:lnTo>
                      <a:pt x="231" y="101"/>
                    </a:lnTo>
                    <a:lnTo>
                      <a:pt x="216" y="112"/>
                    </a:lnTo>
                    <a:lnTo>
                      <a:pt x="216" y="112"/>
                    </a:lnTo>
                    <a:lnTo>
                      <a:pt x="191" y="136"/>
                    </a:lnTo>
                    <a:lnTo>
                      <a:pt x="166" y="161"/>
                    </a:lnTo>
                    <a:lnTo>
                      <a:pt x="166" y="161"/>
                    </a:lnTo>
                    <a:lnTo>
                      <a:pt x="125" y="201"/>
                    </a:lnTo>
                    <a:lnTo>
                      <a:pt x="81" y="242"/>
                    </a:lnTo>
                    <a:lnTo>
                      <a:pt x="41" y="284"/>
                    </a:lnTo>
                    <a:lnTo>
                      <a:pt x="2" y="327"/>
                    </a:lnTo>
                    <a:lnTo>
                      <a:pt x="2" y="327"/>
                    </a:lnTo>
                    <a:lnTo>
                      <a:pt x="0" y="329"/>
                    </a:lnTo>
                    <a:lnTo>
                      <a:pt x="0" y="333"/>
                    </a:lnTo>
                    <a:lnTo>
                      <a:pt x="3" y="336"/>
                    </a:lnTo>
                    <a:lnTo>
                      <a:pt x="6" y="336"/>
                    </a:lnTo>
                    <a:lnTo>
                      <a:pt x="9" y="336"/>
                    </a:lnTo>
                    <a:lnTo>
                      <a:pt x="9" y="336"/>
                    </a:lnTo>
                    <a:lnTo>
                      <a:pt x="12" y="336"/>
                    </a:lnTo>
                    <a:lnTo>
                      <a:pt x="13" y="335"/>
                    </a:lnTo>
                    <a:lnTo>
                      <a:pt x="15" y="332"/>
                    </a:lnTo>
                    <a:lnTo>
                      <a:pt x="15" y="331"/>
                    </a:lnTo>
                    <a:lnTo>
                      <a:pt x="15" y="331"/>
                    </a:lnTo>
                    <a:lnTo>
                      <a:pt x="51" y="290"/>
                    </a:lnTo>
                    <a:lnTo>
                      <a:pt x="89" y="251"/>
                    </a:lnTo>
                    <a:lnTo>
                      <a:pt x="168" y="175"/>
                    </a:lnTo>
                    <a:lnTo>
                      <a:pt x="168" y="175"/>
                    </a:lnTo>
                    <a:lnTo>
                      <a:pt x="193" y="150"/>
                    </a:lnTo>
                    <a:lnTo>
                      <a:pt x="219" y="127"/>
                    </a:lnTo>
                    <a:lnTo>
                      <a:pt x="246" y="106"/>
                    </a:lnTo>
                    <a:lnTo>
                      <a:pt x="275" y="85"/>
                    </a:lnTo>
                    <a:lnTo>
                      <a:pt x="275" y="85"/>
                    </a:lnTo>
                    <a:lnTo>
                      <a:pt x="288" y="74"/>
                    </a:lnTo>
                    <a:lnTo>
                      <a:pt x="300" y="64"/>
                    </a:lnTo>
                    <a:lnTo>
                      <a:pt x="313" y="55"/>
                    </a:lnTo>
                    <a:lnTo>
                      <a:pt x="326" y="44"/>
                    </a:lnTo>
                    <a:lnTo>
                      <a:pt x="326" y="44"/>
                    </a:lnTo>
                    <a:lnTo>
                      <a:pt x="353" y="27"/>
                    </a:lnTo>
                    <a:lnTo>
                      <a:pt x="367" y="19"/>
                    </a:lnTo>
                    <a:lnTo>
                      <a:pt x="380" y="10"/>
                    </a:lnTo>
                    <a:lnTo>
                      <a:pt x="380" y="10"/>
                    </a:lnTo>
                    <a:lnTo>
                      <a:pt x="382" y="9"/>
                    </a:lnTo>
                    <a:lnTo>
                      <a:pt x="382" y="6"/>
                    </a:lnTo>
                    <a:lnTo>
                      <a:pt x="382" y="2"/>
                    </a:lnTo>
                    <a:lnTo>
                      <a:pt x="381" y="1"/>
                    </a:lnTo>
                    <a:lnTo>
                      <a:pt x="378" y="0"/>
                    </a:lnTo>
                    <a:lnTo>
                      <a:pt x="377" y="0"/>
                    </a:lnTo>
                    <a:lnTo>
                      <a:pt x="374" y="0"/>
                    </a:lnTo>
                    <a:lnTo>
                      <a:pt x="374"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77" name="chenying0907 242"/>
              <p:cNvSpPr/>
              <p:nvPr/>
            </p:nvSpPr>
            <p:spPr bwMode="auto">
              <a:xfrm>
                <a:off x="4335464" y="1012826"/>
                <a:ext cx="107950" cy="92075"/>
              </a:xfrm>
              <a:custGeom>
                <a:avLst/>
                <a:gdLst/>
                <a:ahLst/>
                <a:cxnLst>
                  <a:cxn ang="0">
                    <a:pos x="266" y="2"/>
                  </a:cxn>
                  <a:cxn ang="0">
                    <a:pos x="266" y="2"/>
                  </a:cxn>
                  <a:cxn ang="0">
                    <a:pos x="244" y="15"/>
                  </a:cxn>
                  <a:cxn ang="0">
                    <a:pos x="224" y="29"/>
                  </a:cxn>
                  <a:cxn ang="0">
                    <a:pos x="203" y="45"/>
                  </a:cxn>
                  <a:cxn ang="0">
                    <a:pos x="185" y="61"/>
                  </a:cxn>
                  <a:cxn ang="0">
                    <a:pos x="145" y="93"/>
                  </a:cxn>
                  <a:cxn ang="0">
                    <a:pos x="107" y="126"/>
                  </a:cxn>
                  <a:cxn ang="0">
                    <a:pos x="107" y="126"/>
                  </a:cxn>
                  <a:cxn ang="0">
                    <a:pos x="67" y="159"/>
                  </a:cxn>
                  <a:cxn ang="0">
                    <a:pos x="47" y="176"/>
                  </a:cxn>
                  <a:cxn ang="0">
                    <a:pos x="28" y="191"/>
                  </a:cxn>
                  <a:cxn ang="0">
                    <a:pos x="28" y="191"/>
                  </a:cxn>
                  <a:cxn ang="0">
                    <a:pos x="19" y="199"/>
                  </a:cxn>
                  <a:cxn ang="0">
                    <a:pos x="9" y="206"/>
                  </a:cxn>
                  <a:cxn ang="0">
                    <a:pos x="5" y="211"/>
                  </a:cxn>
                  <a:cxn ang="0">
                    <a:pos x="3" y="215"/>
                  </a:cxn>
                  <a:cxn ang="0">
                    <a:pos x="0" y="220"/>
                  </a:cxn>
                  <a:cxn ang="0">
                    <a:pos x="0" y="225"/>
                  </a:cxn>
                  <a:cxn ang="0">
                    <a:pos x="0" y="225"/>
                  </a:cxn>
                  <a:cxn ang="0">
                    <a:pos x="0" y="228"/>
                  </a:cxn>
                  <a:cxn ang="0">
                    <a:pos x="2" y="229"/>
                  </a:cxn>
                  <a:cxn ang="0">
                    <a:pos x="5" y="232"/>
                  </a:cxn>
                  <a:cxn ang="0">
                    <a:pos x="9" y="229"/>
                  </a:cxn>
                  <a:cxn ang="0">
                    <a:pos x="11" y="228"/>
                  </a:cxn>
                  <a:cxn ang="0">
                    <a:pos x="11" y="225"/>
                  </a:cxn>
                  <a:cxn ang="0">
                    <a:pos x="11" y="225"/>
                  </a:cxn>
                  <a:cxn ang="0">
                    <a:pos x="12" y="220"/>
                  </a:cxn>
                  <a:cxn ang="0">
                    <a:pos x="16" y="215"/>
                  </a:cxn>
                  <a:cxn ang="0">
                    <a:pos x="21" y="210"/>
                  </a:cxn>
                  <a:cxn ang="0">
                    <a:pos x="26" y="206"/>
                  </a:cxn>
                  <a:cxn ang="0">
                    <a:pos x="39" y="197"/>
                  </a:cxn>
                  <a:cxn ang="0">
                    <a:pos x="49" y="189"/>
                  </a:cxn>
                  <a:cxn ang="0">
                    <a:pos x="49" y="189"/>
                  </a:cxn>
                  <a:cxn ang="0">
                    <a:pos x="87" y="157"/>
                  </a:cxn>
                  <a:cxn ang="0">
                    <a:pos x="123" y="127"/>
                  </a:cxn>
                  <a:cxn ang="0">
                    <a:pos x="123" y="127"/>
                  </a:cxn>
                  <a:cxn ang="0">
                    <a:pos x="160" y="97"/>
                  </a:cxn>
                  <a:cxn ang="0">
                    <a:pos x="195" y="66"/>
                  </a:cxn>
                  <a:cxn ang="0">
                    <a:pos x="213" y="51"/>
                  </a:cxn>
                  <a:cxn ang="0">
                    <a:pos x="232" y="37"/>
                  </a:cxn>
                  <a:cxn ang="0">
                    <a:pos x="251" y="24"/>
                  </a:cxn>
                  <a:cxn ang="0">
                    <a:pos x="271" y="11"/>
                  </a:cxn>
                  <a:cxn ang="0">
                    <a:pos x="271" y="11"/>
                  </a:cxn>
                  <a:cxn ang="0">
                    <a:pos x="272" y="10"/>
                  </a:cxn>
                  <a:cxn ang="0">
                    <a:pos x="274" y="7"/>
                  </a:cxn>
                  <a:cxn ang="0">
                    <a:pos x="274" y="3"/>
                  </a:cxn>
                  <a:cxn ang="0">
                    <a:pos x="270" y="0"/>
                  </a:cxn>
                  <a:cxn ang="0">
                    <a:pos x="267" y="0"/>
                  </a:cxn>
                  <a:cxn ang="0">
                    <a:pos x="266" y="2"/>
                  </a:cxn>
                  <a:cxn ang="0">
                    <a:pos x="266" y="2"/>
                  </a:cxn>
                </a:cxnLst>
                <a:rect l="0" t="0" r="r" b="b"/>
                <a:pathLst>
                  <a:path w="274" h="232">
                    <a:moveTo>
                      <a:pt x="266" y="2"/>
                    </a:moveTo>
                    <a:lnTo>
                      <a:pt x="266" y="2"/>
                    </a:lnTo>
                    <a:lnTo>
                      <a:pt x="244" y="15"/>
                    </a:lnTo>
                    <a:lnTo>
                      <a:pt x="224" y="29"/>
                    </a:lnTo>
                    <a:lnTo>
                      <a:pt x="203" y="45"/>
                    </a:lnTo>
                    <a:lnTo>
                      <a:pt x="185" y="61"/>
                    </a:lnTo>
                    <a:lnTo>
                      <a:pt x="145" y="93"/>
                    </a:lnTo>
                    <a:lnTo>
                      <a:pt x="107" y="126"/>
                    </a:lnTo>
                    <a:lnTo>
                      <a:pt x="107" y="126"/>
                    </a:lnTo>
                    <a:lnTo>
                      <a:pt x="67" y="159"/>
                    </a:lnTo>
                    <a:lnTo>
                      <a:pt x="47" y="176"/>
                    </a:lnTo>
                    <a:lnTo>
                      <a:pt x="28" y="191"/>
                    </a:lnTo>
                    <a:lnTo>
                      <a:pt x="28" y="191"/>
                    </a:lnTo>
                    <a:lnTo>
                      <a:pt x="19" y="199"/>
                    </a:lnTo>
                    <a:lnTo>
                      <a:pt x="9" y="206"/>
                    </a:lnTo>
                    <a:lnTo>
                      <a:pt x="5" y="211"/>
                    </a:lnTo>
                    <a:lnTo>
                      <a:pt x="3" y="215"/>
                    </a:lnTo>
                    <a:lnTo>
                      <a:pt x="0" y="220"/>
                    </a:lnTo>
                    <a:lnTo>
                      <a:pt x="0" y="225"/>
                    </a:lnTo>
                    <a:lnTo>
                      <a:pt x="0" y="225"/>
                    </a:lnTo>
                    <a:lnTo>
                      <a:pt x="0" y="228"/>
                    </a:lnTo>
                    <a:lnTo>
                      <a:pt x="2" y="229"/>
                    </a:lnTo>
                    <a:lnTo>
                      <a:pt x="5" y="232"/>
                    </a:lnTo>
                    <a:lnTo>
                      <a:pt x="9" y="229"/>
                    </a:lnTo>
                    <a:lnTo>
                      <a:pt x="11" y="228"/>
                    </a:lnTo>
                    <a:lnTo>
                      <a:pt x="11" y="225"/>
                    </a:lnTo>
                    <a:lnTo>
                      <a:pt x="11" y="225"/>
                    </a:lnTo>
                    <a:lnTo>
                      <a:pt x="12" y="220"/>
                    </a:lnTo>
                    <a:lnTo>
                      <a:pt x="16" y="215"/>
                    </a:lnTo>
                    <a:lnTo>
                      <a:pt x="21" y="210"/>
                    </a:lnTo>
                    <a:lnTo>
                      <a:pt x="26" y="206"/>
                    </a:lnTo>
                    <a:lnTo>
                      <a:pt x="39" y="197"/>
                    </a:lnTo>
                    <a:lnTo>
                      <a:pt x="49" y="189"/>
                    </a:lnTo>
                    <a:lnTo>
                      <a:pt x="49" y="189"/>
                    </a:lnTo>
                    <a:lnTo>
                      <a:pt x="87" y="157"/>
                    </a:lnTo>
                    <a:lnTo>
                      <a:pt x="123" y="127"/>
                    </a:lnTo>
                    <a:lnTo>
                      <a:pt x="123" y="127"/>
                    </a:lnTo>
                    <a:lnTo>
                      <a:pt x="160" y="97"/>
                    </a:lnTo>
                    <a:lnTo>
                      <a:pt x="195" y="66"/>
                    </a:lnTo>
                    <a:lnTo>
                      <a:pt x="213" y="51"/>
                    </a:lnTo>
                    <a:lnTo>
                      <a:pt x="232" y="37"/>
                    </a:lnTo>
                    <a:lnTo>
                      <a:pt x="251" y="24"/>
                    </a:lnTo>
                    <a:lnTo>
                      <a:pt x="271" y="11"/>
                    </a:lnTo>
                    <a:lnTo>
                      <a:pt x="271" y="11"/>
                    </a:lnTo>
                    <a:lnTo>
                      <a:pt x="272" y="10"/>
                    </a:lnTo>
                    <a:lnTo>
                      <a:pt x="274" y="7"/>
                    </a:lnTo>
                    <a:lnTo>
                      <a:pt x="274" y="3"/>
                    </a:lnTo>
                    <a:lnTo>
                      <a:pt x="270" y="0"/>
                    </a:lnTo>
                    <a:lnTo>
                      <a:pt x="267" y="0"/>
                    </a:lnTo>
                    <a:lnTo>
                      <a:pt x="266" y="2"/>
                    </a:lnTo>
                    <a:lnTo>
                      <a:pt x="266"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78" name="chenying0907 243"/>
              <p:cNvSpPr/>
              <p:nvPr/>
            </p:nvSpPr>
            <p:spPr bwMode="auto">
              <a:xfrm>
                <a:off x="4387851" y="1016001"/>
                <a:ext cx="107950" cy="87313"/>
              </a:xfrm>
              <a:custGeom>
                <a:avLst/>
                <a:gdLst/>
                <a:ahLst/>
                <a:cxnLst>
                  <a:cxn ang="0">
                    <a:pos x="264" y="2"/>
                  </a:cxn>
                  <a:cxn ang="0">
                    <a:pos x="264" y="2"/>
                  </a:cxn>
                  <a:cxn ang="0">
                    <a:pos x="247" y="8"/>
                  </a:cxn>
                  <a:cxn ang="0">
                    <a:pos x="230" y="16"/>
                  </a:cxn>
                  <a:cxn ang="0">
                    <a:pos x="213" y="26"/>
                  </a:cxn>
                  <a:cxn ang="0">
                    <a:pos x="197" y="38"/>
                  </a:cxn>
                  <a:cxn ang="0">
                    <a:pos x="166" y="63"/>
                  </a:cxn>
                  <a:cxn ang="0">
                    <a:pos x="137" y="88"/>
                  </a:cxn>
                  <a:cxn ang="0">
                    <a:pos x="137" y="88"/>
                  </a:cxn>
                  <a:cxn ang="0">
                    <a:pos x="103" y="118"/>
                  </a:cxn>
                  <a:cxn ang="0">
                    <a:pos x="68" y="147"/>
                  </a:cxn>
                  <a:cxn ang="0">
                    <a:pos x="34" y="178"/>
                  </a:cxn>
                  <a:cxn ang="0">
                    <a:pos x="17" y="194"/>
                  </a:cxn>
                  <a:cxn ang="0">
                    <a:pos x="2" y="211"/>
                  </a:cxn>
                  <a:cxn ang="0">
                    <a:pos x="2" y="211"/>
                  </a:cxn>
                  <a:cxn ang="0">
                    <a:pos x="0" y="213"/>
                  </a:cxn>
                  <a:cxn ang="0">
                    <a:pos x="1" y="217"/>
                  </a:cxn>
                  <a:cxn ang="0">
                    <a:pos x="2" y="220"/>
                  </a:cxn>
                  <a:cxn ang="0">
                    <a:pos x="6" y="220"/>
                  </a:cxn>
                  <a:cxn ang="0">
                    <a:pos x="9" y="220"/>
                  </a:cxn>
                  <a:cxn ang="0">
                    <a:pos x="9" y="220"/>
                  </a:cxn>
                  <a:cxn ang="0">
                    <a:pos x="11" y="220"/>
                  </a:cxn>
                  <a:cxn ang="0">
                    <a:pos x="13" y="219"/>
                  </a:cxn>
                  <a:cxn ang="0">
                    <a:pos x="14" y="216"/>
                  </a:cxn>
                  <a:cxn ang="0">
                    <a:pos x="14" y="215"/>
                  </a:cxn>
                  <a:cxn ang="0">
                    <a:pos x="14" y="215"/>
                  </a:cxn>
                  <a:cxn ang="0">
                    <a:pos x="27" y="200"/>
                  </a:cxn>
                  <a:cxn ang="0">
                    <a:pos x="40" y="187"/>
                  </a:cxn>
                  <a:cxn ang="0">
                    <a:pos x="68" y="162"/>
                  </a:cxn>
                  <a:cxn ang="0">
                    <a:pos x="124" y="115"/>
                  </a:cxn>
                  <a:cxn ang="0">
                    <a:pos x="124" y="115"/>
                  </a:cxn>
                  <a:cxn ang="0">
                    <a:pos x="157" y="85"/>
                  </a:cxn>
                  <a:cxn ang="0">
                    <a:pos x="174" y="71"/>
                  </a:cxn>
                  <a:cxn ang="0">
                    <a:pos x="191" y="57"/>
                  </a:cxn>
                  <a:cxn ang="0">
                    <a:pos x="209" y="42"/>
                  </a:cxn>
                  <a:cxn ang="0">
                    <a:pos x="227" y="30"/>
                  </a:cxn>
                  <a:cxn ang="0">
                    <a:pos x="247" y="20"/>
                  </a:cxn>
                  <a:cxn ang="0">
                    <a:pos x="266" y="12"/>
                  </a:cxn>
                  <a:cxn ang="0">
                    <a:pos x="266" y="12"/>
                  </a:cxn>
                  <a:cxn ang="0">
                    <a:pos x="269" y="11"/>
                  </a:cxn>
                  <a:cxn ang="0">
                    <a:pos x="270" y="9"/>
                  </a:cxn>
                  <a:cxn ang="0">
                    <a:pos x="270" y="6"/>
                  </a:cxn>
                  <a:cxn ang="0">
                    <a:pos x="268" y="2"/>
                  </a:cxn>
                  <a:cxn ang="0">
                    <a:pos x="266" y="0"/>
                  </a:cxn>
                  <a:cxn ang="0">
                    <a:pos x="264" y="2"/>
                  </a:cxn>
                  <a:cxn ang="0">
                    <a:pos x="264" y="2"/>
                  </a:cxn>
                </a:cxnLst>
                <a:rect l="0" t="0" r="r" b="b"/>
                <a:pathLst>
                  <a:path w="270" h="220">
                    <a:moveTo>
                      <a:pt x="264" y="2"/>
                    </a:moveTo>
                    <a:lnTo>
                      <a:pt x="264" y="2"/>
                    </a:lnTo>
                    <a:lnTo>
                      <a:pt x="247" y="8"/>
                    </a:lnTo>
                    <a:lnTo>
                      <a:pt x="230" y="16"/>
                    </a:lnTo>
                    <a:lnTo>
                      <a:pt x="213" y="26"/>
                    </a:lnTo>
                    <a:lnTo>
                      <a:pt x="197" y="38"/>
                    </a:lnTo>
                    <a:lnTo>
                      <a:pt x="166" y="63"/>
                    </a:lnTo>
                    <a:lnTo>
                      <a:pt x="137" y="88"/>
                    </a:lnTo>
                    <a:lnTo>
                      <a:pt x="137" y="88"/>
                    </a:lnTo>
                    <a:lnTo>
                      <a:pt x="103" y="118"/>
                    </a:lnTo>
                    <a:lnTo>
                      <a:pt x="68" y="147"/>
                    </a:lnTo>
                    <a:lnTo>
                      <a:pt x="34" y="178"/>
                    </a:lnTo>
                    <a:lnTo>
                      <a:pt x="17" y="194"/>
                    </a:lnTo>
                    <a:lnTo>
                      <a:pt x="2" y="211"/>
                    </a:lnTo>
                    <a:lnTo>
                      <a:pt x="2" y="211"/>
                    </a:lnTo>
                    <a:lnTo>
                      <a:pt x="0" y="213"/>
                    </a:lnTo>
                    <a:lnTo>
                      <a:pt x="1" y="217"/>
                    </a:lnTo>
                    <a:lnTo>
                      <a:pt x="2" y="220"/>
                    </a:lnTo>
                    <a:lnTo>
                      <a:pt x="6" y="220"/>
                    </a:lnTo>
                    <a:lnTo>
                      <a:pt x="9" y="220"/>
                    </a:lnTo>
                    <a:lnTo>
                      <a:pt x="9" y="220"/>
                    </a:lnTo>
                    <a:lnTo>
                      <a:pt x="11" y="220"/>
                    </a:lnTo>
                    <a:lnTo>
                      <a:pt x="13" y="219"/>
                    </a:lnTo>
                    <a:lnTo>
                      <a:pt x="14" y="216"/>
                    </a:lnTo>
                    <a:lnTo>
                      <a:pt x="14" y="215"/>
                    </a:lnTo>
                    <a:lnTo>
                      <a:pt x="14" y="215"/>
                    </a:lnTo>
                    <a:lnTo>
                      <a:pt x="27" y="200"/>
                    </a:lnTo>
                    <a:lnTo>
                      <a:pt x="40" y="187"/>
                    </a:lnTo>
                    <a:lnTo>
                      <a:pt x="68" y="162"/>
                    </a:lnTo>
                    <a:lnTo>
                      <a:pt x="124" y="115"/>
                    </a:lnTo>
                    <a:lnTo>
                      <a:pt x="124" y="115"/>
                    </a:lnTo>
                    <a:lnTo>
                      <a:pt x="157" y="85"/>
                    </a:lnTo>
                    <a:lnTo>
                      <a:pt x="174" y="71"/>
                    </a:lnTo>
                    <a:lnTo>
                      <a:pt x="191" y="57"/>
                    </a:lnTo>
                    <a:lnTo>
                      <a:pt x="209" y="42"/>
                    </a:lnTo>
                    <a:lnTo>
                      <a:pt x="227" y="30"/>
                    </a:lnTo>
                    <a:lnTo>
                      <a:pt x="247" y="20"/>
                    </a:lnTo>
                    <a:lnTo>
                      <a:pt x="266" y="12"/>
                    </a:lnTo>
                    <a:lnTo>
                      <a:pt x="266" y="12"/>
                    </a:lnTo>
                    <a:lnTo>
                      <a:pt x="269" y="11"/>
                    </a:lnTo>
                    <a:lnTo>
                      <a:pt x="270" y="9"/>
                    </a:lnTo>
                    <a:lnTo>
                      <a:pt x="270" y="6"/>
                    </a:lnTo>
                    <a:lnTo>
                      <a:pt x="268" y="2"/>
                    </a:lnTo>
                    <a:lnTo>
                      <a:pt x="266" y="0"/>
                    </a:lnTo>
                    <a:lnTo>
                      <a:pt x="264" y="2"/>
                    </a:lnTo>
                    <a:lnTo>
                      <a:pt x="264"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79" name="chenying0907 244"/>
              <p:cNvSpPr/>
              <p:nvPr/>
            </p:nvSpPr>
            <p:spPr bwMode="auto">
              <a:xfrm>
                <a:off x="4448176" y="1009651"/>
                <a:ext cx="111125" cy="90488"/>
              </a:xfrm>
              <a:custGeom>
                <a:avLst/>
                <a:gdLst/>
                <a:ahLst/>
                <a:cxnLst>
                  <a:cxn ang="0">
                    <a:pos x="274" y="1"/>
                  </a:cxn>
                  <a:cxn ang="0">
                    <a:pos x="274" y="1"/>
                  </a:cxn>
                  <a:cxn ang="0">
                    <a:pos x="253" y="16"/>
                  </a:cxn>
                  <a:cxn ang="0">
                    <a:pos x="232" y="31"/>
                  </a:cxn>
                  <a:cxn ang="0">
                    <a:pos x="190" y="64"/>
                  </a:cxn>
                  <a:cxn ang="0">
                    <a:pos x="148" y="97"/>
                  </a:cxn>
                  <a:cxn ang="0">
                    <a:pos x="108" y="129"/>
                  </a:cxn>
                  <a:cxn ang="0">
                    <a:pos x="108" y="129"/>
                  </a:cxn>
                  <a:cxn ang="0">
                    <a:pos x="68" y="157"/>
                  </a:cxn>
                  <a:cxn ang="0">
                    <a:pos x="29" y="184"/>
                  </a:cxn>
                  <a:cxn ang="0">
                    <a:pos x="29" y="184"/>
                  </a:cxn>
                  <a:cxn ang="0">
                    <a:pos x="19" y="191"/>
                  </a:cxn>
                  <a:cxn ang="0">
                    <a:pos x="10" y="199"/>
                  </a:cxn>
                  <a:cxn ang="0">
                    <a:pos x="6" y="204"/>
                  </a:cxn>
                  <a:cxn ang="0">
                    <a:pos x="3" y="209"/>
                  </a:cxn>
                  <a:cxn ang="0">
                    <a:pos x="2" y="214"/>
                  </a:cxn>
                  <a:cxn ang="0">
                    <a:pos x="0" y="221"/>
                  </a:cxn>
                  <a:cxn ang="0">
                    <a:pos x="0" y="221"/>
                  </a:cxn>
                  <a:cxn ang="0">
                    <a:pos x="0" y="222"/>
                  </a:cxn>
                  <a:cxn ang="0">
                    <a:pos x="2" y="225"/>
                  </a:cxn>
                  <a:cxn ang="0">
                    <a:pos x="6" y="226"/>
                  </a:cxn>
                  <a:cxn ang="0">
                    <a:pos x="10" y="225"/>
                  </a:cxn>
                  <a:cxn ang="0">
                    <a:pos x="11" y="222"/>
                  </a:cxn>
                  <a:cxn ang="0">
                    <a:pos x="12" y="221"/>
                  </a:cxn>
                  <a:cxn ang="0">
                    <a:pos x="12" y="221"/>
                  </a:cxn>
                  <a:cxn ang="0">
                    <a:pos x="12" y="217"/>
                  </a:cxn>
                  <a:cxn ang="0">
                    <a:pos x="13" y="214"/>
                  </a:cxn>
                  <a:cxn ang="0">
                    <a:pos x="19" y="207"/>
                  </a:cxn>
                  <a:cxn ang="0">
                    <a:pos x="25" y="200"/>
                  </a:cxn>
                  <a:cxn ang="0">
                    <a:pos x="34" y="192"/>
                  </a:cxn>
                  <a:cxn ang="0">
                    <a:pos x="51" y="180"/>
                  </a:cxn>
                  <a:cxn ang="0">
                    <a:pos x="66" y="171"/>
                  </a:cxn>
                  <a:cxn ang="0">
                    <a:pos x="66" y="171"/>
                  </a:cxn>
                  <a:cxn ang="0">
                    <a:pos x="101" y="146"/>
                  </a:cxn>
                  <a:cxn ang="0">
                    <a:pos x="136" y="122"/>
                  </a:cxn>
                  <a:cxn ang="0">
                    <a:pos x="136" y="122"/>
                  </a:cxn>
                  <a:cxn ang="0">
                    <a:pos x="173" y="94"/>
                  </a:cxn>
                  <a:cxn ang="0">
                    <a:pos x="208" y="65"/>
                  </a:cxn>
                  <a:cxn ang="0">
                    <a:pos x="244" y="38"/>
                  </a:cxn>
                  <a:cxn ang="0">
                    <a:pos x="280" y="12"/>
                  </a:cxn>
                  <a:cxn ang="0">
                    <a:pos x="280" y="12"/>
                  </a:cxn>
                  <a:cxn ang="0">
                    <a:pos x="282" y="9"/>
                  </a:cxn>
                  <a:cxn ang="0">
                    <a:pos x="283" y="8"/>
                  </a:cxn>
                  <a:cxn ang="0">
                    <a:pos x="282" y="4"/>
                  </a:cxn>
                  <a:cxn ang="0">
                    <a:pos x="279" y="1"/>
                  </a:cxn>
                  <a:cxn ang="0">
                    <a:pos x="276" y="0"/>
                  </a:cxn>
                  <a:cxn ang="0">
                    <a:pos x="274" y="1"/>
                  </a:cxn>
                  <a:cxn ang="0">
                    <a:pos x="274" y="1"/>
                  </a:cxn>
                </a:cxnLst>
                <a:rect l="0" t="0" r="r" b="b"/>
                <a:pathLst>
                  <a:path w="283" h="226">
                    <a:moveTo>
                      <a:pt x="274" y="1"/>
                    </a:moveTo>
                    <a:lnTo>
                      <a:pt x="274" y="1"/>
                    </a:lnTo>
                    <a:lnTo>
                      <a:pt x="253" y="16"/>
                    </a:lnTo>
                    <a:lnTo>
                      <a:pt x="232" y="31"/>
                    </a:lnTo>
                    <a:lnTo>
                      <a:pt x="190" y="64"/>
                    </a:lnTo>
                    <a:lnTo>
                      <a:pt x="148" y="97"/>
                    </a:lnTo>
                    <a:lnTo>
                      <a:pt x="108" y="129"/>
                    </a:lnTo>
                    <a:lnTo>
                      <a:pt x="108" y="129"/>
                    </a:lnTo>
                    <a:lnTo>
                      <a:pt x="68" y="157"/>
                    </a:lnTo>
                    <a:lnTo>
                      <a:pt x="29" y="184"/>
                    </a:lnTo>
                    <a:lnTo>
                      <a:pt x="29" y="184"/>
                    </a:lnTo>
                    <a:lnTo>
                      <a:pt x="19" y="191"/>
                    </a:lnTo>
                    <a:lnTo>
                      <a:pt x="10" y="199"/>
                    </a:lnTo>
                    <a:lnTo>
                      <a:pt x="6" y="204"/>
                    </a:lnTo>
                    <a:lnTo>
                      <a:pt x="3" y="209"/>
                    </a:lnTo>
                    <a:lnTo>
                      <a:pt x="2" y="214"/>
                    </a:lnTo>
                    <a:lnTo>
                      <a:pt x="0" y="221"/>
                    </a:lnTo>
                    <a:lnTo>
                      <a:pt x="0" y="221"/>
                    </a:lnTo>
                    <a:lnTo>
                      <a:pt x="0" y="222"/>
                    </a:lnTo>
                    <a:lnTo>
                      <a:pt x="2" y="225"/>
                    </a:lnTo>
                    <a:lnTo>
                      <a:pt x="6" y="226"/>
                    </a:lnTo>
                    <a:lnTo>
                      <a:pt x="10" y="225"/>
                    </a:lnTo>
                    <a:lnTo>
                      <a:pt x="11" y="222"/>
                    </a:lnTo>
                    <a:lnTo>
                      <a:pt x="12" y="221"/>
                    </a:lnTo>
                    <a:lnTo>
                      <a:pt x="12" y="221"/>
                    </a:lnTo>
                    <a:lnTo>
                      <a:pt x="12" y="217"/>
                    </a:lnTo>
                    <a:lnTo>
                      <a:pt x="13" y="214"/>
                    </a:lnTo>
                    <a:lnTo>
                      <a:pt x="19" y="207"/>
                    </a:lnTo>
                    <a:lnTo>
                      <a:pt x="25" y="200"/>
                    </a:lnTo>
                    <a:lnTo>
                      <a:pt x="34" y="192"/>
                    </a:lnTo>
                    <a:lnTo>
                      <a:pt x="51" y="180"/>
                    </a:lnTo>
                    <a:lnTo>
                      <a:pt x="66" y="171"/>
                    </a:lnTo>
                    <a:lnTo>
                      <a:pt x="66" y="171"/>
                    </a:lnTo>
                    <a:lnTo>
                      <a:pt x="101" y="146"/>
                    </a:lnTo>
                    <a:lnTo>
                      <a:pt x="136" y="122"/>
                    </a:lnTo>
                    <a:lnTo>
                      <a:pt x="136" y="122"/>
                    </a:lnTo>
                    <a:lnTo>
                      <a:pt x="173" y="94"/>
                    </a:lnTo>
                    <a:lnTo>
                      <a:pt x="208" y="65"/>
                    </a:lnTo>
                    <a:lnTo>
                      <a:pt x="244" y="38"/>
                    </a:lnTo>
                    <a:lnTo>
                      <a:pt x="280" y="12"/>
                    </a:lnTo>
                    <a:lnTo>
                      <a:pt x="280" y="12"/>
                    </a:lnTo>
                    <a:lnTo>
                      <a:pt x="282" y="9"/>
                    </a:lnTo>
                    <a:lnTo>
                      <a:pt x="283" y="8"/>
                    </a:lnTo>
                    <a:lnTo>
                      <a:pt x="282" y="4"/>
                    </a:lnTo>
                    <a:lnTo>
                      <a:pt x="279" y="1"/>
                    </a:lnTo>
                    <a:lnTo>
                      <a:pt x="276" y="0"/>
                    </a:lnTo>
                    <a:lnTo>
                      <a:pt x="274" y="1"/>
                    </a:lnTo>
                    <a:lnTo>
                      <a:pt x="274"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80" name="chenying0907 245"/>
              <p:cNvSpPr/>
              <p:nvPr/>
            </p:nvSpPr>
            <p:spPr bwMode="auto">
              <a:xfrm>
                <a:off x="4511676" y="1012826"/>
                <a:ext cx="106363" cy="80963"/>
              </a:xfrm>
              <a:custGeom>
                <a:avLst/>
                <a:gdLst/>
                <a:ahLst/>
                <a:cxnLst>
                  <a:cxn ang="0">
                    <a:pos x="257" y="2"/>
                  </a:cxn>
                  <a:cxn ang="0">
                    <a:pos x="257" y="2"/>
                  </a:cxn>
                  <a:cxn ang="0">
                    <a:pos x="249" y="4"/>
                  </a:cxn>
                  <a:cxn ang="0">
                    <a:pos x="243" y="7"/>
                  </a:cxn>
                  <a:cxn ang="0">
                    <a:pos x="235" y="10"/>
                  </a:cxn>
                  <a:cxn ang="0">
                    <a:pos x="228" y="12"/>
                  </a:cxn>
                  <a:cxn ang="0">
                    <a:pos x="228" y="12"/>
                  </a:cxn>
                  <a:cxn ang="0">
                    <a:pos x="221" y="17"/>
                  </a:cxn>
                  <a:cxn ang="0">
                    <a:pos x="214" y="23"/>
                  </a:cxn>
                  <a:cxn ang="0">
                    <a:pos x="208" y="28"/>
                  </a:cxn>
                  <a:cxn ang="0">
                    <a:pos x="200" y="33"/>
                  </a:cxn>
                  <a:cxn ang="0">
                    <a:pos x="200" y="33"/>
                  </a:cxn>
                  <a:cxn ang="0">
                    <a:pos x="183" y="44"/>
                  </a:cxn>
                  <a:cxn ang="0">
                    <a:pos x="166" y="57"/>
                  </a:cxn>
                  <a:cxn ang="0">
                    <a:pos x="134" y="84"/>
                  </a:cxn>
                  <a:cxn ang="0">
                    <a:pos x="134" y="84"/>
                  </a:cxn>
                  <a:cxn ang="0">
                    <a:pos x="102" y="112"/>
                  </a:cxn>
                  <a:cxn ang="0">
                    <a:pos x="68" y="139"/>
                  </a:cxn>
                  <a:cxn ang="0">
                    <a:pos x="34" y="167"/>
                  </a:cxn>
                  <a:cxn ang="0">
                    <a:pos x="2" y="197"/>
                  </a:cxn>
                  <a:cxn ang="0">
                    <a:pos x="2" y="197"/>
                  </a:cxn>
                  <a:cxn ang="0">
                    <a:pos x="1" y="198"/>
                  </a:cxn>
                  <a:cxn ang="0">
                    <a:pos x="0" y="201"/>
                  </a:cxn>
                  <a:cxn ang="0">
                    <a:pos x="2" y="204"/>
                  </a:cxn>
                  <a:cxn ang="0">
                    <a:pos x="6" y="206"/>
                  </a:cxn>
                  <a:cxn ang="0">
                    <a:pos x="7" y="206"/>
                  </a:cxn>
                  <a:cxn ang="0">
                    <a:pos x="10" y="204"/>
                  </a:cxn>
                  <a:cxn ang="0">
                    <a:pos x="10" y="204"/>
                  </a:cxn>
                  <a:cxn ang="0">
                    <a:pos x="40" y="177"/>
                  </a:cxn>
                  <a:cxn ang="0">
                    <a:pos x="72" y="151"/>
                  </a:cxn>
                  <a:cxn ang="0">
                    <a:pos x="104" y="125"/>
                  </a:cxn>
                  <a:cxn ang="0">
                    <a:pos x="136" y="99"/>
                  </a:cxn>
                  <a:cxn ang="0">
                    <a:pos x="136" y="99"/>
                  </a:cxn>
                  <a:cxn ang="0">
                    <a:pos x="170" y="70"/>
                  </a:cxn>
                  <a:cxn ang="0">
                    <a:pos x="188" y="55"/>
                  </a:cxn>
                  <a:cxn ang="0">
                    <a:pos x="206" y="42"/>
                  </a:cxn>
                  <a:cxn ang="0">
                    <a:pos x="206" y="42"/>
                  </a:cxn>
                  <a:cxn ang="0">
                    <a:pos x="219" y="33"/>
                  </a:cxn>
                  <a:cxn ang="0">
                    <a:pos x="234" y="25"/>
                  </a:cxn>
                  <a:cxn ang="0">
                    <a:pos x="262" y="11"/>
                  </a:cxn>
                  <a:cxn ang="0">
                    <a:pos x="262" y="11"/>
                  </a:cxn>
                  <a:cxn ang="0">
                    <a:pos x="265" y="10"/>
                  </a:cxn>
                  <a:cxn ang="0">
                    <a:pos x="265" y="7"/>
                  </a:cxn>
                  <a:cxn ang="0">
                    <a:pos x="265" y="3"/>
                  </a:cxn>
                  <a:cxn ang="0">
                    <a:pos x="261" y="0"/>
                  </a:cxn>
                  <a:cxn ang="0">
                    <a:pos x="260" y="0"/>
                  </a:cxn>
                  <a:cxn ang="0">
                    <a:pos x="257" y="2"/>
                  </a:cxn>
                  <a:cxn ang="0">
                    <a:pos x="257" y="2"/>
                  </a:cxn>
                </a:cxnLst>
                <a:rect l="0" t="0" r="r" b="b"/>
                <a:pathLst>
                  <a:path w="265" h="206">
                    <a:moveTo>
                      <a:pt x="257" y="2"/>
                    </a:moveTo>
                    <a:lnTo>
                      <a:pt x="257" y="2"/>
                    </a:lnTo>
                    <a:lnTo>
                      <a:pt x="249" y="4"/>
                    </a:lnTo>
                    <a:lnTo>
                      <a:pt x="243" y="7"/>
                    </a:lnTo>
                    <a:lnTo>
                      <a:pt x="235" y="10"/>
                    </a:lnTo>
                    <a:lnTo>
                      <a:pt x="228" y="12"/>
                    </a:lnTo>
                    <a:lnTo>
                      <a:pt x="228" y="12"/>
                    </a:lnTo>
                    <a:lnTo>
                      <a:pt x="221" y="17"/>
                    </a:lnTo>
                    <a:lnTo>
                      <a:pt x="214" y="23"/>
                    </a:lnTo>
                    <a:lnTo>
                      <a:pt x="208" y="28"/>
                    </a:lnTo>
                    <a:lnTo>
                      <a:pt x="200" y="33"/>
                    </a:lnTo>
                    <a:lnTo>
                      <a:pt x="200" y="33"/>
                    </a:lnTo>
                    <a:lnTo>
                      <a:pt x="183" y="44"/>
                    </a:lnTo>
                    <a:lnTo>
                      <a:pt x="166" y="57"/>
                    </a:lnTo>
                    <a:lnTo>
                      <a:pt x="134" y="84"/>
                    </a:lnTo>
                    <a:lnTo>
                      <a:pt x="134" y="84"/>
                    </a:lnTo>
                    <a:lnTo>
                      <a:pt x="102" y="112"/>
                    </a:lnTo>
                    <a:lnTo>
                      <a:pt x="68" y="139"/>
                    </a:lnTo>
                    <a:lnTo>
                      <a:pt x="34" y="167"/>
                    </a:lnTo>
                    <a:lnTo>
                      <a:pt x="2" y="197"/>
                    </a:lnTo>
                    <a:lnTo>
                      <a:pt x="2" y="197"/>
                    </a:lnTo>
                    <a:lnTo>
                      <a:pt x="1" y="198"/>
                    </a:lnTo>
                    <a:lnTo>
                      <a:pt x="0" y="201"/>
                    </a:lnTo>
                    <a:lnTo>
                      <a:pt x="2" y="204"/>
                    </a:lnTo>
                    <a:lnTo>
                      <a:pt x="6" y="206"/>
                    </a:lnTo>
                    <a:lnTo>
                      <a:pt x="7" y="206"/>
                    </a:lnTo>
                    <a:lnTo>
                      <a:pt x="10" y="204"/>
                    </a:lnTo>
                    <a:lnTo>
                      <a:pt x="10" y="204"/>
                    </a:lnTo>
                    <a:lnTo>
                      <a:pt x="40" y="177"/>
                    </a:lnTo>
                    <a:lnTo>
                      <a:pt x="72" y="151"/>
                    </a:lnTo>
                    <a:lnTo>
                      <a:pt x="104" y="125"/>
                    </a:lnTo>
                    <a:lnTo>
                      <a:pt x="136" y="99"/>
                    </a:lnTo>
                    <a:lnTo>
                      <a:pt x="136" y="99"/>
                    </a:lnTo>
                    <a:lnTo>
                      <a:pt x="170" y="70"/>
                    </a:lnTo>
                    <a:lnTo>
                      <a:pt x="188" y="55"/>
                    </a:lnTo>
                    <a:lnTo>
                      <a:pt x="206" y="42"/>
                    </a:lnTo>
                    <a:lnTo>
                      <a:pt x="206" y="42"/>
                    </a:lnTo>
                    <a:lnTo>
                      <a:pt x="219" y="33"/>
                    </a:lnTo>
                    <a:lnTo>
                      <a:pt x="234" y="25"/>
                    </a:lnTo>
                    <a:lnTo>
                      <a:pt x="262" y="11"/>
                    </a:lnTo>
                    <a:lnTo>
                      <a:pt x="262" y="11"/>
                    </a:lnTo>
                    <a:lnTo>
                      <a:pt x="265" y="10"/>
                    </a:lnTo>
                    <a:lnTo>
                      <a:pt x="265" y="7"/>
                    </a:lnTo>
                    <a:lnTo>
                      <a:pt x="265" y="3"/>
                    </a:lnTo>
                    <a:lnTo>
                      <a:pt x="261" y="0"/>
                    </a:lnTo>
                    <a:lnTo>
                      <a:pt x="260" y="0"/>
                    </a:lnTo>
                    <a:lnTo>
                      <a:pt x="257" y="2"/>
                    </a:lnTo>
                    <a:lnTo>
                      <a:pt x="257"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81" name="chenying0907 246"/>
              <p:cNvSpPr/>
              <p:nvPr/>
            </p:nvSpPr>
            <p:spPr bwMode="auto">
              <a:xfrm>
                <a:off x="4545014" y="1014413"/>
                <a:ext cx="130175" cy="87313"/>
              </a:xfrm>
              <a:custGeom>
                <a:avLst/>
                <a:gdLst/>
                <a:ahLst/>
                <a:cxnLst>
                  <a:cxn ang="0">
                    <a:pos x="319" y="1"/>
                  </a:cxn>
                  <a:cxn ang="0">
                    <a:pos x="319" y="1"/>
                  </a:cxn>
                  <a:cxn ang="0">
                    <a:pos x="237" y="48"/>
                  </a:cxn>
                  <a:cxn ang="0">
                    <a:pos x="197" y="73"/>
                  </a:cxn>
                  <a:cxn ang="0">
                    <a:pos x="155" y="96"/>
                  </a:cxn>
                  <a:cxn ang="0">
                    <a:pos x="114" y="123"/>
                  </a:cxn>
                  <a:cxn ang="0">
                    <a:pos x="75" y="150"/>
                  </a:cxn>
                  <a:cxn ang="0">
                    <a:pos x="37" y="179"/>
                  </a:cxn>
                  <a:cxn ang="0">
                    <a:pos x="19" y="195"/>
                  </a:cxn>
                  <a:cxn ang="0">
                    <a:pos x="2" y="210"/>
                  </a:cxn>
                  <a:cxn ang="0">
                    <a:pos x="2" y="210"/>
                  </a:cxn>
                  <a:cxn ang="0">
                    <a:pos x="0" y="212"/>
                  </a:cxn>
                  <a:cxn ang="0">
                    <a:pos x="0" y="214"/>
                  </a:cxn>
                  <a:cxn ang="0">
                    <a:pos x="2" y="218"/>
                  </a:cxn>
                  <a:cxn ang="0">
                    <a:pos x="6" y="219"/>
                  </a:cxn>
                  <a:cxn ang="0">
                    <a:pos x="7" y="219"/>
                  </a:cxn>
                  <a:cxn ang="0">
                    <a:pos x="9" y="218"/>
                  </a:cxn>
                  <a:cxn ang="0">
                    <a:pos x="9" y="218"/>
                  </a:cxn>
                  <a:cxn ang="0">
                    <a:pos x="26" y="202"/>
                  </a:cxn>
                  <a:cxn ang="0">
                    <a:pos x="45" y="187"/>
                  </a:cxn>
                  <a:cxn ang="0">
                    <a:pos x="83" y="158"/>
                  </a:cxn>
                  <a:cxn ang="0">
                    <a:pos x="122" y="132"/>
                  </a:cxn>
                  <a:cxn ang="0">
                    <a:pos x="161" y="106"/>
                  </a:cxn>
                  <a:cxn ang="0">
                    <a:pos x="203" y="82"/>
                  </a:cxn>
                  <a:cxn ang="0">
                    <a:pos x="244" y="57"/>
                  </a:cxn>
                  <a:cxn ang="0">
                    <a:pos x="325" y="10"/>
                  </a:cxn>
                  <a:cxn ang="0">
                    <a:pos x="325" y="10"/>
                  </a:cxn>
                  <a:cxn ang="0">
                    <a:pos x="327" y="9"/>
                  </a:cxn>
                  <a:cxn ang="0">
                    <a:pos x="327" y="8"/>
                  </a:cxn>
                  <a:cxn ang="0">
                    <a:pos x="327" y="2"/>
                  </a:cxn>
                  <a:cxn ang="0">
                    <a:pos x="323" y="0"/>
                  </a:cxn>
                  <a:cxn ang="0">
                    <a:pos x="322" y="0"/>
                  </a:cxn>
                  <a:cxn ang="0">
                    <a:pos x="319" y="1"/>
                  </a:cxn>
                  <a:cxn ang="0">
                    <a:pos x="319" y="1"/>
                  </a:cxn>
                </a:cxnLst>
                <a:rect l="0" t="0" r="r" b="b"/>
                <a:pathLst>
                  <a:path w="327" h="219">
                    <a:moveTo>
                      <a:pt x="319" y="1"/>
                    </a:moveTo>
                    <a:lnTo>
                      <a:pt x="319" y="1"/>
                    </a:lnTo>
                    <a:lnTo>
                      <a:pt x="237" y="48"/>
                    </a:lnTo>
                    <a:lnTo>
                      <a:pt x="197" y="73"/>
                    </a:lnTo>
                    <a:lnTo>
                      <a:pt x="155" y="96"/>
                    </a:lnTo>
                    <a:lnTo>
                      <a:pt x="114" y="123"/>
                    </a:lnTo>
                    <a:lnTo>
                      <a:pt x="75" y="150"/>
                    </a:lnTo>
                    <a:lnTo>
                      <a:pt x="37" y="179"/>
                    </a:lnTo>
                    <a:lnTo>
                      <a:pt x="19" y="195"/>
                    </a:lnTo>
                    <a:lnTo>
                      <a:pt x="2" y="210"/>
                    </a:lnTo>
                    <a:lnTo>
                      <a:pt x="2" y="210"/>
                    </a:lnTo>
                    <a:lnTo>
                      <a:pt x="0" y="212"/>
                    </a:lnTo>
                    <a:lnTo>
                      <a:pt x="0" y="214"/>
                    </a:lnTo>
                    <a:lnTo>
                      <a:pt x="2" y="218"/>
                    </a:lnTo>
                    <a:lnTo>
                      <a:pt x="6" y="219"/>
                    </a:lnTo>
                    <a:lnTo>
                      <a:pt x="7" y="219"/>
                    </a:lnTo>
                    <a:lnTo>
                      <a:pt x="9" y="218"/>
                    </a:lnTo>
                    <a:lnTo>
                      <a:pt x="9" y="218"/>
                    </a:lnTo>
                    <a:lnTo>
                      <a:pt x="26" y="202"/>
                    </a:lnTo>
                    <a:lnTo>
                      <a:pt x="45" y="187"/>
                    </a:lnTo>
                    <a:lnTo>
                      <a:pt x="83" y="158"/>
                    </a:lnTo>
                    <a:lnTo>
                      <a:pt x="122" y="132"/>
                    </a:lnTo>
                    <a:lnTo>
                      <a:pt x="161" y="106"/>
                    </a:lnTo>
                    <a:lnTo>
                      <a:pt x="203" y="82"/>
                    </a:lnTo>
                    <a:lnTo>
                      <a:pt x="244" y="57"/>
                    </a:lnTo>
                    <a:lnTo>
                      <a:pt x="325" y="10"/>
                    </a:lnTo>
                    <a:lnTo>
                      <a:pt x="325" y="10"/>
                    </a:lnTo>
                    <a:lnTo>
                      <a:pt x="327" y="9"/>
                    </a:lnTo>
                    <a:lnTo>
                      <a:pt x="327" y="8"/>
                    </a:lnTo>
                    <a:lnTo>
                      <a:pt x="327" y="2"/>
                    </a:lnTo>
                    <a:lnTo>
                      <a:pt x="323" y="0"/>
                    </a:lnTo>
                    <a:lnTo>
                      <a:pt x="322" y="0"/>
                    </a:lnTo>
                    <a:lnTo>
                      <a:pt x="319" y="1"/>
                    </a:lnTo>
                    <a:lnTo>
                      <a:pt x="319"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82" name="chenying0907 247"/>
              <p:cNvSpPr/>
              <p:nvPr/>
            </p:nvSpPr>
            <p:spPr bwMode="auto">
              <a:xfrm>
                <a:off x="4614864" y="1020763"/>
                <a:ext cx="92075" cy="73025"/>
              </a:xfrm>
              <a:custGeom>
                <a:avLst/>
                <a:gdLst/>
                <a:ahLst/>
                <a:cxnLst>
                  <a:cxn ang="0">
                    <a:pos x="225" y="1"/>
                  </a:cxn>
                  <a:cxn ang="0">
                    <a:pos x="225" y="1"/>
                  </a:cxn>
                  <a:cxn ang="0">
                    <a:pos x="94" y="98"/>
                  </a:cxn>
                  <a:cxn ang="0">
                    <a:pos x="94" y="98"/>
                  </a:cxn>
                  <a:cxn ang="0">
                    <a:pos x="63" y="120"/>
                  </a:cxn>
                  <a:cxn ang="0">
                    <a:pos x="33" y="144"/>
                  </a:cxn>
                  <a:cxn ang="0">
                    <a:pos x="33" y="144"/>
                  </a:cxn>
                  <a:cxn ang="0">
                    <a:pos x="15" y="157"/>
                  </a:cxn>
                  <a:cxn ang="0">
                    <a:pos x="5" y="166"/>
                  </a:cxn>
                  <a:cxn ang="0">
                    <a:pos x="3" y="171"/>
                  </a:cxn>
                  <a:cxn ang="0">
                    <a:pos x="0" y="176"/>
                  </a:cxn>
                  <a:cxn ang="0">
                    <a:pos x="0" y="176"/>
                  </a:cxn>
                  <a:cxn ang="0">
                    <a:pos x="0" y="178"/>
                  </a:cxn>
                  <a:cxn ang="0">
                    <a:pos x="0" y="180"/>
                  </a:cxn>
                  <a:cxn ang="0">
                    <a:pos x="4" y="183"/>
                  </a:cxn>
                  <a:cxn ang="0">
                    <a:pos x="8" y="181"/>
                  </a:cxn>
                  <a:cxn ang="0">
                    <a:pos x="9" y="180"/>
                  </a:cxn>
                  <a:cxn ang="0">
                    <a:pos x="11" y="179"/>
                  </a:cxn>
                  <a:cxn ang="0">
                    <a:pos x="11" y="179"/>
                  </a:cxn>
                  <a:cxn ang="0">
                    <a:pos x="13" y="174"/>
                  </a:cxn>
                  <a:cxn ang="0">
                    <a:pos x="17" y="170"/>
                  </a:cxn>
                  <a:cxn ang="0">
                    <a:pos x="29" y="159"/>
                  </a:cxn>
                  <a:cxn ang="0">
                    <a:pos x="50" y="145"/>
                  </a:cxn>
                  <a:cxn ang="0">
                    <a:pos x="50" y="145"/>
                  </a:cxn>
                  <a:cxn ang="0">
                    <a:pos x="83" y="120"/>
                  </a:cxn>
                  <a:cxn ang="0">
                    <a:pos x="117" y="95"/>
                  </a:cxn>
                  <a:cxn ang="0">
                    <a:pos x="117" y="95"/>
                  </a:cxn>
                  <a:cxn ang="0">
                    <a:pos x="174" y="52"/>
                  </a:cxn>
                  <a:cxn ang="0">
                    <a:pos x="232" y="10"/>
                  </a:cxn>
                  <a:cxn ang="0">
                    <a:pos x="232" y="10"/>
                  </a:cxn>
                  <a:cxn ang="0">
                    <a:pos x="233" y="9"/>
                  </a:cxn>
                  <a:cxn ang="0">
                    <a:pos x="233" y="6"/>
                  </a:cxn>
                  <a:cxn ang="0">
                    <a:pos x="233" y="2"/>
                  </a:cxn>
                  <a:cxn ang="0">
                    <a:pos x="232" y="1"/>
                  </a:cxn>
                  <a:cxn ang="0">
                    <a:pos x="229" y="0"/>
                  </a:cxn>
                  <a:cxn ang="0">
                    <a:pos x="228" y="0"/>
                  </a:cxn>
                  <a:cxn ang="0">
                    <a:pos x="225" y="1"/>
                  </a:cxn>
                  <a:cxn ang="0">
                    <a:pos x="225" y="1"/>
                  </a:cxn>
                </a:cxnLst>
                <a:rect l="0" t="0" r="r" b="b"/>
                <a:pathLst>
                  <a:path w="233" h="183">
                    <a:moveTo>
                      <a:pt x="225" y="1"/>
                    </a:moveTo>
                    <a:lnTo>
                      <a:pt x="225" y="1"/>
                    </a:lnTo>
                    <a:lnTo>
                      <a:pt x="94" y="98"/>
                    </a:lnTo>
                    <a:lnTo>
                      <a:pt x="94" y="98"/>
                    </a:lnTo>
                    <a:lnTo>
                      <a:pt x="63" y="120"/>
                    </a:lnTo>
                    <a:lnTo>
                      <a:pt x="33" y="144"/>
                    </a:lnTo>
                    <a:lnTo>
                      <a:pt x="33" y="144"/>
                    </a:lnTo>
                    <a:lnTo>
                      <a:pt x="15" y="157"/>
                    </a:lnTo>
                    <a:lnTo>
                      <a:pt x="5" y="166"/>
                    </a:lnTo>
                    <a:lnTo>
                      <a:pt x="3" y="171"/>
                    </a:lnTo>
                    <a:lnTo>
                      <a:pt x="0" y="176"/>
                    </a:lnTo>
                    <a:lnTo>
                      <a:pt x="0" y="176"/>
                    </a:lnTo>
                    <a:lnTo>
                      <a:pt x="0" y="178"/>
                    </a:lnTo>
                    <a:lnTo>
                      <a:pt x="0" y="180"/>
                    </a:lnTo>
                    <a:lnTo>
                      <a:pt x="4" y="183"/>
                    </a:lnTo>
                    <a:lnTo>
                      <a:pt x="8" y="181"/>
                    </a:lnTo>
                    <a:lnTo>
                      <a:pt x="9" y="180"/>
                    </a:lnTo>
                    <a:lnTo>
                      <a:pt x="11" y="179"/>
                    </a:lnTo>
                    <a:lnTo>
                      <a:pt x="11" y="179"/>
                    </a:lnTo>
                    <a:lnTo>
                      <a:pt x="13" y="174"/>
                    </a:lnTo>
                    <a:lnTo>
                      <a:pt x="17" y="170"/>
                    </a:lnTo>
                    <a:lnTo>
                      <a:pt x="29" y="159"/>
                    </a:lnTo>
                    <a:lnTo>
                      <a:pt x="50" y="145"/>
                    </a:lnTo>
                    <a:lnTo>
                      <a:pt x="50" y="145"/>
                    </a:lnTo>
                    <a:lnTo>
                      <a:pt x="83" y="120"/>
                    </a:lnTo>
                    <a:lnTo>
                      <a:pt x="117" y="95"/>
                    </a:lnTo>
                    <a:lnTo>
                      <a:pt x="117" y="95"/>
                    </a:lnTo>
                    <a:lnTo>
                      <a:pt x="174" y="52"/>
                    </a:lnTo>
                    <a:lnTo>
                      <a:pt x="232" y="10"/>
                    </a:lnTo>
                    <a:lnTo>
                      <a:pt x="232" y="10"/>
                    </a:lnTo>
                    <a:lnTo>
                      <a:pt x="233" y="9"/>
                    </a:lnTo>
                    <a:lnTo>
                      <a:pt x="233" y="6"/>
                    </a:lnTo>
                    <a:lnTo>
                      <a:pt x="233" y="2"/>
                    </a:lnTo>
                    <a:lnTo>
                      <a:pt x="232" y="1"/>
                    </a:lnTo>
                    <a:lnTo>
                      <a:pt x="229" y="0"/>
                    </a:lnTo>
                    <a:lnTo>
                      <a:pt x="228" y="0"/>
                    </a:lnTo>
                    <a:lnTo>
                      <a:pt x="225" y="1"/>
                    </a:lnTo>
                    <a:lnTo>
                      <a:pt x="225"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83" name="chenying0907 248"/>
              <p:cNvSpPr/>
              <p:nvPr/>
            </p:nvSpPr>
            <p:spPr bwMode="auto">
              <a:xfrm>
                <a:off x="4668839" y="1020763"/>
                <a:ext cx="100013" cy="71438"/>
              </a:xfrm>
              <a:custGeom>
                <a:avLst/>
                <a:gdLst/>
                <a:ahLst/>
                <a:cxnLst>
                  <a:cxn ang="0">
                    <a:pos x="244" y="1"/>
                  </a:cxn>
                  <a:cxn ang="0">
                    <a:pos x="244" y="1"/>
                  </a:cxn>
                  <a:cxn ang="0">
                    <a:pos x="217" y="17"/>
                  </a:cxn>
                  <a:cxn ang="0">
                    <a:pos x="191" y="32"/>
                  </a:cxn>
                  <a:cxn ang="0">
                    <a:pos x="191" y="32"/>
                  </a:cxn>
                  <a:cxn ang="0">
                    <a:pos x="174" y="42"/>
                  </a:cxn>
                  <a:cxn ang="0">
                    <a:pos x="157" y="52"/>
                  </a:cxn>
                  <a:cxn ang="0">
                    <a:pos x="126" y="76"/>
                  </a:cxn>
                  <a:cxn ang="0">
                    <a:pos x="126" y="76"/>
                  </a:cxn>
                  <a:cxn ang="0">
                    <a:pos x="63" y="121"/>
                  </a:cxn>
                  <a:cxn ang="0">
                    <a:pos x="3" y="167"/>
                  </a:cxn>
                  <a:cxn ang="0">
                    <a:pos x="3" y="167"/>
                  </a:cxn>
                  <a:cxn ang="0">
                    <a:pos x="2" y="170"/>
                  </a:cxn>
                  <a:cxn ang="0">
                    <a:pos x="0" y="171"/>
                  </a:cxn>
                  <a:cxn ang="0">
                    <a:pos x="2" y="174"/>
                  </a:cxn>
                  <a:cxn ang="0">
                    <a:pos x="3" y="175"/>
                  </a:cxn>
                  <a:cxn ang="0">
                    <a:pos x="7" y="176"/>
                  </a:cxn>
                  <a:cxn ang="0">
                    <a:pos x="8" y="176"/>
                  </a:cxn>
                  <a:cxn ang="0">
                    <a:pos x="11" y="175"/>
                  </a:cxn>
                  <a:cxn ang="0">
                    <a:pos x="11" y="175"/>
                  </a:cxn>
                  <a:cxn ang="0">
                    <a:pos x="71" y="129"/>
                  </a:cxn>
                  <a:cxn ang="0">
                    <a:pos x="101" y="107"/>
                  </a:cxn>
                  <a:cxn ang="0">
                    <a:pos x="131" y="86"/>
                  </a:cxn>
                  <a:cxn ang="0">
                    <a:pos x="131" y="86"/>
                  </a:cxn>
                  <a:cxn ang="0">
                    <a:pos x="161" y="65"/>
                  </a:cxn>
                  <a:cxn ang="0">
                    <a:pos x="190" y="45"/>
                  </a:cxn>
                  <a:cxn ang="0">
                    <a:pos x="190" y="45"/>
                  </a:cxn>
                  <a:cxn ang="0">
                    <a:pos x="204" y="36"/>
                  </a:cxn>
                  <a:cxn ang="0">
                    <a:pos x="219" y="27"/>
                  </a:cxn>
                  <a:cxn ang="0">
                    <a:pos x="234" y="19"/>
                  </a:cxn>
                  <a:cxn ang="0">
                    <a:pos x="249" y="10"/>
                  </a:cxn>
                  <a:cxn ang="0">
                    <a:pos x="249" y="10"/>
                  </a:cxn>
                  <a:cxn ang="0">
                    <a:pos x="251" y="9"/>
                  </a:cxn>
                  <a:cxn ang="0">
                    <a:pos x="251" y="8"/>
                  </a:cxn>
                  <a:cxn ang="0">
                    <a:pos x="251" y="2"/>
                  </a:cxn>
                  <a:cxn ang="0">
                    <a:pos x="248" y="0"/>
                  </a:cxn>
                  <a:cxn ang="0">
                    <a:pos x="246" y="0"/>
                  </a:cxn>
                  <a:cxn ang="0">
                    <a:pos x="244" y="1"/>
                  </a:cxn>
                  <a:cxn ang="0">
                    <a:pos x="244" y="1"/>
                  </a:cxn>
                </a:cxnLst>
                <a:rect l="0" t="0" r="r" b="b"/>
                <a:pathLst>
                  <a:path w="251" h="176">
                    <a:moveTo>
                      <a:pt x="244" y="1"/>
                    </a:moveTo>
                    <a:lnTo>
                      <a:pt x="244" y="1"/>
                    </a:lnTo>
                    <a:lnTo>
                      <a:pt x="217" y="17"/>
                    </a:lnTo>
                    <a:lnTo>
                      <a:pt x="191" y="32"/>
                    </a:lnTo>
                    <a:lnTo>
                      <a:pt x="191" y="32"/>
                    </a:lnTo>
                    <a:lnTo>
                      <a:pt x="174" y="42"/>
                    </a:lnTo>
                    <a:lnTo>
                      <a:pt x="157" y="52"/>
                    </a:lnTo>
                    <a:lnTo>
                      <a:pt x="126" y="76"/>
                    </a:lnTo>
                    <a:lnTo>
                      <a:pt x="126" y="76"/>
                    </a:lnTo>
                    <a:lnTo>
                      <a:pt x="63" y="121"/>
                    </a:lnTo>
                    <a:lnTo>
                      <a:pt x="3" y="167"/>
                    </a:lnTo>
                    <a:lnTo>
                      <a:pt x="3" y="167"/>
                    </a:lnTo>
                    <a:lnTo>
                      <a:pt x="2" y="170"/>
                    </a:lnTo>
                    <a:lnTo>
                      <a:pt x="0" y="171"/>
                    </a:lnTo>
                    <a:lnTo>
                      <a:pt x="2" y="174"/>
                    </a:lnTo>
                    <a:lnTo>
                      <a:pt x="3" y="175"/>
                    </a:lnTo>
                    <a:lnTo>
                      <a:pt x="7" y="176"/>
                    </a:lnTo>
                    <a:lnTo>
                      <a:pt x="8" y="176"/>
                    </a:lnTo>
                    <a:lnTo>
                      <a:pt x="11" y="175"/>
                    </a:lnTo>
                    <a:lnTo>
                      <a:pt x="11" y="175"/>
                    </a:lnTo>
                    <a:lnTo>
                      <a:pt x="71" y="129"/>
                    </a:lnTo>
                    <a:lnTo>
                      <a:pt x="101" y="107"/>
                    </a:lnTo>
                    <a:lnTo>
                      <a:pt x="131" y="86"/>
                    </a:lnTo>
                    <a:lnTo>
                      <a:pt x="131" y="86"/>
                    </a:lnTo>
                    <a:lnTo>
                      <a:pt x="161" y="65"/>
                    </a:lnTo>
                    <a:lnTo>
                      <a:pt x="190" y="45"/>
                    </a:lnTo>
                    <a:lnTo>
                      <a:pt x="190" y="45"/>
                    </a:lnTo>
                    <a:lnTo>
                      <a:pt x="204" y="36"/>
                    </a:lnTo>
                    <a:lnTo>
                      <a:pt x="219" y="27"/>
                    </a:lnTo>
                    <a:lnTo>
                      <a:pt x="234" y="19"/>
                    </a:lnTo>
                    <a:lnTo>
                      <a:pt x="249" y="10"/>
                    </a:lnTo>
                    <a:lnTo>
                      <a:pt x="249" y="10"/>
                    </a:lnTo>
                    <a:lnTo>
                      <a:pt x="251" y="9"/>
                    </a:lnTo>
                    <a:lnTo>
                      <a:pt x="251" y="8"/>
                    </a:lnTo>
                    <a:lnTo>
                      <a:pt x="251" y="2"/>
                    </a:lnTo>
                    <a:lnTo>
                      <a:pt x="248" y="0"/>
                    </a:lnTo>
                    <a:lnTo>
                      <a:pt x="246" y="0"/>
                    </a:lnTo>
                    <a:lnTo>
                      <a:pt x="244" y="1"/>
                    </a:lnTo>
                    <a:lnTo>
                      <a:pt x="244"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84" name="chenying0907 249"/>
              <p:cNvSpPr/>
              <p:nvPr/>
            </p:nvSpPr>
            <p:spPr bwMode="auto">
              <a:xfrm>
                <a:off x="4718051" y="1025526"/>
                <a:ext cx="98425" cy="69850"/>
              </a:xfrm>
              <a:custGeom>
                <a:avLst/>
                <a:gdLst/>
                <a:ahLst/>
                <a:cxnLst>
                  <a:cxn ang="0">
                    <a:pos x="241" y="2"/>
                  </a:cxn>
                  <a:cxn ang="0">
                    <a:pos x="241" y="2"/>
                  </a:cxn>
                  <a:cxn ang="0">
                    <a:pos x="224" y="10"/>
                  </a:cxn>
                  <a:cxn ang="0">
                    <a:pos x="208" y="19"/>
                  </a:cxn>
                  <a:cxn ang="0">
                    <a:pos x="178" y="41"/>
                  </a:cxn>
                  <a:cxn ang="0">
                    <a:pos x="148" y="63"/>
                  </a:cxn>
                  <a:cxn ang="0">
                    <a:pos x="118" y="84"/>
                  </a:cxn>
                  <a:cxn ang="0">
                    <a:pos x="118" y="84"/>
                  </a:cxn>
                  <a:cxn ang="0">
                    <a:pos x="88" y="102"/>
                  </a:cxn>
                  <a:cxn ang="0">
                    <a:pos x="59" y="123"/>
                  </a:cxn>
                  <a:cxn ang="0">
                    <a:pos x="30" y="143"/>
                  </a:cxn>
                  <a:cxn ang="0">
                    <a:pos x="2" y="165"/>
                  </a:cxn>
                  <a:cxn ang="0">
                    <a:pos x="2" y="165"/>
                  </a:cxn>
                  <a:cxn ang="0">
                    <a:pos x="1" y="167"/>
                  </a:cxn>
                  <a:cxn ang="0">
                    <a:pos x="0" y="169"/>
                  </a:cxn>
                  <a:cxn ang="0">
                    <a:pos x="1" y="170"/>
                  </a:cxn>
                  <a:cxn ang="0">
                    <a:pos x="2" y="172"/>
                  </a:cxn>
                  <a:cxn ang="0">
                    <a:pos x="6" y="174"/>
                  </a:cxn>
                  <a:cxn ang="0">
                    <a:pos x="8" y="174"/>
                  </a:cxn>
                  <a:cxn ang="0">
                    <a:pos x="10" y="173"/>
                  </a:cxn>
                  <a:cxn ang="0">
                    <a:pos x="10" y="173"/>
                  </a:cxn>
                  <a:cxn ang="0">
                    <a:pos x="40" y="151"/>
                  </a:cxn>
                  <a:cxn ang="0">
                    <a:pos x="71" y="129"/>
                  </a:cxn>
                  <a:cxn ang="0">
                    <a:pos x="132" y="88"/>
                  </a:cxn>
                  <a:cxn ang="0">
                    <a:pos x="132" y="88"/>
                  </a:cxn>
                  <a:cxn ang="0">
                    <a:pos x="161" y="68"/>
                  </a:cxn>
                  <a:cxn ang="0">
                    <a:pos x="188" y="48"/>
                  </a:cxn>
                  <a:cxn ang="0">
                    <a:pos x="216" y="28"/>
                  </a:cxn>
                  <a:cxn ang="0">
                    <a:pos x="231" y="19"/>
                  </a:cxn>
                  <a:cxn ang="0">
                    <a:pos x="246" y="11"/>
                  </a:cxn>
                  <a:cxn ang="0">
                    <a:pos x="246" y="11"/>
                  </a:cxn>
                  <a:cxn ang="0">
                    <a:pos x="248" y="10"/>
                  </a:cxn>
                  <a:cxn ang="0">
                    <a:pos x="248" y="8"/>
                  </a:cxn>
                  <a:cxn ang="0">
                    <a:pos x="248" y="6"/>
                  </a:cxn>
                  <a:cxn ang="0">
                    <a:pos x="248" y="4"/>
                  </a:cxn>
                  <a:cxn ang="0">
                    <a:pos x="244" y="2"/>
                  </a:cxn>
                  <a:cxn ang="0">
                    <a:pos x="243" y="0"/>
                  </a:cxn>
                  <a:cxn ang="0">
                    <a:pos x="241" y="2"/>
                  </a:cxn>
                  <a:cxn ang="0">
                    <a:pos x="241" y="2"/>
                  </a:cxn>
                </a:cxnLst>
                <a:rect l="0" t="0" r="r" b="b"/>
                <a:pathLst>
                  <a:path w="248" h="174">
                    <a:moveTo>
                      <a:pt x="241" y="2"/>
                    </a:moveTo>
                    <a:lnTo>
                      <a:pt x="241" y="2"/>
                    </a:lnTo>
                    <a:lnTo>
                      <a:pt x="224" y="10"/>
                    </a:lnTo>
                    <a:lnTo>
                      <a:pt x="208" y="19"/>
                    </a:lnTo>
                    <a:lnTo>
                      <a:pt x="178" y="41"/>
                    </a:lnTo>
                    <a:lnTo>
                      <a:pt x="148" y="63"/>
                    </a:lnTo>
                    <a:lnTo>
                      <a:pt x="118" y="84"/>
                    </a:lnTo>
                    <a:lnTo>
                      <a:pt x="118" y="84"/>
                    </a:lnTo>
                    <a:lnTo>
                      <a:pt x="88" y="102"/>
                    </a:lnTo>
                    <a:lnTo>
                      <a:pt x="59" y="123"/>
                    </a:lnTo>
                    <a:lnTo>
                      <a:pt x="30" y="143"/>
                    </a:lnTo>
                    <a:lnTo>
                      <a:pt x="2" y="165"/>
                    </a:lnTo>
                    <a:lnTo>
                      <a:pt x="2" y="165"/>
                    </a:lnTo>
                    <a:lnTo>
                      <a:pt x="1" y="167"/>
                    </a:lnTo>
                    <a:lnTo>
                      <a:pt x="0" y="169"/>
                    </a:lnTo>
                    <a:lnTo>
                      <a:pt x="1" y="170"/>
                    </a:lnTo>
                    <a:lnTo>
                      <a:pt x="2" y="172"/>
                    </a:lnTo>
                    <a:lnTo>
                      <a:pt x="6" y="174"/>
                    </a:lnTo>
                    <a:lnTo>
                      <a:pt x="8" y="174"/>
                    </a:lnTo>
                    <a:lnTo>
                      <a:pt x="10" y="173"/>
                    </a:lnTo>
                    <a:lnTo>
                      <a:pt x="10" y="173"/>
                    </a:lnTo>
                    <a:lnTo>
                      <a:pt x="40" y="151"/>
                    </a:lnTo>
                    <a:lnTo>
                      <a:pt x="71" y="129"/>
                    </a:lnTo>
                    <a:lnTo>
                      <a:pt x="132" y="88"/>
                    </a:lnTo>
                    <a:lnTo>
                      <a:pt x="132" y="88"/>
                    </a:lnTo>
                    <a:lnTo>
                      <a:pt x="161" y="68"/>
                    </a:lnTo>
                    <a:lnTo>
                      <a:pt x="188" y="48"/>
                    </a:lnTo>
                    <a:lnTo>
                      <a:pt x="216" y="28"/>
                    </a:lnTo>
                    <a:lnTo>
                      <a:pt x="231" y="19"/>
                    </a:lnTo>
                    <a:lnTo>
                      <a:pt x="246" y="11"/>
                    </a:lnTo>
                    <a:lnTo>
                      <a:pt x="246" y="11"/>
                    </a:lnTo>
                    <a:lnTo>
                      <a:pt x="248" y="10"/>
                    </a:lnTo>
                    <a:lnTo>
                      <a:pt x="248" y="8"/>
                    </a:lnTo>
                    <a:lnTo>
                      <a:pt x="248" y="6"/>
                    </a:lnTo>
                    <a:lnTo>
                      <a:pt x="248" y="4"/>
                    </a:lnTo>
                    <a:lnTo>
                      <a:pt x="244" y="2"/>
                    </a:lnTo>
                    <a:lnTo>
                      <a:pt x="243" y="0"/>
                    </a:lnTo>
                    <a:lnTo>
                      <a:pt x="241" y="2"/>
                    </a:lnTo>
                    <a:lnTo>
                      <a:pt x="241"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85" name="chenying0907 250"/>
              <p:cNvSpPr/>
              <p:nvPr/>
            </p:nvSpPr>
            <p:spPr bwMode="auto">
              <a:xfrm>
                <a:off x="4757739" y="1044576"/>
                <a:ext cx="79375" cy="60325"/>
              </a:xfrm>
              <a:custGeom>
                <a:avLst/>
                <a:gdLst/>
                <a:ahLst/>
                <a:cxnLst>
                  <a:cxn ang="0">
                    <a:pos x="194" y="1"/>
                  </a:cxn>
                  <a:cxn ang="0">
                    <a:pos x="194" y="1"/>
                  </a:cxn>
                  <a:cxn ang="0">
                    <a:pos x="141" y="33"/>
                  </a:cxn>
                  <a:cxn ang="0">
                    <a:pos x="115" y="50"/>
                  </a:cxn>
                  <a:cxn ang="0">
                    <a:pos x="90" y="67"/>
                  </a:cxn>
                  <a:cxn ang="0">
                    <a:pos x="90" y="67"/>
                  </a:cxn>
                  <a:cxn ang="0">
                    <a:pos x="43" y="101"/>
                  </a:cxn>
                  <a:cxn ang="0">
                    <a:pos x="21" y="119"/>
                  </a:cxn>
                  <a:cxn ang="0">
                    <a:pos x="10" y="128"/>
                  </a:cxn>
                  <a:cxn ang="0">
                    <a:pos x="1" y="138"/>
                  </a:cxn>
                  <a:cxn ang="0">
                    <a:pos x="1" y="138"/>
                  </a:cxn>
                  <a:cxn ang="0">
                    <a:pos x="0" y="141"/>
                  </a:cxn>
                  <a:cxn ang="0">
                    <a:pos x="0" y="144"/>
                  </a:cxn>
                  <a:cxn ang="0">
                    <a:pos x="1" y="146"/>
                  </a:cxn>
                  <a:cxn ang="0">
                    <a:pos x="4" y="148"/>
                  </a:cxn>
                  <a:cxn ang="0">
                    <a:pos x="5" y="149"/>
                  </a:cxn>
                  <a:cxn ang="0">
                    <a:pos x="8" y="149"/>
                  </a:cxn>
                  <a:cxn ang="0">
                    <a:pos x="9" y="146"/>
                  </a:cxn>
                  <a:cxn ang="0">
                    <a:pos x="9" y="146"/>
                  </a:cxn>
                  <a:cxn ang="0">
                    <a:pos x="20" y="136"/>
                  </a:cxn>
                  <a:cxn ang="0">
                    <a:pos x="30" y="125"/>
                  </a:cxn>
                  <a:cxn ang="0">
                    <a:pos x="54" y="107"/>
                  </a:cxn>
                  <a:cxn ang="0">
                    <a:pos x="103" y="70"/>
                  </a:cxn>
                  <a:cxn ang="0">
                    <a:pos x="103" y="70"/>
                  </a:cxn>
                  <a:cxn ang="0">
                    <a:pos x="127" y="55"/>
                  </a:cxn>
                  <a:cxn ang="0">
                    <a:pos x="150" y="39"/>
                  </a:cxn>
                  <a:cxn ang="0">
                    <a:pos x="200" y="10"/>
                  </a:cxn>
                  <a:cxn ang="0">
                    <a:pos x="200" y="10"/>
                  </a:cxn>
                  <a:cxn ang="0">
                    <a:pos x="201" y="9"/>
                  </a:cxn>
                  <a:cxn ang="0">
                    <a:pos x="203" y="8"/>
                  </a:cxn>
                  <a:cxn ang="0">
                    <a:pos x="201" y="2"/>
                  </a:cxn>
                  <a:cxn ang="0">
                    <a:pos x="199" y="0"/>
                  </a:cxn>
                  <a:cxn ang="0">
                    <a:pos x="196" y="0"/>
                  </a:cxn>
                  <a:cxn ang="0">
                    <a:pos x="194" y="1"/>
                  </a:cxn>
                  <a:cxn ang="0">
                    <a:pos x="194" y="1"/>
                  </a:cxn>
                </a:cxnLst>
                <a:rect l="0" t="0" r="r" b="b"/>
                <a:pathLst>
                  <a:path w="203" h="149">
                    <a:moveTo>
                      <a:pt x="194" y="1"/>
                    </a:moveTo>
                    <a:lnTo>
                      <a:pt x="194" y="1"/>
                    </a:lnTo>
                    <a:lnTo>
                      <a:pt x="141" y="33"/>
                    </a:lnTo>
                    <a:lnTo>
                      <a:pt x="115" y="50"/>
                    </a:lnTo>
                    <a:lnTo>
                      <a:pt x="90" y="67"/>
                    </a:lnTo>
                    <a:lnTo>
                      <a:pt x="90" y="67"/>
                    </a:lnTo>
                    <a:lnTo>
                      <a:pt x="43" y="101"/>
                    </a:lnTo>
                    <a:lnTo>
                      <a:pt x="21" y="119"/>
                    </a:lnTo>
                    <a:lnTo>
                      <a:pt x="10" y="128"/>
                    </a:lnTo>
                    <a:lnTo>
                      <a:pt x="1" y="138"/>
                    </a:lnTo>
                    <a:lnTo>
                      <a:pt x="1" y="138"/>
                    </a:lnTo>
                    <a:lnTo>
                      <a:pt x="0" y="141"/>
                    </a:lnTo>
                    <a:lnTo>
                      <a:pt x="0" y="144"/>
                    </a:lnTo>
                    <a:lnTo>
                      <a:pt x="1" y="146"/>
                    </a:lnTo>
                    <a:lnTo>
                      <a:pt x="4" y="148"/>
                    </a:lnTo>
                    <a:lnTo>
                      <a:pt x="5" y="149"/>
                    </a:lnTo>
                    <a:lnTo>
                      <a:pt x="8" y="149"/>
                    </a:lnTo>
                    <a:lnTo>
                      <a:pt x="9" y="146"/>
                    </a:lnTo>
                    <a:lnTo>
                      <a:pt x="9" y="146"/>
                    </a:lnTo>
                    <a:lnTo>
                      <a:pt x="20" y="136"/>
                    </a:lnTo>
                    <a:lnTo>
                      <a:pt x="30" y="125"/>
                    </a:lnTo>
                    <a:lnTo>
                      <a:pt x="54" y="107"/>
                    </a:lnTo>
                    <a:lnTo>
                      <a:pt x="103" y="70"/>
                    </a:lnTo>
                    <a:lnTo>
                      <a:pt x="103" y="70"/>
                    </a:lnTo>
                    <a:lnTo>
                      <a:pt x="127" y="55"/>
                    </a:lnTo>
                    <a:lnTo>
                      <a:pt x="150" y="39"/>
                    </a:lnTo>
                    <a:lnTo>
                      <a:pt x="200" y="10"/>
                    </a:lnTo>
                    <a:lnTo>
                      <a:pt x="200" y="10"/>
                    </a:lnTo>
                    <a:lnTo>
                      <a:pt x="201" y="9"/>
                    </a:lnTo>
                    <a:lnTo>
                      <a:pt x="203" y="8"/>
                    </a:lnTo>
                    <a:lnTo>
                      <a:pt x="201" y="2"/>
                    </a:lnTo>
                    <a:lnTo>
                      <a:pt x="199" y="0"/>
                    </a:lnTo>
                    <a:lnTo>
                      <a:pt x="196" y="0"/>
                    </a:lnTo>
                    <a:lnTo>
                      <a:pt x="194" y="1"/>
                    </a:lnTo>
                    <a:lnTo>
                      <a:pt x="194"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86" name="chenying0907 251"/>
              <p:cNvSpPr/>
              <p:nvPr/>
            </p:nvSpPr>
            <p:spPr bwMode="auto">
              <a:xfrm>
                <a:off x="4775201" y="1074738"/>
                <a:ext cx="73025" cy="53975"/>
              </a:xfrm>
              <a:custGeom>
                <a:avLst/>
                <a:gdLst/>
                <a:ahLst/>
                <a:cxnLst>
                  <a:cxn ang="0">
                    <a:pos x="179" y="2"/>
                  </a:cxn>
                  <a:cxn ang="0">
                    <a:pos x="179" y="2"/>
                  </a:cxn>
                  <a:cxn ang="0">
                    <a:pos x="131" y="27"/>
                  </a:cxn>
                  <a:cxn ang="0">
                    <a:pos x="107" y="40"/>
                  </a:cxn>
                  <a:cxn ang="0">
                    <a:pos x="84" y="55"/>
                  </a:cxn>
                  <a:cxn ang="0">
                    <a:pos x="62" y="71"/>
                  </a:cxn>
                  <a:cxn ang="0">
                    <a:pos x="41" y="88"/>
                  </a:cxn>
                  <a:cxn ang="0">
                    <a:pos x="20" y="105"/>
                  </a:cxn>
                  <a:cxn ang="0">
                    <a:pos x="1" y="125"/>
                  </a:cxn>
                  <a:cxn ang="0">
                    <a:pos x="1" y="125"/>
                  </a:cxn>
                  <a:cxn ang="0">
                    <a:pos x="0" y="127"/>
                  </a:cxn>
                  <a:cxn ang="0">
                    <a:pos x="0" y="129"/>
                  </a:cxn>
                  <a:cxn ang="0">
                    <a:pos x="1" y="132"/>
                  </a:cxn>
                  <a:cxn ang="0">
                    <a:pos x="5" y="135"/>
                  </a:cxn>
                  <a:cxn ang="0">
                    <a:pos x="7" y="134"/>
                  </a:cxn>
                  <a:cxn ang="0">
                    <a:pos x="9" y="132"/>
                  </a:cxn>
                  <a:cxn ang="0">
                    <a:pos x="9" y="132"/>
                  </a:cxn>
                  <a:cxn ang="0">
                    <a:pos x="28" y="114"/>
                  </a:cxn>
                  <a:cxn ang="0">
                    <a:pos x="49" y="96"/>
                  </a:cxn>
                  <a:cxn ang="0">
                    <a:pos x="69" y="79"/>
                  </a:cxn>
                  <a:cxn ang="0">
                    <a:pos x="92" y="64"/>
                  </a:cxn>
                  <a:cxn ang="0">
                    <a:pos x="114" y="50"/>
                  </a:cxn>
                  <a:cxn ang="0">
                    <a:pos x="138" y="36"/>
                  </a:cxn>
                  <a:cxn ang="0">
                    <a:pos x="185" y="11"/>
                  </a:cxn>
                  <a:cxn ang="0">
                    <a:pos x="185" y="11"/>
                  </a:cxn>
                  <a:cxn ang="0">
                    <a:pos x="187" y="10"/>
                  </a:cxn>
                  <a:cxn ang="0">
                    <a:pos x="187" y="7"/>
                  </a:cxn>
                  <a:cxn ang="0">
                    <a:pos x="187" y="3"/>
                  </a:cxn>
                  <a:cxn ang="0">
                    <a:pos x="183" y="0"/>
                  </a:cxn>
                  <a:cxn ang="0">
                    <a:pos x="182" y="0"/>
                  </a:cxn>
                  <a:cxn ang="0">
                    <a:pos x="179" y="2"/>
                  </a:cxn>
                  <a:cxn ang="0">
                    <a:pos x="179" y="2"/>
                  </a:cxn>
                </a:cxnLst>
                <a:rect l="0" t="0" r="r" b="b"/>
                <a:pathLst>
                  <a:path w="187" h="135">
                    <a:moveTo>
                      <a:pt x="179" y="2"/>
                    </a:moveTo>
                    <a:lnTo>
                      <a:pt x="179" y="2"/>
                    </a:lnTo>
                    <a:lnTo>
                      <a:pt x="131" y="27"/>
                    </a:lnTo>
                    <a:lnTo>
                      <a:pt x="107" y="40"/>
                    </a:lnTo>
                    <a:lnTo>
                      <a:pt x="84" y="55"/>
                    </a:lnTo>
                    <a:lnTo>
                      <a:pt x="62" y="71"/>
                    </a:lnTo>
                    <a:lnTo>
                      <a:pt x="41" y="88"/>
                    </a:lnTo>
                    <a:lnTo>
                      <a:pt x="20" y="105"/>
                    </a:lnTo>
                    <a:lnTo>
                      <a:pt x="1" y="125"/>
                    </a:lnTo>
                    <a:lnTo>
                      <a:pt x="1" y="125"/>
                    </a:lnTo>
                    <a:lnTo>
                      <a:pt x="0" y="127"/>
                    </a:lnTo>
                    <a:lnTo>
                      <a:pt x="0" y="129"/>
                    </a:lnTo>
                    <a:lnTo>
                      <a:pt x="1" y="132"/>
                    </a:lnTo>
                    <a:lnTo>
                      <a:pt x="5" y="135"/>
                    </a:lnTo>
                    <a:lnTo>
                      <a:pt x="7" y="134"/>
                    </a:lnTo>
                    <a:lnTo>
                      <a:pt x="9" y="132"/>
                    </a:lnTo>
                    <a:lnTo>
                      <a:pt x="9" y="132"/>
                    </a:lnTo>
                    <a:lnTo>
                      <a:pt x="28" y="114"/>
                    </a:lnTo>
                    <a:lnTo>
                      <a:pt x="49" y="96"/>
                    </a:lnTo>
                    <a:lnTo>
                      <a:pt x="69" y="79"/>
                    </a:lnTo>
                    <a:lnTo>
                      <a:pt x="92" y="64"/>
                    </a:lnTo>
                    <a:lnTo>
                      <a:pt x="114" y="50"/>
                    </a:lnTo>
                    <a:lnTo>
                      <a:pt x="138" y="36"/>
                    </a:lnTo>
                    <a:lnTo>
                      <a:pt x="185" y="11"/>
                    </a:lnTo>
                    <a:lnTo>
                      <a:pt x="185" y="11"/>
                    </a:lnTo>
                    <a:lnTo>
                      <a:pt x="187" y="10"/>
                    </a:lnTo>
                    <a:lnTo>
                      <a:pt x="187" y="7"/>
                    </a:lnTo>
                    <a:lnTo>
                      <a:pt x="187" y="3"/>
                    </a:lnTo>
                    <a:lnTo>
                      <a:pt x="183" y="0"/>
                    </a:lnTo>
                    <a:lnTo>
                      <a:pt x="182" y="0"/>
                    </a:lnTo>
                    <a:lnTo>
                      <a:pt x="179" y="2"/>
                    </a:lnTo>
                    <a:lnTo>
                      <a:pt x="179"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87" name="chenying0907 252"/>
              <p:cNvSpPr/>
              <p:nvPr/>
            </p:nvSpPr>
            <p:spPr bwMode="auto">
              <a:xfrm>
                <a:off x="4778376" y="1106488"/>
                <a:ext cx="80963" cy="53975"/>
              </a:xfrm>
              <a:custGeom>
                <a:avLst/>
                <a:gdLst/>
                <a:ahLst/>
                <a:cxnLst>
                  <a:cxn ang="0">
                    <a:pos x="198" y="1"/>
                  </a:cxn>
                  <a:cxn ang="0">
                    <a:pos x="198" y="1"/>
                  </a:cxn>
                  <a:cxn ang="0">
                    <a:pos x="173" y="17"/>
                  </a:cxn>
                  <a:cxn ang="0">
                    <a:pos x="149" y="33"/>
                  </a:cxn>
                  <a:cxn ang="0">
                    <a:pos x="99" y="64"/>
                  </a:cxn>
                  <a:cxn ang="0">
                    <a:pos x="51" y="94"/>
                  </a:cxn>
                  <a:cxn ang="0">
                    <a:pos x="26" y="110"/>
                  </a:cxn>
                  <a:cxn ang="0">
                    <a:pos x="3" y="127"/>
                  </a:cxn>
                  <a:cxn ang="0">
                    <a:pos x="3" y="127"/>
                  </a:cxn>
                  <a:cxn ang="0">
                    <a:pos x="1" y="128"/>
                  </a:cxn>
                  <a:cxn ang="0">
                    <a:pos x="0" y="131"/>
                  </a:cxn>
                  <a:cxn ang="0">
                    <a:pos x="1" y="135"/>
                  </a:cxn>
                  <a:cxn ang="0">
                    <a:pos x="3" y="136"/>
                  </a:cxn>
                  <a:cxn ang="0">
                    <a:pos x="4" y="137"/>
                  </a:cxn>
                  <a:cxn ang="0">
                    <a:pos x="7" y="137"/>
                  </a:cxn>
                  <a:cxn ang="0">
                    <a:pos x="9" y="136"/>
                  </a:cxn>
                  <a:cxn ang="0">
                    <a:pos x="9" y="136"/>
                  </a:cxn>
                  <a:cxn ang="0">
                    <a:pos x="33" y="120"/>
                  </a:cxn>
                  <a:cxn ang="0">
                    <a:pos x="56" y="105"/>
                  </a:cxn>
                  <a:cxn ang="0">
                    <a:pos x="106" y="73"/>
                  </a:cxn>
                  <a:cxn ang="0">
                    <a:pos x="154" y="43"/>
                  </a:cxn>
                  <a:cxn ang="0">
                    <a:pos x="179" y="28"/>
                  </a:cxn>
                  <a:cxn ang="0">
                    <a:pos x="203" y="11"/>
                  </a:cxn>
                  <a:cxn ang="0">
                    <a:pos x="203" y="11"/>
                  </a:cxn>
                  <a:cxn ang="0">
                    <a:pos x="204" y="9"/>
                  </a:cxn>
                  <a:cxn ang="0">
                    <a:pos x="205" y="7"/>
                  </a:cxn>
                  <a:cxn ang="0">
                    <a:pos x="204" y="3"/>
                  </a:cxn>
                  <a:cxn ang="0">
                    <a:pos x="203" y="1"/>
                  </a:cxn>
                  <a:cxn ang="0">
                    <a:pos x="201" y="0"/>
                  </a:cxn>
                  <a:cxn ang="0">
                    <a:pos x="199" y="0"/>
                  </a:cxn>
                  <a:cxn ang="0">
                    <a:pos x="198" y="1"/>
                  </a:cxn>
                  <a:cxn ang="0">
                    <a:pos x="198" y="1"/>
                  </a:cxn>
                </a:cxnLst>
                <a:rect l="0" t="0" r="r" b="b"/>
                <a:pathLst>
                  <a:path w="205" h="137">
                    <a:moveTo>
                      <a:pt x="198" y="1"/>
                    </a:moveTo>
                    <a:lnTo>
                      <a:pt x="198" y="1"/>
                    </a:lnTo>
                    <a:lnTo>
                      <a:pt x="173" y="17"/>
                    </a:lnTo>
                    <a:lnTo>
                      <a:pt x="149" y="33"/>
                    </a:lnTo>
                    <a:lnTo>
                      <a:pt x="99" y="64"/>
                    </a:lnTo>
                    <a:lnTo>
                      <a:pt x="51" y="94"/>
                    </a:lnTo>
                    <a:lnTo>
                      <a:pt x="26" y="110"/>
                    </a:lnTo>
                    <a:lnTo>
                      <a:pt x="3" y="127"/>
                    </a:lnTo>
                    <a:lnTo>
                      <a:pt x="3" y="127"/>
                    </a:lnTo>
                    <a:lnTo>
                      <a:pt x="1" y="128"/>
                    </a:lnTo>
                    <a:lnTo>
                      <a:pt x="0" y="131"/>
                    </a:lnTo>
                    <a:lnTo>
                      <a:pt x="1" y="135"/>
                    </a:lnTo>
                    <a:lnTo>
                      <a:pt x="3" y="136"/>
                    </a:lnTo>
                    <a:lnTo>
                      <a:pt x="4" y="137"/>
                    </a:lnTo>
                    <a:lnTo>
                      <a:pt x="7" y="137"/>
                    </a:lnTo>
                    <a:lnTo>
                      <a:pt x="9" y="136"/>
                    </a:lnTo>
                    <a:lnTo>
                      <a:pt x="9" y="136"/>
                    </a:lnTo>
                    <a:lnTo>
                      <a:pt x="33" y="120"/>
                    </a:lnTo>
                    <a:lnTo>
                      <a:pt x="56" y="105"/>
                    </a:lnTo>
                    <a:lnTo>
                      <a:pt x="106" y="73"/>
                    </a:lnTo>
                    <a:lnTo>
                      <a:pt x="154" y="43"/>
                    </a:lnTo>
                    <a:lnTo>
                      <a:pt x="179" y="28"/>
                    </a:lnTo>
                    <a:lnTo>
                      <a:pt x="203" y="11"/>
                    </a:lnTo>
                    <a:lnTo>
                      <a:pt x="203" y="11"/>
                    </a:lnTo>
                    <a:lnTo>
                      <a:pt x="204" y="9"/>
                    </a:lnTo>
                    <a:lnTo>
                      <a:pt x="205" y="7"/>
                    </a:lnTo>
                    <a:lnTo>
                      <a:pt x="204" y="3"/>
                    </a:lnTo>
                    <a:lnTo>
                      <a:pt x="203" y="1"/>
                    </a:lnTo>
                    <a:lnTo>
                      <a:pt x="201" y="0"/>
                    </a:lnTo>
                    <a:lnTo>
                      <a:pt x="199" y="0"/>
                    </a:lnTo>
                    <a:lnTo>
                      <a:pt x="198" y="1"/>
                    </a:lnTo>
                    <a:lnTo>
                      <a:pt x="198"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88" name="chenying0907 253"/>
              <p:cNvSpPr/>
              <p:nvPr/>
            </p:nvSpPr>
            <p:spPr bwMode="auto">
              <a:xfrm>
                <a:off x="4773614" y="1147763"/>
                <a:ext cx="80963" cy="50800"/>
              </a:xfrm>
              <a:custGeom>
                <a:avLst/>
                <a:gdLst/>
                <a:ahLst/>
                <a:cxnLst>
                  <a:cxn ang="0">
                    <a:pos x="195" y="0"/>
                  </a:cxn>
                  <a:cxn ang="0">
                    <a:pos x="195" y="0"/>
                  </a:cxn>
                  <a:cxn ang="0">
                    <a:pos x="170" y="12"/>
                  </a:cxn>
                  <a:cxn ang="0">
                    <a:pos x="144" y="25"/>
                  </a:cxn>
                  <a:cxn ang="0">
                    <a:pos x="94" y="53"/>
                  </a:cxn>
                  <a:cxn ang="0">
                    <a:pos x="94" y="53"/>
                  </a:cxn>
                  <a:cxn ang="0">
                    <a:pos x="82" y="59"/>
                  </a:cxn>
                  <a:cxn ang="0">
                    <a:pos x="72" y="68"/>
                  </a:cxn>
                  <a:cxn ang="0">
                    <a:pos x="50" y="85"/>
                  </a:cxn>
                  <a:cxn ang="0">
                    <a:pos x="27" y="104"/>
                  </a:cxn>
                  <a:cxn ang="0">
                    <a:pos x="16" y="112"/>
                  </a:cxn>
                  <a:cxn ang="0">
                    <a:pos x="4" y="118"/>
                  </a:cxn>
                  <a:cxn ang="0">
                    <a:pos x="4" y="118"/>
                  </a:cxn>
                  <a:cxn ang="0">
                    <a:pos x="1" y="119"/>
                  </a:cxn>
                  <a:cxn ang="0">
                    <a:pos x="0" y="121"/>
                  </a:cxn>
                  <a:cxn ang="0">
                    <a:pos x="0" y="123"/>
                  </a:cxn>
                  <a:cxn ang="0">
                    <a:pos x="1" y="125"/>
                  </a:cxn>
                  <a:cxn ang="0">
                    <a:pos x="5" y="127"/>
                  </a:cxn>
                  <a:cxn ang="0">
                    <a:pos x="6" y="129"/>
                  </a:cxn>
                  <a:cxn ang="0">
                    <a:pos x="9" y="127"/>
                  </a:cxn>
                  <a:cxn ang="0">
                    <a:pos x="9" y="127"/>
                  </a:cxn>
                  <a:cxn ang="0">
                    <a:pos x="21" y="121"/>
                  </a:cxn>
                  <a:cxn ang="0">
                    <a:pos x="33" y="113"/>
                  </a:cxn>
                  <a:cxn ang="0">
                    <a:pos x="55" y="96"/>
                  </a:cxn>
                  <a:cxn ang="0">
                    <a:pos x="77" y="79"/>
                  </a:cxn>
                  <a:cxn ang="0">
                    <a:pos x="89" y="70"/>
                  </a:cxn>
                  <a:cxn ang="0">
                    <a:pos x="101" y="62"/>
                  </a:cxn>
                  <a:cxn ang="0">
                    <a:pos x="101" y="62"/>
                  </a:cxn>
                  <a:cxn ang="0">
                    <a:pos x="124" y="49"/>
                  </a:cxn>
                  <a:cxn ang="0">
                    <a:pos x="150" y="36"/>
                  </a:cxn>
                  <a:cxn ang="0">
                    <a:pos x="200" y="11"/>
                  </a:cxn>
                  <a:cxn ang="0">
                    <a:pos x="200" y="11"/>
                  </a:cxn>
                  <a:cxn ang="0">
                    <a:pos x="203" y="10"/>
                  </a:cxn>
                  <a:cxn ang="0">
                    <a:pos x="203" y="7"/>
                  </a:cxn>
                  <a:cxn ang="0">
                    <a:pos x="203" y="6"/>
                  </a:cxn>
                  <a:cxn ang="0">
                    <a:pos x="203" y="3"/>
                  </a:cxn>
                  <a:cxn ang="0">
                    <a:pos x="199" y="0"/>
                  </a:cxn>
                  <a:cxn ang="0">
                    <a:pos x="197" y="0"/>
                  </a:cxn>
                  <a:cxn ang="0">
                    <a:pos x="195" y="0"/>
                  </a:cxn>
                  <a:cxn ang="0">
                    <a:pos x="195" y="0"/>
                  </a:cxn>
                </a:cxnLst>
                <a:rect l="0" t="0" r="r" b="b"/>
                <a:pathLst>
                  <a:path w="203" h="129">
                    <a:moveTo>
                      <a:pt x="195" y="0"/>
                    </a:moveTo>
                    <a:lnTo>
                      <a:pt x="195" y="0"/>
                    </a:lnTo>
                    <a:lnTo>
                      <a:pt x="170" y="12"/>
                    </a:lnTo>
                    <a:lnTo>
                      <a:pt x="144" y="25"/>
                    </a:lnTo>
                    <a:lnTo>
                      <a:pt x="94" y="53"/>
                    </a:lnTo>
                    <a:lnTo>
                      <a:pt x="94" y="53"/>
                    </a:lnTo>
                    <a:lnTo>
                      <a:pt x="82" y="59"/>
                    </a:lnTo>
                    <a:lnTo>
                      <a:pt x="72" y="68"/>
                    </a:lnTo>
                    <a:lnTo>
                      <a:pt x="50" y="85"/>
                    </a:lnTo>
                    <a:lnTo>
                      <a:pt x="27" y="104"/>
                    </a:lnTo>
                    <a:lnTo>
                      <a:pt x="16" y="112"/>
                    </a:lnTo>
                    <a:lnTo>
                      <a:pt x="4" y="118"/>
                    </a:lnTo>
                    <a:lnTo>
                      <a:pt x="4" y="118"/>
                    </a:lnTo>
                    <a:lnTo>
                      <a:pt x="1" y="119"/>
                    </a:lnTo>
                    <a:lnTo>
                      <a:pt x="0" y="121"/>
                    </a:lnTo>
                    <a:lnTo>
                      <a:pt x="0" y="123"/>
                    </a:lnTo>
                    <a:lnTo>
                      <a:pt x="1" y="125"/>
                    </a:lnTo>
                    <a:lnTo>
                      <a:pt x="5" y="127"/>
                    </a:lnTo>
                    <a:lnTo>
                      <a:pt x="6" y="129"/>
                    </a:lnTo>
                    <a:lnTo>
                      <a:pt x="9" y="127"/>
                    </a:lnTo>
                    <a:lnTo>
                      <a:pt x="9" y="127"/>
                    </a:lnTo>
                    <a:lnTo>
                      <a:pt x="21" y="121"/>
                    </a:lnTo>
                    <a:lnTo>
                      <a:pt x="33" y="113"/>
                    </a:lnTo>
                    <a:lnTo>
                      <a:pt x="55" y="96"/>
                    </a:lnTo>
                    <a:lnTo>
                      <a:pt x="77" y="79"/>
                    </a:lnTo>
                    <a:lnTo>
                      <a:pt x="89" y="70"/>
                    </a:lnTo>
                    <a:lnTo>
                      <a:pt x="101" y="62"/>
                    </a:lnTo>
                    <a:lnTo>
                      <a:pt x="101" y="62"/>
                    </a:lnTo>
                    <a:lnTo>
                      <a:pt x="124" y="49"/>
                    </a:lnTo>
                    <a:lnTo>
                      <a:pt x="150" y="36"/>
                    </a:lnTo>
                    <a:lnTo>
                      <a:pt x="200" y="11"/>
                    </a:lnTo>
                    <a:lnTo>
                      <a:pt x="200" y="11"/>
                    </a:lnTo>
                    <a:lnTo>
                      <a:pt x="203" y="10"/>
                    </a:lnTo>
                    <a:lnTo>
                      <a:pt x="203" y="7"/>
                    </a:lnTo>
                    <a:lnTo>
                      <a:pt x="203" y="6"/>
                    </a:lnTo>
                    <a:lnTo>
                      <a:pt x="203" y="3"/>
                    </a:lnTo>
                    <a:lnTo>
                      <a:pt x="199" y="0"/>
                    </a:lnTo>
                    <a:lnTo>
                      <a:pt x="197" y="0"/>
                    </a:lnTo>
                    <a:lnTo>
                      <a:pt x="195" y="0"/>
                    </a:lnTo>
                    <a:lnTo>
                      <a:pt x="195"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89" name="chenying0907 254"/>
              <p:cNvSpPr/>
              <p:nvPr/>
            </p:nvSpPr>
            <p:spPr bwMode="auto">
              <a:xfrm>
                <a:off x="4710114" y="1185863"/>
                <a:ext cx="138113" cy="88900"/>
              </a:xfrm>
              <a:custGeom>
                <a:avLst/>
                <a:gdLst/>
                <a:ahLst/>
                <a:cxnLst>
                  <a:cxn ang="0">
                    <a:pos x="340" y="0"/>
                  </a:cxn>
                  <a:cxn ang="0">
                    <a:pos x="340" y="0"/>
                  </a:cxn>
                  <a:cxn ang="0">
                    <a:pos x="331" y="2"/>
                  </a:cxn>
                  <a:cxn ang="0">
                    <a:pos x="322" y="5"/>
                  </a:cxn>
                  <a:cxn ang="0">
                    <a:pos x="314" y="11"/>
                  </a:cxn>
                  <a:cxn ang="0">
                    <a:pos x="305" y="16"/>
                  </a:cxn>
                  <a:cxn ang="0">
                    <a:pos x="289" y="29"/>
                  </a:cxn>
                  <a:cxn ang="0">
                    <a:pos x="275" y="41"/>
                  </a:cxn>
                  <a:cxn ang="0">
                    <a:pos x="275" y="41"/>
                  </a:cxn>
                  <a:cxn ang="0">
                    <a:pos x="251" y="56"/>
                  </a:cxn>
                  <a:cxn ang="0">
                    <a:pos x="227" y="71"/>
                  </a:cxn>
                  <a:cxn ang="0">
                    <a:pos x="177" y="100"/>
                  </a:cxn>
                  <a:cxn ang="0">
                    <a:pos x="177" y="100"/>
                  </a:cxn>
                  <a:cxn ang="0">
                    <a:pos x="126" y="127"/>
                  </a:cxn>
                  <a:cxn ang="0">
                    <a:pos x="100" y="141"/>
                  </a:cxn>
                  <a:cxn ang="0">
                    <a:pos x="75" y="157"/>
                  </a:cxn>
                  <a:cxn ang="0">
                    <a:pos x="75" y="157"/>
                  </a:cxn>
                  <a:cxn ang="0">
                    <a:pos x="50" y="175"/>
                  </a:cxn>
                  <a:cxn ang="0">
                    <a:pos x="26" y="194"/>
                  </a:cxn>
                  <a:cxn ang="0">
                    <a:pos x="26" y="194"/>
                  </a:cxn>
                  <a:cxn ang="0">
                    <a:pos x="13" y="203"/>
                  </a:cxn>
                  <a:cxn ang="0">
                    <a:pos x="7" y="208"/>
                  </a:cxn>
                  <a:cxn ang="0">
                    <a:pos x="2" y="213"/>
                  </a:cxn>
                  <a:cxn ang="0">
                    <a:pos x="2" y="213"/>
                  </a:cxn>
                  <a:cxn ang="0">
                    <a:pos x="0" y="216"/>
                  </a:cxn>
                  <a:cxn ang="0">
                    <a:pos x="0" y="219"/>
                  </a:cxn>
                  <a:cxn ang="0">
                    <a:pos x="2" y="220"/>
                  </a:cxn>
                  <a:cxn ang="0">
                    <a:pos x="3" y="221"/>
                  </a:cxn>
                  <a:cxn ang="0">
                    <a:pos x="7" y="223"/>
                  </a:cxn>
                  <a:cxn ang="0">
                    <a:pos x="9" y="221"/>
                  </a:cxn>
                  <a:cxn ang="0">
                    <a:pos x="11" y="220"/>
                  </a:cxn>
                  <a:cxn ang="0">
                    <a:pos x="11" y="220"/>
                  </a:cxn>
                  <a:cxn ang="0">
                    <a:pos x="20" y="212"/>
                  </a:cxn>
                  <a:cxn ang="0">
                    <a:pos x="29" y="204"/>
                  </a:cxn>
                  <a:cxn ang="0">
                    <a:pos x="49" y="191"/>
                  </a:cxn>
                  <a:cxn ang="0">
                    <a:pos x="49" y="191"/>
                  </a:cxn>
                  <a:cxn ang="0">
                    <a:pos x="70" y="175"/>
                  </a:cxn>
                  <a:cxn ang="0">
                    <a:pos x="89" y="161"/>
                  </a:cxn>
                  <a:cxn ang="0">
                    <a:pos x="89" y="161"/>
                  </a:cxn>
                  <a:cxn ang="0">
                    <a:pos x="110" y="148"/>
                  </a:cxn>
                  <a:cxn ang="0">
                    <a:pos x="131" y="136"/>
                  </a:cxn>
                  <a:cxn ang="0">
                    <a:pos x="174" y="114"/>
                  </a:cxn>
                  <a:cxn ang="0">
                    <a:pos x="174" y="114"/>
                  </a:cxn>
                  <a:cxn ang="0">
                    <a:pos x="216" y="92"/>
                  </a:cxn>
                  <a:cxn ang="0">
                    <a:pos x="255" y="67"/>
                  </a:cxn>
                  <a:cxn ang="0">
                    <a:pos x="255" y="67"/>
                  </a:cxn>
                  <a:cxn ang="0">
                    <a:pos x="276" y="54"/>
                  </a:cxn>
                  <a:cxn ang="0">
                    <a:pos x="296" y="39"/>
                  </a:cxn>
                  <a:cxn ang="0">
                    <a:pos x="296" y="39"/>
                  </a:cxn>
                  <a:cxn ang="0">
                    <a:pos x="317" y="22"/>
                  </a:cxn>
                  <a:cxn ang="0">
                    <a:pos x="329" y="15"/>
                  </a:cxn>
                  <a:cxn ang="0">
                    <a:pos x="335" y="12"/>
                  </a:cxn>
                  <a:cxn ang="0">
                    <a:pos x="340" y="12"/>
                  </a:cxn>
                  <a:cxn ang="0">
                    <a:pos x="340" y="12"/>
                  </a:cxn>
                  <a:cxn ang="0">
                    <a:pos x="343" y="11"/>
                  </a:cxn>
                  <a:cxn ang="0">
                    <a:pos x="344" y="9"/>
                  </a:cxn>
                  <a:cxn ang="0">
                    <a:pos x="346" y="5"/>
                  </a:cxn>
                  <a:cxn ang="0">
                    <a:pos x="346" y="3"/>
                  </a:cxn>
                  <a:cxn ang="0">
                    <a:pos x="344" y="2"/>
                  </a:cxn>
                  <a:cxn ang="0">
                    <a:pos x="343" y="0"/>
                  </a:cxn>
                  <a:cxn ang="0">
                    <a:pos x="340" y="0"/>
                  </a:cxn>
                  <a:cxn ang="0">
                    <a:pos x="340" y="0"/>
                  </a:cxn>
                </a:cxnLst>
                <a:rect l="0" t="0" r="r" b="b"/>
                <a:pathLst>
                  <a:path w="346" h="223">
                    <a:moveTo>
                      <a:pt x="340" y="0"/>
                    </a:moveTo>
                    <a:lnTo>
                      <a:pt x="340" y="0"/>
                    </a:lnTo>
                    <a:lnTo>
                      <a:pt x="331" y="2"/>
                    </a:lnTo>
                    <a:lnTo>
                      <a:pt x="322" y="5"/>
                    </a:lnTo>
                    <a:lnTo>
                      <a:pt x="314" y="11"/>
                    </a:lnTo>
                    <a:lnTo>
                      <a:pt x="305" y="16"/>
                    </a:lnTo>
                    <a:lnTo>
                      <a:pt x="289" y="29"/>
                    </a:lnTo>
                    <a:lnTo>
                      <a:pt x="275" y="41"/>
                    </a:lnTo>
                    <a:lnTo>
                      <a:pt x="275" y="41"/>
                    </a:lnTo>
                    <a:lnTo>
                      <a:pt x="251" y="56"/>
                    </a:lnTo>
                    <a:lnTo>
                      <a:pt x="227" y="71"/>
                    </a:lnTo>
                    <a:lnTo>
                      <a:pt x="177" y="100"/>
                    </a:lnTo>
                    <a:lnTo>
                      <a:pt x="177" y="100"/>
                    </a:lnTo>
                    <a:lnTo>
                      <a:pt x="126" y="127"/>
                    </a:lnTo>
                    <a:lnTo>
                      <a:pt x="100" y="141"/>
                    </a:lnTo>
                    <a:lnTo>
                      <a:pt x="75" y="157"/>
                    </a:lnTo>
                    <a:lnTo>
                      <a:pt x="75" y="157"/>
                    </a:lnTo>
                    <a:lnTo>
                      <a:pt x="50" y="175"/>
                    </a:lnTo>
                    <a:lnTo>
                      <a:pt x="26" y="194"/>
                    </a:lnTo>
                    <a:lnTo>
                      <a:pt x="26" y="194"/>
                    </a:lnTo>
                    <a:lnTo>
                      <a:pt x="13" y="203"/>
                    </a:lnTo>
                    <a:lnTo>
                      <a:pt x="7" y="208"/>
                    </a:lnTo>
                    <a:lnTo>
                      <a:pt x="2" y="213"/>
                    </a:lnTo>
                    <a:lnTo>
                      <a:pt x="2" y="213"/>
                    </a:lnTo>
                    <a:lnTo>
                      <a:pt x="0" y="216"/>
                    </a:lnTo>
                    <a:lnTo>
                      <a:pt x="0" y="219"/>
                    </a:lnTo>
                    <a:lnTo>
                      <a:pt x="2" y="220"/>
                    </a:lnTo>
                    <a:lnTo>
                      <a:pt x="3" y="221"/>
                    </a:lnTo>
                    <a:lnTo>
                      <a:pt x="7" y="223"/>
                    </a:lnTo>
                    <a:lnTo>
                      <a:pt x="9" y="221"/>
                    </a:lnTo>
                    <a:lnTo>
                      <a:pt x="11" y="220"/>
                    </a:lnTo>
                    <a:lnTo>
                      <a:pt x="11" y="220"/>
                    </a:lnTo>
                    <a:lnTo>
                      <a:pt x="20" y="212"/>
                    </a:lnTo>
                    <a:lnTo>
                      <a:pt x="29" y="204"/>
                    </a:lnTo>
                    <a:lnTo>
                      <a:pt x="49" y="191"/>
                    </a:lnTo>
                    <a:lnTo>
                      <a:pt x="49" y="191"/>
                    </a:lnTo>
                    <a:lnTo>
                      <a:pt x="70" y="175"/>
                    </a:lnTo>
                    <a:lnTo>
                      <a:pt x="89" y="161"/>
                    </a:lnTo>
                    <a:lnTo>
                      <a:pt x="89" y="161"/>
                    </a:lnTo>
                    <a:lnTo>
                      <a:pt x="110" y="148"/>
                    </a:lnTo>
                    <a:lnTo>
                      <a:pt x="131" y="136"/>
                    </a:lnTo>
                    <a:lnTo>
                      <a:pt x="174" y="114"/>
                    </a:lnTo>
                    <a:lnTo>
                      <a:pt x="174" y="114"/>
                    </a:lnTo>
                    <a:lnTo>
                      <a:pt x="216" y="92"/>
                    </a:lnTo>
                    <a:lnTo>
                      <a:pt x="255" y="67"/>
                    </a:lnTo>
                    <a:lnTo>
                      <a:pt x="255" y="67"/>
                    </a:lnTo>
                    <a:lnTo>
                      <a:pt x="276" y="54"/>
                    </a:lnTo>
                    <a:lnTo>
                      <a:pt x="296" y="39"/>
                    </a:lnTo>
                    <a:lnTo>
                      <a:pt x="296" y="39"/>
                    </a:lnTo>
                    <a:lnTo>
                      <a:pt x="317" y="22"/>
                    </a:lnTo>
                    <a:lnTo>
                      <a:pt x="329" y="15"/>
                    </a:lnTo>
                    <a:lnTo>
                      <a:pt x="335" y="12"/>
                    </a:lnTo>
                    <a:lnTo>
                      <a:pt x="340" y="12"/>
                    </a:lnTo>
                    <a:lnTo>
                      <a:pt x="340" y="12"/>
                    </a:lnTo>
                    <a:lnTo>
                      <a:pt x="343" y="11"/>
                    </a:lnTo>
                    <a:lnTo>
                      <a:pt x="344" y="9"/>
                    </a:lnTo>
                    <a:lnTo>
                      <a:pt x="346" y="5"/>
                    </a:lnTo>
                    <a:lnTo>
                      <a:pt x="346" y="3"/>
                    </a:lnTo>
                    <a:lnTo>
                      <a:pt x="344" y="2"/>
                    </a:lnTo>
                    <a:lnTo>
                      <a:pt x="343" y="0"/>
                    </a:lnTo>
                    <a:lnTo>
                      <a:pt x="340" y="0"/>
                    </a:lnTo>
                    <a:lnTo>
                      <a:pt x="340"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90" name="chenying0907 255"/>
              <p:cNvSpPr/>
              <p:nvPr/>
            </p:nvSpPr>
            <p:spPr bwMode="auto">
              <a:xfrm>
                <a:off x="4752976" y="1223963"/>
                <a:ext cx="82550" cy="52388"/>
              </a:xfrm>
              <a:custGeom>
                <a:avLst/>
                <a:gdLst/>
                <a:ahLst/>
                <a:cxnLst>
                  <a:cxn ang="0">
                    <a:pos x="197" y="1"/>
                  </a:cxn>
                  <a:cxn ang="0">
                    <a:pos x="197" y="1"/>
                  </a:cxn>
                  <a:cxn ang="0">
                    <a:pos x="171" y="16"/>
                  </a:cxn>
                  <a:cxn ang="0">
                    <a:pos x="146" y="31"/>
                  </a:cxn>
                  <a:cxn ang="0">
                    <a:pos x="121" y="48"/>
                  </a:cxn>
                  <a:cxn ang="0">
                    <a:pos x="97" y="64"/>
                  </a:cxn>
                  <a:cxn ang="0">
                    <a:pos x="97" y="64"/>
                  </a:cxn>
                  <a:cxn ang="0">
                    <a:pos x="50" y="92"/>
                  </a:cxn>
                  <a:cxn ang="0">
                    <a:pos x="26" y="106"/>
                  </a:cxn>
                  <a:cxn ang="0">
                    <a:pos x="2" y="120"/>
                  </a:cxn>
                  <a:cxn ang="0">
                    <a:pos x="2" y="120"/>
                  </a:cxn>
                  <a:cxn ang="0">
                    <a:pos x="1" y="124"/>
                  </a:cxn>
                  <a:cxn ang="0">
                    <a:pos x="0" y="127"/>
                  </a:cxn>
                  <a:cxn ang="0">
                    <a:pos x="2" y="129"/>
                  </a:cxn>
                  <a:cxn ang="0">
                    <a:pos x="6" y="131"/>
                  </a:cxn>
                  <a:cxn ang="0">
                    <a:pos x="9" y="131"/>
                  </a:cxn>
                  <a:cxn ang="0">
                    <a:pos x="9" y="131"/>
                  </a:cxn>
                  <a:cxn ang="0">
                    <a:pos x="12" y="129"/>
                  </a:cxn>
                  <a:cxn ang="0">
                    <a:pos x="14" y="127"/>
                  </a:cxn>
                  <a:cxn ang="0">
                    <a:pos x="14" y="127"/>
                  </a:cxn>
                  <a:cxn ang="0">
                    <a:pos x="35" y="114"/>
                  </a:cxn>
                  <a:cxn ang="0">
                    <a:pos x="57" y="101"/>
                  </a:cxn>
                  <a:cxn ang="0">
                    <a:pos x="103" y="75"/>
                  </a:cxn>
                  <a:cxn ang="0">
                    <a:pos x="103" y="75"/>
                  </a:cxn>
                  <a:cxn ang="0">
                    <a:pos x="153" y="42"/>
                  </a:cxn>
                  <a:cxn ang="0">
                    <a:pos x="178" y="26"/>
                  </a:cxn>
                  <a:cxn ang="0">
                    <a:pos x="203" y="10"/>
                  </a:cxn>
                  <a:cxn ang="0">
                    <a:pos x="203" y="10"/>
                  </a:cxn>
                  <a:cxn ang="0">
                    <a:pos x="205" y="9"/>
                  </a:cxn>
                  <a:cxn ang="0">
                    <a:pos x="205" y="7"/>
                  </a:cxn>
                  <a:cxn ang="0">
                    <a:pos x="205" y="3"/>
                  </a:cxn>
                  <a:cxn ang="0">
                    <a:pos x="201" y="0"/>
                  </a:cxn>
                  <a:cxn ang="0">
                    <a:pos x="200" y="0"/>
                  </a:cxn>
                  <a:cxn ang="0">
                    <a:pos x="197" y="1"/>
                  </a:cxn>
                  <a:cxn ang="0">
                    <a:pos x="197" y="1"/>
                  </a:cxn>
                </a:cxnLst>
                <a:rect l="0" t="0" r="r" b="b"/>
                <a:pathLst>
                  <a:path w="205" h="131">
                    <a:moveTo>
                      <a:pt x="197" y="1"/>
                    </a:moveTo>
                    <a:lnTo>
                      <a:pt x="197" y="1"/>
                    </a:lnTo>
                    <a:lnTo>
                      <a:pt x="171" y="16"/>
                    </a:lnTo>
                    <a:lnTo>
                      <a:pt x="146" y="31"/>
                    </a:lnTo>
                    <a:lnTo>
                      <a:pt x="121" y="48"/>
                    </a:lnTo>
                    <a:lnTo>
                      <a:pt x="97" y="64"/>
                    </a:lnTo>
                    <a:lnTo>
                      <a:pt x="97" y="64"/>
                    </a:lnTo>
                    <a:lnTo>
                      <a:pt x="50" y="92"/>
                    </a:lnTo>
                    <a:lnTo>
                      <a:pt x="26" y="106"/>
                    </a:lnTo>
                    <a:lnTo>
                      <a:pt x="2" y="120"/>
                    </a:lnTo>
                    <a:lnTo>
                      <a:pt x="2" y="120"/>
                    </a:lnTo>
                    <a:lnTo>
                      <a:pt x="1" y="124"/>
                    </a:lnTo>
                    <a:lnTo>
                      <a:pt x="0" y="127"/>
                    </a:lnTo>
                    <a:lnTo>
                      <a:pt x="2" y="129"/>
                    </a:lnTo>
                    <a:lnTo>
                      <a:pt x="6" y="131"/>
                    </a:lnTo>
                    <a:lnTo>
                      <a:pt x="9" y="131"/>
                    </a:lnTo>
                    <a:lnTo>
                      <a:pt x="9" y="131"/>
                    </a:lnTo>
                    <a:lnTo>
                      <a:pt x="12" y="129"/>
                    </a:lnTo>
                    <a:lnTo>
                      <a:pt x="14" y="127"/>
                    </a:lnTo>
                    <a:lnTo>
                      <a:pt x="14" y="127"/>
                    </a:lnTo>
                    <a:lnTo>
                      <a:pt x="35" y="114"/>
                    </a:lnTo>
                    <a:lnTo>
                      <a:pt x="57" y="101"/>
                    </a:lnTo>
                    <a:lnTo>
                      <a:pt x="103" y="75"/>
                    </a:lnTo>
                    <a:lnTo>
                      <a:pt x="103" y="75"/>
                    </a:lnTo>
                    <a:lnTo>
                      <a:pt x="153" y="42"/>
                    </a:lnTo>
                    <a:lnTo>
                      <a:pt x="178" y="26"/>
                    </a:lnTo>
                    <a:lnTo>
                      <a:pt x="203" y="10"/>
                    </a:lnTo>
                    <a:lnTo>
                      <a:pt x="203" y="10"/>
                    </a:lnTo>
                    <a:lnTo>
                      <a:pt x="205" y="9"/>
                    </a:lnTo>
                    <a:lnTo>
                      <a:pt x="205" y="7"/>
                    </a:lnTo>
                    <a:lnTo>
                      <a:pt x="205" y="3"/>
                    </a:lnTo>
                    <a:lnTo>
                      <a:pt x="201" y="0"/>
                    </a:lnTo>
                    <a:lnTo>
                      <a:pt x="200" y="0"/>
                    </a:lnTo>
                    <a:lnTo>
                      <a:pt x="197" y="1"/>
                    </a:lnTo>
                    <a:lnTo>
                      <a:pt x="197"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91" name="chenying0907 256"/>
              <p:cNvSpPr/>
              <p:nvPr/>
            </p:nvSpPr>
            <p:spPr bwMode="auto">
              <a:xfrm>
                <a:off x="4802189" y="1249363"/>
                <a:ext cx="50800" cy="39688"/>
              </a:xfrm>
              <a:custGeom>
                <a:avLst/>
                <a:gdLst/>
                <a:ahLst/>
                <a:cxnLst>
                  <a:cxn ang="0">
                    <a:pos x="119" y="1"/>
                  </a:cxn>
                  <a:cxn ang="0">
                    <a:pos x="119" y="1"/>
                  </a:cxn>
                  <a:cxn ang="0">
                    <a:pos x="87" y="22"/>
                  </a:cxn>
                  <a:cxn ang="0">
                    <a:pos x="70" y="32"/>
                  </a:cxn>
                  <a:cxn ang="0">
                    <a:pos x="54" y="44"/>
                  </a:cxn>
                  <a:cxn ang="0">
                    <a:pos x="54" y="44"/>
                  </a:cxn>
                  <a:cxn ang="0">
                    <a:pos x="25" y="68"/>
                  </a:cxn>
                  <a:cxn ang="0">
                    <a:pos x="12" y="80"/>
                  </a:cxn>
                  <a:cxn ang="0">
                    <a:pos x="5" y="86"/>
                  </a:cxn>
                  <a:cxn ang="0">
                    <a:pos x="0" y="94"/>
                  </a:cxn>
                  <a:cxn ang="0">
                    <a:pos x="0" y="94"/>
                  </a:cxn>
                  <a:cxn ang="0">
                    <a:pos x="0" y="97"/>
                  </a:cxn>
                  <a:cxn ang="0">
                    <a:pos x="0" y="98"/>
                  </a:cxn>
                  <a:cxn ang="0">
                    <a:pos x="3" y="102"/>
                  </a:cxn>
                  <a:cxn ang="0">
                    <a:pos x="7" y="102"/>
                  </a:cxn>
                  <a:cxn ang="0">
                    <a:pos x="9" y="102"/>
                  </a:cxn>
                  <a:cxn ang="0">
                    <a:pos x="11" y="99"/>
                  </a:cxn>
                  <a:cxn ang="0">
                    <a:pos x="11" y="99"/>
                  </a:cxn>
                  <a:cxn ang="0">
                    <a:pos x="16" y="93"/>
                  </a:cxn>
                  <a:cxn ang="0">
                    <a:pos x="21" y="86"/>
                  </a:cxn>
                  <a:cxn ang="0">
                    <a:pos x="34" y="74"/>
                  </a:cxn>
                  <a:cxn ang="0">
                    <a:pos x="49" y="64"/>
                  </a:cxn>
                  <a:cxn ang="0">
                    <a:pos x="62" y="52"/>
                  </a:cxn>
                  <a:cxn ang="0">
                    <a:pos x="62" y="52"/>
                  </a:cxn>
                  <a:cxn ang="0">
                    <a:pos x="77" y="40"/>
                  </a:cxn>
                  <a:cxn ang="0">
                    <a:pos x="93" y="30"/>
                  </a:cxn>
                  <a:cxn ang="0">
                    <a:pos x="110" y="21"/>
                  </a:cxn>
                  <a:cxn ang="0">
                    <a:pos x="126" y="10"/>
                  </a:cxn>
                  <a:cxn ang="0">
                    <a:pos x="126" y="10"/>
                  </a:cxn>
                  <a:cxn ang="0">
                    <a:pos x="127" y="9"/>
                  </a:cxn>
                  <a:cxn ang="0">
                    <a:pos x="128" y="6"/>
                  </a:cxn>
                  <a:cxn ang="0">
                    <a:pos x="127" y="2"/>
                  </a:cxn>
                  <a:cxn ang="0">
                    <a:pos x="126" y="1"/>
                  </a:cxn>
                  <a:cxn ang="0">
                    <a:pos x="124" y="0"/>
                  </a:cxn>
                  <a:cxn ang="0">
                    <a:pos x="122" y="0"/>
                  </a:cxn>
                  <a:cxn ang="0">
                    <a:pos x="119" y="1"/>
                  </a:cxn>
                  <a:cxn ang="0">
                    <a:pos x="119" y="1"/>
                  </a:cxn>
                </a:cxnLst>
                <a:rect l="0" t="0" r="r" b="b"/>
                <a:pathLst>
                  <a:path w="128" h="102">
                    <a:moveTo>
                      <a:pt x="119" y="1"/>
                    </a:moveTo>
                    <a:lnTo>
                      <a:pt x="119" y="1"/>
                    </a:lnTo>
                    <a:lnTo>
                      <a:pt x="87" y="22"/>
                    </a:lnTo>
                    <a:lnTo>
                      <a:pt x="70" y="32"/>
                    </a:lnTo>
                    <a:lnTo>
                      <a:pt x="54" y="44"/>
                    </a:lnTo>
                    <a:lnTo>
                      <a:pt x="54" y="44"/>
                    </a:lnTo>
                    <a:lnTo>
                      <a:pt x="25" y="68"/>
                    </a:lnTo>
                    <a:lnTo>
                      <a:pt x="12" y="80"/>
                    </a:lnTo>
                    <a:lnTo>
                      <a:pt x="5" y="86"/>
                    </a:lnTo>
                    <a:lnTo>
                      <a:pt x="0" y="94"/>
                    </a:lnTo>
                    <a:lnTo>
                      <a:pt x="0" y="94"/>
                    </a:lnTo>
                    <a:lnTo>
                      <a:pt x="0" y="97"/>
                    </a:lnTo>
                    <a:lnTo>
                      <a:pt x="0" y="98"/>
                    </a:lnTo>
                    <a:lnTo>
                      <a:pt x="3" y="102"/>
                    </a:lnTo>
                    <a:lnTo>
                      <a:pt x="7" y="102"/>
                    </a:lnTo>
                    <a:lnTo>
                      <a:pt x="9" y="102"/>
                    </a:lnTo>
                    <a:lnTo>
                      <a:pt x="11" y="99"/>
                    </a:lnTo>
                    <a:lnTo>
                      <a:pt x="11" y="99"/>
                    </a:lnTo>
                    <a:lnTo>
                      <a:pt x="16" y="93"/>
                    </a:lnTo>
                    <a:lnTo>
                      <a:pt x="21" y="86"/>
                    </a:lnTo>
                    <a:lnTo>
                      <a:pt x="34" y="74"/>
                    </a:lnTo>
                    <a:lnTo>
                      <a:pt x="49" y="64"/>
                    </a:lnTo>
                    <a:lnTo>
                      <a:pt x="62" y="52"/>
                    </a:lnTo>
                    <a:lnTo>
                      <a:pt x="62" y="52"/>
                    </a:lnTo>
                    <a:lnTo>
                      <a:pt x="77" y="40"/>
                    </a:lnTo>
                    <a:lnTo>
                      <a:pt x="93" y="30"/>
                    </a:lnTo>
                    <a:lnTo>
                      <a:pt x="110" y="21"/>
                    </a:lnTo>
                    <a:lnTo>
                      <a:pt x="126" y="10"/>
                    </a:lnTo>
                    <a:lnTo>
                      <a:pt x="126" y="10"/>
                    </a:lnTo>
                    <a:lnTo>
                      <a:pt x="127" y="9"/>
                    </a:lnTo>
                    <a:lnTo>
                      <a:pt x="128" y="6"/>
                    </a:lnTo>
                    <a:lnTo>
                      <a:pt x="127" y="2"/>
                    </a:lnTo>
                    <a:lnTo>
                      <a:pt x="126" y="1"/>
                    </a:lnTo>
                    <a:lnTo>
                      <a:pt x="124" y="0"/>
                    </a:lnTo>
                    <a:lnTo>
                      <a:pt x="122" y="0"/>
                    </a:lnTo>
                    <a:lnTo>
                      <a:pt x="119" y="1"/>
                    </a:lnTo>
                    <a:lnTo>
                      <a:pt x="119"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92" name="chenying0907 257"/>
              <p:cNvSpPr/>
              <p:nvPr/>
            </p:nvSpPr>
            <p:spPr bwMode="auto">
              <a:xfrm>
                <a:off x="4803776" y="1279526"/>
                <a:ext cx="50800" cy="38100"/>
              </a:xfrm>
              <a:custGeom>
                <a:avLst/>
                <a:gdLst/>
                <a:ahLst/>
                <a:cxnLst>
                  <a:cxn ang="0">
                    <a:pos x="121" y="0"/>
                  </a:cxn>
                  <a:cxn ang="0">
                    <a:pos x="121" y="0"/>
                  </a:cxn>
                  <a:cxn ang="0">
                    <a:pos x="47" y="45"/>
                  </a:cxn>
                  <a:cxn ang="0">
                    <a:pos x="47" y="45"/>
                  </a:cxn>
                  <a:cxn ang="0">
                    <a:pos x="34" y="54"/>
                  </a:cxn>
                  <a:cxn ang="0">
                    <a:pos x="20" y="64"/>
                  </a:cxn>
                  <a:cxn ang="0">
                    <a:pos x="13" y="70"/>
                  </a:cxn>
                  <a:cxn ang="0">
                    <a:pos x="8" y="76"/>
                  </a:cxn>
                  <a:cxn ang="0">
                    <a:pos x="4" y="83"/>
                  </a:cxn>
                  <a:cxn ang="0">
                    <a:pos x="0" y="89"/>
                  </a:cxn>
                  <a:cxn ang="0">
                    <a:pos x="0" y="89"/>
                  </a:cxn>
                  <a:cxn ang="0">
                    <a:pos x="0" y="92"/>
                  </a:cxn>
                  <a:cxn ang="0">
                    <a:pos x="2" y="95"/>
                  </a:cxn>
                  <a:cxn ang="0">
                    <a:pos x="4" y="97"/>
                  </a:cxn>
                  <a:cxn ang="0">
                    <a:pos x="10" y="96"/>
                  </a:cxn>
                  <a:cxn ang="0">
                    <a:pos x="11" y="95"/>
                  </a:cxn>
                  <a:cxn ang="0">
                    <a:pos x="12" y="93"/>
                  </a:cxn>
                  <a:cxn ang="0">
                    <a:pos x="12" y="93"/>
                  </a:cxn>
                  <a:cxn ang="0">
                    <a:pos x="15" y="85"/>
                  </a:cxn>
                  <a:cxn ang="0">
                    <a:pos x="21" y="79"/>
                  </a:cxn>
                  <a:cxn ang="0">
                    <a:pos x="28" y="72"/>
                  </a:cxn>
                  <a:cxn ang="0">
                    <a:pos x="36" y="66"/>
                  </a:cxn>
                  <a:cxn ang="0">
                    <a:pos x="53" y="55"/>
                  </a:cxn>
                  <a:cxn ang="0">
                    <a:pos x="67" y="46"/>
                  </a:cxn>
                  <a:cxn ang="0">
                    <a:pos x="67" y="46"/>
                  </a:cxn>
                  <a:cxn ang="0">
                    <a:pos x="82" y="37"/>
                  </a:cxn>
                  <a:cxn ang="0">
                    <a:pos x="97" y="28"/>
                  </a:cxn>
                  <a:cxn ang="0">
                    <a:pos x="126" y="11"/>
                  </a:cxn>
                  <a:cxn ang="0">
                    <a:pos x="126" y="11"/>
                  </a:cxn>
                  <a:cxn ang="0">
                    <a:pos x="129" y="9"/>
                  </a:cxn>
                  <a:cxn ang="0">
                    <a:pos x="129" y="7"/>
                  </a:cxn>
                  <a:cxn ang="0">
                    <a:pos x="129" y="3"/>
                  </a:cxn>
                  <a:cxn ang="0">
                    <a:pos x="125" y="0"/>
                  </a:cxn>
                  <a:cxn ang="0">
                    <a:pos x="123" y="0"/>
                  </a:cxn>
                  <a:cxn ang="0">
                    <a:pos x="121" y="0"/>
                  </a:cxn>
                  <a:cxn ang="0">
                    <a:pos x="121" y="0"/>
                  </a:cxn>
                </a:cxnLst>
                <a:rect l="0" t="0" r="r" b="b"/>
                <a:pathLst>
                  <a:path w="129" h="97">
                    <a:moveTo>
                      <a:pt x="121" y="0"/>
                    </a:moveTo>
                    <a:lnTo>
                      <a:pt x="121" y="0"/>
                    </a:lnTo>
                    <a:lnTo>
                      <a:pt x="47" y="45"/>
                    </a:lnTo>
                    <a:lnTo>
                      <a:pt x="47" y="45"/>
                    </a:lnTo>
                    <a:lnTo>
                      <a:pt x="34" y="54"/>
                    </a:lnTo>
                    <a:lnTo>
                      <a:pt x="20" y="64"/>
                    </a:lnTo>
                    <a:lnTo>
                      <a:pt x="13" y="70"/>
                    </a:lnTo>
                    <a:lnTo>
                      <a:pt x="8" y="76"/>
                    </a:lnTo>
                    <a:lnTo>
                      <a:pt x="4" y="83"/>
                    </a:lnTo>
                    <a:lnTo>
                      <a:pt x="0" y="89"/>
                    </a:lnTo>
                    <a:lnTo>
                      <a:pt x="0" y="89"/>
                    </a:lnTo>
                    <a:lnTo>
                      <a:pt x="0" y="92"/>
                    </a:lnTo>
                    <a:lnTo>
                      <a:pt x="2" y="95"/>
                    </a:lnTo>
                    <a:lnTo>
                      <a:pt x="4" y="97"/>
                    </a:lnTo>
                    <a:lnTo>
                      <a:pt x="10" y="96"/>
                    </a:lnTo>
                    <a:lnTo>
                      <a:pt x="11" y="95"/>
                    </a:lnTo>
                    <a:lnTo>
                      <a:pt x="12" y="93"/>
                    </a:lnTo>
                    <a:lnTo>
                      <a:pt x="12" y="93"/>
                    </a:lnTo>
                    <a:lnTo>
                      <a:pt x="15" y="85"/>
                    </a:lnTo>
                    <a:lnTo>
                      <a:pt x="21" y="79"/>
                    </a:lnTo>
                    <a:lnTo>
                      <a:pt x="28" y="72"/>
                    </a:lnTo>
                    <a:lnTo>
                      <a:pt x="36" y="66"/>
                    </a:lnTo>
                    <a:lnTo>
                      <a:pt x="53" y="55"/>
                    </a:lnTo>
                    <a:lnTo>
                      <a:pt x="67" y="46"/>
                    </a:lnTo>
                    <a:lnTo>
                      <a:pt x="67" y="46"/>
                    </a:lnTo>
                    <a:lnTo>
                      <a:pt x="82" y="37"/>
                    </a:lnTo>
                    <a:lnTo>
                      <a:pt x="97" y="28"/>
                    </a:lnTo>
                    <a:lnTo>
                      <a:pt x="126" y="11"/>
                    </a:lnTo>
                    <a:lnTo>
                      <a:pt x="126" y="11"/>
                    </a:lnTo>
                    <a:lnTo>
                      <a:pt x="129" y="9"/>
                    </a:lnTo>
                    <a:lnTo>
                      <a:pt x="129" y="7"/>
                    </a:lnTo>
                    <a:lnTo>
                      <a:pt x="129" y="3"/>
                    </a:lnTo>
                    <a:lnTo>
                      <a:pt x="125" y="0"/>
                    </a:lnTo>
                    <a:lnTo>
                      <a:pt x="123" y="0"/>
                    </a:lnTo>
                    <a:lnTo>
                      <a:pt x="121" y="0"/>
                    </a:lnTo>
                    <a:lnTo>
                      <a:pt x="121"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93" name="chenying0907 258"/>
              <p:cNvSpPr/>
              <p:nvPr/>
            </p:nvSpPr>
            <p:spPr bwMode="auto">
              <a:xfrm>
                <a:off x="4799014" y="1304926"/>
                <a:ext cx="65088" cy="39688"/>
              </a:xfrm>
              <a:custGeom>
                <a:avLst/>
                <a:gdLst/>
                <a:ahLst/>
                <a:cxnLst>
                  <a:cxn ang="0">
                    <a:pos x="154" y="1"/>
                  </a:cxn>
                  <a:cxn ang="0">
                    <a:pos x="154" y="1"/>
                  </a:cxn>
                  <a:cxn ang="0">
                    <a:pos x="134" y="13"/>
                  </a:cxn>
                  <a:cxn ang="0">
                    <a:pos x="113" y="22"/>
                  </a:cxn>
                  <a:cxn ang="0">
                    <a:pos x="93" y="32"/>
                  </a:cxn>
                  <a:cxn ang="0">
                    <a:pos x="73" y="44"/>
                  </a:cxn>
                  <a:cxn ang="0">
                    <a:pos x="73" y="44"/>
                  </a:cxn>
                  <a:cxn ang="0">
                    <a:pos x="36" y="66"/>
                  </a:cxn>
                  <a:cxn ang="0">
                    <a:pos x="18" y="80"/>
                  </a:cxn>
                  <a:cxn ang="0">
                    <a:pos x="2" y="93"/>
                  </a:cxn>
                  <a:cxn ang="0">
                    <a:pos x="2" y="93"/>
                  </a:cxn>
                  <a:cxn ang="0">
                    <a:pos x="1" y="95"/>
                  </a:cxn>
                  <a:cxn ang="0">
                    <a:pos x="0" y="97"/>
                  </a:cxn>
                  <a:cxn ang="0">
                    <a:pos x="1" y="99"/>
                  </a:cxn>
                  <a:cxn ang="0">
                    <a:pos x="2" y="100"/>
                  </a:cxn>
                  <a:cxn ang="0">
                    <a:pos x="6" y="102"/>
                  </a:cxn>
                  <a:cxn ang="0">
                    <a:pos x="7" y="102"/>
                  </a:cxn>
                  <a:cxn ang="0">
                    <a:pos x="10" y="100"/>
                  </a:cxn>
                  <a:cxn ang="0">
                    <a:pos x="10" y="100"/>
                  </a:cxn>
                  <a:cxn ang="0">
                    <a:pos x="28" y="87"/>
                  </a:cxn>
                  <a:cxn ang="0">
                    <a:pos x="47" y="73"/>
                  </a:cxn>
                  <a:cxn ang="0">
                    <a:pos x="86" y="49"/>
                  </a:cxn>
                  <a:cxn ang="0">
                    <a:pos x="86" y="49"/>
                  </a:cxn>
                  <a:cxn ang="0">
                    <a:pos x="104" y="39"/>
                  </a:cxn>
                  <a:cxn ang="0">
                    <a:pos x="124" y="30"/>
                  </a:cxn>
                  <a:cxn ang="0">
                    <a:pos x="142" y="21"/>
                  </a:cxn>
                  <a:cxn ang="0">
                    <a:pos x="161" y="10"/>
                  </a:cxn>
                  <a:cxn ang="0">
                    <a:pos x="161" y="10"/>
                  </a:cxn>
                  <a:cxn ang="0">
                    <a:pos x="162" y="9"/>
                  </a:cxn>
                  <a:cxn ang="0">
                    <a:pos x="163" y="6"/>
                  </a:cxn>
                  <a:cxn ang="0">
                    <a:pos x="162" y="2"/>
                  </a:cxn>
                  <a:cxn ang="0">
                    <a:pos x="159" y="0"/>
                  </a:cxn>
                  <a:cxn ang="0">
                    <a:pos x="157" y="0"/>
                  </a:cxn>
                  <a:cxn ang="0">
                    <a:pos x="154" y="1"/>
                  </a:cxn>
                  <a:cxn ang="0">
                    <a:pos x="154" y="1"/>
                  </a:cxn>
                </a:cxnLst>
                <a:rect l="0" t="0" r="r" b="b"/>
                <a:pathLst>
                  <a:path w="163" h="102">
                    <a:moveTo>
                      <a:pt x="154" y="1"/>
                    </a:moveTo>
                    <a:lnTo>
                      <a:pt x="154" y="1"/>
                    </a:lnTo>
                    <a:lnTo>
                      <a:pt x="134" y="13"/>
                    </a:lnTo>
                    <a:lnTo>
                      <a:pt x="113" y="22"/>
                    </a:lnTo>
                    <a:lnTo>
                      <a:pt x="93" y="32"/>
                    </a:lnTo>
                    <a:lnTo>
                      <a:pt x="73" y="44"/>
                    </a:lnTo>
                    <a:lnTo>
                      <a:pt x="73" y="44"/>
                    </a:lnTo>
                    <a:lnTo>
                      <a:pt x="36" y="66"/>
                    </a:lnTo>
                    <a:lnTo>
                      <a:pt x="18" y="80"/>
                    </a:lnTo>
                    <a:lnTo>
                      <a:pt x="2" y="93"/>
                    </a:lnTo>
                    <a:lnTo>
                      <a:pt x="2" y="93"/>
                    </a:lnTo>
                    <a:lnTo>
                      <a:pt x="1" y="95"/>
                    </a:lnTo>
                    <a:lnTo>
                      <a:pt x="0" y="97"/>
                    </a:lnTo>
                    <a:lnTo>
                      <a:pt x="1" y="99"/>
                    </a:lnTo>
                    <a:lnTo>
                      <a:pt x="2" y="100"/>
                    </a:lnTo>
                    <a:lnTo>
                      <a:pt x="6" y="102"/>
                    </a:lnTo>
                    <a:lnTo>
                      <a:pt x="7" y="102"/>
                    </a:lnTo>
                    <a:lnTo>
                      <a:pt x="10" y="100"/>
                    </a:lnTo>
                    <a:lnTo>
                      <a:pt x="10" y="100"/>
                    </a:lnTo>
                    <a:lnTo>
                      <a:pt x="28" y="87"/>
                    </a:lnTo>
                    <a:lnTo>
                      <a:pt x="47" y="73"/>
                    </a:lnTo>
                    <a:lnTo>
                      <a:pt x="86" y="49"/>
                    </a:lnTo>
                    <a:lnTo>
                      <a:pt x="86" y="49"/>
                    </a:lnTo>
                    <a:lnTo>
                      <a:pt x="104" y="39"/>
                    </a:lnTo>
                    <a:lnTo>
                      <a:pt x="124" y="30"/>
                    </a:lnTo>
                    <a:lnTo>
                      <a:pt x="142" y="21"/>
                    </a:lnTo>
                    <a:lnTo>
                      <a:pt x="161" y="10"/>
                    </a:lnTo>
                    <a:lnTo>
                      <a:pt x="161" y="10"/>
                    </a:lnTo>
                    <a:lnTo>
                      <a:pt x="162" y="9"/>
                    </a:lnTo>
                    <a:lnTo>
                      <a:pt x="163" y="6"/>
                    </a:lnTo>
                    <a:lnTo>
                      <a:pt x="162" y="2"/>
                    </a:lnTo>
                    <a:lnTo>
                      <a:pt x="159" y="0"/>
                    </a:lnTo>
                    <a:lnTo>
                      <a:pt x="157" y="0"/>
                    </a:lnTo>
                    <a:lnTo>
                      <a:pt x="154" y="1"/>
                    </a:lnTo>
                    <a:lnTo>
                      <a:pt x="154"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94" name="chenying0907 259"/>
              <p:cNvSpPr/>
              <p:nvPr/>
            </p:nvSpPr>
            <p:spPr bwMode="auto">
              <a:xfrm>
                <a:off x="4754564" y="1338263"/>
                <a:ext cx="100013" cy="66675"/>
              </a:xfrm>
              <a:custGeom>
                <a:avLst/>
                <a:gdLst/>
                <a:ahLst/>
                <a:cxnLst>
                  <a:cxn ang="0">
                    <a:pos x="245" y="1"/>
                  </a:cxn>
                  <a:cxn ang="0">
                    <a:pos x="245" y="1"/>
                  </a:cxn>
                  <a:cxn ang="0">
                    <a:pos x="232" y="11"/>
                  </a:cxn>
                  <a:cxn ang="0">
                    <a:pos x="217" y="18"/>
                  </a:cxn>
                  <a:cxn ang="0">
                    <a:pos x="204" y="26"/>
                  </a:cxn>
                  <a:cxn ang="0">
                    <a:pos x="191" y="35"/>
                  </a:cxn>
                  <a:cxn ang="0">
                    <a:pos x="191" y="35"/>
                  </a:cxn>
                  <a:cxn ang="0">
                    <a:pos x="161" y="58"/>
                  </a:cxn>
                  <a:cxn ang="0">
                    <a:pos x="147" y="68"/>
                  </a:cxn>
                  <a:cxn ang="0">
                    <a:pos x="131" y="79"/>
                  </a:cxn>
                  <a:cxn ang="0">
                    <a:pos x="131" y="79"/>
                  </a:cxn>
                  <a:cxn ang="0">
                    <a:pos x="66" y="117"/>
                  </a:cxn>
                  <a:cxn ang="0">
                    <a:pos x="33" y="137"/>
                  </a:cxn>
                  <a:cxn ang="0">
                    <a:pos x="1" y="158"/>
                  </a:cxn>
                  <a:cxn ang="0">
                    <a:pos x="1" y="158"/>
                  </a:cxn>
                  <a:cxn ang="0">
                    <a:pos x="0" y="161"/>
                  </a:cxn>
                  <a:cxn ang="0">
                    <a:pos x="0" y="165"/>
                  </a:cxn>
                  <a:cxn ang="0">
                    <a:pos x="1" y="168"/>
                  </a:cxn>
                  <a:cxn ang="0">
                    <a:pos x="3" y="169"/>
                  </a:cxn>
                  <a:cxn ang="0">
                    <a:pos x="5" y="169"/>
                  </a:cxn>
                  <a:cxn ang="0">
                    <a:pos x="5" y="169"/>
                  </a:cxn>
                  <a:cxn ang="0">
                    <a:pos x="11" y="168"/>
                  </a:cxn>
                  <a:cxn ang="0">
                    <a:pos x="15" y="165"/>
                  </a:cxn>
                  <a:cxn ang="0">
                    <a:pos x="15" y="165"/>
                  </a:cxn>
                  <a:cxn ang="0">
                    <a:pos x="16" y="162"/>
                  </a:cxn>
                  <a:cxn ang="0">
                    <a:pos x="16" y="162"/>
                  </a:cxn>
                  <a:cxn ang="0">
                    <a:pos x="46" y="143"/>
                  </a:cxn>
                  <a:cxn ang="0">
                    <a:pos x="76" y="124"/>
                  </a:cxn>
                  <a:cxn ang="0">
                    <a:pos x="136" y="88"/>
                  </a:cxn>
                  <a:cxn ang="0">
                    <a:pos x="136" y="88"/>
                  </a:cxn>
                  <a:cxn ang="0">
                    <a:pos x="164" y="71"/>
                  </a:cxn>
                  <a:cxn ang="0">
                    <a:pos x="190" y="51"/>
                  </a:cxn>
                  <a:cxn ang="0">
                    <a:pos x="190" y="51"/>
                  </a:cxn>
                  <a:cxn ang="0">
                    <a:pos x="204" y="41"/>
                  </a:cxn>
                  <a:cxn ang="0">
                    <a:pos x="220" y="32"/>
                  </a:cxn>
                  <a:cxn ang="0">
                    <a:pos x="236" y="21"/>
                  </a:cxn>
                  <a:cxn ang="0">
                    <a:pos x="250" y="11"/>
                  </a:cxn>
                  <a:cxn ang="0">
                    <a:pos x="250" y="11"/>
                  </a:cxn>
                  <a:cxn ang="0">
                    <a:pos x="253" y="9"/>
                  </a:cxn>
                  <a:cxn ang="0">
                    <a:pos x="253" y="7"/>
                  </a:cxn>
                  <a:cxn ang="0">
                    <a:pos x="251" y="3"/>
                  </a:cxn>
                  <a:cxn ang="0">
                    <a:pos x="250" y="1"/>
                  </a:cxn>
                  <a:cxn ang="0">
                    <a:pos x="249" y="0"/>
                  </a:cxn>
                  <a:cxn ang="0">
                    <a:pos x="247" y="0"/>
                  </a:cxn>
                  <a:cxn ang="0">
                    <a:pos x="245" y="1"/>
                  </a:cxn>
                  <a:cxn ang="0">
                    <a:pos x="245" y="1"/>
                  </a:cxn>
                </a:cxnLst>
                <a:rect l="0" t="0" r="r" b="b"/>
                <a:pathLst>
                  <a:path w="253" h="169">
                    <a:moveTo>
                      <a:pt x="245" y="1"/>
                    </a:moveTo>
                    <a:lnTo>
                      <a:pt x="245" y="1"/>
                    </a:lnTo>
                    <a:lnTo>
                      <a:pt x="232" y="11"/>
                    </a:lnTo>
                    <a:lnTo>
                      <a:pt x="217" y="18"/>
                    </a:lnTo>
                    <a:lnTo>
                      <a:pt x="204" y="26"/>
                    </a:lnTo>
                    <a:lnTo>
                      <a:pt x="191" y="35"/>
                    </a:lnTo>
                    <a:lnTo>
                      <a:pt x="191" y="35"/>
                    </a:lnTo>
                    <a:lnTo>
                      <a:pt x="161" y="58"/>
                    </a:lnTo>
                    <a:lnTo>
                      <a:pt x="147" y="68"/>
                    </a:lnTo>
                    <a:lnTo>
                      <a:pt x="131" y="79"/>
                    </a:lnTo>
                    <a:lnTo>
                      <a:pt x="131" y="79"/>
                    </a:lnTo>
                    <a:lnTo>
                      <a:pt x="66" y="117"/>
                    </a:lnTo>
                    <a:lnTo>
                      <a:pt x="33" y="137"/>
                    </a:lnTo>
                    <a:lnTo>
                      <a:pt x="1" y="158"/>
                    </a:lnTo>
                    <a:lnTo>
                      <a:pt x="1" y="158"/>
                    </a:lnTo>
                    <a:lnTo>
                      <a:pt x="0" y="161"/>
                    </a:lnTo>
                    <a:lnTo>
                      <a:pt x="0" y="165"/>
                    </a:lnTo>
                    <a:lnTo>
                      <a:pt x="1" y="168"/>
                    </a:lnTo>
                    <a:lnTo>
                      <a:pt x="3" y="169"/>
                    </a:lnTo>
                    <a:lnTo>
                      <a:pt x="5" y="169"/>
                    </a:lnTo>
                    <a:lnTo>
                      <a:pt x="5" y="169"/>
                    </a:lnTo>
                    <a:lnTo>
                      <a:pt x="11" y="168"/>
                    </a:lnTo>
                    <a:lnTo>
                      <a:pt x="15" y="165"/>
                    </a:lnTo>
                    <a:lnTo>
                      <a:pt x="15" y="165"/>
                    </a:lnTo>
                    <a:lnTo>
                      <a:pt x="16" y="162"/>
                    </a:lnTo>
                    <a:lnTo>
                      <a:pt x="16" y="162"/>
                    </a:lnTo>
                    <a:lnTo>
                      <a:pt x="46" y="143"/>
                    </a:lnTo>
                    <a:lnTo>
                      <a:pt x="76" y="124"/>
                    </a:lnTo>
                    <a:lnTo>
                      <a:pt x="136" y="88"/>
                    </a:lnTo>
                    <a:lnTo>
                      <a:pt x="136" y="88"/>
                    </a:lnTo>
                    <a:lnTo>
                      <a:pt x="164" y="71"/>
                    </a:lnTo>
                    <a:lnTo>
                      <a:pt x="190" y="51"/>
                    </a:lnTo>
                    <a:lnTo>
                      <a:pt x="190" y="51"/>
                    </a:lnTo>
                    <a:lnTo>
                      <a:pt x="204" y="41"/>
                    </a:lnTo>
                    <a:lnTo>
                      <a:pt x="220" y="32"/>
                    </a:lnTo>
                    <a:lnTo>
                      <a:pt x="236" y="21"/>
                    </a:lnTo>
                    <a:lnTo>
                      <a:pt x="250" y="11"/>
                    </a:lnTo>
                    <a:lnTo>
                      <a:pt x="250" y="11"/>
                    </a:lnTo>
                    <a:lnTo>
                      <a:pt x="253" y="9"/>
                    </a:lnTo>
                    <a:lnTo>
                      <a:pt x="253" y="7"/>
                    </a:lnTo>
                    <a:lnTo>
                      <a:pt x="251" y="3"/>
                    </a:lnTo>
                    <a:lnTo>
                      <a:pt x="250" y="1"/>
                    </a:lnTo>
                    <a:lnTo>
                      <a:pt x="249" y="0"/>
                    </a:lnTo>
                    <a:lnTo>
                      <a:pt x="247" y="0"/>
                    </a:lnTo>
                    <a:lnTo>
                      <a:pt x="245" y="1"/>
                    </a:lnTo>
                    <a:lnTo>
                      <a:pt x="245"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95" name="chenying0907 260"/>
              <p:cNvSpPr/>
              <p:nvPr/>
            </p:nvSpPr>
            <p:spPr bwMode="auto">
              <a:xfrm>
                <a:off x="4789489" y="1381126"/>
                <a:ext cx="60325" cy="42863"/>
              </a:xfrm>
              <a:custGeom>
                <a:avLst/>
                <a:gdLst/>
                <a:ahLst/>
                <a:cxnLst>
                  <a:cxn ang="0">
                    <a:pos x="145" y="1"/>
                  </a:cxn>
                  <a:cxn ang="0">
                    <a:pos x="145" y="1"/>
                  </a:cxn>
                  <a:cxn ang="0">
                    <a:pos x="104" y="22"/>
                  </a:cxn>
                  <a:cxn ang="0">
                    <a:pos x="65" y="47"/>
                  </a:cxn>
                  <a:cxn ang="0">
                    <a:pos x="65" y="47"/>
                  </a:cxn>
                  <a:cxn ang="0">
                    <a:pos x="48" y="57"/>
                  </a:cxn>
                  <a:cxn ang="0">
                    <a:pos x="31" y="70"/>
                  </a:cxn>
                  <a:cxn ang="0">
                    <a:pos x="15" y="83"/>
                  </a:cxn>
                  <a:cxn ang="0">
                    <a:pos x="1" y="99"/>
                  </a:cxn>
                  <a:cxn ang="0">
                    <a:pos x="1" y="99"/>
                  </a:cxn>
                  <a:cxn ang="0">
                    <a:pos x="0" y="100"/>
                  </a:cxn>
                  <a:cxn ang="0">
                    <a:pos x="0" y="103"/>
                  </a:cxn>
                  <a:cxn ang="0">
                    <a:pos x="2" y="107"/>
                  </a:cxn>
                  <a:cxn ang="0">
                    <a:pos x="4" y="108"/>
                  </a:cxn>
                  <a:cxn ang="0">
                    <a:pos x="5" y="108"/>
                  </a:cxn>
                  <a:cxn ang="0">
                    <a:pos x="8" y="108"/>
                  </a:cxn>
                  <a:cxn ang="0">
                    <a:pos x="9" y="107"/>
                  </a:cxn>
                  <a:cxn ang="0">
                    <a:pos x="9" y="107"/>
                  </a:cxn>
                  <a:cxn ang="0">
                    <a:pos x="22" y="93"/>
                  </a:cxn>
                  <a:cxn ang="0">
                    <a:pos x="39" y="79"/>
                  </a:cxn>
                  <a:cxn ang="0">
                    <a:pos x="55" y="66"/>
                  </a:cxn>
                  <a:cxn ang="0">
                    <a:pos x="70" y="56"/>
                  </a:cxn>
                  <a:cxn ang="0">
                    <a:pos x="70" y="56"/>
                  </a:cxn>
                  <a:cxn ang="0">
                    <a:pos x="90" y="44"/>
                  </a:cxn>
                  <a:cxn ang="0">
                    <a:pos x="110" y="32"/>
                  </a:cxn>
                  <a:cxn ang="0">
                    <a:pos x="152" y="10"/>
                  </a:cxn>
                  <a:cxn ang="0">
                    <a:pos x="152" y="10"/>
                  </a:cxn>
                  <a:cxn ang="0">
                    <a:pos x="153" y="9"/>
                  </a:cxn>
                  <a:cxn ang="0">
                    <a:pos x="154" y="8"/>
                  </a:cxn>
                  <a:cxn ang="0">
                    <a:pos x="153" y="4"/>
                  </a:cxn>
                  <a:cxn ang="0">
                    <a:pos x="150" y="1"/>
                  </a:cxn>
                  <a:cxn ang="0">
                    <a:pos x="148" y="0"/>
                  </a:cxn>
                  <a:cxn ang="0">
                    <a:pos x="145" y="1"/>
                  </a:cxn>
                  <a:cxn ang="0">
                    <a:pos x="145" y="1"/>
                  </a:cxn>
                </a:cxnLst>
                <a:rect l="0" t="0" r="r" b="b"/>
                <a:pathLst>
                  <a:path w="154" h="108">
                    <a:moveTo>
                      <a:pt x="145" y="1"/>
                    </a:moveTo>
                    <a:lnTo>
                      <a:pt x="145" y="1"/>
                    </a:lnTo>
                    <a:lnTo>
                      <a:pt x="104" y="22"/>
                    </a:lnTo>
                    <a:lnTo>
                      <a:pt x="65" y="47"/>
                    </a:lnTo>
                    <a:lnTo>
                      <a:pt x="65" y="47"/>
                    </a:lnTo>
                    <a:lnTo>
                      <a:pt x="48" y="57"/>
                    </a:lnTo>
                    <a:lnTo>
                      <a:pt x="31" y="70"/>
                    </a:lnTo>
                    <a:lnTo>
                      <a:pt x="15" y="83"/>
                    </a:lnTo>
                    <a:lnTo>
                      <a:pt x="1" y="99"/>
                    </a:lnTo>
                    <a:lnTo>
                      <a:pt x="1" y="99"/>
                    </a:lnTo>
                    <a:lnTo>
                      <a:pt x="0" y="100"/>
                    </a:lnTo>
                    <a:lnTo>
                      <a:pt x="0" y="103"/>
                    </a:lnTo>
                    <a:lnTo>
                      <a:pt x="2" y="107"/>
                    </a:lnTo>
                    <a:lnTo>
                      <a:pt x="4" y="108"/>
                    </a:lnTo>
                    <a:lnTo>
                      <a:pt x="5" y="108"/>
                    </a:lnTo>
                    <a:lnTo>
                      <a:pt x="8" y="108"/>
                    </a:lnTo>
                    <a:lnTo>
                      <a:pt x="9" y="107"/>
                    </a:lnTo>
                    <a:lnTo>
                      <a:pt x="9" y="107"/>
                    </a:lnTo>
                    <a:lnTo>
                      <a:pt x="22" y="93"/>
                    </a:lnTo>
                    <a:lnTo>
                      <a:pt x="39" y="79"/>
                    </a:lnTo>
                    <a:lnTo>
                      <a:pt x="55" y="66"/>
                    </a:lnTo>
                    <a:lnTo>
                      <a:pt x="70" y="56"/>
                    </a:lnTo>
                    <a:lnTo>
                      <a:pt x="70" y="56"/>
                    </a:lnTo>
                    <a:lnTo>
                      <a:pt x="90" y="44"/>
                    </a:lnTo>
                    <a:lnTo>
                      <a:pt x="110" y="32"/>
                    </a:lnTo>
                    <a:lnTo>
                      <a:pt x="152" y="10"/>
                    </a:lnTo>
                    <a:lnTo>
                      <a:pt x="152" y="10"/>
                    </a:lnTo>
                    <a:lnTo>
                      <a:pt x="153" y="9"/>
                    </a:lnTo>
                    <a:lnTo>
                      <a:pt x="154" y="8"/>
                    </a:lnTo>
                    <a:lnTo>
                      <a:pt x="153" y="4"/>
                    </a:lnTo>
                    <a:lnTo>
                      <a:pt x="150" y="1"/>
                    </a:lnTo>
                    <a:lnTo>
                      <a:pt x="148" y="0"/>
                    </a:lnTo>
                    <a:lnTo>
                      <a:pt x="145" y="1"/>
                    </a:lnTo>
                    <a:lnTo>
                      <a:pt x="145"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96" name="chenying0907 261"/>
              <p:cNvSpPr/>
              <p:nvPr/>
            </p:nvSpPr>
            <p:spPr bwMode="auto">
              <a:xfrm>
                <a:off x="4797426" y="1409701"/>
                <a:ext cx="53975" cy="38100"/>
              </a:xfrm>
              <a:custGeom>
                <a:avLst/>
                <a:gdLst/>
                <a:ahLst/>
                <a:cxnLst>
                  <a:cxn ang="0">
                    <a:pos x="126" y="0"/>
                  </a:cxn>
                  <a:cxn ang="0">
                    <a:pos x="126" y="0"/>
                  </a:cxn>
                  <a:cxn ang="0">
                    <a:pos x="109" y="9"/>
                  </a:cxn>
                  <a:cxn ang="0">
                    <a:pos x="92" y="18"/>
                  </a:cxn>
                  <a:cxn ang="0">
                    <a:pos x="76" y="28"/>
                  </a:cxn>
                  <a:cxn ang="0">
                    <a:pos x="60" y="39"/>
                  </a:cxn>
                  <a:cxn ang="0">
                    <a:pos x="44" y="51"/>
                  </a:cxn>
                  <a:cxn ang="0">
                    <a:pos x="30" y="64"/>
                  </a:cxn>
                  <a:cxn ang="0">
                    <a:pos x="3" y="90"/>
                  </a:cxn>
                  <a:cxn ang="0">
                    <a:pos x="3" y="90"/>
                  </a:cxn>
                  <a:cxn ang="0">
                    <a:pos x="1" y="91"/>
                  </a:cxn>
                  <a:cxn ang="0">
                    <a:pos x="0" y="94"/>
                  </a:cxn>
                  <a:cxn ang="0">
                    <a:pos x="3" y="98"/>
                  </a:cxn>
                  <a:cxn ang="0">
                    <a:pos x="7" y="99"/>
                  </a:cxn>
                  <a:cxn ang="0">
                    <a:pos x="8" y="99"/>
                  </a:cxn>
                  <a:cxn ang="0">
                    <a:pos x="10" y="98"/>
                  </a:cxn>
                  <a:cxn ang="0">
                    <a:pos x="10" y="98"/>
                  </a:cxn>
                  <a:cxn ang="0">
                    <a:pos x="38" y="72"/>
                  </a:cxn>
                  <a:cxn ang="0">
                    <a:pos x="67" y="48"/>
                  </a:cxn>
                  <a:cxn ang="0">
                    <a:pos x="82" y="38"/>
                  </a:cxn>
                  <a:cxn ang="0">
                    <a:pos x="98" y="27"/>
                  </a:cxn>
                  <a:cxn ang="0">
                    <a:pos x="115" y="18"/>
                  </a:cxn>
                  <a:cxn ang="0">
                    <a:pos x="132" y="10"/>
                  </a:cxn>
                  <a:cxn ang="0">
                    <a:pos x="132" y="10"/>
                  </a:cxn>
                  <a:cxn ang="0">
                    <a:pos x="133" y="9"/>
                  </a:cxn>
                  <a:cxn ang="0">
                    <a:pos x="135" y="6"/>
                  </a:cxn>
                  <a:cxn ang="0">
                    <a:pos x="135" y="5"/>
                  </a:cxn>
                  <a:cxn ang="0">
                    <a:pos x="133" y="2"/>
                  </a:cxn>
                  <a:cxn ang="0">
                    <a:pos x="131" y="0"/>
                  </a:cxn>
                  <a:cxn ang="0">
                    <a:pos x="128" y="0"/>
                  </a:cxn>
                  <a:cxn ang="0">
                    <a:pos x="126" y="0"/>
                  </a:cxn>
                  <a:cxn ang="0">
                    <a:pos x="126" y="0"/>
                  </a:cxn>
                </a:cxnLst>
                <a:rect l="0" t="0" r="r" b="b"/>
                <a:pathLst>
                  <a:path w="135" h="99">
                    <a:moveTo>
                      <a:pt x="126" y="0"/>
                    </a:moveTo>
                    <a:lnTo>
                      <a:pt x="126" y="0"/>
                    </a:lnTo>
                    <a:lnTo>
                      <a:pt x="109" y="9"/>
                    </a:lnTo>
                    <a:lnTo>
                      <a:pt x="92" y="18"/>
                    </a:lnTo>
                    <a:lnTo>
                      <a:pt x="76" y="28"/>
                    </a:lnTo>
                    <a:lnTo>
                      <a:pt x="60" y="39"/>
                    </a:lnTo>
                    <a:lnTo>
                      <a:pt x="44" y="51"/>
                    </a:lnTo>
                    <a:lnTo>
                      <a:pt x="30" y="64"/>
                    </a:lnTo>
                    <a:lnTo>
                      <a:pt x="3" y="90"/>
                    </a:lnTo>
                    <a:lnTo>
                      <a:pt x="3" y="90"/>
                    </a:lnTo>
                    <a:lnTo>
                      <a:pt x="1" y="91"/>
                    </a:lnTo>
                    <a:lnTo>
                      <a:pt x="0" y="94"/>
                    </a:lnTo>
                    <a:lnTo>
                      <a:pt x="3" y="98"/>
                    </a:lnTo>
                    <a:lnTo>
                      <a:pt x="7" y="99"/>
                    </a:lnTo>
                    <a:lnTo>
                      <a:pt x="8" y="99"/>
                    </a:lnTo>
                    <a:lnTo>
                      <a:pt x="10" y="98"/>
                    </a:lnTo>
                    <a:lnTo>
                      <a:pt x="10" y="98"/>
                    </a:lnTo>
                    <a:lnTo>
                      <a:pt x="38" y="72"/>
                    </a:lnTo>
                    <a:lnTo>
                      <a:pt x="67" y="48"/>
                    </a:lnTo>
                    <a:lnTo>
                      <a:pt x="82" y="38"/>
                    </a:lnTo>
                    <a:lnTo>
                      <a:pt x="98" y="27"/>
                    </a:lnTo>
                    <a:lnTo>
                      <a:pt x="115" y="18"/>
                    </a:lnTo>
                    <a:lnTo>
                      <a:pt x="132" y="10"/>
                    </a:lnTo>
                    <a:lnTo>
                      <a:pt x="132" y="10"/>
                    </a:lnTo>
                    <a:lnTo>
                      <a:pt x="133" y="9"/>
                    </a:lnTo>
                    <a:lnTo>
                      <a:pt x="135" y="6"/>
                    </a:lnTo>
                    <a:lnTo>
                      <a:pt x="135" y="5"/>
                    </a:lnTo>
                    <a:lnTo>
                      <a:pt x="133" y="2"/>
                    </a:lnTo>
                    <a:lnTo>
                      <a:pt x="131" y="0"/>
                    </a:lnTo>
                    <a:lnTo>
                      <a:pt x="128" y="0"/>
                    </a:lnTo>
                    <a:lnTo>
                      <a:pt x="126" y="0"/>
                    </a:lnTo>
                    <a:lnTo>
                      <a:pt x="126"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97" name="chenying0907 262"/>
              <p:cNvSpPr/>
              <p:nvPr/>
            </p:nvSpPr>
            <p:spPr bwMode="auto">
              <a:xfrm>
                <a:off x="4800601" y="1444626"/>
                <a:ext cx="61913" cy="42863"/>
              </a:xfrm>
              <a:custGeom>
                <a:avLst/>
                <a:gdLst/>
                <a:ahLst/>
                <a:cxnLst>
                  <a:cxn ang="0">
                    <a:pos x="147" y="0"/>
                  </a:cxn>
                  <a:cxn ang="0">
                    <a:pos x="147" y="0"/>
                  </a:cxn>
                  <a:cxn ang="0">
                    <a:pos x="128" y="9"/>
                  </a:cxn>
                  <a:cxn ang="0">
                    <a:pos x="108" y="19"/>
                  </a:cxn>
                  <a:cxn ang="0">
                    <a:pos x="89" y="30"/>
                  </a:cxn>
                  <a:cxn ang="0">
                    <a:pos x="70" y="41"/>
                  </a:cxn>
                  <a:cxn ang="0">
                    <a:pos x="52" y="54"/>
                  </a:cxn>
                  <a:cxn ang="0">
                    <a:pos x="34" y="68"/>
                  </a:cxn>
                  <a:cxn ang="0">
                    <a:pos x="17" y="82"/>
                  </a:cxn>
                  <a:cxn ang="0">
                    <a:pos x="1" y="98"/>
                  </a:cxn>
                  <a:cxn ang="0">
                    <a:pos x="1" y="98"/>
                  </a:cxn>
                  <a:cxn ang="0">
                    <a:pos x="0" y="99"/>
                  </a:cxn>
                  <a:cxn ang="0">
                    <a:pos x="0" y="102"/>
                  </a:cxn>
                  <a:cxn ang="0">
                    <a:pos x="1" y="105"/>
                  </a:cxn>
                  <a:cxn ang="0">
                    <a:pos x="5" y="107"/>
                  </a:cxn>
                  <a:cxn ang="0">
                    <a:pos x="7" y="107"/>
                  </a:cxn>
                  <a:cxn ang="0">
                    <a:pos x="9" y="105"/>
                  </a:cxn>
                  <a:cxn ang="0">
                    <a:pos x="9" y="105"/>
                  </a:cxn>
                  <a:cxn ang="0">
                    <a:pos x="24" y="91"/>
                  </a:cxn>
                  <a:cxn ang="0">
                    <a:pos x="41" y="77"/>
                  </a:cxn>
                  <a:cxn ang="0">
                    <a:pos x="58" y="64"/>
                  </a:cxn>
                  <a:cxn ang="0">
                    <a:pos x="77" y="51"/>
                  </a:cxn>
                  <a:cxn ang="0">
                    <a:pos x="95" y="39"/>
                  </a:cxn>
                  <a:cxn ang="0">
                    <a:pos x="113" y="28"/>
                  </a:cxn>
                  <a:cxn ang="0">
                    <a:pos x="133" y="18"/>
                  </a:cxn>
                  <a:cxn ang="0">
                    <a:pos x="154" y="10"/>
                  </a:cxn>
                  <a:cxn ang="0">
                    <a:pos x="154" y="10"/>
                  </a:cxn>
                  <a:cxn ang="0">
                    <a:pos x="155" y="7"/>
                  </a:cxn>
                  <a:cxn ang="0">
                    <a:pos x="157" y="6"/>
                  </a:cxn>
                  <a:cxn ang="0">
                    <a:pos x="157" y="5"/>
                  </a:cxn>
                  <a:cxn ang="0">
                    <a:pos x="155" y="2"/>
                  </a:cxn>
                  <a:cxn ang="0">
                    <a:pos x="153" y="0"/>
                  </a:cxn>
                  <a:cxn ang="0">
                    <a:pos x="150" y="0"/>
                  </a:cxn>
                  <a:cxn ang="0">
                    <a:pos x="147" y="0"/>
                  </a:cxn>
                  <a:cxn ang="0">
                    <a:pos x="147" y="0"/>
                  </a:cxn>
                </a:cxnLst>
                <a:rect l="0" t="0" r="r" b="b"/>
                <a:pathLst>
                  <a:path w="157" h="107">
                    <a:moveTo>
                      <a:pt x="147" y="0"/>
                    </a:moveTo>
                    <a:lnTo>
                      <a:pt x="147" y="0"/>
                    </a:lnTo>
                    <a:lnTo>
                      <a:pt x="128" y="9"/>
                    </a:lnTo>
                    <a:lnTo>
                      <a:pt x="108" y="19"/>
                    </a:lnTo>
                    <a:lnTo>
                      <a:pt x="89" y="30"/>
                    </a:lnTo>
                    <a:lnTo>
                      <a:pt x="70" y="41"/>
                    </a:lnTo>
                    <a:lnTo>
                      <a:pt x="52" y="54"/>
                    </a:lnTo>
                    <a:lnTo>
                      <a:pt x="34" y="68"/>
                    </a:lnTo>
                    <a:lnTo>
                      <a:pt x="17" y="82"/>
                    </a:lnTo>
                    <a:lnTo>
                      <a:pt x="1" y="98"/>
                    </a:lnTo>
                    <a:lnTo>
                      <a:pt x="1" y="98"/>
                    </a:lnTo>
                    <a:lnTo>
                      <a:pt x="0" y="99"/>
                    </a:lnTo>
                    <a:lnTo>
                      <a:pt x="0" y="102"/>
                    </a:lnTo>
                    <a:lnTo>
                      <a:pt x="1" y="105"/>
                    </a:lnTo>
                    <a:lnTo>
                      <a:pt x="5" y="107"/>
                    </a:lnTo>
                    <a:lnTo>
                      <a:pt x="7" y="107"/>
                    </a:lnTo>
                    <a:lnTo>
                      <a:pt x="9" y="105"/>
                    </a:lnTo>
                    <a:lnTo>
                      <a:pt x="9" y="105"/>
                    </a:lnTo>
                    <a:lnTo>
                      <a:pt x="24" y="91"/>
                    </a:lnTo>
                    <a:lnTo>
                      <a:pt x="41" y="77"/>
                    </a:lnTo>
                    <a:lnTo>
                      <a:pt x="58" y="64"/>
                    </a:lnTo>
                    <a:lnTo>
                      <a:pt x="77" y="51"/>
                    </a:lnTo>
                    <a:lnTo>
                      <a:pt x="95" y="39"/>
                    </a:lnTo>
                    <a:lnTo>
                      <a:pt x="113" y="28"/>
                    </a:lnTo>
                    <a:lnTo>
                      <a:pt x="133" y="18"/>
                    </a:lnTo>
                    <a:lnTo>
                      <a:pt x="154" y="10"/>
                    </a:lnTo>
                    <a:lnTo>
                      <a:pt x="154" y="10"/>
                    </a:lnTo>
                    <a:lnTo>
                      <a:pt x="155" y="7"/>
                    </a:lnTo>
                    <a:lnTo>
                      <a:pt x="157" y="6"/>
                    </a:lnTo>
                    <a:lnTo>
                      <a:pt x="157" y="5"/>
                    </a:lnTo>
                    <a:lnTo>
                      <a:pt x="155" y="2"/>
                    </a:lnTo>
                    <a:lnTo>
                      <a:pt x="153" y="0"/>
                    </a:lnTo>
                    <a:lnTo>
                      <a:pt x="150" y="0"/>
                    </a:lnTo>
                    <a:lnTo>
                      <a:pt x="147" y="0"/>
                    </a:lnTo>
                    <a:lnTo>
                      <a:pt x="147"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98" name="chenying0907 263"/>
              <p:cNvSpPr/>
              <p:nvPr/>
            </p:nvSpPr>
            <p:spPr bwMode="auto">
              <a:xfrm>
                <a:off x="4799014" y="1479551"/>
                <a:ext cx="74613" cy="55563"/>
              </a:xfrm>
              <a:custGeom>
                <a:avLst/>
                <a:gdLst/>
                <a:ahLst/>
                <a:cxnLst>
                  <a:cxn ang="0">
                    <a:pos x="179" y="1"/>
                  </a:cxn>
                  <a:cxn ang="0">
                    <a:pos x="179" y="1"/>
                  </a:cxn>
                  <a:cxn ang="0">
                    <a:pos x="82" y="60"/>
                  </a:cxn>
                  <a:cxn ang="0">
                    <a:pos x="82" y="60"/>
                  </a:cxn>
                  <a:cxn ang="0">
                    <a:pos x="59" y="76"/>
                  </a:cxn>
                  <a:cxn ang="0">
                    <a:pos x="39" y="93"/>
                  </a:cxn>
                  <a:cxn ang="0">
                    <a:pos x="20" y="110"/>
                  </a:cxn>
                  <a:cxn ang="0">
                    <a:pos x="1" y="131"/>
                  </a:cxn>
                  <a:cxn ang="0">
                    <a:pos x="1" y="131"/>
                  </a:cxn>
                  <a:cxn ang="0">
                    <a:pos x="0" y="132"/>
                  </a:cxn>
                  <a:cxn ang="0">
                    <a:pos x="0" y="134"/>
                  </a:cxn>
                  <a:cxn ang="0">
                    <a:pos x="1" y="138"/>
                  </a:cxn>
                  <a:cxn ang="0">
                    <a:pos x="3" y="140"/>
                  </a:cxn>
                  <a:cxn ang="0">
                    <a:pos x="5" y="140"/>
                  </a:cxn>
                  <a:cxn ang="0">
                    <a:pos x="6" y="140"/>
                  </a:cxn>
                  <a:cxn ang="0">
                    <a:pos x="9" y="138"/>
                  </a:cxn>
                  <a:cxn ang="0">
                    <a:pos x="9" y="138"/>
                  </a:cxn>
                  <a:cxn ang="0">
                    <a:pos x="22" y="123"/>
                  </a:cxn>
                  <a:cxn ang="0">
                    <a:pos x="35" y="108"/>
                  </a:cxn>
                  <a:cxn ang="0">
                    <a:pos x="35" y="108"/>
                  </a:cxn>
                  <a:cxn ang="0">
                    <a:pos x="47" y="97"/>
                  </a:cxn>
                  <a:cxn ang="0">
                    <a:pos x="60" y="87"/>
                  </a:cxn>
                  <a:cxn ang="0">
                    <a:pos x="88" y="70"/>
                  </a:cxn>
                  <a:cxn ang="0">
                    <a:pos x="88" y="70"/>
                  </a:cxn>
                  <a:cxn ang="0">
                    <a:pos x="136" y="40"/>
                  </a:cxn>
                  <a:cxn ang="0">
                    <a:pos x="184" y="10"/>
                  </a:cxn>
                  <a:cxn ang="0">
                    <a:pos x="184" y="10"/>
                  </a:cxn>
                  <a:cxn ang="0">
                    <a:pos x="187" y="9"/>
                  </a:cxn>
                  <a:cxn ang="0">
                    <a:pos x="187" y="6"/>
                  </a:cxn>
                  <a:cxn ang="0">
                    <a:pos x="187" y="2"/>
                  </a:cxn>
                  <a:cxn ang="0">
                    <a:pos x="183" y="0"/>
                  </a:cxn>
                  <a:cxn ang="0">
                    <a:pos x="182" y="0"/>
                  </a:cxn>
                  <a:cxn ang="0">
                    <a:pos x="179" y="1"/>
                  </a:cxn>
                  <a:cxn ang="0">
                    <a:pos x="179" y="1"/>
                  </a:cxn>
                </a:cxnLst>
                <a:rect l="0" t="0" r="r" b="b"/>
                <a:pathLst>
                  <a:path w="187" h="140">
                    <a:moveTo>
                      <a:pt x="179" y="1"/>
                    </a:moveTo>
                    <a:lnTo>
                      <a:pt x="179" y="1"/>
                    </a:lnTo>
                    <a:lnTo>
                      <a:pt x="82" y="60"/>
                    </a:lnTo>
                    <a:lnTo>
                      <a:pt x="82" y="60"/>
                    </a:lnTo>
                    <a:lnTo>
                      <a:pt x="59" y="76"/>
                    </a:lnTo>
                    <a:lnTo>
                      <a:pt x="39" y="93"/>
                    </a:lnTo>
                    <a:lnTo>
                      <a:pt x="20" y="110"/>
                    </a:lnTo>
                    <a:lnTo>
                      <a:pt x="1" y="131"/>
                    </a:lnTo>
                    <a:lnTo>
                      <a:pt x="1" y="131"/>
                    </a:lnTo>
                    <a:lnTo>
                      <a:pt x="0" y="132"/>
                    </a:lnTo>
                    <a:lnTo>
                      <a:pt x="0" y="134"/>
                    </a:lnTo>
                    <a:lnTo>
                      <a:pt x="1" y="138"/>
                    </a:lnTo>
                    <a:lnTo>
                      <a:pt x="3" y="140"/>
                    </a:lnTo>
                    <a:lnTo>
                      <a:pt x="5" y="140"/>
                    </a:lnTo>
                    <a:lnTo>
                      <a:pt x="6" y="140"/>
                    </a:lnTo>
                    <a:lnTo>
                      <a:pt x="9" y="138"/>
                    </a:lnTo>
                    <a:lnTo>
                      <a:pt x="9" y="138"/>
                    </a:lnTo>
                    <a:lnTo>
                      <a:pt x="22" y="123"/>
                    </a:lnTo>
                    <a:lnTo>
                      <a:pt x="35" y="108"/>
                    </a:lnTo>
                    <a:lnTo>
                      <a:pt x="35" y="108"/>
                    </a:lnTo>
                    <a:lnTo>
                      <a:pt x="47" y="97"/>
                    </a:lnTo>
                    <a:lnTo>
                      <a:pt x="60" y="87"/>
                    </a:lnTo>
                    <a:lnTo>
                      <a:pt x="88" y="70"/>
                    </a:lnTo>
                    <a:lnTo>
                      <a:pt x="88" y="70"/>
                    </a:lnTo>
                    <a:lnTo>
                      <a:pt x="136" y="40"/>
                    </a:lnTo>
                    <a:lnTo>
                      <a:pt x="184" y="10"/>
                    </a:lnTo>
                    <a:lnTo>
                      <a:pt x="184" y="10"/>
                    </a:lnTo>
                    <a:lnTo>
                      <a:pt x="187" y="9"/>
                    </a:lnTo>
                    <a:lnTo>
                      <a:pt x="187" y="6"/>
                    </a:lnTo>
                    <a:lnTo>
                      <a:pt x="187" y="2"/>
                    </a:lnTo>
                    <a:lnTo>
                      <a:pt x="183" y="0"/>
                    </a:lnTo>
                    <a:lnTo>
                      <a:pt x="182" y="0"/>
                    </a:lnTo>
                    <a:lnTo>
                      <a:pt x="179" y="1"/>
                    </a:lnTo>
                    <a:lnTo>
                      <a:pt x="179"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99" name="chenying0907 264"/>
              <p:cNvSpPr/>
              <p:nvPr/>
            </p:nvSpPr>
            <p:spPr bwMode="auto">
              <a:xfrm>
                <a:off x="4789489" y="1530351"/>
                <a:ext cx="57150" cy="46038"/>
              </a:xfrm>
              <a:custGeom>
                <a:avLst/>
                <a:gdLst/>
                <a:ahLst/>
                <a:cxnLst>
                  <a:cxn ang="0">
                    <a:pos x="137" y="2"/>
                  </a:cxn>
                  <a:cxn ang="0">
                    <a:pos x="137" y="2"/>
                  </a:cxn>
                  <a:cxn ang="0">
                    <a:pos x="115" y="16"/>
                  </a:cxn>
                  <a:cxn ang="0">
                    <a:pos x="93" y="29"/>
                  </a:cxn>
                  <a:cxn ang="0">
                    <a:pos x="70" y="42"/>
                  </a:cxn>
                  <a:cxn ang="0">
                    <a:pos x="48" y="57"/>
                  </a:cxn>
                  <a:cxn ang="0">
                    <a:pos x="48" y="57"/>
                  </a:cxn>
                  <a:cxn ang="0">
                    <a:pos x="34" y="68"/>
                  </a:cxn>
                  <a:cxn ang="0">
                    <a:pos x="19" y="80"/>
                  </a:cxn>
                  <a:cxn ang="0">
                    <a:pos x="13" y="87"/>
                  </a:cxn>
                  <a:cxn ang="0">
                    <a:pos x="8" y="93"/>
                  </a:cxn>
                  <a:cxn ang="0">
                    <a:pos x="2" y="101"/>
                  </a:cxn>
                  <a:cxn ang="0">
                    <a:pos x="0" y="110"/>
                  </a:cxn>
                  <a:cxn ang="0">
                    <a:pos x="0" y="110"/>
                  </a:cxn>
                  <a:cxn ang="0">
                    <a:pos x="0" y="113"/>
                  </a:cxn>
                  <a:cxn ang="0">
                    <a:pos x="1" y="115"/>
                  </a:cxn>
                  <a:cxn ang="0">
                    <a:pos x="4" y="117"/>
                  </a:cxn>
                  <a:cxn ang="0">
                    <a:pos x="8" y="117"/>
                  </a:cxn>
                  <a:cxn ang="0">
                    <a:pos x="10" y="115"/>
                  </a:cxn>
                  <a:cxn ang="0">
                    <a:pos x="10" y="113"/>
                  </a:cxn>
                  <a:cxn ang="0">
                    <a:pos x="10" y="113"/>
                  </a:cxn>
                  <a:cxn ang="0">
                    <a:pos x="14" y="104"/>
                  </a:cxn>
                  <a:cxn ang="0">
                    <a:pos x="21" y="96"/>
                  </a:cxn>
                  <a:cxn ang="0">
                    <a:pos x="27" y="87"/>
                  </a:cxn>
                  <a:cxn ang="0">
                    <a:pos x="35" y="80"/>
                  </a:cxn>
                  <a:cxn ang="0">
                    <a:pos x="53" y="66"/>
                  </a:cxn>
                  <a:cxn ang="0">
                    <a:pos x="70" y="54"/>
                  </a:cxn>
                  <a:cxn ang="0">
                    <a:pos x="70" y="54"/>
                  </a:cxn>
                  <a:cxn ang="0">
                    <a:pos x="89" y="43"/>
                  </a:cxn>
                  <a:cxn ang="0">
                    <a:pos x="107" y="33"/>
                  </a:cxn>
                  <a:cxn ang="0">
                    <a:pos x="125" y="23"/>
                  </a:cxn>
                  <a:cxn ang="0">
                    <a:pos x="142" y="11"/>
                  </a:cxn>
                  <a:cxn ang="0">
                    <a:pos x="142" y="11"/>
                  </a:cxn>
                  <a:cxn ang="0">
                    <a:pos x="144" y="9"/>
                  </a:cxn>
                  <a:cxn ang="0">
                    <a:pos x="145" y="7"/>
                  </a:cxn>
                  <a:cxn ang="0">
                    <a:pos x="144" y="3"/>
                  </a:cxn>
                  <a:cxn ang="0">
                    <a:pos x="142" y="2"/>
                  </a:cxn>
                  <a:cxn ang="0">
                    <a:pos x="141" y="0"/>
                  </a:cxn>
                  <a:cxn ang="0">
                    <a:pos x="138" y="0"/>
                  </a:cxn>
                  <a:cxn ang="0">
                    <a:pos x="137" y="2"/>
                  </a:cxn>
                  <a:cxn ang="0">
                    <a:pos x="137" y="2"/>
                  </a:cxn>
                </a:cxnLst>
                <a:rect l="0" t="0" r="r" b="b"/>
                <a:pathLst>
                  <a:path w="145" h="117">
                    <a:moveTo>
                      <a:pt x="137" y="2"/>
                    </a:moveTo>
                    <a:lnTo>
                      <a:pt x="137" y="2"/>
                    </a:lnTo>
                    <a:lnTo>
                      <a:pt x="115" y="16"/>
                    </a:lnTo>
                    <a:lnTo>
                      <a:pt x="93" y="29"/>
                    </a:lnTo>
                    <a:lnTo>
                      <a:pt x="70" y="42"/>
                    </a:lnTo>
                    <a:lnTo>
                      <a:pt x="48" y="57"/>
                    </a:lnTo>
                    <a:lnTo>
                      <a:pt x="48" y="57"/>
                    </a:lnTo>
                    <a:lnTo>
                      <a:pt x="34" y="68"/>
                    </a:lnTo>
                    <a:lnTo>
                      <a:pt x="19" y="80"/>
                    </a:lnTo>
                    <a:lnTo>
                      <a:pt x="13" y="87"/>
                    </a:lnTo>
                    <a:lnTo>
                      <a:pt x="8" y="93"/>
                    </a:lnTo>
                    <a:lnTo>
                      <a:pt x="2" y="101"/>
                    </a:lnTo>
                    <a:lnTo>
                      <a:pt x="0" y="110"/>
                    </a:lnTo>
                    <a:lnTo>
                      <a:pt x="0" y="110"/>
                    </a:lnTo>
                    <a:lnTo>
                      <a:pt x="0" y="113"/>
                    </a:lnTo>
                    <a:lnTo>
                      <a:pt x="1" y="115"/>
                    </a:lnTo>
                    <a:lnTo>
                      <a:pt x="4" y="117"/>
                    </a:lnTo>
                    <a:lnTo>
                      <a:pt x="8" y="117"/>
                    </a:lnTo>
                    <a:lnTo>
                      <a:pt x="10" y="115"/>
                    </a:lnTo>
                    <a:lnTo>
                      <a:pt x="10" y="113"/>
                    </a:lnTo>
                    <a:lnTo>
                      <a:pt x="10" y="113"/>
                    </a:lnTo>
                    <a:lnTo>
                      <a:pt x="14" y="104"/>
                    </a:lnTo>
                    <a:lnTo>
                      <a:pt x="21" y="96"/>
                    </a:lnTo>
                    <a:lnTo>
                      <a:pt x="27" y="87"/>
                    </a:lnTo>
                    <a:lnTo>
                      <a:pt x="35" y="80"/>
                    </a:lnTo>
                    <a:lnTo>
                      <a:pt x="53" y="66"/>
                    </a:lnTo>
                    <a:lnTo>
                      <a:pt x="70" y="54"/>
                    </a:lnTo>
                    <a:lnTo>
                      <a:pt x="70" y="54"/>
                    </a:lnTo>
                    <a:lnTo>
                      <a:pt x="89" y="43"/>
                    </a:lnTo>
                    <a:lnTo>
                      <a:pt x="107" y="33"/>
                    </a:lnTo>
                    <a:lnTo>
                      <a:pt x="125" y="23"/>
                    </a:lnTo>
                    <a:lnTo>
                      <a:pt x="142" y="11"/>
                    </a:lnTo>
                    <a:lnTo>
                      <a:pt x="142" y="11"/>
                    </a:lnTo>
                    <a:lnTo>
                      <a:pt x="144" y="9"/>
                    </a:lnTo>
                    <a:lnTo>
                      <a:pt x="145" y="7"/>
                    </a:lnTo>
                    <a:lnTo>
                      <a:pt x="144" y="3"/>
                    </a:lnTo>
                    <a:lnTo>
                      <a:pt x="142" y="2"/>
                    </a:lnTo>
                    <a:lnTo>
                      <a:pt x="141" y="0"/>
                    </a:lnTo>
                    <a:lnTo>
                      <a:pt x="138" y="0"/>
                    </a:lnTo>
                    <a:lnTo>
                      <a:pt x="137" y="2"/>
                    </a:lnTo>
                    <a:lnTo>
                      <a:pt x="137"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00" name="chenying0907 265"/>
              <p:cNvSpPr/>
              <p:nvPr/>
            </p:nvSpPr>
            <p:spPr bwMode="auto">
              <a:xfrm>
                <a:off x="4697414" y="1552576"/>
                <a:ext cx="163513" cy="125413"/>
              </a:xfrm>
              <a:custGeom>
                <a:avLst/>
                <a:gdLst/>
                <a:ahLst/>
                <a:cxnLst>
                  <a:cxn ang="0">
                    <a:pos x="406" y="0"/>
                  </a:cxn>
                  <a:cxn ang="0">
                    <a:pos x="406" y="0"/>
                  </a:cxn>
                  <a:cxn ang="0">
                    <a:pos x="393" y="8"/>
                  </a:cxn>
                  <a:cxn ang="0">
                    <a:pos x="381" y="17"/>
                  </a:cxn>
                  <a:cxn ang="0">
                    <a:pos x="356" y="36"/>
                  </a:cxn>
                  <a:cxn ang="0">
                    <a:pos x="312" y="78"/>
                  </a:cxn>
                  <a:cxn ang="0">
                    <a:pos x="312" y="78"/>
                  </a:cxn>
                  <a:cxn ang="0">
                    <a:pos x="285" y="101"/>
                  </a:cxn>
                  <a:cxn ang="0">
                    <a:pos x="259" y="121"/>
                  </a:cxn>
                  <a:cxn ang="0">
                    <a:pos x="206" y="162"/>
                  </a:cxn>
                  <a:cxn ang="0">
                    <a:pos x="206" y="162"/>
                  </a:cxn>
                  <a:cxn ang="0">
                    <a:pos x="178" y="183"/>
                  </a:cxn>
                  <a:cxn ang="0">
                    <a:pos x="149" y="203"/>
                  </a:cxn>
                  <a:cxn ang="0">
                    <a:pos x="119" y="221"/>
                  </a:cxn>
                  <a:cxn ang="0">
                    <a:pos x="89" y="238"/>
                  </a:cxn>
                  <a:cxn ang="0">
                    <a:pos x="89" y="238"/>
                  </a:cxn>
                  <a:cxn ang="0">
                    <a:pos x="66" y="252"/>
                  </a:cxn>
                  <a:cxn ang="0">
                    <a:pos x="41" y="268"/>
                  </a:cxn>
                  <a:cxn ang="0">
                    <a:pos x="29" y="277"/>
                  </a:cxn>
                  <a:cxn ang="0">
                    <a:pos x="17" y="286"/>
                  </a:cxn>
                  <a:cxn ang="0">
                    <a:pos x="8" y="297"/>
                  </a:cxn>
                  <a:cxn ang="0">
                    <a:pos x="2" y="308"/>
                  </a:cxn>
                  <a:cxn ang="0">
                    <a:pos x="2" y="308"/>
                  </a:cxn>
                  <a:cxn ang="0">
                    <a:pos x="0" y="310"/>
                  </a:cxn>
                  <a:cxn ang="0">
                    <a:pos x="0" y="312"/>
                  </a:cxn>
                  <a:cxn ang="0">
                    <a:pos x="3" y="315"/>
                  </a:cxn>
                  <a:cxn ang="0">
                    <a:pos x="8" y="316"/>
                  </a:cxn>
                  <a:cxn ang="0">
                    <a:pos x="9" y="315"/>
                  </a:cxn>
                  <a:cxn ang="0">
                    <a:pos x="11" y="314"/>
                  </a:cxn>
                  <a:cxn ang="0">
                    <a:pos x="11" y="314"/>
                  </a:cxn>
                  <a:cxn ang="0">
                    <a:pos x="20" y="302"/>
                  </a:cxn>
                  <a:cxn ang="0">
                    <a:pos x="30" y="290"/>
                  </a:cxn>
                  <a:cxn ang="0">
                    <a:pos x="43" y="280"/>
                  </a:cxn>
                  <a:cxn ang="0">
                    <a:pos x="56" y="271"/>
                  </a:cxn>
                  <a:cxn ang="0">
                    <a:pos x="85" y="254"/>
                  </a:cxn>
                  <a:cxn ang="0">
                    <a:pos x="113" y="239"/>
                  </a:cxn>
                  <a:cxn ang="0">
                    <a:pos x="113" y="239"/>
                  </a:cxn>
                  <a:cxn ang="0">
                    <a:pos x="136" y="225"/>
                  </a:cxn>
                  <a:cxn ang="0">
                    <a:pos x="160" y="209"/>
                  </a:cxn>
                  <a:cxn ang="0">
                    <a:pos x="183" y="193"/>
                  </a:cxn>
                  <a:cxn ang="0">
                    <a:pos x="206" y="176"/>
                  </a:cxn>
                  <a:cxn ang="0">
                    <a:pos x="206" y="176"/>
                  </a:cxn>
                  <a:cxn ang="0">
                    <a:pos x="255" y="138"/>
                  </a:cxn>
                  <a:cxn ang="0">
                    <a:pos x="304" y="101"/>
                  </a:cxn>
                  <a:cxn ang="0">
                    <a:pos x="304" y="101"/>
                  </a:cxn>
                  <a:cxn ang="0">
                    <a:pos x="352" y="57"/>
                  </a:cxn>
                  <a:cxn ang="0">
                    <a:pos x="352" y="57"/>
                  </a:cxn>
                  <a:cxn ang="0">
                    <a:pos x="381" y="33"/>
                  </a:cxn>
                  <a:cxn ang="0">
                    <a:pos x="395" y="21"/>
                  </a:cxn>
                  <a:cxn ang="0">
                    <a:pos x="411" y="10"/>
                  </a:cxn>
                  <a:cxn ang="0">
                    <a:pos x="411" y="10"/>
                  </a:cxn>
                  <a:cxn ang="0">
                    <a:pos x="414" y="9"/>
                  </a:cxn>
                  <a:cxn ang="0">
                    <a:pos x="414" y="6"/>
                  </a:cxn>
                  <a:cxn ang="0">
                    <a:pos x="414" y="2"/>
                  </a:cxn>
                  <a:cxn ang="0">
                    <a:pos x="410" y="0"/>
                  </a:cxn>
                  <a:cxn ang="0">
                    <a:pos x="408" y="0"/>
                  </a:cxn>
                  <a:cxn ang="0">
                    <a:pos x="406" y="0"/>
                  </a:cxn>
                  <a:cxn ang="0">
                    <a:pos x="406" y="0"/>
                  </a:cxn>
                </a:cxnLst>
                <a:rect l="0" t="0" r="r" b="b"/>
                <a:pathLst>
                  <a:path w="414" h="316">
                    <a:moveTo>
                      <a:pt x="406" y="0"/>
                    </a:moveTo>
                    <a:lnTo>
                      <a:pt x="406" y="0"/>
                    </a:lnTo>
                    <a:lnTo>
                      <a:pt x="393" y="8"/>
                    </a:lnTo>
                    <a:lnTo>
                      <a:pt x="381" y="17"/>
                    </a:lnTo>
                    <a:lnTo>
                      <a:pt x="356" y="36"/>
                    </a:lnTo>
                    <a:lnTo>
                      <a:pt x="312" y="78"/>
                    </a:lnTo>
                    <a:lnTo>
                      <a:pt x="312" y="78"/>
                    </a:lnTo>
                    <a:lnTo>
                      <a:pt x="285" y="101"/>
                    </a:lnTo>
                    <a:lnTo>
                      <a:pt x="259" y="121"/>
                    </a:lnTo>
                    <a:lnTo>
                      <a:pt x="206" y="162"/>
                    </a:lnTo>
                    <a:lnTo>
                      <a:pt x="206" y="162"/>
                    </a:lnTo>
                    <a:lnTo>
                      <a:pt x="178" y="183"/>
                    </a:lnTo>
                    <a:lnTo>
                      <a:pt x="149" y="203"/>
                    </a:lnTo>
                    <a:lnTo>
                      <a:pt x="119" y="221"/>
                    </a:lnTo>
                    <a:lnTo>
                      <a:pt x="89" y="238"/>
                    </a:lnTo>
                    <a:lnTo>
                      <a:pt x="89" y="238"/>
                    </a:lnTo>
                    <a:lnTo>
                      <a:pt x="66" y="252"/>
                    </a:lnTo>
                    <a:lnTo>
                      <a:pt x="41" y="268"/>
                    </a:lnTo>
                    <a:lnTo>
                      <a:pt x="29" y="277"/>
                    </a:lnTo>
                    <a:lnTo>
                      <a:pt x="17" y="286"/>
                    </a:lnTo>
                    <a:lnTo>
                      <a:pt x="8" y="297"/>
                    </a:lnTo>
                    <a:lnTo>
                      <a:pt x="2" y="308"/>
                    </a:lnTo>
                    <a:lnTo>
                      <a:pt x="2" y="308"/>
                    </a:lnTo>
                    <a:lnTo>
                      <a:pt x="0" y="310"/>
                    </a:lnTo>
                    <a:lnTo>
                      <a:pt x="0" y="312"/>
                    </a:lnTo>
                    <a:lnTo>
                      <a:pt x="3" y="315"/>
                    </a:lnTo>
                    <a:lnTo>
                      <a:pt x="8" y="316"/>
                    </a:lnTo>
                    <a:lnTo>
                      <a:pt x="9" y="315"/>
                    </a:lnTo>
                    <a:lnTo>
                      <a:pt x="11" y="314"/>
                    </a:lnTo>
                    <a:lnTo>
                      <a:pt x="11" y="314"/>
                    </a:lnTo>
                    <a:lnTo>
                      <a:pt x="20" y="302"/>
                    </a:lnTo>
                    <a:lnTo>
                      <a:pt x="30" y="290"/>
                    </a:lnTo>
                    <a:lnTo>
                      <a:pt x="43" y="280"/>
                    </a:lnTo>
                    <a:lnTo>
                      <a:pt x="56" y="271"/>
                    </a:lnTo>
                    <a:lnTo>
                      <a:pt x="85" y="254"/>
                    </a:lnTo>
                    <a:lnTo>
                      <a:pt x="113" y="239"/>
                    </a:lnTo>
                    <a:lnTo>
                      <a:pt x="113" y="239"/>
                    </a:lnTo>
                    <a:lnTo>
                      <a:pt x="136" y="225"/>
                    </a:lnTo>
                    <a:lnTo>
                      <a:pt x="160" y="209"/>
                    </a:lnTo>
                    <a:lnTo>
                      <a:pt x="183" y="193"/>
                    </a:lnTo>
                    <a:lnTo>
                      <a:pt x="206" y="176"/>
                    </a:lnTo>
                    <a:lnTo>
                      <a:pt x="206" y="176"/>
                    </a:lnTo>
                    <a:lnTo>
                      <a:pt x="255" y="138"/>
                    </a:lnTo>
                    <a:lnTo>
                      <a:pt x="304" y="101"/>
                    </a:lnTo>
                    <a:lnTo>
                      <a:pt x="304" y="101"/>
                    </a:lnTo>
                    <a:lnTo>
                      <a:pt x="352" y="57"/>
                    </a:lnTo>
                    <a:lnTo>
                      <a:pt x="352" y="57"/>
                    </a:lnTo>
                    <a:lnTo>
                      <a:pt x="381" y="33"/>
                    </a:lnTo>
                    <a:lnTo>
                      <a:pt x="395" y="21"/>
                    </a:lnTo>
                    <a:lnTo>
                      <a:pt x="411" y="10"/>
                    </a:lnTo>
                    <a:lnTo>
                      <a:pt x="411" y="10"/>
                    </a:lnTo>
                    <a:lnTo>
                      <a:pt x="414" y="9"/>
                    </a:lnTo>
                    <a:lnTo>
                      <a:pt x="414" y="6"/>
                    </a:lnTo>
                    <a:lnTo>
                      <a:pt x="414" y="2"/>
                    </a:lnTo>
                    <a:lnTo>
                      <a:pt x="410" y="0"/>
                    </a:lnTo>
                    <a:lnTo>
                      <a:pt x="408" y="0"/>
                    </a:lnTo>
                    <a:lnTo>
                      <a:pt x="406" y="0"/>
                    </a:lnTo>
                    <a:lnTo>
                      <a:pt x="406"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01" name="chenying0907 266"/>
              <p:cNvSpPr/>
              <p:nvPr/>
            </p:nvSpPr>
            <p:spPr bwMode="auto">
              <a:xfrm>
                <a:off x="4745039" y="1595438"/>
                <a:ext cx="112713" cy="84138"/>
              </a:xfrm>
              <a:custGeom>
                <a:avLst/>
                <a:gdLst/>
                <a:ahLst/>
                <a:cxnLst>
                  <a:cxn ang="0">
                    <a:pos x="272" y="2"/>
                  </a:cxn>
                  <a:cxn ang="0">
                    <a:pos x="272" y="2"/>
                  </a:cxn>
                  <a:cxn ang="0">
                    <a:pos x="257" y="17"/>
                  </a:cxn>
                  <a:cxn ang="0">
                    <a:pos x="242" y="33"/>
                  </a:cxn>
                  <a:cxn ang="0">
                    <a:pos x="226" y="46"/>
                  </a:cxn>
                  <a:cxn ang="0">
                    <a:pos x="208" y="59"/>
                  </a:cxn>
                  <a:cxn ang="0">
                    <a:pos x="208" y="59"/>
                  </a:cxn>
                  <a:cxn ang="0">
                    <a:pos x="134" y="105"/>
                  </a:cxn>
                  <a:cxn ang="0">
                    <a:pos x="134" y="105"/>
                  </a:cxn>
                  <a:cxn ang="0">
                    <a:pos x="96" y="129"/>
                  </a:cxn>
                  <a:cxn ang="0">
                    <a:pos x="77" y="142"/>
                  </a:cxn>
                  <a:cxn ang="0">
                    <a:pos x="58" y="155"/>
                  </a:cxn>
                  <a:cxn ang="0">
                    <a:pos x="58" y="155"/>
                  </a:cxn>
                  <a:cxn ang="0">
                    <a:pos x="47" y="164"/>
                  </a:cxn>
                  <a:cxn ang="0">
                    <a:pos x="35" y="174"/>
                  </a:cxn>
                  <a:cxn ang="0">
                    <a:pos x="22" y="185"/>
                  </a:cxn>
                  <a:cxn ang="0">
                    <a:pos x="10" y="195"/>
                  </a:cxn>
                  <a:cxn ang="0">
                    <a:pos x="10" y="195"/>
                  </a:cxn>
                  <a:cxn ang="0">
                    <a:pos x="7" y="194"/>
                  </a:cxn>
                  <a:cxn ang="0">
                    <a:pos x="4" y="195"/>
                  </a:cxn>
                  <a:cxn ang="0">
                    <a:pos x="4" y="195"/>
                  </a:cxn>
                  <a:cxn ang="0">
                    <a:pos x="1" y="200"/>
                  </a:cxn>
                  <a:cxn ang="0">
                    <a:pos x="0" y="206"/>
                  </a:cxn>
                  <a:cxn ang="0">
                    <a:pos x="0" y="206"/>
                  </a:cxn>
                  <a:cxn ang="0">
                    <a:pos x="0" y="208"/>
                  </a:cxn>
                  <a:cxn ang="0">
                    <a:pos x="2" y="211"/>
                  </a:cxn>
                  <a:cxn ang="0">
                    <a:pos x="5" y="211"/>
                  </a:cxn>
                  <a:cxn ang="0">
                    <a:pos x="7" y="211"/>
                  </a:cxn>
                  <a:cxn ang="0">
                    <a:pos x="7" y="211"/>
                  </a:cxn>
                  <a:cxn ang="0">
                    <a:pos x="21" y="202"/>
                  </a:cxn>
                  <a:cxn ang="0">
                    <a:pos x="34" y="191"/>
                  </a:cxn>
                  <a:cxn ang="0">
                    <a:pos x="57" y="169"/>
                  </a:cxn>
                  <a:cxn ang="0">
                    <a:pos x="57" y="169"/>
                  </a:cxn>
                  <a:cxn ang="0">
                    <a:pos x="79" y="153"/>
                  </a:cxn>
                  <a:cxn ang="0">
                    <a:pos x="102" y="139"/>
                  </a:cxn>
                  <a:cxn ang="0">
                    <a:pos x="149" y="110"/>
                  </a:cxn>
                  <a:cxn ang="0">
                    <a:pos x="149" y="110"/>
                  </a:cxn>
                  <a:cxn ang="0">
                    <a:pos x="221" y="64"/>
                  </a:cxn>
                  <a:cxn ang="0">
                    <a:pos x="221" y="64"/>
                  </a:cxn>
                  <a:cxn ang="0">
                    <a:pos x="238" y="53"/>
                  </a:cxn>
                  <a:cxn ang="0">
                    <a:pos x="252" y="40"/>
                  </a:cxn>
                  <a:cxn ang="0">
                    <a:pos x="281" y="10"/>
                  </a:cxn>
                  <a:cxn ang="0">
                    <a:pos x="281" y="10"/>
                  </a:cxn>
                  <a:cxn ang="0">
                    <a:pos x="282" y="8"/>
                  </a:cxn>
                  <a:cxn ang="0">
                    <a:pos x="282" y="6"/>
                  </a:cxn>
                  <a:cxn ang="0">
                    <a:pos x="280" y="2"/>
                  </a:cxn>
                  <a:cxn ang="0">
                    <a:pos x="276" y="0"/>
                  </a:cxn>
                  <a:cxn ang="0">
                    <a:pos x="274" y="0"/>
                  </a:cxn>
                  <a:cxn ang="0">
                    <a:pos x="272" y="2"/>
                  </a:cxn>
                  <a:cxn ang="0">
                    <a:pos x="272" y="2"/>
                  </a:cxn>
                </a:cxnLst>
                <a:rect l="0" t="0" r="r" b="b"/>
                <a:pathLst>
                  <a:path w="282" h="211">
                    <a:moveTo>
                      <a:pt x="272" y="2"/>
                    </a:moveTo>
                    <a:lnTo>
                      <a:pt x="272" y="2"/>
                    </a:lnTo>
                    <a:lnTo>
                      <a:pt x="257" y="17"/>
                    </a:lnTo>
                    <a:lnTo>
                      <a:pt x="242" y="33"/>
                    </a:lnTo>
                    <a:lnTo>
                      <a:pt x="226" y="46"/>
                    </a:lnTo>
                    <a:lnTo>
                      <a:pt x="208" y="59"/>
                    </a:lnTo>
                    <a:lnTo>
                      <a:pt x="208" y="59"/>
                    </a:lnTo>
                    <a:lnTo>
                      <a:pt x="134" y="105"/>
                    </a:lnTo>
                    <a:lnTo>
                      <a:pt x="134" y="105"/>
                    </a:lnTo>
                    <a:lnTo>
                      <a:pt x="96" y="129"/>
                    </a:lnTo>
                    <a:lnTo>
                      <a:pt x="77" y="142"/>
                    </a:lnTo>
                    <a:lnTo>
                      <a:pt x="58" y="155"/>
                    </a:lnTo>
                    <a:lnTo>
                      <a:pt x="58" y="155"/>
                    </a:lnTo>
                    <a:lnTo>
                      <a:pt x="47" y="164"/>
                    </a:lnTo>
                    <a:lnTo>
                      <a:pt x="35" y="174"/>
                    </a:lnTo>
                    <a:lnTo>
                      <a:pt x="22" y="185"/>
                    </a:lnTo>
                    <a:lnTo>
                      <a:pt x="10" y="195"/>
                    </a:lnTo>
                    <a:lnTo>
                      <a:pt x="10" y="195"/>
                    </a:lnTo>
                    <a:lnTo>
                      <a:pt x="7" y="194"/>
                    </a:lnTo>
                    <a:lnTo>
                      <a:pt x="4" y="195"/>
                    </a:lnTo>
                    <a:lnTo>
                      <a:pt x="4" y="195"/>
                    </a:lnTo>
                    <a:lnTo>
                      <a:pt x="1" y="200"/>
                    </a:lnTo>
                    <a:lnTo>
                      <a:pt x="0" y="206"/>
                    </a:lnTo>
                    <a:lnTo>
                      <a:pt x="0" y="206"/>
                    </a:lnTo>
                    <a:lnTo>
                      <a:pt x="0" y="208"/>
                    </a:lnTo>
                    <a:lnTo>
                      <a:pt x="2" y="211"/>
                    </a:lnTo>
                    <a:lnTo>
                      <a:pt x="5" y="211"/>
                    </a:lnTo>
                    <a:lnTo>
                      <a:pt x="7" y="211"/>
                    </a:lnTo>
                    <a:lnTo>
                      <a:pt x="7" y="211"/>
                    </a:lnTo>
                    <a:lnTo>
                      <a:pt x="21" y="202"/>
                    </a:lnTo>
                    <a:lnTo>
                      <a:pt x="34" y="191"/>
                    </a:lnTo>
                    <a:lnTo>
                      <a:pt x="57" y="169"/>
                    </a:lnTo>
                    <a:lnTo>
                      <a:pt x="57" y="169"/>
                    </a:lnTo>
                    <a:lnTo>
                      <a:pt x="79" y="153"/>
                    </a:lnTo>
                    <a:lnTo>
                      <a:pt x="102" y="139"/>
                    </a:lnTo>
                    <a:lnTo>
                      <a:pt x="149" y="110"/>
                    </a:lnTo>
                    <a:lnTo>
                      <a:pt x="149" y="110"/>
                    </a:lnTo>
                    <a:lnTo>
                      <a:pt x="221" y="64"/>
                    </a:lnTo>
                    <a:lnTo>
                      <a:pt x="221" y="64"/>
                    </a:lnTo>
                    <a:lnTo>
                      <a:pt x="238" y="53"/>
                    </a:lnTo>
                    <a:lnTo>
                      <a:pt x="252" y="40"/>
                    </a:lnTo>
                    <a:lnTo>
                      <a:pt x="281" y="10"/>
                    </a:lnTo>
                    <a:lnTo>
                      <a:pt x="281" y="10"/>
                    </a:lnTo>
                    <a:lnTo>
                      <a:pt x="282" y="8"/>
                    </a:lnTo>
                    <a:lnTo>
                      <a:pt x="282" y="6"/>
                    </a:lnTo>
                    <a:lnTo>
                      <a:pt x="280" y="2"/>
                    </a:lnTo>
                    <a:lnTo>
                      <a:pt x="276" y="0"/>
                    </a:lnTo>
                    <a:lnTo>
                      <a:pt x="274" y="0"/>
                    </a:lnTo>
                    <a:lnTo>
                      <a:pt x="272" y="2"/>
                    </a:lnTo>
                    <a:lnTo>
                      <a:pt x="272"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02" name="chenying0907 267"/>
              <p:cNvSpPr/>
              <p:nvPr/>
            </p:nvSpPr>
            <p:spPr bwMode="auto">
              <a:xfrm>
                <a:off x="4625976" y="1595438"/>
                <a:ext cx="120650" cy="82550"/>
              </a:xfrm>
              <a:custGeom>
                <a:avLst/>
                <a:gdLst/>
                <a:ahLst/>
                <a:cxnLst>
                  <a:cxn ang="0">
                    <a:pos x="293" y="0"/>
                  </a:cxn>
                  <a:cxn ang="0">
                    <a:pos x="293" y="0"/>
                  </a:cxn>
                  <a:cxn ang="0">
                    <a:pos x="218" y="49"/>
                  </a:cxn>
                  <a:cxn ang="0">
                    <a:pos x="143" y="98"/>
                  </a:cxn>
                  <a:cxn ang="0">
                    <a:pos x="143" y="98"/>
                  </a:cxn>
                  <a:cxn ang="0">
                    <a:pos x="107" y="123"/>
                  </a:cxn>
                  <a:cxn ang="0">
                    <a:pos x="73" y="148"/>
                  </a:cxn>
                  <a:cxn ang="0">
                    <a:pos x="39" y="173"/>
                  </a:cxn>
                  <a:cxn ang="0">
                    <a:pos x="21" y="185"/>
                  </a:cxn>
                  <a:cxn ang="0">
                    <a:pos x="3" y="195"/>
                  </a:cxn>
                  <a:cxn ang="0">
                    <a:pos x="3" y="195"/>
                  </a:cxn>
                  <a:cxn ang="0">
                    <a:pos x="0" y="197"/>
                  </a:cxn>
                  <a:cxn ang="0">
                    <a:pos x="0" y="198"/>
                  </a:cxn>
                  <a:cxn ang="0">
                    <a:pos x="0" y="203"/>
                  </a:cxn>
                  <a:cxn ang="0">
                    <a:pos x="4" y="206"/>
                  </a:cxn>
                  <a:cxn ang="0">
                    <a:pos x="5" y="206"/>
                  </a:cxn>
                  <a:cxn ang="0">
                    <a:pos x="8" y="204"/>
                  </a:cxn>
                  <a:cxn ang="0">
                    <a:pos x="8" y="204"/>
                  </a:cxn>
                  <a:cxn ang="0">
                    <a:pos x="26" y="194"/>
                  </a:cxn>
                  <a:cxn ang="0">
                    <a:pos x="45" y="183"/>
                  </a:cxn>
                  <a:cxn ang="0">
                    <a:pos x="80" y="159"/>
                  </a:cxn>
                  <a:cxn ang="0">
                    <a:pos x="114" y="132"/>
                  </a:cxn>
                  <a:cxn ang="0">
                    <a:pos x="148" y="108"/>
                  </a:cxn>
                  <a:cxn ang="0">
                    <a:pos x="148" y="108"/>
                  </a:cxn>
                  <a:cxn ang="0">
                    <a:pos x="224" y="59"/>
                  </a:cxn>
                  <a:cxn ang="0">
                    <a:pos x="300" y="11"/>
                  </a:cxn>
                  <a:cxn ang="0">
                    <a:pos x="300" y="11"/>
                  </a:cxn>
                  <a:cxn ang="0">
                    <a:pos x="301" y="10"/>
                  </a:cxn>
                  <a:cxn ang="0">
                    <a:pos x="302" y="7"/>
                  </a:cxn>
                  <a:cxn ang="0">
                    <a:pos x="301" y="3"/>
                  </a:cxn>
                  <a:cxn ang="0">
                    <a:pos x="298" y="0"/>
                  </a:cxn>
                  <a:cxn ang="0">
                    <a:pos x="296" y="0"/>
                  </a:cxn>
                  <a:cxn ang="0">
                    <a:pos x="293" y="0"/>
                  </a:cxn>
                  <a:cxn ang="0">
                    <a:pos x="293" y="0"/>
                  </a:cxn>
                </a:cxnLst>
                <a:rect l="0" t="0" r="r" b="b"/>
                <a:pathLst>
                  <a:path w="302" h="206">
                    <a:moveTo>
                      <a:pt x="293" y="0"/>
                    </a:moveTo>
                    <a:lnTo>
                      <a:pt x="293" y="0"/>
                    </a:lnTo>
                    <a:lnTo>
                      <a:pt x="218" y="49"/>
                    </a:lnTo>
                    <a:lnTo>
                      <a:pt x="143" y="98"/>
                    </a:lnTo>
                    <a:lnTo>
                      <a:pt x="143" y="98"/>
                    </a:lnTo>
                    <a:lnTo>
                      <a:pt x="107" y="123"/>
                    </a:lnTo>
                    <a:lnTo>
                      <a:pt x="73" y="148"/>
                    </a:lnTo>
                    <a:lnTo>
                      <a:pt x="39" y="173"/>
                    </a:lnTo>
                    <a:lnTo>
                      <a:pt x="21" y="185"/>
                    </a:lnTo>
                    <a:lnTo>
                      <a:pt x="3" y="195"/>
                    </a:lnTo>
                    <a:lnTo>
                      <a:pt x="3" y="195"/>
                    </a:lnTo>
                    <a:lnTo>
                      <a:pt x="0" y="197"/>
                    </a:lnTo>
                    <a:lnTo>
                      <a:pt x="0" y="198"/>
                    </a:lnTo>
                    <a:lnTo>
                      <a:pt x="0" y="203"/>
                    </a:lnTo>
                    <a:lnTo>
                      <a:pt x="4" y="206"/>
                    </a:lnTo>
                    <a:lnTo>
                      <a:pt x="5" y="206"/>
                    </a:lnTo>
                    <a:lnTo>
                      <a:pt x="8" y="204"/>
                    </a:lnTo>
                    <a:lnTo>
                      <a:pt x="8" y="204"/>
                    </a:lnTo>
                    <a:lnTo>
                      <a:pt x="26" y="194"/>
                    </a:lnTo>
                    <a:lnTo>
                      <a:pt x="45" y="183"/>
                    </a:lnTo>
                    <a:lnTo>
                      <a:pt x="80" y="159"/>
                    </a:lnTo>
                    <a:lnTo>
                      <a:pt x="114" y="132"/>
                    </a:lnTo>
                    <a:lnTo>
                      <a:pt x="148" y="108"/>
                    </a:lnTo>
                    <a:lnTo>
                      <a:pt x="148" y="108"/>
                    </a:lnTo>
                    <a:lnTo>
                      <a:pt x="224" y="59"/>
                    </a:lnTo>
                    <a:lnTo>
                      <a:pt x="300" y="11"/>
                    </a:lnTo>
                    <a:lnTo>
                      <a:pt x="300" y="11"/>
                    </a:lnTo>
                    <a:lnTo>
                      <a:pt x="301" y="10"/>
                    </a:lnTo>
                    <a:lnTo>
                      <a:pt x="302" y="7"/>
                    </a:lnTo>
                    <a:lnTo>
                      <a:pt x="301" y="3"/>
                    </a:lnTo>
                    <a:lnTo>
                      <a:pt x="298" y="0"/>
                    </a:lnTo>
                    <a:lnTo>
                      <a:pt x="296" y="0"/>
                    </a:lnTo>
                    <a:lnTo>
                      <a:pt x="293" y="0"/>
                    </a:lnTo>
                    <a:lnTo>
                      <a:pt x="293"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03" name="chenying0907 268"/>
              <p:cNvSpPr/>
              <p:nvPr/>
            </p:nvSpPr>
            <p:spPr bwMode="auto">
              <a:xfrm>
                <a:off x="4568826" y="1585913"/>
                <a:ext cx="114300" cy="87313"/>
              </a:xfrm>
              <a:custGeom>
                <a:avLst/>
                <a:gdLst/>
                <a:ahLst/>
                <a:cxnLst>
                  <a:cxn ang="0">
                    <a:pos x="280" y="2"/>
                  </a:cxn>
                  <a:cxn ang="0">
                    <a:pos x="280" y="2"/>
                  </a:cxn>
                  <a:cxn ang="0">
                    <a:pos x="246" y="30"/>
                  </a:cxn>
                  <a:cxn ang="0">
                    <a:pos x="212" y="58"/>
                  </a:cxn>
                  <a:cxn ang="0">
                    <a:pos x="176" y="85"/>
                  </a:cxn>
                  <a:cxn ang="0">
                    <a:pos x="141" y="113"/>
                  </a:cxn>
                  <a:cxn ang="0">
                    <a:pos x="141" y="113"/>
                  </a:cxn>
                  <a:cxn ang="0">
                    <a:pos x="121" y="128"/>
                  </a:cxn>
                  <a:cxn ang="0">
                    <a:pos x="102" y="143"/>
                  </a:cxn>
                  <a:cxn ang="0">
                    <a:pos x="59" y="169"/>
                  </a:cxn>
                  <a:cxn ang="0">
                    <a:pos x="59" y="169"/>
                  </a:cxn>
                  <a:cxn ang="0">
                    <a:pos x="29" y="187"/>
                  </a:cxn>
                  <a:cxn ang="0">
                    <a:pos x="13" y="198"/>
                  </a:cxn>
                  <a:cxn ang="0">
                    <a:pos x="6" y="204"/>
                  </a:cxn>
                  <a:cxn ang="0">
                    <a:pos x="1" y="211"/>
                  </a:cxn>
                  <a:cxn ang="0">
                    <a:pos x="1" y="211"/>
                  </a:cxn>
                  <a:cxn ang="0">
                    <a:pos x="0" y="212"/>
                  </a:cxn>
                  <a:cxn ang="0">
                    <a:pos x="0" y="215"/>
                  </a:cxn>
                  <a:cxn ang="0">
                    <a:pos x="1" y="219"/>
                  </a:cxn>
                  <a:cxn ang="0">
                    <a:pos x="2" y="220"/>
                  </a:cxn>
                  <a:cxn ang="0">
                    <a:pos x="5" y="220"/>
                  </a:cxn>
                  <a:cxn ang="0">
                    <a:pos x="6" y="220"/>
                  </a:cxn>
                  <a:cxn ang="0">
                    <a:pos x="9" y="219"/>
                  </a:cxn>
                  <a:cxn ang="0">
                    <a:pos x="9" y="219"/>
                  </a:cxn>
                  <a:cxn ang="0">
                    <a:pos x="16" y="212"/>
                  </a:cxn>
                  <a:cxn ang="0">
                    <a:pos x="22" y="206"/>
                  </a:cxn>
                  <a:cxn ang="0">
                    <a:pos x="39" y="194"/>
                  </a:cxn>
                  <a:cxn ang="0">
                    <a:pos x="73" y="174"/>
                  </a:cxn>
                  <a:cxn ang="0">
                    <a:pos x="73" y="174"/>
                  </a:cxn>
                  <a:cxn ang="0">
                    <a:pos x="108" y="152"/>
                  </a:cxn>
                  <a:cxn ang="0">
                    <a:pos x="125" y="140"/>
                  </a:cxn>
                  <a:cxn ang="0">
                    <a:pos x="141" y="127"/>
                  </a:cxn>
                  <a:cxn ang="0">
                    <a:pos x="141" y="127"/>
                  </a:cxn>
                  <a:cxn ang="0">
                    <a:pos x="216" y="70"/>
                  </a:cxn>
                  <a:cxn ang="0">
                    <a:pos x="252" y="39"/>
                  </a:cxn>
                  <a:cxn ang="0">
                    <a:pos x="289" y="11"/>
                  </a:cxn>
                  <a:cxn ang="0">
                    <a:pos x="289" y="11"/>
                  </a:cxn>
                  <a:cxn ang="0">
                    <a:pos x="290" y="8"/>
                  </a:cxn>
                  <a:cxn ang="0">
                    <a:pos x="290" y="7"/>
                  </a:cxn>
                  <a:cxn ang="0">
                    <a:pos x="290" y="4"/>
                  </a:cxn>
                  <a:cxn ang="0">
                    <a:pos x="289" y="3"/>
                  </a:cxn>
                  <a:cxn ang="0">
                    <a:pos x="285" y="0"/>
                  </a:cxn>
                  <a:cxn ang="0">
                    <a:pos x="282" y="2"/>
                  </a:cxn>
                  <a:cxn ang="0">
                    <a:pos x="280" y="2"/>
                  </a:cxn>
                  <a:cxn ang="0">
                    <a:pos x="280" y="2"/>
                  </a:cxn>
                </a:cxnLst>
                <a:rect l="0" t="0" r="r" b="b"/>
                <a:pathLst>
                  <a:path w="290" h="220">
                    <a:moveTo>
                      <a:pt x="280" y="2"/>
                    </a:moveTo>
                    <a:lnTo>
                      <a:pt x="280" y="2"/>
                    </a:lnTo>
                    <a:lnTo>
                      <a:pt x="246" y="30"/>
                    </a:lnTo>
                    <a:lnTo>
                      <a:pt x="212" y="58"/>
                    </a:lnTo>
                    <a:lnTo>
                      <a:pt x="176" y="85"/>
                    </a:lnTo>
                    <a:lnTo>
                      <a:pt x="141" y="113"/>
                    </a:lnTo>
                    <a:lnTo>
                      <a:pt x="141" y="113"/>
                    </a:lnTo>
                    <a:lnTo>
                      <a:pt x="121" y="128"/>
                    </a:lnTo>
                    <a:lnTo>
                      <a:pt x="102" y="143"/>
                    </a:lnTo>
                    <a:lnTo>
                      <a:pt x="59" y="169"/>
                    </a:lnTo>
                    <a:lnTo>
                      <a:pt x="59" y="169"/>
                    </a:lnTo>
                    <a:lnTo>
                      <a:pt x="29" y="187"/>
                    </a:lnTo>
                    <a:lnTo>
                      <a:pt x="13" y="198"/>
                    </a:lnTo>
                    <a:lnTo>
                      <a:pt x="6" y="204"/>
                    </a:lnTo>
                    <a:lnTo>
                      <a:pt x="1" y="211"/>
                    </a:lnTo>
                    <a:lnTo>
                      <a:pt x="1" y="211"/>
                    </a:lnTo>
                    <a:lnTo>
                      <a:pt x="0" y="212"/>
                    </a:lnTo>
                    <a:lnTo>
                      <a:pt x="0" y="215"/>
                    </a:lnTo>
                    <a:lnTo>
                      <a:pt x="1" y="219"/>
                    </a:lnTo>
                    <a:lnTo>
                      <a:pt x="2" y="220"/>
                    </a:lnTo>
                    <a:lnTo>
                      <a:pt x="5" y="220"/>
                    </a:lnTo>
                    <a:lnTo>
                      <a:pt x="6" y="220"/>
                    </a:lnTo>
                    <a:lnTo>
                      <a:pt x="9" y="219"/>
                    </a:lnTo>
                    <a:lnTo>
                      <a:pt x="9" y="219"/>
                    </a:lnTo>
                    <a:lnTo>
                      <a:pt x="16" y="212"/>
                    </a:lnTo>
                    <a:lnTo>
                      <a:pt x="22" y="206"/>
                    </a:lnTo>
                    <a:lnTo>
                      <a:pt x="39" y="194"/>
                    </a:lnTo>
                    <a:lnTo>
                      <a:pt x="73" y="174"/>
                    </a:lnTo>
                    <a:lnTo>
                      <a:pt x="73" y="174"/>
                    </a:lnTo>
                    <a:lnTo>
                      <a:pt x="108" y="152"/>
                    </a:lnTo>
                    <a:lnTo>
                      <a:pt x="125" y="140"/>
                    </a:lnTo>
                    <a:lnTo>
                      <a:pt x="141" y="127"/>
                    </a:lnTo>
                    <a:lnTo>
                      <a:pt x="141" y="127"/>
                    </a:lnTo>
                    <a:lnTo>
                      <a:pt x="216" y="70"/>
                    </a:lnTo>
                    <a:lnTo>
                      <a:pt x="252" y="39"/>
                    </a:lnTo>
                    <a:lnTo>
                      <a:pt x="289" y="11"/>
                    </a:lnTo>
                    <a:lnTo>
                      <a:pt x="289" y="11"/>
                    </a:lnTo>
                    <a:lnTo>
                      <a:pt x="290" y="8"/>
                    </a:lnTo>
                    <a:lnTo>
                      <a:pt x="290" y="7"/>
                    </a:lnTo>
                    <a:lnTo>
                      <a:pt x="290" y="4"/>
                    </a:lnTo>
                    <a:lnTo>
                      <a:pt x="289" y="3"/>
                    </a:lnTo>
                    <a:lnTo>
                      <a:pt x="285" y="0"/>
                    </a:lnTo>
                    <a:lnTo>
                      <a:pt x="282" y="2"/>
                    </a:lnTo>
                    <a:lnTo>
                      <a:pt x="280" y="2"/>
                    </a:lnTo>
                    <a:lnTo>
                      <a:pt x="280"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04" name="chenying0907 269"/>
              <p:cNvSpPr/>
              <p:nvPr/>
            </p:nvSpPr>
            <p:spPr bwMode="auto">
              <a:xfrm>
                <a:off x="4497389" y="1541463"/>
                <a:ext cx="179388" cy="134938"/>
              </a:xfrm>
              <a:custGeom>
                <a:avLst/>
                <a:gdLst/>
                <a:ahLst/>
                <a:cxnLst>
                  <a:cxn ang="0">
                    <a:pos x="441" y="3"/>
                  </a:cxn>
                  <a:cxn ang="0">
                    <a:pos x="429" y="13"/>
                  </a:cxn>
                  <a:cxn ang="0">
                    <a:pos x="417" y="18"/>
                  </a:cxn>
                  <a:cxn ang="0">
                    <a:pos x="411" y="22"/>
                  </a:cxn>
                  <a:cxn ang="0">
                    <a:pos x="394" y="39"/>
                  </a:cxn>
                  <a:cxn ang="0">
                    <a:pos x="365" y="65"/>
                  </a:cxn>
                  <a:cxn ang="0">
                    <a:pos x="334" y="92"/>
                  </a:cxn>
                  <a:cxn ang="0">
                    <a:pos x="284" y="130"/>
                  </a:cxn>
                  <a:cxn ang="0">
                    <a:pos x="246" y="156"/>
                  </a:cxn>
                  <a:cxn ang="0">
                    <a:pos x="231" y="164"/>
                  </a:cxn>
                  <a:cxn ang="0">
                    <a:pos x="201" y="181"/>
                  </a:cxn>
                  <a:cxn ang="0">
                    <a:pos x="145" y="222"/>
                  </a:cxn>
                  <a:cxn ang="0">
                    <a:pos x="116" y="243"/>
                  </a:cxn>
                  <a:cxn ang="0">
                    <a:pos x="1" y="330"/>
                  </a:cxn>
                  <a:cxn ang="0">
                    <a:pos x="0" y="332"/>
                  </a:cxn>
                  <a:cxn ang="0">
                    <a:pos x="0" y="336"/>
                  </a:cxn>
                  <a:cxn ang="0">
                    <a:pos x="5" y="339"/>
                  </a:cxn>
                  <a:cxn ang="0">
                    <a:pos x="9" y="337"/>
                  </a:cxn>
                  <a:cxn ang="0">
                    <a:pos x="75" y="289"/>
                  </a:cxn>
                  <a:cxn ang="0">
                    <a:pos x="140" y="241"/>
                  </a:cxn>
                  <a:cxn ang="0">
                    <a:pos x="196" y="196"/>
                  </a:cxn>
                  <a:cxn ang="0">
                    <a:pos x="212" y="187"/>
                  </a:cxn>
                  <a:cxn ang="0">
                    <a:pos x="262" y="161"/>
                  </a:cxn>
                  <a:cxn ang="0">
                    <a:pos x="273" y="154"/>
                  </a:cxn>
                  <a:cxn ang="0">
                    <a:pos x="303" y="130"/>
                  </a:cxn>
                  <a:cxn ang="0">
                    <a:pos x="319" y="116"/>
                  </a:cxn>
                  <a:cxn ang="0">
                    <a:pos x="365" y="81"/>
                  </a:cxn>
                  <a:cxn ang="0">
                    <a:pos x="391" y="58"/>
                  </a:cxn>
                  <a:cxn ang="0">
                    <a:pos x="416" y="34"/>
                  </a:cxn>
                  <a:cxn ang="0">
                    <a:pos x="434" y="22"/>
                  </a:cxn>
                  <a:cxn ang="0">
                    <a:pos x="447" y="13"/>
                  </a:cxn>
                  <a:cxn ang="0">
                    <a:pos x="450" y="9"/>
                  </a:cxn>
                  <a:cxn ang="0">
                    <a:pos x="451" y="4"/>
                  </a:cxn>
                  <a:cxn ang="0">
                    <a:pos x="443" y="0"/>
                  </a:cxn>
                  <a:cxn ang="0">
                    <a:pos x="441" y="3"/>
                  </a:cxn>
                </a:cxnLst>
                <a:rect l="0" t="0" r="r" b="b"/>
                <a:pathLst>
                  <a:path w="451" h="339">
                    <a:moveTo>
                      <a:pt x="441" y="3"/>
                    </a:moveTo>
                    <a:lnTo>
                      <a:pt x="441" y="3"/>
                    </a:lnTo>
                    <a:lnTo>
                      <a:pt x="436" y="9"/>
                    </a:lnTo>
                    <a:lnTo>
                      <a:pt x="429" y="13"/>
                    </a:lnTo>
                    <a:lnTo>
                      <a:pt x="424" y="14"/>
                    </a:lnTo>
                    <a:lnTo>
                      <a:pt x="417" y="18"/>
                    </a:lnTo>
                    <a:lnTo>
                      <a:pt x="417" y="18"/>
                    </a:lnTo>
                    <a:lnTo>
                      <a:pt x="411" y="22"/>
                    </a:lnTo>
                    <a:lnTo>
                      <a:pt x="405" y="28"/>
                    </a:lnTo>
                    <a:lnTo>
                      <a:pt x="394" y="39"/>
                    </a:lnTo>
                    <a:lnTo>
                      <a:pt x="394" y="39"/>
                    </a:lnTo>
                    <a:lnTo>
                      <a:pt x="365" y="65"/>
                    </a:lnTo>
                    <a:lnTo>
                      <a:pt x="349" y="79"/>
                    </a:lnTo>
                    <a:lnTo>
                      <a:pt x="334" y="92"/>
                    </a:lnTo>
                    <a:lnTo>
                      <a:pt x="334" y="92"/>
                    </a:lnTo>
                    <a:lnTo>
                      <a:pt x="284" y="130"/>
                    </a:lnTo>
                    <a:lnTo>
                      <a:pt x="259" y="148"/>
                    </a:lnTo>
                    <a:lnTo>
                      <a:pt x="246" y="156"/>
                    </a:lnTo>
                    <a:lnTo>
                      <a:pt x="231" y="164"/>
                    </a:lnTo>
                    <a:lnTo>
                      <a:pt x="231" y="164"/>
                    </a:lnTo>
                    <a:lnTo>
                      <a:pt x="216" y="171"/>
                    </a:lnTo>
                    <a:lnTo>
                      <a:pt x="201" y="181"/>
                    </a:lnTo>
                    <a:lnTo>
                      <a:pt x="173" y="200"/>
                    </a:lnTo>
                    <a:lnTo>
                      <a:pt x="145" y="222"/>
                    </a:lnTo>
                    <a:lnTo>
                      <a:pt x="116" y="243"/>
                    </a:lnTo>
                    <a:lnTo>
                      <a:pt x="116" y="243"/>
                    </a:lnTo>
                    <a:lnTo>
                      <a:pt x="59" y="286"/>
                    </a:lnTo>
                    <a:lnTo>
                      <a:pt x="1" y="330"/>
                    </a:lnTo>
                    <a:lnTo>
                      <a:pt x="1" y="330"/>
                    </a:lnTo>
                    <a:lnTo>
                      <a:pt x="0" y="332"/>
                    </a:lnTo>
                    <a:lnTo>
                      <a:pt x="0" y="334"/>
                    </a:lnTo>
                    <a:lnTo>
                      <a:pt x="0" y="336"/>
                    </a:lnTo>
                    <a:lnTo>
                      <a:pt x="1" y="337"/>
                    </a:lnTo>
                    <a:lnTo>
                      <a:pt x="5" y="339"/>
                    </a:lnTo>
                    <a:lnTo>
                      <a:pt x="8" y="339"/>
                    </a:lnTo>
                    <a:lnTo>
                      <a:pt x="9" y="337"/>
                    </a:lnTo>
                    <a:lnTo>
                      <a:pt x="9" y="337"/>
                    </a:lnTo>
                    <a:lnTo>
                      <a:pt x="75" y="289"/>
                    </a:lnTo>
                    <a:lnTo>
                      <a:pt x="140" y="241"/>
                    </a:lnTo>
                    <a:lnTo>
                      <a:pt x="140" y="241"/>
                    </a:lnTo>
                    <a:lnTo>
                      <a:pt x="169" y="218"/>
                    </a:lnTo>
                    <a:lnTo>
                      <a:pt x="196" y="196"/>
                    </a:lnTo>
                    <a:lnTo>
                      <a:pt x="196" y="196"/>
                    </a:lnTo>
                    <a:lnTo>
                      <a:pt x="212" y="187"/>
                    </a:lnTo>
                    <a:lnTo>
                      <a:pt x="229" y="178"/>
                    </a:lnTo>
                    <a:lnTo>
                      <a:pt x="262" y="161"/>
                    </a:lnTo>
                    <a:lnTo>
                      <a:pt x="262" y="161"/>
                    </a:lnTo>
                    <a:lnTo>
                      <a:pt x="273" y="154"/>
                    </a:lnTo>
                    <a:lnTo>
                      <a:pt x="284" y="147"/>
                    </a:lnTo>
                    <a:lnTo>
                      <a:pt x="303" y="130"/>
                    </a:lnTo>
                    <a:lnTo>
                      <a:pt x="303" y="130"/>
                    </a:lnTo>
                    <a:lnTo>
                      <a:pt x="319" y="116"/>
                    </a:lnTo>
                    <a:lnTo>
                      <a:pt x="335" y="105"/>
                    </a:lnTo>
                    <a:lnTo>
                      <a:pt x="365" y="81"/>
                    </a:lnTo>
                    <a:lnTo>
                      <a:pt x="365" y="81"/>
                    </a:lnTo>
                    <a:lnTo>
                      <a:pt x="391" y="58"/>
                    </a:lnTo>
                    <a:lnTo>
                      <a:pt x="416" y="34"/>
                    </a:lnTo>
                    <a:lnTo>
                      <a:pt x="416" y="34"/>
                    </a:lnTo>
                    <a:lnTo>
                      <a:pt x="425" y="28"/>
                    </a:lnTo>
                    <a:lnTo>
                      <a:pt x="434" y="22"/>
                    </a:lnTo>
                    <a:lnTo>
                      <a:pt x="443" y="17"/>
                    </a:lnTo>
                    <a:lnTo>
                      <a:pt x="447" y="13"/>
                    </a:lnTo>
                    <a:lnTo>
                      <a:pt x="450" y="9"/>
                    </a:lnTo>
                    <a:lnTo>
                      <a:pt x="450" y="9"/>
                    </a:lnTo>
                    <a:lnTo>
                      <a:pt x="451" y="7"/>
                    </a:lnTo>
                    <a:lnTo>
                      <a:pt x="451" y="4"/>
                    </a:lnTo>
                    <a:lnTo>
                      <a:pt x="449" y="1"/>
                    </a:lnTo>
                    <a:lnTo>
                      <a:pt x="443" y="0"/>
                    </a:lnTo>
                    <a:lnTo>
                      <a:pt x="442" y="1"/>
                    </a:lnTo>
                    <a:lnTo>
                      <a:pt x="441" y="3"/>
                    </a:lnTo>
                    <a:lnTo>
                      <a:pt x="441"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05" name="chenying0907 270"/>
              <p:cNvSpPr/>
              <p:nvPr/>
            </p:nvSpPr>
            <p:spPr bwMode="auto">
              <a:xfrm>
                <a:off x="4437064" y="1593851"/>
                <a:ext cx="104775" cy="84138"/>
              </a:xfrm>
              <a:custGeom>
                <a:avLst/>
                <a:gdLst/>
                <a:ahLst/>
                <a:cxnLst>
                  <a:cxn ang="0">
                    <a:pos x="254" y="2"/>
                  </a:cxn>
                  <a:cxn ang="0">
                    <a:pos x="254" y="2"/>
                  </a:cxn>
                  <a:cxn ang="0">
                    <a:pos x="238" y="16"/>
                  </a:cxn>
                  <a:cxn ang="0">
                    <a:pos x="224" y="29"/>
                  </a:cxn>
                  <a:cxn ang="0">
                    <a:pos x="191" y="53"/>
                  </a:cxn>
                  <a:cxn ang="0">
                    <a:pos x="158" y="78"/>
                  </a:cxn>
                  <a:cxn ang="0">
                    <a:pos x="127" y="103"/>
                  </a:cxn>
                  <a:cxn ang="0">
                    <a:pos x="127" y="103"/>
                  </a:cxn>
                  <a:cxn ang="0">
                    <a:pos x="64" y="155"/>
                  </a:cxn>
                  <a:cxn ang="0">
                    <a:pos x="64" y="155"/>
                  </a:cxn>
                  <a:cxn ang="0">
                    <a:pos x="49" y="167"/>
                  </a:cxn>
                  <a:cxn ang="0">
                    <a:pos x="32" y="179"/>
                  </a:cxn>
                  <a:cxn ang="0">
                    <a:pos x="16" y="191"/>
                  </a:cxn>
                  <a:cxn ang="0">
                    <a:pos x="9" y="197"/>
                  </a:cxn>
                  <a:cxn ang="0">
                    <a:pos x="3" y="205"/>
                  </a:cxn>
                  <a:cxn ang="0">
                    <a:pos x="3" y="205"/>
                  </a:cxn>
                  <a:cxn ang="0">
                    <a:pos x="2" y="206"/>
                  </a:cxn>
                  <a:cxn ang="0">
                    <a:pos x="0" y="209"/>
                  </a:cxn>
                  <a:cxn ang="0">
                    <a:pos x="3" y="213"/>
                  </a:cxn>
                  <a:cxn ang="0">
                    <a:pos x="4" y="214"/>
                  </a:cxn>
                  <a:cxn ang="0">
                    <a:pos x="7" y="214"/>
                  </a:cxn>
                  <a:cxn ang="0">
                    <a:pos x="8" y="214"/>
                  </a:cxn>
                  <a:cxn ang="0">
                    <a:pos x="11" y="213"/>
                  </a:cxn>
                  <a:cxn ang="0">
                    <a:pos x="11" y="213"/>
                  </a:cxn>
                  <a:cxn ang="0">
                    <a:pos x="22" y="201"/>
                  </a:cxn>
                  <a:cxn ang="0">
                    <a:pos x="37" y="191"/>
                  </a:cxn>
                  <a:cxn ang="0">
                    <a:pos x="64" y="170"/>
                  </a:cxn>
                  <a:cxn ang="0">
                    <a:pos x="64" y="170"/>
                  </a:cxn>
                  <a:cxn ang="0">
                    <a:pos x="101" y="141"/>
                  </a:cxn>
                  <a:cxn ang="0">
                    <a:pos x="135" y="112"/>
                  </a:cxn>
                  <a:cxn ang="0">
                    <a:pos x="135" y="112"/>
                  </a:cxn>
                  <a:cxn ang="0">
                    <a:pos x="151" y="98"/>
                  </a:cxn>
                  <a:cxn ang="0">
                    <a:pos x="166" y="86"/>
                  </a:cxn>
                  <a:cxn ang="0">
                    <a:pos x="199" y="61"/>
                  </a:cxn>
                  <a:cxn ang="0">
                    <a:pos x="232" y="36"/>
                  </a:cxn>
                  <a:cxn ang="0">
                    <a:pos x="247" y="25"/>
                  </a:cxn>
                  <a:cxn ang="0">
                    <a:pos x="262" y="10"/>
                  </a:cxn>
                  <a:cxn ang="0">
                    <a:pos x="262" y="10"/>
                  </a:cxn>
                  <a:cxn ang="0">
                    <a:pos x="263" y="8"/>
                  </a:cxn>
                  <a:cxn ang="0">
                    <a:pos x="263" y="6"/>
                  </a:cxn>
                  <a:cxn ang="0">
                    <a:pos x="262" y="2"/>
                  </a:cxn>
                  <a:cxn ang="0">
                    <a:pos x="258" y="0"/>
                  </a:cxn>
                  <a:cxn ang="0">
                    <a:pos x="255" y="1"/>
                  </a:cxn>
                  <a:cxn ang="0">
                    <a:pos x="254" y="2"/>
                  </a:cxn>
                  <a:cxn ang="0">
                    <a:pos x="254" y="2"/>
                  </a:cxn>
                </a:cxnLst>
                <a:rect l="0" t="0" r="r" b="b"/>
                <a:pathLst>
                  <a:path w="263" h="214">
                    <a:moveTo>
                      <a:pt x="254" y="2"/>
                    </a:moveTo>
                    <a:lnTo>
                      <a:pt x="254" y="2"/>
                    </a:lnTo>
                    <a:lnTo>
                      <a:pt x="238" y="16"/>
                    </a:lnTo>
                    <a:lnTo>
                      <a:pt x="224" y="29"/>
                    </a:lnTo>
                    <a:lnTo>
                      <a:pt x="191" y="53"/>
                    </a:lnTo>
                    <a:lnTo>
                      <a:pt x="158" y="78"/>
                    </a:lnTo>
                    <a:lnTo>
                      <a:pt x="127" y="103"/>
                    </a:lnTo>
                    <a:lnTo>
                      <a:pt x="127" y="103"/>
                    </a:lnTo>
                    <a:lnTo>
                      <a:pt x="64" y="155"/>
                    </a:lnTo>
                    <a:lnTo>
                      <a:pt x="64" y="155"/>
                    </a:lnTo>
                    <a:lnTo>
                      <a:pt x="49" y="167"/>
                    </a:lnTo>
                    <a:lnTo>
                      <a:pt x="32" y="179"/>
                    </a:lnTo>
                    <a:lnTo>
                      <a:pt x="16" y="191"/>
                    </a:lnTo>
                    <a:lnTo>
                      <a:pt x="9" y="197"/>
                    </a:lnTo>
                    <a:lnTo>
                      <a:pt x="3" y="205"/>
                    </a:lnTo>
                    <a:lnTo>
                      <a:pt x="3" y="205"/>
                    </a:lnTo>
                    <a:lnTo>
                      <a:pt x="2" y="206"/>
                    </a:lnTo>
                    <a:lnTo>
                      <a:pt x="0" y="209"/>
                    </a:lnTo>
                    <a:lnTo>
                      <a:pt x="3" y="213"/>
                    </a:lnTo>
                    <a:lnTo>
                      <a:pt x="4" y="214"/>
                    </a:lnTo>
                    <a:lnTo>
                      <a:pt x="7" y="214"/>
                    </a:lnTo>
                    <a:lnTo>
                      <a:pt x="8" y="214"/>
                    </a:lnTo>
                    <a:lnTo>
                      <a:pt x="11" y="213"/>
                    </a:lnTo>
                    <a:lnTo>
                      <a:pt x="11" y="213"/>
                    </a:lnTo>
                    <a:lnTo>
                      <a:pt x="22" y="201"/>
                    </a:lnTo>
                    <a:lnTo>
                      <a:pt x="37" y="191"/>
                    </a:lnTo>
                    <a:lnTo>
                      <a:pt x="64" y="170"/>
                    </a:lnTo>
                    <a:lnTo>
                      <a:pt x="64" y="170"/>
                    </a:lnTo>
                    <a:lnTo>
                      <a:pt x="101" y="141"/>
                    </a:lnTo>
                    <a:lnTo>
                      <a:pt x="135" y="112"/>
                    </a:lnTo>
                    <a:lnTo>
                      <a:pt x="135" y="112"/>
                    </a:lnTo>
                    <a:lnTo>
                      <a:pt x="151" y="98"/>
                    </a:lnTo>
                    <a:lnTo>
                      <a:pt x="166" y="86"/>
                    </a:lnTo>
                    <a:lnTo>
                      <a:pt x="199" y="61"/>
                    </a:lnTo>
                    <a:lnTo>
                      <a:pt x="232" y="36"/>
                    </a:lnTo>
                    <a:lnTo>
                      <a:pt x="247" y="25"/>
                    </a:lnTo>
                    <a:lnTo>
                      <a:pt x="262" y="10"/>
                    </a:lnTo>
                    <a:lnTo>
                      <a:pt x="262" y="10"/>
                    </a:lnTo>
                    <a:lnTo>
                      <a:pt x="263" y="8"/>
                    </a:lnTo>
                    <a:lnTo>
                      <a:pt x="263" y="6"/>
                    </a:lnTo>
                    <a:lnTo>
                      <a:pt x="262" y="2"/>
                    </a:lnTo>
                    <a:lnTo>
                      <a:pt x="258" y="0"/>
                    </a:lnTo>
                    <a:lnTo>
                      <a:pt x="255" y="1"/>
                    </a:lnTo>
                    <a:lnTo>
                      <a:pt x="254" y="2"/>
                    </a:lnTo>
                    <a:lnTo>
                      <a:pt x="254"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06" name="chenying0907 271"/>
              <p:cNvSpPr/>
              <p:nvPr/>
            </p:nvSpPr>
            <p:spPr bwMode="auto">
              <a:xfrm>
                <a:off x="4367214" y="1581151"/>
                <a:ext cx="134938" cy="93663"/>
              </a:xfrm>
              <a:custGeom>
                <a:avLst/>
                <a:gdLst/>
                <a:ahLst/>
                <a:cxnLst>
                  <a:cxn ang="0">
                    <a:pos x="331" y="2"/>
                  </a:cxn>
                  <a:cxn ang="0">
                    <a:pos x="331" y="2"/>
                  </a:cxn>
                  <a:cxn ang="0">
                    <a:pos x="294" y="29"/>
                  </a:cxn>
                  <a:cxn ang="0">
                    <a:pos x="255" y="57"/>
                  </a:cxn>
                  <a:cxn ang="0">
                    <a:pos x="255" y="57"/>
                  </a:cxn>
                  <a:cxn ang="0">
                    <a:pos x="234" y="70"/>
                  </a:cxn>
                  <a:cxn ang="0">
                    <a:pos x="212" y="82"/>
                  </a:cxn>
                  <a:cxn ang="0">
                    <a:pos x="189" y="95"/>
                  </a:cxn>
                  <a:cxn ang="0">
                    <a:pos x="168" y="108"/>
                  </a:cxn>
                  <a:cxn ang="0">
                    <a:pos x="168" y="108"/>
                  </a:cxn>
                  <a:cxn ang="0">
                    <a:pos x="85" y="165"/>
                  </a:cxn>
                  <a:cxn ang="0">
                    <a:pos x="2" y="224"/>
                  </a:cxn>
                  <a:cxn ang="0">
                    <a:pos x="2" y="224"/>
                  </a:cxn>
                  <a:cxn ang="0">
                    <a:pos x="1" y="227"/>
                  </a:cxn>
                  <a:cxn ang="0">
                    <a:pos x="0" y="228"/>
                  </a:cxn>
                  <a:cxn ang="0">
                    <a:pos x="1" y="232"/>
                  </a:cxn>
                  <a:cxn ang="0">
                    <a:pos x="2" y="235"/>
                  </a:cxn>
                  <a:cxn ang="0">
                    <a:pos x="4" y="235"/>
                  </a:cxn>
                  <a:cxn ang="0">
                    <a:pos x="6" y="236"/>
                  </a:cxn>
                  <a:cxn ang="0">
                    <a:pos x="9" y="235"/>
                  </a:cxn>
                  <a:cxn ang="0">
                    <a:pos x="9" y="235"/>
                  </a:cxn>
                  <a:cxn ang="0">
                    <a:pos x="91" y="176"/>
                  </a:cxn>
                  <a:cxn ang="0">
                    <a:pos x="174" y="117"/>
                  </a:cxn>
                  <a:cxn ang="0">
                    <a:pos x="174" y="117"/>
                  </a:cxn>
                  <a:cxn ang="0">
                    <a:pos x="195" y="104"/>
                  </a:cxn>
                  <a:cxn ang="0">
                    <a:pos x="217" y="91"/>
                  </a:cxn>
                  <a:cxn ang="0">
                    <a:pos x="261" y="66"/>
                  </a:cxn>
                  <a:cxn ang="0">
                    <a:pos x="261" y="66"/>
                  </a:cxn>
                  <a:cxn ang="0">
                    <a:pos x="281" y="54"/>
                  </a:cxn>
                  <a:cxn ang="0">
                    <a:pos x="299" y="40"/>
                  </a:cxn>
                  <a:cxn ang="0">
                    <a:pos x="337" y="12"/>
                  </a:cxn>
                  <a:cxn ang="0">
                    <a:pos x="337" y="12"/>
                  </a:cxn>
                  <a:cxn ang="0">
                    <a:pos x="338" y="10"/>
                  </a:cxn>
                  <a:cxn ang="0">
                    <a:pos x="338" y="7"/>
                  </a:cxn>
                  <a:cxn ang="0">
                    <a:pos x="338" y="3"/>
                  </a:cxn>
                  <a:cxn ang="0">
                    <a:pos x="337" y="2"/>
                  </a:cxn>
                  <a:cxn ang="0">
                    <a:pos x="334" y="0"/>
                  </a:cxn>
                  <a:cxn ang="0">
                    <a:pos x="333" y="0"/>
                  </a:cxn>
                  <a:cxn ang="0">
                    <a:pos x="331" y="2"/>
                  </a:cxn>
                  <a:cxn ang="0">
                    <a:pos x="331" y="2"/>
                  </a:cxn>
                </a:cxnLst>
                <a:rect l="0" t="0" r="r" b="b"/>
                <a:pathLst>
                  <a:path w="338" h="236">
                    <a:moveTo>
                      <a:pt x="331" y="2"/>
                    </a:moveTo>
                    <a:lnTo>
                      <a:pt x="331" y="2"/>
                    </a:lnTo>
                    <a:lnTo>
                      <a:pt x="294" y="29"/>
                    </a:lnTo>
                    <a:lnTo>
                      <a:pt x="255" y="57"/>
                    </a:lnTo>
                    <a:lnTo>
                      <a:pt x="255" y="57"/>
                    </a:lnTo>
                    <a:lnTo>
                      <a:pt x="234" y="70"/>
                    </a:lnTo>
                    <a:lnTo>
                      <a:pt x="212" y="82"/>
                    </a:lnTo>
                    <a:lnTo>
                      <a:pt x="189" y="95"/>
                    </a:lnTo>
                    <a:lnTo>
                      <a:pt x="168" y="108"/>
                    </a:lnTo>
                    <a:lnTo>
                      <a:pt x="168" y="108"/>
                    </a:lnTo>
                    <a:lnTo>
                      <a:pt x="85" y="165"/>
                    </a:lnTo>
                    <a:lnTo>
                      <a:pt x="2" y="224"/>
                    </a:lnTo>
                    <a:lnTo>
                      <a:pt x="2" y="224"/>
                    </a:lnTo>
                    <a:lnTo>
                      <a:pt x="1" y="227"/>
                    </a:lnTo>
                    <a:lnTo>
                      <a:pt x="0" y="228"/>
                    </a:lnTo>
                    <a:lnTo>
                      <a:pt x="1" y="232"/>
                    </a:lnTo>
                    <a:lnTo>
                      <a:pt x="2" y="235"/>
                    </a:lnTo>
                    <a:lnTo>
                      <a:pt x="4" y="235"/>
                    </a:lnTo>
                    <a:lnTo>
                      <a:pt x="6" y="236"/>
                    </a:lnTo>
                    <a:lnTo>
                      <a:pt x="9" y="235"/>
                    </a:lnTo>
                    <a:lnTo>
                      <a:pt x="9" y="235"/>
                    </a:lnTo>
                    <a:lnTo>
                      <a:pt x="91" y="176"/>
                    </a:lnTo>
                    <a:lnTo>
                      <a:pt x="174" y="117"/>
                    </a:lnTo>
                    <a:lnTo>
                      <a:pt x="174" y="117"/>
                    </a:lnTo>
                    <a:lnTo>
                      <a:pt x="195" y="104"/>
                    </a:lnTo>
                    <a:lnTo>
                      <a:pt x="217" y="91"/>
                    </a:lnTo>
                    <a:lnTo>
                      <a:pt x="261" y="66"/>
                    </a:lnTo>
                    <a:lnTo>
                      <a:pt x="261" y="66"/>
                    </a:lnTo>
                    <a:lnTo>
                      <a:pt x="281" y="54"/>
                    </a:lnTo>
                    <a:lnTo>
                      <a:pt x="299" y="40"/>
                    </a:lnTo>
                    <a:lnTo>
                      <a:pt x="337" y="12"/>
                    </a:lnTo>
                    <a:lnTo>
                      <a:pt x="337" y="12"/>
                    </a:lnTo>
                    <a:lnTo>
                      <a:pt x="338" y="10"/>
                    </a:lnTo>
                    <a:lnTo>
                      <a:pt x="338" y="7"/>
                    </a:lnTo>
                    <a:lnTo>
                      <a:pt x="338" y="3"/>
                    </a:lnTo>
                    <a:lnTo>
                      <a:pt x="337" y="2"/>
                    </a:lnTo>
                    <a:lnTo>
                      <a:pt x="334" y="0"/>
                    </a:lnTo>
                    <a:lnTo>
                      <a:pt x="333" y="0"/>
                    </a:lnTo>
                    <a:lnTo>
                      <a:pt x="331" y="2"/>
                    </a:lnTo>
                    <a:lnTo>
                      <a:pt x="331"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07" name="chenying0907 272"/>
              <p:cNvSpPr/>
              <p:nvPr/>
            </p:nvSpPr>
            <p:spPr bwMode="auto">
              <a:xfrm>
                <a:off x="4308476" y="1592263"/>
                <a:ext cx="100013" cy="69850"/>
              </a:xfrm>
              <a:custGeom>
                <a:avLst/>
                <a:gdLst/>
                <a:ahLst/>
                <a:cxnLst>
                  <a:cxn ang="0">
                    <a:pos x="247" y="2"/>
                  </a:cxn>
                  <a:cxn ang="0">
                    <a:pos x="247" y="2"/>
                  </a:cxn>
                  <a:cxn ang="0">
                    <a:pos x="217" y="24"/>
                  </a:cxn>
                  <a:cxn ang="0">
                    <a:pos x="186" y="46"/>
                  </a:cxn>
                  <a:cxn ang="0">
                    <a:pos x="186" y="46"/>
                  </a:cxn>
                  <a:cxn ang="0">
                    <a:pos x="172" y="56"/>
                  </a:cxn>
                  <a:cxn ang="0">
                    <a:pos x="157" y="67"/>
                  </a:cxn>
                  <a:cxn ang="0">
                    <a:pos x="143" y="77"/>
                  </a:cxn>
                  <a:cxn ang="0">
                    <a:pos x="128" y="87"/>
                  </a:cxn>
                  <a:cxn ang="0">
                    <a:pos x="128" y="87"/>
                  </a:cxn>
                  <a:cxn ang="0">
                    <a:pos x="113" y="96"/>
                  </a:cxn>
                  <a:cxn ang="0">
                    <a:pos x="97" y="105"/>
                  </a:cxn>
                  <a:cxn ang="0">
                    <a:pos x="67" y="124"/>
                  </a:cxn>
                  <a:cxn ang="0">
                    <a:pos x="67" y="124"/>
                  </a:cxn>
                  <a:cxn ang="0">
                    <a:pos x="51" y="135"/>
                  </a:cxn>
                  <a:cxn ang="0">
                    <a:pos x="34" y="144"/>
                  </a:cxn>
                  <a:cxn ang="0">
                    <a:pos x="18" y="153"/>
                  </a:cxn>
                  <a:cxn ang="0">
                    <a:pos x="3" y="164"/>
                  </a:cxn>
                  <a:cxn ang="0">
                    <a:pos x="3" y="164"/>
                  </a:cxn>
                  <a:cxn ang="0">
                    <a:pos x="0" y="166"/>
                  </a:cxn>
                  <a:cxn ang="0">
                    <a:pos x="0" y="168"/>
                  </a:cxn>
                  <a:cxn ang="0">
                    <a:pos x="0" y="173"/>
                  </a:cxn>
                  <a:cxn ang="0">
                    <a:pos x="1" y="174"/>
                  </a:cxn>
                  <a:cxn ang="0">
                    <a:pos x="4" y="174"/>
                  </a:cxn>
                  <a:cxn ang="0">
                    <a:pos x="5" y="175"/>
                  </a:cxn>
                  <a:cxn ang="0">
                    <a:pos x="8" y="174"/>
                  </a:cxn>
                  <a:cxn ang="0">
                    <a:pos x="8" y="174"/>
                  </a:cxn>
                  <a:cxn ang="0">
                    <a:pos x="21" y="165"/>
                  </a:cxn>
                  <a:cxn ang="0">
                    <a:pos x="37" y="156"/>
                  </a:cxn>
                  <a:cxn ang="0">
                    <a:pos x="66" y="140"/>
                  </a:cxn>
                  <a:cxn ang="0">
                    <a:pos x="66" y="140"/>
                  </a:cxn>
                  <a:cxn ang="0">
                    <a:pos x="81" y="130"/>
                  </a:cxn>
                  <a:cxn ang="0">
                    <a:pos x="96" y="121"/>
                  </a:cxn>
                  <a:cxn ang="0">
                    <a:pos x="110" y="110"/>
                  </a:cxn>
                  <a:cxn ang="0">
                    <a:pos x="126" y="101"/>
                  </a:cxn>
                  <a:cxn ang="0">
                    <a:pos x="126" y="101"/>
                  </a:cxn>
                  <a:cxn ang="0">
                    <a:pos x="158" y="81"/>
                  </a:cxn>
                  <a:cxn ang="0">
                    <a:pos x="191" y="59"/>
                  </a:cxn>
                  <a:cxn ang="0">
                    <a:pos x="223" y="36"/>
                  </a:cxn>
                  <a:cxn ang="0">
                    <a:pos x="254" y="11"/>
                  </a:cxn>
                  <a:cxn ang="0">
                    <a:pos x="254" y="11"/>
                  </a:cxn>
                  <a:cxn ang="0">
                    <a:pos x="255" y="9"/>
                  </a:cxn>
                  <a:cxn ang="0">
                    <a:pos x="255" y="7"/>
                  </a:cxn>
                  <a:cxn ang="0">
                    <a:pos x="255" y="3"/>
                  </a:cxn>
                  <a:cxn ang="0">
                    <a:pos x="254" y="2"/>
                  </a:cxn>
                  <a:cxn ang="0">
                    <a:pos x="251" y="0"/>
                  </a:cxn>
                  <a:cxn ang="0">
                    <a:pos x="250" y="0"/>
                  </a:cxn>
                  <a:cxn ang="0">
                    <a:pos x="247" y="2"/>
                  </a:cxn>
                  <a:cxn ang="0">
                    <a:pos x="247" y="2"/>
                  </a:cxn>
                </a:cxnLst>
                <a:rect l="0" t="0" r="r" b="b"/>
                <a:pathLst>
                  <a:path w="255" h="175">
                    <a:moveTo>
                      <a:pt x="247" y="2"/>
                    </a:moveTo>
                    <a:lnTo>
                      <a:pt x="247" y="2"/>
                    </a:lnTo>
                    <a:lnTo>
                      <a:pt x="217" y="24"/>
                    </a:lnTo>
                    <a:lnTo>
                      <a:pt x="186" y="46"/>
                    </a:lnTo>
                    <a:lnTo>
                      <a:pt x="186" y="46"/>
                    </a:lnTo>
                    <a:lnTo>
                      <a:pt x="172" y="56"/>
                    </a:lnTo>
                    <a:lnTo>
                      <a:pt x="157" y="67"/>
                    </a:lnTo>
                    <a:lnTo>
                      <a:pt x="143" y="77"/>
                    </a:lnTo>
                    <a:lnTo>
                      <a:pt x="128" y="87"/>
                    </a:lnTo>
                    <a:lnTo>
                      <a:pt x="128" y="87"/>
                    </a:lnTo>
                    <a:lnTo>
                      <a:pt x="113" y="96"/>
                    </a:lnTo>
                    <a:lnTo>
                      <a:pt x="97" y="105"/>
                    </a:lnTo>
                    <a:lnTo>
                      <a:pt x="67" y="124"/>
                    </a:lnTo>
                    <a:lnTo>
                      <a:pt x="67" y="124"/>
                    </a:lnTo>
                    <a:lnTo>
                      <a:pt x="51" y="135"/>
                    </a:lnTo>
                    <a:lnTo>
                      <a:pt x="34" y="144"/>
                    </a:lnTo>
                    <a:lnTo>
                      <a:pt x="18" y="153"/>
                    </a:lnTo>
                    <a:lnTo>
                      <a:pt x="3" y="164"/>
                    </a:lnTo>
                    <a:lnTo>
                      <a:pt x="3" y="164"/>
                    </a:lnTo>
                    <a:lnTo>
                      <a:pt x="0" y="166"/>
                    </a:lnTo>
                    <a:lnTo>
                      <a:pt x="0" y="168"/>
                    </a:lnTo>
                    <a:lnTo>
                      <a:pt x="0" y="173"/>
                    </a:lnTo>
                    <a:lnTo>
                      <a:pt x="1" y="174"/>
                    </a:lnTo>
                    <a:lnTo>
                      <a:pt x="4" y="174"/>
                    </a:lnTo>
                    <a:lnTo>
                      <a:pt x="5" y="175"/>
                    </a:lnTo>
                    <a:lnTo>
                      <a:pt x="8" y="174"/>
                    </a:lnTo>
                    <a:lnTo>
                      <a:pt x="8" y="174"/>
                    </a:lnTo>
                    <a:lnTo>
                      <a:pt x="21" y="165"/>
                    </a:lnTo>
                    <a:lnTo>
                      <a:pt x="37" y="156"/>
                    </a:lnTo>
                    <a:lnTo>
                      <a:pt x="66" y="140"/>
                    </a:lnTo>
                    <a:lnTo>
                      <a:pt x="66" y="140"/>
                    </a:lnTo>
                    <a:lnTo>
                      <a:pt x="81" y="130"/>
                    </a:lnTo>
                    <a:lnTo>
                      <a:pt x="96" y="121"/>
                    </a:lnTo>
                    <a:lnTo>
                      <a:pt x="110" y="110"/>
                    </a:lnTo>
                    <a:lnTo>
                      <a:pt x="126" y="101"/>
                    </a:lnTo>
                    <a:lnTo>
                      <a:pt x="126" y="101"/>
                    </a:lnTo>
                    <a:lnTo>
                      <a:pt x="158" y="81"/>
                    </a:lnTo>
                    <a:lnTo>
                      <a:pt x="191" y="59"/>
                    </a:lnTo>
                    <a:lnTo>
                      <a:pt x="223" y="36"/>
                    </a:lnTo>
                    <a:lnTo>
                      <a:pt x="254" y="11"/>
                    </a:lnTo>
                    <a:lnTo>
                      <a:pt x="254" y="11"/>
                    </a:lnTo>
                    <a:lnTo>
                      <a:pt x="255" y="9"/>
                    </a:lnTo>
                    <a:lnTo>
                      <a:pt x="255" y="7"/>
                    </a:lnTo>
                    <a:lnTo>
                      <a:pt x="255" y="3"/>
                    </a:lnTo>
                    <a:lnTo>
                      <a:pt x="254" y="2"/>
                    </a:lnTo>
                    <a:lnTo>
                      <a:pt x="251" y="0"/>
                    </a:lnTo>
                    <a:lnTo>
                      <a:pt x="250" y="0"/>
                    </a:lnTo>
                    <a:lnTo>
                      <a:pt x="247" y="2"/>
                    </a:lnTo>
                    <a:lnTo>
                      <a:pt x="247"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08" name="chenying0907 273"/>
              <p:cNvSpPr/>
              <p:nvPr/>
            </p:nvSpPr>
            <p:spPr bwMode="auto">
              <a:xfrm>
                <a:off x="4438651" y="1476376"/>
                <a:ext cx="128588" cy="92075"/>
              </a:xfrm>
              <a:custGeom>
                <a:avLst/>
                <a:gdLst/>
                <a:ahLst/>
                <a:cxnLst>
                  <a:cxn ang="0">
                    <a:pos x="313" y="4"/>
                  </a:cxn>
                  <a:cxn ang="0">
                    <a:pos x="308" y="9"/>
                  </a:cxn>
                  <a:cxn ang="0">
                    <a:pos x="287" y="23"/>
                  </a:cxn>
                  <a:cxn ang="0">
                    <a:pos x="277" y="29"/>
                  </a:cxn>
                  <a:cxn ang="0">
                    <a:pos x="257" y="45"/>
                  </a:cxn>
                  <a:cxn ang="0">
                    <a:pos x="247" y="51"/>
                  </a:cxn>
                  <a:cxn ang="0">
                    <a:pos x="211" y="79"/>
                  </a:cxn>
                  <a:cxn ang="0">
                    <a:pos x="179" y="111"/>
                  </a:cxn>
                  <a:cxn ang="0">
                    <a:pos x="170" y="121"/>
                  </a:cxn>
                  <a:cxn ang="0">
                    <a:pos x="136" y="144"/>
                  </a:cxn>
                  <a:cxn ang="0">
                    <a:pos x="90" y="173"/>
                  </a:cxn>
                  <a:cxn ang="0">
                    <a:pos x="69" y="186"/>
                  </a:cxn>
                  <a:cxn ang="0">
                    <a:pos x="36" y="208"/>
                  </a:cxn>
                  <a:cxn ang="0">
                    <a:pos x="14" y="219"/>
                  </a:cxn>
                  <a:cxn ang="0">
                    <a:pos x="3" y="223"/>
                  </a:cxn>
                  <a:cxn ang="0">
                    <a:pos x="0" y="225"/>
                  </a:cxn>
                  <a:cxn ang="0">
                    <a:pos x="1" y="233"/>
                  </a:cxn>
                  <a:cxn ang="0">
                    <a:pos x="6" y="233"/>
                  </a:cxn>
                  <a:cxn ang="0">
                    <a:pos x="17" y="230"/>
                  </a:cxn>
                  <a:cxn ang="0">
                    <a:pos x="48" y="215"/>
                  </a:cxn>
                  <a:cxn ang="0">
                    <a:pos x="86" y="189"/>
                  </a:cxn>
                  <a:cxn ang="0">
                    <a:pos x="132" y="159"/>
                  </a:cxn>
                  <a:cxn ang="0">
                    <a:pos x="156" y="143"/>
                  </a:cxn>
                  <a:cxn ang="0">
                    <a:pos x="180" y="126"/>
                  </a:cxn>
                  <a:cxn ang="0">
                    <a:pos x="197" y="109"/>
                  </a:cxn>
                  <a:cxn ang="0">
                    <a:pos x="214" y="91"/>
                  </a:cxn>
                  <a:cxn ang="0">
                    <a:pos x="239" y="72"/>
                  </a:cxn>
                  <a:cxn ang="0">
                    <a:pos x="262" y="55"/>
                  </a:cxn>
                  <a:cxn ang="0">
                    <a:pos x="269" y="50"/>
                  </a:cxn>
                  <a:cxn ang="0">
                    <a:pos x="296" y="33"/>
                  </a:cxn>
                  <a:cxn ang="0">
                    <a:pos x="312" y="21"/>
                  </a:cxn>
                  <a:cxn ang="0">
                    <a:pos x="324" y="7"/>
                  </a:cxn>
                  <a:cxn ang="0">
                    <a:pos x="324" y="4"/>
                  </a:cxn>
                  <a:cxn ang="0">
                    <a:pos x="323" y="2"/>
                  </a:cxn>
                  <a:cxn ang="0">
                    <a:pos x="316" y="0"/>
                  </a:cxn>
                  <a:cxn ang="0">
                    <a:pos x="313" y="4"/>
                  </a:cxn>
                </a:cxnLst>
                <a:rect l="0" t="0" r="r" b="b"/>
                <a:pathLst>
                  <a:path w="324" h="233">
                    <a:moveTo>
                      <a:pt x="313" y="4"/>
                    </a:moveTo>
                    <a:lnTo>
                      <a:pt x="313" y="4"/>
                    </a:lnTo>
                    <a:lnTo>
                      <a:pt x="311" y="7"/>
                    </a:lnTo>
                    <a:lnTo>
                      <a:pt x="308" y="9"/>
                    </a:lnTo>
                    <a:lnTo>
                      <a:pt x="302" y="15"/>
                    </a:lnTo>
                    <a:lnTo>
                      <a:pt x="287" y="23"/>
                    </a:lnTo>
                    <a:lnTo>
                      <a:pt x="287" y="23"/>
                    </a:lnTo>
                    <a:lnTo>
                      <a:pt x="277" y="29"/>
                    </a:lnTo>
                    <a:lnTo>
                      <a:pt x="266" y="37"/>
                    </a:lnTo>
                    <a:lnTo>
                      <a:pt x="257" y="45"/>
                    </a:lnTo>
                    <a:lnTo>
                      <a:pt x="247" y="51"/>
                    </a:lnTo>
                    <a:lnTo>
                      <a:pt x="247" y="51"/>
                    </a:lnTo>
                    <a:lnTo>
                      <a:pt x="228" y="64"/>
                    </a:lnTo>
                    <a:lnTo>
                      <a:pt x="211" y="79"/>
                    </a:lnTo>
                    <a:lnTo>
                      <a:pt x="194" y="94"/>
                    </a:lnTo>
                    <a:lnTo>
                      <a:pt x="179" y="111"/>
                    </a:lnTo>
                    <a:lnTo>
                      <a:pt x="179" y="111"/>
                    </a:lnTo>
                    <a:lnTo>
                      <a:pt x="170" y="121"/>
                    </a:lnTo>
                    <a:lnTo>
                      <a:pt x="159" y="128"/>
                    </a:lnTo>
                    <a:lnTo>
                      <a:pt x="136" y="144"/>
                    </a:lnTo>
                    <a:lnTo>
                      <a:pt x="112" y="159"/>
                    </a:lnTo>
                    <a:lnTo>
                      <a:pt x="90" y="173"/>
                    </a:lnTo>
                    <a:lnTo>
                      <a:pt x="90" y="173"/>
                    </a:lnTo>
                    <a:lnTo>
                      <a:pt x="69" y="186"/>
                    </a:lnTo>
                    <a:lnTo>
                      <a:pt x="48" y="202"/>
                    </a:lnTo>
                    <a:lnTo>
                      <a:pt x="36" y="208"/>
                    </a:lnTo>
                    <a:lnTo>
                      <a:pt x="26" y="213"/>
                    </a:lnTo>
                    <a:lnTo>
                      <a:pt x="14" y="219"/>
                    </a:lnTo>
                    <a:lnTo>
                      <a:pt x="3" y="223"/>
                    </a:lnTo>
                    <a:lnTo>
                      <a:pt x="3" y="223"/>
                    </a:lnTo>
                    <a:lnTo>
                      <a:pt x="1" y="224"/>
                    </a:lnTo>
                    <a:lnTo>
                      <a:pt x="0" y="225"/>
                    </a:lnTo>
                    <a:lnTo>
                      <a:pt x="0" y="229"/>
                    </a:lnTo>
                    <a:lnTo>
                      <a:pt x="1" y="233"/>
                    </a:lnTo>
                    <a:lnTo>
                      <a:pt x="3" y="233"/>
                    </a:lnTo>
                    <a:lnTo>
                      <a:pt x="6" y="233"/>
                    </a:lnTo>
                    <a:lnTo>
                      <a:pt x="6" y="233"/>
                    </a:lnTo>
                    <a:lnTo>
                      <a:pt x="17" y="230"/>
                    </a:lnTo>
                    <a:lnTo>
                      <a:pt x="27" y="225"/>
                    </a:lnTo>
                    <a:lnTo>
                      <a:pt x="48" y="215"/>
                    </a:lnTo>
                    <a:lnTo>
                      <a:pt x="68" y="202"/>
                    </a:lnTo>
                    <a:lnTo>
                      <a:pt x="86" y="189"/>
                    </a:lnTo>
                    <a:lnTo>
                      <a:pt x="86" y="189"/>
                    </a:lnTo>
                    <a:lnTo>
                      <a:pt x="132" y="159"/>
                    </a:lnTo>
                    <a:lnTo>
                      <a:pt x="132" y="159"/>
                    </a:lnTo>
                    <a:lnTo>
                      <a:pt x="156" y="143"/>
                    </a:lnTo>
                    <a:lnTo>
                      <a:pt x="170" y="135"/>
                    </a:lnTo>
                    <a:lnTo>
                      <a:pt x="180" y="126"/>
                    </a:lnTo>
                    <a:lnTo>
                      <a:pt x="180" y="126"/>
                    </a:lnTo>
                    <a:lnTo>
                      <a:pt x="197" y="109"/>
                    </a:lnTo>
                    <a:lnTo>
                      <a:pt x="214" y="91"/>
                    </a:lnTo>
                    <a:lnTo>
                      <a:pt x="214" y="91"/>
                    </a:lnTo>
                    <a:lnTo>
                      <a:pt x="226" y="81"/>
                    </a:lnTo>
                    <a:lnTo>
                      <a:pt x="239" y="72"/>
                    </a:lnTo>
                    <a:lnTo>
                      <a:pt x="251" y="64"/>
                    </a:lnTo>
                    <a:lnTo>
                      <a:pt x="262" y="55"/>
                    </a:lnTo>
                    <a:lnTo>
                      <a:pt x="262" y="55"/>
                    </a:lnTo>
                    <a:lnTo>
                      <a:pt x="269" y="50"/>
                    </a:lnTo>
                    <a:lnTo>
                      <a:pt x="278" y="45"/>
                    </a:lnTo>
                    <a:lnTo>
                      <a:pt x="296" y="33"/>
                    </a:lnTo>
                    <a:lnTo>
                      <a:pt x="304" y="28"/>
                    </a:lnTo>
                    <a:lnTo>
                      <a:pt x="312" y="21"/>
                    </a:lnTo>
                    <a:lnTo>
                      <a:pt x="319" y="15"/>
                    </a:lnTo>
                    <a:lnTo>
                      <a:pt x="324" y="7"/>
                    </a:lnTo>
                    <a:lnTo>
                      <a:pt x="324" y="7"/>
                    </a:lnTo>
                    <a:lnTo>
                      <a:pt x="324" y="4"/>
                    </a:lnTo>
                    <a:lnTo>
                      <a:pt x="324" y="3"/>
                    </a:lnTo>
                    <a:lnTo>
                      <a:pt x="323" y="2"/>
                    </a:lnTo>
                    <a:lnTo>
                      <a:pt x="320" y="0"/>
                    </a:lnTo>
                    <a:lnTo>
                      <a:pt x="316" y="0"/>
                    </a:lnTo>
                    <a:lnTo>
                      <a:pt x="315" y="2"/>
                    </a:lnTo>
                    <a:lnTo>
                      <a:pt x="313" y="4"/>
                    </a:lnTo>
                    <a:lnTo>
                      <a:pt x="313"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09" name="chenying0907 274"/>
              <p:cNvSpPr/>
              <p:nvPr/>
            </p:nvSpPr>
            <p:spPr bwMode="auto">
              <a:xfrm>
                <a:off x="4579939" y="1454151"/>
                <a:ext cx="90488" cy="65088"/>
              </a:xfrm>
              <a:custGeom>
                <a:avLst/>
                <a:gdLst/>
                <a:ahLst/>
                <a:cxnLst>
                  <a:cxn ang="0">
                    <a:pos x="218" y="2"/>
                  </a:cxn>
                  <a:cxn ang="0">
                    <a:pos x="218" y="2"/>
                  </a:cxn>
                  <a:cxn ang="0">
                    <a:pos x="214" y="7"/>
                  </a:cxn>
                  <a:cxn ang="0">
                    <a:pos x="208" y="11"/>
                  </a:cxn>
                  <a:cxn ang="0">
                    <a:pos x="197" y="17"/>
                  </a:cxn>
                  <a:cxn ang="0">
                    <a:pos x="186" y="24"/>
                  </a:cxn>
                  <a:cxn ang="0">
                    <a:pos x="175" y="32"/>
                  </a:cxn>
                  <a:cxn ang="0">
                    <a:pos x="175" y="32"/>
                  </a:cxn>
                  <a:cxn ang="0">
                    <a:pos x="166" y="38"/>
                  </a:cxn>
                  <a:cxn ang="0">
                    <a:pos x="156" y="45"/>
                  </a:cxn>
                  <a:cxn ang="0">
                    <a:pos x="136" y="55"/>
                  </a:cxn>
                  <a:cxn ang="0">
                    <a:pos x="136" y="55"/>
                  </a:cxn>
                  <a:cxn ang="0">
                    <a:pos x="94" y="83"/>
                  </a:cxn>
                  <a:cxn ang="0">
                    <a:pos x="94" y="83"/>
                  </a:cxn>
                  <a:cxn ang="0">
                    <a:pos x="57" y="109"/>
                  </a:cxn>
                  <a:cxn ang="0">
                    <a:pos x="22" y="135"/>
                  </a:cxn>
                  <a:cxn ang="0">
                    <a:pos x="22" y="135"/>
                  </a:cxn>
                  <a:cxn ang="0">
                    <a:pos x="8" y="144"/>
                  </a:cxn>
                  <a:cxn ang="0">
                    <a:pos x="5" y="147"/>
                  </a:cxn>
                  <a:cxn ang="0">
                    <a:pos x="3" y="149"/>
                  </a:cxn>
                  <a:cxn ang="0">
                    <a:pos x="1" y="153"/>
                  </a:cxn>
                  <a:cxn ang="0">
                    <a:pos x="0" y="157"/>
                  </a:cxn>
                  <a:cxn ang="0">
                    <a:pos x="0" y="157"/>
                  </a:cxn>
                  <a:cxn ang="0">
                    <a:pos x="1" y="160"/>
                  </a:cxn>
                  <a:cxn ang="0">
                    <a:pos x="1" y="161"/>
                  </a:cxn>
                  <a:cxn ang="0">
                    <a:pos x="4" y="163"/>
                  </a:cxn>
                  <a:cxn ang="0">
                    <a:pos x="5" y="163"/>
                  </a:cxn>
                  <a:cxn ang="0">
                    <a:pos x="9" y="161"/>
                  </a:cxn>
                  <a:cxn ang="0">
                    <a:pos x="12" y="160"/>
                  </a:cxn>
                  <a:cxn ang="0">
                    <a:pos x="12" y="157"/>
                  </a:cxn>
                  <a:cxn ang="0">
                    <a:pos x="12" y="157"/>
                  </a:cxn>
                  <a:cxn ang="0">
                    <a:pos x="13" y="153"/>
                  </a:cxn>
                  <a:cxn ang="0">
                    <a:pos x="18" y="149"/>
                  </a:cxn>
                  <a:cxn ang="0">
                    <a:pos x="33" y="139"/>
                  </a:cxn>
                  <a:cxn ang="0">
                    <a:pos x="57" y="123"/>
                  </a:cxn>
                  <a:cxn ang="0">
                    <a:pos x="57" y="123"/>
                  </a:cxn>
                  <a:cxn ang="0">
                    <a:pos x="91" y="100"/>
                  </a:cxn>
                  <a:cxn ang="0">
                    <a:pos x="126" y="78"/>
                  </a:cxn>
                  <a:cxn ang="0">
                    <a:pos x="126" y="78"/>
                  </a:cxn>
                  <a:cxn ang="0">
                    <a:pos x="154" y="59"/>
                  </a:cxn>
                  <a:cxn ang="0">
                    <a:pos x="169" y="50"/>
                  </a:cxn>
                  <a:cxn ang="0">
                    <a:pos x="183" y="40"/>
                  </a:cxn>
                  <a:cxn ang="0">
                    <a:pos x="183" y="40"/>
                  </a:cxn>
                  <a:cxn ang="0">
                    <a:pos x="194" y="32"/>
                  </a:cxn>
                  <a:cxn ang="0">
                    <a:pos x="205" y="25"/>
                  </a:cxn>
                  <a:cxn ang="0">
                    <a:pos x="217" y="19"/>
                  </a:cxn>
                  <a:cxn ang="0">
                    <a:pos x="228" y="10"/>
                  </a:cxn>
                  <a:cxn ang="0">
                    <a:pos x="228" y="10"/>
                  </a:cxn>
                  <a:cxn ang="0">
                    <a:pos x="229" y="8"/>
                  </a:cxn>
                  <a:cxn ang="0">
                    <a:pos x="229" y="6"/>
                  </a:cxn>
                  <a:cxn ang="0">
                    <a:pos x="228" y="2"/>
                  </a:cxn>
                  <a:cxn ang="0">
                    <a:pos x="224" y="0"/>
                  </a:cxn>
                  <a:cxn ang="0">
                    <a:pos x="221" y="0"/>
                  </a:cxn>
                  <a:cxn ang="0">
                    <a:pos x="218" y="2"/>
                  </a:cxn>
                  <a:cxn ang="0">
                    <a:pos x="218" y="2"/>
                  </a:cxn>
                </a:cxnLst>
                <a:rect l="0" t="0" r="r" b="b"/>
                <a:pathLst>
                  <a:path w="229" h="163">
                    <a:moveTo>
                      <a:pt x="218" y="2"/>
                    </a:moveTo>
                    <a:lnTo>
                      <a:pt x="218" y="2"/>
                    </a:lnTo>
                    <a:lnTo>
                      <a:pt x="214" y="7"/>
                    </a:lnTo>
                    <a:lnTo>
                      <a:pt x="208" y="11"/>
                    </a:lnTo>
                    <a:lnTo>
                      <a:pt x="197" y="17"/>
                    </a:lnTo>
                    <a:lnTo>
                      <a:pt x="186" y="24"/>
                    </a:lnTo>
                    <a:lnTo>
                      <a:pt x="175" y="32"/>
                    </a:lnTo>
                    <a:lnTo>
                      <a:pt x="175" y="32"/>
                    </a:lnTo>
                    <a:lnTo>
                      <a:pt x="166" y="38"/>
                    </a:lnTo>
                    <a:lnTo>
                      <a:pt x="156" y="45"/>
                    </a:lnTo>
                    <a:lnTo>
                      <a:pt x="136" y="55"/>
                    </a:lnTo>
                    <a:lnTo>
                      <a:pt x="136" y="55"/>
                    </a:lnTo>
                    <a:lnTo>
                      <a:pt x="94" y="83"/>
                    </a:lnTo>
                    <a:lnTo>
                      <a:pt x="94" y="83"/>
                    </a:lnTo>
                    <a:lnTo>
                      <a:pt x="57" y="109"/>
                    </a:lnTo>
                    <a:lnTo>
                      <a:pt x="22" y="135"/>
                    </a:lnTo>
                    <a:lnTo>
                      <a:pt x="22" y="135"/>
                    </a:lnTo>
                    <a:lnTo>
                      <a:pt x="8" y="144"/>
                    </a:lnTo>
                    <a:lnTo>
                      <a:pt x="5" y="147"/>
                    </a:lnTo>
                    <a:lnTo>
                      <a:pt x="3" y="149"/>
                    </a:lnTo>
                    <a:lnTo>
                      <a:pt x="1" y="153"/>
                    </a:lnTo>
                    <a:lnTo>
                      <a:pt x="0" y="157"/>
                    </a:lnTo>
                    <a:lnTo>
                      <a:pt x="0" y="157"/>
                    </a:lnTo>
                    <a:lnTo>
                      <a:pt x="1" y="160"/>
                    </a:lnTo>
                    <a:lnTo>
                      <a:pt x="1" y="161"/>
                    </a:lnTo>
                    <a:lnTo>
                      <a:pt x="4" y="163"/>
                    </a:lnTo>
                    <a:lnTo>
                      <a:pt x="5" y="163"/>
                    </a:lnTo>
                    <a:lnTo>
                      <a:pt x="9" y="161"/>
                    </a:lnTo>
                    <a:lnTo>
                      <a:pt x="12" y="160"/>
                    </a:lnTo>
                    <a:lnTo>
                      <a:pt x="12" y="157"/>
                    </a:lnTo>
                    <a:lnTo>
                      <a:pt x="12" y="157"/>
                    </a:lnTo>
                    <a:lnTo>
                      <a:pt x="13" y="153"/>
                    </a:lnTo>
                    <a:lnTo>
                      <a:pt x="18" y="149"/>
                    </a:lnTo>
                    <a:lnTo>
                      <a:pt x="33" y="139"/>
                    </a:lnTo>
                    <a:lnTo>
                      <a:pt x="57" y="123"/>
                    </a:lnTo>
                    <a:lnTo>
                      <a:pt x="57" y="123"/>
                    </a:lnTo>
                    <a:lnTo>
                      <a:pt x="91" y="100"/>
                    </a:lnTo>
                    <a:lnTo>
                      <a:pt x="126" y="78"/>
                    </a:lnTo>
                    <a:lnTo>
                      <a:pt x="126" y="78"/>
                    </a:lnTo>
                    <a:lnTo>
                      <a:pt x="154" y="59"/>
                    </a:lnTo>
                    <a:lnTo>
                      <a:pt x="169" y="50"/>
                    </a:lnTo>
                    <a:lnTo>
                      <a:pt x="183" y="40"/>
                    </a:lnTo>
                    <a:lnTo>
                      <a:pt x="183" y="40"/>
                    </a:lnTo>
                    <a:lnTo>
                      <a:pt x="194" y="32"/>
                    </a:lnTo>
                    <a:lnTo>
                      <a:pt x="205" y="25"/>
                    </a:lnTo>
                    <a:lnTo>
                      <a:pt x="217" y="19"/>
                    </a:lnTo>
                    <a:lnTo>
                      <a:pt x="228" y="10"/>
                    </a:lnTo>
                    <a:lnTo>
                      <a:pt x="228" y="10"/>
                    </a:lnTo>
                    <a:lnTo>
                      <a:pt x="229" y="8"/>
                    </a:lnTo>
                    <a:lnTo>
                      <a:pt x="229" y="6"/>
                    </a:lnTo>
                    <a:lnTo>
                      <a:pt x="228" y="2"/>
                    </a:lnTo>
                    <a:lnTo>
                      <a:pt x="224" y="0"/>
                    </a:lnTo>
                    <a:lnTo>
                      <a:pt x="221" y="0"/>
                    </a:lnTo>
                    <a:lnTo>
                      <a:pt x="218" y="2"/>
                    </a:lnTo>
                    <a:lnTo>
                      <a:pt x="218"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10" name="chenying0907 275"/>
              <p:cNvSpPr/>
              <p:nvPr/>
            </p:nvSpPr>
            <p:spPr bwMode="auto">
              <a:xfrm>
                <a:off x="4616451" y="1493838"/>
                <a:ext cx="63500" cy="41275"/>
              </a:xfrm>
              <a:custGeom>
                <a:avLst/>
                <a:gdLst/>
                <a:ahLst/>
                <a:cxnLst>
                  <a:cxn ang="0">
                    <a:pos x="151" y="1"/>
                  </a:cxn>
                  <a:cxn ang="0">
                    <a:pos x="151" y="1"/>
                  </a:cxn>
                  <a:cxn ang="0">
                    <a:pos x="142" y="8"/>
                  </a:cxn>
                  <a:cxn ang="0">
                    <a:pos x="133" y="14"/>
                  </a:cxn>
                  <a:cxn ang="0">
                    <a:pos x="113" y="25"/>
                  </a:cxn>
                  <a:cxn ang="0">
                    <a:pos x="93" y="35"/>
                  </a:cxn>
                  <a:cxn ang="0">
                    <a:pos x="74" y="47"/>
                  </a:cxn>
                  <a:cxn ang="0">
                    <a:pos x="74" y="47"/>
                  </a:cxn>
                  <a:cxn ang="0">
                    <a:pos x="3" y="92"/>
                  </a:cxn>
                  <a:cxn ang="0">
                    <a:pos x="3" y="92"/>
                  </a:cxn>
                  <a:cxn ang="0">
                    <a:pos x="2" y="93"/>
                  </a:cxn>
                  <a:cxn ang="0">
                    <a:pos x="0" y="96"/>
                  </a:cxn>
                  <a:cxn ang="0">
                    <a:pos x="2" y="99"/>
                  </a:cxn>
                  <a:cxn ang="0">
                    <a:pos x="4" y="102"/>
                  </a:cxn>
                  <a:cxn ang="0">
                    <a:pos x="7" y="102"/>
                  </a:cxn>
                  <a:cxn ang="0">
                    <a:pos x="10" y="101"/>
                  </a:cxn>
                  <a:cxn ang="0">
                    <a:pos x="10" y="101"/>
                  </a:cxn>
                  <a:cxn ang="0">
                    <a:pos x="79" y="56"/>
                  </a:cxn>
                  <a:cxn ang="0">
                    <a:pos x="79" y="56"/>
                  </a:cxn>
                  <a:cxn ang="0">
                    <a:pos x="100" y="46"/>
                  </a:cxn>
                  <a:cxn ang="0">
                    <a:pos x="121" y="34"/>
                  </a:cxn>
                  <a:cxn ang="0">
                    <a:pos x="140" y="22"/>
                  </a:cxn>
                  <a:cxn ang="0">
                    <a:pos x="150" y="16"/>
                  </a:cxn>
                  <a:cxn ang="0">
                    <a:pos x="159" y="9"/>
                  </a:cxn>
                  <a:cxn ang="0">
                    <a:pos x="159" y="9"/>
                  </a:cxn>
                  <a:cxn ang="0">
                    <a:pos x="160" y="7"/>
                  </a:cxn>
                  <a:cxn ang="0">
                    <a:pos x="160" y="5"/>
                  </a:cxn>
                  <a:cxn ang="0">
                    <a:pos x="160" y="3"/>
                  </a:cxn>
                  <a:cxn ang="0">
                    <a:pos x="159" y="1"/>
                  </a:cxn>
                  <a:cxn ang="0">
                    <a:pos x="155" y="0"/>
                  </a:cxn>
                  <a:cxn ang="0">
                    <a:pos x="154" y="0"/>
                  </a:cxn>
                  <a:cxn ang="0">
                    <a:pos x="151" y="1"/>
                  </a:cxn>
                  <a:cxn ang="0">
                    <a:pos x="151" y="1"/>
                  </a:cxn>
                </a:cxnLst>
                <a:rect l="0" t="0" r="r" b="b"/>
                <a:pathLst>
                  <a:path w="160" h="102">
                    <a:moveTo>
                      <a:pt x="151" y="1"/>
                    </a:moveTo>
                    <a:lnTo>
                      <a:pt x="151" y="1"/>
                    </a:lnTo>
                    <a:lnTo>
                      <a:pt x="142" y="8"/>
                    </a:lnTo>
                    <a:lnTo>
                      <a:pt x="133" y="14"/>
                    </a:lnTo>
                    <a:lnTo>
                      <a:pt x="113" y="25"/>
                    </a:lnTo>
                    <a:lnTo>
                      <a:pt x="93" y="35"/>
                    </a:lnTo>
                    <a:lnTo>
                      <a:pt x="74" y="47"/>
                    </a:lnTo>
                    <a:lnTo>
                      <a:pt x="74" y="47"/>
                    </a:lnTo>
                    <a:lnTo>
                      <a:pt x="3" y="92"/>
                    </a:lnTo>
                    <a:lnTo>
                      <a:pt x="3" y="92"/>
                    </a:lnTo>
                    <a:lnTo>
                      <a:pt x="2" y="93"/>
                    </a:lnTo>
                    <a:lnTo>
                      <a:pt x="0" y="96"/>
                    </a:lnTo>
                    <a:lnTo>
                      <a:pt x="2" y="99"/>
                    </a:lnTo>
                    <a:lnTo>
                      <a:pt x="4" y="102"/>
                    </a:lnTo>
                    <a:lnTo>
                      <a:pt x="7" y="102"/>
                    </a:lnTo>
                    <a:lnTo>
                      <a:pt x="10" y="101"/>
                    </a:lnTo>
                    <a:lnTo>
                      <a:pt x="10" y="101"/>
                    </a:lnTo>
                    <a:lnTo>
                      <a:pt x="79" y="56"/>
                    </a:lnTo>
                    <a:lnTo>
                      <a:pt x="79" y="56"/>
                    </a:lnTo>
                    <a:lnTo>
                      <a:pt x="100" y="46"/>
                    </a:lnTo>
                    <a:lnTo>
                      <a:pt x="121" y="34"/>
                    </a:lnTo>
                    <a:lnTo>
                      <a:pt x="140" y="22"/>
                    </a:lnTo>
                    <a:lnTo>
                      <a:pt x="150" y="16"/>
                    </a:lnTo>
                    <a:lnTo>
                      <a:pt x="159" y="9"/>
                    </a:lnTo>
                    <a:lnTo>
                      <a:pt x="159" y="9"/>
                    </a:lnTo>
                    <a:lnTo>
                      <a:pt x="160" y="7"/>
                    </a:lnTo>
                    <a:lnTo>
                      <a:pt x="160" y="5"/>
                    </a:lnTo>
                    <a:lnTo>
                      <a:pt x="160" y="3"/>
                    </a:lnTo>
                    <a:lnTo>
                      <a:pt x="159" y="1"/>
                    </a:lnTo>
                    <a:lnTo>
                      <a:pt x="155" y="0"/>
                    </a:lnTo>
                    <a:lnTo>
                      <a:pt x="154" y="0"/>
                    </a:lnTo>
                    <a:lnTo>
                      <a:pt x="151" y="1"/>
                    </a:lnTo>
                    <a:lnTo>
                      <a:pt x="151"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11" name="chenying0907 276"/>
              <p:cNvSpPr/>
              <p:nvPr/>
            </p:nvSpPr>
            <p:spPr bwMode="auto">
              <a:xfrm>
                <a:off x="4630739" y="1352551"/>
                <a:ext cx="119063" cy="82550"/>
              </a:xfrm>
              <a:custGeom>
                <a:avLst/>
                <a:gdLst/>
                <a:ahLst/>
                <a:cxnLst>
                  <a:cxn ang="0">
                    <a:pos x="291" y="0"/>
                  </a:cxn>
                  <a:cxn ang="0">
                    <a:pos x="289" y="0"/>
                  </a:cxn>
                  <a:cxn ang="0">
                    <a:pos x="286" y="4"/>
                  </a:cxn>
                  <a:cxn ang="0">
                    <a:pos x="276" y="11"/>
                  </a:cxn>
                  <a:cxn ang="0">
                    <a:pos x="265" y="17"/>
                  </a:cxn>
                  <a:cxn ang="0">
                    <a:pos x="240" y="35"/>
                  </a:cxn>
                  <a:cxn ang="0">
                    <a:pos x="232" y="41"/>
                  </a:cxn>
                  <a:cxn ang="0">
                    <a:pos x="215" y="56"/>
                  </a:cxn>
                  <a:cxn ang="0">
                    <a:pos x="154" y="93"/>
                  </a:cxn>
                  <a:cxn ang="0">
                    <a:pos x="115" y="119"/>
                  </a:cxn>
                  <a:cxn ang="0">
                    <a:pos x="75" y="147"/>
                  </a:cxn>
                  <a:cxn ang="0">
                    <a:pos x="19" y="184"/>
                  </a:cxn>
                  <a:cxn ang="0">
                    <a:pos x="2" y="198"/>
                  </a:cxn>
                  <a:cxn ang="0">
                    <a:pos x="1" y="204"/>
                  </a:cxn>
                  <a:cxn ang="0">
                    <a:pos x="6" y="208"/>
                  </a:cxn>
                  <a:cxn ang="0">
                    <a:pos x="9" y="208"/>
                  </a:cxn>
                  <a:cxn ang="0">
                    <a:pos x="13" y="207"/>
                  </a:cxn>
                  <a:cxn ang="0">
                    <a:pos x="14" y="203"/>
                  </a:cxn>
                  <a:cxn ang="0">
                    <a:pos x="48" y="179"/>
                  </a:cxn>
                  <a:cxn ang="0">
                    <a:pos x="82" y="156"/>
                  </a:cxn>
                  <a:cxn ang="0">
                    <a:pos x="99" y="144"/>
                  </a:cxn>
                  <a:cxn ang="0">
                    <a:pos x="154" y="107"/>
                  </a:cxn>
                  <a:cxn ang="0">
                    <a:pos x="187" y="85"/>
                  </a:cxn>
                  <a:cxn ang="0">
                    <a:pos x="219" y="67"/>
                  </a:cxn>
                  <a:cxn ang="0">
                    <a:pos x="230" y="62"/>
                  </a:cxn>
                  <a:cxn ang="0">
                    <a:pos x="248" y="47"/>
                  </a:cxn>
                  <a:cxn ang="0">
                    <a:pos x="256" y="39"/>
                  </a:cxn>
                  <a:cxn ang="0">
                    <a:pos x="277" y="24"/>
                  </a:cxn>
                  <a:cxn ang="0">
                    <a:pos x="298" y="11"/>
                  </a:cxn>
                  <a:cxn ang="0">
                    <a:pos x="302" y="8"/>
                  </a:cxn>
                  <a:cxn ang="0">
                    <a:pos x="300" y="1"/>
                  </a:cxn>
                  <a:cxn ang="0">
                    <a:pos x="296" y="0"/>
                  </a:cxn>
                </a:cxnLst>
                <a:rect l="0" t="0" r="r" b="b"/>
                <a:pathLst>
                  <a:path w="302" h="208">
                    <a:moveTo>
                      <a:pt x="296" y="0"/>
                    </a:moveTo>
                    <a:lnTo>
                      <a:pt x="291" y="0"/>
                    </a:lnTo>
                    <a:lnTo>
                      <a:pt x="291" y="0"/>
                    </a:lnTo>
                    <a:lnTo>
                      <a:pt x="289" y="0"/>
                    </a:lnTo>
                    <a:lnTo>
                      <a:pt x="287" y="1"/>
                    </a:lnTo>
                    <a:lnTo>
                      <a:pt x="286" y="4"/>
                    </a:lnTo>
                    <a:lnTo>
                      <a:pt x="286" y="4"/>
                    </a:lnTo>
                    <a:lnTo>
                      <a:pt x="276" y="11"/>
                    </a:lnTo>
                    <a:lnTo>
                      <a:pt x="265" y="17"/>
                    </a:lnTo>
                    <a:lnTo>
                      <a:pt x="265" y="17"/>
                    </a:lnTo>
                    <a:lnTo>
                      <a:pt x="248" y="29"/>
                    </a:lnTo>
                    <a:lnTo>
                      <a:pt x="240" y="35"/>
                    </a:lnTo>
                    <a:lnTo>
                      <a:pt x="232" y="41"/>
                    </a:lnTo>
                    <a:lnTo>
                      <a:pt x="232" y="41"/>
                    </a:lnTo>
                    <a:lnTo>
                      <a:pt x="224" y="48"/>
                    </a:lnTo>
                    <a:lnTo>
                      <a:pt x="215" y="56"/>
                    </a:lnTo>
                    <a:lnTo>
                      <a:pt x="196" y="69"/>
                    </a:lnTo>
                    <a:lnTo>
                      <a:pt x="154" y="93"/>
                    </a:lnTo>
                    <a:lnTo>
                      <a:pt x="154" y="93"/>
                    </a:lnTo>
                    <a:lnTo>
                      <a:pt x="115" y="119"/>
                    </a:lnTo>
                    <a:lnTo>
                      <a:pt x="75" y="147"/>
                    </a:lnTo>
                    <a:lnTo>
                      <a:pt x="75" y="147"/>
                    </a:lnTo>
                    <a:lnTo>
                      <a:pt x="37" y="171"/>
                    </a:lnTo>
                    <a:lnTo>
                      <a:pt x="19" y="184"/>
                    </a:lnTo>
                    <a:lnTo>
                      <a:pt x="2" y="198"/>
                    </a:lnTo>
                    <a:lnTo>
                      <a:pt x="2" y="198"/>
                    </a:lnTo>
                    <a:lnTo>
                      <a:pt x="0" y="201"/>
                    </a:lnTo>
                    <a:lnTo>
                      <a:pt x="1" y="204"/>
                    </a:lnTo>
                    <a:lnTo>
                      <a:pt x="2" y="207"/>
                    </a:lnTo>
                    <a:lnTo>
                      <a:pt x="6" y="208"/>
                    </a:lnTo>
                    <a:lnTo>
                      <a:pt x="9" y="208"/>
                    </a:lnTo>
                    <a:lnTo>
                      <a:pt x="9" y="208"/>
                    </a:lnTo>
                    <a:lnTo>
                      <a:pt x="11" y="208"/>
                    </a:lnTo>
                    <a:lnTo>
                      <a:pt x="13" y="207"/>
                    </a:lnTo>
                    <a:lnTo>
                      <a:pt x="14" y="203"/>
                    </a:lnTo>
                    <a:lnTo>
                      <a:pt x="14" y="203"/>
                    </a:lnTo>
                    <a:lnTo>
                      <a:pt x="30" y="190"/>
                    </a:lnTo>
                    <a:lnTo>
                      <a:pt x="48" y="179"/>
                    </a:lnTo>
                    <a:lnTo>
                      <a:pt x="65" y="167"/>
                    </a:lnTo>
                    <a:lnTo>
                      <a:pt x="82" y="156"/>
                    </a:lnTo>
                    <a:lnTo>
                      <a:pt x="82" y="156"/>
                    </a:lnTo>
                    <a:lnTo>
                      <a:pt x="99" y="144"/>
                    </a:lnTo>
                    <a:lnTo>
                      <a:pt x="117" y="132"/>
                    </a:lnTo>
                    <a:lnTo>
                      <a:pt x="154" y="107"/>
                    </a:lnTo>
                    <a:lnTo>
                      <a:pt x="154" y="107"/>
                    </a:lnTo>
                    <a:lnTo>
                      <a:pt x="187" y="85"/>
                    </a:lnTo>
                    <a:lnTo>
                      <a:pt x="202" y="76"/>
                    </a:lnTo>
                    <a:lnTo>
                      <a:pt x="219" y="67"/>
                    </a:lnTo>
                    <a:lnTo>
                      <a:pt x="219" y="67"/>
                    </a:lnTo>
                    <a:lnTo>
                      <a:pt x="230" y="62"/>
                    </a:lnTo>
                    <a:lnTo>
                      <a:pt x="239" y="55"/>
                    </a:lnTo>
                    <a:lnTo>
                      <a:pt x="248" y="47"/>
                    </a:lnTo>
                    <a:lnTo>
                      <a:pt x="256" y="39"/>
                    </a:lnTo>
                    <a:lnTo>
                      <a:pt x="256" y="39"/>
                    </a:lnTo>
                    <a:lnTo>
                      <a:pt x="266" y="31"/>
                    </a:lnTo>
                    <a:lnTo>
                      <a:pt x="277" y="24"/>
                    </a:lnTo>
                    <a:lnTo>
                      <a:pt x="287" y="17"/>
                    </a:lnTo>
                    <a:lnTo>
                      <a:pt x="298" y="11"/>
                    </a:lnTo>
                    <a:lnTo>
                      <a:pt x="298" y="11"/>
                    </a:lnTo>
                    <a:lnTo>
                      <a:pt x="302" y="8"/>
                    </a:lnTo>
                    <a:lnTo>
                      <a:pt x="302" y="4"/>
                    </a:lnTo>
                    <a:lnTo>
                      <a:pt x="300" y="1"/>
                    </a:lnTo>
                    <a:lnTo>
                      <a:pt x="299" y="0"/>
                    </a:lnTo>
                    <a:lnTo>
                      <a:pt x="296" y="0"/>
                    </a:lnTo>
                    <a:lnTo>
                      <a:pt x="296"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12" name="chenying0907 277"/>
              <p:cNvSpPr/>
              <p:nvPr/>
            </p:nvSpPr>
            <p:spPr bwMode="auto">
              <a:xfrm>
                <a:off x="4608514" y="1355726"/>
                <a:ext cx="74613" cy="49213"/>
              </a:xfrm>
              <a:custGeom>
                <a:avLst/>
                <a:gdLst/>
                <a:ahLst/>
                <a:cxnLst>
                  <a:cxn ang="0">
                    <a:pos x="178" y="1"/>
                  </a:cxn>
                  <a:cxn ang="0">
                    <a:pos x="178" y="1"/>
                  </a:cxn>
                  <a:cxn ang="0">
                    <a:pos x="168" y="12"/>
                  </a:cxn>
                  <a:cxn ang="0">
                    <a:pos x="156" y="21"/>
                  </a:cxn>
                  <a:cxn ang="0">
                    <a:pos x="131" y="38"/>
                  </a:cxn>
                  <a:cxn ang="0">
                    <a:pos x="105" y="54"/>
                  </a:cxn>
                  <a:cxn ang="0">
                    <a:pos x="80" y="69"/>
                  </a:cxn>
                  <a:cxn ang="0">
                    <a:pos x="80" y="69"/>
                  </a:cxn>
                  <a:cxn ang="0">
                    <a:pos x="54" y="85"/>
                  </a:cxn>
                  <a:cxn ang="0">
                    <a:pos x="41" y="93"/>
                  </a:cxn>
                  <a:cxn ang="0">
                    <a:pos x="28" y="99"/>
                  </a:cxn>
                  <a:cxn ang="0">
                    <a:pos x="28" y="99"/>
                  </a:cxn>
                  <a:cxn ang="0">
                    <a:pos x="12" y="106"/>
                  </a:cxn>
                  <a:cxn ang="0">
                    <a:pos x="5" y="111"/>
                  </a:cxn>
                  <a:cxn ang="0">
                    <a:pos x="3" y="114"/>
                  </a:cxn>
                  <a:cxn ang="0">
                    <a:pos x="0" y="118"/>
                  </a:cxn>
                  <a:cxn ang="0">
                    <a:pos x="0" y="118"/>
                  </a:cxn>
                  <a:cxn ang="0">
                    <a:pos x="0" y="119"/>
                  </a:cxn>
                  <a:cxn ang="0">
                    <a:pos x="0" y="122"/>
                  </a:cxn>
                  <a:cxn ang="0">
                    <a:pos x="3" y="125"/>
                  </a:cxn>
                  <a:cxn ang="0">
                    <a:pos x="5" y="125"/>
                  </a:cxn>
                  <a:cxn ang="0">
                    <a:pos x="7" y="125"/>
                  </a:cxn>
                  <a:cxn ang="0">
                    <a:pos x="9" y="124"/>
                  </a:cxn>
                  <a:cxn ang="0">
                    <a:pos x="11" y="123"/>
                  </a:cxn>
                  <a:cxn ang="0">
                    <a:pos x="11" y="123"/>
                  </a:cxn>
                  <a:cxn ang="0">
                    <a:pos x="13" y="120"/>
                  </a:cxn>
                  <a:cxn ang="0">
                    <a:pos x="16" y="116"/>
                  </a:cxn>
                  <a:cxn ang="0">
                    <a:pos x="26" y="111"/>
                  </a:cxn>
                  <a:cxn ang="0">
                    <a:pos x="46" y="103"/>
                  </a:cxn>
                  <a:cxn ang="0">
                    <a:pos x="46" y="103"/>
                  </a:cxn>
                  <a:cxn ang="0">
                    <a:pos x="60" y="95"/>
                  </a:cxn>
                  <a:cxn ang="0">
                    <a:pos x="75" y="86"/>
                  </a:cxn>
                  <a:cxn ang="0">
                    <a:pos x="102" y="68"/>
                  </a:cxn>
                  <a:cxn ang="0">
                    <a:pos x="102" y="68"/>
                  </a:cxn>
                  <a:cxn ang="0">
                    <a:pos x="147" y="40"/>
                  </a:cxn>
                  <a:cxn ang="0">
                    <a:pos x="168" y="26"/>
                  </a:cxn>
                  <a:cxn ang="0">
                    <a:pos x="177" y="18"/>
                  </a:cxn>
                  <a:cxn ang="0">
                    <a:pos x="186" y="10"/>
                  </a:cxn>
                  <a:cxn ang="0">
                    <a:pos x="186" y="10"/>
                  </a:cxn>
                  <a:cxn ang="0">
                    <a:pos x="187" y="8"/>
                  </a:cxn>
                  <a:cxn ang="0">
                    <a:pos x="189" y="5"/>
                  </a:cxn>
                  <a:cxn ang="0">
                    <a:pos x="186" y="3"/>
                  </a:cxn>
                  <a:cxn ang="0">
                    <a:pos x="182" y="0"/>
                  </a:cxn>
                  <a:cxn ang="0">
                    <a:pos x="181" y="0"/>
                  </a:cxn>
                  <a:cxn ang="0">
                    <a:pos x="178" y="1"/>
                  </a:cxn>
                  <a:cxn ang="0">
                    <a:pos x="178" y="1"/>
                  </a:cxn>
                </a:cxnLst>
                <a:rect l="0" t="0" r="r" b="b"/>
                <a:pathLst>
                  <a:path w="189" h="125">
                    <a:moveTo>
                      <a:pt x="178" y="1"/>
                    </a:moveTo>
                    <a:lnTo>
                      <a:pt x="178" y="1"/>
                    </a:lnTo>
                    <a:lnTo>
                      <a:pt x="168" y="12"/>
                    </a:lnTo>
                    <a:lnTo>
                      <a:pt x="156" y="21"/>
                    </a:lnTo>
                    <a:lnTo>
                      <a:pt x="131" y="38"/>
                    </a:lnTo>
                    <a:lnTo>
                      <a:pt x="105" y="54"/>
                    </a:lnTo>
                    <a:lnTo>
                      <a:pt x="80" y="69"/>
                    </a:lnTo>
                    <a:lnTo>
                      <a:pt x="80" y="69"/>
                    </a:lnTo>
                    <a:lnTo>
                      <a:pt x="54" y="85"/>
                    </a:lnTo>
                    <a:lnTo>
                      <a:pt x="41" y="93"/>
                    </a:lnTo>
                    <a:lnTo>
                      <a:pt x="28" y="99"/>
                    </a:lnTo>
                    <a:lnTo>
                      <a:pt x="28" y="99"/>
                    </a:lnTo>
                    <a:lnTo>
                      <a:pt x="12" y="106"/>
                    </a:lnTo>
                    <a:lnTo>
                      <a:pt x="5" y="111"/>
                    </a:lnTo>
                    <a:lnTo>
                      <a:pt x="3" y="114"/>
                    </a:lnTo>
                    <a:lnTo>
                      <a:pt x="0" y="118"/>
                    </a:lnTo>
                    <a:lnTo>
                      <a:pt x="0" y="118"/>
                    </a:lnTo>
                    <a:lnTo>
                      <a:pt x="0" y="119"/>
                    </a:lnTo>
                    <a:lnTo>
                      <a:pt x="0" y="122"/>
                    </a:lnTo>
                    <a:lnTo>
                      <a:pt x="3" y="125"/>
                    </a:lnTo>
                    <a:lnTo>
                      <a:pt x="5" y="125"/>
                    </a:lnTo>
                    <a:lnTo>
                      <a:pt x="7" y="125"/>
                    </a:lnTo>
                    <a:lnTo>
                      <a:pt x="9" y="124"/>
                    </a:lnTo>
                    <a:lnTo>
                      <a:pt x="11" y="123"/>
                    </a:lnTo>
                    <a:lnTo>
                      <a:pt x="11" y="123"/>
                    </a:lnTo>
                    <a:lnTo>
                      <a:pt x="13" y="120"/>
                    </a:lnTo>
                    <a:lnTo>
                      <a:pt x="16" y="116"/>
                    </a:lnTo>
                    <a:lnTo>
                      <a:pt x="26" y="111"/>
                    </a:lnTo>
                    <a:lnTo>
                      <a:pt x="46" y="103"/>
                    </a:lnTo>
                    <a:lnTo>
                      <a:pt x="46" y="103"/>
                    </a:lnTo>
                    <a:lnTo>
                      <a:pt x="60" y="95"/>
                    </a:lnTo>
                    <a:lnTo>
                      <a:pt x="75" y="86"/>
                    </a:lnTo>
                    <a:lnTo>
                      <a:pt x="102" y="68"/>
                    </a:lnTo>
                    <a:lnTo>
                      <a:pt x="102" y="68"/>
                    </a:lnTo>
                    <a:lnTo>
                      <a:pt x="147" y="40"/>
                    </a:lnTo>
                    <a:lnTo>
                      <a:pt x="168" y="26"/>
                    </a:lnTo>
                    <a:lnTo>
                      <a:pt x="177" y="18"/>
                    </a:lnTo>
                    <a:lnTo>
                      <a:pt x="186" y="10"/>
                    </a:lnTo>
                    <a:lnTo>
                      <a:pt x="186" y="10"/>
                    </a:lnTo>
                    <a:lnTo>
                      <a:pt x="187" y="8"/>
                    </a:lnTo>
                    <a:lnTo>
                      <a:pt x="189" y="5"/>
                    </a:lnTo>
                    <a:lnTo>
                      <a:pt x="186" y="3"/>
                    </a:lnTo>
                    <a:lnTo>
                      <a:pt x="182" y="0"/>
                    </a:lnTo>
                    <a:lnTo>
                      <a:pt x="181" y="0"/>
                    </a:lnTo>
                    <a:lnTo>
                      <a:pt x="178" y="1"/>
                    </a:lnTo>
                    <a:lnTo>
                      <a:pt x="178"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13" name="chenying0907 278"/>
              <p:cNvSpPr/>
              <p:nvPr/>
            </p:nvSpPr>
            <p:spPr bwMode="auto">
              <a:xfrm>
                <a:off x="4559301" y="1325563"/>
                <a:ext cx="111125" cy="77788"/>
              </a:xfrm>
              <a:custGeom>
                <a:avLst/>
                <a:gdLst/>
                <a:ahLst/>
                <a:cxnLst>
                  <a:cxn ang="0">
                    <a:pos x="270" y="3"/>
                  </a:cxn>
                  <a:cxn ang="0">
                    <a:pos x="270" y="3"/>
                  </a:cxn>
                  <a:cxn ang="0">
                    <a:pos x="266" y="7"/>
                  </a:cxn>
                  <a:cxn ang="0">
                    <a:pos x="259" y="10"/>
                  </a:cxn>
                  <a:cxn ang="0">
                    <a:pos x="249" y="16"/>
                  </a:cxn>
                  <a:cxn ang="0">
                    <a:pos x="249" y="16"/>
                  </a:cxn>
                  <a:cxn ang="0">
                    <a:pos x="231" y="30"/>
                  </a:cxn>
                  <a:cxn ang="0">
                    <a:pos x="212" y="45"/>
                  </a:cxn>
                  <a:cxn ang="0">
                    <a:pos x="212" y="45"/>
                  </a:cxn>
                  <a:cxn ang="0">
                    <a:pos x="194" y="57"/>
                  </a:cxn>
                  <a:cxn ang="0">
                    <a:pos x="176" y="67"/>
                  </a:cxn>
                  <a:cxn ang="0">
                    <a:pos x="156" y="79"/>
                  </a:cxn>
                  <a:cxn ang="0">
                    <a:pos x="138" y="91"/>
                  </a:cxn>
                  <a:cxn ang="0">
                    <a:pos x="138" y="91"/>
                  </a:cxn>
                  <a:cxn ang="0">
                    <a:pos x="102" y="113"/>
                  </a:cxn>
                  <a:cxn ang="0">
                    <a:pos x="68" y="135"/>
                  </a:cxn>
                  <a:cxn ang="0">
                    <a:pos x="33" y="159"/>
                  </a:cxn>
                  <a:cxn ang="0">
                    <a:pos x="17" y="172"/>
                  </a:cxn>
                  <a:cxn ang="0">
                    <a:pos x="2" y="185"/>
                  </a:cxn>
                  <a:cxn ang="0">
                    <a:pos x="2" y="185"/>
                  </a:cxn>
                  <a:cxn ang="0">
                    <a:pos x="0" y="189"/>
                  </a:cxn>
                  <a:cxn ang="0">
                    <a:pos x="0" y="191"/>
                  </a:cxn>
                  <a:cxn ang="0">
                    <a:pos x="3" y="194"/>
                  </a:cxn>
                  <a:cxn ang="0">
                    <a:pos x="6" y="195"/>
                  </a:cxn>
                  <a:cxn ang="0">
                    <a:pos x="8" y="195"/>
                  </a:cxn>
                  <a:cxn ang="0">
                    <a:pos x="8" y="195"/>
                  </a:cxn>
                  <a:cxn ang="0">
                    <a:pos x="11" y="194"/>
                  </a:cxn>
                  <a:cxn ang="0">
                    <a:pos x="12" y="194"/>
                  </a:cxn>
                  <a:cxn ang="0">
                    <a:pos x="15" y="190"/>
                  </a:cxn>
                  <a:cxn ang="0">
                    <a:pos x="15" y="190"/>
                  </a:cxn>
                  <a:cxn ang="0">
                    <a:pos x="30" y="177"/>
                  </a:cxn>
                  <a:cxn ang="0">
                    <a:pos x="46" y="164"/>
                  </a:cxn>
                  <a:cxn ang="0">
                    <a:pos x="81" y="140"/>
                  </a:cxn>
                  <a:cxn ang="0">
                    <a:pos x="117" y="117"/>
                  </a:cxn>
                  <a:cxn ang="0">
                    <a:pos x="152" y="95"/>
                  </a:cxn>
                  <a:cxn ang="0">
                    <a:pos x="152" y="95"/>
                  </a:cxn>
                  <a:cxn ang="0">
                    <a:pos x="170" y="83"/>
                  </a:cxn>
                  <a:cxn ang="0">
                    <a:pos x="189" y="72"/>
                  </a:cxn>
                  <a:cxn ang="0">
                    <a:pos x="208" y="61"/>
                  </a:cxn>
                  <a:cxn ang="0">
                    <a:pos x="227" y="49"/>
                  </a:cxn>
                  <a:cxn ang="0">
                    <a:pos x="227" y="49"/>
                  </a:cxn>
                  <a:cxn ang="0">
                    <a:pos x="241" y="37"/>
                  </a:cxn>
                  <a:cxn ang="0">
                    <a:pos x="254" y="27"/>
                  </a:cxn>
                  <a:cxn ang="0">
                    <a:pos x="254" y="27"/>
                  </a:cxn>
                  <a:cxn ang="0">
                    <a:pos x="267" y="19"/>
                  </a:cxn>
                  <a:cxn ang="0">
                    <a:pos x="272" y="15"/>
                  </a:cxn>
                  <a:cxn ang="0">
                    <a:pos x="278" y="11"/>
                  </a:cxn>
                  <a:cxn ang="0">
                    <a:pos x="278" y="11"/>
                  </a:cxn>
                  <a:cxn ang="0">
                    <a:pos x="279" y="8"/>
                  </a:cxn>
                  <a:cxn ang="0">
                    <a:pos x="280" y="7"/>
                  </a:cxn>
                  <a:cxn ang="0">
                    <a:pos x="278" y="3"/>
                  </a:cxn>
                  <a:cxn ang="0">
                    <a:pos x="275" y="0"/>
                  </a:cxn>
                  <a:cxn ang="0">
                    <a:pos x="272" y="2"/>
                  </a:cxn>
                  <a:cxn ang="0">
                    <a:pos x="270" y="3"/>
                  </a:cxn>
                  <a:cxn ang="0">
                    <a:pos x="270" y="3"/>
                  </a:cxn>
                </a:cxnLst>
                <a:rect l="0" t="0" r="r" b="b"/>
                <a:pathLst>
                  <a:path w="280" h="195">
                    <a:moveTo>
                      <a:pt x="270" y="3"/>
                    </a:moveTo>
                    <a:lnTo>
                      <a:pt x="270" y="3"/>
                    </a:lnTo>
                    <a:lnTo>
                      <a:pt x="266" y="7"/>
                    </a:lnTo>
                    <a:lnTo>
                      <a:pt x="259" y="10"/>
                    </a:lnTo>
                    <a:lnTo>
                      <a:pt x="249" y="16"/>
                    </a:lnTo>
                    <a:lnTo>
                      <a:pt x="249" y="16"/>
                    </a:lnTo>
                    <a:lnTo>
                      <a:pt x="231" y="30"/>
                    </a:lnTo>
                    <a:lnTo>
                      <a:pt x="212" y="45"/>
                    </a:lnTo>
                    <a:lnTo>
                      <a:pt x="212" y="45"/>
                    </a:lnTo>
                    <a:lnTo>
                      <a:pt x="194" y="57"/>
                    </a:lnTo>
                    <a:lnTo>
                      <a:pt x="176" y="67"/>
                    </a:lnTo>
                    <a:lnTo>
                      <a:pt x="156" y="79"/>
                    </a:lnTo>
                    <a:lnTo>
                      <a:pt x="138" y="91"/>
                    </a:lnTo>
                    <a:lnTo>
                      <a:pt x="138" y="91"/>
                    </a:lnTo>
                    <a:lnTo>
                      <a:pt x="102" y="113"/>
                    </a:lnTo>
                    <a:lnTo>
                      <a:pt x="68" y="135"/>
                    </a:lnTo>
                    <a:lnTo>
                      <a:pt x="33" y="159"/>
                    </a:lnTo>
                    <a:lnTo>
                      <a:pt x="17" y="172"/>
                    </a:lnTo>
                    <a:lnTo>
                      <a:pt x="2" y="185"/>
                    </a:lnTo>
                    <a:lnTo>
                      <a:pt x="2" y="185"/>
                    </a:lnTo>
                    <a:lnTo>
                      <a:pt x="0" y="189"/>
                    </a:lnTo>
                    <a:lnTo>
                      <a:pt x="0" y="191"/>
                    </a:lnTo>
                    <a:lnTo>
                      <a:pt x="3" y="194"/>
                    </a:lnTo>
                    <a:lnTo>
                      <a:pt x="6" y="195"/>
                    </a:lnTo>
                    <a:lnTo>
                      <a:pt x="8" y="195"/>
                    </a:lnTo>
                    <a:lnTo>
                      <a:pt x="8" y="195"/>
                    </a:lnTo>
                    <a:lnTo>
                      <a:pt x="11" y="194"/>
                    </a:lnTo>
                    <a:lnTo>
                      <a:pt x="12" y="194"/>
                    </a:lnTo>
                    <a:lnTo>
                      <a:pt x="15" y="190"/>
                    </a:lnTo>
                    <a:lnTo>
                      <a:pt x="15" y="190"/>
                    </a:lnTo>
                    <a:lnTo>
                      <a:pt x="30" y="177"/>
                    </a:lnTo>
                    <a:lnTo>
                      <a:pt x="46" y="164"/>
                    </a:lnTo>
                    <a:lnTo>
                      <a:pt x="81" y="140"/>
                    </a:lnTo>
                    <a:lnTo>
                      <a:pt x="117" y="117"/>
                    </a:lnTo>
                    <a:lnTo>
                      <a:pt x="152" y="95"/>
                    </a:lnTo>
                    <a:lnTo>
                      <a:pt x="152" y="95"/>
                    </a:lnTo>
                    <a:lnTo>
                      <a:pt x="170" y="83"/>
                    </a:lnTo>
                    <a:lnTo>
                      <a:pt x="189" y="72"/>
                    </a:lnTo>
                    <a:lnTo>
                      <a:pt x="208" y="61"/>
                    </a:lnTo>
                    <a:lnTo>
                      <a:pt x="227" y="49"/>
                    </a:lnTo>
                    <a:lnTo>
                      <a:pt x="227" y="49"/>
                    </a:lnTo>
                    <a:lnTo>
                      <a:pt x="241" y="37"/>
                    </a:lnTo>
                    <a:lnTo>
                      <a:pt x="254" y="27"/>
                    </a:lnTo>
                    <a:lnTo>
                      <a:pt x="254" y="27"/>
                    </a:lnTo>
                    <a:lnTo>
                      <a:pt x="267" y="19"/>
                    </a:lnTo>
                    <a:lnTo>
                      <a:pt x="272" y="15"/>
                    </a:lnTo>
                    <a:lnTo>
                      <a:pt x="278" y="11"/>
                    </a:lnTo>
                    <a:lnTo>
                      <a:pt x="278" y="11"/>
                    </a:lnTo>
                    <a:lnTo>
                      <a:pt x="279" y="8"/>
                    </a:lnTo>
                    <a:lnTo>
                      <a:pt x="280" y="7"/>
                    </a:lnTo>
                    <a:lnTo>
                      <a:pt x="278" y="3"/>
                    </a:lnTo>
                    <a:lnTo>
                      <a:pt x="275" y="0"/>
                    </a:lnTo>
                    <a:lnTo>
                      <a:pt x="272" y="2"/>
                    </a:lnTo>
                    <a:lnTo>
                      <a:pt x="270" y="3"/>
                    </a:lnTo>
                    <a:lnTo>
                      <a:pt x="270"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14" name="chenying0907 279"/>
              <p:cNvSpPr/>
              <p:nvPr/>
            </p:nvSpPr>
            <p:spPr bwMode="auto">
              <a:xfrm>
                <a:off x="4502151" y="1347788"/>
                <a:ext cx="77788" cy="47625"/>
              </a:xfrm>
              <a:custGeom>
                <a:avLst/>
                <a:gdLst/>
                <a:ahLst/>
                <a:cxnLst>
                  <a:cxn ang="0">
                    <a:pos x="188" y="0"/>
                  </a:cxn>
                  <a:cxn ang="0">
                    <a:pos x="188" y="0"/>
                  </a:cxn>
                  <a:cxn ang="0">
                    <a:pos x="141" y="28"/>
                  </a:cxn>
                  <a:cxn ang="0">
                    <a:pos x="94" y="54"/>
                  </a:cxn>
                  <a:cxn ang="0">
                    <a:pos x="3" y="109"/>
                  </a:cxn>
                  <a:cxn ang="0">
                    <a:pos x="3" y="109"/>
                  </a:cxn>
                  <a:cxn ang="0">
                    <a:pos x="0" y="111"/>
                  </a:cxn>
                  <a:cxn ang="0">
                    <a:pos x="0" y="113"/>
                  </a:cxn>
                  <a:cxn ang="0">
                    <a:pos x="0" y="117"/>
                  </a:cxn>
                  <a:cxn ang="0">
                    <a:pos x="4" y="119"/>
                  </a:cxn>
                  <a:cxn ang="0">
                    <a:pos x="5" y="121"/>
                  </a:cxn>
                  <a:cxn ang="0">
                    <a:pos x="8" y="119"/>
                  </a:cxn>
                  <a:cxn ang="0">
                    <a:pos x="8" y="119"/>
                  </a:cxn>
                  <a:cxn ang="0">
                    <a:pos x="101" y="64"/>
                  </a:cxn>
                  <a:cxn ang="0">
                    <a:pos x="147" y="37"/>
                  </a:cxn>
                  <a:cxn ang="0">
                    <a:pos x="194" y="11"/>
                  </a:cxn>
                  <a:cxn ang="0">
                    <a:pos x="194" y="11"/>
                  </a:cxn>
                  <a:cxn ang="0">
                    <a:pos x="195" y="9"/>
                  </a:cxn>
                  <a:cxn ang="0">
                    <a:pos x="196" y="7"/>
                  </a:cxn>
                  <a:cxn ang="0">
                    <a:pos x="195" y="3"/>
                  </a:cxn>
                  <a:cxn ang="0">
                    <a:pos x="192" y="0"/>
                  </a:cxn>
                  <a:cxn ang="0">
                    <a:pos x="190" y="0"/>
                  </a:cxn>
                  <a:cxn ang="0">
                    <a:pos x="188" y="0"/>
                  </a:cxn>
                  <a:cxn ang="0">
                    <a:pos x="188" y="0"/>
                  </a:cxn>
                </a:cxnLst>
                <a:rect l="0" t="0" r="r" b="b"/>
                <a:pathLst>
                  <a:path w="196" h="121">
                    <a:moveTo>
                      <a:pt x="188" y="0"/>
                    </a:moveTo>
                    <a:lnTo>
                      <a:pt x="188" y="0"/>
                    </a:lnTo>
                    <a:lnTo>
                      <a:pt x="141" y="28"/>
                    </a:lnTo>
                    <a:lnTo>
                      <a:pt x="94" y="54"/>
                    </a:lnTo>
                    <a:lnTo>
                      <a:pt x="3" y="109"/>
                    </a:lnTo>
                    <a:lnTo>
                      <a:pt x="3" y="109"/>
                    </a:lnTo>
                    <a:lnTo>
                      <a:pt x="0" y="111"/>
                    </a:lnTo>
                    <a:lnTo>
                      <a:pt x="0" y="113"/>
                    </a:lnTo>
                    <a:lnTo>
                      <a:pt x="0" y="117"/>
                    </a:lnTo>
                    <a:lnTo>
                      <a:pt x="4" y="119"/>
                    </a:lnTo>
                    <a:lnTo>
                      <a:pt x="5" y="121"/>
                    </a:lnTo>
                    <a:lnTo>
                      <a:pt x="8" y="119"/>
                    </a:lnTo>
                    <a:lnTo>
                      <a:pt x="8" y="119"/>
                    </a:lnTo>
                    <a:lnTo>
                      <a:pt x="101" y="64"/>
                    </a:lnTo>
                    <a:lnTo>
                      <a:pt x="147" y="37"/>
                    </a:lnTo>
                    <a:lnTo>
                      <a:pt x="194" y="11"/>
                    </a:lnTo>
                    <a:lnTo>
                      <a:pt x="194" y="11"/>
                    </a:lnTo>
                    <a:lnTo>
                      <a:pt x="195" y="9"/>
                    </a:lnTo>
                    <a:lnTo>
                      <a:pt x="196" y="7"/>
                    </a:lnTo>
                    <a:lnTo>
                      <a:pt x="195" y="3"/>
                    </a:lnTo>
                    <a:lnTo>
                      <a:pt x="192" y="0"/>
                    </a:lnTo>
                    <a:lnTo>
                      <a:pt x="190" y="0"/>
                    </a:lnTo>
                    <a:lnTo>
                      <a:pt x="188" y="0"/>
                    </a:lnTo>
                    <a:lnTo>
                      <a:pt x="188"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15" name="chenying0907 280"/>
              <p:cNvSpPr/>
              <p:nvPr/>
            </p:nvSpPr>
            <p:spPr bwMode="auto">
              <a:xfrm>
                <a:off x="4627564" y="1285876"/>
                <a:ext cx="46038" cy="26988"/>
              </a:xfrm>
              <a:custGeom>
                <a:avLst/>
                <a:gdLst/>
                <a:ahLst/>
                <a:cxnLst>
                  <a:cxn ang="0">
                    <a:pos x="110" y="0"/>
                  </a:cxn>
                  <a:cxn ang="0">
                    <a:pos x="110" y="0"/>
                  </a:cxn>
                  <a:cxn ang="0">
                    <a:pos x="94" y="7"/>
                  </a:cxn>
                  <a:cxn ang="0">
                    <a:pos x="79" y="13"/>
                  </a:cxn>
                  <a:cxn ang="0">
                    <a:pos x="49" y="29"/>
                  </a:cxn>
                  <a:cxn ang="0">
                    <a:pos x="49" y="29"/>
                  </a:cxn>
                  <a:cxn ang="0">
                    <a:pos x="26" y="43"/>
                  </a:cxn>
                  <a:cxn ang="0">
                    <a:pos x="16" y="50"/>
                  </a:cxn>
                  <a:cxn ang="0">
                    <a:pos x="4" y="55"/>
                  </a:cxn>
                  <a:cxn ang="0">
                    <a:pos x="4" y="55"/>
                  </a:cxn>
                  <a:cxn ang="0">
                    <a:pos x="3" y="56"/>
                  </a:cxn>
                  <a:cxn ang="0">
                    <a:pos x="2" y="58"/>
                  </a:cxn>
                  <a:cxn ang="0">
                    <a:pos x="0" y="61"/>
                  </a:cxn>
                  <a:cxn ang="0">
                    <a:pos x="2" y="64"/>
                  </a:cxn>
                  <a:cxn ang="0">
                    <a:pos x="3" y="65"/>
                  </a:cxn>
                  <a:cxn ang="0">
                    <a:pos x="6" y="65"/>
                  </a:cxn>
                  <a:cxn ang="0">
                    <a:pos x="7" y="65"/>
                  </a:cxn>
                  <a:cxn ang="0">
                    <a:pos x="7" y="65"/>
                  </a:cxn>
                  <a:cxn ang="0">
                    <a:pos x="17" y="61"/>
                  </a:cxn>
                  <a:cxn ang="0">
                    <a:pos x="26" y="56"/>
                  </a:cxn>
                  <a:cxn ang="0">
                    <a:pos x="43" y="46"/>
                  </a:cxn>
                  <a:cxn ang="0">
                    <a:pos x="43" y="46"/>
                  </a:cxn>
                  <a:cxn ang="0">
                    <a:pos x="59" y="35"/>
                  </a:cxn>
                  <a:cxn ang="0">
                    <a:pos x="77" y="26"/>
                  </a:cxn>
                  <a:cxn ang="0">
                    <a:pos x="96" y="18"/>
                  </a:cxn>
                  <a:cxn ang="0">
                    <a:pos x="113" y="12"/>
                  </a:cxn>
                  <a:cxn ang="0">
                    <a:pos x="113" y="12"/>
                  </a:cxn>
                  <a:cxn ang="0">
                    <a:pos x="115" y="10"/>
                  </a:cxn>
                  <a:cxn ang="0">
                    <a:pos x="117" y="8"/>
                  </a:cxn>
                  <a:cxn ang="0">
                    <a:pos x="117" y="4"/>
                  </a:cxn>
                  <a:cxn ang="0">
                    <a:pos x="115" y="1"/>
                  </a:cxn>
                  <a:cxn ang="0">
                    <a:pos x="114" y="0"/>
                  </a:cxn>
                  <a:cxn ang="0">
                    <a:pos x="113" y="0"/>
                  </a:cxn>
                  <a:cxn ang="0">
                    <a:pos x="110" y="0"/>
                  </a:cxn>
                  <a:cxn ang="0">
                    <a:pos x="110" y="0"/>
                  </a:cxn>
                </a:cxnLst>
                <a:rect l="0" t="0" r="r" b="b"/>
                <a:pathLst>
                  <a:path w="117" h="65">
                    <a:moveTo>
                      <a:pt x="110" y="0"/>
                    </a:moveTo>
                    <a:lnTo>
                      <a:pt x="110" y="0"/>
                    </a:lnTo>
                    <a:lnTo>
                      <a:pt x="94" y="7"/>
                    </a:lnTo>
                    <a:lnTo>
                      <a:pt x="79" y="13"/>
                    </a:lnTo>
                    <a:lnTo>
                      <a:pt x="49" y="29"/>
                    </a:lnTo>
                    <a:lnTo>
                      <a:pt x="49" y="29"/>
                    </a:lnTo>
                    <a:lnTo>
                      <a:pt x="26" y="43"/>
                    </a:lnTo>
                    <a:lnTo>
                      <a:pt x="16" y="50"/>
                    </a:lnTo>
                    <a:lnTo>
                      <a:pt x="4" y="55"/>
                    </a:lnTo>
                    <a:lnTo>
                      <a:pt x="4" y="55"/>
                    </a:lnTo>
                    <a:lnTo>
                      <a:pt x="3" y="56"/>
                    </a:lnTo>
                    <a:lnTo>
                      <a:pt x="2" y="58"/>
                    </a:lnTo>
                    <a:lnTo>
                      <a:pt x="0" y="61"/>
                    </a:lnTo>
                    <a:lnTo>
                      <a:pt x="2" y="64"/>
                    </a:lnTo>
                    <a:lnTo>
                      <a:pt x="3" y="65"/>
                    </a:lnTo>
                    <a:lnTo>
                      <a:pt x="6" y="65"/>
                    </a:lnTo>
                    <a:lnTo>
                      <a:pt x="7" y="65"/>
                    </a:lnTo>
                    <a:lnTo>
                      <a:pt x="7" y="65"/>
                    </a:lnTo>
                    <a:lnTo>
                      <a:pt x="17" y="61"/>
                    </a:lnTo>
                    <a:lnTo>
                      <a:pt x="26" y="56"/>
                    </a:lnTo>
                    <a:lnTo>
                      <a:pt x="43" y="46"/>
                    </a:lnTo>
                    <a:lnTo>
                      <a:pt x="43" y="46"/>
                    </a:lnTo>
                    <a:lnTo>
                      <a:pt x="59" y="35"/>
                    </a:lnTo>
                    <a:lnTo>
                      <a:pt x="77" y="26"/>
                    </a:lnTo>
                    <a:lnTo>
                      <a:pt x="96" y="18"/>
                    </a:lnTo>
                    <a:lnTo>
                      <a:pt x="113" y="12"/>
                    </a:lnTo>
                    <a:lnTo>
                      <a:pt x="113" y="12"/>
                    </a:lnTo>
                    <a:lnTo>
                      <a:pt x="115" y="10"/>
                    </a:lnTo>
                    <a:lnTo>
                      <a:pt x="117" y="8"/>
                    </a:lnTo>
                    <a:lnTo>
                      <a:pt x="117" y="4"/>
                    </a:lnTo>
                    <a:lnTo>
                      <a:pt x="115" y="1"/>
                    </a:lnTo>
                    <a:lnTo>
                      <a:pt x="114" y="0"/>
                    </a:lnTo>
                    <a:lnTo>
                      <a:pt x="113" y="0"/>
                    </a:lnTo>
                    <a:lnTo>
                      <a:pt x="110" y="0"/>
                    </a:lnTo>
                    <a:lnTo>
                      <a:pt x="110"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16" name="chenying0907 281"/>
              <p:cNvSpPr/>
              <p:nvPr/>
            </p:nvSpPr>
            <p:spPr bwMode="auto">
              <a:xfrm>
                <a:off x="4614864" y="1214438"/>
                <a:ext cx="114300" cy="68263"/>
              </a:xfrm>
              <a:custGeom>
                <a:avLst/>
                <a:gdLst/>
                <a:ahLst/>
                <a:cxnLst>
                  <a:cxn ang="0">
                    <a:pos x="280" y="0"/>
                  </a:cxn>
                  <a:cxn ang="0">
                    <a:pos x="273" y="0"/>
                  </a:cxn>
                  <a:cxn ang="0">
                    <a:pos x="273" y="0"/>
                  </a:cxn>
                  <a:cxn ang="0">
                    <a:pos x="272" y="1"/>
                  </a:cxn>
                  <a:cxn ang="0">
                    <a:pos x="271" y="2"/>
                  </a:cxn>
                  <a:cxn ang="0">
                    <a:pos x="268" y="5"/>
                  </a:cxn>
                  <a:cxn ang="0">
                    <a:pos x="268" y="5"/>
                  </a:cxn>
                  <a:cxn ang="0">
                    <a:pos x="238" y="22"/>
                  </a:cxn>
                  <a:cxn ang="0">
                    <a:pos x="208" y="42"/>
                  </a:cxn>
                  <a:cxn ang="0">
                    <a:pos x="148" y="81"/>
                  </a:cxn>
                  <a:cxn ang="0">
                    <a:pos x="148" y="81"/>
                  </a:cxn>
                  <a:cxn ang="0">
                    <a:pos x="112" y="103"/>
                  </a:cxn>
                  <a:cxn ang="0">
                    <a:pos x="77" y="124"/>
                  </a:cxn>
                  <a:cxn ang="0">
                    <a:pos x="40" y="145"/>
                  </a:cxn>
                  <a:cxn ang="0">
                    <a:pos x="2" y="163"/>
                  </a:cxn>
                  <a:cxn ang="0">
                    <a:pos x="2" y="163"/>
                  </a:cxn>
                  <a:cxn ang="0">
                    <a:pos x="1" y="166"/>
                  </a:cxn>
                  <a:cxn ang="0">
                    <a:pos x="0" y="167"/>
                  </a:cxn>
                  <a:cxn ang="0">
                    <a:pos x="1" y="171"/>
                  </a:cxn>
                  <a:cxn ang="0">
                    <a:pos x="4" y="174"/>
                  </a:cxn>
                  <a:cxn ang="0">
                    <a:pos x="6" y="174"/>
                  </a:cxn>
                  <a:cxn ang="0">
                    <a:pos x="9" y="174"/>
                  </a:cxn>
                  <a:cxn ang="0">
                    <a:pos x="9" y="174"/>
                  </a:cxn>
                  <a:cxn ang="0">
                    <a:pos x="43" y="155"/>
                  </a:cxn>
                  <a:cxn ang="0">
                    <a:pos x="77" y="137"/>
                  </a:cxn>
                  <a:cxn ang="0">
                    <a:pos x="111" y="118"/>
                  </a:cxn>
                  <a:cxn ang="0">
                    <a:pos x="145" y="97"/>
                  </a:cxn>
                  <a:cxn ang="0">
                    <a:pos x="145" y="97"/>
                  </a:cxn>
                  <a:cxn ang="0">
                    <a:pos x="179" y="74"/>
                  </a:cxn>
                  <a:cxn ang="0">
                    <a:pos x="212" y="52"/>
                  </a:cxn>
                  <a:cxn ang="0">
                    <a:pos x="247" y="30"/>
                  </a:cxn>
                  <a:cxn ang="0">
                    <a:pos x="264" y="19"/>
                  </a:cxn>
                  <a:cxn ang="0">
                    <a:pos x="282" y="10"/>
                  </a:cxn>
                  <a:cxn ang="0">
                    <a:pos x="282" y="10"/>
                  </a:cxn>
                  <a:cxn ang="0">
                    <a:pos x="284" y="10"/>
                  </a:cxn>
                  <a:cxn ang="0">
                    <a:pos x="285" y="8"/>
                  </a:cxn>
                  <a:cxn ang="0">
                    <a:pos x="285" y="5"/>
                  </a:cxn>
                  <a:cxn ang="0">
                    <a:pos x="282" y="1"/>
                  </a:cxn>
                  <a:cxn ang="0">
                    <a:pos x="280" y="0"/>
                  </a:cxn>
                  <a:cxn ang="0">
                    <a:pos x="280" y="0"/>
                  </a:cxn>
                </a:cxnLst>
                <a:rect l="0" t="0" r="r" b="b"/>
                <a:pathLst>
                  <a:path w="285" h="174">
                    <a:moveTo>
                      <a:pt x="280" y="0"/>
                    </a:moveTo>
                    <a:lnTo>
                      <a:pt x="273" y="0"/>
                    </a:lnTo>
                    <a:lnTo>
                      <a:pt x="273" y="0"/>
                    </a:lnTo>
                    <a:lnTo>
                      <a:pt x="272" y="1"/>
                    </a:lnTo>
                    <a:lnTo>
                      <a:pt x="271" y="2"/>
                    </a:lnTo>
                    <a:lnTo>
                      <a:pt x="268" y="5"/>
                    </a:lnTo>
                    <a:lnTo>
                      <a:pt x="268" y="5"/>
                    </a:lnTo>
                    <a:lnTo>
                      <a:pt x="238" y="22"/>
                    </a:lnTo>
                    <a:lnTo>
                      <a:pt x="208" y="42"/>
                    </a:lnTo>
                    <a:lnTo>
                      <a:pt x="148" y="81"/>
                    </a:lnTo>
                    <a:lnTo>
                      <a:pt x="148" y="81"/>
                    </a:lnTo>
                    <a:lnTo>
                      <a:pt x="112" y="103"/>
                    </a:lnTo>
                    <a:lnTo>
                      <a:pt x="77" y="124"/>
                    </a:lnTo>
                    <a:lnTo>
                      <a:pt x="40" y="145"/>
                    </a:lnTo>
                    <a:lnTo>
                      <a:pt x="2" y="163"/>
                    </a:lnTo>
                    <a:lnTo>
                      <a:pt x="2" y="163"/>
                    </a:lnTo>
                    <a:lnTo>
                      <a:pt x="1" y="166"/>
                    </a:lnTo>
                    <a:lnTo>
                      <a:pt x="0" y="167"/>
                    </a:lnTo>
                    <a:lnTo>
                      <a:pt x="1" y="171"/>
                    </a:lnTo>
                    <a:lnTo>
                      <a:pt x="4" y="174"/>
                    </a:lnTo>
                    <a:lnTo>
                      <a:pt x="6" y="174"/>
                    </a:lnTo>
                    <a:lnTo>
                      <a:pt x="9" y="174"/>
                    </a:lnTo>
                    <a:lnTo>
                      <a:pt x="9" y="174"/>
                    </a:lnTo>
                    <a:lnTo>
                      <a:pt x="43" y="155"/>
                    </a:lnTo>
                    <a:lnTo>
                      <a:pt x="77" y="137"/>
                    </a:lnTo>
                    <a:lnTo>
                      <a:pt x="111" y="118"/>
                    </a:lnTo>
                    <a:lnTo>
                      <a:pt x="145" y="97"/>
                    </a:lnTo>
                    <a:lnTo>
                      <a:pt x="145" y="97"/>
                    </a:lnTo>
                    <a:lnTo>
                      <a:pt x="179" y="74"/>
                    </a:lnTo>
                    <a:lnTo>
                      <a:pt x="212" y="52"/>
                    </a:lnTo>
                    <a:lnTo>
                      <a:pt x="247" y="30"/>
                    </a:lnTo>
                    <a:lnTo>
                      <a:pt x="264" y="19"/>
                    </a:lnTo>
                    <a:lnTo>
                      <a:pt x="282" y="10"/>
                    </a:lnTo>
                    <a:lnTo>
                      <a:pt x="282" y="10"/>
                    </a:lnTo>
                    <a:lnTo>
                      <a:pt x="284" y="10"/>
                    </a:lnTo>
                    <a:lnTo>
                      <a:pt x="285" y="8"/>
                    </a:lnTo>
                    <a:lnTo>
                      <a:pt x="285" y="5"/>
                    </a:lnTo>
                    <a:lnTo>
                      <a:pt x="282" y="1"/>
                    </a:lnTo>
                    <a:lnTo>
                      <a:pt x="280" y="0"/>
                    </a:lnTo>
                    <a:lnTo>
                      <a:pt x="280"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17" name="chenying0907 282"/>
              <p:cNvSpPr/>
              <p:nvPr/>
            </p:nvSpPr>
            <p:spPr bwMode="auto">
              <a:xfrm>
                <a:off x="4560889" y="1212851"/>
                <a:ext cx="106363" cy="65088"/>
              </a:xfrm>
              <a:custGeom>
                <a:avLst/>
                <a:gdLst/>
                <a:ahLst/>
                <a:cxnLst>
                  <a:cxn ang="0">
                    <a:pos x="260" y="2"/>
                  </a:cxn>
                  <a:cxn ang="0">
                    <a:pos x="260" y="2"/>
                  </a:cxn>
                  <a:cxn ang="0">
                    <a:pos x="197" y="42"/>
                  </a:cxn>
                  <a:cxn ang="0">
                    <a:pos x="166" y="63"/>
                  </a:cxn>
                  <a:cxn ang="0">
                    <a:pos x="133" y="81"/>
                  </a:cxn>
                  <a:cxn ang="0">
                    <a:pos x="133" y="81"/>
                  </a:cxn>
                  <a:cxn ang="0">
                    <a:pos x="95" y="101"/>
                  </a:cxn>
                  <a:cxn ang="0">
                    <a:pos x="58" y="121"/>
                  </a:cxn>
                  <a:cxn ang="0">
                    <a:pos x="58" y="121"/>
                  </a:cxn>
                  <a:cxn ang="0">
                    <a:pos x="44" y="128"/>
                  </a:cxn>
                  <a:cxn ang="0">
                    <a:pos x="28" y="135"/>
                  </a:cxn>
                  <a:cxn ang="0">
                    <a:pos x="13" y="144"/>
                  </a:cxn>
                  <a:cxn ang="0">
                    <a:pos x="7" y="148"/>
                  </a:cxn>
                  <a:cxn ang="0">
                    <a:pos x="1" y="153"/>
                  </a:cxn>
                  <a:cxn ang="0">
                    <a:pos x="1" y="153"/>
                  </a:cxn>
                  <a:cxn ang="0">
                    <a:pos x="0" y="156"/>
                  </a:cxn>
                  <a:cxn ang="0">
                    <a:pos x="1" y="160"/>
                  </a:cxn>
                  <a:cxn ang="0">
                    <a:pos x="2" y="162"/>
                  </a:cxn>
                  <a:cxn ang="0">
                    <a:pos x="6" y="164"/>
                  </a:cxn>
                  <a:cxn ang="0">
                    <a:pos x="19" y="164"/>
                  </a:cxn>
                  <a:cxn ang="0">
                    <a:pos x="19" y="164"/>
                  </a:cxn>
                  <a:cxn ang="0">
                    <a:pos x="22" y="162"/>
                  </a:cxn>
                  <a:cxn ang="0">
                    <a:pos x="23" y="161"/>
                  </a:cxn>
                  <a:cxn ang="0">
                    <a:pos x="26" y="158"/>
                  </a:cxn>
                  <a:cxn ang="0">
                    <a:pos x="24" y="155"/>
                  </a:cxn>
                  <a:cxn ang="0">
                    <a:pos x="23" y="153"/>
                  </a:cxn>
                  <a:cxn ang="0">
                    <a:pos x="20" y="152"/>
                  </a:cxn>
                  <a:cxn ang="0">
                    <a:pos x="20" y="152"/>
                  </a:cxn>
                  <a:cxn ang="0">
                    <a:pos x="32" y="147"/>
                  </a:cxn>
                  <a:cxn ang="0">
                    <a:pos x="44" y="141"/>
                  </a:cxn>
                  <a:cxn ang="0">
                    <a:pos x="54" y="136"/>
                  </a:cxn>
                  <a:cxn ang="0">
                    <a:pos x="65" y="131"/>
                  </a:cxn>
                  <a:cxn ang="0">
                    <a:pos x="65" y="131"/>
                  </a:cxn>
                  <a:cxn ang="0">
                    <a:pos x="102" y="110"/>
                  </a:cxn>
                  <a:cxn ang="0">
                    <a:pos x="120" y="100"/>
                  </a:cxn>
                  <a:cxn ang="0">
                    <a:pos x="138" y="90"/>
                  </a:cxn>
                  <a:cxn ang="0">
                    <a:pos x="138" y="90"/>
                  </a:cxn>
                  <a:cxn ang="0">
                    <a:pos x="155" y="83"/>
                  </a:cxn>
                  <a:cxn ang="0">
                    <a:pos x="172" y="73"/>
                  </a:cxn>
                  <a:cxn ang="0">
                    <a:pos x="204" y="54"/>
                  </a:cxn>
                  <a:cxn ang="0">
                    <a:pos x="265" y="11"/>
                  </a:cxn>
                  <a:cxn ang="0">
                    <a:pos x="265" y="11"/>
                  </a:cxn>
                  <a:cxn ang="0">
                    <a:pos x="268" y="9"/>
                  </a:cxn>
                  <a:cxn ang="0">
                    <a:pos x="268" y="7"/>
                  </a:cxn>
                  <a:cxn ang="0">
                    <a:pos x="266" y="3"/>
                  </a:cxn>
                  <a:cxn ang="0">
                    <a:pos x="265" y="2"/>
                  </a:cxn>
                  <a:cxn ang="0">
                    <a:pos x="264" y="0"/>
                  </a:cxn>
                  <a:cxn ang="0">
                    <a:pos x="261" y="0"/>
                  </a:cxn>
                  <a:cxn ang="0">
                    <a:pos x="260" y="2"/>
                  </a:cxn>
                  <a:cxn ang="0">
                    <a:pos x="260" y="2"/>
                  </a:cxn>
                </a:cxnLst>
                <a:rect l="0" t="0" r="r" b="b"/>
                <a:pathLst>
                  <a:path w="268" h="164">
                    <a:moveTo>
                      <a:pt x="260" y="2"/>
                    </a:moveTo>
                    <a:lnTo>
                      <a:pt x="260" y="2"/>
                    </a:lnTo>
                    <a:lnTo>
                      <a:pt x="197" y="42"/>
                    </a:lnTo>
                    <a:lnTo>
                      <a:pt x="166" y="63"/>
                    </a:lnTo>
                    <a:lnTo>
                      <a:pt x="133" y="81"/>
                    </a:lnTo>
                    <a:lnTo>
                      <a:pt x="133" y="81"/>
                    </a:lnTo>
                    <a:lnTo>
                      <a:pt x="95" y="101"/>
                    </a:lnTo>
                    <a:lnTo>
                      <a:pt x="58" y="121"/>
                    </a:lnTo>
                    <a:lnTo>
                      <a:pt x="58" y="121"/>
                    </a:lnTo>
                    <a:lnTo>
                      <a:pt x="44" y="128"/>
                    </a:lnTo>
                    <a:lnTo>
                      <a:pt x="28" y="135"/>
                    </a:lnTo>
                    <a:lnTo>
                      <a:pt x="13" y="144"/>
                    </a:lnTo>
                    <a:lnTo>
                      <a:pt x="7" y="148"/>
                    </a:lnTo>
                    <a:lnTo>
                      <a:pt x="1" y="153"/>
                    </a:lnTo>
                    <a:lnTo>
                      <a:pt x="1" y="153"/>
                    </a:lnTo>
                    <a:lnTo>
                      <a:pt x="0" y="156"/>
                    </a:lnTo>
                    <a:lnTo>
                      <a:pt x="1" y="160"/>
                    </a:lnTo>
                    <a:lnTo>
                      <a:pt x="2" y="162"/>
                    </a:lnTo>
                    <a:lnTo>
                      <a:pt x="6" y="164"/>
                    </a:lnTo>
                    <a:lnTo>
                      <a:pt x="19" y="164"/>
                    </a:lnTo>
                    <a:lnTo>
                      <a:pt x="19" y="164"/>
                    </a:lnTo>
                    <a:lnTo>
                      <a:pt x="22" y="162"/>
                    </a:lnTo>
                    <a:lnTo>
                      <a:pt x="23" y="161"/>
                    </a:lnTo>
                    <a:lnTo>
                      <a:pt x="26" y="158"/>
                    </a:lnTo>
                    <a:lnTo>
                      <a:pt x="24" y="155"/>
                    </a:lnTo>
                    <a:lnTo>
                      <a:pt x="23" y="153"/>
                    </a:lnTo>
                    <a:lnTo>
                      <a:pt x="20" y="152"/>
                    </a:lnTo>
                    <a:lnTo>
                      <a:pt x="20" y="152"/>
                    </a:lnTo>
                    <a:lnTo>
                      <a:pt x="32" y="147"/>
                    </a:lnTo>
                    <a:lnTo>
                      <a:pt x="44" y="141"/>
                    </a:lnTo>
                    <a:lnTo>
                      <a:pt x="54" y="136"/>
                    </a:lnTo>
                    <a:lnTo>
                      <a:pt x="65" y="131"/>
                    </a:lnTo>
                    <a:lnTo>
                      <a:pt x="65" y="131"/>
                    </a:lnTo>
                    <a:lnTo>
                      <a:pt x="102" y="110"/>
                    </a:lnTo>
                    <a:lnTo>
                      <a:pt x="120" y="100"/>
                    </a:lnTo>
                    <a:lnTo>
                      <a:pt x="138" y="90"/>
                    </a:lnTo>
                    <a:lnTo>
                      <a:pt x="138" y="90"/>
                    </a:lnTo>
                    <a:lnTo>
                      <a:pt x="155" y="83"/>
                    </a:lnTo>
                    <a:lnTo>
                      <a:pt x="172" y="73"/>
                    </a:lnTo>
                    <a:lnTo>
                      <a:pt x="204" y="54"/>
                    </a:lnTo>
                    <a:lnTo>
                      <a:pt x="265" y="11"/>
                    </a:lnTo>
                    <a:lnTo>
                      <a:pt x="265" y="11"/>
                    </a:lnTo>
                    <a:lnTo>
                      <a:pt x="268" y="9"/>
                    </a:lnTo>
                    <a:lnTo>
                      <a:pt x="268" y="7"/>
                    </a:lnTo>
                    <a:lnTo>
                      <a:pt x="266" y="3"/>
                    </a:lnTo>
                    <a:lnTo>
                      <a:pt x="265" y="2"/>
                    </a:lnTo>
                    <a:lnTo>
                      <a:pt x="264" y="0"/>
                    </a:lnTo>
                    <a:lnTo>
                      <a:pt x="261" y="0"/>
                    </a:lnTo>
                    <a:lnTo>
                      <a:pt x="260" y="2"/>
                    </a:lnTo>
                    <a:lnTo>
                      <a:pt x="260"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18" name="chenying0907 283"/>
              <p:cNvSpPr/>
              <p:nvPr/>
            </p:nvSpPr>
            <p:spPr bwMode="auto">
              <a:xfrm>
                <a:off x="4514851" y="1208088"/>
                <a:ext cx="98425" cy="68263"/>
              </a:xfrm>
              <a:custGeom>
                <a:avLst/>
                <a:gdLst/>
                <a:ahLst/>
                <a:cxnLst>
                  <a:cxn ang="0">
                    <a:pos x="237" y="2"/>
                  </a:cxn>
                  <a:cxn ang="0">
                    <a:pos x="237" y="2"/>
                  </a:cxn>
                  <a:cxn ang="0">
                    <a:pos x="233" y="6"/>
                  </a:cxn>
                  <a:cxn ang="0">
                    <a:pos x="226" y="12"/>
                  </a:cxn>
                  <a:cxn ang="0">
                    <a:pos x="213" y="19"/>
                  </a:cxn>
                  <a:cxn ang="0">
                    <a:pos x="213" y="19"/>
                  </a:cxn>
                  <a:cxn ang="0">
                    <a:pos x="199" y="31"/>
                  </a:cxn>
                  <a:cxn ang="0">
                    <a:pos x="185" y="43"/>
                  </a:cxn>
                  <a:cxn ang="0">
                    <a:pos x="185" y="43"/>
                  </a:cxn>
                  <a:cxn ang="0">
                    <a:pos x="166" y="55"/>
                  </a:cxn>
                  <a:cxn ang="0">
                    <a:pos x="148" y="66"/>
                  </a:cxn>
                  <a:cxn ang="0">
                    <a:pos x="128" y="78"/>
                  </a:cxn>
                  <a:cxn ang="0">
                    <a:pos x="110" y="90"/>
                  </a:cxn>
                  <a:cxn ang="0">
                    <a:pos x="110" y="90"/>
                  </a:cxn>
                  <a:cxn ang="0">
                    <a:pos x="79" y="112"/>
                  </a:cxn>
                  <a:cxn ang="0">
                    <a:pos x="62" y="121"/>
                  </a:cxn>
                  <a:cxn ang="0">
                    <a:pos x="46" y="131"/>
                  </a:cxn>
                  <a:cxn ang="0">
                    <a:pos x="46" y="131"/>
                  </a:cxn>
                  <a:cxn ang="0">
                    <a:pos x="22" y="144"/>
                  </a:cxn>
                  <a:cxn ang="0">
                    <a:pos x="11" y="151"/>
                  </a:cxn>
                  <a:cxn ang="0">
                    <a:pos x="5" y="157"/>
                  </a:cxn>
                  <a:cxn ang="0">
                    <a:pos x="1" y="161"/>
                  </a:cxn>
                  <a:cxn ang="0">
                    <a:pos x="1" y="161"/>
                  </a:cxn>
                  <a:cxn ang="0">
                    <a:pos x="0" y="163"/>
                  </a:cxn>
                  <a:cxn ang="0">
                    <a:pos x="0" y="165"/>
                  </a:cxn>
                  <a:cxn ang="0">
                    <a:pos x="3" y="168"/>
                  </a:cxn>
                  <a:cxn ang="0">
                    <a:pos x="4" y="170"/>
                  </a:cxn>
                  <a:cxn ang="0">
                    <a:pos x="5" y="171"/>
                  </a:cxn>
                  <a:cxn ang="0">
                    <a:pos x="8" y="170"/>
                  </a:cxn>
                  <a:cxn ang="0">
                    <a:pos x="9" y="168"/>
                  </a:cxn>
                  <a:cxn ang="0">
                    <a:pos x="9" y="168"/>
                  </a:cxn>
                  <a:cxn ang="0">
                    <a:pos x="13" y="167"/>
                  </a:cxn>
                  <a:cxn ang="0">
                    <a:pos x="22" y="161"/>
                  </a:cxn>
                  <a:cxn ang="0">
                    <a:pos x="37" y="150"/>
                  </a:cxn>
                  <a:cxn ang="0">
                    <a:pos x="37" y="150"/>
                  </a:cxn>
                  <a:cxn ang="0">
                    <a:pos x="52" y="141"/>
                  </a:cxn>
                  <a:cxn ang="0">
                    <a:pos x="68" y="132"/>
                  </a:cxn>
                  <a:cxn ang="0">
                    <a:pos x="68" y="132"/>
                  </a:cxn>
                  <a:cxn ang="0">
                    <a:pos x="86" y="120"/>
                  </a:cxn>
                  <a:cxn ang="0">
                    <a:pos x="105" y="108"/>
                  </a:cxn>
                  <a:cxn ang="0">
                    <a:pos x="140" y="83"/>
                  </a:cxn>
                  <a:cxn ang="0">
                    <a:pos x="140" y="83"/>
                  </a:cxn>
                  <a:cxn ang="0">
                    <a:pos x="170" y="65"/>
                  </a:cxn>
                  <a:cxn ang="0">
                    <a:pos x="185" y="56"/>
                  </a:cxn>
                  <a:cxn ang="0">
                    <a:pos x="199" y="46"/>
                  </a:cxn>
                  <a:cxn ang="0">
                    <a:pos x="199" y="46"/>
                  </a:cxn>
                  <a:cxn ang="0">
                    <a:pos x="216" y="31"/>
                  </a:cxn>
                  <a:cxn ang="0">
                    <a:pos x="234" y="18"/>
                  </a:cxn>
                  <a:cxn ang="0">
                    <a:pos x="234" y="18"/>
                  </a:cxn>
                  <a:cxn ang="0">
                    <a:pos x="241" y="14"/>
                  </a:cxn>
                  <a:cxn ang="0">
                    <a:pos x="245" y="12"/>
                  </a:cxn>
                  <a:cxn ang="0">
                    <a:pos x="247" y="8"/>
                  </a:cxn>
                  <a:cxn ang="0">
                    <a:pos x="247" y="8"/>
                  </a:cxn>
                  <a:cxn ang="0">
                    <a:pos x="249" y="5"/>
                  </a:cxn>
                  <a:cxn ang="0">
                    <a:pos x="249" y="4"/>
                  </a:cxn>
                  <a:cxn ang="0">
                    <a:pos x="247" y="1"/>
                  </a:cxn>
                  <a:cxn ang="0">
                    <a:pos x="246" y="0"/>
                  </a:cxn>
                  <a:cxn ang="0">
                    <a:pos x="241" y="0"/>
                  </a:cxn>
                  <a:cxn ang="0">
                    <a:pos x="239" y="0"/>
                  </a:cxn>
                  <a:cxn ang="0">
                    <a:pos x="237" y="2"/>
                  </a:cxn>
                  <a:cxn ang="0">
                    <a:pos x="237" y="2"/>
                  </a:cxn>
                </a:cxnLst>
                <a:rect l="0" t="0" r="r" b="b"/>
                <a:pathLst>
                  <a:path w="249" h="171">
                    <a:moveTo>
                      <a:pt x="237" y="2"/>
                    </a:moveTo>
                    <a:lnTo>
                      <a:pt x="237" y="2"/>
                    </a:lnTo>
                    <a:lnTo>
                      <a:pt x="233" y="6"/>
                    </a:lnTo>
                    <a:lnTo>
                      <a:pt x="226" y="12"/>
                    </a:lnTo>
                    <a:lnTo>
                      <a:pt x="213" y="19"/>
                    </a:lnTo>
                    <a:lnTo>
                      <a:pt x="213" y="19"/>
                    </a:lnTo>
                    <a:lnTo>
                      <a:pt x="199" y="31"/>
                    </a:lnTo>
                    <a:lnTo>
                      <a:pt x="185" y="43"/>
                    </a:lnTo>
                    <a:lnTo>
                      <a:pt x="185" y="43"/>
                    </a:lnTo>
                    <a:lnTo>
                      <a:pt x="166" y="55"/>
                    </a:lnTo>
                    <a:lnTo>
                      <a:pt x="148" y="66"/>
                    </a:lnTo>
                    <a:lnTo>
                      <a:pt x="128" y="78"/>
                    </a:lnTo>
                    <a:lnTo>
                      <a:pt x="110" y="90"/>
                    </a:lnTo>
                    <a:lnTo>
                      <a:pt x="110" y="90"/>
                    </a:lnTo>
                    <a:lnTo>
                      <a:pt x="79" y="112"/>
                    </a:lnTo>
                    <a:lnTo>
                      <a:pt x="62" y="121"/>
                    </a:lnTo>
                    <a:lnTo>
                      <a:pt x="46" y="131"/>
                    </a:lnTo>
                    <a:lnTo>
                      <a:pt x="46" y="131"/>
                    </a:lnTo>
                    <a:lnTo>
                      <a:pt x="22" y="144"/>
                    </a:lnTo>
                    <a:lnTo>
                      <a:pt x="11" y="151"/>
                    </a:lnTo>
                    <a:lnTo>
                      <a:pt x="5" y="157"/>
                    </a:lnTo>
                    <a:lnTo>
                      <a:pt x="1" y="161"/>
                    </a:lnTo>
                    <a:lnTo>
                      <a:pt x="1" y="161"/>
                    </a:lnTo>
                    <a:lnTo>
                      <a:pt x="0" y="163"/>
                    </a:lnTo>
                    <a:lnTo>
                      <a:pt x="0" y="165"/>
                    </a:lnTo>
                    <a:lnTo>
                      <a:pt x="3" y="168"/>
                    </a:lnTo>
                    <a:lnTo>
                      <a:pt x="4" y="170"/>
                    </a:lnTo>
                    <a:lnTo>
                      <a:pt x="5" y="171"/>
                    </a:lnTo>
                    <a:lnTo>
                      <a:pt x="8" y="170"/>
                    </a:lnTo>
                    <a:lnTo>
                      <a:pt x="9" y="168"/>
                    </a:lnTo>
                    <a:lnTo>
                      <a:pt x="9" y="168"/>
                    </a:lnTo>
                    <a:lnTo>
                      <a:pt x="13" y="167"/>
                    </a:lnTo>
                    <a:lnTo>
                      <a:pt x="22" y="161"/>
                    </a:lnTo>
                    <a:lnTo>
                      <a:pt x="37" y="150"/>
                    </a:lnTo>
                    <a:lnTo>
                      <a:pt x="37" y="150"/>
                    </a:lnTo>
                    <a:lnTo>
                      <a:pt x="52" y="141"/>
                    </a:lnTo>
                    <a:lnTo>
                      <a:pt x="68" y="132"/>
                    </a:lnTo>
                    <a:lnTo>
                      <a:pt x="68" y="132"/>
                    </a:lnTo>
                    <a:lnTo>
                      <a:pt x="86" y="120"/>
                    </a:lnTo>
                    <a:lnTo>
                      <a:pt x="105" y="108"/>
                    </a:lnTo>
                    <a:lnTo>
                      <a:pt x="140" y="83"/>
                    </a:lnTo>
                    <a:lnTo>
                      <a:pt x="140" y="83"/>
                    </a:lnTo>
                    <a:lnTo>
                      <a:pt x="170" y="65"/>
                    </a:lnTo>
                    <a:lnTo>
                      <a:pt x="185" y="56"/>
                    </a:lnTo>
                    <a:lnTo>
                      <a:pt x="199" y="46"/>
                    </a:lnTo>
                    <a:lnTo>
                      <a:pt x="199" y="46"/>
                    </a:lnTo>
                    <a:lnTo>
                      <a:pt x="216" y="31"/>
                    </a:lnTo>
                    <a:lnTo>
                      <a:pt x="234" y="18"/>
                    </a:lnTo>
                    <a:lnTo>
                      <a:pt x="234" y="18"/>
                    </a:lnTo>
                    <a:lnTo>
                      <a:pt x="241" y="14"/>
                    </a:lnTo>
                    <a:lnTo>
                      <a:pt x="245" y="12"/>
                    </a:lnTo>
                    <a:lnTo>
                      <a:pt x="247" y="8"/>
                    </a:lnTo>
                    <a:lnTo>
                      <a:pt x="247" y="8"/>
                    </a:lnTo>
                    <a:lnTo>
                      <a:pt x="249" y="5"/>
                    </a:lnTo>
                    <a:lnTo>
                      <a:pt x="249" y="4"/>
                    </a:lnTo>
                    <a:lnTo>
                      <a:pt x="247" y="1"/>
                    </a:lnTo>
                    <a:lnTo>
                      <a:pt x="246" y="0"/>
                    </a:lnTo>
                    <a:lnTo>
                      <a:pt x="241" y="0"/>
                    </a:lnTo>
                    <a:lnTo>
                      <a:pt x="239" y="0"/>
                    </a:lnTo>
                    <a:lnTo>
                      <a:pt x="237" y="2"/>
                    </a:lnTo>
                    <a:lnTo>
                      <a:pt x="237"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19" name="chenying0907 284"/>
              <p:cNvSpPr/>
              <p:nvPr/>
            </p:nvSpPr>
            <p:spPr bwMode="auto">
              <a:xfrm>
                <a:off x="4437064" y="1219201"/>
                <a:ext cx="96838" cy="71438"/>
              </a:xfrm>
              <a:custGeom>
                <a:avLst/>
                <a:gdLst/>
                <a:ahLst/>
                <a:cxnLst>
                  <a:cxn ang="0">
                    <a:pos x="238" y="0"/>
                  </a:cxn>
                  <a:cxn ang="0">
                    <a:pos x="238" y="0"/>
                  </a:cxn>
                  <a:cxn ang="0">
                    <a:pos x="226" y="5"/>
                  </a:cxn>
                  <a:cxn ang="0">
                    <a:pos x="215" y="13"/>
                  </a:cxn>
                  <a:cxn ang="0">
                    <a:pos x="194" y="30"/>
                  </a:cxn>
                  <a:cxn ang="0">
                    <a:pos x="194" y="30"/>
                  </a:cxn>
                  <a:cxn ang="0">
                    <a:pos x="164" y="52"/>
                  </a:cxn>
                  <a:cxn ang="0">
                    <a:pos x="136" y="75"/>
                  </a:cxn>
                  <a:cxn ang="0">
                    <a:pos x="136" y="75"/>
                  </a:cxn>
                  <a:cxn ang="0">
                    <a:pos x="119" y="89"/>
                  </a:cxn>
                  <a:cxn ang="0">
                    <a:pos x="100" y="100"/>
                  </a:cxn>
                  <a:cxn ang="0">
                    <a:pos x="64" y="123"/>
                  </a:cxn>
                  <a:cxn ang="0">
                    <a:pos x="64" y="123"/>
                  </a:cxn>
                  <a:cxn ang="0">
                    <a:pos x="48" y="134"/>
                  </a:cxn>
                  <a:cxn ang="0">
                    <a:pos x="32" y="146"/>
                  </a:cxn>
                  <a:cxn ang="0">
                    <a:pos x="2" y="168"/>
                  </a:cxn>
                  <a:cxn ang="0">
                    <a:pos x="2" y="168"/>
                  </a:cxn>
                  <a:cxn ang="0">
                    <a:pos x="1" y="172"/>
                  </a:cxn>
                  <a:cxn ang="0">
                    <a:pos x="0" y="175"/>
                  </a:cxn>
                  <a:cxn ang="0">
                    <a:pos x="2" y="179"/>
                  </a:cxn>
                  <a:cxn ang="0">
                    <a:pos x="6" y="180"/>
                  </a:cxn>
                  <a:cxn ang="0">
                    <a:pos x="9" y="180"/>
                  </a:cxn>
                  <a:cxn ang="0">
                    <a:pos x="9" y="180"/>
                  </a:cxn>
                  <a:cxn ang="0">
                    <a:pos x="10" y="179"/>
                  </a:cxn>
                  <a:cxn ang="0">
                    <a:pos x="13" y="178"/>
                  </a:cxn>
                  <a:cxn ang="0">
                    <a:pos x="14" y="175"/>
                  </a:cxn>
                  <a:cxn ang="0">
                    <a:pos x="14" y="175"/>
                  </a:cxn>
                  <a:cxn ang="0">
                    <a:pos x="65" y="137"/>
                  </a:cxn>
                  <a:cxn ang="0">
                    <a:pos x="119" y="100"/>
                  </a:cxn>
                  <a:cxn ang="0">
                    <a:pos x="119" y="100"/>
                  </a:cxn>
                  <a:cxn ang="0">
                    <a:pos x="134" y="90"/>
                  </a:cxn>
                  <a:cxn ang="0">
                    <a:pos x="151" y="77"/>
                  </a:cxn>
                  <a:cxn ang="0">
                    <a:pos x="183" y="52"/>
                  </a:cxn>
                  <a:cxn ang="0">
                    <a:pos x="183" y="52"/>
                  </a:cxn>
                  <a:cxn ang="0">
                    <a:pos x="210" y="28"/>
                  </a:cxn>
                  <a:cxn ang="0">
                    <a:pos x="226" y="18"/>
                  </a:cxn>
                  <a:cxn ang="0">
                    <a:pos x="234" y="14"/>
                  </a:cxn>
                  <a:cxn ang="0">
                    <a:pos x="242" y="11"/>
                  </a:cxn>
                  <a:cxn ang="0">
                    <a:pos x="242" y="11"/>
                  </a:cxn>
                  <a:cxn ang="0">
                    <a:pos x="243" y="10"/>
                  </a:cxn>
                  <a:cxn ang="0">
                    <a:pos x="244" y="7"/>
                  </a:cxn>
                  <a:cxn ang="0">
                    <a:pos x="244" y="4"/>
                  </a:cxn>
                  <a:cxn ang="0">
                    <a:pos x="243" y="1"/>
                  </a:cxn>
                  <a:cxn ang="0">
                    <a:pos x="240" y="0"/>
                  </a:cxn>
                  <a:cxn ang="0">
                    <a:pos x="238" y="0"/>
                  </a:cxn>
                  <a:cxn ang="0">
                    <a:pos x="238" y="0"/>
                  </a:cxn>
                </a:cxnLst>
                <a:rect l="0" t="0" r="r" b="b"/>
                <a:pathLst>
                  <a:path w="244" h="180">
                    <a:moveTo>
                      <a:pt x="238" y="0"/>
                    </a:moveTo>
                    <a:lnTo>
                      <a:pt x="238" y="0"/>
                    </a:lnTo>
                    <a:lnTo>
                      <a:pt x="226" y="5"/>
                    </a:lnTo>
                    <a:lnTo>
                      <a:pt x="215" y="13"/>
                    </a:lnTo>
                    <a:lnTo>
                      <a:pt x="194" y="30"/>
                    </a:lnTo>
                    <a:lnTo>
                      <a:pt x="194" y="30"/>
                    </a:lnTo>
                    <a:lnTo>
                      <a:pt x="164" y="52"/>
                    </a:lnTo>
                    <a:lnTo>
                      <a:pt x="136" y="75"/>
                    </a:lnTo>
                    <a:lnTo>
                      <a:pt x="136" y="75"/>
                    </a:lnTo>
                    <a:lnTo>
                      <a:pt x="119" y="89"/>
                    </a:lnTo>
                    <a:lnTo>
                      <a:pt x="100" y="100"/>
                    </a:lnTo>
                    <a:lnTo>
                      <a:pt x="64" y="123"/>
                    </a:lnTo>
                    <a:lnTo>
                      <a:pt x="64" y="123"/>
                    </a:lnTo>
                    <a:lnTo>
                      <a:pt x="48" y="134"/>
                    </a:lnTo>
                    <a:lnTo>
                      <a:pt x="32" y="146"/>
                    </a:lnTo>
                    <a:lnTo>
                      <a:pt x="2" y="168"/>
                    </a:lnTo>
                    <a:lnTo>
                      <a:pt x="2" y="168"/>
                    </a:lnTo>
                    <a:lnTo>
                      <a:pt x="1" y="172"/>
                    </a:lnTo>
                    <a:lnTo>
                      <a:pt x="0" y="175"/>
                    </a:lnTo>
                    <a:lnTo>
                      <a:pt x="2" y="179"/>
                    </a:lnTo>
                    <a:lnTo>
                      <a:pt x="6" y="180"/>
                    </a:lnTo>
                    <a:lnTo>
                      <a:pt x="9" y="180"/>
                    </a:lnTo>
                    <a:lnTo>
                      <a:pt x="9" y="180"/>
                    </a:lnTo>
                    <a:lnTo>
                      <a:pt x="10" y="179"/>
                    </a:lnTo>
                    <a:lnTo>
                      <a:pt x="13" y="178"/>
                    </a:lnTo>
                    <a:lnTo>
                      <a:pt x="14" y="175"/>
                    </a:lnTo>
                    <a:lnTo>
                      <a:pt x="14" y="175"/>
                    </a:lnTo>
                    <a:lnTo>
                      <a:pt x="65" y="137"/>
                    </a:lnTo>
                    <a:lnTo>
                      <a:pt x="119" y="100"/>
                    </a:lnTo>
                    <a:lnTo>
                      <a:pt x="119" y="100"/>
                    </a:lnTo>
                    <a:lnTo>
                      <a:pt x="134" y="90"/>
                    </a:lnTo>
                    <a:lnTo>
                      <a:pt x="151" y="77"/>
                    </a:lnTo>
                    <a:lnTo>
                      <a:pt x="183" y="52"/>
                    </a:lnTo>
                    <a:lnTo>
                      <a:pt x="183" y="52"/>
                    </a:lnTo>
                    <a:lnTo>
                      <a:pt x="210" y="28"/>
                    </a:lnTo>
                    <a:lnTo>
                      <a:pt x="226" y="18"/>
                    </a:lnTo>
                    <a:lnTo>
                      <a:pt x="234" y="14"/>
                    </a:lnTo>
                    <a:lnTo>
                      <a:pt x="242" y="11"/>
                    </a:lnTo>
                    <a:lnTo>
                      <a:pt x="242" y="11"/>
                    </a:lnTo>
                    <a:lnTo>
                      <a:pt x="243" y="10"/>
                    </a:lnTo>
                    <a:lnTo>
                      <a:pt x="244" y="7"/>
                    </a:lnTo>
                    <a:lnTo>
                      <a:pt x="244" y="4"/>
                    </a:lnTo>
                    <a:lnTo>
                      <a:pt x="243" y="1"/>
                    </a:lnTo>
                    <a:lnTo>
                      <a:pt x="240" y="0"/>
                    </a:lnTo>
                    <a:lnTo>
                      <a:pt x="238" y="0"/>
                    </a:lnTo>
                    <a:lnTo>
                      <a:pt x="238"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20" name="chenying0907 285"/>
              <p:cNvSpPr/>
              <p:nvPr/>
            </p:nvSpPr>
            <p:spPr bwMode="auto">
              <a:xfrm>
                <a:off x="4389439" y="1217613"/>
                <a:ext cx="76200" cy="58738"/>
              </a:xfrm>
              <a:custGeom>
                <a:avLst/>
                <a:gdLst/>
                <a:ahLst/>
                <a:cxnLst>
                  <a:cxn ang="0">
                    <a:pos x="180" y="1"/>
                  </a:cxn>
                  <a:cxn ang="0">
                    <a:pos x="180" y="1"/>
                  </a:cxn>
                  <a:cxn ang="0">
                    <a:pos x="155" y="21"/>
                  </a:cxn>
                  <a:cxn ang="0">
                    <a:pos x="130" y="41"/>
                  </a:cxn>
                  <a:cxn ang="0">
                    <a:pos x="79" y="78"/>
                  </a:cxn>
                  <a:cxn ang="0">
                    <a:pos x="79" y="78"/>
                  </a:cxn>
                  <a:cxn ang="0">
                    <a:pos x="57" y="94"/>
                  </a:cxn>
                  <a:cxn ang="0">
                    <a:pos x="35" y="110"/>
                  </a:cxn>
                  <a:cxn ang="0">
                    <a:pos x="35" y="110"/>
                  </a:cxn>
                  <a:cxn ang="0">
                    <a:pos x="17" y="123"/>
                  </a:cxn>
                  <a:cxn ang="0">
                    <a:pos x="7" y="131"/>
                  </a:cxn>
                  <a:cxn ang="0">
                    <a:pos x="1" y="139"/>
                  </a:cxn>
                  <a:cxn ang="0">
                    <a:pos x="1" y="139"/>
                  </a:cxn>
                  <a:cxn ang="0">
                    <a:pos x="0" y="141"/>
                  </a:cxn>
                  <a:cxn ang="0">
                    <a:pos x="0" y="143"/>
                  </a:cxn>
                  <a:cxn ang="0">
                    <a:pos x="1" y="146"/>
                  </a:cxn>
                  <a:cxn ang="0">
                    <a:pos x="2" y="148"/>
                  </a:cxn>
                  <a:cxn ang="0">
                    <a:pos x="5" y="149"/>
                  </a:cxn>
                  <a:cxn ang="0">
                    <a:pos x="7" y="148"/>
                  </a:cxn>
                  <a:cxn ang="0">
                    <a:pos x="9" y="146"/>
                  </a:cxn>
                  <a:cxn ang="0">
                    <a:pos x="9" y="146"/>
                  </a:cxn>
                  <a:cxn ang="0">
                    <a:pos x="15" y="140"/>
                  </a:cxn>
                  <a:cxn ang="0">
                    <a:pos x="22" y="135"/>
                  </a:cxn>
                  <a:cxn ang="0">
                    <a:pos x="30" y="128"/>
                  </a:cxn>
                  <a:cxn ang="0">
                    <a:pos x="37" y="123"/>
                  </a:cxn>
                  <a:cxn ang="0">
                    <a:pos x="37" y="123"/>
                  </a:cxn>
                  <a:cxn ang="0">
                    <a:pos x="52" y="110"/>
                  </a:cxn>
                  <a:cxn ang="0">
                    <a:pos x="69" y="98"/>
                  </a:cxn>
                  <a:cxn ang="0">
                    <a:pos x="102" y="76"/>
                  </a:cxn>
                  <a:cxn ang="0">
                    <a:pos x="102" y="76"/>
                  </a:cxn>
                  <a:cxn ang="0">
                    <a:pos x="146" y="43"/>
                  </a:cxn>
                  <a:cxn ang="0">
                    <a:pos x="188" y="9"/>
                  </a:cxn>
                  <a:cxn ang="0">
                    <a:pos x="188" y="9"/>
                  </a:cxn>
                  <a:cxn ang="0">
                    <a:pos x="191" y="8"/>
                  </a:cxn>
                  <a:cxn ang="0">
                    <a:pos x="191" y="5"/>
                  </a:cxn>
                  <a:cxn ang="0">
                    <a:pos x="191" y="4"/>
                  </a:cxn>
                  <a:cxn ang="0">
                    <a:pos x="189" y="3"/>
                  </a:cxn>
                  <a:cxn ang="0">
                    <a:pos x="185" y="0"/>
                  </a:cxn>
                  <a:cxn ang="0">
                    <a:pos x="183" y="0"/>
                  </a:cxn>
                  <a:cxn ang="0">
                    <a:pos x="180" y="1"/>
                  </a:cxn>
                  <a:cxn ang="0">
                    <a:pos x="180" y="1"/>
                  </a:cxn>
                </a:cxnLst>
                <a:rect l="0" t="0" r="r" b="b"/>
                <a:pathLst>
                  <a:path w="191" h="149">
                    <a:moveTo>
                      <a:pt x="180" y="1"/>
                    </a:moveTo>
                    <a:lnTo>
                      <a:pt x="180" y="1"/>
                    </a:lnTo>
                    <a:lnTo>
                      <a:pt x="155" y="21"/>
                    </a:lnTo>
                    <a:lnTo>
                      <a:pt x="130" y="41"/>
                    </a:lnTo>
                    <a:lnTo>
                      <a:pt x="79" y="78"/>
                    </a:lnTo>
                    <a:lnTo>
                      <a:pt x="79" y="78"/>
                    </a:lnTo>
                    <a:lnTo>
                      <a:pt x="57" y="94"/>
                    </a:lnTo>
                    <a:lnTo>
                      <a:pt x="35" y="110"/>
                    </a:lnTo>
                    <a:lnTo>
                      <a:pt x="35" y="110"/>
                    </a:lnTo>
                    <a:lnTo>
                      <a:pt x="17" y="123"/>
                    </a:lnTo>
                    <a:lnTo>
                      <a:pt x="7" y="131"/>
                    </a:lnTo>
                    <a:lnTo>
                      <a:pt x="1" y="139"/>
                    </a:lnTo>
                    <a:lnTo>
                      <a:pt x="1" y="139"/>
                    </a:lnTo>
                    <a:lnTo>
                      <a:pt x="0" y="141"/>
                    </a:lnTo>
                    <a:lnTo>
                      <a:pt x="0" y="143"/>
                    </a:lnTo>
                    <a:lnTo>
                      <a:pt x="1" y="146"/>
                    </a:lnTo>
                    <a:lnTo>
                      <a:pt x="2" y="148"/>
                    </a:lnTo>
                    <a:lnTo>
                      <a:pt x="5" y="149"/>
                    </a:lnTo>
                    <a:lnTo>
                      <a:pt x="7" y="148"/>
                    </a:lnTo>
                    <a:lnTo>
                      <a:pt x="9" y="146"/>
                    </a:lnTo>
                    <a:lnTo>
                      <a:pt x="9" y="146"/>
                    </a:lnTo>
                    <a:lnTo>
                      <a:pt x="15" y="140"/>
                    </a:lnTo>
                    <a:lnTo>
                      <a:pt x="22" y="135"/>
                    </a:lnTo>
                    <a:lnTo>
                      <a:pt x="30" y="128"/>
                    </a:lnTo>
                    <a:lnTo>
                      <a:pt x="37" y="123"/>
                    </a:lnTo>
                    <a:lnTo>
                      <a:pt x="37" y="123"/>
                    </a:lnTo>
                    <a:lnTo>
                      <a:pt x="52" y="110"/>
                    </a:lnTo>
                    <a:lnTo>
                      <a:pt x="69" y="98"/>
                    </a:lnTo>
                    <a:lnTo>
                      <a:pt x="102" y="76"/>
                    </a:lnTo>
                    <a:lnTo>
                      <a:pt x="102" y="76"/>
                    </a:lnTo>
                    <a:lnTo>
                      <a:pt x="146" y="43"/>
                    </a:lnTo>
                    <a:lnTo>
                      <a:pt x="188" y="9"/>
                    </a:lnTo>
                    <a:lnTo>
                      <a:pt x="188" y="9"/>
                    </a:lnTo>
                    <a:lnTo>
                      <a:pt x="191" y="8"/>
                    </a:lnTo>
                    <a:lnTo>
                      <a:pt x="191" y="5"/>
                    </a:lnTo>
                    <a:lnTo>
                      <a:pt x="191" y="4"/>
                    </a:lnTo>
                    <a:lnTo>
                      <a:pt x="189" y="3"/>
                    </a:lnTo>
                    <a:lnTo>
                      <a:pt x="185" y="0"/>
                    </a:lnTo>
                    <a:lnTo>
                      <a:pt x="183" y="0"/>
                    </a:lnTo>
                    <a:lnTo>
                      <a:pt x="180" y="1"/>
                    </a:lnTo>
                    <a:lnTo>
                      <a:pt x="180"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21" name="chenying0907 286"/>
              <p:cNvSpPr/>
              <p:nvPr/>
            </p:nvSpPr>
            <p:spPr bwMode="auto">
              <a:xfrm>
                <a:off x="4325939" y="1216026"/>
                <a:ext cx="87313" cy="61913"/>
              </a:xfrm>
              <a:custGeom>
                <a:avLst/>
                <a:gdLst/>
                <a:ahLst/>
                <a:cxnLst>
                  <a:cxn ang="0">
                    <a:pos x="215" y="0"/>
                  </a:cxn>
                  <a:cxn ang="0">
                    <a:pos x="215" y="0"/>
                  </a:cxn>
                  <a:cxn ang="0">
                    <a:pos x="205" y="6"/>
                  </a:cxn>
                  <a:cxn ang="0">
                    <a:pos x="195" y="12"/>
                  </a:cxn>
                  <a:cxn ang="0">
                    <a:pos x="176" y="28"/>
                  </a:cxn>
                  <a:cxn ang="0">
                    <a:pos x="176" y="28"/>
                  </a:cxn>
                  <a:cxn ang="0">
                    <a:pos x="161" y="41"/>
                  </a:cxn>
                  <a:cxn ang="0">
                    <a:pos x="145" y="54"/>
                  </a:cxn>
                  <a:cxn ang="0">
                    <a:pos x="112" y="79"/>
                  </a:cxn>
                  <a:cxn ang="0">
                    <a:pos x="112" y="79"/>
                  </a:cxn>
                  <a:cxn ang="0">
                    <a:pos x="99" y="88"/>
                  </a:cxn>
                  <a:cxn ang="0">
                    <a:pos x="86" y="96"/>
                  </a:cxn>
                  <a:cxn ang="0">
                    <a:pos x="57" y="112"/>
                  </a:cxn>
                  <a:cxn ang="0">
                    <a:pos x="28" y="126"/>
                  </a:cxn>
                  <a:cxn ang="0">
                    <a:pos x="14" y="135"/>
                  </a:cxn>
                  <a:cxn ang="0">
                    <a:pos x="2" y="144"/>
                  </a:cxn>
                  <a:cxn ang="0">
                    <a:pos x="2" y="144"/>
                  </a:cxn>
                  <a:cxn ang="0">
                    <a:pos x="0" y="147"/>
                  </a:cxn>
                  <a:cxn ang="0">
                    <a:pos x="0" y="148"/>
                  </a:cxn>
                  <a:cxn ang="0">
                    <a:pos x="0" y="151"/>
                  </a:cxn>
                  <a:cxn ang="0">
                    <a:pos x="1" y="152"/>
                  </a:cxn>
                  <a:cxn ang="0">
                    <a:pos x="5" y="153"/>
                  </a:cxn>
                  <a:cxn ang="0">
                    <a:pos x="8" y="153"/>
                  </a:cxn>
                  <a:cxn ang="0">
                    <a:pos x="10" y="152"/>
                  </a:cxn>
                  <a:cxn ang="0">
                    <a:pos x="10" y="152"/>
                  </a:cxn>
                  <a:cxn ang="0">
                    <a:pos x="21" y="144"/>
                  </a:cxn>
                  <a:cxn ang="0">
                    <a:pos x="32" y="138"/>
                  </a:cxn>
                  <a:cxn ang="0">
                    <a:pos x="59" y="125"/>
                  </a:cxn>
                  <a:cxn ang="0">
                    <a:pos x="85" y="113"/>
                  </a:cxn>
                  <a:cxn ang="0">
                    <a:pos x="96" y="106"/>
                  </a:cxn>
                  <a:cxn ang="0">
                    <a:pos x="107" y="97"/>
                  </a:cxn>
                  <a:cxn ang="0">
                    <a:pos x="107" y="97"/>
                  </a:cxn>
                  <a:cxn ang="0">
                    <a:pos x="134" y="76"/>
                  </a:cxn>
                  <a:cxn ang="0">
                    <a:pos x="161" y="57"/>
                  </a:cxn>
                  <a:cxn ang="0">
                    <a:pos x="161" y="57"/>
                  </a:cxn>
                  <a:cxn ang="0">
                    <a:pos x="174" y="45"/>
                  </a:cxn>
                  <a:cxn ang="0">
                    <a:pos x="188" y="32"/>
                  </a:cxn>
                  <a:cxn ang="0">
                    <a:pos x="202" y="19"/>
                  </a:cxn>
                  <a:cxn ang="0">
                    <a:pos x="210" y="15"/>
                  </a:cxn>
                  <a:cxn ang="0">
                    <a:pos x="218" y="11"/>
                  </a:cxn>
                  <a:cxn ang="0">
                    <a:pos x="218" y="11"/>
                  </a:cxn>
                  <a:cxn ang="0">
                    <a:pos x="221" y="10"/>
                  </a:cxn>
                  <a:cxn ang="0">
                    <a:pos x="222" y="8"/>
                  </a:cxn>
                  <a:cxn ang="0">
                    <a:pos x="222" y="4"/>
                  </a:cxn>
                  <a:cxn ang="0">
                    <a:pos x="219" y="0"/>
                  </a:cxn>
                  <a:cxn ang="0">
                    <a:pos x="218" y="0"/>
                  </a:cxn>
                  <a:cxn ang="0">
                    <a:pos x="215" y="0"/>
                  </a:cxn>
                  <a:cxn ang="0">
                    <a:pos x="215" y="0"/>
                  </a:cxn>
                </a:cxnLst>
                <a:rect l="0" t="0" r="r" b="b"/>
                <a:pathLst>
                  <a:path w="222" h="153">
                    <a:moveTo>
                      <a:pt x="215" y="0"/>
                    </a:moveTo>
                    <a:lnTo>
                      <a:pt x="215" y="0"/>
                    </a:lnTo>
                    <a:lnTo>
                      <a:pt x="205" y="6"/>
                    </a:lnTo>
                    <a:lnTo>
                      <a:pt x="195" y="12"/>
                    </a:lnTo>
                    <a:lnTo>
                      <a:pt x="176" y="28"/>
                    </a:lnTo>
                    <a:lnTo>
                      <a:pt x="176" y="28"/>
                    </a:lnTo>
                    <a:lnTo>
                      <a:pt x="161" y="41"/>
                    </a:lnTo>
                    <a:lnTo>
                      <a:pt x="145" y="54"/>
                    </a:lnTo>
                    <a:lnTo>
                      <a:pt x="112" y="79"/>
                    </a:lnTo>
                    <a:lnTo>
                      <a:pt x="112" y="79"/>
                    </a:lnTo>
                    <a:lnTo>
                      <a:pt x="99" y="88"/>
                    </a:lnTo>
                    <a:lnTo>
                      <a:pt x="86" y="96"/>
                    </a:lnTo>
                    <a:lnTo>
                      <a:pt x="57" y="112"/>
                    </a:lnTo>
                    <a:lnTo>
                      <a:pt x="28" y="126"/>
                    </a:lnTo>
                    <a:lnTo>
                      <a:pt x="14" y="135"/>
                    </a:lnTo>
                    <a:lnTo>
                      <a:pt x="2" y="144"/>
                    </a:lnTo>
                    <a:lnTo>
                      <a:pt x="2" y="144"/>
                    </a:lnTo>
                    <a:lnTo>
                      <a:pt x="0" y="147"/>
                    </a:lnTo>
                    <a:lnTo>
                      <a:pt x="0" y="148"/>
                    </a:lnTo>
                    <a:lnTo>
                      <a:pt x="0" y="151"/>
                    </a:lnTo>
                    <a:lnTo>
                      <a:pt x="1" y="152"/>
                    </a:lnTo>
                    <a:lnTo>
                      <a:pt x="5" y="153"/>
                    </a:lnTo>
                    <a:lnTo>
                      <a:pt x="8" y="153"/>
                    </a:lnTo>
                    <a:lnTo>
                      <a:pt x="10" y="152"/>
                    </a:lnTo>
                    <a:lnTo>
                      <a:pt x="10" y="152"/>
                    </a:lnTo>
                    <a:lnTo>
                      <a:pt x="21" y="144"/>
                    </a:lnTo>
                    <a:lnTo>
                      <a:pt x="32" y="138"/>
                    </a:lnTo>
                    <a:lnTo>
                      <a:pt x="59" y="125"/>
                    </a:lnTo>
                    <a:lnTo>
                      <a:pt x="85" y="113"/>
                    </a:lnTo>
                    <a:lnTo>
                      <a:pt x="96" y="106"/>
                    </a:lnTo>
                    <a:lnTo>
                      <a:pt x="107" y="97"/>
                    </a:lnTo>
                    <a:lnTo>
                      <a:pt x="107" y="97"/>
                    </a:lnTo>
                    <a:lnTo>
                      <a:pt x="134" y="76"/>
                    </a:lnTo>
                    <a:lnTo>
                      <a:pt x="161" y="57"/>
                    </a:lnTo>
                    <a:lnTo>
                      <a:pt x="161" y="57"/>
                    </a:lnTo>
                    <a:lnTo>
                      <a:pt x="174" y="45"/>
                    </a:lnTo>
                    <a:lnTo>
                      <a:pt x="188" y="32"/>
                    </a:lnTo>
                    <a:lnTo>
                      <a:pt x="202" y="19"/>
                    </a:lnTo>
                    <a:lnTo>
                      <a:pt x="210" y="15"/>
                    </a:lnTo>
                    <a:lnTo>
                      <a:pt x="218" y="11"/>
                    </a:lnTo>
                    <a:lnTo>
                      <a:pt x="218" y="11"/>
                    </a:lnTo>
                    <a:lnTo>
                      <a:pt x="221" y="10"/>
                    </a:lnTo>
                    <a:lnTo>
                      <a:pt x="222" y="8"/>
                    </a:lnTo>
                    <a:lnTo>
                      <a:pt x="222" y="4"/>
                    </a:lnTo>
                    <a:lnTo>
                      <a:pt x="219" y="0"/>
                    </a:lnTo>
                    <a:lnTo>
                      <a:pt x="218" y="0"/>
                    </a:lnTo>
                    <a:lnTo>
                      <a:pt x="215" y="0"/>
                    </a:lnTo>
                    <a:lnTo>
                      <a:pt x="215"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22" name="chenying0907 287"/>
              <p:cNvSpPr/>
              <p:nvPr/>
            </p:nvSpPr>
            <p:spPr bwMode="auto">
              <a:xfrm>
                <a:off x="4238626" y="1214438"/>
                <a:ext cx="122238" cy="92075"/>
              </a:xfrm>
              <a:custGeom>
                <a:avLst/>
                <a:gdLst/>
                <a:ahLst/>
                <a:cxnLst>
                  <a:cxn ang="0">
                    <a:pos x="296" y="1"/>
                  </a:cxn>
                  <a:cxn ang="0">
                    <a:pos x="296" y="1"/>
                  </a:cxn>
                  <a:cxn ang="0">
                    <a:pos x="257" y="25"/>
                  </a:cxn>
                  <a:cxn ang="0">
                    <a:pos x="238" y="36"/>
                  </a:cxn>
                  <a:cxn ang="0">
                    <a:pos x="219" y="50"/>
                  </a:cxn>
                  <a:cxn ang="0">
                    <a:pos x="219" y="50"/>
                  </a:cxn>
                  <a:cxn ang="0">
                    <a:pos x="197" y="65"/>
                  </a:cxn>
                  <a:cxn ang="0">
                    <a:pos x="176" y="84"/>
                  </a:cxn>
                  <a:cxn ang="0">
                    <a:pos x="156" y="102"/>
                  </a:cxn>
                  <a:cxn ang="0">
                    <a:pos x="134" y="118"/>
                  </a:cxn>
                  <a:cxn ang="0">
                    <a:pos x="134" y="118"/>
                  </a:cxn>
                  <a:cxn ang="0">
                    <a:pos x="90" y="150"/>
                  </a:cxn>
                  <a:cxn ang="0">
                    <a:pos x="48" y="183"/>
                  </a:cxn>
                  <a:cxn ang="0">
                    <a:pos x="48" y="183"/>
                  </a:cxn>
                  <a:cxn ang="0">
                    <a:pos x="35" y="192"/>
                  </a:cxn>
                  <a:cxn ang="0">
                    <a:pos x="19" y="203"/>
                  </a:cxn>
                  <a:cxn ang="0">
                    <a:pos x="11" y="209"/>
                  </a:cxn>
                  <a:cxn ang="0">
                    <a:pos x="6" y="214"/>
                  </a:cxn>
                  <a:cxn ang="0">
                    <a:pos x="2" y="222"/>
                  </a:cxn>
                  <a:cxn ang="0">
                    <a:pos x="0" y="229"/>
                  </a:cxn>
                  <a:cxn ang="0">
                    <a:pos x="0" y="229"/>
                  </a:cxn>
                  <a:cxn ang="0">
                    <a:pos x="1" y="231"/>
                  </a:cxn>
                  <a:cxn ang="0">
                    <a:pos x="2" y="233"/>
                  </a:cxn>
                  <a:cxn ang="0">
                    <a:pos x="6" y="234"/>
                  </a:cxn>
                  <a:cxn ang="0">
                    <a:pos x="10" y="233"/>
                  </a:cxn>
                  <a:cxn ang="0">
                    <a:pos x="11" y="231"/>
                  </a:cxn>
                  <a:cxn ang="0">
                    <a:pos x="11" y="229"/>
                  </a:cxn>
                  <a:cxn ang="0">
                    <a:pos x="11" y="229"/>
                  </a:cxn>
                  <a:cxn ang="0">
                    <a:pos x="13" y="226"/>
                  </a:cxn>
                  <a:cxn ang="0">
                    <a:pos x="14" y="225"/>
                  </a:cxn>
                  <a:cxn ang="0">
                    <a:pos x="20" y="220"/>
                  </a:cxn>
                  <a:cxn ang="0">
                    <a:pos x="30" y="212"/>
                  </a:cxn>
                  <a:cxn ang="0">
                    <a:pos x="30" y="212"/>
                  </a:cxn>
                  <a:cxn ang="0">
                    <a:pos x="73" y="176"/>
                  </a:cxn>
                  <a:cxn ang="0">
                    <a:pos x="73" y="176"/>
                  </a:cxn>
                  <a:cxn ang="0">
                    <a:pos x="95" y="159"/>
                  </a:cxn>
                  <a:cxn ang="0">
                    <a:pos x="119" y="142"/>
                  </a:cxn>
                  <a:cxn ang="0">
                    <a:pos x="142" y="127"/>
                  </a:cxn>
                  <a:cxn ang="0">
                    <a:pos x="166" y="110"/>
                  </a:cxn>
                  <a:cxn ang="0">
                    <a:pos x="166" y="110"/>
                  </a:cxn>
                  <a:cxn ang="0">
                    <a:pos x="183" y="95"/>
                  </a:cxn>
                  <a:cxn ang="0">
                    <a:pos x="198" y="81"/>
                  </a:cxn>
                  <a:cxn ang="0">
                    <a:pos x="215" y="67"/>
                  </a:cxn>
                  <a:cxn ang="0">
                    <a:pos x="232" y="53"/>
                  </a:cxn>
                  <a:cxn ang="0">
                    <a:pos x="232" y="53"/>
                  </a:cxn>
                  <a:cxn ang="0">
                    <a:pos x="249" y="42"/>
                  </a:cxn>
                  <a:cxn ang="0">
                    <a:pos x="268" y="31"/>
                  </a:cxn>
                  <a:cxn ang="0">
                    <a:pos x="303" y="10"/>
                  </a:cxn>
                  <a:cxn ang="0">
                    <a:pos x="303" y="10"/>
                  </a:cxn>
                  <a:cxn ang="0">
                    <a:pos x="304" y="9"/>
                  </a:cxn>
                  <a:cxn ang="0">
                    <a:pos x="306" y="8"/>
                  </a:cxn>
                  <a:cxn ang="0">
                    <a:pos x="304" y="2"/>
                  </a:cxn>
                  <a:cxn ang="0">
                    <a:pos x="302" y="0"/>
                  </a:cxn>
                  <a:cxn ang="0">
                    <a:pos x="299" y="0"/>
                  </a:cxn>
                  <a:cxn ang="0">
                    <a:pos x="296" y="1"/>
                  </a:cxn>
                  <a:cxn ang="0">
                    <a:pos x="296" y="1"/>
                  </a:cxn>
                </a:cxnLst>
                <a:rect l="0" t="0" r="r" b="b"/>
                <a:pathLst>
                  <a:path w="306" h="234">
                    <a:moveTo>
                      <a:pt x="296" y="1"/>
                    </a:moveTo>
                    <a:lnTo>
                      <a:pt x="296" y="1"/>
                    </a:lnTo>
                    <a:lnTo>
                      <a:pt x="257" y="25"/>
                    </a:lnTo>
                    <a:lnTo>
                      <a:pt x="238" y="36"/>
                    </a:lnTo>
                    <a:lnTo>
                      <a:pt x="219" y="50"/>
                    </a:lnTo>
                    <a:lnTo>
                      <a:pt x="219" y="50"/>
                    </a:lnTo>
                    <a:lnTo>
                      <a:pt x="197" y="65"/>
                    </a:lnTo>
                    <a:lnTo>
                      <a:pt x="176" y="84"/>
                    </a:lnTo>
                    <a:lnTo>
                      <a:pt x="156" y="102"/>
                    </a:lnTo>
                    <a:lnTo>
                      <a:pt x="134" y="118"/>
                    </a:lnTo>
                    <a:lnTo>
                      <a:pt x="134" y="118"/>
                    </a:lnTo>
                    <a:lnTo>
                      <a:pt x="90" y="150"/>
                    </a:lnTo>
                    <a:lnTo>
                      <a:pt x="48" y="183"/>
                    </a:lnTo>
                    <a:lnTo>
                      <a:pt x="48" y="183"/>
                    </a:lnTo>
                    <a:lnTo>
                      <a:pt x="35" y="192"/>
                    </a:lnTo>
                    <a:lnTo>
                      <a:pt x="19" y="203"/>
                    </a:lnTo>
                    <a:lnTo>
                      <a:pt x="11" y="209"/>
                    </a:lnTo>
                    <a:lnTo>
                      <a:pt x="6" y="214"/>
                    </a:lnTo>
                    <a:lnTo>
                      <a:pt x="2" y="222"/>
                    </a:lnTo>
                    <a:lnTo>
                      <a:pt x="0" y="229"/>
                    </a:lnTo>
                    <a:lnTo>
                      <a:pt x="0" y="229"/>
                    </a:lnTo>
                    <a:lnTo>
                      <a:pt x="1" y="231"/>
                    </a:lnTo>
                    <a:lnTo>
                      <a:pt x="2" y="233"/>
                    </a:lnTo>
                    <a:lnTo>
                      <a:pt x="6" y="234"/>
                    </a:lnTo>
                    <a:lnTo>
                      <a:pt x="10" y="233"/>
                    </a:lnTo>
                    <a:lnTo>
                      <a:pt x="11" y="231"/>
                    </a:lnTo>
                    <a:lnTo>
                      <a:pt x="11" y="229"/>
                    </a:lnTo>
                    <a:lnTo>
                      <a:pt x="11" y="229"/>
                    </a:lnTo>
                    <a:lnTo>
                      <a:pt x="13" y="226"/>
                    </a:lnTo>
                    <a:lnTo>
                      <a:pt x="14" y="225"/>
                    </a:lnTo>
                    <a:lnTo>
                      <a:pt x="20" y="220"/>
                    </a:lnTo>
                    <a:lnTo>
                      <a:pt x="30" y="212"/>
                    </a:lnTo>
                    <a:lnTo>
                      <a:pt x="30" y="212"/>
                    </a:lnTo>
                    <a:lnTo>
                      <a:pt x="73" y="176"/>
                    </a:lnTo>
                    <a:lnTo>
                      <a:pt x="73" y="176"/>
                    </a:lnTo>
                    <a:lnTo>
                      <a:pt x="95" y="159"/>
                    </a:lnTo>
                    <a:lnTo>
                      <a:pt x="119" y="142"/>
                    </a:lnTo>
                    <a:lnTo>
                      <a:pt x="142" y="127"/>
                    </a:lnTo>
                    <a:lnTo>
                      <a:pt x="166" y="110"/>
                    </a:lnTo>
                    <a:lnTo>
                      <a:pt x="166" y="110"/>
                    </a:lnTo>
                    <a:lnTo>
                      <a:pt x="183" y="95"/>
                    </a:lnTo>
                    <a:lnTo>
                      <a:pt x="198" y="81"/>
                    </a:lnTo>
                    <a:lnTo>
                      <a:pt x="215" y="67"/>
                    </a:lnTo>
                    <a:lnTo>
                      <a:pt x="232" y="53"/>
                    </a:lnTo>
                    <a:lnTo>
                      <a:pt x="232" y="53"/>
                    </a:lnTo>
                    <a:lnTo>
                      <a:pt x="249" y="42"/>
                    </a:lnTo>
                    <a:lnTo>
                      <a:pt x="268" y="31"/>
                    </a:lnTo>
                    <a:lnTo>
                      <a:pt x="303" y="10"/>
                    </a:lnTo>
                    <a:lnTo>
                      <a:pt x="303" y="10"/>
                    </a:lnTo>
                    <a:lnTo>
                      <a:pt x="304" y="9"/>
                    </a:lnTo>
                    <a:lnTo>
                      <a:pt x="306" y="8"/>
                    </a:lnTo>
                    <a:lnTo>
                      <a:pt x="304" y="2"/>
                    </a:lnTo>
                    <a:lnTo>
                      <a:pt x="302" y="0"/>
                    </a:lnTo>
                    <a:lnTo>
                      <a:pt x="299" y="0"/>
                    </a:lnTo>
                    <a:lnTo>
                      <a:pt x="296" y="1"/>
                    </a:lnTo>
                    <a:lnTo>
                      <a:pt x="296"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23" name="chenying0907 288"/>
              <p:cNvSpPr/>
              <p:nvPr/>
            </p:nvSpPr>
            <p:spPr bwMode="auto">
              <a:xfrm>
                <a:off x="4237039" y="1200151"/>
                <a:ext cx="71438" cy="66675"/>
              </a:xfrm>
              <a:custGeom>
                <a:avLst/>
                <a:gdLst/>
                <a:ahLst/>
                <a:cxnLst>
                  <a:cxn ang="0">
                    <a:pos x="173" y="0"/>
                  </a:cxn>
                  <a:cxn ang="0">
                    <a:pos x="173" y="0"/>
                  </a:cxn>
                  <a:cxn ang="0">
                    <a:pos x="165" y="4"/>
                  </a:cxn>
                  <a:cxn ang="0">
                    <a:pos x="159" y="8"/>
                  </a:cxn>
                  <a:cxn ang="0">
                    <a:pos x="153" y="13"/>
                  </a:cxn>
                  <a:cxn ang="0">
                    <a:pos x="148" y="19"/>
                  </a:cxn>
                  <a:cxn ang="0">
                    <a:pos x="148" y="19"/>
                  </a:cxn>
                  <a:cxn ang="0">
                    <a:pos x="142" y="26"/>
                  </a:cxn>
                  <a:cxn ang="0">
                    <a:pos x="135" y="33"/>
                  </a:cxn>
                  <a:cxn ang="0">
                    <a:pos x="119" y="44"/>
                  </a:cxn>
                  <a:cxn ang="0">
                    <a:pos x="102" y="56"/>
                  </a:cxn>
                  <a:cxn ang="0">
                    <a:pos x="88" y="68"/>
                  </a:cxn>
                  <a:cxn ang="0">
                    <a:pos x="88" y="68"/>
                  </a:cxn>
                  <a:cxn ang="0">
                    <a:pos x="58" y="95"/>
                  </a:cxn>
                  <a:cxn ang="0">
                    <a:pos x="29" y="125"/>
                  </a:cxn>
                  <a:cxn ang="0">
                    <a:pos x="29" y="125"/>
                  </a:cxn>
                  <a:cxn ang="0">
                    <a:pos x="12" y="141"/>
                  </a:cxn>
                  <a:cxn ang="0">
                    <a:pos x="6" y="150"/>
                  </a:cxn>
                  <a:cxn ang="0">
                    <a:pos x="3" y="155"/>
                  </a:cxn>
                  <a:cxn ang="0">
                    <a:pos x="0" y="161"/>
                  </a:cxn>
                  <a:cxn ang="0">
                    <a:pos x="0" y="161"/>
                  </a:cxn>
                  <a:cxn ang="0">
                    <a:pos x="0" y="163"/>
                  </a:cxn>
                  <a:cxn ang="0">
                    <a:pos x="2" y="166"/>
                  </a:cxn>
                  <a:cxn ang="0">
                    <a:pos x="4" y="169"/>
                  </a:cxn>
                  <a:cxn ang="0">
                    <a:pos x="8" y="167"/>
                  </a:cxn>
                  <a:cxn ang="0">
                    <a:pos x="11" y="166"/>
                  </a:cxn>
                  <a:cxn ang="0">
                    <a:pos x="12" y="165"/>
                  </a:cxn>
                  <a:cxn ang="0">
                    <a:pos x="12" y="165"/>
                  </a:cxn>
                  <a:cxn ang="0">
                    <a:pos x="13" y="159"/>
                  </a:cxn>
                  <a:cxn ang="0">
                    <a:pos x="17" y="154"/>
                  </a:cxn>
                  <a:cxn ang="0">
                    <a:pos x="25" y="144"/>
                  </a:cxn>
                  <a:cxn ang="0">
                    <a:pos x="43" y="125"/>
                  </a:cxn>
                  <a:cxn ang="0">
                    <a:pos x="43" y="125"/>
                  </a:cxn>
                  <a:cxn ang="0">
                    <a:pos x="64" y="103"/>
                  </a:cxn>
                  <a:cxn ang="0">
                    <a:pos x="88" y="82"/>
                  </a:cxn>
                  <a:cxn ang="0">
                    <a:pos x="88" y="82"/>
                  </a:cxn>
                  <a:cxn ang="0">
                    <a:pos x="117" y="59"/>
                  </a:cxn>
                  <a:cxn ang="0">
                    <a:pos x="145" y="36"/>
                  </a:cxn>
                  <a:cxn ang="0">
                    <a:pos x="145" y="36"/>
                  </a:cxn>
                  <a:cxn ang="0">
                    <a:pos x="153" y="30"/>
                  </a:cxn>
                  <a:cxn ang="0">
                    <a:pos x="160" y="22"/>
                  </a:cxn>
                  <a:cxn ang="0">
                    <a:pos x="168" y="16"/>
                  </a:cxn>
                  <a:cxn ang="0">
                    <a:pos x="172" y="13"/>
                  </a:cxn>
                  <a:cxn ang="0">
                    <a:pos x="176" y="12"/>
                  </a:cxn>
                  <a:cxn ang="0">
                    <a:pos x="176" y="12"/>
                  </a:cxn>
                  <a:cxn ang="0">
                    <a:pos x="178" y="10"/>
                  </a:cxn>
                  <a:cxn ang="0">
                    <a:pos x="179" y="8"/>
                  </a:cxn>
                  <a:cxn ang="0">
                    <a:pos x="179" y="4"/>
                  </a:cxn>
                  <a:cxn ang="0">
                    <a:pos x="178" y="2"/>
                  </a:cxn>
                  <a:cxn ang="0">
                    <a:pos x="177" y="1"/>
                  </a:cxn>
                  <a:cxn ang="0">
                    <a:pos x="176" y="0"/>
                  </a:cxn>
                  <a:cxn ang="0">
                    <a:pos x="173" y="0"/>
                  </a:cxn>
                  <a:cxn ang="0">
                    <a:pos x="173" y="0"/>
                  </a:cxn>
                </a:cxnLst>
                <a:rect l="0" t="0" r="r" b="b"/>
                <a:pathLst>
                  <a:path w="179" h="169">
                    <a:moveTo>
                      <a:pt x="173" y="0"/>
                    </a:moveTo>
                    <a:lnTo>
                      <a:pt x="173" y="0"/>
                    </a:lnTo>
                    <a:lnTo>
                      <a:pt x="165" y="4"/>
                    </a:lnTo>
                    <a:lnTo>
                      <a:pt x="159" y="8"/>
                    </a:lnTo>
                    <a:lnTo>
                      <a:pt x="153" y="13"/>
                    </a:lnTo>
                    <a:lnTo>
                      <a:pt x="148" y="19"/>
                    </a:lnTo>
                    <a:lnTo>
                      <a:pt x="148" y="19"/>
                    </a:lnTo>
                    <a:lnTo>
                      <a:pt x="142" y="26"/>
                    </a:lnTo>
                    <a:lnTo>
                      <a:pt x="135" y="33"/>
                    </a:lnTo>
                    <a:lnTo>
                      <a:pt x="119" y="44"/>
                    </a:lnTo>
                    <a:lnTo>
                      <a:pt x="102" y="56"/>
                    </a:lnTo>
                    <a:lnTo>
                      <a:pt x="88" y="68"/>
                    </a:lnTo>
                    <a:lnTo>
                      <a:pt x="88" y="68"/>
                    </a:lnTo>
                    <a:lnTo>
                      <a:pt x="58" y="95"/>
                    </a:lnTo>
                    <a:lnTo>
                      <a:pt x="29" y="125"/>
                    </a:lnTo>
                    <a:lnTo>
                      <a:pt x="29" y="125"/>
                    </a:lnTo>
                    <a:lnTo>
                      <a:pt x="12" y="141"/>
                    </a:lnTo>
                    <a:lnTo>
                      <a:pt x="6" y="150"/>
                    </a:lnTo>
                    <a:lnTo>
                      <a:pt x="3" y="155"/>
                    </a:lnTo>
                    <a:lnTo>
                      <a:pt x="0" y="161"/>
                    </a:lnTo>
                    <a:lnTo>
                      <a:pt x="0" y="161"/>
                    </a:lnTo>
                    <a:lnTo>
                      <a:pt x="0" y="163"/>
                    </a:lnTo>
                    <a:lnTo>
                      <a:pt x="2" y="166"/>
                    </a:lnTo>
                    <a:lnTo>
                      <a:pt x="4" y="169"/>
                    </a:lnTo>
                    <a:lnTo>
                      <a:pt x="8" y="167"/>
                    </a:lnTo>
                    <a:lnTo>
                      <a:pt x="11" y="166"/>
                    </a:lnTo>
                    <a:lnTo>
                      <a:pt x="12" y="165"/>
                    </a:lnTo>
                    <a:lnTo>
                      <a:pt x="12" y="165"/>
                    </a:lnTo>
                    <a:lnTo>
                      <a:pt x="13" y="159"/>
                    </a:lnTo>
                    <a:lnTo>
                      <a:pt x="17" y="154"/>
                    </a:lnTo>
                    <a:lnTo>
                      <a:pt x="25" y="144"/>
                    </a:lnTo>
                    <a:lnTo>
                      <a:pt x="43" y="125"/>
                    </a:lnTo>
                    <a:lnTo>
                      <a:pt x="43" y="125"/>
                    </a:lnTo>
                    <a:lnTo>
                      <a:pt x="64" y="103"/>
                    </a:lnTo>
                    <a:lnTo>
                      <a:pt x="88" y="82"/>
                    </a:lnTo>
                    <a:lnTo>
                      <a:pt x="88" y="82"/>
                    </a:lnTo>
                    <a:lnTo>
                      <a:pt x="117" y="59"/>
                    </a:lnTo>
                    <a:lnTo>
                      <a:pt x="145" y="36"/>
                    </a:lnTo>
                    <a:lnTo>
                      <a:pt x="145" y="36"/>
                    </a:lnTo>
                    <a:lnTo>
                      <a:pt x="153" y="30"/>
                    </a:lnTo>
                    <a:lnTo>
                      <a:pt x="160" y="22"/>
                    </a:lnTo>
                    <a:lnTo>
                      <a:pt x="168" y="16"/>
                    </a:lnTo>
                    <a:lnTo>
                      <a:pt x="172" y="13"/>
                    </a:lnTo>
                    <a:lnTo>
                      <a:pt x="176" y="12"/>
                    </a:lnTo>
                    <a:lnTo>
                      <a:pt x="176" y="12"/>
                    </a:lnTo>
                    <a:lnTo>
                      <a:pt x="178" y="10"/>
                    </a:lnTo>
                    <a:lnTo>
                      <a:pt x="179" y="8"/>
                    </a:lnTo>
                    <a:lnTo>
                      <a:pt x="179" y="4"/>
                    </a:lnTo>
                    <a:lnTo>
                      <a:pt x="178" y="2"/>
                    </a:lnTo>
                    <a:lnTo>
                      <a:pt x="177" y="1"/>
                    </a:lnTo>
                    <a:lnTo>
                      <a:pt x="176" y="0"/>
                    </a:lnTo>
                    <a:lnTo>
                      <a:pt x="173" y="0"/>
                    </a:lnTo>
                    <a:lnTo>
                      <a:pt x="173"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24" name="chenying0907 289"/>
              <p:cNvSpPr/>
              <p:nvPr/>
            </p:nvSpPr>
            <p:spPr bwMode="auto">
              <a:xfrm>
                <a:off x="4238626" y="1163638"/>
                <a:ext cx="66675" cy="58738"/>
              </a:xfrm>
              <a:custGeom>
                <a:avLst/>
                <a:gdLst/>
                <a:ahLst/>
                <a:cxnLst>
                  <a:cxn ang="0">
                    <a:pos x="159" y="1"/>
                  </a:cxn>
                  <a:cxn ang="0">
                    <a:pos x="159" y="1"/>
                  </a:cxn>
                  <a:cxn ang="0">
                    <a:pos x="150" y="11"/>
                  </a:cxn>
                  <a:cxn ang="0">
                    <a:pos x="141" y="22"/>
                  </a:cxn>
                  <a:cxn ang="0">
                    <a:pos x="120" y="39"/>
                  </a:cxn>
                  <a:cxn ang="0">
                    <a:pos x="76" y="72"/>
                  </a:cxn>
                  <a:cxn ang="0">
                    <a:pos x="76" y="72"/>
                  </a:cxn>
                  <a:cxn ang="0">
                    <a:pos x="56" y="87"/>
                  </a:cxn>
                  <a:cxn ang="0">
                    <a:pos x="38" y="104"/>
                  </a:cxn>
                  <a:cxn ang="0">
                    <a:pos x="3" y="138"/>
                  </a:cxn>
                  <a:cxn ang="0">
                    <a:pos x="3" y="138"/>
                  </a:cxn>
                  <a:cxn ang="0">
                    <a:pos x="0" y="141"/>
                  </a:cxn>
                  <a:cxn ang="0">
                    <a:pos x="0" y="142"/>
                  </a:cxn>
                  <a:cxn ang="0">
                    <a:pos x="3" y="146"/>
                  </a:cxn>
                  <a:cxn ang="0">
                    <a:pos x="5" y="149"/>
                  </a:cxn>
                  <a:cxn ang="0">
                    <a:pos x="8" y="147"/>
                  </a:cxn>
                  <a:cxn ang="0">
                    <a:pos x="10" y="146"/>
                  </a:cxn>
                  <a:cxn ang="0">
                    <a:pos x="10" y="146"/>
                  </a:cxn>
                  <a:cxn ang="0">
                    <a:pos x="31" y="127"/>
                  </a:cxn>
                  <a:cxn ang="0">
                    <a:pos x="52" y="107"/>
                  </a:cxn>
                  <a:cxn ang="0">
                    <a:pos x="74" y="89"/>
                  </a:cxn>
                  <a:cxn ang="0">
                    <a:pos x="97" y="70"/>
                  </a:cxn>
                  <a:cxn ang="0">
                    <a:pos x="97" y="70"/>
                  </a:cxn>
                  <a:cxn ang="0">
                    <a:pos x="115" y="57"/>
                  </a:cxn>
                  <a:cxn ang="0">
                    <a:pos x="135" y="43"/>
                  </a:cxn>
                  <a:cxn ang="0">
                    <a:pos x="152" y="27"/>
                  </a:cxn>
                  <a:cxn ang="0">
                    <a:pos x="159" y="18"/>
                  </a:cxn>
                  <a:cxn ang="0">
                    <a:pos x="167" y="10"/>
                  </a:cxn>
                  <a:cxn ang="0">
                    <a:pos x="167" y="10"/>
                  </a:cxn>
                  <a:cxn ang="0">
                    <a:pos x="169" y="8"/>
                  </a:cxn>
                  <a:cxn ang="0">
                    <a:pos x="169" y="5"/>
                  </a:cxn>
                  <a:cxn ang="0">
                    <a:pos x="166" y="1"/>
                  </a:cxn>
                  <a:cxn ang="0">
                    <a:pos x="165" y="0"/>
                  </a:cxn>
                  <a:cxn ang="0">
                    <a:pos x="162" y="0"/>
                  </a:cxn>
                  <a:cxn ang="0">
                    <a:pos x="161" y="0"/>
                  </a:cxn>
                  <a:cxn ang="0">
                    <a:pos x="159" y="1"/>
                  </a:cxn>
                  <a:cxn ang="0">
                    <a:pos x="159" y="1"/>
                  </a:cxn>
                </a:cxnLst>
                <a:rect l="0" t="0" r="r" b="b"/>
                <a:pathLst>
                  <a:path w="169" h="149">
                    <a:moveTo>
                      <a:pt x="159" y="1"/>
                    </a:moveTo>
                    <a:lnTo>
                      <a:pt x="159" y="1"/>
                    </a:lnTo>
                    <a:lnTo>
                      <a:pt x="150" y="11"/>
                    </a:lnTo>
                    <a:lnTo>
                      <a:pt x="141" y="22"/>
                    </a:lnTo>
                    <a:lnTo>
                      <a:pt x="120" y="39"/>
                    </a:lnTo>
                    <a:lnTo>
                      <a:pt x="76" y="72"/>
                    </a:lnTo>
                    <a:lnTo>
                      <a:pt x="76" y="72"/>
                    </a:lnTo>
                    <a:lnTo>
                      <a:pt x="56" y="87"/>
                    </a:lnTo>
                    <a:lnTo>
                      <a:pt x="38" y="104"/>
                    </a:lnTo>
                    <a:lnTo>
                      <a:pt x="3" y="138"/>
                    </a:lnTo>
                    <a:lnTo>
                      <a:pt x="3" y="138"/>
                    </a:lnTo>
                    <a:lnTo>
                      <a:pt x="0" y="141"/>
                    </a:lnTo>
                    <a:lnTo>
                      <a:pt x="0" y="142"/>
                    </a:lnTo>
                    <a:lnTo>
                      <a:pt x="3" y="146"/>
                    </a:lnTo>
                    <a:lnTo>
                      <a:pt x="5" y="149"/>
                    </a:lnTo>
                    <a:lnTo>
                      <a:pt x="8" y="147"/>
                    </a:lnTo>
                    <a:lnTo>
                      <a:pt x="10" y="146"/>
                    </a:lnTo>
                    <a:lnTo>
                      <a:pt x="10" y="146"/>
                    </a:lnTo>
                    <a:lnTo>
                      <a:pt x="31" y="127"/>
                    </a:lnTo>
                    <a:lnTo>
                      <a:pt x="52" y="107"/>
                    </a:lnTo>
                    <a:lnTo>
                      <a:pt x="74" y="89"/>
                    </a:lnTo>
                    <a:lnTo>
                      <a:pt x="97" y="70"/>
                    </a:lnTo>
                    <a:lnTo>
                      <a:pt x="97" y="70"/>
                    </a:lnTo>
                    <a:lnTo>
                      <a:pt x="115" y="57"/>
                    </a:lnTo>
                    <a:lnTo>
                      <a:pt x="135" y="43"/>
                    </a:lnTo>
                    <a:lnTo>
                      <a:pt x="152" y="27"/>
                    </a:lnTo>
                    <a:lnTo>
                      <a:pt x="159" y="18"/>
                    </a:lnTo>
                    <a:lnTo>
                      <a:pt x="167" y="10"/>
                    </a:lnTo>
                    <a:lnTo>
                      <a:pt x="167" y="10"/>
                    </a:lnTo>
                    <a:lnTo>
                      <a:pt x="169" y="8"/>
                    </a:lnTo>
                    <a:lnTo>
                      <a:pt x="169" y="5"/>
                    </a:lnTo>
                    <a:lnTo>
                      <a:pt x="166" y="1"/>
                    </a:lnTo>
                    <a:lnTo>
                      <a:pt x="165" y="0"/>
                    </a:lnTo>
                    <a:lnTo>
                      <a:pt x="162" y="0"/>
                    </a:lnTo>
                    <a:lnTo>
                      <a:pt x="161" y="0"/>
                    </a:lnTo>
                    <a:lnTo>
                      <a:pt x="159" y="1"/>
                    </a:lnTo>
                    <a:lnTo>
                      <a:pt x="159"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25" name="chenying0907 290"/>
              <p:cNvSpPr/>
              <p:nvPr/>
            </p:nvSpPr>
            <p:spPr bwMode="auto">
              <a:xfrm>
                <a:off x="4235451" y="1122363"/>
                <a:ext cx="74613" cy="65088"/>
              </a:xfrm>
              <a:custGeom>
                <a:avLst/>
                <a:gdLst/>
                <a:ahLst/>
                <a:cxnLst>
                  <a:cxn ang="0">
                    <a:pos x="175" y="2"/>
                  </a:cxn>
                  <a:cxn ang="0">
                    <a:pos x="175" y="2"/>
                  </a:cxn>
                  <a:cxn ang="0">
                    <a:pos x="167" y="11"/>
                  </a:cxn>
                  <a:cxn ang="0">
                    <a:pos x="158" y="19"/>
                  </a:cxn>
                  <a:cxn ang="0">
                    <a:pos x="140" y="36"/>
                  </a:cxn>
                  <a:cxn ang="0">
                    <a:pos x="140" y="36"/>
                  </a:cxn>
                  <a:cxn ang="0">
                    <a:pos x="125" y="48"/>
                  </a:cxn>
                  <a:cxn ang="0">
                    <a:pos x="111" y="60"/>
                  </a:cxn>
                  <a:cxn ang="0">
                    <a:pos x="79" y="83"/>
                  </a:cxn>
                  <a:cxn ang="0">
                    <a:pos x="79" y="83"/>
                  </a:cxn>
                  <a:cxn ang="0">
                    <a:pos x="59" y="99"/>
                  </a:cxn>
                  <a:cxn ang="0">
                    <a:pos x="39" y="117"/>
                  </a:cxn>
                  <a:cxn ang="0">
                    <a:pos x="19" y="136"/>
                  </a:cxn>
                  <a:cxn ang="0">
                    <a:pos x="1" y="155"/>
                  </a:cxn>
                  <a:cxn ang="0">
                    <a:pos x="1" y="155"/>
                  </a:cxn>
                  <a:cxn ang="0">
                    <a:pos x="0" y="157"/>
                  </a:cxn>
                  <a:cxn ang="0">
                    <a:pos x="0" y="159"/>
                  </a:cxn>
                  <a:cxn ang="0">
                    <a:pos x="1" y="163"/>
                  </a:cxn>
                  <a:cxn ang="0">
                    <a:pos x="4" y="164"/>
                  </a:cxn>
                  <a:cxn ang="0">
                    <a:pos x="5" y="164"/>
                  </a:cxn>
                  <a:cxn ang="0">
                    <a:pos x="8" y="164"/>
                  </a:cxn>
                  <a:cxn ang="0">
                    <a:pos x="9" y="163"/>
                  </a:cxn>
                  <a:cxn ang="0">
                    <a:pos x="9" y="163"/>
                  </a:cxn>
                  <a:cxn ang="0">
                    <a:pos x="31" y="141"/>
                  </a:cxn>
                  <a:cxn ang="0">
                    <a:pos x="55" y="120"/>
                  </a:cxn>
                  <a:cxn ang="0">
                    <a:pos x="103" y="79"/>
                  </a:cxn>
                  <a:cxn ang="0">
                    <a:pos x="103" y="79"/>
                  </a:cxn>
                  <a:cxn ang="0">
                    <a:pos x="129" y="59"/>
                  </a:cxn>
                  <a:cxn ang="0">
                    <a:pos x="142" y="48"/>
                  </a:cxn>
                  <a:cxn ang="0">
                    <a:pos x="155" y="38"/>
                  </a:cxn>
                  <a:cxn ang="0">
                    <a:pos x="155" y="38"/>
                  </a:cxn>
                  <a:cxn ang="0">
                    <a:pos x="171" y="23"/>
                  </a:cxn>
                  <a:cxn ang="0">
                    <a:pos x="178" y="15"/>
                  </a:cxn>
                  <a:cxn ang="0">
                    <a:pos x="184" y="8"/>
                  </a:cxn>
                  <a:cxn ang="0">
                    <a:pos x="184" y="8"/>
                  </a:cxn>
                  <a:cxn ang="0">
                    <a:pos x="185" y="5"/>
                  </a:cxn>
                  <a:cxn ang="0">
                    <a:pos x="185" y="4"/>
                  </a:cxn>
                  <a:cxn ang="0">
                    <a:pos x="183" y="0"/>
                  </a:cxn>
                  <a:cxn ang="0">
                    <a:pos x="178" y="0"/>
                  </a:cxn>
                  <a:cxn ang="0">
                    <a:pos x="176" y="0"/>
                  </a:cxn>
                  <a:cxn ang="0">
                    <a:pos x="175" y="2"/>
                  </a:cxn>
                  <a:cxn ang="0">
                    <a:pos x="175" y="2"/>
                  </a:cxn>
                </a:cxnLst>
                <a:rect l="0" t="0" r="r" b="b"/>
                <a:pathLst>
                  <a:path w="185" h="164">
                    <a:moveTo>
                      <a:pt x="175" y="2"/>
                    </a:moveTo>
                    <a:lnTo>
                      <a:pt x="175" y="2"/>
                    </a:lnTo>
                    <a:lnTo>
                      <a:pt x="167" y="11"/>
                    </a:lnTo>
                    <a:lnTo>
                      <a:pt x="158" y="19"/>
                    </a:lnTo>
                    <a:lnTo>
                      <a:pt x="140" y="36"/>
                    </a:lnTo>
                    <a:lnTo>
                      <a:pt x="140" y="36"/>
                    </a:lnTo>
                    <a:lnTo>
                      <a:pt x="125" y="48"/>
                    </a:lnTo>
                    <a:lnTo>
                      <a:pt x="111" y="60"/>
                    </a:lnTo>
                    <a:lnTo>
                      <a:pt x="79" y="83"/>
                    </a:lnTo>
                    <a:lnTo>
                      <a:pt x="79" y="83"/>
                    </a:lnTo>
                    <a:lnTo>
                      <a:pt x="59" y="99"/>
                    </a:lnTo>
                    <a:lnTo>
                      <a:pt x="39" y="117"/>
                    </a:lnTo>
                    <a:lnTo>
                      <a:pt x="19" y="136"/>
                    </a:lnTo>
                    <a:lnTo>
                      <a:pt x="1" y="155"/>
                    </a:lnTo>
                    <a:lnTo>
                      <a:pt x="1" y="155"/>
                    </a:lnTo>
                    <a:lnTo>
                      <a:pt x="0" y="157"/>
                    </a:lnTo>
                    <a:lnTo>
                      <a:pt x="0" y="159"/>
                    </a:lnTo>
                    <a:lnTo>
                      <a:pt x="1" y="163"/>
                    </a:lnTo>
                    <a:lnTo>
                      <a:pt x="4" y="164"/>
                    </a:lnTo>
                    <a:lnTo>
                      <a:pt x="5" y="164"/>
                    </a:lnTo>
                    <a:lnTo>
                      <a:pt x="8" y="164"/>
                    </a:lnTo>
                    <a:lnTo>
                      <a:pt x="9" y="163"/>
                    </a:lnTo>
                    <a:lnTo>
                      <a:pt x="9" y="163"/>
                    </a:lnTo>
                    <a:lnTo>
                      <a:pt x="31" y="141"/>
                    </a:lnTo>
                    <a:lnTo>
                      <a:pt x="55" y="120"/>
                    </a:lnTo>
                    <a:lnTo>
                      <a:pt x="103" y="79"/>
                    </a:lnTo>
                    <a:lnTo>
                      <a:pt x="103" y="79"/>
                    </a:lnTo>
                    <a:lnTo>
                      <a:pt x="129" y="59"/>
                    </a:lnTo>
                    <a:lnTo>
                      <a:pt x="142" y="48"/>
                    </a:lnTo>
                    <a:lnTo>
                      <a:pt x="155" y="38"/>
                    </a:lnTo>
                    <a:lnTo>
                      <a:pt x="155" y="38"/>
                    </a:lnTo>
                    <a:lnTo>
                      <a:pt x="171" y="23"/>
                    </a:lnTo>
                    <a:lnTo>
                      <a:pt x="178" y="15"/>
                    </a:lnTo>
                    <a:lnTo>
                      <a:pt x="184" y="8"/>
                    </a:lnTo>
                    <a:lnTo>
                      <a:pt x="184" y="8"/>
                    </a:lnTo>
                    <a:lnTo>
                      <a:pt x="185" y="5"/>
                    </a:lnTo>
                    <a:lnTo>
                      <a:pt x="185" y="4"/>
                    </a:lnTo>
                    <a:lnTo>
                      <a:pt x="183" y="0"/>
                    </a:lnTo>
                    <a:lnTo>
                      <a:pt x="178" y="0"/>
                    </a:lnTo>
                    <a:lnTo>
                      <a:pt x="176" y="0"/>
                    </a:lnTo>
                    <a:lnTo>
                      <a:pt x="175" y="2"/>
                    </a:lnTo>
                    <a:lnTo>
                      <a:pt x="175"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26" name="chenying0907 291"/>
              <p:cNvSpPr/>
              <p:nvPr/>
            </p:nvSpPr>
            <p:spPr bwMode="auto">
              <a:xfrm>
                <a:off x="4232276" y="1285876"/>
                <a:ext cx="76200" cy="73025"/>
              </a:xfrm>
              <a:custGeom>
                <a:avLst/>
                <a:gdLst/>
                <a:ahLst/>
                <a:cxnLst>
                  <a:cxn ang="0">
                    <a:pos x="181" y="1"/>
                  </a:cxn>
                  <a:cxn ang="0">
                    <a:pos x="181" y="1"/>
                  </a:cxn>
                  <a:cxn ang="0">
                    <a:pos x="156" y="24"/>
                  </a:cxn>
                  <a:cxn ang="0">
                    <a:pos x="132" y="44"/>
                  </a:cxn>
                  <a:cxn ang="0">
                    <a:pos x="105" y="65"/>
                  </a:cxn>
                  <a:cxn ang="0">
                    <a:pos x="82" y="88"/>
                  </a:cxn>
                  <a:cxn ang="0">
                    <a:pos x="82" y="88"/>
                  </a:cxn>
                  <a:cxn ang="0">
                    <a:pos x="56" y="111"/>
                  </a:cxn>
                  <a:cxn ang="0">
                    <a:pos x="31" y="137"/>
                  </a:cxn>
                  <a:cxn ang="0">
                    <a:pos x="31" y="137"/>
                  </a:cxn>
                  <a:cxn ang="0">
                    <a:pos x="14" y="154"/>
                  </a:cxn>
                  <a:cxn ang="0">
                    <a:pos x="6" y="163"/>
                  </a:cxn>
                  <a:cxn ang="0">
                    <a:pos x="1" y="174"/>
                  </a:cxn>
                  <a:cxn ang="0">
                    <a:pos x="1" y="174"/>
                  </a:cxn>
                  <a:cxn ang="0">
                    <a:pos x="0" y="177"/>
                  </a:cxn>
                  <a:cxn ang="0">
                    <a:pos x="1" y="179"/>
                  </a:cxn>
                  <a:cxn ang="0">
                    <a:pos x="3" y="182"/>
                  </a:cxn>
                  <a:cxn ang="0">
                    <a:pos x="5" y="183"/>
                  </a:cxn>
                  <a:cxn ang="0">
                    <a:pos x="7" y="183"/>
                  </a:cxn>
                  <a:cxn ang="0">
                    <a:pos x="9" y="182"/>
                  </a:cxn>
                  <a:cxn ang="0">
                    <a:pos x="10" y="180"/>
                  </a:cxn>
                  <a:cxn ang="0">
                    <a:pos x="10" y="180"/>
                  </a:cxn>
                  <a:cxn ang="0">
                    <a:pos x="18" y="169"/>
                  </a:cxn>
                  <a:cxn ang="0">
                    <a:pos x="27" y="157"/>
                  </a:cxn>
                  <a:cxn ang="0">
                    <a:pos x="45" y="137"/>
                  </a:cxn>
                  <a:cxn ang="0">
                    <a:pos x="45" y="137"/>
                  </a:cxn>
                  <a:cxn ang="0">
                    <a:pos x="68" y="116"/>
                  </a:cxn>
                  <a:cxn ang="0">
                    <a:pos x="90" y="95"/>
                  </a:cxn>
                  <a:cxn ang="0">
                    <a:pos x="90" y="95"/>
                  </a:cxn>
                  <a:cxn ang="0">
                    <a:pos x="139" y="52"/>
                  </a:cxn>
                  <a:cxn ang="0">
                    <a:pos x="189" y="9"/>
                  </a:cxn>
                  <a:cxn ang="0">
                    <a:pos x="189" y="9"/>
                  </a:cxn>
                  <a:cxn ang="0">
                    <a:pos x="190" y="8"/>
                  </a:cxn>
                  <a:cxn ang="0">
                    <a:pos x="192" y="5"/>
                  </a:cxn>
                  <a:cxn ang="0">
                    <a:pos x="189" y="3"/>
                  </a:cxn>
                  <a:cxn ang="0">
                    <a:pos x="185" y="0"/>
                  </a:cxn>
                  <a:cxn ang="0">
                    <a:pos x="184" y="0"/>
                  </a:cxn>
                  <a:cxn ang="0">
                    <a:pos x="181" y="1"/>
                  </a:cxn>
                  <a:cxn ang="0">
                    <a:pos x="181" y="1"/>
                  </a:cxn>
                </a:cxnLst>
                <a:rect l="0" t="0" r="r" b="b"/>
                <a:pathLst>
                  <a:path w="192" h="183">
                    <a:moveTo>
                      <a:pt x="181" y="1"/>
                    </a:moveTo>
                    <a:lnTo>
                      <a:pt x="181" y="1"/>
                    </a:lnTo>
                    <a:lnTo>
                      <a:pt x="156" y="24"/>
                    </a:lnTo>
                    <a:lnTo>
                      <a:pt x="132" y="44"/>
                    </a:lnTo>
                    <a:lnTo>
                      <a:pt x="105" y="65"/>
                    </a:lnTo>
                    <a:lnTo>
                      <a:pt x="82" y="88"/>
                    </a:lnTo>
                    <a:lnTo>
                      <a:pt x="82" y="88"/>
                    </a:lnTo>
                    <a:lnTo>
                      <a:pt x="56" y="111"/>
                    </a:lnTo>
                    <a:lnTo>
                      <a:pt x="31" y="137"/>
                    </a:lnTo>
                    <a:lnTo>
                      <a:pt x="31" y="137"/>
                    </a:lnTo>
                    <a:lnTo>
                      <a:pt x="14" y="154"/>
                    </a:lnTo>
                    <a:lnTo>
                      <a:pt x="6" y="163"/>
                    </a:lnTo>
                    <a:lnTo>
                      <a:pt x="1" y="174"/>
                    </a:lnTo>
                    <a:lnTo>
                      <a:pt x="1" y="174"/>
                    </a:lnTo>
                    <a:lnTo>
                      <a:pt x="0" y="177"/>
                    </a:lnTo>
                    <a:lnTo>
                      <a:pt x="1" y="179"/>
                    </a:lnTo>
                    <a:lnTo>
                      <a:pt x="3" y="182"/>
                    </a:lnTo>
                    <a:lnTo>
                      <a:pt x="5" y="183"/>
                    </a:lnTo>
                    <a:lnTo>
                      <a:pt x="7" y="183"/>
                    </a:lnTo>
                    <a:lnTo>
                      <a:pt x="9" y="182"/>
                    </a:lnTo>
                    <a:lnTo>
                      <a:pt x="10" y="180"/>
                    </a:lnTo>
                    <a:lnTo>
                      <a:pt x="10" y="180"/>
                    </a:lnTo>
                    <a:lnTo>
                      <a:pt x="18" y="169"/>
                    </a:lnTo>
                    <a:lnTo>
                      <a:pt x="27" y="157"/>
                    </a:lnTo>
                    <a:lnTo>
                      <a:pt x="45" y="137"/>
                    </a:lnTo>
                    <a:lnTo>
                      <a:pt x="45" y="137"/>
                    </a:lnTo>
                    <a:lnTo>
                      <a:pt x="68" y="116"/>
                    </a:lnTo>
                    <a:lnTo>
                      <a:pt x="90" y="95"/>
                    </a:lnTo>
                    <a:lnTo>
                      <a:pt x="90" y="95"/>
                    </a:lnTo>
                    <a:lnTo>
                      <a:pt x="139" y="52"/>
                    </a:lnTo>
                    <a:lnTo>
                      <a:pt x="189" y="9"/>
                    </a:lnTo>
                    <a:lnTo>
                      <a:pt x="189" y="9"/>
                    </a:lnTo>
                    <a:lnTo>
                      <a:pt x="190" y="8"/>
                    </a:lnTo>
                    <a:lnTo>
                      <a:pt x="192" y="5"/>
                    </a:lnTo>
                    <a:lnTo>
                      <a:pt x="189" y="3"/>
                    </a:lnTo>
                    <a:lnTo>
                      <a:pt x="185" y="0"/>
                    </a:lnTo>
                    <a:lnTo>
                      <a:pt x="184" y="0"/>
                    </a:lnTo>
                    <a:lnTo>
                      <a:pt x="181" y="1"/>
                    </a:lnTo>
                    <a:lnTo>
                      <a:pt x="181"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27" name="chenying0907 292"/>
              <p:cNvSpPr/>
              <p:nvPr/>
            </p:nvSpPr>
            <p:spPr bwMode="auto">
              <a:xfrm>
                <a:off x="4232276" y="1336676"/>
                <a:ext cx="69850" cy="60325"/>
              </a:xfrm>
              <a:custGeom>
                <a:avLst/>
                <a:gdLst/>
                <a:ahLst/>
                <a:cxnLst>
                  <a:cxn ang="0">
                    <a:pos x="168" y="1"/>
                  </a:cxn>
                  <a:cxn ang="0">
                    <a:pos x="168" y="1"/>
                  </a:cxn>
                  <a:cxn ang="0">
                    <a:pos x="145" y="18"/>
                  </a:cxn>
                  <a:cxn ang="0">
                    <a:pos x="121" y="37"/>
                  </a:cxn>
                  <a:cxn ang="0">
                    <a:pos x="98" y="58"/>
                  </a:cxn>
                  <a:cxn ang="0">
                    <a:pos x="75" y="78"/>
                  </a:cxn>
                  <a:cxn ang="0">
                    <a:pos x="75" y="78"/>
                  </a:cxn>
                  <a:cxn ang="0">
                    <a:pos x="51" y="99"/>
                  </a:cxn>
                  <a:cxn ang="0">
                    <a:pos x="27" y="120"/>
                  </a:cxn>
                  <a:cxn ang="0">
                    <a:pos x="27" y="120"/>
                  </a:cxn>
                  <a:cxn ang="0">
                    <a:pos x="19" y="126"/>
                  </a:cxn>
                  <a:cxn ang="0">
                    <a:pos x="11" y="132"/>
                  </a:cxn>
                  <a:cxn ang="0">
                    <a:pos x="5" y="138"/>
                  </a:cxn>
                  <a:cxn ang="0">
                    <a:pos x="2" y="142"/>
                  </a:cxn>
                  <a:cxn ang="0">
                    <a:pos x="0" y="146"/>
                  </a:cxn>
                  <a:cxn ang="0">
                    <a:pos x="0" y="146"/>
                  </a:cxn>
                  <a:cxn ang="0">
                    <a:pos x="0" y="149"/>
                  </a:cxn>
                  <a:cxn ang="0">
                    <a:pos x="1" y="151"/>
                  </a:cxn>
                  <a:cxn ang="0">
                    <a:pos x="3" y="154"/>
                  </a:cxn>
                  <a:cxn ang="0">
                    <a:pos x="9" y="153"/>
                  </a:cxn>
                  <a:cxn ang="0">
                    <a:pos x="10" y="151"/>
                  </a:cxn>
                  <a:cxn ang="0">
                    <a:pos x="11" y="150"/>
                  </a:cxn>
                  <a:cxn ang="0">
                    <a:pos x="11" y="150"/>
                  </a:cxn>
                  <a:cxn ang="0">
                    <a:pos x="13" y="146"/>
                  </a:cxn>
                  <a:cxn ang="0">
                    <a:pos x="17" y="142"/>
                  </a:cxn>
                  <a:cxn ang="0">
                    <a:pos x="26" y="134"/>
                  </a:cxn>
                  <a:cxn ang="0">
                    <a:pos x="44" y="121"/>
                  </a:cxn>
                  <a:cxn ang="0">
                    <a:pos x="44" y="121"/>
                  </a:cxn>
                  <a:cxn ang="0">
                    <a:pos x="83" y="86"/>
                  </a:cxn>
                  <a:cxn ang="0">
                    <a:pos x="83" y="86"/>
                  </a:cxn>
                  <a:cxn ang="0">
                    <a:pos x="128" y="47"/>
                  </a:cxn>
                  <a:cxn ang="0">
                    <a:pos x="150" y="27"/>
                  </a:cxn>
                  <a:cxn ang="0">
                    <a:pos x="173" y="10"/>
                  </a:cxn>
                  <a:cxn ang="0">
                    <a:pos x="173" y="10"/>
                  </a:cxn>
                  <a:cxn ang="0">
                    <a:pos x="176" y="9"/>
                  </a:cxn>
                  <a:cxn ang="0">
                    <a:pos x="176" y="6"/>
                  </a:cxn>
                  <a:cxn ang="0">
                    <a:pos x="176" y="2"/>
                  </a:cxn>
                  <a:cxn ang="0">
                    <a:pos x="172" y="0"/>
                  </a:cxn>
                  <a:cxn ang="0">
                    <a:pos x="171" y="0"/>
                  </a:cxn>
                  <a:cxn ang="0">
                    <a:pos x="168" y="1"/>
                  </a:cxn>
                  <a:cxn ang="0">
                    <a:pos x="168" y="1"/>
                  </a:cxn>
                </a:cxnLst>
                <a:rect l="0" t="0" r="r" b="b"/>
                <a:pathLst>
                  <a:path w="176" h="154">
                    <a:moveTo>
                      <a:pt x="168" y="1"/>
                    </a:moveTo>
                    <a:lnTo>
                      <a:pt x="168" y="1"/>
                    </a:lnTo>
                    <a:lnTo>
                      <a:pt x="145" y="18"/>
                    </a:lnTo>
                    <a:lnTo>
                      <a:pt x="121" y="37"/>
                    </a:lnTo>
                    <a:lnTo>
                      <a:pt x="98" y="58"/>
                    </a:lnTo>
                    <a:lnTo>
                      <a:pt x="75" y="78"/>
                    </a:lnTo>
                    <a:lnTo>
                      <a:pt x="75" y="78"/>
                    </a:lnTo>
                    <a:lnTo>
                      <a:pt x="51" y="99"/>
                    </a:lnTo>
                    <a:lnTo>
                      <a:pt x="27" y="120"/>
                    </a:lnTo>
                    <a:lnTo>
                      <a:pt x="27" y="120"/>
                    </a:lnTo>
                    <a:lnTo>
                      <a:pt x="19" y="126"/>
                    </a:lnTo>
                    <a:lnTo>
                      <a:pt x="11" y="132"/>
                    </a:lnTo>
                    <a:lnTo>
                      <a:pt x="5" y="138"/>
                    </a:lnTo>
                    <a:lnTo>
                      <a:pt x="2" y="142"/>
                    </a:lnTo>
                    <a:lnTo>
                      <a:pt x="0" y="146"/>
                    </a:lnTo>
                    <a:lnTo>
                      <a:pt x="0" y="146"/>
                    </a:lnTo>
                    <a:lnTo>
                      <a:pt x="0" y="149"/>
                    </a:lnTo>
                    <a:lnTo>
                      <a:pt x="1" y="151"/>
                    </a:lnTo>
                    <a:lnTo>
                      <a:pt x="3" y="154"/>
                    </a:lnTo>
                    <a:lnTo>
                      <a:pt x="9" y="153"/>
                    </a:lnTo>
                    <a:lnTo>
                      <a:pt x="10" y="151"/>
                    </a:lnTo>
                    <a:lnTo>
                      <a:pt x="11" y="150"/>
                    </a:lnTo>
                    <a:lnTo>
                      <a:pt x="11" y="150"/>
                    </a:lnTo>
                    <a:lnTo>
                      <a:pt x="13" y="146"/>
                    </a:lnTo>
                    <a:lnTo>
                      <a:pt x="17" y="142"/>
                    </a:lnTo>
                    <a:lnTo>
                      <a:pt x="26" y="134"/>
                    </a:lnTo>
                    <a:lnTo>
                      <a:pt x="44" y="121"/>
                    </a:lnTo>
                    <a:lnTo>
                      <a:pt x="44" y="121"/>
                    </a:lnTo>
                    <a:lnTo>
                      <a:pt x="83" y="86"/>
                    </a:lnTo>
                    <a:lnTo>
                      <a:pt x="83" y="86"/>
                    </a:lnTo>
                    <a:lnTo>
                      <a:pt x="128" y="47"/>
                    </a:lnTo>
                    <a:lnTo>
                      <a:pt x="150" y="27"/>
                    </a:lnTo>
                    <a:lnTo>
                      <a:pt x="173" y="10"/>
                    </a:lnTo>
                    <a:lnTo>
                      <a:pt x="173" y="10"/>
                    </a:lnTo>
                    <a:lnTo>
                      <a:pt x="176" y="9"/>
                    </a:lnTo>
                    <a:lnTo>
                      <a:pt x="176" y="6"/>
                    </a:lnTo>
                    <a:lnTo>
                      <a:pt x="176" y="2"/>
                    </a:lnTo>
                    <a:lnTo>
                      <a:pt x="172" y="0"/>
                    </a:lnTo>
                    <a:lnTo>
                      <a:pt x="171" y="0"/>
                    </a:lnTo>
                    <a:lnTo>
                      <a:pt x="168" y="1"/>
                    </a:lnTo>
                    <a:lnTo>
                      <a:pt x="168"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28" name="chenying0907 293"/>
              <p:cNvSpPr/>
              <p:nvPr/>
            </p:nvSpPr>
            <p:spPr bwMode="auto">
              <a:xfrm>
                <a:off x="4233864" y="1349376"/>
                <a:ext cx="106363" cy="87313"/>
              </a:xfrm>
              <a:custGeom>
                <a:avLst/>
                <a:gdLst/>
                <a:ahLst/>
                <a:cxnLst>
                  <a:cxn ang="0">
                    <a:pos x="259" y="1"/>
                  </a:cxn>
                  <a:cxn ang="0">
                    <a:pos x="259" y="1"/>
                  </a:cxn>
                  <a:cxn ang="0">
                    <a:pos x="244" y="10"/>
                  </a:cxn>
                  <a:cxn ang="0">
                    <a:pos x="229" y="22"/>
                  </a:cxn>
                  <a:cxn ang="0">
                    <a:pos x="202" y="45"/>
                  </a:cxn>
                  <a:cxn ang="0">
                    <a:pos x="202" y="45"/>
                  </a:cxn>
                  <a:cxn ang="0">
                    <a:pos x="184" y="61"/>
                  </a:cxn>
                  <a:cxn ang="0">
                    <a:pos x="164" y="77"/>
                  </a:cxn>
                  <a:cxn ang="0">
                    <a:pos x="123" y="107"/>
                  </a:cxn>
                  <a:cxn ang="0">
                    <a:pos x="123" y="107"/>
                  </a:cxn>
                  <a:cxn ang="0">
                    <a:pos x="59" y="154"/>
                  </a:cxn>
                  <a:cxn ang="0">
                    <a:pos x="44" y="166"/>
                  </a:cxn>
                  <a:cxn ang="0">
                    <a:pos x="29" y="179"/>
                  </a:cxn>
                  <a:cxn ang="0">
                    <a:pos x="15" y="193"/>
                  </a:cxn>
                  <a:cxn ang="0">
                    <a:pos x="2" y="207"/>
                  </a:cxn>
                  <a:cxn ang="0">
                    <a:pos x="2" y="207"/>
                  </a:cxn>
                  <a:cxn ang="0">
                    <a:pos x="0" y="209"/>
                  </a:cxn>
                  <a:cxn ang="0">
                    <a:pos x="0" y="211"/>
                  </a:cxn>
                  <a:cxn ang="0">
                    <a:pos x="2" y="215"/>
                  </a:cxn>
                  <a:cxn ang="0">
                    <a:pos x="3" y="217"/>
                  </a:cxn>
                  <a:cxn ang="0">
                    <a:pos x="6" y="217"/>
                  </a:cxn>
                  <a:cxn ang="0">
                    <a:pos x="8" y="217"/>
                  </a:cxn>
                  <a:cxn ang="0">
                    <a:pos x="10" y="215"/>
                  </a:cxn>
                  <a:cxn ang="0">
                    <a:pos x="10" y="215"/>
                  </a:cxn>
                  <a:cxn ang="0">
                    <a:pos x="23" y="201"/>
                  </a:cxn>
                  <a:cxn ang="0">
                    <a:pos x="36" y="188"/>
                  </a:cxn>
                  <a:cxn ang="0">
                    <a:pos x="51" y="175"/>
                  </a:cxn>
                  <a:cxn ang="0">
                    <a:pos x="67" y="163"/>
                  </a:cxn>
                  <a:cxn ang="0">
                    <a:pos x="99" y="139"/>
                  </a:cxn>
                  <a:cxn ang="0">
                    <a:pos x="130" y="117"/>
                  </a:cxn>
                  <a:cxn ang="0">
                    <a:pos x="130" y="117"/>
                  </a:cxn>
                  <a:cxn ang="0">
                    <a:pos x="159" y="95"/>
                  </a:cxn>
                  <a:cxn ang="0">
                    <a:pos x="187" y="73"/>
                  </a:cxn>
                  <a:cxn ang="0">
                    <a:pos x="187" y="73"/>
                  </a:cxn>
                  <a:cxn ang="0">
                    <a:pos x="206" y="57"/>
                  </a:cxn>
                  <a:cxn ang="0">
                    <a:pos x="225" y="40"/>
                  </a:cxn>
                  <a:cxn ang="0">
                    <a:pos x="245" y="24"/>
                  </a:cxn>
                  <a:cxn ang="0">
                    <a:pos x="254" y="17"/>
                  </a:cxn>
                  <a:cxn ang="0">
                    <a:pos x="265" y="10"/>
                  </a:cxn>
                  <a:cxn ang="0">
                    <a:pos x="265" y="10"/>
                  </a:cxn>
                  <a:cxn ang="0">
                    <a:pos x="267" y="9"/>
                  </a:cxn>
                  <a:cxn ang="0">
                    <a:pos x="269" y="7"/>
                  </a:cxn>
                  <a:cxn ang="0">
                    <a:pos x="267" y="3"/>
                  </a:cxn>
                  <a:cxn ang="0">
                    <a:pos x="265" y="0"/>
                  </a:cxn>
                  <a:cxn ang="0">
                    <a:pos x="262" y="0"/>
                  </a:cxn>
                  <a:cxn ang="0">
                    <a:pos x="259" y="1"/>
                  </a:cxn>
                  <a:cxn ang="0">
                    <a:pos x="259" y="1"/>
                  </a:cxn>
                </a:cxnLst>
                <a:rect l="0" t="0" r="r" b="b"/>
                <a:pathLst>
                  <a:path w="269" h="217">
                    <a:moveTo>
                      <a:pt x="259" y="1"/>
                    </a:moveTo>
                    <a:lnTo>
                      <a:pt x="259" y="1"/>
                    </a:lnTo>
                    <a:lnTo>
                      <a:pt x="244" y="10"/>
                    </a:lnTo>
                    <a:lnTo>
                      <a:pt x="229" y="22"/>
                    </a:lnTo>
                    <a:lnTo>
                      <a:pt x="202" y="45"/>
                    </a:lnTo>
                    <a:lnTo>
                      <a:pt x="202" y="45"/>
                    </a:lnTo>
                    <a:lnTo>
                      <a:pt x="184" y="61"/>
                    </a:lnTo>
                    <a:lnTo>
                      <a:pt x="164" y="77"/>
                    </a:lnTo>
                    <a:lnTo>
                      <a:pt x="123" y="107"/>
                    </a:lnTo>
                    <a:lnTo>
                      <a:pt x="123" y="107"/>
                    </a:lnTo>
                    <a:lnTo>
                      <a:pt x="59" y="154"/>
                    </a:lnTo>
                    <a:lnTo>
                      <a:pt x="44" y="166"/>
                    </a:lnTo>
                    <a:lnTo>
                      <a:pt x="29" y="179"/>
                    </a:lnTo>
                    <a:lnTo>
                      <a:pt x="15" y="193"/>
                    </a:lnTo>
                    <a:lnTo>
                      <a:pt x="2" y="207"/>
                    </a:lnTo>
                    <a:lnTo>
                      <a:pt x="2" y="207"/>
                    </a:lnTo>
                    <a:lnTo>
                      <a:pt x="0" y="209"/>
                    </a:lnTo>
                    <a:lnTo>
                      <a:pt x="0" y="211"/>
                    </a:lnTo>
                    <a:lnTo>
                      <a:pt x="2" y="215"/>
                    </a:lnTo>
                    <a:lnTo>
                      <a:pt x="3" y="217"/>
                    </a:lnTo>
                    <a:lnTo>
                      <a:pt x="6" y="217"/>
                    </a:lnTo>
                    <a:lnTo>
                      <a:pt x="8" y="217"/>
                    </a:lnTo>
                    <a:lnTo>
                      <a:pt x="10" y="215"/>
                    </a:lnTo>
                    <a:lnTo>
                      <a:pt x="10" y="215"/>
                    </a:lnTo>
                    <a:lnTo>
                      <a:pt x="23" y="201"/>
                    </a:lnTo>
                    <a:lnTo>
                      <a:pt x="36" y="188"/>
                    </a:lnTo>
                    <a:lnTo>
                      <a:pt x="51" y="175"/>
                    </a:lnTo>
                    <a:lnTo>
                      <a:pt x="67" y="163"/>
                    </a:lnTo>
                    <a:lnTo>
                      <a:pt x="99" y="139"/>
                    </a:lnTo>
                    <a:lnTo>
                      <a:pt x="130" y="117"/>
                    </a:lnTo>
                    <a:lnTo>
                      <a:pt x="130" y="117"/>
                    </a:lnTo>
                    <a:lnTo>
                      <a:pt x="159" y="95"/>
                    </a:lnTo>
                    <a:lnTo>
                      <a:pt x="187" y="73"/>
                    </a:lnTo>
                    <a:lnTo>
                      <a:pt x="187" y="73"/>
                    </a:lnTo>
                    <a:lnTo>
                      <a:pt x="206" y="57"/>
                    </a:lnTo>
                    <a:lnTo>
                      <a:pt x="225" y="40"/>
                    </a:lnTo>
                    <a:lnTo>
                      <a:pt x="245" y="24"/>
                    </a:lnTo>
                    <a:lnTo>
                      <a:pt x="254" y="17"/>
                    </a:lnTo>
                    <a:lnTo>
                      <a:pt x="265" y="10"/>
                    </a:lnTo>
                    <a:lnTo>
                      <a:pt x="265" y="10"/>
                    </a:lnTo>
                    <a:lnTo>
                      <a:pt x="267" y="9"/>
                    </a:lnTo>
                    <a:lnTo>
                      <a:pt x="269" y="7"/>
                    </a:lnTo>
                    <a:lnTo>
                      <a:pt x="267" y="3"/>
                    </a:lnTo>
                    <a:lnTo>
                      <a:pt x="265" y="0"/>
                    </a:lnTo>
                    <a:lnTo>
                      <a:pt x="262" y="0"/>
                    </a:lnTo>
                    <a:lnTo>
                      <a:pt x="259" y="1"/>
                    </a:lnTo>
                    <a:lnTo>
                      <a:pt x="259"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29" name="chenying0907 294"/>
              <p:cNvSpPr/>
              <p:nvPr/>
            </p:nvSpPr>
            <p:spPr bwMode="auto">
              <a:xfrm>
                <a:off x="4229101" y="1416051"/>
                <a:ext cx="77788" cy="63500"/>
              </a:xfrm>
              <a:custGeom>
                <a:avLst/>
                <a:gdLst/>
                <a:ahLst/>
                <a:cxnLst>
                  <a:cxn ang="0">
                    <a:pos x="185" y="2"/>
                  </a:cxn>
                  <a:cxn ang="0">
                    <a:pos x="185" y="2"/>
                  </a:cxn>
                  <a:cxn ang="0">
                    <a:pos x="183" y="6"/>
                  </a:cxn>
                  <a:cxn ang="0">
                    <a:pos x="179" y="10"/>
                  </a:cxn>
                  <a:cxn ang="0">
                    <a:pos x="168" y="17"/>
                  </a:cxn>
                  <a:cxn ang="0">
                    <a:pos x="158" y="22"/>
                  </a:cxn>
                  <a:cxn ang="0">
                    <a:pos x="150" y="27"/>
                  </a:cxn>
                  <a:cxn ang="0">
                    <a:pos x="150" y="27"/>
                  </a:cxn>
                  <a:cxn ang="0">
                    <a:pos x="98" y="69"/>
                  </a:cxn>
                  <a:cxn ang="0">
                    <a:pos x="98" y="69"/>
                  </a:cxn>
                  <a:cxn ang="0">
                    <a:pos x="86" y="79"/>
                  </a:cxn>
                  <a:cxn ang="0">
                    <a:pos x="74" y="90"/>
                  </a:cxn>
                  <a:cxn ang="0">
                    <a:pos x="52" y="112"/>
                  </a:cxn>
                  <a:cxn ang="0">
                    <a:pos x="40" y="123"/>
                  </a:cxn>
                  <a:cxn ang="0">
                    <a:pos x="28" y="133"/>
                  </a:cxn>
                  <a:cxn ang="0">
                    <a:pos x="15" y="142"/>
                  </a:cxn>
                  <a:cxn ang="0">
                    <a:pos x="2" y="149"/>
                  </a:cxn>
                  <a:cxn ang="0">
                    <a:pos x="2" y="149"/>
                  </a:cxn>
                  <a:cxn ang="0">
                    <a:pos x="0" y="150"/>
                  </a:cxn>
                  <a:cxn ang="0">
                    <a:pos x="0" y="151"/>
                  </a:cxn>
                  <a:cxn ang="0">
                    <a:pos x="0" y="154"/>
                  </a:cxn>
                  <a:cxn ang="0">
                    <a:pos x="0" y="155"/>
                  </a:cxn>
                  <a:cxn ang="0">
                    <a:pos x="4" y="158"/>
                  </a:cxn>
                  <a:cxn ang="0">
                    <a:pos x="5" y="159"/>
                  </a:cxn>
                  <a:cxn ang="0">
                    <a:pos x="8" y="158"/>
                  </a:cxn>
                  <a:cxn ang="0">
                    <a:pos x="8" y="158"/>
                  </a:cxn>
                  <a:cxn ang="0">
                    <a:pos x="23" y="151"/>
                  </a:cxn>
                  <a:cxn ang="0">
                    <a:pos x="36" y="142"/>
                  </a:cxn>
                  <a:cxn ang="0">
                    <a:pos x="49" y="130"/>
                  </a:cxn>
                  <a:cxn ang="0">
                    <a:pos x="62" y="120"/>
                  </a:cxn>
                  <a:cxn ang="0">
                    <a:pos x="86" y="95"/>
                  </a:cxn>
                  <a:cxn ang="0">
                    <a:pos x="99" y="83"/>
                  </a:cxn>
                  <a:cxn ang="0">
                    <a:pos x="111" y="73"/>
                  </a:cxn>
                  <a:cxn ang="0">
                    <a:pos x="111" y="73"/>
                  </a:cxn>
                  <a:cxn ang="0">
                    <a:pos x="163" y="32"/>
                  </a:cxn>
                  <a:cxn ang="0">
                    <a:pos x="163" y="32"/>
                  </a:cxn>
                  <a:cxn ang="0">
                    <a:pos x="171" y="26"/>
                  </a:cxn>
                  <a:cxn ang="0">
                    <a:pos x="180" y="22"/>
                  </a:cxn>
                  <a:cxn ang="0">
                    <a:pos x="189" y="15"/>
                  </a:cxn>
                  <a:cxn ang="0">
                    <a:pos x="192" y="13"/>
                  </a:cxn>
                  <a:cxn ang="0">
                    <a:pos x="196" y="7"/>
                  </a:cxn>
                  <a:cxn ang="0">
                    <a:pos x="196" y="7"/>
                  </a:cxn>
                  <a:cxn ang="0">
                    <a:pos x="196" y="6"/>
                  </a:cxn>
                  <a:cxn ang="0">
                    <a:pos x="196" y="4"/>
                  </a:cxn>
                  <a:cxn ang="0">
                    <a:pos x="193" y="1"/>
                  </a:cxn>
                  <a:cxn ang="0">
                    <a:pos x="189" y="0"/>
                  </a:cxn>
                  <a:cxn ang="0">
                    <a:pos x="188" y="1"/>
                  </a:cxn>
                  <a:cxn ang="0">
                    <a:pos x="185" y="2"/>
                  </a:cxn>
                  <a:cxn ang="0">
                    <a:pos x="185" y="2"/>
                  </a:cxn>
                </a:cxnLst>
                <a:rect l="0" t="0" r="r" b="b"/>
                <a:pathLst>
                  <a:path w="196" h="159">
                    <a:moveTo>
                      <a:pt x="185" y="2"/>
                    </a:moveTo>
                    <a:lnTo>
                      <a:pt x="185" y="2"/>
                    </a:lnTo>
                    <a:lnTo>
                      <a:pt x="183" y="6"/>
                    </a:lnTo>
                    <a:lnTo>
                      <a:pt x="179" y="10"/>
                    </a:lnTo>
                    <a:lnTo>
                      <a:pt x="168" y="17"/>
                    </a:lnTo>
                    <a:lnTo>
                      <a:pt x="158" y="22"/>
                    </a:lnTo>
                    <a:lnTo>
                      <a:pt x="150" y="27"/>
                    </a:lnTo>
                    <a:lnTo>
                      <a:pt x="150" y="27"/>
                    </a:lnTo>
                    <a:lnTo>
                      <a:pt x="98" y="69"/>
                    </a:lnTo>
                    <a:lnTo>
                      <a:pt x="98" y="69"/>
                    </a:lnTo>
                    <a:lnTo>
                      <a:pt x="86" y="79"/>
                    </a:lnTo>
                    <a:lnTo>
                      <a:pt x="74" y="90"/>
                    </a:lnTo>
                    <a:lnTo>
                      <a:pt x="52" y="112"/>
                    </a:lnTo>
                    <a:lnTo>
                      <a:pt x="40" y="123"/>
                    </a:lnTo>
                    <a:lnTo>
                      <a:pt x="28" y="133"/>
                    </a:lnTo>
                    <a:lnTo>
                      <a:pt x="15" y="142"/>
                    </a:lnTo>
                    <a:lnTo>
                      <a:pt x="2" y="149"/>
                    </a:lnTo>
                    <a:lnTo>
                      <a:pt x="2" y="149"/>
                    </a:lnTo>
                    <a:lnTo>
                      <a:pt x="0" y="150"/>
                    </a:lnTo>
                    <a:lnTo>
                      <a:pt x="0" y="151"/>
                    </a:lnTo>
                    <a:lnTo>
                      <a:pt x="0" y="154"/>
                    </a:lnTo>
                    <a:lnTo>
                      <a:pt x="0" y="155"/>
                    </a:lnTo>
                    <a:lnTo>
                      <a:pt x="4" y="158"/>
                    </a:lnTo>
                    <a:lnTo>
                      <a:pt x="5" y="159"/>
                    </a:lnTo>
                    <a:lnTo>
                      <a:pt x="8" y="158"/>
                    </a:lnTo>
                    <a:lnTo>
                      <a:pt x="8" y="158"/>
                    </a:lnTo>
                    <a:lnTo>
                      <a:pt x="23" y="151"/>
                    </a:lnTo>
                    <a:lnTo>
                      <a:pt x="36" y="142"/>
                    </a:lnTo>
                    <a:lnTo>
                      <a:pt x="49" y="130"/>
                    </a:lnTo>
                    <a:lnTo>
                      <a:pt x="62" y="120"/>
                    </a:lnTo>
                    <a:lnTo>
                      <a:pt x="86" y="95"/>
                    </a:lnTo>
                    <a:lnTo>
                      <a:pt x="99" y="83"/>
                    </a:lnTo>
                    <a:lnTo>
                      <a:pt x="111" y="73"/>
                    </a:lnTo>
                    <a:lnTo>
                      <a:pt x="111" y="73"/>
                    </a:lnTo>
                    <a:lnTo>
                      <a:pt x="163" y="32"/>
                    </a:lnTo>
                    <a:lnTo>
                      <a:pt x="163" y="32"/>
                    </a:lnTo>
                    <a:lnTo>
                      <a:pt x="171" y="26"/>
                    </a:lnTo>
                    <a:lnTo>
                      <a:pt x="180" y="22"/>
                    </a:lnTo>
                    <a:lnTo>
                      <a:pt x="189" y="15"/>
                    </a:lnTo>
                    <a:lnTo>
                      <a:pt x="192" y="13"/>
                    </a:lnTo>
                    <a:lnTo>
                      <a:pt x="196" y="7"/>
                    </a:lnTo>
                    <a:lnTo>
                      <a:pt x="196" y="7"/>
                    </a:lnTo>
                    <a:lnTo>
                      <a:pt x="196" y="6"/>
                    </a:lnTo>
                    <a:lnTo>
                      <a:pt x="196" y="4"/>
                    </a:lnTo>
                    <a:lnTo>
                      <a:pt x="193" y="1"/>
                    </a:lnTo>
                    <a:lnTo>
                      <a:pt x="189" y="0"/>
                    </a:lnTo>
                    <a:lnTo>
                      <a:pt x="188" y="1"/>
                    </a:lnTo>
                    <a:lnTo>
                      <a:pt x="185" y="2"/>
                    </a:lnTo>
                    <a:lnTo>
                      <a:pt x="185"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30" name="chenying0907 295"/>
              <p:cNvSpPr/>
              <p:nvPr/>
            </p:nvSpPr>
            <p:spPr bwMode="auto">
              <a:xfrm>
                <a:off x="4335464" y="1350963"/>
                <a:ext cx="57150" cy="47625"/>
              </a:xfrm>
              <a:custGeom>
                <a:avLst/>
                <a:gdLst/>
                <a:ahLst/>
                <a:cxnLst>
                  <a:cxn ang="0">
                    <a:pos x="136" y="3"/>
                  </a:cxn>
                  <a:cxn ang="0">
                    <a:pos x="136" y="3"/>
                  </a:cxn>
                  <a:cxn ang="0">
                    <a:pos x="105" y="32"/>
                  </a:cxn>
                  <a:cxn ang="0">
                    <a:pos x="72" y="59"/>
                  </a:cxn>
                  <a:cxn ang="0">
                    <a:pos x="38" y="85"/>
                  </a:cxn>
                  <a:cxn ang="0">
                    <a:pos x="3" y="110"/>
                  </a:cxn>
                  <a:cxn ang="0">
                    <a:pos x="3" y="110"/>
                  </a:cxn>
                  <a:cxn ang="0">
                    <a:pos x="2" y="111"/>
                  </a:cxn>
                  <a:cxn ang="0">
                    <a:pos x="0" y="114"/>
                  </a:cxn>
                  <a:cxn ang="0">
                    <a:pos x="2" y="118"/>
                  </a:cxn>
                  <a:cxn ang="0">
                    <a:pos x="4" y="120"/>
                  </a:cxn>
                  <a:cxn ang="0">
                    <a:pos x="7" y="120"/>
                  </a:cxn>
                  <a:cxn ang="0">
                    <a:pos x="8" y="119"/>
                  </a:cxn>
                  <a:cxn ang="0">
                    <a:pos x="8" y="119"/>
                  </a:cxn>
                  <a:cxn ang="0">
                    <a:pos x="45" y="96"/>
                  </a:cxn>
                  <a:cxn ang="0">
                    <a:pos x="79" y="68"/>
                  </a:cxn>
                  <a:cxn ang="0">
                    <a:pos x="113" y="41"/>
                  </a:cxn>
                  <a:cxn ang="0">
                    <a:pos x="144" y="11"/>
                  </a:cxn>
                  <a:cxn ang="0">
                    <a:pos x="144" y="11"/>
                  </a:cxn>
                  <a:cxn ang="0">
                    <a:pos x="145" y="8"/>
                  </a:cxn>
                  <a:cxn ang="0">
                    <a:pos x="145" y="7"/>
                  </a:cxn>
                  <a:cxn ang="0">
                    <a:pos x="144" y="3"/>
                  </a:cxn>
                  <a:cxn ang="0">
                    <a:pos x="140" y="0"/>
                  </a:cxn>
                  <a:cxn ang="0">
                    <a:pos x="138" y="1"/>
                  </a:cxn>
                  <a:cxn ang="0">
                    <a:pos x="136" y="3"/>
                  </a:cxn>
                  <a:cxn ang="0">
                    <a:pos x="136" y="3"/>
                  </a:cxn>
                </a:cxnLst>
                <a:rect l="0" t="0" r="r" b="b"/>
                <a:pathLst>
                  <a:path w="145" h="120">
                    <a:moveTo>
                      <a:pt x="136" y="3"/>
                    </a:moveTo>
                    <a:lnTo>
                      <a:pt x="136" y="3"/>
                    </a:lnTo>
                    <a:lnTo>
                      <a:pt x="105" y="32"/>
                    </a:lnTo>
                    <a:lnTo>
                      <a:pt x="72" y="59"/>
                    </a:lnTo>
                    <a:lnTo>
                      <a:pt x="38" y="85"/>
                    </a:lnTo>
                    <a:lnTo>
                      <a:pt x="3" y="110"/>
                    </a:lnTo>
                    <a:lnTo>
                      <a:pt x="3" y="110"/>
                    </a:lnTo>
                    <a:lnTo>
                      <a:pt x="2" y="111"/>
                    </a:lnTo>
                    <a:lnTo>
                      <a:pt x="0" y="114"/>
                    </a:lnTo>
                    <a:lnTo>
                      <a:pt x="2" y="118"/>
                    </a:lnTo>
                    <a:lnTo>
                      <a:pt x="4" y="120"/>
                    </a:lnTo>
                    <a:lnTo>
                      <a:pt x="7" y="120"/>
                    </a:lnTo>
                    <a:lnTo>
                      <a:pt x="8" y="119"/>
                    </a:lnTo>
                    <a:lnTo>
                      <a:pt x="8" y="119"/>
                    </a:lnTo>
                    <a:lnTo>
                      <a:pt x="45" y="96"/>
                    </a:lnTo>
                    <a:lnTo>
                      <a:pt x="79" y="68"/>
                    </a:lnTo>
                    <a:lnTo>
                      <a:pt x="113" y="41"/>
                    </a:lnTo>
                    <a:lnTo>
                      <a:pt x="144" y="11"/>
                    </a:lnTo>
                    <a:lnTo>
                      <a:pt x="144" y="11"/>
                    </a:lnTo>
                    <a:lnTo>
                      <a:pt x="145" y="8"/>
                    </a:lnTo>
                    <a:lnTo>
                      <a:pt x="145" y="7"/>
                    </a:lnTo>
                    <a:lnTo>
                      <a:pt x="144" y="3"/>
                    </a:lnTo>
                    <a:lnTo>
                      <a:pt x="140" y="0"/>
                    </a:lnTo>
                    <a:lnTo>
                      <a:pt x="138" y="1"/>
                    </a:lnTo>
                    <a:lnTo>
                      <a:pt x="136" y="3"/>
                    </a:lnTo>
                    <a:lnTo>
                      <a:pt x="136"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31" name="chenying0907 296"/>
              <p:cNvSpPr/>
              <p:nvPr/>
            </p:nvSpPr>
            <p:spPr bwMode="auto">
              <a:xfrm>
                <a:off x="4440239" y="1282701"/>
                <a:ext cx="53975" cy="36513"/>
              </a:xfrm>
              <a:custGeom>
                <a:avLst/>
                <a:gdLst/>
                <a:ahLst/>
                <a:cxnLst>
                  <a:cxn ang="0">
                    <a:pos x="129" y="1"/>
                  </a:cxn>
                  <a:cxn ang="0">
                    <a:pos x="129" y="1"/>
                  </a:cxn>
                  <a:cxn ang="0">
                    <a:pos x="112" y="9"/>
                  </a:cxn>
                  <a:cxn ang="0">
                    <a:pos x="97" y="18"/>
                  </a:cxn>
                  <a:cxn ang="0">
                    <a:pos x="81" y="29"/>
                  </a:cxn>
                  <a:cxn ang="0">
                    <a:pos x="65" y="38"/>
                  </a:cxn>
                  <a:cxn ang="0">
                    <a:pos x="65" y="38"/>
                  </a:cxn>
                  <a:cxn ang="0">
                    <a:pos x="48" y="47"/>
                  </a:cxn>
                  <a:cxn ang="0">
                    <a:pos x="31" y="57"/>
                  </a:cxn>
                  <a:cxn ang="0">
                    <a:pos x="15" y="69"/>
                  </a:cxn>
                  <a:cxn ang="0">
                    <a:pos x="1" y="82"/>
                  </a:cxn>
                  <a:cxn ang="0">
                    <a:pos x="1" y="82"/>
                  </a:cxn>
                  <a:cxn ang="0">
                    <a:pos x="0" y="84"/>
                  </a:cxn>
                  <a:cxn ang="0">
                    <a:pos x="0" y="86"/>
                  </a:cxn>
                  <a:cxn ang="0">
                    <a:pos x="0" y="87"/>
                  </a:cxn>
                  <a:cxn ang="0">
                    <a:pos x="1" y="90"/>
                  </a:cxn>
                  <a:cxn ang="0">
                    <a:pos x="5" y="91"/>
                  </a:cxn>
                  <a:cxn ang="0">
                    <a:pos x="6" y="91"/>
                  </a:cxn>
                  <a:cxn ang="0">
                    <a:pos x="9" y="90"/>
                  </a:cxn>
                  <a:cxn ang="0">
                    <a:pos x="9" y="90"/>
                  </a:cxn>
                  <a:cxn ang="0">
                    <a:pos x="22" y="80"/>
                  </a:cxn>
                  <a:cxn ang="0">
                    <a:pos x="35" y="69"/>
                  </a:cxn>
                  <a:cxn ang="0">
                    <a:pos x="64" y="51"/>
                  </a:cxn>
                  <a:cxn ang="0">
                    <a:pos x="64" y="51"/>
                  </a:cxn>
                  <a:cxn ang="0">
                    <a:pos x="77" y="44"/>
                  </a:cxn>
                  <a:cxn ang="0">
                    <a:pos x="91" y="38"/>
                  </a:cxn>
                  <a:cxn ang="0">
                    <a:pos x="91" y="38"/>
                  </a:cxn>
                  <a:cxn ang="0">
                    <a:pos x="102" y="31"/>
                  </a:cxn>
                  <a:cxn ang="0">
                    <a:pos x="112" y="25"/>
                  </a:cxn>
                  <a:cxn ang="0">
                    <a:pos x="121" y="17"/>
                  </a:cxn>
                  <a:cxn ang="0">
                    <a:pos x="132" y="12"/>
                  </a:cxn>
                  <a:cxn ang="0">
                    <a:pos x="132" y="12"/>
                  </a:cxn>
                  <a:cxn ang="0">
                    <a:pos x="134" y="10"/>
                  </a:cxn>
                  <a:cxn ang="0">
                    <a:pos x="136" y="9"/>
                  </a:cxn>
                  <a:cxn ang="0">
                    <a:pos x="136" y="4"/>
                  </a:cxn>
                  <a:cxn ang="0">
                    <a:pos x="134" y="2"/>
                  </a:cxn>
                  <a:cxn ang="0">
                    <a:pos x="133" y="1"/>
                  </a:cxn>
                  <a:cxn ang="0">
                    <a:pos x="132" y="0"/>
                  </a:cxn>
                  <a:cxn ang="0">
                    <a:pos x="129" y="1"/>
                  </a:cxn>
                  <a:cxn ang="0">
                    <a:pos x="129" y="1"/>
                  </a:cxn>
                </a:cxnLst>
                <a:rect l="0" t="0" r="r" b="b"/>
                <a:pathLst>
                  <a:path w="136" h="91">
                    <a:moveTo>
                      <a:pt x="129" y="1"/>
                    </a:moveTo>
                    <a:lnTo>
                      <a:pt x="129" y="1"/>
                    </a:lnTo>
                    <a:lnTo>
                      <a:pt x="112" y="9"/>
                    </a:lnTo>
                    <a:lnTo>
                      <a:pt x="97" y="18"/>
                    </a:lnTo>
                    <a:lnTo>
                      <a:pt x="81" y="29"/>
                    </a:lnTo>
                    <a:lnTo>
                      <a:pt x="65" y="38"/>
                    </a:lnTo>
                    <a:lnTo>
                      <a:pt x="65" y="38"/>
                    </a:lnTo>
                    <a:lnTo>
                      <a:pt x="48" y="47"/>
                    </a:lnTo>
                    <a:lnTo>
                      <a:pt x="31" y="57"/>
                    </a:lnTo>
                    <a:lnTo>
                      <a:pt x="15" y="69"/>
                    </a:lnTo>
                    <a:lnTo>
                      <a:pt x="1" y="82"/>
                    </a:lnTo>
                    <a:lnTo>
                      <a:pt x="1" y="82"/>
                    </a:lnTo>
                    <a:lnTo>
                      <a:pt x="0" y="84"/>
                    </a:lnTo>
                    <a:lnTo>
                      <a:pt x="0" y="86"/>
                    </a:lnTo>
                    <a:lnTo>
                      <a:pt x="0" y="87"/>
                    </a:lnTo>
                    <a:lnTo>
                      <a:pt x="1" y="90"/>
                    </a:lnTo>
                    <a:lnTo>
                      <a:pt x="5" y="91"/>
                    </a:lnTo>
                    <a:lnTo>
                      <a:pt x="6" y="91"/>
                    </a:lnTo>
                    <a:lnTo>
                      <a:pt x="9" y="90"/>
                    </a:lnTo>
                    <a:lnTo>
                      <a:pt x="9" y="90"/>
                    </a:lnTo>
                    <a:lnTo>
                      <a:pt x="22" y="80"/>
                    </a:lnTo>
                    <a:lnTo>
                      <a:pt x="35" y="69"/>
                    </a:lnTo>
                    <a:lnTo>
                      <a:pt x="64" y="51"/>
                    </a:lnTo>
                    <a:lnTo>
                      <a:pt x="64" y="51"/>
                    </a:lnTo>
                    <a:lnTo>
                      <a:pt x="77" y="44"/>
                    </a:lnTo>
                    <a:lnTo>
                      <a:pt x="91" y="38"/>
                    </a:lnTo>
                    <a:lnTo>
                      <a:pt x="91" y="38"/>
                    </a:lnTo>
                    <a:lnTo>
                      <a:pt x="102" y="31"/>
                    </a:lnTo>
                    <a:lnTo>
                      <a:pt x="112" y="25"/>
                    </a:lnTo>
                    <a:lnTo>
                      <a:pt x="121" y="17"/>
                    </a:lnTo>
                    <a:lnTo>
                      <a:pt x="132" y="12"/>
                    </a:lnTo>
                    <a:lnTo>
                      <a:pt x="132" y="12"/>
                    </a:lnTo>
                    <a:lnTo>
                      <a:pt x="134" y="10"/>
                    </a:lnTo>
                    <a:lnTo>
                      <a:pt x="136" y="9"/>
                    </a:lnTo>
                    <a:lnTo>
                      <a:pt x="136" y="4"/>
                    </a:lnTo>
                    <a:lnTo>
                      <a:pt x="134" y="2"/>
                    </a:lnTo>
                    <a:lnTo>
                      <a:pt x="133" y="1"/>
                    </a:lnTo>
                    <a:lnTo>
                      <a:pt x="132" y="0"/>
                    </a:lnTo>
                    <a:lnTo>
                      <a:pt x="129" y="1"/>
                    </a:lnTo>
                    <a:lnTo>
                      <a:pt x="129"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32" name="chenying0907 297"/>
              <p:cNvSpPr/>
              <p:nvPr/>
            </p:nvSpPr>
            <p:spPr bwMode="auto">
              <a:xfrm>
                <a:off x="4400551" y="1333501"/>
                <a:ext cx="92075" cy="60325"/>
              </a:xfrm>
              <a:custGeom>
                <a:avLst/>
                <a:gdLst/>
                <a:ahLst/>
                <a:cxnLst>
                  <a:cxn ang="0">
                    <a:pos x="226" y="0"/>
                  </a:cxn>
                  <a:cxn ang="0">
                    <a:pos x="226" y="0"/>
                  </a:cxn>
                  <a:cxn ang="0">
                    <a:pos x="219" y="0"/>
                  </a:cxn>
                  <a:cxn ang="0">
                    <a:pos x="214" y="2"/>
                  </a:cxn>
                  <a:cxn ang="0">
                    <a:pos x="202" y="8"/>
                  </a:cxn>
                  <a:cxn ang="0">
                    <a:pos x="180" y="19"/>
                  </a:cxn>
                  <a:cxn ang="0">
                    <a:pos x="180" y="19"/>
                  </a:cxn>
                  <a:cxn ang="0">
                    <a:pos x="159" y="31"/>
                  </a:cxn>
                  <a:cxn ang="0">
                    <a:pos x="140" y="44"/>
                  </a:cxn>
                  <a:cxn ang="0">
                    <a:pos x="100" y="72"/>
                  </a:cxn>
                  <a:cxn ang="0">
                    <a:pos x="100" y="72"/>
                  </a:cxn>
                  <a:cxn ang="0">
                    <a:pos x="40" y="112"/>
                  </a:cxn>
                  <a:cxn ang="0">
                    <a:pos x="40" y="112"/>
                  </a:cxn>
                  <a:cxn ang="0">
                    <a:pos x="19" y="125"/>
                  </a:cxn>
                  <a:cxn ang="0">
                    <a:pos x="9" y="133"/>
                  </a:cxn>
                  <a:cxn ang="0">
                    <a:pos x="5" y="137"/>
                  </a:cxn>
                  <a:cxn ang="0">
                    <a:pos x="1" y="142"/>
                  </a:cxn>
                  <a:cxn ang="0">
                    <a:pos x="1" y="142"/>
                  </a:cxn>
                  <a:cxn ang="0">
                    <a:pos x="0" y="144"/>
                  </a:cxn>
                  <a:cxn ang="0">
                    <a:pos x="1" y="146"/>
                  </a:cxn>
                  <a:cxn ang="0">
                    <a:pos x="4" y="149"/>
                  </a:cxn>
                  <a:cxn ang="0">
                    <a:pos x="7" y="150"/>
                  </a:cxn>
                  <a:cxn ang="0">
                    <a:pos x="9" y="149"/>
                  </a:cxn>
                  <a:cxn ang="0">
                    <a:pos x="11" y="147"/>
                  </a:cxn>
                  <a:cxn ang="0">
                    <a:pos x="11" y="147"/>
                  </a:cxn>
                  <a:cxn ang="0">
                    <a:pos x="14" y="142"/>
                  </a:cxn>
                  <a:cxn ang="0">
                    <a:pos x="19" y="138"/>
                  </a:cxn>
                  <a:cxn ang="0">
                    <a:pos x="31" y="130"/>
                  </a:cxn>
                  <a:cxn ang="0">
                    <a:pos x="53" y="116"/>
                  </a:cxn>
                  <a:cxn ang="0">
                    <a:pos x="53" y="116"/>
                  </a:cxn>
                  <a:cxn ang="0">
                    <a:pos x="79" y="99"/>
                  </a:cxn>
                  <a:cxn ang="0">
                    <a:pos x="106" y="81"/>
                  </a:cxn>
                  <a:cxn ang="0">
                    <a:pos x="106" y="81"/>
                  </a:cxn>
                  <a:cxn ang="0">
                    <a:pos x="167" y="42"/>
                  </a:cxn>
                  <a:cxn ang="0">
                    <a:pos x="167" y="42"/>
                  </a:cxn>
                  <a:cxn ang="0">
                    <a:pos x="196" y="23"/>
                  </a:cxn>
                  <a:cxn ang="0">
                    <a:pos x="212" y="14"/>
                  </a:cxn>
                  <a:cxn ang="0">
                    <a:pos x="218" y="11"/>
                  </a:cxn>
                  <a:cxn ang="0">
                    <a:pos x="226" y="10"/>
                  </a:cxn>
                  <a:cxn ang="0">
                    <a:pos x="226" y="10"/>
                  </a:cxn>
                  <a:cxn ang="0">
                    <a:pos x="229" y="10"/>
                  </a:cxn>
                  <a:cxn ang="0">
                    <a:pos x="230" y="9"/>
                  </a:cxn>
                  <a:cxn ang="0">
                    <a:pos x="231" y="5"/>
                  </a:cxn>
                  <a:cxn ang="0">
                    <a:pos x="231" y="2"/>
                  </a:cxn>
                  <a:cxn ang="0">
                    <a:pos x="230" y="1"/>
                  </a:cxn>
                  <a:cxn ang="0">
                    <a:pos x="229" y="0"/>
                  </a:cxn>
                  <a:cxn ang="0">
                    <a:pos x="226" y="0"/>
                  </a:cxn>
                  <a:cxn ang="0">
                    <a:pos x="226" y="0"/>
                  </a:cxn>
                </a:cxnLst>
                <a:rect l="0" t="0" r="r" b="b"/>
                <a:pathLst>
                  <a:path w="231" h="150">
                    <a:moveTo>
                      <a:pt x="226" y="0"/>
                    </a:moveTo>
                    <a:lnTo>
                      <a:pt x="226" y="0"/>
                    </a:lnTo>
                    <a:lnTo>
                      <a:pt x="219" y="0"/>
                    </a:lnTo>
                    <a:lnTo>
                      <a:pt x="214" y="2"/>
                    </a:lnTo>
                    <a:lnTo>
                      <a:pt x="202" y="8"/>
                    </a:lnTo>
                    <a:lnTo>
                      <a:pt x="180" y="19"/>
                    </a:lnTo>
                    <a:lnTo>
                      <a:pt x="180" y="19"/>
                    </a:lnTo>
                    <a:lnTo>
                      <a:pt x="159" y="31"/>
                    </a:lnTo>
                    <a:lnTo>
                      <a:pt x="140" y="44"/>
                    </a:lnTo>
                    <a:lnTo>
                      <a:pt x="100" y="72"/>
                    </a:lnTo>
                    <a:lnTo>
                      <a:pt x="100" y="72"/>
                    </a:lnTo>
                    <a:lnTo>
                      <a:pt x="40" y="112"/>
                    </a:lnTo>
                    <a:lnTo>
                      <a:pt x="40" y="112"/>
                    </a:lnTo>
                    <a:lnTo>
                      <a:pt x="19" y="125"/>
                    </a:lnTo>
                    <a:lnTo>
                      <a:pt x="9" y="133"/>
                    </a:lnTo>
                    <a:lnTo>
                      <a:pt x="5" y="137"/>
                    </a:lnTo>
                    <a:lnTo>
                      <a:pt x="1" y="142"/>
                    </a:lnTo>
                    <a:lnTo>
                      <a:pt x="1" y="142"/>
                    </a:lnTo>
                    <a:lnTo>
                      <a:pt x="0" y="144"/>
                    </a:lnTo>
                    <a:lnTo>
                      <a:pt x="1" y="146"/>
                    </a:lnTo>
                    <a:lnTo>
                      <a:pt x="4" y="149"/>
                    </a:lnTo>
                    <a:lnTo>
                      <a:pt x="7" y="150"/>
                    </a:lnTo>
                    <a:lnTo>
                      <a:pt x="9" y="149"/>
                    </a:lnTo>
                    <a:lnTo>
                      <a:pt x="11" y="147"/>
                    </a:lnTo>
                    <a:lnTo>
                      <a:pt x="11" y="147"/>
                    </a:lnTo>
                    <a:lnTo>
                      <a:pt x="14" y="142"/>
                    </a:lnTo>
                    <a:lnTo>
                      <a:pt x="19" y="138"/>
                    </a:lnTo>
                    <a:lnTo>
                      <a:pt x="31" y="130"/>
                    </a:lnTo>
                    <a:lnTo>
                      <a:pt x="53" y="116"/>
                    </a:lnTo>
                    <a:lnTo>
                      <a:pt x="53" y="116"/>
                    </a:lnTo>
                    <a:lnTo>
                      <a:pt x="79" y="99"/>
                    </a:lnTo>
                    <a:lnTo>
                      <a:pt x="106" y="81"/>
                    </a:lnTo>
                    <a:lnTo>
                      <a:pt x="106" y="81"/>
                    </a:lnTo>
                    <a:lnTo>
                      <a:pt x="167" y="42"/>
                    </a:lnTo>
                    <a:lnTo>
                      <a:pt x="167" y="42"/>
                    </a:lnTo>
                    <a:lnTo>
                      <a:pt x="196" y="23"/>
                    </a:lnTo>
                    <a:lnTo>
                      <a:pt x="212" y="14"/>
                    </a:lnTo>
                    <a:lnTo>
                      <a:pt x="218" y="11"/>
                    </a:lnTo>
                    <a:lnTo>
                      <a:pt x="226" y="10"/>
                    </a:lnTo>
                    <a:lnTo>
                      <a:pt x="226" y="10"/>
                    </a:lnTo>
                    <a:lnTo>
                      <a:pt x="229" y="10"/>
                    </a:lnTo>
                    <a:lnTo>
                      <a:pt x="230" y="9"/>
                    </a:lnTo>
                    <a:lnTo>
                      <a:pt x="231" y="5"/>
                    </a:lnTo>
                    <a:lnTo>
                      <a:pt x="231" y="2"/>
                    </a:lnTo>
                    <a:lnTo>
                      <a:pt x="230" y="1"/>
                    </a:lnTo>
                    <a:lnTo>
                      <a:pt x="229" y="0"/>
                    </a:lnTo>
                    <a:lnTo>
                      <a:pt x="226" y="0"/>
                    </a:lnTo>
                    <a:lnTo>
                      <a:pt x="226"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33" name="chenying0907 298"/>
              <p:cNvSpPr/>
              <p:nvPr/>
            </p:nvSpPr>
            <p:spPr bwMode="auto">
              <a:xfrm>
                <a:off x="4427539" y="1344613"/>
                <a:ext cx="85725" cy="63500"/>
              </a:xfrm>
              <a:custGeom>
                <a:avLst/>
                <a:gdLst/>
                <a:ahLst/>
                <a:cxnLst>
                  <a:cxn ang="0">
                    <a:pos x="207" y="3"/>
                  </a:cxn>
                  <a:cxn ang="0">
                    <a:pos x="207" y="3"/>
                  </a:cxn>
                  <a:cxn ang="0">
                    <a:pos x="183" y="24"/>
                  </a:cxn>
                  <a:cxn ang="0">
                    <a:pos x="160" y="43"/>
                  </a:cxn>
                  <a:cxn ang="0">
                    <a:pos x="134" y="62"/>
                  </a:cxn>
                  <a:cxn ang="0">
                    <a:pos x="108" y="79"/>
                  </a:cxn>
                  <a:cxn ang="0">
                    <a:pos x="108" y="79"/>
                  </a:cxn>
                  <a:cxn ang="0">
                    <a:pos x="95" y="88"/>
                  </a:cxn>
                  <a:cxn ang="0">
                    <a:pos x="81" y="97"/>
                  </a:cxn>
                  <a:cxn ang="0">
                    <a:pos x="57" y="115"/>
                  </a:cxn>
                  <a:cxn ang="0">
                    <a:pos x="30" y="134"/>
                  </a:cxn>
                  <a:cxn ang="0">
                    <a:pos x="17" y="143"/>
                  </a:cxn>
                  <a:cxn ang="0">
                    <a:pos x="3" y="149"/>
                  </a:cxn>
                  <a:cxn ang="0">
                    <a:pos x="3" y="149"/>
                  </a:cxn>
                  <a:cxn ang="0">
                    <a:pos x="0" y="152"/>
                  </a:cxn>
                  <a:cxn ang="0">
                    <a:pos x="0" y="153"/>
                  </a:cxn>
                  <a:cxn ang="0">
                    <a:pos x="0" y="154"/>
                  </a:cxn>
                  <a:cxn ang="0">
                    <a:pos x="0" y="157"/>
                  </a:cxn>
                  <a:cxn ang="0">
                    <a:pos x="4" y="160"/>
                  </a:cxn>
                  <a:cxn ang="0">
                    <a:pos x="6" y="160"/>
                  </a:cxn>
                  <a:cxn ang="0">
                    <a:pos x="8" y="160"/>
                  </a:cxn>
                  <a:cxn ang="0">
                    <a:pos x="8" y="160"/>
                  </a:cxn>
                  <a:cxn ang="0">
                    <a:pos x="24" y="152"/>
                  </a:cxn>
                  <a:cxn ang="0">
                    <a:pos x="38" y="143"/>
                  </a:cxn>
                  <a:cxn ang="0">
                    <a:pos x="66" y="123"/>
                  </a:cxn>
                  <a:cxn ang="0">
                    <a:pos x="93" y="103"/>
                  </a:cxn>
                  <a:cxn ang="0">
                    <a:pos x="106" y="93"/>
                  </a:cxn>
                  <a:cxn ang="0">
                    <a:pos x="121" y="85"/>
                  </a:cxn>
                  <a:cxn ang="0">
                    <a:pos x="121" y="85"/>
                  </a:cxn>
                  <a:cxn ang="0">
                    <a:pos x="147" y="68"/>
                  </a:cxn>
                  <a:cxn ang="0">
                    <a:pos x="170" y="50"/>
                  </a:cxn>
                  <a:cxn ang="0">
                    <a:pos x="193" y="30"/>
                  </a:cxn>
                  <a:cxn ang="0">
                    <a:pos x="215" y="11"/>
                  </a:cxn>
                  <a:cxn ang="0">
                    <a:pos x="215" y="11"/>
                  </a:cxn>
                  <a:cxn ang="0">
                    <a:pos x="216" y="8"/>
                  </a:cxn>
                  <a:cxn ang="0">
                    <a:pos x="217" y="7"/>
                  </a:cxn>
                  <a:cxn ang="0">
                    <a:pos x="215" y="3"/>
                  </a:cxn>
                  <a:cxn ang="0">
                    <a:pos x="211" y="0"/>
                  </a:cxn>
                  <a:cxn ang="0">
                    <a:pos x="210" y="1"/>
                  </a:cxn>
                  <a:cxn ang="0">
                    <a:pos x="207" y="3"/>
                  </a:cxn>
                  <a:cxn ang="0">
                    <a:pos x="207" y="3"/>
                  </a:cxn>
                </a:cxnLst>
                <a:rect l="0" t="0" r="r" b="b"/>
                <a:pathLst>
                  <a:path w="217" h="160">
                    <a:moveTo>
                      <a:pt x="207" y="3"/>
                    </a:moveTo>
                    <a:lnTo>
                      <a:pt x="207" y="3"/>
                    </a:lnTo>
                    <a:lnTo>
                      <a:pt x="183" y="24"/>
                    </a:lnTo>
                    <a:lnTo>
                      <a:pt x="160" y="43"/>
                    </a:lnTo>
                    <a:lnTo>
                      <a:pt x="134" y="62"/>
                    </a:lnTo>
                    <a:lnTo>
                      <a:pt x="108" y="79"/>
                    </a:lnTo>
                    <a:lnTo>
                      <a:pt x="108" y="79"/>
                    </a:lnTo>
                    <a:lnTo>
                      <a:pt x="95" y="88"/>
                    </a:lnTo>
                    <a:lnTo>
                      <a:pt x="81" y="97"/>
                    </a:lnTo>
                    <a:lnTo>
                      <a:pt x="57" y="115"/>
                    </a:lnTo>
                    <a:lnTo>
                      <a:pt x="30" y="134"/>
                    </a:lnTo>
                    <a:lnTo>
                      <a:pt x="17" y="143"/>
                    </a:lnTo>
                    <a:lnTo>
                      <a:pt x="3" y="149"/>
                    </a:lnTo>
                    <a:lnTo>
                      <a:pt x="3" y="149"/>
                    </a:lnTo>
                    <a:lnTo>
                      <a:pt x="0" y="152"/>
                    </a:lnTo>
                    <a:lnTo>
                      <a:pt x="0" y="153"/>
                    </a:lnTo>
                    <a:lnTo>
                      <a:pt x="0" y="154"/>
                    </a:lnTo>
                    <a:lnTo>
                      <a:pt x="0" y="157"/>
                    </a:lnTo>
                    <a:lnTo>
                      <a:pt x="4" y="160"/>
                    </a:lnTo>
                    <a:lnTo>
                      <a:pt x="6" y="160"/>
                    </a:lnTo>
                    <a:lnTo>
                      <a:pt x="8" y="160"/>
                    </a:lnTo>
                    <a:lnTo>
                      <a:pt x="8" y="160"/>
                    </a:lnTo>
                    <a:lnTo>
                      <a:pt x="24" y="152"/>
                    </a:lnTo>
                    <a:lnTo>
                      <a:pt x="38" y="143"/>
                    </a:lnTo>
                    <a:lnTo>
                      <a:pt x="66" y="123"/>
                    </a:lnTo>
                    <a:lnTo>
                      <a:pt x="93" y="103"/>
                    </a:lnTo>
                    <a:lnTo>
                      <a:pt x="106" y="93"/>
                    </a:lnTo>
                    <a:lnTo>
                      <a:pt x="121" y="85"/>
                    </a:lnTo>
                    <a:lnTo>
                      <a:pt x="121" y="85"/>
                    </a:lnTo>
                    <a:lnTo>
                      <a:pt x="147" y="68"/>
                    </a:lnTo>
                    <a:lnTo>
                      <a:pt x="170" y="50"/>
                    </a:lnTo>
                    <a:lnTo>
                      <a:pt x="193" y="30"/>
                    </a:lnTo>
                    <a:lnTo>
                      <a:pt x="215" y="11"/>
                    </a:lnTo>
                    <a:lnTo>
                      <a:pt x="215" y="11"/>
                    </a:lnTo>
                    <a:lnTo>
                      <a:pt x="216" y="8"/>
                    </a:lnTo>
                    <a:lnTo>
                      <a:pt x="217" y="7"/>
                    </a:lnTo>
                    <a:lnTo>
                      <a:pt x="215" y="3"/>
                    </a:lnTo>
                    <a:lnTo>
                      <a:pt x="211" y="0"/>
                    </a:lnTo>
                    <a:lnTo>
                      <a:pt x="210" y="1"/>
                    </a:lnTo>
                    <a:lnTo>
                      <a:pt x="207" y="3"/>
                    </a:lnTo>
                    <a:lnTo>
                      <a:pt x="207"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34" name="chenying0907 299"/>
              <p:cNvSpPr/>
              <p:nvPr/>
            </p:nvSpPr>
            <p:spPr bwMode="auto">
              <a:xfrm>
                <a:off x="4237039" y="1452563"/>
                <a:ext cx="71438" cy="68263"/>
              </a:xfrm>
              <a:custGeom>
                <a:avLst/>
                <a:gdLst/>
                <a:ahLst/>
                <a:cxnLst>
                  <a:cxn ang="0">
                    <a:pos x="170" y="1"/>
                  </a:cxn>
                  <a:cxn ang="0">
                    <a:pos x="170" y="1"/>
                  </a:cxn>
                  <a:cxn ang="0">
                    <a:pos x="147" y="21"/>
                  </a:cxn>
                  <a:cxn ang="0">
                    <a:pos x="123" y="39"/>
                  </a:cxn>
                  <a:cxn ang="0">
                    <a:pos x="100" y="59"/>
                  </a:cxn>
                  <a:cxn ang="0">
                    <a:pos x="76" y="78"/>
                  </a:cxn>
                  <a:cxn ang="0">
                    <a:pos x="76" y="78"/>
                  </a:cxn>
                  <a:cxn ang="0">
                    <a:pos x="55" y="98"/>
                  </a:cxn>
                  <a:cxn ang="0">
                    <a:pos x="37" y="119"/>
                  </a:cxn>
                  <a:cxn ang="0">
                    <a:pos x="37" y="119"/>
                  </a:cxn>
                  <a:cxn ang="0">
                    <a:pos x="20" y="138"/>
                  </a:cxn>
                  <a:cxn ang="0">
                    <a:pos x="2" y="158"/>
                  </a:cxn>
                  <a:cxn ang="0">
                    <a:pos x="2" y="158"/>
                  </a:cxn>
                  <a:cxn ang="0">
                    <a:pos x="0" y="161"/>
                  </a:cxn>
                  <a:cxn ang="0">
                    <a:pos x="0" y="162"/>
                  </a:cxn>
                  <a:cxn ang="0">
                    <a:pos x="2" y="166"/>
                  </a:cxn>
                  <a:cxn ang="0">
                    <a:pos x="6" y="168"/>
                  </a:cxn>
                  <a:cxn ang="0">
                    <a:pos x="8" y="167"/>
                  </a:cxn>
                  <a:cxn ang="0">
                    <a:pos x="11" y="166"/>
                  </a:cxn>
                  <a:cxn ang="0">
                    <a:pos x="11" y="166"/>
                  </a:cxn>
                  <a:cxn ang="0">
                    <a:pos x="17" y="158"/>
                  </a:cxn>
                  <a:cxn ang="0">
                    <a:pos x="24" y="149"/>
                  </a:cxn>
                  <a:cxn ang="0">
                    <a:pos x="32" y="140"/>
                  </a:cxn>
                  <a:cxn ang="0">
                    <a:pos x="38" y="131"/>
                  </a:cxn>
                  <a:cxn ang="0">
                    <a:pos x="38" y="131"/>
                  </a:cxn>
                  <a:cxn ang="0">
                    <a:pos x="60" y="108"/>
                  </a:cxn>
                  <a:cxn ang="0">
                    <a:pos x="84" y="86"/>
                  </a:cxn>
                  <a:cxn ang="0">
                    <a:pos x="84" y="86"/>
                  </a:cxn>
                  <a:cxn ang="0">
                    <a:pos x="108" y="66"/>
                  </a:cxn>
                  <a:cxn ang="0">
                    <a:pos x="131" y="48"/>
                  </a:cxn>
                  <a:cxn ang="0">
                    <a:pos x="156" y="29"/>
                  </a:cxn>
                  <a:cxn ang="0">
                    <a:pos x="178" y="9"/>
                  </a:cxn>
                  <a:cxn ang="0">
                    <a:pos x="178" y="9"/>
                  </a:cxn>
                  <a:cxn ang="0">
                    <a:pos x="179" y="8"/>
                  </a:cxn>
                  <a:cxn ang="0">
                    <a:pos x="181" y="5"/>
                  </a:cxn>
                  <a:cxn ang="0">
                    <a:pos x="178" y="1"/>
                  </a:cxn>
                  <a:cxn ang="0">
                    <a:pos x="174" y="0"/>
                  </a:cxn>
                  <a:cxn ang="0">
                    <a:pos x="173" y="0"/>
                  </a:cxn>
                  <a:cxn ang="0">
                    <a:pos x="170" y="1"/>
                  </a:cxn>
                  <a:cxn ang="0">
                    <a:pos x="170" y="1"/>
                  </a:cxn>
                </a:cxnLst>
                <a:rect l="0" t="0" r="r" b="b"/>
                <a:pathLst>
                  <a:path w="181" h="168">
                    <a:moveTo>
                      <a:pt x="170" y="1"/>
                    </a:moveTo>
                    <a:lnTo>
                      <a:pt x="170" y="1"/>
                    </a:lnTo>
                    <a:lnTo>
                      <a:pt x="147" y="21"/>
                    </a:lnTo>
                    <a:lnTo>
                      <a:pt x="123" y="39"/>
                    </a:lnTo>
                    <a:lnTo>
                      <a:pt x="100" y="59"/>
                    </a:lnTo>
                    <a:lnTo>
                      <a:pt x="76" y="78"/>
                    </a:lnTo>
                    <a:lnTo>
                      <a:pt x="76" y="78"/>
                    </a:lnTo>
                    <a:lnTo>
                      <a:pt x="55" y="98"/>
                    </a:lnTo>
                    <a:lnTo>
                      <a:pt x="37" y="119"/>
                    </a:lnTo>
                    <a:lnTo>
                      <a:pt x="37" y="119"/>
                    </a:lnTo>
                    <a:lnTo>
                      <a:pt x="20" y="138"/>
                    </a:lnTo>
                    <a:lnTo>
                      <a:pt x="2" y="158"/>
                    </a:lnTo>
                    <a:lnTo>
                      <a:pt x="2" y="158"/>
                    </a:lnTo>
                    <a:lnTo>
                      <a:pt x="0" y="161"/>
                    </a:lnTo>
                    <a:lnTo>
                      <a:pt x="0" y="162"/>
                    </a:lnTo>
                    <a:lnTo>
                      <a:pt x="2" y="166"/>
                    </a:lnTo>
                    <a:lnTo>
                      <a:pt x="6" y="168"/>
                    </a:lnTo>
                    <a:lnTo>
                      <a:pt x="8" y="167"/>
                    </a:lnTo>
                    <a:lnTo>
                      <a:pt x="11" y="166"/>
                    </a:lnTo>
                    <a:lnTo>
                      <a:pt x="11" y="166"/>
                    </a:lnTo>
                    <a:lnTo>
                      <a:pt x="17" y="158"/>
                    </a:lnTo>
                    <a:lnTo>
                      <a:pt x="24" y="149"/>
                    </a:lnTo>
                    <a:lnTo>
                      <a:pt x="32" y="140"/>
                    </a:lnTo>
                    <a:lnTo>
                      <a:pt x="38" y="131"/>
                    </a:lnTo>
                    <a:lnTo>
                      <a:pt x="38" y="131"/>
                    </a:lnTo>
                    <a:lnTo>
                      <a:pt x="60" y="108"/>
                    </a:lnTo>
                    <a:lnTo>
                      <a:pt x="84" y="86"/>
                    </a:lnTo>
                    <a:lnTo>
                      <a:pt x="84" y="86"/>
                    </a:lnTo>
                    <a:lnTo>
                      <a:pt x="108" y="66"/>
                    </a:lnTo>
                    <a:lnTo>
                      <a:pt x="131" y="48"/>
                    </a:lnTo>
                    <a:lnTo>
                      <a:pt x="156" y="29"/>
                    </a:lnTo>
                    <a:lnTo>
                      <a:pt x="178" y="9"/>
                    </a:lnTo>
                    <a:lnTo>
                      <a:pt x="178" y="9"/>
                    </a:lnTo>
                    <a:lnTo>
                      <a:pt x="179" y="8"/>
                    </a:lnTo>
                    <a:lnTo>
                      <a:pt x="181" y="5"/>
                    </a:lnTo>
                    <a:lnTo>
                      <a:pt x="178" y="1"/>
                    </a:lnTo>
                    <a:lnTo>
                      <a:pt x="174" y="0"/>
                    </a:lnTo>
                    <a:lnTo>
                      <a:pt x="173" y="0"/>
                    </a:lnTo>
                    <a:lnTo>
                      <a:pt x="170" y="1"/>
                    </a:lnTo>
                    <a:lnTo>
                      <a:pt x="170"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35" name="chenying0907 300"/>
              <p:cNvSpPr/>
              <p:nvPr/>
            </p:nvSpPr>
            <p:spPr bwMode="auto">
              <a:xfrm>
                <a:off x="4237039" y="1466851"/>
                <a:ext cx="109538" cy="92075"/>
              </a:xfrm>
              <a:custGeom>
                <a:avLst/>
                <a:gdLst/>
                <a:ahLst/>
                <a:cxnLst>
                  <a:cxn ang="0">
                    <a:pos x="268" y="1"/>
                  </a:cxn>
                  <a:cxn ang="0">
                    <a:pos x="268" y="1"/>
                  </a:cxn>
                  <a:cxn ang="0">
                    <a:pos x="251" y="13"/>
                  </a:cxn>
                  <a:cxn ang="0">
                    <a:pos x="233" y="26"/>
                  </a:cxn>
                  <a:cxn ang="0">
                    <a:pos x="200" y="55"/>
                  </a:cxn>
                  <a:cxn ang="0">
                    <a:pos x="168" y="82"/>
                  </a:cxn>
                  <a:cxn ang="0">
                    <a:pos x="151" y="97"/>
                  </a:cxn>
                  <a:cxn ang="0">
                    <a:pos x="134" y="108"/>
                  </a:cxn>
                  <a:cxn ang="0">
                    <a:pos x="134" y="108"/>
                  </a:cxn>
                  <a:cxn ang="0">
                    <a:pos x="98" y="134"/>
                  </a:cxn>
                  <a:cxn ang="0">
                    <a:pos x="64" y="161"/>
                  </a:cxn>
                  <a:cxn ang="0">
                    <a:pos x="33" y="189"/>
                  </a:cxn>
                  <a:cxn ang="0">
                    <a:pos x="2" y="221"/>
                  </a:cxn>
                  <a:cxn ang="0">
                    <a:pos x="2" y="221"/>
                  </a:cxn>
                  <a:cxn ang="0">
                    <a:pos x="0" y="223"/>
                  </a:cxn>
                  <a:cxn ang="0">
                    <a:pos x="0" y="226"/>
                  </a:cxn>
                  <a:cxn ang="0">
                    <a:pos x="3" y="230"/>
                  </a:cxn>
                  <a:cxn ang="0">
                    <a:pos x="6" y="231"/>
                  </a:cxn>
                  <a:cxn ang="0">
                    <a:pos x="8" y="231"/>
                  </a:cxn>
                  <a:cxn ang="0">
                    <a:pos x="11" y="230"/>
                  </a:cxn>
                  <a:cxn ang="0">
                    <a:pos x="11" y="230"/>
                  </a:cxn>
                  <a:cxn ang="0">
                    <a:pos x="25" y="213"/>
                  </a:cxn>
                  <a:cxn ang="0">
                    <a:pos x="42" y="197"/>
                  </a:cxn>
                  <a:cxn ang="0">
                    <a:pos x="75" y="167"/>
                  </a:cxn>
                  <a:cxn ang="0">
                    <a:pos x="110" y="140"/>
                  </a:cxn>
                  <a:cxn ang="0">
                    <a:pos x="147" y="114"/>
                  </a:cxn>
                  <a:cxn ang="0">
                    <a:pos x="147" y="114"/>
                  </a:cxn>
                  <a:cxn ang="0">
                    <a:pos x="161" y="103"/>
                  </a:cxn>
                  <a:cxn ang="0">
                    <a:pos x="174" y="91"/>
                  </a:cxn>
                  <a:cxn ang="0">
                    <a:pos x="199" y="68"/>
                  </a:cxn>
                  <a:cxn ang="0">
                    <a:pos x="199" y="68"/>
                  </a:cxn>
                  <a:cxn ang="0">
                    <a:pos x="216" y="52"/>
                  </a:cxn>
                  <a:cxn ang="0">
                    <a:pos x="236" y="38"/>
                  </a:cxn>
                  <a:cxn ang="0">
                    <a:pos x="255" y="23"/>
                  </a:cxn>
                  <a:cxn ang="0">
                    <a:pos x="275" y="10"/>
                  </a:cxn>
                  <a:cxn ang="0">
                    <a:pos x="275" y="10"/>
                  </a:cxn>
                  <a:cxn ang="0">
                    <a:pos x="276" y="9"/>
                  </a:cxn>
                  <a:cxn ang="0">
                    <a:pos x="278" y="6"/>
                  </a:cxn>
                  <a:cxn ang="0">
                    <a:pos x="276" y="2"/>
                  </a:cxn>
                  <a:cxn ang="0">
                    <a:pos x="274" y="0"/>
                  </a:cxn>
                  <a:cxn ang="0">
                    <a:pos x="271" y="0"/>
                  </a:cxn>
                  <a:cxn ang="0">
                    <a:pos x="268" y="1"/>
                  </a:cxn>
                  <a:cxn ang="0">
                    <a:pos x="268" y="1"/>
                  </a:cxn>
                </a:cxnLst>
                <a:rect l="0" t="0" r="r" b="b"/>
                <a:pathLst>
                  <a:path w="278" h="231">
                    <a:moveTo>
                      <a:pt x="268" y="1"/>
                    </a:moveTo>
                    <a:lnTo>
                      <a:pt x="268" y="1"/>
                    </a:lnTo>
                    <a:lnTo>
                      <a:pt x="251" y="13"/>
                    </a:lnTo>
                    <a:lnTo>
                      <a:pt x="233" y="26"/>
                    </a:lnTo>
                    <a:lnTo>
                      <a:pt x="200" y="55"/>
                    </a:lnTo>
                    <a:lnTo>
                      <a:pt x="168" y="82"/>
                    </a:lnTo>
                    <a:lnTo>
                      <a:pt x="151" y="97"/>
                    </a:lnTo>
                    <a:lnTo>
                      <a:pt x="134" y="108"/>
                    </a:lnTo>
                    <a:lnTo>
                      <a:pt x="134" y="108"/>
                    </a:lnTo>
                    <a:lnTo>
                      <a:pt x="98" y="134"/>
                    </a:lnTo>
                    <a:lnTo>
                      <a:pt x="64" y="161"/>
                    </a:lnTo>
                    <a:lnTo>
                      <a:pt x="33" y="189"/>
                    </a:lnTo>
                    <a:lnTo>
                      <a:pt x="2" y="221"/>
                    </a:lnTo>
                    <a:lnTo>
                      <a:pt x="2" y="221"/>
                    </a:lnTo>
                    <a:lnTo>
                      <a:pt x="0" y="223"/>
                    </a:lnTo>
                    <a:lnTo>
                      <a:pt x="0" y="226"/>
                    </a:lnTo>
                    <a:lnTo>
                      <a:pt x="3" y="230"/>
                    </a:lnTo>
                    <a:lnTo>
                      <a:pt x="6" y="231"/>
                    </a:lnTo>
                    <a:lnTo>
                      <a:pt x="8" y="231"/>
                    </a:lnTo>
                    <a:lnTo>
                      <a:pt x="11" y="230"/>
                    </a:lnTo>
                    <a:lnTo>
                      <a:pt x="11" y="230"/>
                    </a:lnTo>
                    <a:lnTo>
                      <a:pt x="25" y="213"/>
                    </a:lnTo>
                    <a:lnTo>
                      <a:pt x="42" y="197"/>
                    </a:lnTo>
                    <a:lnTo>
                      <a:pt x="75" y="167"/>
                    </a:lnTo>
                    <a:lnTo>
                      <a:pt x="110" y="140"/>
                    </a:lnTo>
                    <a:lnTo>
                      <a:pt x="147" y="114"/>
                    </a:lnTo>
                    <a:lnTo>
                      <a:pt x="147" y="114"/>
                    </a:lnTo>
                    <a:lnTo>
                      <a:pt x="161" y="103"/>
                    </a:lnTo>
                    <a:lnTo>
                      <a:pt x="174" y="91"/>
                    </a:lnTo>
                    <a:lnTo>
                      <a:pt x="199" y="68"/>
                    </a:lnTo>
                    <a:lnTo>
                      <a:pt x="199" y="68"/>
                    </a:lnTo>
                    <a:lnTo>
                      <a:pt x="216" y="52"/>
                    </a:lnTo>
                    <a:lnTo>
                      <a:pt x="236" y="38"/>
                    </a:lnTo>
                    <a:lnTo>
                      <a:pt x="255" y="23"/>
                    </a:lnTo>
                    <a:lnTo>
                      <a:pt x="275" y="10"/>
                    </a:lnTo>
                    <a:lnTo>
                      <a:pt x="275" y="10"/>
                    </a:lnTo>
                    <a:lnTo>
                      <a:pt x="276" y="9"/>
                    </a:lnTo>
                    <a:lnTo>
                      <a:pt x="278" y="6"/>
                    </a:lnTo>
                    <a:lnTo>
                      <a:pt x="276" y="2"/>
                    </a:lnTo>
                    <a:lnTo>
                      <a:pt x="274" y="0"/>
                    </a:lnTo>
                    <a:lnTo>
                      <a:pt x="271" y="0"/>
                    </a:lnTo>
                    <a:lnTo>
                      <a:pt x="268" y="1"/>
                    </a:lnTo>
                    <a:lnTo>
                      <a:pt x="268"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36" name="chenying0907 301"/>
              <p:cNvSpPr/>
              <p:nvPr/>
            </p:nvSpPr>
            <p:spPr bwMode="auto">
              <a:xfrm>
                <a:off x="4238626" y="1539876"/>
                <a:ext cx="68263" cy="52388"/>
              </a:xfrm>
              <a:custGeom>
                <a:avLst/>
                <a:gdLst/>
                <a:ahLst/>
                <a:cxnLst>
                  <a:cxn ang="0">
                    <a:pos x="165" y="1"/>
                  </a:cxn>
                  <a:cxn ang="0">
                    <a:pos x="165" y="1"/>
                  </a:cxn>
                  <a:cxn ang="0">
                    <a:pos x="156" y="10"/>
                  </a:cxn>
                  <a:cxn ang="0">
                    <a:pos x="145" y="19"/>
                  </a:cxn>
                  <a:cxn ang="0">
                    <a:pos x="123" y="36"/>
                  </a:cxn>
                  <a:cxn ang="0">
                    <a:pos x="99" y="52"/>
                  </a:cxn>
                  <a:cxn ang="0">
                    <a:pos x="76" y="68"/>
                  </a:cxn>
                  <a:cxn ang="0">
                    <a:pos x="76" y="68"/>
                  </a:cxn>
                  <a:cxn ang="0">
                    <a:pos x="60" y="78"/>
                  </a:cxn>
                  <a:cxn ang="0">
                    <a:pos x="51" y="84"/>
                  </a:cxn>
                  <a:cxn ang="0">
                    <a:pos x="44" y="90"/>
                  </a:cxn>
                  <a:cxn ang="0">
                    <a:pos x="44" y="90"/>
                  </a:cxn>
                  <a:cxn ang="0">
                    <a:pos x="29" y="106"/>
                  </a:cxn>
                  <a:cxn ang="0">
                    <a:pos x="18" y="114"/>
                  </a:cxn>
                  <a:cxn ang="0">
                    <a:pos x="9" y="120"/>
                  </a:cxn>
                  <a:cxn ang="0">
                    <a:pos x="9" y="120"/>
                  </a:cxn>
                  <a:cxn ang="0">
                    <a:pos x="6" y="120"/>
                  </a:cxn>
                  <a:cxn ang="0">
                    <a:pos x="4" y="120"/>
                  </a:cxn>
                  <a:cxn ang="0">
                    <a:pos x="1" y="121"/>
                  </a:cxn>
                  <a:cxn ang="0">
                    <a:pos x="0" y="125"/>
                  </a:cxn>
                  <a:cxn ang="0">
                    <a:pos x="0" y="128"/>
                  </a:cxn>
                  <a:cxn ang="0">
                    <a:pos x="0" y="128"/>
                  </a:cxn>
                  <a:cxn ang="0">
                    <a:pos x="1" y="131"/>
                  </a:cxn>
                  <a:cxn ang="0">
                    <a:pos x="3" y="132"/>
                  </a:cxn>
                  <a:cxn ang="0">
                    <a:pos x="5" y="133"/>
                  </a:cxn>
                  <a:cxn ang="0">
                    <a:pos x="8" y="133"/>
                  </a:cxn>
                  <a:cxn ang="0">
                    <a:pos x="8" y="133"/>
                  </a:cxn>
                  <a:cxn ang="0">
                    <a:pos x="16" y="131"/>
                  </a:cxn>
                  <a:cxn ang="0">
                    <a:pos x="21" y="125"/>
                  </a:cxn>
                  <a:cxn ang="0">
                    <a:pos x="33" y="115"/>
                  </a:cxn>
                  <a:cxn ang="0">
                    <a:pos x="33" y="115"/>
                  </a:cxn>
                  <a:cxn ang="0">
                    <a:pos x="44" y="104"/>
                  </a:cxn>
                  <a:cxn ang="0">
                    <a:pos x="56" y="95"/>
                  </a:cxn>
                  <a:cxn ang="0">
                    <a:pos x="82" y="78"/>
                  </a:cxn>
                  <a:cxn ang="0">
                    <a:pos x="82" y="78"/>
                  </a:cxn>
                  <a:cxn ang="0">
                    <a:pos x="105" y="63"/>
                  </a:cxn>
                  <a:cxn ang="0">
                    <a:pos x="129" y="46"/>
                  </a:cxn>
                  <a:cxn ang="0">
                    <a:pos x="153" y="29"/>
                  </a:cxn>
                  <a:cxn ang="0">
                    <a:pos x="163" y="19"/>
                  </a:cxn>
                  <a:cxn ang="0">
                    <a:pos x="173" y="9"/>
                  </a:cxn>
                  <a:cxn ang="0">
                    <a:pos x="173" y="9"/>
                  </a:cxn>
                  <a:cxn ang="0">
                    <a:pos x="174" y="6"/>
                  </a:cxn>
                  <a:cxn ang="0">
                    <a:pos x="174" y="5"/>
                  </a:cxn>
                  <a:cxn ang="0">
                    <a:pos x="173" y="1"/>
                  </a:cxn>
                  <a:cxn ang="0">
                    <a:pos x="170" y="0"/>
                  </a:cxn>
                  <a:cxn ang="0">
                    <a:pos x="169" y="0"/>
                  </a:cxn>
                  <a:cxn ang="0">
                    <a:pos x="166" y="0"/>
                  </a:cxn>
                  <a:cxn ang="0">
                    <a:pos x="165" y="1"/>
                  </a:cxn>
                  <a:cxn ang="0">
                    <a:pos x="165" y="1"/>
                  </a:cxn>
                </a:cxnLst>
                <a:rect l="0" t="0" r="r" b="b"/>
                <a:pathLst>
                  <a:path w="174" h="133">
                    <a:moveTo>
                      <a:pt x="165" y="1"/>
                    </a:moveTo>
                    <a:lnTo>
                      <a:pt x="165" y="1"/>
                    </a:lnTo>
                    <a:lnTo>
                      <a:pt x="156" y="10"/>
                    </a:lnTo>
                    <a:lnTo>
                      <a:pt x="145" y="19"/>
                    </a:lnTo>
                    <a:lnTo>
                      <a:pt x="123" y="36"/>
                    </a:lnTo>
                    <a:lnTo>
                      <a:pt x="99" y="52"/>
                    </a:lnTo>
                    <a:lnTo>
                      <a:pt x="76" y="68"/>
                    </a:lnTo>
                    <a:lnTo>
                      <a:pt x="76" y="68"/>
                    </a:lnTo>
                    <a:lnTo>
                      <a:pt x="60" y="78"/>
                    </a:lnTo>
                    <a:lnTo>
                      <a:pt x="51" y="84"/>
                    </a:lnTo>
                    <a:lnTo>
                      <a:pt x="44" y="90"/>
                    </a:lnTo>
                    <a:lnTo>
                      <a:pt x="44" y="90"/>
                    </a:lnTo>
                    <a:lnTo>
                      <a:pt x="29" y="106"/>
                    </a:lnTo>
                    <a:lnTo>
                      <a:pt x="18" y="114"/>
                    </a:lnTo>
                    <a:lnTo>
                      <a:pt x="9" y="120"/>
                    </a:lnTo>
                    <a:lnTo>
                      <a:pt x="9" y="120"/>
                    </a:lnTo>
                    <a:lnTo>
                      <a:pt x="6" y="120"/>
                    </a:lnTo>
                    <a:lnTo>
                      <a:pt x="4" y="120"/>
                    </a:lnTo>
                    <a:lnTo>
                      <a:pt x="1" y="121"/>
                    </a:lnTo>
                    <a:lnTo>
                      <a:pt x="0" y="125"/>
                    </a:lnTo>
                    <a:lnTo>
                      <a:pt x="0" y="128"/>
                    </a:lnTo>
                    <a:lnTo>
                      <a:pt x="0" y="128"/>
                    </a:lnTo>
                    <a:lnTo>
                      <a:pt x="1" y="131"/>
                    </a:lnTo>
                    <a:lnTo>
                      <a:pt x="3" y="132"/>
                    </a:lnTo>
                    <a:lnTo>
                      <a:pt x="5" y="133"/>
                    </a:lnTo>
                    <a:lnTo>
                      <a:pt x="8" y="133"/>
                    </a:lnTo>
                    <a:lnTo>
                      <a:pt x="8" y="133"/>
                    </a:lnTo>
                    <a:lnTo>
                      <a:pt x="16" y="131"/>
                    </a:lnTo>
                    <a:lnTo>
                      <a:pt x="21" y="125"/>
                    </a:lnTo>
                    <a:lnTo>
                      <a:pt x="33" y="115"/>
                    </a:lnTo>
                    <a:lnTo>
                      <a:pt x="33" y="115"/>
                    </a:lnTo>
                    <a:lnTo>
                      <a:pt x="44" y="104"/>
                    </a:lnTo>
                    <a:lnTo>
                      <a:pt x="56" y="95"/>
                    </a:lnTo>
                    <a:lnTo>
                      <a:pt x="82" y="78"/>
                    </a:lnTo>
                    <a:lnTo>
                      <a:pt x="82" y="78"/>
                    </a:lnTo>
                    <a:lnTo>
                      <a:pt x="105" y="63"/>
                    </a:lnTo>
                    <a:lnTo>
                      <a:pt x="129" y="46"/>
                    </a:lnTo>
                    <a:lnTo>
                      <a:pt x="153" y="29"/>
                    </a:lnTo>
                    <a:lnTo>
                      <a:pt x="163" y="19"/>
                    </a:lnTo>
                    <a:lnTo>
                      <a:pt x="173" y="9"/>
                    </a:lnTo>
                    <a:lnTo>
                      <a:pt x="173" y="9"/>
                    </a:lnTo>
                    <a:lnTo>
                      <a:pt x="174" y="6"/>
                    </a:lnTo>
                    <a:lnTo>
                      <a:pt x="174" y="5"/>
                    </a:lnTo>
                    <a:lnTo>
                      <a:pt x="173" y="1"/>
                    </a:lnTo>
                    <a:lnTo>
                      <a:pt x="170" y="0"/>
                    </a:lnTo>
                    <a:lnTo>
                      <a:pt x="169" y="0"/>
                    </a:lnTo>
                    <a:lnTo>
                      <a:pt x="166" y="0"/>
                    </a:lnTo>
                    <a:lnTo>
                      <a:pt x="165" y="1"/>
                    </a:lnTo>
                    <a:lnTo>
                      <a:pt x="165"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37" name="chenying0907 302"/>
              <p:cNvSpPr/>
              <p:nvPr/>
            </p:nvSpPr>
            <p:spPr bwMode="auto">
              <a:xfrm>
                <a:off x="4330701" y="1477963"/>
                <a:ext cx="58738" cy="42863"/>
              </a:xfrm>
              <a:custGeom>
                <a:avLst/>
                <a:gdLst/>
                <a:ahLst/>
                <a:cxnLst>
                  <a:cxn ang="0">
                    <a:pos x="139" y="1"/>
                  </a:cxn>
                  <a:cxn ang="0">
                    <a:pos x="139" y="1"/>
                  </a:cxn>
                  <a:cxn ang="0">
                    <a:pos x="122" y="14"/>
                  </a:cxn>
                  <a:cxn ang="0">
                    <a:pos x="104" y="28"/>
                  </a:cxn>
                  <a:cxn ang="0">
                    <a:pos x="66" y="52"/>
                  </a:cxn>
                  <a:cxn ang="0">
                    <a:pos x="66" y="52"/>
                  </a:cxn>
                  <a:cxn ang="0">
                    <a:pos x="51" y="61"/>
                  </a:cxn>
                  <a:cxn ang="0">
                    <a:pos x="37" y="71"/>
                  </a:cxn>
                  <a:cxn ang="0">
                    <a:pos x="37" y="71"/>
                  </a:cxn>
                  <a:cxn ang="0">
                    <a:pos x="21" y="83"/>
                  </a:cxn>
                  <a:cxn ang="0">
                    <a:pos x="12" y="90"/>
                  </a:cxn>
                  <a:cxn ang="0">
                    <a:pos x="4" y="94"/>
                  </a:cxn>
                  <a:cxn ang="0">
                    <a:pos x="4" y="94"/>
                  </a:cxn>
                  <a:cxn ang="0">
                    <a:pos x="3" y="95"/>
                  </a:cxn>
                  <a:cxn ang="0">
                    <a:pos x="2" y="96"/>
                  </a:cxn>
                  <a:cxn ang="0">
                    <a:pos x="0" y="100"/>
                  </a:cxn>
                  <a:cxn ang="0">
                    <a:pos x="3" y="104"/>
                  </a:cxn>
                  <a:cxn ang="0">
                    <a:pos x="6" y="105"/>
                  </a:cxn>
                  <a:cxn ang="0">
                    <a:pos x="8" y="104"/>
                  </a:cxn>
                  <a:cxn ang="0">
                    <a:pos x="8" y="104"/>
                  </a:cxn>
                  <a:cxn ang="0">
                    <a:pos x="12" y="103"/>
                  </a:cxn>
                  <a:cxn ang="0">
                    <a:pos x="17" y="100"/>
                  </a:cxn>
                  <a:cxn ang="0">
                    <a:pos x="25" y="94"/>
                  </a:cxn>
                  <a:cxn ang="0">
                    <a:pos x="25" y="94"/>
                  </a:cxn>
                  <a:cxn ang="0">
                    <a:pos x="37" y="85"/>
                  </a:cxn>
                  <a:cxn ang="0">
                    <a:pos x="49" y="77"/>
                  </a:cxn>
                  <a:cxn ang="0">
                    <a:pos x="61" y="69"/>
                  </a:cxn>
                  <a:cxn ang="0">
                    <a:pos x="72" y="61"/>
                  </a:cxn>
                  <a:cxn ang="0">
                    <a:pos x="72" y="61"/>
                  </a:cxn>
                  <a:cxn ang="0">
                    <a:pos x="91" y="48"/>
                  </a:cxn>
                  <a:cxn ang="0">
                    <a:pos x="110" y="36"/>
                  </a:cxn>
                  <a:cxn ang="0">
                    <a:pos x="129" y="23"/>
                  </a:cxn>
                  <a:cxn ang="0">
                    <a:pos x="147" y="9"/>
                  </a:cxn>
                  <a:cxn ang="0">
                    <a:pos x="147" y="9"/>
                  </a:cxn>
                  <a:cxn ang="0">
                    <a:pos x="148" y="7"/>
                  </a:cxn>
                  <a:cxn ang="0">
                    <a:pos x="150" y="5"/>
                  </a:cxn>
                  <a:cxn ang="0">
                    <a:pos x="148" y="3"/>
                  </a:cxn>
                  <a:cxn ang="0">
                    <a:pos x="147" y="1"/>
                  </a:cxn>
                  <a:cxn ang="0">
                    <a:pos x="143" y="0"/>
                  </a:cxn>
                  <a:cxn ang="0">
                    <a:pos x="142" y="0"/>
                  </a:cxn>
                  <a:cxn ang="0">
                    <a:pos x="139" y="1"/>
                  </a:cxn>
                  <a:cxn ang="0">
                    <a:pos x="139" y="1"/>
                  </a:cxn>
                </a:cxnLst>
                <a:rect l="0" t="0" r="r" b="b"/>
                <a:pathLst>
                  <a:path w="150" h="105">
                    <a:moveTo>
                      <a:pt x="139" y="1"/>
                    </a:moveTo>
                    <a:lnTo>
                      <a:pt x="139" y="1"/>
                    </a:lnTo>
                    <a:lnTo>
                      <a:pt x="122" y="14"/>
                    </a:lnTo>
                    <a:lnTo>
                      <a:pt x="104" y="28"/>
                    </a:lnTo>
                    <a:lnTo>
                      <a:pt x="66" y="52"/>
                    </a:lnTo>
                    <a:lnTo>
                      <a:pt x="66" y="52"/>
                    </a:lnTo>
                    <a:lnTo>
                      <a:pt x="51" y="61"/>
                    </a:lnTo>
                    <a:lnTo>
                      <a:pt x="37" y="71"/>
                    </a:lnTo>
                    <a:lnTo>
                      <a:pt x="37" y="71"/>
                    </a:lnTo>
                    <a:lnTo>
                      <a:pt x="21" y="83"/>
                    </a:lnTo>
                    <a:lnTo>
                      <a:pt x="12" y="90"/>
                    </a:lnTo>
                    <a:lnTo>
                      <a:pt x="4" y="94"/>
                    </a:lnTo>
                    <a:lnTo>
                      <a:pt x="4" y="94"/>
                    </a:lnTo>
                    <a:lnTo>
                      <a:pt x="3" y="95"/>
                    </a:lnTo>
                    <a:lnTo>
                      <a:pt x="2" y="96"/>
                    </a:lnTo>
                    <a:lnTo>
                      <a:pt x="0" y="100"/>
                    </a:lnTo>
                    <a:lnTo>
                      <a:pt x="3" y="104"/>
                    </a:lnTo>
                    <a:lnTo>
                      <a:pt x="6" y="105"/>
                    </a:lnTo>
                    <a:lnTo>
                      <a:pt x="8" y="104"/>
                    </a:lnTo>
                    <a:lnTo>
                      <a:pt x="8" y="104"/>
                    </a:lnTo>
                    <a:lnTo>
                      <a:pt x="12" y="103"/>
                    </a:lnTo>
                    <a:lnTo>
                      <a:pt x="17" y="100"/>
                    </a:lnTo>
                    <a:lnTo>
                      <a:pt x="25" y="94"/>
                    </a:lnTo>
                    <a:lnTo>
                      <a:pt x="25" y="94"/>
                    </a:lnTo>
                    <a:lnTo>
                      <a:pt x="37" y="85"/>
                    </a:lnTo>
                    <a:lnTo>
                      <a:pt x="49" y="77"/>
                    </a:lnTo>
                    <a:lnTo>
                      <a:pt x="61" y="69"/>
                    </a:lnTo>
                    <a:lnTo>
                      <a:pt x="72" y="61"/>
                    </a:lnTo>
                    <a:lnTo>
                      <a:pt x="72" y="61"/>
                    </a:lnTo>
                    <a:lnTo>
                      <a:pt x="91" y="48"/>
                    </a:lnTo>
                    <a:lnTo>
                      <a:pt x="110" y="36"/>
                    </a:lnTo>
                    <a:lnTo>
                      <a:pt x="129" y="23"/>
                    </a:lnTo>
                    <a:lnTo>
                      <a:pt x="147" y="9"/>
                    </a:lnTo>
                    <a:lnTo>
                      <a:pt x="147" y="9"/>
                    </a:lnTo>
                    <a:lnTo>
                      <a:pt x="148" y="7"/>
                    </a:lnTo>
                    <a:lnTo>
                      <a:pt x="150" y="5"/>
                    </a:lnTo>
                    <a:lnTo>
                      <a:pt x="148" y="3"/>
                    </a:lnTo>
                    <a:lnTo>
                      <a:pt x="147" y="1"/>
                    </a:lnTo>
                    <a:lnTo>
                      <a:pt x="143" y="0"/>
                    </a:lnTo>
                    <a:lnTo>
                      <a:pt x="142" y="0"/>
                    </a:lnTo>
                    <a:lnTo>
                      <a:pt x="139" y="1"/>
                    </a:lnTo>
                    <a:lnTo>
                      <a:pt x="139"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38" name="chenying0907 303"/>
              <p:cNvSpPr/>
              <p:nvPr/>
            </p:nvSpPr>
            <p:spPr bwMode="auto">
              <a:xfrm>
                <a:off x="4383089" y="1444626"/>
                <a:ext cx="104775" cy="74613"/>
              </a:xfrm>
              <a:custGeom>
                <a:avLst/>
                <a:gdLst/>
                <a:ahLst/>
                <a:cxnLst>
                  <a:cxn ang="0">
                    <a:pos x="257" y="2"/>
                  </a:cxn>
                  <a:cxn ang="0">
                    <a:pos x="257" y="2"/>
                  </a:cxn>
                  <a:cxn ang="0">
                    <a:pos x="224" y="24"/>
                  </a:cxn>
                  <a:cxn ang="0">
                    <a:pos x="191" y="47"/>
                  </a:cxn>
                  <a:cxn ang="0">
                    <a:pos x="158" y="71"/>
                  </a:cxn>
                  <a:cxn ang="0">
                    <a:pos x="126" y="93"/>
                  </a:cxn>
                  <a:cxn ang="0">
                    <a:pos x="126" y="93"/>
                  </a:cxn>
                  <a:cxn ang="0">
                    <a:pos x="89" y="114"/>
                  </a:cxn>
                  <a:cxn ang="0">
                    <a:pos x="72" y="124"/>
                  </a:cxn>
                  <a:cxn ang="0">
                    <a:pos x="54" y="135"/>
                  </a:cxn>
                  <a:cxn ang="0">
                    <a:pos x="54" y="135"/>
                  </a:cxn>
                  <a:cxn ang="0">
                    <a:pos x="32" y="153"/>
                  </a:cxn>
                  <a:cxn ang="0">
                    <a:pos x="32" y="153"/>
                  </a:cxn>
                  <a:cxn ang="0">
                    <a:pos x="18" y="166"/>
                  </a:cxn>
                  <a:cxn ang="0">
                    <a:pos x="12" y="173"/>
                  </a:cxn>
                  <a:cxn ang="0">
                    <a:pos x="8" y="175"/>
                  </a:cxn>
                  <a:cxn ang="0">
                    <a:pos x="4" y="178"/>
                  </a:cxn>
                  <a:cxn ang="0">
                    <a:pos x="4" y="178"/>
                  </a:cxn>
                  <a:cxn ang="0">
                    <a:pos x="1" y="179"/>
                  </a:cxn>
                  <a:cxn ang="0">
                    <a:pos x="0" y="181"/>
                  </a:cxn>
                  <a:cxn ang="0">
                    <a:pos x="0" y="185"/>
                  </a:cxn>
                  <a:cxn ang="0">
                    <a:pos x="3" y="189"/>
                  </a:cxn>
                  <a:cxn ang="0">
                    <a:pos x="4" y="189"/>
                  </a:cxn>
                  <a:cxn ang="0">
                    <a:pos x="7" y="189"/>
                  </a:cxn>
                  <a:cxn ang="0">
                    <a:pos x="7" y="189"/>
                  </a:cxn>
                  <a:cxn ang="0">
                    <a:pos x="12" y="186"/>
                  </a:cxn>
                  <a:cxn ang="0">
                    <a:pos x="17" y="183"/>
                  </a:cxn>
                  <a:cxn ang="0">
                    <a:pos x="28" y="174"/>
                  </a:cxn>
                  <a:cxn ang="0">
                    <a:pos x="37" y="165"/>
                  </a:cxn>
                  <a:cxn ang="0">
                    <a:pos x="46" y="156"/>
                  </a:cxn>
                  <a:cxn ang="0">
                    <a:pos x="46" y="156"/>
                  </a:cxn>
                  <a:cxn ang="0">
                    <a:pos x="64" y="143"/>
                  </a:cxn>
                  <a:cxn ang="0">
                    <a:pos x="84" y="130"/>
                  </a:cxn>
                  <a:cxn ang="0">
                    <a:pos x="123" y="107"/>
                  </a:cxn>
                  <a:cxn ang="0">
                    <a:pos x="123" y="107"/>
                  </a:cxn>
                  <a:cxn ang="0">
                    <a:pos x="141" y="97"/>
                  </a:cxn>
                  <a:cxn ang="0">
                    <a:pos x="158" y="85"/>
                  </a:cxn>
                  <a:cxn ang="0">
                    <a:pos x="194" y="60"/>
                  </a:cxn>
                  <a:cxn ang="0">
                    <a:pos x="228" y="36"/>
                  </a:cxn>
                  <a:cxn ang="0">
                    <a:pos x="262" y="12"/>
                  </a:cxn>
                  <a:cxn ang="0">
                    <a:pos x="262" y="12"/>
                  </a:cxn>
                  <a:cxn ang="0">
                    <a:pos x="264" y="9"/>
                  </a:cxn>
                  <a:cxn ang="0">
                    <a:pos x="264" y="8"/>
                  </a:cxn>
                  <a:cxn ang="0">
                    <a:pos x="264" y="3"/>
                  </a:cxn>
                  <a:cxn ang="0">
                    <a:pos x="260" y="0"/>
                  </a:cxn>
                  <a:cxn ang="0">
                    <a:pos x="259" y="0"/>
                  </a:cxn>
                  <a:cxn ang="0">
                    <a:pos x="257" y="2"/>
                  </a:cxn>
                  <a:cxn ang="0">
                    <a:pos x="257" y="2"/>
                  </a:cxn>
                </a:cxnLst>
                <a:rect l="0" t="0" r="r" b="b"/>
                <a:pathLst>
                  <a:path w="264" h="189">
                    <a:moveTo>
                      <a:pt x="257" y="2"/>
                    </a:moveTo>
                    <a:lnTo>
                      <a:pt x="257" y="2"/>
                    </a:lnTo>
                    <a:lnTo>
                      <a:pt x="224" y="24"/>
                    </a:lnTo>
                    <a:lnTo>
                      <a:pt x="191" y="47"/>
                    </a:lnTo>
                    <a:lnTo>
                      <a:pt x="158" y="71"/>
                    </a:lnTo>
                    <a:lnTo>
                      <a:pt x="126" y="93"/>
                    </a:lnTo>
                    <a:lnTo>
                      <a:pt x="126" y="93"/>
                    </a:lnTo>
                    <a:lnTo>
                      <a:pt x="89" y="114"/>
                    </a:lnTo>
                    <a:lnTo>
                      <a:pt x="72" y="124"/>
                    </a:lnTo>
                    <a:lnTo>
                      <a:pt x="54" y="135"/>
                    </a:lnTo>
                    <a:lnTo>
                      <a:pt x="54" y="135"/>
                    </a:lnTo>
                    <a:lnTo>
                      <a:pt x="32" y="153"/>
                    </a:lnTo>
                    <a:lnTo>
                      <a:pt x="32" y="153"/>
                    </a:lnTo>
                    <a:lnTo>
                      <a:pt x="18" y="166"/>
                    </a:lnTo>
                    <a:lnTo>
                      <a:pt x="12" y="173"/>
                    </a:lnTo>
                    <a:lnTo>
                      <a:pt x="8" y="175"/>
                    </a:lnTo>
                    <a:lnTo>
                      <a:pt x="4" y="178"/>
                    </a:lnTo>
                    <a:lnTo>
                      <a:pt x="4" y="178"/>
                    </a:lnTo>
                    <a:lnTo>
                      <a:pt x="1" y="179"/>
                    </a:lnTo>
                    <a:lnTo>
                      <a:pt x="0" y="181"/>
                    </a:lnTo>
                    <a:lnTo>
                      <a:pt x="0" y="185"/>
                    </a:lnTo>
                    <a:lnTo>
                      <a:pt x="3" y="189"/>
                    </a:lnTo>
                    <a:lnTo>
                      <a:pt x="4" y="189"/>
                    </a:lnTo>
                    <a:lnTo>
                      <a:pt x="7" y="189"/>
                    </a:lnTo>
                    <a:lnTo>
                      <a:pt x="7" y="189"/>
                    </a:lnTo>
                    <a:lnTo>
                      <a:pt x="12" y="186"/>
                    </a:lnTo>
                    <a:lnTo>
                      <a:pt x="17" y="183"/>
                    </a:lnTo>
                    <a:lnTo>
                      <a:pt x="28" y="174"/>
                    </a:lnTo>
                    <a:lnTo>
                      <a:pt x="37" y="165"/>
                    </a:lnTo>
                    <a:lnTo>
                      <a:pt x="46" y="156"/>
                    </a:lnTo>
                    <a:lnTo>
                      <a:pt x="46" y="156"/>
                    </a:lnTo>
                    <a:lnTo>
                      <a:pt x="64" y="143"/>
                    </a:lnTo>
                    <a:lnTo>
                      <a:pt x="84" y="130"/>
                    </a:lnTo>
                    <a:lnTo>
                      <a:pt x="123" y="107"/>
                    </a:lnTo>
                    <a:lnTo>
                      <a:pt x="123" y="107"/>
                    </a:lnTo>
                    <a:lnTo>
                      <a:pt x="141" y="97"/>
                    </a:lnTo>
                    <a:lnTo>
                      <a:pt x="158" y="85"/>
                    </a:lnTo>
                    <a:lnTo>
                      <a:pt x="194" y="60"/>
                    </a:lnTo>
                    <a:lnTo>
                      <a:pt x="228" y="36"/>
                    </a:lnTo>
                    <a:lnTo>
                      <a:pt x="262" y="12"/>
                    </a:lnTo>
                    <a:lnTo>
                      <a:pt x="262" y="12"/>
                    </a:lnTo>
                    <a:lnTo>
                      <a:pt x="264" y="9"/>
                    </a:lnTo>
                    <a:lnTo>
                      <a:pt x="264" y="8"/>
                    </a:lnTo>
                    <a:lnTo>
                      <a:pt x="264" y="3"/>
                    </a:lnTo>
                    <a:lnTo>
                      <a:pt x="260" y="0"/>
                    </a:lnTo>
                    <a:lnTo>
                      <a:pt x="259" y="0"/>
                    </a:lnTo>
                    <a:lnTo>
                      <a:pt x="257" y="2"/>
                    </a:lnTo>
                    <a:lnTo>
                      <a:pt x="257"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39" name="chenying0907 304"/>
              <p:cNvSpPr/>
              <p:nvPr/>
            </p:nvSpPr>
            <p:spPr bwMode="auto">
              <a:xfrm>
                <a:off x="4419601" y="1466851"/>
                <a:ext cx="95250" cy="60325"/>
              </a:xfrm>
              <a:custGeom>
                <a:avLst/>
                <a:gdLst/>
                <a:ahLst/>
                <a:cxnLst>
                  <a:cxn ang="0">
                    <a:pos x="232" y="1"/>
                  </a:cxn>
                  <a:cxn ang="0">
                    <a:pos x="232" y="1"/>
                  </a:cxn>
                  <a:cxn ang="0">
                    <a:pos x="206" y="18"/>
                  </a:cxn>
                  <a:cxn ang="0">
                    <a:pos x="180" y="35"/>
                  </a:cxn>
                  <a:cxn ang="0">
                    <a:pos x="152" y="51"/>
                  </a:cxn>
                  <a:cxn ang="0">
                    <a:pos x="123" y="65"/>
                  </a:cxn>
                  <a:cxn ang="0">
                    <a:pos x="123" y="65"/>
                  </a:cxn>
                  <a:cxn ang="0">
                    <a:pos x="108" y="73"/>
                  </a:cxn>
                  <a:cxn ang="0">
                    <a:pos x="93" y="82"/>
                  </a:cxn>
                  <a:cxn ang="0">
                    <a:pos x="63" y="102"/>
                  </a:cxn>
                  <a:cxn ang="0">
                    <a:pos x="34" y="123"/>
                  </a:cxn>
                  <a:cxn ang="0">
                    <a:pos x="19" y="132"/>
                  </a:cxn>
                  <a:cxn ang="0">
                    <a:pos x="4" y="141"/>
                  </a:cxn>
                  <a:cxn ang="0">
                    <a:pos x="4" y="141"/>
                  </a:cxn>
                  <a:cxn ang="0">
                    <a:pos x="2" y="142"/>
                  </a:cxn>
                  <a:cxn ang="0">
                    <a:pos x="0" y="144"/>
                  </a:cxn>
                  <a:cxn ang="0">
                    <a:pos x="2" y="148"/>
                  </a:cxn>
                  <a:cxn ang="0">
                    <a:pos x="4" y="150"/>
                  </a:cxn>
                  <a:cxn ang="0">
                    <a:pos x="7" y="151"/>
                  </a:cxn>
                  <a:cxn ang="0">
                    <a:pos x="10" y="150"/>
                  </a:cxn>
                  <a:cxn ang="0">
                    <a:pos x="10" y="150"/>
                  </a:cxn>
                  <a:cxn ang="0">
                    <a:pos x="25" y="141"/>
                  </a:cxn>
                  <a:cxn ang="0">
                    <a:pos x="40" y="132"/>
                  </a:cxn>
                  <a:cxn ang="0">
                    <a:pos x="70" y="112"/>
                  </a:cxn>
                  <a:cxn ang="0">
                    <a:pos x="99" y="93"/>
                  </a:cxn>
                  <a:cxn ang="0">
                    <a:pos x="130" y="74"/>
                  </a:cxn>
                  <a:cxn ang="0">
                    <a:pos x="130" y="74"/>
                  </a:cxn>
                  <a:cxn ang="0">
                    <a:pos x="185" y="44"/>
                  </a:cxn>
                  <a:cxn ang="0">
                    <a:pos x="211" y="27"/>
                  </a:cxn>
                  <a:cxn ang="0">
                    <a:pos x="238" y="10"/>
                  </a:cxn>
                  <a:cxn ang="0">
                    <a:pos x="238" y="10"/>
                  </a:cxn>
                  <a:cxn ang="0">
                    <a:pos x="240" y="9"/>
                  </a:cxn>
                  <a:cxn ang="0">
                    <a:pos x="240" y="6"/>
                  </a:cxn>
                  <a:cxn ang="0">
                    <a:pos x="240" y="2"/>
                  </a:cxn>
                  <a:cxn ang="0">
                    <a:pos x="238" y="1"/>
                  </a:cxn>
                  <a:cxn ang="0">
                    <a:pos x="236" y="0"/>
                  </a:cxn>
                  <a:cxn ang="0">
                    <a:pos x="235" y="0"/>
                  </a:cxn>
                  <a:cxn ang="0">
                    <a:pos x="232" y="1"/>
                  </a:cxn>
                  <a:cxn ang="0">
                    <a:pos x="232" y="1"/>
                  </a:cxn>
                </a:cxnLst>
                <a:rect l="0" t="0" r="r" b="b"/>
                <a:pathLst>
                  <a:path w="240" h="151">
                    <a:moveTo>
                      <a:pt x="232" y="1"/>
                    </a:moveTo>
                    <a:lnTo>
                      <a:pt x="232" y="1"/>
                    </a:lnTo>
                    <a:lnTo>
                      <a:pt x="206" y="18"/>
                    </a:lnTo>
                    <a:lnTo>
                      <a:pt x="180" y="35"/>
                    </a:lnTo>
                    <a:lnTo>
                      <a:pt x="152" y="51"/>
                    </a:lnTo>
                    <a:lnTo>
                      <a:pt x="123" y="65"/>
                    </a:lnTo>
                    <a:lnTo>
                      <a:pt x="123" y="65"/>
                    </a:lnTo>
                    <a:lnTo>
                      <a:pt x="108" y="73"/>
                    </a:lnTo>
                    <a:lnTo>
                      <a:pt x="93" y="82"/>
                    </a:lnTo>
                    <a:lnTo>
                      <a:pt x="63" y="102"/>
                    </a:lnTo>
                    <a:lnTo>
                      <a:pt x="34" y="123"/>
                    </a:lnTo>
                    <a:lnTo>
                      <a:pt x="19" y="132"/>
                    </a:lnTo>
                    <a:lnTo>
                      <a:pt x="4" y="141"/>
                    </a:lnTo>
                    <a:lnTo>
                      <a:pt x="4" y="141"/>
                    </a:lnTo>
                    <a:lnTo>
                      <a:pt x="2" y="142"/>
                    </a:lnTo>
                    <a:lnTo>
                      <a:pt x="0" y="144"/>
                    </a:lnTo>
                    <a:lnTo>
                      <a:pt x="2" y="148"/>
                    </a:lnTo>
                    <a:lnTo>
                      <a:pt x="4" y="150"/>
                    </a:lnTo>
                    <a:lnTo>
                      <a:pt x="7" y="151"/>
                    </a:lnTo>
                    <a:lnTo>
                      <a:pt x="10" y="150"/>
                    </a:lnTo>
                    <a:lnTo>
                      <a:pt x="10" y="150"/>
                    </a:lnTo>
                    <a:lnTo>
                      <a:pt x="25" y="141"/>
                    </a:lnTo>
                    <a:lnTo>
                      <a:pt x="40" y="132"/>
                    </a:lnTo>
                    <a:lnTo>
                      <a:pt x="70" y="112"/>
                    </a:lnTo>
                    <a:lnTo>
                      <a:pt x="99" y="93"/>
                    </a:lnTo>
                    <a:lnTo>
                      <a:pt x="130" y="74"/>
                    </a:lnTo>
                    <a:lnTo>
                      <a:pt x="130" y="74"/>
                    </a:lnTo>
                    <a:lnTo>
                      <a:pt x="185" y="44"/>
                    </a:lnTo>
                    <a:lnTo>
                      <a:pt x="211" y="27"/>
                    </a:lnTo>
                    <a:lnTo>
                      <a:pt x="238" y="10"/>
                    </a:lnTo>
                    <a:lnTo>
                      <a:pt x="238" y="10"/>
                    </a:lnTo>
                    <a:lnTo>
                      <a:pt x="240" y="9"/>
                    </a:lnTo>
                    <a:lnTo>
                      <a:pt x="240" y="6"/>
                    </a:lnTo>
                    <a:lnTo>
                      <a:pt x="240" y="2"/>
                    </a:lnTo>
                    <a:lnTo>
                      <a:pt x="238" y="1"/>
                    </a:lnTo>
                    <a:lnTo>
                      <a:pt x="236" y="0"/>
                    </a:lnTo>
                    <a:lnTo>
                      <a:pt x="235" y="0"/>
                    </a:lnTo>
                    <a:lnTo>
                      <a:pt x="232" y="1"/>
                    </a:lnTo>
                    <a:lnTo>
                      <a:pt x="232"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40" name="chenying0907 305"/>
              <p:cNvSpPr/>
              <p:nvPr/>
            </p:nvSpPr>
            <p:spPr bwMode="auto">
              <a:xfrm>
                <a:off x="4440239" y="1401763"/>
                <a:ext cx="50800" cy="34925"/>
              </a:xfrm>
              <a:custGeom>
                <a:avLst/>
                <a:gdLst/>
                <a:ahLst/>
                <a:cxnLst>
                  <a:cxn ang="0">
                    <a:pos x="117" y="1"/>
                  </a:cxn>
                  <a:cxn ang="0">
                    <a:pos x="117" y="1"/>
                  </a:cxn>
                  <a:cxn ang="0">
                    <a:pos x="104" y="10"/>
                  </a:cxn>
                  <a:cxn ang="0">
                    <a:pos x="89" y="19"/>
                  </a:cxn>
                  <a:cxn ang="0">
                    <a:pos x="73" y="27"/>
                  </a:cxn>
                  <a:cxn ang="0">
                    <a:pos x="57" y="35"/>
                  </a:cxn>
                  <a:cxn ang="0">
                    <a:pos x="57" y="35"/>
                  </a:cxn>
                  <a:cxn ang="0">
                    <a:pos x="42" y="43"/>
                  </a:cxn>
                  <a:cxn ang="0">
                    <a:pos x="27" y="52"/>
                  </a:cxn>
                  <a:cxn ang="0">
                    <a:pos x="14" y="62"/>
                  </a:cxn>
                  <a:cxn ang="0">
                    <a:pos x="1" y="75"/>
                  </a:cxn>
                  <a:cxn ang="0">
                    <a:pos x="1" y="75"/>
                  </a:cxn>
                  <a:cxn ang="0">
                    <a:pos x="0" y="77"/>
                  </a:cxn>
                  <a:cxn ang="0">
                    <a:pos x="0" y="79"/>
                  </a:cxn>
                  <a:cxn ang="0">
                    <a:pos x="1" y="83"/>
                  </a:cxn>
                  <a:cxn ang="0">
                    <a:pos x="5" y="85"/>
                  </a:cxn>
                  <a:cxn ang="0">
                    <a:pos x="8" y="85"/>
                  </a:cxn>
                  <a:cxn ang="0">
                    <a:pos x="9" y="83"/>
                  </a:cxn>
                  <a:cxn ang="0">
                    <a:pos x="9" y="83"/>
                  </a:cxn>
                  <a:cxn ang="0">
                    <a:pos x="22" y="72"/>
                  </a:cxn>
                  <a:cxn ang="0">
                    <a:pos x="36" y="61"/>
                  </a:cxn>
                  <a:cxn ang="0">
                    <a:pos x="51" y="52"/>
                  </a:cxn>
                  <a:cxn ang="0">
                    <a:pos x="66" y="44"/>
                  </a:cxn>
                  <a:cxn ang="0">
                    <a:pos x="98" y="28"/>
                  </a:cxn>
                  <a:cxn ang="0">
                    <a:pos x="112" y="19"/>
                  </a:cxn>
                  <a:cxn ang="0">
                    <a:pos x="127" y="9"/>
                  </a:cxn>
                  <a:cxn ang="0">
                    <a:pos x="127" y="9"/>
                  </a:cxn>
                  <a:cxn ang="0">
                    <a:pos x="128" y="7"/>
                  </a:cxn>
                  <a:cxn ang="0">
                    <a:pos x="128" y="5"/>
                  </a:cxn>
                  <a:cxn ang="0">
                    <a:pos x="128" y="4"/>
                  </a:cxn>
                  <a:cxn ang="0">
                    <a:pos x="127" y="1"/>
                  </a:cxn>
                  <a:cxn ang="0">
                    <a:pos x="123" y="0"/>
                  </a:cxn>
                  <a:cxn ang="0">
                    <a:pos x="120" y="0"/>
                  </a:cxn>
                  <a:cxn ang="0">
                    <a:pos x="117" y="1"/>
                  </a:cxn>
                  <a:cxn ang="0">
                    <a:pos x="117" y="1"/>
                  </a:cxn>
                </a:cxnLst>
                <a:rect l="0" t="0" r="r" b="b"/>
                <a:pathLst>
                  <a:path w="128" h="85">
                    <a:moveTo>
                      <a:pt x="117" y="1"/>
                    </a:moveTo>
                    <a:lnTo>
                      <a:pt x="117" y="1"/>
                    </a:lnTo>
                    <a:lnTo>
                      <a:pt x="104" y="10"/>
                    </a:lnTo>
                    <a:lnTo>
                      <a:pt x="89" y="19"/>
                    </a:lnTo>
                    <a:lnTo>
                      <a:pt x="73" y="27"/>
                    </a:lnTo>
                    <a:lnTo>
                      <a:pt x="57" y="35"/>
                    </a:lnTo>
                    <a:lnTo>
                      <a:pt x="57" y="35"/>
                    </a:lnTo>
                    <a:lnTo>
                      <a:pt x="42" y="43"/>
                    </a:lnTo>
                    <a:lnTo>
                      <a:pt x="27" y="52"/>
                    </a:lnTo>
                    <a:lnTo>
                      <a:pt x="14" y="62"/>
                    </a:lnTo>
                    <a:lnTo>
                      <a:pt x="1" y="75"/>
                    </a:lnTo>
                    <a:lnTo>
                      <a:pt x="1" y="75"/>
                    </a:lnTo>
                    <a:lnTo>
                      <a:pt x="0" y="77"/>
                    </a:lnTo>
                    <a:lnTo>
                      <a:pt x="0" y="79"/>
                    </a:lnTo>
                    <a:lnTo>
                      <a:pt x="1" y="83"/>
                    </a:lnTo>
                    <a:lnTo>
                      <a:pt x="5" y="85"/>
                    </a:lnTo>
                    <a:lnTo>
                      <a:pt x="8" y="85"/>
                    </a:lnTo>
                    <a:lnTo>
                      <a:pt x="9" y="83"/>
                    </a:lnTo>
                    <a:lnTo>
                      <a:pt x="9" y="83"/>
                    </a:lnTo>
                    <a:lnTo>
                      <a:pt x="22" y="72"/>
                    </a:lnTo>
                    <a:lnTo>
                      <a:pt x="36" y="61"/>
                    </a:lnTo>
                    <a:lnTo>
                      <a:pt x="51" y="52"/>
                    </a:lnTo>
                    <a:lnTo>
                      <a:pt x="66" y="44"/>
                    </a:lnTo>
                    <a:lnTo>
                      <a:pt x="98" y="28"/>
                    </a:lnTo>
                    <a:lnTo>
                      <a:pt x="112" y="19"/>
                    </a:lnTo>
                    <a:lnTo>
                      <a:pt x="127" y="9"/>
                    </a:lnTo>
                    <a:lnTo>
                      <a:pt x="127" y="9"/>
                    </a:lnTo>
                    <a:lnTo>
                      <a:pt x="128" y="7"/>
                    </a:lnTo>
                    <a:lnTo>
                      <a:pt x="128" y="5"/>
                    </a:lnTo>
                    <a:lnTo>
                      <a:pt x="128" y="4"/>
                    </a:lnTo>
                    <a:lnTo>
                      <a:pt x="127" y="1"/>
                    </a:lnTo>
                    <a:lnTo>
                      <a:pt x="123" y="0"/>
                    </a:lnTo>
                    <a:lnTo>
                      <a:pt x="120" y="0"/>
                    </a:lnTo>
                    <a:lnTo>
                      <a:pt x="117" y="1"/>
                    </a:lnTo>
                    <a:lnTo>
                      <a:pt x="117"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41" name="chenying0907 306"/>
              <p:cNvSpPr/>
              <p:nvPr/>
            </p:nvSpPr>
            <p:spPr bwMode="auto">
              <a:xfrm>
                <a:off x="4240214" y="1582738"/>
                <a:ext cx="63500" cy="41275"/>
              </a:xfrm>
              <a:custGeom>
                <a:avLst/>
                <a:gdLst/>
                <a:ahLst/>
                <a:cxnLst>
                  <a:cxn ang="0">
                    <a:pos x="151" y="0"/>
                  </a:cxn>
                  <a:cxn ang="0">
                    <a:pos x="151" y="0"/>
                  </a:cxn>
                  <a:cxn ang="0">
                    <a:pos x="109" y="25"/>
                  </a:cxn>
                  <a:cxn ang="0">
                    <a:pos x="88" y="37"/>
                  </a:cxn>
                  <a:cxn ang="0">
                    <a:pos x="66" y="49"/>
                  </a:cxn>
                  <a:cxn ang="0">
                    <a:pos x="66" y="49"/>
                  </a:cxn>
                  <a:cxn ang="0">
                    <a:pos x="49" y="58"/>
                  </a:cxn>
                  <a:cxn ang="0">
                    <a:pos x="31" y="70"/>
                  </a:cxn>
                  <a:cxn ang="0">
                    <a:pos x="14" y="83"/>
                  </a:cxn>
                  <a:cxn ang="0">
                    <a:pos x="6" y="89"/>
                  </a:cxn>
                  <a:cxn ang="0">
                    <a:pos x="0" y="97"/>
                  </a:cxn>
                  <a:cxn ang="0">
                    <a:pos x="0" y="97"/>
                  </a:cxn>
                  <a:cxn ang="0">
                    <a:pos x="0" y="100"/>
                  </a:cxn>
                  <a:cxn ang="0">
                    <a:pos x="0" y="101"/>
                  </a:cxn>
                  <a:cxn ang="0">
                    <a:pos x="3" y="105"/>
                  </a:cxn>
                  <a:cxn ang="0">
                    <a:pos x="7" y="105"/>
                  </a:cxn>
                  <a:cxn ang="0">
                    <a:pos x="8" y="105"/>
                  </a:cxn>
                  <a:cxn ang="0">
                    <a:pos x="11" y="102"/>
                  </a:cxn>
                  <a:cxn ang="0">
                    <a:pos x="11" y="102"/>
                  </a:cxn>
                  <a:cxn ang="0">
                    <a:pos x="17" y="95"/>
                  </a:cxn>
                  <a:cxn ang="0">
                    <a:pos x="27" y="88"/>
                  </a:cxn>
                  <a:cxn ang="0">
                    <a:pos x="46" y="76"/>
                  </a:cxn>
                  <a:cxn ang="0">
                    <a:pos x="46" y="76"/>
                  </a:cxn>
                  <a:cxn ang="0">
                    <a:pos x="67" y="63"/>
                  </a:cxn>
                  <a:cxn ang="0">
                    <a:pos x="88" y="50"/>
                  </a:cxn>
                  <a:cxn ang="0">
                    <a:pos x="88" y="50"/>
                  </a:cxn>
                  <a:cxn ang="0">
                    <a:pos x="106" y="41"/>
                  </a:cxn>
                  <a:cxn ang="0">
                    <a:pos x="123" y="30"/>
                  </a:cxn>
                  <a:cxn ang="0">
                    <a:pos x="157" y="11"/>
                  </a:cxn>
                  <a:cxn ang="0">
                    <a:pos x="157" y="11"/>
                  </a:cxn>
                  <a:cxn ang="0">
                    <a:pos x="159" y="8"/>
                  </a:cxn>
                  <a:cxn ang="0">
                    <a:pos x="160" y="7"/>
                  </a:cxn>
                  <a:cxn ang="0">
                    <a:pos x="159" y="3"/>
                  </a:cxn>
                  <a:cxn ang="0">
                    <a:pos x="156" y="0"/>
                  </a:cxn>
                  <a:cxn ang="0">
                    <a:pos x="153" y="0"/>
                  </a:cxn>
                  <a:cxn ang="0">
                    <a:pos x="151" y="0"/>
                  </a:cxn>
                  <a:cxn ang="0">
                    <a:pos x="151" y="0"/>
                  </a:cxn>
                </a:cxnLst>
                <a:rect l="0" t="0" r="r" b="b"/>
                <a:pathLst>
                  <a:path w="160" h="105">
                    <a:moveTo>
                      <a:pt x="151" y="0"/>
                    </a:moveTo>
                    <a:lnTo>
                      <a:pt x="151" y="0"/>
                    </a:lnTo>
                    <a:lnTo>
                      <a:pt x="109" y="25"/>
                    </a:lnTo>
                    <a:lnTo>
                      <a:pt x="88" y="37"/>
                    </a:lnTo>
                    <a:lnTo>
                      <a:pt x="66" y="49"/>
                    </a:lnTo>
                    <a:lnTo>
                      <a:pt x="66" y="49"/>
                    </a:lnTo>
                    <a:lnTo>
                      <a:pt x="49" y="58"/>
                    </a:lnTo>
                    <a:lnTo>
                      <a:pt x="31" y="70"/>
                    </a:lnTo>
                    <a:lnTo>
                      <a:pt x="14" y="83"/>
                    </a:lnTo>
                    <a:lnTo>
                      <a:pt x="6" y="89"/>
                    </a:lnTo>
                    <a:lnTo>
                      <a:pt x="0" y="97"/>
                    </a:lnTo>
                    <a:lnTo>
                      <a:pt x="0" y="97"/>
                    </a:lnTo>
                    <a:lnTo>
                      <a:pt x="0" y="100"/>
                    </a:lnTo>
                    <a:lnTo>
                      <a:pt x="0" y="101"/>
                    </a:lnTo>
                    <a:lnTo>
                      <a:pt x="3" y="105"/>
                    </a:lnTo>
                    <a:lnTo>
                      <a:pt x="7" y="105"/>
                    </a:lnTo>
                    <a:lnTo>
                      <a:pt x="8" y="105"/>
                    </a:lnTo>
                    <a:lnTo>
                      <a:pt x="11" y="102"/>
                    </a:lnTo>
                    <a:lnTo>
                      <a:pt x="11" y="102"/>
                    </a:lnTo>
                    <a:lnTo>
                      <a:pt x="17" y="95"/>
                    </a:lnTo>
                    <a:lnTo>
                      <a:pt x="27" y="88"/>
                    </a:lnTo>
                    <a:lnTo>
                      <a:pt x="46" y="76"/>
                    </a:lnTo>
                    <a:lnTo>
                      <a:pt x="46" y="76"/>
                    </a:lnTo>
                    <a:lnTo>
                      <a:pt x="67" y="63"/>
                    </a:lnTo>
                    <a:lnTo>
                      <a:pt x="88" y="50"/>
                    </a:lnTo>
                    <a:lnTo>
                      <a:pt x="88" y="50"/>
                    </a:lnTo>
                    <a:lnTo>
                      <a:pt x="106" y="41"/>
                    </a:lnTo>
                    <a:lnTo>
                      <a:pt x="123" y="30"/>
                    </a:lnTo>
                    <a:lnTo>
                      <a:pt x="157" y="11"/>
                    </a:lnTo>
                    <a:lnTo>
                      <a:pt x="157" y="11"/>
                    </a:lnTo>
                    <a:lnTo>
                      <a:pt x="159" y="8"/>
                    </a:lnTo>
                    <a:lnTo>
                      <a:pt x="160" y="7"/>
                    </a:lnTo>
                    <a:lnTo>
                      <a:pt x="159" y="3"/>
                    </a:lnTo>
                    <a:lnTo>
                      <a:pt x="156" y="0"/>
                    </a:lnTo>
                    <a:lnTo>
                      <a:pt x="153" y="0"/>
                    </a:lnTo>
                    <a:lnTo>
                      <a:pt x="151" y="0"/>
                    </a:lnTo>
                    <a:lnTo>
                      <a:pt x="151"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42" name="chenying0907 307"/>
              <p:cNvSpPr/>
              <p:nvPr/>
            </p:nvSpPr>
            <p:spPr bwMode="auto">
              <a:xfrm>
                <a:off x="4257676" y="1597026"/>
                <a:ext cx="92075" cy="60325"/>
              </a:xfrm>
              <a:custGeom>
                <a:avLst/>
                <a:gdLst/>
                <a:ahLst/>
                <a:cxnLst>
                  <a:cxn ang="0">
                    <a:pos x="225" y="1"/>
                  </a:cxn>
                  <a:cxn ang="0">
                    <a:pos x="225" y="1"/>
                  </a:cxn>
                  <a:cxn ang="0">
                    <a:pos x="212" y="8"/>
                  </a:cxn>
                  <a:cxn ang="0">
                    <a:pos x="197" y="16"/>
                  </a:cxn>
                  <a:cxn ang="0">
                    <a:pos x="184" y="22"/>
                  </a:cxn>
                  <a:cxn ang="0">
                    <a:pos x="171" y="30"/>
                  </a:cxn>
                  <a:cxn ang="0">
                    <a:pos x="171" y="30"/>
                  </a:cxn>
                  <a:cxn ang="0">
                    <a:pos x="141" y="52"/>
                  </a:cxn>
                  <a:cxn ang="0">
                    <a:pos x="125" y="63"/>
                  </a:cxn>
                  <a:cxn ang="0">
                    <a:pos x="109" y="73"/>
                  </a:cxn>
                  <a:cxn ang="0">
                    <a:pos x="109" y="73"/>
                  </a:cxn>
                  <a:cxn ang="0">
                    <a:pos x="82" y="90"/>
                  </a:cxn>
                  <a:cxn ang="0">
                    <a:pos x="55" y="107"/>
                  </a:cxn>
                  <a:cxn ang="0">
                    <a:pos x="55" y="107"/>
                  </a:cxn>
                  <a:cxn ang="0">
                    <a:pos x="30" y="126"/>
                  </a:cxn>
                  <a:cxn ang="0">
                    <a:pos x="17" y="133"/>
                  </a:cxn>
                  <a:cxn ang="0">
                    <a:pos x="10" y="137"/>
                  </a:cxn>
                  <a:cxn ang="0">
                    <a:pos x="4" y="140"/>
                  </a:cxn>
                  <a:cxn ang="0">
                    <a:pos x="4" y="140"/>
                  </a:cxn>
                  <a:cxn ang="0">
                    <a:pos x="1" y="141"/>
                  </a:cxn>
                  <a:cxn ang="0">
                    <a:pos x="0" y="143"/>
                  </a:cxn>
                  <a:cxn ang="0">
                    <a:pos x="0" y="148"/>
                  </a:cxn>
                  <a:cxn ang="0">
                    <a:pos x="1" y="150"/>
                  </a:cxn>
                  <a:cxn ang="0">
                    <a:pos x="4" y="152"/>
                  </a:cxn>
                  <a:cxn ang="0">
                    <a:pos x="6" y="150"/>
                  </a:cxn>
                  <a:cxn ang="0">
                    <a:pos x="6" y="150"/>
                  </a:cxn>
                  <a:cxn ang="0">
                    <a:pos x="17" y="146"/>
                  </a:cxn>
                  <a:cxn ang="0">
                    <a:pos x="26" y="140"/>
                  </a:cxn>
                  <a:cxn ang="0">
                    <a:pos x="44" y="127"/>
                  </a:cxn>
                  <a:cxn ang="0">
                    <a:pos x="44" y="127"/>
                  </a:cxn>
                  <a:cxn ang="0">
                    <a:pos x="75" y="107"/>
                  </a:cxn>
                  <a:cxn ang="0">
                    <a:pos x="108" y="88"/>
                  </a:cxn>
                  <a:cxn ang="0">
                    <a:pos x="108" y="88"/>
                  </a:cxn>
                  <a:cxn ang="0">
                    <a:pos x="124" y="78"/>
                  </a:cxn>
                  <a:cxn ang="0">
                    <a:pos x="140" y="67"/>
                  </a:cxn>
                  <a:cxn ang="0">
                    <a:pos x="168" y="46"/>
                  </a:cxn>
                  <a:cxn ang="0">
                    <a:pos x="168" y="46"/>
                  </a:cxn>
                  <a:cxn ang="0">
                    <a:pos x="184" y="35"/>
                  </a:cxn>
                  <a:cxn ang="0">
                    <a:pos x="200" y="27"/>
                  </a:cxn>
                  <a:cxn ang="0">
                    <a:pos x="215" y="20"/>
                  </a:cxn>
                  <a:cxn ang="0">
                    <a:pos x="230" y="10"/>
                  </a:cxn>
                  <a:cxn ang="0">
                    <a:pos x="230" y="10"/>
                  </a:cxn>
                  <a:cxn ang="0">
                    <a:pos x="231" y="9"/>
                  </a:cxn>
                  <a:cxn ang="0">
                    <a:pos x="232" y="7"/>
                  </a:cxn>
                  <a:cxn ang="0">
                    <a:pos x="231" y="3"/>
                  </a:cxn>
                  <a:cxn ang="0">
                    <a:pos x="229" y="0"/>
                  </a:cxn>
                  <a:cxn ang="0">
                    <a:pos x="226" y="0"/>
                  </a:cxn>
                  <a:cxn ang="0">
                    <a:pos x="225" y="1"/>
                  </a:cxn>
                  <a:cxn ang="0">
                    <a:pos x="225" y="1"/>
                  </a:cxn>
                </a:cxnLst>
                <a:rect l="0" t="0" r="r" b="b"/>
                <a:pathLst>
                  <a:path w="232" h="152">
                    <a:moveTo>
                      <a:pt x="225" y="1"/>
                    </a:moveTo>
                    <a:lnTo>
                      <a:pt x="225" y="1"/>
                    </a:lnTo>
                    <a:lnTo>
                      <a:pt x="212" y="8"/>
                    </a:lnTo>
                    <a:lnTo>
                      <a:pt x="197" y="16"/>
                    </a:lnTo>
                    <a:lnTo>
                      <a:pt x="184" y="22"/>
                    </a:lnTo>
                    <a:lnTo>
                      <a:pt x="171" y="30"/>
                    </a:lnTo>
                    <a:lnTo>
                      <a:pt x="171" y="30"/>
                    </a:lnTo>
                    <a:lnTo>
                      <a:pt x="141" y="52"/>
                    </a:lnTo>
                    <a:lnTo>
                      <a:pt x="125" y="63"/>
                    </a:lnTo>
                    <a:lnTo>
                      <a:pt x="109" y="73"/>
                    </a:lnTo>
                    <a:lnTo>
                      <a:pt x="109" y="73"/>
                    </a:lnTo>
                    <a:lnTo>
                      <a:pt x="82" y="90"/>
                    </a:lnTo>
                    <a:lnTo>
                      <a:pt x="55" y="107"/>
                    </a:lnTo>
                    <a:lnTo>
                      <a:pt x="55" y="107"/>
                    </a:lnTo>
                    <a:lnTo>
                      <a:pt x="30" y="126"/>
                    </a:lnTo>
                    <a:lnTo>
                      <a:pt x="17" y="133"/>
                    </a:lnTo>
                    <a:lnTo>
                      <a:pt x="10" y="137"/>
                    </a:lnTo>
                    <a:lnTo>
                      <a:pt x="4" y="140"/>
                    </a:lnTo>
                    <a:lnTo>
                      <a:pt x="4" y="140"/>
                    </a:lnTo>
                    <a:lnTo>
                      <a:pt x="1" y="141"/>
                    </a:lnTo>
                    <a:lnTo>
                      <a:pt x="0" y="143"/>
                    </a:lnTo>
                    <a:lnTo>
                      <a:pt x="0" y="148"/>
                    </a:lnTo>
                    <a:lnTo>
                      <a:pt x="1" y="150"/>
                    </a:lnTo>
                    <a:lnTo>
                      <a:pt x="4" y="152"/>
                    </a:lnTo>
                    <a:lnTo>
                      <a:pt x="6" y="150"/>
                    </a:lnTo>
                    <a:lnTo>
                      <a:pt x="6" y="150"/>
                    </a:lnTo>
                    <a:lnTo>
                      <a:pt x="17" y="146"/>
                    </a:lnTo>
                    <a:lnTo>
                      <a:pt x="26" y="140"/>
                    </a:lnTo>
                    <a:lnTo>
                      <a:pt x="44" y="127"/>
                    </a:lnTo>
                    <a:lnTo>
                      <a:pt x="44" y="127"/>
                    </a:lnTo>
                    <a:lnTo>
                      <a:pt x="75" y="107"/>
                    </a:lnTo>
                    <a:lnTo>
                      <a:pt x="108" y="88"/>
                    </a:lnTo>
                    <a:lnTo>
                      <a:pt x="108" y="88"/>
                    </a:lnTo>
                    <a:lnTo>
                      <a:pt x="124" y="78"/>
                    </a:lnTo>
                    <a:lnTo>
                      <a:pt x="140" y="67"/>
                    </a:lnTo>
                    <a:lnTo>
                      <a:pt x="168" y="46"/>
                    </a:lnTo>
                    <a:lnTo>
                      <a:pt x="168" y="46"/>
                    </a:lnTo>
                    <a:lnTo>
                      <a:pt x="184" y="35"/>
                    </a:lnTo>
                    <a:lnTo>
                      <a:pt x="200" y="27"/>
                    </a:lnTo>
                    <a:lnTo>
                      <a:pt x="215" y="20"/>
                    </a:lnTo>
                    <a:lnTo>
                      <a:pt x="230" y="10"/>
                    </a:lnTo>
                    <a:lnTo>
                      <a:pt x="230" y="10"/>
                    </a:lnTo>
                    <a:lnTo>
                      <a:pt x="231" y="9"/>
                    </a:lnTo>
                    <a:lnTo>
                      <a:pt x="232" y="7"/>
                    </a:lnTo>
                    <a:lnTo>
                      <a:pt x="231" y="3"/>
                    </a:lnTo>
                    <a:lnTo>
                      <a:pt x="229" y="0"/>
                    </a:lnTo>
                    <a:lnTo>
                      <a:pt x="226" y="0"/>
                    </a:lnTo>
                    <a:lnTo>
                      <a:pt x="225" y="1"/>
                    </a:lnTo>
                    <a:lnTo>
                      <a:pt x="225"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43" name="chenying0907 308"/>
              <p:cNvSpPr>
                <a:spLocks noEditPoints="1"/>
              </p:cNvSpPr>
              <p:nvPr/>
            </p:nvSpPr>
            <p:spPr bwMode="auto">
              <a:xfrm>
                <a:off x="4219576" y="1004888"/>
                <a:ext cx="655638" cy="687388"/>
              </a:xfrm>
              <a:custGeom>
                <a:avLst/>
                <a:gdLst/>
                <a:ahLst/>
                <a:cxnLst>
                  <a:cxn ang="0">
                    <a:pos x="516" y="1727"/>
                  </a:cxn>
                  <a:cxn ang="0">
                    <a:pos x="222" y="1701"/>
                  </a:cxn>
                  <a:cxn ang="0">
                    <a:pos x="54" y="1637"/>
                  </a:cxn>
                  <a:cxn ang="0">
                    <a:pos x="15" y="1577"/>
                  </a:cxn>
                  <a:cxn ang="0">
                    <a:pos x="12" y="1510"/>
                  </a:cxn>
                  <a:cxn ang="0">
                    <a:pos x="17" y="1363"/>
                  </a:cxn>
                  <a:cxn ang="0">
                    <a:pos x="8" y="1187"/>
                  </a:cxn>
                  <a:cxn ang="0">
                    <a:pos x="7" y="803"/>
                  </a:cxn>
                  <a:cxn ang="0">
                    <a:pos x="20" y="187"/>
                  </a:cxn>
                  <a:cxn ang="0">
                    <a:pos x="89" y="39"/>
                  </a:cxn>
                  <a:cxn ang="0">
                    <a:pos x="168" y="9"/>
                  </a:cxn>
                  <a:cxn ang="0">
                    <a:pos x="274" y="8"/>
                  </a:cxn>
                  <a:cxn ang="0">
                    <a:pos x="879" y="0"/>
                  </a:cxn>
                  <a:cxn ang="0">
                    <a:pos x="1429" y="17"/>
                  </a:cxn>
                  <a:cxn ang="0">
                    <a:pos x="1570" y="53"/>
                  </a:cxn>
                  <a:cxn ang="0">
                    <a:pos x="1612" y="120"/>
                  </a:cxn>
                  <a:cxn ang="0">
                    <a:pos x="1627" y="203"/>
                  </a:cxn>
                  <a:cxn ang="0">
                    <a:pos x="1633" y="230"/>
                  </a:cxn>
                  <a:cxn ang="0">
                    <a:pos x="1622" y="580"/>
                  </a:cxn>
                  <a:cxn ang="0">
                    <a:pos x="1651" y="825"/>
                  </a:cxn>
                  <a:cxn ang="0">
                    <a:pos x="1648" y="979"/>
                  </a:cxn>
                  <a:cxn ang="0">
                    <a:pos x="1647" y="1178"/>
                  </a:cxn>
                  <a:cxn ang="0">
                    <a:pos x="1639" y="1351"/>
                  </a:cxn>
                  <a:cxn ang="0">
                    <a:pos x="1643" y="1455"/>
                  </a:cxn>
                  <a:cxn ang="0">
                    <a:pos x="1630" y="1595"/>
                  </a:cxn>
                  <a:cxn ang="0">
                    <a:pos x="1589" y="1653"/>
                  </a:cxn>
                  <a:cxn ang="0">
                    <a:pos x="1448" y="1716"/>
                  </a:cxn>
                  <a:cxn ang="0">
                    <a:pos x="1133" y="1730"/>
                  </a:cxn>
                  <a:cxn ang="0">
                    <a:pos x="1269" y="1682"/>
                  </a:cxn>
                  <a:cxn ang="0">
                    <a:pos x="1421" y="1672"/>
                  </a:cxn>
                  <a:cxn ang="0">
                    <a:pos x="1533" y="1637"/>
                  </a:cxn>
                  <a:cxn ang="0">
                    <a:pos x="1586" y="1570"/>
                  </a:cxn>
                  <a:cxn ang="0">
                    <a:pos x="1595" y="1450"/>
                  </a:cxn>
                  <a:cxn ang="0">
                    <a:pos x="1597" y="1157"/>
                  </a:cxn>
                  <a:cxn ang="0">
                    <a:pos x="1604" y="856"/>
                  </a:cxn>
                  <a:cxn ang="0">
                    <a:pos x="1583" y="645"/>
                  </a:cxn>
                  <a:cxn ang="0">
                    <a:pos x="1578" y="426"/>
                  </a:cxn>
                  <a:cxn ang="0">
                    <a:pos x="1578" y="208"/>
                  </a:cxn>
                  <a:cxn ang="0">
                    <a:pos x="1558" y="111"/>
                  </a:cxn>
                  <a:cxn ang="0">
                    <a:pos x="1485" y="74"/>
                  </a:cxn>
                  <a:cxn ang="0">
                    <a:pos x="1329" y="56"/>
                  </a:cxn>
                  <a:cxn ang="0">
                    <a:pos x="754" y="50"/>
                  </a:cxn>
                  <a:cxn ang="0">
                    <a:pos x="344" y="55"/>
                  </a:cxn>
                  <a:cxn ang="0">
                    <a:pos x="195" y="57"/>
                  </a:cxn>
                  <a:cxn ang="0">
                    <a:pos x="106" y="98"/>
                  </a:cxn>
                  <a:cxn ang="0">
                    <a:pos x="68" y="186"/>
                  </a:cxn>
                  <a:cxn ang="0">
                    <a:pos x="58" y="567"/>
                  </a:cxn>
                  <a:cxn ang="0">
                    <a:pos x="51" y="890"/>
                  </a:cxn>
                  <a:cxn ang="0">
                    <a:pos x="58" y="1202"/>
                  </a:cxn>
                  <a:cxn ang="0">
                    <a:pos x="66" y="1344"/>
                  </a:cxn>
                  <a:cxn ang="0">
                    <a:pos x="64" y="1522"/>
                  </a:cxn>
                  <a:cxn ang="0">
                    <a:pos x="80" y="1598"/>
                  </a:cxn>
                  <a:cxn ang="0">
                    <a:pos x="153" y="1638"/>
                  </a:cxn>
                  <a:cxn ang="0">
                    <a:pos x="369" y="1675"/>
                  </a:cxn>
                  <a:cxn ang="0">
                    <a:pos x="557" y="1680"/>
                  </a:cxn>
                </a:cxnLst>
                <a:rect l="0" t="0" r="r" b="b"/>
                <a:pathLst>
                  <a:path w="1651" h="1730">
                    <a:moveTo>
                      <a:pt x="1133" y="1730"/>
                    </a:moveTo>
                    <a:lnTo>
                      <a:pt x="1133" y="1730"/>
                    </a:lnTo>
                    <a:lnTo>
                      <a:pt x="973" y="1729"/>
                    </a:lnTo>
                    <a:lnTo>
                      <a:pt x="973" y="1729"/>
                    </a:lnTo>
                    <a:lnTo>
                      <a:pt x="835" y="1727"/>
                    </a:lnTo>
                    <a:lnTo>
                      <a:pt x="516" y="1727"/>
                    </a:lnTo>
                    <a:lnTo>
                      <a:pt x="516" y="1727"/>
                    </a:lnTo>
                    <a:lnTo>
                      <a:pt x="480" y="1726"/>
                    </a:lnTo>
                    <a:lnTo>
                      <a:pt x="446" y="1725"/>
                    </a:lnTo>
                    <a:lnTo>
                      <a:pt x="377" y="1720"/>
                    </a:lnTo>
                    <a:lnTo>
                      <a:pt x="309" y="1712"/>
                    </a:lnTo>
                    <a:lnTo>
                      <a:pt x="239" y="1704"/>
                    </a:lnTo>
                    <a:lnTo>
                      <a:pt x="222" y="1701"/>
                    </a:lnTo>
                    <a:lnTo>
                      <a:pt x="222" y="1701"/>
                    </a:lnTo>
                    <a:lnTo>
                      <a:pt x="192" y="1696"/>
                    </a:lnTo>
                    <a:lnTo>
                      <a:pt x="165" y="1691"/>
                    </a:lnTo>
                    <a:lnTo>
                      <a:pt x="139" y="1683"/>
                    </a:lnTo>
                    <a:lnTo>
                      <a:pt x="115" y="1674"/>
                    </a:lnTo>
                    <a:lnTo>
                      <a:pt x="93" y="1663"/>
                    </a:lnTo>
                    <a:lnTo>
                      <a:pt x="72" y="1652"/>
                    </a:lnTo>
                    <a:lnTo>
                      <a:pt x="54" y="1637"/>
                    </a:lnTo>
                    <a:lnTo>
                      <a:pt x="37" y="1623"/>
                    </a:lnTo>
                    <a:lnTo>
                      <a:pt x="37" y="1623"/>
                    </a:lnTo>
                    <a:lnTo>
                      <a:pt x="30" y="1615"/>
                    </a:lnTo>
                    <a:lnTo>
                      <a:pt x="25" y="1606"/>
                    </a:lnTo>
                    <a:lnTo>
                      <a:pt x="20" y="1597"/>
                    </a:lnTo>
                    <a:lnTo>
                      <a:pt x="17" y="1586"/>
                    </a:lnTo>
                    <a:lnTo>
                      <a:pt x="15" y="1577"/>
                    </a:lnTo>
                    <a:lnTo>
                      <a:pt x="13" y="1567"/>
                    </a:lnTo>
                    <a:lnTo>
                      <a:pt x="13" y="1557"/>
                    </a:lnTo>
                    <a:lnTo>
                      <a:pt x="15" y="1548"/>
                    </a:lnTo>
                    <a:lnTo>
                      <a:pt x="15" y="1548"/>
                    </a:lnTo>
                    <a:lnTo>
                      <a:pt x="15" y="1538"/>
                    </a:lnTo>
                    <a:lnTo>
                      <a:pt x="15" y="1529"/>
                    </a:lnTo>
                    <a:lnTo>
                      <a:pt x="12" y="1510"/>
                    </a:lnTo>
                    <a:lnTo>
                      <a:pt x="12" y="1510"/>
                    </a:lnTo>
                    <a:lnTo>
                      <a:pt x="12" y="1492"/>
                    </a:lnTo>
                    <a:lnTo>
                      <a:pt x="13" y="1458"/>
                    </a:lnTo>
                    <a:lnTo>
                      <a:pt x="17" y="1393"/>
                    </a:lnTo>
                    <a:lnTo>
                      <a:pt x="17" y="1393"/>
                    </a:lnTo>
                    <a:lnTo>
                      <a:pt x="17" y="1363"/>
                    </a:lnTo>
                    <a:lnTo>
                      <a:pt x="17" y="1363"/>
                    </a:lnTo>
                    <a:lnTo>
                      <a:pt x="16" y="1327"/>
                    </a:lnTo>
                    <a:lnTo>
                      <a:pt x="13" y="1292"/>
                    </a:lnTo>
                    <a:lnTo>
                      <a:pt x="13" y="1292"/>
                    </a:lnTo>
                    <a:lnTo>
                      <a:pt x="11" y="1258"/>
                    </a:lnTo>
                    <a:lnTo>
                      <a:pt x="9" y="1224"/>
                    </a:lnTo>
                    <a:lnTo>
                      <a:pt x="9" y="1224"/>
                    </a:lnTo>
                    <a:lnTo>
                      <a:pt x="8" y="1187"/>
                    </a:lnTo>
                    <a:lnTo>
                      <a:pt x="7" y="1151"/>
                    </a:lnTo>
                    <a:lnTo>
                      <a:pt x="0" y="1080"/>
                    </a:lnTo>
                    <a:lnTo>
                      <a:pt x="0" y="1080"/>
                    </a:lnTo>
                    <a:lnTo>
                      <a:pt x="0" y="1050"/>
                    </a:lnTo>
                    <a:lnTo>
                      <a:pt x="0" y="1008"/>
                    </a:lnTo>
                    <a:lnTo>
                      <a:pt x="3" y="904"/>
                    </a:lnTo>
                    <a:lnTo>
                      <a:pt x="7" y="803"/>
                    </a:lnTo>
                    <a:lnTo>
                      <a:pt x="9" y="747"/>
                    </a:lnTo>
                    <a:lnTo>
                      <a:pt x="9" y="747"/>
                    </a:lnTo>
                    <a:lnTo>
                      <a:pt x="13" y="503"/>
                    </a:lnTo>
                    <a:lnTo>
                      <a:pt x="16" y="323"/>
                    </a:lnTo>
                    <a:lnTo>
                      <a:pt x="18" y="212"/>
                    </a:lnTo>
                    <a:lnTo>
                      <a:pt x="18" y="212"/>
                    </a:lnTo>
                    <a:lnTo>
                      <a:pt x="20" y="187"/>
                    </a:lnTo>
                    <a:lnTo>
                      <a:pt x="24" y="163"/>
                    </a:lnTo>
                    <a:lnTo>
                      <a:pt x="30" y="141"/>
                    </a:lnTo>
                    <a:lnTo>
                      <a:pt x="38" y="118"/>
                    </a:lnTo>
                    <a:lnTo>
                      <a:pt x="49" y="97"/>
                    </a:lnTo>
                    <a:lnTo>
                      <a:pt x="60" y="76"/>
                    </a:lnTo>
                    <a:lnTo>
                      <a:pt x="73" y="56"/>
                    </a:lnTo>
                    <a:lnTo>
                      <a:pt x="89" y="39"/>
                    </a:lnTo>
                    <a:lnTo>
                      <a:pt x="89" y="39"/>
                    </a:lnTo>
                    <a:lnTo>
                      <a:pt x="94" y="34"/>
                    </a:lnTo>
                    <a:lnTo>
                      <a:pt x="100" y="29"/>
                    </a:lnTo>
                    <a:lnTo>
                      <a:pt x="114" y="22"/>
                    </a:lnTo>
                    <a:lnTo>
                      <a:pt x="131" y="17"/>
                    </a:lnTo>
                    <a:lnTo>
                      <a:pt x="148" y="13"/>
                    </a:lnTo>
                    <a:lnTo>
                      <a:pt x="168" y="9"/>
                    </a:lnTo>
                    <a:lnTo>
                      <a:pt x="186" y="8"/>
                    </a:lnTo>
                    <a:lnTo>
                      <a:pt x="222" y="8"/>
                    </a:lnTo>
                    <a:lnTo>
                      <a:pt x="222" y="8"/>
                    </a:lnTo>
                    <a:lnTo>
                      <a:pt x="253" y="8"/>
                    </a:lnTo>
                    <a:lnTo>
                      <a:pt x="253" y="8"/>
                    </a:lnTo>
                    <a:lnTo>
                      <a:pt x="274" y="8"/>
                    </a:lnTo>
                    <a:lnTo>
                      <a:pt x="274" y="8"/>
                    </a:lnTo>
                    <a:lnTo>
                      <a:pt x="423" y="6"/>
                    </a:lnTo>
                    <a:lnTo>
                      <a:pt x="570" y="4"/>
                    </a:lnTo>
                    <a:lnTo>
                      <a:pt x="570" y="4"/>
                    </a:lnTo>
                    <a:lnTo>
                      <a:pt x="720" y="1"/>
                    </a:lnTo>
                    <a:lnTo>
                      <a:pt x="869" y="0"/>
                    </a:lnTo>
                    <a:lnTo>
                      <a:pt x="879" y="0"/>
                    </a:lnTo>
                    <a:lnTo>
                      <a:pt x="879" y="0"/>
                    </a:lnTo>
                    <a:lnTo>
                      <a:pt x="1015" y="0"/>
                    </a:lnTo>
                    <a:lnTo>
                      <a:pt x="1153" y="2"/>
                    </a:lnTo>
                    <a:lnTo>
                      <a:pt x="1222" y="4"/>
                    </a:lnTo>
                    <a:lnTo>
                      <a:pt x="1290" y="6"/>
                    </a:lnTo>
                    <a:lnTo>
                      <a:pt x="1359" y="12"/>
                    </a:lnTo>
                    <a:lnTo>
                      <a:pt x="1429" y="17"/>
                    </a:lnTo>
                    <a:lnTo>
                      <a:pt x="1429" y="17"/>
                    </a:lnTo>
                    <a:lnTo>
                      <a:pt x="1464" y="21"/>
                    </a:lnTo>
                    <a:lnTo>
                      <a:pt x="1483" y="23"/>
                    </a:lnTo>
                    <a:lnTo>
                      <a:pt x="1504" y="27"/>
                    </a:lnTo>
                    <a:lnTo>
                      <a:pt x="1525" y="33"/>
                    </a:lnTo>
                    <a:lnTo>
                      <a:pt x="1545" y="40"/>
                    </a:lnTo>
                    <a:lnTo>
                      <a:pt x="1562" y="50"/>
                    </a:lnTo>
                    <a:lnTo>
                      <a:pt x="1570" y="53"/>
                    </a:lnTo>
                    <a:lnTo>
                      <a:pt x="1576" y="60"/>
                    </a:lnTo>
                    <a:lnTo>
                      <a:pt x="1576" y="60"/>
                    </a:lnTo>
                    <a:lnTo>
                      <a:pt x="1587" y="72"/>
                    </a:lnTo>
                    <a:lnTo>
                      <a:pt x="1596" y="84"/>
                    </a:lnTo>
                    <a:lnTo>
                      <a:pt x="1603" y="95"/>
                    </a:lnTo>
                    <a:lnTo>
                      <a:pt x="1608" y="107"/>
                    </a:lnTo>
                    <a:lnTo>
                      <a:pt x="1612" y="120"/>
                    </a:lnTo>
                    <a:lnTo>
                      <a:pt x="1616" y="133"/>
                    </a:lnTo>
                    <a:lnTo>
                      <a:pt x="1620" y="161"/>
                    </a:lnTo>
                    <a:lnTo>
                      <a:pt x="1620" y="161"/>
                    </a:lnTo>
                    <a:lnTo>
                      <a:pt x="1622" y="180"/>
                    </a:lnTo>
                    <a:lnTo>
                      <a:pt x="1626" y="200"/>
                    </a:lnTo>
                    <a:lnTo>
                      <a:pt x="1627" y="201"/>
                    </a:lnTo>
                    <a:lnTo>
                      <a:pt x="1627" y="203"/>
                    </a:lnTo>
                    <a:lnTo>
                      <a:pt x="1627" y="203"/>
                    </a:lnTo>
                    <a:lnTo>
                      <a:pt x="1631" y="209"/>
                    </a:lnTo>
                    <a:lnTo>
                      <a:pt x="1633" y="217"/>
                    </a:lnTo>
                    <a:lnTo>
                      <a:pt x="1633" y="222"/>
                    </a:lnTo>
                    <a:lnTo>
                      <a:pt x="1633" y="222"/>
                    </a:lnTo>
                    <a:lnTo>
                      <a:pt x="1633" y="230"/>
                    </a:lnTo>
                    <a:lnTo>
                      <a:pt x="1633" y="230"/>
                    </a:lnTo>
                    <a:lnTo>
                      <a:pt x="1630" y="311"/>
                    </a:lnTo>
                    <a:lnTo>
                      <a:pt x="1626" y="391"/>
                    </a:lnTo>
                    <a:lnTo>
                      <a:pt x="1626" y="391"/>
                    </a:lnTo>
                    <a:lnTo>
                      <a:pt x="1623" y="465"/>
                    </a:lnTo>
                    <a:lnTo>
                      <a:pt x="1621" y="540"/>
                    </a:lnTo>
                    <a:lnTo>
                      <a:pt x="1621" y="540"/>
                    </a:lnTo>
                    <a:lnTo>
                      <a:pt x="1622" y="580"/>
                    </a:lnTo>
                    <a:lnTo>
                      <a:pt x="1626" y="621"/>
                    </a:lnTo>
                    <a:lnTo>
                      <a:pt x="1630" y="662"/>
                    </a:lnTo>
                    <a:lnTo>
                      <a:pt x="1637" y="702"/>
                    </a:lnTo>
                    <a:lnTo>
                      <a:pt x="1637" y="702"/>
                    </a:lnTo>
                    <a:lnTo>
                      <a:pt x="1644" y="764"/>
                    </a:lnTo>
                    <a:lnTo>
                      <a:pt x="1648" y="794"/>
                    </a:lnTo>
                    <a:lnTo>
                      <a:pt x="1651" y="825"/>
                    </a:lnTo>
                    <a:lnTo>
                      <a:pt x="1651" y="825"/>
                    </a:lnTo>
                    <a:lnTo>
                      <a:pt x="1651" y="849"/>
                    </a:lnTo>
                    <a:lnTo>
                      <a:pt x="1651" y="872"/>
                    </a:lnTo>
                    <a:lnTo>
                      <a:pt x="1650" y="919"/>
                    </a:lnTo>
                    <a:lnTo>
                      <a:pt x="1650" y="919"/>
                    </a:lnTo>
                    <a:lnTo>
                      <a:pt x="1648" y="979"/>
                    </a:lnTo>
                    <a:lnTo>
                      <a:pt x="1648" y="979"/>
                    </a:lnTo>
                    <a:lnTo>
                      <a:pt x="1650" y="1038"/>
                    </a:lnTo>
                    <a:lnTo>
                      <a:pt x="1650" y="1038"/>
                    </a:lnTo>
                    <a:lnTo>
                      <a:pt x="1651" y="1097"/>
                    </a:lnTo>
                    <a:lnTo>
                      <a:pt x="1650" y="1127"/>
                    </a:lnTo>
                    <a:lnTo>
                      <a:pt x="1648" y="1156"/>
                    </a:lnTo>
                    <a:lnTo>
                      <a:pt x="1648" y="1156"/>
                    </a:lnTo>
                    <a:lnTo>
                      <a:pt x="1647" y="1178"/>
                    </a:lnTo>
                    <a:lnTo>
                      <a:pt x="1643" y="1199"/>
                    </a:lnTo>
                    <a:lnTo>
                      <a:pt x="1643" y="1199"/>
                    </a:lnTo>
                    <a:lnTo>
                      <a:pt x="1639" y="1232"/>
                    </a:lnTo>
                    <a:lnTo>
                      <a:pt x="1638" y="1249"/>
                    </a:lnTo>
                    <a:lnTo>
                      <a:pt x="1638" y="1266"/>
                    </a:lnTo>
                    <a:lnTo>
                      <a:pt x="1638" y="1266"/>
                    </a:lnTo>
                    <a:lnTo>
                      <a:pt x="1639" y="1351"/>
                    </a:lnTo>
                    <a:lnTo>
                      <a:pt x="1640" y="1403"/>
                    </a:lnTo>
                    <a:lnTo>
                      <a:pt x="1642" y="1440"/>
                    </a:lnTo>
                    <a:lnTo>
                      <a:pt x="1642" y="1440"/>
                    </a:lnTo>
                    <a:lnTo>
                      <a:pt x="1643" y="1446"/>
                    </a:lnTo>
                    <a:lnTo>
                      <a:pt x="1643" y="1446"/>
                    </a:lnTo>
                    <a:lnTo>
                      <a:pt x="1643" y="1451"/>
                    </a:lnTo>
                    <a:lnTo>
                      <a:pt x="1643" y="1455"/>
                    </a:lnTo>
                    <a:lnTo>
                      <a:pt x="1643" y="1466"/>
                    </a:lnTo>
                    <a:lnTo>
                      <a:pt x="1643" y="1466"/>
                    </a:lnTo>
                    <a:lnTo>
                      <a:pt x="1643" y="1514"/>
                    </a:lnTo>
                    <a:lnTo>
                      <a:pt x="1642" y="1538"/>
                    </a:lnTo>
                    <a:lnTo>
                      <a:pt x="1639" y="1561"/>
                    </a:lnTo>
                    <a:lnTo>
                      <a:pt x="1634" y="1584"/>
                    </a:lnTo>
                    <a:lnTo>
                      <a:pt x="1630" y="1595"/>
                    </a:lnTo>
                    <a:lnTo>
                      <a:pt x="1626" y="1606"/>
                    </a:lnTo>
                    <a:lnTo>
                      <a:pt x="1621" y="1616"/>
                    </a:lnTo>
                    <a:lnTo>
                      <a:pt x="1616" y="1625"/>
                    </a:lnTo>
                    <a:lnTo>
                      <a:pt x="1608" y="1635"/>
                    </a:lnTo>
                    <a:lnTo>
                      <a:pt x="1600" y="1644"/>
                    </a:lnTo>
                    <a:lnTo>
                      <a:pt x="1600" y="1644"/>
                    </a:lnTo>
                    <a:lnTo>
                      <a:pt x="1589" y="1653"/>
                    </a:lnTo>
                    <a:lnTo>
                      <a:pt x="1579" y="1662"/>
                    </a:lnTo>
                    <a:lnTo>
                      <a:pt x="1558" y="1676"/>
                    </a:lnTo>
                    <a:lnTo>
                      <a:pt x="1536" y="1688"/>
                    </a:lnTo>
                    <a:lnTo>
                      <a:pt x="1512" y="1699"/>
                    </a:lnTo>
                    <a:lnTo>
                      <a:pt x="1490" y="1706"/>
                    </a:lnTo>
                    <a:lnTo>
                      <a:pt x="1469" y="1712"/>
                    </a:lnTo>
                    <a:lnTo>
                      <a:pt x="1448" y="1716"/>
                    </a:lnTo>
                    <a:lnTo>
                      <a:pt x="1430" y="1718"/>
                    </a:lnTo>
                    <a:lnTo>
                      <a:pt x="1430" y="1718"/>
                    </a:lnTo>
                    <a:lnTo>
                      <a:pt x="1391" y="1721"/>
                    </a:lnTo>
                    <a:lnTo>
                      <a:pt x="1351" y="1723"/>
                    </a:lnTo>
                    <a:lnTo>
                      <a:pt x="1273" y="1727"/>
                    </a:lnTo>
                    <a:lnTo>
                      <a:pt x="1198" y="1729"/>
                    </a:lnTo>
                    <a:lnTo>
                      <a:pt x="1133" y="1730"/>
                    </a:lnTo>
                    <a:lnTo>
                      <a:pt x="1133" y="1730"/>
                    </a:lnTo>
                    <a:close/>
                    <a:moveTo>
                      <a:pt x="1168" y="1679"/>
                    </a:moveTo>
                    <a:lnTo>
                      <a:pt x="1168" y="1679"/>
                    </a:lnTo>
                    <a:lnTo>
                      <a:pt x="1202" y="1679"/>
                    </a:lnTo>
                    <a:lnTo>
                      <a:pt x="1235" y="1680"/>
                    </a:lnTo>
                    <a:lnTo>
                      <a:pt x="1235" y="1680"/>
                    </a:lnTo>
                    <a:lnTo>
                      <a:pt x="1269" y="1682"/>
                    </a:lnTo>
                    <a:lnTo>
                      <a:pt x="1303" y="1683"/>
                    </a:lnTo>
                    <a:lnTo>
                      <a:pt x="1303" y="1683"/>
                    </a:lnTo>
                    <a:lnTo>
                      <a:pt x="1338" y="1682"/>
                    </a:lnTo>
                    <a:lnTo>
                      <a:pt x="1370" y="1679"/>
                    </a:lnTo>
                    <a:lnTo>
                      <a:pt x="1381" y="1678"/>
                    </a:lnTo>
                    <a:lnTo>
                      <a:pt x="1381" y="1678"/>
                    </a:lnTo>
                    <a:lnTo>
                      <a:pt x="1421" y="1672"/>
                    </a:lnTo>
                    <a:lnTo>
                      <a:pt x="1440" y="1669"/>
                    </a:lnTo>
                    <a:lnTo>
                      <a:pt x="1461" y="1665"/>
                    </a:lnTo>
                    <a:lnTo>
                      <a:pt x="1481" y="1659"/>
                    </a:lnTo>
                    <a:lnTo>
                      <a:pt x="1499" y="1654"/>
                    </a:lnTo>
                    <a:lnTo>
                      <a:pt x="1517" y="1646"/>
                    </a:lnTo>
                    <a:lnTo>
                      <a:pt x="1533" y="1637"/>
                    </a:lnTo>
                    <a:lnTo>
                      <a:pt x="1533" y="1637"/>
                    </a:lnTo>
                    <a:lnTo>
                      <a:pt x="1545" y="1629"/>
                    </a:lnTo>
                    <a:lnTo>
                      <a:pt x="1554" y="1620"/>
                    </a:lnTo>
                    <a:lnTo>
                      <a:pt x="1563" y="1611"/>
                    </a:lnTo>
                    <a:lnTo>
                      <a:pt x="1570" y="1602"/>
                    </a:lnTo>
                    <a:lnTo>
                      <a:pt x="1576" y="1591"/>
                    </a:lnTo>
                    <a:lnTo>
                      <a:pt x="1582" y="1581"/>
                    </a:lnTo>
                    <a:lnTo>
                      <a:pt x="1586" y="1570"/>
                    </a:lnTo>
                    <a:lnTo>
                      <a:pt x="1588" y="1559"/>
                    </a:lnTo>
                    <a:lnTo>
                      <a:pt x="1592" y="1536"/>
                    </a:lnTo>
                    <a:lnTo>
                      <a:pt x="1595" y="1513"/>
                    </a:lnTo>
                    <a:lnTo>
                      <a:pt x="1595" y="1488"/>
                    </a:lnTo>
                    <a:lnTo>
                      <a:pt x="1595" y="1465"/>
                    </a:lnTo>
                    <a:lnTo>
                      <a:pt x="1595" y="1450"/>
                    </a:lnTo>
                    <a:lnTo>
                      <a:pt x="1595" y="1450"/>
                    </a:lnTo>
                    <a:lnTo>
                      <a:pt x="1592" y="1425"/>
                    </a:lnTo>
                    <a:lnTo>
                      <a:pt x="1591" y="1393"/>
                    </a:lnTo>
                    <a:lnTo>
                      <a:pt x="1589" y="1321"/>
                    </a:lnTo>
                    <a:lnTo>
                      <a:pt x="1591" y="1251"/>
                    </a:lnTo>
                    <a:lnTo>
                      <a:pt x="1593" y="1202"/>
                    </a:lnTo>
                    <a:lnTo>
                      <a:pt x="1593" y="1202"/>
                    </a:lnTo>
                    <a:lnTo>
                      <a:pt x="1597" y="1157"/>
                    </a:lnTo>
                    <a:lnTo>
                      <a:pt x="1600" y="1113"/>
                    </a:lnTo>
                    <a:lnTo>
                      <a:pt x="1603" y="1068"/>
                    </a:lnTo>
                    <a:lnTo>
                      <a:pt x="1604" y="1024"/>
                    </a:lnTo>
                    <a:lnTo>
                      <a:pt x="1605" y="941"/>
                    </a:lnTo>
                    <a:lnTo>
                      <a:pt x="1604" y="866"/>
                    </a:lnTo>
                    <a:lnTo>
                      <a:pt x="1604" y="856"/>
                    </a:lnTo>
                    <a:lnTo>
                      <a:pt x="1604" y="856"/>
                    </a:lnTo>
                    <a:lnTo>
                      <a:pt x="1603" y="812"/>
                    </a:lnTo>
                    <a:lnTo>
                      <a:pt x="1601" y="766"/>
                    </a:lnTo>
                    <a:lnTo>
                      <a:pt x="1597" y="722"/>
                    </a:lnTo>
                    <a:lnTo>
                      <a:pt x="1593" y="699"/>
                    </a:lnTo>
                    <a:lnTo>
                      <a:pt x="1589" y="677"/>
                    </a:lnTo>
                    <a:lnTo>
                      <a:pt x="1589" y="677"/>
                    </a:lnTo>
                    <a:lnTo>
                      <a:pt x="1583" y="645"/>
                    </a:lnTo>
                    <a:lnTo>
                      <a:pt x="1578" y="612"/>
                    </a:lnTo>
                    <a:lnTo>
                      <a:pt x="1574" y="577"/>
                    </a:lnTo>
                    <a:lnTo>
                      <a:pt x="1572" y="558"/>
                    </a:lnTo>
                    <a:lnTo>
                      <a:pt x="1572" y="540"/>
                    </a:lnTo>
                    <a:lnTo>
                      <a:pt x="1572" y="540"/>
                    </a:lnTo>
                    <a:lnTo>
                      <a:pt x="1578" y="426"/>
                    </a:lnTo>
                    <a:lnTo>
                      <a:pt x="1578" y="426"/>
                    </a:lnTo>
                    <a:lnTo>
                      <a:pt x="1582" y="328"/>
                    </a:lnTo>
                    <a:lnTo>
                      <a:pt x="1583" y="278"/>
                    </a:lnTo>
                    <a:lnTo>
                      <a:pt x="1584" y="229"/>
                    </a:lnTo>
                    <a:lnTo>
                      <a:pt x="1584" y="227"/>
                    </a:lnTo>
                    <a:lnTo>
                      <a:pt x="1584" y="227"/>
                    </a:lnTo>
                    <a:lnTo>
                      <a:pt x="1584" y="227"/>
                    </a:lnTo>
                    <a:lnTo>
                      <a:pt x="1578" y="208"/>
                    </a:lnTo>
                    <a:lnTo>
                      <a:pt x="1574" y="187"/>
                    </a:lnTo>
                    <a:lnTo>
                      <a:pt x="1570" y="166"/>
                    </a:lnTo>
                    <a:lnTo>
                      <a:pt x="1569" y="144"/>
                    </a:lnTo>
                    <a:lnTo>
                      <a:pt x="1569" y="144"/>
                    </a:lnTo>
                    <a:lnTo>
                      <a:pt x="1567" y="131"/>
                    </a:lnTo>
                    <a:lnTo>
                      <a:pt x="1563" y="120"/>
                    </a:lnTo>
                    <a:lnTo>
                      <a:pt x="1558" y="111"/>
                    </a:lnTo>
                    <a:lnTo>
                      <a:pt x="1550" y="104"/>
                    </a:lnTo>
                    <a:lnTo>
                      <a:pt x="1542" y="98"/>
                    </a:lnTo>
                    <a:lnTo>
                      <a:pt x="1533" y="93"/>
                    </a:lnTo>
                    <a:lnTo>
                      <a:pt x="1514" y="85"/>
                    </a:lnTo>
                    <a:lnTo>
                      <a:pt x="1507" y="81"/>
                    </a:lnTo>
                    <a:lnTo>
                      <a:pt x="1507" y="81"/>
                    </a:lnTo>
                    <a:lnTo>
                      <a:pt x="1485" y="74"/>
                    </a:lnTo>
                    <a:lnTo>
                      <a:pt x="1463" y="68"/>
                    </a:lnTo>
                    <a:lnTo>
                      <a:pt x="1438" y="64"/>
                    </a:lnTo>
                    <a:lnTo>
                      <a:pt x="1414" y="60"/>
                    </a:lnTo>
                    <a:lnTo>
                      <a:pt x="1389" y="59"/>
                    </a:lnTo>
                    <a:lnTo>
                      <a:pt x="1367" y="57"/>
                    </a:lnTo>
                    <a:lnTo>
                      <a:pt x="1329" y="56"/>
                    </a:lnTo>
                    <a:lnTo>
                      <a:pt x="1329" y="56"/>
                    </a:lnTo>
                    <a:lnTo>
                      <a:pt x="1214" y="55"/>
                    </a:lnTo>
                    <a:lnTo>
                      <a:pt x="1099" y="52"/>
                    </a:lnTo>
                    <a:lnTo>
                      <a:pt x="1099" y="52"/>
                    </a:lnTo>
                    <a:lnTo>
                      <a:pt x="984" y="50"/>
                    </a:lnTo>
                    <a:lnTo>
                      <a:pt x="869" y="48"/>
                    </a:lnTo>
                    <a:lnTo>
                      <a:pt x="869" y="48"/>
                    </a:lnTo>
                    <a:lnTo>
                      <a:pt x="754" y="50"/>
                    </a:lnTo>
                    <a:lnTo>
                      <a:pt x="640" y="52"/>
                    </a:lnTo>
                    <a:lnTo>
                      <a:pt x="640" y="52"/>
                    </a:lnTo>
                    <a:lnTo>
                      <a:pt x="526" y="55"/>
                    </a:lnTo>
                    <a:lnTo>
                      <a:pt x="411" y="56"/>
                    </a:lnTo>
                    <a:lnTo>
                      <a:pt x="411" y="56"/>
                    </a:lnTo>
                    <a:lnTo>
                      <a:pt x="378" y="55"/>
                    </a:lnTo>
                    <a:lnTo>
                      <a:pt x="344" y="55"/>
                    </a:lnTo>
                    <a:lnTo>
                      <a:pt x="344" y="55"/>
                    </a:lnTo>
                    <a:lnTo>
                      <a:pt x="309" y="53"/>
                    </a:lnTo>
                    <a:lnTo>
                      <a:pt x="274" y="52"/>
                    </a:lnTo>
                    <a:lnTo>
                      <a:pt x="274" y="52"/>
                    </a:lnTo>
                    <a:lnTo>
                      <a:pt x="245" y="53"/>
                    </a:lnTo>
                    <a:lnTo>
                      <a:pt x="219" y="55"/>
                    </a:lnTo>
                    <a:lnTo>
                      <a:pt x="195" y="57"/>
                    </a:lnTo>
                    <a:lnTo>
                      <a:pt x="173" y="61"/>
                    </a:lnTo>
                    <a:lnTo>
                      <a:pt x="173" y="61"/>
                    </a:lnTo>
                    <a:lnTo>
                      <a:pt x="156" y="65"/>
                    </a:lnTo>
                    <a:lnTo>
                      <a:pt x="141" y="72"/>
                    </a:lnTo>
                    <a:lnTo>
                      <a:pt x="128" y="80"/>
                    </a:lnTo>
                    <a:lnTo>
                      <a:pt x="117" y="87"/>
                    </a:lnTo>
                    <a:lnTo>
                      <a:pt x="106" y="98"/>
                    </a:lnTo>
                    <a:lnTo>
                      <a:pt x="97" y="108"/>
                    </a:lnTo>
                    <a:lnTo>
                      <a:pt x="89" y="120"/>
                    </a:lnTo>
                    <a:lnTo>
                      <a:pt x="84" y="133"/>
                    </a:lnTo>
                    <a:lnTo>
                      <a:pt x="79" y="146"/>
                    </a:lnTo>
                    <a:lnTo>
                      <a:pt x="73" y="159"/>
                    </a:lnTo>
                    <a:lnTo>
                      <a:pt x="71" y="172"/>
                    </a:lnTo>
                    <a:lnTo>
                      <a:pt x="68" y="186"/>
                    </a:lnTo>
                    <a:lnTo>
                      <a:pt x="66" y="210"/>
                    </a:lnTo>
                    <a:lnTo>
                      <a:pt x="66" y="233"/>
                    </a:lnTo>
                    <a:lnTo>
                      <a:pt x="66" y="233"/>
                    </a:lnTo>
                    <a:lnTo>
                      <a:pt x="66" y="264"/>
                    </a:lnTo>
                    <a:lnTo>
                      <a:pt x="66" y="311"/>
                    </a:lnTo>
                    <a:lnTo>
                      <a:pt x="63" y="424"/>
                    </a:lnTo>
                    <a:lnTo>
                      <a:pt x="58" y="567"/>
                    </a:lnTo>
                    <a:lnTo>
                      <a:pt x="58" y="567"/>
                    </a:lnTo>
                    <a:lnTo>
                      <a:pt x="58" y="628"/>
                    </a:lnTo>
                    <a:lnTo>
                      <a:pt x="58" y="628"/>
                    </a:lnTo>
                    <a:lnTo>
                      <a:pt x="58" y="686"/>
                    </a:lnTo>
                    <a:lnTo>
                      <a:pt x="58" y="747"/>
                    </a:lnTo>
                    <a:lnTo>
                      <a:pt x="58" y="747"/>
                    </a:lnTo>
                    <a:lnTo>
                      <a:pt x="51" y="890"/>
                    </a:lnTo>
                    <a:lnTo>
                      <a:pt x="49" y="991"/>
                    </a:lnTo>
                    <a:lnTo>
                      <a:pt x="49" y="1032"/>
                    </a:lnTo>
                    <a:lnTo>
                      <a:pt x="50" y="1060"/>
                    </a:lnTo>
                    <a:lnTo>
                      <a:pt x="50" y="1060"/>
                    </a:lnTo>
                    <a:lnTo>
                      <a:pt x="55" y="1131"/>
                    </a:lnTo>
                    <a:lnTo>
                      <a:pt x="56" y="1166"/>
                    </a:lnTo>
                    <a:lnTo>
                      <a:pt x="58" y="1202"/>
                    </a:lnTo>
                    <a:lnTo>
                      <a:pt x="58" y="1202"/>
                    </a:lnTo>
                    <a:lnTo>
                      <a:pt x="59" y="1238"/>
                    </a:lnTo>
                    <a:lnTo>
                      <a:pt x="62" y="1272"/>
                    </a:lnTo>
                    <a:lnTo>
                      <a:pt x="62" y="1272"/>
                    </a:lnTo>
                    <a:lnTo>
                      <a:pt x="64" y="1308"/>
                    </a:lnTo>
                    <a:lnTo>
                      <a:pt x="66" y="1344"/>
                    </a:lnTo>
                    <a:lnTo>
                      <a:pt x="66" y="1344"/>
                    </a:lnTo>
                    <a:lnTo>
                      <a:pt x="64" y="1378"/>
                    </a:lnTo>
                    <a:lnTo>
                      <a:pt x="64" y="1378"/>
                    </a:lnTo>
                    <a:lnTo>
                      <a:pt x="64" y="1408"/>
                    </a:lnTo>
                    <a:lnTo>
                      <a:pt x="64" y="1440"/>
                    </a:lnTo>
                    <a:lnTo>
                      <a:pt x="64" y="1500"/>
                    </a:lnTo>
                    <a:lnTo>
                      <a:pt x="64" y="1500"/>
                    </a:lnTo>
                    <a:lnTo>
                      <a:pt x="64" y="1522"/>
                    </a:lnTo>
                    <a:lnTo>
                      <a:pt x="63" y="1544"/>
                    </a:lnTo>
                    <a:lnTo>
                      <a:pt x="63" y="1564"/>
                    </a:lnTo>
                    <a:lnTo>
                      <a:pt x="63" y="1570"/>
                    </a:lnTo>
                    <a:lnTo>
                      <a:pt x="64" y="1577"/>
                    </a:lnTo>
                    <a:lnTo>
                      <a:pt x="64" y="1577"/>
                    </a:lnTo>
                    <a:lnTo>
                      <a:pt x="71" y="1587"/>
                    </a:lnTo>
                    <a:lnTo>
                      <a:pt x="80" y="1598"/>
                    </a:lnTo>
                    <a:lnTo>
                      <a:pt x="90" y="1607"/>
                    </a:lnTo>
                    <a:lnTo>
                      <a:pt x="102" y="1615"/>
                    </a:lnTo>
                    <a:lnTo>
                      <a:pt x="115" y="1623"/>
                    </a:lnTo>
                    <a:lnTo>
                      <a:pt x="130" y="1629"/>
                    </a:lnTo>
                    <a:lnTo>
                      <a:pt x="141" y="1635"/>
                    </a:lnTo>
                    <a:lnTo>
                      <a:pt x="153" y="1638"/>
                    </a:lnTo>
                    <a:lnTo>
                      <a:pt x="153" y="1638"/>
                    </a:lnTo>
                    <a:lnTo>
                      <a:pt x="192" y="1648"/>
                    </a:lnTo>
                    <a:lnTo>
                      <a:pt x="233" y="1655"/>
                    </a:lnTo>
                    <a:lnTo>
                      <a:pt x="275" y="1662"/>
                    </a:lnTo>
                    <a:lnTo>
                      <a:pt x="315" y="1667"/>
                    </a:lnTo>
                    <a:lnTo>
                      <a:pt x="315" y="1667"/>
                    </a:lnTo>
                    <a:lnTo>
                      <a:pt x="369" y="1675"/>
                    </a:lnTo>
                    <a:lnTo>
                      <a:pt x="369" y="1675"/>
                    </a:lnTo>
                    <a:lnTo>
                      <a:pt x="394" y="1678"/>
                    </a:lnTo>
                    <a:lnTo>
                      <a:pt x="421" y="1680"/>
                    </a:lnTo>
                    <a:lnTo>
                      <a:pt x="450" y="1682"/>
                    </a:lnTo>
                    <a:lnTo>
                      <a:pt x="483" y="1682"/>
                    </a:lnTo>
                    <a:lnTo>
                      <a:pt x="483" y="1682"/>
                    </a:lnTo>
                    <a:lnTo>
                      <a:pt x="557" y="1680"/>
                    </a:lnTo>
                    <a:lnTo>
                      <a:pt x="557" y="1680"/>
                    </a:lnTo>
                    <a:lnTo>
                      <a:pt x="629" y="1679"/>
                    </a:lnTo>
                    <a:lnTo>
                      <a:pt x="1168" y="1679"/>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44" name="chenying0907 309"/>
              <p:cNvSpPr>
                <a:spLocks noEditPoints="1"/>
              </p:cNvSpPr>
              <p:nvPr/>
            </p:nvSpPr>
            <p:spPr bwMode="auto">
              <a:xfrm>
                <a:off x="4292601" y="1087438"/>
                <a:ext cx="493713" cy="136525"/>
              </a:xfrm>
              <a:custGeom>
                <a:avLst/>
                <a:gdLst/>
                <a:ahLst/>
                <a:cxnLst>
                  <a:cxn ang="0">
                    <a:pos x="1095" y="344"/>
                  </a:cxn>
                  <a:cxn ang="0">
                    <a:pos x="922" y="342"/>
                  </a:cxn>
                  <a:cxn ang="0">
                    <a:pos x="631" y="339"/>
                  </a:cxn>
                  <a:cxn ang="0">
                    <a:pos x="301" y="337"/>
                  </a:cxn>
                  <a:cxn ang="0">
                    <a:pos x="196" y="340"/>
                  </a:cxn>
                  <a:cxn ang="0">
                    <a:pos x="115" y="339"/>
                  </a:cxn>
                  <a:cxn ang="0">
                    <a:pos x="62" y="327"/>
                  </a:cxn>
                  <a:cxn ang="0">
                    <a:pos x="22" y="289"/>
                  </a:cxn>
                  <a:cxn ang="0">
                    <a:pos x="9" y="241"/>
                  </a:cxn>
                  <a:cxn ang="0">
                    <a:pos x="0" y="135"/>
                  </a:cxn>
                  <a:cxn ang="0">
                    <a:pos x="8" y="67"/>
                  </a:cxn>
                  <a:cxn ang="0">
                    <a:pos x="34" y="31"/>
                  </a:cxn>
                  <a:cxn ang="0">
                    <a:pos x="39" y="24"/>
                  </a:cxn>
                  <a:cxn ang="0">
                    <a:pos x="58" y="16"/>
                  </a:cxn>
                  <a:cxn ang="0">
                    <a:pos x="505" y="14"/>
                  </a:cxn>
                  <a:cxn ang="0">
                    <a:pos x="925" y="8"/>
                  </a:cxn>
                  <a:cxn ang="0">
                    <a:pos x="1036" y="0"/>
                  </a:cxn>
                  <a:cxn ang="0">
                    <a:pos x="1106" y="2"/>
                  </a:cxn>
                  <a:cxn ang="0">
                    <a:pos x="1178" y="21"/>
                  </a:cxn>
                  <a:cxn ang="0">
                    <a:pos x="1213" y="46"/>
                  </a:cxn>
                  <a:cxn ang="0">
                    <a:pos x="1236" y="104"/>
                  </a:cxn>
                  <a:cxn ang="0">
                    <a:pos x="1243" y="156"/>
                  </a:cxn>
                  <a:cxn ang="0">
                    <a:pos x="1238" y="238"/>
                  </a:cxn>
                  <a:cxn ang="0">
                    <a:pos x="1232" y="306"/>
                  </a:cxn>
                  <a:cxn ang="0">
                    <a:pos x="1232" y="312"/>
                  </a:cxn>
                  <a:cxn ang="0">
                    <a:pos x="1221" y="333"/>
                  </a:cxn>
                  <a:cxn ang="0">
                    <a:pos x="1171" y="346"/>
                  </a:cxn>
                  <a:cxn ang="0">
                    <a:pos x="297" y="287"/>
                  </a:cxn>
                  <a:cxn ang="0">
                    <a:pos x="510" y="288"/>
                  </a:cxn>
                  <a:cxn ang="0">
                    <a:pos x="883" y="293"/>
                  </a:cxn>
                  <a:cxn ang="0">
                    <a:pos x="1147" y="295"/>
                  </a:cxn>
                  <a:cxn ang="0">
                    <a:pos x="1184" y="295"/>
                  </a:cxn>
                  <a:cxn ang="0">
                    <a:pos x="1191" y="248"/>
                  </a:cxn>
                  <a:cxn ang="0">
                    <a:pos x="1196" y="173"/>
                  </a:cxn>
                  <a:cxn ang="0">
                    <a:pos x="1185" y="109"/>
                  </a:cxn>
                  <a:cxn ang="0">
                    <a:pos x="1174" y="78"/>
                  </a:cxn>
                  <a:cxn ang="0">
                    <a:pos x="1134" y="55"/>
                  </a:cxn>
                  <a:cxn ang="0">
                    <a:pos x="1078" y="53"/>
                  </a:cxn>
                  <a:cxn ang="0">
                    <a:pos x="980" y="54"/>
                  </a:cxn>
                  <a:cxn ang="0">
                    <a:pos x="729" y="59"/>
                  </a:cxn>
                  <a:cxn ang="0">
                    <a:pos x="111" y="65"/>
                  </a:cxn>
                  <a:cxn ang="0">
                    <a:pos x="94" y="71"/>
                  </a:cxn>
                  <a:cxn ang="0">
                    <a:pos x="70" y="68"/>
                  </a:cxn>
                  <a:cxn ang="0">
                    <a:pos x="56" y="74"/>
                  </a:cxn>
                  <a:cxn ang="0">
                    <a:pos x="50" y="95"/>
                  </a:cxn>
                  <a:cxn ang="0">
                    <a:pos x="50" y="136"/>
                  </a:cxn>
                  <a:cxn ang="0">
                    <a:pos x="56" y="229"/>
                  </a:cxn>
                  <a:cxn ang="0">
                    <a:pos x="60" y="257"/>
                  </a:cxn>
                  <a:cxn ang="0">
                    <a:pos x="74" y="276"/>
                  </a:cxn>
                  <a:cxn ang="0">
                    <a:pos x="106" y="289"/>
                  </a:cxn>
                  <a:cxn ang="0">
                    <a:pos x="144" y="289"/>
                  </a:cxn>
                  <a:cxn ang="0">
                    <a:pos x="297" y="287"/>
                  </a:cxn>
                </a:cxnLst>
                <a:rect l="0" t="0" r="r" b="b"/>
                <a:pathLst>
                  <a:path w="1244" h="347">
                    <a:moveTo>
                      <a:pt x="1149" y="347"/>
                    </a:moveTo>
                    <a:lnTo>
                      <a:pt x="1149" y="347"/>
                    </a:lnTo>
                    <a:lnTo>
                      <a:pt x="1123" y="346"/>
                    </a:lnTo>
                    <a:lnTo>
                      <a:pt x="1095" y="344"/>
                    </a:lnTo>
                    <a:lnTo>
                      <a:pt x="1095" y="344"/>
                    </a:lnTo>
                    <a:lnTo>
                      <a:pt x="1073" y="343"/>
                    </a:lnTo>
                    <a:lnTo>
                      <a:pt x="1052" y="342"/>
                    </a:lnTo>
                    <a:lnTo>
                      <a:pt x="922" y="342"/>
                    </a:lnTo>
                    <a:lnTo>
                      <a:pt x="922" y="342"/>
                    </a:lnTo>
                    <a:lnTo>
                      <a:pt x="813" y="342"/>
                    </a:lnTo>
                    <a:lnTo>
                      <a:pt x="813" y="342"/>
                    </a:lnTo>
                    <a:lnTo>
                      <a:pt x="631" y="339"/>
                    </a:lnTo>
                    <a:lnTo>
                      <a:pt x="631" y="339"/>
                    </a:lnTo>
                    <a:lnTo>
                      <a:pt x="466" y="337"/>
                    </a:lnTo>
                    <a:lnTo>
                      <a:pt x="301" y="337"/>
                    </a:lnTo>
                    <a:lnTo>
                      <a:pt x="301" y="337"/>
                    </a:lnTo>
                    <a:lnTo>
                      <a:pt x="268" y="337"/>
                    </a:lnTo>
                    <a:lnTo>
                      <a:pt x="233" y="339"/>
                    </a:lnTo>
                    <a:lnTo>
                      <a:pt x="233" y="339"/>
                    </a:lnTo>
                    <a:lnTo>
                      <a:pt x="196" y="340"/>
                    </a:lnTo>
                    <a:lnTo>
                      <a:pt x="160" y="342"/>
                    </a:lnTo>
                    <a:lnTo>
                      <a:pt x="160" y="342"/>
                    </a:lnTo>
                    <a:lnTo>
                      <a:pt x="136" y="340"/>
                    </a:lnTo>
                    <a:lnTo>
                      <a:pt x="115" y="339"/>
                    </a:lnTo>
                    <a:lnTo>
                      <a:pt x="96" y="337"/>
                    </a:lnTo>
                    <a:lnTo>
                      <a:pt x="79" y="333"/>
                    </a:lnTo>
                    <a:lnTo>
                      <a:pt x="79" y="333"/>
                    </a:lnTo>
                    <a:lnTo>
                      <a:pt x="62" y="327"/>
                    </a:lnTo>
                    <a:lnTo>
                      <a:pt x="47" y="321"/>
                    </a:lnTo>
                    <a:lnTo>
                      <a:pt x="37" y="312"/>
                    </a:lnTo>
                    <a:lnTo>
                      <a:pt x="29" y="303"/>
                    </a:lnTo>
                    <a:lnTo>
                      <a:pt x="22" y="289"/>
                    </a:lnTo>
                    <a:lnTo>
                      <a:pt x="17" y="275"/>
                    </a:lnTo>
                    <a:lnTo>
                      <a:pt x="13" y="259"/>
                    </a:lnTo>
                    <a:lnTo>
                      <a:pt x="9" y="241"/>
                    </a:lnTo>
                    <a:lnTo>
                      <a:pt x="9" y="241"/>
                    </a:lnTo>
                    <a:lnTo>
                      <a:pt x="4" y="202"/>
                    </a:lnTo>
                    <a:lnTo>
                      <a:pt x="2" y="181"/>
                    </a:lnTo>
                    <a:lnTo>
                      <a:pt x="0" y="157"/>
                    </a:lnTo>
                    <a:lnTo>
                      <a:pt x="0" y="135"/>
                    </a:lnTo>
                    <a:lnTo>
                      <a:pt x="2" y="112"/>
                    </a:lnTo>
                    <a:lnTo>
                      <a:pt x="3" y="89"/>
                    </a:lnTo>
                    <a:lnTo>
                      <a:pt x="8" y="67"/>
                    </a:lnTo>
                    <a:lnTo>
                      <a:pt x="8" y="67"/>
                    </a:lnTo>
                    <a:lnTo>
                      <a:pt x="12" y="55"/>
                    </a:lnTo>
                    <a:lnTo>
                      <a:pt x="17" y="45"/>
                    </a:lnTo>
                    <a:lnTo>
                      <a:pt x="25" y="37"/>
                    </a:lnTo>
                    <a:lnTo>
                      <a:pt x="34" y="31"/>
                    </a:lnTo>
                    <a:lnTo>
                      <a:pt x="37" y="31"/>
                    </a:lnTo>
                    <a:lnTo>
                      <a:pt x="37" y="28"/>
                    </a:lnTo>
                    <a:lnTo>
                      <a:pt x="37" y="28"/>
                    </a:lnTo>
                    <a:lnTo>
                      <a:pt x="39" y="24"/>
                    </a:lnTo>
                    <a:lnTo>
                      <a:pt x="43" y="20"/>
                    </a:lnTo>
                    <a:lnTo>
                      <a:pt x="50" y="17"/>
                    </a:lnTo>
                    <a:lnTo>
                      <a:pt x="58" y="16"/>
                    </a:lnTo>
                    <a:lnTo>
                      <a:pt x="58" y="16"/>
                    </a:lnTo>
                    <a:lnTo>
                      <a:pt x="169" y="15"/>
                    </a:lnTo>
                    <a:lnTo>
                      <a:pt x="283" y="14"/>
                    </a:lnTo>
                    <a:lnTo>
                      <a:pt x="505" y="14"/>
                    </a:lnTo>
                    <a:lnTo>
                      <a:pt x="505" y="14"/>
                    </a:lnTo>
                    <a:lnTo>
                      <a:pt x="696" y="12"/>
                    </a:lnTo>
                    <a:lnTo>
                      <a:pt x="888" y="11"/>
                    </a:lnTo>
                    <a:lnTo>
                      <a:pt x="888" y="11"/>
                    </a:lnTo>
                    <a:lnTo>
                      <a:pt x="925" y="8"/>
                    </a:lnTo>
                    <a:lnTo>
                      <a:pt x="964" y="6"/>
                    </a:lnTo>
                    <a:lnTo>
                      <a:pt x="964" y="6"/>
                    </a:lnTo>
                    <a:lnTo>
                      <a:pt x="1013" y="2"/>
                    </a:lnTo>
                    <a:lnTo>
                      <a:pt x="1036" y="0"/>
                    </a:lnTo>
                    <a:lnTo>
                      <a:pt x="1061" y="0"/>
                    </a:lnTo>
                    <a:lnTo>
                      <a:pt x="1061" y="0"/>
                    </a:lnTo>
                    <a:lnTo>
                      <a:pt x="1085" y="0"/>
                    </a:lnTo>
                    <a:lnTo>
                      <a:pt x="1106" y="2"/>
                    </a:lnTo>
                    <a:lnTo>
                      <a:pt x="1127" y="6"/>
                    </a:lnTo>
                    <a:lnTo>
                      <a:pt x="1145" y="10"/>
                    </a:lnTo>
                    <a:lnTo>
                      <a:pt x="1162" y="15"/>
                    </a:lnTo>
                    <a:lnTo>
                      <a:pt x="1178" y="21"/>
                    </a:lnTo>
                    <a:lnTo>
                      <a:pt x="1192" y="29"/>
                    </a:lnTo>
                    <a:lnTo>
                      <a:pt x="1205" y="38"/>
                    </a:lnTo>
                    <a:lnTo>
                      <a:pt x="1205" y="38"/>
                    </a:lnTo>
                    <a:lnTo>
                      <a:pt x="1213" y="46"/>
                    </a:lnTo>
                    <a:lnTo>
                      <a:pt x="1221" y="58"/>
                    </a:lnTo>
                    <a:lnTo>
                      <a:pt x="1226" y="71"/>
                    </a:lnTo>
                    <a:lnTo>
                      <a:pt x="1231" y="87"/>
                    </a:lnTo>
                    <a:lnTo>
                      <a:pt x="1236" y="104"/>
                    </a:lnTo>
                    <a:lnTo>
                      <a:pt x="1239" y="121"/>
                    </a:lnTo>
                    <a:lnTo>
                      <a:pt x="1242" y="138"/>
                    </a:lnTo>
                    <a:lnTo>
                      <a:pt x="1243" y="156"/>
                    </a:lnTo>
                    <a:lnTo>
                      <a:pt x="1243" y="156"/>
                    </a:lnTo>
                    <a:lnTo>
                      <a:pt x="1244" y="177"/>
                    </a:lnTo>
                    <a:lnTo>
                      <a:pt x="1243" y="198"/>
                    </a:lnTo>
                    <a:lnTo>
                      <a:pt x="1238" y="238"/>
                    </a:lnTo>
                    <a:lnTo>
                      <a:pt x="1238" y="238"/>
                    </a:lnTo>
                    <a:lnTo>
                      <a:pt x="1234" y="272"/>
                    </a:lnTo>
                    <a:lnTo>
                      <a:pt x="1232" y="288"/>
                    </a:lnTo>
                    <a:lnTo>
                      <a:pt x="1232" y="306"/>
                    </a:lnTo>
                    <a:lnTo>
                      <a:pt x="1232" y="306"/>
                    </a:lnTo>
                    <a:lnTo>
                      <a:pt x="1232" y="310"/>
                    </a:lnTo>
                    <a:lnTo>
                      <a:pt x="1232" y="310"/>
                    </a:lnTo>
                    <a:lnTo>
                      <a:pt x="1232" y="312"/>
                    </a:lnTo>
                    <a:lnTo>
                      <a:pt x="1232" y="312"/>
                    </a:lnTo>
                    <a:lnTo>
                      <a:pt x="1232" y="316"/>
                    </a:lnTo>
                    <a:lnTo>
                      <a:pt x="1231" y="322"/>
                    </a:lnTo>
                    <a:lnTo>
                      <a:pt x="1227" y="327"/>
                    </a:lnTo>
                    <a:lnTo>
                      <a:pt x="1221" y="333"/>
                    </a:lnTo>
                    <a:lnTo>
                      <a:pt x="1221" y="333"/>
                    </a:lnTo>
                    <a:lnTo>
                      <a:pt x="1206" y="339"/>
                    </a:lnTo>
                    <a:lnTo>
                      <a:pt x="1191" y="343"/>
                    </a:lnTo>
                    <a:lnTo>
                      <a:pt x="1171" y="346"/>
                    </a:lnTo>
                    <a:lnTo>
                      <a:pt x="1149" y="347"/>
                    </a:lnTo>
                    <a:lnTo>
                      <a:pt x="1149" y="347"/>
                    </a:lnTo>
                    <a:close/>
                    <a:moveTo>
                      <a:pt x="297" y="287"/>
                    </a:moveTo>
                    <a:lnTo>
                      <a:pt x="297" y="287"/>
                    </a:lnTo>
                    <a:lnTo>
                      <a:pt x="380" y="287"/>
                    </a:lnTo>
                    <a:lnTo>
                      <a:pt x="462" y="288"/>
                    </a:lnTo>
                    <a:lnTo>
                      <a:pt x="510" y="288"/>
                    </a:lnTo>
                    <a:lnTo>
                      <a:pt x="510" y="288"/>
                    </a:lnTo>
                    <a:lnTo>
                      <a:pt x="631" y="291"/>
                    </a:lnTo>
                    <a:lnTo>
                      <a:pt x="631" y="291"/>
                    </a:lnTo>
                    <a:lnTo>
                      <a:pt x="756" y="293"/>
                    </a:lnTo>
                    <a:lnTo>
                      <a:pt x="883" y="293"/>
                    </a:lnTo>
                    <a:lnTo>
                      <a:pt x="1133" y="293"/>
                    </a:lnTo>
                    <a:lnTo>
                      <a:pt x="1133" y="293"/>
                    </a:lnTo>
                    <a:lnTo>
                      <a:pt x="1147" y="295"/>
                    </a:lnTo>
                    <a:lnTo>
                      <a:pt x="1147" y="295"/>
                    </a:lnTo>
                    <a:lnTo>
                      <a:pt x="1170" y="296"/>
                    </a:lnTo>
                    <a:lnTo>
                      <a:pt x="1170" y="296"/>
                    </a:lnTo>
                    <a:lnTo>
                      <a:pt x="1179" y="296"/>
                    </a:lnTo>
                    <a:lnTo>
                      <a:pt x="1184" y="295"/>
                    </a:lnTo>
                    <a:lnTo>
                      <a:pt x="1185" y="289"/>
                    </a:lnTo>
                    <a:lnTo>
                      <a:pt x="1185" y="289"/>
                    </a:lnTo>
                    <a:lnTo>
                      <a:pt x="1187" y="269"/>
                    </a:lnTo>
                    <a:lnTo>
                      <a:pt x="1191" y="248"/>
                    </a:lnTo>
                    <a:lnTo>
                      <a:pt x="1191" y="248"/>
                    </a:lnTo>
                    <a:lnTo>
                      <a:pt x="1196" y="211"/>
                    </a:lnTo>
                    <a:lnTo>
                      <a:pt x="1197" y="191"/>
                    </a:lnTo>
                    <a:lnTo>
                      <a:pt x="1196" y="173"/>
                    </a:lnTo>
                    <a:lnTo>
                      <a:pt x="1196" y="173"/>
                    </a:lnTo>
                    <a:lnTo>
                      <a:pt x="1195" y="152"/>
                    </a:lnTo>
                    <a:lnTo>
                      <a:pt x="1191" y="130"/>
                    </a:lnTo>
                    <a:lnTo>
                      <a:pt x="1185" y="109"/>
                    </a:lnTo>
                    <a:lnTo>
                      <a:pt x="1179" y="89"/>
                    </a:lnTo>
                    <a:lnTo>
                      <a:pt x="1179" y="89"/>
                    </a:lnTo>
                    <a:lnTo>
                      <a:pt x="1176" y="83"/>
                    </a:lnTo>
                    <a:lnTo>
                      <a:pt x="1174" y="78"/>
                    </a:lnTo>
                    <a:lnTo>
                      <a:pt x="1166" y="70"/>
                    </a:lnTo>
                    <a:lnTo>
                      <a:pt x="1157" y="63"/>
                    </a:lnTo>
                    <a:lnTo>
                      <a:pt x="1146" y="58"/>
                    </a:lnTo>
                    <a:lnTo>
                      <a:pt x="1134" y="55"/>
                    </a:lnTo>
                    <a:lnTo>
                      <a:pt x="1121" y="53"/>
                    </a:lnTo>
                    <a:lnTo>
                      <a:pt x="1098" y="53"/>
                    </a:lnTo>
                    <a:lnTo>
                      <a:pt x="1098" y="53"/>
                    </a:lnTo>
                    <a:lnTo>
                      <a:pt x="1078" y="53"/>
                    </a:lnTo>
                    <a:lnTo>
                      <a:pt x="1078" y="53"/>
                    </a:lnTo>
                    <a:lnTo>
                      <a:pt x="1064" y="53"/>
                    </a:lnTo>
                    <a:lnTo>
                      <a:pt x="1064" y="53"/>
                    </a:lnTo>
                    <a:lnTo>
                      <a:pt x="980" y="54"/>
                    </a:lnTo>
                    <a:lnTo>
                      <a:pt x="896" y="55"/>
                    </a:lnTo>
                    <a:lnTo>
                      <a:pt x="896" y="55"/>
                    </a:lnTo>
                    <a:lnTo>
                      <a:pt x="813" y="58"/>
                    </a:lnTo>
                    <a:lnTo>
                      <a:pt x="729" y="59"/>
                    </a:lnTo>
                    <a:lnTo>
                      <a:pt x="729" y="59"/>
                    </a:lnTo>
                    <a:lnTo>
                      <a:pt x="399" y="61"/>
                    </a:lnTo>
                    <a:lnTo>
                      <a:pt x="113" y="63"/>
                    </a:lnTo>
                    <a:lnTo>
                      <a:pt x="111" y="65"/>
                    </a:lnTo>
                    <a:lnTo>
                      <a:pt x="109" y="66"/>
                    </a:lnTo>
                    <a:lnTo>
                      <a:pt x="109" y="66"/>
                    </a:lnTo>
                    <a:lnTo>
                      <a:pt x="102" y="70"/>
                    </a:lnTo>
                    <a:lnTo>
                      <a:pt x="94" y="71"/>
                    </a:lnTo>
                    <a:lnTo>
                      <a:pt x="94" y="71"/>
                    </a:lnTo>
                    <a:lnTo>
                      <a:pt x="81" y="70"/>
                    </a:lnTo>
                    <a:lnTo>
                      <a:pt x="81" y="70"/>
                    </a:lnTo>
                    <a:lnTo>
                      <a:pt x="70" y="68"/>
                    </a:lnTo>
                    <a:lnTo>
                      <a:pt x="70" y="68"/>
                    </a:lnTo>
                    <a:lnTo>
                      <a:pt x="63" y="70"/>
                    </a:lnTo>
                    <a:lnTo>
                      <a:pt x="60" y="71"/>
                    </a:lnTo>
                    <a:lnTo>
                      <a:pt x="56" y="74"/>
                    </a:lnTo>
                    <a:lnTo>
                      <a:pt x="56" y="74"/>
                    </a:lnTo>
                    <a:lnTo>
                      <a:pt x="54" y="79"/>
                    </a:lnTo>
                    <a:lnTo>
                      <a:pt x="51" y="85"/>
                    </a:lnTo>
                    <a:lnTo>
                      <a:pt x="50" y="95"/>
                    </a:lnTo>
                    <a:lnTo>
                      <a:pt x="50" y="106"/>
                    </a:lnTo>
                    <a:lnTo>
                      <a:pt x="50" y="106"/>
                    </a:lnTo>
                    <a:lnTo>
                      <a:pt x="50" y="136"/>
                    </a:lnTo>
                    <a:lnTo>
                      <a:pt x="50" y="136"/>
                    </a:lnTo>
                    <a:lnTo>
                      <a:pt x="51" y="178"/>
                    </a:lnTo>
                    <a:lnTo>
                      <a:pt x="51" y="178"/>
                    </a:lnTo>
                    <a:lnTo>
                      <a:pt x="54" y="204"/>
                    </a:lnTo>
                    <a:lnTo>
                      <a:pt x="56" y="229"/>
                    </a:lnTo>
                    <a:lnTo>
                      <a:pt x="56" y="229"/>
                    </a:lnTo>
                    <a:lnTo>
                      <a:pt x="59" y="249"/>
                    </a:lnTo>
                    <a:lnTo>
                      <a:pt x="59" y="249"/>
                    </a:lnTo>
                    <a:lnTo>
                      <a:pt x="60" y="257"/>
                    </a:lnTo>
                    <a:lnTo>
                      <a:pt x="63" y="263"/>
                    </a:lnTo>
                    <a:lnTo>
                      <a:pt x="66" y="269"/>
                    </a:lnTo>
                    <a:lnTo>
                      <a:pt x="70" y="272"/>
                    </a:lnTo>
                    <a:lnTo>
                      <a:pt x="74" y="276"/>
                    </a:lnTo>
                    <a:lnTo>
                      <a:pt x="77" y="280"/>
                    </a:lnTo>
                    <a:lnTo>
                      <a:pt x="87" y="286"/>
                    </a:lnTo>
                    <a:lnTo>
                      <a:pt x="97" y="288"/>
                    </a:lnTo>
                    <a:lnTo>
                      <a:pt x="106" y="289"/>
                    </a:lnTo>
                    <a:lnTo>
                      <a:pt x="122" y="291"/>
                    </a:lnTo>
                    <a:lnTo>
                      <a:pt x="122" y="291"/>
                    </a:lnTo>
                    <a:lnTo>
                      <a:pt x="144" y="289"/>
                    </a:lnTo>
                    <a:lnTo>
                      <a:pt x="144" y="289"/>
                    </a:lnTo>
                    <a:lnTo>
                      <a:pt x="155" y="288"/>
                    </a:lnTo>
                    <a:lnTo>
                      <a:pt x="155" y="288"/>
                    </a:lnTo>
                    <a:lnTo>
                      <a:pt x="223" y="287"/>
                    </a:lnTo>
                    <a:lnTo>
                      <a:pt x="297" y="287"/>
                    </a:lnTo>
                    <a:lnTo>
                      <a:pt x="297" y="287"/>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45" name="chenying0907 310"/>
              <p:cNvSpPr>
                <a:spLocks noEditPoints="1"/>
              </p:cNvSpPr>
              <p:nvPr/>
            </p:nvSpPr>
            <p:spPr bwMode="auto">
              <a:xfrm>
                <a:off x="4297364" y="1265238"/>
                <a:ext cx="152400" cy="96838"/>
              </a:xfrm>
              <a:custGeom>
                <a:avLst/>
                <a:gdLst/>
                <a:ahLst/>
                <a:cxnLst>
                  <a:cxn ang="0">
                    <a:pos x="292" y="245"/>
                  </a:cxn>
                  <a:cxn ang="0">
                    <a:pos x="283" y="243"/>
                  </a:cxn>
                  <a:cxn ang="0">
                    <a:pos x="165" y="241"/>
                  </a:cxn>
                  <a:cxn ang="0">
                    <a:pos x="131" y="241"/>
                  </a:cxn>
                  <a:cxn ang="0">
                    <a:pos x="101" y="239"/>
                  </a:cxn>
                  <a:cxn ang="0">
                    <a:pos x="64" y="233"/>
                  </a:cxn>
                  <a:cxn ang="0">
                    <a:pos x="38" y="220"/>
                  </a:cxn>
                  <a:cxn ang="0">
                    <a:pos x="23" y="204"/>
                  </a:cxn>
                  <a:cxn ang="0">
                    <a:pos x="8" y="170"/>
                  </a:cxn>
                  <a:cxn ang="0">
                    <a:pos x="2" y="119"/>
                  </a:cxn>
                  <a:cxn ang="0">
                    <a:pos x="0" y="103"/>
                  </a:cxn>
                  <a:cxn ang="0">
                    <a:pos x="4" y="71"/>
                  </a:cxn>
                  <a:cxn ang="0">
                    <a:pos x="15" y="43"/>
                  </a:cxn>
                  <a:cxn ang="0">
                    <a:pos x="32" y="22"/>
                  </a:cxn>
                  <a:cxn ang="0">
                    <a:pos x="54" y="8"/>
                  </a:cxn>
                  <a:cxn ang="0">
                    <a:pos x="83" y="0"/>
                  </a:cxn>
                  <a:cxn ang="0">
                    <a:pos x="96" y="0"/>
                  </a:cxn>
                  <a:cxn ang="0">
                    <a:pos x="101" y="0"/>
                  </a:cxn>
                  <a:cxn ang="0">
                    <a:pos x="194" y="4"/>
                  </a:cxn>
                  <a:cxn ang="0">
                    <a:pos x="299" y="8"/>
                  </a:cxn>
                  <a:cxn ang="0">
                    <a:pos x="310" y="10"/>
                  </a:cxn>
                  <a:cxn ang="0">
                    <a:pos x="327" y="16"/>
                  </a:cxn>
                  <a:cxn ang="0">
                    <a:pos x="355" y="34"/>
                  </a:cxn>
                  <a:cxn ang="0">
                    <a:pos x="378" y="79"/>
                  </a:cxn>
                  <a:cxn ang="0">
                    <a:pos x="385" y="120"/>
                  </a:cxn>
                  <a:cxn ang="0">
                    <a:pos x="377" y="179"/>
                  </a:cxn>
                  <a:cxn ang="0">
                    <a:pos x="364" y="205"/>
                  </a:cxn>
                  <a:cxn ang="0">
                    <a:pos x="343" y="226"/>
                  </a:cxn>
                  <a:cxn ang="0">
                    <a:pos x="314" y="241"/>
                  </a:cxn>
                  <a:cxn ang="0">
                    <a:pos x="299" y="245"/>
                  </a:cxn>
                  <a:cxn ang="0">
                    <a:pos x="81" y="186"/>
                  </a:cxn>
                  <a:cxn ang="0">
                    <a:pos x="101" y="186"/>
                  </a:cxn>
                  <a:cxn ang="0">
                    <a:pos x="231" y="188"/>
                  </a:cxn>
                  <a:cxn ang="0">
                    <a:pos x="292" y="190"/>
                  </a:cxn>
                  <a:cxn ang="0">
                    <a:pos x="305" y="188"/>
                  </a:cxn>
                  <a:cxn ang="0">
                    <a:pos x="329" y="170"/>
                  </a:cxn>
                  <a:cxn ang="0">
                    <a:pos x="339" y="140"/>
                  </a:cxn>
                  <a:cxn ang="0">
                    <a:pos x="339" y="115"/>
                  </a:cxn>
                  <a:cxn ang="0">
                    <a:pos x="329" y="80"/>
                  </a:cxn>
                  <a:cxn ang="0">
                    <a:pos x="304" y="58"/>
                  </a:cxn>
                  <a:cxn ang="0">
                    <a:pos x="292" y="56"/>
                  </a:cxn>
                  <a:cxn ang="0">
                    <a:pos x="242" y="54"/>
                  </a:cxn>
                  <a:cxn ang="0">
                    <a:pos x="144" y="50"/>
                  </a:cxn>
                  <a:cxn ang="0">
                    <a:pos x="80" y="48"/>
                  </a:cxn>
                  <a:cxn ang="0">
                    <a:pos x="66" y="52"/>
                  </a:cxn>
                  <a:cxn ang="0">
                    <a:pos x="55" y="64"/>
                  </a:cxn>
                  <a:cxn ang="0">
                    <a:pos x="49" y="86"/>
                  </a:cxn>
                  <a:cxn ang="0">
                    <a:pos x="50" y="115"/>
                  </a:cxn>
                  <a:cxn ang="0">
                    <a:pos x="50" y="123"/>
                  </a:cxn>
                  <a:cxn ang="0">
                    <a:pos x="54" y="164"/>
                  </a:cxn>
                  <a:cxn ang="0">
                    <a:pos x="67" y="182"/>
                  </a:cxn>
                  <a:cxn ang="0">
                    <a:pos x="78" y="186"/>
                  </a:cxn>
                  <a:cxn ang="0">
                    <a:pos x="81" y="186"/>
                  </a:cxn>
                  <a:cxn ang="0">
                    <a:pos x="81" y="186"/>
                  </a:cxn>
                </a:cxnLst>
                <a:rect l="0" t="0" r="r" b="b"/>
                <a:pathLst>
                  <a:path w="385" h="245">
                    <a:moveTo>
                      <a:pt x="295" y="245"/>
                    </a:moveTo>
                    <a:lnTo>
                      <a:pt x="295" y="245"/>
                    </a:lnTo>
                    <a:lnTo>
                      <a:pt x="292" y="245"/>
                    </a:lnTo>
                    <a:lnTo>
                      <a:pt x="289" y="245"/>
                    </a:lnTo>
                    <a:lnTo>
                      <a:pt x="289" y="245"/>
                    </a:lnTo>
                    <a:lnTo>
                      <a:pt x="283" y="243"/>
                    </a:lnTo>
                    <a:lnTo>
                      <a:pt x="283" y="243"/>
                    </a:lnTo>
                    <a:lnTo>
                      <a:pt x="236" y="241"/>
                    </a:lnTo>
                    <a:lnTo>
                      <a:pt x="165" y="241"/>
                    </a:lnTo>
                    <a:lnTo>
                      <a:pt x="165" y="241"/>
                    </a:lnTo>
                    <a:lnTo>
                      <a:pt x="131" y="241"/>
                    </a:lnTo>
                    <a:lnTo>
                      <a:pt x="131" y="241"/>
                    </a:lnTo>
                    <a:lnTo>
                      <a:pt x="114" y="241"/>
                    </a:lnTo>
                    <a:lnTo>
                      <a:pt x="114" y="241"/>
                    </a:lnTo>
                    <a:lnTo>
                      <a:pt x="101" y="239"/>
                    </a:lnTo>
                    <a:lnTo>
                      <a:pt x="88" y="238"/>
                    </a:lnTo>
                    <a:lnTo>
                      <a:pt x="75" y="235"/>
                    </a:lnTo>
                    <a:lnTo>
                      <a:pt x="64" y="233"/>
                    </a:lnTo>
                    <a:lnTo>
                      <a:pt x="54" y="229"/>
                    </a:lnTo>
                    <a:lnTo>
                      <a:pt x="46" y="225"/>
                    </a:lnTo>
                    <a:lnTo>
                      <a:pt x="38" y="220"/>
                    </a:lnTo>
                    <a:lnTo>
                      <a:pt x="32" y="215"/>
                    </a:lnTo>
                    <a:lnTo>
                      <a:pt x="32" y="215"/>
                    </a:lnTo>
                    <a:lnTo>
                      <a:pt x="23" y="204"/>
                    </a:lnTo>
                    <a:lnTo>
                      <a:pt x="16" y="194"/>
                    </a:lnTo>
                    <a:lnTo>
                      <a:pt x="12" y="182"/>
                    </a:lnTo>
                    <a:lnTo>
                      <a:pt x="8" y="170"/>
                    </a:lnTo>
                    <a:lnTo>
                      <a:pt x="6" y="158"/>
                    </a:lnTo>
                    <a:lnTo>
                      <a:pt x="4" y="145"/>
                    </a:lnTo>
                    <a:lnTo>
                      <a:pt x="2" y="119"/>
                    </a:lnTo>
                    <a:lnTo>
                      <a:pt x="2" y="115"/>
                    </a:lnTo>
                    <a:lnTo>
                      <a:pt x="2" y="115"/>
                    </a:lnTo>
                    <a:lnTo>
                      <a:pt x="0" y="103"/>
                    </a:lnTo>
                    <a:lnTo>
                      <a:pt x="2" y="92"/>
                    </a:lnTo>
                    <a:lnTo>
                      <a:pt x="3" y="81"/>
                    </a:lnTo>
                    <a:lnTo>
                      <a:pt x="4" y="71"/>
                    </a:lnTo>
                    <a:lnTo>
                      <a:pt x="7" y="62"/>
                    </a:lnTo>
                    <a:lnTo>
                      <a:pt x="11" y="52"/>
                    </a:lnTo>
                    <a:lnTo>
                      <a:pt x="15" y="43"/>
                    </a:lnTo>
                    <a:lnTo>
                      <a:pt x="20" y="35"/>
                    </a:lnTo>
                    <a:lnTo>
                      <a:pt x="25" y="29"/>
                    </a:lnTo>
                    <a:lnTo>
                      <a:pt x="32" y="22"/>
                    </a:lnTo>
                    <a:lnTo>
                      <a:pt x="38" y="17"/>
                    </a:lnTo>
                    <a:lnTo>
                      <a:pt x="46" y="12"/>
                    </a:lnTo>
                    <a:lnTo>
                      <a:pt x="54" y="8"/>
                    </a:lnTo>
                    <a:lnTo>
                      <a:pt x="63" y="5"/>
                    </a:lnTo>
                    <a:lnTo>
                      <a:pt x="72" y="3"/>
                    </a:lnTo>
                    <a:lnTo>
                      <a:pt x="83" y="0"/>
                    </a:lnTo>
                    <a:lnTo>
                      <a:pt x="83" y="0"/>
                    </a:lnTo>
                    <a:lnTo>
                      <a:pt x="91" y="0"/>
                    </a:lnTo>
                    <a:lnTo>
                      <a:pt x="96" y="0"/>
                    </a:lnTo>
                    <a:lnTo>
                      <a:pt x="98" y="0"/>
                    </a:lnTo>
                    <a:lnTo>
                      <a:pt x="101" y="0"/>
                    </a:lnTo>
                    <a:lnTo>
                      <a:pt x="101" y="0"/>
                    </a:lnTo>
                    <a:lnTo>
                      <a:pt x="148" y="1"/>
                    </a:lnTo>
                    <a:lnTo>
                      <a:pt x="194" y="4"/>
                    </a:lnTo>
                    <a:lnTo>
                      <a:pt x="194" y="4"/>
                    </a:lnTo>
                    <a:lnTo>
                      <a:pt x="246" y="7"/>
                    </a:lnTo>
                    <a:lnTo>
                      <a:pt x="299" y="8"/>
                    </a:lnTo>
                    <a:lnTo>
                      <a:pt x="299" y="8"/>
                    </a:lnTo>
                    <a:lnTo>
                      <a:pt x="305" y="8"/>
                    </a:lnTo>
                    <a:lnTo>
                      <a:pt x="310" y="10"/>
                    </a:lnTo>
                    <a:lnTo>
                      <a:pt x="310" y="10"/>
                    </a:lnTo>
                    <a:lnTo>
                      <a:pt x="312" y="10"/>
                    </a:lnTo>
                    <a:lnTo>
                      <a:pt x="312" y="10"/>
                    </a:lnTo>
                    <a:lnTo>
                      <a:pt x="327" y="16"/>
                    </a:lnTo>
                    <a:lnTo>
                      <a:pt x="342" y="24"/>
                    </a:lnTo>
                    <a:lnTo>
                      <a:pt x="348" y="29"/>
                    </a:lnTo>
                    <a:lnTo>
                      <a:pt x="355" y="34"/>
                    </a:lnTo>
                    <a:lnTo>
                      <a:pt x="364" y="46"/>
                    </a:lnTo>
                    <a:lnTo>
                      <a:pt x="372" y="62"/>
                    </a:lnTo>
                    <a:lnTo>
                      <a:pt x="378" y="79"/>
                    </a:lnTo>
                    <a:lnTo>
                      <a:pt x="382" y="98"/>
                    </a:lnTo>
                    <a:lnTo>
                      <a:pt x="385" y="120"/>
                    </a:lnTo>
                    <a:lnTo>
                      <a:pt x="385" y="120"/>
                    </a:lnTo>
                    <a:lnTo>
                      <a:pt x="385" y="140"/>
                    </a:lnTo>
                    <a:lnTo>
                      <a:pt x="382" y="160"/>
                    </a:lnTo>
                    <a:lnTo>
                      <a:pt x="377" y="179"/>
                    </a:lnTo>
                    <a:lnTo>
                      <a:pt x="373" y="188"/>
                    </a:lnTo>
                    <a:lnTo>
                      <a:pt x="369" y="198"/>
                    </a:lnTo>
                    <a:lnTo>
                      <a:pt x="364" y="205"/>
                    </a:lnTo>
                    <a:lnTo>
                      <a:pt x="357" y="213"/>
                    </a:lnTo>
                    <a:lnTo>
                      <a:pt x="351" y="220"/>
                    </a:lnTo>
                    <a:lnTo>
                      <a:pt x="343" y="226"/>
                    </a:lnTo>
                    <a:lnTo>
                      <a:pt x="335" y="232"/>
                    </a:lnTo>
                    <a:lnTo>
                      <a:pt x="325" y="237"/>
                    </a:lnTo>
                    <a:lnTo>
                      <a:pt x="314" y="241"/>
                    </a:lnTo>
                    <a:lnTo>
                      <a:pt x="304" y="243"/>
                    </a:lnTo>
                    <a:lnTo>
                      <a:pt x="304" y="243"/>
                    </a:lnTo>
                    <a:lnTo>
                      <a:pt x="299" y="245"/>
                    </a:lnTo>
                    <a:lnTo>
                      <a:pt x="295" y="245"/>
                    </a:lnTo>
                    <a:lnTo>
                      <a:pt x="295" y="245"/>
                    </a:lnTo>
                    <a:close/>
                    <a:moveTo>
                      <a:pt x="81" y="186"/>
                    </a:moveTo>
                    <a:lnTo>
                      <a:pt x="81" y="186"/>
                    </a:lnTo>
                    <a:lnTo>
                      <a:pt x="101" y="186"/>
                    </a:lnTo>
                    <a:lnTo>
                      <a:pt x="101" y="186"/>
                    </a:lnTo>
                    <a:lnTo>
                      <a:pt x="106" y="186"/>
                    </a:lnTo>
                    <a:lnTo>
                      <a:pt x="106" y="186"/>
                    </a:lnTo>
                    <a:lnTo>
                      <a:pt x="231" y="188"/>
                    </a:lnTo>
                    <a:lnTo>
                      <a:pt x="231" y="188"/>
                    </a:lnTo>
                    <a:lnTo>
                      <a:pt x="292" y="190"/>
                    </a:lnTo>
                    <a:lnTo>
                      <a:pt x="292" y="190"/>
                    </a:lnTo>
                    <a:lnTo>
                      <a:pt x="295" y="190"/>
                    </a:lnTo>
                    <a:lnTo>
                      <a:pt x="295" y="190"/>
                    </a:lnTo>
                    <a:lnTo>
                      <a:pt x="305" y="188"/>
                    </a:lnTo>
                    <a:lnTo>
                      <a:pt x="314" y="184"/>
                    </a:lnTo>
                    <a:lnTo>
                      <a:pt x="322" y="178"/>
                    </a:lnTo>
                    <a:lnTo>
                      <a:pt x="329" y="170"/>
                    </a:lnTo>
                    <a:lnTo>
                      <a:pt x="333" y="161"/>
                    </a:lnTo>
                    <a:lnTo>
                      <a:pt x="337" y="150"/>
                    </a:lnTo>
                    <a:lnTo>
                      <a:pt x="339" y="140"/>
                    </a:lnTo>
                    <a:lnTo>
                      <a:pt x="340" y="128"/>
                    </a:lnTo>
                    <a:lnTo>
                      <a:pt x="340" y="128"/>
                    </a:lnTo>
                    <a:lnTo>
                      <a:pt x="339" y="115"/>
                    </a:lnTo>
                    <a:lnTo>
                      <a:pt x="338" y="103"/>
                    </a:lnTo>
                    <a:lnTo>
                      <a:pt x="334" y="92"/>
                    </a:lnTo>
                    <a:lnTo>
                      <a:pt x="329" y="80"/>
                    </a:lnTo>
                    <a:lnTo>
                      <a:pt x="322" y="71"/>
                    </a:lnTo>
                    <a:lnTo>
                      <a:pt x="313" y="63"/>
                    </a:lnTo>
                    <a:lnTo>
                      <a:pt x="304" y="58"/>
                    </a:lnTo>
                    <a:lnTo>
                      <a:pt x="297" y="56"/>
                    </a:lnTo>
                    <a:lnTo>
                      <a:pt x="292" y="56"/>
                    </a:lnTo>
                    <a:lnTo>
                      <a:pt x="292" y="56"/>
                    </a:lnTo>
                    <a:lnTo>
                      <a:pt x="291" y="55"/>
                    </a:lnTo>
                    <a:lnTo>
                      <a:pt x="291" y="55"/>
                    </a:lnTo>
                    <a:lnTo>
                      <a:pt x="242" y="54"/>
                    </a:lnTo>
                    <a:lnTo>
                      <a:pt x="195" y="52"/>
                    </a:lnTo>
                    <a:lnTo>
                      <a:pt x="195" y="52"/>
                    </a:lnTo>
                    <a:lnTo>
                      <a:pt x="144" y="50"/>
                    </a:lnTo>
                    <a:lnTo>
                      <a:pt x="93" y="48"/>
                    </a:lnTo>
                    <a:lnTo>
                      <a:pt x="93" y="48"/>
                    </a:lnTo>
                    <a:lnTo>
                      <a:pt x="80" y="48"/>
                    </a:lnTo>
                    <a:lnTo>
                      <a:pt x="72" y="50"/>
                    </a:lnTo>
                    <a:lnTo>
                      <a:pt x="68" y="51"/>
                    </a:lnTo>
                    <a:lnTo>
                      <a:pt x="66" y="52"/>
                    </a:lnTo>
                    <a:lnTo>
                      <a:pt x="66" y="52"/>
                    </a:lnTo>
                    <a:lnTo>
                      <a:pt x="59" y="58"/>
                    </a:lnTo>
                    <a:lnTo>
                      <a:pt x="55" y="64"/>
                    </a:lnTo>
                    <a:lnTo>
                      <a:pt x="51" y="72"/>
                    </a:lnTo>
                    <a:lnTo>
                      <a:pt x="50" y="79"/>
                    </a:lnTo>
                    <a:lnTo>
                      <a:pt x="49" y="86"/>
                    </a:lnTo>
                    <a:lnTo>
                      <a:pt x="49" y="94"/>
                    </a:lnTo>
                    <a:lnTo>
                      <a:pt x="49" y="110"/>
                    </a:lnTo>
                    <a:lnTo>
                      <a:pt x="50" y="115"/>
                    </a:lnTo>
                    <a:lnTo>
                      <a:pt x="50" y="115"/>
                    </a:lnTo>
                    <a:lnTo>
                      <a:pt x="50" y="123"/>
                    </a:lnTo>
                    <a:lnTo>
                      <a:pt x="50" y="123"/>
                    </a:lnTo>
                    <a:lnTo>
                      <a:pt x="50" y="139"/>
                    </a:lnTo>
                    <a:lnTo>
                      <a:pt x="53" y="156"/>
                    </a:lnTo>
                    <a:lnTo>
                      <a:pt x="54" y="164"/>
                    </a:lnTo>
                    <a:lnTo>
                      <a:pt x="58" y="171"/>
                    </a:lnTo>
                    <a:lnTo>
                      <a:pt x="62" y="177"/>
                    </a:lnTo>
                    <a:lnTo>
                      <a:pt x="67" y="182"/>
                    </a:lnTo>
                    <a:lnTo>
                      <a:pt x="67" y="182"/>
                    </a:lnTo>
                    <a:lnTo>
                      <a:pt x="76" y="184"/>
                    </a:lnTo>
                    <a:lnTo>
                      <a:pt x="78" y="186"/>
                    </a:lnTo>
                    <a:lnTo>
                      <a:pt x="80" y="186"/>
                    </a:lnTo>
                    <a:lnTo>
                      <a:pt x="80" y="186"/>
                    </a:lnTo>
                    <a:lnTo>
                      <a:pt x="81" y="186"/>
                    </a:lnTo>
                    <a:lnTo>
                      <a:pt x="81" y="186"/>
                    </a:lnTo>
                    <a:lnTo>
                      <a:pt x="81" y="186"/>
                    </a:lnTo>
                    <a:lnTo>
                      <a:pt x="81" y="18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46" name="chenying0907 311"/>
              <p:cNvSpPr>
                <a:spLocks noEditPoints="1"/>
              </p:cNvSpPr>
              <p:nvPr/>
            </p:nvSpPr>
            <p:spPr bwMode="auto">
              <a:xfrm>
                <a:off x="4297364" y="1387476"/>
                <a:ext cx="152400" cy="96838"/>
              </a:xfrm>
              <a:custGeom>
                <a:avLst/>
                <a:gdLst/>
                <a:ahLst/>
                <a:cxnLst>
                  <a:cxn ang="0">
                    <a:pos x="292" y="244"/>
                  </a:cxn>
                  <a:cxn ang="0">
                    <a:pos x="283" y="244"/>
                  </a:cxn>
                  <a:cxn ang="0">
                    <a:pos x="165" y="240"/>
                  </a:cxn>
                  <a:cxn ang="0">
                    <a:pos x="131" y="240"/>
                  </a:cxn>
                  <a:cxn ang="0">
                    <a:pos x="101" y="240"/>
                  </a:cxn>
                  <a:cxn ang="0">
                    <a:pos x="64" y="232"/>
                  </a:cxn>
                  <a:cxn ang="0">
                    <a:pos x="38" y="219"/>
                  </a:cxn>
                  <a:cxn ang="0">
                    <a:pos x="23" y="204"/>
                  </a:cxn>
                  <a:cxn ang="0">
                    <a:pos x="8" y="170"/>
                  </a:cxn>
                  <a:cxn ang="0">
                    <a:pos x="2" y="120"/>
                  </a:cxn>
                  <a:cxn ang="0">
                    <a:pos x="0" y="103"/>
                  </a:cxn>
                  <a:cxn ang="0">
                    <a:pos x="4" y="70"/>
                  </a:cxn>
                  <a:cxn ang="0">
                    <a:pos x="15" y="44"/>
                  </a:cxn>
                  <a:cxn ang="0">
                    <a:pos x="32" y="22"/>
                  </a:cxn>
                  <a:cxn ang="0">
                    <a:pos x="54" y="8"/>
                  </a:cxn>
                  <a:cxn ang="0">
                    <a:pos x="83" y="1"/>
                  </a:cxn>
                  <a:cxn ang="0">
                    <a:pos x="96" y="0"/>
                  </a:cxn>
                  <a:cxn ang="0">
                    <a:pos x="101" y="0"/>
                  </a:cxn>
                  <a:cxn ang="0">
                    <a:pos x="194" y="4"/>
                  </a:cxn>
                  <a:cxn ang="0">
                    <a:pos x="299" y="8"/>
                  </a:cxn>
                  <a:cxn ang="0">
                    <a:pos x="310" y="10"/>
                  </a:cxn>
                  <a:cxn ang="0">
                    <a:pos x="327" y="15"/>
                  </a:cxn>
                  <a:cxn ang="0">
                    <a:pos x="355" y="34"/>
                  </a:cxn>
                  <a:cxn ang="0">
                    <a:pos x="378" y="78"/>
                  </a:cxn>
                  <a:cxn ang="0">
                    <a:pos x="385" y="120"/>
                  </a:cxn>
                  <a:cxn ang="0">
                    <a:pos x="377" y="179"/>
                  </a:cxn>
                  <a:cxn ang="0">
                    <a:pos x="364" y="205"/>
                  </a:cxn>
                  <a:cxn ang="0">
                    <a:pos x="343" y="226"/>
                  </a:cxn>
                  <a:cxn ang="0">
                    <a:pos x="314" y="240"/>
                  </a:cxn>
                  <a:cxn ang="0">
                    <a:pos x="299" y="244"/>
                  </a:cxn>
                  <a:cxn ang="0">
                    <a:pos x="81" y="185"/>
                  </a:cxn>
                  <a:cxn ang="0">
                    <a:pos x="101" y="187"/>
                  </a:cxn>
                  <a:cxn ang="0">
                    <a:pos x="231" y="188"/>
                  </a:cxn>
                  <a:cxn ang="0">
                    <a:pos x="292" y="189"/>
                  </a:cxn>
                  <a:cxn ang="0">
                    <a:pos x="305" y="188"/>
                  </a:cxn>
                  <a:cxn ang="0">
                    <a:pos x="329" y="171"/>
                  </a:cxn>
                  <a:cxn ang="0">
                    <a:pos x="339" y="140"/>
                  </a:cxn>
                  <a:cxn ang="0">
                    <a:pos x="339" y="116"/>
                  </a:cxn>
                  <a:cxn ang="0">
                    <a:pos x="329" y="81"/>
                  </a:cxn>
                  <a:cxn ang="0">
                    <a:pos x="304" y="59"/>
                  </a:cxn>
                  <a:cxn ang="0">
                    <a:pos x="292" y="56"/>
                  </a:cxn>
                  <a:cxn ang="0">
                    <a:pos x="242" y="55"/>
                  </a:cxn>
                  <a:cxn ang="0">
                    <a:pos x="144" y="49"/>
                  </a:cxn>
                  <a:cxn ang="0">
                    <a:pos x="80" y="48"/>
                  </a:cxn>
                  <a:cxn ang="0">
                    <a:pos x="66" y="53"/>
                  </a:cxn>
                  <a:cxn ang="0">
                    <a:pos x="55" y="65"/>
                  </a:cxn>
                  <a:cxn ang="0">
                    <a:pos x="49" y="87"/>
                  </a:cxn>
                  <a:cxn ang="0">
                    <a:pos x="50" y="116"/>
                  </a:cxn>
                  <a:cxn ang="0">
                    <a:pos x="50" y="123"/>
                  </a:cxn>
                  <a:cxn ang="0">
                    <a:pos x="54" y="164"/>
                  </a:cxn>
                  <a:cxn ang="0">
                    <a:pos x="67" y="181"/>
                  </a:cxn>
                  <a:cxn ang="0">
                    <a:pos x="78" y="185"/>
                  </a:cxn>
                  <a:cxn ang="0">
                    <a:pos x="81" y="185"/>
                  </a:cxn>
                  <a:cxn ang="0">
                    <a:pos x="81" y="185"/>
                  </a:cxn>
                </a:cxnLst>
                <a:rect l="0" t="0" r="r" b="b"/>
                <a:pathLst>
                  <a:path w="385" h="244">
                    <a:moveTo>
                      <a:pt x="295" y="244"/>
                    </a:moveTo>
                    <a:lnTo>
                      <a:pt x="295" y="244"/>
                    </a:lnTo>
                    <a:lnTo>
                      <a:pt x="292" y="244"/>
                    </a:lnTo>
                    <a:lnTo>
                      <a:pt x="289" y="244"/>
                    </a:lnTo>
                    <a:lnTo>
                      <a:pt x="289" y="244"/>
                    </a:lnTo>
                    <a:lnTo>
                      <a:pt x="283" y="244"/>
                    </a:lnTo>
                    <a:lnTo>
                      <a:pt x="283" y="244"/>
                    </a:lnTo>
                    <a:lnTo>
                      <a:pt x="236" y="242"/>
                    </a:lnTo>
                    <a:lnTo>
                      <a:pt x="165" y="240"/>
                    </a:lnTo>
                    <a:lnTo>
                      <a:pt x="165" y="240"/>
                    </a:lnTo>
                    <a:lnTo>
                      <a:pt x="131" y="240"/>
                    </a:lnTo>
                    <a:lnTo>
                      <a:pt x="131" y="240"/>
                    </a:lnTo>
                    <a:lnTo>
                      <a:pt x="114" y="240"/>
                    </a:lnTo>
                    <a:lnTo>
                      <a:pt x="114" y="240"/>
                    </a:lnTo>
                    <a:lnTo>
                      <a:pt x="101" y="240"/>
                    </a:lnTo>
                    <a:lnTo>
                      <a:pt x="88" y="238"/>
                    </a:lnTo>
                    <a:lnTo>
                      <a:pt x="75" y="236"/>
                    </a:lnTo>
                    <a:lnTo>
                      <a:pt x="64" y="232"/>
                    </a:lnTo>
                    <a:lnTo>
                      <a:pt x="54" y="230"/>
                    </a:lnTo>
                    <a:lnTo>
                      <a:pt x="46" y="225"/>
                    </a:lnTo>
                    <a:lnTo>
                      <a:pt x="38" y="219"/>
                    </a:lnTo>
                    <a:lnTo>
                      <a:pt x="32" y="214"/>
                    </a:lnTo>
                    <a:lnTo>
                      <a:pt x="32" y="214"/>
                    </a:lnTo>
                    <a:lnTo>
                      <a:pt x="23" y="204"/>
                    </a:lnTo>
                    <a:lnTo>
                      <a:pt x="16" y="193"/>
                    </a:lnTo>
                    <a:lnTo>
                      <a:pt x="12" y="183"/>
                    </a:lnTo>
                    <a:lnTo>
                      <a:pt x="8" y="170"/>
                    </a:lnTo>
                    <a:lnTo>
                      <a:pt x="6" y="158"/>
                    </a:lnTo>
                    <a:lnTo>
                      <a:pt x="4" y="145"/>
                    </a:lnTo>
                    <a:lnTo>
                      <a:pt x="2" y="120"/>
                    </a:lnTo>
                    <a:lnTo>
                      <a:pt x="2" y="115"/>
                    </a:lnTo>
                    <a:lnTo>
                      <a:pt x="2" y="115"/>
                    </a:lnTo>
                    <a:lnTo>
                      <a:pt x="0" y="103"/>
                    </a:lnTo>
                    <a:lnTo>
                      <a:pt x="2" y="91"/>
                    </a:lnTo>
                    <a:lnTo>
                      <a:pt x="3" y="81"/>
                    </a:lnTo>
                    <a:lnTo>
                      <a:pt x="4" y="70"/>
                    </a:lnTo>
                    <a:lnTo>
                      <a:pt x="7" y="61"/>
                    </a:lnTo>
                    <a:lnTo>
                      <a:pt x="11" y="52"/>
                    </a:lnTo>
                    <a:lnTo>
                      <a:pt x="15" y="44"/>
                    </a:lnTo>
                    <a:lnTo>
                      <a:pt x="20" y="36"/>
                    </a:lnTo>
                    <a:lnTo>
                      <a:pt x="25" y="28"/>
                    </a:lnTo>
                    <a:lnTo>
                      <a:pt x="32" y="22"/>
                    </a:lnTo>
                    <a:lnTo>
                      <a:pt x="38" y="17"/>
                    </a:lnTo>
                    <a:lnTo>
                      <a:pt x="46" y="11"/>
                    </a:lnTo>
                    <a:lnTo>
                      <a:pt x="54" y="8"/>
                    </a:lnTo>
                    <a:lnTo>
                      <a:pt x="63" y="5"/>
                    </a:lnTo>
                    <a:lnTo>
                      <a:pt x="72" y="2"/>
                    </a:lnTo>
                    <a:lnTo>
                      <a:pt x="83" y="1"/>
                    </a:lnTo>
                    <a:lnTo>
                      <a:pt x="83" y="1"/>
                    </a:lnTo>
                    <a:lnTo>
                      <a:pt x="91" y="0"/>
                    </a:lnTo>
                    <a:lnTo>
                      <a:pt x="96" y="0"/>
                    </a:lnTo>
                    <a:lnTo>
                      <a:pt x="98" y="0"/>
                    </a:lnTo>
                    <a:lnTo>
                      <a:pt x="101" y="0"/>
                    </a:lnTo>
                    <a:lnTo>
                      <a:pt x="101" y="0"/>
                    </a:lnTo>
                    <a:lnTo>
                      <a:pt x="148" y="1"/>
                    </a:lnTo>
                    <a:lnTo>
                      <a:pt x="194" y="4"/>
                    </a:lnTo>
                    <a:lnTo>
                      <a:pt x="194" y="4"/>
                    </a:lnTo>
                    <a:lnTo>
                      <a:pt x="246" y="6"/>
                    </a:lnTo>
                    <a:lnTo>
                      <a:pt x="299" y="8"/>
                    </a:lnTo>
                    <a:lnTo>
                      <a:pt x="299" y="8"/>
                    </a:lnTo>
                    <a:lnTo>
                      <a:pt x="305" y="9"/>
                    </a:lnTo>
                    <a:lnTo>
                      <a:pt x="310" y="10"/>
                    </a:lnTo>
                    <a:lnTo>
                      <a:pt x="310" y="10"/>
                    </a:lnTo>
                    <a:lnTo>
                      <a:pt x="312" y="10"/>
                    </a:lnTo>
                    <a:lnTo>
                      <a:pt x="312" y="10"/>
                    </a:lnTo>
                    <a:lnTo>
                      <a:pt x="327" y="15"/>
                    </a:lnTo>
                    <a:lnTo>
                      <a:pt x="342" y="23"/>
                    </a:lnTo>
                    <a:lnTo>
                      <a:pt x="348" y="28"/>
                    </a:lnTo>
                    <a:lnTo>
                      <a:pt x="355" y="34"/>
                    </a:lnTo>
                    <a:lnTo>
                      <a:pt x="364" y="45"/>
                    </a:lnTo>
                    <a:lnTo>
                      <a:pt x="372" y="61"/>
                    </a:lnTo>
                    <a:lnTo>
                      <a:pt x="378" y="78"/>
                    </a:lnTo>
                    <a:lnTo>
                      <a:pt x="382" y="98"/>
                    </a:lnTo>
                    <a:lnTo>
                      <a:pt x="385" y="120"/>
                    </a:lnTo>
                    <a:lnTo>
                      <a:pt x="385" y="120"/>
                    </a:lnTo>
                    <a:lnTo>
                      <a:pt x="385" y="140"/>
                    </a:lnTo>
                    <a:lnTo>
                      <a:pt x="382" y="159"/>
                    </a:lnTo>
                    <a:lnTo>
                      <a:pt x="377" y="179"/>
                    </a:lnTo>
                    <a:lnTo>
                      <a:pt x="373" y="188"/>
                    </a:lnTo>
                    <a:lnTo>
                      <a:pt x="369" y="197"/>
                    </a:lnTo>
                    <a:lnTo>
                      <a:pt x="364" y="205"/>
                    </a:lnTo>
                    <a:lnTo>
                      <a:pt x="357" y="213"/>
                    </a:lnTo>
                    <a:lnTo>
                      <a:pt x="351" y="219"/>
                    </a:lnTo>
                    <a:lnTo>
                      <a:pt x="343" y="226"/>
                    </a:lnTo>
                    <a:lnTo>
                      <a:pt x="335" y="232"/>
                    </a:lnTo>
                    <a:lnTo>
                      <a:pt x="325" y="236"/>
                    </a:lnTo>
                    <a:lnTo>
                      <a:pt x="314" y="240"/>
                    </a:lnTo>
                    <a:lnTo>
                      <a:pt x="304" y="243"/>
                    </a:lnTo>
                    <a:lnTo>
                      <a:pt x="304" y="243"/>
                    </a:lnTo>
                    <a:lnTo>
                      <a:pt x="299" y="244"/>
                    </a:lnTo>
                    <a:lnTo>
                      <a:pt x="295" y="244"/>
                    </a:lnTo>
                    <a:lnTo>
                      <a:pt x="295" y="244"/>
                    </a:lnTo>
                    <a:close/>
                    <a:moveTo>
                      <a:pt x="81" y="185"/>
                    </a:moveTo>
                    <a:lnTo>
                      <a:pt x="81" y="185"/>
                    </a:lnTo>
                    <a:lnTo>
                      <a:pt x="101" y="187"/>
                    </a:lnTo>
                    <a:lnTo>
                      <a:pt x="101" y="187"/>
                    </a:lnTo>
                    <a:lnTo>
                      <a:pt x="106" y="187"/>
                    </a:lnTo>
                    <a:lnTo>
                      <a:pt x="106" y="187"/>
                    </a:lnTo>
                    <a:lnTo>
                      <a:pt x="231" y="188"/>
                    </a:lnTo>
                    <a:lnTo>
                      <a:pt x="231" y="188"/>
                    </a:lnTo>
                    <a:lnTo>
                      <a:pt x="292" y="189"/>
                    </a:lnTo>
                    <a:lnTo>
                      <a:pt x="292" y="189"/>
                    </a:lnTo>
                    <a:lnTo>
                      <a:pt x="295" y="189"/>
                    </a:lnTo>
                    <a:lnTo>
                      <a:pt x="295" y="189"/>
                    </a:lnTo>
                    <a:lnTo>
                      <a:pt x="305" y="188"/>
                    </a:lnTo>
                    <a:lnTo>
                      <a:pt x="314" y="184"/>
                    </a:lnTo>
                    <a:lnTo>
                      <a:pt x="322" y="178"/>
                    </a:lnTo>
                    <a:lnTo>
                      <a:pt x="329" y="171"/>
                    </a:lnTo>
                    <a:lnTo>
                      <a:pt x="333" y="161"/>
                    </a:lnTo>
                    <a:lnTo>
                      <a:pt x="337" y="151"/>
                    </a:lnTo>
                    <a:lnTo>
                      <a:pt x="339" y="140"/>
                    </a:lnTo>
                    <a:lnTo>
                      <a:pt x="340" y="129"/>
                    </a:lnTo>
                    <a:lnTo>
                      <a:pt x="340" y="129"/>
                    </a:lnTo>
                    <a:lnTo>
                      <a:pt x="339" y="116"/>
                    </a:lnTo>
                    <a:lnTo>
                      <a:pt x="338" y="103"/>
                    </a:lnTo>
                    <a:lnTo>
                      <a:pt x="334" y="91"/>
                    </a:lnTo>
                    <a:lnTo>
                      <a:pt x="329" y="81"/>
                    </a:lnTo>
                    <a:lnTo>
                      <a:pt x="322" y="70"/>
                    </a:lnTo>
                    <a:lnTo>
                      <a:pt x="313" y="64"/>
                    </a:lnTo>
                    <a:lnTo>
                      <a:pt x="304" y="59"/>
                    </a:lnTo>
                    <a:lnTo>
                      <a:pt x="297" y="57"/>
                    </a:lnTo>
                    <a:lnTo>
                      <a:pt x="292" y="56"/>
                    </a:lnTo>
                    <a:lnTo>
                      <a:pt x="292" y="56"/>
                    </a:lnTo>
                    <a:lnTo>
                      <a:pt x="291" y="56"/>
                    </a:lnTo>
                    <a:lnTo>
                      <a:pt x="291" y="56"/>
                    </a:lnTo>
                    <a:lnTo>
                      <a:pt x="242" y="55"/>
                    </a:lnTo>
                    <a:lnTo>
                      <a:pt x="195" y="52"/>
                    </a:lnTo>
                    <a:lnTo>
                      <a:pt x="195" y="52"/>
                    </a:lnTo>
                    <a:lnTo>
                      <a:pt x="144" y="49"/>
                    </a:lnTo>
                    <a:lnTo>
                      <a:pt x="93" y="48"/>
                    </a:lnTo>
                    <a:lnTo>
                      <a:pt x="93" y="48"/>
                    </a:lnTo>
                    <a:lnTo>
                      <a:pt x="80" y="48"/>
                    </a:lnTo>
                    <a:lnTo>
                      <a:pt x="72" y="51"/>
                    </a:lnTo>
                    <a:lnTo>
                      <a:pt x="68" y="52"/>
                    </a:lnTo>
                    <a:lnTo>
                      <a:pt x="66" y="53"/>
                    </a:lnTo>
                    <a:lnTo>
                      <a:pt x="66" y="53"/>
                    </a:lnTo>
                    <a:lnTo>
                      <a:pt x="59" y="59"/>
                    </a:lnTo>
                    <a:lnTo>
                      <a:pt x="55" y="65"/>
                    </a:lnTo>
                    <a:lnTo>
                      <a:pt x="51" y="72"/>
                    </a:lnTo>
                    <a:lnTo>
                      <a:pt x="50" y="79"/>
                    </a:lnTo>
                    <a:lnTo>
                      <a:pt x="49" y="87"/>
                    </a:lnTo>
                    <a:lnTo>
                      <a:pt x="49" y="95"/>
                    </a:lnTo>
                    <a:lnTo>
                      <a:pt x="49" y="110"/>
                    </a:lnTo>
                    <a:lnTo>
                      <a:pt x="50" y="116"/>
                    </a:lnTo>
                    <a:lnTo>
                      <a:pt x="50" y="116"/>
                    </a:lnTo>
                    <a:lnTo>
                      <a:pt x="50" y="123"/>
                    </a:lnTo>
                    <a:lnTo>
                      <a:pt x="50" y="123"/>
                    </a:lnTo>
                    <a:lnTo>
                      <a:pt x="50" y="140"/>
                    </a:lnTo>
                    <a:lnTo>
                      <a:pt x="53" y="157"/>
                    </a:lnTo>
                    <a:lnTo>
                      <a:pt x="54" y="164"/>
                    </a:lnTo>
                    <a:lnTo>
                      <a:pt x="58" y="171"/>
                    </a:lnTo>
                    <a:lnTo>
                      <a:pt x="62" y="178"/>
                    </a:lnTo>
                    <a:lnTo>
                      <a:pt x="67" y="181"/>
                    </a:lnTo>
                    <a:lnTo>
                      <a:pt x="67" y="181"/>
                    </a:lnTo>
                    <a:lnTo>
                      <a:pt x="76" y="185"/>
                    </a:lnTo>
                    <a:lnTo>
                      <a:pt x="78" y="185"/>
                    </a:lnTo>
                    <a:lnTo>
                      <a:pt x="80" y="185"/>
                    </a:lnTo>
                    <a:lnTo>
                      <a:pt x="80" y="185"/>
                    </a:lnTo>
                    <a:lnTo>
                      <a:pt x="81" y="185"/>
                    </a:lnTo>
                    <a:lnTo>
                      <a:pt x="81" y="185"/>
                    </a:lnTo>
                    <a:lnTo>
                      <a:pt x="81" y="185"/>
                    </a:lnTo>
                    <a:lnTo>
                      <a:pt x="81" y="18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47" name="chenying0907 312"/>
              <p:cNvSpPr>
                <a:spLocks noEditPoints="1"/>
              </p:cNvSpPr>
              <p:nvPr/>
            </p:nvSpPr>
            <p:spPr bwMode="auto">
              <a:xfrm>
                <a:off x="4297364" y="1508126"/>
                <a:ext cx="152400" cy="98425"/>
              </a:xfrm>
              <a:custGeom>
                <a:avLst/>
                <a:gdLst/>
                <a:ahLst/>
                <a:cxnLst>
                  <a:cxn ang="0">
                    <a:pos x="292" y="246"/>
                  </a:cxn>
                  <a:cxn ang="0">
                    <a:pos x="283" y="245"/>
                  </a:cxn>
                  <a:cxn ang="0">
                    <a:pos x="165" y="242"/>
                  </a:cxn>
                  <a:cxn ang="0">
                    <a:pos x="131" y="242"/>
                  </a:cxn>
                  <a:cxn ang="0">
                    <a:pos x="101" y="241"/>
                  </a:cxn>
                  <a:cxn ang="0">
                    <a:pos x="64" y="234"/>
                  </a:cxn>
                  <a:cxn ang="0">
                    <a:pos x="38" y="221"/>
                  </a:cxn>
                  <a:cxn ang="0">
                    <a:pos x="23" y="206"/>
                  </a:cxn>
                  <a:cxn ang="0">
                    <a:pos x="8" y="172"/>
                  </a:cxn>
                  <a:cxn ang="0">
                    <a:pos x="2" y="121"/>
                  </a:cxn>
                  <a:cxn ang="0">
                    <a:pos x="0" y="105"/>
                  </a:cxn>
                  <a:cxn ang="0">
                    <a:pos x="4" y="72"/>
                  </a:cxn>
                  <a:cxn ang="0">
                    <a:pos x="15" y="45"/>
                  </a:cxn>
                  <a:cxn ang="0">
                    <a:pos x="32" y="24"/>
                  </a:cxn>
                  <a:cxn ang="0">
                    <a:pos x="54" y="10"/>
                  </a:cxn>
                  <a:cxn ang="0">
                    <a:pos x="83" y="2"/>
                  </a:cxn>
                  <a:cxn ang="0">
                    <a:pos x="96" y="0"/>
                  </a:cxn>
                  <a:cxn ang="0">
                    <a:pos x="101" y="2"/>
                  </a:cxn>
                  <a:cxn ang="0">
                    <a:pos x="194" y="4"/>
                  </a:cxn>
                  <a:cxn ang="0">
                    <a:pos x="299" y="8"/>
                  </a:cxn>
                  <a:cxn ang="0">
                    <a:pos x="310" y="12"/>
                  </a:cxn>
                  <a:cxn ang="0">
                    <a:pos x="327" y="17"/>
                  </a:cxn>
                  <a:cxn ang="0">
                    <a:pos x="355" y="34"/>
                  </a:cxn>
                  <a:cxn ang="0">
                    <a:pos x="378" y="80"/>
                  </a:cxn>
                  <a:cxn ang="0">
                    <a:pos x="385" y="122"/>
                  </a:cxn>
                  <a:cxn ang="0">
                    <a:pos x="377" y="181"/>
                  </a:cxn>
                  <a:cxn ang="0">
                    <a:pos x="364" y="207"/>
                  </a:cxn>
                  <a:cxn ang="0">
                    <a:pos x="343" y="228"/>
                  </a:cxn>
                  <a:cxn ang="0">
                    <a:pos x="314" y="242"/>
                  </a:cxn>
                  <a:cxn ang="0">
                    <a:pos x="299" y="246"/>
                  </a:cxn>
                  <a:cxn ang="0">
                    <a:pos x="81" y="186"/>
                  </a:cxn>
                  <a:cxn ang="0">
                    <a:pos x="101" y="187"/>
                  </a:cxn>
                  <a:cxn ang="0">
                    <a:pos x="231" y="190"/>
                  </a:cxn>
                  <a:cxn ang="0">
                    <a:pos x="292" y="190"/>
                  </a:cxn>
                  <a:cxn ang="0">
                    <a:pos x="305" y="189"/>
                  </a:cxn>
                  <a:cxn ang="0">
                    <a:pos x="329" y="172"/>
                  </a:cxn>
                  <a:cxn ang="0">
                    <a:pos x="339" y="142"/>
                  </a:cxn>
                  <a:cxn ang="0">
                    <a:pos x="339" y="117"/>
                  </a:cxn>
                  <a:cxn ang="0">
                    <a:pos x="329" y="81"/>
                  </a:cxn>
                  <a:cxn ang="0">
                    <a:pos x="304" y="59"/>
                  </a:cxn>
                  <a:cxn ang="0">
                    <a:pos x="292" y="57"/>
                  </a:cxn>
                  <a:cxn ang="0">
                    <a:pos x="242" y="55"/>
                  </a:cxn>
                  <a:cxn ang="0">
                    <a:pos x="144" y="50"/>
                  </a:cxn>
                  <a:cxn ang="0">
                    <a:pos x="80" y="50"/>
                  </a:cxn>
                  <a:cxn ang="0">
                    <a:pos x="66" y="54"/>
                  </a:cxn>
                  <a:cxn ang="0">
                    <a:pos x="55" y="66"/>
                  </a:cxn>
                  <a:cxn ang="0">
                    <a:pos x="49" y="88"/>
                  </a:cxn>
                  <a:cxn ang="0">
                    <a:pos x="50" y="117"/>
                  </a:cxn>
                  <a:cxn ang="0">
                    <a:pos x="50" y="125"/>
                  </a:cxn>
                  <a:cxn ang="0">
                    <a:pos x="54" y="165"/>
                  </a:cxn>
                  <a:cxn ang="0">
                    <a:pos x="67" y="182"/>
                  </a:cxn>
                  <a:cxn ang="0">
                    <a:pos x="78" y="187"/>
                  </a:cxn>
                  <a:cxn ang="0">
                    <a:pos x="81" y="186"/>
                  </a:cxn>
                  <a:cxn ang="0">
                    <a:pos x="81" y="186"/>
                  </a:cxn>
                </a:cxnLst>
                <a:rect l="0" t="0" r="r" b="b"/>
                <a:pathLst>
                  <a:path w="385" h="246">
                    <a:moveTo>
                      <a:pt x="295" y="246"/>
                    </a:moveTo>
                    <a:lnTo>
                      <a:pt x="295" y="246"/>
                    </a:lnTo>
                    <a:lnTo>
                      <a:pt x="292" y="246"/>
                    </a:lnTo>
                    <a:lnTo>
                      <a:pt x="289" y="246"/>
                    </a:lnTo>
                    <a:lnTo>
                      <a:pt x="289" y="246"/>
                    </a:lnTo>
                    <a:lnTo>
                      <a:pt x="283" y="245"/>
                    </a:lnTo>
                    <a:lnTo>
                      <a:pt x="283" y="245"/>
                    </a:lnTo>
                    <a:lnTo>
                      <a:pt x="236" y="242"/>
                    </a:lnTo>
                    <a:lnTo>
                      <a:pt x="165" y="242"/>
                    </a:lnTo>
                    <a:lnTo>
                      <a:pt x="165" y="242"/>
                    </a:lnTo>
                    <a:lnTo>
                      <a:pt x="131" y="242"/>
                    </a:lnTo>
                    <a:lnTo>
                      <a:pt x="131" y="242"/>
                    </a:lnTo>
                    <a:lnTo>
                      <a:pt x="114" y="242"/>
                    </a:lnTo>
                    <a:lnTo>
                      <a:pt x="114" y="242"/>
                    </a:lnTo>
                    <a:lnTo>
                      <a:pt x="101" y="241"/>
                    </a:lnTo>
                    <a:lnTo>
                      <a:pt x="88" y="240"/>
                    </a:lnTo>
                    <a:lnTo>
                      <a:pt x="75" y="237"/>
                    </a:lnTo>
                    <a:lnTo>
                      <a:pt x="64" y="234"/>
                    </a:lnTo>
                    <a:lnTo>
                      <a:pt x="54" y="231"/>
                    </a:lnTo>
                    <a:lnTo>
                      <a:pt x="46" y="227"/>
                    </a:lnTo>
                    <a:lnTo>
                      <a:pt x="38" y="221"/>
                    </a:lnTo>
                    <a:lnTo>
                      <a:pt x="32" y="215"/>
                    </a:lnTo>
                    <a:lnTo>
                      <a:pt x="32" y="215"/>
                    </a:lnTo>
                    <a:lnTo>
                      <a:pt x="23" y="206"/>
                    </a:lnTo>
                    <a:lnTo>
                      <a:pt x="16" y="195"/>
                    </a:lnTo>
                    <a:lnTo>
                      <a:pt x="12" y="183"/>
                    </a:lnTo>
                    <a:lnTo>
                      <a:pt x="8" y="172"/>
                    </a:lnTo>
                    <a:lnTo>
                      <a:pt x="6" y="159"/>
                    </a:lnTo>
                    <a:lnTo>
                      <a:pt x="4" y="147"/>
                    </a:lnTo>
                    <a:lnTo>
                      <a:pt x="2" y="121"/>
                    </a:lnTo>
                    <a:lnTo>
                      <a:pt x="2" y="117"/>
                    </a:lnTo>
                    <a:lnTo>
                      <a:pt x="2" y="117"/>
                    </a:lnTo>
                    <a:lnTo>
                      <a:pt x="0" y="105"/>
                    </a:lnTo>
                    <a:lnTo>
                      <a:pt x="2" y="93"/>
                    </a:lnTo>
                    <a:lnTo>
                      <a:pt x="3" y="83"/>
                    </a:lnTo>
                    <a:lnTo>
                      <a:pt x="4" y="72"/>
                    </a:lnTo>
                    <a:lnTo>
                      <a:pt x="7" y="62"/>
                    </a:lnTo>
                    <a:lnTo>
                      <a:pt x="11" y="53"/>
                    </a:lnTo>
                    <a:lnTo>
                      <a:pt x="15" y="45"/>
                    </a:lnTo>
                    <a:lnTo>
                      <a:pt x="20" y="37"/>
                    </a:lnTo>
                    <a:lnTo>
                      <a:pt x="25" y="30"/>
                    </a:lnTo>
                    <a:lnTo>
                      <a:pt x="32" y="24"/>
                    </a:lnTo>
                    <a:lnTo>
                      <a:pt x="38" y="19"/>
                    </a:lnTo>
                    <a:lnTo>
                      <a:pt x="46" y="13"/>
                    </a:lnTo>
                    <a:lnTo>
                      <a:pt x="54" y="10"/>
                    </a:lnTo>
                    <a:lnTo>
                      <a:pt x="63" y="6"/>
                    </a:lnTo>
                    <a:lnTo>
                      <a:pt x="72" y="3"/>
                    </a:lnTo>
                    <a:lnTo>
                      <a:pt x="83" y="2"/>
                    </a:lnTo>
                    <a:lnTo>
                      <a:pt x="83" y="2"/>
                    </a:lnTo>
                    <a:lnTo>
                      <a:pt x="91" y="0"/>
                    </a:lnTo>
                    <a:lnTo>
                      <a:pt x="96" y="0"/>
                    </a:lnTo>
                    <a:lnTo>
                      <a:pt x="98" y="0"/>
                    </a:lnTo>
                    <a:lnTo>
                      <a:pt x="101" y="2"/>
                    </a:lnTo>
                    <a:lnTo>
                      <a:pt x="101" y="2"/>
                    </a:lnTo>
                    <a:lnTo>
                      <a:pt x="148" y="3"/>
                    </a:lnTo>
                    <a:lnTo>
                      <a:pt x="194" y="4"/>
                    </a:lnTo>
                    <a:lnTo>
                      <a:pt x="194" y="4"/>
                    </a:lnTo>
                    <a:lnTo>
                      <a:pt x="246" y="7"/>
                    </a:lnTo>
                    <a:lnTo>
                      <a:pt x="299" y="8"/>
                    </a:lnTo>
                    <a:lnTo>
                      <a:pt x="299" y="8"/>
                    </a:lnTo>
                    <a:lnTo>
                      <a:pt x="305" y="10"/>
                    </a:lnTo>
                    <a:lnTo>
                      <a:pt x="310" y="12"/>
                    </a:lnTo>
                    <a:lnTo>
                      <a:pt x="310" y="12"/>
                    </a:lnTo>
                    <a:lnTo>
                      <a:pt x="312" y="12"/>
                    </a:lnTo>
                    <a:lnTo>
                      <a:pt x="312" y="12"/>
                    </a:lnTo>
                    <a:lnTo>
                      <a:pt x="327" y="17"/>
                    </a:lnTo>
                    <a:lnTo>
                      <a:pt x="342" y="25"/>
                    </a:lnTo>
                    <a:lnTo>
                      <a:pt x="348" y="29"/>
                    </a:lnTo>
                    <a:lnTo>
                      <a:pt x="355" y="34"/>
                    </a:lnTo>
                    <a:lnTo>
                      <a:pt x="364" y="47"/>
                    </a:lnTo>
                    <a:lnTo>
                      <a:pt x="372" y="62"/>
                    </a:lnTo>
                    <a:lnTo>
                      <a:pt x="378" y="80"/>
                    </a:lnTo>
                    <a:lnTo>
                      <a:pt x="382" y="100"/>
                    </a:lnTo>
                    <a:lnTo>
                      <a:pt x="385" y="122"/>
                    </a:lnTo>
                    <a:lnTo>
                      <a:pt x="385" y="122"/>
                    </a:lnTo>
                    <a:lnTo>
                      <a:pt x="385" y="142"/>
                    </a:lnTo>
                    <a:lnTo>
                      <a:pt x="382" y="161"/>
                    </a:lnTo>
                    <a:lnTo>
                      <a:pt x="377" y="181"/>
                    </a:lnTo>
                    <a:lnTo>
                      <a:pt x="373" y="190"/>
                    </a:lnTo>
                    <a:lnTo>
                      <a:pt x="369" y="198"/>
                    </a:lnTo>
                    <a:lnTo>
                      <a:pt x="364" y="207"/>
                    </a:lnTo>
                    <a:lnTo>
                      <a:pt x="357" y="215"/>
                    </a:lnTo>
                    <a:lnTo>
                      <a:pt x="351" y="221"/>
                    </a:lnTo>
                    <a:lnTo>
                      <a:pt x="343" y="228"/>
                    </a:lnTo>
                    <a:lnTo>
                      <a:pt x="335" y="233"/>
                    </a:lnTo>
                    <a:lnTo>
                      <a:pt x="325" y="238"/>
                    </a:lnTo>
                    <a:lnTo>
                      <a:pt x="314" y="242"/>
                    </a:lnTo>
                    <a:lnTo>
                      <a:pt x="304" y="245"/>
                    </a:lnTo>
                    <a:lnTo>
                      <a:pt x="304" y="245"/>
                    </a:lnTo>
                    <a:lnTo>
                      <a:pt x="299" y="246"/>
                    </a:lnTo>
                    <a:lnTo>
                      <a:pt x="295" y="246"/>
                    </a:lnTo>
                    <a:lnTo>
                      <a:pt x="295" y="246"/>
                    </a:lnTo>
                    <a:close/>
                    <a:moveTo>
                      <a:pt x="81" y="186"/>
                    </a:moveTo>
                    <a:lnTo>
                      <a:pt x="81" y="186"/>
                    </a:lnTo>
                    <a:lnTo>
                      <a:pt x="101" y="187"/>
                    </a:lnTo>
                    <a:lnTo>
                      <a:pt x="101" y="187"/>
                    </a:lnTo>
                    <a:lnTo>
                      <a:pt x="106" y="187"/>
                    </a:lnTo>
                    <a:lnTo>
                      <a:pt x="106" y="187"/>
                    </a:lnTo>
                    <a:lnTo>
                      <a:pt x="231" y="190"/>
                    </a:lnTo>
                    <a:lnTo>
                      <a:pt x="231" y="190"/>
                    </a:lnTo>
                    <a:lnTo>
                      <a:pt x="292" y="190"/>
                    </a:lnTo>
                    <a:lnTo>
                      <a:pt x="292" y="190"/>
                    </a:lnTo>
                    <a:lnTo>
                      <a:pt x="295" y="191"/>
                    </a:lnTo>
                    <a:lnTo>
                      <a:pt x="295" y="191"/>
                    </a:lnTo>
                    <a:lnTo>
                      <a:pt x="305" y="189"/>
                    </a:lnTo>
                    <a:lnTo>
                      <a:pt x="314" y="186"/>
                    </a:lnTo>
                    <a:lnTo>
                      <a:pt x="322" y="180"/>
                    </a:lnTo>
                    <a:lnTo>
                      <a:pt x="329" y="172"/>
                    </a:lnTo>
                    <a:lnTo>
                      <a:pt x="333" y="163"/>
                    </a:lnTo>
                    <a:lnTo>
                      <a:pt x="337" y="152"/>
                    </a:lnTo>
                    <a:lnTo>
                      <a:pt x="339" y="142"/>
                    </a:lnTo>
                    <a:lnTo>
                      <a:pt x="340" y="130"/>
                    </a:lnTo>
                    <a:lnTo>
                      <a:pt x="340" y="130"/>
                    </a:lnTo>
                    <a:lnTo>
                      <a:pt x="339" y="117"/>
                    </a:lnTo>
                    <a:lnTo>
                      <a:pt x="338" y="105"/>
                    </a:lnTo>
                    <a:lnTo>
                      <a:pt x="334" y="92"/>
                    </a:lnTo>
                    <a:lnTo>
                      <a:pt x="329" y="81"/>
                    </a:lnTo>
                    <a:lnTo>
                      <a:pt x="322" y="72"/>
                    </a:lnTo>
                    <a:lnTo>
                      <a:pt x="313" y="64"/>
                    </a:lnTo>
                    <a:lnTo>
                      <a:pt x="304" y="59"/>
                    </a:lnTo>
                    <a:lnTo>
                      <a:pt x="297" y="58"/>
                    </a:lnTo>
                    <a:lnTo>
                      <a:pt x="292" y="57"/>
                    </a:lnTo>
                    <a:lnTo>
                      <a:pt x="292" y="57"/>
                    </a:lnTo>
                    <a:lnTo>
                      <a:pt x="291" y="57"/>
                    </a:lnTo>
                    <a:lnTo>
                      <a:pt x="291" y="57"/>
                    </a:lnTo>
                    <a:lnTo>
                      <a:pt x="242" y="55"/>
                    </a:lnTo>
                    <a:lnTo>
                      <a:pt x="195" y="53"/>
                    </a:lnTo>
                    <a:lnTo>
                      <a:pt x="195" y="53"/>
                    </a:lnTo>
                    <a:lnTo>
                      <a:pt x="144" y="50"/>
                    </a:lnTo>
                    <a:lnTo>
                      <a:pt x="93" y="49"/>
                    </a:lnTo>
                    <a:lnTo>
                      <a:pt x="93" y="49"/>
                    </a:lnTo>
                    <a:lnTo>
                      <a:pt x="80" y="50"/>
                    </a:lnTo>
                    <a:lnTo>
                      <a:pt x="72" y="51"/>
                    </a:lnTo>
                    <a:lnTo>
                      <a:pt x="68" y="53"/>
                    </a:lnTo>
                    <a:lnTo>
                      <a:pt x="66" y="54"/>
                    </a:lnTo>
                    <a:lnTo>
                      <a:pt x="66" y="54"/>
                    </a:lnTo>
                    <a:lnTo>
                      <a:pt x="59" y="59"/>
                    </a:lnTo>
                    <a:lnTo>
                      <a:pt x="55" y="66"/>
                    </a:lnTo>
                    <a:lnTo>
                      <a:pt x="51" y="72"/>
                    </a:lnTo>
                    <a:lnTo>
                      <a:pt x="50" y="80"/>
                    </a:lnTo>
                    <a:lnTo>
                      <a:pt x="49" y="88"/>
                    </a:lnTo>
                    <a:lnTo>
                      <a:pt x="49" y="96"/>
                    </a:lnTo>
                    <a:lnTo>
                      <a:pt x="49" y="110"/>
                    </a:lnTo>
                    <a:lnTo>
                      <a:pt x="50" y="117"/>
                    </a:lnTo>
                    <a:lnTo>
                      <a:pt x="50" y="117"/>
                    </a:lnTo>
                    <a:lnTo>
                      <a:pt x="50" y="125"/>
                    </a:lnTo>
                    <a:lnTo>
                      <a:pt x="50" y="125"/>
                    </a:lnTo>
                    <a:lnTo>
                      <a:pt x="50" y="140"/>
                    </a:lnTo>
                    <a:lnTo>
                      <a:pt x="53" y="157"/>
                    </a:lnTo>
                    <a:lnTo>
                      <a:pt x="54" y="165"/>
                    </a:lnTo>
                    <a:lnTo>
                      <a:pt x="58" y="172"/>
                    </a:lnTo>
                    <a:lnTo>
                      <a:pt x="62" y="178"/>
                    </a:lnTo>
                    <a:lnTo>
                      <a:pt x="67" y="182"/>
                    </a:lnTo>
                    <a:lnTo>
                      <a:pt x="67" y="182"/>
                    </a:lnTo>
                    <a:lnTo>
                      <a:pt x="76" y="186"/>
                    </a:lnTo>
                    <a:lnTo>
                      <a:pt x="78" y="187"/>
                    </a:lnTo>
                    <a:lnTo>
                      <a:pt x="80" y="186"/>
                    </a:lnTo>
                    <a:lnTo>
                      <a:pt x="80" y="186"/>
                    </a:lnTo>
                    <a:lnTo>
                      <a:pt x="81" y="186"/>
                    </a:lnTo>
                    <a:lnTo>
                      <a:pt x="81" y="186"/>
                    </a:lnTo>
                    <a:lnTo>
                      <a:pt x="81" y="186"/>
                    </a:lnTo>
                    <a:lnTo>
                      <a:pt x="81" y="18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48" name="chenying0907 313"/>
              <p:cNvSpPr>
                <a:spLocks noEditPoints="1"/>
              </p:cNvSpPr>
              <p:nvPr/>
            </p:nvSpPr>
            <p:spPr bwMode="auto">
              <a:xfrm>
                <a:off x="4484689" y="1265238"/>
                <a:ext cx="152400" cy="96838"/>
              </a:xfrm>
              <a:custGeom>
                <a:avLst/>
                <a:gdLst/>
                <a:ahLst/>
                <a:cxnLst>
                  <a:cxn ang="0">
                    <a:pos x="291" y="245"/>
                  </a:cxn>
                  <a:cxn ang="0">
                    <a:pos x="281" y="243"/>
                  </a:cxn>
                  <a:cxn ang="0">
                    <a:pos x="165" y="241"/>
                  </a:cxn>
                  <a:cxn ang="0">
                    <a:pos x="131" y="241"/>
                  </a:cxn>
                  <a:cxn ang="0">
                    <a:pos x="100" y="239"/>
                  </a:cxn>
                  <a:cxn ang="0">
                    <a:pos x="63" y="233"/>
                  </a:cxn>
                  <a:cxn ang="0">
                    <a:pos x="37" y="220"/>
                  </a:cxn>
                  <a:cxn ang="0">
                    <a:pos x="22" y="204"/>
                  </a:cxn>
                  <a:cxn ang="0">
                    <a:pos x="7" y="170"/>
                  </a:cxn>
                  <a:cxn ang="0">
                    <a:pos x="0" y="119"/>
                  </a:cxn>
                  <a:cxn ang="0">
                    <a:pos x="0" y="103"/>
                  </a:cxn>
                  <a:cxn ang="0">
                    <a:pos x="3" y="71"/>
                  </a:cxn>
                  <a:cxn ang="0">
                    <a:pos x="13" y="43"/>
                  </a:cxn>
                  <a:cxn ang="0">
                    <a:pos x="30" y="22"/>
                  </a:cxn>
                  <a:cxn ang="0">
                    <a:pos x="54" y="8"/>
                  </a:cxn>
                  <a:cxn ang="0">
                    <a:pos x="81" y="0"/>
                  </a:cxn>
                  <a:cxn ang="0">
                    <a:pos x="94" y="0"/>
                  </a:cxn>
                  <a:cxn ang="0">
                    <a:pos x="100" y="0"/>
                  </a:cxn>
                  <a:cxn ang="0">
                    <a:pos x="194" y="4"/>
                  </a:cxn>
                  <a:cxn ang="0">
                    <a:pos x="298" y="8"/>
                  </a:cxn>
                  <a:cxn ang="0">
                    <a:pos x="310" y="10"/>
                  </a:cxn>
                  <a:cxn ang="0">
                    <a:pos x="327" y="16"/>
                  </a:cxn>
                  <a:cxn ang="0">
                    <a:pos x="353" y="34"/>
                  </a:cxn>
                  <a:cxn ang="0">
                    <a:pos x="377" y="79"/>
                  </a:cxn>
                  <a:cxn ang="0">
                    <a:pos x="384" y="120"/>
                  </a:cxn>
                  <a:cxn ang="0">
                    <a:pos x="376" y="179"/>
                  </a:cxn>
                  <a:cxn ang="0">
                    <a:pos x="363" y="205"/>
                  </a:cxn>
                  <a:cxn ang="0">
                    <a:pos x="342" y="226"/>
                  </a:cxn>
                  <a:cxn ang="0">
                    <a:pos x="314" y="241"/>
                  </a:cxn>
                  <a:cxn ang="0">
                    <a:pos x="297" y="245"/>
                  </a:cxn>
                  <a:cxn ang="0">
                    <a:pos x="80" y="186"/>
                  </a:cxn>
                  <a:cxn ang="0">
                    <a:pos x="100" y="186"/>
                  </a:cxn>
                  <a:cxn ang="0">
                    <a:pos x="230" y="188"/>
                  </a:cxn>
                  <a:cxn ang="0">
                    <a:pos x="291" y="190"/>
                  </a:cxn>
                  <a:cxn ang="0">
                    <a:pos x="304" y="188"/>
                  </a:cxn>
                  <a:cxn ang="0">
                    <a:pos x="327" y="170"/>
                  </a:cxn>
                  <a:cxn ang="0">
                    <a:pos x="338" y="140"/>
                  </a:cxn>
                  <a:cxn ang="0">
                    <a:pos x="339" y="115"/>
                  </a:cxn>
                  <a:cxn ang="0">
                    <a:pos x="329" y="80"/>
                  </a:cxn>
                  <a:cxn ang="0">
                    <a:pos x="302" y="58"/>
                  </a:cxn>
                  <a:cxn ang="0">
                    <a:pos x="291" y="56"/>
                  </a:cxn>
                  <a:cxn ang="0">
                    <a:pos x="241" y="54"/>
                  </a:cxn>
                  <a:cxn ang="0">
                    <a:pos x="144" y="50"/>
                  </a:cxn>
                  <a:cxn ang="0">
                    <a:pos x="80" y="48"/>
                  </a:cxn>
                  <a:cxn ang="0">
                    <a:pos x="66" y="52"/>
                  </a:cxn>
                  <a:cxn ang="0">
                    <a:pos x="54" y="64"/>
                  </a:cxn>
                  <a:cxn ang="0">
                    <a:pos x="49" y="86"/>
                  </a:cxn>
                  <a:cxn ang="0">
                    <a:pos x="49" y="115"/>
                  </a:cxn>
                  <a:cxn ang="0">
                    <a:pos x="49" y="123"/>
                  </a:cxn>
                  <a:cxn ang="0">
                    <a:pos x="54" y="164"/>
                  </a:cxn>
                  <a:cxn ang="0">
                    <a:pos x="67" y="182"/>
                  </a:cxn>
                  <a:cxn ang="0">
                    <a:pos x="77" y="186"/>
                  </a:cxn>
                  <a:cxn ang="0">
                    <a:pos x="80" y="186"/>
                  </a:cxn>
                  <a:cxn ang="0">
                    <a:pos x="80" y="186"/>
                  </a:cxn>
                </a:cxnLst>
                <a:rect l="0" t="0" r="r" b="b"/>
                <a:pathLst>
                  <a:path w="384" h="245">
                    <a:moveTo>
                      <a:pt x="293" y="245"/>
                    </a:moveTo>
                    <a:lnTo>
                      <a:pt x="293" y="245"/>
                    </a:lnTo>
                    <a:lnTo>
                      <a:pt x="291" y="245"/>
                    </a:lnTo>
                    <a:lnTo>
                      <a:pt x="288" y="245"/>
                    </a:lnTo>
                    <a:lnTo>
                      <a:pt x="288" y="245"/>
                    </a:lnTo>
                    <a:lnTo>
                      <a:pt x="281" y="243"/>
                    </a:lnTo>
                    <a:lnTo>
                      <a:pt x="281" y="243"/>
                    </a:lnTo>
                    <a:lnTo>
                      <a:pt x="234" y="241"/>
                    </a:lnTo>
                    <a:lnTo>
                      <a:pt x="165" y="241"/>
                    </a:lnTo>
                    <a:lnTo>
                      <a:pt x="165" y="241"/>
                    </a:lnTo>
                    <a:lnTo>
                      <a:pt x="131" y="241"/>
                    </a:lnTo>
                    <a:lnTo>
                      <a:pt x="131" y="241"/>
                    </a:lnTo>
                    <a:lnTo>
                      <a:pt x="114" y="241"/>
                    </a:lnTo>
                    <a:lnTo>
                      <a:pt x="114" y="241"/>
                    </a:lnTo>
                    <a:lnTo>
                      <a:pt x="100" y="239"/>
                    </a:lnTo>
                    <a:lnTo>
                      <a:pt x="87" y="238"/>
                    </a:lnTo>
                    <a:lnTo>
                      <a:pt x="75" y="235"/>
                    </a:lnTo>
                    <a:lnTo>
                      <a:pt x="63" y="233"/>
                    </a:lnTo>
                    <a:lnTo>
                      <a:pt x="54" y="229"/>
                    </a:lnTo>
                    <a:lnTo>
                      <a:pt x="45" y="225"/>
                    </a:lnTo>
                    <a:lnTo>
                      <a:pt x="37" y="220"/>
                    </a:lnTo>
                    <a:lnTo>
                      <a:pt x="30" y="215"/>
                    </a:lnTo>
                    <a:lnTo>
                      <a:pt x="30" y="215"/>
                    </a:lnTo>
                    <a:lnTo>
                      <a:pt x="22" y="204"/>
                    </a:lnTo>
                    <a:lnTo>
                      <a:pt x="16" y="194"/>
                    </a:lnTo>
                    <a:lnTo>
                      <a:pt x="11" y="182"/>
                    </a:lnTo>
                    <a:lnTo>
                      <a:pt x="7" y="170"/>
                    </a:lnTo>
                    <a:lnTo>
                      <a:pt x="4" y="158"/>
                    </a:lnTo>
                    <a:lnTo>
                      <a:pt x="3" y="145"/>
                    </a:lnTo>
                    <a:lnTo>
                      <a:pt x="0" y="119"/>
                    </a:lnTo>
                    <a:lnTo>
                      <a:pt x="0" y="115"/>
                    </a:lnTo>
                    <a:lnTo>
                      <a:pt x="0" y="115"/>
                    </a:lnTo>
                    <a:lnTo>
                      <a:pt x="0" y="103"/>
                    </a:lnTo>
                    <a:lnTo>
                      <a:pt x="0" y="92"/>
                    </a:lnTo>
                    <a:lnTo>
                      <a:pt x="2" y="81"/>
                    </a:lnTo>
                    <a:lnTo>
                      <a:pt x="3" y="71"/>
                    </a:lnTo>
                    <a:lnTo>
                      <a:pt x="5" y="62"/>
                    </a:lnTo>
                    <a:lnTo>
                      <a:pt x="9" y="52"/>
                    </a:lnTo>
                    <a:lnTo>
                      <a:pt x="13" y="43"/>
                    </a:lnTo>
                    <a:lnTo>
                      <a:pt x="19" y="35"/>
                    </a:lnTo>
                    <a:lnTo>
                      <a:pt x="24" y="29"/>
                    </a:lnTo>
                    <a:lnTo>
                      <a:pt x="30" y="22"/>
                    </a:lnTo>
                    <a:lnTo>
                      <a:pt x="37" y="17"/>
                    </a:lnTo>
                    <a:lnTo>
                      <a:pt x="45" y="12"/>
                    </a:lnTo>
                    <a:lnTo>
                      <a:pt x="54" y="8"/>
                    </a:lnTo>
                    <a:lnTo>
                      <a:pt x="62" y="5"/>
                    </a:lnTo>
                    <a:lnTo>
                      <a:pt x="72" y="3"/>
                    </a:lnTo>
                    <a:lnTo>
                      <a:pt x="81" y="0"/>
                    </a:lnTo>
                    <a:lnTo>
                      <a:pt x="81" y="0"/>
                    </a:lnTo>
                    <a:lnTo>
                      <a:pt x="89" y="0"/>
                    </a:lnTo>
                    <a:lnTo>
                      <a:pt x="94" y="0"/>
                    </a:lnTo>
                    <a:lnTo>
                      <a:pt x="97" y="0"/>
                    </a:lnTo>
                    <a:lnTo>
                      <a:pt x="100" y="0"/>
                    </a:lnTo>
                    <a:lnTo>
                      <a:pt x="100" y="0"/>
                    </a:lnTo>
                    <a:lnTo>
                      <a:pt x="147" y="1"/>
                    </a:lnTo>
                    <a:lnTo>
                      <a:pt x="194" y="4"/>
                    </a:lnTo>
                    <a:lnTo>
                      <a:pt x="194" y="4"/>
                    </a:lnTo>
                    <a:lnTo>
                      <a:pt x="246" y="7"/>
                    </a:lnTo>
                    <a:lnTo>
                      <a:pt x="298" y="8"/>
                    </a:lnTo>
                    <a:lnTo>
                      <a:pt x="298" y="8"/>
                    </a:lnTo>
                    <a:lnTo>
                      <a:pt x="304" y="8"/>
                    </a:lnTo>
                    <a:lnTo>
                      <a:pt x="309" y="10"/>
                    </a:lnTo>
                    <a:lnTo>
                      <a:pt x="310" y="10"/>
                    </a:lnTo>
                    <a:lnTo>
                      <a:pt x="310" y="10"/>
                    </a:lnTo>
                    <a:lnTo>
                      <a:pt x="310" y="10"/>
                    </a:lnTo>
                    <a:lnTo>
                      <a:pt x="327" y="16"/>
                    </a:lnTo>
                    <a:lnTo>
                      <a:pt x="342" y="24"/>
                    </a:lnTo>
                    <a:lnTo>
                      <a:pt x="348" y="29"/>
                    </a:lnTo>
                    <a:lnTo>
                      <a:pt x="353" y="34"/>
                    </a:lnTo>
                    <a:lnTo>
                      <a:pt x="364" y="46"/>
                    </a:lnTo>
                    <a:lnTo>
                      <a:pt x="372" y="62"/>
                    </a:lnTo>
                    <a:lnTo>
                      <a:pt x="377" y="79"/>
                    </a:lnTo>
                    <a:lnTo>
                      <a:pt x="382" y="98"/>
                    </a:lnTo>
                    <a:lnTo>
                      <a:pt x="384" y="120"/>
                    </a:lnTo>
                    <a:lnTo>
                      <a:pt x="384" y="120"/>
                    </a:lnTo>
                    <a:lnTo>
                      <a:pt x="384" y="140"/>
                    </a:lnTo>
                    <a:lnTo>
                      <a:pt x="381" y="160"/>
                    </a:lnTo>
                    <a:lnTo>
                      <a:pt x="376" y="179"/>
                    </a:lnTo>
                    <a:lnTo>
                      <a:pt x="372" y="188"/>
                    </a:lnTo>
                    <a:lnTo>
                      <a:pt x="368" y="198"/>
                    </a:lnTo>
                    <a:lnTo>
                      <a:pt x="363" y="205"/>
                    </a:lnTo>
                    <a:lnTo>
                      <a:pt x="357" y="213"/>
                    </a:lnTo>
                    <a:lnTo>
                      <a:pt x="350" y="220"/>
                    </a:lnTo>
                    <a:lnTo>
                      <a:pt x="342" y="226"/>
                    </a:lnTo>
                    <a:lnTo>
                      <a:pt x="334" y="232"/>
                    </a:lnTo>
                    <a:lnTo>
                      <a:pt x="325" y="237"/>
                    </a:lnTo>
                    <a:lnTo>
                      <a:pt x="314" y="241"/>
                    </a:lnTo>
                    <a:lnTo>
                      <a:pt x="302" y="243"/>
                    </a:lnTo>
                    <a:lnTo>
                      <a:pt x="302" y="243"/>
                    </a:lnTo>
                    <a:lnTo>
                      <a:pt x="297" y="245"/>
                    </a:lnTo>
                    <a:lnTo>
                      <a:pt x="293" y="245"/>
                    </a:lnTo>
                    <a:lnTo>
                      <a:pt x="293" y="245"/>
                    </a:lnTo>
                    <a:close/>
                    <a:moveTo>
                      <a:pt x="80" y="186"/>
                    </a:moveTo>
                    <a:lnTo>
                      <a:pt x="80" y="186"/>
                    </a:lnTo>
                    <a:lnTo>
                      <a:pt x="100" y="186"/>
                    </a:lnTo>
                    <a:lnTo>
                      <a:pt x="100" y="186"/>
                    </a:lnTo>
                    <a:lnTo>
                      <a:pt x="105" y="186"/>
                    </a:lnTo>
                    <a:lnTo>
                      <a:pt x="105" y="186"/>
                    </a:lnTo>
                    <a:lnTo>
                      <a:pt x="230" y="188"/>
                    </a:lnTo>
                    <a:lnTo>
                      <a:pt x="230" y="188"/>
                    </a:lnTo>
                    <a:lnTo>
                      <a:pt x="291" y="190"/>
                    </a:lnTo>
                    <a:lnTo>
                      <a:pt x="291" y="190"/>
                    </a:lnTo>
                    <a:lnTo>
                      <a:pt x="293" y="190"/>
                    </a:lnTo>
                    <a:lnTo>
                      <a:pt x="293" y="190"/>
                    </a:lnTo>
                    <a:lnTo>
                      <a:pt x="304" y="188"/>
                    </a:lnTo>
                    <a:lnTo>
                      <a:pt x="313" y="184"/>
                    </a:lnTo>
                    <a:lnTo>
                      <a:pt x="321" y="178"/>
                    </a:lnTo>
                    <a:lnTo>
                      <a:pt x="327" y="170"/>
                    </a:lnTo>
                    <a:lnTo>
                      <a:pt x="332" y="161"/>
                    </a:lnTo>
                    <a:lnTo>
                      <a:pt x="336" y="150"/>
                    </a:lnTo>
                    <a:lnTo>
                      <a:pt x="338" y="140"/>
                    </a:lnTo>
                    <a:lnTo>
                      <a:pt x="339" y="128"/>
                    </a:lnTo>
                    <a:lnTo>
                      <a:pt x="339" y="128"/>
                    </a:lnTo>
                    <a:lnTo>
                      <a:pt x="339" y="115"/>
                    </a:lnTo>
                    <a:lnTo>
                      <a:pt x="336" y="103"/>
                    </a:lnTo>
                    <a:lnTo>
                      <a:pt x="334" y="92"/>
                    </a:lnTo>
                    <a:lnTo>
                      <a:pt x="329" y="80"/>
                    </a:lnTo>
                    <a:lnTo>
                      <a:pt x="321" y="71"/>
                    </a:lnTo>
                    <a:lnTo>
                      <a:pt x="313" y="63"/>
                    </a:lnTo>
                    <a:lnTo>
                      <a:pt x="302" y="58"/>
                    </a:lnTo>
                    <a:lnTo>
                      <a:pt x="297" y="56"/>
                    </a:lnTo>
                    <a:lnTo>
                      <a:pt x="291" y="56"/>
                    </a:lnTo>
                    <a:lnTo>
                      <a:pt x="291" y="56"/>
                    </a:lnTo>
                    <a:lnTo>
                      <a:pt x="289" y="55"/>
                    </a:lnTo>
                    <a:lnTo>
                      <a:pt x="289" y="55"/>
                    </a:lnTo>
                    <a:lnTo>
                      <a:pt x="241" y="54"/>
                    </a:lnTo>
                    <a:lnTo>
                      <a:pt x="194" y="52"/>
                    </a:lnTo>
                    <a:lnTo>
                      <a:pt x="194" y="52"/>
                    </a:lnTo>
                    <a:lnTo>
                      <a:pt x="144" y="50"/>
                    </a:lnTo>
                    <a:lnTo>
                      <a:pt x="93" y="48"/>
                    </a:lnTo>
                    <a:lnTo>
                      <a:pt x="93" y="48"/>
                    </a:lnTo>
                    <a:lnTo>
                      <a:pt x="80" y="48"/>
                    </a:lnTo>
                    <a:lnTo>
                      <a:pt x="71" y="50"/>
                    </a:lnTo>
                    <a:lnTo>
                      <a:pt x="67" y="51"/>
                    </a:lnTo>
                    <a:lnTo>
                      <a:pt x="66" y="52"/>
                    </a:lnTo>
                    <a:lnTo>
                      <a:pt x="66" y="52"/>
                    </a:lnTo>
                    <a:lnTo>
                      <a:pt x="59" y="58"/>
                    </a:lnTo>
                    <a:lnTo>
                      <a:pt x="54" y="64"/>
                    </a:lnTo>
                    <a:lnTo>
                      <a:pt x="51" y="72"/>
                    </a:lnTo>
                    <a:lnTo>
                      <a:pt x="49" y="79"/>
                    </a:lnTo>
                    <a:lnTo>
                      <a:pt x="49" y="86"/>
                    </a:lnTo>
                    <a:lnTo>
                      <a:pt x="47" y="94"/>
                    </a:lnTo>
                    <a:lnTo>
                      <a:pt x="49" y="110"/>
                    </a:lnTo>
                    <a:lnTo>
                      <a:pt x="49" y="115"/>
                    </a:lnTo>
                    <a:lnTo>
                      <a:pt x="49" y="115"/>
                    </a:lnTo>
                    <a:lnTo>
                      <a:pt x="49" y="123"/>
                    </a:lnTo>
                    <a:lnTo>
                      <a:pt x="49" y="123"/>
                    </a:lnTo>
                    <a:lnTo>
                      <a:pt x="50" y="139"/>
                    </a:lnTo>
                    <a:lnTo>
                      <a:pt x="51" y="156"/>
                    </a:lnTo>
                    <a:lnTo>
                      <a:pt x="54" y="164"/>
                    </a:lnTo>
                    <a:lnTo>
                      <a:pt x="56" y="171"/>
                    </a:lnTo>
                    <a:lnTo>
                      <a:pt x="62" y="177"/>
                    </a:lnTo>
                    <a:lnTo>
                      <a:pt x="67" y="182"/>
                    </a:lnTo>
                    <a:lnTo>
                      <a:pt x="67" y="182"/>
                    </a:lnTo>
                    <a:lnTo>
                      <a:pt x="75" y="184"/>
                    </a:lnTo>
                    <a:lnTo>
                      <a:pt x="77" y="186"/>
                    </a:lnTo>
                    <a:lnTo>
                      <a:pt x="79" y="186"/>
                    </a:lnTo>
                    <a:lnTo>
                      <a:pt x="79" y="186"/>
                    </a:lnTo>
                    <a:lnTo>
                      <a:pt x="80" y="186"/>
                    </a:lnTo>
                    <a:lnTo>
                      <a:pt x="80" y="186"/>
                    </a:lnTo>
                    <a:lnTo>
                      <a:pt x="80" y="186"/>
                    </a:lnTo>
                    <a:lnTo>
                      <a:pt x="80" y="18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49" name="chenying0907 314"/>
              <p:cNvSpPr>
                <a:spLocks noEditPoints="1"/>
              </p:cNvSpPr>
              <p:nvPr/>
            </p:nvSpPr>
            <p:spPr bwMode="auto">
              <a:xfrm>
                <a:off x="4484689" y="1387476"/>
                <a:ext cx="152400" cy="96838"/>
              </a:xfrm>
              <a:custGeom>
                <a:avLst/>
                <a:gdLst/>
                <a:ahLst/>
                <a:cxnLst>
                  <a:cxn ang="0">
                    <a:pos x="291" y="244"/>
                  </a:cxn>
                  <a:cxn ang="0">
                    <a:pos x="281" y="244"/>
                  </a:cxn>
                  <a:cxn ang="0">
                    <a:pos x="165" y="240"/>
                  </a:cxn>
                  <a:cxn ang="0">
                    <a:pos x="131" y="240"/>
                  </a:cxn>
                  <a:cxn ang="0">
                    <a:pos x="100" y="240"/>
                  </a:cxn>
                  <a:cxn ang="0">
                    <a:pos x="63" y="232"/>
                  </a:cxn>
                  <a:cxn ang="0">
                    <a:pos x="37" y="219"/>
                  </a:cxn>
                  <a:cxn ang="0">
                    <a:pos x="22" y="204"/>
                  </a:cxn>
                  <a:cxn ang="0">
                    <a:pos x="7" y="170"/>
                  </a:cxn>
                  <a:cxn ang="0">
                    <a:pos x="0" y="120"/>
                  </a:cxn>
                  <a:cxn ang="0">
                    <a:pos x="0" y="103"/>
                  </a:cxn>
                  <a:cxn ang="0">
                    <a:pos x="3" y="70"/>
                  </a:cxn>
                  <a:cxn ang="0">
                    <a:pos x="13" y="44"/>
                  </a:cxn>
                  <a:cxn ang="0">
                    <a:pos x="30" y="22"/>
                  </a:cxn>
                  <a:cxn ang="0">
                    <a:pos x="54" y="8"/>
                  </a:cxn>
                  <a:cxn ang="0">
                    <a:pos x="81" y="1"/>
                  </a:cxn>
                  <a:cxn ang="0">
                    <a:pos x="94" y="0"/>
                  </a:cxn>
                  <a:cxn ang="0">
                    <a:pos x="100" y="0"/>
                  </a:cxn>
                  <a:cxn ang="0">
                    <a:pos x="194" y="4"/>
                  </a:cxn>
                  <a:cxn ang="0">
                    <a:pos x="298" y="8"/>
                  </a:cxn>
                  <a:cxn ang="0">
                    <a:pos x="310" y="10"/>
                  </a:cxn>
                  <a:cxn ang="0">
                    <a:pos x="327" y="15"/>
                  </a:cxn>
                  <a:cxn ang="0">
                    <a:pos x="353" y="34"/>
                  </a:cxn>
                  <a:cxn ang="0">
                    <a:pos x="377" y="78"/>
                  </a:cxn>
                  <a:cxn ang="0">
                    <a:pos x="384" y="120"/>
                  </a:cxn>
                  <a:cxn ang="0">
                    <a:pos x="376" y="179"/>
                  </a:cxn>
                  <a:cxn ang="0">
                    <a:pos x="363" y="205"/>
                  </a:cxn>
                  <a:cxn ang="0">
                    <a:pos x="342" y="226"/>
                  </a:cxn>
                  <a:cxn ang="0">
                    <a:pos x="314" y="240"/>
                  </a:cxn>
                  <a:cxn ang="0">
                    <a:pos x="297" y="244"/>
                  </a:cxn>
                  <a:cxn ang="0">
                    <a:pos x="80" y="185"/>
                  </a:cxn>
                  <a:cxn ang="0">
                    <a:pos x="100" y="187"/>
                  </a:cxn>
                  <a:cxn ang="0">
                    <a:pos x="230" y="188"/>
                  </a:cxn>
                  <a:cxn ang="0">
                    <a:pos x="291" y="189"/>
                  </a:cxn>
                  <a:cxn ang="0">
                    <a:pos x="304" y="188"/>
                  </a:cxn>
                  <a:cxn ang="0">
                    <a:pos x="327" y="171"/>
                  </a:cxn>
                  <a:cxn ang="0">
                    <a:pos x="338" y="140"/>
                  </a:cxn>
                  <a:cxn ang="0">
                    <a:pos x="339" y="116"/>
                  </a:cxn>
                  <a:cxn ang="0">
                    <a:pos x="329" y="81"/>
                  </a:cxn>
                  <a:cxn ang="0">
                    <a:pos x="302" y="59"/>
                  </a:cxn>
                  <a:cxn ang="0">
                    <a:pos x="291" y="56"/>
                  </a:cxn>
                  <a:cxn ang="0">
                    <a:pos x="241" y="55"/>
                  </a:cxn>
                  <a:cxn ang="0">
                    <a:pos x="144" y="49"/>
                  </a:cxn>
                  <a:cxn ang="0">
                    <a:pos x="80" y="48"/>
                  </a:cxn>
                  <a:cxn ang="0">
                    <a:pos x="66" y="53"/>
                  </a:cxn>
                  <a:cxn ang="0">
                    <a:pos x="54" y="65"/>
                  </a:cxn>
                  <a:cxn ang="0">
                    <a:pos x="49" y="87"/>
                  </a:cxn>
                  <a:cxn ang="0">
                    <a:pos x="49" y="116"/>
                  </a:cxn>
                  <a:cxn ang="0">
                    <a:pos x="49" y="123"/>
                  </a:cxn>
                  <a:cxn ang="0">
                    <a:pos x="54" y="164"/>
                  </a:cxn>
                  <a:cxn ang="0">
                    <a:pos x="67" y="181"/>
                  </a:cxn>
                  <a:cxn ang="0">
                    <a:pos x="77" y="185"/>
                  </a:cxn>
                  <a:cxn ang="0">
                    <a:pos x="80" y="185"/>
                  </a:cxn>
                  <a:cxn ang="0">
                    <a:pos x="80" y="185"/>
                  </a:cxn>
                </a:cxnLst>
                <a:rect l="0" t="0" r="r" b="b"/>
                <a:pathLst>
                  <a:path w="384" h="244">
                    <a:moveTo>
                      <a:pt x="293" y="244"/>
                    </a:moveTo>
                    <a:lnTo>
                      <a:pt x="293" y="244"/>
                    </a:lnTo>
                    <a:lnTo>
                      <a:pt x="291" y="244"/>
                    </a:lnTo>
                    <a:lnTo>
                      <a:pt x="288" y="244"/>
                    </a:lnTo>
                    <a:lnTo>
                      <a:pt x="288" y="244"/>
                    </a:lnTo>
                    <a:lnTo>
                      <a:pt x="281" y="244"/>
                    </a:lnTo>
                    <a:lnTo>
                      <a:pt x="281" y="244"/>
                    </a:lnTo>
                    <a:lnTo>
                      <a:pt x="234" y="242"/>
                    </a:lnTo>
                    <a:lnTo>
                      <a:pt x="165" y="240"/>
                    </a:lnTo>
                    <a:lnTo>
                      <a:pt x="165" y="240"/>
                    </a:lnTo>
                    <a:lnTo>
                      <a:pt x="131" y="240"/>
                    </a:lnTo>
                    <a:lnTo>
                      <a:pt x="131" y="240"/>
                    </a:lnTo>
                    <a:lnTo>
                      <a:pt x="114" y="240"/>
                    </a:lnTo>
                    <a:lnTo>
                      <a:pt x="114" y="240"/>
                    </a:lnTo>
                    <a:lnTo>
                      <a:pt x="100" y="240"/>
                    </a:lnTo>
                    <a:lnTo>
                      <a:pt x="87" y="238"/>
                    </a:lnTo>
                    <a:lnTo>
                      <a:pt x="75" y="236"/>
                    </a:lnTo>
                    <a:lnTo>
                      <a:pt x="63" y="232"/>
                    </a:lnTo>
                    <a:lnTo>
                      <a:pt x="54" y="230"/>
                    </a:lnTo>
                    <a:lnTo>
                      <a:pt x="45" y="225"/>
                    </a:lnTo>
                    <a:lnTo>
                      <a:pt x="37" y="219"/>
                    </a:lnTo>
                    <a:lnTo>
                      <a:pt x="30" y="214"/>
                    </a:lnTo>
                    <a:lnTo>
                      <a:pt x="30" y="214"/>
                    </a:lnTo>
                    <a:lnTo>
                      <a:pt x="22" y="204"/>
                    </a:lnTo>
                    <a:lnTo>
                      <a:pt x="16" y="193"/>
                    </a:lnTo>
                    <a:lnTo>
                      <a:pt x="11" y="183"/>
                    </a:lnTo>
                    <a:lnTo>
                      <a:pt x="7" y="170"/>
                    </a:lnTo>
                    <a:lnTo>
                      <a:pt x="4" y="158"/>
                    </a:lnTo>
                    <a:lnTo>
                      <a:pt x="3" y="145"/>
                    </a:lnTo>
                    <a:lnTo>
                      <a:pt x="0" y="120"/>
                    </a:lnTo>
                    <a:lnTo>
                      <a:pt x="0" y="115"/>
                    </a:lnTo>
                    <a:lnTo>
                      <a:pt x="0" y="115"/>
                    </a:lnTo>
                    <a:lnTo>
                      <a:pt x="0" y="103"/>
                    </a:lnTo>
                    <a:lnTo>
                      <a:pt x="0" y="91"/>
                    </a:lnTo>
                    <a:lnTo>
                      <a:pt x="2" y="81"/>
                    </a:lnTo>
                    <a:lnTo>
                      <a:pt x="3" y="70"/>
                    </a:lnTo>
                    <a:lnTo>
                      <a:pt x="5" y="61"/>
                    </a:lnTo>
                    <a:lnTo>
                      <a:pt x="9" y="52"/>
                    </a:lnTo>
                    <a:lnTo>
                      <a:pt x="13" y="44"/>
                    </a:lnTo>
                    <a:lnTo>
                      <a:pt x="19" y="36"/>
                    </a:lnTo>
                    <a:lnTo>
                      <a:pt x="24" y="28"/>
                    </a:lnTo>
                    <a:lnTo>
                      <a:pt x="30" y="22"/>
                    </a:lnTo>
                    <a:lnTo>
                      <a:pt x="37" y="17"/>
                    </a:lnTo>
                    <a:lnTo>
                      <a:pt x="45" y="11"/>
                    </a:lnTo>
                    <a:lnTo>
                      <a:pt x="54" y="8"/>
                    </a:lnTo>
                    <a:lnTo>
                      <a:pt x="62" y="5"/>
                    </a:lnTo>
                    <a:lnTo>
                      <a:pt x="72" y="2"/>
                    </a:lnTo>
                    <a:lnTo>
                      <a:pt x="81" y="1"/>
                    </a:lnTo>
                    <a:lnTo>
                      <a:pt x="81" y="1"/>
                    </a:lnTo>
                    <a:lnTo>
                      <a:pt x="89" y="0"/>
                    </a:lnTo>
                    <a:lnTo>
                      <a:pt x="94" y="0"/>
                    </a:lnTo>
                    <a:lnTo>
                      <a:pt x="97" y="0"/>
                    </a:lnTo>
                    <a:lnTo>
                      <a:pt x="100" y="0"/>
                    </a:lnTo>
                    <a:lnTo>
                      <a:pt x="100" y="0"/>
                    </a:lnTo>
                    <a:lnTo>
                      <a:pt x="147" y="1"/>
                    </a:lnTo>
                    <a:lnTo>
                      <a:pt x="194" y="4"/>
                    </a:lnTo>
                    <a:lnTo>
                      <a:pt x="194" y="4"/>
                    </a:lnTo>
                    <a:lnTo>
                      <a:pt x="246" y="6"/>
                    </a:lnTo>
                    <a:lnTo>
                      <a:pt x="298" y="8"/>
                    </a:lnTo>
                    <a:lnTo>
                      <a:pt x="298" y="8"/>
                    </a:lnTo>
                    <a:lnTo>
                      <a:pt x="304" y="9"/>
                    </a:lnTo>
                    <a:lnTo>
                      <a:pt x="309" y="10"/>
                    </a:lnTo>
                    <a:lnTo>
                      <a:pt x="310" y="10"/>
                    </a:lnTo>
                    <a:lnTo>
                      <a:pt x="310" y="10"/>
                    </a:lnTo>
                    <a:lnTo>
                      <a:pt x="310" y="10"/>
                    </a:lnTo>
                    <a:lnTo>
                      <a:pt x="327" y="15"/>
                    </a:lnTo>
                    <a:lnTo>
                      <a:pt x="342" y="23"/>
                    </a:lnTo>
                    <a:lnTo>
                      <a:pt x="348" y="28"/>
                    </a:lnTo>
                    <a:lnTo>
                      <a:pt x="353" y="34"/>
                    </a:lnTo>
                    <a:lnTo>
                      <a:pt x="364" y="45"/>
                    </a:lnTo>
                    <a:lnTo>
                      <a:pt x="372" y="61"/>
                    </a:lnTo>
                    <a:lnTo>
                      <a:pt x="377" y="78"/>
                    </a:lnTo>
                    <a:lnTo>
                      <a:pt x="382" y="98"/>
                    </a:lnTo>
                    <a:lnTo>
                      <a:pt x="384" y="120"/>
                    </a:lnTo>
                    <a:lnTo>
                      <a:pt x="384" y="120"/>
                    </a:lnTo>
                    <a:lnTo>
                      <a:pt x="384" y="140"/>
                    </a:lnTo>
                    <a:lnTo>
                      <a:pt x="381" y="159"/>
                    </a:lnTo>
                    <a:lnTo>
                      <a:pt x="376" y="179"/>
                    </a:lnTo>
                    <a:lnTo>
                      <a:pt x="372" y="188"/>
                    </a:lnTo>
                    <a:lnTo>
                      <a:pt x="368" y="197"/>
                    </a:lnTo>
                    <a:lnTo>
                      <a:pt x="363" y="205"/>
                    </a:lnTo>
                    <a:lnTo>
                      <a:pt x="357" y="213"/>
                    </a:lnTo>
                    <a:lnTo>
                      <a:pt x="350" y="219"/>
                    </a:lnTo>
                    <a:lnTo>
                      <a:pt x="342" y="226"/>
                    </a:lnTo>
                    <a:lnTo>
                      <a:pt x="334" y="232"/>
                    </a:lnTo>
                    <a:lnTo>
                      <a:pt x="325" y="236"/>
                    </a:lnTo>
                    <a:lnTo>
                      <a:pt x="314" y="240"/>
                    </a:lnTo>
                    <a:lnTo>
                      <a:pt x="302" y="243"/>
                    </a:lnTo>
                    <a:lnTo>
                      <a:pt x="302" y="243"/>
                    </a:lnTo>
                    <a:lnTo>
                      <a:pt x="297" y="244"/>
                    </a:lnTo>
                    <a:lnTo>
                      <a:pt x="293" y="244"/>
                    </a:lnTo>
                    <a:lnTo>
                      <a:pt x="293" y="244"/>
                    </a:lnTo>
                    <a:close/>
                    <a:moveTo>
                      <a:pt x="80" y="185"/>
                    </a:moveTo>
                    <a:lnTo>
                      <a:pt x="80" y="185"/>
                    </a:lnTo>
                    <a:lnTo>
                      <a:pt x="100" y="187"/>
                    </a:lnTo>
                    <a:lnTo>
                      <a:pt x="100" y="187"/>
                    </a:lnTo>
                    <a:lnTo>
                      <a:pt x="105" y="187"/>
                    </a:lnTo>
                    <a:lnTo>
                      <a:pt x="105" y="187"/>
                    </a:lnTo>
                    <a:lnTo>
                      <a:pt x="230" y="188"/>
                    </a:lnTo>
                    <a:lnTo>
                      <a:pt x="230" y="188"/>
                    </a:lnTo>
                    <a:lnTo>
                      <a:pt x="291" y="189"/>
                    </a:lnTo>
                    <a:lnTo>
                      <a:pt x="291" y="189"/>
                    </a:lnTo>
                    <a:lnTo>
                      <a:pt x="293" y="189"/>
                    </a:lnTo>
                    <a:lnTo>
                      <a:pt x="293" y="189"/>
                    </a:lnTo>
                    <a:lnTo>
                      <a:pt x="304" y="188"/>
                    </a:lnTo>
                    <a:lnTo>
                      <a:pt x="313" y="184"/>
                    </a:lnTo>
                    <a:lnTo>
                      <a:pt x="321" y="178"/>
                    </a:lnTo>
                    <a:lnTo>
                      <a:pt x="327" y="171"/>
                    </a:lnTo>
                    <a:lnTo>
                      <a:pt x="332" y="161"/>
                    </a:lnTo>
                    <a:lnTo>
                      <a:pt x="336" y="151"/>
                    </a:lnTo>
                    <a:lnTo>
                      <a:pt x="338" y="140"/>
                    </a:lnTo>
                    <a:lnTo>
                      <a:pt x="339" y="129"/>
                    </a:lnTo>
                    <a:lnTo>
                      <a:pt x="339" y="129"/>
                    </a:lnTo>
                    <a:lnTo>
                      <a:pt x="339" y="116"/>
                    </a:lnTo>
                    <a:lnTo>
                      <a:pt x="336" y="103"/>
                    </a:lnTo>
                    <a:lnTo>
                      <a:pt x="334" y="91"/>
                    </a:lnTo>
                    <a:lnTo>
                      <a:pt x="329" y="81"/>
                    </a:lnTo>
                    <a:lnTo>
                      <a:pt x="321" y="70"/>
                    </a:lnTo>
                    <a:lnTo>
                      <a:pt x="313" y="64"/>
                    </a:lnTo>
                    <a:lnTo>
                      <a:pt x="302" y="59"/>
                    </a:lnTo>
                    <a:lnTo>
                      <a:pt x="297" y="57"/>
                    </a:lnTo>
                    <a:lnTo>
                      <a:pt x="291" y="56"/>
                    </a:lnTo>
                    <a:lnTo>
                      <a:pt x="291" y="56"/>
                    </a:lnTo>
                    <a:lnTo>
                      <a:pt x="289" y="56"/>
                    </a:lnTo>
                    <a:lnTo>
                      <a:pt x="289" y="56"/>
                    </a:lnTo>
                    <a:lnTo>
                      <a:pt x="241" y="55"/>
                    </a:lnTo>
                    <a:lnTo>
                      <a:pt x="194" y="52"/>
                    </a:lnTo>
                    <a:lnTo>
                      <a:pt x="194" y="52"/>
                    </a:lnTo>
                    <a:lnTo>
                      <a:pt x="144" y="49"/>
                    </a:lnTo>
                    <a:lnTo>
                      <a:pt x="93" y="48"/>
                    </a:lnTo>
                    <a:lnTo>
                      <a:pt x="93" y="48"/>
                    </a:lnTo>
                    <a:lnTo>
                      <a:pt x="80" y="48"/>
                    </a:lnTo>
                    <a:lnTo>
                      <a:pt x="71" y="51"/>
                    </a:lnTo>
                    <a:lnTo>
                      <a:pt x="67" y="52"/>
                    </a:lnTo>
                    <a:lnTo>
                      <a:pt x="66" y="53"/>
                    </a:lnTo>
                    <a:lnTo>
                      <a:pt x="66" y="53"/>
                    </a:lnTo>
                    <a:lnTo>
                      <a:pt x="59" y="59"/>
                    </a:lnTo>
                    <a:lnTo>
                      <a:pt x="54" y="65"/>
                    </a:lnTo>
                    <a:lnTo>
                      <a:pt x="51" y="72"/>
                    </a:lnTo>
                    <a:lnTo>
                      <a:pt x="49" y="79"/>
                    </a:lnTo>
                    <a:lnTo>
                      <a:pt x="49" y="87"/>
                    </a:lnTo>
                    <a:lnTo>
                      <a:pt x="47" y="95"/>
                    </a:lnTo>
                    <a:lnTo>
                      <a:pt x="49" y="110"/>
                    </a:lnTo>
                    <a:lnTo>
                      <a:pt x="49" y="116"/>
                    </a:lnTo>
                    <a:lnTo>
                      <a:pt x="49" y="116"/>
                    </a:lnTo>
                    <a:lnTo>
                      <a:pt x="49" y="123"/>
                    </a:lnTo>
                    <a:lnTo>
                      <a:pt x="49" y="123"/>
                    </a:lnTo>
                    <a:lnTo>
                      <a:pt x="50" y="140"/>
                    </a:lnTo>
                    <a:lnTo>
                      <a:pt x="51" y="157"/>
                    </a:lnTo>
                    <a:lnTo>
                      <a:pt x="54" y="164"/>
                    </a:lnTo>
                    <a:lnTo>
                      <a:pt x="56" y="171"/>
                    </a:lnTo>
                    <a:lnTo>
                      <a:pt x="62" y="178"/>
                    </a:lnTo>
                    <a:lnTo>
                      <a:pt x="67" y="181"/>
                    </a:lnTo>
                    <a:lnTo>
                      <a:pt x="67" y="181"/>
                    </a:lnTo>
                    <a:lnTo>
                      <a:pt x="75" y="185"/>
                    </a:lnTo>
                    <a:lnTo>
                      <a:pt x="77" y="185"/>
                    </a:lnTo>
                    <a:lnTo>
                      <a:pt x="79" y="185"/>
                    </a:lnTo>
                    <a:lnTo>
                      <a:pt x="79" y="185"/>
                    </a:lnTo>
                    <a:lnTo>
                      <a:pt x="80" y="185"/>
                    </a:lnTo>
                    <a:lnTo>
                      <a:pt x="80" y="185"/>
                    </a:lnTo>
                    <a:lnTo>
                      <a:pt x="80" y="185"/>
                    </a:lnTo>
                    <a:lnTo>
                      <a:pt x="80" y="18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50" name="chenying0907 315"/>
              <p:cNvSpPr>
                <a:spLocks noEditPoints="1"/>
              </p:cNvSpPr>
              <p:nvPr/>
            </p:nvSpPr>
            <p:spPr bwMode="auto">
              <a:xfrm>
                <a:off x="4662489" y="1265238"/>
                <a:ext cx="150813" cy="96838"/>
              </a:xfrm>
              <a:custGeom>
                <a:avLst/>
                <a:gdLst/>
                <a:ahLst/>
                <a:cxnLst>
                  <a:cxn ang="0">
                    <a:pos x="291" y="245"/>
                  </a:cxn>
                  <a:cxn ang="0">
                    <a:pos x="282" y="243"/>
                  </a:cxn>
                  <a:cxn ang="0">
                    <a:pos x="165" y="241"/>
                  </a:cxn>
                  <a:cxn ang="0">
                    <a:pos x="131" y="241"/>
                  </a:cxn>
                  <a:cxn ang="0">
                    <a:pos x="100" y="239"/>
                  </a:cxn>
                  <a:cxn ang="0">
                    <a:pos x="63" y="233"/>
                  </a:cxn>
                  <a:cxn ang="0">
                    <a:pos x="37" y="220"/>
                  </a:cxn>
                  <a:cxn ang="0">
                    <a:pos x="23" y="204"/>
                  </a:cxn>
                  <a:cxn ang="0">
                    <a:pos x="7" y="170"/>
                  </a:cxn>
                  <a:cxn ang="0">
                    <a:pos x="0" y="119"/>
                  </a:cxn>
                  <a:cxn ang="0">
                    <a:pos x="0" y="103"/>
                  </a:cxn>
                  <a:cxn ang="0">
                    <a:pos x="3" y="71"/>
                  </a:cxn>
                  <a:cxn ang="0">
                    <a:pos x="13" y="43"/>
                  </a:cxn>
                  <a:cxn ang="0">
                    <a:pos x="30" y="22"/>
                  </a:cxn>
                  <a:cxn ang="0">
                    <a:pos x="54" y="8"/>
                  </a:cxn>
                  <a:cxn ang="0">
                    <a:pos x="81" y="0"/>
                  </a:cxn>
                  <a:cxn ang="0">
                    <a:pos x="94" y="0"/>
                  </a:cxn>
                  <a:cxn ang="0">
                    <a:pos x="100" y="0"/>
                  </a:cxn>
                  <a:cxn ang="0">
                    <a:pos x="194" y="4"/>
                  </a:cxn>
                  <a:cxn ang="0">
                    <a:pos x="299" y="8"/>
                  </a:cxn>
                  <a:cxn ang="0">
                    <a:pos x="310" y="10"/>
                  </a:cxn>
                  <a:cxn ang="0">
                    <a:pos x="327" y="16"/>
                  </a:cxn>
                  <a:cxn ang="0">
                    <a:pos x="353" y="34"/>
                  </a:cxn>
                  <a:cxn ang="0">
                    <a:pos x="377" y="79"/>
                  </a:cxn>
                  <a:cxn ang="0">
                    <a:pos x="384" y="120"/>
                  </a:cxn>
                  <a:cxn ang="0">
                    <a:pos x="376" y="179"/>
                  </a:cxn>
                  <a:cxn ang="0">
                    <a:pos x="363" y="205"/>
                  </a:cxn>
                  <a:cxn ang="0">
                    <a:pos x="342" y="226"/>
                  </a:cxn>
                  <a:cxn ang="0">
                    <a:pos x="314" y="241"/>
                  </a:cxn>
                  <a:cxn ang="0">
                    <a:pos x="297" y="245"/>
                  </a:cxn>
                  <a:cxn ang="0">
                    <a:pos x="80" y="186"/>
                  </a:cxn>
                  <a:cxn ang="0">
                    <a:pos x="100" y="186"/>
                  </a:cxn>
                  <a:cxn ang="0">
                    <a:pos x="231" y="188"/>
                  </a:cxn>
                  <a:cxn ang="0">
                    <a:pos x="291" y="190"/>
                  </a:cxn>
                  <a:cxn ang="0">
                    <a:pos x="304" y="188"/>
                  </a:cxn>
                  <a:cxn ang="0">
                    <a:pos x="327" y="170"/>
                  </a:cxn>
                  <a:cxn ang="0">
                    <a:pos x="338" y="140"/>
                  </a:cxn>
                  <a:cxn ang="0">
                    <a:pos x="339" y="115"/>
                  </a:cxn>
                  <a:cxn ang="0">
                    <a:pos x="327" y="80"/>
                  </a:cxn>
                  <a:cxn ang="0">
                    <a:pos x="302" y="58"/>
                  </a:cxn>
                  <a:cxn ang="0">
                    <a:pos x="291" y="56"/>
                  </a:cxn>
                  <a:cxn ang="0">
                    <a:pos x="241" y="54"/>
                  </a:cxn>
                  <a:cxn ang="0">
                    <a:pos x="144" y="50"/>
                  </a:cxn>
                  <a:cxn ang="0">
                    <a:pos x="80" y="48"/>
                  </a:cxn>
                  <a:cxn ang="0">
                    <a:pos x="66" y="52"/>
                  </a:cxn>
                  <a:cxn ang="0">
                    <a:pos x="54" y="64"/>
                  </a:cxn>
                  <a:cxn ang="0">
                    <a:pos x="49" y="86"/>
                  </a:cxn>
                  <a:cxn ang="0">
                    <a:pos x="49" y="115"/>
                  </a:cxn>
                  <a:cxn ang="0">
                    <a:pos x="49" y="123"/>
                  </a:cxn>
                  <a:cxn ang="0">
                    <a:pos x="54" y="164"/>
                  </a:cxn>
                  <a:cxn ang="0">
                    <a:pos x="67" y="182"/>
                  </a:cxn>
                  <a:cxn ang="0">
                    <a:pos x="77" y="186"/>
                  </a:cxn>
                  <a:cxn ang="0">
                    <a:pos x="80" y="186"/>
                  </a:cxn>
                  <a:cxn ang="0">
                    <a:pos x="80" y="186"/>
                  </a:cxn>
                </a:cxnLst>
                <a:rect l="0" t="0" r="r" b="b"/>
                <a:pathLst>
                  <a:path w="384" h="245">
                    <a:moveTo>
                      <a:pt x="293" y="245"/>
                    </a:moveTo>
                    <a:lnTo>
                      <a:pt x="293" y="245"/>
                    </a:lnTo>
                    <a:lnTo>
                      <a:pt x="291" y="245"/>
                    </a:lnTo>
                    <a:lnTo>
                      <a:pt x="288" y="245"/>
                    </a:lnTo>
                    <a:lnTo>
                      <a:pt x="288" y="245"/>
                    </a:lnTo>
                    <a:lnTo>
                      <a:pt x="282" y="243"/>
                    </a:lnTo>
                    <a:lnTo>
                      <a:pt x="282" y="243"/>
                    </a:lnTo>
                    <a:lnTo>
                      <a:pt x="234" y="241"/>
                    </a:lnTo>
                    <a:lnTo>
                      <a:pt x="165" y="241"/>
                    </a:lnTo>
                    <a:lnTo>
                      <a:pt x="165" y="241"/>
                    </a:lnTo>
                    <a:lnTo>
                      <a:pt x="131" y="241"/>
                    </a:lnTo>
                    <a:lnTo>
                      <a:pt x="131" y="241"/>
                    </a:lnTo>
                    <a:lnTo>
                      <a:pt x="114" y="241"/>
                    </a:lnTo>
                    <a:lnTo>
                      <a:pt x="114" y="241"/>
                    </a:lnTo>
                    <a:lnTo>
                      <a:pt x="100" y="239"/>
                    </a:lnTo>
                    <a:lnTo>
                      <a:pt x="87" y="238"/>
                    </a:lnTo>
                    <a:lnTo>
                      <a:pt x="75" y="235"/>
                    </a:lnTo>
                    <a:lnTo>
                      <a:pt x="63" y="233"/>
                    </a:lnTo>
                    <a:lnTo>
                      <a:pt x="54" y="229"/>
                    </a:lnTo>
                    <a:lnTo>
                      <a:pt x="45" y="225"/>
                    </a:lnTo>
                    <a:lnTo>
                      <a:pt x="37" y="220"/>
                    </a:lnTo>
                    <a:lnTo>
                      <a:pt x="30" y="215"/>
                    </a:lnTo>
                    <a:lnTo>
                      <a:pt x="30" y="215"/>
                    </a:lnTo>
                    <a:lnTo>
                      <a:pt x="23" y="204"/>
                    </a:lnTo>
                    <a:lnTo>
                      <a:pt x="16" y="194"/>
                    </a:lnTo>
                    <a:lnTo>
                      <a:pt x="11" y="182"/>
                    </a:lnTo>
                    <a:lnTo>
                      <a:pt x="7" y="170"/>
                    </a:lnTo>
                    <a:lnTo>
                      <a:pt x="4" y="158"/>
                    </a:lnTo>
                    <a:lnTo>
                      <a:pt x="3" y="145"/>
                    </a:lnTo>
                    <a:lnTo>
                      <a:pt x="0" y="119"/>
                    </a:lnTo>
                    <a:lnTo>
                      <a:pt x="0" y="115"/>
                    </a:lnTo>
                    <a:lnTo>
                      <a:pt x="0" y="115"/>
                    </a:lnTo>
                    <a:lnTo>
                      <a:pt x="0" y="103"/>
                    </a:lnTo>
                    <a:lnTo>
                      <a:pt x="0" y="92"/>
                    </a:lnTo>
                    <a:lnTo>
                      <a:pt x="2" y="81"/>
                    </a:lnTo>
                    <a:lnTo>
                      <a:pt x="3" y="71"/>
                    </a:lnTo>
                    <a:lnTo>
                      <a:pt x="6" y="62"/>
                    </a:lnTo>
                    <a:lnTo>
                      <a:pt x="9" y="52"/>
                    </a:lnTo>
                    <a:lnTo>
                      <a:pt x="13" y="43"/>
                    </a:lnTo>
                    <a:lnTo>
                      <a:pt x="19" y="35"/>
                    </a:lnTo>
                    <a:lnTo>
                      <a:pt x="24" y="29"/>
                    </a:lnTo>
                    <a:lnTo>
                      <a:pt x="30" y="22"/>
                    </a:lnTo>
                    <a:lnTo>
                      <a:pt x="37" y="17"/>
                    </a:lnTo>
                    <a:lnTo>
                      <a:pt x="45" y="12"/>
                    </a:lnTo>
                    <a:lnTo>
                      <a:pt x="54" y="8"/>
                    </a:lnTo>
                    <a:lnTo>
                      <a:pt x="62" y="5"/>
                    </a:lnTo>
                    <a:lnTo>
                      <a:pt x="72" y="3"/>
                    </a:lnTo>
                    <a:lnTo>
                      <a:pt x="81" y="0"/>
                    </a:lnTo>
                    <a:lnTo>
                      <a:pt x="81" y="0"/>
                    </a:lnTo>
                    <a:lnTo>
                      <a:pt x="89" y="0"/>
                    </a:lnTo>
                    <a:lnTo>
                      <a:pt x="94" y="0"/>
                    </a:lnTo>
                    <a:lnTo>
                      <a:pt x="97" y="0"/>
                    </a:lnTo>
                    <a:lnTo>
                      <a:pt x="100" y="0"/>
                    </a:lnTo>
                    <a:lnTo>
                      <a:pt x="100" y="0"/>
                    </a:lnTo>
                    <a:lnTo>
                      <a:pt x="147" y="1"/>
                    </a:lnTo>
                    <a:lnTo>
                      <a:pt x="194" y="4"/>
                    </a:lnTo>
                    <a:lnTo>
                      <a:pt x="194" y="4"/>
                    </a:lnTo>
                    <a:lnTo>
                      <a:pt x="246" y="7"/>
                    </a:lnTo>
                    <a:lnTo>
                      <a:pt x="299" y="8"/>
                    </a:lnTo>
                    <a:lnTo>
                      <a:pt x="299" y="8"/>
                    </a:lnTo>
                    <a:lnTo>
                      <a:pt x="304" y="8"/>
                    </a:lnTo>
                    <a:lnTo>
                      <a:pt x="309" y="10"/>
                    </a:lnTo>
                    <a:lnTo>
                      <a:pt x="310" y="10"/>
                    </a:lnTo>
                    <a:lnTo>
                      <a:pt x="310" y="10"/>
                    </a:lnTo>
                    <a:lnTo>
                      <a:pt x="310" y="10"/>
                    </a:lnTo>
                    <a:lnTo>
                      <a:pt x="327" y="16"/>
                    </a:lnTo>
                    <a:lnTo>
                      <a:pt x="342" y="24"/>
                    </a:lnTo>
                    <a:lnTo>
                      <a:pt x="348" y="29"/>
                    </a:lnTo>
                    <a:lnTo>
                      <a:pt x="353" y="34"/>
                    </a:lnTo>
                    <a:lnTo>
                      <a:pt x="364" y="46"/>
                    </a:lnTo>
                    <a:lnTo>
                      <a:pt x="372" y="62"/>
                    </a:lnTo>
                    <a:lnTo>
                      <a:pt x="377" y="79"/>
                    </a:lnTo>
                    <a:lnTo>
                      <a:pt x="382" y="98"/>
                    </a:lnTo>
                    <a:lnTo>
                      <a:pt x="384" y="120"/>
                    </a:lnTo>
                    <a:lnTo>
                      <a:pt x="384" y="120"/>
                    </a:lnTo>
                    <a:lnTo>
                      <a:pt x="384" y="140"/>
                    </a:lnTo>
                    <a:lnTo>
                      <a:pt x="381" y="160"/>
                    </a:lnTo>
                    <a:lnTo>
                      <a:pt x="376" y="179"/>
                    </a:lnTo>
                    <a:lnTo>
                      <a:pt x="372" y="188"/>
                    </a:lnTo>
                    <a:lnTo>
                      <a:pt x="368" y="198"/>
                    </a:lnTo>
                    <a:lnTo>
                      <a:pt x="363" y="205"/>
                    </a:lnTo>
                    <a:lnTo>
                      <a:pt x="356" y="213"/>
                    </a:lnTo>
                    <a:lnTo>
                      <a:pt x="350" y="220"/>
                    </a:lnTo>
                    <a:lnTo>
                      <a:pt x="342" y="226"/>
                    </a:lnTo>
                    <a:lnTo>
                      <a:pt x="334" y="232"/>
                    </a:lnTo>
                    <a:lnTo>
                      <a:pt x="325" y="237"/>
                    </a:lnTo>
                    <a:lnTo>
                      <a:pt x="314" y="241"/>
                    </a:lnTo>
                    <a:lnTo>
                      <a:pt x="302" y="243"/>
                    </a:lnTo>
                    <a:lnTo>
                      <a:pt x="302" y="243"/>
                    </a:lnTo>
                    <a:lnTo>
                      <a:pt x="297" y="245"/>
                    </a:lnTo>
                    <a:lnTo>
                      <a:pt x="293" y="245"/>
                    </a:lnTo>
                    <a:lnTo>
                      <a:pt x="293" y="245"/>
                    </a:lnTo>
                    <a:close/>
                    <a:moveTo>
                      <a:pt x="80" y="186"/>
                    </a:moveTo>
                    <a:lnTo>
                      <a:pt x="80" y="186"/>
                    </a:lnTo>
                    <a:lnTo>
                      <a:pt x="100" y="186"/>
                    </a:lnTo>
                    <a:lnTo>
                      <a:pt x="100" y="186"/>
                    </a:lnTo>
                    <a:lnTo>
                      <a:pt x="105" y="186"/>
                    </a:lnTo>
                    <a:lnTo>
                      <a:pt x="105" y="186"/>
                    </a:lnTo>
                    <a:lnTo>
                      <a:pt x="231" y="188"/>
                    </a:lnTo>
                    <a:lnTo>
                      <a:pt x="231" y="188"/>
                    </a:lnTo>
                    <a:lnTo>
                      <a:pt x="291" y="190"/>
                    </a:lnTo>
                    <a:lnTo>
                      <a:pt x="291" y="190"/>
                    </a:lnTo>
                    <a:lnTo>
                      <a:pt x="293" y="190"/>
                    </a:lnTo>
                    <a:lnTo>
                      <a:pt x="293" y="190"/>
                    </a:lnTo>
                    <a:lnTo>
                      <a:pt x="304" y="188"/>
                    </a:lnTo>
                    <a:lnTo>
                      <a:pt x="313" y="184"/>
                    </a:lnTo>
                    <a:lnTo>
                      <a:pt x="321" y="178"/>
                    </a:lnTo>
                    <a:lnTo>
                      <a:pt x="327" y="170"/>
                    </a:lnTo>
                    <a:lnTo>
                      <a:pt x="333" y="161"/>
                    </a:lnTo>
                    <a:lnTo>
                      <a:pt x="336" y="150"/>
                    </a:lnTo>
                    <a:lnTo>
                      <a:pt x="338" y="140"/>
                    </a:lnTo>
                    <a:lnTo>
                      <a:pt x="339" y="128"/>
                    </a:lnTo>
                    <a:lnTo>
                      <a:pt x="339" y="128"/>
                    </a:lnTo>
                    <a:lnTo>
                      <a:pt x="339" y="115"/>
                    </a:lnTo>
                    <a:lnTo>
                      <a:pt x="336" y="103"/>
                    </a:lnTo>
                    <a:lnTo>
                      <a:pt x="334" y="92"/>
                    </a:lnTo>
                    <a:lnTo>
                      <a:pt x="327" y="80"/>
                    </a:lnTo>
                    <a:lnTo>
                      <a:pt x="321" y="71"/>
                    </a:lnTo>
                    <a:lnTo>
                      <a:pt x="313" y="63"/>
                    </a:lnTo>
                    <a:lnTo>
                      <a:pt x="302" y="58"/>
                    </a:lnTo>
                    <a:lnTo>
                      <a:pt x="297" y="56"/>
                    </a:lnTo>
                    <a:lnTo>
                      <a:pt x="291" y="56"/>
                    </a:lnTo>
                    <a:lnTo>
                      <a:pt x="291" y="56"/>
                    </a:lnTo>
                    <a:lnTo>
                      <a:pt x="289" y="55"/>
                    </a:lnTo>
                    <a:lnTo>
                      <a:pt x="289" y="55"/>
                    </a:lnTo>
                    <a:lnTo>
                      <a:pt x="241" y="54"/>
                    </a:lnTo>
                    <a:lnTo>
                      <a:pt x="194" y="52"/>
                    </a:lnTo>
                    <a:lnTo>
                      <a:pt x="194" y="52"/>
                    </a:lnTo>
                    <a:lnTo>
                      <a:pt x="144" y="50"/>
                    </a:lnTo>
                    <a:lnTo>
                      <a:pt x="93" y="48"/>
                    </a:lnTo>
                    <a:lnTo>
                      <a:pt x="93" y="48"/>
                    </a:lnTo>
                    <a:lnTo>
                      <a:pt x="80" y="48"/>
                    </a:lnTo>
                    <a:lnTo>
                      <a:pt x="71" y="50"/>
                    </a:lnTo>
                    <a:lnTo>
                      <a:pt x="67" y="51"/>
                    </a:lnTo>
                    <a:lnTo>
                      <a:pt x="66" y="52"/>
                    </a:lnTo>
                    <a:lnTo>
                      <a:pt x="66" y="52"/>
                    </a:lnTo>
                    <a:lnTo>
                      <a:pt x="59" y="58"/>
                    </a:lnTo>
                    <a:lnTo>
                      <a:pt x="54" y="64"/>
                    </a:lnTo>
                    <a:lnTo>
                      <a:pt x="51" y="72"/>
                    </a:lnTo>
                    <a:lnTo>
                      <a:pt x="49" y="79"/>
                    </a:lnTo>
                    <a:lnTo>
                      <a:pt x="49" y="86"/>
                    </a:lnTo>
                    <a:lnTo>
                      <a:pt x="47" y="94"/>
                    </a:lnTo>
                    <a:lnTo>
                      <a:pt x="49" y="110"/>
                    </a:lnTo>
                    <a:lnTo>
                      <a:pt x="49" y="115"/>
                    </a:lnTo>
                    <a:lnTo>
                      <a:pt x="49" y="115"/>
                    </a:lnTo>
                    <a:lnTo>
                      <a:pt x="49" y="123"/>
                    </a:lnTo>
                    <a:lnTo>
                      <a:pt x="49" y="123"/>
                    </a:lnTo>
                    <a:lnTo>
                      <a:pt x="50" y="139"/>
                    </a:lnTo>
                    <a:lnTo>
                      <a:pt x="51" y="156"/>
                    </a:lnTo>
                    <a:lnTo>
                      <a:pt x="54" y="164"/>
                    </a:lnTo>
                    <a:lnTo>
                      <a:pt x="57" y="171"/>
                    </a:lnTo>
                    <a:lnTo>
                      <a:pt x="62" y="177"/>
                    </a:lnTo>
                    <a:lnTo>
                      <a:pt x="67" y="182"/>
                    </a:lnTo>
                    <a:lnTo>
                      <a:pt x="67" y="182"/>
                    </a:lnTo>
                    <a:lnTo>
                      <a:pt x="75" y="184"/>
                    </a:lnTo>
                    <a:lnTo>
                      <a:pt x="77" y="186"/>
                    </a:lnTo>
                    <a:lnTo>
                      <a:pt x="79" y="186"/>
                    </a:lnTo>
                    <a:lnTo>
                      <a:pt x="79" y="186"/>
                    </a:lnTo>
                    <a:lnTo>
                      <a:pt x="80" y="186"/>
                    </a:lnTo>
                    <a:lnTo>
                      <a:pt x="80" y="186"/>
                    </a:lnTo>
                    <a:lnTo>
                      <a:pt x="80" y="186"/>
                    </a:lnTo>
                    <a:lnTo>
                      <a:pt x="80" y="18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51" name="chenying0907 316"/>
              <p:cNvSpPr>
                <a:spLocks noEditPoints="1"/>
              </p:cNvSpPr>
              <p:nvPr/>
            </p:nvSpPr>
            <p:spPr bwMode="auto">
              <a:xfrm>
                <a:off x="4484689" y="1508126"/>
                <a:ext cx="152400" cy="98425"/>
              </a:xfrm>
              <a:custGeom>
                <a:avLst/>
                <a:gdLst/>
                <a:ahLst/>
                <a:cxnLst>
                  <a:cxn ang="0">
                    <a:pos x="291" y="246"/>
                  </a:cxn>
                  <a:cxn ang="0">
                    <a:pos x="281" y="245"/>
                  </a:cxn>
                  <a:cxn ang="0">
                    <a:pos x="165" y="242"/>
                  </a:cxn>
                  <a:cxn ang="0">
                    <a:pos x="131" y="242"/>
                  </a:cxn>
                  <a:cxn ang="0">
                    <a:pos x="100" y="241"/>
                  </a:cxn>
                  <a:cxn ang="0">
                    <a:pos x="63" y="234"/>
                  </a:cxn>
                  <a:cxn ang="0">
                    <a:pos x="37" y="221"/>
                  </a:cxn>
                  <a:cxn ang="0">
                    <a:pos x="22" y="206"/>
                  </a:cxn>
                  <a:cxn ang="0">
                    <a:pos x="7" y="172"/>
                  </a:cxn>
                  <a:cxn ang="0">
                    <a:pos x="0" y="121"/>
                  </a:cxn>
                  <a:cxn ang="0">
                    <a:pos x="0" y="105"/>
                  </a:cxn>
                  <a:cxn ang="0">
                    <a:pos x="3" y="72"/>
                  </a:cxn>
                  <a:cxn ang="0">
                    <a:pos x="13" y="45"/>
                  </a:cxn>
                  <a:cxn ang="0">
                    <a:pos x="30" y="24"/>
                  </a:cxn>
                  <a:cxn ang="0">
                    <a:pos x="54" y="10"/>
                  </a:cxn>
                  <a:cxn ang="0">
                    <a:pos x="81" y="2"/>
                  </a:cxn>
                  <a:cxn ang="0">
                    <a:pos x="94" y="0"/>
                  </a:cxn>
                  <a:cxn ang="0">
                    <a:pos x="100" y="2"/>
                  </a:cxn>
                  <a:cxn ang="0">
                    <a:pos x="194" y="4"/>
                  </a:cxn>
                  <a:cxn ang="0">
                    <a:pos x="298" y="8"/>
                  </a:cxn>
                  <a:cxn ang="0">
                    <a:pos x="310" y="12"/>
                  </a:cxn>
                  <a:cxn ang="0">
                    <a:pos x="327" y="17"/>
                  </a:cxn>
                  <a:cxn ang="0">
                    <a:pos x="353" y="34"/>
                  </a:cxn>
                  <a:cxn ang="0">
                    <a:pos x="377" y="80"/>
                  </a:cxn>
                  <a:cxn ang="0">
                    <a:pos x="384" y="122"/>
                  </a:cxn>
                  <a:cxn ang="0">
                    <a:pos x="376" y="181"/>
                  </a:cxn>
                  <a:cxn ang="0">
                    <a:pos x="363" y="207"/>
                  </a:cxn>
                  <a:cxn ang="0">
                    <a:pos x="342" y="228"/>
                  </a:cxn>
                  <a:cxn ang="0">
                    <a:pos x="314" y="242"/>
                  </a:cxn>
                  <a:cxn ang="0">
                    <a:pos x="297" y="246"/>
                  </a:cxn>
                  <a:cxn ang="0">
                    <a:pos x="80" y="186"/>
                  </a:cxn>
                  <a:cxn ang="0">
                    <a:pos x="100" y="187"/>
                  </a:cxn>
                  <a:cxn ang="0">
                    <a:pos x="230" y="190"/>
                  </a:cxn>
                  <a:cxn ang="0">
                    <a:pos x="291" y="190"/>
                  </a:cxn>
                  <a:cxn ang="0">
                    <a:pos x="304" y="189"/>
                  </a:cxn>
                  <a:cxn ang="0">
                    <a:pos x="327" y="172"/>
                  </a:cxn>
                  <a:cxn ang="0">
                    <a:pos x="338" y="142"/>
                  </a:cxn>
                  <a:cxn ang="0">
                    <a:pos x="339" y="117"/>
                  </a:cxn>
                  <a:cxn ang="0">
                    <a:pos x="329" y="81"/>
                  </a:cxn>
                  <a:cxn ang="0">
                    <a:pos x="302" y="59"/>
                  </a:cxn>
                  <a:cxn ang="0">
                    <a:pos x="291" y="57"/>
                  </a:cxn>
                  <a:cxn ang="0">
                    <a:pos x="241" y="55"/>
                  </a:cxn>
                  <a:cxn ang="0">
                    <a:pos x="144" y="50"/>
                  </a:cxn>
                  <a:cxn ang="0">
                    <a:pos x="80" y="50"/>
                  </a:cxn>
                  <a:cxn ang="0">
                    <a:pos x="66" y="54"/>
                  </a:cxn>
                  <a:cxn ang="0">
                    <a:pos x="54" y="66"/>
                  </a:cxn>
                  <a:cxn ang="0">
                    <a:pos x="49" y="88"/>
                  </a:cxn>
                  <a:cxn ang="0">
                    <a:pos x="49" y="117"/>
                  </a:cxn>
                  <a:cxn ang="0">
                    <a:pos x="49" y="125"/>
                  </a:cxn>
                  <a:cxn ang="0">
                    <a:pos x="54" y="165"/>
                  </a:cxn>
                  <a:cxn ang="0">
                    <a:pos x="67" y="182"/>
                  </a:cxn>
                  <a:cxn ang="0">
                    <a:pos x="77" y="187"/>
                  </a:cxn>
                  <a:cxn ang="0">
                    <a:pos x="80" y="186"/>
                  </a:cxn>
                  <a:cxn ang="0">
                    <a:pos x="80" y="186"/>
                  </a:cxn>
                </a:cxnLst>
                <a:rect l="0" t="0" r="r" b="b"/>
                <a:pathLst>
                  <a:path w="384" h="246">
                    <a:moveTo>
                      <a:pt x="293" y="246"/>
                    </a:moveTo>
                    <a:lnTo>
                      <a:pt x="293" y="246"/>
                    </a:lnTo>
                    <a:lnTo>
                      <a:pt x="291" y="246"/>
                    </a:lnTo>
                    <a:lnTo>
                      <a:pt x="288" y="246"/>
                    </a:lnTo>
                    <a:lnTo>
                      <a:pt x="288" y="246"/>
                    </a:lnTo>
                    <a:lnTo>
                      <a:pt x="281" y="245"/>
                    </a:lnTo>
                    <a:lnTo>
                      <a:pt x="281" y="245"/>
                    </a:lnTo>
                    <a:lnTo>
                      <a:pt x="234" y="242"/>
                    </a:lnTo>
                    <a:lnTo>
                      <a:pt x="165" y="242"/>
                    </a:lnTo>
                    <a:lnTo>
                      <a:pt x="165" y="242"/>
                    </a:lnTo>
                    <a:lnTo>
                      <a:pt x="131" y="242"/>
                    </a:lnTo>
                    <a:lnTo>
                      <a:pt x="131" y="242"/>
                    </a:lnTo>
                    <a:lnTo>
                      <a:pt x="114" y="242"/>
                    </a:lnTo>
                    <a:lnTo>
                      <a:pt x="114" y="242"/>
                    </a:lnTo>
                    <a:lnTo>
                      <a:pt x="100" y="241"/>
                    </a:lnTo>
                    <a:lnTo>
                      <a:pt x="87" y="240"/>
                    </a:lnTo>
                    <a:lnTo>
                      <a:pt x="75" y="237"/>
                    </a:lnTo>
                    <a:lnTo>
                      <a:pt x="63" y="234"/>
                    </a:lnTo>
                    <a:lnTo>
                      <a:pt x="54" y="231"/>
                    </a:lnTo>
                    <a:lnTo>
                      <a:pt x="45" y="227"/>
                    </a:lnTo>
                    <a:lnTo>
                      <a:pt x="37" y="221"/>
                    </a:lnTo>
                    <a:lnTo>
                      <a:pt x="30" y="215"/>
                    </a:lnTo>
                    <a:lnTo>
                      <a:pt x="30" y="215"/>
                    </a:lnTo>
                    <a:lnTo>
                      <a:pt x="22" y="206"/>
                    </a:lnTo>
                    <a:lnTo>
                      <a:pt x="16" y="195"/>
                    </a:lnTo>
                    <a:lnTo>
                      <a:pt x="11" y="183"/>
                    </a:lnTo>
                    <a:lnTo>
                      <a:pt x="7" y="172"/>
                    </a:lnTo>
                    <a:lnTo>
                      <a:pt x="4" y="159"/>
                    </a:lnTo>
                    <a:lnTo>
                      <a:pt x="3" y="147"/>
                    </a:lnTo>
                    <a:lnTo>
                      <a:pt x="0" y="121"/>
                    </a:lnTo>
                    <a:lnTo>
                      <a:pt x="0" y="117"/>
                    </a:lnTo>
                    <a:lnTo>
                      <a:pt x="0" y="117"/>
                    </a:lnTo>
                    <a:lnTo>
                      <a:pt x="0" y="105"/>
                    </a:lnTo>
                    <a:lnTo>
                      <a:pt x="0" y="93"/>
                    </a:lnTo>
                    <a:lnTo>
                      <a:pt x="2" y="83"/>
                    </a:lnTo>
                    <a:lnTo>
                      <a:pt x="3" y="72"/>
                    </a:lnTo>
                    <a:lnTo>
                      <a:pt x="5" y="62"/>
                    </a:lnTo>
                    <a:lnTo>
                      <a:pt x="9" y="53"/>
                    </a:lnTo>
                    <a:lnTo>
                      <a:pt x="13" y="45"/>
                    </a:lnTo>
                    <a:lnTo>
                      <a:pt x="19" y="37"/>
                    </a:lnTo>
                    <a:lnTo>
                      <a:pt x="24" y="30"/>
                    </a:lnTo>
                    <a:lnTo>
                      <a:pt x="30" y="24"/>
                    </a:lnTo>
                    <a:lnTo>
                      <a:pt x="37" y="19"/>
                    </a:lnTo>
                    <a:lnTo>
                      <a:pt x="45" y="13"/>
                    </a:lnTo>
                    <a:lnTo>
                      <a:pt x="54" y="10"/>
                    </a:lnTo>
                    <a:lnTo>
                      <a:pt x="62" y="6"/>
                    </a:lnTo>
                    <a:lnTo>
                      <a:pt x="72" y="3"/>
                    </a:lnTo>
                    <a:lnTo>
                      <a:pt x="81" y="2"/>
                    </a:lnTo>
                    <a:lnTo>
                      <a:pt x="81" y="2"/>
                    </a:lnTo>
                    <a:lnTo>
                      <a:pt x="89" y="0"/>
                    </a:lnTo>
                    <a:lnTo>
                      <a:pt x="94" y="0"/>
                    </a:lnTo>
                    <a:lnTo>
                      <a:pt x="97" y="0"/>
                    </a:lnTo>
                    <a:lnTo>
                      <a:pt x="100" y="2"/>
                    </a:lnTo>
                    <a:lnTo>
                      <a:pt x="100" y="2"/>
                    </a:lnTo>
                    <a:lnTo>
                      <a:pt x="147" y="3"/>
                    </a:lnTo>
                    <a:lnTo>
                      <a:pt x="194" y="4"/>
                    </a:lnTo>
                    <a:lnTo>
                      <a:pt x="194" y="4"/>
                    </a:lnTo>
                    <a:lnTo>
                      <a:pt x="246" y="7"/>
                    </a:lnTo>
                    <a:lnTo>
                      <a:pt x="298" y="8"/>
                    </a:lnTo>
                    <a:lnTo>
                      <a:pt x="298" y="8"/>
                    </a:lnTo>
                    <a:lnTo>
                      <a:pt x="304" y="10"/>
                    </a:lnTo>
                    <a:lnTo>
                      <a:pt x="309" y="12"/>
                    </a:lnTo>
                    <a:lnTo>
                      <a:pt x="310" y="12"/>
                    </a:lnTo>
                    <a:lnTo>
                      <a:pt x="310" y="12"/>
                    </a:lnTo>
                    <a:lnTo>
                      <a:pt x="310" y="12"/>
                    </a:lnTo>
                    <a:lnTo>
                      <a:pt x="327" y="17"/>
                    </a:lnTo>
                    <a:lnTo>
                      <a:pt x="342" y="25"/>
                    </a:lnTo>
                    <a:lnTo>
                      <a:pt x="348" y="29"/>
                    </a:lnTo>
                    <a:lnTo>
                      <a:pt x="353" y="34"/>
                    </a:lnTo>
                    <a:lnTo>
                      <a:pt x="364" y="47"/>
                    </a:lnTo>
                    <a:lnTo>
                      <a:pt x="372" y="62"/>
                    </a:lnTo>
                    <a:lnTo>
                      <a:pt x="377" y="80"/>
                    </a:lnTo>
                    <a:lnTo>
                      <a:pt x="382" y="100"/>
                    </a:lnTo>
                    <a:lnTo>
                      <a:pt x="384" y="122"/>
                    </a:lnTo>
                    <a:lnTo>
                      <a:pt x="384" y="122"/>
                    </a:lnTo>
                    <a:lnTo>
                      <a:pt x="384" y="142"/>
                    </a:lnTo>
                    <a:lnTo>
                      <a:pt x="381" y="161"/>
                    </a:lnTo>
                    <a:lnTo>
                      <a:pt x="376" y="181"/>
                    </a:lnTo>
                    <a:lnTo>
                      <a:pt x="372" y="190"/>
                    </a:lnTo>
                    <a:lnTo>
                      <a:pt x="368" y="198"/>
                    </a:lnTo>
                    <a:lnTo>
                      <a:pt x="363" y="207"/>
                    </a:lnTo>
                    <a:lnTo>
                      <a:pt x="357" y="215"/>
                    </a:lnTo>
                    <a:lnTo>
                      <a:pt x="350" y="221"/>
                    </a:lnTo>
                    <a:lnTo>
                      <a:pt x="342" y="228"/>
                    </a:lnTo>
                    <a:lnTo>
                      <a:pt x="334" y="233"/>
                    </a:lnTo>
                    <a:lnTo>
                      <a:pt x="325" y="238"/>
                    </a:lnTo>
                    <a:lnTo>
                      <a:pt x="314" y="242"/>
                    </a:lnTo>
                    <a:lnTo>
                      <a:pt x="302" y="245"/>
                    </a:lnTo>
                    <a:lnTo>
                      <a:pt x="302" y="245"/>
                    </a:lnTo>
                    <a:lnTo>
                      <a:pt x="297" y="246"/>
                    </a:lnTo>
                    <a:lnTo>
                      <a:pt x="293" y="246"/>
                    </a:lnTo>
                    <a:lnTo>
                      <a:pt x="293" y="246"/>
                    </a:lnTo>
                    <a:close/>
                    <a:moveTo>
                      <a:pt x="80" y="186"/>
                    </a:moveTo>
                    <a:lnTo>
                      <a:pt x="80" y="186"/>
                    </a:lnTo>
                    <a:lnTo>
                      <a:pt x="100" y="187"/>
                    </a:lnTo>
                    <a:lnTo>
                      <a:pt x="100" y="187"/>
                    </a:lnTo>
                    <a:lnTo>
                      <a:pt x="105" y="187"/>
                    </a:lnTo>
                    <a:lnTo>
                      <a:pt x="105" y="187"/>
                    </a:lnTo>
                    <a:lnTo>
                      <a:pt x="230" y="190"/>
                    </a:lnTo>
                    <a:lnTo>
                      <a:pt x="230" y="190"/>
                    </a:lnTo>
                    <a:lnTo>
                      <a:pt x="291" y="190"/>
                    </a:lnTo>
                    <a:lnTo>
                      <a:pt x="291" y="190"/>
                    </a:lnTo>
                    <a:lnTo>
                      <a:pt x="293" y="191"/>
                    </a:lnTo>
                    <a:lnTo>
                      <a:pt x="293" y="191"/>
                    </a:lnTo>
                    <a:lnTo>
                      <a:pt x="304" y="189"/>
                    </a:lnTo>
                    <a:lnTo>
                      <a:pt x="313" y="186"/>
                    </a:lnTo>
                    <a:lnTo>
                      <a:pt x="321" y="180"/>
                    </a:lnTo>
                    <a:lnTo>
                      <a:pt x="327" y="172"/>
                    </a:lnTo>
                    <a:lnTo>
                      <a:pt x="332" y="163"/>
                    </a:lnTo>
                    <a:lnTo>
                      <a:pt x="336" y="152"/>
                    </a:lnTo>
                    <a:lnTo>
                      <a:pt x="338" y="142"/>
                    </a:lnTo>
                    <a:lnTo>
                      <a:pt x="339" y="130"/>
                    </a:lnTo>
                    <a:lnTo>
                      <a:pt x="339" y="130"/>
                    </a:lnTo>
                    <a:lnTo>
                      <a:pt x="339" y="117"/>
                    </a:lnTo>
                    <a:lnTo>
                      <a:pt x="336" y="105"/>
                    </a:lnTo>
                    <a:lnTo>
                      <a:pt x="334" y="92"/>
                    </a:lnTo>
                    <a:lnTo>
                      <a:pt x="329" y="81"/>
                    </a:lnTo>
                    <a:lnTo>
                      <a:pt x="321" y="72"/>
                    </a:lnTo>
                    <a:lnTo>
                      <a:pt x="313" y="64"/>
                    </a:lnTo>
                    <a:lnTo>
                      <a:pt x="302" y="59"/>
                    </a:lnTo>
                    <a:lnTo>
                      <a:pt x="297" y="58"/>
                    </a:lnTo>
                    <a:lnTo>
                      <a:pt x="291" y="57"/>
                    </a:lnTo>
                    <a:lnTo>
                      <a:pt x="291" y="57"/>
                    </a:lnTo>
                    <a:lnTo>
                      <a:pt x="289" y="57"/>
                    </a:lnTo>
                    <a:lnTo>
                      <a:pt x="289" y="57"/>
                    </a:lnTo>
                    <a:lnTo>
                      <a:pt x="241" y="55"/>
                    </a:lnTo>
                    <a:lnTo>
                      <a:pt x="194" y="53"/>
                    </a:lnTo>
                    <a:lnTo>
                      <a:pt x="194" y="53"/>
                    </a:lnTo>
                    <a:lnTo>
                      <a:pt x="144" y="50"/>
                    </a:lnTo>
                    <a:lnTo>
                      <a:pt x="93" y="49"/>
                    </a:lnTo>
                    <a:lnTo>
                      <a:pt x="93" y="49"/>
                    </a:lnTo>
                    <a:lnTo>
                      <a:pt x="80" y="50"/>
                    </a:lnTo>
                    <a:lnTo>
                      <a:pt x="71" y="51"/>
                    </a:lnTo>
                    <a:lnTo>
                      <a:pt x="67" y="53"/>
                    </a:lnTo>
                    <a:lnTo>
                      <a:pt x="66" y="54"/>
                    </a:lnTo>
                    <a:lnTo>
                      <a:pt x="66" y="54"/>
                    </a:lnTo>
                    <a:lnTo>
                      <a:pt x="59" y="59"/>
                    </a:lnTo>
                    <a:lnTo>
                      <a:pt x="54" y="66"/>
                    </a:lnTo>
                    <a:lnTo>
                      <a:pt x="51" y="72"/>
                    </a:lnTo>
                    <a:lnTo>
                      <a:pt x="49" y="80"/>
                    </a:lnTo>
                    <a:lnTo>
                      <a:pt x="49" y="88"/>
                    </a:lnTo>
                    <a:lnTo>
                      <a:pt x="47" y="96"/>
                    </a:lnTo>
                    <a:lnTo>
                      <a:pt x="49" y="110"/>
                    </a:lnTo>
                    <a:lnTo>
                      <a:pt x="49" y="117"/>
                    </a:lnTo>
                    <a:lnTo>
                      <a:pt x="49" y="117"/>
                    </a:lnTo>
                    <a:lnTo>
                      <a:pt x="49" y="125"/>
                    </a:lnTo>
                    <a:lnTo>
                      <a:pt x="49" y="125"/>
                    </a:lnTo>
                    <a:lnTo>
                      <a:pt x="50" y="140"/>
                    </a:lnTo>
                    <a:lnTo>
                      <a:pt x="51" y="157"/>
                    </a:lnTo>
                    <a:lnTo>
                      <a:pt x="54" y="165"/>
                    </a:lnTo>
                    <a:lnTo>
                      <a:pt x="56" y="172"/>
                    </a:lnTo>
                    <a:lnTo>
                      <a:pt x="62" y="178"/>
                    </a:lnTo>
                    <a:lnTo>
                      <a:pt x="67" y="182"/>
                    </a:lnTo>
                    <a:lnTo>
                      <a:pt x="67" y="182"/>
                    </a:lnTo>
                    <a:lnTo>
                      <a:pt x="75" y="186"/>
                    </a:lnTo>
                    <a:lnTo>
                      <a:pt x="77" y="187"/>
                    </a:lnTo>
                    <a:lnTo>
                      <a:pt x="79" y="186"/>
                    </a:lnTo>
                    <a:lnTo>
                      <a:pt x="79" y="186"/>
                    </a:lnTo>
                    <a:lnTo>
                      <a:pt x="80" y="186"/>
                    </a:lnTo>
                    <a:lnTo>
                      <a:pt x="80" y="186"/>
                    </a:lnTo>
                    <a:lnTo>
                      <a:pt x="80" y="186"/>
                    </a:lnTo>
                    <a:lnTo>
                      <a:pt x="80" y="18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52" name="chenying0907 317"/>
              <p:cNvSpPr>
                <a:spLocks noEditPoints="1"/>
              </p:cNvSpPr>
              <p:nvPr/>
            </p:nvSpPr>
            <p:spPr bwMode="auto">
              <a:xfrm>
                <a:off x="4670426" y="1393826"/>
                <a:ext cx="133350" cy="211138"/>
              </a:xfrm>
              <a:custGeom>
                <a:avLst/>
                <a:gdLst/>
                <a:ahLst/>
                <a:cxnLst>
                  <a:cxn ang="0">
                    <a:pos x="107" y="531"/>
                  </a:cxn>
                  <a:cxn ang="0">
                    <a:pos x="55" y="521"/>
                  </a:cxn>
                  <a:cxn ang="0">
                    <a:pos x="17" y="492"/>
                  </a:cxn>
                  <a:cxn ang="0">
                    <a:pos x="2" y="438"/>
                  </a:cxn>
                  <a:cxn ang="0">
                    <a:pos x="3" y="426"/>
                  </a:cxn>
                  <a:cxn ang="0">
                    <a:pos x="2" y="357"/>
                  </a:cxn>
                  <a:cxn ang="0">
                    <a:pos x="2" y="148"/>
                  </a:cxn>
                  <a:cxn ang="0">
                    <a:pos x="0" y="69"/>
                  </a:cxn>
                  <a:cxn ang="0">
                    <a:pos x="16" y="26"/>
                  </a:cxn>
                  <a:cxn ang="0">
                    <a:pos x="50" y="7"/>
                  </a:cxn>
                  <a:cxn ang="0">
                    <a:pos x="106" y="0"/>
                  </a:cxn>
                  <a:cxn ang="0">
                    <a:pos x="168" y="3"/>
                  </a:cxn>
                  <a:cxn ang="0">
                    <a:pos x="249" y="7"/>
                  </a:cxn>
                  <a:cxn ang="0">
                    <a:pos x="304" y="24"/>
                  </a:cxn>
                  <a:cxn ang="0">
                    <a:pos x="331" y="56"/>
                  </a:cxn>
                  <a:cxn ang="0">
                    <a:pos x="338" y="98"/>
                  </a:cxn>
                  <a:cxn ang="0">
                    <a:pos x="335" y="109"/>
                  </a:cxn>
                  <a:cxn ang="0">
                    <a:pos x="331" y="124"/>
                  </a:cxn>
                  <a:cxn ang="0">
                    <a:pos x="331" y="139"/>
                  </a:cxn>
                  <a:cxn ang="0">
                    <a:pos x="335" y="182"/>
                  </a:cxn>
                  <a:cxn ang="0">
                    <a:pos x="338" y="268"/>
                  </a:cxn>
                  <a:cxn ang="0">
                    <a:pos x="335" y="426"/>
                  </a:cxn>
                  <a:cxn ang="0">
                    <a:pos x="334" y="436"/>
                  </a:cxn>
                  <a:cxn ang="0">
                    <a:pos x="330" y="467"/>
                  </a:cxn>
                  <a:cxn ang="0">
                    <a:pos x="310" y="506"/>
                  </a:cxn>
                  <a:cxn ang="0">
                    <a:pos x="274" y="526"/>
                  </a:cxn>
                  <a:cxn ang="0">
                    <a:pos x="196" y="532"/>
                  </a:cxn>
                  <a:cxn ang="0">
                    <a:pos x="87" y="51"/>
                  </a:cxn>
                  <a:cxn ang="0">
                    <a:pos x="58" y="59"/>
                  </a:cxn>
                  <a:cxn ang="0">
                    <a:pos x="49" y="79"/>
                  </a:cxn>
                  <a:cxn ang="0">
                    <a:pos x="49" y="97"/>
                  </a:cxn>
                  <a:cxn ang="0">
                    <a:pos x="49" y="99"/>
                  </a:cxn>
                  <a:cxn ang="0">
                    <a:pos x="50" y="296"/>
                  </a:cxn>
                  <a:cxn ang="0">
                    <a:pos x="49" y="428"/>
                  </a:cxn>
                  <a:cxn ang="0">
                    <a:pos x="50" y="438"/>
                  </a:cxn>
                  <a:cxn ang="0">
                    <a:pos x="56" y="460"/>
                  </a:cxn>
                  <a:cxn ang="0">
                    <a:pos x="87" y="480"/>
                  </a:cxn>
                  <a:cxn ang="0">
                    <a:pos x="139" y="485"/>
                  </a:cxn>
                  <a:cxn ang="0">
                    <a:pos x="172" y="485"/>
                  </a:cxn>
                  <a:cxn ang="0">
                    <a:pos x="207" y="484"/>
                  </a:cxn>
                  <a:cxn ang="0">
                    <a:pos x="246" y="484"/>
                  </a:cxn>
                  <a:cxn ang="0">
                    <a:pos x="279" y="463"/>
                  </a:cxn>
                  <a:cxn ang="0">
                    <a:pos x="285" y="438"/>
                  </a:cxn>
                  <a:cxn ang="0">
                    <a:pos x="288" y="425"/>
                  </a:cxn>
                  <a:cxn ang="0">
                    <a:pos x="292" y="238"/>
                  </a:cxn>
                  <a:cxn ang="0">
                    <a:pos x="281" y="169"/>
                  </a:cxn>
                  <a:cxn ang="0">
                    <a:pos x="284" y="106"/>
                  </a:cxn>
                  <a:cxn ang="0">
                    <a:pos x="289" y="92"/>
                  </a:cxn>
                  <a:cxn ang="0">
                    <a:pos x="278" y="71"/>
                  </a:cxn>
                  <a:cxn ang="0">
                    <a:pos x="238" y="55"/>
                  </a:cxn>
                  <a:cxn ang="0">
                    <a:pos x="193" y="51"/>
                  </a:cxn>
                  <a:cxn ang="0">
                    <a:pos x="155" y="52"/>
                  </a:cxn>
                  <a:cxn ang="0">
                    <a:pos x="105" y="51"/>
                  </a:cxn>
                </a:cxnLst>
                <a:rect l="0" t="0" r="r" b="b"/>
                <a:pathLst>
                  <a:path w="338" h="532">
                    <a:moveTo>
                      <a:pt x="166" y="532"/>
                    </a:moveTo>
                    <a:lnTo>
                      <a:pt x="166" y="532"/>
                    </a:lnTo>
                    <a:lnTo>
                      <a:pt x="136" y="532"/>
                    </a:lnTo>
                    <a:lnTo>
                      <a:pt x="107" y="531"/>
                    </a:lnTo>
                    <a:lnTo>
                      <a:pt x="93" y="530"/>
                    </a:lnTo>
                    <a:lnTo>
                      <a:pt x="80" y="527"/>
                    </a:lnTo>
                    <a:lnTo>
                      <a:pt x="67" y="524"/>
                    </a:lnTo>
                    <a:lnTo>
                      <a:pt x="55" y="521"/>
                    </a:lnTo>
                    <a:lnTo>
                      <a:pt x="45" y="515"/>
                    </a:lnTo>
                    <a:lnTo>
                      <a:pt x="34" y="509"/>
                    </a:lnTo>
                    <a:lnTo>
                      <a:pt x="25" y="501"/>
                    </a:lnTo>
                    <a:lnTo>
                      <a:pt x="17" y="492"/>
                    </a:lnTo>
                    <a:lnTo>
                      <a:pt x="11" y="481"/>
                    </a:lnTo>
                    <a:lnTo>
                      <a:pt x="7" y="470"/>
                    </a:lnTo>
                    <a:lnTo>
                      <a:pt x="3" y="454"/>
                    </a:lnTo>
                    <a:lnTo>
                      <a:pt x="2" y="438"/>
                    </a:lnTo>
                    <a:lnTo>
                      <a:pt x="2" y="438"/>
                    </a:lnTo>
                    <a:lnTo>
                      <a:pt x="3" y="430"/>
                    </a:lnTo>
                    <a:lnTo>
                      <a:pt x="4" y="428"/>
                    </a:lnTo>
                    <a:lnTo>
                      <a:pt x="3" y="426"/>
                    </a:lnTo>
                    <a:lnTo>
                      <a:pt x="3" y="426"/>
                    </a:lnTo>
                    <a:lnTo>
                      <a:pt x="2" y="420"/>
                    </a:lnTo>
                    <a:lnTo>
                      <a:pt x="2" y="420"/>
                    </a:lnTo>
                    <a:lnTo>
                      <a:pt x="2" y="357"/>
                    </a:lnTo>
                    <a:lnTo>
                      <a:pt x="3" y="296"/>
                    </a:lnTo>
                    <a:lnTo>
                      <a:pt x="3" y="296"/>
                    </a:lnTo>
                    <a:lnTo>
                      <a:pt x="3" y="198"/>
                    </a:lnTo>
                    <a:lnTo>
                      <a:pt x="2" y="148"/>
                    </a:lnTo>
                    <a:lnTo>
                      <a:pt x="0" y="98"/>
                    </a:lnTo>
                    <a:lnTo>
                      <a:pt x="0" y="97"/>
                    </a:lnTo>
                    <a:lnTo>
                      <a:pt x="0" y="97"/>
                    </a:lnTo>
                    <a:lnTo>
                      <a:pt x="0" y="69"/>
                    </a:lnTo>
                    <a:lnTo>
                      <a:pt x="2" y="56"/>
                    </a:lnTo>
                    <a:lnTo>
                      <a:pt x="5" y="46"/>
                    </a:lnTo>
                    <a:lnTo>
                      <a:pt x="9" y="35"/>
                    </a:lnTo>
                    <a:lnTo>
                      <a:pt x="16" y="26"/>
                    </a:lnTo>
                    <a:lnTo>
                      <a:pt x="25" y="18"/>
                    </a:lnTo>
                    <a:lnTo>
                      <a:pt x="37" y="12"/>
                    </a:lnTo>
                    <a:lnTo>
                      <a:pt x="37" y="12"/>
                    </a:lnTo>
                    <a:lnTo>
                      <a:pt x="50" y="7"/>
                    </a:lnTo>
                    <a:lnTo>
                      <a:pt x="66" y="3"/>
                    </a:lnTo>
                    <a:lnTo>
                      <a:pt x="84" y="1"/>
                    </a:lnTo>
                    <a:lnTo>
                      <a:pt x="106" y="0"/>
                    </a:lnTo>
                    <a:lnTo>
                      <a:pt x="106" y="0"/>
                    </a:lnTo>
                    <a:lnTo>
                      <a:pt x="131" y="1"/>
                    </a:lnTo>
                    <a:lnTo>
                      <a:pt x="155" y="3"/>
                    </a:lnTo>
                    <a:lnTo>
                      <a:pt x="168" y="3"/>
                    </a:lnTo>
                    <a:lnTo>
                      <a:pt x="168" y="3"/>
                    </a:lnTo>
                    <a:lnTo>
                      <a:pt x="195" y="4"/>
                    </a:lnTo>
                    <a:lnTo>
                      <a:pt x="195" y="4"/>
                    </a:lnTo>
                    <a:lnTo>
                      <a:pt x="223" y="5"/>
                    </a:lnTo>
                    <a:lnTo>
                      <a:pt x="249" y="7"/>
                    </a:lnTo>
                    <a:lnTo>
                      <a:pt x="274" y="12"/>
                    </a:lnTo>
                    <a:lnTo>
                      <a:pt x="284" y="14"/>
                    </a:lnTo>
                    <a:lnTo>
                      <a:pt x="295" y="18"/>
                    </a:lnTo>
                    <a:lnTo>
                      <a:pt x="304" y="24"/>
                    </a:lnTo>
                    <a:lnTo>
                      <a:pt x="313" y="30"/>
                    </a:lnTo>
                    <a:lnTo>
                      <a:pt x="321" y="37"/>
                    </a:lnTo>
                    <a:lnTo>
                      <a:pt x="326" y="46"/>
                    </a:lnTo>
                    <a:lnTo>
                      <a:pt x="331" y="56"/>
                    </a:lnTo>
                    <a:lnTo>
                      <a:pt x="335" y="68"/>
                    </a:lnTo>
                    <a:lnTo>
                      <a:pt x="338" y="82"/>
                    </a:lnTo>
                    <a:lnTo>
                      <a:pt x="338" y="98"/>
                    </a:lnTo>
                    <a:lnTo>
                      <a:pt x="338" y="98"/>
                    </a:lnTo>
                    <a:lnTo>
                      <a:pt x="338" y="103"/>
                    </a:lnTo>
                    <a:lnTo>
                      <a:pt x="335" y="107"/>
                    </a:lnTo>
                    <a:lnTo>
                      <a:pt x="335" y="109"/>
                    </a:lnTo>
                    <a:lnTo>
                      <a:pt x="335" y="109"/>
                    </a:lnTo>
                    <a:lnTo>
                      <a:pt x="335" y="109"/>
                    </a:lnTo>
                    <a:lnTo>
                      <a:pt x="332" y="115"/>
                    </a:lnTo>
                    <a:lnTo>
                      <a:pt x="329" y="122"/>
                    </a:lnTo>
                    <a:lnTo>
                      <a:pt x="331" y="124"/>
                    </a:lnTo>
                    <a:lnTo>
                      <a:pt x="331" y="124"/>
                    </a:lnTo>
                    <a:lnTo>
                      <a:pt x="331" y="131"/>
                    </a:lnTo>
                    <a:lnTo>
                      <a:pt x="331" y="139"/>
                    </a:lnTo>
                    <a:lnTo>
                      <a:pt x="331" y="139"/>
                    </a:lnTo>
                    <a:lnTo>
                      <a:pt x="332" y="153"/>
                    </a:lnTo>
                    <a:lnTo>
                      <a:pt x="334" y="167"/>
                    </a:lnTo>
                    <a:lnTo>
                      <a:pt x="334" y="167"/>
                    </a:lnTo>
                    <a:lnTo>
                      <a:pt x="335" y="182"/>
                    </a:lnTo>
                    <a:lnTo>
                      <a:pt x="335" y="182"/>
                    </a:lnTo>
                    <a:lnTo>
                      <a:pt x="338" y="204"/>
                    </a:lnTo>
                    <a:lnTo>
                      <a:pt x="338" y="225"/>
                    </a:lnTo>
                    <a:lnTo>
                      <a:pt x="338" y="268"/>
                    </a:lnTo>
                    <a:lnTo>
                      <a:pt x="338" y="289"/>
                    </a:lnTo>
                    <a:lnTo>
                      <a:pt x="338" y="289"/>
                    </a:lnTo>
                    <a:lnTo>
                      <a:pt x="336" y="357"/>
                    </a:lnTo>
                    <a:lnTo>
                      <a:pt x="335" y="426"/>
                    </a:lnTo>
                    <a:lnTo>
                      <a:pt x="335" y="426"/>
                    </a:lnTo>
                    <a:lnTo>
                      <a:pt x="335" y="430"/>
                    </a:lnTo>
                    <a:lnTo>
                      <a:pt x="334" y="434"/>
                    </a:lnTo>
                    <a:lnTo>
                      <a:pt x="334" y="436"/>
                    </a:lnTo>
                    <a:lnTo>
                      <a:pt x="334" y="437"/>
                    </a:lnTo>
                    <a:lnTo>
                      <a:pt x="334" y="437"/>
                    </a:lnTo>
                    <a:lnTo>
                      <a:pt x="332" y="453"/>
                    </a:lnTo>
                    <a:lnTo>
                      <a:pt x="330" y="467"/>
                    </a:lnTo>
                    <a:lnTo>
                      <a:pt x="327" y="479"/>
                    </a:lnTo>
                    <a:lnTo>
                      <a:pt x="322" y="489"/>
                    </a:lnTo>
                    <a:lnTo>
                      <a:pt x="317" y="498"/>
                    </a:lnTo>
                    <a:lnTo>
                      <a:pt x="310" y="506"/>
                    </a:lnTo>
                    <a:lnTo>
                      <a:pt x="302" y="513"/>
                    </a:lnTo>
                    <a:lnTo>
                      <a:pt x="293" y="518"/>
                    </a:lnTo>
                    <a:lnTo>
                      <a:pt x="284" y="522"/>
                    </a:lnTo>
                    <a:lnTo>
                      <a:pt x="274" y="526"/>
                    </a:lnTo>
                    <a:lnTo>
                      <a:pt x="262" y="528"/>
                    </a:lnTo>
                    <a:lnTo>
                      <a:pt x="250" y="530"/>
                    </a:lnTo>
                    <a:lnTo>
                      <a:pt x="224" y="532"/>
                    </a:lnTo>
                    <a:lnTo>
                      <a:pt x="196" y="532"/>
                    </a:lnTo>
                    <a:lnTo>
                      <a:pt x="166" y="532"/>
                    </a:lnTo>
                    <a:close/>
                    <a:moveTo>
                      <a:pt x="105" y="51"/>
                    </a:moveTo>
                    <a:lnTo>
                      <a:pt x="105" y="51"/>
                    </a:lnTo>
                    <a:lnTo>
                      <a:pt x="87" y="51"/>
                    </a:lnTo>
                    <a:lnTo>
                      <a:pt x="72" y="54"/>
                    </a:lnTo>
                    <a:lnTo>
                      <a:pt x="72" y="54"/>
                    </a:lnTo>
                    <a:lnTo>
                      <a:pt x="63" y="55"/>
                    </a:lnTo>
                    <a:lnTo>
                      <a:pt x="58" y="59"/>
                    </a:lnTo>
                    <a:lnTo>
                      <a:pt x="53" y="63"/>
                    </a:lnTo>
                    <a:lnTo>
                      <a:pt x="50" y="68"/>
                    </a:lnTo>
                    <a:lnTo>
                      <a:pt x="49" y="73"/>
                    </a:lnTo>
                    <a:lnTo>
                      <a:pt x="49" y="79"/>
                    </a:lnTo>
                    <a:lnTo>
                      <a:pt x="49" y="90"/>
                    </a:lnTo>
                    <a:lnTo>
                      <a:pt x="49" y="90"/>
                    </a:lnTo>
                    <a:lnTo>
                      <a:pt x="49" y="97"/>
                    </a:lnTo>
                    <a:lnTo>
                      <a:pt x="49" y="97"/>
                    </a:lnTo>
                    <a:lnTo>
                      <a:pt x="49" y="98"/>
                    </a:lnTo>
                    <a:lnTo>
                      <a:pt x="49" y="98"/>
                    </a:lnTo>
                    <a:lnTo>
                      <a:pt x="49" y="99"/>
                    </a:lnTo>
                    <a:lnTo>
                      <a:pt x="49" y="99"/>
                    </a:lnTo>
                    <a:lnTo>
                      <a:pt x="50" y="148"/>
                    </a:lnTo>
                    <a:lnTo>
                      <a:pt x="51" y="198"/>
                    </a:lnTo>
                    <a:lnTo>
                      <a:pt x="50" y="296"/>
                    </a:lnTo>
                    <a:lnTo>
                      <a:pt x="50" y="296"/>
                    </a:lnTo>
                    <a:lnTo>
                      <a:pt x="50" y="357"/>
                    </a:lnTo>
                    <a:lnTo>
                      <a:pt x="50" y="420"/>
                    </a:lnTo>
                    <a:lnTo>
                      <a:pt x="50" y="420"/>
                    </a:lnTo>
                    <a:lnTo>
                      <a:pt x="49" y="428"/>
                    </a:lnTo>
                    <a:lnTo>
                      <a:pt x="49" y="429"/>
                    </a:lnTo>
                    <a:lnTo>
                      <a:pt x="49" y="432"/>
                    </a:lnTo>
                    <a:lnTo>
                      <a:pt x="49" y="432"/>
                    </a:lnTo>
                    <a:lnTo>
                      <a:pt x="50" y="438"/>
                    </a:lnTo>
                    <a:lnTo>
                      <a:pt x="50" y="438"/>
                    </a:lnTo>
                    <a:lnTo>
                      <a:pt x="51" y="446"/>
                    </a:lnTo>
                    <a:lnTo>
                      <a:pt x="54" y="454"/>
                    </a:lnTo>
                    <a:lnTo>
                      <a:pt x="56" y="460"/>
                    </a:lnTo>
                    <a:lnTo>
                      <a:pt x="62" y="466"/>
                    </a:lnTo>
                    <a:lnTo>
                      <a:pt x="67" y="470"/>
                    </a:lnTo>
                    <a:lnTo>
                      <a:pt x="73" y="473"/>
                    </a:lnTo>
                    <a:lnTo>
                      <a:pt x="87" y="480"/>
                    </a:lnTo>
                    <a:lnTo>
                      <a:pt x="101" y="483"/>
                    </a:lnTo>
                    <a:lnTo>
                      <a:pt x="117" y="485"/>
                    </a:lnTo>
                    <a:lnTo>
                      <a:pt x="139" y="485"/>
                    </a:lnTo>
                    <a:lnTo>
                      <a:pt x="139" y="485"/>
                    </a:lnTo>
                    <a:lnTo>
                      <a:pt x="139" y="485"/>
                    </a:lnTo>
                    <a:lnTo>
                      <a:pt x="139" y="485"/>
                    </a:lnTo>
                    <a:lnTo>
                      <a:pt x="172" y="485"/>
                    </a:lnTo>
                    <a:lnTo>
                      <a:pt x="172" y="485"/>
                    </a:lnTo>
                    <a:lnTo>
                      <a:pt x="189" y="484"/>
                    </a:lnTo>
                    <a:lnTo>
                      <a:pt x="189" y="484"/>
                    </a:lnTo>
                    <a:lnTo>
                      <a:pt x="207" y="484"/>
                    </a:lnTo>
                    <a:lnTo>
                      <a:pt x="207" y="484"/>
                    </a:lnTo>
                    <a:lnTo>
                      <a:pt x="225" y="485"/>
                    </a:lnTo>
                    <a:lnTo>
                      <a:pt x="225" y="485"/>
                    </a:lnTo>
                    <a:lnTo>
                      <a:pt x="236" y="485"/>
                    </a:lnTo>
                    <a:lnTo>
                      <a:pt x="246" y="484"/>
                    </a:lnTo>
                    <a:lnTo>
                      <a:pt x="257" y="481"/>
                    </a:lnTo>
                    <a:lnTo>
                      <a:pt x="266" y="477"/>
                    </a:lnTo>
                    <a:lnTo>
                      <a:pt x="274" y="471"/>
                    </a:lnTo>
                    <a:lnTo>
                      <a:pt x="279" y="463"/>
                    </a:lnTo>
                    <a:lnTo>
                      <a:pt x="281" y="458"/>
                    </a:lnTo>
                    <a:lnTo>
                      <a:pt x="284" y="453"/>
                    </a:lnTo>
                    <a:lnTo>
                      <a:pt x="285" y="438"/>
                    </a:lnTo>
                    <a:lnTo>
                      <a:pt x="285" y="438"/>
                    </a:lnTo>
                    <a:lnTo>
                      <a:pt x="287" y="429"/>
                    </a:lnTo>
                    <a:lnTo>
                      <a:pt x="288" y="428"/>
                    </a:lnTo>
                    <a:lnTo>
                      <a:pt x="288" y="425"/>
                    </a:lnTo>
                    <a:lnTo>
                      <a:pt x="288" y="425"/>
                    </a:lnTo>
                    <a:lnTo>
                      <a:pt x="288" y="336"/>
                    </a:lnTo>
                    <a:lnTo>
                      <a:pt x="292" y="250"/>
                    </a:lnTo>
                    <a:lnTo>
                      <a:pt x="292" y="250"/>
                    </a:lnTo>
                    <a:lnTo>
                      <a:pt x="292" y="238"/>
                    </a:lnTo>
                    <a:lnTo>
                      <a:pt x="291" y="225"/>
                    </a:lnTo>
                    <a:lnTo>
                      <a:pt x="285" y="196"/>
                    </a:lnTo>
                    <a:lnTo>
                      <a:pt x="285" y="196"/>
                    </a:lnTo>
                    <a:lnTo>
                      <a:pt x="281" y="169"/>
                    </a:lnTo>
                    <a:lnTo>
                      <a:pt x="280" y="141"/>
                    </a:lnTo>
                    <a:lnTo>
                      <a:pt x="280" y="130"/>
                    </a:lnTo>
                    <a:lnTo>
                      <a:pt x="281" y="116"/>
                    </a:lnTo>
                    <a:lnTo>
                      <a:pt x="284" y="106"/>
                    </a:lnTo>
                    <a:lnTo>
                      <a:pt x="288" y="96"/>
                    </a:lnTo>
                    <a:lnTo>
                      <a:pt x="289" y="94"/>
                    </a:lnTo>
                    <a:lnTo>
                      <a:pt x="289" y="92"/>
                    </a:lnTo>
                    <a:lnTo>
                      <a:pt x="289" y="92"/>
                    </a:lnTo>
                    <a:lnTo>
                      <a:pt x="287" y="86"/>
                    </a:lnTo>
                    <a:lnTo>
                      <a:pt x="285" y="80"/>
                    </a:lnTo>
                    <a:lnTo>
                      <a:pt x="281" y="75"/>
                    </a:lnTo>
                    <a:lnTo>
                      <a:pt x="278" y="71"/>
                    </a:lnTo>
                    <a:lnTo>
                      <a:pt x="272" y="67"/>
                    </a:lnTo>
                    <a:lnTo>
                      <a:pt x="266" y="63"/>
                    </a:lnTo>
                    <a:lnTo>
                      <a:pt x="254" y="58"/>
                    </a:lnTo>
                    <a:lnTo>
                      <a:pt x="238" y="55"/>
                    </a:lnTo>
                    <a:lnTo>
                      <a:pt x="224" y="52"/>
                    </a:lnTo>
                    <a:lnTo>
                      <a:pt x="208" y="51"/>
                    </a:lnTo>
                    <a:lnTo>
                      <a:pt x="193" y="51"/>
                    </a:lnTo>
                    <a:lnTo>
                      <a:pt x="193" y="51"/>
                    </a:lnTo>
                    <a:lnTo>
                      <a:pt x="169" y="52"/>
                    </a:lnTo>
                    <a:lnTo>
                      <a:pt x="169" y="52"/>
                    </a:lnTo>
                    <a:lnTo>
                      <a:pt x="155" y="52"/>
                    </a:lnTo>
                    <a:lnTo>
                      <a:pt x="155" y="52"/>
                    </a:lnTo>
                    <a:lnTo>
                      <a:pt x="131" y="51"/>
                    </a:lnTo>
                    <a:lnTo>
                      <a:pt x="131" y="51"/>
                    </a:lnTo>
                    <a:lnTo>
                      <a:pt x="105" y="51"/>
                    </a:lnTo>
                    <a:lnTo>
                      <a:pt x="105" y="51"/>
                    </a:lnTo>
                    <a:close/>
                  </a:path>
                </a:pathLst>
              </a:custGeom>
              <a:grpFill/>
              <a:ln w="9525">
                <a:noFill/>
                <a:round/>
              </a:ln>
            </p:spPr>
            <p:txBody>
              <a:bodyPr vert="horz" wrap="square" lIns="121920" tIns="60960" rIns="121920" bIns="60960" numCol="1" anchor="t" anchorCtr="0" compatLnSpc="1"/>
              <a:lstStyle/>
              <a:p>
                <a:endParaRPr lang="zh-CN" altLang="en-US" sz="2400"/>
              </a:p>
            </p:txBody>
          </p:sp>
        </p:grpSp>
      </p:grpSp>
      <p:grpSp>
        <p:nvGrpSpPr>
          <p:cNvPr id="24" name="chenying0907 23"/>
          <p:cNvGrpSpPr/>
          <p:nvPr/>
        </p:nvGrpSpPr>
        <p:grpSpPr>
          <a:xfrm>
            <a:off x="4166398" y="2969107"/>
            <a:ext cx="1323665" cy="1323665"/>
            <a:chOff x="4166398" y="2969107"/>
            <a:chExt cx="1323665" cy="1323665"/>
          </a:xfrm>
        </p:grpSpPr>
        <p:sp>
          <p:nvSpPr>
            <p:cNvPr id="23" name="椭圆 22"/>
            <p:cNvSpPr/>
            <p:nvPr/>
          </p:nvSpPr>
          <p:spPr>
            <a:xfrm>
              <a:off x="4166398" y="2969107"/>
              <a:ext cx="1323665" cy="1323665"/>
            </a:xfrm>
            <a:prstGeom prst="ellipse">
              <a:avLst/>
            </a:prstGeom>
            <a:noFill/>
            <a:ln w="9525">
              <a:solidFill>
                <a:srgbClr val="00518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grpSp>
          <p:nvGrpSpPr>
            <p:cNvPr id="153" name="chenying0907 152"/>
            <p:cNvGrpSpPr/>
            <p:nvPr/>
          </p:nvGrpSpPr>
          <p:grpSpPr>
            <a:xfrm>
              <a:off x="4596315" y="3289390"/>
              <a:ext cx="487039" cy="648433"/>
              <a:chOff x="3213101" y="3067051"/>
              <a:chExt cx="541337" cy="720725"/>
            </a:xfrm>
            <a:solidFill>
              <a:srgbClr val="005188"/>
            </a:solidFill>
          </p:grpSpPr>
          <p:sp>
            <p:nvSpPr>
              <p:cNvPr id="154" name="chenying0907 873"/>
              <p:cNvSpPr/>
              <p:nvPr/>
            </p:nvSpPr>
            <p:spPr bwMode="auto">
              <a:xfrm>
                <a:off x="3225801" y="3094038"/>
                <a:ext cx="158750" cy="142875"/>
              </a:xfrm>
              <a:custGeom>
                <a:avLst/>
                <a:gdLst/>
                <a:ahLst/>
                <a:cxnLst>
                  <a:cxn ang="0">
                    <a:pos x="393" y="0"/>
                  </a:cxn>
                  <a:cxn ang="0">
                    <a:pos x="393" y="0"/>
                  </a:cxn>
                  <a:cxn ang="0">
                    <a:pos x="381" y="3"/>
                  </a:cxn>
                  <a:cxn ang="0">
                    <a:pos x="369" y="5"/>
                  </a:cxn>
                  <a:cxn ang="0">
                    <a:pos x="358" y="10"/>
                  </a:cxn>
                  <a:cxn ang="0">
                    <a:pos x="347" y="16"/>
                  </a:cxn>
                  <a:cxn ang="0">
                    <a:pos x="326" y="27"/>
                  </a:cxn>
                  <a:cxn ang="0">
                    <a:pos x="307" y="42"/>
                  </a:cxn>
                  <a:cxn ang="0">
                    <a:pos x="307" y="42"/>
                  </a:cxn>
                  <a:cxn ang="0">
                    <a:pos x="252" y="86"/>
                  </a:cxn>
                  <a:cxn ang="0">
                    <a:pos x="224" y="108"/>
                  </a:cxn>
                  <a:cxn ang="0">
                    <a:pos x="198" y="132"/>
                  </a:cxn>
                  <a:cxn ang="0">
                    <a:pos x="198" y="132"/>
                  </a:cxn>
                  <a:cxn ang="0">
                    <a:pos x="172" y="157"/>
                  </a:cxn>
                  <a:cxn ang="0">
                    <a:pos x="146" y="183"/>
                  </a:cxn>
                  <a:cxn ang="0">
                    <a:pos x="122" y="210"/>
                  </a:cxn>
                  <a:cxn ang="0">
                    <a:pos x="97" y="238"/>
                  </a:cxn>
                  <a:cxn ang="0">
                    <a:pos x="50" y="294"/>
                  </a:cxn>
                  <a:cxn ang="0">
                    <a:pos x="2" y="349"/>
                  </a:cxn>
                  <a:cxn ang="0">
                    <a:pos x="2" y="349"/>
                  </a:cxn>
                  <a:cxn ang="0">
                    <a:pos x="0" y="352"/>
                  </a:cxn>
                  <a:cxn ang="0">
                    <a:pos x="0" y="353"/>
                  </a:cxn>
                  <a:cxn ang="0">
                    <a:pos x="2" y="357"/>
                  </a:cxn>
                  <a:cxn ang="0">
                    <a:pos x="6" y="360"/>
                  </a:cxn>
                  <a:cxn ang="0">
                    <a:pos x="8" y="358"/>
                  </a:cxn>
                  <a:cxn ang="0">
                    <a:pos x="10" y="357"/>
                  </a:cxn>
                  <a:cxn ang="0">
                    <a:pos x="10" y="357"/>
                  </a:cxn>
                  <a:cxn ang="0">
                    <a:pos x="55" y="306"/>
                  </a:cxn>
                  <a:cxn ang="0">
                    <a:pos x="99" y="254"/>
                  </a:cxn>
                  <a:cxn ang="0">
                    <a:pos x="144" y="203"/>
                  </a:cxn>
                  <a:cxn ang="0">
                    <a:pos x="167" y="178"/>
                  </a:cxn>
                  <a:cxn ang="0">
                    <a:pos x="190" y="154"/>
                  </a:cxn>
                  <a:cxn ang="0">
                    <a:pos x="190" y="154"/>
                  </a:cxn>
                  <a:cxn ang="0">
                    <a:pos x="215" y="131"/>
                  </a:cxn>
                  <a:cxn ang="0">
                    <a:pos x="240" y="110"/>
                  </a:cxn>
                  <a:cxn ang="0">
                    <a:pos x="266" y="89"/>
                  </a:cxn>
                  <a:cxn ang="0">
                    <a:pos x="292" y="68"/>
                  </a:cxn>
                  <a:cxn ang="0">
                    <a:pos x="292" y="68"/>
                  </a:cxn>
                  <a:cxn ang="0">
                    <a:pos x="316" y="50"/>
                  </a:cxn>
                  <a:cxn ang="0">
                    <a:pos x="341" y="33"/>
                  </a:cxn>
                  <a:cxn ang="0">
                    <a:pos x="354" y="25"/>
                  </a:cxn>
                  <a:cxn ang="0">
                    <a:pos x="367" y="20"/>
                  </a:cxn>
                  <a:cxn ang="0">
                    <a:pos x="381" y="14"/>
                  </a:cxn>
                  <a:cxn ang="0">
                    <a:pos x="395" y="10"/>
                  </a:cxn>
                  <a:cxn ang="0">
                    <a:pos x="395" y="10"/>
                  </a:cxn>
                  <a:cxn ang="0">
                    <a:pos x="398" y="9"/>
                  </a:cxn>
                  <a:cxn ang="0">
                    <a:pos x="399" y="8"/>
                  </a:cxn>
                  <a:cxn ang="0">
                    <a:pos x="399" y="6"/>
                  </a:cxn>
                  <a:cxn ang="0">
                    <a:pos x="399" y="4"/>
                  </a:cxn>
                  <a:cxn ang="0">
                    <a:pos x="397" y="0"/>
                  </a:cxn>
                  <a:cxn ang="0">
                    <a:pos x="395" y="0"/>
                  </a:cxn>
                  <a:cxn ang="0">
                    <a:pos x="393" y="0"/>
                  </a:cxn>
                  <a:cxn ang="0">
                    <a:pos x="393" y="0"/>
                  </a:cxn>
                </a:cxnLst>
                <a:rect l="0" t="0" r="r" b="b"/>
                <a:pathLst>
                  <a:path w="399" h="360">
                    <a:moveTo>
                      <a:pt x="393" y="0"/>
                    </a:moveTo>
                    <a:lnTo>
                      <a:pt x="393" y="0"/>
                    </a:lnTo>
                    <a:lnTo>
                      <a:pt x="381" y="3"/>
                    </a:lnTo>
                    <a:lnTo>
                      <a:pt x="369" y="5"/>
                    </a:lnTo>
                    <a:lnTo>
                      <a:pt x="358" y="10"/>
                    </a:lnTo>
                    <a:lnTo>
                      <a:pt x="347" y="16"/>
                    </a:lnTo>
                    <a:lnTo>
                      <a:pt x="326" y="27"/>
                    </a:lnTo>
                    <a:lnTo>
                      <a:pt x="307" y="42"/>
                    </a:lnTo>
                    <a:lnTo>
                      <a:pt x="307" y="42"/>
                    </a:lnTo>
                    <a:lnTo>
                      <a:pt x="252" y="86"/>
                    </a:lnTo>
                    <a:lnTo>
                      <a:pt x="224" y="108"/>
                    </a:lnTo>
                    <a:lnTo>
                      <a:pt x="198" y="132"/>
                    </a:lnTo>
                    <a:lnTo>
                      <a:pt x="198" y="132"/>
                    </a:lnTo>
                    <a:lnTo>
                      <a:pt x="172" y="157"/>
                    </a:lnTo>
                    <a:lnTo>
                      <a:pt x="146" y="183"/>
                    </a:lnTo>
                    <a:lnTo>
                      <a:pt x="122" y="210"/>
                    </a:lnTo>
                    <a:lnTo>
                      <a:pt x="97" y="238"/>
                    </a:lnTo>
                    <a:lnTo>
                      <a:pt x="50" y="294"/>
                    </a:lnTo>
                    <a:lnTo>
                      <a:pt x="2" y="349"/>
                    </a:lnTo>
                    <a:lnTo>
                      <a:pt x="2" y="349"/>
                    </a:lnTo>
                    <a:lnTo>
                      <a:pt x="0" y="352"/>
                    </a:lnTo>
                    <a:lnTo>
                      <a:pt x="0" y="353"/>
                    </a:lnTo>
                    <a:lnTo>
                      <a:pt x="2" y="357"/>
                    </a:lnTo>
                    <a:lnTo>
                      <a:pt x="6" y="360"/>
                    </a:lnTo>
                    <a:lnTo>
                      <a:pt x="8" y="358"/>
                    </a:lnTo>
                    <a:lnTo>
                      <a:pt x="10" y="357"/>
                    </a:lnTo>
                    <a:lnTo>
                      <a:pt x="10" y="357"/>
                    </a:lnTo>
                    <a:lnTo>
                      <a:pt x="55" y="306"/>
                    </a:lnTo>
                    <a:lnTo>
                      <a:pt x="99" y="254"/>
                    </a:lnTo>
                    <a:lnTo>
                      <a:pt x="144" y="203"/>
                    </a:lnTo>
                    <a:lnTo>
                      <a:pt x="167" y="178"/>
                    </a:lnTo>
                    <a:lnTo>
                      <a:pt x="190" y="154"/>
                    </a:lnTo>
                    <a:lnTo>
                      <a:pt x="190" y="154"/>
                    </a:lnTo>
                    <a:lnTo>
                      <a:pt x="215" y="131"/>
                    </a:lnTo>
                    <a:lnTo>
                      <a:pt x="240" y="110"/>
                    </a:lnTo>
                    <a:lnTo>
                      <a:pt x="266" y="89"/>
                    </a:lnTo>
                    <a:lnTo>
                      <a:pt x="292" y="68"/>
                    </a:lnTo>
                    <a:lnTo>
                      <a:pt x="292" y="68"/>
                    </a:lnTo>
                    <a:lnTo>
                      <a:pt x="316" y="50"/>
                    </a:lnTo>
                    <a:lnTo>
                      <a:pt x="341" y="33"/>
                    </a:lnTo>
                    <a:lnTo>
                      <a:pt x="354" y="25"/>
                    </a:lnTo>
                    <a:lnTo>
                      <a:pt x="367" y="20"/>
                    </a:lnTo>
                    <a:lnTo>
                      <a:pt x="381" y="14"/>
                    </a:lnTo>
                    <a:lnTo>
                      <a:pt x="395" y="10"/>
                    </a:lnTo>
                    <a:lnTo>
                      <a:pt x="395" y="10"/>
                    </a:lnTo>
                    <a:lnTo>
                      <a:pt x="398" y="9"/>
                    </a:lnTo>
                    <a:lnTo>
                      <a:pt x="399" y="8"/>
                    </a:lnTo>
                    <a:lnTo>
                      <a:pt x="399" y="6"/>
                    </a:lnTo>
                    <a:lnTo>
                      <a:pt x="399" y="4"/>
                    </a:lnTo>
                    <a:lnTo>
                      <a:pt x="397" y="0"/>
                    </a:lnTo>
                    <a:lnTo>
                      <a:pt x="395" y="0"/>
                    </a:lnTo>
                    <a:lnTo>
                      <a:pt x="393" y="0"/>
                    </a:lnTo>
                    <a:lnTo>
                      <a:pt x="393"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55" name="chenying0907 874"/>
              <p:cNvSpPr/>
              <p:nvPr/>
            </p:nvSpPr>
            <p:spPr bwMode="auto">
              <a:xfrm>
                <a:off x="3244851" y="3078163"/>
                <a:ext cx="209550" cy="179388"/>
              </a:xfrm>
              <a:custGeom>
                <a:avLst/>
                <a:gdLst/>
                <a:ahLst/>
                <a:cxnLst>
                  <a:cxn ang="0">
                    <a:pos x="523" y="0"/>
                  </a:cxn>
                  <a:cxn ang="0">
                    <a:pos x="523" y="0"/>
                  </a:cxn>
                  <a:cxn ang="0">
                    <a:pos x="505" y="8"/>
                  </a:cxn>
                  <a:cxn ang="0">
                    <a:pos x="487" y="16"/>
                  </a:cxn>
                  <a:cxn ang="0">
                    <a:pos x="452" y="34"/>
                  </a:cxn>
                  <a:cxn ang="0">
                    <a:pos x="383" y="76"/>
                  </a:cxn>
                  <a:cxn ang="0">
                    <a:pos x="383" y="76"/>
                  </a:cxn>
                  <a:cxn ang="0">
                    <a:pos x="364" y="88"/>
                  </a:cxn>
                  <a:cxn ang="0">
                    <a:pos x="347" y="101"/>
                  </a:cxn>
                  <a:cxn ang="0">
                    <a:pos x="330" y="115"/>
                  </a:cxn>
                  <a:cxn ang="0">
                    <a:pos x="313" y="131"/>
                  </a:cxn>
                  <a:cxn ang="0">
                    <a:pos x="280" y="163"/>
                  </a:cxn>
                  <a:cxn ang="0">
                    <a:pos x="249" y="193"/>
                  </a:cxn>
                  <a:cxn ang="0">
                    <a:pos x="249" y="193"/>
                  </a:cxn>
                  <a:cxn ang="0">
                    <a:pos x="215" y="223"/>
                  </a:cxn>
                  <a:cxn ang="0">
                    <a:pos x="183" y="254"/>
                  </a:cxn>
                  <a:cxn ang="0">
                    <a:pos x="118" y="317"/>
                  </a:cxn>
                  <a:cxn ang="0">
                    <a:pos x="118" y="317"/>
                  </a:cxn>
                  <a:cxn ang="0">
                    <a:pos x="88" y="347"/>
                  </a:cxn>
                  <a:cxn ang="0">
                    <a:pos x="56" y="377"/>
                  </a:cxn>
                  <a:cxn ang="0">
                    <a:pos x="28" y="410"/>
                  </a:cxn>
                  <a:cxn ang="0">
                    <a:pos x="13" y="425"/>
                  </a:cxn>
                  <a:cxn ang="0">
                    <a:pos x="0" y="442"/>
                  </a:cxn>
                  <a:cxn ang="0">
                    <a:pos x="0" y="442"/>
                  </a:cxn>
                  <a:cxn ang="0">
                    <a:pos x="0" y="445"/>
                  </a:cxn>
                  <a:cxn ang="0">
                    <a:pos x="0" y="446"/>
                  </a:cxn>
                  <a:cxn ang="0">
                    <a:pos x="2" y="449"/>
                  </a:cxn>
                  <a:cxn ang="0">
                    <a:pos x="3" y="450"/>
                  </a:cxn>
                  <a:cxn ang="0">
                    <a:pos x="7" y="450"/>
                  </a:cxn>
                  <a:cxn ang="0">
                    <a:pos x="9" y="450"/>
                  </a:cxn>
                  <a:cxn ang="0">
                    <a:pos x="11" y="449"/>
                  </a:cxn>
                  <a:cxn ang="0">
                    <a:pos x="11" y="449"/>
                  </a:cxn>
                  <a:cxn ang="0">
                    <a:pos x="24" y="432"/>
                  </a:cxn>
                  <a:cxn ang="0">
                    <a:pos x="37" y="415"/>
                  </a:cxn>
                  <a:cxn ang="0">
                    <a:pos x="66" y="384"/>
                  </a:cxn>
                  <a:cxn ang="0">
                    <a:pos x="96" y="353"/>
                  </a:cxn>
                  <a:cxn ang="0">
                    <a:pos x="127" y="325"/>
                  </a:cxn>
                  <a:cxn ang="0">
                    <a:pos x="127" y="325"/>
                  </a:cxn>
                  <a:cxn ang="0">
                    <a:pos x="187" y="266"/>
                  </a:cxn>
                  <a:cxn ang="0">
                    <a:pos x="217" y="236"/>
                  </a:cxn>
                  <a:cxn ang="0">
                    <a:pos x="249" y="207"/>
                  </a:cxn>
                  <a:cxn ang="0">
                    <a:pos x="249" y="207"/>
                  </a:cxn>
                  <a:cxn ang="0">
                    <a:pos x="313" y="151"/>
                  </a:cxn>
                  <a:cxn ang="0">
                    <a:pos x="344" y="122"/>
                  </a:cxn>
                  <a:cxn ang="0">
                    <a:pos x="378" y="96"/>
                  </a:cxn>
                  <a:cxn ang="0">
                    <a:pos x="412" y="71"/>
                  </a:cxn>
                  <a:cxn ang="0">
                    <a:pos x="431" y="59"/>
                  </a:cxn>
                  <a:cxn ang="0">
                    <a:pos x="449" y="47"/>
                  </a:cxn>
                  <a:cxn ang="0">
                    <a:pos x="467" y="37"/>
                  </a:cxn>
                  <a:cxn ang="0">
                    <a:pos x="487" y="28"/>
                  </a:cxn>
                  <a:cxn ang="0">
                    <a:pos x="506" y="19"/>
                  </a:cxn>
                  <a:cxn ang="0">
                    <a:pos x="527" y="12"/>
                  </a:cxn>
                  <a:cxn ang="0">
                    <a:pos x="527" y="12"/>
                  </a:cxn>
                  <a:cxn ang="0">
                    <a:pos x="529" y="11"/>
                  </a:cxn>
                  <a:cxn ang="0">
                    <a:pos x="530" y="8"/>
                  </a:cxn>
                  <a:cxn ang="0">
                    <a:pos x="530" y="4"/>
                  </a:cxn>
                  <a:cxn ang="0">
                    <a:pos x="530" y="2"/>
                  </a:cxn>
                  <a:cxn ang="0">
                    <a:pos x="529" y="0"/>
                  </a:cxn>
                  <a:cxn ang="0">
                    <a:pos x="526" y="0"/>
                  </a:cxn>
                  <a:cxn ang="0">
                    <a:pos x="523" y="0"/>
                  </a:cxn>
                  <a:cxn ang="0">
                    <a:pos x="523" y="0"/>
                  </a:cxn>
                </a:cxnLst>
                <a:rect l="0" t="0" r="r" b="b"/>
                <a:pathLst>
                  <a:path w="530" h="450">
                    <a:moveTo>
                      <a:pt x="523" y="0"/>
                    </a:moveTo>
                    <a:lnTo>
                      <a:pt x="523" y="0"/>
                    </a:lnTo>
                    <a:lnTo>
                      <a:pt x="505" y="8"/>
                    </a:lnTo>
                    <a:lnTo>
                      <a:pt x="487" y="16"/>
                    </a:lnTo>
                    <a:lnTo>
                      <a:pt x="452" y="34"/>
                    </a:lnTo>
                    <a:lnTo>
                      <a:pt x="383" y="76"/>
                    </a:lnTo>
                    <a:lnTo>
                      <a:pt x="383" y="76"/>
                    </a:lnTo>
                    <a:lnTo>
                      <a:pt x="364" y="88"/>
                    </a:lnTo>
                    <a:lnTo>
                      <a:pt x="347" y="101"/>
                    </a:lnTo>
                    <a:lnTo>
                      <a:pt x="330" y="115"/>
                    </a:lnTo>
                    <a:lnTo>
                      <a:pt x="313" y="131"/>
                    </a:lnTo>
                    <a:lnTo>
                      <a:pt x="280" y="163"/>
                    </a:lnTo>
                    <a:lnTo>
                      <a:pt x="249" y="193"/>
                    </a:lnTo>
                    <a:lnTo>
                      <a:pt x="249" y="193"/>
                    </a:lnTo>
                    <a:lnTo>
                      <a:pt x="215" y="223"/>
                    </a:lnTo>
                    <a:lnTo>
                      <a:pt x="183" y="254"/>
                    </a:lnTo>
                    <a:lnTo>
                      <a:pt x="118" y="317"/>
                    </a:lnTo>
                    <a:lnTo>
                      <a:pt x="118" y="317"/>
                    </a:lnTo>
                    <a:lnTo>
                      <a:pt x="88" y="347"/>
                    </a:lnTo>
                    <a:lnTo>
                      <a:pt x="56" y="377"/>
                    </a:lnTo>
                    <a:lnTo>
                      <a:pt x="28" y="410"/>
                    </a:lnTo>
                    <a:lnTo>
                      <a:pt x="13" y="425"/>
                    </a:lnTo>
                    <a:lnTo>
                      <a:pt x="0" y="442"/>
                    </a:lnTo>
                    <a:lnTo>
                      <a:pt x="0" y="442"/>
                    </a:lnTo>
                    <a:lnTo>
                      <a:pt x="0" y="445"/>
                    </a:lnTo>
                    <a:lnTo>
                      <a:pt x="0" y="446"/>
                    </a:lnTo>
                    <a:lnTo>
                      <a:pt x="2" y="449"/>
                    </a:lnTo>
                    <a:lnTo>
                      <a:pt x="3" y="450"/>
                    </a:lnTo>
                    <a:lnTo>
                      <a:pt x="7" y="450"/>
                    </a:lnTo>
                    <a:lnTo>
                      <a:pt x="9" y="450"/>
                    </a:lnTo>
                    <a:lnTo>
                      <a:pt x="11" y="449"/>
                    </a:lnTo>
                    <a:lnTo>
                      <a:pt x="11" y="449"/>
                    </a:lnTo>
                    <a:lnTo>
                      <a:pt x="24" y="432"/>
                    </a:lnTo>
                    <a:lnTo>
                      <a:pt x="37" y="415"/>
                    </a:lnTo>
                    <a:lnTo>
                      <a:pt x="66" y="384"/>
                    </a:lnTo>
                    <a:lnTo>
                      <a:pt x="96" y="353"/>
                    </a:lnTo>
                    <a:lnTo>
                      <a:pt x="127" y="325"/>
                    </a:lnTo>
                    <a:lnTo>
                      <a:pt x="127" y="325"/>
                    </a:lnTo>
                    <a:lnTo>
                      <a:pt x="187" y="266"/>
                    </a:lnTo>
                    <a:lnTo>
                      <a:pt x="217" y="236"/>
                    </a:lnTo>
                    <a:lnTo>
                      <a:pt x="249" y="207"/>
                    </a:lnTo>
                    <a:lnTo>
                      <a:pt x="249" y="207"/>
                    </a:lnTo>
                    <a:lnTo>
                      <a:pt x="313" y="151"/>
                    </a:lnTo>
                    <a:lnTo>
                      <a:pt x="344" y="122"/>
                    </a:lnTo>
                    <a:lnTo>
                      <a:pt x="378" y="96"/>
                    </a:lnTo>
                    <a:lnTo>
                      <a:pt x="412" y="71"/>
                    </a:lnTo>
                    <a:lnTo>
                      <a:pt x="431" y="59"/>
                    </a:lnTo>
                    <a:lnTo>
                      <a:pt x="449" y="47"/>
                    </a:lnTo>
                    <a:lnTo>
                      <a:pt x="467" y="37"/>
                    </a:lnTo>
                    <a:lnTo>
                      <a:pt x="487" y="28"/>
                    </a:lnTo>
                    <a:lnTo>
                      <a:pt x="506" y="19"/>
                    </a:lnTo>
                    <a:lnTo>
                      <a:pt x="527" y="12"/>
                    </a:lnTo>
                    <a:lnTo>
                      <a:pt x="527" y="12"/>
                    </a:lnTo>
                    <a:lnTo>
                      <a:pt x="529" y="11"/>
                    </a:lnTo>
                    <a:lnTo>
                      <a:pt x="530" y="8"/>
                    </a:lnTo>
                    <a:lnTo>
                      <a:pt x="530" y="4"/>
                    </a:lnTo>
                    <a:lnTo>
                      <a:pt x="530" y="2"/>
                    </a:lnTo>
                    <a:lnTo>
                      <a:pt x="529" y="0"/>
                    </a:lnTo>
                    <a:lnTo>
                      <a:pt x="526" y="0"/>
                    </a:lnTo>
                    <a:lnTo>
                      <a:pt x="523" y="0"/>
                    </a:lnTo>
                    <a:lnTo>
                      <a:pt x="523"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56" name="chenying0907 875"/>
              <p:cNvSpPr/>
              <p:nvPr/>
            </p:nvSpPr>
            <p:spPr bwMode="auto">
              <a:xfrm>
                <a:off x="3276601" y="3081338"/>
                <a:ext cx="225425" cy="176213"/>
              </a:xfrm>
              <a:custGeom>
                <a:avLst/>
                <a:gdLst/>
                <a:ahLst/>
                <a:cxnLst>
                  <a:cxn ang="0">
                    <a:pos x="560" y="4"/>
                  </a:cxn>
                  <a:cxn ang="0">
                    <a:pos x="557" y="5"/>
                  </a:cxn>
                  <a:cxn ang="0">
                    <a:pos x="547" y="5"/>
                  </a:cxn>
                  <a:cxn ang="0">
                    <a:pos x="539" y="8"/>
                  </a:cxn>
                  <a:cxn ang="0">
                    <a:pos x="518" y="23"/>
                  </a:cxn>
                  <a:cxn ang="0">
                    <a:pos x="479" y="52"/>
                  </a:cxn>
                  <a:cxn ang="0">
                    <a:pos x="440" y="81"/>
                  </a:cxn>
                  <a:cxn ang="0">
                    <a:pos x="323" y="159"/>
                  </a:cxn>
                  <a:cxn ang="0">
                    <a:pos x="286" y="187"/>
                  </a:cxn>
                  <a:cxn ang="0">
                    <a:pos x="177" y="276"/>
                  </a:cxn>
                  <a:cxn ang="0">
                    <a:pos x="141" y="309"/>
                  </a:cxn>
                  <a:cxn ang="0">
                    <a:pos x="75" y="373"/>
                  </a:cxn>
                  <a:cxn ang="0">
                    <a:pos x="56" y="388"/>
                  </a:cxn>
                  <a:cxn ang="0">
                    <a:pos x="38" y="404"/>
                  </a:cxn>
                  <a:cxn ang="0">
                    <a:pos x="13" y="428"/>
                  </a:cxn>
                  <a:cxn ang="0">
                    <a:pos x="4" y="433"/>
                  </a:cxn>
                  <a:cxn ang="0">
                    <a:pos x="3" y="434"/>
                  </a:cxn>
                  <a:cxn ang="0">
                    <a:pos x="0" y="441"/>
                  </a:cxn>
                  <a:cxn ang="0">
                    <a:pos x="5" y="445"/>
                  </a:cxn>
                  <a:cxn ang="0">
                    <a:pos x="7" y="445"/>
                  </a:cxn>
                  <a:cxn ang="0">
                    <a:pos x="20" y="438"/>
                  </a:cxn>
                  <a:cxn ang="0">
                    <a:pos x="43" y="416"/>
                  </a:cxn>
                  <a:cxn ang="0">
                    <a:pos x="54" y="407"/>
                  </a:cxn>
                  <a:cxn ang="0">
                    <a:pos x="127" y="337"/>
                  </a:cxn>
                  <a:cxn ang="0">
                    <a:pos x="166" y="301"/>
                  </a:cxn>
                  <a:cxn ang="0">
                    <a:pos x="286" y="201"/>
                  </a:cxn>
                  <a:cxn ang="0">
                    <a:pos x="307" y="186"/>
                  </a:cxn>
                  <a:cxn ang="0">
                    <a:pos x="373" y="139"/>
                  </a:cxn>
                  <a:cxn ang="0">
                    <a:pos x="462" y="80"/>
                  </a:cxn>
                  <a:cxn ang="0">
                    <a:pos x="500" y="51"/>
                  </a:cxn>
                  <a:cxn ang="0">
                    <a:pos x="538" y="22"/>
                  </a:cxn>
                  <a:cxn ang="0">
                    <a:pos x="543" y="21"/>
                  </a:cxn>
                  <a:cxn ang="0">
                    <a:pos x="557" y="18"/>
                  </a:cxn>
                  <a:cxn ang="0">
                    <a:pos x="565" y="14"/>
                  </a:cxn>
                  <a:cxn ang="0">
                    <a:pos x="570" y="6"/>
                  </a:cxn>
                  <a:cxn ang="0">
                    <a:pos x="570" y="4"/>
                  </a:cxn>
                  <a:cxn ang="0">
                    <a:pos x="566" y="0"/>
                  </a:cxn>
                  <a:cxn ang="0">
                    <a:pos x="561" y="1"/>
                  </a:cxn>
                  <a:cxn ang="0">
                    <a:pos x="560" y="4"/>
                  </a:cxn>
                </a:cxnLst>
                <a:rect l="0" t="0" r="r" b="b"/>
                <a:pathLst>
                  <a:path w="570" h="445">
                    <a:moveTo>
                      <a:pt x="560" y="4"/>
                    </a:moveTo>
                    <a:lnTo>
                      <a:pt x="560" y="4"/>
                    </a:lnTo>
                    <a:lnTo>
                      <a:pt x="559" y="4"/>
                    </a:lnTo>
                    <a:lnTo>
                      <a:pt x="557" y="5"/>
                    </a:lnTo>
                    <a:lnTo>
                      <a:pt x="553" y="5"/>
                    </a:lnTo>
                    <a:lnTo>
                      <a:pt x="547" y="5"/>
                    </a:lnTo>
                    <a:lnTo>
                      <a:pt x="547" y="5"/>
                    </a:lnTo>
                    <a:lnTo>
                      <a:pt x="539" y="8"/>
                    </a:lnTo>
                    <a:lnTo>
                      <a:pt x="531" y="13"/>
                    </a:lnTo>
                    <a:lnTo>
                      <a:pt x="518" y="23"/>
                    </a:lnTo>
                    <a:lnTo>
                      <a:pt x="518" y="23"/>
                    </a:lnTo>
                    <a:lnTo>
                      <a:pt x="479" y="52"/>
                    </a:lnTo>
                    <a:lnTo>
                      <a:pt x="440" y="81"/>
                    </a:lnTo>
                    <a:lnTo>
                      <a:pt x="440" y="81"/>
                    </a:lnTo>
                    <a:lnTo>
                      <a:pt x="361" y="132"/>
                    </a:lnTo>
                    <a:lnTo>
                      <a:pt x="323" y="159"/>
                    </a:lnTo>
                    <a:lnTo>
                      <a:pt x="286" y="187"/>
                    </a:lnTo>
                    <a:lnTo>
                      <a:pt x="286" y="187"/>
                    </a:lnTo>
                    <a:lnTo>
                      <a:pt x="212" y="246"/>
                    </a:lnTo>
                    <a:lnTo>
                      <a:pt x="177" y="276"/>
                    </a:lnTo>
                    <a:lnTo>
                      <a:pt x="141" y="309"/>
                    </a:lnTo>
                    <a:lnTo>
                      <a:pt x="141" y="309"/>
                    </a:lnTo>
                    <a:lnTo>
                      <a:pt x="107" y="340"/>
                    </a:lnTo>
                    <a:lnTo>
                      <a:pt x="75" y="373"/>
                    </a:lnTo>
                    <a:lnTo>
                      <a:pt x="75" y="373"/>
                    </a:lnTo>
                    <a:lnTo>
                      <a:pt x="56" y="388"/>
                    </a:lnTo>
                    <a:lnTo>
                      <a:pt x="38" y="404"/>
                    </a:lnTo>
                    <a:lnTo>
                      <a:pt x="38" y="404"/>
                    </a:lnTo>
                    <a:lnTo>
                      <a:pt x="22" y="421"/>
                    </a:lnTo>
                    <a:lnTo>
                      <a:pt x="13" y="428"/>
                    </a:lnTo>
                    <a:lnTo>
                      <a:pt x="9" y="431"/>
                    </a:lnTo>
                    <a:lnTo>
                      <a:pt x="4" y="433"/>
                    </a:lnTo>
                    <a:lnTo>
                      <a:pt x="4" y="433"/>
                    </a:lnTo>
                    <a:lnTo>
                      <a:pt x="3" y="434"/>
                    </a:lnTo>
                    <a:lnTo>
                      <a:pt x="1" y="435"/>
                    </a:lnTo>
                    <a:lnTo>
                      <a:pt x="0" y="441"/>
                    </a:lnTo>
                    <a:lnTo>
                      <a:pt x="3" y="443"/>
                    </a:lnTo>
                    <a:lnTo>
                      <a:pt x="5" y="445"/>
                    </a:lnTo>
                    <a:lnTo>
                      <a:pt x="7" y="445"/>
                    </a:lnTo>
                    <a:lnTo>
                      <a:pt x="7" y="445"/>
                    </a:lnTo>
                    <a:lnTo>
                      <a:pt x="14" y="441"/>
                    </a:lnTo>
                    <a:lnTo>
                      <a:pt x="20" y="438"/>
                    </a:lnTo>
                    <a:lnTo>
                      <a:pt x="33" y="428"/>
                    </a:lnTo>
                    <a:lnTo>
                      <a:pt x="43" y="416"/>
                    </a:lnTo>
                    <a:lnTo>
                      <a:pt x="54" y="407"/>
                    </a:lnTo>
                    <a:lnTo>
                      <a:pt x="54" y="407"/>
                    </a:lnTo>
                    <a:lnTo>
                      <a:pt x="92" y="371"/>
                    </a:lnTo>
                    <a:lnTo>
                      <a:pt x="127" y="337"/>
                    </a:lnTo>
                    <a:lnTo>
                      <a:pt x="127" y="337"/>
                    </a:lnTo>
                    <a:lnTo>
                      <a:pt x="166" y="301"/>
                    </a:lnTo>
                    <a:lnTo>
                      <a:pt x="205" y="268"/>
                    </a:lnTo>
                    <a:lnTo>
                      <a:pt x="286" y="201"/>
                    </a:lnTo>
                    <a:lnTo>
                      <a:pt x="286" y="201"/>
                    </a:lnTo>
                    <a:lnTo>
                      <a:pt x="307" y="186"/>
                    </a:lnTo>
                    <a:lnTo>
                      <a:pt x="328" y="169"/>
                    </a:lnTo>
                    <a:lnTo>
                      <a:pt x="373" y="139"/>
                    </a:lnTo>
                    <a:lnTo>
                      <a:pt x="462" y="80"/>
                    </a:lnTo>
                    <a:lnTo>
                      <a:pt x="462" y="80"/>
                    </a:lnTo>
                    <a:lnTo>
                      <a:pt x="481" y="65"/>
                    </a:lnTo>
                    <a:lnTo>
                      <a:pt x="500" y="51"/>
                    </a:lnTo>
                    <a:lnTo>
                      <a:pt x="519" y="37"/>
                    </a:lnTo>
                    <a:lnTo>
                      <a:pt x="538" y="22"/>
                    </a:lnTo>
                    <a:lnTo>
                      <a:pt x="538" y="22"/>
                    </a:lnTo>
                    <a:lnTo>
                      <a:pt x="543" y="21"/>
                    </a:lnTo>
                    <a:lnTo>
                      <a:pt x="548" y="20"/>
                    </a:lnTo>
                    <a:lnTo>
                      <a:pt x="557" y="18"/>
                    </a:lnTo>
                    <a:lnTo>
                      <a:pt x="561" y="17"/>
                    </a:lnTo>
                    <a:lnTo>
                      <a:pt x="565" y="14"/>
                    </a:lnTo>
                    <a:lnTo>
                      <a:pt x="569" y="12"/>
                    </a:lnTo>
                    <a:lnTo>
                      <a:pt x="570" y="6"/>
                    </a:lnTo>
                    <a:lnTo>
                      <a:pt x="570" y="6"/>
                    </a:lnTo>
                    <a:lnTo>
                      <a:pt x="570" y="4"/>
                    </a:lnTo>
                    <a:lnTo>
                      <a:pt x="570" y="1"/>
                    </a:lnTo>
                    <a:lnTo>
                      <a:pt x="566" y="0"/>
                    </a:lnTo>
                    <a:lnTo>
                      <a:pt x="562" y="0"/>
                    </a:lnTo>
                    <a:lnTo>
                      <a:pt x="561" y="1"/>
                    </a:lnTo>
                    <a:lnTo>
                      <a:pt x="560" y="4"/>
                    </a:lnTo>
                    <a:lnTo>
                      <a:pt x="560"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57" name="chenying0907 876"/>
              <p:cNvSpPr/>
              <p:nvPr/>
            </p:nvSpPr>
            <p:spPr bwMode="auto">
              <a:xfrm>
                <a:off x="3311526" y="3082926"/>
                <a:ext cx="227013" cy="171450"/>
              </a:xfrm>
              <a:custGeom>
                <a:avLst/>
                <a:gdLst/>
                <a:ahLst/>
                <a:cxnLst>
                  <a:cxn ang="0">
                    <a:pos x="567" y="0"/>
                  </a:cxn>
                  <a:cxn ang="0">
                    <a:pos x="551" y="4"/>
                  </a:cxn>
                  <a:cxn ang="0">
                    <a:pos x="524" y="20"/>
                  </a:cxn>
                  <a:cxn ang="0">
                    <a:pos x="510" y="29"/>
                  </a:cxn>
                  <a:cxn ang="0">
                    <a:pos x="424" y="96"/>
                  </a:cxn>
                  <a:cxn ang="0">
                    <a:pos x="275" y="213"/>
                  </a:cxn>
                  <a:cxn ang="0">
                    <a:pos x="224" y="251"/>
                  </a:cxn>
                  <a:cxn ang="0">
                    <a:pos x="100" y="343"/>
                  </a:cxn>
                  <a:cxn ang="0">
                    <a:pos x="57" y="372"/>
                  </a:cxn>
                  <a:cxn ang="0">
                    <a:pos x="29" y="389"/>
                  </a:cxn>
                  <a:cxn ang="0">
                    <a:pos x="11" y="403"/>
                  </a:cxn>
                  <a:cxn ang="0">
                    <a:pos x="2" y="416"/>
                  </a:cxn>
                  <a:cxn ang="0">
                    <a:pos x="0" y="426"/>
                  </a:cxn>
                  <a:cxn ang="0">
                    <a:pos x="2" y="430"/>
                  </a:cxn>
                  <a:cxn ang="0">
                    <a:pos x="7" y="433"/>
                  </a:cxn>
                  <a:cxn ang="0">
                    <a:pos x="13" y="433"/>
                  </a:cxn>
                  <a:cxn ang="0">
                    <a:pos x="17" y="432"/>
                  </a:cxn>
                  <a:cxn ang="0">
                    <a:pos x="17" y="424"/>
                  </a:cxn>
                  <a:cxn ang="0">
                    <a:pos x="13" y="423"/>
                  </a:cxn>
                  <a:cxn ang="0">
                    <a:pos x="11" y="421"/>
                  </a:cxn>
                  <a:cxn ang="0">
                    <a:pos x="12" y="419"/>
                  </a:cxn>
                  <a:cxn ang="0">
                    <a:pos x="21" y="411"/>
                  </a:cxn>
                  <a:cxn ang="0">
                    <a:pos x="49" y="391"/>
                  </a:cxn>
                  <a:cxn ang="0">
                    <a:pos x="88" y="364"/>
                  </a:cxn>
                  <a:cxn ang="0">
                    <a:pos x="131" y="335"/>
                  </a:cxn>
                  <a:cxn ang="0">
                    <a:pos x="257" y="242"/>
                  </a:cxn>
                  <a:cxn ang="0">
                    <a:pos x="333" y="183"/>
                  </a:cxn>
                  <a:cxn ang="0">
                    <a:pos x="407" y="124"/>
                  </a:cxn>
                  <a:cxn ang="0">
                    <a:pos x="484" y="63"/>
                  </a:cxn>
                  <a:cxn ang="0">
                    <a:pos x="522" y="32"/>
                  </a:cxn>
                  <a:cxn ang="0">
                    <a:pos x="544" y="18"/>
                  </a:cxn>
                  <a:cxn ang="0">
                    <a:pos x="567" y="11"/>
                  </a:cxn>
                  <a:cxn ang="0">
                    <a:pos x="569" y="11"/>
                  </a:cxn>
                  <a:cxn ang="0">
                    <a:pos x="572" y="5"/>
                  </a:cxn>
                  <a:cxn ang="0">
                    <a:pos x="571" y="1"/>
                  </a:cxn>
                  <a:cxn ang="0">
                    <a:pos x="567" y="0"/>
                  </a:cxn>
                </a:cxnLst>
                <a:rect l="0" t="0" r="r" b="b"/>
                <a:pathLst>
                  <a:path w="572" h="433">
                    <a:moveTo>
                      <a:pt x="567" y="0"/>
                    </a:moveTo>
                    <a:lnTo>
                      <a:pt x="567" y="0"/>
                    </a:lnTo>
                    <a:lnTo>
                      <a:pt x="559" y="1"/>
                    </a:lnTo>
                    <a:lnTo>
                      <a:pt x="551" y="4"/>
                    </a:lnTo>
                    <a:lnTo>
                      <a:pt x="537" y="11"/>
                    </a:lnTo>
                    <a:lnTo>
                      <a:pt x="524" y="20"/>
                    </a:lnTo>
                    <a:lnTo>
                      <a:pt x="510" y="29"/>
                    </a:lnTo>
                    <a:lnTo>
                      <a:pt x="510" y="29"/>
                    </a:lnTo>
                    <a:lnTo>
                      <a:pt x="424" y="96"/>
                    </a:lnTo>
                    <a:lnTo>
                      <a:pt x="424" y="96"/>
                    </a:lnTo>
                    <a:lnTo>
                      <a:pt x="325" y="174"/>
                    </a:lnTo>
                    <a:lnTo>
                      <a:pt x="275" y="213"/>
                    </a:lnTo>
                    <a:lnTo>
                      <a:pt x="224" y="251"/>
                    </a:lnTo>
                    <a:lnTo>
                      <a:pt x="224" y="251"/>
                    </a:lnTo>
                    <a:lnTo>
                      <a:pt x="142" y="313"/>
                    </a:lnTo>
                    <a:lnTo>
                      <a:pt x="100" y="343"/>
                    </a:lnTo>
                    <a:lnTo>
                      <a:pt x="57" y="372"/>
                    </a:lnTo>
                    <a:lnTo>
                      <a:pt x="57" y="372"/>
                    </a:lnTo>
                    <a:lnTo>
                      <a:pt x="40" y="382"/>
                    </a:lnTo>
                    <a:lnTo>
                      <a:pt x="29" y="389"/>
                    </a:lnTo>
                    <a:lnTo>
                      <a:pt x="20" y="395"/>
                    </a:lnTo>
                    <a:lnTo>
                      <a:pt x="11" y="403"/>
                    </a:lnTo>
                    <a:lnTo>
                      <a:pt x="4" y="412"/>
                    </a:lnTo>
                    <a:lnTo>
                      <a:pt x="2" y="416"/>
                    </a:lnTo>
                    <a:lnTo>
                      <a:pt x="0" y="421"/>
                    </a:lnTo>
                    <a:lnTo>
                      <a:pt x="0" y="426"/>
                    </a:lnTo>
                    <a:lnTo>
                      <a:pt x="2" y="430"/>
                    </a:lnTo>
                    <a:lnTo>
                      <a:pt x="2" y="430"/>
                    </a:lnTo>
                    <a:lnTo>
                      <a:pt x="4" y="433"/>
                    </a:lnTo>
                    <a:lnTo>
                      <a:pt x="7" y="433"/>
                    </a:lnTo>
                    <a:lnTo>
                      <a:pt x="13" y="433"/>
                    </a:lnTo>
                    <a:lnTo>
                      <a:pt x="13" y="433"/>
                    </a:lnTo>
                    <a:lnTo>
                      <a:pt x="15" y="433"/>
                    </a:lnTo>
                    <a:lnTo>
                      <a:pt x="17" y="432"/>
                    </a:lnTo>
                    <a:lnTo>
                      <a:pt x="19" y="428"/>
                    </a:lnTo>
                    <a:lnTo>
                      <a:pt x="17" y="424"/>
                    </a:lnTo>
                    <a:lnTo>
                      <a:pt x="15" y="423"/>
                    </a:lnTo>
                    <a:lnTo>
                      <a:pt x="13" y="423"/>
                    </a:lnTo>
                    <a:lnTo>
                      <a:pt x="13" y="423"/>
                    </a:lnTo>
                    <a:lnTo>
                      <a:pt x="11" y="421"/>
                    </a:lnTo>
                    <a:lnTo>
                      <a:pt x="9" y="421"/>
                    </a:lnTo>
                    <a:lnTo>
                      <a:pt x="12" y="419"/>
                    </a:lnTo>
                    <a:lnTo>
                      <a:pt x="21" y="411"/>
                    </a:lnTo>
                    <a:lnTo>
                      <a:pt x="21" y="411"/>
                    </a:lnTo>
                    <a:lnTo>
                      <a:pt x="34" y="400"/>
                    </a:lnTo>
                    <a:lnTo>
                      <a:pt x="49" y="391"/>
                    </a:lnTo>
                    <a:lnTo>
                      <a:pt x="49" y="391"/>
                    </a:lnTo>
                    <a:lnTo>
                      <a:pt x="88" y="364"/>
                    </a:lnTo>
                    <a:lnTo>
                      <a:pt x="88" y="364"/>
                    </a:lnTo>
                    <a:lnTo>
                      <a:pt x="131" y="335"/>
                    </a:lnTo>
                    <a:lnTo>
                      <a:pt x="173" y="304"/>
                    </a:lnTo>
                    <a:lnTo>
                      <a:pt x="257" y="242"/>
                    </a:lnTo>
                    <a:lnTo>
                      <a:pt x="257" y="242"/>
                    </a:lnTo>
                    <a:lnTo>
                      <a:pt x="333" y="183"/>
                    </a:lnTo>
                    <a:lnTo>
                      <a:pt x="407" y="124"/>
                    </a:lnTo>
                    <a:lnTo>
                      <a:pt x="407" y="124"/>
                    </a:lnTo>
                    <a:lnTo>
                      <a:pt x="484" y="63"/>
                    </a:lnTo>
                    <a:lnTo>
                      <a:pt x="484" y="63"/>
                    </a:lnTo>
                    <a:lnTo>
                      <a:pt x="503" y="49"/>
                    </a:lnTo>
                    <a:lnTo>
                      <a:pt x="522" y="32"/>
                    </a:lnTo>
                    <a:lnTo>
                      <a:pt x="534" y="24"/>
                    </a:lnTo>
                    <a:lnTo>
                      <a:pt x="544" y="18"/>
                    </a:lnTo>
                    <a:lnTo>
                      <a:pt x="555" y="13"/>
                    </a:lnTo>
                    <a:lnTo>
                      <a:pt x="567" y="11"/>
                    </a:lnTo>
                    <a:lnTo>
                      <a:pt x="567" y="11"/>
                    </a:lnTo>
                    <a:lnTo>
                      <a:pt x="569" y="11"/>
                    </a:lnTo>
                    <a:lnTo>
                      <a:pt x="571" y="9"/>
                    </a:lnTo>
                    <a:lnTo>
                      <a:pt x="572" y="5"/>
                    </a:lnTo>
                    <a:lnTo>
                      <a:pt x="572" y="3"/>
                    </a:lnTo>
                    <a:lnTo>
                      <a:pt x="571" y="1"/>
                    </a:lnTo>
                    <a:lnTo>
                      <a:pt x="569" y="0"/>
                    </a:lnTo>
                    <a:lnTo>
                      <a:pt x="567" y="0"/>
                    </a:lnTo>
                    <a:lnTo>
                      <a:pt x="567"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58" name="chenying0907 877"/>
              <p:cNvSpPr/>
              <p:nvPr/>
            </p:nvSpPr>
            <p:spPr bwMode="auto">
              <a:xfrm>
                <a:off x="3371851" y="3092451"/>
                <a:ext cx="185738" cy="153988"/>
              </a:xfrm>
              <a:custGeom>
                <a:avLst/>
                <a:gdLst/>
                <a:ahLst/>
                <a:cxnLst>
                  <a:cxn ang="0">
                    <a:pos x="458" y="2"/>
                  </a:cxn>
                  <a:cxn ang="0">
                    <a:pos x="437" y="20"/>
                  </a:cxn>
                  <a:cxn ang="0">
                    <a:pos x="414" y="38"/>
                  </a:cxn>
                  <a:cxn ang="0">
                    <a:pos x="400" y="53"/>
                  </a:cxn>
                  <a:cxn ang="0">
                    <a:pos x="353" y="93"/>
                  </a:cxn>
                  <a:cxn ang="0">
                    <a:pos x="234" y="199"/>
                  </a:cxn>
                  <a:cxn ang="0">
                    <a:pos x="202" y="227"/>
                  </a:cxn>
                  <a:cxn ang="0">
                    <a:pos x="102" y="300"/>
                  </a:cxn>
                  <a:cxn ang="0">
                    <a:pos x="76" y="319"/>
                  </a:cxn>
                  <a:cxn ang="0">
                    <a:pos x="52" y="339"/>
                  </a:cxn>
                  <a:cxn ang="0">
                    <a:pos x="43" y="347"/>
                  </a:cxn>
                  <a:cxn ang="0">
                    <a:pos x="13" y="367"/>
                  </a:cxn>
                  <a:cxn ang="0">
                    <a:pos x="10" y="369"/>
                  </a:cxn>
                  <a:cxn ang="0">
                    <a:pos x="6" y="376"/>
                  </a:cxn>
                  <a:cxn ang="0">
                    <a:pos x="2" y="377"/>
                  </a:cxn>
                  <a:cxn ang="0">
                    <a:pos x="0" y="381"/>
                  </a:cxn>
                  <a:cxn ang="0">
                    <a:pos x="0" y="387"/>
                  </a:cxn>
                  <a:cxn ang="0">
                    <a:pos x="4" y="389"/>
                  </a:cxn>
                  <a:cxn ang="0">
                    <a:pos x="6" y="389"/>
                  </a:cxn>
                  <a:cxn ang="0">
                    <a:pos x="21" y="378"/>
                  </a:cxn>
                  <a:cxn ang="0">
                    <a:pos x="36" y="365"/>
                  </a:cxn>
                  <a:cxn ang="0">
                    <a:pos x="52" y="353"/>
                  </a:cxn>
                  <a:cxn ang="0">
                    <a:pos x="99" y="317"/>
                  </a:cxn>
                  <a:cxn ang="0">
                    <a:pos x="132" y="293"/>
                  </a:cxn>
                  <a:cxn ang="0">
                    <a:pos x="196" y="246"/>
                  </a:cxn>
                  <a:cxn ang="0">
                    <a:pos x="227" y="220"/>
                  </a:cxn>
                  <a:cxn ang="0">
                    <a:pos x="353" y="108"/>
                  </a:cxn>
                  <a:cxn ang="0">
                    <a:pos x="409" y="59"/>
                  </a:cxn>
                  <a:cxn ang="0">
                    <a:pos x="465" y="11"/>
                  </a:cxn>
                  <a:cxn ang="0">
                    <a:pos x="467" y="8"/>
                  </a:cxn>
                  <a:cxn ang="0">
                    <a:pos x="465" y="3"/>
                  </a:cxn>
                  <a:cxn ang="0">
                    <a:pos x="459" y="0"/>
                  </a:cxn>
                  <a:cxn ang="0">
                    <a:pos x="458" y="2"/>
                  </a:cxn>
                </a:cxnLst>
                <a:rect l="0" t="0" r="r" b="b"/>
                <a:pathLst>
                  <a:path w="467" h="389">
                    <a:moveTo>
                      <a:pt x="458" y="2"/>
                    </a:moveTo>
                    <a:lnTo>
                      <a:pt x="458" y="2"/>
                    </a:lnTo>
                    <a:lnTo>
                      <a:pt x="447" y="12"/>
                    </a:lnTo>
                    <a:lnTo>
                      <a:pt x="437" y="20"/>
                    </a:lnTo>
                    <a:lnTo>
                      <a:pt x="425" y="29"/>
                    </a:lnTo>
                    <a:lnTo>
                      <a:pt x="414" y="38"/>
                    </a:lnTo>
                    <a:lnTo>
                      <a:pt x="414" y="38"/>
                    </a:lnTo>
                    <a:lnTo>
                      <a:pt x="400" y="53"/>
                    </a:lnTo>
                    <a:lnTo>
                      <a:pt x="384" y="66"/>
                    </a:lnTo>
                    <a:lnTo>
                      <a:pt x="353" y="93"/>
                    </a:lnTo>
                    <a:lnTo>
                      <a:pt x="353" y="93"/>
                    </a:lnTo>
                    <a:lnTo>
                      <a:pt x="234" y="199"/>
                    </a:lnTo>
                    <a:lnTo>
                      <a:pt x="234" y="199"/>
                    </a:lnTo>
                    <a:lnTo>
                      <a:pt x="202" y="227"/>
                    </a:lnTo>
                    <a:lnTo>
                      <a:pt x="168" y="251"/>
                    </a:lnTo>
                    <a:lnTo>
                      <a:pt x="102" y="300"/>
                    </a:lnTo>
                    <a:lnTo>
                      <a:pt x="102" y="300"/>
                    </a:lnTo>
                    <a:lnTo>
                      <a:pt x="76" y="319"/>
                    </a:lnTo>
                    <a:lnTo>
                      <a:pt x="64" y="329"/>
                    </a:lnTo>
                    <a:lnTo>
                      <a:pt x="52" y="339"/>
                    </a:lnTo>
                    <a:lnTo>
                      <a:pt x="52" y="339"/>
                    </a:lnTo>
                    <a:lnTo>
                      <a:pt x="43" y="347"/>
                    </a:lnTo>
                    <a:lnTo>
                      <a:pt x="32" y="353"/>
                    </a:lnTo>
                    <a:lnTo>
                      <a:pt x="13" y="367"/>
                    </a:lnTo>
                    <a:lnTo>
                      <a:pt x="13" y="367"/>
                    </a:lnTo>
                    <a:lnTo>
                      <a:pt x="10" y="369"/>
                    </a:lnTo>
                    <a:lnTo>
                      <a:pt x="9" y="372"/>
                    </a:lnTo>
                    <a:lnTo>
                      <a:pt x="6" y="376"/>
                    </a:lnTo>
                    <a:lnTo>
                      <a:pt x="2" y="377"/>
                    </a:lnTo>
                    <a:lnTo>
                      <a:pt x="2" y="377"/>
                    </a:lnTo>
                    <a:lnTo>
                      <a:pt x="1" y="378"/>
                    </a:lnTo>
                    <a:lnTo>
                      <a:pt x="0" y="381"/>
                    </a:lnTo>
                    <a:lnTo>
                      <a:pt x="0" y="385"/>
                    </a:lnTo>
                    <a:lnTo>
                      <a:pt x="0" y="387"/>
                    </a:lnTo>
                    <a:lnTo>
                      <a:pt x="2" y="389"/>
                    </a:lnTo>
                    <a:lnTo>
                      <a:pt x="4" y="389"/>
                    </a:lnTo>
                    <a:lnTo>
                      <a:pt x="6" y="389"/>
                    </a:lnTo>
                    <a:lnTo>
                      <a:pt x="6" y="389"/>
                    </a:lnTo>
                    <a:lnTo>
                      <a:pt x="14" y="384"/>
                    </a:lnTo>
                    <a:lnTo>
                      <a:pt x="21" y="378"/>
                    </a:lnTo>
                    <a:lnTo>
                      <a:pt x="28" y="370"/>
                    </a:lnTo>
                    <a:lnTo>
                      <a:pt x="36" y="365"/>
                    </a:lnTo>
                    <a:lnTo>
                      <a:pt x="36" y="365"/>
                    </a:lnTo>
                    <a:lnTo>
                      <a:pt x="52" y="353"/>
                    </a:lnTo>
                    <a:lnTo>
                      <a:pt x="68" y="340"/>
                    </a:lnTo>
                    <a:lnTo>
                      <a:pt x="99" y="317"/>
                    </a:lnTo>
                    <a:lnTo>
                      <a:pt x="99" y="317"/>
                    </a:lnTo>
                    <a:lnTo>
                      <a:pt x="132" y="293"/>
                    </a:lnTo>
                    <a:lnTo>
                      <a:pt x="165" y="270"/>
                    </a:lnTo>
                    <a:lnTo>
                      <a:pt x="196" y="246"/>
                    </a:lnTo>
                    <a:lnTo>
                      <a:pt x="227" y="220"/>
                    </a:lnTo>
                    <a:lnTo>
                      <a:pt x="227" y="220"/>
                    </a:lnTo>
                    <a:lnTo>
                      <a:pt x="353" y="108"/>
                    </a:lnTo>
                    <a:lnTo>
                      <a:pt x="353" y="108"/>
                    </a:lnTo>
                    <a:lnTo>
                      <a:pt x="380" y="84"/>
                    </a:lnTo>
                    <a:lnTo>
                      <a:pt x="409" y="59"/>
                    </a:lnTo>
                    <a:lnTo>
                      <a:pt x="438" y="36"/>
                    </a:lnTo>
                    <a:lnTo>
                      <a:pt x="465" y="11"/>
                    </a:lnTo>
                    <a:lnTo>
                      <a:pt x="465" y="11"/>
                    </a:lnTo>
                    <a:lnTo>
                      <a:pt x="467" y="8"/>
                    </a:lnTo>
                    <a:lnTo>
                      <a:pt x="467" y="6"/>
                    </a:lnTo>
                    <a:lnTo>
                      <a:pt x="465" y="3"/>
                    </a:lnTo>
                    <a:lnTo>
                      <a:pt x="461" y="0"/>
                    </a:lnTo>
                    <a:lnTo>
                      <a:pt x="459" y="0"/>
                    </a:lnTo>
                    <a:lnTo>
                      <a:pt x="458" y="2"/>
                    </a:lnTo>
                    <a:lnTo>
                      <a:pt x="458"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59" name="chenying0907 878"/>
              <p:cNvSpPr/>
              <p:nvPr/>
            </p:nvSpPr>
            <p:spPr bwMode="auto">
              <a:xfrm>
                <a:off x="3521076" y="3098801"/>
                <a:ext cx="65088" cy="63500"/>
              </a:xfrm>
              <a:custGeom>
                <a:avLst/>
                <a:gdLst/>
                <a:ahLst/>
                <a:cxnLst>
                  <a:cxn ang="0">
                    <a:pos x="158" y="0"/>
                  </a:cxn>
                  <a:cxn ang="0">
                    <a:pos x="158" y="0"/>
                  </a:cxn>
                  <a:cxn ang="0">
                    <a:pos x="145" y="7"/>
                  </a:cxn>
                  <a:cxn ang="0">
                    <a:pos x="134" y="15"/>
                  </a:cxn>
                  <a:cxn ang="0">
                    <a:pos x="122" y="24"/>
                  </a:cxn>
                  <a:cxn ang="0">
                    <a:pos x="111" y="34"/>
                  </a:cxn>
                  <a:cxn ang="0">
                    <a:pos x="90" y="55"/>
                  </a:cxn>
                  <a:cxn ang="0">
                    <a:pos x="71" y="76"/>
                  </a:cxn>
                  <a:cxn ang="0">
                    <a:pos x="71" y="76"/>
                  </a:cxn>
                  <a:cxn ang="0">
                    <a:pos x="62" y="85"/>
                  </a:cxn>
                  <a:cxn ang="0">
                    <a:pos x="51" y="95"/>
                  </a:cxn>
                  <a:cxn ang="0">
                    <a:pos x="30" y="110"/>
                  </a:cxn>
                  <a:cxn ang="0">
                    <a:pos x="21" y="119"/>
                  </a:cxn>
                  <a:cxn ang="0">
                    <a:pos x="12" y="129"/>
                  </a:cxn>
                  <a:cxn ang="0">
                    <a:pos x="5" y="140"/>
                  </a:cxn>
                  <a:cxn ang="0">
                    <a:pos x="1" y="153"/>
                  </a:cxn>
                  <a:cxn ang="0">
                    <a:pos x="1" y="153"/>
                  </a:cxn>
                  <a:cxn ang="0">
                    <a:pos x="0" y="156"/>
                  </a:cxn>
                  <a:cxn ang="0">
                    <a:pos x="1" y="157"/>
                  </a:cxn>
                  <a:cxn ang="0">
                    <a:pos x="5" y="160"/>
                  </a:cxn>
                  <a:cxn ang="0">
                    <a:pos x="9" y="160"/>
                  </a:cxn>
                  <a:cxn ang="0">
                    <a:pos x="11" y="159"/>
                  </a:cxn>
                  <a:cxn ang="0">
                    <a:pos x="12" y="156"/>
                  </a:cxn>
                  <a:cxn ang="0">
                    <a:pos x="12" y="156"/>
                  </a:cxn>
                  <a:cxn ang="0">
                    <a:pos x="16" y="146"/>
                  </a:cxn>
                  <a:cxn ang="0">
                    <a:pos x="21" y="135"/>
                  </a:cxn>
                  <a:cxn ang="0">
                    <a:pos x="29" y="126"/>
                  </a:cxn>
                  <a:cxn ang="0">
                    <a:pos x="38" y="118"/>
                  </a:cxn>
                  <a:cxn ang="0">
                    <a:pos x="56" y="102"/>
                  </a:cxn>
                  <a:cxn ang="0">
                    <a:pos x="75" y="88"/>
                  </a:cxn>
                  <a:cxn ang="0">
                    <a:pos x="75" y="88"/>
                  </a:cxn>
                  <a:cxn ang="0">
                    <a:pos x="86" y="79"/>
                  </a:cxn>
                  <a:cxn ang="0">
                    <a:pos x="96" y="68"/>
                  </a:cxn>
                  <a:cxn ang="0">
                    <a:pos x="115" y="46"/>
                  </a:cxn>
                  <a:cxn ang="0">
                    <a:pos x="126" y="36"/>
                  </a:cxn>
                  <a:cxn ang="0">
                    <a:pos x="136" y="27"/>
                  </a:cxn>
                  <a:cxn ang="0">
                    <a:pos x="148" y="19"/>
                  </a:cxn>
                  <a:cxn ang="0">
                    <a:pos x="162" y="12"/>
                  </a:cxn>
                  <a:cxn ang="0">
                    <a:pos x="162" y="12"/>
                  </a:cxn>
                  <a:cxn ang="0">
                    <a:pos x="164" y="11"/>
                  </a:cxn>
                  <a:cxn ang="0">
                    <a:pos x="165" y="8"/>
                  </a:cxn>
                  <a:cxn ang="0">
                    <a:pos x="165" y="4"/>
                  </a:cxn>
                  <a:cxn ang="0">
                    <a:pos x="165" y="3"/>
                  </a:cxn>
                  <a:cxn ang="0">
                    <a:pos x="164" y="2"/>
                  </a:cxn>
                  <a:cxn ang="0">
                    <a:pos x="161" y="0"/>
                  </a:cxn>
                  <a:cxn ang="0">
                    <a:pos x="158" y="0"/>
                  </a:cxn>
                  <a:cxn ang="0">
                    <a:pos x="158" y="0"/>
                  </a:cxn>
                </a:cxnLst>
                <a:rect l="0" t="0" r="r" b="b"/>
                <a:pathLst>
                  <a:path w="165" h="160">
                    <a:moveTo>
                      <a:pt x="158" y="0"/>
                    </a:moveTo>
                    <a:lnTo>
                      <a:pt x="158" y="0"/>
                    </a:lnTo>
                    <a:lnTo>
                      <a:pt x="145" y="7"/>
                    </a:lnTo>
                    <a:lnTo>
                      <a:pt x="134" y="15"/>
                    </a:lnTo>
                    <a:lnTo>
                      <a:pt x="122" y="24"/>
                    </a:lnTo>
                    <a:lnTo>
                      <a:pt x="111" y="34"/>
                    </a:lnTo>
                    <a:lnTo>
                      <a:pt x="90" y="55"/>
                    </a:lnTo>
                    <a:lnTo>
                      <a:pt x="71" y="76"/>
                    </a:lnTo>
                    <a:lnTo>
                      <a:pt x="71" y="76"/>
                    </a:lnTo>
                    <a:lnTo>
                      <a:pt x="62" y="85"/>
                    </a:lnTo>
                    <a:lnTo>
                      <a:pt x="51" y="95"/>
                    </a:lnTo>
                    <a:lnTo>
                      <a:pt x="30" y="110"/>
                    </a:lnTo>
                    <a:lnTo>
                      <a:pt x="21" y="119"/>
                    </a:lnTo>
                    <a:lnTo>
                      <a:pt x="12" y="129"/>
                    </a:lnTo>
                    <a:lnTo>
                      <a:pt x="5" y="140"/>
                    </a:lnTo>
                    <a:lnTo>
                      <a:pt x="1" y="153"/>
                    </a:lnTo>
                    <a:lnTo>
                      <a:pt x="1" y="153"/>
                    </a:lnTo>
                    <a:lnTo>
                      <a:pt x="0" y="156"/>
                    </a:lnTo>
                    <a:lnTo>
                      <a:pt x="1" y="157"/>
                    </a:lnTo>
                    <a:lnTo>
                      <a:pt x="5" y="160"/>
                    </a:lnTo>
                    <a:lnTo>
                      <a:pt x="9" y="160"/>
                    </a:lnTo>
                    <a:lnTo>
                      <a:pt x="11" y="159"/>
                    </a:lnTo>
                    <a:lnTo>
                      <a:pt x="12" y="156"/>
                    </a:lnTo>
                    <a:lnTo>
                      <a:pt x="12" y="156"/>
                    </a:lnTo>
                    <a:lnTo>
                      <a:pt x="16" y="146"/>
                    </a:lnTo>
                    <a:lnTo>
                      <a:pt x="21" y="135"/>
                    </a:lnTo>
                    <a:lnTo>
                      <a:pt x="29" y="126"/>
                    </a:lnTo>
                    <a:lnTo>
                      <a:pt x="38" y="118"/>
                    </a:lnTo>
                    <a:lnTo>
                      <a:pt x="56" y="102"/>
                    </a:lnTo>
                    <a:lnTo>
                      <a:pt x="75" y="88"/>
                    </a:lnTo>
                    <a:lnTo>
                      <a:pt x="75" y="88"/>
                    </a:lnTo>
                    <a:lnTo>
                      <a:pt x="86" y="79"/>
                    </a:lnTo>
                    <a:lnTo>
                      <a:pt x="96" y="68"/>
                    </a:lnTo>
                    <a:lnTo>
                      <a:pt x="115" y="46"/>
                    </a:lnTo>
                    <a:lnTo>
                      <a:pt x="126" y="36"/>
                    </a:lnTo>
                    <a:lnTo>
                      <a:pt x="136" y="27"/>
                    </a:lnTo>
                    <a:lnTo>
                      <a:pt x="148" y="19"/>
                    </a:lnTo>
                    <a:lnTo>
                      <a:pt x="162" y="12"/>
                    </a:lnTo>
                    <a:lnTo>
                      <a:pt x="162" y="12"/>
                    </a:lnTo>
                    <a:lnTo>
                      <a:pt x="164" y="11"/>
                    </a:lnTo>
                    <a:lnTo>
                      <a:pt x="165" y="8"/>
                    </a:lnTo>
                    <a:lnTo>
                      <a:pt x="165" y="4"/>
                    </a:lnTo>
                    <a:lnTo>
                      <a:pt x="165" y="3"/>
                    </a:lnTo>
                    <a:lnTo>
                      <a:pt x="164" y="2"/>
                    </a:lnTo>
                    <a:lnTo>
                      <a:pt x="161" y="0"/>
                    </a:lnTo>
                    <a:lnTo>
                      <a:pt x="158" y="0"/>
                    </a:lnTo>
                    <a:lnTo>
                      <a:pt x="158"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60" name="chenying0907 879"/>
              <p:cNvSpPr/>
              <p:nvPr/>
            </p:nvSpPr>
            <p:spPr bwMode="auto">
              <a:xfrm>
                <a:off x="3532188" y="3103563"/>
                <a:ext cx="90488" cy="82550"/>
              </a:xfrm>
              <a:custGeom>
                <a:avLst/>
                <a:gdLst/>
                <a:ahLst/>
                <a:cxnLst>
                  <a:cxn ang="0">
                    <a:pos x="220" y="1"/>
                  </a:cxn>
                  <a:cxn ang="0">
                    <a:pos x="220" y="1"/>
                  </a:cxn>
                  <a:cxn ang="0">
                    <a:pos x="191" y="20"/>
                  </a:cxn>
                  <a:cxn ang="0">
                    <a:pos x="163" y="39"/>
                  </a:cxn>
                  <a:cxn ang="0">
                    <a:pos x="150" y="50"/>
                  </a:cxn>
                  <a:cxn ang="0">
                    <a:pos x="139" y="62"/>
                  </a:cxn>
                  <a:cxn ang="0">
                    <a:pos x="127" y="73"/>
                  </a:cxn>
                  <a:cxn ang="0">
                    <a:pos x="115" y="86"/>
                  </a:cxn>
                  <a:cxn ang="0">
                    <a:pos x="115" y="86"/>
                  </a:cxn>
                  <a:cxn ang="0">
                    <a:pos x="102" y="101"/>
                  </a:cxn>
                  <a:cxn ang="0">
                    <a:pos x="88" y="114"/>
                  </a:cxn>
                  <a:cxn ang="0">
                    <a:pos x="73" y="126"/>
                  </a:cxn>
                  <a:cxn ang="0">
                    <a:pos x="60" y="139"/>
                  </a:cxn>
                  <a:cxn ang="0">
                    <a:pos x="60" y="139"/>
                  </a:cxn>
                  <a:cxn ang="0">
                    <a:pos x="31" y="170"/>
                  </a:cxn>
                  <a:cxn ang="0">
                    <a:pos x="1" y="202"/>
                  </a:cxn>
                  <a:cxn ang="0">
                    <a:pos x="1" y="202"/>
                  </a:cxn>
                  <a:cxn ang="0">
                    <a:pos x="0" y="204"/>
                  </a:cxn>
                  <a:cxn ang="0">
                    <a:pos x="0" y="205"/>
                  </a:cxn>
                  <a:cxn ang="0">
                    <a:pos x="3" y="209"/>
                  </a:cxn>
                  <a:cxn ang="0">
                    <a:pos x="5" y="211"/>
                  </a:cxn>
                  <a:cxn ang="0">
                    <a:pos x="8" y="211"/>
                  </a:cxn>
                  <a:cxn ang="0">
                    <a:pos x="10" y="209"/>
                  </a:cxn>
                  <a:cxn ang="0">
                    <a:pos x="10" y="209"/>
                  </a:cxn>
                  <a:cxn ang="0">
                    <a:pos x="37" y="182"/>
                  </a:cxn>
                  <a:cxn ang="0">
                    <a:pos x="61" y="153"/>
                  </a:cxn>
                  <a:cxn ang="0">
                    <a:pos x="89" y="127"/>
                  </a:cxn>
                  <a:cxn ang="0">
                    <a:pos x="102" y="114"/>
                  </a:cxn>
                  <a:cxn ang="0">
                    <a:pos x="118" y="102"/>
                  </a:cxn>
                  <a:cxn ang="0">
                    <a:pos x="118" y="102"/>
                  </a:cxn>
                  <a:cxn ang="0">
                    <a:pos x="127" y="93"/>
                  </a:cxn>
                  <a:cxn ang="0">
                    <a:pos x="136" y="83"/>
                  </a:cxn>
                  <a:cxn ang="0">
                    <a:pos x="145" y="71"/>
                  </a:cxn>
                  <a:cxn ang="0">
                    <a:pos x="154" y="62"/>
                  </a:cxn>
                  <a:cxn ang="0">
                    <a:pos x="154" y="62"/>
                  </a:cxn>
                  <a:cxn ang="0">
                    <a:pos x="171" y="47"/>
                  </a:cxn>
                  <a:cxn ang="0">
                    <a:pos x="188" y="34"/>
                  </a:cxn>
                  <a:cxn ang="0">
                    <a:pos x="226" y="11"/>
                  </a:cxn>
                  <a:cxn ang="0">
                    <a:pos x="226" y="11"/>
                  </a:cxn>
                  <a:cxn ang="0">
                    <a:pos x="228" y="9"/>
                  </a:cxn>
                  <a:cxn ang="0">
                    <a:pos x="229" y="7"/>
                  </a:cxn>
                  <a:cxn ang="0">
                    <a:pos x="228" y="3"/>
                  </a:cxn>
                  <a:cxn ang="0">
                    <a:pos x="226" y="1"/>
                  </a:cxn>
                  <a:cxn ang="0">
                    <a:pos x="225" y="0"/>
                  </a:cxn>
                  <a:cxn ang="0">
                    <a:pos x="222" y="0"/>
                  </a:cxn>
                  <a:cxn ang="0">
                    <a:pos x="220" y="1"/>
                  </a:cxn>
                  <a:cxn ang="0">
                    <a:pos x="220" y="1"/>
                  </a:cxn>
                </a:cxnLst>
                <a:rect l="0" t="0" r="r" b="b"/>
                <a:pathLst>
                  <a:path w="229" h="211">
                    <a:moveTo>
                      <a:pt x="220" y="1"/>
                    </a:moveTo>
                    <a:lnTo>
                      <a:pt x="220" y="1"/>
                    </a:lnTo>
                    <a:lnTo>
                      <a:pt x="191" y="20"/>
                    </a:lnTo>
                    <a:lnTo>
                      <a:pt x="163" y="39"/>
                    </a:lnTo>
                    <a:lnTo>
                      <a:pt x="150" y="50"/>
                    </a:lnTo>
                    <a:lnTo>
                      <a:pt x="139" y="62"/>
                    </a:lnTo>
                    <a:lnTo>
                      <a:pt x="127" y="73"/>
                    </a:lnTo>
                    <a:lnTo>
                      <a:pt x="115" y="86"/>
                    </a:lnTo>
                    <a:lnTo>
                      <a:pt x="115" y="86"/>
                    </a:lnTo>
                    <a:lnTo>
                      <a:pt x="102" y="101"/>
                    </a:lnTo>
                    <a:lnTo>
                      <a:pt x="88" y="114"/>
                    </a:lnTo>
                    <a:lnTo>
                      <a:pt x="73" y="126"/>
                    </a:lnTo>
                    <a:lnTo>
                      <a:pt x="60" y="139"/>
                    </a:lnTo>
                    <a:lnTo>
                      <a:pt x="60" y="139"/>
                    </a:lnTo>
                    <a:lnTo>
                      <a:pt x="31" y="170"/>
                    </a:lnTo>
                    <a:lnTo>
                      <a:pt x="1" y="202"/>
                    </a:lnTo>
                    <a:lnTo>
                      <a:pt x="1" y="202"/>
                    </a:lnTo>
                    <a:lnTo>
                      <a:pt x="0" y="204"/>
                    </a:lnTo>
                    <a:lnTo>
                      <a:pt x="0" y="205"/>
                    </a:lnTo>
                    <a:lnTo>
                      <a:pt x="3" y="209"/>
                    </a:lnTo>
                    <a:lnTo>
                      <a:pt x="5" y="211"/>
                    </a:lnTo>
                    <a:lnTo>
                      <a:pt x="8" y="211"/>
                    </a:lnTo>
                    <a:lnTo>
                      <a:pt x="10" y="209"/>
                    </a:lnTo>
                    <a:lnTo>
                      <a:pt x="10" y="209"/>
                    </a:lnTo>
                    <a:lnTo>
                      <a:pt x="37" y="182"/>
                    </a:lnTo>
                    <a:lnTo>
                      <a:pt x="61" y="153"/>
                    </a:lnTo>
                    <a:lnTo>
                      <a:pt x="89" y="127"/>
                    </a:lnTo>
                    <a:lnTo>
                      <a:pt x="102" y="114"/>
                    </a:lnTo>
                    <a:lnTo>
                      <a:pt x="118" y="102"/>
                    </a:lnTo>
                    <a:lnTo>
                      <a:pt x="118" y="102"/>
                    </a:lnTo>
                    <a:lnTo>
                      <a:pt x="127" y="93"/>
                    </a:lnTo>
                    <a:lnTo>
                      <a:pt x="136" y="83"/>
                    </a:lnTo>
                    <a:lnTo>
                      <a:pt x="145" y="71"/>
                    </a:lnTo>
                    <a:lnTo>
                      <a:pt x="154" y="62"/>
                    </a:lnTo>
                    <a:lnTo>
                      <a:pt x="154" y="62"/>
                    </a:lnTo>
                    <a:lnTo>
                      <a:pt x="171" y="47"/>
                    </a:lnTo>
                    <a:lnTo>
                      <a:pt x="188" y="34"/>
                    </a:lnTo>
                    <a:lnTo>
                      <a:pt x="226" y="11"/>
                    </a:lnTo>
                    <a:lnTo>
                      <a:pt x="226" y="11"/>
                    </a:lnTo>
                    <a:lnTo>
                      <a:pt x="228" y="9"/>
                    </a:lnTo>
                    <a:lnTo>
                      <a:pt x="229" y="7"/>
                    </a:lnTo>
                    <a:lnTo>
                      <a:pt x="228" y="3"/>
                    </a:lnTo>
                    <a:lnTo>
                      <a:pt x="226" y="1"/>
                    </a:lnTo>
                    <a:lnTo>
                      <a:pt x="225" y="0"/>
                    </a:lnTo>
                    <a:lnTo>
                      <a:pt x="222" y="0"/>
                    </a:lnTo>
                    <a:lnTo>
                      <a:pt x="220" y="1"/>
                    </a:lnTo>
                    <a:lnTo>
                      <a:pt x="220"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61" name="chenying0907 880"/>
              <p:cNvSpPr/>
              <p:nvPr/>
            </p:nvSpPr>
            <p:spPr bwMode="auto">
              <a:xfrm>
                <a:off x="3559176" y="3119438"/>
                <a:ext cx="95250" cy="85725"/>
              </a:xfrm>
              <a:custGeom>
                <a:avLst/>
                <a:gdLst/>
                <a:ahLst/>
                <a:cxnLst>
                  <a:cxn ang="0">
                    <a:pos x="230" y="0"/>
                  </a:cxn>
                  <a:cxn ang="0">
                    <a:pos x="230" y="0"/>
                  </a:cxn>
                  <a:cxn ang="0">
                    <a:pos x="217" y="8"/>
                  </a:cxn>
                  <a:cxn ang="0">
                    <a:pos x="206" y="17"/>
                  </a:cxn>
                  <a:cxn ang="0">
                    <a:pos x="194" y="27"/>
                  </a:cxn>
                  <a:cxn ang="0">
                    <a:pos x="182" y="39"/>
                  </a:cxn>
                  <a:cxn ang="0">
                    <a:pos x="161" y="61"/>
                  </a:cxn>
                  <a:cxn ang="0">
                    <a:pos x="140" y="85"/>
                  </a:cxn>
                  <a:cxn ang="0">
                    <a:pos x="140" y="85"/>
                  </a:cxn>
                  <a:cxn ang="0">
                    <a:pos x="110" y="115"/>
                  </a:cxn>
                  <a:cxn ang="0">
                    <a:pos x="77" y="145"/>
                  </a:cxn>
                  <a:cxn ang="0">
                    <a:pos x="45" y="172"/>
                  </a:cxn>
                  <a:cxn ang="0">
                    <a:pos x="11" y="200"/>
                  </a:cxn>
                  <a:cxn ang="0">
                    <a:pos x="11" y="200"/>
                  </a:cxn>
                  <a:cxn ang="0">
                    <a:pos x="8" y="200"/>
                  </a:cxn>
                  <a:cxn ang="0">
                    <a:pos x="5" y="202"/>
                  </a:cxn>
                  <a:cxn ang="0">
                    <a:pos x="5" y="202"/>
                  </a:cxn>
                  <a:cxn ang="0">
                    <a:pos x="3" y="205"/>
                  </a:cxn>
                  <a:cxn ang="0">
                    <a:pos x="3" y="205"/>
                  </a:cxn>
                  <a:cxn ang="0">
                    <a:pos x="0" y="209"/>
                  </a:cxn>
                  <a:cxn ang="0">
                    <a:pos x="0" y="212"/>
                  </a:cxn>
                  <a:cxn ang="0">
                    <a:pos x="2" y="215"/>
                  </a:cxn>
                  <a:cxn ang="0">
                    <a:pos x="3" y="215"/>
                  </a:cxn>
                  <a:cxn ang="0">
                    <a:pos x="5" y="215"/>
                  </a:cxn>
                  <a:cxn ang="0">
                    <a:pos x="5" y="215"/>
                  </a:cxn>
                  <a:cxn ang="0">
                    <a:pos x="9" y="215"/>
                  </a:cxn>
                  <a:cxn ang="0">
                    <a:pos x="13" y="214"/>
                  </a:cxn>
                  <a:cxn ang="0">
                    <a:pos x="15" y="212"/>
                  </a:cxn>
                  <a:cxn ang="0">
                    <a:pos x="16" y="209"/>
                  </a:cxn>
                  <a:cxn ang="0">
                    <a:pos x="16" y="209"/>
                  </a:cxn>
                  <a:cxn ang="0">
                    <a:pos x="45" y="187"/>
                  </a:cxn>
                  <a:cxn ang="0">
                    <a:pos x="72" y="163"/>
                  </a:cxn>
                  <a:cxn ang="0">
                    <a:pos x="100" y="140"/>
                  </a:cxn>
                  <a:cxn ang="0">
                    <a:pos x="126" y="115"/>
                  </a:cxn>
                  <a:cxn ang="0">
                    <a:pos x="126" y="115"/>
                  </a:cxn>
                  <a:cxn ang="0">
                    <a:pos x="155" y="86"/>
                  </a:cxn>
                  <a:cxn ang="0">
                    <a:pos x="182" y="56"/>
                  </a:cxn>
                  <a:cxn ang="0">
                    <a:pos x="182" y="56"/>
                  </a:cxn>
                  <a:cxn ang="0">
                    <a:pos x="195" y="43"/>
                  </a:cxn>
                  <a:cxn ang="0">
                    <a:pos x="208" y="31"/>
                  </a:cxn>
                  <a:cxn ang="0">
                    <a:pos x="221" y="19"/>
                  </a:cxn>
                  <a:cxn ang="0">
                    <a:pos x="237" y="10"/>
                  </a:cxn>
                  <a:cxn ang="0">
                    <a:pos x="237" y="10"/>
                  </a:cxn>
                  <a:cxn ang="0">
                    <a:pos x="238" y="8"/>
                  </a:cxn>
                  <a:cxn ang="0">
                    <a:pos x="240" y="6"/>
                  </a:cxn>
                  <a:cxn ang="0">
                    <a:pos x="238" y="2"/>
                  </a:cxn>
                  <a:cxn ang="0">
                    <a:pos x="236" y="0"/>
                  </a:cxn>
                  <a:cxn ang="0">
                    <a:pos x="233" y="0"/>
                  </a:cxn>
                  <a:cxn ang="0">
                    <a:pos x="230" y="0"/>
                  </a:cxn>
                  <a:cxn ang="0">
                    <a:pos x="230" y="0"/>
                  </a:cxn>
                </a:cxnLst>
                <a:rect l="0" t="0" r="r" b="b"/>
                <a:pathLst>
                  <a:path w="240" h="215">
                    <a:moveTo>
                      <a:pt x="230" y="0"/>
                    </a:moveTo>
                    <a:lnTo>
                      <a:pt x="230" y="0"/>
                    </a:lnTo>
                    <a:lnTo>
                      <a:pt x="217" y="8"/>
                    </a:lnTo>
                    <a:lnTo>
                      <a:pt x="206" y="17"/>
                    </a:lnTo>
                    <a:lnTo>
                      <a:pt x="194" y="27"/>
                    </a:lnTo>
                    <a:lnTo>
                      <a:pt x="182" y="39"/>
                    </a:lnTo>
                    <a:lnTo>
                      <a:pt x="161" y="61"/>
                    </a:lnTo>
                    <a:lnTo>
                      <a:pt x="140" y="85"/>
                    </a:lnTo>
                    <a:lnTo>
                      <a:pt x="140" y="85"/>
                    </a:lnTo>
                    <a:lnTo>
                      <a:pt x="110" y="115"/>
                    </a:lnTo>
                    <a:lnTo>
                      <a:pt x="77" y="145"/>
                    </a:lnTo>
                    <a:lnTo>
                      <a:pt x="45" y="172"/>
                    </a:lnTo>
                    <a:lnTo>
                      <a:pt x="11" y="200"/>
                    </a:lnTo>
                    <a:lnTo>
                      <a:pt x="11" y="200"/>
                    </a:lnTo>
                    <a:lnTo>
                      <a:pt x="8" y="200"/>
                    </a:lnTo>
                    <a:lnTo>
                      <a:pt x="5" y="202"/>
                    </a:lnTo>
                    <a:lnTo>
                      <a:pt x="5" y="202"/>
                    </a:lnTo>
                    <a:lnTo>
                      <a:pt x="3" y="205"/>
                    </a:lnTo>
                    <a:lnTo>
                      <a:pt x="3" y="205"/>
                    </a:lnTo>
                    <a:lnTo>
                      <a:pt x="0" y="209"/>
                    </a:lnTo>
                    <a:lnTo>
                      <a:pt x="0" y="212"/>
                    </a:lnTo>
                    <a:lnTo>
                      <a:pt x="2" y="215"/>
                    </a:lnTo>
                    <a:lnTo>
                      <a:pt x="3" y="215"/>
                    </a:lnTo>
                    <a:lnTo>
                      <a:pt x="5" y="215"/>
                    </a:lnTo>
                    <a:lnTo>
                      <a:pt x="5" y="215"/>
                    </a:lnTo>
                    <a:lnTo>
                      <a:pt x="9" y="215"/>
                    </a:lnTo>
                    <a:lnTo>
                      <a:pt x="13" y="214"/>
                    </a:lnTo>
                    <a:lnTo>
                      <a:pt x="15" y="212"/>
                    </a:lnTo>
                    <a:lnTo>
                      <a:pt x="16" y="209"/>
                    </a:lnTo>
                    <a:lnTo>
                      <a:pt x="16" y="209"/>
                    </a:lnTo>
                    <a:lnTo>
                      <a:pt x="45" y="187"/>
                    </a:lnTo>
                    <a:lnTo>
                      <a:pt x="72" y="163"/>
                    </a:lnTo>
                    <a:lnTo>
                      <a:pt x="100" y="140"/>
                    </a:lnTo>
                    <a:lnTo>
                      <a:pt x="126" y="115"/>
                    </a:lnTo>
                    <a:lnTo>
                      <a:pt x="126" y="115"/>
                    </a:lnTo>
                    <a:lnTo>
                      <a:pt x="155" y="86"/>
                    </a:lnTo>
                    <a:lnTo>
                      <a:pt x="182" y="56"/>
                    </a:lnTo>
                    <a:lnTo>
                      <a:pt x="182" y="56"/>
                    </a:lnTo>
                    <a:lnTo>
                      <a:pt x="195" y="43"/>
                    </a:lnTo>
                    <a:lnTo>
                      <a:pt x="208" y="31"/>
                    </a:lnTo>
                    <a:lnTo>
                      <a:pt x="221" y="19"/>
                    </a:lnTo>
                    <a:lnTo>
                      <a:pt x="237" y="10"/>
                    </a:lnTo>
                    <a:lnTo>
                      <a:pt x="237" y="10"/>
                    </a:lnTo>
                    <a:lnTo>
                      <a:pt x="238" y="8"/>
                    </a:lnTo>
                    <a:lnTo>
                      <a:pt x="240" y="6"/>
                    </a:lnTo>
                    <a:lnTo>
                      <a:pt x="238" y="2"/>
                    </a:lnTo>
                    <a:lnTo>
                      <a:pt x="236" y="0"/>
                    </a:lnTo>
                    <a:lnTo>
                      <a:pt x="233" y="0"/>
                    </a:lnTo>
                    <a:lnTo>
                      <a:pt x="230" y="0"/>
                    </a:lnTo>
                    <a:lnTo>
                      <a:pt x="230"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62" name="chenying0907 881"/>
              <p:cNvSpPr/>
              <p:nvPr/>
            </p:nvSpPr>
            <p:spPr bwMode="auto">
              <a:xfrm>
                <a:off x="3589338" y="3135313"/>
                <a:ext cx="92075" cy="92075"/>
              </a:xfrm>
              <a:custGeom>
                <a:avLst/>
                <a:gdLst/>
                <a:ahLst/>
                <a:cxnLst>
                  <a:cxn ang="0">
                    <a:pos x="225" y="1"/>
                  </a:cxn>
                  <a:cxn ang="0">
                    <a:pos x="225" y="1"/>
                  </a:cxn>
                  <a:cxn ang="0">
                    <a:pos x="205" y="22"/>
                  </a:cxn>
                  <a:cxn ang="0">
                    <a:pos x="194" y="31"/>
                  </a:cxn>
                  <a:cxn ang="0">
                    <a:pos x="185" y="43"/>
                  </a:cxn>
                  <a:cxn ang="0">
                    <a:pos x="185" y="43"/>
                  </a:cxn>
                  <a:cxn ang="0">
                    <a:pos x="171" y="59"/>
                  </a:cxn>
                  <a:cxn ang="0">
                    <a:pos x="155" y="74"/>
                  </a:cxn>
                  <a:cxn ang="0">
                    <a:pos x="140" y="89"/>
                  </a:cxn>
                  <a:cxn ang="0">
                    <a:pos x="127" y="106"/>
                  </a:cxn>
                  <a:cxn ang="0">
                    <a:pos x="127" y="106"/>
                  </a:cxn>
                  <a:cxn ang="0">
                    <a:pos x="114" y="123"/>
                  </a:cxn>
                  <a:cxn ang="0">
                    <a:pos x="100" y="139"/>
                  </a:cxn>
                  <a:cxn ang="0">
                    <a:pos x="86" y="154"/>
                  </a:cxn>
                  <a:cxn ang="0">
                    <a:pos x="70" y="170"/>
                  </a:cxn>
                  <a:cxn ang="0">
                    <a:pos x="70" y="170"/>
                  </a:cxn>
                  <a:cxn ang="0">
                    <a:pos x="53" y="184"/>
                  </a:cxn>
                  <a:cxn ang="0">
                    <a:pos x="36" y="197"/>
                  </a:cxn>
                  <a:cxn ang="0">
                    <a:pos x="19" y="210"/>
                  </a:cxn>
                  <a:cxn ang="0">
                    <a:pos x="3" y="225"/>
                  </a:cxn>
                  <a:cxn ang="0">
                    <a:pos x="3" y="225"/>
                  </a:cxn>
                  <a:cxn ang="0">
                    <a:pos x="0" y="226"/>
                  </a:cxn>
                  <a:cxn ang="0">
                    <a:pos x="0" y="229"/>
                  </a:cxn>
                  <a:cxn ang="0">
                    <a:pos x="3" y="233"/>
                  </a:cxn>
                  <a:cxn ang="0">
                    <a:pos x="6" y="234"/>
                  </a:cxn>
                  <a:cxn ang="0">
                    <a:pos x="8" y="234"/>
                  </a:cxn>
                  <a:cxn ang="0">
                    <a:pos x="11" y="233"/>
                  </a:cxn>
                  <a:cxn ang="0">
                    <a:pos x="11" y="233"/>
                  </a:cxn>
                  <a:cxn ang="0">
                    <a:pos x="25" y="220"/>
                  </a:cxn>
                  <a:cxn ang="0">
                    <a:pos x="41" y="208"/>
                  </a:cxn>
                  <a:cxn ang="0">
                    <a:pos x="55" y="197"/>
                  </a:cxn>
                  <a:cxn ang="0">
                    <a:pos x="71" y="184"/>
                  </a:cxn>
                  <a:cxn ang="0">
                    <a:pos x="71" y="184"/>
                  </a:cxn>
                  <a:cxn ang="0">
                    <a:pos x="99" y="157"/>
                  </a:cxn>
                  <a:cxn ang="0">
                    <a:pos x="113" y="142"/>
                  </a:cxn>
                  <a:cxn ang="0">
                    <a:pos x="125" y="128"/>
                  </a:cxn>
                  <a:cxn ang="0">
                    <a:pos x="125" y="128"/>
                  </a:cxn>
                  <a:cxn ang="0">
                    <a:pos x="151" y="97"/>
                  </a:cxn>
                  <a:cxn ang="0">
                    <a:pos x="177" y="67"/>
                  </a:cxn>
                  <a:cxn ang="0">
                    <a:pos x="205" y="38"/>
                  </a:cxn>
                  <a:cxn ang="0">
                    <a:pos x="233" y="10"/>
                  </a:cxn>
                  <a:cxn ang="0">
                    <a:pos x="233" y="10"/>
                  </a:cxn>
                  <a:cxn ang="0">
                    <a:pos x="235" y="8"/>
                  </a:cxn>
                  <a:cxn ang="0">
                    <a:pos x="235" y="5"/>
                  </a:cxn>
                  <a:cxn ang="0">
                    <a:pos x="233" y="1"/>
                  </a:cxn>
                  <a:cxn ang="0">
                    <a:pos x="229" y="0"/>
                  </a:cxn>
                  <a:cxn ang="0">
                    <a:pos x="227" y="0"/>
                  </a:cxn>
                  <a:cxn ang="0">
                    <a:pos x="225" y="1"/>
                  </a:cxn>
                  <a:cxn ang="0">
                    <a:pos x="225" y="1"/>
                  </a:cxn>
                </a:cxnLst>
                <a:rect l="0" t="0" r="r" b="b"/>
                <a:pathLst>
                  <a:path w="235" h="234">
                    <a:moveTo>
                      <a:pt x="225" y="1"/>
                    </a:moveTo>
                    <a:lnTo>
                      <a:pt x="225" y="1"/>
                    </a:lnTo>
                    <a:lnTo>
                      <a:pt x="205" y="22"/>
                    </a:lnTo>
                    <a:lnTo>
                      <a:pt x="194" y="31"/>
                    </a:lnTo>
                    <a:lnTo>
                      <a:pt x="185" y="43"/>
                    </a:lnTo>
                    <a:lnTo>
                      <a:pt x="185" y="43"/>
                    </a:lnTo>
                    <a:lnTo>
                      <a:pt x="171" y="59"/>
                    </a:lnTo>
                    <a:lnTo>
                      <a:pt x="155" y="74"/>
                    </a:lnTo>
                    <a:lnTo>
                      <a:pt x="140" y="89"/>
                    </a:lnTo>
                    <a:lnTo>
                      <a:pt x="127" y="106"/>
                    </a:lnTo>
                    <a:lnTo>
                      <a:pt x="127" y="106"/>
                    </a:lnTo>
                    <a:lnTo>
                      <a:pt x="114" y="123"/>
                    </a:lnTo>
                    <a:lnTo>
                      <a:pt x="100" y="139"/>
                    </a:lnTo>
                    <a:lnTo>
                      <a:pt x="86" y="154"/>
                    </a:lnTo>
                    <a:lnTo>
                      <a:pt x="70" y="170"/>
                    </a:lnTo>
                    <a:lnTo>
                      <a:pt x="70" y="170"/>
                    </a:lnTo>
                    <a:lnTo>
                      <a:pt x="53" y="184"/>
                    </a:lnTo>
                    <a:lnTo>
                      <a:pt x="36" y="197"/>
                    </a:lnTo>
                    <a:lnTo>
                      <a:pt x="19" y="210"/>
                    </a:lnTo>
                    <a:lnTo>
                      <a:pt x="3" y="225"/>
                    </a:lnTo>
                    <a:lnTo>
                      <a:pt x="3" y="225"/>
                    </a:lnTo>
                    <a:lnTo>
                      <a:pt x="0" y="226"/>
                    </a:lnTo>
                    <a:lnTo>
                      <a:pt x="0" y="229"/>
                    </a:lnTo>
                    <a:lnTo>
                      <a:pt x="3" y="233"/>
                    </a:lnTo>
                    <a:lnTo>
                      <a:pt x="6" y="234"/>
                    </a:lnTo>
                    <a:lnTo>
                      <a:pt x="8" y="234"/>
                    </a:lnTo>
                    <a:lnTo>
                      <a:pt x="11" y="233"/>
                    </a:lnTo>
                    <a:lnTo>
                      <a:pt x="11" y="233"/>
                    </a:lnTo>
                    <a:lnTo>
                      <a:pt x="25" y="220"/>
                    </a:lnTo>
                    <a:lnTo>
                      <a:pt x="41" y="208"/>
                    </a:lnTo>
                    <a:lnTo>
                      <a:pt x="55" y="197"/>
                    </a:lnTo>
                    <a:lnTo>
                      <a:pt x="71" y="184"/>
                    </a:lnTo>
                    <a:lnTo>
                      <a:pt x="71" y="184"/>
                    </a:lnTo>
                    <a:lnTo>
                      <a:pt x="99" y="157"/>
                    </a:lnTo>
                    <a:lnTo>
                      <a:pt x="113" y="142"/>
                    </a:lnTo>
                    <a:lnTo>
                      <a:pt x="125" y="128"/>
                    </a:lnTo>
                    <a:lnTo>
                      <a:pt x="125" y="128"/>
                    </a:lnTo>
                    <a:lnTo>
                      <a:pt x="151" y="97"/>
                    </a:lnTo>
                    <a:lnTo>
                      <a:pt x="177" y="67"/>
                    </a:lnTo>
                    <a:lnTo>
                      <a:pt x="205" y="38"/>
                    </a:lnTo>
                    <a:lnTo>
                      <a:pt x="233" y="10"/>
                    </a:lnTo>
                    <a:lnTo>
                      <a:pt x="233" y="10"/>
                    </a:lnTo>
                    <a:lnTo>
                      <a:pt x="235" y="8"/>
                    </a:lnTo>
                    <a:lnTo>
                      <a:pt x="235" y="5"/>
                    </a:lnTo>
                    <a:lnTo>
                      <a:pt x="233" y="1"/>
                    </a:lnTo>
                    <a:lnTo>
                      <a:pt x="229" y="0"/>
                    </a:lnTo>
                    <a:lnTo>
                      <a:pt x="227" y="0"/>
                    </a:lnTo>
                    <a:lnTo>
                      <a:pt x="225" y="1"/>
                    </a:lnTo>
                    <a:lnTo>
                      <a:pt x="225"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63" name="chenying0907 882"/>
              <p:cNvSpPr/>
              <p:nvPr/>
            </p:nvSpPr>
            <p:spPr bwMode="auto">
              <a:xfrm>
                <a:off x="3629026" y="3171826"/>
                <a:ext cx="68263" cy="60325"/>
              </a:xfrm>
              <a:custGeom>
                <a:avLst/>
                <a:gdLst/>
                <a:ahLst/>
                <a:cxnLst>
                  <a:cxn ang="0">
                    <a:pos x="161" y="2"/>
                  </a:cxn>
                  <a:cxn ang="0">
                    <a:pos x="161" y="2"/>
                  </a:cxn>
                  <a:cxn ang="0">
                    <a:pos x="120" y="36"/>
                  </a:cxn>
                  <a:cxn ang="0">
                    <a:pos x="80" y="71"/>
                  </a:cxn>
                  <a:cxn ang="0">
                    <a:pos x="40" y="108"/>
                  </a:cxn>
                  <a:cxn ang="0">
                    <a:pos x="1" y="144"/>
                  </a:cxn>
                  <a:cxn ang="0">
                    <a:pos x="1" y="144"/>
                  </a:cxn>
                  <a:cxn ang="0">
                    <a:pos x="0" y="147"/>
                  </a:cxn>
                  <a:cxn ang="0">
                    <a:pos x="0" y="148"/>
                  </a:cxn>
                  <a:cxn ang="0">
                    <a:pos x="1" y="152"/>
                  </a:cxn>
                  <a:cxn ang="0">
                    <a:pos x="5" y="155"/>
                  </a:cxn>
                  <a:cxn ang="0">
                    <a:pos x="8" y="153"/>
                  </a:cxn>
                  <a:cxn ang="0">
                    <a:pos x="9" y="152"/>
                  </a:cxn>
                  <a:cxn ang="0">
                    <a:pos x="9" y="152"/>
                  </a:cxn>
                  <a:cxn ang="0">
                    <a:pos x="48" y="116"/>
                  </a:cxn>
                  <a:cxn ang="0">
                    <a:pos x="87" y="79"/>
                  </a:cxn>
                  <a:cxn ang="0">
                    <a:pos x="128" y="44"/>
                  </a:cxn>
                  <a:cxn ang="0">
                    <a:pos x="170" y="10"/>
                  </a:cxn>
                  <a:cxn ang="0">
                    <a:pos x="170" y="10"/>
                  </a:cxn>
                  <a:cxn ang="0">
                    <a:pos x="171" y="8"/>
                  </a:cxn>
                  <a:cxn ang="0">
                    <a:pos x="171" y="6"/>
                  </a:cxn>
                  <a:cxn ang="0">
                    <a:pos x="171" y="4"/>
                  </a:cxn>
                  <a:cxn ang="0">
                    <a:pos x="170" y="3"/>
                  </a:cxn>
                  <a:cxn ang="0">
                    <a:pos x="166" y="0"/>
                  </a:cxn>
                  <a:cxn ang="0">
                    <a:pos x="163" y="0"/>
                  </a:cxn>
                  <a:cxn ang="0">
                    <a:pos x="161" y="2"/>
                  </a:cxn>
                  <a:cxn ang="0">
                    <a:pos x="161" y="2"/>
                  </a:cxn>
                </a:cxnLst>
                <a:rect l="0" t="0" r="r" b="b"/>
                <a:pathLst>
                  <a:path w="171" h="155">
                    <a:moveTo>
                      <a:pt x="161" y="2"/>
                    </a:moveTo>
                    <a:lnTo>
                      <a:pt x="161" y="2"/>
                    </a:lnTo>
                    <a:lnTo>
                      <a:pt x="120" y="36"/>
                    </a:lnTo>
                    <a:lnTo>
                      <a:pt x="80" y="71"/>
                    </a:lnTo>
                    <a:lnTo>
                      <a:pt x="40" y="108"/>
                    </a:lnTo>
                    <a:lnTo>
                      <a:pt x="1" y="144"/>
                    </a:lnTo>
                    <a:lnTo>
                      <a:pt x="1" y="144"/>
                    </a:lnTo>
                    <a:lnTo>
                      <a:pt x="0" y="147"/>
                    </a:lnTo>
                    <a:lnTo>
                      <a:pt x="0" y="148"/>
                    </a:lnTo>
                    <a:lnTo>
                      <a:pt x="1" y="152"/>
                    </a:lnTo>
                    <a:lnTo>
                      <a:pt x="5" y="155"/>
                    </a:lnTo>
                    <a:lnTo>
                      <a:pt x="8" y="153"/>
                    </a:lnTo>
                    <a:lnTo>
                      <a:pt x="9" y="152"/>
                    </a:lnTo>
                    <a:lnTo>
                      <a:pt x="9" y="152"/>
                    </a:lnTo>
                    <a:lnTo>
                      <a:pt x="48" y="116"/>
                    </a:lnTo>
                    <a:lnTo>
                      <a:pt x="87" y="79"/>
                    </a:lnTo>
                    <a:lnTo>
                      <a:pt x="128" y="44"/>
                    </a:lnTo>
                    <a:lnTo>
                      <a:pt x="170" y="10"/>
                    </a:lnTo>
                    <a:lnTo>
                      <a:pt x="170" y="10"/>
                    </a:lnTo>
                    <a:lnTo>
                      <a:pt x="171" y="8"/>
                    </a:lnTo>
                    <a:lnTo>
                      <a:pt x="171" y="6"/>
                    </a:lnTo>
                    <a:lnTo>
                      <a:pt x="171" y="4"/>
                    </a:lnTo>
                    <a:lnTo>
                      <a:pt x="170" y="3"/>
                    </a:lnTo>
                    <a:lnTo>
                      <a:pt x="166" y="0"/>
                    </a:lnTo>
                    <a:lnTo>
                      <a:pt x="163" y="0"/>
                    </a:lnTo>
                    <a:lnTo>
                      <a:pt x="161" y="2"/>
                    </a:lnTo>
                    <a:lnTo>
                      <a:pt x="161"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64" name="chenying0907 883"/>
              <p:cNvSpPr/>
              <p:nvPr/>
            </p:nvSpPr>
            <p:spPr bwMode="auto">
              <a:xfrm>
                <a:off x="3644901" y="3186113"/>
                <a:ext cx="73025" cy="68263"/>
              </a:xfrm>
              <a:custGeom>
                <a:avLst/>
                <a:gdLst/>
                <a:ahLst/>
                <a:cxnLst>
                  <a:cxn ang="0">
                    <a:pos x="174" y="2"/>
                  </a:cxn>
                  <a:cxn ang="0">
                    <a:pos x="174" y="2"/>
                  </a:cxn>
                  <a:cxn ang="0">
                    <a:pos x="157" y="22"/>
                  </a:cxn>
                  <a:cxn ang="0">
                    <a:pos x="149" y="31"/>
                  </a:cxn>
                  <a:cxn ang="0">
                    <a:pos x="140" y="40"/>
                  </a:cxn>
                  <a:cxn ang="0">
                    <a:pos x="140" y="40"/>
                  </a:cxn>
                  <a:cxn ang="0">
                    <a:pos x="128" y="49"/>
                  </a:cxn>
                  <a:cxn ang="0">
                    <a:pos x="115" y="59"/>
                  </a:cxn>
                  <a:cxn ang="0">
                    <a:pos x="103" y="68"/>
                  </a:cxn>
                  <a:cxn ang="0">
                    <a:pos x="92" y="78"/>
                  </a:cxn>
                  <a:cxn ang="0">
                    <a:pos x="92" y="78"/>
                  </a:cxn>
                  <a:cxn ang="0">
                    <a:pos x="68" y="98"/>
                  </a:cxn>
                  <a:cxn ang="0">
                    <a:pos x="45" y="119"/>
                  </a:cxn>
                  <a:cxn ang="0">
                    <a:pos x="31" y="129"/>
                  </a:cxn>
                  <a:cxn ang="0">
                    <a:pos x="21" y="140"/>
                  </a:cxn>
                  <a:cxn ang="0">
                    <a:pos x="11" y="151"/>
                  </a:cxn>
                  <a:cxn ang="0">
                    <a:pos x="1" y="163"/>
                  </a:cxn>
                  <a:cxn ang="0">
                    <a:pos x="1" y="163"/>
                  </a:cxn>
                  <a:cxn ang="0">
                    <a:pos x="0" y="166"/>
                  </a:cxn>
                  <a:cxn ang="0">
                    <a:pos x="0" y="167"/>
                  </a:cxn>
                  <a:cxn ang="0">
                    <a:pos x="3" y="171"/>
                  </a:cxn>
                  <a:cxn ang="0">
                    <a:pos x="8" y="171"/>
                  </a:cxn>
                  <a:cxn ang="0">
                    <a:pos x="9" y="171"/>
                  </a:cxn>
                  <a:cxn ang="0">
                    <a:pos x="12" y="168"/>
                  </a:cxn>
                  <a:cxn ang="0">
                    <a:pos x="12" y="168"/>
                  </a:cxn>
                  <a:cxn ang="0">
                    <a:pos x="18" y="159"/>
                  </a:cxn>
                  <a:cxn ang="0">
                    <a:pos x="28" y="150"/>
                  </a:cxn>
                  <a:cxn ang="0">
                    <a:pos x="47" y="134"/>
                  </a:cxn>
                  <a:cxn ang="0">
                    <a:pos x="47" y="134"/>
                  </a:cxn>
                  <a:cxn ang="0">
                    <a:pos x="73" y="110"/>
                  </a:cxn>
                  <a:cxn ang="0">
                    <a:pos x="99" y="86"/>
                  </a:cxn>
                  <a:cxn ang="0">
                    <a:pos x="99" y="86"/>
                  </a:cxn>
                  <a:cxn ang="0">
                    <a:pos x="111" y="76"/>
                  </a:cxn>
                  <a:cxn ang="0">
                    <a:pos x="124" y="66"/>
                  </a:cxn>
                  <a:cxn ang="0">
                    <a:pos x="148" y="48"/>
                  </a:cxn>
                  <a:cxn ang="0">
                    <a:pos x="148" y="48"/>
                  </a:cxn>
                  <a:cxn ang="0">
                    <a:pos x="157" y="39"/>
                  </a:cxn>
                  <a:cxn ang="0">
                    <a:pos x="166" y="30"/>
                  </a:cxn>
                  <a:cxn ang="0">
                    <a:pos x="182" y="10"/>
                  </a:cxn>
                  <a:cxn ang="0">
                    <a:pos x="182" y="10"/>
                  </a:cxn>
                  <a:cxn ang="0">
                    <a:pos x="183" y="8"/>
                  </a:cxn>
                  <a:cxn ang="0">
                    <a:pos x="183" y="6"/>
                  </a:cxn>
                  <a:cxn ang="0">
                    <a:pos x="181" y="2"/>
                  </a:cxn>
                  <a:cxn ang="0">
                    <a:pos x="179" y="1"/>
                  </a:cxn>
                  <a:cxn ang="0">
                    <a:pos x="178" y="0"/>
                  </a:cxn>
                  <a:cxn ang="0">
                    <a:pos x="175" y="1"/>
                  </a:cxn>
                  <a:cxn ang="0">
                    <a:pos x="174" y="2"/>
                  </a:cxn>
                  <a:cxn ang="0">
                    <a:pos x="174" y="2"/>
                  </a:cxn>
                </a:cxnLst>
                <a:rect l="0" t="0" r="r" b="b"/>
                <a:pathLst>
                  <a:path w="183" h="171">
                    <a:moveTo>
                      <a:pt x="174" y="2"/>
                    </a:moveTo>
                    <a:lnTo>
                      <a:pt x="174" y="2"/>
                    </a:lnTo>
                    <a:lnTo>
                      <a:pt x="157" y="22"/>
                    </a:lnTo>
                    <a:lnTo>
                      <a:pt x="149" y="31"/>
                    </a:lnTo>
                    <a:lnTo>
                      <a:pt x="140" y="40"/>
                    </a:lnTo>
                    <a:lnTo>
                      <a:pt x="140" y="40"/>
                    </a:lnTo>
                    <a:lnTo>
                      <a:pt x="128" y="49"/>
                    </a:lnTo>
                    <a:lnTo>
                      <a:pt x="115" y="59"/>
                    </a:lnTo>
                    <a:lnTo>
                      <a:pt x="103" y="68"/>
                    </a:lnTo>
                    <a:lnTo>
                      <a:pt x="92" y="78"/>
                    </a:lnTo>
                    <a:lnTo>
                      <a:pt x="92" y="78"/>
                    </a:lnTo>
                    <a:lnTo>
                      <a:pt x="68" y="98"/>
                    </a:lnTo>
                    <a:lnTo>
                      <a:pt x="45" y="119"/>
                    </a:lnTo>
                    <a:lnTo>
                      <a:pt x="31" y="129"/>
                    </a:lnTo>
                    <a:lnTo>
                      <a:pt x="21" y="140"/>
                    </a:lnTo>
                    <a:lnTo>
                      <a:pt x="11" y="151"/>
                    </a:lnTo>
                    <a:lnTo>
                      <a:pt x="1" y="163"/>
                    </a:lnTo>
                    <a:lnTo>
                      <a:pt x="1" y="163"/>
                    </a:lnTo>
                    <a:lnTo>
                      <a:pt x="0" y="166"/>
                    </a:lnTo>
                    <a:lnTo>
                      <a:pt x="0" y="167"/>
                    </a:lnTo>
                    <a:lnTo>
                      <a:pt x="3" y="171"/>
                    </a:lnTo>
                    <a:lnTo>
                      <a:pt x="8" y="171"/>
                    </a:lnTo>
                    <a:lnTo>
                      <a:pt x="9" y="171"/>
                    </a:lnTo>
                    <a:lnTo>
                      <a:pt x="12" y="168"/>
                    </a:lnTo>
                    <a:lnTo>
                      <a:pt x="12" y="168"/>
                    </a:lnTo>
                    <a:lnTo>
                      <a:pt x="18" y="159"/>
                    </a:lnTo>
                    <a:lnTo>
                      <a:pt x="28" y="150"/>
                    </a:lnTo>
                    <a:lnTo>
                      <a:pt x="47" y="134"/>
                    </a:lnTo>
                    <a:lnTo>
                      <a:pt x="47" y="134"/>
                    </a:lnTo>
                    <a:lnTo>
                      <a:pt x="73" y="110"/>
                    </a:lnTo>
                    <a:lnTo>
                      <a:pt x="99" y="86"/>
                    </a:lnTo>
                    <a:lnTo>
                      <a:pt x="99" y="86"/>
                    </a:lnTo>
                    <a:lnTo>
                      <a:pt x="111" y="76"/>
                    </a:lnTo>
                    <a:lnTo>
                      <a:pt x="124" y="66"/>
                    </a:lnTo>
                    <a:lnTo>
                      <a:pt x="148" y="48"/>
                    </a:lnTo>
                    <a:lnTo>
                      <a:pt x="148" y="48"/>
                    </a:lnTo>
                    <a:lnTo>
                      <a:pt x="157" y="39"/>
                    </a:lnTo>
                    <a:lnTo>
                      <a:pt x="166" y="30"/>
                    </a:lnTo>
                    <a:lnTo>
                      <a:pt x="182" y="10"/>
                    </a:lnTo>
                    <a:lnTo>
                      <a:pt x="182" y="10"/>
                    </a:lnTo>
                    <a:lnTo>
                      <a:pt x="183" y="8"/>
                    </a:lnTo>
                    <a:lnTo>
                      <a:pt x="183" y="6"/>
                    </a:lnTo>
                    <a:lnTo>
                      <a:pt x="181" y="2"/>
                    </a:lnTo>
                    <a:lnTo>
                      <a:pt x="179" y="1"/>
                    </a:lnTo>
                    <a:lnTo>
                      <a:pt x="178" y="0"/>
                    </a:lnTo>
                    <a:lnTo>
                      <a:pt x="175" y="1"/>
                    </a:lnTo>
                    <a:lnTo>
                      <a:pt x="174" y="2"/>
                    </a:lnTo>
                    <a:lnTo>
                      <a:pt x="174"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65" name="chenying0907 884"/>
              <p:cNvSpPr/>
              <p:nvPr/>
            </p:nvSpPr>
            <p:spPr bwMode="auto">
              <a:xfrm>
                <a:off x="3673476" y="3219451"/>
                <a:ext cx="49213" cy="42863"/>
              </a:xfrm>
              <a:custGeom>
                <a:avLst/>
                <a:gdLst/>
                <a:ahLst/>
                <a:cxnLst>
                  <a:cxn ang="0">
                    <a:pos x="116" y="1"/>
                  </a:cxn>
                  <a:cxn ang="0">
                    <a:pos x="116" y="1"/>
                  </a:cxn>
                  <a:cxn ang="0">
                    <a:pos x="110" y="5"/>
                  </a:cxn>
                  <a:cxn ang="0">
                    <a:pos x="102" y="8"/>
                  </a:cxn>
                  <a:cxn ang="0">
                    <a:pos x="96" y="10"/>
                  </a:cxn>
                  <a:cxn ang="0">
                    <a:pos x="91" y="15"/>
                  </a:cxn>
                  <a:cxn ang="0">
                    <a:pos x="91" y="15"/>
                  </a:cxn>
                  <a:cxn ang="0">
                    <a:pos x="76" y="30"/>
                  </a:cxn>
                  <a:cxn ang="0">
                    <a:pos x="61" y="43"/>
                  </a:cxn>
                  <a:cxn ang="0">
                    <a:pos x="61" y="43"/>
                  </a:cxn>
                  <a:cxn ang="0">
                    <a:pos x="45" y="55"/>
                  </a:cxn>
                  <a:cxn ang="0">
                    <a:pos x="29" y="68"/>
                  </a:cxn>
                  <a:cxn ang="0">
                    <a:pos x="15" y="82"/>
                  </a:cxn>
                  <a:cxn ang="0">
                    <a:pos x="2" y="98"/>
                  </a:cxn>
                  <a:cxn ang="0">
                    <a:pos x="2" y="98"/>
                  </a:cxn>
                  <a:cxn ang="0">
                    <a:pos x="0" y="100"/>
                  </a:cxn>
                  <a:cxn ang="0">
                    <a:pos x="0" y="102"/>
                  </a:cxn>
                  <a:cxn ang="0">
                    <a:pos x="3" y="106"/>
                  </a:cxn>
                  <a:cxn ang="0">
                    <a:pos x="4" y="107"/>
                  </a:cxn>
                  <a:cxn ang="0">
                    <a:pos x="6" y="108"/>
                  </a:cxn>
                  <a:cxn ang="0">
                    <a:pos x="8" y="107"/>
                  </a:cxn>
                  <a:cxn ang="0">
                    <a:pos x="10" y="106"/>
                  </a:cxn>
                  <a:cxn ang="0">
                    <a:pos x="10" y="106"/>
                  </a:cxn>
                  <a:cxn ang="0">
                    <a:pos x="25" y="89"/>
                  </a:cxn>
                  <a:cxn ang="0">
                    <a:pos x="41" y="73"/>
                  </a:cxn>
                  <a:cxn ang="0">
                    <a:pos x="59" y="59"/>
                  </a:cxn>
                  <a:cxn ang="0">
                    <a:pos x="78" y="44"/>
                  </a:cxn>
                  <a:cxn ang="0">
                    <a:pos x="78" y="44"/>
                  </a:cxn>
                  <a:cxn ang="0">
                    <a:pos x="88" y="34"/>
                  </a:cxn>
                  <a:cxn ang="0">
                    <a:pos x="98" y="23"/>
                  </a:cxn>
                  <a:cxn ang="0">
                    <a:pos x="98" y="23"/>
                  </a:cxn>
                  <a:cxn ang="0">
                    <a:pos x="104" y="19"/>
                  </a:cxn>
                  <a:cxn ang="0">
                    <a:pos x="110" y="15"/>
                  </a:cxn>
                  <a:cxn ang="0">
                    <a:pos x="118" y="13"/>
                  </a:cxn>
                  <a:cxn ang="0">
                    <a:pos x="125" y="9"/>
                  </a:cxn>
                  <a:cxn ang="0">
                    <a:pos x="125" y="9"/>
                  </a:cxn>
                  <a:cxn ang="0">
                    <a:pos x="126" y="8"/>
                  </a:cxn>
                  <a:cxn ang="0">
                    <a:pos x="126" y="5"/>
                  </a:cxn>
                  <a:cxn ang="0">
                    <a:pos x="126" y="4"/>
                  </a:cxn>
                  <a:cxn ang="0">
                    <a:pos x="125" y="1"/>
                  </a:cxn>
                  <a:cxn ang="0">
                    <a:pos x="121" y="0"/>
                  </a:cxn>
                  <a:cxn ang="0">
                    <a:pos x="118" y="0"/>
                  </a:cxn>
                  <a:cxn ang="0">
                    <a:pos x="116" y="1"/>
                  </a:cxn>
                  <a:cxn ang="0">
                    <a:pos x="116" y="1"/>
                  </a:cxn>
                </a:cxnLst>
                <a:rect l="0" t="0" r="r" b="b"/>
                <a:pathLst>
                  <a:path w="126" h="108">
                    <a:moveTo>
                      <a:pt x="116" y="1"/>
                    </a:moveTo>
                    <a:lnTo>
                      <a:pt x="116" y="1"/>
                    </a:lnTo>
                    <a:lnTo>
                      <a:pt x="110" y="5"/>
                    </a:lnTo>
                    <a:lnTo>
                      <a:pt x="102" y="8"/>
                    </a:lnTo>
                    <a:lnTo>
                      <a:pt x="96" y="10"/>
                    </a:lnTo>
                    <a:lnTo>
                      <a:pt x="91" y="15"/>
                    </a:lnTo>
                    <a:lnTo>
                      <a:pt x="91" y="15"/>
                    </a:lnTo>
                    <a:lnTo>
                      <a:pt x="76" y="30"/>
                    </a:lnTo>
                    <a:lnTo>
                      <a:pt x="61" y="43"/>
                    </a:lnTo>
                    <a:lnTo>
                      <a:pt x="61" y="43"/>
                    </a:lnTo>
                    <a:lnTo>
                      <a:pt x="45" y="55"/>
                    </a:lnTo>
                    <a:lnTo>
                      <a:pt x="29" y="68"/>
                    </a:lnTo>
                    <a:lnTo>
                      <a:pt x="15" y="82"/>
                    </a:lnTo>
                    <a:lnTo>
                      <a:pt x="2" y="98"/>
                    </a:lnTo>
                    <a:lnTo>
                      <a:pt x="2" y="98"/>
                    </a:lnTo>
                    <a:lnTo>
                      <a:pt x="0" y="100"/>
                    </a:lnTo>
                    <a:lnTo>
                      <a:pt x="0" y="102"/>
                    </a:lnTo>
                    <a:lnTo>
                      <a:pt x="3" y="106"/>
                    </a:lnTo>
                    <a:lnTo>
                      <a:pt x="4" y="107"/>
                    </a:lnTo>
                    <a:lnTo>
                      <a:pt x="6" y="108"/>
                    </a:lnTo>
                    <a:lnTo>
                      <a:pt x="8" y="107"/>
                    </a:lnTo>
                    <a:lnTo>
                      <a:pt x="10" y="106"/>
                    </a:lnTo>
                    <a:lnTo>
                      <a:pt x="10" y="106"/>
                    </a:lnTo>
                    <a:lnTo>
                      <a:pt x="25" y="89"/>
                    </a:lnTo>
                    <a:lnTo>
                      <a:pt x="41" y="73"/>
                    </a:lnTo>
                    <a:lnTo>
                      <a:pt x="59" y="59"/>
                    </a:lnTo>
                    <a:lnTo>
                      <a:pt x="78" y="44"/>
                    </a:lnTo>
                    <a:lnTo>
                      <a:pt x="78" y="44"/>
                    </a:lnTo>
                    <a:lnTo>
                      <a:pt x="88" y="34"/>
                    </a:lnTo>
                    <a:lnTo>
                      <a:pt x="98" y="23"/>
                    </a:lnTo>
                    <a:lnTo>
                      <a:pt x="98" y="23"/>
                    </a:lnTo>
                    <a:lnTo>
                      <a:pt x="104" y="19"/>
                    </a:lnTo>
                    <a:lnTo>
                      <a:pt x="110" y="15"/>
                    </a:lnTo>
                    <a:lnTo>
                      <a:pt x="118" y="13"/>
                    </a:lnTo>
                    <a:lnTo>
                      <a:pt x="125" y="9"/>
                    </a:lnTo>
                    <a:lnTo>
                      <a:pt x="125" y="9"/>
                    </a:lnTo>
                    <a:lnTo>
                      <a:pt x="126" y="8"/>
                    </a:lnTo>
                    <a:lnTo>
                      <a:pt x="126" y="5"/>
                    </a:lnTo>
                    <a:lnTo>
                      <a:pt x="126" y="4"/>
                    </a:lnTo>
                    <a:lnTo>
                      <a:pt x="125" y="1"/>
                    </a:lnTo>
                    <a:lnTo>
                      <a:pt x="121" y="0"/>
                    </a:lnTo>
                    <a:lnTo>
                      <a:pt x="118" y="0"/>
                    </a:lnTo>
                    <a:lnTo>
                      <a:pt x="116" y="1"/>
                    </a:lnTo>
                    <a:lnTo>
                      <a:pt x="116"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66" name="chenying0907 885"/>
              <p:cNvSpPr/>
              <p:nvPr/>
            </p:nvSpPr>
            <p:spPr bwMode="auto">
              <a:xfrm>
                <a:off x="3289301" y="3514726"/>
                <a:ext cx="87313" cy="93663"/>
              </a:xfrm>
              <a:custGeom>
                <a:avLst/>
                <a:gdLst/>
                <a:ahLst/>
                <a:cxnLst>
                  <a:cxn ang="0">
                    <a:pos x="212" y="0"/>
                  </a:cxn>
                  <a:cxn ang="0">
                    <a:pos x="212" y="0"/>
                  </a:cxn>
                  <a:cxn ang="0">
                    <a:pos x="204" y="1"/>
                  </a:cxn>
                  <a:cxn ang="0">
                    <a:pos x="196" y="3"/>
                  </a:cxn>
                  <a:cxn ang="0">
                    <a:pos x="190" y="6"/>
                  </a:cxn>
                  <a:cxn ang="0">
                    <a:pos x="184" y="10"/>
                  </a:cxn>
                  <a:cxn ang="0">
                    <a:pos x="173" y="19"/>
                  </a:cxn>
                  <a:cxn ang="0">
                    <a:pos x="162" y="30"/>
                  </a:cxn>
                  <a:cxn ang="0">
                    <a:pos x="162" y="30"/>
                  </a:cxn>
                  <a:cxn ang="0">
                    <a:pos x="145" y="47"/>
                  </a:cxn>
                  <a:cxn ang="0">
                    <a:pos x="127" y="62"/>
                  </a:cxn>
                  <a:cxn ang="0">
                    <a:pos x="110" y="79"/>
                  </a:cxn>
                  <a:cxn ang="0">
                    <a:pos x="93" y="96"/>
                  </a:cxn>
                  <a:cxn ang="0">
                    <a:pos x="93" y="96"/>
                  </a:cxn>
                  <a:cxn ang="0">
                    <a:pos x="65" y="129"/>
                  </a:cxn>
                  <a:cxn ang="0">
                    <a:pos x="39" y="163"/>
                  </a:cxn>
                  <a:cxn ang="0">
                    <a:pos x="39" y="163"/>
                  </a:cxn>
                  <a:cxn ang="0">
                    <a:pos x="17" y="194"/>
                  </a:cxn>
                  <a:cxn ang="0">
                    <a:pos x="8" y="210"/>
                  </a:cxn>
                  <a:cxn ang="0">
                    <a:pos x="0" y="227"/>
                  </a:cxn>
                  <a:cxn ang="0">
                    <a:pos x="0" y="227"/>
                  </a:cxn>
                  <a:cxn ang="0">
                    <a:pos x="0" y="230"/>
                  </a:cxn>
                  <a:cxn ang="0">
                    <a:pos x="1" y="231"/>
                  </a:cxn>
                  <a:cxn ang="0">
                    <a:pos x="3" y="232"/>
                  </a:cxn>
                  <a:cxn ang="0">
                    <a:pos x="4" y="234"/>
                  </a:cxn>
                  <a:cxn ang="0">
                    <a:pos x="8" y="234"/>
                  </a:cxn>
                  <a:cxn ang="0">
                    <a:pos x="10" y="232"/>
                  </a:cxn>
                  <a:cxn ang="0">
                    <a:pos x="12" y="230"/>
                  </a:cxn>
                  <a:cxn ang="0">
                    <a:pos x="12" y="230"/>
                  </a:cxn>
                  <a:cxn ang="0">
                    <a:pos x="18" y="214"/>
                  </a:cxn>
                  <a:cxn ang="0">
                    <a:pos x="27" y="198"/>
                  </a:cxn>
                  <a:cxn ang="0">
                    <a:pos x="38" y="183"/>
                  </a:cxn>
                  <a:cxn ang="0">
                    <a:pos x="48" y="168"/>
                  </a:cxn>
                  <a:cxn ang="0">
                    <a:pos x="72" y="139"/>
                  </a:cxn>
                  <a:cxn ang="0">
                    <a:pos x="96" y="111"/>
                  </a:cxn>
                  <a:cxn ang="0">
                    <a:pos x="96" y="111"/>
                  </a:cxn>
                  <a:cxn ang="0">
                    <a:pos x="106" y="99"/>
                  </a:cxn>
                  <a:cxn ang="0">
                    <a:pos x="118" y="86"/>
                  </a:cxn>
                  <a:cxn ang="0">
                    <a:pos x="143" y="64"/>
                  </a:cxn>
                  <a:cxn ang="0">
                    <a:pos x="143" y="64"/>
                  </a:cxn>
                  <a:cxn ang="0">
                    <a:pos x="157" y="48"/>
                  </a:cxn>
                  <a:cxn ang="0">
                    <a:pos x="174" y="32"/>
                  </a:cxn>
                  <a:cxn ang="0">
                    <a:pos x="183" y="24"/>
                  </a:cxn>
                  <a:cxn ang="0">
                    <a:pos x="192" y="18"/>
                  </a:cxn>
                  <a:cxn ang="0">
                    <a:pos x="201" y="14"/>
                  </a:cxn>
                  <a:cxn ang="0">
                    <a:pos x="212" y="11"/>
                  </a:cxn>
                  <a:cxn ang="0">
                    <a:pos x="212" y="11"/>
                  </a:cxn>
                  <a:cxn ang="0">
                    <a:pos x="213" y="10"/>
                  </a:cxn>
                  <a:cxn ang="0">
                    <a:pos x="216" y="9"/>
                  </a:cxn>
                  <a:cxn ang="0">
                    <a:pos x="217" y="5"/>
                  </a:cxn>
                  <a:cxn ang="0">
                    <a:pos x="217" y="3"/>
                  </a:cxn>
                  <a:cxn ang="0">
                    <a:pos x="216" y="1"/>
                  </a:cxn>
                  <a:cxn ang="0">
                    <a:pos x="213" y="0"/>
                  </a:cxn>
                  <a:cxn ang="0">
                    <a:pos x="212" y="0"/>
                  </a:cxn>
                  <a:cxn ang="0">
                    <a:pos x="212" y="0"/>
                  </a:cxn>
                </a:cxnLst>
                <a:rect l="0" t="0" r="r" b="b"/>
                <a:pathLst>
                  <a:path w="217" h="234">
                    <a:moveTo>
                      <a:pt x="212" y="0"/>
                    </a:moveTo>
                    <a:lnTo>
                      <a:pt x="212" y="0"/>
                    </a:lnTo>
                    <a:lnTo>
                      <a:pt x="204" y="1"/>
                    </a:lnTo>
                    <a:lnTo>
                      <a:pt x="196" y="3"/>
                    </a:lnTo>
                    <a:lnTo>
                      <a:pt x="190" y="6"/>
                    </a:lnTo>
                    <a:lnTo>
                      <a:pt x="184" y="10"/>
                    </a:lnTo>
                    <a:lnTo>
                      <a:pt x="173" y="19"/>
                    </a:lnTo>
                    <a:lnTo>
                      <a:pt x="162" y="30"/>
                    </a:lnTo>
                    <a:lnTo>
                      <a:pt x="162" y="30"/>
                    </a:lnTo>
                    <a:lnTo>
                      <a:pt x="145" y="47"/>
                    </a:lnTo>
                    <a:lnTo>
                      <a:pt x="127" y="62"/>
                    </a:lnTo>
                    <a:lnTo>
                      <a:pt x="110" y="79"/>
                    </a:lnTo>
                    <a:lnTo>
                      <a:pt x="93" y="96"/>
                    </a:lnTo>
                    <a:lnTo>
                      <a:pt x="93" y="96"/>
                    </a:lnTo>
                    <a:lnTo>
                      <a:pt x="65" y="129"/>
                    </a:lnTo>
                    <a:lnTo>
                      <a:pt x="39" y="163"/>
                    </a:lnTo>
                    <a:lnTo>
                      <a:pt x="39" y="163"/>
                    </a:lnTo>
                    <a:lnTo>
                      <a:pt x="17" y="194"/>
                    </a:lnTo>
                    <a:lnTo>
                      <a:pt x="8" y="210"/>
                    </a:lnTo>
                    <a:lnTo>
                      <a:pt x="0" y="227"/>
                    </a:lnTo>
                    <a:lnTo>
                      <a:pt x="0" y="227"/>
                    </a:lnTo>
                    <a:lnTo>
                      <a:pt x="0" y="230"/>
                    </a:lnTo>
                    <a:lnTo>
                      <a:pt x="1" y="231"/>
                    </a:lnTo>
                    <a:lnTo>
                      <a:pt x="3" y="232"/>
                    </a:lnTo>
                    <a:lnTo>
                      <a:pt x="4" y="234"/>
                    </a:lnTo>
                    <a:lnTo>
                      <a:pt x="8" y="234"/>
                    </a:lnTo>
                    <a:lnTo>
                      <a:pt x="10" y="232"/>
                    </a:lnTo>
                    <a:lnTo>
                      <a:pt x="12" y="230"/>
                    </a:lnTo>
                    <a:lnTo>
                      <a:pt x="12" y="230"/>
                    </a:lnTo>
                    <a:lnTo>
                      <a:pt x="18" y="214"/>
                    </a:lnTo>
                    <a:lnTo>
                      <a:pt x="27" y="198"/>
                    </a:lnTo>
                    <a:lnTo>
                      <a:pt x="38" y="183"/>
                    </a:lnTo>
                    <a:lnTo>
                      <a:pt x="48" y="168"/>
                    </a:lnTo>
                    <a:lnTo>
                      <a:pt x="72" y="139"/>
                    </a:lnTo>
                    <a:lnTo>
                      <a:pt x="96" y="111"/>
                    </a:lnTo>
                    <a:lnTo>
                      <a:pt x="96" y="111"/>
                    </a:lnTo>
                    <a:lnTo>
                      <a:pt x="106" y="99"/>
                    </a:lnTo>
                    <a:lnTo>
                      <a:pt x="118" y="86"/>
                    </a:lnTo>
                    <a:lnTo>
                      <a:pt x="143" y="64"/>
                    </a:lnTo>
                    <a:lnTo>
                      <a:pt x="143" y="64"/>
                    </a:lnTo>
                    <a:lnTo>
                      <a:pt x="157" y="48"/>
                    </a:lnTo>
                    <a:lnTo>
                      <a:pt x="174" y="32"/>
                    </a:lnTo>
                    <a:lnTo>
                      <a:pt x="183" y="24"/>
                    </a:lnTo>
                    <a:lnTo>
                      <a:pt x="192" y="18"/>
                    </a:lnTo>
                    <a:lnTo>
                      <a:pt x="201" y="14"/>
                    </a:lnTo>
                    <a:lnTo>
                      <a:pt x="212" y="11"/>
                    </a:lnTo>
                    <a:lnTo>
                      <a:pt x="212" y="11"/>
                    </a:lnTo>
                    <a:lnTo>
                      <a:pt x="213" y="10"/>
                    </a:lnTo>
                    <a:lnTo>
                      <a:pt x="216" y="9"/>
                    </a:lnTo>
                    <a:lnTo>
                      <a:pt x="217" y="5"/>
                    </a:lnTo>
                    <a:lnTo>
                      <a:pt x="217" y="3"/>
                    </a:lnTo>
                    <a:lnTo>
                      <a:pt x="216" y="1"/>
                    </a:lnTo>
                    <a:lnTo>
                      <a:pt x="213" y="0"/>
                    </a:lnTo>
                    <a:lnTo>
                      <a:pt x="212" y="0"/>
                    </a:lnTo>
                    <a:lnTo>
                      <a:pt x="212"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67" name="chenying0907 886"/>
              <p:cNvSpPr/>
              <p:nvPr/>
            </p:nvSpPr>
            <p:spPr bwMode="auto">
              <a:xfrm>
                <a:off x="3252788" y="3548063"/>
                <a:ext cx="125413" cy="130175"/>
              </a:xfrm>
              <a:custGeom>
                <a:avLst/>
                <a:gdLst/>
                <a:ahLst/>
                <a:cxnLst>
                  <a:cxn ang="0">
                    <a:pos x="305" y="1"/>
                  </a:cxn>
                  <a:cxn ang="0">
                    <a:pos x="305" y="1"/>
                  </a:cxn>
                  <a:cxn ang="0">
                    <a:pos x="296" y="6"/>
                  </a:cxn>
                  <a:cxn ang="0">
                    <a:pos x="287" y="13"/>
                  </a:cxn>
                  <a:cxn ang="0">
                    <a:pos x="278" y="18"/>
                  </a:cxn>
                  <a:cxn ang="0">
                    <a:pos x="270" y="24"/>
                  </a:cxn>
                  <a:cxn ang="0">
                    <a:pos x="270" y="24"/>
                  </a:cxn>
                  <a:cxn ang="0">
                    <a:pos x="249" y="45"/>
                  </a:cxn>
                  <a:cxn ang="0">
                    <a:pos x="227" y="65"/>
                  </a:cxn>
                  <a:cxn ang="0">
                    <a:pos x="227" y="65"/>
                  </a:cxn>
                  <a:cxn ang="0">
                    <a:pos x="181" y="107"/>
                  </a:cxn>
                  <a:cxn ang="0">
                    <a:pos x="159" y="129"/>
                  </a:cxn>
                  <a:cxn ang="0">
                    <a:pos x="138" y="151"/>
                  </a:cxn>
                  <a:cxn ang="0">
                    <a:pos x="138" y="151"/>
                  </a:cxn>
                  <a:cxn ang="0">
                    <a:pos x="95" y="200"/>
                  </a:cxn>
                  <a:cxn ang="0">
                    <a:pos x="50" y="247"/>
                  </a:cxn>
                  <a:cxn ang="0">
                    <a:pos x="50" y="247"/>
                  </a:cxn>
                  <a:cxn ang="0">
                    <a:pos x="36" y="264"/>
                  </a:cxn>
                  <a:cxn ang="0">
                    <a:pos x="21" y="282"/>
                  </a:cxn>
                  <a:cxn ang="0">
                    <a:pos x="10" y="302"/>
                  </a:cxn>
                  <a:cxn ang="0">
                    <a:pos x="4" y="312"/>
                  </a:cxn>
                  <a:cxn ang="0">
                    <a:pos x="0" y="323"/>
                  </a:cxn>
                  <a:cxn ang="0">
                    <a:pos x="0" y="323"/>
                  </a:cxn>
                  <a:cxn ang="0">
                    <a:pos x="0" y="325"/>
                  </a:cxn>
                  <a:cxn ang="0">
                    <a:pos x="2" y="327"/>
                  </a:cxn>
                  <a:cxn ang="0">
                    <a:pos x="4" y="329"/>
                  </a:cxn>
                  <a:cxn ang="0">
                    <a:pos x="10" y="329"/>
                  </a:cxn>
                  <a:cxn ang="0">
                    <a:pos x="11" y="328"/>
                  </a:cxn>
                  <a:cxn ang="0">
                    <a:pos x="12" y="325"/>
                  </a:cxn>
                  <a:cxn ang="0">
                    <a:pos x="12" y="325"/>
                  </a:cxn>
                  <a:cxn ang="0">
                    <a:pos x="17" y="313"/>
                  </a:cxn>
                  <a:cxn ang="0">
                    <a:pos x="23" y="302"/>
                  </a:cxn>
                  <a:cxn ang="0">
                    <a:pos x="31" y="290"/>
                  </a:cxn>
                  <a:cxn ang="0">
                    <a:pos x="38" y="279"/>
                  </a:cxn>
                  <a:cxn ang="0">
                    <a:pos x="55" y="259"/>
                  </a:cxn>
                  <a:cxn ang="0">
                    <a:pos x="74" y="239"/>
                  </a:cxn>
                  <a:cxn ang="0">
                    <a:pos x="74" y="239"/>
                  </a:cxn>
                  <a:cxn ang="0">
                    <a:pos x="113" y="196"/>
                  </a:cxn>
                  <a:cxn ang="0">
                    <a:pos x="154" y="151"/>
                  </a:cxn>
                  <a:cxn ang="0">
                    <a:pos x="154" y="151"/>
                  </a:cxn>
                  <a:cxn ang="0">
                    <a:pos x="172" y="130"/>
                  </a:cxn>
                  <a:cxn ang="0">
                    <a:pos x="193" y="111"/>
                  </a:cxn>
                  <a:cxn ang="0">
                    <a:pos x="235" y="73"/>
                  </a:cxn>
                  <a:cxn ang="0">
                    <a:pos x="235" y="73"/>
                  </a:cxn>
                  <a:cxn ang="0">
                    <a:pos x="271" y="39"/>
                  </a:cxn>
                  <a:cxn ang="0">
                    <a:pos x="271" y="39"/>
                  </a:cxn>
                  <a:cxn ang="0">
                    <a:pos x="280" y="31"/>
                  </a:cxn>
                  <a:cxn ang="0">
                    <a:pos x="292" y="23"/>
                  </a:cxn>
                  <a:cxn ang="0">
                    <a:pos x="303" y="17"/>
                  </a:cxn>
                  <a:cxn ang="0">
                    <a:pos x="313" y="9"/>
                  </a:cxn>
                  <a:cxn ang="0">
                    <a:pos x="313" y="9"/>
                  </a:cxn>
                  <a:cxn ang="0">
                    <a:pos x="314" y="6"/>
                  </a:cxn>
                  <a:cxn ang="0">
                    <a:pos x="316" y="5"/>
                  </a:cxn>
                  <a:cxn ang="0">
                    <a:pos x="314" y="2"/>
                  </a:cxn>
                  <a:cxn ang="0">
                    <a:pos x="313" y="1"/>
                  </a:cxn>
                  <a:cxn ang="0">
                    <a:pos x="309" y="0"/>
                  </a:cxn>
                  <a:cxn ang="0">
                    <a:pos x="308" y="0"/>
                  </a:cxn>
                  <a:cxn ang="0">
                    <a:pos x="305" y="1"/>
                  </a:cxn>
                  <a:cxn ang="0">
                    <a:pos x="305" y="1"/>
                  </a:cxn>
                </a:cxnLst>
                <a:rect l="0" t="0" r="r" b="b"/>
                <a:pathLst>
                  <a:path w="316" h="329">
                    <a:moveTo>
                      <a:pt x="305" y="1"/>
                    </a:moveTo>
                    <a:lnTo>
                      <a:pt x="305" y="1"/>
                    </a:lnTo>
                    <a:lnTo>
                      <a:pt x="296" y="6"/>
                    </a:lnTo>
                    <a:lnTo>
                      <a:pt x="287" y="13"/>
                    </a:lnTo>
                    <a:lnTo>
                      <a:pt x="278" y="18"/>
                    </a:lnTo>
                    <a:lnTo>
                      <a:pt x="270" y="24"/>
                    </a:lnTo>
                    <a:lnTo>
                      <a:pt x="270" y="24"/>
                    </a:lnTo>
                    <a:lnTo>
                      <a:pt x="249" y="45"/>
                    </a:lnTo>
                    <a:lnTo>
                      <a:pt x="227" y="65"/>
                    </a:lnTo>
                    <a:lnTo>
                      <a:pt x="227" y="65"/>
                    </a:lnTo>
                    <a:lnTo>
                      <a:pt x="181" y="107"/>
                    </a:lnTo>
                    <a:lnTo>
                      <a:pt x="159" y="129"/>
                    </a:lnTo>
                    <a:lnTo>
                      <a:pt x="138" y="151"/>
                    </a:lnTo>
                    <a:lnTo>
                      <a:pt x="138" y="151"/>
                    </a:lnTo>
                    <a:lnTo>
                      <a:pt x="95" y="200"/>
                    </a:lnTo>
                    <a:lnTo>
                      <a:pt x="50" y="247"/>
                    </a:lnTo>
                    <a:lnTo>
                      <a:pt x="50" y="247"/>
                    </a:lnTo>
                    <a:lnTo>
                      <a:pt x="36" y="264"/>
                    </a:lnTo>
                    <a:lnTo>
                      <a:pt x="21" y="282"/>
                    </a:lnTo>
                    <a:lnTo>
                      <a:pt x="10" y="302"/>
                    </a:lnTo>
                    <a:lnTo>
                      <a:pt x="4" y="312"/>
                    </a:lnTo>
                    <a:lnTo>
                      <a:pt x="0" y="323"/>
                    </a:lnTo>
                    <a:lnTo>
                      <a:pt x="0" y="323"/>
                    </a:lnTo>
                    <a:lnTo>
                      <a:pt x="0" y="325"/>
                    </a:lnTo>
                    <a:lnTo>
                      <a:pt x="2" y="327"/>
                    </a:lnTo>
                    <a:lnTo>
                      <a:pt x="4" y="329"/>
                    </a:lnTo>
                    <a:lnTo>
                      <a:pt x="10" y="329"/>
                    </a:lnTo>
                    <a:lnTo>
                      <a:pt x="11" y="328"/>
                    </a:lnTo>
                    <a:lnTo>
                      <a:pt x="12" y="325"/>
                    </a:lnTo>
                    <a:lnTo>
                      <a:pt x="12" y="325"/>
                    </a:lnTo>
                    <a:lnTo>
                      <a:pt x="17" y="313"/>
                    </a:lnTo>
                    <a:lnTo>
                      <a:pt x="23" y="302"/>
                    </a:lnTo>
                    <a:lnTo>
                      <a:pt x="31" y="290"/>
                    </a:lnTo>
                    <a:lnTo>
                      <a:pt x="38" y="279"/>
                    </a:lnTo>
                    <a:lnTo>
                      <a:pt x="55" y="259"/>
                    </a:lnTo>
                    <a:lnTo>
                      <a:pt x="74" y="239"/>
                    </a:lnTo>
                    <a:lnTo>
                      <a:pt x="74" y="239"/>
                    </a:lnTo>
                    <a:lnTo>
                      <a:pt x="113" y="196"/>
                    </a:lnTo>
                    <a:lnTo>
                      <a:pt x="154" y="151"/>
                    </a:lnTo>
                    <a:lnTo>
                      <a:pt x="154" y="151"/>
                    </a:lnTo>
                    <a:lnTo>
                      <a:pt x="172" y="130"/>
                    </a:lnTo>
                    <a:lnTo>
                      <a:pt x="193" y="111"/>
                    </a:lnTo>
                    <a:lnTo>
                      <a:pt x="235" y="73"/>
                    </a:lnTo>
                    <a:lnTo>
                      <a:pt x="235" y="73"/>
                    </a:lnTo>
                    <a:lnTo>
                      <a:pt x="271" y="39"/>
                    </a:lnTo>
                    <a:lnTo>
                      <a:pt x="271" y="39"/>
                    </a:lnTo>
                    <a:lnTo>
                      <a:pt x="280" y="31"/>
                    </a:lnTo>
                    <a:lnTo>
                      <a:pt x="292" y="23"/>
                    </a:lnTo>
                    <a:lnTo>
                      <a:pt x="303" y="17"/>
                    </a:lnTo>
                    <a:lnTo>
                      <a:pt x="313" y="9"/>
                    </a:lnTo>
                    <a:lnTo>
                      <a:pt x="313" y="9"/>
                    </a:lnTo>
                    <a:lnTo>
                      <a:pt x="314" y="6"/>
                    </a:lnTo>
                    <a:lnTo>
                      <a:pt x="316" y="5"/>
                    </a:lnTo>
                    <a:lnTo>
                      <a:pt x="314" y="2"/>
                    </a:lnTo>
                    <a:lnTo>
                      <a:pt x="313" y="1"/>
                    </a:lnTo>
                    <a:lnTo>
                      <a:pt x="309" y="0"/>
                    </a:lnTo>
                    <a:lnTo>
                      <a:pt x="308" y="0"/>
                    </a:lnTo>
                    <a:lnTo>
                      <a:pt x="305" y="1"/>
                    </a:lnTo>
                    <a:lnTo>
                      <a:pt x="305"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68" name="chenying0907 887"/>
              <p:cNvSpPr/>
              <p:nvPr/>
            </p:nvSpPr>
            <p:spPr bwMode="auto">
              <a:xfrm>
                <a:off x="3255963" y="3578226"/>
                <a:ext cx="133350" cy="146050"/>
              </a:xfrm>
              <a:custGeom>
                <a:avLst/>
                <a:gdLst/>
                <a:ahLst/>
                <a:cxnLst>
                  <a:cxn ang="0">
                    <a:pos x="328" y="1"/>
                  </a:cxn>
                  <a:cxn ang="0">
                    <a:pos x="277" y="42"/>
                  </a:cxn>
                  <a:cxn ang="0">
                    <a:pos x="230" y="86"/>
                  </a:cxn>
                  <a:cxn ang="0">
                    <a:pos x="186" y="136"/>
                  </a:cxn>
                  <a:cxn ang="0">
                    <a:pos x="144" y="184"/>
                  </a:cxn>
                  <a:cxn ang="0">
                    <a:pos x="122" y="208"/>
                  </a:cxn>
                  <a:cxn ang="0">
                    <a:pos x="73" y="252"/>
                  </a:cxn>
                  <a:cxn ang="0">
                    <a:pos x="50" y="275"/>
                  </a:cxn>
                  <a:cxn ang="0">
                    <a:pos x="26" y="303"/>
                  </a:cxn>
                  <a:cxn ang="0">
                    <a:pos x="12" y="324"/>
                  </a:cxn>
                  <a:cxn ang="0">
                    <a:pos x="3" y="348"/>
                  </a:cxn>
                  <a:cxn ang="0">
                    <a:pos x="0" y="360"/>
                  </a:cxn>
                  <a:cxn ang="0">
                    <a:pos x="3" y="365"/>
                  </a:cxn>
                  <a:cxn ang="0">
                    <a:pos x="9" y="365"/>
                  </a:cxn>
                  <a:cxn ang="0">
                    <a:pos x="16" y="358"/>
                  </a:cxn>
                  <a:cxn ang="0">
                    <a:pos x="17" y="353"/>
                  </a:cxn>
                  <a:cxn ang="0">
                    <a:pos x="13" y="349"/>
                  </a:cxn>
                  <a:cxn ang="0">
                    <a:pos x="17" y="337"/>
                  </a:cxn>
                  <a:cxn ang="0">
                    <a:pos x="30" y="315"/>
                  </a:cxn>
                  <a:cxn ang="0">
                    <a:pos x="55" y="285"/>
                  </a:cxn>
                  <a:cxn ang="0">
                    <a:pos x="72" y="268"/>
                  </a:cxn>
                  <a:cxn ang="0">
                    <a:pos x="116" y="228"/>
                  </a:cxn>
                  <a:cxn ang="0">
                    <a:pos x="149" y="196"/>
                  </a:cxn>
                  <a:cxn ang="0">
                    <a:pos x="158" y="186"/>
                  </a:cxn>
                  <a:cxn ang="0">
                    <a:pos x="220" y="115"/>
                  </a:cxn>
                  <a:cxn ang="0">
                    <a:pos x="263" y="71"/>
                  </a:cxn>
                  <a:cxn ang="0">
                    <a:pos x="309" y="30"/>
                  </a:cxn>
                  <a:cxn ang="0">
                    <a:pos x="334" y="12"/>
                  </a:cxn>
                  <a:cxn ang="0">
                    <a:pos x="336" y="8"/>
                  </a:cxn>
                  <a:cxn ang="0">
                    <a:pos x="334" y="1"/>
                  </a:cxn>
                  <a:cxn ang="0">
                    <a:pos x="330" y="0"/>
                  </a:cxn>
                  <a:cxn ang="0">
                    <a:pos x="328" y="1"/>
                  </a:cxn>
                </a:cxnLst>
                <a:rect l="0" t="0" r="r" b="b"/>
                <a:pathLst>
                  <a:path w="336" h="366">
                    <a:moveTo>
                      <a:pt x="328" y="1"/>
                    </a:moveTo>
                    <a:lnTo>
                      <a:pt x="328" y="1"/>
                    </a:lnTo>
                    <a:lnTo>
                      <a:pt x="302" y="21"/>
                    </a:lnTo>
                    <a:lnTo>
                      <a:pt x="277" y="42"/>
                    </a:lnTo>
                    <a:lnTo>
                      <a:pt x="252" y="64"/>
                    </a:lnTo>
                    <a:lnTo>
                      <a:pt x="230" y="86"/>
                    </a:lnTo>
                    <a:lnTo>
                      <a:pt x="208" y="111"/>
                    </a:lnTo>
                    <a:lnTo>
                      <a:pt x="186" y="136"/>
                    </a:lnTo>
                    <a:lnTo>
                      <a:pt x="144" y="184"/>
                    </a:lnTo>
                    <a:lnTo>
                      <a:pt x="144" y="184"/>
                    </a:lnTo>
                    <a:lnTo>
                      <a:pt x="133" y="198"/>
                    </a:lnTo>
                    <a:lnTo>
                      <a:pt x="122" y="208"/>
                    </a:lnTo>
                    <a:lnTo>
                      <a:pt x="98" y="230"/>
                    </a:lnTo>
                    <a:lnTo>
                      <a:pt x="73" y="252"/>
                    </a:lnTo>
                    <a:lnTo>
                      <a:pt x="50" y="275"/>
                    </a:lnTo>
                    <a:lnTo>
                      <a:pt x="50" y="275"/>
                    </a:lnTo>
                    <a:lnTo>
                      <a:pt x="34" y="293"/>
                    </a:lnTo>
                    <a:lnTo>
                      <a:pt x="26" y="303"/>
                    </a:lnTo>
                    <a:lnTo>
                      <a:pt x="18" y="314"/>
                    </a:lnTo>
                    <a:lnTo>
                      <a:pt x="12" y="324"/>
                    </a:lnTo>
                    <a:lnTo>
                      <a:pt x="7" y="336"/>
                    </a:lnTo>
                    <a:lnTo>
                      <a:pt x="3" y="348"/>
                    </a:lnTo>
                    <a:lnTo>
                      <a:pt x="0" y="360"/>
                    </a:lnTo>
                    <a:lnTo>
                      <a:pt x="0" y="360"/>
                    </a:lnTo>
                    <a:lnTo>
                      <a:pt x="0" y="364"/>
                    </a:lnTo>
                    <a:lnTo>
                      <a:pt x="3" y="365"/>
                    </a:lnTo>
                    <a:lnTo>
                      <a:pt x="7" y="366"/>
                    </a:lnTo>
                    <a:lnTo>
                      <a:pt x="9" y="365"/>
                    </a:lnTo>
                    <a:lnTo>
                      <a:pt x="16" y="358"/>
                    </a:lnTo>
                    <a:lnTo>
                      <a:pt x="16" y="358"/>
                    </a:lnTo>
                    <a:lnTo>
                      <a:pt x="17" y="356"/>
                    </a:lnTo>
                    <a:lnTo>
                      <a:pt x="17" y="353"/>
                    </a:lnTo>
                    <a:lnTo>
                      <a:pt x="16" y="352"/>
                    </a:lnTo>
                    <a:lnTo>
                      <a:pt x="13" y="349"/>
                    </a:lnTo>
                    <a:lnTo>
                      <a:pt x="13" y="349"/>
                    </a:lnTo>
                    <a:lnTo>
                      <a:pt x="17" y="337"/>
                    </a:lnTo>
                    <a:lnTo>
                      <a:pt x="24" y="327"/>
                    </a:lnTo>
                    <a:lnTo>
                      <a:pt x="30" y="315"/>
                    </a:lnTo>
                    <a:lnTo>
                      <a:pt x="38" y="305"/>
                    </a:lnTo>
                    <a:lnTo>
                      <a:pt x="55" y="285"/>
                    </a:lnTo>
                    <a:lnTo>
                      <a:pt x="72" y="268"/>
                    </a:lnTo>
                    <a:lnTo>
                      <a:pt x="72" y="268"/>
                    </a:lnTo>
                    <a:lnTo>
                      <a:pt x="94" y="247"/>
                    </a:lnTo>
                    <a:lnTo>
                      <a:pt x="116" y="228"/>
                    </a:lnTo>
                    <a:lnTo>
                      <a:pt x="139" y="207"/>
                    </a:lnTo>
                    <a:lnTo>
                      <a:pt x="149" y="196"/>
                    </a:lnTo>
                    <a:lnTo>
                      <a:pt x="158" y="186"/>
                    </a:lnTo>
                    <a:lnTo>
                      <a:pt x="158" y="186"/>
                    </a:lnTo>
                    <a:lnTo>
                      <a:pt x="199" y="139"/>
                    </a:lnTo>
                    <a:lnTo>
                      <a:pt x="220" y="115"/>
                    </a:lnTo>
                    <a:lnTo>
                      <a:pt x="241" y="93"/>
                    </a:lnTo>
                    <a:lnTo>
                      <a:pt x="263" y="71"/>
                    </a:lnTo>
                    <a:lnTo>
                      <a:pt x="285" y="50"/>
                    </a:lnTo>
                    <a:lnTo>
                      <a:pt x="309" y="30"/>
                    </a:lnTo>
                    <a:lnTo>
                      <a:pt x="334" y="12"/>
                    </a:lnTo>
                    <a:lnTo>
                      <a:pt x="334" y="12"/>
                    </a:lnTo>
                    <a:lnTo>
                      <a:pt x="335" y="9"/>
                    </a:lnTo>
                    <a:lnTo>
                      <a:pt x="336" y="8"/>
                    </a:lnTo>
                    <a:lnTo>
                      <a:pt x="335" y="3"/>
                    </a:lnTo>
                    <a:lnTo>
                      <a:pt x="334" y="1"/>
                    </a:lnTo>
                    <a:lnTo>
                      <a:pt x="332" y="0"/>
                    </a:lnTo>
                    <a:lnTo>
                      <a:pt x="330" y="0"/>
                    </a:lnTo>
                    <a:lnTo>
                      <a:pt x="328" y="1"/>
                    </a:lnTo>
                    <a:lnTo>
                      <a:pt x="328"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69" name="chenying0907 888"/>
              <p:cNvSpPr/>
              <p:nvPr/>
            </p:nvSpPr>
            <p:spPr bwMode="auto">
              <a:xfrm>
                <a:off x="3267076" y="3592513"/>
                <a:ext cx="152400" cy="169863"/>
              </a:xfrm>
              <a:custGeom>
                <a:avLst/>
                <a:gdLst/>
                <a:ahLst/>
                <a:cxnLst>
                  <a:cxn ang="0">
                    <a:pos x="371" y="2"/>
                  </a:cxn>
                  <a:cxn ang="0">
                    <a:pos x="371" y="2"/>
                  </a:cxn>
                  <a:cxn ang="0">
                    <a:pos x="319" y="51"/>
                  </a:cxn>
                  <a:cxn ang="0">
                    <a:pos x="293" y="76"/>
                  </a:cxn>
                  <a:cxn ang="0">
                    <a:pos x="267" y="100"/>
                  </a:cxn>
                  <a:cxn ang="0">
                    <a:pos x="267" y="100"/>
                  </a:cxn>
                  <a:cxn ang="0">
                    <a:pos x="212" y="147"/>
                  </a:cxn>
                  <a:cxn ang="0">
                    <a:pos x="186" y="172"/>
                  </a:cxn>
                  <a:cxn ang="0">
                    <a:pos x="161" y="199"/>
                  </a:cxn>
                  <a:cxn ang="0">
                    <a:pos x="161" y="199"/>
                  </a:cxn>
                  <a:cxn ang="0">
                    <a:pos x="149" y="212"/>
                  </a:cxn>
                  <a:cxn ang="0">
                    <a:pos x="138" y="228"/>
                  </a:cxn>
                  <a:cxn ang="0">
                    <a:pos x="119" y="258"/>
                  </a:cxn>
                  <a:cxn ang="0">
                    <a:pos x="99" y="289"/>
                  </a:cxn>
                  <a:cxn ang="0">
                    <a:pos x="81" y="321"/>
                  </a:cxn>
                  <a:cxn ang="0">
                    <a:pos x="81" y="321"/>
                  </a:cxn>
                  <a:cxn ang="0">
                    <a:pos x="63" y="346"/>
                  </a:cxn>
                  <a:cxn ang="0">
                    <a:pos x="46" y="372"/>
                  </a:cxn>
                  <a:cxn ang="0">
                    <a:pos x="46" y="372"/>
                  </a:cxn>
                  <a:cxn ang="0">
                    <a:pos x="38" y="385"/>
                  </a:cxn>
                  <a:cxn ang="0">
                    <a:pos x="29" y="399"/>
                  </a:cxn>
                  <a:cxn ang="0">
                    <a:pos x="22" y="406"/>
                  </a:cxn>
                  <a:cxn ang="0">
                    <a:pos x="17" y="411"/>
                  </a:cxn>
                  <a:cxn ang="0">
                    <a:pos x="10" y="415"/>
                  </a:cxn>
                  <a:cxn ang="0">
                    <a:pos x="4" y="416"/>
                  </a:cxn>
                  <a:cxn ang="0">
                    <a:pos x="4" y="416"/>
                  </a:cxn>
                  <a:cxn ang="0">
                    <a:pos x="1" y="418"/>
                  </a:cxn>
                  <a:cxn ang="0">
                    <a:pos x="0" y="419"/>
                  </a:cxn>
                  <a:cxn ang="0">
                    <a:pos x="0" y="421"/>
                  </a:cxn>
                  <a:cxn ang="0">
                    <a:pos x="0" y="423"/>
                  </a:cxn>
                  <a:cxn ang="0">
                    <a:pos x="2" y="427"/>
                  </a:cxn>
                  <a:cxn ang="0">
                    <a:pos x="4" y="428"/>
                  </a:cxn>
                  <a:cxn ang="0">
                    <a:pos x="6" y="428"/>
                  </a:cxn>
                  <a:cxn ang="0">
                    <a:pos x="6" y="428"/>
                  </a:cxn>
                  <a:cxn ang="0">
                    <a:pos x="15" y="425"/>
                  </a:cxn>
                  <a:cxn ang="0">
                    <a:pos x="25" y="419"/>
                  </a:cxn>
                  <a:cxn ang="0">
                    <a:pos x="31" y="412"/>
                  </a:cxn>
                  <a:cxn ang="0">
                    <a:pos x="39" y="403"/>
                  </a:cxn>
                  <a:cxn ang="0">
                    <a:pos x="51" y="385"/>
                  </a:cxn>
                  <a:cxn ang="0">
                    <a:pos x="61" y="368"/>
                  </a:cxn>
                  <a:cxn ang="0">
                    <a:pos x="61" y="368"/>
                  </a:cxn>
                  <a:cxn ang="0">
                    <a:pos x="153" y="229"/>
                  </a:cxn>
                  <a:cxn ang="0">
                    <a:pos x="153" y="229"/>
                  </a:cxn>
                  <a:cxn ang="0">
                    <a:pos x="163" y="212"/>
                  </a:cxn>
                  <a:cxn ang="0">
                    <a:pos x="176" y="197"/>
                  </a:cxn>
                  <a:cxn ang="0">
                    <a:pos x="191" y="182"/>
                  </a:cxn>
                  <a:cxn ang="0">
                    <a:pos x="205" y="168"/>
                  </a:cxn>
                  <a:cxn ang="0">
                    <a:pos x="235" y="140"/>
                  </a:cxn>
                  <a:cxn ang="0">
                    <a:pos x="267" y="114"/>
                  </a:cxn>
                  <a:cxn ang="0">
                    <a:pos x="267" y="114"/>
                  </a:cxn>
                  <a:cxn ang="0">
                    <a:pos x="295" y="89"/>
                  </a:cxn>
                  <a:cxn ang="0">
                    <a:pos x="324" y="63"/>
                  </a:cxn>
                  <a:cxn ang="0">
                    <a:pos x="380" y="10"/>
                  </a:cxn>
                  <a:cxn ang="0">
                    <a:pos x="380" y="10"/>
                  </a:cxn>
                  <a:cxn ang="0">
                    <a:pos x="382" y="8"/>
                  </a:cxn>
                  <a:cxn ang="0">
                    <a:pos x="382" y="6"/>
                  </a:cxn>
                  <a:cxn ang="0">
                    <a:pos x="380" y="2"/>
                  </a:cxn>
                  <a:cxn ang="0">
                    <a:pos x="377" y="0"/>
                  </a:cxn>
                  <a:cxn ang="0">
                    <a:pos x="374" y="0"/>
                  </a:cxn>
                  <a:cxn ang="0">
                    <a:pos x="371" y="2"/>
                  </a:cxn>
                  <a:cxn ang="0">
                    <a:pos x="371" y="2"/>
                  </a:cxn>
                </a:cxnLst>
                <a:rect l="0" t="0" r="r" b="b"/>
                <a:pathLst>
                  <a:path w="382" h="428">
                    <a:moveTo>
                      <a:pt x="371" y="2"/>
                    </a:moveTo>
                    <a:lnTo>
                      <a:pt x="371" y="2"/>
                    </a:lnTo>
                    <a:lnTo>
                      <a:pt x="319" y="51"/>
                    </a:lnTo>
                    <a:lnTo>
                      <a:pt x="293" y="76"/>
                    </a:lnTo>
                    <a:lnTo>
                      <a:pt x="267" y="100"/>
                    </a:lnTo>
                    <a:lnTo>
                      <a:pt x="267" y="100"/>
                    </a:lnTo>
                    <a:lnTo>
                      <a:pt x="212" y="147"/>
                    </a:lnTo>
                    <a:lnTo>
                      <a:pt x="186" y="172"/>
                    </a:lnTo>
                    <a:lnTo>
                      <a:pt x="161" y="199"/>
                    </a:lnTo>
                    <a:lnTo>
                      <a:pt x="161" y="199"/>
                    </a:lnTo>
                    <a:lnTo>
                      <a:pt x="149" y="212"/>
                    </a:lnTo>
                    <a:lnTo>
                      <a:pt x="138" y="228"/>
                    </a:lnTo>
                    <a:lnTo>
                      <a:pt x="119" y="258"/>
                    </a:lnTo>
                    <a:lnTo>
                      <a:pt x="99" y="289"/>
                    </a:lnTo>
                    <a:lnTo>
                      <a:pt x="81" y="321"/>
                    </a:lnTo>
                    <a:lnTo>
                      <a:pt x="81" y="321"/>
                    </a:lnTo>
                    <a:lnTo>
                      <a:pt x="63" y="346"/>
                    </a:lnTo>
                    <a:lnTo>
                      <a:pt x="46" y="372"/>
                    </a:lnTo>
                    <a:lnTo>
                      <a:pt x="46" y="372"/>
                    </a:lnTo>
                    <a:lnTo>
                      <a:pt x="38" y="385"/>
                    </a:lnTo>
                    <a:lnTo>
                      <a:pt x="29" y="399"/>
                    </a:lnTo>
                    <a:lnTo>
                      <a:pt x="22" y="406"/>
                    </a:lnTo>
                    <a:lnTo>
                      <a:pt x="17" y="411"/>
                    </a:lnTo>
                    <a:lnTo>
                      <a:pt x="10" y="415"/>
                    </a:lnTo>
                    <a:lnTo>
                      <a:pt x="4" y="416"/>
                    </a:lnTo>
                    <a:lnTo>
                      <a:pt x="4" y="416"/>
                    </a:lnTo>
                    <a:lnTo>
                      <a:pt x="1" y="418"/>
                    </a:lnTo>
                    <a:lnTo>
                      <a:pt x="0" y="419"/>
                    </a:lnTo>
                    <a:lnTo>
                      <a:pt x="0" y="421"/>
                    </a:lnTo>
                    <a:lnTo>
                      <a:pt x="0" y="423"/>
                    </a:lnTo>
                    <a:lnTo>
                      <a:pt x="2" y="427"/>
                    </a:lnTo>
                    <a:lnTo>
                      <a:pt x="4" y="428"/>
                    </a:lnTo>
                    <a:lnTo>
                      <a:pt x="6" y="428"/>
                    </a:lnTo>
                    <a:lnTo>
                      <a:pt x="6" y="428"/>
                    </a:lnTo>
                    <a:lnTo>
                      <a:pt x="15" y="425"/>
                    </a:lnTo>
                    <a:lnTo>
                      <a:pt x="25" y="419"/>
                    </a:lnTo>
                    <a:lnTo>
                      <a:pt x="31" y="412"/>
                    </a:lnTo>
                    <a:lnTo>
                      <a:pt x="39" y="403"/>
                    </a:lnTo>
                    <a:lnTo>
                      <a:pt x="51" y="385"/>
                    </a:lnTo>
                    <a:lnTo>
                      <a:pt x="61" y="368"/>
                    </a:lnTo>
                    <a:lnTo>
                      <a:pt x="61" y="368"/>
                    </a:lnTo>
                    <a:lnTo>
                      <a:pt x="153" y="229"/>
                    </a:lnTo>
                    <a:lnTo>
                      <a:pt x="153" y="229"/>
                    </a:lnTo>
                    <a:lnTo>
                      <a:pt x="163" y="212"/>
                    </a:lnTo>
                    <a:lnTo>
                      <a:pt x="176" y="197"/>
                    </a:lnTo>
                    <a:lnTo>
                      <a:pt x="191" y="182"/>
                    </a:lnTo>
                    <a:lnTo>
                      <a:pt x="205" y="168"/>
                    </a:lnTo>
                    <a:lnTo>
                      <a:pt x="235" y="140"/>
                    </a:lnTo>
                    <a:lnTo>
                      <a:pt x="267" y="114"/>
                    </a:lnTo>
                    <a:lnTo>
                      <a:pt x="267" y="114"/>
                    </a:lnTo>
                    <a:lnTo>
                      <a:pt x="295" y="89"/>
                    </a:lnTo>
                    <a:lnTo>
                      <a:pt x="324" y="63"/>
                    </a:lnTo>
                    <a:lnTo>
                      <a:pt x="380" y="10"/>
                    </a:lnTo>
                    <a:lnTo>
                      <a:pt x="380" y="10"/>
                    </a:lnTo>
                    <a:lnTo>
                      <a:pt x="382" y="8"/>
                    </a:lnTo>
                    <a:lnTo>
                      <a:pt x="382" y="6"/>
                    </a:lnTo>
                    <a:lnTo>
                      <a:pt x="380" y="2"/>
                    </a:lnTo>
                    <a:lnTo>
                      <a:pt x="377" y="0"/>
                    </a:lnTo>
                    <a:lnTo>
                      <a:pt x="374" y="0"/>
                    </a:lnTo>
                    <a:lnTo>
                      <a:pt x="371" y="2"/>
                    </a:lnTo>
                    <a:lnTo>
                      <a:pt x="371"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70" name="chenying0907 889"/>
              <p:cNvSpPr/>
              <p:nvPr/>
            </p:nvSpPr>
            <p:spPr bwMode="auto">
              <a:xfrm>
                <a:off x="3327401" y="3587751"/>
                <a:ext cx="139700" cy="176213"/>
              </a:xfrm>
              <a:custGeom>
                <a:avLst/>
                <a:gdLst/>
                <a:ahLst/>
                <a:cxnLst>
                  <a:cxn ang="0">
                    <a:pos x="340" y="1"/>
                  </a:cxn>
                  <a:cxn ang="0">
                    <a:pos x="323" y="15"/>
                  </a:cxn>
                  <a:cxn ang="0">
                    <a:pos x="310" y="34"/>
                  </a:cxn>
                  <a:cxn ang="0">
                    <a:pos x="298" y="49"/>
                  </a:cxn>
                  <a:cxn ang="0">
                    <a:pos x="264" y="94"/>
                  </a:cxn>
                  <a:cxn ang="0">
                    <a:pos x="214" y="162"/>
                  </a:cxn>
                  <a:cxn ang="0">
                    <a:pos x="161" y="227"/>
                  </a:cxn>
                  <a:cxn ang="0">
                    <a:pos x="110" y="285"/>
                  </a:cxn>
                  <a:cxn ang="0">
                    <a:pos x="74" y="329"/>
                  </a:cxn>
                  <a:cxn ang="0">
                    <a:pos x="64" y="345"/>
                  </a:cxn>
                  <a:cxn ang="0">
                    <a:pos x="25" y="405"/>
                  </a:cxn>
                  <a:cxn ang="0">
                    <a:pos x="9" y="421"/>
                  </a:cxn>
                  <a:cxn ang="0">
                    <a:pos x="2" y="429"/>
                  </a:cxn>
                  <a:cxn ang="0">
                    <a:pos x="0" y="439"/>
                  </a:cxn>
                  <a:cxn ang="0">
                    <a:pos x="1" y="442"/>
                  </a:cxn>
                  <a:cxn ang="0">
                    <a:pos x="6" y="444"/>
                  </a:cxn>
                  <a:cxn ang="0">
                    <a:pos x="12" y="442"/>
                  </a:cxn>
                  <a:cxn ang="0">
                    <a:pos x="12" y="439"/>
                  </a:cxn>
                  <a:cxn ang="0">
                    <a:pos x="16" y="431"/>
                  </a:cxn>
                  <a:cxn ang="0">
                    <a:pos x="33" y="412"/>
                  </a:cxn>
                  <a:cxn ang="0">
                    <a:pos x="40" y="402"/>
                  </a:cxn>
                  <a:cxn ang="0">
                    <a:pos x="65" y="363"/>
                  </a:cxn>
                  <a:cxn ang="0">
                    <a:pos x="74" y="350"/>
                  </a:cxn>
                  <a:cxn ang="0">
                    <a:pos x="123" y="289"/>
                  </a:cxn>
                  <a:cxn ang="0">
                    <a:pos x="175" y="227"/>
                  </a:cxn>
                  <a:cxn ang="0">
                    <a:pos x="217" y="176"/>
                  </a:cxn>
                  <a:cxn ang="0">
                    <a:pos x="256" y="124"/>
                  </a:cxn>
                  <a:cxn ang="0">
                    <a:pos x="301" y="65"/>
                  </a:cxn>
                  <a:cxn ang="0">
                    <a:pos x="311" y="51"/>
                  </a:cxn>
                  <a:cxn ang="0">
                    <a:pos x="327" y="28"/>
                  </a:cxn>
                  <a:cxn ang="0">
                    <a:pos x="339" y="15"/>
                  </a:cxn>
                  <a:cxn ang="0">
                    <a:pos x="345" y="10"/>
                  </a:cxn>
                  <a:cxn ang="0">
                    <a:pos x="349" y="6"/>
                  </a:cxn>
                  <a:cxn ang="0">
                    <a:pos x="344" y="0"/>
                  </a:cxn>
                  <a:cxn ang="0">
                    <a:pos x="340" y="1"/>
                  </a:cxn>
                </a:cxnLst>
                <a:rect l="0" t="0" r="r" b="b"/>
                <a:pathLst>
                  <a:path w="349" h="444">
                    <a:moveTo>
                      <a:pt x="340" y="1"/>
                    </a:moveTo>
                    <a:lnTo>
                      <a:pt x="340" y="1"/>
                    </a:lnTo>
                    <a:lnTo>
                      <a:pt x="329" y="7"/>
                    </a:lnTo>
                    <a:lnTo>
                      <a:pt x="323" y="15"/>
                    </a:lnTo>
                    <a:lnTo>
                      <a:pt x="316" y="23"/>
                    </a:lnTo>
                    <a:lnTo>
                      <a:pt x="310" y="34"/>
                    </a:lnTo>
                    <a:lnTo>
                      <a:pt x="310" y="34"/>
                    </a:lnTo>
                    <a:lnTo>
                      <a:pt x="298" y="49"/>
                    </a:lnTo>
                    <a:lnTo>
                      <a:pt x="286" y="64"/>
                    </a:lnTo>
                    <a:lnTo>
                      <a:pt x="264" y="94"/>
                    </a:lnTo>
                    <a:lnTo>
                      <a:pt x="264" y="94"/>
                    </a:lnTo>
                    <a:lnTo>
                      <a:pt x="214" y="162"/>
                    </a:lnTo>
                    <a:lnTo>
                      <a:pt x="188" y="194"/>
                    </a:lnTo>
                    <a:lnTo>
                      <a:pt x="161" y="227"/>
                    </a:lnTo>
                    <a:lnTo>
                      <a:pt x="161" y="227"/>
                    </a:lnTo>
                    <a:lnTo>
                      <a:pt x="110" y="285"/>
                    </a:lnTo>
                    <a:lnTo>
                      <a:pt x="86" y="313"/>
                    </a:lnTo>
                    <a:lnTo>
                      <a:pt x="74" y="329"/>
                    </a:lnTo>
                    <a:lnTo>
                      <a:pt x="64" y="345"/>
                    </a:lnTo>
                    <a:lnTo>
                      <a:pt x="64" y="345"/>
                    </a:lnTo>
                    <a:lnTo>
                      <a:pt x="25" y="405"/>
                    </a:lnTo>
                    <a:lnTo>
                      <a:pt x="25" y="405"/>
                    </a:lnTo>
                    <a:lnTo>
                      <a:pt x="18" y="413"/>
                    </a:lnTo>
                    <a:lnTo>
                      <a:pt x="9" y="421"/>
                    </a:lnTo>
                    <a:lnTo>
                      <a:pt x="6" y="425"/>
                    </a:lnTo>
                    <a:lnTo>
                      <a:pt x="2" y="429"/>
                    </a:lnTo>
                    <a:lnTo>
                      <a:pt x="1" y="434"/>
                    </a:lnTo>
                    <a:lnTo>
                      <a:pt x="0" y="439"/>
                    </a:lnTo>
                    <a:lnTo>
                      <a:pt x="0" y="439"/>
                    </a:lnTo>
                    <a:lnTo>
                      <a:pt x="1" y="442"/>
                    </a:lnTo>
                    <a:lnTo>
                      <a:pt x="2" y="443"/>
                    </a:lnTo>
                    <a:lnTo>
                      <a:pt x="6" y="444"/>
                    </a:lnTo>
                    <a:lnTo>
                      <a:pt x="10" y="443"/>
                    </a:lnTo>
                    <a:lnTo>
                      <a:pt x="12" y="442"/>
                    </a:lnTo>
                    <a:lnTo>
                      <a:pt x="12" y="439"/>
                    </a:lnTo>
                    <a:lnTo>
                      <a:pt x="12" y="439"/>
                    </a:lnTo>
                    <a:lnTo>
                      <a:pt x="13" y="435"/>
                    </a:lnTo>
                    <a:lnTo>
                      <a:pt x="16" y="431"/>
                    </a:lnTo>
                    <a:lnTo>
                      <a:pt x="23" y="421"/>
                    </a:lnTo>
                    <a:lnTo>
                      <a:pt x="33" y="412"/>
                    </a:lnTo>
                    <a:lnTo>
                      <a:pt x="40" y="402"/>
                    </a:lnTo>
                    <a:lnTo>
                      <a:pt x="40" y="402"/>
                    </a:lnTo>
                    <a:lnTo>
                      <a:pt x="56" y="376"/>
                    </a:lnTo>
                    <a:lnTo>
                      <a:pt x="65" y="363"/>
                    </a:lnTo>
                    <a:lnTo>
                      <a:pt x="74" y="350"/>
                    </a:lnTo>
                    <a:lnTo>
                      <a:pt x="74" y="350"/>
                    </a:lnTo>
                    <a:lnTo>
                      <a:pt x="98" y="319"/>
                    </a:lnTo>
                    <a:lnTo>
                      <a:pt x="123" y="289"/>
                    </a:lnTo>
                    <a:lnTo>
                      <a:pt x="175" y="227"/>
                    </a:lnTo>
                    <a:lnTo>
                      <a:pt x="175" y="227"/>
                    </a:lnTo>
                    <a:lnTo>
                      <a:pt x="196" y="202"/>
                    </a:lnTo>
                    <a:lnTo>
                      <a:pt x="217" y="176"/>
                    </a:lnTo>
                    <a:lnTo>
                      <a:pt x="256" y="124"/>
                    </a:lnTo>
                    <a:lnTo>
                      <a:pt x="256" y="124"/>
                    </a:lnTo>
                    <a:lnTo>
                      <a:pt x="278" y="94"/>
                    </a:lnTo>
                    <a:lnTo>
                      <a:pt x="301" y="65"/>
                    </a:lnTo>
                    <a:lnTo>
                      <a:pt x="301" y="65"/>
                    </a:lnTo>
                    <a:lnTo>
                      <a:pt x="311" y="51"/>
                    </a:lnTo>
                    <a:lnTo>
                      <a:pt x="322" y="35"/>
                    </a:lnTo>
                    <a:lnTo>
                      <a:pt x="327" y="28"/>
                    </a:lnTo>
                    <a:lnTo>
                      <a:pt x="332" y="21"/>
                    </a:lnTo>
                    <a:lnTo>
                      <a:pt x="339" y="15"/>
                    </a:lnTo>
                    <a:lnTo>
                      <a:pt x="345" y="10"/>
                    </a:lnTo>
                    <a:lnTo>
                      <a:pt x="345" y="10"/>
                    </a:lnTo>
                    <a:lnTo>
                      <a:pt x="348" y="9"/>
                    </a:lnTo>
                    <a:lnTo>
                      <a:pt x="349" y="6"/>
                    </a:lnTo>
                    <a:lnTo>
                      <a:pt x="348" y="2"/>
                    </a:lnTo>
                    <a:lnTo>
                      <a:pt x="344" y="0"/>
                    </a:lnTo>
                    <a:lnTo>
                      <a:pt x="343" y="0"/>
                    </a:lnTo>
                    <a:lnTo>
                      <a:pt x="340" y="1"/>
                    </a:lnTo>
                    <a:lnTo>
                      <a:pt x="340"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71" name="chenying0907 890"/>
              <p:cNvSpPr/>
              <p:nvPr/>
            </p:nvSpPr>
            <p:spPr bwMode="auto">
              <a:xfrm>
                <a:off x="3362326" y="3660776"/>
                <a:ext cx="88900" cy="106363"/>
              </a:xfrm>
              <a:custGeom>
                <a:avLst/>
                <a:gdLst/>
                <a:ahLst/>
                <a:cxnLst>
                  <a:cxn ang="0">
                    <a:pos x="213" y="1"/>
                  </a:cxn>
                  <a:cxn ang="0">
                    <a:pos x="213" y="1"/>
                  </a:cxn>
                  <a:cxn ang="0">
                    <a:pos x="185" y="31"/>
                  </a:cxn>
                  <a:cxn ang="0">
                    <a:pos x="156" y="62"/>
                  </a:cxn>
                  <a:cxn ang="0">
                    <a:pos x="128" y="94"/>
                  </a:cxn>
                  <a:cxn ang="0">
                    <a:pos x="102" y="127"/>
                  </a:cxn>
                  <a:cxn ang="0">
                    <a:pos x="102" y="127"/>
                  </a:cxn>
                  <a:cxn ang="0">
                    <a:pos x="75" y="163"/>
                  </a:cxn>
                  <a:cxn ang="0">
                    <a:pos x="47" y="201"/>
                  </a:cxn>
                  <a:cxn ang="0">
                    <a:pos x="47" y="201"/>
                  </a:cxn>
                  <a:cxn ang="0">
                    <a:pos x="35" y="215"/>
                  </a:cxn>
                  <a:cxn ang="0">
                    <a:pos x="22" y="229"/>
                  </a:cxn>
                  <a:cxn ang="0">
                    <a:pos x="11" y="243"/>
                  </a:cxn>
                  <a:cxn ang="0">
                    <a:pos x="0" y="259"/>
                  </a:cxn>
                  <a:cxn ang="0">
                    <a:pos x="0" y="259"/>
                  </a:cxn>
                  <a:cxn ang="0">
                    <a:pos x="0" y="261"/>
                  </a:cxn>
                  <a:cxn ang="0">
                    <a:pos x="0" y="264"/>
                  </a:cxn>
                  <a:cxn ang="0">
                    <a:pos x="3" y="266"/>
                  </a:cxn>
                  <a:cxn ang="0">
                    <a:pos x="7" y="268"/>
                  </a:cxn>
                  <a:cxn ang="0">
                    <a:pos x="9" y="266"/>
                  </a:cxn>
                  <a:cxn ang="0">
                    <a:pos x="11" y="265"/>
                  </a:cxn>
                  <a:cxn ang="0">
                    <a:pos x="11" y="265"/>
                  </a:cxn>
                  <a:cxn ang="0">
                    <a:pos x="16" y="256"/>
                  </a:cxn>
                  <a:cxn ang="0">
                    <a:pos x="22" y="247"/>
                  </a:cxn>
                  <a:cxn ang="0">
                    <a:pos x="34" y="231"/>
                  </a:cxn>
                  <a:cxn ang="0">
                    <a:pos x="49" y="217"/>
                  </a:cxn>
                  <a:cxn ang="0">
                    <a:pos x="62" y="201"/>
                  </a:cxn>
                  <a:cxn ang="0">
                    <a:pos x="62" y="201"/>
                  </a:cxn>
                  <a:cxn ang="0">
                    <a:pos x="84" y="171"/>
                  </a:cxn>
                  <a:cxn ang="0">
                    <a:pos x="106" y="141"/>
                  </a:cxn>
                  <a:cxn ang="0">
                    <a:pos x="106" y="141"/>
                  </a:cxn>
                  <a:cxn ang="0">
                    <a:pos x="132" y="107"/>
                  </a:cxn>
                  <a:cxn ang="0">
                    <a:pos x="161" y="73"/>
                  </a:cxn>
                  <a:cxn ang="0">
                    <a:pos x="191" y="40"/>
                  </a:cxn>
                  <a:cxn ang="0">
                    <a:pos x="221" y="9"/>
                  </a:cxn>
                  <a:cxn ang="0">
                    <a:pos x="221" y="9"/>
                  </a:cxn>
                  <a:cxn ang="0">
                    <a:pos x="223" y="8"/>
                  </a:cxn>
                  <a:cxn ang="0">
                    <a:pos x="223" y="5"/>
                  </a:cxn>
                  <a:cxn ang="0">
                    <a:pos x="221" y="1"/>
                  </a:cxn>
                  <a:cxn ang="0">
                    <a:pos x="217" y="0"/>
                  </a:cxn>
                  <a:cxn ang="0">
                    <a:pos x="215" y="0"/>
                  </a:cxn>
                  <a:cxn ang="0">
                    <a:pos x="213" y="1"/>
                  </a:cxn>
                  <a:cxn ang="0">
                    <a:pos x="213" y="1"/>
                  </a:cxn>
                </a:cxnLst>
                <a:rect l="0" t="0" r="r" b="b"/>
                <a:pathLst>
                  <a:path w="223" h="268">
                    <a:moveTo>
                      <a:pt x="213" y="1"/>
                    </a:moveTo>
                    <a:lnTo>
                      <a:pt x="213" y="1"/>
                    </a:lnTo>
                    <a:lnTo>
                      <a:pt x="185" y="31"/>
                    </a:lnTo>
                    <a:lnTo>
                      <a:pt x="156" y="62"/>
                    </a:lnTo>
                    <a:lnTo>
                      <a:pt x="128" y="94"/>
                    </a:lnTo>
                    <a:lnTo>
                      <a:pt x="102" y="127"/>
                    </a:lnTo>
                    <a:lnTo>
                      <a:pt x="102" y="127"/>
                    </a:lnTo>
                    <a:lnTo>
                      <a:pt x="75" y="163"/>
                    </a:lnTo>
                    <a:lnTo>
                      <a:pt x="47" y="201"/>
                    </a:lnTo>
                    <a:lnTo>
                      <a:pt x="47" y="201"/>
                    </a:lnTo>
                    <a:lnTo>
                      <a:pt x="35" y="215"/>
                    </a:lnTo>
                    <a:lnTo>
                      <a:pt x="22" y="229"/>
                    </a:lnTo>
                    <a:lnTo>
                      <a:pt x="11" y="243"/>
                    </a:lnTo>
                    <a:lnTo>
                      <a:pt x="0" y="259"/>
                    </a:lnTo>
                    <a:lnTo>
                      <a:pt x="0" y="259"/>
                    </a:lnTo>
                    <a:lnTo>
                      <a:pt x="0" y="261"/>
                    </a:lnTo>
                    <a:lnTo>
                      <a:pt x="0" y="264"/>
                    </a:lnTo>
                    <a:lnTo>
                      <a:pt x="3" y="266"/>
                    </a:lnTo>
                    <a:lnTo>
                      <a:pt x="7" y="268"/>
                    </a:lnTo>
                    <a:lnTo>
                      <a:pt x="9" y="266"/>
                    </a:lnTo>
                    <a:lnTo>
                      <a:pt x="11" y="265"/>
                    </a:lnTo>
                    <a:lnTo>
                      <a:pt x="11" y="265"/>
                    </a:lnTo>
                    <a:lnTo>
                      <a:pt x="16" y="256"/>
                    </a:lnTo>
                    <a:lnTo>
                      <a:pt x="22" y="247"/>
                    </a:lnTo>
                    <a:lnTo>
                      <a:pt x="34" y="231"/>
                    </a:lnTo>
                    <a:lnTo>
                      <a:pt x="49" y="217"/>
                    </a:lnTo>
                    <a:lnTo>
                      <a:pt x="62" y="201"/>
                    </a:lnTo>
                    <a:lnTo>
                      <a:pt x="62" y="201"/>
                    </a:lnTo>
                    <a:lnTo>
                      <a:pt x="84" y="171"/>
                    </a:lnTo>
                    <a:lnTo>
                      <a:pt x="106" y="141"/>
                    </a:lnTo>
                    <a:lnTo>
                      <a:pt x="106" y="141"/>
                    </a:lnTo>
                    <a:lnTo>
                      <a:pt x="132" y="107"/>
                    </a:lnTo>
                    <a:lnTo>
                      <a:pt x="161" y="73"/>
                    </a:lnTo>
                    <a:lnTo>
                      <a:pt x="191" y="40"/>
                    </a:lnTo>
                    <a:lnTo>
                      <a:pt x="221" y="9"/>
                    </a:lnTo>
                    <a:lnTo>
                      <a:pt x="221" y="9"/>
                    </a:lnTo>
                    <a:lnTo>
                      <a:pt x="223" y="8"/>
                    </a:lnTo>
                    <a:lnTo>
                      <a:pt x="223" y="5"/>
                    </a:lnTo>
                    <a:lnTo>
                      <a:pt x="221" y="1"/>
                    </a:lnTo>
                    <a:lnTo>
                      <a:pt x="217" y="0"/>
                    </a:lnTo>
                    <a:lnTo>
                      <a:pt x="215" y="0"/>
                    </a:lnTo>
                    <a:lnTo>
                      <a:pt x="213" y="1"/>
                    </a:lnTo>
                    <a:lnTo>
                      <a:pt x="213"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72" name="chenying0907 891"/>
              <p:cNvSpPr/>
              <p:nvPr/>
            </p:nvSpPr>
            <p:spPr bwMode="auto">
              <a:xfrm>
                <a:off x="3398838" y="3705226"/>
                <a:ext cx="47625" cy="66675"/>
              </a:xfrm>
              <a:custGeom>
                <a:avLst/>
                <a:gdLst/>
                <a:ahLst/>
                <a:cxnLst>
                  <a:cxn ang="0">
                    <a:pos x="108" y="4"/>
                  </a:cxn>
                  <a:cxn ang="0">
                    <a:pos x="108" y="4"/>
                  </a:cxn>
                  <a:cxn ang="0">
                    <a:pos x="106" y="14"/>
                  </a:cxn>
                  <a:cxn ang="0">
                    <a:pos x="102" y="21"/>
                  </a:cxn>
                  <a:cxn ang="0">
                    <a:pos x="97" y="29"/>
                  </a:cxn>
                  <a:cxn ang="0">
                    <a:pos x="90" y="37"/>
                  </a:cxn>
                  <a:cxn ang="0">
                    <a:pos x="76" y="53"/>
                  </a:cxn>
                  <a:cxn ang="0">
                    <a:pos x="64" y="67"/>
                  </a:cxn>
                  <a:cxn ang="0">
                    <a:pos x="64" y="67"/>
                  </a:cxn>
                  <a:cxn ang="0">
                    <a:pos x="48" y="89"/>
                  </a:cxn>
                  <a:cxn ang="0">
                    <a:pos x="34" y="113"/>
                  </a:cxn>
                  <a:cxn ang="0">
                    <a:pos x="18" y="135"/>
                  </a:cxn>
                  <a:cxn ang="0">
                    <a:pos x="10" y="146"/>
                  </a:cxn>
                  <a:cxn ang="0">
                    <a:pos x="1" y="156"/>
                  </a:cxn>
                  <a:cxn ang="0">
                    <a:pos x="1" y="156"/>
                  </a:cxn>
                  <a:cxn ang="0">
                    <a:pos x="0" y="159"/>
                  </a:cxn>
                  <a:cxn ang="0">
                    <a:pos x="0" y="160"/>
                  </a:cxn>
                  <a:cxn ang="0">
                    <a:pos x="1" y="164"/>
                  </a:cxn>
                  <a:cxn ang="0">
                    <a:pos x="5" y="167"/>
                  </a:cxn>
                  <a:cxn ang="0">
                    <a:pos x="8" y="165"/>
                  </a:cxn>
                  <a:cxn ang="0">
                    <a:pos x="9" y="164"/>
                  </a:cxn>
                  <a:cxn ang="0">
                    <a:pos x="9" y="164"/>
                  </a:cxn>
                  <a:cxn ang="0">
                    <a:pos x="26" y="144"/>
                  </a:cxn>
                  <a:cxn ang="0">
                    <a:pos x="40" y="123"/>
                  </a:cxn>
                  <a:cxn ang="0">
                    <a:pos x="68" y="80"/>
                  </a:cxn>
                  <a:cxn ang="0">
                    <a:pos x="68" y="80"/>
                  </a:cxn>
                  <a:cxn ang="0">
                    <a:pos x="74" y="71"/>
                  </a:cxn>
                  <a:cxn ang="0">
                    <a:pos x="82" y="63"/>
                  </a:cxn>
                  <a:cxn ang="0">
                    <a:pos x="98" y="46"/>
                  </a:cxn>
                  <a:cxn ang="0">
                    <a:pos x="104" y="37"/>
                  </a:cxn>
                  <a:cxn ang="0">
                    <a:pos x="111" y="28"/>
                  </a:cxn>
                  <a:cxn ang="0">
                    <a:pos x="116" y="17"/>
                  </a:cxn>
                  <a:cxn ang="0">
                    <a:pos x="119" y="7"/>
                  </a:cxn>
                  <a:cxn ang="0">
                    <a:pos x="119" y="7"/>
                  </a:cxn>
                  <a:cxn ang="0">
                    <a:pos x="119" y="6"/>
                  </a:cxn>
                  <a:cxn ang="0">
                    <a:pos x="117" y="3"/>
                  </a:cxn>
                  <a:cxn ang="0">
                    <a:pos x="115" y="0"/>
                  </a:cxn>
                  <a:cxn ang="0">
                    <a:pos x="112" y="0"/>
                  </a:cxn>
                  <a:cxn ang="0">
                    <a:pos x="111" y="0"/>
                  </a:cxn>
                  <a:cxn ang="0">
                    <a:pos x="108" y="2"/>
                  </a:cxn>
                  <a:cxn ang="0">
                    <a:pos x="108" y="4"/>
                  </a:cxn>
                  <a:cxn ang="0">
                    <a:pos x="108" y="4"/>
                  </a:cxn>
                </a:cxnLst>
                <a:rect l="0" t="0" r="r" b="b"/>
                <a:pathLst>
                  <a:path w="119" h="167">
                    <a:moveTo>
                      <a:pt x="108" y="4"/>
                    </a:moveTo>
                    <a:lnTo>
                      <a:pt x="108" y="4"/>
                    </a:lnTo>
                    <a:lnTo>
                      <a:pt x="106" y="14"/>
                    </a:lnTo>
                    <a:lnTo>
                      <a:pt x="102" y="21"/>
                    </a:lnTo>
                    <a:lnTo>
                      <a:pt x="97" y="29"/>
                    </a:lnTo>
                    <a:lnTo>
                      <a:pt x="90" y="37"/>
                    </a:lnTo>
                    <a:lnTo>
                      <a:pt x="76" y="53"/>
                    </a:lnTo>
                    <a:lnTo>
                      <a:pt x="64" y="67"/>
                    </a:lnTo>
                    <a:lnTo>
                      <a:pt x="64" y="67"/>
                    </a:lnTo>
                    <a:lnTo>
                      <a:pt x="48" y="89"/>
                    </a:lnTo>
                    <a:lnTo>
                      <a:pt x="34" y="113"/>
                    </a:lnTo>
                    <a:lnTo>
                      <a:pt x="18" y="135"/>
                    </a:lnTo>
                    <a:lnTo>
                      <a:pt x="10" y="146"/>
                    </a:lnTo>
                    <a:lnTo>
                      <a:pt x="1" y="156"/>
                    </a:lnTo>
                    <a:lnTo>
                      <a:pt x="1" y="156"/>
                    </a:lnTo>
                    <a:lnTo>
                      <a:pt x="0" y="159"/>
                    </a:lnTo>
                    <a:lnTo>
                      <a:pt x="0" y="160"/>
                    </a:lnTo>
                    <a:lnTo>
                      <a:pt x="1" y="164"/>
                    </a:lnTo>
                    <a:lnTo>
                      <a:pt x="5" y="167"/>
                    </a:lnTo>
                    <a:lnTo>
                      <a:pt x="8" y="165"/>
                    </a:lnTo>
                    <a:lnTo>
                      <a:pt x="9" y="164"/>
                    </a:lnTo>
                    <a:lnTo>
                      <a:pt x="9" y="164"/>
                    </a:lnTo>
                    <a:lnTo>
                      <a:pt x="26" y="144"/>
                    </a:lnTo>
                    <a:lnTo>
                      <a:pt x="40" y="123"/>
                    </a:lnTo>
                    <a:lnTo>
                      <a:pt x="68" y="80"/>
                    </a:lnTo>
                    <a:lnTo>
                      <a:pt x="68" y="80"/>
                    </a:lnTo>
                    <a:lnTo>
                      <a:pt x="74" y="71"/>
                    </a:lnTo>
                    <a:lnTo>
                      <a:pt x="82" y="63"/>
                    </a:lnTo>
                    <a:lnTo>
                      <a:pt x="98" y="46"/>
                    </a:lnTo>
                    <a:lnTo>
                      <a:pt x="104" y="37"/>
                    </a:lnTo>
                    <a:lnTo>
                      <a:pt x="111" y="28"/>
                    </a:lnTo>
                    <a:lnTo>
                      <a:pt x="116" y="17"/>
                    </a:lnTo>
                    <a:lnTo>
                      <a:pt x="119" y="7"/>
                    </a:lnTo>
                    <a:lnTo>
                      <a:pt x="119" y="7"/>
                    </a:lnTo>
                    <a:lnTo>
                      <a:pt x="119" y="6"/>
                    </a:lnTo>
                    <a:lnTo>
                      <a:pt x="117" y="3"/>
                    </a:lnTo>
                    <a:lnTo>
                      <a:pt x="115" y="0"/>
                    </a:lnTo>
                    <a:lnTo>
                      <a:pt x="112" y="0"/>
                    </a:lnTo>
                    <a:lnTo>
                      <a:pt x="111" y="0"/>
                    </a:lnTo>
                    <a:lnTo>
                      <a:pt x="108" y="2"/>
                    </a:lnTo>
                    <a:lnTo>
                      <a:pt x="108" y="4"/>
                    </a:lnTo>
                    <a:lnTo>
                      <a:pt x="108"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73" name="chenying0907 892"/>
              <p:cNvSpPr/>
              <p:nvPr/>
            </p:nvSpPr>
            <p:spPr bwMode="auto">
              <a:xfrm>
                <a:off x="3432176" y="3724276"/>
                <a:ext cx="47625" cy="53975"/>
              </a:xfrm>
              <a:custGeom>
                <a:avLst/>
                <a:gdLst/>
                <a:ahLst/>
                <a:cxnLst>
                  <a:cxn ang="0">
                    <a:pos x="110" y="2"/>
                  </a:cxn>
                  <a:cxn ang="0">
                    <a:pos x="110" y="2"/>
                  </a:cxn>
                  <a:cxn ang="0">
                    <a:pos x="74" y="38"/>
                  </a:cxn>
                  <a:cxn ang="0">
                    <a:pos x="57" y="56"/>
                  </a:cxn>
                  <a:cxn ang="0">
                    <a:pos x="42" y="76"/>
                  </a:cxn>
                  <a:cxn ang="0">
                    <a:pos x="42" y="76"/>
                  </a:cxn>
                  <a:cxn ang="0">
                    <a:pos x="30" y="89"/>
                  </a:cxn>
                  <a:cxn ang="0">
                    <a:pos x="18" y="101"/>
                  </a:cxn>
                  <a:cxn ang="0">
                    <a:pos x="13" y="107"/>
                  </a:cxn>
                  <a:cxn ang="0">
                    <a:pos x="8" y="114"/>
                  </a:cxn>
                  <a:cxn ang="0">
                    <a:pos x="4" y="122"/>
                  </a:cxn>
                  <a:cxn ang="0">
                    <a:pos x="0" y="130"/>
                  </a:cxn>
                  <a:cxn ang="0">
                    <a:pos x="0" y="130"/>
                  </a:cxn>
                  <a:cxn ang="0">
                    <a:pos x="0" y="132"/>
                  </a:cxn>
                  <a:cxn ang="0">
                    <a:pos x="1" y="134"/>
                  </a:cxn>
                  <a:cxn ang="0">
                    <a:pos x="4" y="136"/>
                  </a:cxn>
                  <a:cxn ang="0">
                    <a:pos x="8" y="136"/>
                  </a:cxn>
                  <a:cxn ang="0">
                    <a:pos x="10" y="135"/>
                  </a:cxn>
                  <a:cxn ang="0">
                    <a:pos x="12" y="132"/>
                  </a:cxn>
                  <a:cxn ang="0">
                    <a:pos x="12" y="132"/>
                  </a:cxn>
                  <a:cxn ang="0">
                    <a:pos x="14" y="124"/>
                  </a:cxn>
                  <a:cxn ang="0">
                    <a:pos x="19" y="117"/>
                  </a:cxn>
                  <a:cxn ang="0">
                    <a:pos x="25" y="109"/>
                  </a:cxn>
                  <a:cxn ang="0">
                    <a:pos x="31" y="102"/>
                  </a:cxn>
                  <a:cxn ang="0">
                    <a:pos x="43" y="89"/>
                  </a:cxn>
                  <a:cxn ang="0">
                    <a:pos x="56" y="76"/>
                  </a:cxn>
                  <a:cxn ang="0">
                    <a:pos x="56" y="76"/>
                  </a:cxn>
                  <a:cxn ang="0">
                    <a:pos x="70" y="59"/>
                  </a:cxn>
                  <a:cxn ang="0">
                    <a:pos x="86" y="42"/>
                  </a:cxn>
                  <a:cxn ang="0">
                    <a:pos x="119" y="9"/>
                  </a:cxn>
                  <a:cxn ang="0">
                    <a:pos x="119" y="9"/>
                  </a:cxn>
                  <a:cxn ang="0">
                    <a:pos x="120" y="8"/>
                  </a:cxn>
                  <a:cxn ang="0">
                    <a:pos x="120" y="5"/>
                  </a:cxn>
                  <a:cxn ang="0">
                    <a:pos x="117" y="2"/>
                  </a:cxn>
                  <a:cxn ang="0">
                    <a:pos x="115" y="0"/>
                  </a:cxn>
                  <a:cxn ang="0">
                    <a:pos x="112" y="0"/>
                  </a:cxn>
                  <a:cxn ang="0">
                    <a:pos x="110" y="2"/>
                  </a:cxn>
                  <a:cxn ang="0">
                    <a:pos x="110" y="2"/>
                  </a:cxn>
                </a:cxnLst>
                <a:rect l="0" t="0" r="r" b="b"/>
                <a:pathLst>
                  <a:path w="120" h="136">
                    <a:moveTo>
                      <a:pt x="110" y="2"/>
                    </a:moveTo>
                    <a:lnTo>
                      <a:pt x="110" y="2"/>
                    </a:lnTo>
                    <a:lnTo>
                      <a:pt x="74" y="38"/>
                    </a:lnTo>
                    <a:lnTo>
                      <a:pt x="57" y="56"/>
                    </a:lnTo>
                    <a:lnTo>
                      <a:pt x="42" y="76"/>
                    </a:lnTo>
                    <a:lnTo>
                      <a:pt x="42" y="76"/>
                    </a:lnTo>
                    <a:lnTo>
                      <a:pt x="30" y="89"/>
                    </a:lnTo>
                    <a:lnTo>
                      <a:pt x="18" y="101"/>
                    </a:lnTo>
                    <a:lnTo>
                      <a:pt x="13" y="107"/>
                    </a:lnTo>
                    <a:lnTo>
                      <a:pt x="8" y="114"/>
                    </a:lnTo>
                    <a:lnTo>
                      <a:pt x="4" y="122"/>
                    </a:lnTo>
                    <a:lnTo>
                      <a:pt x="0" y="130"/>
                    </a:lnTo>
                    <a:lnTo>
                      <a:pt x="0" y="130"/>
                    </a:lnTo>
                    <a:lnTo>
                      <a:pt x="0" y="132"/>
                    </a:lnTo>
                    <a:lnTo>
                      <a:pt x="1" y="134"/>
                    </a:lnTo>
                    <a:lnTo>
                      <a:pt x="4" y="136"/>
                    </a:lnTo>
                    <a:lnTo>
                      <a:pt x="8" y="136"/>
                    </a:lnTo>
                    <a:lnTo>
                      <a:pt x="10" y="135"/>
                    </a:lnTo>
                    <a:lnTo>
                      <a:pt x="12" y="132"/>
                    </a:lnTo>
                    <a:lnTo>
                      <a:pt x="12" y="132"/>
                    </a:lnTo>
                    <a:lnTo>
                      <a:pt x="14" y="124"/>
                    </a:lnTo>
                    <a:lnTo>
                      <a:pt x="19" y="117"/>
                    </a:lnTo>
                    <a:lnTo>
                      <a:pt x="25" y="109"/>
                    </a:lnTo>
                    <a:lnTo>
                      <a:pt x="31" y="102"/>
                    </a:lnTo>
                    <a:lnTo>
                      <a:pt x="43" y="89"/>
                    </a:lnTo>
                    <a:lnTo>
                      <a:pt x="56" y="76"/>
                    </a:lnTo>
                    <a:lnTo>
                      <a:pt x="56" y="76"/>
                    </a:lnTo>
                    <a:lnTo>
                      <a:pt x="70" y="59"/>
                    </a:lnTo>
                    <a:lnTo>
                      <a:pt x="86" y="42"/>
                    </a:lnTo>
                    <a:lnTo>
                      <a:pt x="119" y="9"/>
                    </a:lnTo>
                    <a:lnTo>
                      <a:pt x="119" y="9"/>
                    </a:lnTo>
                    <a:lnTo>
                      <a:pt x="120" y="8"/>
                    </a:lnTo>
                    <a:lnTo>
                      <a:pt x="120" y="5"/>
                    </a:lnTo>
                    <a:lnTo>
                      <a:pt x="117" y="2"/>
                    </a:lnTo>
                    <a:lnTo>
                      <a:pt x="115" y="0"/>
                    </a:lnTo>
                    <a:lnTo>
                      <a:pt x="112" y="0"/>
                    </a:lnTo>
                    <a:lnTo>
                      <a:pt x="110" y="2"/>
                    </a:lnTo>
                    <a:lnTo>
                      <a:pt x="110"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74" name="chenying0907 893"/>
              <p:cNvSpPr/>
              <p:nvPr/>
            </p:nvSpPr>
            <p:spPr bwMode="auto">
              <a:xfrm>
                <a:off x="3463926" y="3732213"/>
                <a:ext cx="38100" cy="47625"/>
              </a:xfrm>
              <a:custGeom>
                <a:avLst/>
                <a:gdLst/>
                <a:ahLst/>
                <a:cxnLst>
                  <a:cxn ang="0">
                    <a:pos x="86" y="3"/>
                  </a:cxn>
                  <a:cxn ang="0">
                    <a:pos x="86" y="3"/>
                  </a:cxn>
                  <a:cxn ang="0">
                    <a:pos x="74" y="23"/>
                  </a:cxn>
                  <a:cxn ang="0">
                    <a:pos x="60" y="41"/>
                  </a:cxn>
                  <a:cxn ang="0">
                    <a:pos x="44" y="58"/>
                  </a:cxn>
                  <a:cxn ang="0">
                    <a:pos x="27" y="74"/>
                  </a:cxn>
                  <a:cxn ang="0">
                    <a:pos x="27" y="74"/>
                  </a:cxn>
                  <a:cxn ang="0">
                    <a:pos x="18" y="82"/>
                  </a:cxn>
                  <a:cxn ang="0">
                    <a:pos x="7" y="92"/>
                  </a:cxn>
                  <a:cxn ang="0">
                    <a:pos x="3" y="99"/>
                  </a:cxn>
                  <a:cxn ang="0">
                    <a:pos x="1" y="104"/>
                  </a:cxn>
                  <a:cxn ang="0">
                    <a:pos x="0" y="110"/>
                  </a:cxn>
                  <a:cxn ang="0">
                    <a:pos x="0" y="117"/>
                  </a:cxn>
                  <a:cxn ang="0">
                    <a:pos x="0" y="117"/>
                  </a:cxn>
                  <a:cxn ang="0">
                    <a:pos x="1" y="118"/>
                  </a:cxn>
                  <a:cxn ang="0">
                    <a:pos x="3" y="119"/>
                  </a:cxn>
                  <a:cxn ang="0">
                    <a:pos x="7" y="121"/>
                  </a:cxn>
                  <a:cxn ang="0">
                    <a:pos x="10" y="118"/>
                  </a:cxn>
                  <a:cxn ang="0">
                    <a:pos x="11" y="116"/>
                  </a:cxn>
                  <a:cxn ang="0">
                    <a:pos x="11" y="113"/>
                  </a:cxn>
                  <a:cxn ang="0">
                    <a:pos x="11" y="113"/>
                  </a:cxn>
                  <a:cxn ang="0">
                    <a:pos x="11" y="109"/>
                  </a:cxn>
                  <a:cxn ang="0">
                    <a:pos x="14" y="102"/>
                  </a:cxn>
                  <a:cxn ang="0">
                    <a:pos x="18" y="97"/>
                  </a:cxn>
                  <a:cxn ang="0">
                    <a:pos x="23" y="92"/>
                  </a:cxn>
                  <a:cxn ang="0">
                    <a:pos x="35" y="82"/>
                  </a:cxn>
                  <a:cxn ang="0">
                    <a:pos x="44" y="74"/>
                  </a:cxn>
                  <a:cxn ang="0">
                    <a:pos x="44" y="74"/>
                  </a:cxn>
                  <a:cxn ang="0">
                    <a:pos x="58" y="59"/>
                  </a:cxn>
                  <a:cxn ang="0">
                    <a:pos x="73" y="44"/>
                  </a:cxn>
                  <a:cxn ang="0">
                    <a:pos x="86" y="27"/>
                  </a:cxn>
                  <a:cxn ang="0">
                    <a:pos x="96" y="10"/>
                  </a:cxn>
                  <a:cxn ang="0">
                    <a:pos x="96" y="10"/>
                  </a:cxn>
                  <a:cxn ang="0">
                    <a:pos x="96" y="7"/>
                  </a:cxn>
                  <a:cxn ang="0">
                    <a:pos x="96" y="4"/>
                  </a:cxn>
                  <a:cxn ang="0">
                    <a:pos x="94" y="2"/>
                  </a:cxn>
                  <a:cxn ang="0">
                    <a:pos x="90" y="0"/>
                  </a:cxn>
                  <a:cxn ang="0">
                    <a:pos x="88" y="2"/>
                  </a:cxn>
                  <a:cxn ang="0">
                    <a:pos x="86" y="3"/>
                  </a:cxn>
                  <a:cxn ang="0">
                    <a:pos x="86" y="3"/>
                  </a:cxn>
                </a:cxnLst>
                <a:rect l="0" t="0" r="r" b="b"/>
                <a:pathLst>
                  <a:path w="96" h="121">
                    <a:moveTo>
                      <a:pt x="86" y="3"/>
                    </a:moveTo>
                    <a:lnTo>
                      <a:pt x="86" y="3"/>
                    </a:lnTo>
                    <a:lnTo>
                      <a:pt x="74" y="23"/>
                    </a:lnTo>
                    <a:lnTo>
                      <a:pt x="60" y="41"/>
                    </a:lnTo>
                    <a:lnTo>
                      <a:pt x="44" y="58"/>
                    </a:lnTo>
                    <a:lnTo>
                      <a:pt x="27" y="74"/>
                    </a:lnTo>
                    <a:lnTo>
                      <a:pt x="27" y="74"/>
                    </a:lnTo>
                    <a:lnTo>
                      <a:pt x="18" y="82"/>
                    </a:lnTo>
                    <a:lnTo>
                      <a:pt x="7" y="92"/>
                    </a:lnTo>
                    <a:lnTo>
                      <a:pt x="3" y="99"/>
                    </a:lnTo>
                    <a:lnTo>
                      <a:pt x="1" y="104"/>
                    </a:lnTo>
                    <a:lnTo>
                      <a:pt x="0" y="110"/>
                    </a:lnTo>
                    <a:lnTo>
                      <a:pt x="0" y="117"/>
                    </a:lnTo>
                    <a:lnTo>
                      <a:pt x="0" y="117"/>
                    </a:lnTo>
                    <a:lnTo>
                      <a:pt x="1" y="118"/>
                    </a:lnTo>
                    <a:lnTo>
                      <a:pt x="3" y="119"/>
                    </a:lnTo>
                    <a:lnTo>
                      <a:pt x="7" y="121"/>
                    </a:lnTo>
                    <a:lnTo>
                      <a:pt x="10" y="118"/>
                    </a:lnTo>
                    <a:lnTo>
                      <a:pt x="11" y="116"/>
                    </a:lnTo>
                    <a:lnTo>
                      <a:pt x="11" y="113"/>
                    </a:lnTo>
                    <a:lnTo>
                      <a:pt x="11" y="113"/>
                    </a:lnTo>
                    <a:lnTo>
                      <a:pt x="11" y="109"/>
                    </a:lnTo>
                    <a:lnTo>
                      <a:pt x="14" y="102"/>
                    </a:lnTo>
                    <a:lnTo>
                      <a:pt x="18" y="97"/>
                    </a:lnTo>
                    <a:lnTo>
                      <a:pt x="23" y="92"/>
                    </a:lnTo>
                    <a:lnTo>
                      <a:pt x="35" y="82"/>
                    </a:lnTo>
                    <a:lnTo>
                      <a:pt x="44" y="74"/>
                    </a:lnTo>
                    <a:lnTo>
                      <a:pt x="44" y="74"/>
                    </a:lnTo>
                    <a:lnTo>
                      <a:pt x="58" y="59"/>
                    </a:lnTo>
                    <a:lnTo>
                      <a:pt x="73" y="44"/>
                    </a:lnTo>
                    <a:lnTo>
                      <a:pt x="86" y="27"/>
                    </a:lnTo>
                    <a:lnTo>
                      <a:pt x="96" y="10"/>
                    </a:lnTo>
                    <a:lnTo>
                      <a:pt x="96" y="10"/>
                    </a:lnTo>
                    <a:lnTo>
                      <a:pt x="96" y="7"/>
                    </a:lnTo>
                    <a:lnTo>
                      <a:pt x="96" y="4"/>
                    </a:lnTo>
                    <a:lnTo>
                      <a:pt x="94" y="2"/>
                    </a:lnTo>
                    <a:lnTo>
                      <a:pt x="90" y="0"/>
                    </a:lnTo>
                    <a:lnTo>
                      <a:pt x="88" y="2"/>
                    </a:lnTo>
                    <a:lnTo>
                      <a:pt x="86" y="3"/>
                    </a:lnTo>
                    <a:lnTo>
                      <a:pt x="86"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75" name="chenying0907 894"/>
              <p:cNvSpPr/>
              <p:nvPr/>
            </p:nvSpPr>
            <p:spPr bwMode="auto">
              <a:xfrm>
                <a:off x="3511551" y="3668713"/>
                <a:ext cx="79375" cy="104775"/>
              </a:xfrm>
              <a:custGeom>
                <a:avLst/>
                <a:gdLst/>
                <a:ahLst/>
                <a:cxnLst>
                  <a:cxn ang="0">
                    <a:pos x="190" y="1"/>
                  </a:cxn>
                  <a:cxn ang="0">
                    <a:pos x="190" y="1"/>
                  </a:cxn>
                  <a:cxn ang="0">
                    <a:pos x="161" y="33"/>
                  </a:cxn>
                  <a:cxn ang="0">
                    <a:pos x="132" y="65"/>
                  </a:cxn>
                  <a:cxn ang="0">
                    <a:pos x="106" y="98"/>
                  </a:cxn>
                  <a:cxn ang="0">
                    <a:pos x="80" y="132"/>
                  </a:cxn>
                  <a:cxn ang="0">
                    <a:pos x="80" y="132"/>
                  </a:cxn>
                  <a:cxn ang="0">
                    <a:pos x="67" y="153"/>
                  </a:cxn>
                  <a:cxn ang="0">
                    <a:pos x="54" y="174"/>
                  </a:cxn>
                  <a:cxn ang="0">
                    <a:pos x="40" y="193"/>
                  </a:cxn>
                  <a:cxn ang="0">
                    <a:pos x="33" y="204"/>
                  </a:cxn>
                  <a:cxn ang="0">
                    <a:pos x="25" y="213"/>
                  </a:cxn>
                  <a:cxn ang="0">
                    <a:pos x="25" y="213"/>
                  </a:cxn>
                  <a:cxn ang="0">
                    <a:pos x="16" y="222"/>
                  </a:cxn>
                  <a:cxn ang="0">
                    <a:pos x="9" y="233"/>
                  </a:cxn>
                  <a:cxn ang="0">
                    <a:pos x="3" y="244"/>
                  </a:cxn>
                  <a:cxn ang="0">
                    <a:pos x="0" y="258"/>
                  </a:cxn>
                  <a:cxn ang="0">
                    <a:pos x="0" y="258"/>
                  </a:cxn>
                  <a:cxn ang="0">
                    <a:pos x="0" y="259"/>
                  </a:cxn>
                  <a:cxn ang="0">
                    <a:pos x="1" y="261"/>
                  </a:cxn>
                  <a:cxn ang="0">
                    <a:pos x="3" y="261"/>
                  </a:cxn>
                  <a:cxn ang="0">
                    <a:pos x="5" y="263"/>
                  </a:cxn>
                  <a:cxn ang="0">
                    <a:pos x="9" y="261"/>
                  </a:cxn>
                  <a:cxn ang="0">
                    <a:pos x="10" y="259"/>
                  </a:cxn>
                  <a:cxn ang="0">
                    <a:pos x="12" y="258"/>
                  </a:cxn>
                  <a:cxn ang="0">
                    <a:pos x="12" y="258"/>
                  </a:cxn>
                  <a:cxn ang="0">
                    <a:pos x="13" y="248"/>
                  </a:cxn>
                  <a:cxn ang="0">
                    <a:pos x="17" y="241"/>
                  </a:cxn>
                  <a:cxn ang="0">
                    <a:pos x="22" y="233"/>
                  </a:cxn>
                  <a:cxn ang="0">
                    <a:pos x="27" y="225"/>
                  </a:cxn>
                  <a:cxn ang="0">
                    <a:pos x="40" y="210"/>
                  </a:cxn>
                  <a:cxn ang="0">
                    <a:pos x="51" y="196"/>
                  </a:cxn>
                  <a:cxn ang="0">
                    <a:pos x="51" y="196"/>
                  </a:cxn>
                  <a:cxn ang="0">
                    <a:pos x="76" y="159"/>
                  </a:cxn>
                  <a:cxn ang="0">
                    <a:pos x="88" y="141"/>
                  </a:cxn>
                  <a:cxn ang="0">
                    <a:pos x="101" y="124"/>
                  </a:cxn>
                  <a:cxn ang="0">
                    <a:pos x="101" y="124"/>
                  </a:cxn>
                  <a:cxn ang="0">
                    <a:pos x="148" y="65"/>
                  </a:cxn>
                  <a:cxn ang="0">
                    <a:pos x="173" y="37"/>
                  </a:cxn>
                  <a:cxn ang="0">
                    <a:pos x="197" y="10"/>
                  </a:cxn>
                  <a:cxn ang="0">
                    <a:pos x="197" y="10"/>
                  </a:cxn>
                  <a:cxn ang="0">
                    <a:pos x="199" y="8"/>
                  </a:cxn>
                  <a:cxn ang="0">
                    <a:pos x="200" y="5"/>
                  </a:cxn>
                  <a:cxn ang="0">
                    <a:pos x="197" y="1"/>
                  </a:cxn>
                  <a:cxn ang="0">
                    <a:pos x="193" y="0"/>
                  </a:cxn>
                  <a:cxn ang="0">
                    <a:pos x="192" y="0"/>
                  </a:cxn>
                  <a:cxn ang="0">
                    <a:pos x="190" y="1"/>
                  </a:cxn>
                  <a:cxn ang="0">
                    <a:pos x="190" y="1"/>
                  </a:cxn>
                </a:cxnLst>
                <a:rect l="0" t="0" r="r" b="b"/>
                <a:pathLst>
                  <a:path w="200" h="263">
                    <a:moveTo>
                      <a:pt x="190" y="1"/>
                    </a:moveTo>
                    <a:lnTo>
                      <a:pt x="190" y="1"/>
                    </a:lnTo>
                    <a:lnTo>
                      <a:pt x="161" y="33"/>
                    </a:lnTo>
                    <a:lnTo>
                      <a:pt x="132" y="65"/>
                    </a:lnTo>
                    <a:lnTo>
                      <a:pt x="106" y="98"/>
                    </a:lnTo>
                    <a:lnTo>
                      <a:pt x="80" y="132"/>
                    </a:lnTo>
                    <a:lnTo>
                      <a:pt x="80" y="132"/>
                    </a:lnTo>
                    <a:lnTo>
                      <a:pt x="67" y="153"/>
                    </a:lnTo>
                    <a:lnTo>
                      <a:pt x="54" y="174"/>
                    </a:lnTo>
                    <a:lnTo>
                      <a:pt x="40" y="193"/>
                    </a:lnTo>
                    <a:lnTo>
                      <a:pt x="33" y="204"/>
                    </a:lnTo>
                    <a:lnTo>
                      <a:pt x="25" y="213"/>
                    </a:lnTo>
                    <a:lnTo>
                      <a:pt x="25" y="213"/>
                    </a:lnTo>
                    <a:lnTo>
                      <a:pt x="16" y="222"/>
                    </a:lnTo>
                    <a:lnTo>
                      <a:pt x="9" y="233"/>
                    </a:lnTo>
                    <a:lnTo>
                      <a:pt x="3" y="244"/>
                    </a:lnTo>
                    <a:lnTo>
                      <a:pt x="0" y="258"/>
                    </a:lnTo>
                    <a:lnTo>
                      <a:pt x="0" y="258"/>
                    </a:lnTo>
                    <a:lnTo>
                      <a:pt x="0" y="259"/>
                    </a:lnTo>
                    <a:lnTo>
                      <a:pt x="1" y="261"/>
                    </a:lnTo>
                    <a:lnTo>
                      <a:pt x="3" y="261"/>
                    </a:lnTo>
                    <a:lnTo>
                      <a:pt x="5" y="263"/>
                    </a:lnTo>
                    <a:lnTo>
                      <a:pt x="9" y="261"/>
                    </a:lnTo>
                    <a:lnTo>
                      <a:pt x="10" y="259"/>
                    </a:lnTo>
                    <a:lnTo>
                      <a:pt x="12" y="258"/>
                    </a:lnTo>
                    <a:lnTo>
                      <a:pt x="12" y="258"/>
                    </a:lnTo>
                    <a:lnTo>
                      <a:pt x="13" y="248"/>
                    </a:lnTo>
                    <a:lnTo>
                      <a:pt x="17" y="241"/>
                    </a:lnTo>
                    <a:lnTo>
                      <a:pt x="22" y="233"/>
                    </a:lnTo>
                    <a:lnTo>
                      <a:pt x="27" y="225"/>
                    </a:lnTo>
                    <a:lnTo>
                      <a:pt x="40" y="210"/>
                    </a:lnTo>
                    <a:lnTo>
                      <a:pt x="51" y="196"/>
                    </a:lnTo>
                    <a:lnTo>
                      <a:pt x="51" y="196"/>
                    </a:lnTo>
                    <a:lnTo>
                      <a:pt x="76" y="159"/>
                    </a:lnTo>
                    <a:lnTo>
                      <a:pt x="88" y="141"/>
                    </a:lnTo>
                    <a:lnTo>
                      <a:pt x="101" y="124"/>
                    </a:lnTo>
                    <a:lnTo>
                      <a:pt x="101" y="124"/>
                    </a:lnTo>
                    <a:lnTo>
                      <a:pt x="148" y="65"/>
                    </a:lnTo>
                    <a:lnTo>
                      <a:pt x="173" y="37"/>
                    </a:lnTo>
                    <a:lnTo>
                      <a:pt x="197" y="10"/>
                    </a:lnTo>
                    <a:lnTo>
                      <a:pt x="197" y="10"/>
                    </a:lnTo>
                    <a:lnTo>
                      <a:pt x="199" y="8"/>
                    </a:lnTo>
                    <a:lnTo>
                      <a:pt x="200" y="5"/>
                    </a:lnTo>
                    <a:lnTo>
                      <a:pt x="197" y="1"/>
                    </a:lnTo>
                    <a:lnTo>
                      <a:pt x="193" y="0"/>
                    </a:lnTo>
                    <a:lnTo>
                      <a:pt x="192" y="0"/>
                    </a:lnTo>
                    <a:lnTo>
                      <a:pt x="190" y="1"/>
                    </a:lnTo>
                    <a:lnTo>
                      <a:pt x="190"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76" name="chenying0907 895"/>
              <p:cNvSpPr/>
              <p:nvPr/>
            </p:nvSpPr>
            <p:spPr bwMode="auto">
              <a:xfrm>
                <a:off x="3559176" y="3678238"/>
                <a:ext cx="74613" cy="98425"/>
              </a:xfrm>
              <a:custGeom>
                <a:avLst/>
                <a:gdLst/>
                <a:ahLst/>
                <a:cxnLst>
                  <a:cxn ang="0">
                    <a:pos x="178" y="2"/>
                  </a:cxn>
                  <a:cxn ang="0">
                    <a:pos x="178" y="2"/>
                  </a:cxn>
                  <a:cxn ang="0">
                    <a:pos x="165" y="12"/>
                  </a:cxn>
                  <a:cxn ang="0">
                    <a:pos x="151" y="24"/>
                  </a:cxn>
                  <a:cxn ang="0">
                    <a:pos x="136" y="36"/>
                  </a:cxn>
                  <a:cxn ang="0">
                    <a:pos x="131" y="42"/>
                  </a:cxn>
                  <a:cxn ang="0">
                    <a:pos x="126" y="49"/>
                  </a:cxn>
                  <a:cxn ang="0">
                    <a:pos x="126" y="49"/>
                  </a:cxn>
                  <a:cxn ang="0">
                    <a:pos x="104" y="82"/>
                  </a:cxn>
                  <a:cxn ang="0">
                    <a:pos x="80" y="116"/>
                  </a:cxn>
                  <a:cxn ang="0">
                    <a:pos x="80" y="116"/>
                  </a:cxn>
                  <a:cxn ang="0">
                    <a:pos x="68" y="133"/>
                  </a:cxn>
                  <a:cxn ang="0">
                    <a:pos x="56" y="151"/>
                  </a:cxn>
                  <a:cxn ang="0">
                    <a:pos x="34" y="189"/>
                  </a:cxn>
                  <a:cxn ang="0">
                    <a:pos x="34" y="189"/>
                  </a:cxn>
                  <a:cxn ang="0">
                    <a:pos x="25" y="201"/>
                  </a:cxn>
                  <a:cxn ang="0">
                    <a:pos x="15" y="212"/>
                  </a:cxn>
                  <a:cxn ang="0">
                    <a:pos x="5" y="224"/>
                  </a:cxn>
                  <a:cxn ang="0">
                    <a:pos x="2" y="231"/>
                  </a:cxn>
                  <a:cxn ang="0">
                    <a:pos x="0" y="238"/>
                  </a:cxn>
                  <a:cxn ang="0">
                    <a:pos x="0" y="238"/>
                  </a:cxn>
                  <a:cxn ang="0">
                    <a:pos x="0" y="241"/>
                  </a:cxn>
                  <a:cxn ang="0">
                    <a:pos x="0" y="242"/>
                  </a:cxn>
                  <a:cxn ang="0">
                    <a:pos x="4" y="245"/>
                  </a:cxn>
                  <a:cxn ang="0">
                    <a:pos x="8" y="245"/>
                  </a:cxn>
                  <a:cxn ang="0">
                    <a:pos x="9" y="244"/>
                  </a:cxn>
                  <a:cxn ang="0">
                    <a:pos x="11" y="241"/>
                  </a:cxn>
                  <a:cxn ang="0">
                    <a:pos x="11" y="241"/>
                  </a:cxn>
                  <a:cxn ang="0">
                    <a:pos x="13" y="235"/>
                  </a:cxn>
                  <a:cxn ang="0">
                    <a:pos x="17" y="228"/>
                  </a:cxn>
                  <a:cxn ang="0">
                    <a:pos x="29" y="219"/>
                  </a:cxn>
                  <a:cxn ang="0">
                    <a:pos x="29" y="219"/>
                  </a:cxn>
                  <a:cxn ang="0">
                    <a:pos x="33" y="214"/>
                  </a:cxn>
                  <a:cxn ang="0">
                    <a:pos x="37" y="207"/>
                  </a:cxn>
                  <a:cxn ang="0">
                    <a:pos x="45" y="195"/>
                  </a:cxn>
                  <a:cxn ang="0">
                    <a:pos x="45" y="195"/>
                  </a:cxn>
                  <a:cxn ang="0">
                    <a:pos x="84" y="129"/>
                  </a:cxn>
                  <a:cxn ang="0">
                    <a:pos x="84" y="129"/>
                  </a:cxn>
                  <a:cxn ang="0">
                    <a:pos x="94" y="114"/>
                  </a:cxn>
                  <a:cxn ang="0">
                    <a:pos x="104" y="100"/>
                  </a:cxn>
                  <a:cxn ang="0">
                    <a:pos x="124" y="72"/>
                  </a:cxn>
                  <a:cxn ang="0">
                    <a:pos x="124" y="72"/>
                  </a:cxn>
                  <a:cxn ang="0">
                    <a:pos x="131" y="63"/>
                  </a:cxn>
                  <a:cxn ang="0">
                    <a:pos x="138" y="54"/>
                  </a:cxn>
                  <a:cxn ang="0">
                    <a:pos x="153" y="40"/>
                  </a:cxn>
                  <a:cxn ang="0">
                    <a:pos x="186" y="10"/>
                  </a:cxn>
                  <a:cxn ang="0">
                    <a:pos x="186" y="10"/>
                  </a:cxn>
                  <a:cxn ang="0">
                    <a:pos x="187" y="7"/>
                  </a:cxn>
                  <a:cxn ang="0">
                    <a:pos x="189" y="6"/>
                  </a:cxn>
                  <a:cxn ang="0">
                    <a:pos x="186" y="2"/>
                  </a:cxn>
                  <a:cxn ang="0">
                    <a:pos x="182" y="0"/>
                  </a:cxn>
                  <a:cxn ang="0">
                    <a:pos x="181" y="0"/>
                  </a:cxn>
                  <a:cxn ang="0">
                    <a:pos x="178" y="2"/>
                  </a:cxn>
                  <a:cxn ang="0">
                    <a:pos x="178" y="2"/>
                  </a:cxn>
                </a:cxnLst>
                <a:rect l="0" t="0" r="r" b="b"/>
                <a:pathLst>
                  <a:path w="189" h="245">
                    <a:moveTo>
                      <a:pt x="178" y="2"/>
                    </a:moveTo>
                    <a:lnTo>
                      <a:pt x="178" y="2"/>
                    </a:lnTo>
                    <a:lnTo>
                      <a:pt x="165" y="12"/>
                    </a:lnTo>
                    <a:lnTo>
                      <a:pt x="151" y="24"/>
                    </a:lnTo>
                    <a:lnTo>
                      <a:pt x="136" y="36"/>
                    </a:lnTo>
                    <a:lnTo>
                      <a:pt x="131" y="42"/>
                    </a:lnTo>
                    <a:lnTo>
                      <a:pt x="126" y="49"/>
                    </a:lnTo>
                    <a:lnTo>
                      <a:pt x="126" y="49"/>
                    </a:lnTo>
                    <a:lnTo>
                      <a:pt x="104" y="82"/>
                    </a:lnTo>
                    <a:lnTo>
                      <a:pt x="80" y="116"/>
                    </a:lnTo>
                    <a:lnTo>
                      <a:pt x="80" y="116"/>
                    </a:lnTo>
                    <a:lnTo>
                      <a:pt x="68" y="133"/>
                    </a:lnTo>
                    <a:lnTo>
                      <a:pt x="56" y="151"/>
                    </a:lnTo>
                    <a:lnTo>
                      <a:pt x="34" y="189"/>
                    </a:lnTo>
                    <a:lnTo>
                      <a:pt x="34" y="189"/>
                    </a:lnTo>
                    <a:lnTo>
                      <a:pt x="25" y="201"/>
                    </a:lnTo>
                    <a:lnTo>
                      <a:pt x="15" y="212"/>
                    </a:lnTo>
                    <a:lnTo>
                      <a:pt x="5" y="224"/>
                    </a:lnTo>
                    <a:lnTo>
                      <a:pt x="2" y="231"/>
                    </a:lnTo>
                    <a:lnTo>
                      <a:pt x="0" y="238"/>
                    </a:lnTo>
                    <a:lnTo>
                      <a:pt x="0" y="238"/>
                    </a:lnTo>
                    <a:lnTo>
                      <a:pt x="0" y="241"/>
                    </a:lnTo>
                    <a:lnTo>
                      <a:pt x="0" y="242"/>
                    </a:lnTo>
                    <a:lnTo>
                      <a:pt x="4" y="245"/>
                    </a:lnTo>
                    <a:lnTo>
                      <a:pt x="8" y="245"/>
                    </a:lnTo>
                    <a:lnTo>
                      <a:pt x="9" y="244"/>
                    </a:lnTo>
                    <a:lnTo>
                      <a:pt x="11" y="241"/>
                    </a:lnTo>
                    <a:lnTo>
                      <a:pt x="11" y="241"/>
                    </a:lnTo>
                    <a:lnTo>
                      <a:pt x="13" y="235"/>
                    </a:lnTo>
                    <a:lnTo>
                      <a:pt x="17" y="228"/>
                    </a:lnTo>
                    <a:lnTo>
                      <a:pt x="29" y="219"/>
                    </a:lnTo>
                    <a:lnTo>
                      <a:pt x="29" y="219"/>
                    </a:lnTo>
                    <a:lnTo>
                      <a:pt x="33" y="214"/>
                    </a:lnTo>
                    <a:lnTo>
                      <a:pt x="37" y="207"/>
                    </a:lnTo>
                    <a:lnTo>
                      <a:pt x="45" y="195"/>
                    </a:lnTo>
                    <a:lnTo>
                      <a:pt x="45" y="195"/>
                    </a:lnTo>
                    <a:lnTo>
                      <a:pt x="84" y="129"/>
                    </a:lnTo>
                    <a:lnTo>
                      <a:pt x="84" y="129"/>
                    </a:lnTo>
                    <a:lnTo>
                      <a:pt x="94" y="114"/>
                    </a:lnTo>
                    <a:lnTo>
                      <a:pt x="104" y="100"/>
                    </a:lnTo>
                    <a:lnTo>
                      <a:pt x="124" y="72"/>
                    </a:lnTo>
                    <a:lnTo>
                      <a:pt x="124" y="72"/>
                    </a:lnTo>
                    <a:lnTo>
                      <a:pt x="131" y="63"/>
                    </a:lnTo>
                    <a:lnTo>
                      <a:pt x="138" y="54"/>
                    </a:lnTo>
                    <a:lnTo>
                      <a:pt x="153" y="40"/>
                    </a:lnTo>
                    <a:lnTo>
                      <a:pt x="186" y="10"/>
                    </a:lnTo>
                    <a:lnTo>
                      <a:pt x="186" y="10"/>
                    </a:lnTo>
                    <a:lnTo>
                      <a:pt x="187" y="7"/>
                    </a:lnTo>
                    <a:lnTo>
                      <a:pt x="189" y="6"/>
                    </a:lnTo>
                    <a:lnTo>
                      <a:pt x="186" y="2"/>
                    </a:lnTo>
                    <a:lnTo>
                      <a:pt x="182" y="0"/>
                    </a:lnTo>
                    <a:lnTo>
                      <a:pt x="181" y="0"/>
                    </a:lnTo>
                    <a:lnTo>
                      <a:pt x="178" y="2"/>
                    </a:lnTo>
                    <a:lnTo>
                      <a:pt x="178"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77" name="chenying0907 896"/>
              <p:cNvSpPr/>
              <p:nvPr/>
            </p:nvSpPr>
            <p:spPr bwMode="auto">
              <a:xfrm>
                <a:off x="3594101" y="3630613"/>
                <a:ext cx="122238" cy="152400"/>
              </a:xfrm>
              <a:custGeom>
                <a:avLst/>
                <a:gdLst/>
                <a:ahLst/>
                <a:cxnLst>
                  <a:cxn ang="0">
                    <a:pos x="298" y="1"/>
                  </a:cxn>
                  <a:cxn ang="0">
                    <a:pos x="298" y="1"/>
                  </a:cxn>
                  <a:cxn ang="0">
                    <a:pos x="280" y="22"/>
                  </a:cxn>
                  <a:cxn ang="0">
                    <a:pos x="263" y="43"/>
                  </a:cxn>
                  <a:cxn ang="0">
                    <a:pos x="228" y="86"/>
                  </a:cxn>
                  <a:cxn ang="0">
                    <a:pos x="228" y="86"/>
                  </a:cxn>
                  <a:cxn ang="0">
                    <a:pos x="190" y="132"/>
                  </a:cxn>
                  <a:cxn ang="0">
                    <a:pos x="173" y="154"/>
                  </a:cxn>
                  <a:cxn ang="0">
                    <a:pos x="156" y="179"/>
                  </a:cxn>
                  <a:cxn ang="0">
                    <a:pos x="156" y="179"/>
                  </a:cxn>
                  <a:cxn ang="0">
                    <a:pos x="135" y="205"/>
                  </a:cxn>
                  <a:cxn ang="0">
                    <a:pos x="114" y="230"/>
                  </a:cxn>
                  <a:cxn ang="0">
                    <a:pos x="70" y="280"/>
                  </a:cxn>
                  <a:cxn ang="0">
                    <a:pos x="70" y="280"/>
                  </a:cxn>
                  <a:cxn ang="0">
                    <a:pos x="53" y="302"/>
                  </a:cxn>
                  <a:cxn ang="0">
                    <a:pos x="36" y="327"/>
                  </a:cxn>
                  <a:cxn ang="0">
                    <a:pos x="20" y="351"/>
                  </a:cxn>
                  <a:cxn ang="0">
                    <a:pos x="11" y="361"/>
                  </a:cxn>
                  <a:cxn ang="0">
                    <a:pos x="2" y="373"/>
                  </a:cxn>
                  <a:cxn ang="0">
                    <a:pos x="2" y="373"/>
                  </a:cxn>
                  <a:cxn ang="0">
                    <a:pos x="0" y="375"/>
                  </a:cxn>
                  <a:cxn ang="0">
                    <a:pos x="0" y="377"/>
                  </a:cxn>
                  <a:cxn ang="0">
                    <a:pos x="3" y="381"/>
                  </a:cxn>
                  <a:cxn ang="0">
                    <a:pos x="5" y="382"/>
                  </a:cxn>
                  <a:cxn ang="0">
                    <a:pos x="8" y="382"/>
                  </a:cxn>
                  <a:cxn ang="0">
                    <a:pos x="9" y="381"/>
                  </a:cxn>
                  <a:cxn ang="0">
                    <a:pos x="9" y="381"/>
                  </a:cxn>
                  <a:cxn ang="0">
                    <a:pos x="26" y="360"/>
                  </a:cxn>
                  <a:cxn ang="0">
                    <a:pos x="41" y="339"/>
                  </a:cxn>
                  <a:cxn ang="0">
                    <a:pos x="55" y="317"/>
                  </a:cxn>
                  <a:cxn ang="0">
                    <a:pos x="71" y="296"/>
                  </a:cxn>
                  <a:cxn ang="0">
                    <a:pos x="71" y="296"/>
                  </a:cxn>
                  <a:cxn ang="0">
                    <a:pos x="91" y="272"/>
                  </a:cxn>
                  <a:cxn ang="0">
                    <a:pos x="111" y="250"/>
                  </a:cxn>
                  <a:cxn ang="0">
                    <a:pos x="153" y="204"/>
                  </a:cxn>
                  <a:cxn ang="0">
                    <a:pos x="153" y="204"/>
                  </a:cxn>
                  <a:cxn ang="0">
                    <a:pos x="161" y="194"/>
                  </a:cxn>
                  <a:cxn ang="0">
                    <a:pos x="169" y="182"/>
                  </a:cxn>
                  <a:cxn ang="0">
                    <a:pos x="183" y="158"/>
                  </a:cxn>
                  <a:cxn ang="0">
                    <a:pos x="183" y="158"/>
                  </a:cxn>
                  <a:cxn ang="0">
                    <a:pos x="206" y="130"/>
                  </a:cxn>
                  <a:cxn ang="0">
                    <a:pos x="229" y="102"/>
                  </a:cxn>
                  <a:cxn ang="0">
                    <a:pos x="229" y="102"/>
                  </a:cxn>
                  <a:cxn ang="0">
                    <a:pos x="267" y="55"/>
                  </a:cxn>
                  <a:cxn ang="0">
                    <a:pos x="287" y="32"/>
                  </a:cxn>
                  <a:cxn ang="0">
                    <a:pos x="306" y="9"/>
                  </a:cxn>
                  <a:cxn ang="0">
                    <a:pos x="306" y="9"/>
                  </a:cxn>
                  <a:cxn ang="0">
                    <a:pos x="308" y="8"/>
                  </a:cxn>
                  <a:cxn ang="0">
                    <a:pos x="309" y="5"/>
                  </a:cxn>
                  <a:cxn ang="0">
                    <a:pos x="306" y="1"/>
                  </a:cxn>
                  <a:cxn ang="0">
                    <a:pos x="302" y="0"/>
                  </a:cxn>
                  <a:cxn ang="0">
                    <a:pos x="301" y="0"/>
                  </a:cxn>
                  <a:cxn ang="0">
                    <a:pos x="298" y="1"/>
                  </a:cxn>
                  <a:cxn ang="0">
                    <a:pos x="298" y="1"/>
                  </a:cxn>
                </a:cxnLst>
                <a:rect l="0" t="0" r="r" b="b"/>
                <a:pathLst>
                  <a:path w="309" h="382">
                    <a:moveTo>
                      <a:pt x="298" y="1"/>
                    </a:moveTo>
                    <a:lnTo>
                      <a:pt x="298" y="1"/>
                    </a:lnTo>
                    <a:lnTo>
                      <a:pt x="280" y="22"/>
                    </a:lnTo>
                    <a:lnTo>
                      <a:pt x="263" y="43"/>
                    </a:lnTo>
                    <a:lnTo>
                      <a:pt x="228" y="86"/>
                    </a:lnTo>
                    <a:lnTo>
                      <a:pt x="228" y="86"/>
                    </a:lnTo>
                    <a:lnTo>
                      <a:pt x="190" y="132"/>
                    </a:lnTo>
                    <a:lnTo>
                      <a:pt x="173" y="154"/>
                    </a:lnTo>
                    <a:lnTo>
                      <a:pt x="156" y="179"/>
                    </a:lnTo>
                    <a:lnTo>
                      <a:pt x="156" y="179"/>
                    </a:lnTo>
                    <a:lnTo>
                      <a:pt x="135" y="205"/>
                    </a:lnTo>
                    <a:lnTo>
                      <a:pt x="114" y="230"/>
                    </a:lnTo>
                    <a:lnTo>
                      <a:pt x="70" y="280"/>
                    </a:lnTo>
                    <a:lnTo>
                      <a:pt x="70" y="280"/>
                    </a:lnTo>
                    <a:lnTo>
                      <a:pt x="53" y="302"/>
                    </a:lnTo>
                    <a:lnTo>
                      <a:pt x="36" y="327"/>
                    </a:lnTo>
                    <a:lnTo>
                      <a:pt x="20" y="351"/>
                    </a:lnTo>
                    <a:lnTo>
                      <a:pt x="11" y="361"/>
                    </a:lnTo>
                    <a:lnTo>
                      <a:pt x="2" y="373"/>
                    </a:lnTo>
                    <a:lnTo>
                      <a:pt x="2" y="373"/>
                    </a:lnTo>
                    <a:lnTo>
                      <a:pt x="0" y="375"/>
                    </a:lnTo>
                    <a:lnTo>
                      <a:pt x="0" y="377"/>
                    </a:lnTo>
                    <a:lnTo>
                      <a:pt x="3" y="381"/>
                    </a:lnTo>
                    <a:lnTo>
                      <a:pt x="5" y="382"/>
                    </a:lnTo>
                    <a:lnTo>
                      <a:pt x="8" y="382"/>
                    </a:lnTo>
                    <a:lnTo>
                      <a:pt x="9" y="381"/>
                    </a:lnTo>
                    <a:lnTo>
                      <a:pt x="9" y="381"/>
                    </a:lnTo>
                    <a:lnTo>
                      <a:pt x="26" y="360"/>
                    </a:lnTo>
                    <a:lnTo>
                      <a:pt x="41" y="339"/>
                    </a:lnTo>
                    <a:lnTo>
                      <a:pt x="55" y="317"/>
                    </a:lnTo>
                    <a:lnTo>
                      <a:pt x="71" y="296"/>
                    </a:lnTo>
                    <a:lnTo>
                      <a:pt x="71" y="296"/>
                    </a:lnTo>
                    <a:lnTo>
                      <a:pt x="91" y="272"/>
                    </a:lnTo>
                    <a:lnTo>
                      <a:pt x="111" y="250"/>
                    </a:lnTo>
                    <a:lnTo>
                      <a:pt x="153" y="204"/>
                    </a:lnTo>
                    <a:lnTo>
                      <a:pt x="153" y="204"/>
                    </a:lnTo>
                    <a:lnTo>
                      <a:pt x="161" y="194"/>
                    </a:lnTo>
                    <a:lnTo>
                      <a:pt x="169" y="182"/>
                    </a:lnTo>
                    <a:lnTo>
                      <a:pt x="183" y="158"/>
                    </a:lnTo>
                    <a:lnTo>
                      <a:pt x="183" y="158"/>
                    </a:lnTo>
                    <a:lnTo>
                      <a:pt x="206" y="130"/>
                    </a:lnTo>
                    <a:lnTo>
                      <a:pt x="229" y="102"/>
                    </a:lnTo>
                    <a:lnTo>
                      <a:pt x="229" y="102"/>
                    </a:lnTo>
                    <a:lnTo>
                      <a:pt x="267" y="55"/>
                    </a:lnTo>
                    <a:lnTo>
                      <a:pt x="287" y="32"/>
                    </a:lnTo>
                    <a:lnTo>
                      <a:pt x="306" y="9"/>
                    </a:lnTo>
                    <a:lnTo>
                      <a:pt x="306" y="9"/>
                    </a:lnTo>
                    <a:lnTo>
                      <a:pt x="308" y="8"/>
                    </a:lnTo>
                    <a:lnTo>
                      <a:pt x="309" y="5"/>
                    </a:lnTo>
                    <a:lnTo>
                      <a:pt x="306" y="1"/>
                    </a:lnTo>
                    <a:lnTo>
                      <a:pt x="302" y="0"/>
                    </a:lnTo>
                    <a:lnTo>
                      <a:pt x="301" y="0"/>
                    </a:lnTo>
                    <a:lnTo>
                      <a:pt x="298" y="1"/>
                    </a:lnTo>
                    <a:lnTo>
                      <a:pt x="298"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78" name="chenying0907 897"/>
              <p:cNvSpPr/>
              <p:nvPr/>
            </p:nvSpPr>
            <p:spPr bwMode="auto">
              <a:xfrm>
                <a:off x="3629026" y="3665538"/>
                <a:ext cx="88900" cy="111125"/>
              </a:xfrm>
              <a:custGeom>
                <a:avLst/>
                <a:gdLst/>
                <a:ahLst/>
                <a:cxnLst>
                  <a:cxn ang="0">
                    <a:pos x="222" y="5"/>
                  </a:cxn>
                  <a:cxn ang="0">
                    <a:pos x="220" y="1"/>
                  </a:cxn>
                  <a:cxn ang="0">
                    <a:pos x="216" y="1"/>
                  </a:cxn>
                  <a:cxn ang="0">
                    <a:pos x="212" y="5"/>
                  </a:cxn>
                  <a:cxn ang="0">
                    <a:pos x="212" y="8"/>
                  </a:cxn>
                  <a:cxn ang="0">
                    <a:pos x="210" y="13"/>
                  </a:cxn>
                  <a:cxn ang="0">
                    <a:pos x="201" y="28"/>
                  </a:cxn>
                  <a:cxn ang="0">
                    <a:pos x="180" y="50"/>
                  </a:cxn>
                  <a:cxn ang="0">
                    <a:pos x="170" y="60"/>
                  </a:cxn>
                  <a:cxn ang="0">
                    <a:pos x="124" y="123"/>
                  </a:cxn>
                  <a:cxn ang="0">
                    <a:pos x="107" y="144"/>
                  </a:cxn>
                  <a:cxn ang="0">
                    <a:pos x="51" y="207"/>
                  </a:cxn>
                  <a:cxn ang="0">
                    <a:pos x="39" y="219"/>
                  </a:cxn>
                  <a:cxn ang="0">
                    <a:pos x="29" y="232"/>
                  </a:cxn>
                  <a:cxn ang="0">
                    <a:pos x="23" y="242"/>
                  </a:cxn>
                  <a:cxn ang="0">
                    <a:pos x="12" y="262"/>
                  </a:cxn>
                  <a:cxn ang="0">
                    <a:pos x="2" y="270"/>
                  </a:cxn>
                  <a:cxn ang="0">
                    <a:pos x="0" y="273"/>
                  </a:cxn>
                  <a:cxn ang="0">
                    <a:pos x="2" y="280"/>
                  </a:cxn>
                  <a:cxn ang="0">
                    <a:pos x="6" y="280"/>
                  </a:cxn>
                  <a:cxn ang="0">
                    <a:pos x="8" y="280"/>
                  </a:cxn>
                  <a:cxn ang="0">
                    <a:pos x="21" y="267"/>
                  </a:cxn>
                  <a:cxn ang="0">
                    <a:pos x="40" y="237"/>
                  </a:cxn>
                  <a:cxn ang="0">
                    <a:pos x="51" y="222"/>
                  </a:cxn>
                  <a:cxn ang="0">
                    <a:pos x="129" y="136"/>
                  </a:cxn>
                  <a:cxn ang="0">
                    <a:pos x="138" y="124"/>
                  </a:cxn>
                  <a:cxn ang="0">
                    <a:pos x="162" y="90"/>
                  </a:cxn>
                  <a:cxn ang="0">
                    <a:pos x="187" y="56"/>
                  </a:cxn>
                  <a:cxn ang="0">
                    <a:pos x="197" y="46"/>
                  </a:cxn>
                  <a:cxn ang="0">
                    <a:pos x="216" y="28"/>
                  </a:cxn>
                  <a:cxn ang="0">
                    <a:pos x="221" y="17"/>
                  </a:cxn>
                  <a:cxn ang="0">
                    <a:pos x="222" y="5"/>
                  </a:cxn>
                </a:cxnLst>
                <a:rect l="0" t="0" r="r" b="b"/>
                <a:pathLst>
                  <a:path w="222" h="280">
                    <a:moveTo>
                      <a:pt x="222" y="5"/>
                    </a:moveTo>
                    <a:lnTo>
                      <a:pt x="222" y="5"/>
                    </a:lnTo>
                    <a:lnTo>
                      <a:pt x="221" y="3"/>
                    </a:lnTo>
                    <a:lnTo>
                      <a:pt x="220" y="1"/>
                    </a:lnTo>
                    <a:lnTo>
                      <a:pt x="218" y="0"/>
                    </a:lnTo>
                    <a:lnTo>
                      <a:pt x="216" y="1"/>
                    </a:lnTo>
                    <a:lnTo>
                      <a:pt x="212" y="3"/>
                    </a:lnTo>
                    <a:lnTo>
                      <a:pt x="212" y="5"/>
                    </a:lnTo>
                    <a:lnTo>
                      <a:pt x="212" y="8"/>
                    </a:lnTo>
                    <a:lnTo>
                      <a:pt x="212" y="8"/>
                    </a:lnTo>
                    <a:lnTo>
                      <a:pt x="212" y="11"/>
                    </a:lnTo>
                    <a:lnTo>
                      <a:pt x="210" y="13"/>
                    </a:lnTo>
                    <a:lnTo>
                      <a:pt x="206" y="20"/>
                    </a:lnTo>
                    <a:lnTo>
                      <a:pt x="201" y="28"/>
                    </a:lnTo>
                    <a:lnTo>
                      <a:pt x="195" y="35"/>
                    </a:lnTo>
                    <a:lnTo>
                      <a:pt x="180" y="50"/>
                    </a:lnTo>
                    <a:lnTo>
                      <a:pt x="170" y="60"/>
                    </a:lnTo>
                    <a:lnTo>
                      <a:pt x="170" y="60"/>
                    </a:lnTo>
                    <a:lnTo>
                      <a:pt x="140" y="102"/>
                    </a:lnTo>
                    <a:lnTo>
                      <a:pt x="124" y="123"/>
                    </a:lnTo>
                    <a:lnTo>
                      <a:pt x="107" y="144"/>
                    </a:lnTo>
                    <a:lnTo>
                      <a:pt x="107" y="144"/>
                    </a:lnTo>
                    <a:lnTo>
                      <a:pt x="80" y="175"/>
                    </a:lnTo>
                    <a:lnTo>
                      <a:pt x="51" y="207"/>
                    </a:lnTo>
                    <a:lnTo>
                      <a:pt x="51" y="207"/>
                    </a:lnTo>
                    <a:lnTo>
                      <a:pt x="39" y="219"/>
                    </a:lnTo>
                    <a:lnTo>
                      <a:pt x="34" y="225"/>
                    </a:lnTo>
                    <a:lnTo>
                      <a:pt x="29" y="232"/>
                    </a:lnTo>
                    <a:lnTo>
                      <a:pt x="29" y="232"/>
                    </a:lnTo>
                    <a:lnTo>
                      <a:pt x="23" y="242"/>
                    </a:lnTo>
                    <a:lnTo>
                      <a:pt x="18" y="253"/>
                    </a:lnTo>
                    <a:lnTo>
                      <a:pt x="12" y="262"/>
                    </a:lnTo>
                    <a:lnTo>
                      <a:pt x="2" y="270"/>
                    </a:lnTo>
                    <a:lnTo>
                      <a:pt x="2" y="270"/>
                    </a:lnTo>
                    <a:lnTo>
                      <a:pt x="1" y="271"/>
                    </a:lnTo>
                    <a:lnTo>
                      <a:pt x="0" y="273"/>
                    </a:lnTo>
                    <a:lnTo>
                      <a:pt x="1" y="277"/>
                    </a:lnTo>
                    <a:lnTo>
                      <a:pt x="2" y="280"/>
                    </a:lnTo>
                    <a:lnTo>
                      <a:pt x="4" y="280"/>
                    </a:lnTo>
                    <a:lnTo>
                      <a:pt x="6" y="280"/>
                    </a:lnTo>
                    <a:lnTo>
                      <a:pt x="8" y="280"/>
                    </a:lnTo>
                    <a:lnTo>
                      <a:pt x="8" y="280"/>
                    </a:lnTo>
                    <a:lnTo>
                      <a:pt x="16" y="273"/>
                    </a:lnTo>
                    <a:lnTo>
                      <a:pt x="21" y="267"/>
                    </a:lnTo>
                    <a:lnTo>
                      <a:pt x="31" y="253"/>
                    </a:lnTo>
                    <a:lnTo>
                      <a:pt x="40" y="237"/>
                    </a:lnTo>
                    <a:lnTo>
                      <a:pt x="51" y="222"/>
                    </a:lnTo>
                    <a:lnTo>
                      <a:pt x="51" y="222"/>
                    </a:lnTo>
                    <a:lnTo>
                      <a:pt x="90" y="179"/>
                    </a:lnTo>
                    <a:lnTo>
                      <a:pt x="129" y="136"/>
                    </a:lnTo>
                    <a:lnTo>
                      <a:pt x="129" y="136"/>
                    </a:lnTo>
                    <a:lnTo>
                      <a:pt x="138" y="124"/>
                    </a:lnTo>
                    <a:lnTo>
                      <a:pt x="146" y="114"/>
                    </a:lnTo>
                    <a:lnTo>
                      <a:pt x="162" y="90"/>
                    </a:lnTo>
                    <a:lnTo>
                      <a:pt x="178" y="67"/>
                    </a:lnTo>
                    <a:lnTo>
                      <a:pt x="187" y="56"/>
                    </a:lnTo>
                    <a:lnTo>
                      <a:pt x="197" y="46"/>
                    </a:lnTo>
                    <a:lnTo>
                      <a:pt x="197" y="46"/>
                    </a:lnTo>
                    <a:lnTo>
                      <a:pt x="206" y="37"/>
                    </a:lnTo>
                    <a:lnTo>
                      <a:pt x="216" y="28"/>
                    </a:lnTo>
                    <a:lnTo>
                      <a:pt x="218" y="22"/>
                    </a:lnTo>
                    <a:lnTo>
                      <a:pt x="221" y="17"/>
                    </a:lnTo>
                    <a:lnTo>
                      <a:pt x="222" y="12"/>
                    </a:lnTo>
                    <a:lnTo>
                      <a:pt x="222" y="5"/>
                    </a:lnTo>
                    <a:lnTo>
                      <a:pt x="222"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79" name="chenying0907 898"/>
              <p:cNvSpPr/>
              <p:nvPr/>
            </p:nvSpPr>
            <p:spPr bwMode="auto">
              <a:xfrm>
                <a:off x="3668713" y="3692526"/>
                <a:ext cx="60325" cy="80963"/>
              </a:xfrm>
              <a:custGeom>
                <a:avLst/>
                <a:gdLst/>
                <a:ahLst/>
                <a:cxnLst>
                  <a:cxn ang="0">
                    <a:pos x="142" y="4"/>
                  </a:cxn>
                  <a:cxn ang="0">
                    <a:pos x="142" y="4"/>
                  </a:cxn>
                  <a:cxn ang="0">
                    <a:pos x="141" y="8"/>
                  </a:cxn>
                  <a:cxn ang="0">
                    <a:pos x="138" y="14"/>
                  </a:cxn>
                  <a:cxn ang="0">
                    <a:pos x="130" y="24"/>
                  </a:cxn>
                  <a:cxn ang="0">
                    <a:pos x="121" y="34"/>
                  </a:cxn>
                  <a:cxn ang="0">
                    <a:pos x="115" y="42"/>
                  </a:cxn>
                  <a:cxn ang="0">
                    <a:pos x="115" y="42"/>
                  </a:cxn>
                  <a:cxn ang="0">
                    <a:pos x="95" y="70"/>
                  </a:cxn>
                  <a:cxn ang="0">
                    <a:pos x="77" y="97"/>
                  </a:cxn>
                  <a:cxn ang="0">
                    <a:pos x="77" y="97"/>
                  </a:cxn>
                  <a:cxn ang="0">
                    <a:pos x="68" y="110"/>
                  </a:cxn>
                  <a:cxn ang="0">
                    <a:pos x="58" y="122"/>
                  </a:cxn>
                  <a:cxn ang="0">
                    <a:pos x="38" y="147"/>
                  </a:cxn>
                  <a:cxn ang="0">
                    <a:pos x="18" y="170"/>
                  </a:cxn>
                  <a:cxn ang="0">
                    <a:pos x="9" y="184"/>
                  </a:cxn>
                  <a:cxn ang="0">
                    <a:pos x="1" y="197"/>
                  </a:cxn>
                  <a:cxn ang="0">
                    <a:pos x="1" y="197"/>
                  </a:cxn>
                  <a:cxn ang="0">
                    <a:pos x="0" y="199"/>
                  </a:cxn>
                  <a:cxn ang="0">
                    <a:pos x="0" y="202"/>
                  </a:cxn>
                  <a:cxn ang="0">
                    <a:pos x="2" y="204"/>
                  </a:cxn>
                  <a:cxn ang="0">
                    <a:pos x="6" y="206"/>
                  </a:cxn>
                  <a:cxn ang="0">
                    <a:pos x="9" y="204"/>
                  </a:cxn>
                  <a:cxn ang="0">
                    <a:pos x="10" y="203"/>
                  </a:cxn>
                  <a:cxn ang="0">
                    <a:pos x="10" y="203"/>
                  </a:cxn>
                  <a:cxn ang="0">
                    <a:pos x="19" y="189"/>
                  </a:cxn>
                  <a:cxn ang="0">
                    <a:pos x="30" y="177"/>
                  </a:cxn>
                  <a:cxn ang="0">
                    <a:pos x="51" y="152"/>
                  </a:cxn>
                  <a:cxn ang="0">
                    <a:pos x="51" y="152"/>
                  </a:cxn>
                  <a:cxn ang="0">
                    <a:pos x="69" y="129"/>
                  </a:cxn>
                  <a:cxn ang="0">
                    <a:pos x="87" y="102"/>
                  </a:cxn>
                  <a:cxn ang="0">
                    <a:pos x="87" y="102"/>
                  </a:cxn>
                  <a:cxn ang="0">
                    <a:pos x="124" y="49"/>
                  </a:cxn>
                  <a:cxn ang="0">
                    <a:pos x="124" y="49"/>
                  </a:cxn>
                  <a:cxn ang="0">
                    <a:pos x="133" y="38"/>
                  </a:cxn>
                  <a:cxn ang="0">
                    <a:pos x="141" y="29"/>
                  </a:cxn>
                  <a:cxn ang="0">
                    <a:pos x="149" y="19"/>
                  </a:cxn>
                  <a:cxn ang="0">
                    <a:pos x="151" y="14"/>
                  </a:cxn>
                  <a:cxn ang="0">
                    <a:pos x="154" y="7"/>
                  </a:cxn>
                  <a:cxn ang="0">
                    <a:pos x="154" y="7"/>
                  </a:cxn>
                  <a:cxn ang="0">
                    <a:pos x="154" y="4"/>
                  </a:cxn>
                  <a:cxn ang="0">
                    <a:pos x="153" y="3"/>
                  </a:cxn>
                  <a:cxn ang="0">
                    <a:pos x="149" y="0"/>
                  </a:cxn>
                  <a:cxn ang="0">
                    <a:pos x="145" y="0"/>
                  </a:cxn>
                  <a:cxn ang="0">
                    <a:pos x="144" y="2"/>
                  </a:cxn>
                  <a:cxn ang="0">
                    <a:pos x="142" y="4"/>
                  </a:cxn>
                  <a:cxn ang="0">
                    <a:pos x="142" y="4"/>
                  </a:cxn>
                </a:cxnLst>
                <a:rect l="0" t="0" r="r" b="b"/>
                <a:pathLst>
                  <a:path w="154" h="206">
                    <a:moveTo>
                      <a:pt x="142" y="4"/>
                    </a:moveTo>
                    <a:lnTo>
                      <a:pt x="142" y="4"/>
                    </a:lnTo>
                    <a:lnTo>
                      <a:pt x="141" y="8"/>
                    </a:lnTo>
                    <a:lnTo>
                      <a:pt x="138" y="14"/>
                    </a:lnTo>
                    <a:lnTo>
                      <a:pt x="130" y="24"/>
                    </a:lnTo>
                    <a:lnTo>
                      <a:pt x="121" y="34"/>
                    </a:lnTo>
                    <a:lnTo>
                      <a:pt x="115" y="42"/>
                    </a:lnTo>
                    <a:lnTo>
                      <a:pt x="115" y="42"/>
                    </a:lnTo>
                    <a:lnTo>
                      <a:pt x="95" y="70"/>
                    </a:lnTo>
                    <a:lnTo>
                      <a:pt x="77" y="97"/>
                    </a:lnTo>
                    <a:lnTo>
                      <a:pt x="77" y="97"/>
                    </a:lnTo>
                    <a:lnTo>
                      <a:pt x="68" y="110"/>
                    </a:lnTo>
                    <a:lnTo>
                      <a:pt x="58" y="122"/>
                    </a:lnTo>
                    <a:lnTo>
                      <a:pt x="38" y="147"/>
                    </a:lnTo>
                    <a:lnTo>
                      <a:pt x="18" y="170"/>
                    </a:lnTo>
                    <a:lnTo>
                      <a:pt x="9" y="184"/>
                    </a:lnTo>
                    <a:lnTo>
                      <a:pt x="1" y="197"/>
                    </a:lnTo>
                    <a:lnTo>
                      <a:pt x="1" y="197"/>
                    </a:lnTo>
                    <a:lnTo>
                      <a:pt x="0" y="199"/>
                    </a:lnTo>
                    <a:lnTo>
                      <a:pt x="0" y="202"/>
                    </a:lnTo>
                    <a:lnTo>
                      <a:pt x="2" y="204"/>
                    </a:lnTo>
                    <a:lnTo>
                      <a:pt x="6" y="206"/>
                    </a:lnTo>
                    <a:lnTo>
                      <a:pt x="9" y="204"/>
                    </a:lnTo>
                    <a:lnTo>
                      <a:pt x="10" y="203"/>
                    </a:lnTo>
                    <a:lnTo>
                      <a:pt x="10" y="203"/>
                    </a:lnTo>
                    <a:lnTo>
                      <a:pt x="19" y="189"/>
                    </a:lnTo>
                    <a:lnTo>
                      <a:pt x="30" y="177"/>
                    </a:lnTo>
                    <a:lnTo>
                      <a:pt x="51" y="152"/>
                    </a:lnTo>
                    <a:lnTo>
                      <a:pt x="51" y="152"/>
                    </a:lnTo>
                    <a:lnTo>
                      <a:pt x="69" y="129"/>
                    </a:lnTo>
                    <a:lnTo>
                      <a:pt x="87" y="102"/>
                    </a:lnTo>
                    <a:lnTo>
                      <a:pt x="87" y="102"/>
                    </a:lnTo>
                    <a:lnTo>
                      <a:pt x="124" y="49"/>
                    </a:lnTo>
                    <a:lnTo>
                      <a:pt x="124" y="49"/>
                    </a:lnTo>
                    <a:lnTo>
                      <a:pt x="133" y="38"/>
                    </a:lnTo>
                    <a:lnTo>
                      <a:pt x="141" y="29"/>
                    </a:lnTo>
                    <a:lnTo>
                      <a:pt x="149" y="19"/>
                    </a:lnTo>
                    <a:lnTo>
                      <a:pt x="151" y="14"/>
                    </a:lnTo>
                    <a:lnTo>
                      <a:pt x="154" y="7"/>
                    </a:lnTo>
                    <a:lnTo>
                      <a:pt x="154" y="7"/>
                    </a:lnTo>
                    <a:lnTo>
                      <a:pt x="154" y="4"/>
                    </a:lnTo>
                    <a:lnTo>
                      <a:pt x="153" y="3"/>
                    </a:lnTo>
                    <a:lnTo>
                      <a:pt x="149" y="0"/>
                    </a:lnTo>
                    <a:lnTo>
                      <a:pt x="145" y="0"/>
                    </a:lnTo>
                    <a:lnTo>
                      <a:pt x="144" y="2"/>
                    </a:lnTo>
                    <a:lnTo>
                      <a:pt x="142" y="4"/>
                    </a:lnTo>
                    <a:lnTo>
                      <a:pt x="142"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80" name="chenying0907 899"/>
              <p:cNvSpPr/>
              <p:nvPr/>
            </p:nvSpPr>
            <p:spPr bwMode="auto">
              <a:xfrm>
                <a:off x="3697288" y="3721101"/>
                <a:ext cx="41275" cy="50800"/>
              </a:xfrm>
              <a:custGeom>
                <a:avLst/>
                <a:gdLst/>
                <a:ahLst/>
                <a:cxnLst>
                  <a:cxn ang="0">
                    <a:pos x="93" y="2"/>
                  </a:cxn>
                  <a:cxn ang="0">
                    <a:pos x="93" y="2"/>
                  </a:cxn>
                  <a:cxn ang="0">
                    <a:pos x="80" y="15"/>
                  </a:cxn>
                  <a:cxn ang="0">
                    <a:pos x="68" y="30"/>
                  </a:cxn>
                  <a:cxn ang="0">
                    <a:pos x="46" y="59"/>
                  </a:cxn>
                  <a:cxn ang="0">
                    <a:pos x="24" y="87"/>
                  </a:cxn>
                  <a:cxn ang="0">
                    <a:pos x="1" y="116"/>
                  </a:cxn>
                  <a:cxn ang="0">
                    <a:pos x="1" y="116"/>
                  </a:cxn>
                  <a:cxn ang="0">
                    <a:pos x="0" y="119"/>
                  </a:cxn>
                  <a:cxn ang="0">
                    <a:pos x="0" y="120"/>
                  </a:cxn>
                  <a:cxn ang="0">
                    <a:pos x="1" y="124"/>
                  </a:cxn>
                  <a:cxn ang="0">
                    <a:pos x="4" y="125"/>
                  </a:cxn>
                  <a:cxn ang="0">
                    <a:pos x="5" y="127"/>
                  </a:cxn>
                  <a:cxn ang="0">
                    <a:pos x="8" y="125"/>
                  </a:cxn>
                  <a:cxn ang="0">
                    <a:pos x="9" y="124"/>
                  </a:cxn>
                  <a:cxn ang="0">
                    <a:pos x="9" y="124"/>
                  </a:cxn>
                  <a:cxn ang="0">
                    <a:pos x="32" y="95"/>
                  </a:cxn>
                  <a:cxn ang="0">
                    <a:pos x="54" y="66"/>
                  </a:cxn>
                  <a:cxn ang="0">
                    <a:pos x="76" y="38"/>
                  </a:cxn>
                  <a:cxn ang="0">
                    <a:pos x="89" y="23"/>
                  </a:cxn>
                  <a:cxn ang="0">
                    <a:pos x="101" y="10"/>
                  </a:cxn>
                  <a:cxn ang="0">
                    <a:pos x="101" y="10"/>
                  </a:cxn>
                  <a:cxn ang="0">
                    <a:pos x="102" y="8"/>
                  </a:cxn>
                  <a:cxn ang="0">
                    <a:pos x="102" y="6"/>
                  </a:cxn>
                  <a:cxn ang="0">
                    <a:pos x="101" y="2"/>
                  </a:cxn>
                  <a:cxn ang="0">
                    <a:pos x="97" y="0"/>
                  </a:cxn>
                  <a:cxn ang="0">
                    <a:pos x="94" y="1"/>
                  </a:cxn>
                  <a:cxn ang="0">
                    <a:pos x="93" y="2"/>
                  </a:cxn>
                  <a:cxn ang="0">
                    <a:pos x="93" y="2"/>
                  </a:cxn>
                </a:cxnLst>
                <a:rect l="0" t="0" r="r" b="b"/>
                <a:pathLst>
                  <a:path w="102" h="127">
                    <a:moveTo>
                      <a:pt x="93" y="2"/>
                    </a:moveTo>
                    <a:lnTo>
                      <a:pt x="93" y="2"/>
                    </a:lnTo>
                    <a:lnTo>
                      <a:pt x="80" y="15"/>
                    </a:lnTo>
                    <a:lnTo>
                      <a:pt x="68" y="30"/>
                    </a:lnTo>
                    <a:lnTo>
                      <a:pt x="46" y="59"/>
                    </a:lnTo>
                    <a:lnTo>
                      <a:pt x="24" y="87"/>
                    </a:lnTo>
                    <a:lnTo>
                      <a:pt x="1" y="116"/>
                    </a:lnTo>
                    <a:lnTo>
                      <a:pt x="1" y="116"/>
                    </a:lnTo>
                    <a:lnTo>
                      <a:pt x="0" y="119"/>
                    </a:lnTo>
                    <a:lnTo>
                      <a:pt x="0" y="120"/>
                    </a:lnTo>
                    <a:lnTo>
                      <a:pt x="1" y="124"/>
                    </a:lnTo>
                    <a:lnTo>
                      <a:pt x="4" y="125"/>
                    </a:lnTo>
                    <a:lnTo>
                      <a:pt x="5" y="127"/>
                    </a:lnTo>
                    <a:lnTo>
                      <a:pt x="8" y="125"/>
                    </a:lnTo>
                    <a:lnTo>
                      <a:pt x="9" y="124"/>
                    </a:lnTo>
                    <a:lnTo>
                      <a:pt x="9" y="124"/>
                    </a:lnTo>
                    <a:lnTo>
                      <a:pt x="32" y="95"/>
                    </a:lnTo>
                    <a:lnTo>
                      <a:pt x="54" y="66"/>
                    </a:lnTo>
                    <a:lnTo>
                      <a:pt x="76" y="38"/>
                    </a:lnTo>
                    <a:lnTo>
                      <a:pt x="89" y="23"/>
                    </a:lnTo>
                    <a:lnTo>
                      <a:pt x="101" y="10"/>
                    </a:lnTo>
                    <a:lnTo>
                      <a:pt x="101" y="10"/>
                    </a:lnTo>
                    <a:lnTo>
                      <a:pt x="102" y="8"/>
                    </a:lnTo>
                    <a:lnTo>
                      <a:pt x="102" y="6"/>
                    </a:lnTo>
                    <a:lnTo>
                      <a:pt x="101" y="2"/>
                    </a:lnTo>
                    <a:lnTo>
                      <a:pt x="97" y="0"/>
                    </a:lnTo>
                    <a:lnTo>
                      <a:pt x="94" y="1"/>
                    </a:lnTo>
                    <a:lnTo>
                      <a:pt x="93" y="2"/>
                    </a:lnTo>
                    <a:lnTo>
                      <a:pt x="93"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81" name="chenying0907 900"/>
              <p:cNvSpPr/>
              <p:nvPr/>
            </p:nvSpPr>
            <p:spPr bwMode="auto">
              <a:xfrm>
                <a:off x="3511551" y="3597276"/>
                <a:ext cx="38100" cy="52388"/>
              </a:xfrm>
              <a:custGeom>
                <a:avLst/>
                <a:gdLst/>
                <a:ahLst/>
                <a:cxnLst>
                  <a:cxn ang="0">
                    <a:pos x="86" y="4"/>
                  </a:cxn>
                  <a:cxn ang="0">
                    <a:pos x="86" y="4"/>
                  </a:cxn>
                  <a:cxn ang="0">
                    <a:pos x="68" y="35"/>
                  </a:cxn>
                  <a:cxn ang="0">
                    <a:pos x="48" y="65"/>
                  </a:cxn>
                  <a:cxn ang="0">
                    <a:pos x="26" y="95"/>
                  </a:cxn>
                  <a:cxn ang="0">
                    <a:pos x="1" y="121"/>
                  </a:cxn>
                  <a:cxn ang="0">
                    <a:pos x="1" y="121"/>
                  </a:cxn>
                  <a:cxn ang="0">
                    <a:pos x="0" y="124"/>
                  </a:cxn>
                  <a:cxn ang="0">
                    <a:pos x="0" y="127"/>
                  </a:cxn>
                  <a:cxn ang="0">
                    <a:pos x="1" y="129"/>
                  </a:cxn>
                  <a:cxn ang="0">
                    <a:pos x="5" y="132"/>
                  </a:cxn>
                  <a:cxn ang="0">
                    <a:pos x="8" y="132"/>
                  </a:cxn>
                  <a:cxn ang="0">
                    <a:pos x="9" y="131"/>
                  </a:cxn>
                  <a:cxn ang="0">
                    <a:pos x="9" y="131"/>
                  </a:cxn>
                  <a:cxn ang="0">
                    <a:pos x="35" y="102"/>
                  </a:cxn>
                  <a:cxn ang="0">
                    <a:pos x="57" y="73"/>
                  </a:cxn>
                  <a:cxn ang="0">
                    <a:pos x="78" y="42"/>
                  </a:cxn>
                  <a:cxn ang="0">
                    <a:pos x="95" y="9"/>
                  </a:cxn>
                  <a:cxn ang="0">
                    <a:pos x="95" y="9"/>
                  </a:cxn>
                  <a:cxn ang="0">
                    <a:pos x="97" y="6"/>
                  </a:cxn>
                  <a:cxn ang="0">
                    <a:pos x="97" y="4"/>
                  </a:cxn>
                  <a:cxn ang="0">
                    <a:pos x="94" y="1"/>
                  </a:cxn>
                  <a:cxn ang="0">
                    <a:pos x="90" y="0"/>
                  </a:cxn>
                  <a:cxn ang="0">
                    <a:pos x="88" y="1"/>
                  </a:cxn>
                  <a:cxn ang="0">
                    <a:pos x="86" y="4"/>
                  </a:cxn>
                  <a:cxn ang="0">
                    <a:pos x="86" y="4"/>
                  </a:cxn>
                </a:cxnLst>
                <a:rect l="0" t="0" r="r" b="b"/>
                <a:pathLst>
                  <a:path w="97" h="132">
                    <a:moveTo>
                      <a:pt x="86" y="4"/>
                    </a:moveTo>
                    <a:lnTo>
                      <a:pt x="86" y="4"/>
                    </a:lnTo>
                    <a:lnTo>
                      <a:pt x="68" y="35"/>
                    </a:lnTo>
                    <a:lnTo>
                      <a:pt x="48" y="65"/>
                    </a:lnTo>
                    <a:lnTo>
                      <a:pt x="26" y="95"/>
                    </a:lnTo>
                    <a:lnTo>
                      <a:pt x="1" y="121"/>
                    </a:lnTo>
                    <a:lnTo>
                      <a:pt x="1" y="121"/>
                    </a:lnTo>
                    <a:lnTo>
                      <a:pt x="0" y="124"/>
                    </a:lnTo>
                    <a:lnTo>
                      <a:pt x="0" y="127"/>
                    </a:lnTo>
                    <a:lnTo>
                      <a:pt x="1" y="129"/>
                    </a:lnTo>
                    <a:lnTo>
                      <a:pt x="5" y="132"/>
                    </a:lnTo>
                    <a:lnTo>
                      <a:pt x="8" y="132"/>
                    </a:lnTo>
                    <a:lnTo>
                      <a:pt x="9" y="131"/>
                    </a:lnTo>
                    <a:lnTo>
                      <a:pt x="9" y="131"/>
                    </a:lnTo>
                    <a:lnTo>
                      <a:pt x="35" y="102"/>
                    </a:lnTo>
                    <a:lnTo>
                      <a:pt x="57" y="73"/>
                    </a:lnTo>
                    <a:lnTo>
                      <a:pt x="78" y="42"/>
                    </a:lnTo>
                    <a:lnTo>
                      <a:pt x="95" y="9"/>
                    </a:lnTo>
                    <a:lnTo>
                      <a:pt x="95" y="9"/>
                    </a:lnTo>
                    <a:lnTo>
                      <a:pt x="97" y="6"/>
                    </a:lnTo>
                    <a:lnTo>
                      <a:pt x="97" y="4"/>
                    </a:lnTo>
                    <a:lnTo>
                      <a:pt x="94" y="1"/>
                    </a:lnTo>
                    <a:lnTo>
                      <a:pt x="90" y="0"/>
                    </a:lnTo>
                    <a:lnTo>
                      <a:pt x="88" y="1"/>
                    </a:lnTo>
                    <a:lnTo>
                      <a:pt x="86" y="4"/>
                    </a:lnTo>
                    <a:lnTo>
                      <a:pt x="86"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82" name="chenying0907 901"/>
              <p:cNvSpPr/>
              <p:nvPr/>
            </p:nvSpPr>
            <p:spPr bwMode="auto">
              <a:xfrm>
                <a:off x="3522663" y="3532188"/>
                <a:ext cx="114300" cy="157163"/>
              </a:xfrm>
              <a:custGeom>
                <a:avLst/>
                <a:gdLst/>
                <a:ahLst/>
                <a:cxnLst>
                  <a:cxn ang="0">
                    <a:pos x="273" y="4"/>
                  </a:cxn>
                  <a:cxn ang="0">
                    <a:pos x="267" y="18"/>
                  </a:cxn>
                  <a:cxn ang="0">
                    <a:pos x="233" y="55"/>
                  </a:cxn>
                  <a:cxn ang="0">
                    <a:pos x="223" y="65"/>
                  </a:cxn>
                  <a:cxn ang="0">
                    <a:pos x="200" y="98"/>
                  </a:cxn>
                  <a:cxn ang="0">
                    <a:pos x="163" y="157"/>
                  </a:cxn>
                  <a:cxn ang="0">
                    <a:pos x="127" y="216"/>
                  </a:cxn>
                  <a:cxn ang="0">
                    <a:pos x="89" y="264"/>
                  </a:cxn>
                  <a:cxn ang="0">
                    <a:pos x="62" y="300"/>
                  </a:cxn>
                  <a:cxn ang="0">
                    <a:pos x="53" y="313"/>
                  </a:cxn>
                  <a:cxn ang="0">
                    <a:pos x="25" y="358"/>
                  </a:cxn>
                  <a:cxn ang="0">
                    <a:pos x="14" y="375"/>
                  </a:cxn>
                  <a:cxn ang="0">
                    <a:pos x="6" y="387"/>
                  </a:cxn>
                  <a:cxn ang="0">
                    <a:pos x="5" y="388"/>
                  </a:cxn>
                  <a:cxn ang="0">
                    <a:pos x="1" y="390"/>
                  </a:cxn>
                  <a:cxn ang="0">
                    <a:pos x="1" y="398"/>
                  </a:cxn>
                  <a:cxn ang="0">
                    <a:pos x="5" y="399"/>
                  </a:cxn>
                  <a:cxn ang="0">
                    <a:pos x="11" y="398"/>
                  </a:cxn>
                  <a:cxn ang="0">
                    <a:pos x="22" y="387"/>
                  </a:cxn>
                  <a:cxn ang="0">
                    <a:pos x="35" y="364"/>
                  </a:cxn>
                  <a:cxn ang="0">
                    <a:pos x="43" y="352"/>
                  </a:cxn>
                  <a:cxn ang="0">
                    <a:pos x="52" y="340"/>
                  </a:cxn>
                  <a:cxn ang="0">
                    <a:pos x="73" y="302"/>
                  </a:cxn>
                  <a:cxn ang="0">
                    <a:pos x="79" y="293"/>
                  </a:cxn>
                  <a:cxn ang="0">
                    <a:pos x="95" y="277"/>
                  </a:cxn>
                  <a:cxn ang="0">
                    <a:pos x="103" y="269"/>
                  </a:cxn>
                  <a:cxn ang="0">
                    <a:pos x="119" y="246"/>
                  </a:cxn>
                  <a:cxn ang="0">
                    <a:pos x="141" y="213"/>
                  </a:cxn>
                  <a:cxn ang="0">
                    <a:pos x="204" y="114"/>
                  </a:cxn>
                  <a:cxn ang="0">
                    <a:pos x="215" y="96"/>
                  </a:cxn>
                  <a:cxn ang="0">
                    <a:pos x="255" y="48"/>
                  </a:cxn>
                  <a:cxn ang="0">
                    <a:pos x="272" y="29"/>
                  </a:cxn>
                  <a:cxn ang="0">
                    <a:pos x="282" y="13"/>
                  </a:cxn>
                  <a:cxn ang="0">
                    <a:pos x="285" y="7"/>
                  </a:cxn>
                  <a:cxn ang="0">
                    <a:pos x="284" y="3"/>
                  </a:cxn>
                  <a:cxn ang="0">
                    <a:pos x="277" y="0"/>
                  </a:cxn>
                  <a:cxn ang="0">
                    <a:pos x="273" y="4"/>
                  </a:cxn>
                </a:cxnLst>
                <a:rect l="0" t="0" r="r" b="b"/>
                <a:pathLst>
                  <a:path w="285" h="399">
                    <a:moveTo>
                      <a:pt x="273" y="4"/>
                    </a:moveTo>
                    <a:lnTo>
                      <a:pt x="273" y="4"/>
                    </a:lnTo>
                    <a:lnTo>
                      <a:pt x="270" y="11"/>
                    </a:lnTo>
                    <a:lnTo>
                      <a:pt x="267" y="18"/>
                    </a:lnTo>
                    <a:lnTo>
                      <a:pt x="256" y="31"/>
                    </a:lnTo>
                    <a:lnTo>
                      <a:pt x="233" y="55"/>
                    </a:lnTo>
                    <a:lnTo>
                      <a:pt x="233" y="55"/>
                    </a:lnTo>
                    <a:lnTo>
                      <a:pt x="223" y="65"/>
                    </a:lnTo>
                    <a:lnTo>
                      <a:pt x="215" y="76"/>
                    </a:lnTo>
                    <a:lnTo>
                      <a:pt x="200" y="98"/>
                    </a:lnTo>
                    <a:lnTo>
                      <a:pt x="200" y="98"/>
                    </a:lnTo>
                    <a:lnTo>
                      <a:pt x="163" y="157"/>
                    </a:lnTo>
                    <a:lnTo>
                      <a:pt x="127" y="216"/>
                    </a:lnTo>
                    <a:lnTo>
                      <a:pt x="127" y="216"/>
                    </a:lnTo>
                    <a:lnTo>
                      <a:pt x="108" y="241"/>
                    </a:lnTo>
                    <a:lnTo>
                      <a:pt x="89" y="264"/>
                    </a:lnTo>
                    <a:lnTo>
                      <a:pt x="70" y="288"/>
                    </a:lnTo>
                    <a:lnTo>
                      <a:pt x="62" y="300"/>
                    </a:lnTo>
                    <a:lnTo>
                      <a:pt x="53" y="313"/>
                    </a:lnTo>
                    <a:lnTo>
                      <a:pt x="53" y="313"/>
                    </a:lnTo>
                    <a:lnTo>
                      <a:pt x="40" y="336"/>
                    </a:lnTo>
                    <a:lnTo>
                      <a:pt x="25" y="358"/>
                    </a:lnTo>
                    <a:lnTo>
                      <a:pt x="25" y="358"/>
                    </a:lnTo>
                    <a:lnTo>
                      <a:pt x="14" y="375"/>
                    </a:lnTo>
                    <a:lnTo>
                      <a:pt x="9" y="385"/>
                    </a:lnTo>
                    <a:lnTo>
                      <a:pt x="6" y="387"/>
                    </a:lnTo>
                    <a:lnTo>
                      <a:pt x="5" y="388"/>
                    </a:lnTo>
                    <a:lnTo>
                      <a:pt x="5" y="388"/>
                    </a:lnTo>
                    <a:lnTo>
                      <a:pt x="2" y="388"/>
                    </a:lnTo>
                    <a:lnTo>
                      <a:pt x="1" y="390"/>
                    </a:lnTo>
                    <a:lnTo>
                      <a:pt x="0" y="394"/>
                    </a:lnTo>
                    <a:lnTo>
                      <a:pt x="1" y="398"/>
                    </a:lnTo>
                    <a:lnTo>
                      <a:pt x="2" y="399"/>
                    </a:lnTo>
                    <a:lnTo>
                      <a:pt x="5" y="399"/>
                    </a:lnTo>
                    <a:lnTo>
                      <a:pt x="5" y="399"/>
                    </a:lnTo>
                    <a:lnTo>
                      <a:pt x="11" y="398"/>
                    </a:lnTo>
                    <a:lnTo>
                      <a:pt x="17" y="394"/>
                    </a:lnTo>
                    <a:lnTo>
                      <a:pt x="22" y="387"/>
                    </a:lnTo>
                    <a:lnTo>
                      <a:pt x="27" y="379"/>
                    </a:lnTo>
                    <a:lnTo>
                      <a:pt x="35" y="364"/>
                    </a:lnTo>
                    <a:lnTo>
                      <a:pt x="39" y="357"/>
                    </a:lnTo>
                    <a:lnTo>
                      <a:pt x="43" y="352"/>
                    </a:lnTo>
                    <a:lnTo>
                      <a:pt x="43" y="352"/>
                    </a:lnTo>
                    <a:lnTo>
                      <a:pt x="52" y="340"/>
                    </a:lnTo>
                    <a:lnTo>
                      <a:pt x="60" y="327"/>
                    </a:lnTo>
                    <a:lnTo>
                      <a:pt x="73" y="302"/>
                    </a:lnTo>
                    <a:lnTo>
                      <a:pt x="73" y="302"/>
                    </a:lnTo>
                    <a:lnTo>
                      <a:pt x="79" y="293"/>
                    </a:lnTo>
                    <a:lnTo>
                      <a:pt x="87" y="285"/>
                    </a:lnTo>
                    <a:lnTo>
                      <a:pt x="95" y="277"/>
                    </a:lnTo>
                    <a:lnTo>
                      <a:pt x="103" y="269"/>
                    </a:lnTo>
                    <a:lnTo>
                      <a:pt x="103" y="269"/>
                    </a:lnTo>
                    <a:lnTo>
                      <a:pt x="111" y="258"/>
                    </a:lnTo>
                    <a:lnTo>
                      <a:pt x="119" y="246"/>
                    </a:lnTo>
                    <a:lnTo>
                      <a:pt x="119" y="246"/>
                    </a:lnTo>
                    <a:lnTo>
                      <a:pt x="141" y="213"/>
                    </a:lnTo>
                    <a:lnTo>
                      <a:pt x="162" y="181"/>
                    </a:lnTo>
                    <a:lnTo>
                      <a:pt x="204" y="114"/>
                    </a:lnTo>
                    <a:lnTo>
                      <a:pt x="204" y="114"/>
                    </a:lnTo>
                    <a:lnTo>
                      <a:pt x="215" y="96"/>
                    </a:lnTo>
                    <a:lnTo>
                      <a:pt x="227" y="80"/>
                    </a:lnTo>
                    <a:lnTo>
                      <a:pt x="255" y="48"/>
                    </a:lnTo>
                    <a:lnTo>
                      <a:pt x="255" y="48"/>
                    </a:lnTo>
                    <a:lnTo>
                      <a:pt x="272" y="29"/>
                    </a:lnTo>
                    <a:lnTo>
                      <a:pt x="280" y="18"/>
                    </a:lnTo>
                    <a:lnTo>
                      <a:pt x="282" y="13"/>
                    </a:lnTo>
                    <a:lnTo>
                      <a:pt x="285" y="7"/>
                    </a:lnTo>
                    <a:lnTo>
                      <a:pt x="285" y="7"/>
                    </a:lnTo>
                    <a:lnTo>
                      <a:pt x="285" y="5"/>
                    </a:lnTo>
                    <a:lnTo>
                      <a:pt x="284" y="3"/>
                    </a:lnTo>
                    <a:lnTo>
                      <a:pt x="281" y="0"/>
                    </a:lnTo>
                    <a:lnTo>
                      <a:pt x="277" y="0"/>
                    </a:lnTo>
                    <a:lnTo>
                      <a:pt x="274" y="1"/>
                    </a:lnTo>
                    <a:lnTo>
                      <a:pt x="273" y="4"/>
                    </a:lnTo>
                    <a:lnTo>
                      <a:pt x="273"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83" name="chenying0907 902"/>
              <p:cNvSpPr/>
              <p:nvPr/>
            </p:nvSpPr>
            <p:spPr bwMode="auto">
              <a:xfrm>
                <a:off x="3600451" y="3543301"/>
                <a:ext cx="68263" cy="95250"/>
              </a:xfrm>
              <a:custGeom>
                <a:avLst/>
                <a:gdLst/>
                <a:ahLst/>
                <a:cxnLst>
                  <a:cxn ang="0">
                    <a:pos x="162" y="1"/>
                  </a:cxn>
                  <a:cxn ang="0">
                    <a:pos x="162" y="1"/>
                  </a:cxn>
                  <a:cxn ang="0">
                    <a:pos x="152" y="12"/>
                  </a:cxn>
                  <a:cxn ang="0">
                    <a:pos x="144" y="23"/>
                  </a:cxn>
                  <a:cxn ang="0">
                    <a:pos x="128" y="46"/>
                  </a:cxn>
                  <a:cxn ang="0">
                    <a:pos x="114" y="70"/>
                  </a:cxn>
                  <a:cxn ang="0">
                    <a:pos x="100" y="95"/>
                  </a:cxn>
                  <a:cxn ang="0">
                    <a:pos x="100" y="95"/>
                  </a:cxn>
                  <a:cxn ang="0">
                    <a:pos x="92" y="108"/>
                  </a:cxn>
                  <a:cxn ang="0">
                    <a:pos x="81" y="121"/>
                  </a:cxn>
                  <a:cxn ang="0">
                    <a:pos x="60" y="148"/>
                  </a:cxn>
                  <a:cxn ang="0">
                    <a:pos x="60" y="148"/>
                  </a:cxn>
                  <a:cxn ang="0">
                    <a:pos x="38" y="175"/>
                  </a:cxn>
                  <a:cxn ang="0">
                    <a:pos x="17" y="203"/>
                  </a:cxn>
                  <a:cxn ang="0">
                    <a:pos x="17" y="203"/>
                  </a:cxn>
                  <a:cxn ang="0">
                    <a:pos x="5" y="217"/>
                  </a:cxn>
                  <a:cxn ang="0">
                    <a:pos x="2" y="227"/>
                  </a:cxn>
                  <a:cxn ang="0">
                    <a:pos x="0" y="231"/>
                  </a:cxn>
                  <a:cxn ang="0">
                    <a:pos x="0" y="235"/>
                  </a:cxn>
                  <a:cxn ang="0">
                    <a:pos x="0" y="235"/>
                  </a:cxn>
                  <a:cxn ang="0">
                    <a:pos x="2" y="237"/>
                  </a:cxn>
                  <a:cxn ang="0">
                    <a:pos x="4" y="238"/>
                  </a:cxn>
                  <a:cxn ang="0">
                    <a:pos x="8" y="239"/>
                  </a:cxn>
                  <a:cxn ang="0">
                    <a:pos x="9" y="238"/>
                  </a:cxn>
                  <a:cxn ang="0">
                    <a:pos x="12" y="237"/>
                  </a:cxn>
                  <a:cxn ang="0">
                    <a:pos x="12" y="234"/>
                  </a:cxn>
                  <a:cxn ang="0">
                    <a:pos x="12" y="231"/>
                  </a:cxn>
                  <a:cxn ang="0">
                    <a:pos x="12" y="231"/>
                  </a:cxn>
                  <a:cxn ang="0">
                    <a:pos x="12" y="229"/>
                  </a:cxn>
                  <a:cxn ang="0">
                    <a:pos x="15" y="225"/>
                  </a:cxn>
                  <a:cxn ang="0">
                    <a:pos x="22" y="213"/>
                  </a:cxn>
                  <a:cxn ang="0">
                    <a:pos x="37" y="195"/>
                  </a:cxn>
                  <a:cxn ang="0">
                    <a:pos x="37" y="195"/>
                  </a:cxn>
                  <a:cxn ang="0">
                    <a:pos x="58" y="169"/>
                  </a:cxn>
                  <a:cxn ang="0">
                    <a:pos x="79" y="144"/>
                  </a:cxn>
                  <a:cxn ang="0">
                    <a:pos x="79" y="144"/>
                  </a:cxn>
                  <a:cxn ang="0">
                    <a:pos x="91" y="127"/>
                  </a:cxn>
                  <a:cxn ang="0">
                    <a:pos x="102" y="110"/>
                  </a:cxn>
                  <a:cxn ang="0">
                    <a:pos x="123" y="76"/>
                  </a:cxn>
                  <a:cxn ang="0">
                    <a:pos x="134" y="59"/>
                  </a:cxn>
                  <a:cxn ang="0">
                    <a:pos x="144" y="40"/>
                  </a:cxn>
                  <a:cxn ang="0">
                    <a:pos x="157" y="25"/>
                  </a:cxn>
                  <a:cxn ang="0">
                    <a:pos x="170" y="9"/>
                  </a:cxn>
                  <a:cxn ang="0">
                    <a:pos x="170" y="9"/>
                  </a:cxn>
                  <a:cxn ang="0">
                    <a:pos x="172" y="8"/>
                  </a:cxn>
                  <a:cxn ang="0">
                    <a:pos x="172" y="5"/>
                  </a:cxn>
                  <a:cxn ang="0">
                    <a:pos x="170" y="1"/>
                  </a:cxn>
                  <a:cxn ang="0">
                    <a:pos x="166" y="0"/>
                  </a:cxn>
                  <a:cxn ang="0">
                    <a:pos x="164" y="0"/>
                  </a:cxn>
                  <a:cxn ang="0">
                    <a:pos x="162" y="1"/>
                  </a:cxn>
                  <a:cxn ang="0">
                    <a:pos x="162" y="1"/>
                  </a:cxn>
                </a:cxnLst>
                <a:rect l="0" t="0" r="r" b="b"/>
                <a:pathLst>
                  <a:path w="172" h="239">
                    <a:moveTo>
                      <a:pt x="162" y="1"/>
                    </a:moveTo>
                    <a:lnTo>
                      <a:pt x="162" y="1"/>
                    </a:lnTo>
                    <a:lnTo>
                      <a:pt x="152" y="12"/>
                    </a:lnTo>
                    <a:lnTo>
                      <a:pt x="144" y="23"/>
                    </a:lnTo>
                    <a:lnTo>
                      <a:pt x="128" y="46"/>
                    </a:lnTo>
                    <a:lnTo>
                      <a:pt x="114" y="70"/>
                    </a:lnTo>
                    <a:lnTo>
                      <a:pt x="100" y="95"/>
                    </a:lnTo>
                    <a:lnTo>
                      <a:pt x="100" y="95"/>
                    </a:lnTo>
                    <a:lnTo>
                      <a:pt x="92" y="108"/>
                    </a:lnTo>
                    <a:lnTo>
                      <a:pt x="81" y="121"/>
                    </a:lnTo>
                    <a:lnTo>
                      <a:pt x="60" y="148"/>
                    </a:lnTo>
                    <a:lnTo>
                      <a:pt x="60" y="148"/>
                    </a:lnTo>
                    <a:lnTo>
                      <a:pt x="38" y="175"/>
                    </a:lnTo>
                    <a:lnTo>
                      <a:pt x="17" y="203"/>
                    </a:lnTo>
                    <a:lnTo>
                      <a:pt x="17" y="203"/>
                    </a:lnTo>
                    <a:lnTo>
                      <a:pt x="5" y="217"/>
                    </a:lnTo>
                    <a:lnTo>
                      <a:pt x="2" y="227"/>
                    </a:lnTo>
                    <a:lnTo>
                      <a:pt x="0" y="231"/>
                    </a:lnTo>
                    <a:lnTo>
                      <a:pt x="0" y="235"/>
                    </a:lnTo>
                    <a:lnTo>
                      <a:pt x="0" y="235"/>
                    </a:lnTo>
                    <a:lnTo>
                      <a:pt x="2" y="237"/>
                    </a:lnTo>
                    <a:lnTo>
                      <a:pt x="4" y="238"/>
                    </a:lnTo>
                    <a:lnTo>
                      <a:pt x="8" y="239"/>
                    </a:lnTo>
                    <a:lnTo>
                      <a:pt x="9" y="238"/>
                    </a:lnTo>
                    <a:lnTo>
                      <a:pt x="12" y="237"/>
                    </a:lnTo>
                    <a:lnTo>
                      <a:pt x="12" y="234"/>
                    </a:lnTo>
                    <a:lnTo>
                      <a:pt x="12" y="231"/>
                    </a:lnTo>
                    <a:lnTo>
                      <a:pt x="12" y="231"/>
                    </a:lnTo>
                    <a:lnTo>
                      <a:pt x="12" y="229"/>
                    </a:lnTo>
                    <a:lnTo>
                      <a:pt x="15" y="225"/>
                    </a:lnTo>
                    <a:lnTo>
                      <a:pt x="22" y="213"/>
                    </a:lnTo>
                    <a:lnTo>
                      <a:pt x="37" y="195"/>
                    </a:lnTo>
                    <a:lnTo>
                      <a:pt x="37" y="195"/>
                    </a:lnTo>
                    <a:lnTo>
                      <a:pt x="58" y="169"/>
                    </a:lnTo>
                    <a:lnTo>
                      <a:pt x="79" y="144"/>
                    </a:lnTo>
                    <a:lnTo>
                      <a:pt x="79" y="144"/>
                    </a:lnTo>
                    <a:lnTo>
                      <a:pt x="91" y="127"/>
                    </a:lnTo>
                    <a:lnTo>
                      <a:pt x="102" y="110"/>
                    </a:lnTo>
                    <a:lnTo>
                      <a:pt x="123" y="76"/>
                    </a:lnTo>
                    <a:lnTo>
                      <a:pt x="134" y="59"/>
                    </a:lnTo>
                    <a:lnTo>
                      <a:pt x="144" y="40"/>
                    </a:lnTo>
                    <a:lnTo>
                      <a:pt x="157" y="25"/>
                    </a:lnTo>
                    <a:lnTo>
                      <a:pt x="170" y="9"/>
                    </a:lnTo>
                    <a:lnTo>
                      <a:pt x="170" y="9"/>
                    </a:lnTo>
                    <a:lnTo>
                      <a:pt x="172" y="8"/>
                    </a:lnTo>
                    <a:lnTo>
                      <a:pt x="172" y="5"/>
                    </a:lnTo>
                    <a:lnTo>
                      <a:pt x="170" y="1"/>
                    </a:lnTo>
                    <a:lnTo>
                      <a:pt x="166" y="0"/>
                    </a:lnTo>
                    <a:lnTo>
                      <a:pt x="164" y="0"/>
                    </a:lnTo>
                    <a:lnTo>
                      <a:pt x="162" y="1"/>
                    </a:lnTo>
                    <a:lnTo>
                      <a:pt x="162"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84" name="chenying0907 903"/>
              <p:cNvSpPr/>
              <p:nvPr/>
            </p:nvSpPr>
            <p:spPr bwMode="auto">
              <a:xfrm>
                <a:off x="3633788" y="3560763"/>
                <a:ext cx="53975" cy="80963"/>
              </a:xfrm>
              <a:custGeom>
                <a:avLst/>
                <a:gdLst/>
                <a:ahLst/>
                <a:cxnLst>
                  <a:cxn ang="0">
                    <a:pos x="125" y="2"/>
                  </a:cxn>
                  <a:cxn ang="0">
                    <a:pos x="125" y="2"/>
                  </a:cxn>
                  <a:cxn ang="0">
                    <a:pos x="119" y="17"/>
                  </a:cxn>
                  <a:cxn ang="0">
                    <a:pos x="111" y="31"/>
                  </a:cxn>
                  <a:cxn ang="0">
                    <a:pos x="94" y="58"/>
                  </a:cxn>
                  <a:cxn ang="0">
                    <a:pos x="57" y="113"/>
                  </a:cxn>
                  <a:cxn ang="0">
                    <a:pos x="57" y="113"/>
                  </a:cxn>
                  <a:cxn ang="0">
                    <a:pos x="22" y="164"/>
                  </a:cxn>
                  <a:cxn ang="0">
                    <a:pos x="22" y="164"/>
                  </a:cxn>
                  <a:cxn ang="0">
                    <a:pos x="15" y="172"/>
                  </a:cxn>
                  <a:cxn ang="0">
                    <a:pos x="9" y="180"/>
                  </a:cxn>
                  <a:cxn ang="0">
                    <a:pos x="4" y="188"/>
                  </a:cxn>
                  <a:cxn ang="0">
                    <a:pos x="1" y="192"/>
                  </a:cxn>
                  <a:cxn ang="0">
                    <a:pos x="0" y="197"/>
                  </a:cxn>
                  <a:cxn ang="0">
                    <a:pos x="0" y="197"/>
                  </a:cxn>
                  <a:cxn ang="0">
                    <a:pos x="0" y="200"/>
                  </a:cxn>
                  <a:cxn ang="0">
                    <a:pos x="0" y="202"/>
                  </a:cxn>
                  <a:cxn ang="0">
                    <a:pos x="4" y="204"/>
                  </a:cxn>
                  <a:cxn ang="0">
                    <a:pos x="6" y="205"/>
                  </a:cxn>
                  <a:cxn ang="0">
                    <a:pos x="7" y="204"/>
                  </a:cxn>
                  <a:cxn ang="0">
                    <a:pos x="9" y="202"/>
                  </a:cxn>
                  <a:cxn ang="0">
                    <a:pos x="10" y="201"/>
                  </a:cxn>
                  <a:cxn ang="0">
                    <a:pos x="10" y="201"/>
                  </a:cxn>
                  <a:cxn ang="0">
                    <a:pos x="11" y="196"/>
                  </a:cxn>
                  <a:cxn ang="0">
                    <a:pos x="14" y="192"/>
                  </a:cxn>
                  <a:cxn ang="0">
                    <a:pos x="22" y="180"/>
                  </a:cxn>
                  <a:cxn ang="0">
                    <a:pos x="31" y="171"/>
                  </a:cxn>
                  <a:cxn ang="0">
                    <a:pos x="38" y="162"/>
                  </a:cxn>
                  <a:cxn ang="0">
                    <a:pos x="38" y="162"/>
                  </a:cxn>
                  <a:cxn ang="0">
                    <a:pos x="56" y="136"/>
                  </a:cxn>
                  <a:cxn ang="0">
                    <a:pos x="73" y="111"/>
                  </a:cxn>
                  <a:cxn ang="0">
                    <a:pos x="73" y="111"/>
                  </a:cxn>
                  <a:cxn ang="0">
                    <a:pos x="107" y="60"/>
                  </a:cxn>
                  <a:cxn ang="0">
                    <a:pos x="123" y="35"/>
                  </a:cxn>
                  <a:cxn ang="0">
                    <a:pos x="136" y="7"/>
                  </a:cxn>
                  <a:cxn ang="0">
                    <a:pos x="136" y="7"/>
                  </a:cxn>
                  <a:cxn ang="0">
                    <a:pos x="136" y="5"/>
                  </a:cxn>
                  <a:cxn ang="0">
                    <a:pos x="136" y="4"/>
                  </a:cxn>
                  <a:cxn ang="0">
                    <a:pos x="133" y="0"/>
                  </a:cxn>
                  <a:cxn ang="0">
                    <a:pos x="130" y="0"/>
                  </a:cxn>
                  <a:cxn ang="0">
                    <a:pos x="129" y="0"/>
                  </a:cxn>
                  <a:cxn ang="0">
                    <a:pos x="126" y="0"/>
                  </a:cxn>
                  <a:cxn ang="0">
                    <a:pos x="125" y="2"/>
                  </a:cxn>
                  <a:cxn ang="0">
                    <a:pos x="125" y="2"/>
                  </a:cxn>
                </a:cxnLst>
                <a:rect l="0" t="0" r="r" b="b"/>
                <a:pathLst>
                  <a:path w="136" h="205">
                    <a:moveTo>
                      <a:pt x="125" y="2"/>
                    </a:moveTo>
                    <a:lnTo>
                      <a:pt x="125" y="2"/>
                    </a:lnTo>
                    <a:lnTo>
                      <a:pt x="119" y="17"/>
                    </a:lnTo>
                    <a:lnTo>
                      <a:pt x="111" y="31"/>
                    </a:lnTo>
                    <a:lnTo>
                      <a:pt x="94" y="58"/>
                    </a:lnTo>
                    <a:lnTo>
                      <a:pt x="57" y="113"/>
                    </a:lnTo>
                    <a:lnTo>
                      <a:pt x="57" y="113"/>
                    </a:lnTo>
                    <a:lnTo>
                      <a:pt x="22" y="164"/>
                    </a:lnTo>
                    <a:lnTo>
                      <a:pt x="22" y="164"/>
                    </a:lnTo>
                    <a:lnTo>
                      <a:pt x="15" y="172"/>
                    </a:lnTo>
                    <a:lnTo>
                      <a:pt x="9" y="180"/>
                    </a:lnTo>
                    <a:lnTo>
                      <a:pt x="4" y="188"/>
                    </a:lnTo>
                    <a:lnTo>
                      <a:pt x="1" y="192"/>
                    </a:lnTo>
                    <a:lnTo>
                      <a:pt x="0" y="197"/>
                    </a:lnTo>
                    <a:lnTo>
                      <a:pt x="0" y="197"/>
                    </a:lnTo>
                    <a:lnTo>
                      <a:pt x="0" y="200"/>
                    </a:lnTo>
                    <a:lnTo>
                      <a:pt x="0" y="202"/>
                    </a:lnTo>
                    <a:lnTo>
                      <a:pt x="4" y="204"/>
                    </a:lnTo>
                    <a:lnTo>
                      <a:pt x="6" y="205"/>
                    </a:lnTo>
                    <a:lnTo>
                      <a:pt x="7" y="204"/>
                    </a:lnTo>
                    <a:lnTo>
                      <a:pt x="9" y="202"/>
                    </a:lnTo>
                    <a:lnTo>
                      <a:pt x="10" y="201"/>
                    </a:lnTo>
                    <a:lnTo>
                      <a:pt x="10" y="201"/>
                    </a:lnTo>
                    <a:lnTo>
                      <a:pt x="11" y="196"/>
                    </a:lnTo>
                    <a:lnTo>
                      <a:pt x="14" y="192"/>
                    </a:lnTo>
                    <a:lnTo>
                      <a:pt x="22" y="180"/>
                    </a:lnTo>
                    <a:lnTo>
                      <a:pt x="31" y="171"/>
                    </a:lnTo>
                    <a:lnTo>
                      <a:pt x="38" y="162"/>
                    </a:lnTo>
                    <a:lnTo>
                      <a:pt x="38" y="162"/>
                    </a:lnTo>
                    <a:lnTo>
                      <a:pt x="56" y="136"/>
                    </a:lnTo>
                    <a:lnTo>
                      <a:pt x="73" y="111"/>
                    </a:lnTo>
                    <a:lnTo>
                      <a:pt x="73" y="111"/>
                    </a:lnTo>
                    <a:lnTo>
                      <a:pt x="107" y="60"/>
                    </a:lnTo>
                    <a:lnTo>
                      <a:pt x="123" y="35"/>
                    </a:lnTo>
                    <a:lnTo>
                      <a:pt x="136" y="7"/>
                    </a:lnTo>
                    <a:lnTo>
                      <a:pt x="136" y="7"/>
                    </a:lnTo>
                    <a:lnTo>
                      <a:pt x="136" y="5"/>
                    </a:lnTo>
                    <a:lnTo>
                      <a:pt x="136" y="4"/>
                    </a:lnTo>
                    <a:lnTo>
                      <a:pt x="133" y="0"/>
                    </a:lnTo>
                    <a:lnTo>
                      <a:pt x="130" y="0"/>
                    </a:lnTo>
                    <a:lnTo>
                      <a:pt x="129" y="0"/>
                    </a:lnTo>
                    <a:lnTo>
                      <a:pt x="126" y="0"/>
                    </a:lnTo>
                    <a:lnTo>
                      <a:pt x="125" y="2"/>
                    </a:lnTo>
                    <a:lnTo>
                      <a:pt x="125"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85" name="chenying0907 904"/>
              <p:cNvSpPr/>
              <p:nvPr/>
            </p:nvSpPr>
            <p:spPr bwMode="auto">
              <a:xfrm>
                <a:off x="3668713" y="3586163"/>
                <a:ext cx="38100" cy="55563"/>
              </a:xfrm>
              <a:custGeom>
                <a:avLst/>
                <a:gdLst/>
                <a:ahLst/>
                <a:cxnLst>
                  <a:cxn ang="0">
                    <a:pos x="86" y="4"/>
                  </a:cxn>
                  <a:cxn ang="0">
                    <a:pos x="86" y="4"/>
                  </a:cxn>
                  <a:cxn ang="0">
                    <a:pos x="75" y="25"/>
                  </a:cxn>
                  <a:cxn ang="0">
                    <a:pos x="64" y="46"/>
                  </a:cxn>
                  <a:cxn ang="0">
                    <a:pos x="49" y="64"/>
                  </a:cxn>
                  <a:cxn ang="0">
                    <a:pos x="34" y="83"/>
                  </a:cxn>
                  <a:cxn ang="0">
                    <a:pos x="34" y="83"/>
                  </a:cxn>
                  <a:cxn ang="0">
                    <a:pos x="22" y="95"/>
                  </a:cxn>
                  <a:cxn ang="0">
                    <a:pos x="13" y="106"/>
                  </a:cxn>
                  <a:cxn ang="0">
                    <a:pos x="5" y="121"/>
                  </a:cxn>
                  <a:cxn ang="0">
                    <a:pos x="2" y="127"/>
                  </a:cxn>
                  <a:cxn ang="0">
                    <a:pos x="0" y="135"/>
                  </a:cxn>
                  <a:cxn ang="0">
                    <a:pos x="0" y="135"/>
                  </a:cxn>
                  <a:cxn ang="0">
                    <a:pos x="0" y="138"/>
                  </a:cxn>
                  <a:cxn ang="0">
                    <a:pos x="1" y="140"/>
                  </a:cxn>
                  <a:cxn ang="0">
                    <a:pos x="4" y="142"/>
                  </a:cxn>
                  <a:cxn ang="0">
                    <a:pos x="9" y="142"/>
                  </a:cxn>
                  <a:cxn ang="0">
                    <a:pos x="10" y="140"/>
                  </a:cxn>
                  <a:cxn ang="0">
                    <a:pos x="11" y="139"/>
                  </a:cxn>
                  <a:cxn ang="0">
                    <a:pos x="11" y="139"/>
                  </a:cxn>
                  <a:cxn ang="0">
                    <a:pos x="14" y="129"/>
                  </a:cxn>
                  <a:cxn ang="0">
                    <a:pos x="19" y="118"/>
                  </a:cxn>
                  <a:cxn ang="0">
                    <a:pos x="24" y="110"/>
                  </a:cxn>
                  <a:cxn ang="0">
                    <a:pos x="31" y="101"/>
                  </a:cxn>
                  <a:cxn ang="0">
                    <a:pos x="45" y="87"/>
                  </a:cxn>
                  <a:cxn ang="0">
                    <a:pos x="61" y="71"/>
                  </a:cxn>
                  <a:cxn ang="0">
                    <a:pos x="61" y="71"/>
                  </a:cxn>
                  <a:cxn ang="0">
                    <a:pos x="72" y="57"/>
                  </a:cxn>
                  <a:cxn ang="0">
                    <a:pos x="81" y="41"/>
                  </a:cxn>
                  <a:cxn ang="0">
                    <a:pos x="90" y="24"/>
                  </a:cxn>
                  <a:cxn ang="0">
                    <a:pos x="96" y="7"/>
                  </a:cxn>
                  <a:cxn ang="0">
                    <a:pos x="96" y="7"/>
                  </a:cxn>
                  <a:cxn ang="0">
                    <a:pos x="96" y="4"/>
                  </a:cxn>
                  <a:cxn ang="0">
                    <a:pos x="96" y="3"/>
                  </a:cxn>
                  <a:cxn ang="0">
                    <a:pos x="95" y="2"/>
                  </a:cxn>
                  <a:cxn ang="0">
                    <a:pos x="92" y="0"/>
                  </a:cxn>
                  <a:cxn ang="0">
                    <a:pos x="89" y="0"/>
                  </a:cxn>
                  <a:cxn ang="0">
                    <a:pos x="87" y="2"/>
                  </a:cxn>
                  <a:cxn ang="0">
                    <a:pos x="86" y="4"/>
                  </a:cxn>
                  <a:cxn ang="0">
                    <a:pos x="86" y="4"/>
                  </a:cxn>
                </a:cxnLst>
                <a:rect l="0" t="0" r="r" b="b"/>
                <a:pathLst>
                  <a:path w="96" h="142">
                    <a:moveTo>
                      <a:pt x="86" y="4"/>
                    </a:moveTo>
                    <a:lnTo>
                      <a:pt x="86" y="4"/>
                    </a:lnTo>
                    <a:lnTo>
                      <a:pt x="75" y="25"/>
                    </a:lnTo>
                    <a:lnTo>
                      <a:pt x="64" y="46"/>
                    </a:lnTo>
                    <a:lnTo>
                      <a:pt x="49" y="64"/>
                    </a:lnTo>
                    <a:lnTo>
                      <a:pt x="34" y="83"/>
                    </a:lnTo>
                    <a:lnTo>
                      <a:pt x="34" y="83"/>
                    </a:lnTo>
                    <a:lnTo>
                      <a:pt x="22" y="95"/>
                    </a:lnTo>
                    <a:lnTo>
                      <a:pt x="13" y="106"/>
                    </a:lnTo>
                    <a:lnTo>
                      <a:pt x="5" y="121"/>
                    </a:lnTo>
                    <a:lnTo>
                      <a:pt x="2" y="127"/>
                    </a:lnTo>
                    <a:lnTo>
                      <a:pt x="0" y="135"/>
                    </a:lnTo>
                    <a:lnTo>
                      <a:pt x="0" y="135"/>
                    </a:lnTo>
                    <a:lnTo>
                      <a:pt x="0" y="138"/>
                    </a:lnTo>
                    <a:lnTo>
                      <a:pt x="1" y="140"/>
                    </a:lnTo>
                    <a:lnTo>
                      <a:pt x="4" y="142"/>
                    </a:lnTo>
                    <a:lnTo>
                      <a:pt x="9" y="142"/>
                    </a:lnTo>
                    <a:lnTo>
                      <a:pt x="10" y="140"/>
                    </a:lnTo>
                    <a:lnTo>
                      <a:pt x="11" y="139"/>
                    </a:lnTo>
                    <a:lnTo>
                      <a:pt x="11" y="139"/>
                    </a:lnTo>
                    <a:lnTo>
                      <a:pt x="14" y="129"/>
                    </a:lnTo>
                    <a:lnTo>
                      <a:pt x="19" y="118"/>
                    </a:lnTo>
                    <a:lnTo>
                      <a:pt x="24" y="110"/>
                    </a:lnTo>
                    <a:lnTo>
                      <a:pt x="31" y="101"/>
                    </a:lnTo>
                    <a:lnTo>
                      <a:pt x="45" y="87"/>
                    </a:lnTo>
                    <a:lnTo>
                      <a:pt x="61" y="71"/>
                    </a:lnTo>
                    <a:lnTo>
                      <a:pt x="61" y="71"/>
                    </a:lnTo>
                    <a:lnTo>
                      <a:pt x="72" y="57"/>
                    </a:lnTo>
                    <a:lnTo>
                      <a:pt x="81" y="41"/>
                    </a:lnTo>
                    <a:lnTo>
                      <a:pt x="90" y="24"/>
                    </a:lnTo>
                    <a:lnTo>
                      <a:pt x="96" y="7"/>
                    </a:lnTo>
                    <a:lnTo>
                      <a:pt x="96" y="7"/>
                    </a:lnTo>
                    <a:lnTo>
                      <a:pt x="96" y="4"/>
                    </a:lnTo>
                    <a:lnTo>
                      <a:pt x="96" y="3"/>
                    </a:lnTo>
                    <a:lnTo>
                      <a:pt x="95" y="2"/>
                    </a:lnTo>
                    <a:lnTo>
                      <a:pt x="92" y="0"/>
                    </a:lnTo>
                    <a:lnTo>
                      <a:pt x="89" y="0"/>
                    </a:lnTo>
                    <a:lnTo>
                      <a:pt x="87" y="2"/>
                    </a:lnTo>
                    <a:lnTo>
                      <a:pt x="86" y="4"/>
                    </a:lnTo>
                    <a:lnTo>
                      <a:pt x="86"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86" name="chenying0907 905"/>
              <p:cNvSpPr/>
              <p:nvPr/>
            </p:nvSpPr>
            <p:spPr bwMode="auto">
              <a:xfrm>
                <a:off x="3271838" y="3430588"/>
                <a:ext cx="15875" cy="17463"/>
              </a:xfrm>
              <a:custGeom>
                <a:avLst/>
                <a:gdLst/>
                <a:ahLst/>
                <a:cxnLst>
                  <a:cxn ang="0">
                    <a:pos x="34" y="2"/>
                  </a:cxn>
                  <a:cxn ang="0">
                    <a:pos x="34" y="2"/>
                  </a:cxn>
                  <a:cxn ang="0">
                    <a:pos x="25" y="8"/>
                  </a:cxn>
                  <a:cxn ang="0">
                    <a:pos x="16" y="16"/>
                  </a:cxn>
                  <a:cxn ang="0">
                    <a:pos x="8" y="25"/>
                  </a:cxn>
                  <a:cxn ang="0">
                    <a:pos x="2" y="34"/>
                  </a:cxn>
                  <a:cxn ang="0">
                    <a:pos x="2" y="34"/>
                  </a:cxn>
                  <a:cxn ang="0">
                    <a:pos x="0" y="37"/>
                  </a:cxn>
                  <a:cxn ang="0">
                    <a:pos x="0" y="38"/>
                  </a:cxn>
                  <a:cxn ang="0">
                    <a:pos x="2" y="40"/>
                  </a:cxn>
                  <a:cxn ang="0">
                    <a:pos x="3" y="41"/>
                  </a:cxn>
                  <a:cxn ang="0">
                    <a:pos x="7" y="42"/>
                  </a:cxn>
                  <a:cxn ang="0">
                    <a:pos x="9" y="42"/>
                  </a:cxn>
                  <a:cxn ang="0">
                    <a:pos x="11" y="40"/>
                  </a:cxn>
                  <a:cxn ang="0">
                    <a:pos x="11" y="40"/>
                  </a:cxn>
                  <a:cxn ang="0">
                    <a:pos x="17" y="32"/>
                  </a:cxn>
                  <a:cxn ang="0">
                    <a:pos x="24" y="24"/>
                  </a:cxn>
                  <a:cxn ang="0">
                    <a:pos x="32" y="17"/>
                  </a:cxn>
                  <a:cxn ang="0">
                    <a:pos x="39" y="11"/>
                  </a:cxn>
                  <a:cxn ang="0">
                    <a:pos x="39" y="11"/>
                  </a:cxn>
                  <a:cxn ang="0">
                    <a:pos x="41" y="10"/>
                  </a:cxn>
                  <a:cxn ang="0">
                    <a:pos x="42" y="8"/>
                  </a:cxn>
                  <a:cxn ang="0">
                    <a:pos x="41" y="3"/>
                  </a:cxn>
                  <a:cxn ang="0">
                    <a:pos x="39" y="2"/>
                  </a:cxn>
                  <a:cxn ang="0">
                    <a:pos x="38" y="0"/>
                  </a:cxn>
                  <a:cxn ang="0">
                    <a:pos x="36" y="0"/>
                  </a:cxn>
                  <a:cxn ang="0">
                    <a:pos x="34" y="2"/>
                  </a:cxn>
                  <a:cxn ang="0">
                    <a:pos x="34" y="2"/>
                  </a:cxn>
                </a:cxnLst>
                <a:rect l="0" t="0" r="r" b="b"/>
                <a:pathLst>
                  <a:path w="42" h="42">
                    <a:moveTo>
                      <a:pt x="34" y="2"/>
                    </a:moveTo>
                    <a:lnTo>
                      <a:pt x="34" y="2"/>
                    </a:lnTo>
                    <a:lnTo>
                      <a:pt x="25" y="8"/>
                    </a:lnTo>
                    <a:lnTo>
                      <a:pt x="16" y="16"/>
                    </a:lnTo>
                    <a:lnTo>
                      <a:pt x="8" y="25"/>
                    </a:lnTo>
                    <a:lnTo>
                      <a:pt x="2" y="34"/>
                    </a:lnTo>
                    <a:lnTo>
                      <a:pt x="2" y="34"/>
                    </a:lnTo>
                    <a:lnTo>
                      <a:pt x="0" y="37"/>
                    </a:lnTo>
                    <a:lnTo>
                      <a:pt x="0" y="38"/>
                    </a:lnTo>
                    <a:lnTo>
                      <a:pt x="2" y="40"/>
                    </a:lnTo>
                    <a:lnTo>
                      <a:pt x="3" y="41"/>
                    </a:lnTo>
                    <a:lnTo>
                      <a:pt x="7" y="42"/>
                    </a:lnTo>
                    <a:lnTo>
                      <a:pt x="9" y="42"/>
                    </a:lnTo>
                    <a:lnTo>
                      <a:pt x="11" y="40"/>
                    </a:lnTo>
                    <a:lnTo>
                      <a:pt x="11" y="40"/>
                    </a:lnTo>
                    <a:lnTo>
                      <a:pt x="17" y="32"/>
                    </a:lnTo>
                    <a:lnTo>
                      <a:pt x="24" y="24"/>
                    </a:lnTo>
                    <a:lnTo>
                      <a:pt x="32" y="17"/>
                    </a:lnTo>
                    <a:lnTo>
                      <a:pt x="39" y="11"/>
                    </a:lnTo>
                    <a:lnTo>
                      <a:pt x="39" y="11"/>
                    </a:lnTo>
                    <a:lnTo>
                      <a:pt x="41" y="10"/>
                    </a:lnTo>
                    <a:lnTo>
                      <a:pt x="42" y="8"/>
                    </a:lnTo>
                    <a:lnTo>
                      <a:pt x="41" y="3"/>
                    </a:lnTo>
                    <a:lnTo>
                      <a:pt x="39" y="2"/>
                    </a:lnTo>
                    <a:lnTo>
                      <a:pt x="38" y="0"/>
                    </a:lnTo>
                    <a:lnTo>
                      <a:pt x="36" y="0"/>
                    </a:lnTo>
                    <a:lnTo>
                      <a:pt x="34" y="2"/>
                    </a:lnTo>
                    <a:lnTo>
                      <a:pt x="34"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87" name="chenying0907 906"/>
              <p:cNvSpPr/>
              <p:nvPr/>
            </p:nvSpPr>
            <p:spPr bwMode="auto">
              <a:xfrm>
                <a:off x="3295651" y="3446463"/>
                <a:ext cx="20638" cy="20638"/>
              </a:xfrm>
              <a:custGeom>
                <a:avLst/>
                <a:gdLst/>
                <a:ahLst/>
                <a:cxnLst>
                  <a:cxn ang="0">
                    <a:pos x="40" y="0"/>
                  </a:cxn>
                  <a:cxn ang="0">
                    <a:pos x="40" y="0"/>
                  </a:cxn>
                  <a:cxn ang="0">
                    <a:pos x="28" y="7"/>
                  </a:cxn>
                  <a:cxn ang="0">
                    <a:pos x="17" y="19"/>
                  </a:cxn>
                  <a:cxn ang="0">
                    <a:pos x="8" y="31"/>
                  </a:cxn>
                  <a:cxn ang="0">
                    <a:pos x="0" y="44"/>
                  </a:cxn>
                  <a:cxn ang="0">
                    <a:pos x="0" y="44"/>
                  </a:cxn>
                  <a:cxn ang="0">
                    <a:pos x="0" y="45"/>
                  </a:cxn>
                  <a:cxn ang="0">
                    <a:pos x="0" y="48"/>
                  </a:cxn>
                  <a:cxn ang="0">
                    <a:pos x="2" y="52"/>
                  </a:cxn>
                  <a:cxn ang="0">
                    <a:pos x="6" y="52"/>
                  </a:cxn>
                  <a:cxn ang="0">
                    <a:pos x="9" y="51"/>
                  </a:cxn>
                  <a:cxn ang="0">
                    <a:pos x="10" y="49"/>
                  </a:cxn>
                  <a:cxn ang="0">
                    <a:pos x="10" y="49"/>
                  </a:cxn>
                  <a:cxn ang="0">
                    <a:pos x="17" y="38"/>
                  </a:cxn>
                  <a:cxn ang="0">
                    <a:pos x="25" y="27"/>
                  </a:cxn>
                  <a:cxn ang="0">
                    <a:pos x="35" y="17"/>
                  </a:cxn>
                  <a:cxn ang="0">
                    <a:pos x="46" y="10"/>
                  </a:cxn>
                  <a:cxn ang="0">
                    <a:pos x="46" y="10"/>
                  </a:cxn>
                  <a:cxn ang="0">
                    <a:pos x="48" y="7"/>
                  </a:cxn>
                  <a:cxn ang="0">
                    <a:pos x="49" y="6"/>
                  </a:cxn>
                  <a:cxn ang="0">
                    <a:pos x="48" y="2"/>
                  </a:cxn>
                  <a:cxn ang="0">
                    <a:pos x="46" y="0"/>
                  </a:cxn>
                  <a:cxn ang="0">
                    <a:pos x="43" y="0"/>
                  </a:cxn>
                  <a:cxn ang="0">
                    <a:pos x="40" y="0"/>
                  </a:cxn>
                  <a:cxn ang="0">
                    <a:pos x="40" y="0"/>
                  </a:cxn>
                </a:cxnLst>
                <a:rect l="0" t="0" r="r" b="b"/>
                <a:pathLst>
                  <a:path w="49" h="52">
                    <a:moveTo>
                      <a:pt x="40" y="0"/>
                    </a:moveTo>
                    <a:lnTo>
                      <a:pt x="40" y="0"/>
                    </a:lnTo>
                    <a:lnTo>
                      <a:pt x="28" y="7"/>
                    </a:lnTo>
                    <a:lnTo>
                      <a:pt x="17" y="19"/>
                    </a:lnTo>
                    <a:lnTo>
                      <a:pt x="8" y="31"/>
                    </a:lnTo>
                    <a:lnTo>
                      <a:pt x="0" y="44"/>
                    </a:lnTo>
                    <a:lnTo>
                      <a:pt x="0" y="44"/>
                    </a:lnTo>
                    <a:lnTo>
                      <a:pt x="0" y="45"/>
                    </a:lnTo>
                    <a:lnTo>
                      <a:pt x="0" y="48"/>
                    </a:lnTo>
                    <a:lnTo>
                      <a:pt x="2" y="52"/>
                    </a:lnTo>
                    <a:lnTo>
                      <a:pt x="6" y="52"/>
                    </a:lnTo>
                    <a:lnTo>
                      <a:pt x="9" y="51"/>
                    </a:lnTo>
                    <a:lnTo>
                      <a:pt x="10" y="49"/>
                    </a:lnTo>
                    <a:lnTo>
                      <a:pt x="10" y="49"/>
                    </a:lnTo>
                    <a:lnTo>
                      <a:pt x="17" y="38"/>
                    </a:lnTo>
                    <a:lnTo>
                      <a:pt x="25" y="27"/>
                    </a:lnTo>
                    <a:lnTo>
                      <a:pt x="35" y="17"/>
                    </a:lnTo>
                    <a:lnTo>
                      <a:pt x="46" y="10"/>
                    </a:lnTo>
                    <a:lnTo>
                      <a:pt x="46" y="10"/>
                    </a:lnTo>
                    <a:lnTo>
                      <a:pt x="48" y="7"/>
                    </a:lnTo>
                    <a:lnTo>
                      <a:pt x="49" y="6"/>
                    </a:lnTo>
                    <a:lnTo>
                      <a:pt x="48" y="2"/>
                    </a:lnTo>
                    <a:lnTo>
                      <a:pt x="46" y="0"/>
                    </a:lnTo>
                    <a:lnTo>
                      <a:pt x="43" y="0"/>
                    </a:lnTo>
                    <a:lnTo>
                      <a:pt x="40" y="0"/>
                    </a:lnTo>
                    <a:lnTo>
                      <a:pt x="40"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88" name="chenying0907 907"/>
              <p:cNvSpPr/>
              <p:nvPr/>
            </p:nvSpPr>
            <p:spPr bwMode="auto">
              <a:xfrm>
                <a:off x="3322638" y="3460751"/>
                <a:ext cx="19050" cy="20638"/>
              </a:xfrm>
              <a:custGeom>
                <a:avLst/>
                <a:gdLst/>
                <a:ahLst/>
                <a:cxnLst>
                  <a:cxn ang="0">
                    <a:pos x="35" y="2"/>
                  </a:cxn>
                  <a:cxn ang="0">
                    <a:pos x="35" y="2"/>
                  </a:cxn>
                  <a:cxn ang="0">
                    <a:pos x="31" y="7"/>
                  </a:cxn>
                  <a:cxn ang="0">
                    <a:pos x="27" y="13"/>
                  </a:cxn>
                  <a:cxn ang="0">
                    <a:pos x="18" y="22"/>
                  </a:cxn>
                  <a:cxn ang="0">
                    <a:pos x="8" y="32"/>
                  </a:cxn>
                  <a:cxn ang="0">
                    <a:pos x="4" y="37"/>
                  </a:cxn>
                  <a:cxn ang="0">
                    <a:pos x="1" y="44"/>
                  </a:cxn>
                  <a:cxn ang="0">
                    <a:pos x="1" y="44"/>
                  </a:cxn>
                  <a:cxn ang="0">
                    <a:pos x="0" y="47"/>
                  </a:cxn>
                  <a:cxn ang="0">
                    <a:pos x="1" y="48"/>
                  </a:cxn>
                  <a:cxn ang="0">
                    <a:pos x="4" y="52"/>
                  </a:cxn>
                  <a:cxn ang="0">
                    <a:pos x="5" y="52"/>
                  </a:cxn>
                  <a:cxn ang="0">
                    <a:pos x="8" y="52"/>
                  </a:cxn>
                  <a:cxn ang="0">
                    <a:pos x="9" y="52"/>
                  </a:cxn>
                  <a:cxn ang="0">
                    <a:pos x="10" y="49"/>
                  </a:cxn>
                  <a:cxn ang="0">
                    <a:pos x="10" y="49"/>
                  </a:cxn>
                  <a:cxn ang="0">
                    <a:pos x="14" y="43"/>
                  </a:cxn>
                  <a:cxn ang="0">
                    <a:pos x="18" y="37"/>
                  </a:cxn>
                  <a:cxn ang="0">
                    <a:pos x="27" y="28"/>
                  </a:cxn>
                  <a:cxn ang="0">
                    <a:pos x="36" y="19"/>
                  </a:cxn>
                  <a:cxn ang="0">
                    <a:pos x="42" y="14"/>
                  </a:cxn>
                  <a:cxn ang="0">
                    <a:pos x="46" y="7"/>
                  </a:cxn>
                  <a:cxn ang="0">
                    <a:pos x="46" y="7"/>
                  </a:cxn>
                  <a:cxn ang="0">
                    <a:pos x="46" y="5"/>
                  </a:cxn>
                  <a:cxn ang="0">
                    <a:pos x="46" y="3"/>
                  </a:cxn>
                  <a:cxn ang="0">
                    <a:pos x="43" y="0"/>
                  </a:cxn>
                  <a:cxn ang="0">
                    <a:pos x="39" y="0"/>
                  </a:cxn>
                  <a:cxn ang="0">
                    <a:pos x="36" y="0"/>
                  </a:cxn>
                  <a:cxn ang="0">
                    <a:pos x="35" y="2"/>
                  </a:cxn>
                  <a:cxn ang="0">
                    <a:pos x="35" y="2"/>
                  </a:cxn>
                </a:cxnLst>
                <a:rect l="0" t="0" r="r" b="b"/>
                <a:pathLst>
                  <a:path w="46" h="52">
                    <a:moveTo>
                      <a:pt x="35" y="2"/>
                    </a:moveTo>
                    <a:lnTo>
                      <a:pt x="35" y="2"/>
                    </a:lnTo>
                    <a:lnTo>
                      <a:pt x="31" y="7"/>
                    </a:lnTo>
                    <a:lnTo>
                      <a:pt x="27" y="13"/>
                    </a:lnTo>
                    <a:lnTo>
                      <a:pt x="18" y="22"/>
                    </a:lnTo>
                    <a:lnTo>
                      <a:pt x="8" y="32"/>
                    </a:lnTo>
                    <a:lnTo>
                      <a:pt x="4" y="37"/>
                    </a:lnTo>
                    <a:lnTo>
                      <a:pt x="1" y="44"/>
                    </a:lnTo>
                    <a:lnTo>
                      <a:pt x="1" y="44"/>
                    </a:lnTo>
                    <a:lnTo>
                      <a:pt x="0" y="47"/>
                    </a:lnTo>
                    <a:lnTo>
                      <a:pt x="1" y="48"/>
                    </a:lnTo>
                    <a:lnTo>
                      <a:pt x="4" y="52"/>
                    </a:lnTo>
                    <a:lnTo>
                      <a:pt x="5" y="52"/>
                    </a:lnTo>
                    <a:lnTo>
                      <a:pt x="8" y="52"/>
                    </a:lnTo>
                    <a:lnTo>
                      <a:pt x="9" y="52"/>
                    </a:lnTo>
                    <a:lnTo>
                      <a:pt x="10" y="49"/>
                    </a:lnTo>
                    <a:lnTo>
                      <a:pt x="10" y="49"/>
                    </a:lnTo>
                    <a:lnTo>
                      <a:pt x="14" y="43"/>
                    </a:lnTo>
                    <a:lnTo>
                      <a:pt x="18" y="37"/>
                    </a:lnTo>
                    <a:lnTo>
                      <a:pt x="27" y="28"/>
                    </a:lnTo>
                    <a:lnTo>
                      <a:pt x="36" y="19"/>
                    </a:lnTo>
                    <a:lnTo>
                      <a:pt x="42" y="14"/>
                    </a:lnTo>
                    <a:lnTo>
                      <a:pt x="46" y="7"/>
                    </a:lnTo>
                    <a:lnTo>
                      <a:pt x="46" y="7"/>
                    </a:lnTo>
                    <a:lnTo>
                      <a:pt x="46" y="5"/>
                    </a:lnTo>
                    <a:lnTo>
                      <a:pt x="46" y="3"/>
                    </a:lnTo>
                    <a:lnTo>
                      <a:pt x="43" y="0"/>
                    </a:lnTo>
                    <a:lnTo>
                      <a:pt x="39" y="0"/>
                    </a:lnTo>
                    <a:lnTo>
                      <a:pt x="36" y="0"/>
                    </a:lnTo>
                    <a:lnTo>
                      <a:pt x="35" y="2"/>
                    </a:lnTo>
                    <a:lnTo>
                      <a:pt x="35"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89" name="chenying0907 908"/>
              <p:cNvSpPr/>
              <p:nvPr/>
            </p:nvSpPr>
            <p:spPr bwMode="auto">
              <a:xfrm>
                <a:off x="3348038" y="3482976"/>
                <a:ext cx="23813" cy="26988"/>
              </a:xfrm>
              <a:custGeom>
                <a:avLst/>
                <a:gdLst/>
                <a:ahLst/>
                <a:cxnLst>
                  <a:cxn ang="0">
                    <a:pos x="53" y="1"/>
                  </a:cxn>
                  <a:cxn ang="0">
                    <a:pos x="53" y="1"/>
                  </a:cxn>
                  <a:cxn ang="0">
                    <a:pos x="43" y="8"/>
                  </a:cxn>
                  <a:cxn ang="0">
                    <a:pos x="36" y="14"/>
                  </a:cxn>
                  <a:cxn ang="0">
                    <a:pos x="29" y="22"/>
                  </a:cxn>
                  <a:cxn ang="0">
                    <a:pos x="22" y="30"/>
                  </a:cxn>
                  <a:cxn ang="0">
                    <a:pos x="22" y="30"/>
                  </a:cxn>
                  <a:cxn ang="0">
                    <a:pos x="9" y="46"/>
                  </a:cxn>
                  <a:cxn ang="0">
                    <a:pos x="4" y="52"/>
                  </a:cxn>
                  <a:cxn ang="0">
                    <a:pos x="0" y="61"/>
                  </a:cxn>
                  <a:cxn ang="0">
                    <a:pos x="0" y="61"/>
                  </a:cxn>
                  <a:cxn ang="0">
                    <a:pos x="0" y="64"/>
                  </a:cxn>
                  <a:cxn ang="0">
                    <a:pos x="0" y="65"/>
                  </a:cxn>
                  <a:cxn ang="0">
                    <a:pos x="2" y="66"/>
                  </a:cxn>
                  <a:cxn ang="0">
                    <a:pos x="4" y="68"/>
                  </a:cxn>
                  <a:cxn ang="0">
                    <a:pos x="8" y="68"/>
                  </a:cxn>
                  <a:cxn ang="0">
                    <a:pos x="9" y="66"/>
                  </a:cxn>
                  <a:cxn ang="0">
                    <a:pos x="11" y="64"/>
                  </a:cxn>
                  <a:cxn ang="0">
                    <a:pos x="11" y="64"/>
                  </a:cxn>
                  <a:cxn ang="0">
                    <a:pos x="15" y="57"/>
                  </a:cxn>
                  <a:cxn ang="0">
                    <a:pos x="20" y="51"/>
                  </a:cxn>
                  <a:cxn ang="0">
                    <a:pos x="29" y="39"/>
                  </a:cxn>
                  <a:cxn ang="0">
                    <a:pos x="29" y="39"/>
                  </a:cxn>
                  <a:cxn ang="0">
                    <a:pos x="36" y="31"/>
                  </a:cxn>
                  <a:cxn ang="0">
                    <a:pos x="42" y="23"/>
                  </a:cxn>
                  <a:cxn ang="0">
                    <a:pos x="50" y="17"/>
                  </a:cxn>
                  <a:cxn ang="0">
                    <a:pos x="58" y="10"/>
                  </a:cxn>
                  <a:cxn ang="0">
                    <a:pos x="58" y="10"/>
                  </a:cxn>
                  <a:cxn ang="0">
                    <a:pos x="59" y="9"/>
                  </a:cxn>
                  <a:cxn ang="0">
                    <a:pos x="60" y="6"/>
                  </a:cxn>
                  <a:cxn ang="0">
                    <a:pos x="59" y="2"/>
                  </a:cxn>
                  <a:cxn ang="0">
                    <a:pos x="58" y="1"/>
                  </a:cxn>
                  <a:cxn ang="0">
                    <a:pos x="56" y="0"/>
                  </a:cxn>
                  <a:cxn ang="0">
                    <a:pos x="54" y="0"/>
                  </a:cxn>
                  <a:cxn ang="0">
                    <a:pos x="53" y="1"/>
                  </a:cxn>
                  <a:cxn ang="0">
                    <a:pos x="53" y="1"/>
                  </a:cxn>
                </a:cxnLst>
                <a:rect l="0" t="0" r="r" b="b"/>
                <a:pathLst>
                  <a:path w="60" h="68">
                    <a:moveTo>
                      <a:pt x="53" y="1"/>
                    </a:moveTo>
                    <a:lnTo>
                      <a:pt x="53" y="1"/>
                    </a:lnTo>
                    <a:lnTo>
                      <a:pt x="43" y="8"/>
                    </a:lnTo>
                    <a:lnTo>
                      <a:pt x="36" y="14"/>
                    </a:lnTo>
                    <a:lnTo>
                      <a:pt x="29" y="22"/>
                    </a:lnTo>
                    <a:lnTo>
                      <a:pt x="22" y="30"/>
                    </a:lnTo>
                    <a:lnTo>
                      <a:pt x="22" y="30"/>
                    </a:lnTo>
                    <a:lnTo>
                      <a:pt x="9" y="46"/>
                    </a:lnTo>
                    <a:lnTo>
                      <a:pt x="4" y="52"/>
                    </a:lnTo>
                    <a:lnTo>
                      <a:pt x="0" y="61"/>
                    </a:lnTo>
                    <a:lnTo>
                      <a:pt x="0" y="61"/>
                    </a:lnTo>
                    <a:lnTo>
                      <a:pt x="0" y="64"/>
                    </a:lnTo>
                    <a:lnTo>
                      <a:pt x="0" y="65"/>
                    </a:lnTo>
                    <a:lnTo>
                      <a:pt x="2" y="66"/>
                    </a:lnTo>
                    <a:lnTo>
                      <a:pt x="4" y="68"/>
                    </a:lnTo>
                    <a:lnTo>
                      <a:pt x="8" y="68"/>
                    </a:lnTo>
                    <a:lnTo>
                      <a:pt x="9" y="66"/>
                    </a:lnTo>
                    <a:lnTo>
                      <a:pt x="11" y="64"/>
                    </a:lnTo>
                    <a:lnTo>
                      <a:pt x="11" y="64"/>
                    </a:lnTo>
                    <a:lnTo>
                      <a:pt x="15" y="57"/>
                    </a:lnTo>
                    <a:lnTo>
                      <a:pt x="20" y="51"/>
                    </a:lnTo>
                    <a:lnTo>
                      <a:pt x="29" y="39"/>
                    </a:lnTo>
                    <a:lnTo>
                      <a:pt x="29" y="39"/>
                    </a:lnTo>
                    <a:lnTo>
                      <a:pt x="36" y="31"/>
                    </a:lnTo>
                    <a:lnTo>
                      <a:pt x="42" y="23"/>
                    </a:lnTo>
                    <a:lnTo>
                      <a:pt x="50" y="17"/>
                    </a:lnTo>
                    <a:lnTo>
                      <a:pt x="58" y="10"/>
                    </a:lnTo>
                    <a:lnTo>
                      <a:pt x="58" y="10"/>
                    </a:lnTo>
                    <a:lnTo>
                      <a:pt x="59" y="9"/>
                    </a:lnTo>
                    <a:lnTo>
                      <a:pt x="60" y="6"/>
                    </a:lnTo>
                    <a:lnTo>
                      <a:pt x="59" y="2"/>
                    </a:lnTo>
                    <a:lnTo>
                      <a:pt x="58" y="1"/>
                    </a:lnTo>
                    <a:lnTo>
                      <a:pt x="56" y="0"/>
                    </a:lnTo>
                    <a:lnTo>
                      <a:pt x="54" y="0"/>
                    </a:lnTo>
                    <a:lnTo>
                      <a:pt x="53" y="1"/>
                    </a:lnTo>
                    <a:lnTo>
                      <a:pt x="53"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90" name="chenying0907 909"/>
              <p:cNvSpPr/>
              <p:nvPr/>
            </p:nvSpPr>
            <p:spPr bwMode="auto">
              <a:xfrm>
                <a:off x="3398838" y="3498851"/>
                <a:ext cx="20638" cy="30163"/>
              </a:xfrm>
              <a:custGeom>
                <a:avLst/>
                <a:gdLst/>
                <a:ahLst/>
                <a:cxnLst>
                  <a:cxn ang="0">
                    <a:pos x="42" y="1"/>
                  </a:cxn>
                  <a:cxn ang="0">
                    <a:pos x="42" y="1"/>
                  </a:cxn>
                  <a:cxn ang="0">
                    <a:pos x="31" y="20"/>
                  </a:cxn>
                  <a:cxn ang="0">
                    <a:pos x="31" y="20"/>
                  </a:cxn>
                  <a:cxn ang="0">
                    <a:pos x="25" y="31"/>
                  </a:cxn>
                  <a:cxn ang="0">
                    <a:pos x="22" y="37"/>
                  </a:cxn>
                  <a:cxn ang="0">
                    <a:pos x="18" y="42"/>
                  </a:cxn>
                  <a:cxn ang="0">
                    <a:pos x="18" y="42"/>
                  </a:cxn>
                  <a:cxn ang="0">
                    <a:pos x="6" y="54"/>
                  </a:cxn>
                  <a:cxn ang="0">
                    <a:pos x="2" y="60"/>
                  </a:cxn>
                  <a:cxn ang="0">
                    <a:pos x="0" y="68"/>
                  </a:cxn>
                  <a:cxn ang="0">
                    <a:pos x="0" y="68"/>
                  </a:cxn>
                  <a:cxn ang="0">
                    <a:pos x="0" y="71"/>
                  </a:cxn>
                  <a:cxn ang="0">
                    <a:pos x="1" y="72"/>
                  </a:cxn>
                  <a:cxn ang="0">
                    <a:pos x="4" y="75"/>
                  </a:cxn>
                  <a:cxn ang="0">
                    <a:pos x="6" y="75"/>
                  </a:cxn>
                  <a:cxn ang="0">
                    <a:pos x="9" y="75"/>
                  </a:cxn>
                  <a:cxn ang="0">
                    <a:pos x="10" y="73"/>
                  </a:cxn>
                  <a:cxn ang="0">
                    <a:pos x="10" y="71"/>
                  </a:cxn>
                  <a:cxn ang="0">
                    <a:pos x="10" y="71"/>
                  </a:cxn>
                  <a:cxn ang="0">
                    <a:pos x="11" y="67"/>
                  </a:cxn>
                  <a:cxn ang="0">
                    <a:pos x="13" y="64"/>
                  </a:cxn>
                  <a:cxn ang="0">
                    <a:pos x="18" y="58"/>
                  </a:cxn>
                  <a:cxn ang="0">
                    <a:pos x="25" y="52"/>
                  </a:cxn>
                  <a:cxn ang="0">
                    <a:pos x="28" y="46"/>
                  </a:cxn>
                  <a:cxn ang="0">
                    <a:pos x="28" y="46"/>
                  </a:cxn>
                  <a:cxn ang="0">
                    <a:pos x="40" y="26"/>
                  </a:cxn>
                  <a:cxn ang="0">
                    <a:pos x="52" y="8"/>
                  </a:cxn>
                  <a:cxn ang="0">
                    <a:pos x="52" y="8"/>
                  </a:cxn>
                  <a:cxn ang="0">
                    <a:pos x="53" y="5"/>
                  </a:cxn>
                  <a:cxn ang="0">
                    <a:pos x="52" y="4"/>
                  </a:cxn>
                  <a:cxn ang="0">
                    <a:pos x="49" y="0"/>
                  </a:cxn>
                  <a:cxn ang="0">
                    <a:pos x="46" y="0"/>
                  </a:cxn>
                  <a:cxn ang="0">
                    <a:pos x="44" y="0"/>
                  </a:cxn>
                  <a:cxn ang="0">
                    <a:pos x="42" y="1"/>
                  </a:cxn>
                  <a:cxn ang="0">
                    <a:pos x="42" y="1"/>
                  </a:cxn>
                </a:cxnLst>
                <a:rect l="0" t="0" r="r" b="b"/>
                <a:pathLst>
                  <a:path w="53" h="75">
                    <a:moveTo>
                      <a:pt x="42" y="1"/>
                    </a:moveTo>
                    <a:lnTo>
                      <a:pt x="42" y="1"/>
                    </a:lnTo>
                    <a:lnTo>
                      <a:pt x="31" y="20"/>
                    </a:lnTo>
                    <a:lnTo>
                      <a:pt x="31" y="20"/>
                    </a:lnTo>
                    <a:lnTo>
                      <a:pt x="25" y="31"/>
                    </a:lnTo>
                    <a:lnTo>
                      <a:pt x="22" y="37"/>
                    </a:lnTo>
                    <a:lnTo>
                      <a:pt x="18" y="42"/>
                    </a:lnTo>
                    <a:lnTo>
                      <a:pt x="18" y="42"/>
                    </a:lnTo>
                    <a:lnTo>
                      <a:pt x="6" y="54"/>
                    </a:lnTo>
                    <a:lnTo>
                      <a:pt x="2" y="60"/>
                    </a:lnTo>
                    <a:lnTo>
                      <a:pt x="0" y="68"/>
                    </a:lnTo>
                    <a:lnTo>
                      <a:pt x="0" y="68"/>
                    </a:lnTo>
                    <a:lnTo>
                      <a:pt x="0" y="71"/>
                    </a:lnTo>
                    <a:lnTo>
                      <a:pt x="1" y="72"/>
                    </a:lnTo>
                    <a:lnTo>
                      <a:pt x="4" y="75"/>
                    </a:lnTo>
                    <a:lnTo>
                      <a:pt x="6" y="75"/>
                    </a:lnTo>
                    <a:lnTo>
                      <a:pt x="9" y="75"/>
                    </a:lnTo>
                    <a:lnTo>
                      <a:pt x="10" y="73"/>
                    </a:lnTo>
                    <a:lnTo>
                      <a:pt x="10" y="71"/>
                    </a:lnTo>
                    <a:lnTo>
                      <a:pt x="10" y="71"/>
                    </a:lnTo>
                    <a:lnTo>
                      <a:pt x="11" y="67"/>
                    </a:lnTo>
                    <a:lnTo>
                      <a:pt x="13" y="64"/>
                    </a:lnTo>
                    <a:lnTo>
                      <a:pt x="18" y="58"/>
                    </a:lnTo>
                    <a:lnTo>
                      <a:pt x="25" y="52"/>
                    </a:lnTo>
                    <a:lnTo>
                      <a:pt x="28" y="46"/>
                    </a:lnTo>
                    <a:lnTo>
                      <a:pt x="28" y="46"/>
                    </a:lnTo>
                    <a:lnTo>
                      <a:pt x="40" y="26"/>
                    </a:lnTo>
                    <a:lnTo>
                      <a:pt x="52" y="8"/>
                    </a:lnTo>
                    <a:lnTo>
                      <a:pt x="52" y="8"/>
                    </a:lnTo>
                    <a:lnTo>
                      <a:pt x="53" y="5"/>
                    </a:lnTo>
                    <a:lnTo>
                      <a:pt x="52" y="4"/>
                    </a:lnTo>
                    <a:lnTo>
                      <a:pt x="49" y="0"/>
                    </a:lnTo>
                    <a:lnTo>
                      <a:pt x="46" y="0"/>
                    </a:lnTo>
                    <a:lnTo>
                      <a:pt x="44" y="0"/>
                    </a:lnTo>
                    <a:lnTo>
                      <a:pt x="42" y="1"/>
                    </a:lnTo>
                    <a:lnTo>
                      <a:pt x="42"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91" name="chenying0907 910"/>
              <p:cNvSpPr/>
              <p:nvPr/>
            </p:nvSpPr>
            <p:spPr bwMode="auto">
              <a:xfrm>
                <a:off x="3460751" y="3505201"/>
                <a:ext cx="17463" cy="26988"/>
              </a:xfrm>
              <a:custGeom>
                <a:avLst/>
                <a:gdLst/>
                <a:ahLst/>
                <a:cxnLst>
                  <a:cxn ang="0">
                    <a:pos x="36" y="2"/>
                  </a:cxn>
                  <a:cxn ang="0">
                    <a:pos x="36" y="2"/>
                  </a:cxn>
                  <a:cxn ang="0">
                    <a:pos x="30" y="8"/>
                  </a:cxn>
                  <a:cxn ang="0">
                    <a:pos x="27" y="16"/>
                  </a:cxn>
                  <a:cxn ang="0">
                    <a:pos x="17" y="30"/>
                  </a:cxn>
                  <a:cxn ang="0">
                    <a:pos x="11" y="46"/>
                  </a:cxn>
                  <a:cxn ang="0">
                    <a:pos x="2" y="61"/>
                  </a:cxn>
                  <a:cxn ang="0">
                    <a:pos x="2" y="61"/>
                  </a:cxn>
                  <a:cxn ang="0">
                    <a:pos x="0" y="62"/>
                  </a:cxn>
                  <a:cxn ang="0">
                    <a:pos x="0" y="64"/>
                  </a:cxn>
                  <a:cxn ang="0">
                    <a:pos x="2" y="66"/>
                  </a:cxn>
                  <a:cxn ang="0">
                    <a:pos x="3" y="67"/>
                  </a:cxn>
                  <a:cxn ang="0">
                    <a:pos x="7" y="68"/>
                  </a:cxn>
                  <a:cxn ang="0">
                    <a:pos x="10" y="67"/>
                  </a:cxn>
                  <a:cxn ang="0">
                    <a:pos x="11" y="66"/>
                  </a:cxn>
                  <a:cxn ang="0">
                    <a:pos x="11" y="66"/>
                  </a:cxn>
                  <a:cxn ang="0">
                    <a:pos x="20" y="53"/>
                  </a:cxn>
                  <a:cxn ang="0">
                    <a:pos x="27" y="37"/>
                  </a:cxn>
                  <a:cxn ang="0">
                    <a:pos x="34" y="23"/>
                  </a:cxn>
                  <a:cxn ang="0">
                    <a:pos x="40" y="16"/>
                  </a:cxn>
                  <a:cxn ang="0">
                    <a:pos x="45" y="10"/>
                  </a:cxn>
                  <a:cxn ang="0">
                    <a:pos x="45" y="10"/>
                  </a:cxn>
                  <a:cxn ang="0">
                    <a:pos x="46" y="8"/>
                  </a:cxn>
                  <a:cxn ang="0">
                    <a:pos x="46" y="6"/>
                  </a:cxn>
                  <a:cxn ang="0">
                    <a:pos x="44" y="2"/>
                  </a:cxn>
                  <a:cxn ang="0">
                    <a:pos x="41" y="0"/>
                  </a:cxn>
                  <a:cxn ang="0">
                    <a:pos x="38" y="0"/>
                  </a:cxn>
                  <a:cxn ang="0">
                    <a:pos x="36" y="2"/>
                  </a:cxn>
                  <a:cxn ang="0">
                    <a:pos x="36" y="2"/>
                  </a:cxn>
                </a:cxnLst>
                <a:rect l="0" t="0" r="r" b="b"/>
                <a:pathLst>
                  <a:path w="46" h="68">
                    <a:moveTo>
                      <a:pt x="36" y="2"/>
                    </a:moveTo>
                    <a:lnTo>
                      <a:pt x="36" y="2"/>
                    </a:lnTo>
                    <a:lnTo>
                      <a:pt x="30" y="8"/>
                    </a:lnTo>
                    <a:lnTo>
                      <a:pt x="27" y="16"/>
                    </a:lnTo>
                    <a:lnTo>
                      <a:pt x="17" y="30"/>
                    </a:lnTo>
                    <a:lnTo>
                      <a:pt x="11" y="46"/>
                    </a:lnTo>
                    <a:lnTo>
                      <a:pt x="2" y="61"/>
                    </a:lnTo>
                    <a:lnTo>
                      <a:pt x="2" y="61"/>
                    </a:lnTo>
                    <a:lnTo>
                      <a:pt x="0" y="62"/>
                    </a:lnTo>
                    <a:lnTo>
                      <a:pt x="0" y="64"/>
                    </a:lnTo>
                    <a:lnTo>
                      <a:pt x="2" y="66"/>
                    </a:lnTo>
                    <a:lnTo>
                      <a:pt x="3" y="67"/>
                    </a:lnTo>
                    <a:lnTo>
                      <a:pt x="7" y="68"/>
                    </a:lnTo>
                    <a:lnTo>
                      <a:pt x="10" y="67"/>
                    </a:lnTo>
                    <a:lnTo>
                      <a:pt x="11" y="66"/>
                    </a:lnTo>
                    <a:lnTo>
                      <a:pt x="11" y="66"/>
                    </a:lnTo>
                    <a:lnTo>
                      <a:pt x="20" y="53"/>
                    </a:lnTo>
                    <a:lnTo>
                      <a:pt x="27" y="37"/>
                    </a:lnTo>
                    <a:lnTo>
                      <a:pt x="34" y="23"/>
                    </a:lnTo>
                    <a:lnTo>
                      <a:pt x="40" y="16"/>
                    </a:lnTo>
                    <a:lnTo>
                      <a:pt x="45" y="10"/>
                    </a:lnTo>
                    <a:lnTo>
                      <a:pt x="45" y="10"/>
                    </a:lnTo>
                    <a:lnTo>
                      <a:pt x="46" y="8"/>
                    </a:lnTo>
                    <a:lnTo>
                      <a:pt x="46" y="6"/>
                    </a:lnTo>
                    <a:lnTo>
                      <a:pt x="44" y="2"/>
                    </a:lnTo>
                    <a:lnTo>
                      <a:pt x="41" y="0"/>
                    </a:lnTo>
                    <a:lnTo>
                      <a:pt x="38" y="0"/>
                    </a:lnTo>
                    <a:lnTo>
                      <a:pt x="36" y="2"/>
                    </a:lnTo>
                    <a:lnTo>
                      <a:pt x="36"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92" name="chenying0907 911"/>
              <p:cNvSpPr/>
              <p:nvPr/>
            </p:nvSpPr>
            <p:spPr bwMode="auto">
              <a:xfrm>
                <a:off x="3506788" y="3503613"/>
                <a:ext cx="25400" cy="31750"/>
              </a:xfrm>
              <a:custGeom>
                <a:avLst/>
                <a:gdLst/>
                <a:ahLst/>
                <a:cxnLst>
                  <a:cxn ang="0">
                    <a:pos x="52" y="2"/>
                  </a:cxn>
                  <a:cxn ang="0">
                    <a:pos x="52" y="2"/>
                  </a:cxn>
                  <a:cxn ang="0">
                    <a:pos x="43" y="8"/>
                  </a:cxn>
                  <a:cxn ang="0">
                    <a:pos x="34" y="15"/>
                  </a:cxn>
                  <a:cxn ang="0">
                    <a:pos x="26" y="24"/>
                  </a:cxn>
                  <a:cxn ang="0">
                    <a:pos x="20" y="32"/>
                  </a:cxn>
                  <a:cxn ang="0">
                    <a:pos x="13" y="42"/>
                  </a:cxn>
                  <a:cxn ang="0">
                    <a:pos x="9" y="51"/>
                  </a:cxn>
                  <a:cxn ang="0">
                    <a:pos x="4" y="62"/>
                  </a:cxn>
                  <a:cxn ang="0">
                    <a:pos x="0" y="74"/>
                  </a:cxn>
                  <a:cxn ang="0">
                    <a:pos x="0" y="74"/>
                  </a:cxn>
                  <a:cxn ang="0">
                    <a:pos x="0" y="75"/>
                  </a:cxn>
                  <a:cxn ang="0">
                    <a:pos x="1" y="78"/>
                  </a:cxn>
                  <a:cxn ang="0">
                    <a:pos x="4" y="80"/>
                  </a:cxn>
                  <a:cxn ang="0">
                    <a:pos x="9" y="80"/>
                  </a:cxn>
                  <a:cxn ang="0">
                    <a:pos x="11" y="79"/>
                  </a:cxn>
                  <a:cxn ang="0">
                    <a:pos x="12" y="76"/>
                  </a:cxn>
                  <a:cxn ang="0">
                    <a:pos x="12" y="76"/>
                  </a:cxn>
                  <a:cxn ang="0">
                    <a:pos x="18" y="57"/>
                  </a:cxn>
                  <a:cxn ang="0">
                    <a:pos x="24" y="48"/>
                  </a:cxn>
                  <a:cxn ang="0">
                    <a:pos x="29" y="40"/>
                  </a:cxn>
                  <a:cxn ang="0">
                    <a:pos x="35" y="31"/>
                  </a:cxn>
                  <a:cxn ang="0">
                    <a:pos x="42" y="24"/>
                  </a:cxn>
                  <a:cxn ang="0">
                    <a:pos x="50" y="17"/>
                  </a:cxn>
                  <a:cxn ang="0">
                    <a:pos x="59" y="11"/>
                  </a:cxn>
                  <a:cxn ang="0">
                    <a:pos x="59" y="11"/>
                  </a:cxn>
                  <a:cxn ang="0">
                    <a:pos x="60" y="10"/>
                  </a:cxn>
                  <a:cxn ang="0">
                    <a:pos x="62" y="7"/>
                  </a:cxn>
                  <a:cxn ang="0">
                    <a:pos x="60" y="3"/>
                  </a:cxn>
                  <a:cxn ang="0">
                    <a:pos x="58" y="0"/>
                  </a:cxn>
                  <a:cxn ang="0">
                    <a:pos x="55" y="0"/>
                  </a:cxn>
                  <a:cxn ang="0">
                    <a:pos x="52" y="2"/>
                  </a:cxn>
                  <a:cxn ang="0">
                    <a:pos x="52" y="2"/>
                  </a:cxn>
                </a:cxnLst>
                <a:rect l="0" t="0" r="r" b="b"/>
                <a:pathLst>
                  <a:path w="62" h="80">
                    <a:moveTo>
                      <a:pt x="52" y="2"/>
                    </a:moveTo>
                    <a:lnTo>
                      <a:pt x="52" y="2"/>
                    </a:lnTo>
                    <a:lnTo>
                      <a:pt x="43" y="8"/>
                    </a:lnTo>
                    <a:lnTo>
                      <a:pt x="34" y="15"/>
                    </a:lnTo>
                    <a:lnTo>
                      <a:pt x="26" y="24"/>
                    </a:lnTo>
                    <a:lnTo>
                      <a:pt x="20" y="32"/>
                    </a:lnTo>
                    <a:lnTo>
                      <a:pt x="13" y="42"/>
                    </a:lnTo>
                    <a:lnTo>
                      <a:pt x="9" y="51"/>
                    </a:lnTo>
                    <a:lnTo>
                      <a:pt x="4" y="62"/>
                    </a:lnTo>
                    <a:lnTo>
                      <a:pt x="0" y="74"/>
                    </a:lnTo>
                    <a:lnTo>
                      <a:pt x="0" y="74"/>
                    </a:lnTo>
                    <a:lnTo>
                      <a:pt x="0" y="75"/>
                    </a:lnTo>
                    <a:lnTo>
                      <a:pt x="1" y="78"/>
                    </a:lnTo>
                    <a:lnTo>
                      <a:pt x="4" y="80"/>
                    </a:lnTo>
                    <a:lnTo>
                      <a:pt x="9" y="80"/>
                    </a:lnTo>
                    <a:lnTo>
                      <a:pt x="11" y="79"/>
                    </a:lnTo>
                    <a:lnTo>
                      <a:pt x="12" y="76"/>
                    </a:lnTo>
                    <a:lnTo>
                      <a:pt x="12" y="76"/>
                    </a:lnTo>
                    <a:lnTo>
                      <a:pt x="18" y="57"/>
                    </a:lnTo>
                    <a:lnTo>
                      <a:pt x="24" y="48"/>
                    </a:lnTo>
                    <a:lnTo>
                      <a:pt x="29" y="40"/>
                    </a:lnTo>
                    <a:lnTo>
                      <a:pt x="35" y="31"/>
                    </a:lnTo>
                    <a:lnTo>
                      <a:pt x="42" y="24"/>
                    </a:lnTo>
                    <a:lnTo>
                      <a:pt x="50" y="17"/>
                    </a:lnTo>
                    <a:lnTo>
                      <a:pt x="59" y="11"/>
                    </a:lnTo>
                    <a:lnTo>
                      <a:pt x="59" y="11"/>
                    </a:lnTo>
                    <a:lnTo>
                      <a:pt x="60" y="10"/>
                    </a:lnTo>
                    <a:lnTo>
                      <a:pt x="62" y="7"/>
                    </a:lnTo>
                    <a:lnTo>
                      <a:pt x="60" y="3"/>
                    </a:lnTo>
                    <a:lnTo>
                      <a:pt x="58" y="0"/>
                    </a:lnTo>
                    <a:lnTo>
                      <a:pt x="55" y="0"/>
                    </a:lnTo>
                    <a:lnTo>
                      <a:pt x="52" y="2"/>
                    </a:lnTo>
                    <a:lnTo>
                      <a:pt x="52"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93" name="chenying0907 912"/>
              <p:cNvSpPr/>
              <p:nvPr/>
            </p:nvSpPr>
            <p:spPr bwMode="auto">
              <a:xfrm>
                <a:off x="3549651" y="3498851"/>
                <a:ext cx="23813" cy="34925"/>
              </a:xfrm>
              <a:custGeom>
                <a:avLst/>
                <a:gdLst/>
                <a:ahLst/>
                <a:cxnLst>
                  <a:cxn ang="0">
                    <a:pos x="49" y="6"/>
                  </a:cxn>
                  <a:cxn ang="0">
                    <a:pos x="49" y="6"/>
                  </a:cxn>
                  <a:cxn ang="0">
                    <a:pos x="46" y="14"/>
                  </a:cxn>
                  <a:cxn ang="0">
                    <a:pos x="41" y="23"/>
                  </a:cxn>
                  <a:cxn ang="0">
                    <a:pos x="34" y="32"/>
                  </a:cxn>
                  <a:cxn ang="0">
                    <a:pos x="29" y="39"/>
                  </a:cxn>
                  <a:cxn ang="0">
                    <a:pos x="29" y="39"/>
                  </a:cxn>
                  <a:cxn ang="0">
                    <a:pos x="20" y="48"/>
                  </a:cxn>
                  <a:cxn ang="0">
                    <a:pos x="13" y="59"/>
                  </a:cxn>
                  <a:cxn ang="0">
                    <a:pos x="7" y="69"/>
                  </a:cxn>
                  <a:cxn ang="0">
                    <a:pos x="0" y="79"/>
                  </a:cxn>
                  <a:cxn ang="0">
                    <a:pos x="0" y="79"/>
                  </a:cxn>
                  <a:cxn ang="0">
                    <a:pos x="0" y="81"/>
                  </a:cxn>
                  <a:cxn ang="0">
                    <a:pos x="0" y="83"/>
                  </a:cxn>
                  <a:cxn ang="0">
                    <a:pos x="3" y="87"/>
                  </a:cxn>
                  <a:cxn ang="0">
                    <a:pos x="7" y="87"/>
                  </a:cxn>
                  <a:cxn ang="0">
                    <a:pos x="10" y="87"/>
                  </a:cxn>
                  <a:cxn ang="0">
                    <a:pos x="11" y="85"/>
                  </a:cxn>
                  <a:cxn ang="0">
                    <a:pos x="11" y="85"/>
                  </a:cxn>
                  <a:cxn ang="0">
                    <a:pos x="17" y="73"/>
                  </a:cxn>
                  <a:cxn ang="0">
                    <a:pos x="24" y="62"/>
                  </a:cxn>
                  <a:cxn ang="0">
                    <a:pos x="24" y="62"/>
                  </a:cxn>
                  <a:cxn ang="0">
                    <a:pos x="33" y="52"/>
                  </a:cxn>
                  <a:cxn ang="0">
                    <a:pos x="38" y="47"/>
                  </a:cxn>
                  <a:cxn ang="0">
                    <a:pos x="42" y="40"/>
                  </a:cxn>
                  <a:cxn ang="0">
                    <a:pos x="42" y="40"/>
                  </a:cxn>
                  <a:cxn ang="0">
                    <a:pos x="54" y="25"/>
                  </a:cxn>
                  <a:cxn ang="0">
                    <a:pos x="58" y="15"/>
                  </a:cxn>
                  <a:cxn ang="0">
                    <a:pos x="59" y="11"/>
                  </a:cxn>
                  <a:cxn ang="0">
                    <a:pos x="61" y="6"/>
                  </a:cxn>
                  <a:cxn ang="0">
                    <a:pos x="61" y="6"/>
                  </a:cxn>
                  <a:cxn ang="0">
                    <a:pos x="61" y="4"/>
                  </a:cxn>
                  <a:cxn ang="0">
                    <a:pos x="59" y="2"/>
                  </a:cxn>
                  <a:cxn ang="0">
                    <a:pos x="58" y="1"/>
                  </a:cxn>
                  <a:cxn ang="0">
                    <a:pos x="55" y="0"/>
                  </a:cxn>
                  <a:cxn ang="0">
                    <a:pos x="51" y="2"/>
                  </a:cxn>
                  <a:cxn ang="0">
                    <a:pos x="50" y="4"/>
                  </a:cxn>
                  <a:cxn ang="0">
                    <a:pos x="49" y="6"/>
                  </a:cxn>
                  <a:cxn ang="0">
                    <a:pos x="49" y="6"/>
                  </a:cxn>
                </a:cxnLst>
                <a:rect l="0" t="0" r="r" b="b"/>
                <a:pathLst>
                  <a:path w="61" h="87">
                    <a:moveTo>
                      <a:pt x="49" y="6"/>
                    </a:moveTo>
                    <a:lnTo>
                      <a:pt x="49" y="6"/>
                    </a:lnTo>
                    <a:lnTo>
                      <a:pt x="46" y="14"/>
                    </a:lnTo>
                    <a:lnTo>
                      <a:pt x="41" y="23"/>
                    </a:lnTo>
                    <a:lnTo>
                      <a:pt x="34" y="32"/>
                    </a:lnTo>
                    <a:lnTo>
                      <a:pt x="29" y="39"/>
                    </a:lnTo>
                    <a:lnTo>
                      <a:pt x="29" y="39"/>
                    </a:lnTo>
                    <a:lnTo>
                      <a:pt x="20" y="48"/>
                    </a:lnTo>
                    <a:lnTo>
                      <a:pt x="13" y="59"/>
                    </a:lnTo>
                    <a:lnTo>
                      <a:pt x="7" y="69"/>
                    </a:lnTo>
                    <a:lnTo>
                      <a:pt x="0" y="79"/>
                    </a:lnTo>
                    <a:lnTo>
                      <a:pt x="0" y="79"/>
                    </a:lnTo>
                    <a:lnTo>
                      <a:pt x="0" y="81"/>
                    </a:lnTo>
                    <a:lnTo>
                      <a:pt x="0" y="83"/>
                    </a:lnTo>
                    <a:lnTo>
                      <a:pt x="3" y="87"/>
                    </a:lnTo>
                    <a:lnTo>
                      <a:pt x="7" y="87"/>
                    </a:lnTo>
                    <a:lnTo>
                      <a:pt x="10" y="87"/>
                    </a:lnTo>
                    <a:lnTo>
                      <a:pt x="11" y="85"/>
                    </a:lnTo>
                    <a:lnTo>
                      <a:pt x="11" y="85"/>
                    </a:lnTo>
                    <a:lnTo>
                      <a:pt x="17" y="73"/>
                    </a:lnTo>
                    <a:lnTo>
                      <a:pt x="24" y="62"/>
                    </a:lnTo>
                    <a:lnTo>
                      <a:pt x="24" y="62"/>
                    </a:lnTo>
                    <a:lnTo>
                      <a:pt x="33" y="52"/>
                    </a:lnTo>
                    <a:lnTo>
                      <a:pt x="38" y="47"/>
                    </a:lnTo>
                    <a:lnTo>
                      <a:pt x="42" y="40"/>
                    </a:lnTo>
                    <a:lnTo>
                      <a:pt x="42" y="40"/>
                    </a:lnTo>
                    <a:lnTo>
                      <a:pt x="54" y="25"/>
                    </a:lnTo>
                    <a:lnTo>
                      <a:pt x="58" y="15"/>
                    </a:lnTo>
                    <a:lnTo>
                      <a:pt x="59" y="11"/>
                    </a:lnTo>
                    <a:lnTo>
                      <a:pt x="61" y="6"/>
                    </a:lnTo>
                    <a:lnTo>
                      <a:pt x="61" y="6"/>
                    </a:lnTo>
                    <a:lnTo>
                      <a:pt x="61" y="4"/>
                    </a:lnTo>
                    <a:lnTo>
                      <a:pt x="59" y="2"/>
                    </a:lnTo>
                    <a:lnTo>
                      <a:pt x="58" y="1"/>
                    </a:lnTo>
                    <a:lnTo>
                      <a:pt x="55" y="0"/>
                    </a:lnTo>
                    <a:lnTo>
                      <a:pt x="51" y="2"/>
                    </a:lnTo>
                    <a:lnTo>
                      <a:pt x="50" y="4"/>
                    </a:lnTo>
                    <a:lnTo>
                      <a:pt x="49" y="6"/>
                    </a:lnTo>
                    <a:lnTo>
                      <a:pt x="49" y="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94" name="chenying0907 913"/>
              <p:cNvSpPr/>
              <p:nvPr/>
            </p:nvSpPr>
            <p:spPr bwMode="auto">
              <a:xfrm>
                <a:off x="3594101" y="3487738"/>
                <a:ext cx="28575" cy="36513"/>
              </a:xfrm>
              <a:custGeom>
                <a:avLst/>
                <a:gdLst/>
                <a:ahLst/>
                <a:cxnLst>
                  <a:cxn ang="0">
                    <a:pos x="63" y="1"/>
                  </a:cxn>
                  <a:cxn ang="0">
                    <a:pos x="63" y="1"/>
                  </a:cxn>
                  <a:cxn ang="0">
                    <a:pos x="45" y="19"/>
                  </a:cxn>
                  <a:cxn ang="0">
                    <a:pos x="29" y="39"/>
                  </a:cxn>
                  <a:cxn ang="0">
                    <a:pos x="15" y="60"/>
                  </a:cxn>
                  <a:cxn ang="0">
                    <a:pos x="2" y="82"/>
                  </a:cxn>
                  <a:cxn ang="0">
                    <a:pos x="2" y="82"/>
                  </a:cxn>
                  <a:cxn ang="0">
                    <a:pos x="0" y="85"/>
                  </a:cxn>
                  <a:cxn ang="0">
                    <a:pos x="0" y="87"/>
                  </a:cxn>
                  <a:cxn ang="0">
                    <a:pos x="3" y="90"/>
                  </a:cxn>
                  <a:cxn ang="0">
                    <a:pos x="8" y="91"/>
                  </a:cxn>
                  <a:cxn ang="0">
                    <a:pos x="9" y="90"/>
                  </a:cxn>
                  <a:cxn ang="0">
                    <a:pos x="11" y="88"/>
                  </a:cxn>
                  <a:cxn ang="0">
                    <a:pos x="11" y="88"/>
                  </a:cxn>
                  <a:cxn ang="0">
                    <a:pos x="24" y="66"/>
                  </a:cxn>
                  <a:cxn ang="0">
                    <a:pos x="38" y="47"/>
                  </a:cxn>
                  <a:cxn ang="0">
                    <a:pos x="54" y="27"/>
                  </a:cxn>
                  <a:cxn ang="0">
                    <a:pos x="71" y="9"/>
                  </a:cxn>
                  <a:cxn ang="0">
                    <a:pos x="71" y="9"/>
                  </a:cxn>
                  <a:cxn ang="0">
                    <a:pos x="72" y="7"/>
                  </a:cxn>
                  <a:cxn ang="0">
                    <a:pos x="72" y="5"/>
                  </a:cxn>
                  <a:cxn ang="0">
                    <a:pos x="71" y="1"/>
                  </a:cxn>
                  <a:cxn ang="0">
                    <a:pos x="67" y="0"/>
                  </a:cxn>
                  <a:cxn ang="0">
                    <a:pos x="64" y="0"/>
                  </a:cxn>
                  <a:cxn ang="0">
                    <a:pos x="63" y="1"/>
                  </a:cxn>
                  <a:cxn ang="0">
                    <a:pos x="63" y="1"/>
                  </a:cxn>
                </a:cxnLst>
                <a:rect l="0" t="0" r="r" b="b"/>
                <a:pathLst>
                  <a:path w="72" h="91">
                    <a:moveTo>
                      <a:pt x="63" y="1"/>
                    </a:moveTo>
                    <a:lnTo>
                      <a:pt x="63" y="1"/>
                    </a:lnTo>
                    <a:lnTo>
                      <a:pt x="45" y="19"/>
                    </a:lnTo>
                    <a:lnTo>
                      <a:pt x="29" y="39"/>
                    </a:lnTo>
                    <a:lnTo>
                      <a:pt x="15" y="60"/>
                    </a:lnTo>
                    <a:lnTo>
                      <a:pt x="2" y="82"/>
                    </a:lnTo>
                    <a:lnTo>
                      <a:pt x="2" y="82"/>
                    </a:lnTo>
                    <a:lnTo>
                      <a:pt x="0" y="85"/>
                    </a:lnTo>
                    <a:lnTo>
                      <a:pt x="0" y="87"/>
                    </a:lnTo>
                    <a:lnTo>
                      <a:pt x="3" y="90"/>
                    </a:lnTo>
                    <a:lnTo>
                      <a:pt x="8" y="91"/>
                    </a:lnTo>
                    <a:lnTo>
                      <a:pt x="9" y="90"/>
                    </a:lnTo>
                    <a:lnTo>
                      <a:pt x="11" y="88"/>
                    </a:lnTo>
                    <a:lnTo>
                      <a:pt x="11" y="88"/>
                    </a:lnTo>
                    <a:lnTo>
                      <a:pt x="24" y="66"/>
                    </a:lnTo>
                    <a:lnTo>
                      <a:pt x="38" y="47"/>
                    </a:lnTo>
                    <a:lnTo>
                      <a:pt x="54" y="27"/>
                    </a:lnTo>
                    <a:lnTo>
                      <a:pt x="71" y="9"/>
                    </a:lnTo>
                    <a:lnTo>
                      <a:pt x="71" y="9"/>
                    </a:lnTo>
                    <a:lnTo>
                      <a:pt x="72" y="7"/>
                    </a:lnTo>
                    <a:lnTo>
                      <a:pt x="72" y="5"/>
                    </a:lnTo>
                    <a:lnTo>
                      <a:pt x="71" y="1"/>
                    </a:lnTo>
                    <a:lnTo>
                      <a:pt x="67" y="0"/>
                    </a:lnTo>
                    <a:lnTo>
                      <a:pt x="64" y="0"/>
                    </a:lnTo>
                    <a:lnTo>
                      <a:pt x="63" y="1"/>
                    </a:lnTo>
                    <a:lnTo>
                      <a:pt x="63"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95" name="chenying0907 914"/>
              <p:cNvSpPr/>
              <p:nvPr/>
            </p:nvSpPr>
            <p:spPr bwMode="auto">
              <a:xfrm>
                <a:off x="3641726" y="3463926"/>
                <a:ext cx="25400" cy="36513"/>
              </a:xfrm>
              <a:custGeom>
                <a:avLst/>
                <a:gdLst/>
                <a:ahLst/>
                <a:cxnLst>
                  <a:cxn ang="0">
                    <a:pos x="55" y="3"/>
                  </a:cxn>
                  <a:cxn ang="0">
                    <a:pos x="55" y="3"/>
                  </a:cxn>
                  <a:cxn ang="0">
                    <a:pos x="50" y="11"/>
                  </a:cxn>
                  <a:cxn ang="0">
                    <a:pos x="44" y="18"/>
                  </a:cxn>
                  <a:cxn ang="0">
                    <a:pos x="34" y="35"/>
                  </a:cxn>
                  <a:cxn ang="0">
                    <a:pos x="34" y="35"/>
                  </a:cxn>
                  <a:cxn ang="0">
                    <a:pos x="27" y="48"/>
                  </a:cxn>
                  <a:cxn ang="0">
                    <a:pos x="20" y="60"/>
                  </a:cxn>
                  <a:cxn ang="0">
                    <a:pos x="1" y="82"/>
                  </a:cxn>
                  <a:cxn ang="0">
                    <a:pos x="1" y="82"/>
                  </a:cxn>
                  <a:cxn ang="0">
                    <a:pos x="1" y="84"/>
                  </a:cxn>
                  <a:cxn ang="0">
                    <a:pos x="0" y="86"/>
                  </a:cxn>
                  <a:cxn ang="0">
                    <a:pos x="3" y="90"/>
                  </a:cxn>
                  <a:cxn ang="0">
                    <a:pos x="4" y="92"/>
                  </a:cxn>
                  <a:cxn ang="0">
                    <a:pos x="6" y="92"/>
                  </a:cxn>
                  <a:cxn ang="0">
                    <a:pos x="8" y="92"/>
                  </a:cxn>
                  <a:cxn ang="0">
                    <a:pos x="10" y="90"/>
                  </a:cxn>
                  <a:cxn ang="0">
                    <a:pos x="10" y="90"/>
                  </a:cxn>
                  <a:cxn ang="0">
                    <a:pos x="25" y="71"/>
                  </a:cxn>
                  <a:cxn ang="0">
                    <a:pos x="39" y="51"/>
                  </a:cxn>
                  <a:cxn ang="0">
                    <a:pos x="39" y="51"/>
                  </a:cxn>
                  <a:cxn ang="0">
                    <a:pos x="44" y="41"/>
                  </a:cxn>
                  <a:cxn ang="0">
                    <a:pos x="51" y="30"/>
                  </a:cxn>
                  <a:cxn ang="0">
                    <a:pos x="56" y="20"/>
                  </a:cxn>
                  <a:cxn ang="0">
                    <a:pos x="63" y="11"/>
                  </a:cxn>
                  <a:cxn ang="0">
                    <a:pos x="63" y="11"/>
                  </a:cxn>
                  <a:cxn ang="0">
                    <a:pos x="64" y="8"/>
                  </a:cxn>
                  <a:cxn ang="0">
                    <a:pos x="64" y="5"/>
                  </a:cxn>
                  <a:cxn ang="0">
                    <a:pos x="63" y="3"/>
                  </a:cxn>
                  <a:cxn ang="0">
                    <a:pos x="61" y="1"/>
                  </a:cxn>
                  <a:cxn ang="0">
                    <a:pos x="59" y="0"/>
                  </a:cxn>
                  <a:cxn ang="0">
                    <a:pos x="57" y="1"/>
                  </a:cxn>
                  <a:cxn ang="0">
                    <a:pos x="55" y="3"/>
                  </a:cxn>
                  <a:cxn ang="0">
                    <a:pos x="55" y="3"/>
                  </a:cxn>
                </a:cxnLst>
                <a:rect l="0" t="0" r="r" b="b"/>
                <a:pathLst>
                  <a:path w="64" h="92">
                    <a:moveTo>
                      <a:pt x="55" y="3"/>
                    </a:moveTo>
                    <a:lnTo>
                      <a:pt x="55" y="3"/>
                    </a:lnTo>
                    <a:lnTo>
                      <a:pt x="50" y="11"/>
                    </a:lnTo>
                    <a:lnTo>
                      <a:pt x="44" y="18"/>
                    </a:lnTo>
                    <a:lnTo>
                      <a:pt x="34" y="35"/>
                    </a:lnTo>
                    <a:lnTo>
                      <a:pt x="34" y="35"/>
                    </a:lnTo>
                    <a:lnTo>
                      <a:pt x="27" y="48"/>
                    </a:lnTo>
                    <a:lnTo>
                      <a:pt x="20" y="60"/>
                    </a:lnTo>
                    <a:lnTo>
                      <a:pt x="1" y="82"/>
                    </a:lnTo>
                    <a:lnTo>
                      <a:pt x="1" y="82"/>
                    </a:lnTo>
                    <a:lnTo>
                      <a:pt x="1" y="84"/>
                    </a:lnTo>
                    <a:lnTo>
                      <a:pt x="0" y="86"/>
                    </a:lnTo>
                    <a:lnTo>
                      <a:pt x="3" y="90"/>
                    </a:lnTo>
                    <a:lnTo>
                      <a:pt x="4" y="92"/>
                    </a:lnTo>
                    <a:lnTo>
                      <a:pt x="6" y="92"/>
                    </a:lnTo>
                    <a:lnTo>
                      <a:pt x="8" y="92"/>
                    </a:lnTo>
                    <a:lnTo>
                      <a:pt x="10" y="90"/>
                    </a:lnTo>
                    <a:lnTo>
                      <a:pt x="10" y="90"/>
                    </a:lnTo>
                    <a:lnTo>
                      <a:pt x="25" y="71"/>
                    </a:lnTo>
                    <a:lnTo>
                      <a:pt x="39" y="51"/>
                    </a:lnTo>
                    <a:lnTo>
                      <a:pt x="39" y="51"/>
                    </a:lnTo>
                    <a:lnTo>
                      <a:pt x="44" y="41"/>
                    </a:lnTo>
                    <a:lnTo>
                      <a:pt x="51" y="30"/>
                    </a:lnTo>
                    <a:lnTo>
                      <a:pt x="56" y="20"/>
                    </a:lnTo>
                    <a:lnTo>
                      <a:pt x="63" y="11"/>
                    </a:lnTo>
                    <a:lnTo>
                      <a:pt x="63" y="11"/>
                    </a:lnTo>
                    <a:lnTo>
                      <a:pt x="64" y="8"/>
                    </a:lnTo>
                    <a:lnTo>
                      <a:pt x="64" y="5"/>
                    </a:lnTo>
                    <a:lnTo>
                      <a:pt x="63" y="3"/>
                    </a:lnTo>
                    <a:lnTo>
                      <a:pt x="61" y="1"/>
                    </a:lnTo>
                    <a:lnTo>
                      <a:pt x="59" y="0"/>
                    </a:lnTo>
                    <a:lnTo>
                      <a:pt x="57" y="1"/>
                    </a:lnTo>
                    <a:lnTo>
                      <a:pt x="55" y="3"/>
                    </a:lnTo>
                    <a:lnTo>
                      <a:pt x="55"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96" name="chenying0907 915"/>
              <p:cNvSpPr/>
              <p:nvPr/>
            </p:nvSpPr>
            <p:spPr bwMode="auto">
              <a:xfrm>
                <a:off x="3375026" y="3309938"/>
                <a:ext cx="42863" cy="44450"/>
              </a:xfrm>
              <a:custGeom>
                <a:avLst/>
                <a:gdLst/>
                <a:ahLst/>
                <a:cxnLst>
                  <a:cxn ang="0">
                    <a:pos x="55" y="0"/>
                  </a:cxn>
                  <a:cxn ang="0">
                    <a:pos x="55" y="0"/>
                  </a:cxn>
                  <a:cxn ang="0">
                    <a:pos x="42" y="2"/>
                  </a:cxn>
                  <a:cxn ang="0">
                    <a:pos x="32" y="6"/>
                  </a:cxn>
                  <a:cxn ang="0">
                    <a:pos x="22" y="11"/>
                  </a:cxn>
                  <a:cxn ang="0">
                    <a:pos x="15" y="19"/>
                  </a:cxn>
                  <a:cxn ang="0">
                    <a:pos x="8" y="26"/>
                  </a:cxn>
                  <a:cxn ang="0">
                    <a:pos x="4" y="37"/>
                  </a:cxn>
                  <a:cxn ang="0">
                    <a:pos x="2" y="47"/>
                  </a:cxn>
                  <a:cxn ang="0">
                    <a:pos x="0" y="58"/>
                  </a:cxn>
                  <a:cxn ang="0">
                    <a:pos x="2" y="68"/>
                  </a:cxn>
                  <a:cxn ang="0">
                    <a:pos x="4" y="79"/>
                  </a:cxn>
                  <a:cxn ang="0">
                    <a:pos x="8" y="88"/>
                  </a:cxn>
                  <a:cxn ang="0">
                    <a:pos x="15" y="97"/>
                  </a:cxn>
                  <a:cxn ang="0">
                    <a:pos x="22" y="104"/>
                  </a:cxn>
                  <a:cxn ang="0">
                    <a:pos x="32" y="110"/>
                  </a:cxn>
                  <a:cxn ang="0">
                    <a:pos x="42" y="113"/>
                  </a:cxn>
                  <a:cxn ang="0">
                    <a:pos x="55" y="114"/>
                  </a:cxn>
                  <a:cxn ang="0">
                    <a:pos x="55" y="114"/>
                  </a:cxn>
                  <a:cxn ang="0">
                    <a:pos x="68" y="113"/>
                  </a:cxn>
                  <a:cxn ang="0">
                    <a:pos x="80" y="110"/>
                  </a:cxn>
                  <a:cxn ang="0">
                    <a:pos x="89" y="104"/>
                  </a:cxn>
                  <a:cxn ang="0">
                    <a:pos x="97" y="97"/>
                  </a:cxn>
                  <a:cxn ang="0">
                    <a:pos x="104" y="88"/>
                  </a:cxn>
                  <a:cxn ang="0">
                    <a:pos x="108" y="79"/>
                  </a:cxn>
                  <a:cxn ang="0">
                    <a:pos x="110" y="68"/>
                  </a:cxn>
                  <a:cxn ang="0">
                    <a:pos x="111" y="58"/>
                  </a:cxn>
                  <a:cxn ang="0">
                    <a:pos x="110" y="47"/>
                  </a:cxn>
                  <a:cxn ang="0">
                    <a:pos x="108" y="37"/>
                  </a:cxn>
                  <a:cxn ang="0">
                    <a:pos x="104" y="26"/>
                  </a:cxn>
                  <a:cxn ang="0">
                    <a:pos x="97" y="19"/>
                  </a:cxn>
                  <a:cxn ang="0">
                    <a:pos x="89" y="11"/>
                  </a:cxn>
                  <a:cxn ang="0">
                    <a:pos x="80" y="6"/>
                  </a:cxn>
                  <a:cxn ang="0">
                    <a:pos x="68" y="2"/>
                  </a:cxn>
                  <a:cxn ang="0">
                    <a:pos x="55" y="0"/>
                  </a:cxn>
                  <a:cxn ang="0">
                    <a:pos x="55" y="0"/>
                  </a:cxn>
                </a:cxnLst>
                <a:rect l="0" t="0" r="r" b="b"/>
                <a:pathLst>
                  <a:path w="111" h="114">
                    <a:moveTo>
                      <a:pt x="55" y="0"/>
                    </a:moveTo>
                    <a:lnTo>
                      <a:pt x="55" y="0"/>
                    </a:lnTo>
                    <a:lnTo>
                      <a:pt x="42" y="2"/>
                    </a:lnTo>
                    <a:lnTo>
                      <a:pt x="32" y="6"/>
                    </a:lnTo>
                    <a:lnTo>
                      <a:pt x="22" y="11"/>
                    </a:lnTo>
                    <a:lnTo>
                      <a:pt x="15" y="19"/>
                    </a:lnTo>
                    <a:lnTo>
                      <a:pt x="8" y="26"/>
                    </a:lnTo>
                    <a:lnTo>
                      <a:pt x="4" y="37"/>
                    </a:lnTo>
                    <a:lnTo>
                      <a:pt x="2" y="47"/>
                    </a:lnTo>
                    <a:lnTo>
                      <a:pt x="0" y="58"/>
                    </a:lnTo>
                    <a:lnTo>
                      <a:pt x="2" y="68"/>
                    </a:lnTo>
                    <a:lnTo>
                      <a:pt x="4" y="79"/>
                    </a:lnTo>
                    <a:lnTo>
                      <a:pt x="8" y="88"/>
                    </a:lnTo>
                    <a:lnTo>
                      <a:pt x="15" y="97"/>
                    </a:lnTo>
                    <a:lnTo>
                      <a:pt x="22" y="104"/>
                    </a:lnTo>
                    <a:lnTo>
                      <a:pt x="32" y="110"/>
                    </a:lnTo>
                    <a:lnTo>
                      <a:pt x="42" y="113"/>
                    </a:lnTo>
                    <a:lnTo>
                      <a:pt x="55" y="114"/>
                    </a:lnTo>
                    <a:lnTo>
                      <a:pt x="55" y="114"/>
                    </a:lnTo>
                    <a:lnTo>
                      <a:pt x="68" y="113"/>
                    </a:lnTo>
                    <a:lnTo>
                      <a:pt x="80" y="110"/>
                    </a:lnTo>
                    <a:lnTo>
                      <a:pt x="89" y="104"/>
                    </a:lnTo>
                    <a:lnTo>
                      <a:pt x="97" y="97"/>
                    </a:lnTo>
                    <a:lnTo>
                      <a:pt x="104" y="88"/>
                    </a:lnTo>
                    <a:lnTo>
                      <a:pt x="108" y="79"/>
                    </a:lnTo>
                    <a:lnTo>
                      <a:pt x="110" y="68"/>
                    </a:lnTo>
                    <a:lnTo>
                      <a:pt x="111" y="58"/>
                    </a:lnTo>
                    <a:lnTo>
                      <a:pt x="110" y="47"/>
                    </a:lnTo>
                    <a:lnTo>
                      <a:pt x="108" y="37"/>
                    </a:lnTo>
                    <a:lnTo>
                      <a:pt x="104" y="26"/>
                    </a:lnTo>
                    <a:lnTo>
                      <a:pt x="97" y="19"/>
                    </a:lnTo>
                    <a:lnTo>
                      <a:pt x="89" y="11"/>
                    </a:lnTo>
                    <a:lnTo>
                      <a:pt x="80" y="6"/>
                    </a:lnTo>
                    <a:lnTo>
                      <a:pt x="68" y="2"/>
                    </a:lnTo>
                    <a:lnTo>
                      <a:pt x="55" y="0"/>
                    </a:lnTo>
                    <a:lnTo>
                      <a:pt x="55"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97" name="chenying0907 916"/>
              <p:cNvSpPr/>
              <p:nvPr/>
            </p:nvSpPr>
            <p:spPr bwMode="auto">
              <a:xfrm>
                <a:off x="3533776" y="3309938"/>
                <a:ext cx="42863" cy="44450"/>
              </a:xfrm>
              <a:custGeom>
                <a:avLst/>
                <a:gdLst/>
                <a:ahLst/>
                <a:cxnLst>
                  <a:cxn ang="0">
                    <a:pos x="54" y="0"/>
                  </a:cxn>
                  <a:cxn ang="0">
                    <a:pos x="54" y="0"/>
                  </a:cxn>
                  <a:cxn ang="0">
                    <a:pos x="41" y="2"/>
                  </a:cxn>
                  <a:cxn ang="0">
                    <a:pos x="30" y="6"/>
                  </a:cxn>
                  <a:cxn ang="0">
                    <a:pos x="20" y="11"/>
                  </a:cxn>
                  <a:cxn ang="0">
                    <a:pos x="13" y="19"/>
                  </a:cxn>
                  <a:cxn ang="0">
                    <a:pos x="7" y="26"/>
                  </a:cxn>
                  <a:cxn ang="0">
                    <a:pos x="2" y="37"/>
                  </a:cxn>
                  <a:cxn ang="0">
                    <a:pos x="0" y="47"/>
                  </a:cxn>
                  <a:cxn ang="0">
                    <a:pos x="0" y="58"/>
                  </a:cxn>
                  <a:cxn ang="0">
                    <a:pos x="0" y="68"/>
                  </a:cxn>
                  <a:cxn ang="0">
                    <a:pos x="2" y="79"/>
                  </a:cxn>
                  <a:cxn ang="0">
                    <a:pos x="7" y="88"/>
                  </a:cxn>
                  <a:cxn ang="0">
                    <a:pos x="13" y="97"/>
                  </a:cxn>
                  <a:cxn ang="0">
                    <a:pos x="20" y="104"/>
                  </a:cxn>
                  <a:cxn ang="0">
                    <a:pos x="30" y="110"/>
                  </a:cxn>
                  <a:cxn ang="0">
                    <a:pos x="41" y="113"/>
                  </a:cxn>
                  <a:cxn ang="0">
                    <a:pos x="54" y="114"/>
                  </a:cxn>
                  <a:cxn ang="0">
                    <a:pos x="54" y="114"/>
                  </a:cxn>
                  <a:cxn ang="0">
                    <a:pos x="68" y="113"/>
                  </a:cxn>
                  <a:cxn ang="0">
                    <a:pos x="78" y="110"/>
                  </a:cxn>
                  <a:cxn ang="0">
                    <a:pos x="88" y="104"/>
                  </a:cxn>
                  <a:cxn ang="0">
                    <a:pos x="95" y="97"/>
                  </a:cxn>
                  <a:cxn ang="0">
                    <a:pos x="102" y="88"/>
                  </a:cxn>
                  <a:cxn ang="0">
                    <a:pos x="105" y="79"/>
                  </a:cxn>
                  <a:cxn ang="0">
                    <a:pos x="108" y="68"/>
                  </a:cxn>
                  <a:cxn ang="0">
                    <a:pos x="109" y="58"/>
                  </a:cxn>
                  <a:cxn ang="0">
                    <a:pos x="108" y="47"/>
                  </a:cxn>
                  <a:cxn ang="0">
                    <a:pos x="105" y="37"/>
                  </a:cxn>
                  <a:cxn ang="0">
                    <a:pos x="102" y="26"/>
                  </a:cxn>
                  <a:cxn ang="0">
                    <a:pos x="95" y="19"/>
                  </a:cxn>
                  <a:cxn ang="0">
                    <a:pos x="88" y="11"/>
                  </a:cxn>
                  <a:cxn ang="0">
                    <a:pos x="78" y="6"/>
                  </a:cxn>
                  <a:cxn ang="0">
                    <a:pos x="68" y="2"/>
                  </a:cxn>
                  <a:cxn ang="0">
                    <a:pos x="54" y="0"/>
                  </a:cxn>
                  <a:cxn ang="0">
                    <a:pos x="54" y="0"/>
                  </a:cxn>
                </a:cxnLst>
                <a:rect l="0" t="0" r="r" b="b"/>
                <a:pathLst>
                  <a:path w="109" h="114">
                    <a:moveTo>
                      <a:pt x="54" y="0"/>
                    </a:moveTo>
                    <a:lnTo>
                      <a:pt x="54" y="0"/>
                    </a:lnTo>
                    <a:lnTo>
                      <a:pt x="41" y="2"/>
                    </a:lnTo>
                    <a:lnTo>
                      <a:pt x="30" y="6"/>
                    </a:lnTo>
                    <a:lnTo>
                      <a:pt x="20" y="11"/>
                    </a:lnTo>
                    <a:lnTo>
                      <a:pt x="13" y="19"/>
                    </a:lnTo>
                    <a:lnTo>
                      <a:pt x="7" y="26"/>
                    </a:lnTo>
                    <a:lnTo>
                      <a:pt x="2" y="37"/>
                    </a:lnTo>
                    <a:lnTo>
                      <a:pt x="0" y="47"/>
                    </a:lnTo>
                    <a:lnTo>
                      <a:pt x="0" y="58"/>
                    </a:lnTo>
                    <a:lnTo>
                      <a:pt x="0" y="68"/>
                    </a:lnTo>
                    <a:lnTo>
                      <a:pt x="2" y="79"/>
                    </a:lnTo>
                    <a:lnTo>
                      <a:pt x="7" y="88"/>
                    </a:lnTo>
                    <a:lnTo>
                      <a:pt x="13" y="97"/>
                    </a:lnTo>
                    <a:lnTo>
                      <a:pt x="20" y="104"/>
                    </a:lnTo>
                    <a:lnTo>
                      <a:pt x="30" y="110"/>
                    </a:lnTo>
                    <a:lnTo>
                      <a:pt x="41" y="113"/>
                    </a:lnTo>
                    <a:lnTo>
                      <a:pt x="54" y="114"/>
                    </a:lnTo>
                    <a:lnTo>
                      <a:pt x="54" y="114"/>
                    </a:lnTo>
                    <a:lnTo>
                      <a:pt x="68" y="113"/>
                    </a:lnTo>
                    <a:lnTo>
                      <a:pt x="78" y="110"/>
                    </a:lnTo>
                    <a:lnTo>
                      <a:pt x="88" y="104"/>
                    </a:lnTo>
                    <a:lnTo>
                      <a:pt x="95" y="97"/>
                    </a:lnTo>
                    <a:lnTo>
                      <a:pt x="102" y="88"/>
                    </a:lnTo>
                    <a:lnTo>
                      <a:pt x="105" y="79"/>
                    </a:lnTo>
                    <a:lnTo>
                      <a:pt x="108" y="68"/>
                    </a:lnTo>
                    <a:lnTo>
                      <a:pt x="109" y="58"/>
                    </a:lnTo>
                    <a:lnTo>
                      <a:pt x="108" y="47"/>
                    </a:lnTo>
                    <a:lnTo>
                      <a:pt x="105" y="37"/>
                    </a:lnTo>
                    <a:lnTo>
                      <a:pt x="102" y="26"/>
                    </a:lnTo>
                    <a:lnTo>
                      <a:pt x="95" y="19"/>
                    </a:lnTo>
                    <a:lnTo>
                      <a:pt x="88" y="11"/>
                    </a:lnTo>
                    <a:lnTo>
                      <a:pt x="78" y="6"/>
                    </a:lnTo>
                    <a:lnTo>
                      <a:pt x="68" y="2"/>
                    </a:lnTo>
                    <a:lnTo>
                      <a:pt x="54" y="0"/>
                    </a:lnTo>
                    <a:lnTo>
                      <a:pt x="54"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98" name="chenying0907 917"/>
              <p:cNvSpPr>
                <a:spLocks noEditPoints="1"/>
              </p:cNvSpPr>
              <p:nvPr/>
            </p:nvSpPr>
            <p:spPr bwMode="auto">
              <a:xfrm>
                <a:off x="3213101" y="3067051"/>
                <a:ext cx="527050" cy="474663"/>
              </a:xfrm>
              <a:custGeom>
                <a:avLst/>
                <a:gdLst/>
                <a:ahLst/>
                <a:cxnLst>
                  <a:cxn ang="0">
                    <a:pos x="509" y="1190"/>
                  </a:cxn>
                  <a:cxn ang="0">
                    <a:pos x="373" y="1160"/>
                  </a:cxn>
                  <a:cxn ang="0">
                    <a:pos x="292" y="1118"/>
                  </a:cxn>
                  <a:cxn ang="0">
                    <a:pos x="163" y="1012"/>
                  </a:cxn>
                  <a:cxn ang="0">
                    <a:pos x="97" y="938"/>
                  </a:cxn>
                  <a:cxn ang="0">
                    <a:pos x="45" y="821"/>
                  </a:cxn>
                  <a:cxn ang="0">
                    <a:pos x="16" y="706"/>
                  </a:cxn>
                  <a:cxn ang="0">
                    <a:pos x="2" y="565"/>
                  </a:cxn>
                  <a:cxn ang="0">
                    <a:pos x="8" y="433"/>
                  </a:cxn>
                  <a:cxn ang="0">
                    <a:pos x="33" y="331"/>
                  </a:cxn>
                  <a:cxn ang="0">
                    <a:pos x="87" y="218"/>
                  </a:cxn>
                  <a:cxn ang="0">
                    <a:pos x="164" y="131"/>
                  </a:cxn>
                  <a:cxn ang="0">
                    <a:pos x="242" y="78"/>
                  </a:cxn>
                  <a:cxn ang="0">
                    <a:pos x="363" y="33"/>
                  </a:cxn>
                  <a:cxn ang="0">
                    <a:pos x="541" y="9"/>
                  </a:cxn>
                  <a:cxn ang="0">
                    <a:pos x="671" y="6"/>
                  </a:cxn>
                  <a:cxn ang="0">
                    <a:pos x="709" y="0"/>
                  </a:cxn>
                  <a:cxn ang="0">
                    <a:pos x="902" y="27"/>
                  </a:cxn>
                  <a:cxn ang="0">
                    <a:pos x="1042" y="78"/>
                  </a:cxn>
                  <a:cxn ang="0">
                    <a:pos x="1140" y="137"/>
                  </a:cxn>
                  <a:cxn ang="0">
                    <a:pos x="1222" y="213"/>
                  </a:cxn>
                  <a:cxn ang="0">
                    <a:pos x="1293" y="309"/>
                  </a:cxn>
                  <a:cxn ang="0">
                    <a:pos x="1318" y="379"/>
                  </a:cxn>
                  <a:cxn ang="0">
                    <a:pos x="1329" y="493"/>
                  </a:cxn>
                  <a:cxn ang="0">
                    <a:pos x="1323" y="731"/>
                  </a:cxn>
                  <a:cxn ang="0">
                    <a:pos x="1310" y="850"/>
                  </a:cxn>
                  <a:cxn ang="0">
                    <a:pos x="1286" y="926"/>
                  </a:cxn>
                  <a:cxn ang="0">
                    <a:pos x="1217" y="1033"/>
                  </a:cxn>
                  <a:cxn ang="0">
                    <a:pos x="1148" y="1095"/>
                  </a:cxn>
                  <a:cxn ang="0">
                    <a:pos x="1046" y="1148"/>
                  </a:cxn>
                  <a:cxn ang="0">
                    <a:pos x="923" y="1182"/>
                  </a:cxn>
                  <a:cxn ang="0">
                    <a:pos x="780" y="1195"/>
                  </a:cxn>
                  <a:cxn ang="0">
                    <a:pos x="648" y="1197"/>
                  </a:cxn>
                  <a:cxn ang="0">
                    <a:pos x="465" y="60"/>
                  </a:cxn>
                  <a:cxn ang="0">
                    <a:pos x="331" y="89"/>
                  </a:cxn>
                  <a:cxn ang="0">
                    <a:pos x="210" y="153"/>
                  </a:cxn>
                  <a:cxn ang="0">
                    <a:pos x="155" y="203"/>
                  </a:cxn>
                  <a:cxn ang="0">
                    <a:pos x="97" y="290"/>
                  </a:cxn>
                  <a:cxn ang="0">
                    <a:pos x="53" y="447"/>
                  </a:cxn>
                  <a:cxn ang="0">
                    <a:pos x="49" y="590"/>
                  </a:cxn>
                  <a:cxn ang="0">
                    <a:pos x="67" y="718"/>
                  </a:cxn>
                  <a:cxn ang="0">
                    <a:pos x="118" y="888"/>
                  </a:cxn>
                  <a:cxn ang="0">
                    <a:pos x="215" y="1003"/>
                  </a:cxn>
                  <a:cxn ang="0">
                    <a:pos x="300" y="1068"/>
                  </a:cxn>
                  <a:cxn ang="0">
                    <a:pos x="363" y="1105"/>
                  </a:cxn>
                  <a:cxn ang="0">
                    <a:pos x="463" y="1134"/>
                  </a:cxn>
                  <a:cxn ang="0">
                    <a:pos x="641" y="1149"/>
                  </a:cxn>
                  <a:cxn ang="0">
                    <a:pos x="817" y="1147"/>
                  </a:cxn>
                  <a:cxn ang="0">
                    <a:pos x="983" y="1121"/>
                  </a:cxn>
                  <a:cxn ang="0">
                    <a:pos x="1110" y="1066"/>
                  </a:cxn>
                  <a:cxn ang="0">
                    <a:pos x="1184" y="999"/>
                  </a:cxn>
                  <a:cxn ang="0">
                    <a:pos x="1256" y="866"/>
                  </a:cxn>
                  <a:cxn ang="0">
                    <a:pos x="1277" y="707"/>
                  </a:cxn>
                  <a:cxn ang="0">
                    <a:pos x="1284" y="507"/>
                  </a:cxn>
                  <a:cxn ang="0">
                    <a:pos x="1263" y="362"/>
                  </a:cxn>
                  <a:cxn ang="0">
                    <a:pos x="1237" y="305"/>
                  </a:cxn>
                  <a:cxn ang="0">
                    <a:pos x="1144" y="193"/>
                  </a:cxn>
                  <a:cxn ang="0">
                    <a:pos x="1033" y="124"/>
                  </a:cxn>
                  <a:cxn ang="0">
                    <a:pos x="814" y="55"/>
                  </a:cxn>
                  <a:cxn ang="0">
                    <a:pos x="725" y="48"/>
                  </a:cxn>
                  <a:cxn ang="0">
                    <a:pos x="709" y="54"/>
                  </a:cxn>
                </a:cxnLst>
                <a:rect l="0" t="0" r="r" b="b"/>
                <a:pathLst>
                  <a:path w="1329" h="1197">
                    <a:moveTo>
                      <a:pt x="648" y="1197"/>
                    </a:moveTo>
                    <a:lnTo>
                      <a:pt x="648" y="1197"/>
                    </a:lnTo>
                    <a:lnTo>
                      <a:pt x="602" y="1197"/>
                    </a:lnTo>
                    <a:lnTo>
                      <a:pt x="556" y="1195"/>
                    </a:lnTo>
                    <a:lnTo>
                      <a:pt x="509" y="1190"/>
                    </a:lnTo>
                    <a:lnTo>
                      <a:pt x="462" y="1183"/>
                    </a:lnTo>
                    <a:lnTo>
                      <a:pt x="440" y="1180"/>
                    </a:lnTo>
                    <a:lnTo>
                      <a:pt x="418" y="1174"/>
                    </a:lnTo>
                    <a:lnTo>
                      <a:pt x="395" y="1168"/>
                    </a:lnTo>
                    <a:lnTo>
                      <a:pt x="373" y="1160"/>
                    </a:lnTo>
                    <a:lnTo>
                      <a:pt x="352" y="1151"/>
                    </a:lnTo>
                    <a:lnTo>
                      <a:pt x="331" y="1142"/>
                    </a:lnTo>
                    <a:lnTo>
                      <a:pt x="312" y="1130"/>
                    </a:lnTo>
                    <a:lnTo>
                      <a:pt x="292" y="1118"/>
                    </a:lnTo>
                    <a:lnTo>
                      <a:pt x="292" y="1118"/>
                    </a:lnTo>
                    <a:lnTo>
                      <a:pt x="246" y="1084"/>
                    </a:lnTo>
                    <a:lnTo>
                      <a:pt x="224" y="1067"/>
                    </a:lnTo>
                    <a:lnTo>
                      <a:pt x="203" y="1049"/>
                    </a:lnTo>
                    <a:lnTo>
                      <a:pt x="182" y="1030"/>
                    </a:lnTo>
                    <a:lnTo>
                      <a:pt x="163" y="1012"/>
                    </a:lnTo>
                    <a:lnTo>
                      <a:pt x="143" y="993"/>
                    </a:lnTo>
                    <a:lnTo>
                      <a:pt x="125" y="972"/>
                    </a:lnTo>
                    <a:lnTo>
                      <a:pt x="125" y="972"/>
                    </a:lnTo>
                    <a:lnTo>
                      <a:pt x="110" y="955"/>
                    </a:lnTo>
                    <a:lnTo>
                      <a:pt x="97" y="938"/>
                    </a:lnTo>
                    <a:lnTo>
                      <a:pt x="87" y="921"/>
                    </a:lnTo>
                    <a:lnTo>
                      <a:pt x="76" y="904"/>
                    </a:lnTo>
                    <a:lnTo>
                      <a:pt x="68" y="885"/>
                    </a:lnTo>
                    <a:lnTo>
                      <a:pt x="61" y="866"/>
                    </a:lnTo>
                    <a:lnTo>
                      <a:pt x="45" y="821"/>
                    </a:lnTo>
                    <a:lnTo>
                      <a:pt x="45" y="821"/>
                    </a:lnTo>
                    <a:lnTo>
                      <a:pt x="37" y="792"/>
                    </a:lnTo>
                    <a:lnTo>
                      <a:pt x="29" y="764"/>
                    </a:lnTo>
                    <a:lnTo>
                      <a:pt x="23" y="735"/>
                    </a:lnTo>
                    <a:lnTo>
                      <a:pt x="16" y="706"/>
                    </a:lnTo>
                    <a:lnTo>
                      <a:pt x="12" y="677"/>
                    </a:lnTo>
                    <a:lnTo>
                      <a:pt x="8" y="649"/>
                    </a:lnTo>
                    <a:lnTo>
                      <a:pt x="4" y="621"/>
                    </a:lnTo>
                    <a:lnTo>
                      <a:pt x="3" y="594"/>
                    </a:lnTo>
                    <a:lnTo>
                      <a:pt x="2" y="565"/>
                    </a:lnTo>
                    <a:lnTo>
                      <a:pt x="0" y="537"/>
                    </a:lnTo>
                    <a:lnTo>
                      <a:pt x="2" y="511"/>
                    </a:lnTo>
                    <a:lnTo>
                      <a:pt x="3" y="484"/>
                    </a:lnTo>
                    <a:lnTo>
                      <a:pt x="6" y="458"/>
                    </a:lnTo>
                    <a:lnTo>
                      <a:pt x="8" y="433"/>
                    </a:lnTo>
                    <a:lnTo>
                      <a:pt x="14" y="407"/>
                    </a:lnTo>
                    <a:lnTo>
                      <a:pt x="19" y="383"/>
                    </a:lnTo>
                    <a:lnTo>
                      <a:pt x="19" y="383"/>
                    </a:lnTo>
                    <a:lnTo>
                      <a:pt x="25" y="356"/>
                    </a:lnTo>
                    <a:lnTo>
                      <a:pt x="33" y="331"/>
                    </a:lnTo>
                    <a:lnTo>
                      <a:pt x="42" y="307"/>
                    </a:lnTo>
                    <a:lnTo>
                      <a:pt x="51" y="284"/>
                    </a:lnTo>
                    <a:lnTo>
                      <a:pt x="62" y="260"/>
                    </a:lnTo>
                    <a:lnTo>
                      <a:pt x="74" y="239"/>
                    </a:lnTo>
                    <a:lnTo>
                      <a:pt x="87" y="218"/>
                    </a:lnTo>
                    <a:lnTo>
                      <a:pt x="100" y="199"/>
                    </a:lnTo>
                    <a:lnTo>
                      <a:pt x="114" y="180"/>
                    </a:lnTo>
                    <a:lnTo>
                      <a:pt x="130" y="163"/>
                    </a:lnTo>
                    <a:lnTo>
                      <a:pt x="146" y="146"/>
                    </a:lnTo>
                    <a:lnTo>
                      <a:pt x="164" y="131"/>
                    </a:lnTo>
                    <a:lnTo>
                      <a:pt x="182" y="116"/>
                    </a:lnTo>
                    <a:lnTo>
                      <a:pt x="201" y="102"/>
                    </a:lnTo>
                    <a:lnTo>
                      <a:pt x="221" y="90"/>
                    </a:lnTo>
                    <a:lnTo>
                      <a:pt x="242" y="78"/>
                    </a:lnTo>
                    <a:lnTo>
                      <a:pt x="242" y="78"/>
                    </a:lnTo>
                    <a:lnTo>
                      <a:pt x="266" y="67"/>
                    </a:lnTo>
                    <a:lnTo>
                      <a:pt x="290" y="56"/>
                    </a:lnTo>
                    <a:lnTo>
                      <a:pt x="313" y="47"/>
                    </a:lnTo>
                    <a:lnTo>
                      <a:pt x="338" y="39"/>
                    </a:lnTo>
                    <a:lnTo>
                      <a:pt x="363" y="33"/>
                    </a:lnTo>
                    <a:lnTo>
                      <a:pt x="388" y="27"/>
                    </a:lnTo>
                    <a:lnTo>
                      <a:pt x="412" y="22"/>
                    </a:lnTo>
                    <a:lnTo>
                      <a:pt x="437" y="18"/>
                    </a:lnTo>
                    <a:lnTo>
                      <a:pt x="488" y="13"/>
                    </a:lnTo>
                    <a:lnTo>
                      <a:pt x="541" y="9"/>
                    </a:lnTo>
                    <a:lnTo>
                      <a:pt x="594" y="8"/>
                    </a:lnTo>
                    <a:lnTo>
                      <a:pt x="649" y="8"/>
                    </a:lnTo>
                    <a:lnTo>
                      <a:pt x="670" y="8"/>
                    </a:lnTo>
                    <a:lnTo>
                      <a:pt x="671" y="6"/>
                    </a:lnTo>
                    <a:lnTo>
                      <a:pt x="671" y="6"/>
                    </a:lnTo>
                    <a:lnTo>
                      <a:pt x="678" y="3"/>
                    </a:lnTo>
                    <a:lnTo>
                      <a:pt x="687" y="0"/>
                    </a:lnTo>
                    <a:lnTo>
                      <a:pt x="687" y="0"/>
                    </a:lnTo>
                    <a:lnTo>
                      <a:pt x="709" y="0"/>
                    </a:lnTo>
                    <a:lnTo>
                      <a:pt x="709" y="0"/>
                    </a:lnTo>
                    <a:lnTo>
                      <a:pt x="747" y="1"/>
                    </a:lnTo>
                    <a:lnTo>
                      <a:pt x="785" y="4"/>
                    </a:lnTo>
                    <a:lnTo>
                      <a:pt x="825" y="9"/>
                    </a:lnTo>
                    <a:lnTo>
                      <a:pt x="862" y="17"/>
                    </a:lnTo>
                    <a:lnTo>
                      <a:pt x="902" y="27"/>
                    </a:lnTo>
                    <a:lnTo>
                      <a:pt x="941" y="39"/>
                    </a:lnTo>
                    <a:lnTo>
                      <a:pt x="980" y="52"/>
                    </a:lnTo>
                    <a:lnTo>
                      <a:pt x="1019" y="69"/>
                    </a:lnTo>
                    <a:lnTo>
                      <a:pt x="1019" y="69"/>
                    </a:lnTo>
                    <a:lnTo>
                      <a:pt x="1042" y="78"/>
                    </a:lnTo>
                    <a:lnTo>
                      <a:pt x="1063" y="89"/>
                    </a:lnTo>
                    <a:lnTo>
                      <a:pt x="1084" y="101"/>
                    </a:lnTo>
                    <a:lnTo>
                      <a:pt x="1102" y="111"/>
                    </a:lnTo>
                    <a:lnTo>
                      <a:pt x="1121" y="124"/>
                    </a:lnTo>
                    <a:lnTo>
                      <a:pt x="1140" y="137"/>
                    </a:lnTo>
                    <a:lnTo>
                      <a:pt x="1157" y="150"/>
                    </a:lnTo>
                    <a:lnTo>
                      <a:pt x="1174" y="165"/>
                    </a:lnTo>
                    <a:lnTo>
                      <a:pt x="1191" y="180"/>
                    </a:lnTo>
                    <a:lnTo>
                      <a:pt x="1206" y="196"/>
                    </a:lnTo>
                    <a:lnTo>
                      <a:pt x="1222" y="213"/>
                    </a:lnTo>
                    <a:lnTo>
                      <a:pt x="1237" y="230"/>
                    </a:lnTo>
                    <a:lnTo>
                      <a:pt x="1251" y="248"/>
                    </a:lnTo>
                    <a:lnTo>
                      <a:pt x="1265" y="268"/>
                    </a:lnTo>
                    <a:lnTo>
                      <a:pt x="1280" y="288"/>
                    </a:lnTo>
                    <a:lnTo>
                      <a:pt x="1293" y="309"/>
                    </a:lnTo>
                    <a:lnTo>
                      <a:pt x="1293" y="309"/>
                    </a:lnTo>
                    <a:lnTo>
                      <a:pt x="1298" y="319"/>
                    </a:lnTo>
                    <a:lnTo>
                      <a:pt x="1303" y="329"/>
                    </a:lnTo>
                    <a:lnTo>
                      <a:pt x="1312" y="354"/>
                    </a:lnTo>
                    <a:lnTo>
                      <a:pt x="1318" y="379"/>
                    </a:lnTo>
                    <a:lnTo>
                      <a:pt x="1323" y="405"/>
                    </a:lnTo>
                    <a:lnTo>
                      <a:pt x="1326" y="431"/>
                    </a:lnTo>
                    <a:lnTo>
                      <a:pt x="1328" y="455"/>
                    </a:lnTo>
                    <a:lnTo>
                      <a:pt x="1329" y="493"/>
                    </a:lnTo>
                    <a:lnTo>
                      <a:pt x="1329" y="493"/>
                    </a:lnTo>
                    <a:lnTo>
                      <a:pt x="1329" y="552"/>
                    </a:lnTo>
                    <a:lnTo>
                      <a:pt x="1329" y="612"/>
                    </a:lnTo>
                    <a:lnTo>
                      <a:pt x="1327" y="671"/>
                    </a:lnTo>
                    <a:lnTo>
                      <a:pt x="1326" y="701"/>
                    </a:lnTo>
                    <a:lnTo>
                      <a:pt x="1323" y="731"/>
                    </a:lnTo>
                    <a:lnTo>
                      <a:pt x="1323" y="731"/>
                    </a:lnTo>
                    <a:lnTo>
                      <a:pt x="1319" y="772"/>
                    </a:lnTo>
                    <a:lnTo>
                      <a:pt x="1319" y="772"/>
                    </a:lnTo>
                    <a:lnTo>
                      <a:pt x="1315" y="811"/>
                    </a:lnTo>
                    <a:lnTo>
                      <a:pt x="1310" y="850"/>
                    </a:lnTo>
                    <a:lnTo>
                      <a:pt x="1306" y="868"/>
                    </a:lnTo>
                    <a:lnTo>
                      <a:pt x="1301" y="888"/>
                    </a:lnTo>
                    <a:lnTo>
                      <a:pt x="1294" y="906"/>
                    </a:lnTo>
                    <a:lnTo>
                      <a:pt x="1286" y="926"/>
                    </a:lnTo>
                    <a:lnTo>
                      <a:pt x="1286" y="926"/>
                    </a:lnTo>
                    <a:lnTo>
                      <a:pt x="1273" y="949"/>
                    </a:lnTo>
                    <a:lnTo>
                      <a:pt x="1260" y="972"/>
                    </a:lnTo>
                    <a:lnTo>
                      <a:pt x="1247" y="994"/>
                    </a:lnTo>
                    <a:lnTo>
                      <a:pt x="1231" y="1013"/>
                    </a:lnTo>
                    <a:lnTo>
                      <a:pt x="1217" y="1033"/>
                    </a:lnTo>
                    <a:lnTo>
                      <a:pt x="1200" y="1050"/>
                    </a:lnTo>
                    <a:lnTo>
                      <a:pt x="1183" y="1067"/>
                    </a:lnTo>
                    <a:lnTo>
                      <a:pt x="1166" y="1081"/>
                    </a:lnTo>
                    <a:lnTo>
                      <a:pt x="1166" y="1081"/>
                    </a:lnTo>
                    <a:lnTo>
                      <a:pt x="1148" y="1095"/>
                    </a:lnTo>
                    <a:lnTo>
                      <a:pt x="1129" y="1106"/>
                    </a:lnTo>
                    <a:lnTo>
                      <a:pt x="1110" y="1118"/>
                    </a:lnTo>
                    <a:lnTo>
                      <a:pt x="1089" y="1129"/>
                    </a:lnTo>
                    <a:lnTo>
                      <a:pt x="1068" y="1139"/>
                    </a:lnTo>
                    <a:lnTo>
                      <a:pt x="1046" y="1148"/>
                    </a:lnTo>
                    <a:lnTo>
                      <a:pt x="1023" y="1156"/>
                    </a:lnTo>
                    <a:lnTo>
                      <a:pt x="1000" y="1164"/>
                    </a:lnTo>
                    <a:lnTo>
                      <a:pt x="975" y="1170"/>
                    </a:lnTo>
                    <a:lnTo>
                      <a:pt x="949" y="1177"/>
                    </a:lnTo>
                    <a:lnTo>
                      <a:pt x="923" y="1182"/>
                    </a:lnTo>
                    <a:lnTo>
                      <a:pt x="896" y="1186"/>
                    </a:lnTo>
                    <a:lnTo>
                      <a:pt x="868" y="1189"/>
                    </a:lnTo>
                    <a:lnTo>
                      <a:pt x="840" y="1193"/>
                    </a:lnTo>
                    <a:lnTo>
                      <a:pt x="810" y="1194"/>
                    </a:lnTo>
                    <a:lnTo>
                      <a:pt x="780" y="1195"/>
                    </a:lnTo>
                    <a:lnTo>
                      <a:pt x="780" y="1195"/>
                    </a:lnTo>
                    <a:lnTo>
                      <a:pt x="743" y="1195"/>
                    </a:lnTo>
                    <a:lnTo>
                      <a:pt x="743" y="1195"/>
                    </a:lnTo>
                    <a:lnTo>
                      <a:pt x="648" y="1197"/>
                    </a:lnTo>
                    <a:lnTo>
                      <a:pt x="648" y="1197"/>
                    </a:lnTo>
                    <a:close/>
                    <a:moveTo>
                      <a:pt x="630" y="54"/>
                    </a:moveTo>
                    <a:lnTo>
                      <a:pt x="630" y="54"/>
                    </a:lnTo>
                    <a:lnTo>
                      <a:pt x="575" y="54"/>
                    </a:lnTo>
                    <a:lnTo>
                      <a:pt x="520" y="56"/>
                    </a:lnTo>
                    <a:lnTo>
                      <a:pt x="465" y="60"/>
                    </a:lnTo>
                    <a:lnTo>
                      <a:pt x="437" y="64"/>
                    </a:lnTo>
                    <a:lnTo>
                      <a:pt x="410" y="69"/>
                    </a:lnTo>
                    <a:lnTo>
                      <a:pt x="384" y="74"/>
                    </a:lnTo>
                    <a:lnTo>
                      <a:pt x="358" y="81"/>
                    </a:lnTo>
                    <a:lnTo>
                      <a:pt x="331" y="89"/>
                    </a:lnTo>
                    <a:lnTo>
                      <a:pt x="305" y="98"/>
                    </a:lnTo>
                    <a:lnTo>
                      <a:pt x="280" y="110"/>
                    </a:lnTo>
                    <a:lnTo>
                      <a:pt x="257" y="122"/>
                    </a:lnTo>
                    <a:lnTo>
                      <a:pt x="232" y="136"/>
                    </a:lnTo>
                    <a:lnTo>
                      <a:pt x="210" y="153"/>
                    </a:lnTo>
                    <a:lnTo>
                      <a:pt x="210" y="153"/>
                    </a:lnTo>
                    <a:lnTo>
                      <a:pt x="194" y="165"/>
                    </a:lnTo>
                    <a:lnTo>
                      <a:pt x="181" y="176"/>
                    </a:lnTo>
                    <a:lnTo>
                      <a:pt x="168" y="190"/>
                    </a:lnTo>
                    <a:lnTo>
                      <a:pt x="155" y="203"/>
                    </a:lnTo>
                    <a:lnTo>
                      <a:pt x="143" y="217"/>
                    </a:lnTo>
                    <a:lnTo>
                      <a:pt x="133" y="230"/>
                    </a:lnTo>
                    <a:lnTo>
                      <a:pt x="123" y="244"/>
                    </a:lnTo>
                    <a:lnTo>
                      <a:pt x="114" y="260"/>
                    </a:lnTo>
                    <a:lnTo>
                      <a:pt x="97" y="290"/>
                    </a:lnTo>
                    <a:lnTo>
                      <a:pt x="84" y="322"/>
                    </a:lnTo>
                    <a:lnTo>
                      <a:pt x="74" y="353"/>
                    </a:lnTo>
                    <a:lnTo>
                      <a:pt x="65" y="384"/>
                    </a:lnTo>
                    <a:lnTo>
                      <a:pt x="58" y="416"/>
                    </a:lnTo>
                    <a:lnTo>
                      <a:pt x="53" y="447"/>
                    </a:lnTo>
                    <a:lnTo>
                      <a:pt x="49" y="479"/>
                    </a:lnTo>
                    <a:lnTo>
                      <a:pt x="48" y="507"/>
                    </a:lnTo>
                    <a:lnTo>
                      <a:pt x="48" y="536"/>
                    </a:lnTo>
                    <a:lnTo>
                      <a:pt x="48" y="564"/>
                    </a:lnTo>
                    <a:lnTo>
                      <a:pt x="49" y="590"/>
                    </a:lnTo>
                    <a:lnTo>
                      <a:pt x="50" y="613"/>
                    </a:lnTo>
                    <a:lnTo>
                      <a:pt x="50" y="613"/>
                    </a:lnTo>
                    <a:lnTo>
                      <a:pt x="53" y="638"/>
                    </a:lnTo>
                    <a:lnTo>
                      <a:pt x="57" y="663"/>
                    </a:lnTo>
                    <a:lnTo>
                      <a:pt x="67" y="718"/>
                    </a:lnTo>
                    <a:lnTo>
                      <a:pt x="80" y="777"/>
                    </a:lnTo>
                    <a:lnTo>
                      <a:pt x="99" y="841"/>
                    </a:lnTo>
                    <a:lnTo>
                      <a:pt x="99" y="841"/>
                    </a:lnTo>
                    <a:lnTo>
                      <a:pt x="106" y="864"/>
                    </a:lnTo>
                    <a:lnTo>
                      <a:pt x="118" y="888"/>
                    </a:lnTo>
                    <a:lnTo>
                      <a:pt x="133" y="913"/>
                    </a:lnTo>
                    <a:lnTo>
                      <a:pt x="150" y="936"/>
                    </a:lnTo>
                    <a:lnTo>
                      <a:pt x="169" y="960"/>
                    </a:lnTo>
                    <a:lnTo>
                      <a:pt x="191" y="982"/>
                    </a:lnTo>
                    <a:lnTo>
                      <a:pt x="215" y="1003"/>
                    </a:lnTo>
                    <a:lnTo>
                      <a:pt x="241" y="1023"/>
                    </a:lnTo>
                    <a:lnTo>
                      <a:pt x="241" y="1023"/>
                    </a:lnTo>
                    <a:lnTo>
                      <a:pt x="271" y="1046"/>
                    </a:lnTo>
                    <a:lnTo>
                      <a:pt x="271" y="1046"/>
                    </a:lnTo>
                    <a:lnTo>
                      <a:pt x="300" y="1068"/>
                    </a:lnTo>
                    <a:lnTo>
                      <a:pt x="314" y="1079"/>
                    </a:lnTo>
                    <a:lnTo>
                      <a:pt x="330" y="1088"/>
                    </a:lnTo>
                    <a:lnTo>
                      <a:pt x="330" y="1088"/>
                    </a:lnTo>
                    <a:lnTo>
                      <a:pt x="346" y="1097"/>
                    </a:lnTo>
                    <a:lnTo>
                      <a:pt x="363" y="1105"/>
                    </a:lnTo>
                    <a:lnTo>
                      <a:pt x="380" y="1112"/>
                    </a:lnTo>
                    <a:lnTo>
                      <a:pt x="397" y="1117"/>
                    </a:lnTo>
                    <a:lnTo>
                      <a:pt x="431" y="1126"/>
                    </a:lnTo>
                    <a:lnTo>
                      <a:pt x="463" y="1134"/>
                    </a:lnTo>
                    <a:lnTo>
                      <a:pt x="463" y="1134"/>
                    </a:lnTo>
                    <a:lnTo>
                      <a:pt x="494" y="1138"/>
                    </a:lnTo>
                    <a:lnTo>
                      <a:pt x="522" y="1142"/>
                    </a:lnTo>
                    <a:lnTo>
                      <a:pt x="552" y="1146"/>
                    </a:lnTo>
                    <a:lnTo>
                      <a:pt x="581" y="1147"/>
                    </a:lnTo>
                    <a:lnTo>
                      <a:pt x="641" y="1149"/>
                    </a:lnTo>
                    <a:lnTo>
                      <a:pt x="704" y="1149"/>
                    </a:lnTo>
                    <a:lnTo>
                      <a:pt x="739" y="1149"/>
                    </a:lnTo>
                    <a:lnTo>
                      <a:pt x="739" y="1149"/>
                    </a:lnTo>
                    <a:lnTo>
                      <a:pt x="779" y="1149"/>
                    </a:lnTo>
                    <a:lnTo>
                      <a:pt x="817" y="1147"/>
                    </a:lnTo>
                    <a:lnTo>
                      <a:pt x="853" y="1144"/>
                    </a:lnTo>
                    <a:lnTo>
                      <a:pt x="889" y="1140"/>
                    </a:lnTo>
                    <a:lnTo>
                      <a:pt x="921" y="1135"/>
                    </a:lnTo>
                    <a:lnTo>
                      <a:pt x="953" y="1129"/>
                    </a:lnTo>
                    <a:lnTo>
                      <a:pt x="983" y="1121"/>
                    </a:lnTo>
                    <a:lnTo>
                      <a:pt x="1012" y="1113"/>
                    </a:lnTo>
                    <a:lnTo>
                      <a:pt x="1038" y="1102"/>
                    </a:lnTo>
                    <a:lnTo>
                      <a:pt x="1064" y="1091"/>
                    </a:lnTo>
                    <a:lnTo>
                      <a:pt x="1087" y="1079"/>
                    </a:lnTo>
                    <a:lnTo>
                      <a:pt x="1110" y="1066"/>
                    </a:lnTo>
                    <a:lnTo>
                      <a:pt x="1131" y="1050"/>
                    </a:lnTo>
                    <a:lnTo>
                      <a:pt x="1150" y="1034"/>
                    </a:lnTo>
                    <a:lnTo>
                      <a:pt x="1169" y="1017"/>
                    </a:lnTo>
                    <a:lnTo>
                      <a:pt x="1184" y="999"/>
                    </a:lnTo>
                    <a:lnTo>
                      <a:pt x="1184" y="999"/>
                    </a:lnTo>
                    <a:lnTo>
                      <a:pt x="1204" y="974"/>
                    </a:lnTo>
                    <a:lnTo>
                      <a:pt x="1221" y="948"/>
                    </a:lnTo>
                    <a:lnTo>
                      <a:pt x="1235" y="922"/>
                    </a:lnTo>
                    <a:lnTo>
                      <a:pt x="1247" y="894"/>
                    </a:lnTo>
                    <a:lnTo>
                      <a:pt x="1256" y="866"/>
                    </a:lnTo>
                    <a:lnTo>
                      <a:pt x="1264" y="836"/>
                    </a:lnTo>
                    <a:lnTo>
                      <a:pt x="1269" y="802"/>
                    </a:lnTo>
                    <a:lnTo>
                      <a:pt x="1273" y="766"/>
                    </a:lnTo>
                    <a:lnTo>
                      <a:pt x="1273" y="766"/>
                    </a:lnTo>
                    <a:lnTo>
                      <a:pt x="1277" y="707"/>
                    </a:lnTo>
                    <a:lnTo>
                      <a:pt x="1281" y="649"/>
                    </a:lnTo>
                    <a:lnTo>
                      <a:pt x="1282" y="590"/>
                    </a:lnTo>
                    <a:lnTo>
                      <a:pt x="1284" y="532"/>
                    </a:lnTo>
                    <a:lnTo>
                      <a:pt x="1284" y="532"/>
                    </a:lnTo>
                    <a:lnTo>
                      <a:pt x="1284" y="507"/>
                    </a:lnTo>
                    <a:lnTo>
                      <a:pt x="1282" y="481"/>
                    </a:lnTo>
                    <a:lnTo>
                      <a:pt x="1280" y="452"/>
                    </a:lnTo>
                    <a:lnTo>
                      <a:pt x="1277" y="422"/>
                    </a:lnTo>
                    <a:lnTo>
                      <a:pt x="1271" y="392"/>
                    </a:lnTo>
                    <a:lnTo>
                      <a:pt x="1263" y="362"/>
                    </a:lnTo>
                    <a:lnTo>
                      <a:pt x="1257" y="346"/>
                    </a:lnTo>
                    <a:lnTo>
                      <a:pt x="1251" y="332"/>
                    </a:lnTo>
                    <a:lnTo>
                      <a:pt x="1244" y="318"/>
                    </a:lnTo>
                    <a:lnTo>
                      <a:pt x="1237" y="305"/>
                    </a:lnTo>
                    <a:lnTo>
                      <a:pt x="1237" y="305"/>
                    </a:lnTo>
                    <a:lnTo>
                      <a:pt x="1222" y="280"/>
                    </a:lnTo>
                    <a:lnTo>
                      <a:pt x="1204" y="256"/>
                    </a:lnTo>
                    <a:lnTo>
                      <a:pt x="1186" y="234"/>
                    </a:lnTo>
                    <a:lnTo>
                      <a:pt x="1165" y="213"/>
                    </a:lnTo>
                    <a:lnTo>
                      <a:pt x="1144" y="193"/>
                    </a:lnTo>
                    <a:lnTo>
                      <a:pt x="1121" y="175"/>
                    </a:lnTo>
                    <a:lnTo>
                      <a:pt x="1099" y="159"/>
                    </a:lnTo>
                    <a:lnTo>
                      <a:pt x="1076" y="146"/>
                    </a:lnTo>
                    <a:lnTo>
                      <a:pt x="1076" y="146"/>
                    </a:lnTo>
                    <a:lnTo>
                      <a:pt x="1033" y="124"/>
                    </a:lnTo>
                    <a:lnTo>
                      <a:pt x="989" y="105"/>
                    </a:lnTo>
                    <a:lnTo>
                      <a:pt x="946" y="89"/>
                    </a:lnTo>
                    <a:lnTo>
                      <a:pt x="902" y="74"/>
                    </a:lnTo>
                    <a:lnTo>
                      <a:pt x="859" y="64"/>
                    </a:lnTo>
                    <a:lnTo>
                      <a:pt x="814" y="55"/>
                    </a:lnTo>
                    <a:lnTo>
                      <a:pt x="771" y="50"/>
                    </a:lnTo>
                    <a:lnTo>
                      <a:pt x="729" y="46"/>
                    </a:lnTo>
                    <a:lnTo>
                      <a:pt x="726" y="46"/>
                    </a:lnTo>
                    <a:lnTo>
                      <a:pt x="725" y="48"/>
                    </a:lnTo>
                    <a:lnTo>
                      <a:pt x="725" y="48"/>
                    </a:lnTo>
                    <a:lnTo>
                      <a:pt x="721" y="51"/>
                    </a:lnTo>
                    <a:lnTo>
                      <a:pt x="717" y="52"/>
                    </a:lnTo>
                    <a:lnTo>
                      <a:pt x="713" y="54"/>
                    </a:lnTo>
                    <a:lnTo>
                      <a:pt x="709" y="54"/>
                    </a:lnTo>
                    <a:lnTo>
                      <a:pt x="709" y="54"/>
                    </a:lnTo>
                    <a:lnTo>
                      <a:pt x="670" y="54"/>
                    </a:lnTo>
                    <a:lnTo>
                      <a:pt x="670" y="54"/>
                    </a:lnTo>
                    <a:lnTo>
                      <a:pt x="630" y="54"/>
                    </a:lnTo>
                    <a:lnTo>
                      <a:pt x="630" y="5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99" name="chenying0907 918"/>
              <p:cNvSpPr/>
              <p:nvPr/>
            </p:nvSpPr>
            <p:spPr bwMode="auto">
              <a:xfrm>
                <a:off x="3213101" y="3149601"/>
                <a:ext cx="519113" cy="127000"/>
              </a:xfrm>
              <a:custGeom>
                <a:avLst/>
                <a:gdLst/>
                <a:ahLst/>
                <a:cxnLst>
                  <a:cxn ang="0">
                    <a:pos x="103" y="321"/>
                  </a:cxn>
                  <a:cxn ang="0">
                    <a:pos x="15" y="309"/>
                  </a:cxn>
                  <a:cxn ang="0">
                    <a:pos x="6" y="306"/>
                  </a:cxn>
                  <a:cxn ang="0">
                    <a:pos x="0" y="292"/>
                  </a:cxn>
                  <a:cxn ang="0">
                    <a:pos x="2" y="281"/>
                  </a:cxn>
                  <a:cxn ang="0">
                    <a:pos x="14" y="268"/>
                  </a:cxn>
                  <a:cxn ang="0">
                    <a:pos x="23" y="265"/>
                  </a:cxn>
                  <a:cxn ang="0">
                    <a:pos x="55" y="270"/>
                  </a:cxn>
                  <a:cxn ang="0">
                    <a:pos x="137" y="277"/>
                  </a:cxn>
                  <a:cxn ang="0">
                    <a:pos x="202" y="273"/>
                  </a:cxn>
                  <a:cxn ang="0">
                    <a:pos x="308" y="256"/>
                  </a:cxn>
                  <a:cxn ang="0">
                    <a:pos x="430" y="224"/>
                  </a:cxn>
                  <a:cxn ang="0">
                    <a:pos x="481" y="206"/>
                  </a:cxn>
                  <a:cxn ang="0">
                    <a:pos x="548" y="173"/>
                  </a:cxn>
                  <a:cxn ang="0">
                    <a:pos x="608" y="128"/>
                  </a:cxn>
                  <a:cxn ang="0">
                    <a:pos x="625" y="113"/>
                  </a:cxn>
                  <a:cxn ang="0">
                    <a:pos x="660" y="92"/>
                  </a:cxn>
                  <a:cxn ang="0">
                    <a:pos x="718" y="48"/>
                  </a:cxn>
                  <a:cxn ang="0">
                    <a:pos x="765" y="10"/>
                  </a:cxn>
                  <a:cxn ang="0">
                    <a:pos x="766" y="9"/>
                  </a:cxn>
                  <a:cxn ang="0">
                    <a:pos x="781" y="0"/>
                  </a:cxn>
                  <a:cxn ang="0">
                    <a:pos x="791" y="0"/>
                  </a:cxn>
                  <a:cxn ang="0">
                    <a:pos x="802" y="6"/>
                  </a:cxn>
                  <a:cxn ang="0">
                    <a:pos x="806" y="15"/>
                  </a:cxn>
                  <a:cxn ang="0">
                    <a:pos x="821" y="48"/>
                  </a:cxn>
                  <a:cxn ang="0">
                    <a:pos x="846" y="74"/>
                  </a:cxn>
                  <a:cxn ang="0">
                    <a:pos x="883" y="100"/>
                  </a:cxn>
                  <a:cxn ang="0">
                    <a:pos x="942" y="142"/>
                  </a:cxn>
                  <a:cxn ang="0">
                    <a:pos x="1020" y="190"/>
                  </a:cxn>
                  <a:cxn ang="0">
                    <a:pos x="1066" y="218"/>
                  </a:cxn>
                  <a:cxn ang="0">
                    <a:pos x="1114" y="238"/>
                  </a:cxn>
                  <a:cxn ang="0">
                    <a:pos x="1148" y="243"/>
                  </a:cxn>
                  <a:cxn ang="0">
                    <a:pos x="1218" y="247"/>
                  </a:cxn>
                  <a:cxn ang="0">
                    <a:pos x="1286" y="249"/>
                  </a:cxn>
                  <a:cxn ang="0">
                    <a:pos x="1300" y="255"/>
                  </a:cxn>
                  <a:cxn ang="0">
                    <a:pos x="1307" y="265"/>
                  </a:cxn>
                  <a:cxn ang="0">
                    <a:pos x="1307" y="282"/>
                  </a:cxn>
                  <a:cxn ang="0">
                    <a:pos x="1296" y="294"/>
                  </a:cxn>
                  <a:cxn ang="0">
                    <a:pos x="1287" y="295"/>
                  </a:cxn>
                  <a:cxn ang="0">
                    <a:pos x="1250" y="295"/>
                  </a:cxn>
                  <a:cxn ang="0">
                    <a:pos x="1142" y="290"/>
                  </a:cxn>
                  <a:cxn ang="0">
                    <a:pos x="1109" y="283"/>
                  </a:cxn>
                  <a:cxn ang="0">
                    <a:pos x="1055" y="261"/>
                  </a:cxn>
                  <a:cxn ang="0">
                    <a:pos x="1004" y="232"/>
                  </a:cxn>
                  <a:cxn ang="0">
                    <a:pos x="940" y="196"/>
                  </a:cxn>
                  <a:cxn ang="0">
                    <a:pos x="876" y="151"/>
                  </a:cxn>
                  <a:cxn ang="0">
                    <a:pos x="817" y="109"/>
                  </a:cxn>
                  <a:cxn ang="0">
                    <a:pos x="785" y="79"/>
                  </a:cxn>
                  <a:cxn ang="0">
                    <a:pos x="768" y="65"/>
                  </a:cxn>
                  <a:cxn ang="0">
                    <a:pos x="673" y="139"/>
                  </a:cxn>
                  <a:cxn ang="0">
                    <a:pos x="605" y="192"/>
                  </a:cxn>
                  <a:cxn ang="0">
                    <a:pos x="547" y="230"/>
                  </a:cxn>
                  <a:cxn ang="0">
                    <a:pos x="484" y="255"/>
                  </a:cxn>
                  <a:cxn ang="0">
                    <a:pos x="371" y="287"/>
                  </a:cxn>
                  <a:cxn ang="0">
                    <a:pos x="256" y="312"/>
                  </a:cxn>
                  <a:cxn ang="0">
                    <a:pos x="134" y="321"/>
                  </a:cxn>
                </a:cxnLst>
                <a:rect l="0" t="0" r="r" b="b"/>
                <a:pathLst>
                  <a:path w="1308" h="321">
                    <a:moveTo>
                      <a:pt x="134" y="321"/>
                    </a:moveTo>
                    <a:lnTo>
                      <a:pt x="134" y="321"/>
                    </a:lnTo>
                    <a:lnTo>
                      <a:pt x="103" y="321"/>
                    </a:lnTo>
                    <a:lnTo>
                      <a:pt x="73" y="319"/>
                    </a:lnTo>
                    <a:lnTo>
                      <a:pt x="44" y="315"/>
                    </a:lnTo>
                    <a:lnTo>
                      <a:pt x="15" y="309"/>
                    </a:lnTo>
                    <a:lnTo>
                      <a:pt x="15" y="309"/>
                    </a:lnTo>
                    <a:lnTo>
                      <a:pt x="10" y="308"/>
                    </a:lnTo>
                    <a:lnTo>
                      <a:pt x="6" y="306"/>
                    </a:lnTo>
                    <a:lnTo>
                      <a:pt x="4" y="303"/>
                    </a:lnTo>
                    <a:lnTo>
                      <a:pt x="1" y="299"/>
                    </a:lnTo>
                    <a:lnTo>
                      <a:pt x="0" y="292"/>
                    </a:lnTo>
                    <a:lnTo>
                      <a:pt x="0" y="289"/>
                    </a:lnTo>
                    <a:lnTo>
                      <a:pt x="0" y="289"/>
                    </a:lnTo>
                    <a:lnTo>
                      <a:pt x="2" y="281"/>
                    </a:lnTo>
                    <a:lnTo>
                      <a:pt x="8" y="273"/>
                    </a:lnTo>
                    <a:lnTo>
                      <a:pt x="10" y="270"/>
                    </a:lnTo>
                    <a:lnTo>
                      <a:pt x="14" y="268"/>
                    </a:lnTo>
                    <a:lnTo>
                      <a:pt x="18" y="266"/>
                    </a:lnTo>
                    <a:lnTo>
                      <a:pt x="23" y="265"/>
                    </a:lnTo>
                    <a:lnTo>
                      <a:pt x="23" y="265"/>
                    </a:lnTo>
                    <a:lnTo>
                      <a:pt x="29" y="266"/>
                    </a:lnTo>
                    <a:lnTo>
                      <a:pt x="29" y="266"/>
                    </a:lnTo>
                    <a:lnTo>
                      <a:pt x="55" y="270"/>
                    </a:lnTo>
                    <a:lnTo>
                      <a:pt x="81" y="274"/>
                    </a:lnTo>
                    <a:lnTo>
                      <a:pt x="108" y="275"/>
                    </a:lnTo>
                    <a:lnTo>
                      <a:pt x="137" y="277"/>
                    </a:lnTo>
                    <a:lnTo>
                      <a:pt x="137" y="277"/>
                    </a:lnTo>
                    <a:lnTo>
                      <a:pt x="168" y="275"/>
                    </a:lnTo>
                    <a:lnTo>
                      <a:pt x="202" y="273"/>
                    </a:lnTo>
                    <a:lnTo>
                      <a:pt x="236" y="269"/>
                    </a:lnTo>
                    <a:lnTo>
                      <a:pt x="272" y="264"/>
                    </a:lnTo>
                    <a:lnTo>
                      <a:pt x="308" y="256"/>
                    </a:lnTo>
                    <a:lnTo>
                      <a:pt x="348" y="247"/>
                    </a:lnTo>
                    <a:lnTo>
                      <a:pt x="387" y="236"/>
                    </a:lnTo>
                    <a:lnTo>
                      <a:pt x="430" y="224"/>
                    </a:lnTo>
                    <a:lnTo>
                      <a:pt x="430" y="224"/>
                    </a:lnTo>
                    <a:lnTo>
                      <a:pt x="456" y="215"/>
                    </a:lnTo>
                    <a:lnTo>
                      <a:pt x="481" y="206"/>
                    </a:lnTo>
                    <a:lnTo>
                      <a:pt x="505" y="197"/>
                    </a:lnTo>
                    <a:lnTo>
                      <a:pt x="527" y="187"/>
                    </a:lnTo>
                    <a:lnTo>
                      <a:pt x="548" y="173"/>
                    </a:lnTo>
                    <a:lnTo>
                      <a:pt x="569" y="160"/>
                    </a:lnTo>
                    <a:lnTo>
                      <a:pt x="588" y="145"/>
                    </a:lnTo>
                    <a:lnTo>
                      <a:pt x="608" y="128"/>
                    </a:lnTo>
                    <a:lnTo>
                      <a:pt x="608" y="128"/>
                    </a:lnTo>
                    <a:lnTo>
                      <a:pt x="616" y="120"/>
                    </a:lnTo>
                    <a:lnTo>
                      <a:pt x="625" y="113"/>
                    </a:lnTo>
                    <a:lnTo>
                      <a:pt x="646" y="100"/>
                    </a:lnTo>
                    <a:lnTo>
                      <a:pt x="646" y="100"/>
                    </a:lnTo>
                    <a:lnTo>
                      <a:pt x="660" y="92"/>
                    </a:lnTo>
                    <a:lnTo>
                      <a:pt x="673" y="83"/>
                    </a:lnTo>
                    <a:lnTo>
                      <a:pt x="673" y="83"/>
                    </a:lnTo>
                    <a:lnTo>
                      <a:pt x="718" y="48"/>
                    </a:lnTo>
                    <a:lnTo>
                      <a:pt x="760" y="14"/>
                    </a:lnTo>
                    <a:lnTo>
                      <a:pt x="760" y="14"/>
                    </a:lnTo>
                    <a:lnTo>
                      <a:pt x="765" y="10"/>
                    </a:lnTo>
                    <a:lnTo>
                      <a:pt x="765" y="10"/>
                    </a:lnTo>
                    <a:lnTo>
                      <a:pt x="766" y="9"/>
                    </a:lnTo>
                    <a:lnTo>
                      <a:pt x="766" y="9"/>
                    </a:lnTo>
                    <a:lnTo>
                      <a:pt x="770" y="5"/>
                    </a:lnTo>
                    <a:lnTo>
                      <a:pt x="775" y="2"/>
                    </a:lnTo>
                    <a:lnTo>
                      <a:pt x="781" y="0"/>
                    </a:lnTo>
                    <a:lnTo>
                      <a:pt x="787" y="0"/>
                    </a:lnTo>
                    <a:lnTo>
                      <a:pt x="787" y="0"/>
                    </a:lnTo>
                    <a:lnTo>
                      <a:pt x="791" y="0"/>
                    </a:lnTo>
                    <a:lnTo>
                      <a:pt x="796" y="2"/>
                    </a:lnTo>
                    <a:lnTo>
                      <a:pt x="799" y="3"/>
                    </a:lnTo>
                    <a:lnTo>
                      <a:pt x="802" y="6"/>
                    </a:lnTo>
                    <a:lnTo>
                      <a:pt x="804" y="10"/>
                    </a:lnTo>
                    <a:lnTo>
                      <a:pt x="806" y="15"/>
                    </a:lnTo>
                    <a:lnTo>
                      <a:pt x="806" y="15"/>
                    </a:lnTo>
                    <a:lnTo>
                      <a:pt x="809" y="27"/>
                    </a:lnTo>
                    <a:lnTo>
                      <a:pt x="815" y="39"/>
                    </a:lnTo>
                    <a:lnTo>
                      <a:pt x="821" y="48"/>
                    </a:lnTo>
                    <a:lnTo>
                      <a:pt x="829" y="57"/>
                    </a:lnTo>
                    <a:lnTo>
                      <a:pt x="837" y="66"/>
                    </a:lnTo>
                    <a:lnTo>
                      <a:pt x="846" y="74"/>
                    </a:lnTo>
                    <a:lnTo>
                      <a:pt x="866" y="88"/>
                    </a:lnTo>
                    <a:lnTo>
                      <a:pt x="866" y="88"/>
                    </a:lnTo>
                    <a:lnTo>
                      <a:pt x="883" y="100"/>
                    </a:lnTo>
                    <a:lnTo>
                      <a:pt x="883" y="100"/>
                    </a:lnTo>
                    <a:lnTo>
                      <a:pt x="913" y="122"/>
                    </a:lnTo>
                    <a:lnTo>
                      <a:pt x="942" y="142"/>
                    </a:lnTo>
                    <a:lnTo>
                      <a:pt x="1002" y="179"/>
                    </a:lnTo>
                    <a:lnTo>
                      <a:pt x="1002" y="179"/>
                    </a:lnTo>
                    <a:lnTo>
                      <a:pt x="1020" y="190"/>
                    </a:lnTo>
                    <a:lnTo>
                      <a:pt x="1020" y="190"/>
                    </a:lnTo>
                    <a:lnTo>
                      <a:pt x="1050" y="209"/>
                    </a:lnTo>
                    <a:lnTo>
                      <a:pt x="1066" y="218"/>
                    </a:lnTo>
                    <a:lnTo>
                      <a:pt x="1082" y="226"/>
                    </a:lnTo>
                    <a:lnTo>
                      <a:pt x="1097" y="232"/>
                    </a:lnTo>
                    <a:lnTo>
                      <a:pt x="1114" y="238"/>
                    </a:lnTo>
                    <a:lnTo>
                      <a:pt x="1131" y="240"/>
                    </a:lnTo>
                    <a:lnTo>
                      <a:pt x="1148" y="243"/>
                    </a:lnTo>
                    <a:lnTo>
                      <a:pt x="1148" y="243"/>
                    </a:lnTo>
                    <a:lnTo>
                      <a:pt x="1184" y="244"/>
                    </a:lnTo>
                    <a:lnTo>
                      <a:pt x="1218" y="247"/>
                    </a:lnTo>
                    <a:lnTo>
                      <a:pt x="1218" y="247"/>
                    </a:lnTo>
                    <a:lnTo>
                      <a:pt x="1252" y="248"/>
                    </a:lnTo>
                    <a:lnTo>
                      <a:pt x="1286" y="249"/>
                    </a:lnTo>
                    <a:lnTo>
                      <a:pt x="1286" y="249"/>
                    </a:lnTo>
                    <a:lnTo>
                      <a:pt x="1291" y="251"/>
                    </a:lnTo>
                    <a:lnTo>
                      <a:pt x="1296" y="252"/>
                    </a:lnTo>
                    <a:lnTo>
                      <a:pt x="1300" y="255"/>
                    </a:lnTo>
                    <a:lnTo>
                      <a:pt x="1303" y="257"/>
                    </a:lnTo>
                    <a:lnTo>
                      <a:pt x="1305" y="261"/>
                    </a:lnTo>
                    <a:lnTo>
                      <a:pt x="1307" y="265"/>
                    </a:lnTo>
                    <a:lnTo>
                      <a:pt x="1308" y="274"/>
                    </a:lnTo>
                    <a:lnTo>
                      <a:pt x="1308" y="274"/>
                    </a:lnTo>
                    <a:lnTo>
                      <a:pt x="1307" y="282"/>
                    </a:lnTo>
                    <a:lnTo>
                      <a:pt x="1303" y="289"/>
                    </a:lnTo>
                    <a:lnTo>
                      <a:pt x="1300" y="291"/>
                    </a:lnTo>
                    <a:lnTo>
                      <a:pt x="1296" y="294"/>
                    </a:lnTo>
                    <a:lnTo>
                      <a:pt x="1292" y="295"/>
                    </a:lnTo>
                    <a:lnTo>
                      <a:pt x="1287" y="295"/>
                    </a:lnTo>
                    <a:lnTo>
                      <a:pt x="1287" y="295"/>
                    </a:lnTo>
                    <a:lnTo>
                      <a:pt x="1287" y="295"/>
                    </a:lnTo>
                    <a:lnTo>
                      <a:pt x="1250" y="295"/>
                    </a:lnTo>
                    <a:lnTo>
                      <a:pt x="1250" y="295"/>
                    </a:lnTo>
                    <a:lnTo>
                      <a:pt x="1214" y="295"/>
                    </a:lnTo>
                    <a:lnTo>
                      <a:pt x="1177" y="294"/>
                    </a:lnTo>
                    <a:lnTo>
                      <a:pt x="1142" y="290"/>
                    </a:lnTo>
                    <a:lnTo>
                      <a:pt x="1125" y="287"/>
                    </a:lnTo>
                    <a:lnTo>
                      <a:pt x="1109" y="283"/>
                    </a:lnTo>
                    <a:lnTo>
                      <a:pt x="1109" y="283"/>
                    </a:lnTo>
                    <a:lnTo>
                      <a:pt x="1095" y="279"/>
                    </a:lnTo>
                    <a:lnTo>
                      <a:pt x="1082" y="274"/>
                    </a:lnTo>
                    <a:lnTo>
                      <a:pt x="1055" y="261"/>
                    </a:lnTo>
                    <a:lnTo>
                      <a:pt x="1029" y="248"/>
                    </a:lnTo>
                    <a:lnTo>
                      <a:pt x="1004" y="232"/>
                    </a:lnTo>
                    <a:lnTo>
                      <a:pt x="1004" y="232"/>
                    </a:lnTo>
                    <a:lnTo>
                      <a:pt x="962" y="209"/>
                    </a:lnTo>
                    <a:lnTo>
                      <a:pt x="962" y="209"/>
                    </a:lnTo>
                    <a:lnTo>
                      <a:pt x="940" y="196"/>
                    </a:lnTo>
                    <a:lnTo>
                      <a:pt x="918" y="181"/>
                    </a:lnTo>
                    <a:lnTo>
                      <a:pt x="876" y="151"/>
                    </a:lnTo>
                    <a:lnTo>
                      <a:pt x="876" y="151"/>
                    </a:lnTo>
                    <a:lnTo>
                      <a:pt x="847" y="130"/>
                    </a:lnTo>
                    <a:lnTo>
                      <a:pt x="817" y="109"/>
                    </a:lnTo>
                    <a:lnTo>
                      <a:pt x="817" y="109"/>
                    </a:lnTo>
                    <a:lnTo>
                      <a:pt x="806" y="100"/>
                    </a:lnTo>
                    <a:lnTo>
                      <a:pt x="794" y="91"/>
                    </a:lnTo>
                    <a:lnTo>
                      <a:pt x="785" y="79"/>
                    </a:lnTo>
                    <a:lnTo>
                      <a:pt x="777" y="68"/>
                    </a:lnTo>
                    <a:lnTo>
                      <a:pt x="773" y="61"/>
                    </a:lnTo>
                    <a:lnTo>
                      <a:pt x="768" y="65"/>
                    </a:lnTo>
                    <a:lnTo>
                      <a:pt x="768" y="65"/>
                    </a:lnTo>
                    <a:lnTo>
                      <a:pt x="720" y="103"/>
                    </a:lnTo>
                    <a:lnTo>
                      <a:pt x="673" y="139"/>
                    </a:lnTo>
                    <a:lnTo>
                      <a:pt x="673" y="139"/>
                    </a:lnTo>
                    <a:lnTo>
                      <a:pt x="605" y="192"/>
                    </a:lnTo>
                    <a:lnTo>
                      <a:pt x="605" y="192"/>
                    </a:lnTo>
                    <a:lnTo>
                      <a:pt x="586" y="206"/>
                    </a:lnTo>
                    <a:lnTo>
                      <a:pt x="566" y="218"/>
                    </a:lnTo>
                    <a:lnTo>
                      <a:pt x="547" y="230"/>
                    </a:lnTo>
                    <a:lnTo>
                      <a:pt x="526" y="239"/>
                    </a:lnTo>
                    <a:lnTo>
                      <a:pt x="505" y="247"/>
                    </a:lnTo>
                    <a:lnTo>
                      <a:pt x="484" y="255"/>
                    </a:lnTo>
                    <a:lnTo>
                      <a:pt x="442" y="268"/>
                    </a:lnTo>
                    <a:lnTo>
                      <a:pt x="442" y="268"/>
                    </a:lnTo>
                    <a:lnTo>
                      <a:pt x="371" y="287"/>
                    </a:lnTo>
                    <a:lnTo>
                      <a:pt x="333" y="296"/>
                    </a:lnTo>
                    <a:lnTo>
                      <a:pt x="295" y="304"/>
                    </a:lnTo>
                    <a:lnTo>
                      <a:pt x="256" y="312"/>
                    </a:lnTo>
                    <a:lnTo>
                      <a:pt x="216" y="317"/>
                    </a:lnTo>
                    <a:lnTo>
                      <a:pt x="175" y="320"/>
                    </a:lnTo>
                    <a:lnTo>
                      <a:pt x="134" y="321"/>
                    </a:lnTo>
                    <a:lnTo>
                      <a:pt x="134" y="32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00" name="chenying0907 919"/>
              <p:cNvSpPr/>
              <p:nvPr/>
            </p:nvSpPr>
            <p:spPr bwMode="auto">
              <a:xfrm>
                <a:off x="3368676" y="3514726"/>
                <a:ext cx="252413" cy="92075"/>
              </a:xfrm>
              <a:custGeom>
                <a:avLst/>
                <a:gdLst/>
                <a:ahLst/>
                <a:cxnLst>
                  <a:cxn ang="0">
                    <a:pos x="112" y="229"/>
                  </a:cxn>
                  <a:cxn ang="0">
                    <a:pos x="92" y="223"/>
                  </a:cxn>
                  <a:cxn ang="0">
                    <a:pos x="69" y="206"/>
                  </a:cxn>
                  <a:cxn ang="0">
                    <a:pos x="51" y="181"/>
                  </a:cxn>
                  <a:cxn ang="0">
                    <a:pos x="19" y="100"/>
                  </a:cxn>
                  <a:cxn ang="0">
                    <a:pos x="1" y="50"/>
                  </a:cxn>
                  <a:cxn ang="0">
                    <a:pos x="0" y="36"/>
                  </a:cxn>
                  <a:cxn ang="0">
                    <a:pos x="3" y="26"/>
                  </a:cxn>
                  <a:cxn ang="0">
                    <a:pos x="18" y="15"/>
                  </a:cxn>
                  <a:cxn ang="0">
                    <a:pos x="30" y="15"/>
                  </a:cxn>
                  <a:cxn ang="0">
                    <a:pos x="40" y="25"/>
                  </a:cxn>
                  <a:cxn ang="0">
                    <a:pos x="54" y="68"/>
                  </a:cxn>
                  <a:cxn ang="0">
                    <a:pos x="65" y="101"/>
                  </a:cxn>
                  <a:cxn ang="0">
                    <a:pos x="92" y="158"/>
                  </a:cxn>
                  <a:cxn ang="0">
                    <a:pos x="105" y="175"/>
                  </a:cxn>
                  <a:cxn ang="0">
                    <a:pos x="119" y="182"/>
                  </a:cxn>
                  <a:cxn ang="0">
                    <a:pos x="132" y="182"/>
                  </a:cxn>
                  <a:cxn ang="0">
                    <a:pos x="153" y="170"/>
                  </a:cxn>
                  <a:cxn ang="0">
                    <a:pos x="177" y="149"/>
                  </a:cxn>
                  <a:cxn ang="0">
                    <a:pos x="198" y="127"/>
                  </a:cxn>
                  <a:cxn ang="0">
                    <a:pos x="228" y="92"/>
                  </a:cxn>
                  <a:cxn ang="0">
                    <a:pos x="260" y="63"/>
                  </a:cxn>
                  <a:cxn ang="0">
                    <a:pos x="279" y="54"/>
                  </a:cxn>
                  <a:cxn ang="0">
                    <a:pos x="285" y="46"/>
                  </a:cxn>
                  <a:cxn ang="0">
                    <a:pos x="302" y="38"/>
                  </a:cxn>
                  <a:cxn ang="0">
                    <a:pos x="315" y="42"/>
                  </a:cxn>
                  <a:cxn ang="0">
                    <a:pos x="324" y="54"/>
                  </a:cxn>
                  <a:cxn ang="0">
                    <a:pos x="327" y="58"/>
                  </a:cxn>
                  <a:cxn ang="0">
                    <a:pos x="379" y="107"/>
                  </a:cxn>
                  <a:cxn ang="0">
                    <a:pos x="413" y="141"/>
                  </a:cxn>
                  <a:cxn ang="0">
                    <a:pos x="451" y="172"/>
                  </a:cxn>
                  <a:cxn ang="0">
                    <a:pos x="465" y="175"/>
                  </a:cxn>
                  <a:cxn ang="0">
                    <a:pos x="494" y="165"/>
                  </a:cxn>
                  <a:cxn ang="0">
                    <a:pos x="525" y="136"/>
                  </a:cxn>
                  <a:cxn ang="0">
                    <a:pos x="578" y="62"/>
                  </a:cxn>
                  <a:cxn ang="0">
                    <a:pos x="591" y="30"/>
                  </a:cxn>
                  <a:cxn ang="0">
                    <a:pos x="592" y="17"/>
                  </a:cxn>
                  <a:cxn ang="0">
                    <a:pos x="600" y="5"/>
                  </a:cxn>
                  <a:cxn ang="0">
                    <a:pos x="616" y="0"/>
                  </a:cxn>
                  <a:cxn ang="0">
                    <a:pos x="625" y="3"/>
                  </a:cxn>
                  <a:cxn ang="0">
                    <a:pos x="631" y="7"/>
                  </a:cxn>
                  <a:cxn ang="0">
                    <a:pos x="637" y="17"/>
                  </a:cxn>
                  <a:cxn ang="0">
                    <a:pos x="637" y="33"/>
                  </a:cxn>
                  <a:cxn ang="0">
                    <a:pos x="629" y="63"/>
                  </a:cxn>
                  <a:cxn ang="0">
                    <a:pos x="595" y="121"/>
                  </a:cxn>
                  <a:cxn ang="0">
                    <a:pos x="554" y="168"/>
                  </a:cxn>
                  <a:cxn ang="0">
                    <a:pos x="545" y="178"/>
                  </a:cxn>
                  <a:cxn ang="0">
                    <a:pos x="502" y="219"/>
                  </a:cxn>
                  <a:cxn ang="0">
                    <a:pos x="473" y="229"/>
                  </a:cxn>
                  <a:cxn ang="0">
                    <a:pos x="464" y="228"/>
                  </a:cxn>
                  <a:cxn ang="0">
                    <a:pos x="435" y="216"/>
                  </a:cxn>
                  <a:cxn ang="0">
                    <a:pos x="388" y="182"/>
                  </a:cxn>
                  <a:cxn ang="0">
                    <a:pos x="349" y="145"/>
                  </a:cxn>
                  <a:cxn ang="0">
                    <a:pos x="329" y="128"/>
                  </a:cxn>
                  <a:cxn ang="0">
                    <a:pos x="298" y="98"/>
                  </a:cxn>
                  <a:cxn ang="0">
                    <a:pos x="289" y="100"/>
                  </a:cxn>
                  <a:cxn ang="0">
                    <a:pos x="273" y="110"/>
                  </a:cxn>
                  <a:cxn ang="0">
                    <a:pos x="256" y="134"/>
                  </a:cxn>
                  <a:cxn ang="0">
                    <a:pos x="240" y="155"/>
                  </a:cxn>
                  <a:cxn ang="0">
                    <a:pos x="215" y="177"/>
                  </a:cxn>
                  <a:cxn ang="0">
                    <a:pos x="185" y="202"/>
                  </a:cxn>
                  <a:cxn ang="0">
                    <a:pos x="146" y="226"/>
                  </a:cxn>
                  <a:cxn ang="0">
                    <a:pos x="124" y="230"/>
                  </a:cxn>
                </a:cxnLst>
                <a:rect l="0" t="0" r="r" b="b"/>
                <a:pathLst>
                  <a:path w="637" h="230">
                    <a:moveTo>
                      <a:pt x="124" y="230"/>
                    </a:moveTo>
                    <a:lnTo>
                      <a:pt x="124" y="230"/>
                    </a:lnTo>
                    <a:lnTo>
                      <a:pt x="112" y="229"/>
                    </a:lnTo>
                    <a:lnTo>
                      <a:pt x="112" y="229"/>
                    </a:lnTo>
                    <a:lnTo>
                      <a:pt x="103" y="226"/>
                    </a:lnTo>
                    <a:lnTo>
                      <a:pt x="92" y="223"/>
                    </a:lnTo>
                    <a:lnTo>
                      <a:pt x="85" y="217"/>
                    </a:lnTo>
                    <a:lnTo>
                      <a:pt x="77" y="212"/>
                    </a:lnTo>
                    <a:lnTo>
                      <a:pt x="69" y="206"/>
                    </a:lnTo>
                    <a:lnTo>
                      <a:pt x="62" y="198"/>
                    </a:lnTo>
                    <a:lnTo>
                      <a:pt x="57" y="190"/>
                    </a:lnTo>
                    <a:lnTo>
                      <a:pt x="51" y="181"/>
                    </a:lnTo>
                    <a:lnTo>
                      <a:pt x="41" y="161"/>
                    </a:lnTo>
                    <a:lnTo>
                      <a:pt x="32" y="141"/>
                    </a:lnTo>
                    <a:lnTo>
                      <a:pt x="19" y="100"/>
                    </a:lnTo>
                    <a:lnTo>
                      <a:pt x="19" y="100"/>
                    </a:lnTo>
                    <a:lnTo>
                      <a:pt x="10" y="73"/>
                    </a:lnTo>
                    <a:lnTo>
                      <a:pt x="1" y="50"/>
                    </a:lnTo>
                    <a:lnTo>
                      <a:pt x="1" y="50"/>
                    </a:lnTo>
                    <a:lnTo>
                      <a:pt x="0" y="42"/>
                    </a:lnTo>
                    <a:lnTo>
                      <a:pt x="0" y="36"/>
                    </a:lnTo>
                    <a:lnTo>
                      <a:pt x="1" y="30"/>
                    </a:lnTo>
                    <a:lnTo>
                      <a:pt x="3" y="26"/>
                    </a:lnTo>
                    <a:lnTo>
                      <a:pt x="3" y="26"/>
                    </a:lnTo>
                    <a:lnTo>
                      <a:pt x="7" y="21"/>
                    </a:lnTo>
                    <a:lnTo>
                      <a:pt x="13" y="17"/>
                    </a:lnTo>
                    <a:lnTo>
                      <a:pt x="18" y="15"/>
                    </a:lnTo>
                    <a:lnTo>
                      <a:pt x="24" y="15"/>
                    </a:lnTo>
                    <a:lnTo>
                      <a:pt x="24" y="15"/>
                    </a:lnTo>
                    <a:lnTo>
                      <a:pt x="30" y="15"/>
                    </a:lnTo>
                    <a:lnTo>
                      <a:pt x="34" y="17"/>
                    </a:lnTo>
                    <a:lnTo>
                      <a:pt x="37" y="21"/>
                    </a:lnTo>
                    <a:lnTo>
                      <a:pt x="40" y="25"/>
                    </a:lnTo>
                    <a:lnTo>
                      <a:pt x="40" y="25"/>
                    </a:lnTo>
                    <a:lnTo>
                      <a:pt x="48" y="47"/>
                    </a:lnTo>
                    <a:lnTo>
                      <a:pt x="54" y="68"/>
                    </a:lnTo>
                    <a:lnTo>
                      <a:pt x="54" y="68"/>
                    </a:lnTo>
                    <a:lnTo>
                      <a:pt x="65" y="101"/>
                    </a:lnTo>
                    <a:lnTo>
                      <a:pt x="65" y="101"/>
                    </a:lnTo>
                    <a:lnTo>
                      <a:pt x="73" y="119"/>
                    </a:lnTo>
                    <a:lnTo>
                      <a:pt x="82" y="139"/>
                    </a:lnTo>
                    <a:lnTo>
                      <a:pt x="92" y="158"/>
                    </a:lnTo>
                    <a:lnTo>
                      <a:pt x="99" y="168"/>
                    </a:lnTo>
                    <a:lnTo>
                      <a:pt x="105" y="175"/>
                    </a:lnTo>
                    <a:lnTo>
                      <a:pt x="105" y="175"/>
                    </a:lnTo>
                    <a:lnTo>
                      <a:pt x="109" y="178"/>
                    </a:lnTo>
                    <a:lnTo>
                      <a:pt x="115" y="181"/>
                    </a:lnTo>
                    <a:lnTo>
                      <a:pt x="119" y="182"/>
                    </a:lnTo>
                    <a:lnTo>
                      <a:pt x="124" y="182"/>
                    </a:lnTo>
                    <a:lnTo>
                      <a:pt x="124" y="182"/>
                    </a:lnTo>
                    <a:lnTo>
                      <a:pt x="132" y="182"/>
                    </a:lnTo>
                    <a:lnTo>
                      <a:pt x="138" y="179"/>
                    </a:lnTo>
                    <a:lnTo>
                      <a:pt x="146" y="175"/>
                    </a:lnTo>
                    <a:lnTo>
                      <a:pt x="153" y="170"/>
                    </a:lnTo>
                    <a:lnTo>
                      <a:pt x="166" y="160"/>
                    </a:lnTo>
                    <a:lnTo>
                      <a:pt x="177" y="149"/>
                    </a:lnTo>
                    <a:lnTo>
                      <a:pt x="177" y="149"/>
                    </a:lnTo>
                    <a:lnTo>
                      <a:pt x="184" y="143"/>
                    </a:lnTo>
                    <a:lnTo>
                      <a:pt x="184" y="143"/>
                    </a:lnTo>
                    <a:lnTo>
                      <a:pt x="198" y="127"/>
                    </a:lnTo>
                    <a:lnTo>
                      <a:pt x="214" y="109"/>
                    </a:lnTo>
                    <a:lnTo>
                      <a:pt x="214" y="109"/>
                    </a:lnTo>
                    <a:lnTo>
                      <a:pt x="228" y="92"/>
                    </a:lnTo>
                    <a:lnTo>
                      <a:pt x="243" y="76"/>
                    </a:lnTo>
                    <a:lnTo>
                      <a:pt x="251" y="68"/>
                    </a:lnTo>
                    <a:lnTo>
                      <a:pt x="260" y="63"/>
                    </a:lnTo>
                    <a:lnTo>
                      <a:pt x="268" y="58"/>
                    </a:lnTo>
                    <a:lnTo>
                      <a:pt x="277" y="55"/>
                    </a:lnTo>
                    <a:lnTo>
                      <a:pt x="279" y="54"/>
                    </a:lnTo>
                    <a:lnTo>
                      <a:pt x="281" y="51"/>
                    </a:lnTo>
                    <a:lnTo>
                      <a:pt x="281" y="51"/>
                    </a:lnTo>
                    <a:lnTo>
                      <a:pt x="285" y="46"/>
                    </a:lnTo>
                    <a:lnTo>
                      <a:pt x="290" y="42"/>
                    </a:lnTo>
                    <a:lnTo>
                      <a:pt x="296" y="39"/>
                    </a:lnTo>
                    <a:lnTo>
                      <a:pt x="302" y="38"/>
                    </a:lnTo>
                    <a:lnTo>
                      <a:pt x="302" y="38"/>
                    </a:lnTo>
                    <a:lnTo>
                      <a:pt x="308" y="39"/>
                    </a:lnTo>
                    <a:lnTo>
                      <a:pt x="315" y="42"/>
                    </a:lnTo>
                    <a:lnTo>
                      <a:pt x="321" y="47"/>
                    </a:lnTo>
                    <a:lnTo>
                      <a:pt x="323" y="50"/>
                    </a:lnTo>
                    <a:lnTo>
                      <a:pt x="324" y="54"/>
                    </a:lnTo>
                    <a:lnTo>
                      <a:pt x="325" y="56"/>
                    </a:lnTo>
                    <a:lnTo>
                      <a:pt x="327" y="58"/>
                    </a:lnTo>
                    <a:lnTo>
                      <a:pt x="327" y="58"/>
                    </a:lnTo>
                    <a:lnTo>
                      <a:pt x="340" y="68"/>
                    </a:lnTo>
                    <a:lnTo>
                      <a:pt x="353" y="81"/>
                    </a:lnTo>
                    <a:lnTo>
                      <a:pt x="379" y="107"/>
                    </a:lnTo>
                    <a:lnTo>
                      <a:pt x="379" y="107"/>
                    </a:lnTo>
                    <a:lnTo>
                      <a:pt x="396" y="124"/>
                    </a:lnTo>
                    <a:lnTo>
                      <a:pt x="413" y="141"/>
                    </a:lnTo>
                    <a:lnTo>
                      <a:pt x="431" y="158"/>
                    </a:lnTo>
                    <a:lnTo>
                      <a:pt x="451" y="172"/>
                    </a:lnTo>
                    <a:lnTo>
                      <a:pt x="451" y="172"/>
                    </a:lnTo>
                    <a:lnTo>
                      <a:pt x="457" y="174"/>
                    </a:lnTo>
                    <a:lnTo>
                      <a:pt x="465" y="175"/>
                    </a:lnTo>
                    <a:lnTo>
                      <a:pt x="465" y="175"/>
                    </a:lnTo>
                    <a:lnTo>
                      <a:pt x="474" y="174"/>
                    </a:lnTo>
                    <a:lnTo>
                      <a:pt x="484" y="170"/>
                    </a:lnTo>
                    <a:lnTo>
                      <a:pt x="494" y="165"/>
                    </a:lnTo>
                    <a:lnTo>
                      <a:pt x="504" y="157"/>
                    </a:lnTo>
                    <a:lnTo>
                      <a:pt x="515" y="148"/>
                    </a:lnTo>
                    <a:lnTo>
                      <a:pt x="525" y="136"/>
                    </a:lnTo>
                    <a:lnTo>
                      <a:pt x="545" y="113"/>
                    </a:lnTo>
                    <a:lnTo>
                      <a:pt x="563" y="87"/>
                    </a:lnTo>
                    <a:lnTo>
                      <a:pt x="578" y="62"/>
                    </a:lnTo>
                    <a:lnTo>
                      <a:pt x="583" y="50"/>
                    </a:lnTo>
                    <a:lnTo>
                      <a:pt x="588" y="39"/>
                    </a:lnTo>
                    <a:lnTo>
                      <a:pt x="591" y="30"/>
                    </a:lnTo>
                    <a:lnTo>
                      <a:pt x="592" y="22"/>
                    </a:lnTo>
                    <a:lnTo>
                      <a:pt x="592" y="22"/>
                    </a:lnTo>
                    <a:lnTo>
                      <a:pt x="592" y="17"/>
                    </a:lnTo>
                    <a:lnTo>
                      <a:pt x="593" y="13"/>
                    </a:lnTo>
                    <a:lnTo>
                      <a:pt x="596" y="9"/>
                    </a:lnTo>
                    <a:lnTo>
                      <a:pt x="600" y="5"/>
                    </a:lnTo>
                    <a:lnTo>
                      <a:pt x="603" y="4"/>
                    </a:lnTo>
                    <a:lnTo>
                      <a:pt x="606" y="2"/>
                    </a:lnTo>
                    <a:lnTo>
                      <a:pt x="616" y="0"/>
                    </a:lnTo>
                    <a:lnTo>
                      <a:pt x="616" y="0"/>
                    </a:lnTo>
                    <a:lnTo>
                      <a:pt x="620" y="2"/>
                    </a:lnTo>
                    <a:lnTo>
                      <a:pt x="625" y="3"/>
                    </a:lnTo>
                    <a:lnTo>
                      <a:pt x="629" y="4"/>
                    </a:lnTo>
                    <a:lnTo>
                      <a:pt x="631" y="7"/>
                    </a:lnTo>
                    <a:lnTo>
                      <a:pt x="631" y="7"/>
                    </a:lnTo>
                    <a:lnTo>
                      <a:pt x="634" y="11"/>
                    </a:lnTo>
                    <a:lnTo>
                      <a:pt x="637" y="13"/>
                    </a:lnTo>
                    <a:lnTo>
                      <a:pt x="637" y="17"/>
                    </a:lnTo>
                    <a:lnTo>
                      <a:pt x="637" y="22"/>
                    </a:lnTo>
                    <a:lnTo>
                      <a:pt x="637" y="22"/>
                    </a:lnTo>
                    <a:lnTo>
                      <a:pt x="637" y="33"/>
                    </a:lnTo>
                    <a:lnTo>
                      <a:pt x="634" y="43"/>
                    </a:lnTo>
                    <a:lnTo>
                      <a:pt x="631" y="53"/>
                    </a:lnTo>
                    <a:lnTo>
                      <a:pt x="629" y="63"/>
                    </a:lnTo>
                    <a:lnTo>
                      <a:pt x="620" y="83"/>
                    </a:lnTo>
                    <a:lnTo>
                      <a:pt x="608" y="102"/>
                    </a:lnTo>
                    <a:lnTo>
                      <a:pt x="595" y="121"/>
                    </a:lnTo>
                    <a:lnTo>
                      <a:pt x="582" y="138"/>
                    </a:lnTo>
                    <a:lnTo>
                      <a:pt x="567" y="153"/>
                    </a:lnTo>
                    <a:lnTo>
                      <a:pt x="554" y="168"/>
                    </a:lnTo>
                    <a:lnTo>
                      <a:pt x="554" y="168"/>
                    </a:lnTo>
                    <a:lnTo>
                      <a:pt x="545" y="178"/>
                    </a:lnTo>
                    <a:lnTo>
                      <a:pt x="545" y="178"/>
                    </a:lnTo>
                    <a:lnTo>
                      <a:pt x="529" y="195"/>
                    </a:lnTo>
                    <a:lnTo>
                      <a:pt x="511" y="211"/>
                    </a:lnTo>
                    <a:lnTo>
                      <a:pt x="502" y="219"/>
                    </a:lnTo>
                    <a:lnTo>
                      <a:pt x="493" y="224"/>
                    </a:lnTo>
                    <a:lnTo>
                      <a:pt x="482" y="228"/>
                    </a:lnTo>
                    <a:lnTo>
                      <a:pt x="473" y="229"/>
                    </a:lnTo>
                    <a:lnTo>
                      <a:pt x="473" y="229"/>
                    </a:lnTo>
                    <a:lnTo>
                      <a:pt x="473" y="229"/>
                    </a:lnTo>
                    <a:lnTo>
                      <a:pt x="464" y="228"/>
                    </a:lnTo>
                    <a:lnTo>
                      <a:pt x="464" y="228"/>
                    </a:lnTo>
                    <a:lnTo>
                      <a:pt x="450" y="223"/>
                    </a:lnTo>
                    <a:lnTo>
                      <a:pt x="435" y="216"/>
                    </a:lnTo>
                    <a:lnTo>
                      <a:pt x="423" y="209"/>
                    </a:lnTo>
                    <a:lnTo>
                      <a:pt x="412" y="200"/>
                    </a:lnTo>
                    <a:lnTo>
                      <a:pt x="388" y="182"/>
                    </a:lnTo>
                    <a:lnTo>
                      <a:pt x="366" y="161"/>
                    </a:lnTo>
                    <a:lnTo>
                      <a:pt x="366" y="161"/>
                    </a:lnTo>
                    <a:lnTo>
                      <a:pt x="349" y="145"/>
                    </a:lnTo>
                    <a:lnTo>
                      <a:pt x="332" y="130"/>
                    </a:lnTo>
                    <a:lnTo>
                      <a:pt x="329" y="128"/>
                    </a:lnTo>
                    <a:lnTo>
                      <a:pt x="329" y="128"/>
                    </a:lnTo>
                    <a:lnTo>
                      <a:pt x="313" y="115"/>
                    </a:lnTo>
                    <a:lnTo>
                      <a:pt x="299" y="101"/>
                    </a:lnTo>
                    <a:lnTo>
                      <a:pt x="298" y="98"/>
                    </a:lnTo>
                    <a:lnTo>
                      <a:pt x="295" y="98"/>
                    </a:lnTo>
                    <a:lnTo>
                      <a:pt x="295" y="98"/>
                    </a:lnTo>
                    <a:lnTo>
                      <a:pt x="289" y="100"/>
                    </a:lnTo>
                    <a:lnTo>
                      <a:pt x="283" y="102"/>
                    </a:lnTo>
                    <a:lnTo>
                      <a:pt x="277" y="106"/>
                    </a:lnTo>
                    <a:lnTo>
                      <a:pt x="273" y="110"/>
                    </a:lnTo>
                    <a:lnTo>
                      <a:pt x="264" y="122"/>
                    </a:lnTo>
                    <a:lnTo>
                      <a:pt x="256" y="134"/>
                    </a:lnTo>
                    <a:lnTo>
                      <a:pt x="256" y="134"/>
                    </a:lnTo>
                    <a:lnTo>
                      <a:pt x="247" y="147"/>
                    </a:lnTo>
                    <a:lnTo>
                      <a:pt x="247" y="147"/>
                    </a:lnTo>
                    <a:lnTo>
                      <a:pt x="240" y="155"/>
                    </a:lnTo>
                    <a:lnTo>
                      <a:pt x="232" y="162"/>
                    </a:lnTo>
                    <a:lnTo>
                      <a:pt x="215" y="177"/>
                    </a:lnTo>
                    <a:lnTo>
                      <a:pt x="215" y="177"/>
                    </a:lnTo>
                    <a:lnTo>
                      <a:pt x="204" y="187"/>
                    </a:lnTo>
                    <a:lnTo>
                      <a:pt x="204" y="187"/>
                    </a:lnTo>
                    <a:lnTo>
                      <a:pt x="185" y="202"/>
                    </a:lnTo>
                    <a:lnTo>
                      <a:pt x="167" y="216"/>
                    </a:lnTo>
                    <a:lnTo>
                      <a:pt x="157" y="221"/>
                    </a:lnTo>
                    <a:lnTo>
                      <a:pt x="146" y="226"/>
                    </a:lnTo>
                    <a:lnTo>
                      <a:pt x="134" y="229"/>
                    </a:lnTo>
                    <a:lnTo>
                      <a:pt x="124" y="230"/>
                    </a:lnTo>
                    <a:lnTo>
                      <a:pt x="124" y="23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01" name="chenying0907 920"/>
              <p:cNvSpPr/>
              <p:nvPr/>
            </p:nvSpPr>
            <p:spPr bwMode="auto">
              <a:xfrm>
                <a:off x="3444876" y="3551238"/>
                <a:ext cx="80963" cy="52388"/>
              </a:xfrm>
              <a:custGeom>
                <a:avLst/>
                <a:gdLst/>
                <a:ahLst/>
                <a:cxnLst>
                  <a:cxn ang="0">
                    <a:pos x="204" y="100"/>
                  </a:cxn>
                  <a:cxn ang="0">
                    <a:pos x="197" y="63"/>
                  </a:cxn>
                  <a:cxn ang="0">
                    <a:pos x="188" y="26"/>
                  </a:cxn>
                  <a:cxn ang="0">
                    <a:pos x="187" y="21"/>
                  </a:cxn>
                  <a:cxn ang="0">
                    <a:pos x="182" y="14"/>
                  </a:cxn>
                  <a:cxn ang="0">
                    <a:pos x="174" y="10"/>
                  </a:cxn>
                  <a:cxn ang="0">
                    <a:pos x="162" y="10"/>
                  </a:cxn>
                  <a:cxn ang="0">
                    <a:pos x="150" y="17"/>
                  </a:cxn>
                  <a:cxn ang="0">
                    <a:pos x="145" y="23"/>
                  </a:cxn>
                  <a:cxn ang="0">
                    <a:pos x="144" y="32"/>
                  </a:cxn>
                  <a:cxn ang="0">
                    <a:pos x="144" y="38"/>
                  </a:cxn>
                  <a:cxn ang="0">
                    <a:pos x="157" y="86"/>
                  </a:cxn>
                  <a:cxn ang="0">
                    <a:pos x="142" y="87"/>
                  </a:cxn>
                  <a:cxn ang="0">
                    <a:pos x="101" y="85"/>
                  </a:cxn>
                  <a:cxn ang="0">
                    <a:pos x="77" y="85"/>
                  </a:cxn>
                  <a:cxn ang="0">
                    <a:pos x="53" y="85"/>
                  </a:cxn>
                  <a:cxn ang="0">
                    <a:pos x="48" y="83"/>
                  </a:cxn>
                  <a:cxn ang="0">
                    <a:pos x="50" y="74"/>
                  </a:cxn>
                  <a:cxn ang="0">
                    <a:pos x="57" y="52"/>
                  </a:cxn>
                  <a:cxn ang="0">
                    <a:pos x="64" y="29"/>
                  </a:cxn>
                  <a:cxn ang="0">
                    <a:pos x="64" y="23"/>
                  </a:cxn>
                  <a:cxn ang="0">
                    <a:pos x="63" y="14"/>
                  </a:cxn>
                  <a:cxn ang="0">
                    <a:pos x="53" y="4"/>
                  </a:cxn>
                  <a:cxn ang="0">
                    <a:pos x="38" y="0"/>
                  </a:cxn>
                  <a:cxn ang="0">
                    <a:pos x="30" y="2"/>
                  </a:cxn>
                  <a:cxn ang="0">
                    <a:pos x="23" y="8"/>
                  </a:cxn>
                  <a:cxn ang="0">
                    <a:pos x="21" y="17"/>
                  </a:cxn>
                  <a:cxn ang="0">
                    <a:pos x="17" y="32"/>
                  </a:cxn>
                  <a:cxn ang="0">
                    <a:pos x="5" y="70"/>
                  </a:cxn>
                  <a:cxn ang="0">
                    <a:pos x="0" y="98"/>
                  </a:cxn>
                  <a:cxn ang="0">
                    <a:pos x="2" y="112"/>
                  </a:cxn>
                  <a:cxn ang="0">
                    <a:pos x="12" y="123"/>
                  </a:cxn>
                  <a:cxn ang="0">
                    <a:pos x="30" y="129"/>
                  </a:cxn>
                  <a:cxn ang="0">
                    <a:pos x="42" y="129"/>
                  </a:cxn>
                  <a:cxn ang="0">
                    <a:pos x="102" y="129"/>
                  </a:cxn>
                  <a:cxn ang="0">
                    <a:pos x="161" y="131"/>
                  </a:cxn>
                  <a:cxn ang="0">
                    <a:pos x="174" y="129"/>
                  </a:cxn>
                  <a:cxn ang="0">
                    <a:pos x="187" y="125"/>
                  </a:cxn>
                  <a:cxn ang="0">
                    <a:pos x="195" y="121"/>
                  </a:cxn>
                  <a:cxn ang="0">
                    <a:pos x="191" y="121"/>
                  </a:cxn>
                  <a:cxn ang="0">
                    <a:pos x="193" y="120"/>
                  </a:cxn>
                  <a:cxn ang="0">
                    <a:pos x="196" y="117"/>
                  </a:cxn>
                  <a:cxn ang="0">
                    <a:pos x="203" y="110"/>
                  </a:cxn>
                  <a:cxn ang="0">
                    <a:pos x="204" y="100"/>
                  </a:cxn>
                </a:cxnLst>
                <a:rect l="0" t="0" r="r" b="b"/>
                <a:pathLst>
                  <a:path w="204" h="131">
                    <a:moveTo>
                      <a:pt x="204" y="100"/>
                    </a:moveTo>
                    <a:lnTo>
                      <a:pt x="204" y="100"/>
                    </a:lnTo>
                    <a:lnTo>
                      <a:pt x="201" y="82"/>
                    </a:lnTo>
                    <a:lnTo>
                      <a:pt x="197" y="63"/>
                    </a:lnTo>
                    <a:lnTo>
                      <a:pt x="192" y="44"/>
                    </a:lnTo>
                    <a:lnTo>
                      <a:pt x="188" y="26"/>
                    </a:lnTo>
                    <a:lnTo>
                      <a:pt x="188" y="26"/>
                    </a:lnTo>
                    <a:lnTo>
                      <a:pt x="187" y="21"/>
                    </a:lnTo>
                    <a:lnTo>
                      <a:pt x="184" y="17"/>
                    </a:lnTo>
                    <a:lnTo>
                      <a:pt x="182" y="14"/>
                    </a:lnTo>
                    <a:lnTo>
                      <a:pt x="178" y="12"/>
                    </a:lnTo>
                    <a:lnTo>
                      <a:pt x="174" y="10"/>
                    </a:lnTo>
                    <a:lnTo>
                      <a:pt x="170" y="9"/>
                    </a:lnTo>
                    <a:lnTo>
                      <a:pt x="162" y="10"/>
                    </a:lnTo>
                    <a:lnTo>
                      <a:pt x="154" y="14"/>
                    </a:lnTo>
                    <a:lnTo>
                      <a:pt x="150" y="17"/>
                    </a:lnTo>
                    <a:lnTo>
                      <a:pt x="148" y="19"/>
                    </a:lnTo>
                    <a:lnTo>
                      <a:pt x="145" y="23"/>
                    </a:lnTo>
                    <a:lnTo>
                      <a:pt x="144" y="27"/>
                    </a:lnTo>
                    <a:lnTo>
                      <a:pt x="144" y="32"/>
                    </a:lnTo>
                    <a:lnTo>
                      <a:pt x="144" y="38"/>
                    </a:lnTo>
                    <a:lnTo>
                      <a:pt x="144" y="38"/>
                    </a:lnTo>
                    <a:lnTo>
                      <a:pt x="150" y="61"/>
                    </a:lnTo>
                    <a:lnTo>
                      <a:pt x="157" y="86"/>
                    </a:lnTo>
                    <a:lnTo>
                      <a:pt x="157" y="86"/>
                    </a:lnTo>
                    <a:lnTo>
                      <a:pt x="142" y="87"/>
                    </a:lnTo>
                    <a:lnTo>
                      <a:pt x="128" y="86"/>
                    </a:lnTo>
                    <a:lnTo>
                      <a:pt x="101" y="85"/>
                    </a:lnTo>
                    <a:lnTo>
                      <a:pt x="101" y="85"/>
                    </a:lnTo>
                    <a:lnTo>
                      <a:pt x="77" y="85"/>
                    </a:lnTo>
                    <a:lnTo>
                      <a:pt x="53" y="85"/>
                    </a:lnTo>
                    <a:lnTo>
                      <a:pt x="53" y="85"/>
                    </a:lnTo>
                    <a:lnTo>
                      <a:pt x="48" y="83"/>
                    </a:lnTo>
                    <a:lnTo>
                      <a:pt x="48" y="83"/>
                    </a:lnTo>
                    <a:lnTo>
                      <a:pt x="50" y="74"/>
                    </a:lnTo>
                    <a:lnTo>
                      <a:pt x="50" y="74"/>
                    </a:lnTo>
                    <a:lnTo>
                      <a:pt x="53" y="63"/>
                    </a:lnTo>
                    <a:lnTo>
                      <a:pt x="57" y="52"/>
                    </a:lnTo>
                    <a:lnTo>
                      <a:pt x="61" y="40"/>
                    </a:lnTo>
                    <a:lnTo>
                      <a:pt x="64" y="29"/>
                    </a:lnTo>
                    <a:lnTo>
                      <a:pt x="64" y="29"/>
                    </a:lnTo>
                    <a:lnTo>
                      <a:pt x="64" y="23"/>
                    </a:lnTo>
                    <a:lnTo>
                      <a:pt x="64" y="18"/>
                    </a:lnTo>
                    <a:lnTo>
                      <a:pt x="63" y="14"/>
                    </a:lnTo>
                    <a:lnTo>
                      <a:pt x="60" y="10"/>
                    </a:lnTo>
                    <a:lnTo>
                      <a:pt x="53" y="4"/>
                    </a:lnTo>
                    <a:lnTo>
                      <a:pt x="46" y="1"/>
                    </a:lnTo>
                    <a:lnTo>
                      <a:pt x="38" y="0"/>
                    </a:lnTo>
                    <a:lnTo>
                      <a:pt x="34" y="0"/>
                    </a:lnTo>
                    <a:lnTo>
                      <a:pt x="30" y="2"/>
                    </a:lnTo>
                    <a:lnTo>
                      <a:pt x="26" y="4"/>
                    </a:lnTo>
                    <a:lnTo>
                      <a:pt x="23" y="8"/>
                    </a:lnTo>
                    <a:lnTo>
                      <a:pt x="22" y="12"/>
                    </a:lnTo>
                    <a:lnTo>
                      <a:pt x="21" y="17"/>
                    </a:lnTo>
                    <a:lnTo>
                      <a:pt x="21" y="17"/>
                    </a:lnTo>
                    <a:lnTo>
                      <a:pt x="17" y="32"/>
                    </a:lnTo>
                    <a:lnTo>
                      <a:pt x="10" y="51"/>
                    </a:lnTo>
                    <a:lnTo>
                      <a:pt x="5" y="70"/>
                    </a:lnTo>
                    <a:lnTo>
                      <a:pt x="1" y="89"/>
                    </a:lnTo>
                    <a:lnTo>
                      <a:pt x="0" y="98"/>
                    </a:lnTo>
                    <a:lnTo>
                      <a:pt x="1" y="106"/>
                    </a:lnTo>
                    <a:lnTo>
                      <a:pt x="2" y="112"/>
                    </a:lnTo>
                    <a:lnTo>
                      <a:pt x="6" y="119"/>
                    </a:lnTo>
                    <a:lnTo>
                      <a:pt x="12" y="123"/>
                    </a:lnTo>
                    <a:lnTo>
                      <a:pt x="19" y="127"/>
                    </a:lnTo>
                    <a:lnTo>
                      <a:pt x="30" y="129"/>
                    </a:lnTo>
                    <a:lnTo>
                      <a:pt x="42" y="129"/>
                    </a:lnTo>
                    <a:lnTo>
                      <a:pt x="42" y="129"/>
                    </a:lnTo>
                    <a:lnTo>
                      <a:pt x="72" y="128"/>
                    </a:lnTo>
                    <a:lnTo>
                      <a:pt x="102" y="129"/>
                    </a:lnTo>
                    <a:lnTo>
                      <a:pt x="132" y="131"/>
                    </a:lnTo>
                    <a:lnTo>
                      <a:pt x="161" y="131"/>
                    </a:lnTo>
                    <a:lnTo>
                      <a:pt x="161" y="131"/>
                    </a:lnTo>
                    <a:lnTo>
                      <a:pt x="174" y="129"/>
                    </a:lnTo>
                    <a:lnTo>
                      <a:pt x="180" y="128"/>
                    </a:lnTo>
                    <a:lnTo>
                      <a:pt x="187" y="125"/>
                    </a:lnTo>
                    <a:lnTo>
                      <a:pt x="187" y="125"/>
                    </a:lnTo>
                    <a:lnTo>
                      <a:pt x="195" y="121"/>
                    </a:lnTo>
                    <a:lnTo>
                      <a:pt x="196" y="120"/>
                    </a:lnTo>
                    <a:lnTo>
                      <a:pt x="191" y="121"/>
                    </a:lnTo>
                    <a:lnTo>
                      <a:pt x="191" y="121"/>
                    </a:lnTo>
                    <a:lnTo>
                      <a:pt x="193" y="120"/>
                    </a:lnTo>
                    <a:lnTo>
                      <a:pt x="196" y="117"/>
                    </a:lnTo>
                    <a:lnTo>
                      <a:pt x="196" y="117"/>
                    </a:lnTo>
                    <a:lnTo>
                      <a:pt x="200" y="114"/>
                    </a:lnTo>
                    <a:lnTo>
                      <a:pt x="203" y="110"/>
                    </a:lnTo>
                    <a:lnTo>
                      <a:pt x="204" y="104"/>
                    </a:lnTo>
                    <a:lnTo>
                      <a:pt x="204" y="100"/>
                    </a:lnTo>
                    <a:lnTo>
                      <a:pt x="204" y="10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02" name="chenying0907 921"/>
              <p:cNvSpPr/>
              <p:nvPr/>
            </p:nvSpPr>
            <p:spPr bwMode="auto">
              <a:xfrm>
                <a:off x="3436938" y="3586163"/>
                <a:ext cx="96838" cy="152400"/>
              </a:xfrm>
              <a:custGeom>
                <a:avLst/>
                <a:gdLst/>
                <a:ahLst/>
                <a:cxnLst>
                  <a:cxn ang="0">
                    <a:pos x="228" y="124"/>
                  </a:cxn>
                  <a:cxn ang="0">
                    <a:pos x="218" y="80"/>
                  </a:cxn>
                  <a:cxn ang="0">
                    <a:pos x="206" y="41"/>
                  </a:cxn>
                  <a:cxn ang="0">
                    <a:pos x="206" y="30"/>
                  </a:cxn>
                  <a:cxn ang="0">
                    <a:pos x="205" y="16"/>
                  </a:cxn>
                  <a:cxn ang="0">
                    <a:pos x="188" y="1"/>
                  </a:cxn>
                  <a:cxn ang="0">
                    <a:pos x="172" y="3"/>
                  </a:cxn>
                  <a:cxn ang="0">
                    <a:pos x="163" y="13"/>
                  </a:cxn>
                  <a:cxn ang="0">
                    <a:pos x="160" y="26"/>
                  </a:cxn>
                  <a:cxn ang="0">
                    <a:pos x="167" y="61"/>
                  </a:cxn>
                  <a:cxn ang="0">
                    <a:pos x="177" y="105"/>
                  </a:cxn>
                  <a:cxn ang="0">
                    <a:pos x="188" y="190"/>
                  </a:cxn>
                  <a:cxn ang="0">
                    <a:pos x="193" y="234"/>
                  </a:cxn>
                  <a:cxn ang="0">
                    <a:pos x="192" y="268"/>
                  </a:cxn>
                  <a:cxn ang="0">
                    <a:pos x="189" y="276"/>
                  </a:cxn>
                  <a:cxn ang="0">
                    <a:pos x="137" y="327"/>
                  </a:cxn>
                  <a:cxn ang="0">
                    <a:pos x="120" y="335"/>
                  </a:cxn>
                  <a:cxn ang="0">
                    <a:pos x="82" y="298"/>
                  </a:cxn>
                  <a:cxn ang="0">
                    <a:pos x="60" y="275"/>
                  </a:cxn>
                  <a:cxn ang="0">
                    <a:pos x="47" y="267"/>
                  </a:cxn>
                  <a:cxn ang="0">
                    <a:pos x="57" y="225"/>
                  </a:cxn>
                  <a:cxn ang="0">
                    <a:pos x="62" y="199"/>
                  </a:cxn>
                  <a:cxn ang="0">
                    <a:pos x="73" y="118"/>
                  </a:cxn>
                  <a:cxn ang="0">
                    <a:pos x="87" y="46"/>
                  </a:cxn>
                  <a:cxn ang="0">
                    <a:pos x="91" y="17"/>
                  </a:cxn>
                  <a:cxn ang="0">
                    <a:pos x="86" y="5"/>
                  </a:cxn>
                  <a:cxn ang="0">
                    <a:pos x="70" y="0"/>
                  </a:cxn>
                  <a:cxn ang="0">
                    <a:pos x="51" y="8"/>
                  </a:cxn>
                  <a:cxn ang="0">
                    <a:pos x="45" y="22"/>
                  </a:cxn>
                  <a:cxn ang="0">
                    <a:pos x="34" y="84"/>
                  </a:cxn>
                  <a:cxn ang="0">
                    <a:pos x="20" y="145"/>
                  </a:cxn>
                  <a:cxn ang="0">
                    <a:pos x="2" y="247"/>
                  </a:cxn>
                  <a:cxn ang="0">
                    <a:pos x="0" y="265"/>
                  </a:cxn>
                  <a:cxn ang="0">
                    <a:pos x="10" y="292"/>
                  </a:cxn>
                  <a:cxn ang="0">
                    <a:pos x="45" y="331"/>
                  </a:cxn>
                  <a:cxn ang="0">
                    <a:pos x="90" y="369"/>
                  </a:cxn>
                  <a:cxn ang="0">
                    <a:pos x="103" y="375"/>
                  </a:cxn>
                  <a:cxn ang="0">
                    <a:pos x="109" y="382"/>
                  </a:cxn>
                  <a:cxn ang="0">
                    <a:pos x="121" y="383"/>
                  </a:cxn>
                  <a:cxn ang="0">
                    <a:pos x="149" y="374"/>
                  </a:cxn>
                  <a:cxn ang="0">
                    <a:pos x="197" y="341"/>
                  </a:cxn>
                  <a:cxn ang="0">
                    <a:pos x="228" y="305"/>
                  </a:cxn>
                  <a:cxn ang="0">
                    <a:pos x="240" y="279"/>
                  </a:cxn>
                  <a:cxn ang="0">
                    <a:pos x="240" y="238"/>
                  </a:cxn>
                  <a:cxn ang="0">
                    <a:pos x="230" y="140"/>
                  </a:cxn>
                </a:cxnLst>
                <a:rect l="0" t="0" r="r" b="b"/>
                <a:pathLst>
                  <a:path w="242" h="383">
                    <a:moveTo>
                      <a:pt x="230" y="140"/>
                    </a:moveTo>
                    <a:lnTo>
                      <a:pt x="230" y="140"/>
                    </a:lnTo>
                    <a:lnTo>
                      <a:pt x="228" y="124"/>
                    </a:lnTo>
                    <a:lnTo>
                      <a:pt x="226" y="110"/>
                    </a:lnTo>
                    <a:lnTo>
                      <a:pt x="218" y="80"/>
                    </a:lnTo>
                    <a:lnTo>
                      <a:pt x="218" y="80"/>
                    </a:lnTo>
                    <a:lnTo>
                      <a:pt x="215" y="68"/>
                    </a:lnTo>
                    <a:lnTo>
                      <a:pt x="210" y="54"/>
                    </a:lnTo>
                    <a:lnTo>
                      <a:pt x="206" y="41"/>
                    </a:lnTo>
                    <a:lnTo>
                      <a:pt x="206" y="34"/>
                    </a:lnTo>
                    <a:lnTo>
                      <a:pt x="206" y="30"/>
                    </a:lnTo>
                    <a:lnTo>
                      <a:pt x="206" y="30"/>
                    </a:lnTo>
                    <a:lnTo>
                      <a:pt x="206" y="25"/>
                    </a:lnTo>
                    <a:lnTo>
                      <a:pt x="206" y="20"/>
                    </a:lnTo>
                    <a:lnTo>
                      <a:pt x="205" y="16"/>
                    </a:lnTo>
                    <a:lnTo>
                      <a:pt x="202" y="12"/>
                    </a:lnTo>
                    <a:lnTo>
                      <a:pt x="196" y="5"/>
                    </a:lnTo>
                    <a:lnTo>
                      <a:pt x="188" y="1"/>
                    </a:lnTo>
                    <a:lnTo>
                      <a:pt x="180" y="1"/>
                    </a:lnTo>
                    <a:lnTo>
                      <a:pt x="175" y="1"/>
                    </a:lnTo>
                    <a:lnTo>
                      <a:pt x="172" y="3"/>
                    </a:lnTo>
                    <a:lnTo>
                      <a:pt x="168" y="5"/>
                    </a:lnTo>
                    <a:lnTo>
                      <a:pt x="166" y="8"/>
                    </a:lnTo>
                    <a:lnTo>
                      <a:pt x="163" y="13"/>
                    </a:lnTo>
                    <a:lnTo>
                      <a:pt x="162" y="17"/>
                    </a:lnTo>
                    <a:lnTo>
                      <a:pt x="162" y="17"/>
                    </a:lnTo>
                    <a:lnTo>
                      <a:pt x="160" y="26"/>
                    </a:lnTo>
                    <a:lnTo>
                      <a:pt x="162" y="33"/>
                    </a:lnTo>
                    <a:lnTo>
                      <a:pt x="163" y="47"/>
                    </a:lnTo>
                    <a:lnTo>
                      <a:pt x="167" y="61"/>
                    </a:lnTo>
                    <a:lnTo>
                      <a:pt x="171" y="77"/>
                    </a:lnTo>
                    <a:lnTo>
                      <a:pt x="171" y="77"/>
                    </a:lnTo>
                    <a:lnTo>
                      <a:pt x="177" y="105"/>
                    </a:lnTo>
                    <a:lnTo>
                      <a:pt x="181" y="133"/>
                    </a:lnTo>
                    <a:lnTo>
                      <a:pt x="185" y="161"/>
                    </a:lnTo>
                    <a:lnTo>
                      <a:pt x="188" y="190"/>
                    </a:lnTo>
                    <a:lnTo>
                      <a:pt x="188" y="190"/>
                    </a:lnTo>
                    <a:lnTo>
                      <a:pt x="189" y="208"/>
                    </a:lnTo>
                    <a:lnTo>
                      <a:pt x="193" y="234"/>
                    </a:lnTo>
                    <a:lnTo>
                      <a:pt x="194" y="247"/>
                    </a:lnTo>
                    <a:lnTo>
                      <a:pt x="194" y="259"/>
                    </a:lnTo>
                    <a:lnTo>
                      <a:pt x="192" y="268"/>
                    </a:lnTo>
                    <a:lnTo>
                      <a:pt x="191" y="272"/>
                    </a:lnTo>
                    <a:lnTo>
                      <a:pt x="189" y="276"/>
                    </a:lnTo>
                    <a:lnTo>
                      <a:pt x="189" y="276"/>
                    </a:lnTo>
                    <a:lnTo>
                      <a:pt x="164" y="303"/>
                    </a:lnTo>
                    <a:lnTo>
                      <a:pt x="151" y="316"/>
                    </a:lnTo>
                    <a:lnTo>
                      <a:pt x="137" y="327"/>
                    </a:lnTo>
                    <a:lnTo>
                      <a:pt x="137" y="327"/>
                    </a:lnTo>
                    <a:lnTo>
                      <a:pt x="129" y="331"/>
                    </a:lnTo>
                    <a:lnTo>
                      <a:pt x="120" y="335"/>
                    </a:lnTo>
                    <a:lnTo>
                      <a:pt x="120" y="335"/>
                    </a:lnTo>
                    <a:lnTo>
                      <a:pt x="94" y="311"/>
                    </a:lnTo>
                    <a:lnTo>
                      <a:pt x="82" y="298"/>
                    </a:lnTo>
                    <a:lnTo>
                      <a:pt x="70" y="285"/>
                    </a:lnTo>
                    <a:lnTo>
                      <a:pt x="70" y="285"/>
                    </a:lnTo>
                    <a:lnTo>
                      <a:pt x="60" y="275"/>
                    </a:lnTo>
                    <a:lnTo>
                      <a:pt x="51" y="267"/>
                    </a:lnTo>
                    <a:lnTo>
                      <a:pt x="48" y="265"/>
                    </a:lnTo>
                    <a:lnTo>
                      <a:pt x="47" y="267"/>
                    </a:lnTo>
                    <a:lnTo>
                      <a:pt x="47" y="267"/>
                    </a:lnTo>
                    <a:lnTo>
                      <a:pt x="47" y="267"/>
                    </a:lnTo>
                    <a:lnTo>
                      <a:pt x="57" y="225"/>
                    </a:lnTo>
                    <a:lnTo>
                      <a:pt x="57" y="225"/>
                    </a:lnTo>
                    <a:lnTo>
                      <a:pt x="60" y="212"/>
                    </a:lnTo>
                    <a:lnTo>
                      <a:pt x="62" y="199"/>
                    </a:lnTo>
                    <a:lnTo>
                      <a:pt x="65" y="171"/>
                    </a:lnTo>
                    <a:lnTo>
                      <a:pt x="68" y="144"/>
                    </a:lnTo>
                    <a:lnTo>
                      <a:pt x="73" y="118"/>
                    </a:lnTo>
                    <a:lnTo>
                      <a:pt x="73" y="118"/>
                    </a:lnTo>
                    <a:lnTo>
                      <a:pt x="83" y="69"/>
                    </a:lnTo>
                    <a:lnTo>
                      <a:pt x="87" y="46"/>
                    </a:lnTo>
                    <a:lnTo>
                      <a:pt x="91" y="22"/>
                    </a:lnTo>
                    <a:lnTo>
                      <a:pt x="91" y="22"/>
                    </a:lnTo>
                    <a:lnTo>
                      <a:pt x="91" y="17"/>
                    </a:lnTo>
                    <a:lnTo>
                      <a:pt x="90" y="12"/>
                    </a:lnTo>
                    <a:lnTo>
                      <a:pt x="88" y="8"/>
                    </a:lnTo>
                    <a:lnTo>
                      <a:pt x="86" y="5"/>
                    </a:lnTo>
                    <a:lnTo>
                      <a:pt x="82" y="3"/>
                    </a:lnTo>
                    <a:lnTo>
                      <a:pt x="78" y="1"/>
                    </a:lnTo>
                    <a:lnTo>
                      <a:pt x="70" y="0"/>
                    </a:lnTo>
                    <a:lnTo>
                      <a:pt x="62" y="1"/>
                    </a:lnTo>
                    <a:lnTo>
                      <a:pt x="54" y="5"/>
                    </a:lnTo>
                    <a:lnTo>
                      <a:pt x="51" y="8"/>
                    </a:lnTo>
                    <a:lnTo>
                      <a:pt x="48" y="12"/>
                    </a:lnTo>
                    <a:lnTo>
                      <a:pt x="47" y="17"/>
                    </a:lnTo>
                    <a:lnTo>
                      <a:pt x="45" y="22"/>
                    </a:lnTo>
                    <a:lnTo>
                      <a:pt x="45" y="22"/>
                    </a:lnTo>
                    <a:lnTo>
                      <a:pt x="40" y="52"/>
                    </a:lnTo>
                    <a:lnTo>
                      <a:pt x="34" y="84"/>
                    </a:lnTo>
                    <a:lnTo>
                      <a:pt x="27" y="114"/>
                    </a:lnTo>
                    <a:lnTo>
                      <a:pt x="20" y="145"/>
                    </a:lnTo>
                    <a:lnTo>
                      <a:pt x="20" y="145"/>
                    </a:lnTo>
                    <a:lnTo>
                      <a:pt x="14" y="196"/>
                    </a:lnTo>
                    <a:lnTo>
                      <a:pt x="9" y="222"/>
                    </a:lnTo>
                    <a:lnTo>
                      <a:pt x="2" y="247"/>
                    </a:lnTo>
                    <a:lnTo>
                      <a:pt x="2" y="247"/>
                    </a:lnTo>
                    <a:lnTo>
                      <a:pt x="0" y="256"/>
                    </a:lnTo>
                    <a:lnTo>
                      <a:pt x="0" y="265"/>
                    </a:lnTo>
                    <a:lnTo>
                      <a:pt x="2" y="275"/>
                    </a:lnTo>
                    <a:lnTo>
                      <a:pt x="5" y="284"/>
                    </a:lnTo>
                    <a:lnTo>
                      <a:pt x="10" y="292"/>
                    </a:lnTo>
                    <a:lnTo>
                      <a:pt x="15" y="299"/>
                    </a:lnTo>
                    <a:lnTo>
                      <a:pt x="30" y="316"/>
                    </a:lnTo>
                    <a:lnTo>
                      <a:pt x="45" y="331"/>
                    </a:lnTo>
                    <a:lnTo>
                      <a:pt x="61" y="345"/>
                    </a:lnTo>
                    <a:lnTo>
                      <a:pt x="77" y="357"/>
                    </a:lnTo>
                    <a:lnTo>
                      <a:pt x="90" y="369"/>
                    </a:lnTo>
                    <a:lnTo>
                      <a:pt x="90" y="369"/>
                    </a:lnTo>
                    <a:lnTo>
                      <a:pt x="96" y="374"/>
                    </a:lnTo>
                    <a:lnTo>
                      <a:pt x="103" y="375"/>
                    </a:lnTo>
                    <a:lnTo>
                      <a:pt x="103" y="375"/>
                    </a:lnTo>
                    <a:lnTo>
                      <a:pt x="105" y="379"/>
                    </a:lnTo>
                    <a:lnTo>
                      <a:pt x="109" y="382"/>
                    </a:lnTo>
                    <a:lnTo>
                      <a:pt x="115" y="383"/>
                    </a:lnTo>
                    <a:lnTo>
                      <a:pt x="121" y="383"/>
                    </a:lnTo>
                    <a:lnTo>
                      <a:pt x="121" y="383"/>
                    </a:lnTo>
                    <a:lnTo>
                      <a:pt x="129" y="382"/>
                    </a:lnTo>
                    <a:lnTo>
                      <a:pt x="138" y="378"/>
                    </a:lnTo>
                    <a:lnTo>
                      <a:pt x="149" y="374"/>
                    </a:lnTo>
                    <a:lnTo>
                      <a:pt x="158" y="369"/>
                    </a:lnTo>
                    <a:lnTo>
                      <a:pt x="177" y="357"/>
                    </a:lnTo>
                    <a:lnTo>
                      <a:pt x="197" y="341"/>
                    </a:lnTo>
                    <a:lnTo>
                      <a:pt x="214" y="323"/>
                    </a:lnTo>
                    <a:lnTo>
                      <a:pt x="222" y="314"/>
                    </a:lnTo>
                    <a:lnTo>
                      <a:pt x="228" y="305"/>
                    </a:lnTo>
                    <a:lnTo>
                      <a:pt x="234" y="296"/>
                    </a:lnTo>
                    <a:lnTo>
                      <a:pt x="238" y="286"/>
                    </a:lnTo>
                    <a:lnTo>
                      <a:pt x="240" y="279"/>
                    </a:lnTo>
                    <a:lnTo>
                      <a:pt x="242" y="269"/>
                    </a:lnTo>
                    <a:lnTo>
                      <a:pt x="242" y="269"/>
                    </a:lnTo>
                    <a:lnTo>
                      <a:pt x="240" y="238"/>
                    </a:lnTo>
                    <a:lnTo>
                      <a:pt x="238" y="205"/>
                    </a:lnTo>
                    <a:lnTo>
                      <a:pt x="230" y="140"/>
                    </a:lnTo>
                    <a:lnTo>
                      <a:pt x="230" y="14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03" name="chenying0907 922"/>
              <p:cNvSpPr/>
              <p:nvPr/>
            </p:nvSpPr>
            <p:spPr bwMode="auto">
              <a:xfrm>
                <a:off x="3230563" y="3502026"/>
                <a:ext cx="523875" cy="285750"/>
              </a:xfrm>
              <a:custGeom>
                <a:avLst/>
                <a:gdLst/>
                <a:ahLst/>
                <a:cxnLst>
                  <a:cxn ang="0">
                    <a:pos x="1287" y="425"/>
                  </a:cxn>
                  <a:cxn ang="0">
                    <a:pos x="1255" y="322"/>
                  </a:cxn>
                  <a:cxn ang="0">
                    <a:pos x="1205" y="201"/>
                  </a:cxn>
                  <a:cxn ang="0">
                    <a:pos x="1140" y="98"/>
                  </a:cxn>
                  <a:cxn ang="0">
                    <a:pos x="1061" y="17"/>
                  </a:cxn>
                  <a:cxn ang="0">
                    <a:pos x="1028" y="0"/>
                  </a:cxn>
                  <a:cxn ang="0">
                    <a:pos x="1009" y="19"/>
                  </a:cxn>
                  <a:cxn ang="0">
                    <a:pos x="1015" y="40"/>
                  </a:cxn>
                  <a:cxn ang="0">
                    <a:pos x="1074" y="90"/>
                  </a:cxn>
                  <a:cxn ang="0">
                    <a:pos x="1143" y="189"/>
                  </a:cxn>
                  <a:cxn ang="0">
                    <a:pos x="1201" y="305"/>
                  </a:cxn>
                  <a:cxn ang="0">
                    <a:pos x="1223" y="384"/>
                  </a:cxn>
                  <a:cxn ang="0">
                    <a:pos x="1255" y="503"/>
                  </a:cxn>
                  <a:cxn ang="0">
                    <a:pos x="1269" y="594"/>
                  </a:cxn>
                  <a:cxn ang="0">
                    <a:pos x="1234" y="650"/>
                  </a:cxn>
                  <a:cxn ang="0">
                    <a:pos x="1126" y="660"/>
                  </a:cxn>
                  <a:cxn ang="0">
                    <a:pos x="935" y="667"/>
                  </a:cxn>
                  <a:cxn ang="0">
                    <a:pos x="665" y="675"/>
                  </a:cxn>
                  <a:cxn ang="0">
                    <a:pos x="659" y="675"/>
                  </a:cxn>
                  <a:cxn ang="0">
                    <a:pos x="585" y="675"/>
                  </a:cxn>
                  <a:cxn ang="0">
                    <a:pos x="382" y="667"/>
                  </a:cxn>
                  <a:cxn ang="0">
                    <a:pos x="191" y="660"/>
                  </a:cxn>
                  <a:cxn ang="0">
                    <a:pos x="47" y="647"/>
                  </a:cxn>
                  <a:cxn ang="0">
                    <a:pos x="51" y="575"/>
                  </a:cxn>
                  <a:cxn ang="0">
                    <a:pos x="64" y="482"/>
                  </a:cxn>
                  <a:cxn ang="0">
                    <a:pos x="100" y="365"/>
                  </a:cxn>
                  <a:cxn ang="0">
                    <a:pos x="126" y="285"/>
                  </a:cxn>
                  <a:cxn ang="0">
                    <a:pos x="186" y="169"/>
                  </a:cxn>
                  <a:cxn ang="0">
                    <a:pos x="261" y="73"/>
                  </a:cxn>
                  <a:cxn ang="0">
                    <a:pos x="306" y="36"/>
                  </a:cxn>
                  <a:cxn ang="0">
                    <a:pos x="305" y="12"/>
                  </a:cxn>
                  <a:cxn ang="0">
                    <a:pos x="284" y="0"/>
                  </a:cxn>
                  <a:cxn ang="0">
                    <a:pos x="240" y="31"/>
                  </a:cxn>
                  <a:cxn ang="0">
                    <a:pos x="165" y="116"/>
                  </a:cxn>
                  <a:cxn ang="0">
                    <a:pos x="100" y="225"/>
                  </a:cxn>
                  <a:cxn ang="0">
                    <a:pos x="63" y="322"/>
                  </a:cxn>
                  <a:cxn ang="0">
                    <a:pos x="25" y="446"/>
                  </a:cxn>
                  <a:cxn ang="0">
                    <a:pos x="12" y="533"/>
                  </a:cxn>
                  <a:cxn ang="0">
                    <a:pos x="2" y="651"/>
                  </a:cxn>
                  <a:cxn ang="0">
                    <a:pos x="12" y="681"/>
                  </a:cxn>
                  <a:cxn ang="0">
                    <a:pos x="26" y="692"/>
                  </a:cxn>
                  <a:cxn ang="0">
                    <a:pos x="105" y="697"/>
                  </a:cxn>
                  <a:cxn ang="0">
                    <a:pos x="268" y="706"/>
                  </a:cxn>
                  <a:cxn ang="0">
                    <a:pos x="402" y="714"/>
                  </a:cxn>
                  <a:cxn ang="0">
                    <a:pos x="659" y="720"/>
                  </a:cxn>
                  <a:cxn ang="0">
                    <a:pos x="879" y="716"/>
                  </a:cxn>
                  <a:cxn ang="0">
                    <a:pos x="1001" y="707"/>
                  </a:cxn>
                  <a:cxn ang="0">
                    <a:pos x="1179" y="701"/>
                  </a:cxn>
                  <a:cxn ang="0">
                    <a:pos x="1286" y="693"/>
                  </a:cxn>
                  <a:cxn ang="0">
                    <a:pos x="1302" y="685"/>
                  </a:cxn>
                  <a:cxn ang="0">
                    <a:pos x="1315" y="662"/>
                  </a:cxn>
                  <a:cxn ang="0">
                    <a:pos x="1314" y="580"/>
                  </a:cxn>
                </a:cxnLst>
                <a:rect l="0" t="0" r="r" b="b"/>
                <a:pathLst>
                  <a:path w="1317" h="720">
                    <a:moveTo>
                      <a:pt x="1300" y="489"/>
                    </a:moveTo>
                    <a:lnTo>
                      <a:pt x="1300" y="489"/>
                    </a:lnTo>
                    <a:lnTo>
                      <a:pt x="1298" y="467"/>
                    </a:lnTo>
                    <a:lnTo>
                      <a:pt x="1293" y="446"/>
                    </a:lnTo>
                    <a:lnTo>
                      <a:pt x="1287" y="425"/>
                    </a:lnTo>
                    <a:lnTo>
                      <a:pt x="1280" y="405"/>
                    </a:lnTo>
                    <a:lnTo>
                      <a:pt x="1265" y="363"/>
                    </a:lnTo>
                    <a:lnTo>
                      <a:pt x="1260" y="342"/>
                    </a:lnTo>
                    <a:lnTo>
                      <a:pt x="1255" y="322"/>
                    </a:lnTo>
                    <a:lnTo>
                      <a:pt x="1255" y="322"/>
                    </a:lnTo>
                    <a:lnTo>
                      <a:pt x="1248" y="299"/>
                    </a:lnTo>
                    <a:lnTo>
                      <a:pt x="1240" y="274"/>
                    </a:lnTo>
                    <a:lnTo>
                      <a:pt x="1230" y="250"/>
                    </a:lnTo>
                    <a:lnTo>
                      <a:pt x="1218" y="225"/>
                    </a:lnTo>
                    <a:lnTo>
                      <a:pt x="1205" y="201"/>
                    </a:lnTo>
                    <a:lnTo>
                      <a:pt x="1192" y="178"/>
                    </a:lnTo>
                    <a:lnTo>
                      <a:pt x="1166" y="136"/>
                    </a:lnTo>
                    <a:lnTo>
                      <a:pt x="1166" y="136"/>
                    </a:lnTo>
                    <a:lnTo>
                      <a:pt x="1153" y="116"/>
                    </a:lnTo>
                    <a:lnTo>
                      <a:pt x="1140" y="98"/>
                    </a:lnTo>
                    <a:lnTo>
                      <a:pt x="1125" y="81"/>
                    </a:lnTo>
                    <a:lnTo>
                      <a:pt x="1111" y="64"/>
                    </a:lnTo>
                    <a:lnTo>
                      <a:pt x="1095" y="47"/>
                    </a:lnTo>
                    <a:lnTo>
                      <a:pt x="1078" y="31"/>
                    </a:lnTo>
                    <a:lnTo>
                      <a:pt x="1061" y="17"/>
                    </a:lnTo>
                    <a:lnTo>
                      <a:pt x="1041" y="4"/>
                    </a:lnTo>
                    <a:lnTo>
                      <a:pt x="1041" y="4"/>
                    </a:lnTo>
                    <a:lnTo>
                      <a:pt x="1038" y="1"/>
                    </a:lnTo>
                    <a:lnTo>
                      <a:pt x="1034" y="0"/>
                    </a:lnTo>
                    <a:lnTo>
                      <a:pt x="1028" y="0"/>
                    </a:lnTo>
                    <a:lnTo>
                      <a:pt x="1024" y="1"/>
                    </a:lnTo>
                    <a:lnTo>
                      <a:pt x="1021" y="2"/>
                    </a:lnTo>
                    <a:lnTo>
                      <a:pt x="1018" y="5"/>
                    </a:lnTo>
                    <a:lnTo>
                      <a:pt x="1013" y="12"/>
                    </a:lnTo>
                    <a:lnTo>
                      <a:pt x="1009" y="19"/>
                    </a:lnTo>
                    <a:lnTo>
                      <a:pt x="1009" y="23"/>
                    </a:lnTo>
                    <a:lnTo>
                      <a:pt x="1009" y="27"/>
                    </a:lnTo>
                    <a:lnTo>
                      <a:pt x="1010" y="33"/>
                    </a:lnTo>
                    <a:lnTo>
                      <a:pt x="1011" y="36"/>
                    </a:lnTo>
                    <a:lnTo>
                      <a:pt x="1015" y="40"/>
                    </a:lnTo>
                    <a:lnTo>
                      <a:pt x="1019" y="43"/>
                    </a:lnTo>
                    <a:lnTo>
                      <a:pt x="1019" y="43"/>
                    </a:lnTo>
                    <a:lnTo>
                      <a:pt x="1039" y="57"/>
                    </a:lnTo>
                    <a:lnTo>
                      <a:pt x="1057" y="73"/>
                    </a:lnTo>
                    <a:lnTo>
                      <a:pt x="1074" y="90"/>
                    </a:lnTo>
                    <a:lnTo>
                      <a:pt x="1091" y="108"/>
                    </a:lnTo>
                    <a:lnTo>
                      <a:pt x="1106" y="128"/>
                    </a:lnTo>
                    <a:lnTo>
                      <a:pt x="1120" y="148"/>
                    </a:lnTo>
                    <a:lnTo>
                      <a:pt x="1132" y="169"/>
                    </a:lnTo>
                    <a:lnTo>
                      <a:pt x="1143" y="189"/>
                    </a:lnTo>
                    <a:lnTo>
                      <a:pt x="1143" y="189"/>
                    </a:lnTo>
                    <a:lnTo>
                      <a:pt x="1163" y="227"/>
                    </a:lnTo>
                    <a:lnTo>
                      <a:pt x="1183" y="265"/>
                    </a:lnTo>
                    <a:lnTo>
                      <a:pt x="1192" y="285"/>
                    </a:lnTo>
                    <a:lnTo>
                      <a:pt x="1201" y="305"/>
                    </a:lnTo>
                    <a:lnTo>
                      <a:pt x="1208" y="325"/>
                    </a:lnTo>
                    <a:lnTo>
                      <a:pt x="1213" y="345"/>
                    </a:lnTo>
                    <a:lnTo>
                      <a:pt x="1213" y="345"/>
                    </a:lnTo>
                    <a:lnTo>
                      <a:pt x="1218" y="365"/>
                    </a:lnTo>
                    <a:lnTo>
                      <a:pt x="1223" y="384"/>
                    </a:lnTo>
                    <a:lnTo>
                      <a:pt x="1238" y="424"/>
                    </a:lnTo>
                    <a:lnTo>
                      <a:pt x="1243" y="443"/>
                    </a:lnTo>
                    <a:lnTo>
                      <a:pt x="1249" y="463"/>
                    </a:lnTo>
                    <a:lnTo>
                      <a:pt x="1253" y="482"/>
                    </a:lnTo>
                    <a:lnTo>
                      <a:pt x="1255" y="503"/>
                    </a:lnTo>
                    <a:lnTo>
                      <a:pt x="1255" y="503"/>
                    </a:lnTo>
                    <a:lnTo>
                      <a:pt x="1256" y="520"/>
                    </a:lnTo>
                    <a:lnTo>
                      <a:pt x="1260" y="537"/>
                    </a:lnTo>
                    <a:lnTo>
                      <a:pt x="1266" y="575"/>
                    </a:lnTo>
                    <a:lnTo>
                      <a:pt x="1269" y="594"/>
                    </a:lnTo>
                    <a:lnTo>
                      <a:pt x="1272" y="612"/>
                    </a:lnTo>
                    <a:lnTo>
                      <a:pt x="1272" y="630"/>
                    </a:lnTo>
                    <a:lnTo>
                      <a:pt x="1270" y="647"/>
                    </a:lnTo>
                    <a:lnTo>
                      <a:pt x="1270" y="647"/>
                    </a:lnTo>
                    <a:lnTo>
                      <a:pt x="1234" y="650"/>
                    </a:lnTo>
                    <a:lnTo>
                      <a:pt x="1198" y="654"/>
                    </a:lnTo>
                    <a:lnTo>
                      <a:pt x="1162" y="658"/>
                    </a:lnTo>
                    <a:lnTo>
                      <a:pt x="1143" y="659"/>
                    </a:lnTo>
                    <a:lnTo>
                      <a:pt x="1126" y="660"/>
                    </a:lnTo>
                    <a:lnTo>
                      <a:pt x="1126" y="660"/>
                    </a:lnTo>
                    <a:lnTo>
                      <a:pt x="1078" y="660"/>
                    </a:lnTo>
                    <a:lnTo>
                      <a:pt x="1031" y="662"/>
                    </a:lnTo>
                    <a:lnTo>
                      <a:pt x="984" y="663"/>
                    </a:lnTo>
                    <a:lnTo>
                      <a:pt x="935" y="667"/>
                    </a:lnTo>
                    <a:lnTo>
                      <a:pt x="935" y="667"/>
                    </a:lnTo>
                    <a:lnTo>
                      <a:pt x="901" y="669"/>
                    </a:lnTo>
                    <a:lnTo>
                      <a:pt x="867" y="672"/>
                    </a:lnTo>
                    <a:lnTo>
                      <a:pt x="801" y="673"/>
                    </a:lnTo>
                    <a:lnTo>
                      <a:pt x="733" y="675"/>
                    </a:lnTo>
                    <a:lnTo>
                      <a:pt x="665" y="675"/>
                    </a:lnTo>
                    <a:lnTo>
                      <a:pt x="665" y="675"/>
                    </a:lnTo>
                    <a:lnTo>
                      <a:pt x="663" y="675"/>
                    </a:lnTo>
                    <a:lnTo>
                      <a:pt x="663" y="675"/>
                    </a:lnTo>
                    <a:lnTo>
                      <a:pt x="659" y="675"/>
                    </a:lnTo>
                    <a:lnTo>
                      <a:pt x="659" y="675"/>
                    </a:lnTo>
                    <a:lnTo>
                      <a:pt x="654" y="675"/>
                    </a:lnTo>
                    <a:lnTo>
                      <a:pt x="654" y="675"/>
                    </a:lnTo>
                    <a:lnTo>
                      <a:pt x="653" y="675"/>
                    </a:lnTo>
                    <a:lnTo>
                      <a:pt x="653" y="675"/>
                    </a:lnTo>
                    <a:lnTo>
                      <a:pt x="585" y="675"/>
                    </a:lnTo>
                    <a:lnTo>
                      <a:pt x="517" y="673"/>
                    </a:lnTo>
                    <a:lnTo>
                      <a:pt x="450" y="672"/>
                    </a:lnTo>
                    <a:lnTo>
                      <a:pt x="416" y="669"/>
                    </a:lnTo>
                    <a:lnTo>
                      <a:pt x="382" y="667"/>
                    </a:lnTo>
                    <a:lnTo>
                      <a:pt x="382" y="667"/>
                    </a:lnTo>
                    <a:lnTo>
                      <a:pt x="334" y="663"/>
                    </a:lnTo>
                    <a:lnTo>
                      <a:pt x="287" y="662"/>
                    </a:lnTo>
                    <a:lnTo>
                      <a:pt x="240" y="660"/>
                    </a:lnTo>
                    <a:lnTo>
                      <a:pt x="191" y="660"/>
                    </a:lnTo>
                    <a:lnTo>
                      <a:pt x="191" y="660"/>
                    </a:lnTo>
                    <a:lnTo>
                      <a:pt x="174" y="659"/>
                    </a:lnTo>
                    <a:lnTo>
                      <a:pt x="156" y="658"/>
                    </a:lnTo>
                    <a:lnTo>
                      <a:pt x="119" y="654"/>
                    </a:lnTo>
                    <a:lnTo>
                      <a:pt x="84" y="650"/>
                    </a:lnTo>
                    <a:lnTo>
                      <a:pt x="47" y="647"/>
                    </a:lnTo>
                    <a:lnTo>
                      <a:pt x="47" y="647"/>
                    </a:lnTo>
                    <a:lnTo>
                      <a:pt x="46" y="630"/>
                    </a:lnTo>
                    <a:lnTo>
                      <a:pt x="46" y="612"/>
                    </a:lnTo>
                    <a:lnTo>
                      <a:pt x="49" y="594"/>
                    </a:lnTo>
                    <a:lnTo>
                      <a:pt x="51" y="575"/>
                    </a:lnTo>
                    <a:lnTo>
                      <a:pt x="58" y="537"/>
                    </a:lnTo>
                    <a:lnTo>
                      <a:pt x="62" y="520"/>
                    </a:lnTo>
                    <a:lnTo>
                      <a:pt x="63" y="503"/>
                    </a:lnTo>
                    <a:lnTo>
                      <a:pt x="63" y="503"/>
                    </a:lnTo>
                    <a:lnTo>
                      <a:pt x="64" y="482"/>
                    </a:lnTo>
                    <a:lnTo>
                      <a:pt x="68" y="463"/>
                    </a:lnTo>
                    <a:lnTo>
                      <a:pt x="75" y="443"/>
                    </a:lnTo>
                    <a:lnTo>
                      <a:pt x="80" y="424"/>
                    </a:lnTo>
                    <a:lnTo>
                      <a:pt x="94" y="384"/>
                    </a:lnTo>
                    <a:lnTo>
                      <a:pt x="100" y="365"/>
                    </a:lnTo>
                    <a:lnTo>
                      <a:pt x="105" y="345"/>
                    </a:lnTo>
                    <a:lnTo>
                      <a:pt x="105" y="345"/>
                    </a:lnTo>
                    <a:lnTo>
                      <a:pt x="110" y="325"/>
                    </a:lnTo>
                    <a:lnTo>
                      <a:pt x="118" y="305"/>
                    </a:lnTo>
                    <a:lnTo>
                      <a:pt x="126" y="285"/>
                    </a:lnTo>
                    <a:lnTo>
                      <a:pt x="135" y="265"/>
                    </a:lnTo>
                    <a:lnTo>
                      <a:pt x="155" y="227"/>
                    </a:lnTo>
                    <a:lnTo>
                      <a:pt x="174" y="189"/>
                    </a:lnTo>
                    <a:lnTo>
                      <a:pt x="174" y="189"/>
                    </a:lnTo>
                    <a:lnTo>
                      <a:pt x="186" y="169"/>
                    </a:lnTo>
                    <a:lnTo>
                      <a:pt x="198" y="148"/>
                    </a:lnTo>
                    <a:lnTo>
                      <a:pt x="212" y="128"/>
                    </a:lnTo>
                    <a:lnTo>
                      <a:pt x="227" y="108"/>
                    </a:lnTo>
                    <a:lnTo>
                      <a:pt x="244" y="90"/>
                    </a:lnTo>
                    <a:lnTo>
                      <a:pt x="261" y="73"/>
                    </a:lnTo>
                    <a:lnTo>
                      <a:pt x="279" y="57"/>
                    </a:lnTo>
                    <a:lnTo>
                      <a:pt x="298" y="43"/>
                    </a:lnTo>
                    <a:lnTo>
                      <a:pt x="298" y="43"/>
                    </a:lnTo>
                    <a:lnTo>
                      <a:pt x="302" y="40"/>
                    </a:lnTo>
                    <a:lnTo>
                      <a:pt x="306" y="36"/>
                    </a:lnTo>
                    <a:lnTo>
                      <a:pt x="308" y="33"/>
                    </a:lnTo>
                    <a:lnTo>
                      <a:pt x="309" y="27"/>
                    </a:lnTo>
                    <a:lnTo>
                      <a:pt x="309" y="23"/>
                    </a:lnTo>
                    <a:lnTo>
                      <a:pt x="309" y="19"/>
                    </a:lnTo>
                    <a:lnTo>
                      <a:pt x="305" y="12"/>
                    </a:lnTo>
                    <a:lnTo>
                      <a:pt x="300" y="5"/>
                    </a:lnTo>
                    <a:lnTo>
                      <a:pt x="297" y="2"/>
                    </a:lnTo>
                    <a:lnTo>
                      <a:pt x="293" y="1"/>
                    </a:lnTo>
                    <a:lnTo>
                      <a:pt x="289" y="0"/>
                    </a:lnTo>
                    <a:lnTo>
                      <a:pt x="284" y="0"/>
                    </a:lnTo>
                    <a:lnTo>
                      <a:pt x="280" y="1"/>
                    </a:lnTo>
                    <a:lnTo>
                      <a:pt x="276" y="4"/>
                    </a:lnTo>
                    <a:lnTo>
                      <a:pt x="276" y="4"/>
                    </a:lnTo>
                    <a:lnTo>
                      <a:pt x="257" y="17"/>
                    </a:lnTo>
                    <a:lnTo>
                      <a:pt x="240" y="31"/>
                    </a:lnTo>
                    <a:lnTo>
                      <a:pt x="223" y="47"/>
                    </a:lnTo>
                    <a:lnTo>
                      <a:pt x="207" y="64"/>
                    </a:lnTo>
                    <a:lnTo>
                      <a:pt x="192" y="81"/>
                    </a:lnTo>
                    <a:lnTo>
                      <a:pt x="178" y="98"/>
                    </a:lnTo>
                    <a:lnTo>
                      <a:pt x="165" y="116"/>
                    </a:lnTo>
                    <a:lnTo>
                      <a:pt x="152" y="136"/>
                    </a:lnTo>
                    <a:lnTo>
                      <a:pt x="152" y="136"/>
                    </a:lnTo>
                    <a:lnTo>
                      <a:pt x="126" y="178"/>
                    </a:lnTo>
                    <a:lnTo>
                      <a:pt x="113" y="201"/>
                    </a:lnTo>
                    <a:lnTo>
                      <a:pt x="100" y="225"/>
                    </a:lnTo>
                    <a:lnTo>
                      <a:pt x="88" y="250"/>
                    </a:lnTo>
                    <a:lnTo>
                      <a:pt x="77" y="274"/>
                    </a:lnTo>
                    <a:lnTo>
                      <a:pt x="70" y="299"/>
                    </a:lnTo>
                    <a:lnTo>
                      <a:pt x="63" y="322"/>
                    </a:lnTo>
                    <a:lnTo>
                      <a:pt x="63" y="322"/>
                    </a:lnTo>
                    <a:lnTo>
                      <a:pt x="58" y="342"/>
                    </a:lnTo>
                    <a:lnTo>
                      <a:pt x="53" y="363"/>
                    </a:lnTo>
                    <a:lnTo>
                      <a:pt x="38" y="405"/>
                    </a:lnTo>
                    <a:lnTo>
                      <a:pt x="30" y="425"/>
                    </a:lnTo>
                    <a:lnTo>
                      <a:pt x="25" y="446"/>
                    </a:lnTo>
                    <a:lnTo>
                      <a:pt x="20" y="467"/>
                    </a:lnTo>
                    <a:lnTo>
                      <a:pt x="17" y="489"/>
                    </a:lnTo>
                    <a:lnTo>
                      <a:pt x="17" y="489"/>
                    </a:lnTo>
                    <a:lnTo>
                      <a:pt x="16" y="510"/>
                    </a:lnTo>
                    <a:lnTo>
                      <a:pt x="12" y="533"/>
                    </a:lnTo>
                    <a:lnTo>
                      <a:pt x="4" y="580"/>
                    </a:lnTo>
                    <a:lnTo>
                      <a:pt x="0" y="605"/>
                    </a:lnTo>
                    <a:lnTo>
                      <a:pt x="0" y="629"/>
                    </a:lnTo>
                    <a:lnTo>
                      <a:pt x="0" y="641"/>
                    </a:lnTo>
                    <a:lnTo>
                      <a:pt x="2" y="651"/>
                    </a:lnTo>
                    <a:lnTo>
                      <a:pt x="3" y="662"/>
                    </a:lnTo>
                    <a:lnTo>
                      <a:pt x="7" y="672"/>
                    </a:lnTo>
                    <a:lnTo>
                      <a:pt x="7" y="672"/>
                    </a:lnTo>
                    <a:lnTo>
                      <a:pt x="9" y="677"/>
                    </a:lnTo>
                    <a:lnTo>
                      <a:pt x="12" y="681"/>
                    </a:lnTo>
                    <a:lnTo>
                      <a:pt x="16" y="685"/>
                    </a:lnTo>
                    <a:lnTo>
                      <a:pt x="20" y="686"/>
                    </a:lnTo>
                    <a:lnTo>
                      <a:pt x="20" y="686"/>
                    </a:lnTo>
                    <a:lnTo>
                      <a:pt x="24" y="689"/>
                    </a:lnTo>
                    <a:lnTo>
                      <a:pt x="26" y="692"/>
                    </a:lnTo>
                    <a:lnTo>
                      <a:pt x="32" y="693"/>
                    </a:lnTo>
                    <a:lnTo>
                      <a:pt x="36" y="693"/>
                    </a:lnTo>
                    <a:lnTo>
                      <a:pt x="36" y="693"/>
                    </a:lnTo>
                    <a:lnTo>
                      <a:pt x="70" y="694"/>
                    </a:lnTo>
                    <a:lnTo>
                      <a:pt x="105" y="697"/>
                    </a:lnTo>
                    <a:lnTo>
                      <a:pt x="139" y="701"/>
                    </a:lnTo>
                    <a:lnTo>
                      <a:pt x="173" y="705"/>
                    </a:lnTo>
                    <a:lnTo>
                      <a:pt x="173" y="705"/>
                    </a:lnTo>
                    <a:lnTo>
                      <a:pt x="221" y="706"/>
                    </a:lnTo>
                    <a:lnTo>
                      <a:pt x="268" y="706"/>
                    </a:lnTo>
                    <a:lnTo>
                      <a:pt x="317" y="707"/>
                    </a:lnTo>
                    <a:lnTo>
                      <a:pt x="340" y="709"/>
                    </a:lnTo>
                    <a:lnTo>
                      <a:pt x="364" y="711"/>
                    </a:lnTo>
                    <a:lnTo>
                      <a:pt x="364" y="711"/>
                    </a:lnTo>
                    <a:lnTo>
                      <a:pt x="402" y="714"/>
                    </a:lnTo>
                    <a:lnTo>
                      <a:pt x="438" y="716"/>
                    </a:lnTo>
                    <a:lnTo>
                      <a:pt x="475" y="719"/>
                    </a:lnTo>
                    <a:lnTo>
                      <a:pt x="512" y="719"/>
                    </a:lnTo>
                    <a:lnTo>
                      <a:pt x="585" y="720"/>
                    </a:lnTo>
                    <a:lnTo>
                      <a:pt x="659" y="720"/>
                    </a:lnTo>
                    <a:lnTo>
                      <a:pt x="659" y="720"/>
                    </a:lnTo>
                    <a:lnTo>
                      <a:pt x="733" y="720"/>
                    </a:lnTo>
                    <a:lnTo>
                      <a:pt x="806" y="719"/>
                    </a:lnTo>
                    <a:lnTo>
                      <a:pt x="843" y="719"/>
                    </a:lnTo>
                    <a:lnTo>
                      <a:pt x="879" y="716"/>
                    </a:lnTo>
                    <a:lnTo>
                      <a:pt x="916" y="714"/>
                    </a:lnTo>
                    <a:lnTo>
                      <a:pt x="954" y="711"/>
                    </a:lnTo>
                    <a:lnTo>
                      <a:pt x="954" y="711"/>
                    </a:lnTo>
                    <a:lnTo>
                      <a:pt x="977" y="709"/>
                    </a:lnTo>
                    <a:lnTo>
                      <a:pt x="1001" y="707"/>
                    </a:lnTo>
                    <a:lnTo>
                      <a:pt x="1049" y="706"/>
                    </a:lnTo>
                    <a:lnTo>
                      <a:pt x="1098" y="706"/>
                    </a:lnTo>
                    <a:lnTo>
                      <a:pt x="1145" y="705"/>
                    </a:lnTo>
                    <a:lnTo>
                      <a:pt x="1145" y="705"/>
                    </a:lnTo>
                    <a:lnTo>
                      <a:pt x="1179" y="701"/>
                    </a:lnTo>
                    <a:lnTo>
                      <a:pt x="1213" y="697"/>
                    </a:lnTo>
                    <a:lnTo>
                      <a:pt x="1248" y="694"/>
                    </a:lnTo>
                    <a:lnTo>
                      <a:pt x="1282" y="693"/>
                    </a:lnTo>
                    <a:lnTo>
                      <a:pt x="1282" y="693"/>
                    </a:lnTo>
                    <a:lnTo>
                      <a:pt x="1286" y="693"/>
                    </a:lnTo>
                    <a:lnTo>
                      <a:pt x="1291" y="692"/>
                    </a:lnTo>
                    <a:lnTo>
                      <a:pt x="1294" y="689"/>
                    </a:lnTo>
                    <a:lnTo>
                      <a:pt x="1298" y="686"/>
                    </a:lnTo>
                    <a:lnTo>
                      <a:pt x="1298" y="686"/>
                    </a:lnTo>
                    <a:lnTo>
                      <a:pt x="1302" y="685"/>
                    </a:lnTo>
                    <a:lnTo>
                      <a:pt x="1306" y="681"/>
                    </a:lnTo>
                    <a:lnTo>
                      <a:pt x="1308" y="677"/>
                    </a:lnTo>
                    <a:lnTo>
                      <a:pt x="1311" y="672"/>
                    </a:lnTo>
                    <a:lnTo>
                      <a:pt x="1311" y="672"/>
                    </a:lnTo>
                    <a:lnTo>
                      <a:pt x="1315" y="662"/>
                    </a:lnTo>
                    <a:lnTo>
                      <a:pt x="1316" y="651"/>
                    </a:lnTo>
                    <a:lnTo>
                      <a:pt x="1317" y="641"/>
                    </a:lnTo>
                    <a:lnTo>
                      <a:pt x="1317" y="629"/>
                    </a:lnTo>
                    <a:lnTo>
                      <a:pt x="1317" y="605"/>
                    </a:lnTo>
                    <a:lnTo>
                      <a:pt x="1314" y="580"/>
                    </a:lnTo>
                    <a:lnTo>
                      <a:pt x="1306" y="533"/>
                    </a:lnTo>
                    <a:lnTo>
                      <a:pt x="1302" y="510"/>
                    </a:lnTo>
                    <a:lnTo>
                      <a:pt x="1300" y="489"/>
                    </a:lnTo>
                    <a:lnTo>
                      <a:pt x="1300" y="489"/>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04" name="chenying0907 923"/>
              <p:cNvSpPr>
                <a:spLocks noEditPoints="1"/>
              </p:cNvSpPr>
              <p:nvPr/>
            </p:nvSpPr>
            <p:spPr bwMode="auto">
              <a:xfrm>
                <a:off x="3565526" y="3633788"/>
                <a:ext cx="120650" cy="47625"/>
              </a:xfrm>
              <a:custGeom>
                <a:avLst/>
                <a:gdLst/>
                <a:ahLst/>
                <a:cxnLst>
                  <a:cxn ang="0">
                    <a:pos x="300" y="30"/>
                  </a:cxn>
                  <a:cxn ang="0">
                    <a:pos x="298" y="21"/>
                  </a:cxn>
                  <a:cxn ang="0">
                    <a:pos x="294" y="14"/>
                  </a:cxn>
                  <a:cxn ang="0">
                    <a:pos x="280" y="8"/>
                  </a:cxn>
                  <a:cxn ang="0">
                    <a:pos x="274" y="8"/>
                  </a:cxn>
                  <a:cxn ang="0">
                    <a:pos x="214" y="3"/>
                  </a:cxn>
                  <a:cxn ang="0">
                    <a:pos x="94" y="0"/>
                  </a:cxn>
                  <a:cxn ang="0">
                    <a:pos x="34" y="0"/>
                  </a:cxn>
                  <a:cxn ang="0">
                    <a:pos x="27" y="1"/>
                  </a:cxn>
                  <a:cxn ang="0">
                    <a:pos x="18" y="1"/>
                  </a:cxn>
                  <a:cxn ang="0">
                    <a:pos x="9" y="5"/>
                  </a:cxn>
                  <a:cxn ang="0">
                    <a:pos x="2" y="12"/>
                  </a:cxn>
                  <a:cxn ang="0">
                    <a:pos x="0" y="22"/>
                  </a:cxn>
                  <a:cxn ang="0">
                    <a:pos x="1" y="41"/>
                  </a:cxn>
                  <a:cxn ang="0">
                    <a:pos x="7" y="76"/>
                  </a:cxn>
                  <a:cxn ang="0">
                    <a:pos x="14" y="92"/>
                  </a:cxn>
                  <a:cxn ang="0">
                    <a:pos x="18" y="95"/>
                  </a:cxn>
                  <a:cxn ang="0">
                    <a:pos x="28" y="103"/>
                  </a:cxn>
                  <a:cxn ang="0">
                    <a:pos x="48" y="109"/>
                  </a:cxn>
                  <a:cxn ang="0">
                    <a:pos x="95" y="112"/>
                  </a:cxn>
                  <a:cxn ang="0">
                    <a:pos x="121" y="114"/>
                  </a:cxn>
                  <a:cxn ang="0">
                    <a:pos x="201" y="119"/>
                  </a:cxn>
                  <a:cxn ang="0">
                    <a:pos x="242" y="116"/>
                  </a:cxn>
                  <a:cxn ang="0">
                    <a:pos x="280" y="109"/>
                  </a:cxn>
                  <a:cxn ang="0">
                    <a:pos x="285" y="107"/>
                  </a:cxn>
                  <a:cxn ang="0">
                    <a:pos x="294" y="101"/>
                  </a:cxn>
                  <a:cxn ang="0">
                    <a:pos x="300" y="86"/>
                  </a:cxn>
                  <a:cxn ang="0">
                    <a:pos x="303" y="63"/>
                  </a:cxn>
                  <a:cxn ang="0">
                    <a:pos x="300" y="30"/>
                  </a:cxn>
                  <a:cxn ang="0">
                    <a:pos x="121" y="68"/>
                  </a:cxn>
                  <a:cxn ang="0">
                    <a:pos x="87" y="64"/>
                  </a:cxn>
                  <a:cxn ang="0">
                    <a:pos x="53" y="60"/>
                  </a:cxn>
                  <a:cxn ang="0">
                    <a:pos x="49" y="56"/>
                  </a:cxn>
                  <a:cxn ang="0">
                    <a:pos x="47" y="46"/>
                  </a:cxn>
                  <a:cxn ang="0">
                    <a:pos x="205" y="48"/>
                  </a:cxn>
                  <a:cxn ang="0">
                    <a:pos x="257" y="52"/>
                  </a:cxn>
                  <a:cxn ang="0">
                    <a:pos x="257" y="67"/>
                  </a:cxn>
                  <a:cxn ang="0">
                    <a:pos x="223" y="69"/>
                  </a:cxn>
                  <a:cxn ang="0">
                    <a:pos x="155" y="71"/>
                  </a:cxn>
                  <a:cxn ang="0">
                    <a:pos x="121" y="68"/>
                  </a:cxn>
                </a:cxnLst>
                <a:rect l="0" t="0" r="r" b="b"/>
                <a:pathLst>
                  <a:path w="303" h="119">
                    <a:moveTo>
                      <a:pt x="300" y="30"/>
                    </a:moveTo>
                    <a:lnTo>
                      <a:pt x="300" y="30"/>
                    </a:lnTo>
                    <a:lnTo>
                      <a:pt x="300" y="25"/>
                    </a:lnTo>
                    <a:lnTo>
                      <a:pt x="298" y="21"/>
                    </a:lnTo>
                    <a:lnTo>
                      <a:pt x="297" y="18"/>
                    </a:lnTo>
                    <a:lnTo>
                      <a:pt x="294" y="14"/>
                    </a:lnTo>
                    <a:lnTo>
                      <a:pt x="287" y="10"/>
                    </a:lnTo>
                    <a:lnTo>
                      <a:pt x="280" y="8"/>
                    </a:lnTo>
                    <a:lnTo>
                      <a:pt x="280" y="8"/>
                    </a:lnTo>
                    <a:lnTo>
                      <a:pt x="274" y="8"/>
                    </a:lnTo>
                    <a:lnTo>
                      <a:pt x="274" y="8"/>
                    </a:lnTo>
                    <a:lnTo>
                      <a:pt x="214" y="3"/>
                    </a:lnTo>
                    <a:lnTo>
                      <a:pt x="154" y="1"/>
                    </a:lnTo>
                    <a:lnTo>
                      <a:pt x="94" y="0"/>
                    </a:lnTo>
                    <a:lnTo>
                      <a:pt x="34" y="0"/>
                    </a:lnTo>
                    <a:lnTo>
                      <a:pt x="34" y="0"/>
                    </a:lnTo>
                    <a:lnTo>
                      <a:pt x="27" y="1"/>
                    </a:lnTo>
                    <a:lnTo>
                      <a:pt x="27" y="1"/>
                    </a:lnTo>
                    <a:lnTo>
                      <a:pt x="22" y="0"/>
                    </a:lnTo>
                    <a:lnTo>
                      <a:pt x="18" y="1"/>
                    </a:lnTo>
                    <a:lnTo>
                      <a:pt x="13" y="3"/>
                    </a:lnTo>
                    <a:lnTo>
                      <a:pt x="9" y="5"/>
                    </a:lnTo>
                    <a:lnTo>
                      <a:pt x="5" y="8"/>
                    </a:lnTo>
                    <a:lnTo>
                      <a:pt x="2" y="12"/>
                    </a:lnTo>
                    <a:lnTo>
                      <a:pt x="1" y="17"/>
                    </a:lnTo>
                    <a:lnTo>
                      <a:pt x="0" y="22"/>
                    </a:lnTo>
                    <a:lnTo>
                      <a:pt x="0" y="22"/>
                    </a:lnTo>
                    <a:lnTo>
                      <a:pt x="1" y="41"/>
                    </a:lnTo>
                    <a:lnTo>
                      <a:pt x="2" y="58"/>
                    </a:lnTo>
                    <a:lnTo>
                      <a:pt x="7" y="76"/>
                    </a:lnTo>
                    <a:lnTo>
                      <a:pt x="10" y="84"/>
                    </a:lnTo>
                    <a:lnTo>
                      <a:pt x="14" y="92"/>
                    </a:lnTo>
                    <a:lnTo>
                      <a:pt x="14" y="92"/>
                    </a:lnTo>
                    <a:lnTo>
                      <a:pt x="18" y="95"/>
                    </a:lnTo>
                    <a:lnTo>
                      <a:pt x="23" y="99"/>
                    </a:lnTo>
                    <a:lnTo>
                      <a:pt x="28" y="103"/>
                    </a:lnTo>
                    <a:lnTo>
                      <a:pt x="34" y="106"/>
                    </a:lnTo>
                    <a:lnTo>
                      <a:pt x="48" y="109"/>
                    </a:lnTo>
                    <a:lnTo>
                      <a:pt x="64" y="111"/>
                    </a:lnTo>
                    <a:lnTo>
                      <a:pt x="95" y="112"/>
                    </a:lnTo>
                    <a:lnTo>
                      <a:pt x="121" y="114"/>
                    </a:lnTo>
                    <a:lnTo>
                      <a:pt x="121" y="114"/>
                    </a:lnTo>
                    <a:lnTo>
                      <a:pt x="161" y="116"/>
                    </a:lnTo>
                    <a:lnTo>
                      <a:pt x="201" y="119"/>
                    </a:lnTo>
                    <a:lnTo>
                      <a:pt x="221" y="118"/>
                    </a:lnTo>
                    <a:lnTo>
                      <a:pt x="242" y="116"/>
                    </a:lnTo>
                    <a:lnTo>
                      <a:pt x="261" y="114"/>
                    </a:lnTo>
                    <a:lnTo>
                      <a:pt x="280" y="109"/>
                    </a:lnTo>
                    <a:lnTo>
                      <a:pt x="280" y="109"/>
                    </a:lnTo>
                    <a:lnTo>
                      <a:pt x="285" y="107"/>
                    </a:lnTo>
                    <a:lnTo>
                      <a:pt x="290" y="105"/>
                    </a:lnTo>
                    <a:lnTo>
                      <a:pt x="294" y="101"/>
                    </a:lnTo>
                    <a:lnTo>
                      <a:pt x="297" y="97"/>
                    </a:lnTo>
                    <a:lnTo>
                      <a:pt x="300" y="86"/>
                    </a:lnTo>
                    <a:lnTo>
                      <a:pt x="302" y="75"/>
                    </a:lnTo>
                    <a:lnTo>
                      <a:pt x="303" y="63"/>
                    </a:lnTo>
                    <a:lnTo>
                      <a:pt x="302" y="51"/>
                    </a:lnTo>
                    <a:lnTo>
                      <a:pt x="300" y="30"/>
                    </a:lnTo>
                    <a:lnTo>
                      <a:pt x="300" y="30"/>
                    </a:lnTo>
                    <a:close/>
                    <a:moveTo>
                      <a:pt x="121" y="68"/>
                    </a:moveTo>
                    <a:lnTo>
                      <a:pt x="121" y="68"/>
                    </a:lnTo>
                    <a:lnTo>
                      <a:pt x="87" y="64"/>
                    </a:lnTo>
                    <a:lnTo>
                      <a:pt x="53" y="60"/>
                    </a:lnTo>
                    <a:lnTo>
                      <a:pt x="53" y="60"/>
                    </a:lnTo>
                    <a:lnTo>
                      <a:pt x="51" y="59"/>
                    </a:lnTo>
                    <a:lnTo>
                      <a:pt x="49" y="56"/>
                    </a:lnTo>
                    <a:lnTo>
                      <a:pt x="47" y="46"/>
                    </a:lnTo>
                    <a:lnTo>
                      <a:pt x="47" y="46"/>
                    </a:lnTo>
                    <a:lnTo>
                      <a:pt x="153" y="47"/>
                    </a:lnTo>
                    <a:lnTo>
                      <a:pt x="205" y="48"/>
                    </a:lnTo>
                    <a:lnTo>
                      <a:pt x="257" y="52"/>
                    </a:lnTo>
                    <a:lnTo>
                      <a:pt x="257" y="52"/>
                    </a:lnTo>
                    <a:lnTo>
                      <a:pt x="257" y="59"/>
                    </a:lnTo>
                    <a:lnTo>
                      <a:pt x="257" y="67"/>
                    </a:lnTo>
                    <a:lnTo>
                      <a:pt x="257" y="67"/>
                    </a:lnTo>
                    <a:lnTo>
                      <a:pt x="223" y="69"/>
                    </a:lnTo>
                    <a:lnTo>
                      <a:pt x="189" y="71"/>
                    </a:lnTo>
                    <a:lnTo>
                      <a:pt x="155" y="71"/>
                    </a:lnTo>
                    <a:lnTo>
                      <a:pt x="121" y="68"/>
                    </a:lnTo>
                    <a:lnTo>
                      <a:pt x="121" y="68"/>
                    </a:lnTo>
                    <a:close/>
                  </a:path>
                </a:pathLst>
              </a:custGeom>
              <a:grpFill/>
              <a:ln w="9525">
                <a:noFill/>
                <a:round/>
              </a:ln>
            </p:spPr>
            <p:txBody>
              <a:bodyPr vert="horz" wrap="square" lIns="121920" tIns="60960" rIns="121920" bIns="60960" numCol="1" anchor="t" anchorCtr="0" compatLnSpc="1"/>
              <a:lstStyle/>
              <a:p>
                <a:endParaRPr lang="zh-CN" altLang="en-US" sz="2400"/>
              </a:p>
            </p:txBody>
          </p:sp>
        </p:grpSp>
      </p:grpSp>
      <p:grpSp>
        <p:nvGrpSpPr>
          <p:cNvPr id="25" name="chenying0907 24"/>
          <p:cNvGrpSpPr/>
          <p:nvPr/>
        </p:nvGrpSpPr>
        <p:grpSpPr>
          <a:xfrm>
            <a:off x="6109616" y="2963684"/>
            <a:ext cx="1323664" cy="1323665"/>
            <a:chOff x="6109616" y="2963684"/>
            <a:chExt cx="1323664" cy="1323665"/>
          </a:xfrm>
        </p:grpSpPr>
        <p:sp>
          <p:nvSpPr>
            <p:cNvPr id="57" name="椭圆 56"/>
            <p:cNvSpPr/>
            <p:nvPr/>
          </p:nvSpPr>
          <p:spPr>
            <a:xfrm>
              <a:off x="6109616" y="2963684"/>
              <a:ext cx="1323664" cy="1323665"/>
            </a:xfrm>
            <a:prstGeom prst="ellipse">
              <a:avLst/>
            </a:prstGeom>
            <a:noFill/>
            <a:ln w="9525">
              <a:solidFill>
                <a:srgbClr val="00518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grpSp>
          <p:nvGrpSpPr>
            <p:cNvPr id="206" name="chenying0907 205"/>
            <p:cNvGrpSpPr/>
            <p:nvPr/>
          </p:nvGrpSpPr>
          <p:grpSpPr>
            <a:xfrm>
              <a:off x="6489489" y="3291660"/>
              <a:ext cx="593612" cy="684187"/>
              <a:chOff x="3144839" y="3783000"/>
              <a:chExt cx="676275" cy="779463"/>
            </a:xfrm>
            <a:solidFill>
              <a:srgbClr val="005188"/>
            </a:solidFill>
          </p:grpSpPr>
          <p:sp>
            <p:nvSpPr>
              <p:cNvPr id="207" name="chenying0907 232"/>
              <p:cNvSpPr/>
              <p:nvPr/>
            </p:nvSpPr>
            <p:spPr bwMode="auto">
              <a:xfrm>
                <a:off x="3144839" y="4200513"/>
                <a:ext cx="22225" cy="254000"/>
              </a:xfrm>
              <a:custGeom>
                <a:avLst/>
                <a:gdLst/>
                <a:ahLst/>
                <a:cxnLst>
                  <a:cxn ang="0">
                    <a:pos x="46" y="296"/>
                  </a:cxn>
                  <a:cxn ang="0">
                    <a:pos x="51" y="158"/>
                  </a:cxn>
                  <a:cxn ang="0">
                    <a:pos x="54" y="63"/>
                  </a:cxn>
                  <a:cxn ang="0">
                    <a:pos x="54" y="21"/>
                  </a:cxn>
                  <a:cxn ang="0">
                    <a:pos x="51" y="12"/>
                  </a:cxn>
                  <a:cxn ang="0">
                    <a:pos x="46" y="5"/>
                  </a:cxn>
                  <a:cxn ang="0">
                    <a:pos x="38" y="1"/>
                  </a:cxn>
                  <a:cxn ang="0">
                    <a:pos x="21" y="1"/>
                  </a:cxn>
                  <a:cxn ang="0">
                    <a:pos x="15" y="7"/>
                  </a:cxn>
                  <a:cxn ang="0">
                    <a:pos x="10" y="13"/>
                  </a:cxn>
                  <a:cxn ang="0">
                    <a:pos x="8" y="22"/>
                  </a:cxn>
                  <a:cxn ang="0">
                    <a:pos x="8" y="98"/>
                  </a:cxn>
                  <a:cxn ang="0">
                    <a:pos x="0" y="297"/>
                  </a:cxn>
                  <a:cxn ang="0">
                    <a:pos x="0" y="340"/>
                  </a:cxn>
                  <a:cxn ang="0">
                    <a:pos x="7" y="474"/>
                  </a:cxn>
                  <a:cxn ang="0">
                    <a:pos x="7" y="491"/>
                  </a:cxn>
                  <a:cxn ang="0">
                    <a:pos x="3" y="549"/>
                  </a:cxn>
                  <a:cxn ang="0">
                    <a:pos x="2" y="589"/>
                  </a:cxn>
                  <a:cxn ang="0">
                    <a:pos x="6" y="616"/>
                  </a:cxn>
                  <a:cxn ang="0">
                    <a:pos x="8" y="625"/>
                  </a:cxn>
                  <a:cxn ang="0">
                    <a:pos x="13" y="633"/>
                  </a:cxn>
                  <a:cxn ang="0">
                    <a:pos x="21" y="638"/>
                  </a:cxn>
                  <a:cxn ang="0">
                    <a:pos x="30" y="640"/>
                  </a:cxn>
                  <a:cxn ang="0">
                    <a:pos x="46" y="634"/>
                  </a:cxn>
                  <a:cxn ang="0">
                    <a:pos x="51" y="629"/>
                  </a:cxn>
                  <a:cxn ang="0">
                    <a:pos x="54" y="621"/>
                  </a:cxn>
                  <a:cxn ang="0">
                    <a:pos x="53" y="611"/>
                  </a:cxn>
                  <a:cxn ang="0">
                    <a:pos x="49" y="596"/>
                  </a:cxn>
                  <a:cxn ang="0">
                    <a:pos x="46" y="561"/>
                  </a:cxn>
                  <a:cxn ang="0">
                    <a:pos x="51" y="505"/>
                  </a:cxn>
                  <a:cxn ang="0">
                    <a:pos x="53" y="472"/>
                  </a:cxn>
                  <a:cxn ang="0">
                    <a:pos x="51" y="428"/>
                  </a:cxn>
                  <a:cxn ang="0">
                    <a:pos x="47" y="340"/>
                  </a:cxn>
                  <a:cxn ang="0">
                    <a:pos x="46" y="296"/>
                  </a:cxn>
                </a:cxnLst>
                <a:rect l="0" t="0" r="r" b="b"/>
                <a:pathLst>
                  <a:path w="54" h="640">
                    <a:moveTo>
                      <a:pt x="46" y="296"/>
                    </a:moveTo>
                    <a:lnTo>
                      <a:pt x="46" y="296"/>
                    </a:lnTo>
                    <a:lnTo>
                      <a:pt x="49" y="220"/>
                    </a:lnTo>
                    <a:lnTo>
                      <a:pt x="51" y="158"/>
                    </a:lnTo>
                    <a:lnTo>
                      <a:pt x="54" y="97"/>
                    </a:lnTo>
                    <a:lnTo>
                      <a:pt x="54" y="63"/>
                    </a:lnTo>
                    <a:lnTo>
                      <a:pt x="54" y="21"/>
                    </a:lnTo>
                    <a:lnTo>
                      <a:pt x="54" y="21"/>
                    </a:lnTo>
                    <a:lnTo>
                      <a:pt x="53" y="17"/>
                    </a:lnTo>
                    <a:lnTo>
                      <a:pt x="51" y="12"/>
                    </a:lnTo>
                    <a:lnTo>
                      <a:pt x="49" y="8"/>
                    </a:lnTo>
                    <a:lnTo>
                      <a:pt x="46" y="5"/>
                    </a:lnTo>
                    <a:lnTo>
                      <a:pt x="42" y="3"/>
                    </a:lnTo>
                    <a:lnTo>
                      <a:pt x="38" y="1"/>
                    </a:lnTo>
                    <a:lnTo>
                      <a:pt x="30" y="0"/>
                    </a:lnTo>
                    <a:lnTo>
                      <a:pt x="21" y="1"/>
                    </a:lnTo>
                    <a:lnTo>
                      <a:pt x="17" y="4"/>
                    </a:lnTo>
                    <a:lnTo>
                      <a:pt x="15" y="7"/>
                    </a:lnTo>
                    <a:lnTo>
                      <a:pt x="12" y="9"/>
                    </a:lnTo>
                    <a:lnTo>
                      <a:pt x="10" y="13"/>
                    </a:lnTo>
                    <a:lnTo>
                      <a:pt x="8" y="17"/>
                    </a:lnTo>
                    <a:lnTo>
                      <a:pt x="8" y="22"/>
                    </a:lnTo>
                    <a:lnTo>
                      <a:pt x="8" y="22"/>
                    </a:lnTo>
                    <a:lnTo>
                      <a:pt x="8" y="98"/>
                    </a:lnTo>
                    <a:lnTo>
                      <a:pt x="7" y="160"/>
                    </a:lnTo>
                    <a:lnTo>
                      <a:pt x="0" y="297"/>
                    </a:lnTo>
                    <a:lnTo>
                      <a:pt x="0" y="297"/>
                    </a:lnTo>
                    <a:lnTo>
                      <a:pt x="0" y="340"/>
                    </a:lnTo>
                    <a:lnTo>
                      <a:pt x="2" y="385"/>
                    </a:lnTo>
                    <a:lnTo>
                      <a:pt x="7" y="474"/>
                    </a:lnTo>
                    <a:lnTo>
                      <a:pt x="7" y="474"/>
                    </a:lnTo>
                    <a:lnTo>
                      <a:pt x="7" y="491"/>
                    </a:lnTo>
                    <a:lnTo>
                      <a:pt x="6" y="510"/>
                    </a:lnTo>
                    <a:lnTo>
                      <a:pt x="3" y="549"/>
                    </a:lnTo>
                    <a:lnTo>
                      <a:pt x="2" y="569"/>
                    </a:lnTo>
                    <a:lnTo>
                      <a:pt x="2" y="589"/>
                    </a:lnTo>
                    <a:lnTo>
                      <a:pt x="4" y="607"/>
                    </a:lnTo>
                    <a:lnTo>
                      <a:pt x="6" y="616"/>
                    </a:lnTo>
                    <a:lnTo>
                      <a:pt x="8" y="625"/>
                    </a:lnTo>
                    <a:lnTo>
                      <a:pt x="8" y="625"/>
                    </a:lnTo>
                    <a:lnTo>
                      <a:pt x="11" y="629"/>
                    </a:lnTo>
                    <a:lnTo>
                      <a:pt x="13" y="633"/>
                    </a:lnTo>
                    <a:lnTo>
                      <a:pt x="17" y="636"/>
                    </a:lnTo>
                    <a:lnTo>
                      <a:pt x="21" y="638"/>
                    </a:lnTo>
                    <a:lnTo>
                      <a:pt x="25" y="640"/>
                    </a:lnTo>
                    <a:lnTo>
                      <a:pt x="30" y="640"/>
                    </a:lnTo>
                    <a:lnTo>
                      <a:pt x="38" y="638"/>
                    </a:lnTo>
                    <a:lnTo>
                      <a:pt x="46" y="634"/>
                    </a:lnTo>
                    <a:lnTo>
                      <a:pt x="49" y="632"/>
                    </a:lnTo>
                    <a:lnTo>
                      <a:pt x="51" y="629"/>
                    </a:lnTo>
                    <a:lnTo>
                      <a:pt x="53" y="625"/>
                    </a:lnTo>
                    <a:lnTo>
                      <a:pt x="54" y="621"/>
                    </a:lnTo>
                    <a:lnTo>
                      <a:pt x="54" y="616"/>
                    </a:lnTo>
                    <a:lnTo>
                      <a:pt x="53" y="611"/>
                    </a:lnTo>
                    <a:lnTo>
                      <a:pt x="53" y="611"/>
                    </a:lnTo>
                    <a:lnTo>
                      <a:pt x="49" y="596"/>
                    </a:lnTo>
                    <a:lnTo>
                      <a:pt x="46" y="579"/>
                    </a:lnTo>
                    <a:lnTo>
                      <a:pt x="46" y="561"/>
                    </a:lnTo>
                    <a:lnTo>
                      <a:pt x="47" y="542"/>
                    </a:lnTo>
                    <a:lnTo>
                      <a:pt x="51" y="505"/>
                    </a:lnTo>
                    <a:lnTo>
                      <a:pt x="53" y="488"/>
                    </a:lnTo>
                    <a:lnTo>
                      <a:pt x="53" y="472"/>
                    </a:lnTo>
                    <a:lnTo>
                      <a:pt x="53" y="472"/>
                    </a:lnTo>
                    <a:lnTo>
                      <a:pt x="51" y="428"/>
                    </a:lnTo>
                    <a:lnTo>
                      <a:pt x="49" y="383"/>
                    </a:lnTo>
                    <a:lnTo>
                      <a:pt x="47" y="340"/>
                    </a:lnTo>
                    <a:lnTo>
                      <a:pt x="46" y="296"/>
                    </a:lnTo>
                    <a:lnTo>
                      <a:pt x="46" y="29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08" name="chenying0907 234"/>
              <p:cNvSpPr/>
              <p:nvPr/>
            </p:nvSpPr>
            <p:spPr bwMode="auto">
              <a:xfrm>
                <a:off x="3148014" y="4100500"/>
                <a:ext cx="671513" cy="120650"/>
              </a:xfrm>
              <a:custGeom>
                <a:avLst/>
                <a:gdLst/>
                <a:ahLst/>
                <a:cxnLst>
                  <a:cxn ang="0">
                    <a:pos x="1622" y="88"/>
                  </a:cxn>
                  <a:cxn ang="0">
                    <a:pos x="1588" y="58"/>
                  </a:cxn>
                  <a:cxn ang="0">
                    <a:pos x="1550" y="37"/>
                  </a:cxn>
                  <a:cxn ang="0">
                    <a:pos x="1508" y="22"/>
                  </a:cxn>
                  <a:cxn ang="0">
                    <a:pos x="1418" y="15"/>
                  </a:cxn>
                  <a:cxn ang="0">
                    <a:pos x="1413" y="15"/>
                  </a:cxn>
                  <a:cxn ang="0">
                    <a:pos x="1364" y="12"/>
                  </a:cxn>
                  <a:cxn ang="0">
                    <a:pos x="1320" y="13"/>
                  </a:cxn>
                  <a:cxn ang="0">
                    <a:pos x="1120" y="7"/>
                  </a:cxn>
                  <a:cxn ang="0">
                    <a:pos x="1053" y="4"/>
                  </a:cxn>
                  <a:cxn ang="0">
                    <a:pos x="807" y="3"/>
                  </a:cxn>
                  <a:cxn ang="0">
                    <a:pos x="645" y="0"/>
                  </a:cxn>
                  <a:cxn ang="0">
                    <a:pos x="591" y="3"/>
                  </a:cxn>
                  <a:cxn ang="0">
                    <a:pos x="467" y="7"/>
                  </a:cxn>
                  <a:cxn ang="0">
                    <a:pos x="297" y="5"/>
                  </a:cxn>
                  <a:cxn ang="0">
                    <a:pos x="209" y="8"/>
                  </a:cxn>
                  <a:cxn ang="0">
                    <a:pos x="165" y="18"/>
                  </a:cxn>
                  <a:cxn ang="0">
                    <a:pos x="112" y="42"/>
                  </a:cxn>
                  <a:cxn ang="0">
                    <a:pos x="71" y="75"/>
                  </a:cxn>
                  <a:cxn ang="0">
                    <a:pos x="47" y="105"/>
                  </a:cxn>
                  <a:cxn ang="0">
                    <a:pos x="18" y="169"/>
                  </a:cxn>
                  <a:cxn ang="0">
                    <a:pos x="4" y="237"/>
                  </a:cxn>
                  <a:cxn ang="0">
                    <a:pos x="0" y="284"/>
                  </a:cxn>
                  <a:cxn ang="0">
                    <a:pos x="4" y="297"/>
                  </a:cxn>
                  <a:cxn ang="0">
                    <a:pos x="14" y="305"/>
                  </a:cxn>
                  <a:cxn ang="0">
                    <a:pos x="34" y="304"/>
                  </a:cxn>
                  <a:cxn ang="0">
                    <a:pos x="43" y="294"/>
                  </a:cxn>
                  <a:cxn ang="0">
                    <a:pos x="46" y="284"/>
                  </a:cxn>
                  <a:cxn ang="0">
                    <a:pos x="54" y="213"/>
                  </a:cxn>
                  <a:cxn ang="0">
                    <a:pos x="76" y="145"/>
                  </a:cxn>
                  <a:cxn ang="0">
                    <a:pos x="102" y="106"/>
                  </a:cxn>
                  <a:cxn ang="0">
                    <a:pos x="125" y="85"/>
                  </a:cxn>
                  <a:cxn ang="0">
                    <a:pos x="184" y="59"/>
                  </a:cxn>
                  <a:cxn ang="0">
                    <a:pos x="247" y="47"/>
                  </a:cxn>
                  <a:cxn ang="0">
                    <a:pos x="280" y="51"/>
                  </a:cxn>
                  <a:cxn ang="0">
                    <a:pos x="313" y="56"/>
                  </a:cxn>
                  <a:cxn ang="0">
                    <a:pos x="386" y="54"/>
                  </a:cxn>
                  <a:cxn ang="0">
                    <a:pos x="470" y="51"/>
                  </a:cxn>
                  <a:cxn ang="0">
                    <a:pos x="620" y="47"/>
                  </a:cxn>
                  <a:cxn ang="0">
                    <a:pos x="689" y="50"/>
                  </a:cxn>
                  <a:cxn ang="0">
                    <a:pos x="998" y="51"/>
                  </a:cxn>
                  <a:cxn ang="0">
                    <a:pos x="1184" y="54"/>
                  </a:cxn>
                  <a:cxn ang="0">
                    <a:pos x="1265" y="54"/>
                  </a:cxn>
                  <a:cxn ang="0">
                    <a:pos x="1320" y="59"/>
                  </a:cxn>
                  <a:cxn ang="0">
                    <a:pos x="1352" y="59"/>
                  </a:cxn>
                  <a:cxn ang="0">
                    <a:pos x="1400" y="58"/>
                  </a:cxn>
                  <a:cxn ang="0">
                    <a:pos x="1413" y="63"/>
                  </a:cxn>
                  <a:cxn ang="0">
                    <a:pos x="1430" y="60"/>
                  </a:cxn>
                  <a:cxn ang="0">
                    <a:pos x="1478" y="64"/>
                  </a:cxn>
                  <a:cxn ang="0">
                    <a:pos x="1543" y="85"/>
                  </a:cxn>
                  <a:cxn ang="0">
                    <a:pos x="1600" y="132"/>
                  </a:cxn>
                  <a:cxn ang="0">
                    <a:pos x="1622" y="166"/>
                  </a:cxn>
                  <a:cxn ang="0">
                    <a:pos x="1642" y="221"/>
                  </a:cxn>
                  <a:cxn ang="0">
                    <a:pos x="1645" y="280"/>
                  </a:cxn>
                  <a:cxn ang="0">
                    <a:pos x="1648" y="290"/>
                  </a:cxn>
                  <a:cxn ang="0">
                    <a:pos x="1656" y="300"/>
                  </a:cxn>
                  <a:cxn ang="0">
                    <a:pos x="1677" y="301"/>
                  </a:cxn>
                  <a:cxn ang="0">
                    <a:pos x="1687" y="294"/>
                  </a:cxn>
                  <a:cxn ang="0">
                    <a:pos x="1691" y="280"/>
                  </a:cxn>
                  <a:cxn ang="0">
                    <a:pos x="1689" y="230"/>
                  </a:cxn>
                  <a:cxn ang="0">
                    <a:pos x="1670" y="164"/>
                  </a:cxn>
                  <a:cxn ang="0">
                    <a:pos x="1632" y="100"/>
                  </a:cxn>
                </a:cxnLst>
                <a:rect l="0" t="0" r="r" b="b"/>
                <a:pathLst>
                  <a:path w="1691" h="306">
                    <a:moveTo>
                      <a:pt x="1632" y="100"/>
                    </a:moveTo>
                    <a:lnTo>
                      <a:pt x="1632" y="100"/>
                    </a:lnTo>
                    <a:lnTo>
                      <a:pt x="1622" y="88"/>
                    </a:lnTo>
                    <a:lnTo>
                      <a:pt x="1610" y="76"/>
                    </a:lnTo>
                    <a:lnTo>
                      <a:pt x="1600" y="67"/>
                    </a:lnTo>
                    <a:lnTo>
                      <a:pt x="1588" y="58"/>
                    </a:lnTo>
                    <a:lnTo>
                      <a:pt x="1575" y="50"/>
                    </a:lnTo>
                    <a:lnTo>
                      <a:pt x="1563" y="42"/>
                    </a:lnTo>
                    <a:lnTo>
                      <a:pt x="1550" y="37"/>
                    </a:lnTo>
                    <a:lnTo>
                      <a:pt x="1536" y="32"/>
                    </a:lnTo>
                    <a:lnTo>
                      <a:pt x="1523" y="26"/>
                    </a:lnTo>
                    <a:lnTo>
                      <a:pt x="1508" y="22"/>
                    </a:lnTo>
                    <a:lnTo>
                      <a:pt x="1479" y="17"/>
                    </a:lnTo>
                    <a:lnTo>
                      <a:pt x="1449" y="15"/>
                    </a:lnTo>
                    <a:lnTo>
                      <a:pt x="1418" y="15"/>
                    </a:lnTo>
                    <a:lnTo>
                      <a:pt x="1418" y="15"/>
                    </a:lnTo>
                    <a:lnTo>
                      <a:pt x="1413" y="15"/>
                    </a:lnTo>
                    <a:lnTo>
                      <a:pt x="1413" y="15"/>
                    </a:lnTo>
                    <a:lnTo>
                      <a:pt x="1401" y="12"/>
                    </a:lnTo>
                    <a:lnTo>
                      <a:pt x="1389" y="12"/>
                    </a:lnTo>
                    <a:lnTo>
                      <a:pt x="1364" y="12"/>
                    </a:lnTo>
                    <a:lnTo>
                      <a:pt x="1341" y="13"/>
                    </a:lnTo>
                    <a:lnTo>
                      <a:pt x="1320" y="13"/>
                    </a:lnTo>
                    <a:lnTo>
                      <a:pt x="1320" y="13"/>
                    </a:lnTo>
                    <a:lnTo>
                      <a:pt x="1219" y="13"/>
                    </a:lnTo>
                    <a:lnTo>
                      <a:pt x="1169" y="11"/>
                    </a:lnTo>
                    <a:lnTo>
                      <a:pt x="1120" y="7"/>
                    </a:lnTo>
                    <a:lnTo>
                      <a:pt x="1120" y="7"/>
                    </a:lnTo>
                    <a:lnTo>
                      <a:pt x="1091" y="5"/>
                    </a:lnTo>
                    <a:lnTo>
                      <a:pt x="1053" y="4"/>
                    </a:lnTo>
                    <a:lnTo>
                      <a:pt x="964" y="3"/>
                    </a:lnTo>
                    <a:lnTo>
                      <a:pt x="807" y="3"/>
                    </a:lnTo>
                    <a:lnTo>
                      <a:pt x="807" y="3"/>
                    </a:lnTo>
                    <a:lnTo>
                      <a:pt x="753" y="1"/>
                    </a:lnTo>
                    <a:lnTo>
                      <a:pt x="700" y="0"/>
                    </a:lnTo>
                    <a:lnTo>
                      <a:pt x="645" y="0"/>
                    </a:lnTo>
                    <a:lnTo>
                      <a:pt x="619" y="0"/>
                    </a:lnTo>
                    <a:lnTo>
                      <a:pt x="591" y="3"/>
                    </a:lnTo>
                    <a:lnTo>
                      <a:pt x="591" y="3"/>
                    </a:lnTo>
                    <a:lnTo>
                      <a:pt x="566" y="4"/>
                    </a:lnTo>
                    <a:lnTo>
                      <a:pt x="536" y="5"/>
                    </a:lnTo>
                    <a:lnTo>
                      <a:pt x="467" y="7"/>
                    </a:lnTo>
                    <a:lnTo>
                      <a:pt x="341" y="7"/>
                    </a:lnTo>
                    <a:lnTo>
                      <a:pt x="341" y="7"/>
                    </a:lnTo>
                    <a:lnTo>
                      <a:pt x="297" y="5"/>
                    </a:lnTo>
                    <a:lnTo>
                      <a:pt x="252" y="4"/>
                    </a:lnTo>
                    <a:lnTo>
                      <a:pt x="230" y="5"/>
                    </a:lnTo>
                    <a:lnTo>
                      <a:pt x="209" y="8"/>
                    </a:lnTo>
                    <a:lnTo>
                      <a:pt x="187" y="12"/>
                    </a:lnTo>
                    <a:lnTo>
                      <a:pt x="165" y="18"/>
                    </a:lnTo>
                    <a:lnTo>
                      <a:pt x="165" y="18"/>
                    </a:lnTo>
                    <a:lnTo>
                      <a:pt x="146" y="26"/>
                    </a:lnTo>
                    <a:lnTo>
                      <a:pt x="129" y="34"/>
                    </a:lnTo>
                    <a:lnTo>
                      <a:pt x="112" y="42"/>
                    </a:lnTo>
                    <a:lnTo>
                      <a:pt x="98" y="51"/>
                    </a:lnTo>
                    <a:lnTo>
                      <a:pt x="84" y="62"/>
                    </a:lnTo>
                    <a:lnTo>
                      <a:pt x="71" y="75"/>
                    </a:lnTo>
                    <a:lnTo>
                      <a:pt x="59" y="88"/>
                    </a:lnTo>
                    <a:lnTo>
                      <a:pt x="47" y="105"/>
                    </a:lnTo>
                    <a:lnTo>
                      <a:pt x="47" y="105"/>
                    </a:lnTo>
                    <a:lnTo>
                      <a:pt x="35" y="126"/>
                    </a:lnTo>
                    <a:lnTo>
                      <a:pt x="26" y="147"/>
                    </a:lnTo>
                    <a:lnTo>
                      <a:pt x="18" y="169"/>
                    </a:lnTo>
                    <a:lnTo>
                      <a:pt x="12" y="191"/>
                    </a:lnTo>
                    <a:lnTo>
                      <a:pt x="6" y="215"/>
                    </a:lnTo>
                    <a:lnTo>
                      <a:pt x="4" y="237"/>
                    </a:lnTo>
                    <a:lnTo>
                      <a:pt x="1" y="260"/>
                    </a:lnTo>
                    <a:lnTo>
                      <a:pt x="0" y="284"/>
                    </a:lnTo>
                    <a:lnTo>
                      <a:pt x="0" y="284"/>
                    </a:lnTo>
                    <a:lnTo>
                      <a:pt x="0" y="289"/>
                    </a:lnTo>
                    <a:lnTo>
                      <a:pt x="1" y="294"/>
                    </a:lnTo>
                    <a:lnTo>
                      <a:pt x="4" y="297"/>
                    </a:lnTo>
                    <a:lnTo>
                      <a:pt x="6" y="301"/>
                    </a:lnTo>
                    <a:lnTo>
                      <a:pt x="10" y="304"/>
                    </a:lnTo>
                    <a:lnTo>
                      <a:pt x="14" y="305"/>
                    </a:lnTo>
                    <a:lnTo>
                      <a:pt x="22" y="306"/>
                    </a:lnTo>
                    <a:lnTo>
                      <a:pt x="30" y="305"/>
                    </a:lnTo>
                    <a:lnTo>
                      <a:pt x="34" y="304"/>
                    </a:lnTo>
                    <a:lnTo>
                      <a:pt x="38" y="301"/>
                    </a:lnTo>
                    <a:lnTo>
                      <a:pt x="40" y="297"/>
                    </a:lnTo>
                    <a:lnTo>
                      <a:pt x="43" y="294"/>
                    </a:lnTo>
                    <a:lnTo>
                      <a:pt x="44" y="289"/>
                    </a:lnTo>
                    <a:lnTo>
                      <a:pt x="46" y="284"/>
                    </a:lnTo>
                    <a:lnTo>
                      <a:pt x="46" y="284"/>
                    </a:lnTo>
                    <a:lnTo>
                      <a:pt x="47" y="260"/>
                    </a:lnTo>
                    <a:lnTo>
                      <a:pt x="50" y="237"/>
                    </a:lnTo>
                    <a:lnTo>
                      <a:pt x="54" y="213"/>
                    </a:lnTo>
                    <a:lnTo>
                      <a:pt x="59" y="190"/>
                    </a:lnTo>
                    <a:lnTo>
                      <a:pt x="67" y="168"/>
                    </a:lnTo>
                    <a:lnTo>
                      <a:pt x="76" y="145"/>
                    </a:lnTo>
                    <a:lnTo>
                      <a:pt x="88" y="126"/>
                    </a:lnTo>
                    <a:lnTo>
                      <a:pt x="102" y="106"/>
                    </a:lnTo>
                    <a:lnTo>
                      <a:pt x="102" y="106"/>
                    </a:lnTo>
                    <a:lnTo>
                      <a:pt x="108" y="98"/>
                    </a:lnTo>
                    <a:lnTo>
                      <a:pt x="116" y="92"/>
                    </a:lnTo>
                    <a:lnTo>
                      <a:pt x="125" y="85"/>
                    </a:lnTo>
                    <a:lnTo>
                      <a:pt x="136" y="79"/>
                    </a:lnTo>
                    <a:lnTo>
                      <a:pt x="160" y="67"/>
                    </a:lnTo>
                    <a:lnTo>
                      <a:pt x="184" y="59"/>
                    </a:lnTo>
                    <a:lnTo>
                      <a:pt x="211" y="52"/>
                    </a:lnTo>
                    <a:lnTo>
                      <a:pt x="235" y="49"/>
                    </a:lnTo>
                    <a:lnTo>
                      <a:pt x="247" y="47"/>
                    </a:lnTo>
                    <a:lnTo>
                      <a:pt x="259" y="47"/>
                    </a:lnTo>
                    <a:lnTo>
                      <a:pt x="269" y="49"/>
                    </a:lnTo>
                    <a:lnTo>
                      <a:pt x="280" y="51"/>
                    </a:lnTo>
                    <a:lnTo>
                      <a:pt x="280" y="51"/>
                    </a:lnTo>
                    <a:lnTo>
                      <a:pt x="296" y="55"/>
                    </a:lnTo>
                    <a:lnTo>
                      <a:pt x="313" y="56"/>
                    </a:lnTo>
                    <a:lnTo>
                      <a:pt x="331" y="56"/>
                    </a:lnTo>
                    <a:lnTo>
                      <a:pt x="349" y="56"/>
                    </a:lnTo>
                    <a:lnTo>
                      <a:pt x="386" y="54"/>
                    </a:lnTo>
                    <a:lnTo>
                      <a:pt x="420" y="52"/>
                    </a:lnTo>
                    <a:lnTo>
                      <a:pt x="420" y="52"/>
                    </a:lnTo>
                    <a:lnTo>
                      <a:pt x="470" y="51"/>
                    </a:lnTo>
                    <a:lnTo>
                      <a:pt x="531" y="49"/>
                    </a:lnTo>
                    <a:lnTo>
                      <a:pt x="594" y="47"/>
                    </a:lnTo>
                    <a:lnTo>
                      <a:pt x="620" y="47"/>
                    </a:lnTo>
                    <a:lnTo>
                      <a:pt x="641" y="47"/>
                    </a:lnTo>
                    <a:lnTo>
                      <a:pt x="641" y="47"/>
                    </a:lnTo>
                    <a:lnTo>
                      <a:pt x="689" y="50"/>
                    </a:lnTo>
                    <a:lnTo>
                      <a:pt x="746" y="51"/>
                    </a:lnTo>
                    <a:lnTo>
                      <a:pt x="871" y="51"/>
                    </a:lnTo>
                    <a:lnTo>
                      <a:pt x="998" y="51"/>
                    </a:lnTo>
                    <a:lnTo>
                      <a:pt x="1101" y="52"/>
                    </a:lnTo>
                    <a:lnTo>
                      <a:pt x="1101" y="52"/>
                    </a:lnTo>
                    <a:lnTo>
                      <a:pt x="1184" y="54"/>
                    </a:lnTo>
                    <a:lnTo>
                      <a:pt x="1224" y="55"/>
                    </a:lnTo>
                    <a:lnTo>
                      <a:pt x="1265" y="54"/>
                    </a:lnTo>
                    <a:lnTo>
                      <a:pt x="1265" y="54"/>
                    </a:lnTo>
                    <a:lnTo>
                      <a:pt x="1283" y="55"/>
                    </a:lnTo>
                    <a:lnTo>
                      <a:pt x="1301" y="56"/>
                    </a:lnTo>
                    <a:lnTo>
                      <a:pt x="1320" y="59"/>
                    </a:lnTo>
                    <a:lnTo>
                      <a:pt x="1338" y="59"/>
                    </a:lnTo>
                    <a:lnTo>
                      <a:pt x="1338" y="59"/>
                    </a:lnTo>
                    <a:lnTo>
                      <a:pt x="1352" y="59"/>
                    </a:lnTo>
                    <a:lnTo>
                      <a:pt x="1372" y="56"/>
                    </a:lnTo>
                    <a:lnTo>
                      <a:pt x="1392" y="56"/>
                    </a:lnTo>
                    <a:lnTo>
                      <a:pt x="1400" y="58"/>
                    </a:lnTo>
                    <a:lnTo>
                      <a:pt x="1406" y="60"/>
                    </a:lnTo>
                    <a:lnTo>
                      <a:pt x="1406" y="60"/>
                    </a:lnTo>
                    <a:lnTo>
                      <a:pt x="1413" y="63"/>
                    </a:lnTo>
                    <a:lnTo>
                      <a:pt x="1419" y="64"/>
                    </a:lnTo>
                    <a:lnTo>
                      <a:pt x="1424" y="63"/>
                    </a:lnTo>
                    <a:lnTo>
                      <a:pt x="1430" y="60"/>
                    </a:lnTo>
                    <a:lnTo>
                      <a:pt x="1430" y="60"/>
                    </a:lnTo>
                    <a:lnTo>
                      <a:pt x="1455" y="62"/>
                    </a:lnTo>
                    <a:lnTo>
                      <a:pt x="1478" y="64"/>
                    </a:lnTo>
                    <a:lnTo>
                      <a:pt x="1502" y="69"/>
                    </a:lnTo>
                    <a:lnTo>
                      <a:pt x="1523" y="76"/>
                    </a:lnTo>
                    <a:lnTo>
                      <a:pt x="1543" y="85"/>
                    </a:lnTo>
                    <a:lnTo>
                      <a:pt x="1563" y="98"/>
                    </a:lnTo>
                    <a:lnTo>
                      <a:pt x="1581" y="114"/>
                    </a:lnTo>
                    <a:lnTo>
                      <a:pt x="1600" y="132"/>
                    </a:lnTo>
                    <a:lnTo>
                      <a:pt x="1600" y="132"/>
                    </a:lnTo>
                    <a:lnTo>
                      <a:pt x="1613" y="149"/>
                    </a:lnTo>
                    <a:lnTo>
                      <a:pt x="1622" y="166"/>
                    </a:lnTo>
                    <a:lnTo>
                      <a:pt x="1631" y="183"/>
                    </a:lnTo>
                    <a:lnTo>
                      <a:pt x="1636" y="202"/>
                    </a:lnTo>
                    <a:lnTo>
                      <a:pt x="1642" y="221"/>
                    </a:lnTo>
                    <a:lnTo>
                      <a:pt x="1644" y="241"/>
                    </a:lnTo>
                    <a:lnTo>
                      <a:pt x="1645" y="260"/>
                    </a:lnTo>
                    <a:lnTo>
                      <a:pt x="1645" y="280"/>
                    </a:lnTo>
                    <a:lnTo>
                      <a:pt x="1645" y="280"/>
                    </a:lnTo>
                    <a:lnTo>
                      <a:pt x="1647" y="285"/>
                    </a:lnTo>
                    <a:lnTo>
                      <a:pt x="1648" y="290"/>
                    </a:lnTo>
                    <a:lnTo>
                      <a:pt x="1651" y="294"/>
                    </a:lnTo>
                    <a:lnTo>
                      <a:pt x="1653" y="297"/>
                    </a:lnTo>
                    <a:lnTo>
                      <a:pt x="1656" y="300"/>
                    </a:lnTo>
                    <a:lnTo>
                      <a:pt x="1660" y="301"/>
                    </a:lnTo>
                    <a:lnTo>
                      <a:pt x="1669" y="302"/>
                    </a:lnTo>
                    <a:lnTo>
                      <a:pt x="1677" y="301"/>
                    </a:lnTo>
                    <a:lnTo>
                      <a:pt x="1681" y="300"/>
                    </a:lnTo>
                    <a:lnTo>
                      <a:pt x="1685" y="297"/>
                    </a:lnTo>
                    <a:lnTo>
                      <a:pt x="1687" y="294"/>
                    </a:lnTo>
                    <a:lnTo>
                      <a:pt x="1690" y="290"/>
                    </a:lnTo>
                    <a:lnTo>
                      <a:pt x="1691" y="285"/>
                    </a:lnTo>
                    <a:lnTo>
                      <a:pt x="1691" y="280"/>
                    </a:lnTo>
                    <a:lnTo>
                      <a:pt x="1691" y="280"/>
                    </a:lnTo>
                    <a:lnTo>
                      <a:pt x="1691" y="255"/>
                    </a:lnTo>
                    <a:lnTo>
                      <a:pt x="1689" y="230"/>
                    </a:lnTo>
                    <a:lnTo>
                      <a:pt x="1685" y="207"/>
                    </a:lnTo>
                    <a:lnTo>
                      <a:pt x="1678" y="185"/>
                    </a:lnTo>
                    <a:lnTo>
                      <a:pt x="1670" y="164"/>
                    </a:lnTo>
                    <a:lnTo>
                      <a:pt x="1660" y="143"/>
                    </a:lnTo>
                    <a:lnTo>
                      <a:pt x="1647" y="120"/>
                    </a:lnTo>
                    <a:lnTo>
                      <a:pt x="1632" y="100"/>
                    </a:lnTo>
                    <a:lnTo>
                      <a:pt x="1632" y="10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09" name="chenying0907 235"/>
              <p:cNvSpPr/>
              <p:nvPr/>
            </p:nvSpPr>
            <p:spPr bwMode="auto">
              <a:xfrm>
                <a:off x="3148014" y="4441813"/>
                <a:ext cx="671513" cy="120650"/>
              </a:xfrm>
              <a:custGeom>
                <a:avLst/>
                <a:gdLst/>
                <a:ahLst/>
                <a:cxnLst>
                  <a:cxn ang="0">
                    <a:pos x="1622" y="218"/>
                  </a:cxn>
                  <a:cxn ang="0">
                    <a:pos x="1588" y="248"/>
                  </a:cxn>
                  <a:cxn ang="0">
                    <a:pos x="1550" y="269"/>
                  </a:cxn>
                  <a:cxn ang="0">
                    <a:pos x="1508" y="282"/>
                  </a:cxn>
                  <a:cxn ang="0">
                    <a:pos x="1418" y="292"/>
                  </a:cxn>
                  <a:cxn ang="0">
                    <a:pos x="1413" y="292"/>
                  </a:cxn>
                  <a:cxn ang="0">
                    <a:pos x="1364" y="294"/>
                  </a:cxn>
                  <a:cxn ang="0">
                    <a:pos x="1320" y="292"/>
                  </a:cxn>
                  <a:cxn ang="0">
                    <a:pos x="1120" y="298"/>
                  </a:cxn>
                  <a:cxn ang="0">
                    <a:pos x="1053" y="302"/>
                  </a:cxn>
                  <a:cxn ang="0">
                    <a:pos x="807" y="303"/>
                  </a:cxn>
                  <a:cxn ang="0">
                    <a:pos x="645" y="306"/>
                  </a:cxn>
                  <a:cxn ang="0">
                    <a:pos x="591" y="303"/>
                  </a:cxn>
                  <a:cxn ang="0">
                    <a:pos x="467" y="301"/>
                  </a:cxn>
                  <a:cxn ang="0">
                    <a:pos x="343" y="303"/>
                  </a:cxn>
                  <a:cxn ang="0">
                    <a:pos x="231" y="302"/>
                  </a:cxn>
                  <a:cxn ang="0">
                    <a:pos x="165" y="286"/>
                  </a:cxn>
                  <a:cxn ang="0">
                    <a:pos x="129" y="272"/>
                  </a:cxn>
                  <a:cxn ang="0">
                    <a:pos x="84" y="243"/>
                  </a:cxn>
                  <a:cxn ang="0">
                    <a:pos x="47" y="201"/>
                  </a:cxn>
                  <a:cxn ang="0">
                    <a:pos x="26" y="159"/>
                  </a:cxn>
                  <a:cxn ang="0">
                    <a:pos x="6" y="91"/>
                  </a:cxn>
                  <a:cxn ang="0">
                    <a:pos x="0" y="21"/>
                  </a:cxn>
                  <a:cxn ang="0">
                    <a:pos x="1" y="12"/>
                  </a:cxn>
                  <a:cxn ang="0">
                    <a:pos x="10" y="3"/>
                  </a:cxn>
                  <a:cxn ang="0">
                    <a:pos x="30" y="1"/>
                  </a:cxn>
                  <a:cxn ang="0">
                    <a:pos x="40" y="8"/>
                  </a:cxn>
                  <a:cxn ang="0">
                    <a:pos x="46" y="21"/>
                  </a:cxn>
                  <a:cxn ang="0">
                    <a:pos x="50" y="68"/>
                  </a:cxn>
                  <a:cxn ang="0">
                    <a:pos x="67" y="137"/>
                  </a:cxn>
                  <a:cxn ang="0">
                    <a:pos x="102" y="199"/>
                  </a:cxn>
                  <a:cxn ang="0">
                    <a:pos x="116" y="213"/>
                  </a:cxn>
                  <a:cxn ang="0">
                    <a:pos x="160" y="237"/>
                  </a:cxn>
                  <a:cxn ang="0">
                    <a:pos x="235" y="256"/>
                  </a:cxn>
                  <a:cxn ang="0">
                    <a:pos x="281" y="259"/>
                  </a:cxn>
                  <a:cxn ang="0">
                    <a:pos x="436" y="259"/>
                  </a:cxn>
                  <a:cxn ang="0">
                    <a:pos x="641" y="258"/>
                  </a:cxn>
                  <a:cxn ang="0">
                    <a:pos x="746" y="255"/>
                  </a:cxn>
                  <a:cxn ang="0">
                    <a:pos x="1101" y="254"/>
                  </a:cxn>
                  <a:cxn ang="0">
                    <a:pos x="1224" y="251"/>
                  </a:cxn>
                  <a:cxn ang="0">
                    <a:pos x="1283" y="251"/>
                  </a:cxn>
                  <a:cxn ang="0">
                    <a:pos x="1338" y="246"/>
                  </a:cxn>
                  <a:cxn ang="0">
                    <a:pos x="1372" y="248"/>
                  </a:cxn>
                  <a:cxn ang="0">
                    <a:pos x="1406" y="246"/>
                  </a:cxn>
                  <a:cxn ang="0">
                    <a:pos x="1419" y="242"/>
                  </a:cxn>
                  <a:cxn ang="0">
                    <a:pos x="1430" y="246"/>
                  </a:cxn>
                  <a:cxn ang="0">
                    <a:pos x="1502" y="237"/>
                  </a:cxn>
                  <a:cxn ang="0">
                    <a:pos x="1563" y="208"/>
                  </a:cxn>
                  <a:cxn ang="0">
                    <a:pos x="1600" y="174"/>
                  </a:cxn>
                  <a:cxn ang="0">
                    <a:pos x="1631" y="122"/>
                  </a:cxn>
                  <a:cxn ang="0">
                    <a:pos x="1644" y="65"/>
                  </a:cxn>
                  <a:cxn ang="0">
                    <a:pos x="1645" y="25"/>
                  </a:cxn>
                  <a:cxn ang="0">
                    <a:pos x="1651" y="12"/>
                  </a:cxn>
                  <a:cxn ang="0">
                    <a:pos x="1660" y="5"/>
                  </a:cxn>
                  <a:cxn ang="0">
                    <a:pos x="1681" y="6"/>
                  </a:cxn>
                  <a:cxn ang="0">
                    <a:pos x="1690" y="16"/>
                  </a:cxn>
                  <a:cxn ang="0">
                    <a:pos x="1691" y="25"/>
                  </a:cxn>
                  <a:cxn ang="0">
                    <a:pos x="1685" y="98"/>
                  </a:cxn>
                  <a:cxn ang="0">
                    <a:pos x="1660" y="163"/>
                  </a:cxn>
                  <a:cxn ang="0">
                    <a:pos x="1632" y="205"/>
                  </a:cxn>
                </a:cxnLst>
                <a:rect l="0" t="0" r="r" b="b"/>
                <a:pathLst>
                  <a:path w="1691" h="306">
                    <a:moveTo>
                      <a:pt x="1632" y="205"/>
                    </a:moveTo>
                    <a:lnTo>
                      <a:pt x="1632" y="205"/>
                    </a:lnTo>
                    <a:lnTo>
                      <a:pt x="1622" y="218"/>
                    </a:lnTo>
                    <a:lnTo>
                      <a:pt x="1610" y="229"/>
                    </a:lnTo>
                    <a:lnTo>
                      <a:pt x="1600" y="239"/>
                    </a:lnTo>
                    <a:lnTo>
                      <a:pt x="1588" y="248"/>
                    </a:lnTo>
                    <a:lnTo>
                      <a:pt x="1575" y="256"/>
                    </a:lnTo>
                    <a:lnTo>
                      <a:pt x="1563" y="263"/>
                    </a:lnTo>
                    <a:lnTo>
                      <a:pt x="1550" y="269"/>
                    </a:lnTo>
                    <a:lnTo>
                      <a:pt x="1536" y="275"/>
                    </a:lnTo>
                    <a:lnTo>
                      <a:pt x="1523" y="278"/>
                    </a:lnTo>
                    <a:lnTo>
                      <a:pt x="1508" y="282"/>
                    </a:lnTo>
                    <a:lnTo>
                      <a:pt x="1479" y="288"/>
                    </a:lnTo>
                    <a:lnTo>
                      <a:pt x="1449" y="290"/>
                    </a:lnTo>
                    <a:lnTo>
                      <a:pt x="1418" y="292"/>
                    </a:lnTo>
                    <a:lnTo>
                      <a:pt x="1418" y="292"/>
                    </a:lnTo>
                    <a:lnTo>
                      <a:pt x="1413" y="292"/>
                    </a:lnTo>
                    <a:lnTo>
                      <a:pt x="1413" y="292"/>
                    </a:lnTo>
                    <a:lnTo>
                      <a:pt x="1401" y="293"/>
                    </a:lnTo>
                    <a:lnTo>
                      <a:pt x="1389" y="294"/>
                    </a:lnTo>
                    <a:lnTo>
                      <a:pt x="1364" y="294"/>
                    </a:lnTo>
                    <a:lnTo>
                      <a:pt x="1341" y="293"/>
                    </a:lnTo>
                    <a:lnTo>
                      <a:pt x="1320" y="292"/>
                    </a:lnTo>
                    <a:lnTo>
                      <a:pt x="1320" y="292"/>
                    </a:lnTo>
                    <a:lnTo>
                      <a:pt x="1219" y="293"/>
                    </a:lnTo>
                    <a:lnTo>
                      <a:pt x="1169" y="294"/>
                    </a:lnTo>
                    <a:lnTo>
                      <a:pt x="1120" y="298"/>
                    </a:lnTo>
                    <a:lnTo>
                      <a:pt x="1120" y="298"/>
                    </a:lnTo>
                    <a:lnTo>
                      <a:pt x="1091" y="301"/>
                    </a:lnTo>
                    <a:lnTo>
                      <a:pt x="1053" y="302"/>
                    </a:lnTo>
                    <a:lnTo>
                      <a:pt x="964" y="303"/>
                    </a:lnTo>
                    <a:lnTo>
                      <a:pt x="807" y="303"/>
                    </a:lnTo>
                    <a:lnTo>
                      <a:pt x="807" y="303"/>
                    </a:lnTo>
                    <a:lnTo>
                      <a:pt x="753" y="303"/>
                    </a:lnTo>
                    <a:lnTo>
                      <a:pt x="700" y="306"/>
                    </a:lnTo>
                    <a:lnTo>
                      <a:pt x="645" y="306"/>
                    </a:lnTo>
                    <a:lnTo>
                      <a:pt x="619" y="305"/>
                    </a:lnTo>
                    <a:lnTo>
                      <a:pt x="591" y="303"/>
                    </a:lnTo>
                    <a:lnTo>
                      <a:pt x="591" y="303"/>
                    </a:lnTo>
                    <a:lnTo>
                      <a:pt x="566" y="302"/>
                    </a:lnTo>
                    <a:lnTo>
                      <a:pt x="536" y="301"/>
                    </a:lnTo>
                    <a:lnTo>
                      <a:pt x="467" y="301"/>
                    </a:lnTo>
                    <a:lnTo>
                      <a:pt x="399" y="302"/>
                    </a:lnTo>
                    <a:lnTo>
                      <a:pt x="343" y="303"/>
                    </a:lnTo>
                    <a:lnTo>
                      <a:pt x="343" y="303"/>
                    </a:lnTo>
                    <a:lnTo>
                      <a:pt x="297" y="303"/>
                    </a:lnTo>
                    <a:lnTo>
                      <a:pt x="252" y="303"/>
                    </a:lnTo>
                    <a:lnTo>
                      <a:pt x="231" y="302"/>
                    </a:lnTo>
                    <a:lnTo>
                      <a:pt x="209" y="298"/>
                    </a:lnTo>
                    <a:lnTo>
                      <a:pt x="187" y="294"/>
                    </a:lnTo>
                    <a:lnTo>
                      <a:pt x="165" y="286"/>
                    </a:lnTo>
                    <a:lnTo>
                      <a:pt x="165" y="286"/>
                    </a:lnTo>
                    <a:lnTo>
                      <a:pt x="146" y="280"/>
                    </a:lnTo>
                    <a:lnTo>
                      <a:pt x="129" y="272"/>
                    </a:lnTo>
                    <a:lnTo>
                      <a:pt x="112" y="264"/>
                    </a:lnTo>
                    <a:lnTo>
                      <a:pt x="98" y="254"/>
                    </a:lnTo>
                    <a:lnTo>
                      <a:pt x="84" y="243"/>
                    </a:lnTo>
                    <a:lnTo>
                      <a:pt x="71" y="231"/>
                    </a:lnTo>
                    <a:lnTo>
                      <a:pt x="59" y="217"/>
                    </a:lnTo>
                    <a:lnTo>
                      <a:pt x="47" y="201"/>
                    </a:lnTo>
                    <a:lnTo>
                      <a:pt x="47" y="201"/>
                    </a:lnTo>
                    <a:lnTo>
                      <a:pt x="35" y="180"/>
                    </a:lnTo>
                    <a:lnTo>
                      <a:pt x="26" y="159"/>
                    </a:lnTo>
                    <a:lnTo>
                      <a:pt x="18" y="137"/>
                    </a:lnTo>
                    <a:lnTo>
                      <a:pt x="12" y="114"/>
                    </a:lnTo>
                    <a:lnTo>
                      <a:pt x="6" y="91"/>
                    </a:lnTo>
                    <a:lnTo>
                      <a:pt x="4" y="68"/>
                    </a:lnTo>
                    <a:lnTo>
                      <a:pt x="1" y="44"/>
                    </a:lnTo>
                    <a:lnTo>
                      <a:pt x="0" y="21"/>
                    </a:lnTo>
                    <a:lnTo>
                      <a:pt x="0" y="21"/>
                    </a:lnTo>
                    <a:lnTo>
                      <a:pt x="0" y="16"/>
                    </a:lnTo>
                    <a:lnTo>
                      <a:pt x="1" y="12"/>
                    </a:lnTo>
                    <a:lnTo>
                      <a:pt x="4" y="8"/>
                    </a:lnTo>
                    <a:lnTo>
                      <a:pt x="6" y="5"/>
                    </a:lnTo>
                    <a:lnTo>
                      <a:pt x="10" y="3"/>
                    </a:lnTo>
                    <a:lnTo>
                      <a:pt x="14" y="1"/>
                    </a:lnTo>
                    <a:lnTo>
                      <a:pt x="22" y="0"/>
                    </a:lnTo>
                    <a:lnTo>
                      <a:pt x="30" y="1"/>
                    </a:lnTo>
                    <a:lnTo>
                      <a:pt x="34" y="3"/>
                    </a:lnTo>
                    <a:lnTo>
                      <a:pt x="38" y="5"/>
                    </a:lnTo>
                    <a:lnTo>
                      <a:pt x="40" y="8"/>
                    </a:lnTo>
                    <a:lnTo>
                      <a:pt x="43" y="12"/>
                    </a:lnTo>
                    <a:lnTo>
                      <a:pt x="44" y="16"/>
                    </a:lnTo>
                    <a:lnTo>
                      <a:pt x="46" y="21"/>
                    </a:lnTo>
                    <a:lnTo>
                      <a:pt x="46" y="21"/>
                    </a:lnTo>
                    <a:lnTo>
                      <a:pt x="47" y="44"/>
                    </a:lnTo>
                    <a:lnTo>
                      <a:pt x="50" y="68"/>
                    </a:lnTo>
                    <a:lnTo>
                      <a:pt x="54" y="91"/>
                    </a:lnTo>
                    <a:lnTo>
                      <a:pt x="59" y="115"/>
                    </a:lnTo>
                    <a:lnTo>
                      <a:pt x="67" y="137"/>
                    </a:lnTo>
                    <a:lnTo>
                      <a:pt x="76" y="159"/>
                    </a:lnTo>
                    <a:lnTo>
                      <a:pt x="88" y="180"/>
                    </a:lnTo>
                    <a:lnTo>
                      <a:pt x="102" y="199"/>
                    </a:lnTo>
                    <a:lnTo>
                      <a:pt x="102" y="199"/>
                    </a:lnTo>
                    <a:lnTo>
                      <a:pt x="108" y="207"/>
                    </a:lnTo>
                    <a:lnTo>
                      <a:pt x="116" y="213"/>
                    </a:lnTo>
                    <a:lnTo>
                      <a:pt x="125" y="220"/>
                    </a:lnTo>
                    <a:lnTo>
                      <a:pt x="136" y="226"/>
                    </a:lnTo>
                    <a:lnTo>
                      <a:pt x="160" y="237"/>
                    </a:lnTo>
                    <a:lnTo>
                      <a:pt x="184" y="244"/>
                    </a:lnTo>
                    <a:lnTo>
                      <a:pt x="211" y="251"/>
                    </a:lnTo>
                    <a:lnTo>
                      <a:pt x="235" y="256"/>
                    </a:lnTo>
                    <a:lnTo>
                      <a:pt x="260" y="259"/>
                    </a:lnTo>
                    <a:lnTo>
                      <a:pt x="281" y="259"/>
                    </a:lnTo>
                    <a:lnTo>
                      <a:pt x="281" y="259"/>
                    </a:lnTo>
                    <a:lnTo>
                      <a:pt x="362" y="259"/>
                    </a:lnTo>
                    <a:lnTo>
                      <a:pt x="436" y="259"/>
                    </a:lnTo>
                    <a:lnTo>
                      <a:pt x="436" y="259"/>
                    </a:lnTo>
                    <a:lnTo>
                      <a:pt x="539" y="260"/>
                    </a:lnTo>
                    <a:lnTo>
                      <a:pt x="595" y="259"/>
                    </a:lnTo>
                    <a:lnTo>
                      <a:pt x="641" y="258"/>
                    </a:lnTo>
                    <a:lnTo>
                      <a:pt x="641" y="258"/>
                    </a:lnTo>
                    <a:lnTo>
                      <a:pt x="689" y="256"/>
                    </a:lnTo>
                    <a:lnTo>
                      <a:pt x="746" y="255"/>
                    </a:lnTo>
                    <a:lnTo>
                      <a:pt x="871" y="254"/>
                    </a:lnTo>
                    <a:lnTo>
                      <a:pt x="998" y="254"/>
                    </a:lnTo>
                    <a:lnTo>
                      <a:pt x="1101" y="254"/>
                    </a:lnTo>
                    <a:lnTo>
                      <a:pt x="1101" y="254"/>
                    </a:lnTo>
                    <a:lnTo>
                      <a:pt x="1184" y="251"/>
                    </a:lnTo>
                    <a:lnTo>
                      <a:pt x="1224" y="251"/>
                    </a:lnTo>
                    <a:lnTo>
                      <a:pt x="1265" y="251"/>
                    </a:lnTo>
                    <a:lnTo>
                      <a:pt x="1265" y="251"/>
                    </a:lnTo>
                    <a:lnTo>
                      <a:pt x="1283" y="251"/>
                    </a:lnTo>
                    <a:lnTo>
                      <a:pt x="1301" y="250"/>
                    </a:lnTo>
                    <a:lnTo>
                      <a:pt x="1320" y="247"/>
                    </a:lnTo>
                    <a:lnTo>
                      <a:pt x="1338" y="246"/>
                    </a:lnTo>
                    <a:lnTo>
                      <a:pt x="1338" y="246"/>
                    </a:lnTo>
                    <a:lnTo>
                      <a:pt x="1352" y="247"/>
                    </a:lnTo>
                    <a:lnTo>
                      <a:pt x="1372" y="248"/>
                    </a:lnTo>
                    <a:lnTo>
                      <a:pt x="1392" y="248"/>
                    </a:lnTo>
                    <a:lnTo>
                      <a:pt x="1400" y="247"/>
                    </a:lnTo>
                    <a:lnTo>
                      <a:pt x="1406" y="246"/>
                    </a:lnTo>
                    <a:lnTo>
                      <a:pt x="1406" y="246"/>
                    </a:lnTo>
                    <a:lnTo>
                      <a:pt x="1413" y="242"/>
                    </a:lnTo>
                    <a:lnTo>
                      <a:pt x="1419" y="242"/>
                    </a:lnTo>
                    <a:lnTo>
                      <a:pt x="1424" y="243"/>
                    </a:lnTo>
                    <a:lnTo>
                      <a:pt x="1430" y="246"/>
                    </a:lnTo>
                    <a:lnTo>
                      <a:pt x="1430" y="246"/>
                    </a:lnTo>
                    <a:lnTo>
                      <a:pt x="1455" y="244"/>
                    </a:lnTo>
                    <a:lnTo>
                      <a:pt x="1478" y="242"/>
                    </a:lnTo>
                    <a:lnTo>
                      <a:pt x="1502" y="237"/>
                    </a:lnTo>
                    <a:lnTo>
                      <a:pt x="1523" y="230"/>
                    </a:lnTo>
                    <a:lnTo>
                      <a:pt x="1543" y="220"/>
                    </a:lnTo>
                    <a:lnTo>
                      <a:pt x="1563" y="208"/>
                    </a:lnTo>
                    <a:lnTo>
                      <a:pt x="1581" y="192"/>
                    </a:lnTo>
                    <a:lnTo>
                      <a:pt x="1600" y="174"/>
                    </a:lnTo>
                    <a:lnTo>
                      <a:pt x="1600" y="174"/>
                    </a:lnTo>
                    <a:lnTo>
                      <a:pt x="1613" y="157"/>
                    </a:lnTo>
                    <a:lnTo>
                      <a:pt x="1622" y="140"/>
                    </a:lnTo>
                    <a:lnTo>
                      <a:pt x="1631" y="122"/>
                    </a:lnTo>
                    <a:lnTo>
                      <a:pt x="1636" y="103"/>
                    </a:lnTo>
                    <a:lnTo>
                      <a:pt x="1642" y="85"/>
                    </a:lnTo>
                    <a:lnTo>
                      <a:pt x="1644" y="65"/>
                    </a:lnTo>
                    <a:lnTo>
                      <a:pt x="1645" y="46"/>
                    </a:lnTo>
                    <a:lnTo>
                      <a:pt x="1645" y="25"/>
                    </a:lnTo>
                    <a:lnTo>
                      <a:pt x="1645" y="25"/>
                    </a:lnTo>
                    <a:lnTo>
                      <a:pt x="1647" y="20"/>
                    </a:lnTo>
                    <a:lnTo>
                      <a:pt x="1648" y="16"/>
                    </a:lnTo>
                    <a:lnTo>
                      <a:pt x="1651" y="12"/>
                    </a:lnTo>
                    <a:lnTo>
                      <a:pt x="1653" y="9"/>
                    </a:lnTo>
                    <a:lnTo>
                      <a:pt x="1656" y="6"/>
                    </a:lnTo>
                    <a:lnTo>
                      <a:pt x="1660" y="5"/>
                    </a:lnTo>
                    <a:lnTo>
                      <a:pt x="1669" y="3"/>
                    </a:lnTo>
                    <a:lnTo>
                      <a:pt x="1677" y="5"/>
                    </a:lnTo>
                    <a:lnTo>
                      <a:pt x="1681" y="6"/>
                    </a:lnTo>
                    <a:lnTo>
                      <a:pt x="1685" y="9"/>
                    </a:lnTo>
                    <a:lnTo>
                      <a:pt x="1687" y="12"/>
                    </a:lnTo>
                    <a:lnTo>
                      <a:pt x="1690" y="16"/>
                    </a:lnTo>
                    <a:lnTo>
                      <a:pt x="1691" y="20"/>
                    </a:lnTo>
                    <a:lnTo>
                      <a:pt x="1691" y="25"/>
                    </a:lnTo>
                    <a:lnTo>
                      <a:pt x="1691" y="25"/>
                    </a:lnTo>
                    <a:lnTo>
                      <a:pt x="1691" y="51"/>
                    </a:lnTo>
                    <a:lnTo>
                      <a:pt x="1689" y="76"/>
                    </a:lnTo>
                    <a:lnTo>
                      <a:pt x="1685" y="98"/>
                    </a:lnTo>
                    <a:lnTo>
                      <a:pt x="1678" y="120"/>
                    </a:lnTo>
                    <a:lnTo>
                      <a:pt x="1670" y="142"/>
                    </a:lnTo>
                    <a:lnTo>
                      <a:pt x="1660" y="163"/>
                    </a:lnTo>
                    <a:lnTo>
                      <a:pt x="1647" y="184"/>
                    </a:lnTo>
                    <a:lnTo>
                      <a:pt x="1632" y="205"/>
                    </a:lnTo>
                    <a:lnTo>
                      <a:pt x="1632" y="205"/>
                    </a:lnTo>
                    <a:close/>
                  </a:path>
                </a:pathLst>
              </a:custGeom>
              <a:grpFill/>
              <a:ln w="9525">
                <a:noFill/>
                <a:round/>
              </a:ln>
            </p:spPr>
            <p:txBody>
              <a:bodyPr vert="horz" wrap="square" lIns="121920" tIns="60960" rIns="121920" bIns="60960" numCol="1" anchor="t" anchorCtr="0" compatLnSpc="1"/>
              <a:lstStyle/>
              <a:p>
                <a:endParaRPr lang="zh-CN" altLang="en-US" sz="2400"/>
              </a:p>
            </p:txBody>
          </p:sp>
          <p:grpSp>
            <p:nvGrpSpPr>
              <p:cNvPr id="210" name="chenying0907 209"/>
              <p:cNvGrpSpPr/>
              <p:nvPr/>
            </p:nvGrpSpPr>
            <p:grpSpPr>
              <a:xfrm>
                <a:off x="3159126" y="3783000"/>
                <a:ext cx="661988" cy="771525"/>
                <a:chOff x="3159126" y="4052888"/>
                <a:chExt cx="661988" cy="771525"/>
              </a:xfrm>
              <a:grpFill/>
            </p:grpSpPr>
            <p:sp>
              <p:nvSpPr>
                <p:cNvPr id="211" name="chenying0907 164"/>
                <p:cNvSpPr/>
                <p:nvPr/>
              </p:nvSpPr>
              <p:spPr bwMode="auto">
                <a:xfrm>
                  <a:off x="3275013" y="4208463"/>
                  <a:ext cx="15875" cy="22225"/>
                </a:xfrm>
                <a:custGeom>
                  <a:avLst/>
                  <a:gdLst/>
                  <a:ahLst/>
                  <a:cxnLst>
                    <a:cxn ang="0">
                      <a:pos x="30" y="5"/>
                    </a:cxn>
                    <a:cxn ang="0">
                      <a:pos x="30" y="5"/>
                    </a:cxn>
                    <a:cxn ang="0">
                      <a:pos x="29" y="8"/>
                    </a:cxn>
                    <a:cxn ang="0">
                      <a:pos x="28" y="11"/>
                    </a:cxn>
                    <a:cxn ang="0">
                      <a:pos x="22" y="14"/>
                    </a:cxn>
                    <a:cxn ang="0">
                      <a:pos x="22" y="14"/>
                    </a:cxn>
                    <a:cxn ang="0">
                      <a:pos x="17" y="20"/>
                    </a:cxn>
                    <a:cxn ang="0">
                      <a:pos x="14" y="25"/>
                    </a:cxn>
                    <a:cxn ang="0">
                      <a:pos x="14" y="25"/>
                    </a:cxn>
                    <a:cxn ang="0">
                      <a:pos x="7" y="37"/>
                    </a:cxn>
                    <a:cxn ang="0">
                      <a:pos x="0" y="50"/>
                    </a:cxn>
                    <a:cxn ang="0">
                      <a:pos x="0" y="50"/>
                    </a:cxn>
                    <a:cxn ang="0">
                      <a:pos x="0" y="51"/>
                    </a:cxn>
                    <a:cxn ang="0">
                      <a:pos x="0" y="54"/>
                    </a:cxn>
                    <a:cxn ang="0">
                      <a:pos x="1" y="55"/>
                    </a:cxn>
                    <a:cxn ang="0">
                      <a:pos x="4" y="56"/>
                    </a:cxn>
                    <a:cxn ang="0">
                      <a:pos x="8" y="56"/>
                    </a:cxn>
                    <a:cxn ang="0">
                      <a:pos x="9" y="55"/>
                    </a:cxn>
                    <a:cxn ang="0">
                      <a:pos x="11" y="52"/>
                    </a:cxn>
                    <a:cxn ang="0">
                      <a:pos x="11" y="52"/>
                    </a:cxn>
                    <a:cxn ang="0">
                      <a:pos x="14" y="45"/>
                    </a:cxn>
                    <a:cxn ang="0">
                      <a:pos x="18" y="37"/>
                    </a:cxn>
                    <a:cxn ang="0">
                      <a:pos x="24" y="29"/>
                    </a:cxn>
                    <a:cxn ang="0">
                      <a:pos x="30" y="24"/>
                    </a:cxn>
                    <a:cxn ang="0">
                      <a:pos x="30" y="24"/>
                    </a:cxn>
                    <a:cxn ang="0">
                      <a:pos x="38" y="16"/>
                    </a:cxn>
                    <a:cxn ang="0">
                      <a:pos x="41" y="11"/>
                    </a:cxn>
                    <a:cxn ang="0">
                      <a:pos x="42" y="5"/>
                    </a:cxn>
                    <a:cxn ang="0">
                      <a:pos x="42" y="5"/>
                    </a:cxn>
                    <a:cxn ang="0">
                      <a:pos x="42" y="3"/>
                    </a:cxn>
                    <a:cxn ang="0">
                      <a:pos x="41" y="1"/>
                    </a:cxn>
                    <a:cxn ang="0">
                      <a:pos x="38" y="0"/>
                    </a:cxn>
                    <a:cxn ang="0">
                      <a:pos x="37" y="0"/>
                    </a:cxn>
                    <a:cxn ang="0">
                      <a:pos x="33" y="1"/>
                    </a:cxn>
                    <a:cxn ang="0">
                      <a:pos x="31" y="3"/>
                    </a:cxn>
                    <a:cxn ang="0">
                      <a:pos x="30" y="5"/>
                    </a:cxn>
                    <a:cxn ang="0">
                      <a:pos x="30" y="5"/>
                    </a:cxn>
                  </a:cxnLst>
                  <a:rect l="0" t="0" r="r" b="b"/>
                  <a:pathLst>
                    <a:path w="42" h="56">
                      <a:moveTo>
                        <a:pt x="30" y="5"/>
                      </a:moveTo>
                      <a:lnTo>
                        <a:pt x="30" y="5"/>
                      </a:lnTo>
                      <a:lnTo>
                        <a:pt x="29" y="8"/>
                      </a:lnTo>
                      <a:lnTo>
                        <a:pt x="28" y="11"/>
                      </a:lnTo>
                      <a:lnTo>
                        <a:pt x="22" y="14"/>
                      </a:lnTo>
                      <a:lnTo>
                        <a:pt x="22" y="14"/>
                      </a:lnTo>
                      <a:lnTo>
                        <a:pt x="17" y="20"/>
                      </a:lnTo>
                      <a:lnTo>
                        <a:pt x="14" y="25"/>
                      </a:lnTo>
                      <a:lnTo>
                        <a:pt x="14" y="25"/>
                      </a:lnTo>
                      <a:lnTo>
                        <a:pt x="7" y="37"/>
                      </a:lnTo>
                      <a:lnTo>
                        <a:pt x="0" y="50"/>
                      </a:lnTo>
                      <a:lnTo>
                        <a:pt x="0" y="50"/>
                      </a:lnTo>
                      <a:lnTo>
                        <a:pt x="0" y="51"/>
                      </a:lnTo>
                      <a:lnTo>
                        <a:pt x="0" y="54"/>
                      </a:lnTo>
                      <a:lnTo>
                        <a:pt x="1" y="55"/>
                      </a:lnTo>
                      <a:lnTo>
                        <a:pt x="4" y="56"/>
                      </a:lnTo>
                      <a:lnTo>
                        <a:pt x="8" y="56"/>
                      </a:lnTo>
                      <a:lnTo>
                        <a:pt x="9" y="55"/>
                      </a:lnTo>
                      <a:lnTo>
                        <a:pt x="11" y="52"/>
                      </a:lnTo>
                      <a:lnTo>
                        <a:pt x="11" y="52"/>
                      </a:lnTo>
                      <a:lnTo>
                        <a:pt x="14" y="45"/>
                      </a:lnTo>
                      <a:lnTo>
                        <a:pt x="18" y="37"/>
                      </a:lnTo>
                      <a:lnTo>
                        <a:pt x="24" y="29"/>
                      </a:lnTo>
                      <a:lnTo>
                        <a:pt x="30" y="24"/>
                      </a:lnTo>
                      <a:lnTo>
                        <a:pt x="30" y="24"/>
                      </a:lnTo>
                      <a:lnTo>
                        <a:pt x="38" y="16"/>
                      </a:lnTo>
                      <a:lnTo>
                        <a:pt x="41" y="11"/>
                      </a:lnTo>
                      <a:lnTo>
                        <a:pt x="42" y="5"/>
                      </a:lnTo>
                      <a:lnTo>
                        <a:pt x="42" y="5"/>
                      </a:lnTo>
                      <a:lnTo>
                        <a:pt x="42" y="3"/>
                      </a:lnTo>
                      <a:lnTo>
                        <a:pt x="41" y="1"/>
                      </a:lnTo>
                      <a:lnTo>
                        <a:pt x="38" y="0"/>
                      </a:lnTo>
                      <a:lnTo>
                        <a:pt x="37" y="0"/>
                      </a:lnTo>
                      <a:lnTo>
                        <a:pt x="33" y="1"/>
                      </a:lnTo>
                      <a:lnTo>
                        <a:pt x="31" y="3"/>
                      </a:lnTo>
                      <a:lnTo>
                        <a:pt x="30" y="5"/>
                      </a:lnTo>
                      <a:lnTo>
                        <a:pt x="30"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12" name="chenying0907 165"/>
                <p:cNvSpPr/>
                <p:nvPr/>
              </p:nvSpPr>
              <p:spPr bwMode="auto">
                <a:xfrm>
                  <a:off x="3273426" y="4241800"/>
                  <a:ext cx="22225" cy="23813"/>
                </a:xfrm>
                <a:custGeom>
                  <a:avLst/>
                  <a:gdLst/>
                  <a:ahLst/>
                  <a:cxnLst>
                    <a:cxn ang="0">
                      <a:pos x="47" y="3"/>
                    </a:cxn>
                    <a:cxn ang="0">
                      <a:pos x="47" y="3"/>
                    </a:cxn>
                    <a:cxn ang="0">
                      <a:pos x="22" y="27"/>
                    </a:cxn>
                    <a:cxn ang="0">
                      <a:pos x="11" y="40"/>
                    </a:cxn>
                    <a:cxn ang="0">
                      <a:pos x="0" y="53"/>
                    </a:cxn>
                    <a:cxn ang="0">
                      <a:pos x="0" y="53"/>
                    </a:cxn>
                    <a:cxn ang="0">
                      <a:pos x="0" y="55"/>
                    </a:cxn>
                    <a:cxn ang="0">
                      <a:pos x="0" y="58"/>
                    </a:cxn>
                    <a:cxn ang="0">
                      <a:pos x="3" y="61"/>
                    </a:cxn>
                    <a:cxn ang="0">
                      <a:pos x="7" y="62"/>
                    </a:cxn>
                    <a:cxn ang="0">
                      <a:pos x="9" y="61"/>
                    </a:cxn>
                    <a:cxn ang="0">
                      <a:pos x="11" y="59"/>
                    </a:cxn>
                    <a:cxn ang="0">
                      <a:pos x="11" y="59"/>
                    </a:cxn>
                    <a:cxn ang="0">
                      <a:pos x="20" y="46"/>
                    </a:cxn>
                    <a:cxn ang="0">
                      <a:pos x="32" y="33"/>
                    </a:cxn>
                    <a:cxn ang="0">
                      <a:pos x="55" y="11"/>
                    </a:cxn>
                    <a:cxn ang="0">
                      <a:pos x="55" y="11"/>
                    </a:cxn>
                    <a:cxn ang="0">
                      <a:pos x="56" y="8"/>
                    </a:cxn>
                    <a:cxn ang="0">
                      <a:pos x="56" y="7"/>
                    </a:cxn>
                    <a:cxn ang="0">
                      <a:pos x="55" y="3"/>
                    </a:cxn>
                    <a:cxn ang="0">
                      <a:pos x="51" y="0"/>
                    </a:cxn>
                    <a:cxn ang="0">
                      <a:pos x="50" y="2"/>
                    </a:cxn>
                    <a:cxn ang="0">
                      <a:pos x="47" y="3"/>
                    </a:cxn>
                    <a:cxn ang="0">
                      <a:pos x="47" y="3"/>
                    </a:cxn>
                  </a:cxnLst>
                  <a:rect l="0" t="0" r="r" b="b"/>
                  <a:pathLst>
                    <a:path w="56" h="62">
                      <a:moveTo>
                        <a:pt x="47" y="3"/>
                      </a:moveTo>
                      <a:lnTo>
                        <a:pt x="47" y="3"/>
                      </a:lnTo>
                      <a:lnTo>
                        <a:pt x="22" y="27"/>
                      </a:lnTo>
                      <a:lnTo>
                        <a:pt x="11" y="40"/>
                      </a:lnTo>
                      <a:lnTo>
                        <a:pt x="0" y="53"/>
                      </a:lnTo>
                      <a:lnTo>
                        <a:pt x="0" y="53"/>
                      </a:lnTo>
                      <a:lnTo>
                        <a:pt x="0" y="55"/>
                      </a:lnTo>
                      <a:lnTo>
                        <a:pt x="0" y="58"/>
                      </a:lnTo>
                      <a:lnTo>
                        <a:pt x="3" y="61"/>
                      </a:lnTo>
                      <a:lnTo>
                        <a:pt x="7" y="62"/>
                      </a:lnTo>
                      <a:lnTo>
                        <a:pt x="9" y="61"/>
                      </a:lnTo>
                      <a:lnTo>
                        <a:pt x="11" y="59"/>
                      </a:lnTo>
                      <a:lnTo>
                        <a:pt x="11" y="59"/>
                      </a:lnTo>
                      <a:lnTo>
                        <a:pt x="20" y="46"/>
                      </a:lnTo>
                      <a:lnTo>
                        <a:pt x="32" y="33"/>
                      </a:lnTo>
                      <a:lnTo>
                        <a:pt x="55" y="11"/>
                      </a:lnTo>
                      <a:lnTo>
                        <a:pt x="55" y="11"/>
                      </a:lnTo>
                      <a:lnTo>
                        <a:pt x="56" y="8"/>
                      </a:lnTo>
                      <a:lnTo>
                        <a:pt x="56" y="7"/>
                      </a:lnTo>
                      <a:lnTo>
                        <a:pt x="55" y="3"/>
                      </a:lnTo>
                      <a:lnTo>
                        <a:pt x="51" y="0"/>
                      </a:lnTo>
                      <a:lnTo>
                        <a:pt x="50" y="2"/>
                      </a:lnTo>
                      <a:lnTo>
                        <a:pt x="47" y="3"/>
                      </a:lnTo>
                      <a:lnTo>
                        <a:pt x="47"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13" name="chenying0907 166"/>
                <p:cNvSpPr/>
                <p:nvPr/>
              </p:nvSpPr>
              <p:spPr bwMode="auto">
                <a:xfrm>
                  <a:off x="3270251" y="4275138"/>
                  <a:ext cx="23813" cy="22225"/>
                </a:xfrm>
                <a:custGeom>
                  <a:avLst/>
                  <a:gdLst/>
                  <a:ahLst/>
                  <a:cxnLst>
                    <a:cxn ang="0">
                      <a:pos x="51" y="3"/>
                    </a:cxn>
                    <a:cxn ang="0">
                      <a:pos x="51" y="3"/>
                    </a:cxn>
                    <a:cxn ang="0">
                      <a:pos x="37" y="14"/>
                    </a:cxn>
                    <a:cxn ang="0">
                      <a:pos x="23" y="24"/>
                    </a:cxn>
                    <a:cxn ang="0">
                      <a:pos x="23" y="24"/>
                    </a:cxn>
                    <a:cxn ang="0">
                      <a:pos x="16" y="29"/>
                    </a:cxn>
                    <a:cxn ang="0">
                      <a:pos x="12" y="35"/>
                    </a:cxn>
                    <a:cxn ang="0">
                      <a:pos x="2" y="48"/>
                    </a:cxn>
                    <a:cxn ang="0">
                      <a:pos x="2" y="48"/>
                    </a:cxn>
                    <a:cxn ang="0">
                      <a:pos x="0" y="50"/>
                    </a:cxn>
                    <a:cxn ang="0">
                      <a:pos x="0" y="52"/>
                    </a:cxn>
                    <a:cxn ang="0">
                      <a:pos x="2" y="56"/>
                    </a:cxn>
                    <a:cxn ang="0">
                      <a:pos x="6" y="58"/>
                    </a:cxn>
                    <a:cxn ang="0">
                      <a:pos x="8" y="58"/>
                    </a:cxn>
                    <a:cxn ang="0">
                      <a:pos x="9" y="56"/>
                    </a:cxn>
                    <a:cxn ang="0">
                      <a:pos x="9" y="56"/>
                    </a:cxn>
                    <a:cxn ang="0">
                      <a:pos x="21" y="42"/>
                    </a:cxn>
                    <a:cxn ang="0">
                      <a:pos x="28" y="35"/>
                    </a:cxn>
                    <a:cxn ang="0">
                      <a:pos x="34" y="30"/>
                    </a:cxn>
                    <a:cxn ang="0">
                      <a:pos x="34" y="30"/>
                    </a:cxn>
                    <a:cxn ang="0">
                      <a:pos x="47" y="21"/>
                    </a:cxn>
                    <a:cxn ang="0">
                      <a:pos x="59" y="11"/>
                    </a:cxn>
                    <a:cxn ang="0">
                      <a:pos x="59" y="11"/>
                    </a:cxn>
                    <a:cxn ang="0">
                      <a:pos x="60" y="8"/>
                    </a:cxn>
                    <a:cxn ang="0">
                      <a:pos x="62" y="7"/>
                    </a:cxn>
                    <a:cxn ang="0">
                      <a:pos x="59" y="3"/>
                    </a:cxn>
                    <a:cxn ang="0">
                      <a:pos x="55" y="0"/>
                    </a:cxn>
                    <a:cxn ang="0">
                      <a:pos x="54" y="1"/>
                    </a:cxn>
                    <a:cxn ang="0">
                      <a:pos x="51" y="3"/>
                    </a:cxn>
                    <a:cxn ang="0">
                      <a:pos x="51" y="3"/>
                    </a:cxn>
                  </a:cxnLst>
                  <a:rect l="0" t="0" r="r" b="b"/>
                  <a:pathLst>
                    <a:path w="62" h="58">
                      <a:moveTo>
                        <a:pt x="51" y="3"/>
                      </a:moveTo>
                      <a:lnTo>
                        <a:pt x="51" y="3"/>
                      </a:lnTo>
                      <a:lnTo>
                        <a:pt x="37" y="14"/>
                      </a:lnTo>
                      <a:lnTo>
                        <a:pt x="23" y="24"/>
                      </a:lnTo>
                      <a:lnTo>
                        <a:pt x="23" y="24"/>
                      </a:lnTo>
                      <a:lnTo>
                        <a:pt x="16" y="29"/>
                      </a:lnTo>
                      <a:lnTo>
                        <a:pt x="12" y="35"/>
                      </a:lnTo>
                      <a:lnTo>
                        <a:pt x="2" y="48"/>
                      </a:lnTo>
                      <a:lnTo>
                        <a:pt x="2" y="48"/>
                      </a:lnTo>
                      <a:lnTo>
                        <a:pt x="0" y="50"/>
                      </a:lnTo>
                      <a:lnTo>
                        <a:pt x="0" y="52"/>
                      </a:lnTo>
                      <a:lnTo>
                        <a:pt x="2" y="56"/>
                      </a:lnTo>
                      <a:lnTo>
                        <a:pt x="6" y="58"/>
                      </a:lnTo>
                      <a:lnTo>
                        <a:pt x="8" y="58"/>
                      </a:lnTo>
                      <a:lnTo>
                        <a:pt x="9" y="56"/>
                      </a:lnTo>
                      <a:lnTo>
                        <a:pt x="9" y="56"/>
                      </a:lnTo>
                      <a:lnTo>
                        <a:pt x="21" y="42"/>
                      </a:lnTo>
                      <a:lnTo>
                        <a:pt x="28" y="35"/>
                      </a:lnTo>
                      <a:lnTo>
                        <a:pt x="34" y="30"/>
                      </a:lnTo>
                      <a:lnTo>
                        <a:pt x="34" y="30"/>
                      </a:lnTo>
                      <a:lnTo>
                        <a:pt x="47" y="21"/>
                      </a:lnTo>
                      <a:lnTo>
                        <a:pt x="59" y="11"/>
                      </a:lnTo>
                      <a:lnTo>
                        <a:pt x="59" y="11"/>
                      </a:lnTo>
                      <a:lnTo>
                        <a:pt x="60" y="8"/>
                      </a:lnTo>
                      <a:lnTo>
                        <a:pt x="62" y="7"/>
                      </a:lnTo>
                      <a:lnTo>
                        <a:pt x="59" y="3"/>
                      </a:lnTo>
                      <a:lnTo>
                        <a:pt x="55" y="0"/>
                      </a:lnTo>
                      <a:lnTo>
                        <a:pt x="54" y="1"/>
                      </a:lnTo>
                      <a:lnTo>
                        <a:pt x="51" y="3"/>
                      </a:lnTo>
                      <a:lnTo>
                        <a:pt x="51"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14" name="chenying0907 167"/>
                <p:cNvSpPr/>
                <p:nvPr/>
              </p:nvSpPr>
              <p:spPr bwMode="auto">
                <a:xfrm>
                  <a:off x="3267076" y="4310063"/>
                  <a:ext cx="23813" cy="28575"/>
                </a:xfrm>
                <a:custGeom>
                  <a:avLst/>
                  <a:gdLst/>
                  <a:ahLst/>
                  <a:cxnLst>
                    <a:cxn ang="0">
                      <a:pos x="51" y="2"/>
                    </a:cxn>
                    <a:cxn ang="0">
                      <a:pos x="51" y="2"/>
                    </a:cxn>
                    <a:cxn ang="0">
                      <a:pos x="37" y="17"/>
                    </a:cxn>
                    <a:cxn ang="0">
                      <a:pos x="24" y="31"/>
                    </a:cxn>
                    <a:cxn ang="0">
                      <a:pos x="12" y="47"/>
                    </a:cxn>
                    <a:cxn ang="0">
                      <a:pos x="2" y="64"/>
                    </a:cxn>
                    <a:cxn ang="0">
                      <a:pos x="2" y="64"/>
                    </a:cxn>
                    <a:cxn ang="0">
                      <a:pos x="0" y="66"/>
                    </a:cxn>
                    <a:cxn ang="0">
                      <a:pos x="0" y="69"/>
                    </a:cxn>
                    <a:cxn ang="0">
                      <a:pos x="4" y="72"/>
                    </a:cxn>
                    <a:cxn ang="0">
                      <a:pos x="8" y="73"/>
                    </a:cxn>
                    <a:cxn ang="0">
                      <a:pos x="10" y="72"/>
                    </a:cxn>
                    <a:cxn ang="0">
                      <a:pos x="11" y="69"/>
                    </a:cxn>
                    <a:cxn ang="0">
                      <a:pos x="11" y="69"/>
                    </a:cxn>
                    <a:cxn ang="0">
                      <a:pos x="21" y="53"/>
                    </a:cxn>
                    <a:cxn ang="0">
                      <a:pos x="33" y="38"/>
                    </a:cxn>
                    <a:cxn ang="0">
                      <a:pos x="46" y="23"/>
                    </a:cxn>
                    <a:cxn ang="0">
                      <a:pos x="59" y="10"/>
                    </a:cxn>
                    <a:cxn ang="0">
                      <a:pos x="59" y="10"/>
                    </a:cxn>
                    <a:cxn ang="0">
                      <a:pos x="61" y="8"/>
                    </a:cxn>
                    <a:cxn ang="0">
                      <a:pos x="62" y="6"/>
                    </a:cxn>
                    <a:cxn ang="0">
                      <a:pos x="59" y="2"/>
                    </a:cxn>
                    <a:cxn ang="0">
                      <a:pos x="55" y="0"/>
                    </a:cxn>
                    <a:cxn ang="0">
                      <a:pos x="54" y="1"/>
                    </a:cxn>
                    <a:cxn ang="0">
                      <a:pos x="51" y="2"/>
                    </a:cxn>
                    <a:cxn ang="0">
                      <a:pos x="51" y="2"/>
                    </a:cxn>
                  </a:cxnLst>
                  <a:rect l="0" t="0" r="r" b="b"/>
                  <a:pathLst>
                    <a:path w="62" h="73">
                      <a:moveTo>
                        <a:pt x="51" y="2"/>
                      </a:moveTo>
                      <a:lnTo>
                        <a:pt x="51" y="2"/>
                      </a:lnTo>
                      <a:lnTo>
                        <a:pt x="37" y="17"/>
                      </a:lnTo>
                      <a:lnTo>
                        <a:pt x="24" y="31"/>
                      </a:lnTo>
                      <a:lnTo>
                        <a:pt x="12" y="47"/>
                      </a:lnTo>
                      <a:lnTo>
                        <a:pt x="2" y="64"/>
                      </a:lnTo>
                      <a:lnTo>
                        <a:pt x="2" y="64"/>
                      </a:lnTo>
                      <a:lnTo>
                        <a:pt x="0" y="66"/>
                      </a:lnTo>
                      <a:lnTo>
                        <a:pt x="0" y="69"/>
                      </a:lnTo>
                      <a:lnTo>
                        <a:pt x="4" y="72"/>
                      </a:lnTo>
                      <a:lnTo>
                        <a:pt x="8" y="73"/>
                      </a:lnTo>
                      <a:lnTo>
                        <a:pt x="10" y="72"/>
                      </a:lnTo>
                      <a:lnTo>
                        <a:pt x="11" y="69"/>
                      </a:lnTo>
                      <a:lnTo>
                        <a:pt x="11" y="69"/>
                      </a:lnTo>
                      <a:lnTo>
                        <a:pt x="21" y="53"/>
                      </a:lnTo>
                      <a:lnTo>
                        <a:pt x="33" y="38"/>
                      </a:lnTo>
                      <a:lnTo>
                        <a:pt x="46" y="23"/>
                      </a:lnTo>
                      <a:lnTo>
                        <a:pt x="59" y="10"/>
                      </a:lnTo>
                      <a:lnTo>
                        <a:pt x="59" y="10"/>
                      </a:lnTo>
                      <a:lnTo>
                        <a:pt x="61" y="8"/>
                      </a:lnTo>
                      <a:lnTo>
                        <a:pt x="62" y="6"/>
                      </a:lnTo>
                      <a:lnTo>
                        <a:pt x="59" y="2"/>
                      </a:lnTo>
                      <a:lnTo>
                        <a:pt x="55" y="0"/>
                      </a:lnTo>
                      <a:lnTo>
                        <a:pt x="54" y="1"/>
                      </a:lnTo>
                      <a:lnTo>
                        <a:pt x="51" y="2"/>
                      </a:lnTo>
                      <a:lnTo>
                        <a:pt x="51"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15" name="chenying0907 168"/>
                <p:cNvSpPr/>
                <p:nvPr/>
              </p:nvSpPr>
              <p:spPr bwMode="auto">
                <a:xfrm>
                  <a:off x="3270251" y="4332288"/>
                  <a:ext cx="26988" cy="36513"/>
                </a:xfrm>
                <a:custGeom>
                  <a:avLst/>
                  <a:gdLst/>
                  <a:ahLst/>
                  <a:cxnLst>
                    <a:cxn ang="0">
                      <a:pos x="58" y="3"/>
                    </a:cxn>
                    <a:cxn ang="0">
                      <a:pos x="58" y="3"/>
                    </a:cxn>
                    <a:cxn ang="0">
                      <a:pos x="42" y="25"/>
                    </a:cxn>
                    <a:cxn ang="0">
                      <a:pos x="26" y="47"/>
                    </a:cxn>
                    <a:cxn ang="0">
                      <a:pos x="26" y="47"/>
                    </a:cxn>
                    <a:cxn ang="0">
                      <a:pos x="21" y="54"/>
                    </a:cxn>
                    <a:cxn ang="0">
                      <a:pos x="15" y="60"/>
                    </a:cxn>
                    <a:cxn ang="0">
                      <a:pos x="15" y="60"/>
                    </a:cxn>
                    <a:cxn ang="0">
                      <a:pos x="8" y="72"/>
                    </a:cxn>
                    <a:cxn ang="0">
                      <a:pos x="2" y="83"/>
                    </a:cxn>
                    <a:cxn ang="0">
                      <a:pos x="2" y="83"/>
                    </a:cxn>
                    <a:cxn ang="0">
                      <a:pos x="0" y="85"/>
                    </a:cxn>
                    <a:cxn ang="0">
                      <a:pos x="0" y="87"/>
                    </a:cxn>
                    <a:cxn ang="0">
                      <a:pos x="2" y="89"/>
                    </a:cxn>
                    <a:cxn ang="0">
                      <a:pos x="3" y="90"/>
                    </a:cxn>
                    <a:cxn ang="0">
                      <a:pos x="7" y="90"/>
                    </a:cxn>
                    <a:cxn ang="0">
                      <a:pos x="9" y="90"/>
                    </a:cxn>
                    <a:cxn ang="0">
                      <a:pos x="11" y="89"/>
                    </a:cxn>
                    <a:cxn ang="0">
                      <a:pos x="11" y="89"/>
                    </a:cxn>
                    <a:cxn ang="0">
                      <a:pos x="17" y="80"/>
                    </a:cxn>
                    <a:cxn ang="0">
                      <a:pos x="23" y="70"/>
                    </a:cxn>
                    <a:cxn ang="0">
                      <a:pos x="23" y="70"/>
                    </a:cxn>
                    <a:cxn ang="0">
                      <a:pos x="25" y="66"/>
                    </a:cxn>
                    <a:cxn ang="0">
                      <a:pos x="29" y="62"/>
                    </a:cxn>
                    <a:cxn ang="0">
                      <a:pos x="33" y="58"/>
                    </a:cxn>
                    <a:cxn ang="0">
                      <a:pos x="37" y="54"/>
                    </a:cxn>
                    <a:cxn ang="0">
                      <a:pos x="37" y="54"/>
                    </a:cxn>
                    <a:cxn ang="0">
                      <a:pos x="53" y="32"/>
                    </a:cxn>
                    <a:cxn ang="0">
                      <a:pos x="68" y="9"/>
                    </a:cxn>
                    <a:cxn ang="0">
                      <a:pos x="68" y="9"/>
                    </a:cxn>
                    <a:cxn ang="0">
                      <a:pos x="68" y="7"/>
                    </a:cxn>
                    <a:cxn ang="0">
                      <a:pos x="68" y="4"/>
                    </a:cxn>
                    <a:cxn ang="0">
                      <a:pos x="66" y="2"/>
                    </a:cxn>
                    <a:cxn ang="0">
                      <a:pos x="62" y="0"/>
                    </a:cxn>
                    <a:cxn ang="0">
                      <a:pos x="59" y="2"/>
                    </a:cxn>
                    <a:cxn ang="0">
                      <a:pos x="58" y="3"/>
                    </a:cxn>
                    <a:cxn ang="0">
                      <a:pos x="58" y="3"/>
                    </a:cxn>
                  </a:cxnLst>
                  <a:rect l="0" t="0" r="r" b="b"/>
                  <a:pathLst>
                    <a:path w="68" h="90">
                      <a:moveTo>
                        <a:pt x="58" y="3"/>
                      </a:moveTo>
                      <a:lnTo>
                        <a:pt x="58" y="3"/>
                      </a:lnTo>
                      <a:lnTo>
                        <a:pt x="42" y="25"/>
                      </a:lnTo>
                      <a:lnTo>
                        <a:pt x="26" y="47"/>
                      </a:lnTo>
                      <a:lnTo>
                        <a:pt x="26" y="47"/>
                      </a:lnTo>
                      <a:lnTo>
                        <a:pt x="21" y="54"/>
                      </a:lnTo>
                      <a:lnTo>
                        <a:pt x="15" y="60"/>
                      </a:lnTo>
                      <a:lnTo>
                        <a:pt x="15" y="60"/>
                      </a:lnTo>
                      <a:lnTo>
                        <a:pt x="8" y="72"/>
                      </a:lnTo>
                      <a:lnTo>
                        <a:pt x="2" y="83"/>
                      </a:lnTo>
                      <a:lnTo>
                        <a:pt x="2" y="83"/>
                      </a:lnTo>
                      <a:lnTo>
                        <a:pt x="0" y="85"/>
                      </a:lnTo>
                      <a:lnTo>
                        <a:pt x="0" y="87"/>
                      </a:lnTo>
                      <a:lnTo>
                        <a:pt x="2" y="89"/>
                      </a:lnTo>
                      <a:lnTo>
                        <a:pt x="3" y="90"/>
                      </a:lnTo>
                      <a:lnTo>
                        <a:pt x="7" y="90"/>
                      </a:lnTo>
                      <a:lnTo>
                        <a:pt x="9" y="90"/>
                      </a:lnTo>
                      <a:lnTo>
                        <a:pt x="11" y="89"/>
                      </a:lnTo>
                      <a:lnTo>
                        <a:pt x="11" y="89"/>
                      </a:lnTo>
                      <a:lnTo>
                        <a:pt x="17" y="80"/>
                      </a:lnTo>
                      <a:lnTo>
                        <a:pt x="23" y="70"/>
                      </a:lnTo>
                      <a:lnTo>
                        <a:pt x="23" y="70"/>
                      </a:lnTo>
                      <a:lnTo>
                        <a:pt x="25" y="66"/>
                      </a:lnTo>
                      <a:lnTo>
                        <a:pt x="29" y="62"/>
                      </a:lnTo>
                      <a:lnTo>
                        <a:pt x="33" y="58"/>
                      </a:lnTo>
                      <a:lnTo>
                        <a:pt x="37" y="54"/>
                      </a:lnTo>
                      <a:lnTo>
                        <a:pt x="37" y="54"/>
                      </a:lnTo>
                      <a:lnTo>
                        <a:pt x="53" y="32"/>
                      </a:lnTo>
                      <a:lnTo>
                        <a:pt x="68" y="9"/>
                      </a:lnTo>
                      <a:lnTo>
                        <a:pt x="68" y="9"/>
                      </a:lnTo>
                      <a:lnTo>
                        <a:pt x="68" y="7"/>
                      </a:lnTo>
                      <a:lnTo>
                        <a:pt x="68" y="4"/>
                      </a:lnTo>
                      <a:lnTo>
                        <a:pt x="66" y="2"/>
                      </a:lnTo>
                      <a:lnTo>
                        <a:pt x="62" y="0"/>
                      </a:lnTo>
                      <a:lnTo>
                        <a:pt x="59" y="2"/>
                      </a:lnTo>
                      <a:lnTo>
                        <a:pt x="58" y="3"/>
                      </a:lnTo>
                      <a:lnTo>
                        <a:pt x="58"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16" name="chenying0907 169"/>
                <p:cNvSpPr/>
                <p:nvPr/>
              </p:nvSpPr>
              <p:spPr bwMode="auto">
                <a:xfrm>
                  <a:off x="3286126" y="4349750"/>
                  <a:ext cx="22225" cy="26988"/>
                </a:xfrm>
                <a:custGeom>
                  <a:avLst/>
                  <a:gdLst/>
                  <a:ahLst/>
                  <a:cxnLst>
                    <a:cxn ang="0">
                      <a:pos x="43" y="3"/>
                    </a:cxn>
                    <a:cxn ang="0">
                      <a:pos x="43" y="3"/>
                    </a:cxn>
                    <a:cxn ang="0">
                      <a:pos x="33" y="18"/>
                    </a:cxn>
                    <a:cxn ang="0">
                      <a:pos x="21" y="33"/>
                    </a:cxn>
                    <a:cxn ang="0">
                      <a:pos x="21" y="33"/>
                    </a:cxn>
                    <a:cxn ang="0">
                      <a:pos x="16" y="38"/>
                    </a:cxn>
                    <a:cxn ang="0">
                      <a:pos x="11" y="46"/>
                    </a:cxn>
                    <a:cxn ang="0">
                      <a:pos x="7" y="52"/>
                    </a:cxn>
                    <a:cxn ang="0">
                      <a:pos x="1" y="59"/>
                    </a:cxn>
                    <a:cxn ang="0">
                      <a:pos x="1" y="59"/>
                    </a:cxn>
                    <a:cxn ang="0">
                      <a:pos x="0" y="62"/>
                    </a:cxn>
                    <a:cxn ang="0">
                      <a:pos x="0" y="63"/>
                    </a:cxn>
                    <a:cxn ang="0">
                      <a:pos x="1" y="67"/>
                    </a:cxn>
                    <a:cxn ang="0">
                      <a:pos x="5" y="68"/>
                    </a:cxn>
                    <a:cxn ang="0">
                      <a:pos x="8" y="68"/>
                    </a:cxn>
                    <a:cxn ang="0">
                      <a:pos x="9" y="67"/>
                    </a:cxn>
                    <a:cxn ang="0">
                      <a:pos x="9" y="67"/>
                    </a:cxn>
                    <a:cxn ang="0">
                      <a:pos x="15" y="60"/>
                    </a:cxn>
                    <a:cxn ang="0">
                      <a:pos x="20" y="54"/>
                    </a:cxn>
                    <a:cxn ang="0">
                      <a:pos x="24" y="47"/>
                    </a:cxn>
                    <a:cxn ang="0">
                      <a:pos x="29" y="41"/>
                    </a:cxn>
                    <a:cxn ang="0">
                      <a:pos x="29" y="41"/>
                    </a:cxn>
                    <a:cxn ang="0">
                      <a:pos x="41" y="25"/>
                    </a:cxn>
                    <a:cxn ang="0">
                      <a:pos x="52" y="9"/>
                    </a:cxn>
                    <a:cxn ang="0">
                      <a:pos x="52" y="9"/>
                    </a:cxn>
                    <a:cxn ang="0">
                      <a:pos x="54" y="7"/>
                    </a:cxn>
                    <a:cxn ang="0">
                      <a:pos x="54" y="4"/>
                    </a:cxn>
                    <a:cxn ang="0">
                      <a:pos x="52" y="3"/>
                    </a:cxn>
                    <a:cxn ang="0">
                      <a:pos x="51" y="1"/>
                    </a:cxn>
                    <a:cxn ang="0">
                      <a:pos x="46" y="0"/>
                    </a:cxn>
                    <a:cxn ang="0">
                      <a:pos x="45" y="1"/>
                    </a:cxn>
                    <a:cxn ang="0">
                      <a:pos x="43" y="3"/>
                    </a:cxn>
                    <a:cxn ang="0">
                      <a:pos x="43" y="3"/>
                    </a:cxn>
                  </a:cxnLst>
                  <a:rect l="0" t="0" r="r" b="b"/>
                  <a:pathLst>
                    <a:path w="54" h="68">
                      <a:moveTo>
                        <a:pt x="43" y="3"/>
                      </a:moveTo>
                      <a:lnTo>
                        <a:pt x="43" y="3"/>
                      </a:lnTo>
                      <a:lnTo>
                        <a:pt x="33" y="18"/>
                      </a:lnTo>
                      <a:lnTo>
                        <a:pt x="21" y="33"/>
                      </a:lnTo>
                      <a:lnTo>
                        <a:pt x="21" y="33"/>
                      </a:lnTo>
                      <a:lnTo>
                        <a:pt x="16" y="38"/>
                      </a:lnTo>
                      <a:lnTo>
                        <a:pt x="11" y="46"/>
                      </a:lnTo>
                      <a:lnTo>
                        <a:pt x="7" y="52"/>
                      </a:lnTo>
                      <a:lnTo>
                        <a:pt x="1" y="59"/>
                      </a:lnTo>
                      <a:lnTo>
                        <a:pt x="1" y="59"/>
                      </a:lnTo>
                      <a:lnTo>
                        <a:pt x="0" y="62"/>
                      </a:lnTo>
                      <a:lnTo>
                        <a:pt x="0" y="63"/>
                      </a:lnTo>
                      <a:lnTo>
                        <a:pt x="1" y="67"/>
                      </a:lnTo>
                      <a:lnTo>
                        <a:pt x="5" y="68"/>
                      </a:lnTo>
                      <a:lnTo>
                        <a:pt x="8" y="68"/>
                      </a:lnTo>
                      <a:lnTo>
                        <a:pt x="9" y="67"/>
                      </a:lnTo>
                      <a:lnTo>
                        <a:pt x="9" y="67"/>
                      </a:lnTo>
                      <a:lnTo>
                        <a:pt x="15" y="60"/>
                      </a:lnTo>
                      <a:lnTo>
                        <a:pt x="20" y="54"/>
                      </a:lnTo>
                      <a:lnTo>
                        <a:pt x="24" y="47"/>
                      </a:lnTo>
                      <a:lnTo>
                        <a:pt x="29" y="41"/>
                      </a:lnTo>
                      <a:lnTo>
                        <a:pt x="29" y="41"/>
                      </a:lnTo>
                      <a:lnTo>
                        <a:pt x="41" y="25"/>
                      </a:lnTo>
                      <a:lnTo>
                        <a:pt x="52" y="9"/>
                      </a:lnTo>
                      <a:lnTo>
                        <a:pt x="52" y="9"/>
                      </a:lnTo>
                      <a:lnTo>
                        <a:pt x="54" y="7"/>
                      </a:lnTo>
                      <a:lnTo>
                        <a:pt x="54" y="4"/>
                      </a:lnTo>
                      <a:lnTo>
                        <a:pt x="52" y="3"/>
                      </a:lnTo>
                      <a:lnTo>
                        <a:pt x="51" y="1"/>
                      </a:lnTo>
                      <a:lnTo>
                        <a:pt x="46" y="0"/>
                      </a:lnTo>
                      <a:lnTo>
                        <a:pt x="45" y="1"/>
                      </a:lnTo>
                      <a:lnTo>
                        <a:pt x="43" y="3"/>
                      </a:lnTo>
                      <a:lnTo>
                        <a:pt x="43"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17" name="chenying0907 170"/>
                <p:cNvSpPr/>
                <p:nvPr/>
              </p:nvSpPr>
              <p:spPr bwMode="auto">
                <a:xfrm>
                  <a:off x="3309938" y="4352925"/>
                  <a:ext cx="15875" cy="22225"/>
                </a:xfrm>
                <a:custGeom>
                  <a:avLst/>
                  <a:gdLst/>
                  <a:ahLst/>
                  <a:cxnLst>
                    <a:cxn ang="0">
                      <a:pos x="30" y="5"/>
                    </a:cxn>
                    <a:cxn ang="0">
                      <a:pos x="30" y="5"/>
                    </a:cxn>
                    <a:cxn ang="0">
                      <a:pos x="29" y="9"/>
                    </a:cxn>
                    <a:cxn ang="0">
                      <a:pos x="27" y="12"/>
                    </a:cxn>
                    <a:cxn ang="0">
                      <a:pos x="22" y="17"/>
                    </a:cxn>
                    <a:cxn ang="0">
                      <a:pos x="22" y="17"/>
                    </a:cxn>
                    <a:cxn ang="0">
                      <a:pos x="15" y="27"/>
                    </a:cxn>
                    <a:cxn ang="0">
                      <a:pos x="15" y="27"/>
                    </a:cxn>
                    <a:cxn ang="0">
                      <a:pos x="8" y="38"/>
                    </a:cxn>
                    <a:cxn ang="0">
                      <a:pos x="0" y="48"/>
                    </a:cxn>
                    <a:cxn ang="0">
                      <a:pos x="0" y="48"/>
                    </a:cxn>
                    <a:cxn ang="0">
                      <a:pos x="0" y="51"/>
                    </a:cxn>
                    <a:cxn ang="0">
                      <a:pos x="0" y="52"/>
                    </a:cxn>
                    <a:cxn ang="0">
                      <a:pos x="2" y="56"/>
                    </a:cxn>
                    <a:cxn ang="0">
                      <a:pos x="6" y="56"/>
                    </a:cxn>
                    <a:cxn ang="0">
                      <a:pos x="9" y="56"/>
                    </a:cxn>
                    <a:cxn ang="0">
                      <a:pos x="10" y="54"/>
                    </a:cxn>
                    <a:cxn ang="0">
                      <a:pos x="10" y="54"/>
                    </a:cxn>
                    <a:cxn ang="0">
                      <a:pos x="18" y="42"/>
                    </a:cxn>
                    <a:cxn ang="0">
                      <a:pos x="27" y="31"/>
                    </a:cxn>
                    <a:cxn ang="0">
                      <a:pos x="27" y="31"/>
                    </a:cxn>
                    <a:cxn ang="0">
                      <a:pos x="35" y="18"/>
                    </a:cxn>
                    <a:cxn ang="0">
                      <a:pos x="39" y="13"/>
                    </a:cxn>
                    <a:cxn ang="0">
                      <a:pos x="42" y="5"/>
                    </a:cxn>
                    <a:cxn ang="0">
                      <a:pos x="42" y="5"/>
                    </a:cxn>
                    <a:cxn ang="0">
                      <a:pos x="40" y="3"/>
                    </a:cxn>
                    <a:cxn ang="0">
                      <a:pos x="40" y="1"/>
                    </a:cxn>
                    <a:cxn ang="0">
                      <a:pos x="38" y="0"/>
                    </a:cxn>
                    <a:cxn ang="0">
                      <a:pos x="36" y="0"/>
                    </a:cxn>
                    <a:cxn ang="0">
                      <a:pos x="32" y="1"/>
                    </a:cxn>
                    <a:cxn ang="0">
                      <a:pos x="30" y="3"/>
                    </a:cxn>
                    <a:cxn ang="0">
                      <a:pos x="30" y="5"/>
                    </a:cxn>
                    <a:cxn ang="0">
                      <a:pos x="30" y="5"/>
                    </a:cxn>
                  </a:cxnLst>
                  <a:rect l="0" t="0" r="r" b="b"/>
                  <a:pathLst>
                    <a:path w="42" h="56">
                      <a:moveTo>
                        <a:pt x="30" y="5"/>
                      </a:moveTo>
                      <a:lnTo>
                        <a:pt x="30" y="5"/>
                      </a:lnTo>
                      <a:lnTo>
                        <a:pt x="29" y="9"/>
                      </a:lnTo>
                      <a:lnTo>
                        <a:pt x="27" y="12"/>
                      </a:lnTo>
                      <a:lnTo>
                        <a:pt x="22" y="17"/>
                      </a:lnTo>
                      <a:lnTo>
                        <a:pt x="22" y="17"/>
                      </a:lnTo>
                      <a:lnTo>
                        <a:pt x="15" y="27"/>
                      </a:lnTo>
                      <a:lnTo>
                        <a:pt x="15" y="27"/>
                      </a:lnTo>
                      <a:lnTo>
                        <a:pt x="8" y="38"/>
                      </a:lnTo>
                      <a:lnTo>
                        <a:pt x="0" y="48"/>
                      </a:lnTo>
                      <a:lnTo>
                        <a:pt x="0" y="48"/>
                      </a:lnTo>
                      <a:lnTo>
                        <a:pt x="0" y="51"/>
                      </a:lnTo>
                      <a:lnTo>
                        <a:pt x="0" y="52"/>
                      </a:lnTo>
                      <a:lnTo>
                        <a:pt x="2" y="56"/>
                      </a:lnTo>
                      <a:lnTo>
                        <a:pt x="6" y="56"/>
                      </a:lnTo>
                      <a:lnTo>
                        <a:pt x="9" y="56"/>
                      </a:lnTo>
                      <a:lnTo>
                        <a:pt x="10" y="54"/>
                      </a:lnTo>
                      <a:lnTo>
                        <a:pt x="10" y="54"/>
                      </a:lnTo>
                      <a:lnTo>
                        <a:pt x="18" y="42"/>
                      </a:lnTo>
                      <a:lnTo>
                        <a:pt x="27" y="31"/>
                      </a:lnTo>
                      <a:lnTo>
                        <a:pt x="27" y="31"/>
                      </a:lnTo>
                      <a:lnTo>
                        <a:pt x="35" y="18"/>
                      </a:lnTo>
                      <a:lnTo>
                        <a:pt x="39" y="13"/>
                      </a:lnTo>
                      <a:lnTo>
                        <a:pt x="42" y="5"/>
                      </a:lnTo>
                      <a:lnTo>
                        <a:pt x="42" y="5"/>
                      </a:lnTo>
                      <a:lnTo>
                        <a:pt x="40" y="3"/>
                      </a:lnTo>
                      <a:lnTo>
                        <a:pt x="40" y="1"/>
                      </a:lnTo>
                      <a:lnTo>
                        <a:pt x="38" y="0"/>
                      </a:lnTo>
                      <a:lnTo>
                        <a:pt x="36" y="0"/>
                      </a:lnTo>
                      <a:lnTo>
                        <a:pt x="32" y="1"/>
                      </a:lnTo>
                      <a:lnTo>
                        <a:pt x="30" y="3"/>
                      </a:lnTo>
                      <a:lnTo>
                        <a:pt x="30" y="5"/>
                      </a:lnTo>
                      <a:lnTo>
                        <a:pt x="30"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18" name="chenying0907 171"/>
                <p:cNvSpPr/>
                <p:nvPr/>
              </p:nvSpPr>
              <p:spPr bwMode="auto">
                <a:xfrm>
                  <a:off x="3332163" y="4357688"/>
                  <a:ext cx="12700" cy="23813"/>
                </a:xfrm>
                <a:custGeom>
                  <a:avLst/>
                  <a:gdLst/>
                  <a:ahLst/>
                  <a:cxnLst>
                    <a:cxn ang="0">
                      <a:pos x="20" y="5"/>
                    </a:cxn>
                    <a:cxn ang="0">
                      <a:pos x="20" y="5"/>
                    </a:cxn>
                    <a:cxn ang="0">
                      <a:pos x="18" y="11"/>
                    </a:cxn>
                    <a:cxn ang="0">
                      <a:pos x="17" y="17"/>
                    </a:cxn>
                    <a:cxn ang="0">
                      <a:pos x="13" y="28"/>
                    </a:cxn>
                    <a:cxn ang="0">
                      <a:pos x="1" y="52"/>
                    </a:cxn>
                    <a:cxn ang="0">
                      <a:pos x="1" y="52"/>
                    </a:cxn>
                    <a:cxn ang="0">
                      <a:pos x="0" y="53"/>
                    </a:cxn>
                    <a:cxn ang="0">
                      <a:pos x="1" y="56"/>
                    </a:cxn>
                    <a:cxn ang="0">
                      <a:pos x="4" y="59"/>
                    </a:cxn>
                    <a:cxn ang="0">
                      <a:pos x="8" y="60"/>
                    </a:cxn>
                    <a:cxn ang="0">
                      <a:pos x="9" y="59"/>
                    </a:cxn>
                    <a:cxn ang="0">
                      <a:pos x="10" y="57"/>
                    </a:cxn>
                    <a:cxn ang="0">
                      <a:pos x="10" y="57"/>
                    </a:cxn>
                    <a:cxn ang="0">
                      <a:pos x="24" y="32"/>
                    </a:cxn>
                    <a:cxn ang="0">
                      <a:pos x="29" y="19"/>
                    </a:cxn>
                    <a:cxn ang="0">
                      <a:pos x="30" y="11"/>
                    </a:cxn>
                    <a:cxn ang="0">
                      <a:pos x="31" y="5"/>
                    </a:cxn>
                    <a:cxn ang="0">
                      <a:pos x="31" y="5"/>
                    </a:cxn>
                    <a:cxn ang="0">
                      <a:pos x="30" y="2"/>
                    </a:cxn>
                    <a:cxn ang="0">
                      <a:pos x="29" y="1"/>
                    </a:cxn>
                    <a:cxn ang="0">
                      <a:pos x="25" y="0"/>
                    </a:cxn>
                    <a:cxn ang="0">
                      <a:pos x="21" y="1"/>
                    </a:cxn>
                    <a:cxn ang="0">
                      <a:pos x="20" y="2"/>
                    </a:cxn>
                    <a:cxn ang="0">
                      <a:pos x="20" y="5"/>
                    </a:cxn>
                    <a:cxn ang="0">
                      <a:pos x="20" y="5"/>
                    </a:cxn>
                  </a:cxnLst>
                  <a:rect l="0" t="0" r="r" b="b"/>
                  <a:pathLst>
                    <a:path w="31" h="60">
                      <a:moveTo>
                        <a:pt x="20" y="5"/>
                      </a:moveTo>
                      <a:lnTo>
                        <a:pt x="20" y="5"/>
                      </a:lnTo>
                      <a:lnTo>
                        <a:pt x="18" y="11"/>
                      </a:lnTo>
                      <a:lnTo>
                        <a:pt x="17" y="17"/>
                      </a:lnTo>
                      <a:lnTo>
                        <a:pt x="13" y="28"/>
                      </a:lnTo>
                      <a:lnTo>
                        <a:pt x="1" y="52"/>
                      </a:lnTo>
                      <a:lnTo>
                        <a:pt x="1" y="52"/>
                      </a:lnTo>
                      <a:lnTo>
                        <a:pt x="0" y="53"/>
                      </a:lnTo>
                      <a:lnTo>
                        <a:pt x="1" y="56"/>
                      </a:lnTo>
                      <a:lnTo>
                        <a:pt x="4" y="59"/>
                      </a:lnTo>
                      <a:lnTo>
                        <a:pt x="8" y="60"/>
                      </a:lnTo>
                      <a:lnTo>
                        <a:pt x="9" y="59"/>
                      </a:lnTo>
                      <a:lnTo>
                        <a:pt x="10" y="57"/>
                      </a:lnTo>
                      <a:lnTo>
                        <a:pt x="10" y="57"/>
                      </a:lnTo>
                      <a:lnTo>
                        <a:pt x="24" y="32"/>
                      </a:lnTo>
                      <a:lnTo>
                        <a:pt x="29" y="19"/>
                      </a:lnTo>
                      <a:lnTo>
                        <a:pt x="30" y="11"/>
                      </a:lnTo>
                      <a:lnTo>
                        <a:pt x="31" y="5"/>
                      </a:lnTo>
                      <a:lnTo>
                        <a:pt x="31" y="5"/>
                      </a:lnTo>
                      <a:lnTo>
                        <a:pt x="30" y="2"/>
                      </a:lnTo>
                      <a:lnTo>
                        <a:pt x="29" y="1"/>
                      </a:lnTo>
                      <a:lnTo>
                        <a:pt x="25" y="0"/>
                      </a:lnTo>
                      <a:lnTo>
                        <a:pt x="21" y="1"/>
                      </a:lnTo>
                      <a:lnTo>
                        <a:pt x="20" y="2"/>
                      </a:lnTo>
                      <a:lnTo>
                        <a:pt x="20" y="5"/>
                      </a:lnTo>
                      <a:lnTo>
                        <a:pt x="20"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19" name="chenying0907 172"/>
                <p:cNvSpPr/>
                <p:nvPr/>
              </p:nvSpPr>
              <p:spPr bwMode="auto">
                <a:xfrm>
                  <a:off x="3598863" y="4202113"/>
                  <a:ext cx="22225" cy="23813"/>
                </a:xfrm>
                <a:custGeom>
                  <a:avLst/>
                  <a:gdLst/>
                  <a:ahLst/>
                  <a:cxnLst>
                    <a:cxn ang="0">
                      <a:pos x="43" y="3"/>
                    </a:cxn>
                    <a:cxn ang="0">
                      <a:pos x="43" y="3"/>
                    </a:cxn>
                    <a:cxn ang="0">
                      <a:pos x="39" y="10"/>
                    </a:cxn>
                    <a:cxn ang="0">
                      <a:pos x="34" y="16"/>
                    </a:cxn>
                    <a:cxn ang="0">
                      <a:pos x="23" y="28"/>
                    </a:cxn>
                    <a:cxn ang="0">
                      <a:pos x="11" y="40"/>
                    </a:cxn>
                    <a:cxn ang="0">
                      <a:pos x="6" y="46"/>
                    </a:cxn>
                    <a:cxn ang="0">
                      <a:pos x="1" y="53"/>
                    </a:cxn>
                    <a:cxn ang="0">
                      <a:pos x="1" y="53"/>
                    </a:cxn>
                    <a:cxn ang="0">
                      <a:pos x="0" y="55"/>
                    </a:cxn>
                    <a:cxn ang="0">
                      <a:pos x="0" y="57"/>
                    </a:cxn>
                    <a:cxn ang="0">
                      <a:pos x="2" y="61"/>
                    </a:cxn>
                    <a:cxn ang="0">
                      <a:pos x="7" y="61"/>
                    </a:cxn>
                    <a:cxn ang="0">
                      <a:pos x="9" y="61"/>
                    </a:cxn>
                    <a:cxn ang="0">
                      <a:pos x="10" y="58"/>
                    </a:cxn>
                    <a:cxn ang="0">
                      <a:pos x="10" y="58"/>
                    </a:cxn>
                    <a:cxn ang="0">
                      <a:pos x="15" y="51"/>
                    </a:cxn>
                    <a:cxn ang="0">
                      <a:pos x="21" y="46"/>
                    </a:cxn>
                    <a:cxn ang="0">
                      <a:pos x="32" y="34"/>
                    </a:cxn>
                    <a:cxn ang="0">
                      <a:pos x="44" y="23"/>
                    </a:cxn>
                    <a:cxn ang="0">
                      <a:pos x="48" y="16"/>
                    </a:cxn>
                    <a:cxn ang="0">
                      <a:pos x="52" y="8"/>
                    </a:cxn>
                    <a:cxn ang="0">
                      <a:pos x="52" y="8"/>
                    </a:cxn>
                    <a:cxn ang="0">
                      <a:pos x="53" y="7"/>
                    </a:cxn>
                    <a:cxn ang="0">
                      <a:pos x="53" y="4"/>
                    </a:cxn>
                    <a:cxn ang="0">
                      <a:pos x="49" y="0"/>
                    </a:cxn>
                    <a:cxn ang="0">
                      <a:pos x="48" y="0"/>
                    </a:cxn>
                    <a:cxn ang="0">
                      <a:pos x="45" y="0"/>
                    </a:cxn>
                    <a:cxn ang="0">
                      <a:pos x="44" y="2"/>
                    </a:cxn>
                    <a:cxn ang="0">
                      <a:pos x="43" y="3"/>
                    </a:cxn>
                    <a:cxn ang="0">
                      <a:pos x="43" y="3"/>
                    </a:cxn>
                  </a:cxnLst>
                  <a:rect l="0" t="0" r="r" b="b"/>
                  <a:pathLst>
                    <a:path w="53" h="61">
                      <a:moveTo>
                        <a:pt x="43" y="3"/>
                      </a:moveTo>
                      <a:lnTo>
                        <a:pt x="43" y="3"/>
                      </a:lnTo>
                      <a:lnTo>
                        <a:pt x="39" y="10"/>
                      </a:lnTo>
                      <a:lnTo>
                        <a:pt x="34" y="16"/>
                      </a:lnTo>
                      <a:lnTo>
                        <a:pt x="23" y="28"/>
                      </a:lnTo>
                      <a:lnTo>
                        <a:pt x="11" y="40"/>
                      </a:lnTo>
                      <a:lnTo>
                        <a:pt x="6" y="46"/>
                      </a:lnTo>
                      <a:lnTo>
                        <a:pt x="1" y="53"/>
                      </a:lnTo>
                      <a:lnTo>
                        <a:pt x="1" y="53"/>
                      </a:lnTo>
                      <a:lnTo>
                        <a:pt x="0" y="55"/>
                      </a:lnTo>
                      <a:lnTo>
                        <a:pt x="0" y="57"/>
                      </a:lnTo>
                      <a:lnTo>
                        <a:pt x="2" y="61"/>
                      </a:lnTo>
                      <a:lnTo>
                        <a:pt x="7" y="61"/>
                      </a:lnTo>
                      <a:lnTo>
                        <a:pt x="9" y="61"/>
                      </a:lnTo>
                      <a:lnTo>
                        <a:pt x="10" y="58"/>
                      </a:lnTo>
                      <a:lnTo>
                        <a:pt x="10" y="58"/>
                      </a:lnTo>
                      <a:lnTo>
                        <a:pt x="15" y="51"/>
                      </a:lnTo>
                      <a:lnTo>
                        <a:pt x="21" y="46"/>
                      </a:lnTo>
                      <a:lnTo>
                        <a:pt x="32" y="34"/>
                      </a:lnTo>
                      <a:lnTo>
                        <a:pt x="44" y="23"/>
                      </a:lnTo>
                      <a:lnTo>
                        <a:pt x="48" y="16"/>
                      </a:lnTo>
                      <a:lnTo>
                        <a:pt x="52" y="8"/>
                      </a:lnTo>
                      <a:lnTo>
                        <a:pt x="52" y="8"/>
                      </a:lnTo>
                      <a:lnTo>
                        <a:pt x="53" y="7"/>
                      </a:lnTo>
                      <a:lnTo>
                        <a:pt x="53" y="4"/>
                      </a:lnTo>
                      <a:lnTo>
                        <a:pt x="49" y="0"/>
                      </a:lnTo>
                      <a:lnTo>
                        <a:pt x="48" y="0"/>
                      </a:lnTo>
                      <a:lnTo>
                        <a:pt x="45" y="0"/>
                      </a:lnTo>
                      <a:lnTo>
                        <a:pt x="44" y="2"/>
                      </a:lnTo>
                      <a:lnTo>
                        <a:pt x="43" y="3"/>
                      </a:lnTo>
                      <a:lnTo>
                        <a:pt x="43"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20" name="chenying0907 173"/>
                <p:cNvSpPr/>
                <p:nvPr/>
              </p:nvSpPr>
              <p:spPr bwMode="auto">
                <a:xfrm>
                  <a:off x="3598863" y="4235450"/>
                  <a:ext cx="23813" cy="23813"/>
                </a:xfrm>
                <a:custGeom>
                  <a:avLst/>
                  <a:gdLst/>
                  <a:ahLst/>
                  <a:cxnLst>
                    <a:cxn ang="0">
                      <a:pos x="47" y="1"/>
                    </a:cxn>
                    <a:cxn ang="0">
                      <a:pos x="47" y="1"/>
                    </a:cxn>
                    <a:cxn ang="0">
                      <a:pos x="26" y="28"/>
                    </a:cxn>
                    <a:cxn ang="0">
                      <a:pos x="2" y="51"/>
                    </a:cxn>
                    <a:cxn ang="0">
                      <a:pos x="2" y="51"/>
                    </a:cxn>
                    <a:cxn ang="0">
                      <a:pos x="1" y="54"/>
                    </a:cxn>
                    <a:cxn ang="0">
                      <a:pos x="0" y="55"/>
                    </a:cxn>
                    <a:cxn ang="0">
                      <a:pos x="2" y="59"/>
                    </a:cxn>
                    <a:cxn ang="0">
                      <a:pos x="6" y="60"/>
                    </a:cxn>
                    <a:cxn ang="0">
                      <a:pos x="7" y="60"/>
                    </a:cxn>
                    <a:cxn ang="0">
                      <a:pos x="10" y="59"/>
                    </a:cxn>
                    <a:cxn ang="0">
                      <a:pos x="10" y="59"/>
                    </a:cxn>
                    <a:cxn ang="0">
                      <a:pos x="34" y="35"/>
                    </a:cxn>
                    <a:cxn ang="0">
                      <a:pos x="56" y="9"/>
                    </a:cxn>
                    <a:cxn ang="0">
                      <a:pos x="56" y="9"/>
                    </a:cxn>
                    <a:cxn ang="0">
                      <a:pos x="57" y="8"/>
                    </a:cxn>
                    <a:cxn ang="0">
                      <a:pos x="57" y="5"/>
                    </a:cxn>
                    <a:cxn ang="0">
                      <a:pos x="55" y="1"/>
                    </a:cxn>
                    <a:cxn ang="0">
                      <a:pos x="53" y="0"/>
                    </a:cxn>
                    <a:cxn ang="0">
                      <a:pos x="51" y="0"/>
                    </a:cxn>
                    <a:cxn ang="0">
                      <a:pos x="49" y="0"/>
                    </a:cxn>
                    <a:cxn ang="0">
                      <a:pos x="47" y="1"/>
                    </a:cxn>
                    <a:cxn ang="0">
                      <a:pos x="47" y="1"/>
                    </a:cxn>
                  </a:cxnLst>
                  <a:rect l="0" t="0" r="r" b="b"/>
                  <a:pathLst>
                    <a:path w="57" h="60">
                      <a:moveTo>
                        <a:pt x="47" y="1"/>
                      </a:moveTo>
                      <a:lnTo>
                        <a:pt x="47" y="1"/>
                      </a:lnTo>
                      <a:lnTo>
                        <a:pt x="26" y="28"/>
                      </a:lnTo>
                      <a:lnTo>
                        <a:pt x="2" y="51"/>
                      </a:lnTo>
                      <a:lnTo>
                        <a:pt x="2" y="51"/>
                      </a:lnTo>
                      <a:lnTo>
                        <a:pt x="1" y="54"/>
                      </a:lnTo>
                      <a:lnTo>
                        <a:pt x="0" y="55"/>
                      </a:lnTo>
                      <a:lnTo>
                        <a:pt x="2" y="59"/>
                      </a:lnTo>
                      <a:lnTo>
                        <a:pt x="6" y="60"/>
                      </a:lnTo>
                      <a:lnTo>
                        <a:pt x="7" y="60"/>
                      </a:lnTo>
                      <a:lnTo>
                        <a:pt x="10" y="59"/>
                      </a:lnTo>
                      <a:lnTo>
                        <a:pt x="10" y="59"/>
                      </a:lnTo>
                      <a:lnTo>
                        <a:pt x="34" y="35"/>
                      </a:lnTo>
                      <a:lnTo>
                        <a:pt x="56" y="9"/>
                      </a:lnTo>
                      <a:lnTo>
                        <a:pt x="56" y="9"/>
                      </a:lnTo>
                      <a:lnTo>
                        <a:pt x="57" y="8"/>
                      </a:lnTo>
                      <a:lnTo>
                        <a:pt x="57" y="5"/>
                      </a:lnTo>
                      <a:lnTo>
                        <a:pt x="55" y="1"/>
                      </a:lnTo>
                      <a:lnTo>
                        <a:pt x="53" y="0"/>
                      </a:lnTo>
                      <a:lnTo>
                        <a:pt x="51" y="0"/>
                      </a:lnTo>
                      <a:lnTo>
                        <a:pt x="49" y="0"/>
                      </a:lnTo>
                      <a:lnTo>
                        <a:pt x="47" y="1"/>
                      </a:lnTo>
                      <a:lnTo>
                        <a:pt x="47"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21" name="chenying0907 174"/>
                <p:cNvSpPr/>
                <p:nvPr/>
              </p:nvSpPr>
              <p:spPr bwMode="auto">
                <a:xfrm>
                  <a:off x="3602038" y="4271963"/>
                  <a:ext cx="22225" cy="28575"/>
                </a:xfrm>
                <a:custGeom>
                  <a:avLst/>
                  <a:gdLst/>
                  <a:ahLst/>
                  <a:cxnLst>
                    <a:cxn ang="0">
                      <a:pos x="44" y="2"/>
                    </a:cxn>
                    <a:cxn ang="0">
                      <a:pos x="44" y="2"/>
                    </a:cxn>
                    <a:cxn ang="0">
                      <a:pos x="32" y="18"/>
                    </a:cxn>
                    <a:cxn ang="0">
                      <a:pos x="19" y="34"/>
                    </a:cxn>
                    <a:cxn ang="0">
                      <a:pos x="19" y="34"/>
                    </a:cxn>
                    <a:cxn ang="0">
                      <a:pos x="14" y="40"/>
                    </a:cxn>
                    <a:cxn ang="0">
                      <a:pos x="10" y="48"/>
                    </a:cxn>
                    <a:cxn ang="0">
                      <a:pos x="2" y="62"/>
                    </a:cxn>
                    <a:cxn ang="0">
                      <a:pos x="2" y="62"/>
                    </a:cxn>
                    <a:cxn ang="0">
                      <a:pos x="0" y="65"/>
                    </a:cxn>
                    <a:cxn ang="0">
                      <a:pos x="0" y="68"/>
                    </a:cxn>
                    <a:cxn ang="0">
                      <a:pos x="3" y="70"/>
                    </a:cxn>
                    <a:cxn ang="0">
                      <a:pos x="7" y="71"/>
                    </a:cxn>
                    <a:cxn ang="0">
                      <a:pos x="10" y="70"/>
                    </a:cxn>
                    <a:cxn ang="0">
                      <a:pos x="11" y="69"/>
                    </a:cxn>
                    <a:cxn ang="0">
                      <a:pos x="11" y="69"/>
                    </a:cxn>
                    <a:cxn ang="0">
                      <a:pos x="20" y="53"/>
                    </a:cxn>
                    <a:cxn ang="0">
                      <a:pos x="31" y="37"/>
                    </a:cxn>
                    <a:cxn ang="0">
                      <a:pos x="31" y="37"/>
                    </a:cxn>
                    <a:cxn ang="0">
                      <a:pos x="53" y="7"/>
                    </a:cxn>
                    <a:cxn ang="0">
                      <a:pos x="53" y="7"/>
                    </a:cxn>
                    <a:cxn ang="0">
                      <a:pos x="54" y="5"/>
                    </a:cxn>
                    <a:cxn ang="0">
                      <a:pos x="54" y="3"/>
                    </a:cxn>
                    <a:cxn ang="0">
                      <a:pos x="53" y="2"/>
                    </a:cxn>
                    <a:cxn ang="0">
                      <a:pos x="52" y="0"/>
                    </a:cxn>
                    <a:cxn ang="0">
                      <a:pos x="48" y="0"/>
                    </a:cxn>
                    <a:cxn ang="0">
                      <a:pos x="45" y="0"/>
                    </a:cxn>
                    <a:cxn ang="0">
                      <a:pos x="44" y="2"/>
                    </a:cxn>
                    <a:cxn ang="0">
                      <a:pos x="44" y="2"/>
                    </a:cxn>
                  </a:cxnLst>
                  <a:rect l="0" t="0" r="r" b="b"/>
                  <a:pathLst>
                    <a:path w="54" h="71">
                      <a:moveTo>
                        <a:pt x="44" y="2"/>
                      </a:moveTo>
                      <a:lnTo>
                        <a:pt x="44" y="2"/>
                      </a:lnTo>
                      <a:lnTo>
                        <a:pt x="32" y="18"/>
                      </a:lnTo>
                      <a:lnTo>
                        <a:pt x="19" y="34"/>
                      </a:lnTo>
                      <a:lnTo>
                        <a:pt x="19" y="34"/>
                      </a:lnTo>
                      <a:lnTo>
                        <a:pt x="14" y="40"/>
                      </a:lnTo>
                      <a:lnTo>
                        <a:pt x="10" y="48"/>
                      </a:lnTo>
                      <a:lnTo>
                        <a:pt x="2" y="62"/>
                      </a:lnTo>
                      <a:lnTo>
                        <a:pt x="2" y="62"/>
                      </a:lnTo>
                      <a:lnTo>
                        <a:pt x="0" y="65"/>
                      </a:lnTo>
                      <a:lnTo>
                        <a:pt x="0" y="68"/>
                      </a:lnTo>
                      <a:lnTo>
                        <a:pt x="3" y="70"/>
                      </a:lnTo>
                      <a:lnTo>
                        <a:pt x="7" y="71"/>
                      </a:lnTo>
                      <a:lnTo>
                        <a:pt x="10" y="70"/>
                      </a:lnTo>
                      <a:lnTo>
                        <a:pt x="11" y="69"/>
                      </a:lnTo>
                      <a:lnTo>
                        <a:pt x="11" y="69"/>
                      </a:lnTo>
                      <a:lnTo>
                        <a:pt x="20" y="53"/>
                      </a:lnTo>
                      <a:lnTo>
                        <a:pt x="31" y="37"/>
                      </a:lnTo>
                      <a:lnTo>
                        <a:pt x="31" y="37"/>
                      </a:lnTo>
                      <a:lnTo>
                        <a:pt x="53" y="7"/>
                      </a:lnTo>
                      <a:lnTo>
                        <a:pt x="53" y="7"/>
                      </a:lnTo>
                      <a:lnTo>
                        <a:pt x="54" y="5"/>
                      </a:lnTo>
                      <a:lnTo>
                        <a:pt x="54" y="3"/>
                      </a:lnTo>
                      <a:lnTo>
                        <a:pt x="53" y="2"/>
                      </a:lnTo>
                      <a:lnTo>
                        <a:pt x="52" y="0"/>
                      </a:lnTo>
                      <a:lnTo>
                        <a:pt x="48" y="0"/>
                      </a:lnTo>
                      <a:lnTo>
                        <a:pt x="45" y="0"/>
                      </a:lnTo>
                      <a:lnTo>
                        <a:pt x="44" y="2"/>
                      </a:lnTo>
                      <a:lnTo>
                        <a:pt x="44"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22" name="chenying0907 175"/>
                <p:cNvSpPr/>
                <p:nvPr/>
              </p:nvSpPr>
              <p:spPr bwMode="auto">
                <a:xfrm>
                  <a:off x="3602038" y="4310063"/>
                  <a:ext cx="23813" cy="22225"/>
                </a:xfrm>
                <a:custGeom>
                  <a:avLst/>
                  <a:gdLst/>
                  <a:ahLst/>
                  <a:cxnLst>
                    <a:cxn ang="0">
                      <a:pos x="48" y="2"/>
                    </a:cxn>
                    <a:cxn ang="0">
                      <a:pos x="48" y="2"/>
                    </a:cxn>
                    <a:cxn ang="0">
                      <a:pos x="37" y="11"/>
                    </a:cxn>
                    <a:cxn ang="0">
                      <a:pos x="25" y="21"/>
                    </a:cxn>
                    <a:cxn ang="0">
                      <a:pos x="25" y="21"/>
                    </a:cxn>
                    <a:cxn ang="0">
                      <a:pos x="19" y="27"/>
                    </a:cxn>
                    <a:cxn ang="0">
                      <a:pos x="14" y="34"/>
                    </a:cxn>
                    <a:cxn ang="0">
                      <a:pos x="2" y="48"/>
                    </a:cxn>
                    <a:cxn ang="0">
                      <a:pos x="2" y="48"/>
                    </a:cxn>
                    <a:cxn ang="0">
                      <a:pos x="0" y="49"/>
                    </a:cxn>
                    <a:cxn ang="0">
                      <a:pos x="0" y="52"/>
                    </a:cxn>
                    <a:cxn ang="0">
                      <a:pos x="3" y="56"/>
                    </a:cxn>
                    <a:cxn ang="0">
                      <a:pos x="6" y="57"/>
                    </a:cxn>
                    <a:cxn ang="0">
                      <a:pos x="8" y="57"/>
                    </a:cxn>
                    <a:cxn ang="0">
                      <a:pos x="11" y="56"/>
                    </a:cxn>
                    <a:cxn ang="0">
                      <a:pos x="11" y="56"/>
                    </a:cxn>
                    <a:cxn ang="0">
                      <a:pos x="20" y="43"/>
                    </a:cxn>
                    <a:cxn ang="0">
                      <a:pos x="32" y="31"/>
                    </a:cxn>
                    <a:cxn ang="0">
                      <a:pos x="32" y="31"/>
                    </a:cxn>
                    <a:cxn ang="0">
                      <a:pos x="44" y="21"/>
                    </a:cxn>
                    <a:cxn ang="0">
                      <a:pos x="55" y="10"/>
                    </a:cxn>
                    <a:cxn ang="0">
                      <a:pos x="55" y="10"/>
                    </a:cxn>
                    <a:cxn ang="0">
                      <a:pos x="58" y="8"/>
                    </a:cxn>
                    <a:cxn ang="0">
                      <a:pos x="58" y="6"/>
                    </a:cxn>
                    <a:cxn ang="0">
                      <a:pos x="55" y="2"/>
                    </a:cxn>
                    <a:cxn ang="0">
                      <a:pos x="53" y="0"/>
                    </a:cxn>
                    <a:cxn ang="0">
                      <a:pos x="50" y="1"/>
                    </a:cxn>
                    <a:cxn ang="0">
                      <a:pos x="48" y="2"/>
                    </a:cxn>
                    <a:cxn ang="0">
                      <a:pos x="48" y="2"/>
                    </a:cxn>
                  </a:cxnLst>
                  <a:rect l="0" t="0" r="r" b="b"/>
                  <a:pathLst>
                    <a:path w="58" h="57">
                      <a:moveTo>
                        <a:pt x="48" y="2"/>
                      </a:moveTo>
                      <a:lnTo>
                        <a:pt x="48" y="2"/>
                      </a:lnTo>
                      <a:lnTo>
                        <a:pt x="37" y="11"/>
                      </a:lnTo>
                      <a:lnTo>
                        <a:pt x="25" y="21"/>
                      </a:lnTo>
                      <a:lnTo>
                        <a:pt x="25" y="21"/>
                      </a:lnTo>
                      <a:lnTo>
                        <a:pt x="19" y="27"/>
                      </a:lnTo>
                      <a:lnTo>
                        <a:pt x="14" y="34"/>
                      </a:lnTo>
                      <a:lnTo>
                        <a:pt x="2" y="48"/>
                      </a:lnTo>
                      <a:lnTo>
                        <a:pt x="2" y="48"/>
                      </a:lnTo>
                      <a:lnTo>
                        <a:pt x="0" y="49"/>
                      </a:lnTo>
                      <a:lnTo>
                        <a:pt x="0" y="52"/>
                      </a:lnTo>
                      <a:lnTo>
                        <a:pt x="3" y="56"/>
                      </a:lnTo>
                      <a:lnTo>
                        <a:pt x="6" y="57"/>
                      </a:lnTo>
                      <a:lnTo>
                        <a:pt x="8" y="57"/>
                      </a:lnTo>
                      <a:lnTo>
                        <a:pt x="11" y="56"/>
                      </a:lnTo>
                      <a:lnTo>
                        <a:pt x="11" y="56"/>
                      </a:lnTo>
                      <a:lnTo>
                        <a:pt x="20" y="43"/>
                      </a:lnTo>
                      <a:lnTo>
                        <a:pt x="32" y="31"/>
                      </a:lnTo>
                      <a:lnTo>
                        <a:pt x="32" y="31"/>
                      </a:lnTo>
                      <a:lnTo>
                        <a:pt x="44" y="21"/>
                      </a:lnTo>
                      <a:lnTo>
                        <a:pt x="55" y="10"/>
                      </a:lnTo>
                      <a:lnTo>
                        <a:pt x="55" y="10"/>
                      </a:lnTo>
                      <a:lnTo>
                        <a:pt x="58" y="8"/>
                      </a:lnTo>
                      <a:lnTo>
                        <a:pt x="58" y="6"/>
                      </a:lnTo>
                      <a:lnTo>
                        <a:pt x="55" y="2"/>
                      </a:lnTo>
                      <a:lnTo>
                        <a:pt x="53" y="0"/>
                      </a:lnTo>
                      <a:lnTo>
                        <a:pt x="50" y="1"/>
                      </a:lnTo>
                      <a:lnTo>
                        <a:pt x="48" y="2"/>
                      </a:lnTo>
                      <a:lnTo>
                        <a:pt x="48"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23" name="chenying0907 176"/>
                <p:cNvSpPr/>
                <p:nvPr/>
              </p:nvSpPr>
              <p:spPr bwMode="auto">
                <a:xfrm>
                  <a:off x="3600451" y="4337050"/>
                  <a:ext cx="26988" cy="30163"/>
                </a:xfrm>
                <a:custGeom>
                  <a:avLst/>
                  <a:gdLst/>
                  <a:ahLst/>
                  <a:cxnLst>
                    <a:cxn ang="0">
                      <a:pos x="58" y="1"/>
                    </a:cxn>
                    <a:cxn ang="0">
                      <a:pos x="58" y="1"/>
                    </a:cxn>
                    <a:cxn ang="0">
                      <a:pos x="41" y="16"/>
                    </a:cxn>
                    <a:cxn ang="0">
                      <a:pos x="27" y="31"/>
                    </a:cxn>
                    <a:cxn ang="0">
                      <a:pos x="13" y="48"/>
                    </a:cxn>
                    <a:cxn ang="0">
                      <a:pos x="1" y="67"/>
                    </a:cxn>
                    <a:cxn ang="0">
                      <a:pos x="1" y="67"/>
                    </a:cxn>
                    <a:cxn ang="0">
                      <a:pos x="0" y="69"/>
                    </a:cxn>
                    <a:cxn ang="0">
                      <a:pos x="0" y="72"/>
                    </a:cxn>
                    <a:cxn ang="0">
                      <a:pos x="2" y="75"/>
                    </a:cxn>
                    <a:cxn ang="0">
                      <a:pos x="7" y="76"/>
                    </a:cxn>
                    <a:cxn ang="0">
                      <a:pos x="9" y="75"/>
                    </a:cxn>
                    <a:cxn ang="0">
                      <a:pos x="10" y="73"/>
                    </a:cxn>
                    <a:cxn ang="0">
                      <a:pos x="10" y="73"/>
                    </a:cxn>
                    <a:cxn ang="0">
                      <a:pos x="22" y="55"/>
                    </a:cxn>
                    <a:cxn ang="0">
                      <a:pos x="36" y="39"/>
                    </a:cxn>
                    <a:cxn ang="0">
                      <a:pos x="51" y="24"/>
                    </a:cxn>
                    <a:cxn ang="0">
                      <a:pos x="66" y="9"/>
                    </a:cxn>
                    <a:cxn ang="0">
                      <a:pos x="66" y="9"/>
                    </a:cxn>
                    <a:cxn ang="0">
                      <a:pos x="68" y="8"/>
                    </a:cxn>
                    <a:cxn ang="0">
                      <a:pos x="69" y="5"/>
                    </a:cxn>
                    <a:cxn ang="0">
                      <a:pos x="68" y="4"/>
                    </a:cxn>
                    <a:cxn ang="0">
                      <a:pos x="66" y="1"/>
                    </a:cxn>
                    <a:cxn ang="0">
                      <a:pos x="62" y="0"/>
                    </a:cxn>
                    <a:cxn ang="0">
                      <a:pos x="61" y="0"/>
                    </a:cxn>
                    <a:cxn ang="0">
                      <a:pos x="58" y="1"/>
                    </a:cxn>
                    <a:cxn ang="0">
                      <a:pos x="58" y="1"/>
                    </a:cxn>
                  </a:cxnLst>
                  <a:rect l="0" t="0" r="r" b="b"/>
                  <a:pathLst>
                    <a:path w="69" h="76">
                      <a:moveTo>
                        <a:pt x="58" y="1"/>
                      </a:moveTo>
                      <a:lnTo>
                        <a:pt x="58" y="1"/>
                      </a:lnTo>
                      <a:lnTo>
                        <a:pt x="41" y="16"/>
                      </a:lnTo>
                      <a:lnTo>
                        <a:pt x="27" y="31"/>
                      </a:lnTo>
                      <a:lnTo>
                        <a:pt x="13" y="48"/>
                      </a:lnTo>
                      <a:lnTo>
                        <a:pt x="1" y="67"/>
                      </a:lnTo>
                      <a:lnTo>
                        <a:pt x="1" y="67"/>
                      </a:lnTo>
                      <a:lnTo>
                        <a:pt x="0" y="69"/>
                      </a:lnTo>
                      <a:lnTo>
                        <a:pt x="0" y="72"/>
                      </a:lnTo>
                      <a:lnTo>
                        <a:pt x="2" y="75"/>
                      </a:lnTo>
                      <a:lnTo>
                        <a:pt x="7" y="76"/>
                      </a:lnTo>
                      <a:lnTo>
                        <a:pt x="9" y="75"/>
                      </a:lnTo>
                      <a:lnTo>
                        <a:pt x="10" y="73"/>
                      </a:lnTo>
                      <a:lnTo>
                        <a:pt x="10" y="73"/>
                      </a:lnTo>
                      <a:lnTo>
                        <a:pt x="22" y="55"/>
                      </a:lnTo>
                      <a:lnTo>
                        <a:pt x="36" y="39"/>
                      </a:lnTo>
                      <a:lnTo>
                        <a:pt x="51" y="24"/>
                      </a:lnTo>
                      <a:lnTo>
                        <a:pt x="66" y="9"/>
                      </a:lnTo>
                      <a:lnTo>
                        <a:pt x="66" y="9"/>
                      </a:lnTo>
                      <a:lnTo>
                        <a:pt x="68" y="8"/>
                      </a:lnTo>
                      <a:lnTo>
                        <a:pt x="69" y="5"/>
                      </a:lnTo>
                      <a:lnTo>
                        <a:pt x="68" y="4"/>
                      </a:lnTo>
                      <a:lnTo>
                        <a:pt x="66" y="1"/>
                      </a:lnTo>
                      <a:lnTo>
                        <a:pt x="62" y="0"/>
                      </a:lnTo>
                      <a:lnTo>
                        <a:pt x="61" y="0"/>
                      </a:lnTo>
                      <a:lnTo>
                        <a:pt x="58" y="1"/>
                      </a:lnTo>
                      <a:lnTo>
                        <a:pt x="58"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24" name="chenying0907 177"/>
                <p:cNvSpPr/>
                <p:nvPr/>
              </p:nvSpPr>
              <p:spPr bwMode="auto">
                <a:xfrm>
                  <a:off x="3611563" y="4360863"/>
                  <a:ext cx="22225" cy="26988"/>
                </a:xfrm>
                <a:custGeom>
                  <a:avLst/>
                  <a:gdLst/>
                  <a:ahLst/>
                  <a:cxnLst>
                    <a:cxn ang="0">
                      <a:pos x="46" y="2"/>
                    </a:cxn>
                    <a:cxn ang="0">
                      <a:pos x="46" y="2"/>
                    </a:cxn>
                    <a:cxn ang="0">
                      <a:pos x="41" y="9"/>
                    </a:cxn>
                    <a:cxn ang="0">
                      <a:pos x="34" y="17"/>
                    </a:cxn>
                    <a:cxn ang="0">
                      <a:pos x="20" y="31"/>
                    </a:cxn>
                    <a:cxn ang="0">
                      <a:pos x="13" y="38"/>
                    </a:cxn>
                    <a:cxn ang="0">
                      <a:pos x="8" y="45"/>
                    </a:cxn>
                    <a:cxn ang="0">
                      <a:pos x="3" y="55"/>
                    </a:cxn>
                    <a:cxn ang="0">
                      <a:pos x="0" y="64"/>
                    </a:cxn>
                    <a:cxn ang="0">
                      <a:pos x="0" y="64"/>
                    </a:cxn>
                    <a:cxn ang="0">
                      <a:pos x="0" y="66"/>
                    </a:cxn>
                    <a:cxn ang="0">
                      <a:pos x="0" y="69"/>
                    </a:cxn>
                    <a:cxn ang="0">
                      <a:pos x="4" y="70"/>
                    </a:cxn>
                    <a:cxn ang="0">
                      <a:pos x="8" y="70"/>
                    </a:cxn>
                    <a:cxn ang="0">
                      <a:pos x="9" y="69"/>
                    </a:cxn>
                    <a:cxn ang="0">
                      <a:pos x="11" y="66"/>
                    </a:cxn>
                    <a:cxn ang="0">
                      <a:pos x="11" y="66"/>
                    </a:cxn>
                    <a:cxn ang="0">
                      <a:pos x="13" y="58"/>
                    </a:cxn>
                    <a:cxn ang="0">
                      <a:pos x="18" y="51"/>
                    </a:cxn>
                    <a:cxn ang="0">
                      <a:pos x="24" y="43"/>
                    </a:cxn>
                    <a:cxn ang="0">
                      <a:pos x="30" y="35"/>
                    </a:cxn>
                    <a:cxn ang="0">
                      <a:pos x="45" y="22"/>
                    </a:cxn>
                    <a:cxn ang="0">
                      <a:pos x="50" y="15"/>
                    </a:cxn>
                    <a:cxn ang="0">
                      <a:pos x="56" y="7"/>
                    </a:cxn>
                    <a:cxn ang="0">
                      <a:pos x="56" y="7"/>
                    </a:cxn>
                    <a:cxn ang="0">
                      <a:pos x="56" y="5"/>
                    </a:cxn>
                    <a:cxn ang="0">
                      <a:pos x="56" y="3"/>
                    </a:cxn>
                    <a:cxn ang="0">
                      <a:pos x="54" y="0"/>
                    </a:cxn>
                    <a:cxn ang="0">
                      <a:pos x="50" y="0"/>
                    </a:cxn>
                    <a:cxn ang="0">
                      <a:pos x="47" y="0"/>
                    </a:cxn>
                    <a:cxn ang="0">
                      <a:pos x="46" y="2"/>
                    </a:cxn>
                    <a:cxn ang="0">
                      <a:pos x="46" y="2"/>
                    </a:cxn>
                  </a:cxnLst>
                  <a:rect l="0" t="0" r="r" b="b"/>
                  <a:pathLst>
                    <a:path w="56" h="70">
                      <a:moveTo>
                        <a:pt x="46" y="2"/>
                      </a:moveTo>
                      <a:lnTo>
                        <a:pt x="46" y="2"/>
                      </a:lnTo>
                      <a:lnTo>
                        <a:pt x="41" y="9"/>
                      </a:lnTo>
                      <a:lnTo>
                        <a:pt x="34" y="17"/>
                      </a:lnTo>
                      <a:lnTo>
                        <a:pt x="20" y="31"/>
                      </a:lnTo>
                      <a:lnTo>
                        <a:pt x="13" y="38"/>
                      </a:lnTo>
                      <a:lnTo>
                        <a:pt x="8" y="45"/>
                      </a:lnTo>
                      <a:lnTo>
                        <a:pt x="3" y="55"/>
                      </a:lnTo>
                      <a:lnTo>
                        <a:pt x="0" y="64"/>
                      </a:lnTo>
                      <a:lnTo>
                        <a:pt x="0" y="64"/>
                      </a:lnTo>
                      <a:lnTo>
                        <a:pt x="0" y="66"/>
                      </a:lnTo>
                      <a:lnTo>
                        <a:pt x="0" y="69"/>
                      </a:lnTo>
                      <a:lnTo>
                        <a:pt x="4" y="70"/>
                      </a:lnTo>
                      <a:lnTo>
                        <a:pt x="8" y="70"/>
                      </a:lnTo>
                      <a:lnTo>
                        <a:pt x="9" y="69"/>
                      </a:lnTo>
                      <a:lnTo>
                        <a:pt x="11" y="66"/>
                      </a:lnTo>
                      <a:lnTo>
                        <a:pt x="11" y="66"/>
                      </a:lnTo>
                      <a:lnTo>
                        <a:pt x="13" y="58"/>
                      </a:lnTo>
                      <a:lnTo>
                        <a:pt x="18" y="51"/>
                      </a:lnTo>
                      <a:lnTo>
                        <a:pt x="24" y="43"/>
                      </a:lnTo>
                      <a:lnTo>
                        <a:pt x="30" y="35"/>
                      </a:lnTo>
                      <a:lnTo>
                        <a:pt x="45" y="22"/>
                      </a:lnTo>
                      <a:lnTo>
                        <a:pt x="50" y="15"/>
                      </a:lnTo>
                      <a:lnTo>
                        <a:pt x="56" y="7"/>
                      </a:lnTo>
                      <a:lnTo>
                        <a:pt x="56" y="7"/>
                      </a:lnTo>
                      <a:lnTo>
                        <a:pt x="56" y="5"/>
                      </a:lnTo>
                      <a:lnTo>
                        <a:pt x="56" y="3"/>
                      </a:lnTo>
                      <a:lnTo>
                        <a:pt x="54" y="0"/>
                      </a:lnTo>
                      <a:lnTo>
                        <a:pt x="50" y="0"/>
                      </a:lnTo>
                      <a:lnTo>
                        <a:pt x="47" y="0"/>
                      </a:lnTo>
                      <a:lnTo>
                        <a:pt x="46" y="2"/>
                      </a:lnTo>
                      <a:lnTo>
                        <a:pt x="46"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25" name="chenying0907 178"/>
                <p:cNvSpPr/>
                <p:nvPr/>
              </p:nvSpPr>
              <p:spPr bwMode="auto">
                <a:xfrm>
                  <a:off x="3644901" y="4356100"/>
                  <a:ext cx="17463" cy="26988"/>
                </a:xfrm>
                <a:custGeom>
                  <a:avLst/>
                  <a:gdLst/>
                  <a:ahLst/>
                  <a:cxnLst>
                    <a:cxn ang="0">
                      <a:pos x="35" y="1"/>
                    </a:cxn>
                    <a:cxn ang="0">
                      <a:pos x="35" y="1"/>
                    </a:cxn>
                    <a:cxn ang="0">
                      <a:pos x="23" y="14"/>
                    </a:cxn>
                    <a:cxn ang="0">
                      <a:pos x="13" y="29"/>
                    </a:cxn>
                    <a:cxn ang="0">
                      <a:pos x="5" y="44"/>
                    </a:cxn>
                    <a:cxn ang="0">
                      <a:pos x="2" y="52"/>
                    </a:cxn>
                    <a:cxn ang="0">
                      <a:pos x="0" y="60"/>
                    </a:cxn>
                    <a:cxn ang="0">
                      <a:pos x="0" y="60"/>
                    </a:cxn>
                    <a:cxn ang="0">
                      <a:pos x="0" y="63"/>
                    </a:cxn>
                    <a:cxn ang="0">
                      <a:pos x="0" y="65"/>
                    </a:cxn>
                    <a:cxn ang="0">
                      <a:pos x="4" y="68"/>
                    </a:cxn>
                    <a:cxn ang="0">
                      <a:pos x="8" y="68"/>
                    </a:cxn>
                    <a:cxn ang="0">
                      <a:pos x="9" y="67"/>
                    </a:cxn>
                    <a:cxn ang="0">
                      <a:pos x="10" y="64"/>
                    </a:cxn>
                    <a:cxn ang="0">
                      <a:pos x="10" y="64"/>
                    </a:cxn>
                    <a:cxn ang="0">
                      <a:pos x="15" y="48"/>
                    </a:cxn>
                    <a:cxn ang="0">
                      <a:pos x="23" y="34"/>
                    </a:cxn>
                    <a:cxn ang="0">
                      <a:pos x="32" y="21"/>
                    </a:cxn>
                    <a:cxn ang="0">
                      <a:pos x="43" y="9"/>
                    </a:cxn>
                    <a:cxn ang="0">
                      <a:pos x="43" y="9"/>
                    </a:cxn>
                    <a:cxn ang="0">
                      <a:pos x="44" y="6"/>
                    </a:cxn>
                    <a:cxn ang="0">
                      <a:pos x="44" y="5"/>
                    </a:cxn>
                    <a:cxn ang="0">
                      <a:pos x="43" y="1"/>
                    </a:cxn>
                    <a:cxn ang="0">
                      <a:pos x="39" y="0"/>
                    </a:cxn>
                    <a:cxn ang="0">
                      <a:pos x="38" y="0"/>
                    </a:cxn>
                    <a:cxn ang="0">
                      <a:pos x="35" y="1"/>
                    </a:cxn>
                    <a:cxn ang="0">
                      <a:pos x="35" y="1"/>
                    </a:cxn>
                  </a:cxnLst>
                  <a:rect l="0" t="0" r="r" b="b"/>
                  <a:pathLst>
                    <a:path w="44" h="68">
                      <a:moveTo>
                        <a:pt x="35" y="1"/>
                      </a:moveTo>
                      <a:lnTo>
                        <a:pt x="35" y="1"/>
                      </a:lnTo>
                      <a:lnTo>
                        <a:pt x="23" y="14"/>
                      </a:lnTo>
                      <a:lnTo>
                        <a:pt x="13" y="29"/>
                      </a:lnTo>
                      <a:lnTo>
                        <a:pt x="5" y="44"/>
                      </a:lnTo>
                      <a:lnTo>
                        <a:pt x="2" y="52"/>
                      </a:lnTo>
                      <a:lnTo>
                        <a:pt x="0" y="60"/>
                      </a:lnTo>
                      <a:lnTo>
                        <a:pt x="0" y="60"/>
                      </a:lnTo>
                      <a:lnTo>
                        <a:pt x="0" y="63"/>
                      </a:lnTo>
                      <a:lnTo>
                        <a:pt x="0" y="65"/>
                      </a:lnTo>
                      <a:lnTo>
                        <a:pt x="4" y="68"/>
                      </a:lnTo>
                      <a:lnTo>
                        <a:pt x="8" y="68"/>
                      </a:lnTo>
                      <a:lnTo>
                        <a:pt x="9" y="67"/>
                      </a:lnTo>
                      <a:lnTo>
                        <a:pt x="10" y="64"/>
                      </a:lnTo>
                      <a:lnTo>
                        <a:pt x="10" y="64"/>
                      </a:lnTo>
                      <a:lnTo>
                        <a:pt x="15" y="48"/>
                      </a:lnTo>
                      <a:lnTo>
                        <a:pt x="23" y="34"/>
                      </a:lnTo>
                      <a:lnTo>
                        <a:pt x="32" y="21"/>
                      </a:lnTo>
                      <a:lnTo>
                        <a:pt x="43" y="9"/>
                      </a:lnTo>
                      <a:lnTo>
                        <a:pt x="43" y="9"/>
                      </a:lnTo>
                      <a:lnTo>
                        <a:pt x="44" y="6"/>
                      </a:lnTo>
                      <a:lnTo>
                        <a:pt x="44" y="5"/>
                      </a:lnTo>
                      <a:lnTo>
                        <a:pt x="43" y="1"/>
                      </a:lnTo>
                      <a:lnTo>
                        <a:pt x="39" y="0"/>
                      </a:lnTo>
                      <a:lnTo>
                        <a:pt x="38" y="0"/>
                      </a:lnTo>
                      <a:lnTo>
                        <a:pt x="35" y="1"/>
                      </a:lnTo>
                      <a:lnTo>
                        <a:pt x="35"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26" name="chenying0907 179"/>
                <p:cNvSpPr/>
                <p:nvPr/>
              </p:nvSpPr>
              <p:spPr bwMode="auto">
                <a:xfrm>
                  <a:off x="3659188" y="4360863"/>
                  <a:ext cx="20638" cy="26988"/>
                </a:xfrm>
                <a:custGeom>
                  <a:avLst/>
                  <a:gdLst/>
                  <a:ahLst/>
                  <a:cxnLst>
                    <a:cxn ang="0">
                      <a:pos x="38" y="3"/>
                    </a:cxn>
                    <a:cxn ang="0">
                      <a:pos x="38" y="3"/>
                    </a:cxn>
                    <a:cxn ang="0">
                      <a:pos x="35" y="11"/>
                    </a:cxn>
                    <a:cxn ang="0">
                      <a:pos x="30" y="17"/>
                    </a:cxn>
                    <a:cxn ang="0">
                      <a:pos x="21" y="30"/>
                    </a:cxn>
                    <a:cxn ang="0">
                      <a:pos x="10" y="43"/>
                    </a:cxn>
                    <a:cxn ang="0">
                      <a:pos x="0" y="56"/>
                    </a:cxn>
                    <a:cxn ang="0">
                      <a:pos x="0" y="56"/>
                    </a:cxn>
                    <a:cxn ang="0">
                      <a:pos x="0" y="59"/>
                    </a:cxn>
                    <a:cxn ang="0">
                      <a:pos x="0" y="62"/>
                    </a:cxn>
                    <a:cxn ang="0">
                      <a:pos x="2" y="64"/>
                    </a:cxn>
                    <a:cxn ang="0">
                      <a:pos x="6" y="66"/>
                    </a:cxn>
                    <a:cxn ang="0">
                      <a:pos x="9" y="64"/>
                    </a:cxn>
                    <a:cxn ang="0">
                      <a:pos x="10" y="63"/>
                    </a:cxn>
                    <a:cxn ang="0">
                      <a:pos x="10" y="63"/>
                    </a:cxn>
                    <a:cxn ang="0">
                      <a:pos x="19" y="49"/>
                    </a:cxn>
                    <a:cxn ang="0">
                      <a:pos x="30" y="37"/>
                    </a:cxn>
                    <a:cxn ang="0">
                      <a:pos x="40" y="24"/>
                    </a:cxn>
                    <a:cxn ang="0">
                      <a:pos x="44" y="16"/>
                    </a:cxn>
                    <a:cxn ang="0">
                      <a:pos x="48" y="9"/>
                    </a:cxn>
                    <a:cxn ang="0">
                      <a:pos x="48" y="9"/>
                    </a:cxn>
                    <a:cxn ang="0">
                      <a:pos x="48" y="7"/>
                    </a:cxn>
                    <a:cxn ang="0">
                      <a:pos x="48" y="4"/>
                    </a:cxn>
                    <a:cxn ang="0">
                      <a:pos x="45" y="1"/>
                    </a:cxn>
                    <a:cxn ang="0">
                      <a:pos x="43" y="0"/>
                    </a:cxn>
                    <a:cxn ang="0">
                      <a:pos x="42" y="0"/>
                    </a:cxn>
                    <a:cxn ang="0">
                      <a:pos x="39" y="1"/>
                    </a:cxn>
                    <a:cxn ang="0">
                      <a:pos x="38" y="3"/>
                    </a:cxn>
                    <a:cxn ang="0">
                      <a:pos x="38" y="3"/>
                    </a:cxn>
                  </a:cxnLst>
                  <a:rect l="0" t="0" r="r" b="b"/>
                  <a:pathLst>
                    <a:path w="48" h="66">
                      <a:moveTo>
                        <a:pt x="38" y="3"/>
                      </a:moveTo>
                      <a:lnTo>
                        <a:pt x="38" y="3"/>
                      </a:lnTo>
                      <a:lnTo>
                        <a:pt x="35" y="11"/>
                      </a:lnTo>
                      <a:lnTo>
                        <a:pt x="30" y="17"/>
                      </a:lnTo>
                      <a:lnTo>
                        <a:pt x="21" y="30"/>
                      </a:lnTo>
                      <a:lnTo>
                        <a:pt x="10" y="43"/>
                      </a:lnTo>
                      <a:lnTo>
                        <a:pt x="0" y="56"/>
                      </a:lnTo>
                      <a:lnTo>
                        <a:pt x="0" y="56"/>
                      </a:lnTo>
                      <a:lnTo>
                        <a:pt x="0" y="59"/>
                      </a:lnTo>
                      <a:lnTo>
                        <a:pt x="0" y="62"/>
                      </a:lnTo>
                      <a:lnTo>
                        <a:pt x="2" y="64"/>
                      </a:lnTo>
                      <a:lnTo>
                        <a:pt x="6" y="66"/>
                      </a:lnTo>
                      <a:lnTo>
                        <a:pt x="9" y="64"/>
                      </a:lnTo>
                      <a:lnTo>
                        <a:pt x="10" y="63"/>
                      </a:lnTo>
                      <a:lnTo>
                        <a:pt x="10" y="63"/>
                      </a:lnTo>
                      <a:lnTo>
                        <a:pt x="19" y="49"/>
                      </a:lnTo>
                      <a:lnTo>
                        <a:pt x="30" y="37"/>
                      </a:lnTo>
                      <a:lnTo>
                        <a:pt x="40" y="24"/>
                      </a:lnTo>
                      <a:lnTo>
                        <a:pt x="44" y="16"/>
                      </a:lnTo>
                      <a:lnTo>
                        <a:pt x="48" y="9"/>
                      </a:lnTo>
                      <a:lnTo>
                        <a:pt x="48" y="9"/>
                      </a:lnTo>
                      <a:lnTo>
                        <a:pt x="48" y="7"/>
                      </a:lnTo>
                      <a:lnTo>
                        <a:pt x="48" y="4"/>
                      </a:lnTo>
                      <a:lnTo>
                        <a:pt x="45" y="1"/>
                      </a:lnTo>
                      <a:lnTo>
                        <a:pt x="43" y="0"/>
                      </a:lnTo>
                      <a:lnTo>
                        <a:pt x="42" y="0"/>
                      </a:lnTo>
                      <a:lnTo>
                        <a:pt x="39" y="1"/>
                      </a:lnTo>
                      <a:lnTo>
                        <a:pt x="38" y="3"/>
                      </a:lnTo>
                      <a:lnTo>
                        <a:pt x="38"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27" name="chenying0907 180"/>
                <p:cNvSpPr/>
                <p:nvPr/>
              </p:nvSpPr>
              <p:spPr bwMode="auto">
                <a:xfrm>
                  <a:off x="3362326" y="4160838"/>
                  <a:ext cx="14288" cy="34925"/>
                </a:xfrm>
                <a:custGeom>
                  <a:avLst/>
                  <a:gdLst/>
                  <a:ahLst/>
                  <a:cxnLst>
                    <a:cxn ang="0">
                      <a:pos x="23" y="7"/>
                    </a:cxn>
                    <a:cxn ang="0">
                      <a:pos x="23" y="7"/>
                    </a:cxn>
                    <a:cxn ang="0">
                      <a:pos x="22" y="16"/>
                    </a:cxn>
                    <a:cxn ang="0">
                      <a:pos x="19" y="25"/>
                    </a:cxn>
                    <a:cxn ang="0">
                      <a:pos x="12" y="43"/>
                    </a:cxn>
                    <a:cxn ang="0">
                      <a:pos x="12" y="43"/>
                    </a:cxn>
                    <a:cxn ang="0">
                      <a:pos x="6" y="62"/>
                    </a:cxn>
                    <a:cxn ang="0">
                      <a:pos x="1" y="81"/>
                    </a:cxn>
                    <a:cxn ang="0">
                      <a:pos x="1" y="81"/>
                    </a:cxn>
                    <a:cxn ang="0">
                      <a:pos x="0" y="84"/>
                    </a:cxn>
                    <a:cxn ang="0">
                      <a:pos x="1" y="85"/>
                    </a:cxn>
                    <a:cxn ang="0">
                      <a:pos x="5" y="88"/>
                    </a:cxn>
                    <a:cxn ang="0">
                      <a:pos x="9" y="88"/>
                    </a:cxn>
                    <a:cxn ang="0">
                      <a:pos x="10" y="86"/>
                    </a:cxn>
                    <a:cxn ang="0">
                      <a:pos x="12" y="84"/>
                    </a:cxn>
                    <a:cxn ang="0">
                      <a:pos x="12" y="84"/>
                    </a:cxn>
                    <a:cxn ang="0">
                      <a:pos x="18" y="63"/>
                    </a:cxn>
                    <a:cxn ang="0">
                      <a:pos x="25" y="42"/>
                    </a:cxn>
                    <a:cxn ang="0">
                      <a:pos x="25" y="42"/>
                    </a:cxn>
                    <a:cxn ang="0">
                      <a:pos x="31" y="25"/>
                    </a:cxn>
                    <a:cxn ang="0">
                      <a:pos x="34" y="16"/>
                    </a:cxn>
                    <a:cxn ang="0">
                      <a:pos x="35" y="7"/>
                    </a:cxn>
                    <a:cxn ang="0">
                      <a:pos x="35" y="7"/>
                    </a:cxn>
                    <a:cxn ang="0">
                      <a:pos x="34" y="4"/>
                    </a:cxn>
                    <a:cxn ang="0">
                      <a:pos x="33" y="1"/>
                    </a:cxn>
                    <a:cxn ang="0">
                      <a:pos x="30" y="0"/>
                    </a:cxn>
                    <a:cxn ang="0">
                      <a:pos x="25" y="1"/>
                    </a:cxn>
                    <a:cxn ang="0">
                      <a:pos x="23" y="4"/>
                    </a:cxn>
                    <a:cxn ang="0">
                      <a:pos x="23" y="7"/>
                    </a:cxn>
                    <a:cxn ang="0">
                      <a:pos x="23" y="7"/>
                    </a:cxn>
                  </a:cxnLst>
                  <a:rect l="0" t="0" r="r" b="b"/>
                  <a:pathLst>
                    <a:path w="35" h="88">
                      <a:moveTo>
                        <a:pt x="23" y="7"/>
                      </a:moveTo>
                      <a:lnTo>
                        <a:pt x="23" y="7"/>
                      </a:lnTo>
                      <a:lnTo>
                        <a:pt x="22" y="16"/>
                      </a:lnTo>
                      <a:lnTo>
                        <a:pt x="19" y="25"/>
                      </a:lnTo>
                      <a:lnTo>
                        <a:pt x="12" y="43"/>
                      </a:lnTo>
                      <a:lnTo>
                        <a:pt x="12" y="43"/>
                      </a:lnTo>
                      <a:lnTo>
                        <a:pt x="6" y="62"/>
                      </a:lnTo>
                      <a:lnTo>
                        <a:pt x="1" y="81"/>
                      </a:lnTo>
                      <a:lnTo>
                        <a:pt x="1" y="81"/>
                      </a:lnTo>
                      <a:lnTo>
                        <a:pt x="0" y="84"/>
                      </a:lnTo>
                      <a:lnTo>
                        <a:pt x="1" y="85"/>
                      </a:lnTo>
                      <a:lnTo>
                        <a:pt x="5" y="88"/>
                      </a:lnTo>
                      <a:lnTo>
                        <a:pt x="9" y="88"/>
                      </a:lnTo>
                      <a:lnTo>
                        <a:pt x="10" y="86"/>
                      </a:lnTo>
                      <a:lnTo>
                        <a:pt x="12" y="84"/>
                      </a:lnTo>
                      <a:lnTo>
                        <a:pt x="12" y="84"/>
                      </a:lnTo>
                      <a:lnTo>
                        <a:pt x="18" y="63"/>
                      </a:lnTo>
                      <a:lnTo>
                        <a:pt x="25" y="42"/>
                      </a:lnTo>
                      <a:lnTo>
                        <a:pt x="25" y="42"/>
                      </a:lnTo>
                      <a:lnTo>
                        <a:pt x="31" y="25"/>
                      </a:lnTo>
                      <a:lnTo>
                        <a:pt x="34" y="16"/>
                      </a:lnTo>
                      <a:lnTo>
                        <a:pt x="35" y="7"/>
                      </a:lnTo>
                      <a:lnTo>
                        <a:pt x="35" y="7"/>
                      </a:lnTo>
                      <a:lnTo>
                        <a:pt x="34" y="4"/>
                      </a:lnTo>
                      <a:lnTo>
                        <a:pt x="33" y="1"/>
                      </a:lnTo>
                      <a:lnTo>
                        <a:pt x="30" y="0"/>
                      </a:lnTo>
                      <a:lnTo>
                        <a:pt x="25" y="1"/>
                      </a:lnTo>
                      <a:lnTo>
                        <a:pt x="23" y="4"/>
                      </a:lnTo>
                      <a:lnTo>
                        <a:pt x="23" y="7"/>
                      </a:lnTo>
                      <a:lnTo>
                        <a:pt x="23" y="7"/>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28" name="chenying0907 181"/>
                <p:cNvSpPr/>
                <p:nvPr/>
              </p:nvSpPr>
              <p:spPr bwMode="auto">
                <a:xfrm>
                  <a:off x="3398838" y="4141788"/>
                  <a:ext cx="17463" cy="26988"/>
                </a:xfrm>
                <a:custGeom>
                  <a:avLst/>
                  <a:gdLst/>
                  <a:ahLst/>
                  <a:cxnLst>
                    <a:cxn ang="0">
                      <a:pos x="41" y="0"/>
                    </a:cxn>
                    <a:cxn ang="0">
                      <a:pos x="41" y="0"/>
                    </a:cxn>
                    <a:cxn ang="0">
                      <a:pos x="36" y="2"/>
                    </a:cxn>
                    <a:cxn ang="0">
                      <a:pos x="32" y="3"/>
                    </a:cxn>
                    <a:cxn ang="0">
                      <a:pos x="24" y="8"/>
                    </a:cxn>
                    <a:cxn ang="0">
                      <a:pos x="19" y="16"/>
                    </a:cxn>
                    <a:cxn ang="0">
                      <a:pos x="13" y="25"/>
                    </a:cxn>
                    <a:cxn ang="0">
                      <a:pos x="10" y="34"/>
                    </a:cxn>
                    <a:cxn ang="0">
                      <a:pos x="6" y="45"/>
                    </a:cxn>
                    <a:cxn ang="0">
                      <a:pos x="0" y="62"/>
                    </a:cxn>
                    <a:cxn ang="0">
                      <a:pos x="0" y="62"/>
                    </a:cxn>
                    <a:cxn ang="0">
                      <a:pos x="0" y="64"/>
                    </a:cxn>
                    <a:cxn ang="0">
                      <a:pos x="2" y="67"/>
                    </a:cxn>
                    <a:cxn ang="0">
                      <a:pos x="6" y="68"/>
                    </a:cxn>
                    <a:cxn ang="0">
                      <a:pos x="10" y="68"/>
                    </a:cxn>
                    <a:cxn ang="0">
                      <a:pos x="11" y="67"/>
                    </a:cxn>
                    <a:cxn ang="0">
                      <a:pos x="12" y="66"/>
                    </a:cxn>
                    <a:cxn ang="0">
                      <a:pos x="12" y="66"/>
                    </a:cxn>
                    <a:cxn ang="0">
                      <a:pos x="16" y="51"/>
                    </a:cxn>
                    <a:cxn ang="0">
                      <a:pos x="21" y="37"/>
                    </a:cxn>
                    <a:cxn ang="0">
                      <a:pos x="21" y="37"/>
                    </a:cxn>
                    <a:cxn ang="0">
                      <a:pos x="24" y="29"/>
                    </a:cxn>
                    <a:cxn ang="0">
                      <a:pos x="28" y="21"/>
                    </a:cxn>
                    <a:cxn ang="0">
                      <a:pos x="33" y="15"/>
                    </a:cxn>
                    <a:cxn ang="0">
                      <a:pos x="37" y="13"/>
                    </a:cxn>
                    <a:cxn ang="0">
                      <a:pos x="41" y="12"/>
                    </a:cxn>
                    <a:cxn ang="0">
                      <a:pos x="41" y="12"/>
                    </a:cxn>
                    <a:cxn ang="0">
                      <a:pos x="44" y="12"/>
                    </a:cxn>
                    <a:cxn ang="0">
                      <a:pos x="45" y="9"/>
                    </a:cxn>
                    <a:cxn ang="0">
                      <a:pos x="46" y="6"/>
                    </a:cxn>
                    <a:cxn ang="0">
                      <a:pos x="46" y="4"/>
                    </a:cxn>
                    <a:cxn ang="0">
                      <a:pos x="45" y="2"/>
                    </a:cxn>
                    <a:cxn ang="0">
                      <a:pos x="44" y="2"/>
                    </a:cxn>
                    <a:cxn ang="0">
                      <a:pos x="41" y="0"/>
                    </a:cxn>
                    <a:cxn ang="0">
                      <a:pos x="41" y="0"/>
                    </a:cxn>
                  </a:cxnLst>
                  <a:rect l="0" t="0" r="r" b="b"/>
                  <a:pathLst>
                    <a:path w="46" h="68">
                      <a:moveTo>
                        <a:pt x="41" y="0"/>
                      </a:moveTo>
                      <a:lnTo>
                        <a:pt x="41" y="0"/>
                      </a:lnTo>
                      <a:lnTo>
                        <a:pt x="36" y="2"/>
                      </a:lnTo>
                      <a:lnTo>
                        <a:pt x="32" y="3"/>
                      </a:lnTo>
                      <a:lnTo>
                        <a:pt x="24" y="8"/>
                      </a:lnTo>
                      <a:lnTo>
                        <a:pt x="19" y="16"/>
                      </a:lnTo>
                      <a:lnTo>
                        <a:pt x="13" y="25"/>
                      </a:lnTo>
                      <a:lnTo>
                        <a:pt x="10" y="34"/>
                      </a:lnTo>
                      <a:lnTo>
                        <a:pt x="6" y="45"/>
                      </a:lnTo>
                      <a:lnTo>
                        <a:pt x="0" y="62"/>
                      </a:lnTo>
                      <a:lnTo>
                        <a:pt x="0" y="62"/>
                      </a:lnTo>
                      <a:lnTo>
                        <a:pt x="0" y="64"/>
                      </a:lnTo>
                      <a:lnTo>
                        <a:pt x="2" y="67"/>
                      </a:lnTo>
                      <a:lnTo>
                        <a:pt x="6" y="68"/>
                      </a:lnTo>
                      <a:lnTo>
                        <a:pt x="10" y="68"/>
                      </a:lnTo>
                      <a:lnTo>
                        <a:pt x="11" y="67"/>
                      </a:lnTo>
                      <a:lnTo>
                        <a:pt x="12" y="66"/>
                      </a:lnTo>
                      <a:lnTo>
                        <a:pt x="12" y="66"/>
                      </a:lnTo>
                      <a:lnTo>
                        <a:pt x="16" y="51"/>
                      </a:lnTo>
                      <a:lnTo>
                        <a:pt x="21" y="37"/>
                      </a:lnTo>
                      <a:lnTo>
                        <a:pt x="21" y="37"/>
                      </a:lnTo>
                      <a:lnTo>
                        <a:pt x="24" y="29"/>
                      </a:lnTo>
                      <a:lnTo>
                        <a:pt x="28" y="21"/>
                      </a:lnTo>
                      <a:lnTo>
                        <a:pt x="33" y="15"/>
                      </a:lnTo>
                      <a:lnTo>
                        <a:pt x="37" y="13"/>
                      </a:lnTo>
                      <a:lnTo>
                        <a:pt x="41" y="12"/>
                      </a:lnTo>
                      <a:lnTo>
                        <a:pt x="41" y="12"/>
                      </a:lnTo>
                      <a:lnTo>
                        <a:pt x="44" y="12"/>
                      </a:lnTo>
                      <a:lnTo>
                        <a:pt x="45" y="9"/>
                      </a:lnTo>
                      <a:lnTo>
                        <a:pt x="46" y="6"/>
                      </a:lnTo>
                      <a:lnTo>
                        <a:pt x="46" y="4"/>
                      </a:lnTo>
                      <a:lnTo>
                        <a:pt x="45" y="2"/>
                      </a:lnTo>
                      <a:lnTo>
                        <a:pt x="44" y="2"/>
                      </a:lnTo>
                      <a:lnTo>
                        <a:pt x="41" y="0"/>
                      </a:lnTo>
                      <a:lnTo>
                        <a:pt x="41"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29" name="chenying0907 182"/>
                <p:cNvSpPr/>
                <p:nvPr/>
              </p:nvSpPr>
              <p:spPr bwMode="auto">
                <a:xfrm>
                  <a:off x="3438526" y="4132263"/>
                  <a:ext cx="15875" cy="26988"/>
                </a:xfrm>
                <a:custGeom>
                  <a:avLst/>
                  <a:gdLst/>
                  <a:ahLst/>
                  <a:cxnLst>
                    <a:cxn ang="0">
                      <a:pos x="31" y="1"/>
                    </a:cxn>
                    <a:cxn ang="0">
                      <a:pos x="31" y="1"/>
                    </a:cxn>
                    <a:cxn ang="0">
                      <a:pos x="29" y="0"/>
                    </a:cxn>
                    <a:cxn ang="0">
                      <a:pos x="27" y="0"/>
                    </a:cxn>
                    <a:cxn ang="0">
                      <a:pos x="25" y="1"/>
                    </a:cxn>
                    <a:cxn ang="0">
                      <a:pos x="23" y="3"/>
                    </a:cxn>
                    <a:cxn ang="0">
                      <a:pos x="23" y="7"/>
                    </a:cxn>
                    <a:cxn ang="0">
                      <a:pos x="23" y="9"/>
                    </a:cxn>
                    <a:cxn ang="0">
                      <a:pos x="25" y="11"/>
                    </a:cxn>
                    <a:cxn ang="0">
                      <a:pos x="25" y="11"/>
                    </a:cxn>
                    <a:cxn ang="0">
                      <a:pos x="26" y="12"/>
                    </a:cxn>
                    <a:cxn ang="0">
                      <a:pos x="25" y="15"/>
                    </a:cxn>
                    <a:cxn ang="0">
                      <a:pos x="22" y="20"/>
                    </a:cxn>
                    <a:cxn ang="0">
                      <a:pos x="15" y="30"/>
                    </a:cxn>
                    <a:cxn ang="0">
                      <a:pos x="15" y="30"/>
                    </a:cxn>
                    <a:cxn ang="0">
                      <a:pos x="8" y="45"/>
                    </a:cxn>
                    <a:cxn ang="0">
                      <a:pos x="0" y="62"/>
                    </a:cxn>
                    <a:cxn ang="0">
                      <a:pos x="0" y="62"/>
                    </a:cxn>
                    <a:cxn ang="0">
                      <a:pos x="0" y="64"/>
                    </a:cxn>
                    <a:cxn ang="0">
                      <a:pos x="0" y="66"/>
                    </a:cxn>
                    <a:cxn ang="0">
                      <a:pos x="1" y="67"/>
                    </a:cxn>
                    <a:cxn ang="0">
                      <a:pos x="4" y="68"/>
                    </a:cxn>
                    <a:cxn ang="0">
                      <a:pos x="8" y="68"/>
                    </a:cxn>
                    <a:cxn ang="0">
                      <a:pos x="9" y="67"/>
                    </a:cxn>
                    <a:cxn ang="0">
                      <a:pos x="10" y="64"/>
                    </a:cxn>
                    <a:cxn ang="0">
                      <a:pos x="10" y="64"/>
                    </a:cxn>
                    <a:cxn ang="0">
                      <a:pos x="15" y="55"/>
                    </a:cxn>
                    <a:cxn ang="0">
                      <a:pos x="19" y="46"/>
                    </a:cxn>
                    <a:cxn ang="0">
                      <a:pos x="31" y="28"/>
                    </a:cxn>
                    <a:cxn ang="0">
                      <a:pos x="31" y="28"/>
                    </a:cxn>
                    <a:cxn ang="0">
                      <a:pos x="34" y="21"/>
                    </a:cxn>
                    <a:cxn ang="0">
                      <a:pos x="36" y="13"/>
                    </a:cxn>
                    <a:cxn ang="0">
                      <a:pos x="36" y="11"/>
                    </a:cxn>
                    <a:cxn ang="0">
                      <a:pos x="35" y="7"/>
                    </a:cxn>
                    <a:cxn ang="0">
                      <a:pos x="34" y="4"/>
                    </a:cxn>
                    <a:cxn ang="0">
                      <a:pos x="31" y="1"/>
                    </a:cxn>
                    <a:cxn ang="0">
                      <a:pos x="31" y="1"/>
                    </a:cxn>
                  </a:cxnLst>
                  <a:rect l="0" t="0" r="r" b="b"/>
                  <a:pathLst>
                    <a:path w="36" h="68">
                      <a:moveTo>
                        <a:pt x="31" y="1"/>
                      </a:moveTo>
                      <a:lnTo>
                        <a:pt x="31" y="1"/>
                      </a:lnTo>
                      <a:lnTo>
                        <a:pt x="29" y="0"/>
                      </a:lnTo>
                      <a:lnTo>
                        <a:pt x="27" y="0"/>
                      </a:lnTo>
                      <a:lnTo>
                        <a:pt x="25" y="1"/>
                      </a:lnTo>
                      <a:lnTo>
                        <a:pt x="23" y="3"/>
                      </a:lnTo>
                      <a:lnTo>
                        <a:pt x="23" y="7"/>
                      </a:lnTo>
                      <a:lnTo>
                        <a:pt x="23" y="9"/>
                      </a:lnTo>
                      <a:lnTo>
                        <a:pt x="25" y="11"/>
                      </a:lnTo>
                      <a:lnTo>
                        <a:pt x="25" y="11"/>
                      </a:lnTo>
                      <a:lnTo>
                        <a:pt x="26" y="12"/>
                      </a:lnTo>
                      <a:lnTo>
                        <a:pt x="25" y="15"/>
                      </a:lnTo>
                      <a:lnTo>
                        <a:pt x="22" y="20"/>
                      </a:lnTo>
                      <a:lnTo>
                        <a:pt x="15" y="30"/>
                      </a:lnTo>
                      <a:lnTo>
                        <a:pt x="15" y="30"/>
                      </a:lnTo>
                      <a:lnTo>
                        <a:pt x="8" y="45"/>
                      </a:lnTo>
                      <a:lnTo>
                        <a:pt x="0" y="62"/>
                      </a:lnTo>
                      <a:lnTo>
                        <a:pt x="0" y="62"/>
                      </a:lnTo>
                      <a:lnTo>
                        <a:pt x="0" y="64"/>
                      </a:lnTo>
                      <a:lnTo>
                        <a:pt x="0" y="66"/>
                      </a:lnTo>
                      <a:lnTo>
                        <a:pt x="1" y="67"/>
                      </a:lnTo>
                      <a:lnTo>
                        <a:pt x="4" y="68"/>
                      </a:lnTo>
                      <a:lnTo>
                        <a:pt x="8" y="68"/>
                      </a:lnTo>
                      <a:lnTo>
                        <a:pt x="9" y="67"/>
                      </a:lnTo>
                      <a:lnTo>
                        <a:pt x="10" y="64"/>
                      </a:lnTo>
                      <a:lnTo>
                        <a:pt x="10" y="64"/>
                      </a:lnTo>
                      <a:lnTo>
                        <a:pt x="15" y="55"/>
                      </a:lnTo>
                      <a:lnTo>
                        <a:pt x="19" y="46"/>
                      </a:lnTo>
                      <a:lnTo>
                        <a:pt x="31" y="28"/>
                      </a:lnTo>
                      <a:lnTo>
                        <a:pt x="31" y="28"/>
                      </a:lnTo>
                      <a:lnTo>
                        <a:pt x="34" y="21"/>
                      </a:lnTo>
                      <a:lnTo>
                        <a:pt x="36" y="13"/>
                      </a:lnTo>
                      <a:lnTo>
                        <a:pt x="36" y="11"/>
                      </a:lnTo>
                      <a:lnTo>
                        <a:pt x="35" y="7"/>
                      </a:lnTo>
                      <a:lnTo>
                        <a:pt x="34" y="4"/>
                      </a:lnTo>
                      <a:lnTo>
                        <a:pt x="31" y="1"/>
                      </a:lnTo>
                      <a:lnTo>
                        <a:pt x="31"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30" name="chenying0907 183"/>
                <p:cNvSpPr/>
                <p:nvPr/>
              </p:nvSpPr>
              <p:spPr bwMode="auto">
                <a:xfrm>
                  <a:off x="3470276" y="4130675"/>
                  <a:ext cx="17463" cy="25400"/>
                </a:xfrm>
                <a:custGeom>
                  <a:avLst/>
                  <a:gdLst/>
                  <a:ahLst/>
                  <a:cxnLst>
                    <a:cxn ang="0">
                      <a:pos x="30" y="2"/>
                    </a:cxn>
                    <a:cxn ang="0">
                      <a:pos x="30" y="2"/>
                    </a:cxn>
                    <a:cxn ang="0">
                      <a:pos x="23" y="17"/>
                    </a:cxn>
                    <a:cxn ang="0">
                      <a:pos x="17" y="30"/>
                    </a:cxn>
                    <a:cxn ang="0">
                      <a:pos x="1" y="54"/>
                    </a:cxn>
                    <a:cxn ang="0">
                      <a:pos x="1" y="54"/>
                    </a:cxn>
                    <a:cxn ang="0">
                      <a:pos x="0" y="57"/>
                    </a:cxn>
                    <a:cxn ang="0">
                      <a:pos x="0" y="58"/>
                    </a:cxn>
                    <a:cxn ang="0">
                      <a:pos x="2" y="62"/>
                    </a:cxn>
                    <a:cxn ang="0">
                      <a:pos x="6" y="62"/>
                    </a:cxn>
                    <a:cxn ang="0">
                      <a:pos x="9" y="62"/>
                    </a:cxn>
                    <a:cxn ang="0">
                      <a:pos x="10" y="60"/>
                    </a:cxn>
                    <a:cxn ang="0">
                      <a:pos x="10" y="60"/>
                    </a:cxn>
                    <a:cxn ang="0">
                      <a:pos x="27" y="34"/>
                    </a:cxn>
                    <a:cxn ang="0">
                      <a:pos x="35" y="19"/>
                    </a:cxn>
                    <a:cxn ang="0">
                      <a:pos x="41" y="6"/>
                    </a:cxn>
                    <a:cxn ang="0">
                      <a:pos x="41" y="6"/>
                    </a:cxn>
                    <a:cxn ang="0">
                      <a:pos x="41" y="3"/>
                    </a:cxn>
                    <a:cxn ang="0">
                      <a:pos x="41" y="1"/>
                    </a:cxn>
                    <a:cxn ang="0">
                      <a:pos x="40" y="0"/>
                    </a:cxn>
                    <a:cxn ang="0">
                      <a:pos x="37" y="0"/>
                    </a:cxn>
                    <a:cxn ang="0">
                      <a:pos x="34" y="0"/>
                    </a:cxn>
                    <a:cxn ang="0">
                      <a:pos x="31" y="1"/>
                    </a:cxn>
                    <a:cxn ang="0">
                      <a:pos x="30" y="2"/>
                    </a:cxn>
                    <a:cxn ang="0">
                      <a:pos x="30" y="2"/>
                    </a:cxn>
                  </a:cxnLst>
                  <a:rect l="0" t="0" r="r" b="b"/>
                  <a:pathLst>
                    <a:path w="41" h="62">
                      <a:moveTo>
                        <a:pt x="30" y="2"/>
                      </a:moveTo>
                      <a:lnTo>
                        <a:pt x="30" y="2"/>
                      </a:lnTo>
                      <a:lnTo>
                        <a:pt x="23" y="17"/>
                      </a:lnTo>
                      <a:lnTo>
                        <a:pt x="17" y="30"/>
                      </a:lnTo>
                      <a:lnTo>
                        <a:pt x="1" y="54"/>
                      </a:lnTo>
                      <a:lnTo>
                        <a:pt x="1" y="54"/>
                      </a:lnTo>
                      <a:lnTo>
                        <a:pt x="0" y="57"/>
                      </a:lnTo>
                      <a:lnTo>
                        <a:pt x="0" y="58"/>
                      </a:lnTo>
                      <a:lnTo>
                        <a:pt x="2" y="62"/>
                      </a:lnTo>
                      <a:lnTo>
                        <a:pt x="6" y="62"/>
                      </a:lnTo>
                      <a:lnTo>
                        <a:pt x="9" y="62"/>
                      </a:lnTo>
                      <a:lnTo>
                        <a:pt x="10" y="60"/>
                      </a:lnTo>
                      <a:lnTo>
                        <a:pt x="10" y="60"/>
                      </a:lnTo>
                      <a:lnTo>
                        <a:pt x="27" y="34"/>
                      </a:lnTo>
                      <a:lnTo>
                        <a:pt x="35" y="19"/>
                      </a:lnTo>
                      <a:lnTo>
                        <a:pt x="41" y="6"/>
                      </a:lnTo>
                      <a:lnTo>
                        <a:pt x="41" y="6"/>
                      </a:lnTo>
                      <a:lnTo>
                        <a:pt x="41" y="3"/>
                      </a:lnTo>
                      <a:lnTo>
                        <a:pt x="41" y="1"/>
                      </a:lnTo>
                      <a:lnTo>
                        <a:pt x="40" y="0"/>
                      </a:lnTo>
                      <a:lnTo>
                        <a:pt x="37" y="0"/>
                      </a:lnTo>
                      <a:lnTo>
                        <a:pt x="34" y="0"/>
                      </a:lnTo>
                      <a:lnTo>
                        <a:pt x="31" y="1"/>
                      </a:lnTo>
                      <a:lnTo>
                        <a:pt x="30" y="2"/>
                      </a:lnTo>
                      <a:lnTo>
                        <a:pt x="30"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31" name="chenying0907 184"/>
                <p:cNvSpPr/>
                <p:nvPr/>
              </p:nvSpPr>
              <p:spPr bwMode="auto">
                <a:xfrm>
                  <a:off x="3503613" y="4132263"/>
                  <a:ext cx="14288" cy="20638"/>
                </a:xfrm>
                <a:custGeom>
                  <a:avLst/>
                  <a:gdLst/>
                  <a:ahLst/>
                  <a:cxnLst>
                    <a:cxn ang="0">
                      <a:pos x="23" y="5"/>
                    </a:cxn>
                    <a:cxn ang="0">
                      <a:pos x="23" y="5"/>
                    </a:cxn>
                    <a:cxn ang="0">
                      <a:pos x="23" y="11"/>
                    </a:cxn>
                    <a:cxn ang="0">
                      <a:pos x="20" y="16"/>
                    </a:cxn>
                    <a:cxn ang="0">
                      <a:pos x="15" y="26"/>
                    </a:cxn>
                    <a:cxn ang="0">
                      <a:pos x="2" y="45"/>
                    </a:cxn>
                    <a:cxn ang="0">
                      <a:pos x="2" y="45"/>
                    </a:cxn>
                    <a:cxn ang="0">
                      <a:pos x="0" y="47"/>
                    </a:cxn>
                    <a:cxn ang="0">
                      <a:pos x="0" y="49"/>
                    </a:cxn>
                    <a:cxn ang="0">
                      <a:pos x="2" y="51"/>
                    </a:cxn>
                    <a:cxn ang="0">
                      <a:pos x="3" y="52"/>
                    </a:cxn>
                    <a:cxn ang="0">
                      <a:pos x="7" y="52"/>
                    </a:cxn>
                    <a:cxn ang="0">
                      <a:pos x="9" y="52"/>
                    </a:cxn>
                    <a:cxn ang="0">
                      <a:pos x="11" y="51"/>
                    </a:cxn>
                    <a:cxn ang="0">
                      <a:pos x="11" y="51"/>
                    </a:cxn>
                    <a:cxn ang="0">
                      <a:pos x="25" y="29"/>
                    </a:cxn>
                    <a:cxn ang="0">
                      <a:pos x="32" y="18"/>
                    </a:cxn>
                    <a:cxn ang="0">
                      <a:pos x="33" y="12"/>
                    </a:cxn>
                    <a:cxn ang="0">
                      <a:pos x="34" y="5"/>
                    </a:cxn>
                    <a:cxn ang="0">
                      <a:pos x="34" y="5"/>
                    </a:cxn>
                    <a:cxn ang="0">
                      <a:pos x="34" y="4"/>
                    </a:cxn>
                    <a:cxn ang="0">
                      <a:pos x="33" y="1"/>
                    </a:cxn>
                    <a:cxn ang="0">
                      <a:pos x="29" y="0"/>
                    </a:cxn>
                    <a:cxn ang="0">
                      <a:pos x="25" y="1"/>
                    </a:cxn>
                    <a:cxn ang="0">
                      <a:pos x="24" y="4"/>
                    </a:cxn>
                    <a:cxn ang="0">
                      <a:pos x="23" y="5"/>
                    </a:cxn>
                    <a:cxn ang="0">
                      <a:pos x="23" y="5"/>
                    </a:cxn>
                  </a:cxnLst>
                  <a:rect l="0" t="0" r="r" b="b"/>
                  <a:pathLst>
                    <a:path w="34" h="52">
                      <a:moveTo>
                        <a:pt x="23" y="5"/>
                      </a:moveTo>
                      <a:lnTo>
                        <a:pt x="23" y="5"/>
                      </a:lnTo>
                      <a:lnTo>
                        <a:pt x="23" y="11"/>
                      </a:lnTo>
                      <a:lnTo>
                        <a:pt x="20" y="16"/>
                      </a:lnTo>
                      <a:lnTo>
                        <a:pt x="15" y="26"/>
                      </a:lnTo>
                      <a:lnTo>
                        <a:pt x="2" y="45"/>
                      </a:lnTo>
                      <a:lnTo>
                        <a:pt x="2" y="45"/>
                      </a:lnTo>
                      <a:lnTo>
                        <a:pt x="0" y="47"/>
                      </a:lnTo>
                      <a:lnTo>
                        <a:pt x="0" y="49"/>
                      </a:lnTo>
                      <a:lnTo>
                        <a:pt x="2" y="51"/>
                      </a:lnTo>
                      <a:lnTo>
                        <a:pt x="3" y="52"/>
                      </a:lnTo>
                      <a:lnTo>
                        <a:pt x="7" y="52"/>
                      </a:lnTo>
                      <a:lnTo>
                        <a:pt x="9" y="52"/>
                      </a:lnTo>
                      <a:lnTo>
                        <a:pt x="11" y="51"/>
                      </a:lnTo>
                      <a:lnTo>
                        <a:pt x="11" y="51"/>
                      </a:lnTo>
                      <a:lnTo>
                        <a:pt x="25" y="29"/>
                      </a:lnTo>
                      <a:lnTo>
                        <a:pt x="32" y="18"/>
                      </a:lnTo>
                      <a:lnTo>
                        <a:pt x="33" y="12"/>
                      </a:lnTo>
                      <a:lnTo>
                        <a:pt x="34" y="5"/>
                      </a:lnTo>
                      <a:lnTo>
                        <a:pt x="34" y="5"/>
                      </a:lnTo>
                      <a:lnTo>
                        <a:pt x="34" y="4"/>
                      </a:lnTo>
                      <a:lnTo>
                        <a:pt x="33" y="1"/>
                      </a:lnTo>
                      <a:lnTo>
                        <a:pt x="29" y="0"/>
                      </a:lnTo>
                      <a:lnTo>
                        <a:pt x="25" y="1"/>
                      </a:lnTo>
                      <a:lnTo>
                        <a:pt x="24" y="4"/>
                      </a:lnTo>
                      <a:lnTo>
                        <a:pt x="23" y="5"/>
                      </a:lnTo>
                      <a:lnTo>
                        <a:pt x="23"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32" name="chenying0907 185"/>
                <p:cNvSpPr/>
                <p:nvPr/>
              </p:nvSpPr>
              <p:spPr bwMode="auto">
                <a:xfrm>
                  <a:off x="3536951" y="4135438"/>
                  <a:ext cx="14288" cy="20638"/>
                </a:xfrm>
                <a:custGeom>
                  <a:avLst/>
                  <a:gdLst/>
                  <a:ahLst/>
                  <a:cxnLst>
                    <a:cxn ang="0">
                      <a:pos x="22" y="5"/>
                    </a:cxn>
                    <a:cxn ang="0">
                      <a:pos x="22" y="5"/>
                    </a:cxn>
                    <a:cxn ang="0">
                      <a:pos x="22" y="10"/>
                    </a:cxn>
                    <a:cxn ang="0">
                      <a:pos x="20" y="16"/>
                    </a:cxn>
                    <a:cxn ang="0">
                      <a:pos x="14" y="26"/>
                    </a:cxn>
                    <a:cxn ang="0">
                      <a:pos x="7" y="35"/>
                    </a:cxn>
                    <a:cxn ang="0">
                      <a:pos x="1" y="44"/>
                    </a:cxn>
                    <a:cxn ang="0">
                      <a:pos x="1" y="44"/>
                    </a:cxn>
                    <a:cxn ang="0">
                      <a:pos x="0" y="47"/>
                    </a:cxn>
                    <a:cxn ang="0">
                      <a:pos x="0" y="48"/>
                    </a:cxn>
                    <a:cxn ang="0">
                      <a:pos x="3" y="52"/>
                    </a:cxn>
                    <a:cxn ang="0">
                      <a:pos x="7" y="52"/>
                    </a:cxn>
                    <a:cxn ang="0">
                      <a:pos x="9" y="52"/>
                    </a:cxn>
                    <a:cxn ang="0">
                      <a:pos x="10" y="50"/>
                    </a:cxn>
                    <a:cxn ang="0">
                      <a:pos x="10" y="50"/>
                    </a:cxn>
                    <a:cxn ang="0">
                      <a:pos x="17" y="39"/>
                    </a:cxn>
                    <a:cxn ang="0">
                      <a:pos x="25" y="29"/>
                    </a:cxn>
                    <a:cxn ang="0">
                      <a:pos x="31" y="18"/>
                    </a:cxn>
                    <a:cxn ang="0">
                      <a:pos x="33" y="12"/>
                    </a:cxn>
                    <a:cxn ang="0">
                      <a:pos x="34" y="5"/>
                    </a:cxn>
                    <a:cxn ang="0">
                      <a:pos x="34" y="5"/>
                    </a:cxn>
                    <a:cxn ang="0">
                      <a:pos x="34" y="3"/>
                    </a:cxn>
                    <a:cxn ang="0">
                      <a:pos x="33" y="1"/>
                    </a:cxn>
                    <a:cxn ang="0">
                      <a:pos x="29" y="0"/>
                    </a:cxn>
                    <a:cxn ang="0">
                      <a:pos x="25" y="1"/>
                    </a:cxn>
                    <a:cxn ang="0">
                      <a:pos x="24" y="3"/>
                    </a:cxn>
                    <a:cxn ang="0">
                      <a:pos x="22" y="5"/>
                    </a:cxn>
                    <a:cxn ang="0">
                      <a:pos x="22" y="5"/>
                    </a:cxn>
                  </a:cxnLst>
                  <a:rect l="0" t="0" r="r" b="b"/>
                  <a:pathLst>
                    <a:path w="34" h="52">
                      <a:moveTo>
                        <a:pt x="22" y="5"/>
                      </a:moveTo>
                      <a:lnTo>
                        <a:pt x="22" y="5"/>
                      </a:lnTo>
                      <a:lnTo>
                        <a:pt x="22" y="10"/>
                      </a:lnTo>
                      <a:lnTo>
                        <a:pt x="20" y="16"/>
                      </a:lnTo>
                      <a:lnTo>
                        <a:pt x="14" y="26"/>
                      </a:lnTo>
                      <a:lnTo>
                        <a:pt x="7" y="35"/>
                      </a:lnTo>
                      <a:lnTo>
                        <a:pt x="1" y="44"/>
                      </a:lnTo>
                      <a:lnTo>
                        <a:pt x="1" y="44"/>
                      </a:lnTo>
                      <a:lnTo>
                        <a:pt x="0" y="47"/>
                      </a:lnTo>
                      <a:lnTo>
                        <a:pt x="0" y="48"/>
                      </a:lnTo>
                      <a:lnTo>
                        <a:pt x="3" y="52"/>
                      </a:lnTo>
                      <a:lnTo>
                        <a:pt x="7" y="52"/>
                      </a:lnTo>
                      <a:lnTo>
                        <a:pt x="9" y="52"/>
                      </a:lnTo>
                      <a:lnTo>
                        <a:pt x="10" y="50"/>
                      </a:lnTo>
                      <a:lnTo>
                        <a:pt x="10" y="50"/>
                      </a:lnTo>
                      <a:lnTo>
                        <a:pt x="17" y="39"/>
                      </a:lnTo>
                      <a:lnTo>
                        <a:pt x="25" y="29"/>
                      </a:lnTo>
                      <a:lnTo>
                        <a:pt x="31" y="18"/>
                      </a:lnTo>
                      <a:lnTo>
                        <a:pt x="33" y="12"/>
                      </a:lnTo>
                      <a:lnTo>
                        <a:pt x="34" y="5"/>
                      </a:lnTo>
                      <a:lnTo>
                        <a:pt x="34" y="5"/>
                      </a:lnTo>
                      <a:lnTo>
                        <a:pt x="34" y="3"/>
                      </a:lnTo>
                      <a:lnTo>
                        <a:pt x="33" y="1"/>
                      </a:lnTo>
                      <a:lnTo>
                        <a:pt x="29" y="0"/>
                      </a:lnTo>
                      <a:lnTo>
                        <a:pt x="25" y="1"/>
                      </a:lnTo>
                      <a:lnTo>
                        <a:pt x="24" y="3"/>
                      </a:lnTo>
                      <a:lnTo>
                        <a:pt x="22" y="5"/>
                      </a:lnTo>
                      <a:lnTo>
                        <a:pt x="22"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33" name="chenying0907 186"/>
                <p:cNvSpPr/>
                <p:nvPr/>
              </p:nvSpPr>
              <p:spPr bwMode="auto">
                <a:xfrm>
                  <a:off x="3557588" y="4143375"/>
                  <a:ext cx="11113" cy="22225"/>
                </a:xfrm>
                <a:custGeom>
                  <a:avLst/>
                  <a:gdLst/>
                  <a:ahLst/>
                  <a:cxnLst>
                    <a:cxn ang="0">
                      <a:pos x="19" y="3"/>
                    </a:cxn>
                    <a:cxn ang="0">
                      <a:pos x="19" y="3"/>
                    </a:cxn>
                    <a:cxn ang="0">
                      <a:pos x="15" y="13"/>
                    </a:cxn>
                    <a:cxn ang="0">
                      <a:pos x="14" y="25"/>
                    </a:cxn>
                    <a:cxn ang="0">
                      <a:pos x="14" y="25"/>
                    </a:cxn>
                    <a:cxn ang="0">
                      <a:pos x="11" y="30"/>
                    </a:cxn>
                    <a:cxn ang="0">
                      <a:pos x="9" y="36"/>
                    </a:cxn>
                    <a:cxn ang="0">
                      <a:pos x="1" y="45"/>
                    </a:cxn>
                    <a:cxn ang="0">
                      <a:pos x="1" y="45"/>
                    </a:cxn>
                    <a:cxn ang="0">
                      <a:pos x="0" y="46"/>
                    </a:cxn>
                    <a:cxn ang="0">
                      <a:pos x="0" y="49"/>
                    </a:cxn>
                    <a:cxn ang="0">
                      <a:pos x="1" y="53"/>
                    </a:cxn>
                    <a:cxn ang="0">
                      <a:pos x="5" y="54"/>
                    </a:cxn>
                    <a:cxn ang="0">
                      <a:pos x="8" y="54"/>
                    </a:cxn>
                    <a:cxn ang="0">
                      <a:pos x="9" y="53"/>
                    </a:cxn>
                    <a:cxn ang="0">
                      <a:pos x="9" y="53"/>
                    </a:cxn>
                    <a:cxn ang="0">
                      <a:pos x="17" y="43"/>
                    </a:cxn>
                    <a:cxn ang="0">
                      <a:pos x="22" y="34"/>
                    </a:cxn>
                    <a:cxn ang="0">
                      <a:pos x="22" y="34"/>
                    </a:cxn>
                    <a:cxn ang="0">
                      <a:pos x="25" y="28"/>
                    </a:cxn>
                    <a:cxn ang="0">
                      <a:pos x="26" y="21"/>
                    </a:cxn>
                    <a:cxn ang="0">
                      <a:pos x="27" y="15"/>
                    </a:cxn>
                    <a:cxn ang="0">
                      <a:pos x="28" y="9"/>
                    </a:cxn>
                    <a:cxn ang="0">
                      <a:pos x="28" y="9"/>
                    </a:cxn>
                    <a:cxn ang="0">
                      <a:pos x="30" y="7"/>
                    </a:cxn>
                    <a:cxn ang="0">
                      <a:pos x="30" y="4"/>
                    </a:cxn>
                    <a:cxn ang="0">
                      <a:pos x="26" y="2"/>
                    </a:cxn>
                    <a:cxn ang="0">
                      <a:pos x="25" y="0"/>
                    </a:cxn>
                    <a:cxn ang="0">
                      <a:pos x="22" y="0"/>
                    </a:cxn>
                    <a:cxn ang="0">
                      <a:pos x="21" y="2"/>
                    </a:cxn>
                    <a:cxn ang="0">
                      <a:pos x="19" y="3"/>
                    </a:cxn>
                    <a:cxn ang="0">
                      <a:pos x="19" y="3"/>
                    </a:cxn>
                  </a:cxnLst>
                  <a:rect l="0" t="0" r="r" b="b"/>
                  <a:pathLst>
                    <a:path w="30" h="54">
                      <a:moveTo>
                        <a:pt x="19" y="3"/>
                      </a:moveTo>
                      <a:lnTo>
                        <a:pt x="19" y="3"/>
                      </a:lnTo>
                      <a:lnTo>
                        <a:pt x="15" y="13"/>
                      </a:lnTo>
                      <a:lnTo>
                        <a:pt x="14" y="25"/>
                      </a:lnTo>
                      <a:lnTo>
                        <a:pt x="14" y="25"/>
                      </a:lnTo>
                      <a:lnTo>
                        <a:pt x="11" y="30"/>
                      </a:lnTo>
                      <a:lnTo>
                        <a:pt x="9" y="36"/>
                      </a:lnTo>
                      <a:lnTo>
                        <a:pt x="1" y="45"/>
                      </a:lnTo>
                      <a:lnTo>
                        <a:pt x="1" y="45"/>
                      </a:lnTo>
                      <a:lnTo>
                        <a:pt x="0" y="46"/>
                      </a:lnTo>
                      <a:lnTo>
                        <a:pt x="0" y="49"/>
                      </a:lnTo>
                      <a:lnTo>
                        <a:pt x="1" y="53"/>
                      </a:lnTo>
                      <a:lnTo>
                        <a:pt x="5" y="54"/>
                      </a:lnTo>
                      <a:lnTo>
                        <a:pt x="8" y="54"/>
                      </a:lnTo>
                      <a:lnTo>
                        <a:pt x="9" y="53"/>
                      </a:lnTo>
                      <a:lnTo>
                        <a:pt x="9" y="53"/>
                      </a:lnTo>
                      <a:lnTo>
                        <a:pt x="17" y="43"/>
                      </a:lnTo>
                      <a:lnTo>
                        <a:pt x="22" y="34"/>
                      </a:lnTo>
                      <a:lnTo>
                        <a:pt x="22" y="34"/>
                      </a:lnTo>
                      <a:lnTo>
                        <a:pt x="25" y="28"/>
                      </a:lnTo>
                      <a:lnTo>
                        <a:pt x="26" y="21"/>
                      </a:lnTo>
                      <a:lnTo>
                        <a:pt x="27" y="15"/>
                      </a:lnTo>
                      <a:lnTo>
                        <a:pt x="28" y="9"/>
                      </a:lnTo>
                      <a:lnTo>
                        <a:pt x="28" y="9"/>
                      </a:lnTo>
                      <a:lnTo>
                        <a:pt x="30" y="7"/>
                      </a:lnTo>
                      <a:lnTo>
                        <a:pt x="30" y="4"/>
                      </a:lnTo>
                      <a:lnTo>
                        <a:pt x="26" y="2"/>
                      </a:lnTo>
                      <a:lnTo>
                        <a:pt x="25" y="0"/>
                      </a:lnTo>
                      <a:lnTo>
                        <a:pt x="22" y="0"/>
                      </a:lnTo>
                      <a:lnTo>
                        <a:pt x="21" y="2"/>
                      </a:lnTo>
                      <a:lnTo>
                        <a:pt x="19" y="3"/>
                      </a:lnTo>
                      <a:lnTo>
                        <a:pt x="19"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34" name="chenying0907 187"/>
                <p:cNvSpPr/>
                <p:nvPr/>
              </p:nvSpPr>
              <p:spPr bwMode="auto">
                <a:xfrm>
                  <a:off x="3586163" y="4157663"/>
                  <a:ext cx="14288" cy="20638"/>
                </a:xfrm>
                <a:custGeom>
                  <a:avLst/>
                  <a:gdLst/>
                  <a:ahLst/>
                  <a:cxnLst>
                    <a:cxn ang="0">
                      <a:pos x="28" y="3"/>
                    </a:cxn>
                    <a:cxn ang="0">
                      <a:pos x="28" y="3"/>
                    </a:cxn>
                    <a:cxn ang="0">
                      <a:pos x="21" y="12"/>
                    </a:cxn>
                    <a:cxn ang="0">
                      <a:pos x="14" y="24"/>
                    </a:cxn>
                    <a:cxn ang="0">
                      <a:pos x="7" y="34"/>
                    </a:cxn>
                    <a:cxn ang="0">
                      <a:pos x="1" y="46"/>
                    </a:cxn>
                    <a:cxn ang="0">
                      <a:pos x="1" y="46"/>
                    </a:cxn>
                    <a:cxn ang="0">
                      <a:pos x="0" y="47"/>
                    </a:cxn>
                    <a:cxn ang="0">
                      <a:pos x="0" y="50"/>
                    </a:cxn>
                    <a:cxn ang="0">
                      <a:pos x="1" y="51"/>
                    </a:cxn>
                    <a:cxn ang="0">
                      <a:pos x="2" y="53"/>
                    </a:cxn>
                    <a:cxn ang="0">
                      <a:pos x="6" y="54"/>
                    </a:cxn>
                    <a:cxn ang="0">
                      <a:pos x="9" y="53"/>
                    </a:cxn>
                    <a:cxn ang="0">
                      <a:pos x="10" y="51"/>
                    </a:cxn>
                    <a:cxn ang="0">
                      <a:pos x="10" y="51"/>
                    </a:cxn>
                    <a:cxn ang="0">
                      <a:pos x="17" y="41"/>
                    </a:cxn>
                    <a:cxn ang="0">
                      <a:pos x="23" y="30"/>
                    </a:cxn>
                    <a:cxn ang="0">
                      <a:pos x="28" y="20"/>
                    </a:cxn>
                    <a:cxn ang="0">
                      <a:pos x="36" y="11"/>
                    </a:cxn>
                    <a:cxn ang="0">
                      <a:pos x="36" y="11"/>
                    </a:cxn>
                    <a:cxn ang="0">
                      <a:pos x="38" y="8"/>
                    </a:cxn>
                    <a:cxn ang="0">
                      <a:pos x="38" y="7"/>
                    </a:cxn>
                    <a:cxn ang="0">
                      <a:pos x="36" y="3"/>
                    </a:cxn>
                    <a:cxn ang="0">
                      <a:pos x="32" y="0"/>
                    </a:cxn>
                    <a:cxn ang="0">
                      <a:pos x="30" y="2"/>
                    </a:cxn>
                    <a:cxn ang="0">
                      <a:pos x="28" y="3"/>
                    </a:cxn>
                    <a:cxn ang="0">
                      <a:pos x="28" y="3"/>
                    </a:cxn>
                  </a:cxnLst>
                  <a:rect l="0" t="0" r="r" b="b"/>
                  <a:pathLst>
                    <a:path w="38" h="54">
                      <a:moveTo>
                        <a:pt x="28" y="3"/>
                      </a:moveTo>
                      <a:lnTo>
                        <a:pt x="28" y="3"/>
                      </a:lnTo>
                      <a:lnTo>
                        <a:pt x="21" y="12"/>
                      </a:lnTo>
                      <a:lnTo>
                        <a:pt x="14" y="24"/>
                      </a:lnTo>
                      <a:lnTo>
                        <a:pt x="7" y="34"/>
                      </a:lnTo>
                      <a:lnTo>
                        <a:pt x="1" y="46"/>
                      </a:lnTo>
                      <a:lnTo>
                        <a:pt x="1" y="46"/>
                      </a:lnTo>
                      <a:lnTo>
                        <a:pt x="0" y="47"/>
                      </a:lnTo>
                      <a:lnTo>
                        <a:pt x="0" y="50"/>
                      </a:lnTo>
                      <a:lnTo>
                        <a:pt x="1" y="51"/>
                      </a:lnTo>
                      <a:lnTo>
                        <a:pt x="2" y="53"/>
                      </a:lnTo>
                      <a:lnTo>
                        <a:pt x="6" y="54"/>
                      </a:lnTo>
                      <a:lnTo>
                        <a:pt x="9" y="53"/>
                      </a:lnTo>
                      <a:lnTo>
                        <a:pt x="10" y="51"/>
                      </a:lnTo>
                      <a:lnTo>
                        <a:pt x="10" y="51"/>
                      </a:lnTo>
                      <a:lnTo>
                        <a:pt x="17" y="41"/>
                      </a:lnTo>
                      <a:lnTo>
                        <a:pt x="23" y="30"/>
                      </a:lnTo>
                      <a:lnTo>
                        <a:pt x="28" y="20"/>
                      </a:lnTo>
                      <a:lnTo>
                        <a:pt x="36" y="11"/>
                      </a:lnTo>
                      <a:lnTo>
                        <a:pt x="36" y="11"/>
                      </a:lnTo>
                      <a:lnTo>
                        <a:pt x="38" y="8"/>
                      </a:lnTo>
                      <a:lnTo>
                        <a:pt x="38" y="7"/>
                      </a:lnTo>
                      <a:lnTo>
                        <a:pt x="36" y="3"/>
                      </a:lnTo>
                      <a:lnTo>
                        <a:pt x="32" y="0"/>
                      </a:lnTo>
                      <a:lnTo>
                        <a:pt x="30" y="2"/>
                      </a:lnTo>
                      <a:lnTo>
                        <a:pt x="28" y="3"/>
                      </a:lnTo>
                      <a:lnTo>
                        <a:pt x="28"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35" name="chenying0907 188"/>
                <p:cNvSpPr/>
                <p:nvPr/>
              </p:nvSpPr>
              <p:spPr bwMode="auto">
                <a:xfrm>
                  <a:off x="3592513" y="4179888"/>
                  <a:ext cx="15875" cy="20638"/>
                </a:xfrm>
                <a:custGeom>
                  <a:avLst/>
                  <a:gdLst/>
                  <a:ahLst/>
                  <a:cxnLst>
                    <a:cxn ang="0">
                      <a:pos x="30" y="4"/>
                    </a:cxn>
                    <a:cxn ang="0">
                      <a:pos x="30" y="4"/>
                    </a:cxn>
                    <a:cxn ang="0">
                      <a:pos x="29" y="6"/>
                    </a:cxn>
                    <a:cxn ang="0">
                      <a:pos x="28" y="8"/>
                    </a:cxn>
                    <a:cxn ang="0">
                      <a:pos x="24" y="10"/>
                    </a:cxn>
                    <a:cxn ang="0">
                      <a:pos x="24" y="10"/>
                    </a:cxn>
                    <a:cxn ang="0">
                      <a:pos x="17" y="18"/>
                    </a:cxn>
                    <a:cxn ang="0">
                      <a:pos x="17" y="18"/>
                    </a:cxn>
                    <a:cxn ang="0">
                      <a:pos x="9" y="29"/>
                    </a:cxn>
                    <a:cxn ang="0">
                      <a:pos x="6" y="35"/>
                    </a:cxn>
                    <a:cxn ang="0">
                      <a:pos x="2" y="39"/>
                    </a:cxn>
                    <a:cxn ang="0">
                      <a:pos x="2" y="39"/>
                    </a:cxn>
                    <a:cxn ang="0">
                      <a:pos x="0" y="42"/>
                    </a:cxn>
                    <a:cxn ang="0">
                      <a:pos x="0" y="44"/>
                    </a:cxn>
                    <a:cxn ang="0">
                      <a:pos x="2" y="48"/>
                    </a:cxn>
                    <a:cxn ang="0">
                      <a:pos x="6" y="49"/>
                    </a:cxn>
                    <a:cxn ang="0">
                      <a:pos x="8" y="49"/>
                    </a:cxn>
                    <a:cxn ang="0">
                      <a:pos x="9" y="48"/>
                    </a:cxn>
                    <a:cxn ang="0">
                      <a:pos x="9" y="48"/>
                    </a:cxn>
                    <a:cxn ang="0">
                      <a:pos x="17" y="36"/>
                    </a:cxn>
                    <a:cxn ang="0">
                      <a:pos x="25" y="25"/>
                    </a:cxn>
                    <a:cxn ang="0">
                      <a:pos x="25" y="25"/>
                    </a:cxn>
                    <a:cxn ang="0">
                      <a:pos x="29" y="21"/>
                    </a:cxn>
                    <a:cxn ang="0">
                      <a:pos x="34" y="17"/>
                    </a:cxn>
                    <a:cxn ang="0">
                      <a:pos x="40" y="13"/>
                    </a:cxn>
                    <a:cxn ang="0">
                      <a:pos x="41" y="10"/>
                    </a:cxn>
                    <a:cxn ang="0">
                      <a:pos x="42" y="8"/>
                    </a:cxn>
                    <a:cxn ang="0">
                      <a:pos x="42" y="8"/>
                    </a:cxn>
                    <a:cxn ang="0">
                      <a:pos x="42" y="5"/>
                    </a:cxn>
                    <a:cxn ang="0">
                      <a:pos x="41" y="2"/>
                    </a:cxn>
                    <a:cxn ang="0">
                      <a:pos x="37" y="0"/>
                    </a:cxn>
                    <a:cxn ang="0">
                      <a:pos x="33" y="1"/>
                    </a:cxn>
                    <a:cxn ang="0">
                      <a:pos x="32" y="2"/>
                    </a:cxn>
                    <a:cxn ang="0">
                      <a:pos x="30" y="4"/>
                    </a:cxn>
                    <a:cxn ang="0">
                      <a:pos x="30" y="4"/>
                    </a:cxn>
                  </a:cxnLst>
                  <a:rect l="0" t="0" r="r" b="b"/>
                  <a:pathLst>
                    <a:path w="42" h="49">
                      <a:moveTo>
                        <a:pt x="30" y="4"/>
                      </a:moveTo>
                      <a:lnTo>
                        <a:pt x="30" y="4"/>
                      </a:lnTo>
                      <a:lnTo>
                        <a:pt x="29" y="6"/>
                      </a:lnTo>
                      <a:lnTo>
                        <a:pt x="28" y="8"/>
                      </a:lnTo>
                      <a:lnTo>
                        <a:pt x="24" y="10"/>
                      </a:lnTo>
                      <a:lnTo>
                        <a:pt x="24" y="10"/>
                      </a:lnTo>
                      <a:lnTo>
                        <a:pt x="17" y="18"/>
                      </a:lnTo>
                      <a:lnTo>
                        <a:pt x="17" y="18"/>
                      </a:lnTo>
                      <a:lnTo>
                        <a:pt x="9" y="29"/>
                      </a:lnTo>
                      <a:lnTo>
                        <a:pt x="6" y="35"/>
                      </a:lnTo>
                      <a:lnTo>
                        <a:pt x="2" y="39"/>
                      </a:lnTo>
                      <a:lnTo>
                        <a:pt x="2" y="39"/>
                      </a:lnTo>
                      <a:lnTo>
                        <a:pt x="0" y="42"/>
                      </a:lnTo>
                      <a:lnTo>
                        <a:pt x="0" y="44"/>
                      </a:lnTo>
                      <a:lnTo>
                        <a:pt x="2" y="48"/>
                      </a:lnTo>
                      <a:lnTo>
                        <a:pt x="6" y="49"/>
                      </a:lnTo>
                      <a:lnTo>
                        <a:pt x="8" y="49"/>
                      </a:lnTo>
                      <a:lnTo>
                        <a:pt x="9" y="48"/>
                      </a:lnTo>
                      <a:lnTo>
                        <a:pt x="9" y="48"/>
                      </a:lnTo>
                      <a:lnTo>
                        <a:pt x="17" y="36"/>
                      </a:lnTo>
                      <a:lnTo>
                        <a:pt x="25" y="25"/>
                      </a:lnTo>
                      <a:lnTo>
                        <a:pt x="25" y="25"/>
                      </a:lnTo>
                      <a:lnTo>
                        <a:pt x="29" y="21"/>
                      </a:lnTo>
                      <a:lnTo>
                        <a:pt x="34" y="17"/>
                      </a:lnTo>
                      <a:lnTo>
                        <a:pt x="40" y="13"/>
                      </a:lnTo>
                      <a:lnTo>
                        <a:pt x="41" y="10"/>
                      </a:lnTo>
                      <a:lnTo>
                        <a:pt x="42" y="8"/>
                      </a:lnTo>
                      <a:lnTo>
                        <a:pt x="42" y="8"/>
                      </a:lnTo>
                      <a:lnTo>
                        <a:pt x="42" y="5"/>
                      </a:lnTo>
                      <a:lnTo>
                        <a:pt x="41" y="2"/>
                      </a:lnTo>
                      <a:lnTo>
                        <a:pt x="37" y="0"/>
                      </a:lnTo>
                      <a:lnTo>
                        <a:pt x="33" y="1"/>
                      </a:lnTo>
                      <a:lnTo>
                        <a:pt x="32" y="2"/>
                      </a:lnTo>
                      <a:lnTo>
                        <a:pt x="30" y="4"/>
                      </a:lnTo>
                      <a:lnTo>
                        <a:pt x="30"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36" name="chenying0907 189"/>
                <p:cNvSpPr/>
                <p:nvPr/>
              </p:nvSpPr>
              <p:spPr bwMode="auto">
                <a:xfrm>
                  <a:off x="3162301" y="4627563"/>
                  <a:ext cx="20638" cy="26988"/>
                </a:xfrm>
                <a:custGeom>
                  <a:avLst/>
                  <a:gdLst/>
                  <a:ahLst/>
                  <a:cxnLst>
                    <a:cxn ang="0">
                      <a:pos x="40" y="1"/>
                    </a:cxn>
                    <a:cxn ang="0">
                      <a:pos x="40" y="1"/>
                    </a:cxn>
                    <a:cxn ang="0">
                      <a:pos x="34" y="7"/>
                    </a:cxn>
                    <a:cxn ang="0">
                      <a:pos x="27" y="13"/>
                    </a:cxn>
                    <a:cxn ang="0">
                      <a:pos x="17" y="29"/>
                    </a:cxn>
                    <a:cxn ang="0">
                      <a:pos x="7" y="45"/>
                    </a:cxn>
                    <a:cxn ang="0">
                      <a:pos x="1" y="60"/>
                    </a:cxn>
                    <a:cxn ang="0">
                      <a:pos x="1" y="60"/>
                    </a:cxn>
                    <a:cxn ang="0">
                      <a:pos x="0" y="63"/>
                    </a:cxn>
                    <a:cxn ang="0">
                      <a:pos x="1" y="65"/>
                    </a:cxn>
                    <a:cxn ang="0">
                      <a:pos x="2" y="67"/>
                    </a:cxn>
                    <a:cxn ang="0">
                      <a:pos x="3" y="67"/>
                    </a:cxn>
                    <a:cxn ang="0">
                      <a:pos x="7" y="67"/>
                    </a:cxn>
                    <a:cxn ang="0">
                      <a:pos x="10" y="65"/>
                    </a:cxn>
                    <a:cxn ang="0">
                      <a:pos x="11" y="64"/>
                    </a:cxn>
                    <a:cxn ang="0">
                      <a:pos x="11" y="64"/>
                    </a:cxn>
                    <a:cxn ang="0">
                      <a:pos x="18" y="48"/>
                    </a:cxn>
                    <a:cxn ang="0">
                      <a:pos x="26" y="34"/>
                    </a:cxn>
                    <a:cxn ang="0">
                      <a:pos x="36" y="21"/>
                    </a:cxn>
                    <a:cxn ang="0">
                      <a:pos x="48" y="9"/>
                    </a:cxn>
                    <a:cxn ang="0">
                      <a:pos x="48" y="9"/>
                    </a:cxn>
                    <a:cxn ang="0">
                      <a:pos x="49" y="7"/>
                    </a:cxn>
                    <a:cxn ang="0">
                      <a:pos x="49" y="5"/>
                    </a:cxn>
                    <a:cxn ang="0">
                      <a:pos x="49" y="3"/>
                    </a:cxn>
                    <a:cxn ang="0">
                      <a:pos x="48" y="1"/>
                    </a:cxn>
                    <a:cxn ang="0">
                      <a:pos x="44" y="0"/>
                    </a:cxn>
                    <a:cxn ang="0">
                      <a:pos x="41" y="0"/>
                    </a:cxn>
                    <a:cxn ang="0">
                      <a:pos x="40" y="1"/>
                    </a:cxn>
                    <a:cxn ang="0">
                      <a:pos x="40" y="1"/>
                    </a:cxn>
                  </a:cxnLst>
                  <a:rect l="0" t="0" r="r" b="b"/>
                  <a:pathLst>
                    <a:path w="49" h="67">
                      <a:moveTo>
                        <a:pt x="40" y="1"/>
                      </a:moveTo>
                      <a:lnTo>
                        <a:pt x="40" y="1"/>
                      </a:lnTo>
                      <a:lnTo>
                        <a:pt x="34" y="7"/>
                      </a:lnTo>
                      <a:lnTo>
                        <a:pt x="27" y="13"/>
                      </a:lnTo>
                      <a:lnTo>
                        <a:pt x="17" y="29"/>
                      </a:lnTo>
                      <a:lnTo>
                        <a:pt x="7" y="45"/>
                      </a:lnTo>
                      <a:lnTo>
                        <a:pt x="1" y="60"/>
                      </a:lnTo>
                      <a:lnTo>
                        <a:pt x="1" y="60"/>
                      </a:lnTo>
                      <a:lnTo>
                        <a:pt x="0" y="63"/>
                      </a:lnTo>
                      <a:lnTo>
                        <a:pt x="1" y="65"/>
                      </a:lnTo>
                      <a:lnTo>
                        <a:pt x="2" y="67"/>
                      </a:lnTo>
                      <a:lnTo>
                        <a:pt x="3" y="67"/>
                      </a:lnTo>
                      <a:lnTo>
                        <a:pt x="7" y="67"/>
                      </a:lnTo>
                      <a:lnTo>
                        <a:pt x="10" y="65"/>
                      </a:lnTo>
                      <a:lnTo>
                        <a:pt x="11" y="64"/>
                      </a:lnTo>
                      <a:lnTo>
                        <a:pt x="11" y="64"/>
                      </a:lnTo>
                      <a:lnTo>
                        <a:pt x="18" y="48"/>
                      </a:lnTo>
                      <a:lnTo>
                        <a:pt x="26" y="34"/>
                      </a:lnTo>
                      <a:lnTo>
                        <a:pt x="36" y="21"/>
                      </a:lnTo>
                      <a:lnTo>
                        <a:pt x="48" y="9"/>
                      </a:lnTo>
                      <a:lnTo>
                        <a:pt x="48" y="9"/>
                      </a:lnTo>
                      <a:lnTo>
                        <a:pt x="49" y="7"/>
                      </a:lnTo>
                      <a:lnTo>
                        <a:pt x="49" y="5"/>
                      </a:lnTo>
                      <a:lnTo>
                        <a:pt x="49" y="3"/>
                      </a:lnTo>
                      <a:lnTo>
                        <a:pt x="48" y="1"/>
                      </a:lnTo>
                      <a:lnTo>
                        <a:pt x="44" y="0"/>
                      </a:lnTo>
                      <a:lnTo>
                        <a:pt x="41" y="0"/>
                      </a:lnTo>
                      <a:lnTo>
                        <a:pt x="40" y="1"/>
                      </a:lnTo>
                      <a:lnTo>
                        <a:pt x="40"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37" name="chenying0907 190"/>
                <p:cNvSpPr/>
                <p:nvPr/>
              </p:nvSpPr>
              <p:spPr bwMode="auto">
                <a:xfrm>
                  <a:off x="3159126" y="4668838"/>
                  <a:ext cx="22225" cy="28575"/>
                </a:xfrm>
                <a:custGeom>
                  <a:avLst/>
                  <a:gdLst/>
                  <a:ahLst/>
                  <a:cxnLst>
                    <a:cxn ang="0">
                      <a:pos x="44" y="1"/>
                    </a:cxn>
                    <a:cxn ang="0">
                      <a:pos x="44" y="1"/>
                    </a:cxn>
                    <a:cxn ang="0">
                      <a:pos x="31" y="14"/>
                    </a:cxn>
                    <a:cxn ang="0">
                      <a:pos x="27" y="21"/>
                    </a:cxn>
                    <a:cxn ang="0">
                      <a:pos x="22" y="29"/>
                    </a:cxn>
                    <a:cxn ang="0">
                      <a:pos x="22" y="29"/>
                    </a:cxn>
                    <a:cxn ang="0">
                      <a:pos x="13" y="48"/>
                    </a:cxn>
                    <a:cxn ang="0">
                      <a:pos x="8" y="59"/>
                    </a:cxn>
                    <a:cxn ang="0">
                      <a:pos x="1" y="68"/>
                    </a:cxn>
                    <a:cxn ang="0">
                      <a:pos x="1" y="68"/>
                    </a:cxn>
                    <a:cxn ang="0">
                      <a:pos x="0" y="69"/>
                    </a:cxn>
                    <a:cxn ang="0">
                      <a:pos x="0" y="72"/>
                    </a:cxn>
                    <a:cxn ang="0">
                      <a:pos x="1" y="73"/>
                    </a:cxn>
                    <a:cxn ang="0">
                      <a:pos x="2" y="75"/>
                    </a:cxn>
                    <a:cxn ang="0">
                      <a:pos x="8" y="76"/>
                    </a:cxn>
                    <a:cxn ang="0">
                      <a:pos x="9" y="75"/>
                    </a:cxn>
                    <a:cxn ang="0">
                      <a:pos x="11" y="73"/>
                    </a:cxn>
                    <a:cxn ang="0">
                      <a:pos x="11" y="73"/>
                    </a:cxn>
                    <a:cxn ang="0">
                      <a:pos x="21" y="58"/>
                    </a:cxn>
                    <a:cxn ang="0">
                      <a:pos x="28" y="42"/>
                    </a:cxn>
                    <a:cxn ang="0">
                      <a:pos x="28" y="42"/>
                    </a:cxn>
                    <a:cxn ang="0">
                      <a:pos x="38" y="24"/>
                    </a:cxn>
                    <a:cxn ang="0">
                      <a:pos x="38" y="24"/>
                    </a:cxn>
                    <a:cxn ang="0">
                      <a:pos x="40" y="20"/>
                    </a:cxn>
                    <a:cxn ang="0">
                      <a:pos x="44" y="17"/>
                    </a:cxn>
                    <a:cxn ang="0">
                      <a:pos x="52" y="9"/>
                    </a:cxn>
                    <a:cxn ang="0">
                      <a:pos x="52" y="9"/>
                    </a:cxn>
                    <a:cxn ang="0">
                      <a:pos x="53" y="8"/>
                    </a:cxn>
                    <a:cxn ang="0">
                      <a:pos x="53" y="5"/>
                    </a:cxn>
                    <a:cxn ang="0">
                      <a:pos x="52" y="1"/>
                    </a:cxn>
                    <a:cxn ang="0">
                      <a:pos x="48" y="0"/>
                    </a:cxn>
                    <a:cxn ang="0">
                      <a:pos x="45" y="0"/>
                    </a:cxn>
                    <a:cxn ang="0">
                      <a:pos x="44" y="1"/>
                    </a:cxn>
                    <a:cxn ang="0">
                      <a:pos x="44" y="1"/>
                    </a:cxn>
                  </a:cxnLst>
                  <a:rect l="0" t="0" r="r" b="b"/>
                  <a:pathLst>
                    <a:path w="53" h="76">
                      <a:moveTo>
                        <a:pt x="44" y="1"/>
                      </a:moveTo>
                      <a:lnTo>
                        <a:pt x="44" y="1"/>
                      </a:lnTo>
                      <a:lnTo>
                        <a:pt x="31" y="14"/>
                      </a:lnTo>
                      <a:lnTo>
                        <a:pt x="27" y="21"/>
                      </a:lnTo>
                      <a:lnTo>
                        <a:pt x="22" y="29"/>
                      </a:lnTo>
                      <a:lnTo>
                        <a:pt x="22" y="29"/>
                      </a:lnTo>
                      <a:lnTo>
                        <a:pt x="13" y="48"/>
                      </a:lnTo>
                      <a:lnTo>
                        <a:pt x="8" y="59"/>
                      </a:lnTo>
                      <a:lnTo>
                        <a:pt x="1" y="68"/>
                      </a:lnTo>
                      <a:lnTo>
                        <a:pt x="1" y="68"/>
                      </a:lnTo>
                      <a:lnTo>
                        <a:pt x="0" y="69"/>
                      </a:lnTo>
                      <a:lnTo>
                        <a:pt x="0" y="72"/>
                      </a:lnTo>
                      <a:lnTo>
                        <a:pt x="1" y="73"/>
                      </a:lnTo>
                      <a:lnTo>
                        <a:pt x="2" y="75"/>
                      </a:lnTo>
                      <a:lnTo>
                        <a:pt x="8" y="76"/>
                      </a:lnTo>
                      <a:lnTo>
                        <a:pt x="9" y="75"/>
                      </a:lnTo>
                      <a:lnTo>
                        <a:pt x="11" y="73"/>
                      </a:lnTo>
                      <a:lnTo>
                        <a:pt x="11" y="73"/>
                      </a:lnTo>
                      <a:lnTo>
                        <a:pt x="21" y="58"/>
                      </a:lnTo>
                      <a:lnTo>
                        <a:pt x="28" y="42"/>
                      </a:lnTo>
                      <a:lnTo>
                        <a:pt x="28" y="42"/>
                      </a:lnTo>
                      <a:lnTo>
                        <a:pt x="38" y="24"/>
                      </a:lnTo>
                      <a:lnTo>
                        <a:pt x="38" y="24"/>
                      </a:lnTo>
                      <a:lnTo>
                        <a:pt x="40" y="20"/>
                      </a:lnTo>
                      <a:lnTo>
                        <a:pt x="44" y="17"/>
                      </a:lnTo>
                      <a:lnTo>
                        <a:pt x="52" y="9"/>
                      </a:lnTo>
                      <a:lnTo>
                        <a:pt x="52" y="9"/>
                      </a:lnTo>
                      <a:lnTo>
                        <a:pt x="53" y="8"/>
                      </a:lnTo>
                      <a:lnTo>
                        <a:pt x="53" y="5"/>
                      </a:lnTo>
                      <a:lnTo>
                        <a:pt x="52" y="1"/>
                      </a:lnTo>
                      <a:lnTo>
                        <a:pt x="48" y="0"/>
                      </a:lnTo>
                      <a:lnTo>
                        <a:pt x="45" y="0"/>
                      </a:lnTo>
                      <a:lnTo>
                        <a:pt x="44" y="1"/>
                      </a:lnTo>
                      <a:lnTo>
                        <a:pt x="44"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38" name="chenying0907 191"/>
                <p:cNvSpPr/>
                <p:nvPr/>
              </p:nvSpPr>
              <p:spPr bwMode="auto">
                <a:xfrm>
                  <a:off x="3162301" y="4716463"/>
                  <a:ext cx="19050" cy="31750"/>
                </a:xfrm>
                <a:custGeom>
                  <a:avLst/>
                  <a:gdLst/>
                  <a:ahLst/>
                  <a:cxnLst>
                    <a:cxn ang="0">
                      <a:pos x="35" y="2"/>
                    </a:cxn>
                    <a:cxn ang="0">
                      <a:pos x="35" y="2"/>
                    </a:cxn>
                    <a:cxn ang="0">
                      <a:pos x="26" y="19"/>
                    </a:cxn>
                    <a:cxn ang="0">
                      <a:pos x="15" y="36"/>
                    </a:cxn>
                    <a:cxn ang="0">
                      <a:pos x="7" y="55"/>
                    </a:cxn>
                    <a:cxn ang="0">
                      <a:pos x="1" y="73"/>
                    </a:cxn>
                    <a:cxn ang="0">
                      <a:pos x="1" y="73"/>
                    </a:cxn>
                    <a:cxn ang="0">
                      <a:pos x="0" y="74"/>
                    </a:cxn>
                    <a:cxn ang="0">
                      <a:pos x="1" y="77"/>
                    </a:cxn>
                    <a:cxn ang="0">
                      <a:pos x="2" y="78"/>
                    </a:cxn>
                    <a:cxn ang="0">
                      <a:pos x="3" y="79"/>
                    </a:cxn>
                    <a:cxn ang="0">
                      <a:pos x="9" y="79"/>
                    </a:cxn>
                    <a:cxn ang="0">
                      <a:pos x="10" y="78"/>
                    </a:cxn>
                    <a:cxn ang="0">
                      <a:pos x="11" y="76"/>
                    </a:cxn>
                    <a:cxn ang="0">
                      <a:pos x="11" y="76"/>
                    </a:cxn>
                    <a:cxn ang="0">
                      <a:pos x="18" y="59"/>
                    </a:cxn>
                    <a:cxn ang="0">
                      <a:pos x="27" y="42"/>
                    </a:cxn>
                    <a:cxn ang="0">
                      <a:pos x="35" y="25"/>
                    </a:cxn>
                    <a:cxn ang="0">
                      <a:pos x="45" y="9"/>
                    </a:cxn>
                    <a:cxn ang="0">
                      <a:pos x="45" y="9"/>
                    </a:cxn>
                    <a:cxn ang="0">
                      <a:pos x="45" y="6"/>
                    </a:cxn>
                    <a:cxn ang="0">
                      <a:pos x="45" y="4"/>
                    </a:cxn>
                    <a:cxn ang="0">
                      <a:pos x="43" y="1"/>
                    </a:cxn>
                    <a:cxn ang="0">
                      <a:pos x="39" y="0"/>
                    </a:cxn>
                    <a:cxn ang="0">
                      <a:pos x="36" y="1"/>
                    </a:cxn>
                    <a:cxn ang="0">
                      <a:pos x="35" y="2"/>
                    </a:cxn>
                    <a:cxn ang="0">
                      <a:pos x="35" y="2"/>
                    </a:cxn>
                  </a:cxnLst>
                  <a:rect l="0" t="0" r="r" b="b"/>
                  <a:pathLst>
                    <a:path w="45" h="79">
                      <a:moveTo>
                        <a:pt x="35" y="2"/>
                      </a:moveTo>
                      <a:lnTo>
                        <a:pt x="35" y="2"/>
                      </a:lnTo>
                      <a:lnTo>
                        <a:pt x="26" y="19"/>
                      </a:lnTo>
                      <a:lnTo>
                        <a:pt x="15" y="36"/>
                      </a:lnTo>
                      <a:lnTo>
                        <a:pt x="7" y="55"/>
                      </a:lnTo>
                      <a:lnTo>
                        <a:pt x="1" y="73"/>
                      </a:lnTo>
                      <a:lnTo>
                        <a:pt x="1" y="73"/>
                      </a:lnTo>
                      <a:lnTo>
                        <a:pt x="0" y="74"/>
                      </a:lnTo>
                      <a:lnTo>
                        <a:pt x="1" y="77"/>
                      </a:lnTo>
                      <a:lnTo>
                        <a:pt x="2" y="78"/>
                      </a:lnTo>
                      <a:lnTo>
                        <a:pt x="3" y="79"/>
                      </a:lnTo>
                      <a:lnTo>
                        <a:pt x="9" y="79"/>
                      </a:lnTo>
                      <a:lnTo>
                        <a:pt x="10" y="78"/>
                      </a:lnTo>
                      <a:lnTo>
                        <a:pt x="11" y="76"/>
                      </a:lnTo>
                      <a:lnTo>
                        <a:pt x="11" y="76"/>
                      </a:lnTo>
                      <a:lnTo>
                        <a:pt x="18" y="59"/>
                      </a:lnTo>
                      <a:lnTo>
                        <a:pt x="27" y="42"/>
                      </a:lnTo>
                      <a:lnTo>
                        <a:pt x="35" y="25"/>
                      </a:lnTo>
                      <a:lnTo>
                        <a:pt x="45" y="9"/>
                      </a:lnTo>
                      <a:lnTo>
                        <a:pt x="45" y="9"/>
                      </a:lnTo>
                      <a:lnTo>
                        <a:pt x="45" y="6"/>
                      </a:lnTo>
                      <a:lnTo>
                        <a:pt x="45" y="4"/>
                      </a:lnTo>
                      <a:lnTo>
                        <a:pt x="43" y="1"/>
                      </a:lnTo>
                      <a:lnTo>
                        <a:pt x="39" y="0"/>
                      </a:lnTo>
                      <a:lnTo>
                        <a:pt x="36" y="1"/>
                      </a:lnTo>
                      <a:lnTo>
                        <a:pt x="35" y="2"/>
                      </a:lnTo>
                      <a:lnTo>
                        <a:pt x="35"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39" name="chenying0907 192"/>
                <p:cNvSpPr/>
                <p:nvPr/>
              </p:nvSpPr>
              <p:spPr bwMode="auto">
                <a:xfrm>
                  <a:off x="3175001" y="4748213"/>
                  <a:ext cx="19050" cy="31750"/>
                </a:xfrm>
                <a:custGeom>
                  <a:avLst/>
                  <a:gdLst/>
                  <a:ahLst/>
                  <a:cxnLst>
                    <a:cxn ang="0">
                      <a:pos x="39" y="2"/>
                    </a:cxn>
                    <a:cxn ang="0">
                      <a:pos x="39" y="2"/>
                    </a:cxn>
                    <a:cxn ang="0">
                      <a:pos x="26" y="19"/>
                    </a:cxn>
                    <a:cxn ang="0">
                      <a:pos x="13" y="36"/>
                    </a:cxn>
                    <a:cxn ang="0">
                      <a:pos x="8" y="45"/>
                    </a:cxn>
                    <a:cxn ang="0">
                      <a:pos x="4" y="54"/>
                    </a:cxn>
                    <a:cxn ang="0">
                      <a:pos x="1" y="65"/>
                    </a:cxn>
                    <a:cxn ang="0">
                      <a:pos x="0" y="75"/>
                    </a:cxn>
                    <a:cxn ang="0">
                      <a:pos x="0" y="75"/>
                    </a:cxn>
                    <a:cxn ang="0">
                      <a:pos x="0" y="78"/>
                    </a:cxn>
                    <a:cxn ang="0">
                      <a:pos x="1" y="79"/>
                    </a:cxn>
                    <a:cxn ang="0">
                      <a:pos x="5" y="80"/>
                    </a:cxn>
                    <a:cxn ang="0">
                      <a:pos x="9" y="79"/>
                    </a:cxn>
                    <a:cxn ang="0">
                      <a:pos x="10" y="78"/>
                    </a:cxn>
                    <a:cxn ang="0">
                      <a:pos x="10" y="75"/>
                    </a:cxn>
                    <a:cxn ang="0">
                      <a:pos x="10" y="75"/>
                    </a:cxn>
                    <a:cxn ang="0">
                      <a:pos x="12" y="66"/>
                    </a:cxn>
                    <a:cxn ang="0">
                      <a:pos x="14" y="57"/>
                    </a:cxn>
                    <a:cxn ang="0">
                      <a:pos x="18" y="48"/>
                    </a:cxn>
                    <a:cxn ang="0">
                      <a:pos x="23" y="40"/>
                    </a:cxn>
                    <a:cxn ang="0">
                      <a:pos x="35" y="25"/>
                    </a:cxn>
                    <a:cxn ang="0">
                      <a:pos x="47" y="11"/>
                    </a:cxn>
                    <a:cxn ang="0">
                      <a:pos x="47" y="11"/>
                    </a:cxn>
                    <a:cxn ang="0">
                      <a:pos x="48" y="8"/>
                    </a:cxn>
                    <a:cxn ang="0">
                      <a:pos x="48" y="6"/>
                    </a:cxn>
                    <a:cxn ang="0">
                      <a:pos x="47" y="2"/>
                    </a:cxn>
                    <a:cxn ang="0">
                      <a:pos x="44" y="0"/>
                    </a:cxn>
                    <a:cxn ang="0">
                      <a:pos x="43" y="0"/>
                    </a:cxn>
                    <a:cxn ang="0">
                      <a:pos x="40" y="0"/>
                    </a:cxn>
                    <a:cxn ang="0">
                      <a:pos x="39" y="2"/>
                    </a:cxn>
                    <a:cxn ang="0">
                      <a:pos x="39" y="2"/>
                    </a:cxn>
                  </a:cxnLst>
                  <a:rect l="0" t="0" r="r" b="b"/>
                  <a:pathLst>
                    <a:path w="48" h="80">
                      <a:moveTo>
                        <a:pt x="39" y="2"/>
                      </a:moveTo>
                      <a:lnTo>
                        <a:pt x="39" y="2"/>
                      </a:lnTo>
                      <a:lnTo>
                        <a:pt x="26" y="19"/>
                      </a:lnTo>
                      <a:lnTo>
                        <a:pt x="13" y="36"/>
                      </a:lnTo>
                      <a:lnTo>
                        <a:pt x="8" y="45"/>
                      </a:lnTo>
                      <a:lnTo>
                        <a:pt x="4" y="54"/>
                      </a:lnTo>
                      <a:lnTo>
                        <a:pt x="1" y="65"/>
                      </a:lnTo>
                      <a:lnTo>
                        <a:pt x="0" y="75"/>
                      </a:lnTo>
                      <a:lnTo>
                        <a:pt x="0" y="75"/>
                      </a:lnTo>
                      <a:lnTo>
                        <a:pt x="0" y="78"/>
                      </a:lnTo>
                      <a:lnTo>
                        <a:pt x="1" y="79"/>
                      </a:lnTo>
                      <a:lnTo>
                        <a:pt x="5" y="80"/>
                      </a:lnTo>
                      <a:lnTo>
                        <a:pt x="9" y="79"/>
                      </a:lnTo>
                      <a:lnTo>
                        <a:pt x="10" y="78"/>
                      </a:lnTo>
                      <a:lnTo>
                        <a:pt x="10" y="75"/>
                      </a:lnTo>
                      <a:lnTo>
                        <a:pt x="10" y="75"/>
                      </a:lnTo>
                      <a:lnTo>
                        <a:pt x="12" y="66"/>
                      </a:lnTo>
                      <a:lnTo>
                        <a:pt x="14" y="57"/>
                      </a:lnTo>
                      <a:lnTo>
                        <a:pt x="18" y="48"/>
                      </a:lnTo>
                      <a:lnTo>
                        <a:pt x="23" y="40"/>
                      </a:lnTo>
                      <a:lnTo>
                        <a:pt x="35" y="25"/>
                      </a:lnTo>
                      <a:lnTo>
                        <a:pt x="47" y="11"/>
                      </a:lnTo>
                      <a:lnTo>
                        <a:pt x="47" y="11"/>
                      </a:lnTo>
                      <a:lnTo>
                        <a:pt x="48" y="8"/>
                      </a:lnTo>
                      <a:lnTo>
                        <a:pt x="48" y="6"/>
                      </a:lnTo>
                      <a:lnTo>
                        <a:pt x="47" y="2"/>
                      </a:lnTo>
                      <a:lnTo>
                        <a:pt x="44" y="0"/>
                      </a:lnTo>
                      <a:lnTo>
                        <a:pt x="43" y="0"/>
                      </a:lnTo>
                      <a:lnTo>
                        <a:pt x="40" y="0"/>
                      </a:lnTo>
                      <a:lnTo>
                        <a:pt x="39" y="2"/>
                      </a:lnTo>
                      <a:lnTo>
                        <a:pt x="39"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40" name="chenying0907 193"/>
                <p:cNvSpPr/>
                <p:nvPr/>
              </p:nvSpPr>
              <p:spPr bwMode="auto">
                <a:xfrm>
                  <a:off x="3189288" y="4778375"/>
                  <a:ext cx="15875" cy="22225"/>
                </a:xfrm>
                <a:custGeom>
                  <a:avLst/>
                  <a:gdLst/>
                  <a:ahLst/>
                  <a:cxnLst>
                    <a:cxn ang="0">
                      <a:pos x="27" y="4"/>
                    </a:cxn>
                    <a:cxn ang="0">
                      <a:pos x="27" y="4"/>
                    </a:cxn>
                    <a:cxn ang="0">
                      <a:pos x="19" y="15"/>
                    </a:cxn>
                    <a:cxn ang="0">
                      <a:pos x="12" y="26"/>
                    </a:cxn>
                    <a:cxn ang="0">
                      <a:pos x="5" y="38"/>
                    </a:cxn>
                    <a:cxn ang="0">
                      <a:pos x="0" y="50"/>
                    </a:cxn>
                    <a:cxn ang="0">
                      <a:pos x="0" y="50"/>
                    </a:cxn>
                    <a:cxn ang="0">
                      <a:pos x="0" y="53"/>
                    </a:cxn>
                    <a:cxn ang="0">
                      <a:pos x="0" y="55"/>
                    </a:cxn>
                    <a:cxn ang="0">
                      <a:pos x="4" y="58"/>
                    </a:cxn>
                    <a:cxn ang="0">
                      <a:pos x="8" y="57"/>
                    </a:cxn>
                    <a:cxn ang="0">
                      <a:pos x="9" y="55"/>
                    </a:cxn>
                    <a:cxn ang="0">
                      <a:pos x="10" y="54"/>
                    </a:cxn>
                    <a:cxn ang="0">
                      <a:pos x="10" y="54"/>
                    </a:cxn>
                    <a:cxn ang="0">
                      <a:pos x="16" y="42"/>
                    </a:cxn>
                    <a:cxn ang="0">
                      <a:pos x="22" y="30"/>
                    </a:cxn>
                    <a:cxn ang="0">
                      <a:pos x="30" y="20"/>
                    </a:cxn>
                    <a:cxn ang="0">
                      <a:pos x="36" y="9"/>
                    </a:cxn>
                    <a:cxn ang="0">
                      <a:pos x="36" y="9"/>
                    </a:cxn>
                    <a:cxn ang="0">
                      <a:pos x="38" y="7"/>
                    </a:cxn>
                    <a:cxn ang="0">
                      <a:pos x="38" y="4"/>
                    </a:cxn>
                    <a:cxn ang="0">
                      <a:pos x="34" y="2"/>
                    </a:cxn>
                    <a:cxn ang="0">
                      <a:pos x="30" y="0"/>
                    </a:cxn>
                    <a:cxn ang="0">
                      <a:pos x="29" y="2"/>
                    </a:cxn>
                    <a:cxn ang="0">
                      <a:pos x="27" y="4"/>
                    </a:cxn>
                    <a:cxn ang="0">
                      <a:pos x="27" y="4"/>
                    </a:cxn>
                  </a:cxnLst>
                  <a:rect l="0" t="0" r="r" b="b"/>
                  <a:pathLst>
                    <a:path w="38" h="58">
                      <a:moveTo>
                        <a:pt x="27" y="4"/>
                      </a:moveTo>
                      <a:lnTo>
                        <a:pt x="27" y="4"/>
                      </a:lnTo>
                      <a:lnTo>
                        <a:pt x="19" y="15"/>
                      </a:lnTo>
                      <a:lnTo>
                        <a:pt x="12" y="26"/>
                      </a:lnTo>
                      <a:lnTo>
                        <a:pt x="5" y="38"/>
                      </a:lnTo>
                      <a:lnTo>
                        <a:pt x="0" y="50"/>
                      </a:lnTo>
                      <a:lnTo>
                        <a:pt x="0" y="50"/>
                      </a:lnTo>
                      <a:lnTo>
                        <a:pt x="0" y="53"/>
                      </a:lnTo>
                      <a:lnTo>
                        <a:pt x="0" y="55"/>
                      </a:lnTo>
                      <a:lnTo>
                        <a:pt x="4" y="58"/>
                      </a:lnTo>
                      <a:lnTo>
                        <a:pt x="8" y="57"/>
                      </a:lnTo>
                      <a:lnTo>
                        <a:pt x="9" y="55"/>
                      </a:lnTo>
                      <a:lnTo>
                        <a:pt x="10" y="54"/>
                      </a:lnTo>
                      <a:lnTo>
                        <a:pt x="10" y="54"/>
                      </a:lnTo>
                      <a:lnTo>
                        <a:pt x="16" y="42"/>
                      </a:lnTo>
                      <a:lnTo>
                        <a:pt x="22" y="30"/>
                      </a:lnTo>
                      <a:lnTo>
                        <a:pt x="30" y="20"/>
                      </a:lnTo>
                      <a:lnTo>
                        <a:pt x="36" y="9"/>
                      </a:lnTo>
                      <a:lnTo>
                        <a:pt x="36" y="9"/>
                      </a:lnTo>
                      <a:lnTo>
                        <a:pt x="38" y="7"/>
                      </a:lnTo>
                      <a:lnTo>
                        <a:pt x="38" y="4"/>
                      </a:lnTo>
                      <a:lnTo>
                        <a:pt x="34" y="2"/>
                      </a:lnTo>
                      <a:lnTo>
                        <a:pt x="30" y="0"/>
                      </a:lnTo>
                      <a:lnTo>
                        <a:pt x="29" y="2"/>
                      </a:lnTo>
                      <a:lnTo>
                        <a:pt x="27" y="4"/>
                      </a:lnTo>
                      <a:lnTo>
                        <a:pt x="27"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41" name="chenying0907 194"/>
                <p:cNvSpPr/>
                <p:nvPr/>
              </p:nvSpPr>
              <p:spPr bwMode="auto">
                <a:xfrm>
                  <a:off x="3221038" y="4784725"/>
                  <a:ext cx="20638" cy="33338"/>
                </a:xfrm>
                <a:custGeom>
                  <a:avLst/>
                  <a:gdLst/>
                  <a:ahLst/>
                  <a:cxnLst>
                    <a:cxn ang="0">
                      <a:pos x="39" y="3"/>
                    </a:cxn>
                    <a:cxn ang="0">
                      <a:pos x="39" y="3"/>
                    </a:cxn>
                    <a:cxn ang="0">
                      <a:pos x="27" y="21"/>
                    </a:cxn>
                    <a:cxn ang="0">
                      <a:pos x="17" y="38"/>
                    </a:cxn>
                    <a:cxn ang="0">
                      <a:pos x="10" y="47"/>
                    </a:cxn>
                    <a:cxn ang="0">
                      <a:pos x="6" y="56"/>
                    </a:cxn>
                    <a:cxn ang="0">
                      <a:pos x="2" y="67"/>
                    </a:cxn>
                    <a:cxn ang="0">
                      <a:pos x="0" y="76"/>
                    </a:cxn>
                    <a:cxn ang="0">
                      <a:pos x="0" y="76"/>
                    </a:cxn>
                    <a:cxn ang="0">
                      <a:pos x="0" y="78"/>
                    </a:cxn>
                    <a:cxn ang="0">
                      <a:pos x="1" y="81"/>
                    </a:cxn>
                    <a:cxn ang="0">
                      <a:pos x="4" y="84"/>
                    </a:cxn>
                    <a:cxn ang="0">
                      <a:pos x="6" y="84"/>
                    </a:cxn>
                    <a:cxn ang="0">
                      <a:pos x="9" y="84"/>
                    </a:cxn>
                    <a:cxn ang="0">
                      <a:pos x="10" y="82"/>
                    </a:cxn>
                    <a:cxn ang="0">
                      <a:pos x="10" y="80"/>
                    </a:cxn>
                    <a:cxn ang="0">
                      <a:pos x="10" y="80"/>
                    </a:cxn>
                    <a:cxn ang="0">
                      <a:pos x="13" y="69"/>
                    </a:cxn>
                    <a:cxn ang="0">
                      <a:pos x="17" y="60"/>
                    </a:cxn>
                    <a:cxn ang="0">
                      <a:pos x="27" y="43"/>
                    </a:cxn>
                    <a:cxn ang="0">
                      <a:pos x="38" y="26"/>
                    </a:cxn>
                    <a:cxn ang="0">
                      <a:pos x="48" y="9"/>
                    </a:cxn>
                    <a:cxn ang="0">
                      <a:pos x="48" y="9"/>
                    </a:cxn>
                    <a:cxn ang="0">
                      <a:pos x="49" y="7"/>
                    </a:cxn>
                    <a:cxn ang="0">
                      <a:pos x="48" y="4"/>
                    </a:cxn>
                    <a:cxn ang="0">
                      <a:pos x="45" y="1"/>
                    </a:cxn>
                    <a:cxn ang="0">
                      <a:pos x="42" y="0"/>
                    </a:cxn>
                    <a:cxn ang="0">
                      <a:pos x="40" y="1"/>
                    </a:cxn>
                    <a:cxn ang="0">
                      <a:pos x="39" y="3"/>
                    </a:cxn>
                    <a:cxn ang="0">
                      <a:pos x="39" y="3"/>
                    </a:cxn>
                  </a:cxnLst>
                  <a:rect l="0" t="0" r="r" b="b"/>
                  <a:pathLst>
                    <a:path w="49" h="84">
                      <a:moveTo>
                        <a:pt x="39" y="3"/>
                      </a:moveTo>
                      <a:lnTo>
                        <a:pt x="39" y="3"/>
                      </a:lnTo>
                      <a:lnTo>
                        <a:pt x="27" y="21"/>
                      </a:lnTo>
                      <a:lnTo>
                        <a:pt x="17" y="38"/>
                      </a:lnTo>
                      <a:lnTo>
                        <a:pt x="10" y="47"/>
                      </a:lnTo>
                      <a:lnTo>
                        <a:pt x="6" y="56"/>
                      </a:lnTo>
                      <a:lnTo>
                        <a:pt x="2" y="67"/>
                      </a:lnTo>
                      <a:lnTo>
                        <a:pt x="0" y="76"/>
                      </a:lnTo>
                      <a:lnTo>
                        <a:pt x="0" y="76"/>
                      </a:lnTo>
                      <a:lnTo>
                        <a:pt x="0" y="78"/>
                      </a:lnTo>
                      <a:lnTo>
                        <a:pt x="1" y="81"/>
                      </a:lnTo>
                      <a:lnTo>
                        <a:pt x="4" y="84"/>
                      </a:lnTo>
                      <a:lnTo>
                        <a:pt x="6" y="84"/>
                      </a:lnTo>
                      <a:lnTo>
                        <a:pt x="9" y="84"/>
                      </a:lnTo>
                      <a:lnTo>
                        <a:pt x="10" y="82"/>
                      </a:lnTo>
                      <a:lnTo>
                        <a:pt x="10" y="80"/>
                      </a:lnTo>
                      <a:lnTo>
                        <a:pt x="10" y="80"/>
                      </a:lnTo>
                      <a:lnTo>
                        <a:pt x="13" y="69"/>
                      </a:lnTo>
                      <a:lnTo>
                        <a:pt x="17" y="60"/>
                      </a:lnTo>
                      <a:lnTo>
                        <a:pt x="27" y="43"/>
                      </a:lnTo>
                      <a:lnTo>
                        <a:pt x="38" y="26"/>
                      </a:lnTo>
                      <a:lnTo>
                        <a:pt x="48" y="9"/>
                      </a:lnTo>
                      <a:lnTo>
                        <a:pt x="48" y="9"/>
                      </a:lnTo>
                      <a:lnTo>
                        <a:pt x="49" y="7"/>
                      </a:lnTo>
                      <a:lnTo>
                        <a:pt x="48" y="4"/>
                      </a:lnTo>
                      <a:lnTo>
                        <a:pt x="45" y="1"/>
                      </a:lnTo>
                      <a:lnTo>
                        <a:pt x="42" y="0"/>
                      </a:lnTo>
                      <a:lnTo>
                        <a:pt x="40" y="1"/>
                      </a:lnTo>
                      <a:lnTo>
                        <a:pt x="39" y="3"/>
                      </a:lnTo>
                      <a:lnTo>
                        <a:pt x="39"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42" name="chenying0907 195"/>
                <p:cNvSpPr/>
                <p:nvPr/>
              </p:nvSpPr>
              <p:spPr bwMode="auto">
                <a:xfrm>
                  <a:off x="3260726" y="4794250"/>
                  <a:ext cx="19050" cy="28575"/>
                </a:xfrm>
                <a:custGeom>
                  <a:avLst/>
                  <a:gdLst/>
                  <a:ahLst/>
                  <a:cxnLst>
                    <a:cxn ang="0">
                      <a:pos x="34" y="3"/>
                    </a:cxn>
                    <a:cxn ang="0">
                      <a:pos x="34" y="3"/>
                    </a:cxn>
                    <a:cxn ang="0">
                      <a:pos x="30" y="11"/>
                    </a:cxn>
                    <a:cxn ang="0">
                      <a:pos x="25" y="18"/>
                    </a:cxn>
                    <a:cxn ang="0">
                      <a:pos x="20" y="26"/>
                    </a:cxn>
                    <a:cxn ang="0">
                      <a:pos x="16" y="34"/>
                    </a:cxn>
                    <a:cxn ang="0">
                      <a:pos x="16" y="34"/>
                    </a:cxn>
                    <a:cxn ang="0">
                      <a:pos x="12" y="41"/>
                    </a:cxn>
                    <a:cxn ang="0">
                      <a:pos x="7" y="48"/>
                    </a:cxn>
                    <a:cxn ang="0">
                      <a:pos x="7" y="48"/>
                    </a:cxn>
                    <a:cxn ang="0">
                      <a:pos x="0" y="62"/>
                    </a:cxn>
                    <a:cxn ang="0">
                      <a:pos x="0" y="62"/>
                    </a:cxn>
                    <a:cxn ang="0">
                      <a:pos x="0" y="65"/>
                    </a:cxn>
                    <a:cxn ang="0">
                      <a:pos x="0" y="68"/>
                    </a:cxn>
                    <a:cxn ang="0">
                      <a:pos x="3" y="70"/>
                    </a:cxn>
                    <a:cxn ang="0">
                      <a:pos x="5" y="71"/>
                    </a:cxn>
                    <a:cxn ang="0">
                      <a:pos x="7" y="71"/>
                    </a:cxn>
                    <a:cxn ang="0">
                      <a:pos x="9" y="70"/>
                    </a:cxn>
                    <a:cxn ang="0">
                      <a:pos x="11" y="69"/>
                    </a:cxn>
                    <a:cxn ang="0">
                      <a:pos x="11" y="69"/>
                    </a:cxn>
                    <a:cxn ang="0">
                      <a:pos x="17" y="53"/>
                    </a:cxn>
                    <a:cxn ang="0">
                      <a:pos x="17" y="53"/>
                    </a:cxn>
                    <a:cxn ang="0">
                      <a:pos x="21" y="47"/>
                    </a:cxn>
                    <a:cxn ang="0">
                      <a:pos x="26" y="40"/>
                    </a:cxn>
                    <a:cxn ang="0">
                      <a:pos x="26" y="40"/>
                    </a:cxn>
                    <a:cxn ang="0">
                      <a:pos x="30" y="31"/>
                    </a:cxn>
                    <a:cxn ang="0">
                      <a:pos x="35" y="23"/>
                    </a:cxn>
                    <a:cxn ang="0">
                      <a:pos x="41" y="15"/>
                    </a:cxn>
                    <a:cxn ang="0">
                      <a:pos x="45" y="6"/>
                    </a:cxn>
                    <a:cxn ang="0">
                      <a:pos x="45" y="6"/>
                    </a:cxn>
                    <a:cxn ang="0">
                      <a:pos x="46" y="3"/>
                    </a:cxn>
                    <a:cxn ang="0">
                      <a:pos x="45" y="2"/>
                    </a:cxn>
                    <a:cxn ang="0">
                      <a:pos x="43" y="1"/>
                    </a:cxn>
                    <a:cxn ang="0">
                      <a:pos x="42" y="0"/>
                    </a:cxn>
                    <a:cxn ang="0">
                      <a:pos x="37" y="0"/>
                    </a:cxn>
                    <a:cxn ang="0">
                      <a:pos x="35" y="1"/>
                    </a:cxn>
                    <a:cxn ang="0">
                      <a:pos x="34" y="3"/>
                    </a:cxn>
                    <a:cxn ang="0">
                      <a:pos x="34" y="3"/>
                    </a:cxn>
                  </a:cxnLst>
                  <a:rect l="0" t="0" r="r" b="b"/>
                  <a:pathLst>
                    <a:path w="46" h="71">
                      <a:moveTo>
                        <a:pt x="34" y="3"/>
                      </a:moveTo>
                      <a:lnTo>
                        <a:pt x="34" y="3"/>
                      </a:lnTo>
                      <a:lnTo>
                        <a:pt x="30" y="11"/>
                      </a:lnTo>
                      <a:lnTo>
                        <a:pt x="25" y="18"/>
                      </a:lnTo>
                      <a:lnTo>
                        <a:pt x="20" y="26"/>
                      </a:lnTo>
                      <a:lnTo>
                        <a:pt x="16" y="34"/>
                      </a:lnTo>
                      <a:lnTo>
                        <a:pt x="16" y="34"/>
                      </a:lnTo>
                      <a:lnTo>
                        <a:pt x="12" y="41"/>
                      </a:lnTo>
                      <a:lnTo>
                        <a:pt x="7" y="48"/>
                      </a:lnTo>
                      <a:lnTo>
                        <a:pt x="7" y="48"/>
                      </a:lnTo>
                      <a:lnTo>
                        <a:pt x="0" y="62"/>
                      </a:lnTo>
                      <a:lnTo>
                        <a:pt x="0" y="62"/>
                      </a:lnTo>
                      <a:lnTo>
                        <a:pt x="0" y="65"/>
                      </a:lnTo>
                      <a:lnTo>
                        <a:pt x="0" y="68"/>
                      </a:lnTo>
                      <a:lnTo>
                        <a:pt x="3" y="70"/>
                      </a:lnTo>
                      <a:lnTo>
                        <a:pt x="5" y="71"/>
                      </a:lnTo>
                      <a:lnTo>
                        <a:pt x="7" y="71"/>
                      </a:lnTo>
                      <a:lnTo>
                        <a:pt x="9" y="70"/>
                      </a:lnTo>
                      <a:lnTo>
                        <a:pt x="11" y="69"/>
                      </a:lnTo>
                      <a:lnTo>
                        <a:pt x="11" y="69"/>
                      </a:lnTo>
                      <a:lnTo>
                        <a:pt x="17" y="53"/>
                      </a:lnTo>
                      <a:lnTo>
                        <a:pt x="17" y="53"/>
                      </a:lnTo>
                      <a:lnTo>
                        <a:pt x="21" y="47"/>
                      </a:lnTo>
                      <a:lnTo>
                        <a:pt x="26" y="40"/>
                      </a:lnTo>
                      <a:lnTo>
                        <a:pt x="26" y="40"/>
                      </a:lnTo>
                      <a:lnTo>
                        <a:pt x="30" y="31"/>
                      </a:lnTo>
                      <a:lnTo>
                        <a:pt x="35" y="23"/>
                      </a:lnTo>
                      <a:lnTo>
                        <a:pt x="41" y="15"/>
                      </a:lnTo>
                      <a:lnTo>
                        <a:pt x="45" y="6"/>
                      </a:lnTo>
                      <a:lnTo>
                        <a:pt x="45" y="6"/>
                      </a:lnTo>
                      <a:lnTo>
                        <a:pt x="46" y="3"/>
                      </a:lnTo>
                      <a:lnTo>
                        <a:pt x="45" y="2"/>
                      </a:lnTo>
                      <a:lnTo>
                        <a:pt x="43" y="1"/>
                      </a:lnTo>
                      <a:lnTo>
                        <a:pt x="42" y="0"/>
                      </a:lnTo>
                      <a:lnTo>
                        <a:pt x="37" y="0"/>
                      </a:lnTo>
                      <a:lnTo>
                        <a:pt x="35" y="1"/>
                      </a:lnTo>
                      <a:lnTo>
                        <a:pt x="34" y="3"/>
                      </a:lnTo>
                      <a:lnTo>
                        <a:pt x="34"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43" name="chenying0907 196"/>
                <p:cNvSpPr/>
                <p:nvPr/>
              </p:nvSpPr>
              <p:spPr bwMode="auto">
                <a:xfrm>
                  <a:off x="3294063" y="4794250"/>
                  <a:ext cx="17463" cy="28575"/>
                </a:xfrm>
                <a:custGeom>
                  <a:avLst/>
                  <a:gdLst/>
                  <a:ahLst/>
                  <a:cxnLst>
                    <a:cxn ang="0">
                      <a:pos x="32" y="5"/>
                    </a:cxn>
                    <a:cxn ang="0">
                      <a:pos x="32" y="5"/>
                    </a:cxn>
                    <a:cxn ang="0">
                      <a:pos x="31" y="9"/>
                    </a:cxn>
                    <a:cxn ang="0">
                      <a:pos x="28" y="14"/>
                    </a:cxn>
                    <a:cxn ang="0">
                      <a:pos x="23" y="22"/>
                    </a:cxn>
                    <a:cxn ang="0">
                      <a:pos x="23" y="22"/>
                    </a:cxn>
                    <a:cxn ang="0">
                      <a:pos x="20" y="27"/>
                    </a:cxn>
                    <a:cxn ang="0">
                      <a:pos x="17" y="34"/>
                    </a:cxn>
                    <a:cxn ang="0">
                      <a:pos x="17" y="34"/>
                    </a:cxn>
                    <a:cxn ang="0">
                      <a:pos x="15" y="41"/>
                    </a:cxn>
                    <a:cxn ang="0">
                      <a:pos x="11" y="49"/>
                    </a:cxn>
                    <a:cxn ang="0">
                      <a:pos x="2" y="62"/>
                    </a:cxn>
                    <a:cxn ang="0">
                      <a:pos x="2" y="62"/>
                    </a:cxn>
                    <a:cxn ang="0">
                      <a:pos x="0" y="65"/>
                    </a:cxn>
                    <a:cxn ang="0">
                      <a:pos x="2" y="68"/>
                    </a:cxn>
                    <a:cxn ang="0">
                      <a:pos x="4" y="70"/>
                    </a:cxn>
                    <a:cxn ang="0">
                      <a:pos x="8" y="71"/>
                    </a:cxn>
                    <a:cxn ang="0">
                      <a:pos x="10" y="70"/>
                    </a:cxn>
                    <a:cxn ang="0">
                      <a:pos x="12" y="69"/>
                    </a:cxn>
                    <a:cxn ang="0">
                      <a:pos x="12" y="69"/>
                    </a:cxn>
                    <a:cxn ang="0">
                      <a:pos x="21" y="53"/>
                    </a:cxn>
                    <a:cxn ang="0">
                      <a:pos x="29" y="37"/>
                    </a:cxn>
                    <a:cxn ang="0">
                      <a:pos x="29" y="37"/>
                    </a:cxn>
                    <a:cxn ang="0">
                      <a:pos x="33" y="28"/>
                    </a:cxn>
                    <a:cxn ang="0">
                      <a:pos x="37" y="20"/>
                    </a:cxn>
                    <a:cxn ang="0">
                      <a:pos x="41" y="13"/>
                    </a:cxn>
                    <a:cxn ang="0">
                      <a:pos x="44" y="5"/>
                    </a:cxn>
                    <a:cxn ang="0">
                      <a:pos x="44" y="5"/>
                    </a:cxn>
                    <a:cxn ang="0">
                      <a:pos x="42" y="2"/>
                    </a:cxn>
                    <a:cxn ang="0">
                      <a:pos x="42" y="1"/>
                    </a:cxn>
                    <a:cxn ang="0">
                      <a:pos x="40" y="0"/>
                    </a:cxn>
                    <a:cxn ang="0">
                      <a:pos x="38" y="0"/>
                    </a:cxn>
                    <a:cxn ang="0">
                      <a:pos x="34" y="1"/>
                    </a:cxn>
                    <a:cxn ang="0">
                      <a:pos x="32" y="2"/>
                    </a:cxn>
                    <a:cxn ang="0">
                      <a:pos x="32" y="5"/>
                    </a:cxn>
                    <a:cxn ang="0">
                      <a:pos x="32" y="5"/>
                    </a:cxn>
                  </a:cxnLst>
                  <a:rect l="0" t="0" r="r" b="b"/>
                  <a:pathLst>
                    <a:path w="44" h="71">
                      <a:moveTo>
                        <a:pt x="32" y="5"/>
                      </a:moveTo>
                      <a:lnTo>
                        <a:pt x="32" y="5"/>
                      </a:lnTo>
                      <a:lnTo>
                        <a:pt x="31" y="9"/>
                      </a:lnTo>
                      <a:lnTo>
                        <a:pt x="28" y="14"/>
                      </a:lnTo>
                      <a:lnTo>
                        <a:pt x="23" y="22"/>
                      </a:lnTo>
                      <a:lnTo>
                        <a:pt x="23" y="22"/>
                      </a:lnTo>
                      <a:lnTo>
                        <a:pt x="20" y="27"/>
                      </a:lnTo>
                      <a:lnTo>
                        <a:pt x="17" y="34"/>
                      </a:lnTo>
                      <a:lnTo>
                        <a:pt x="17" y="34"/>
                      </a:lnTo>
                      <a:lnTo>
                        <a:pt x="15" y="41"/>
                      </a:lnTo>
                      <a:lnTo>
                        <a:pt x="11" y="49"/>
                      </a:lnTo>
                      <a:lnTo>
                        <a:pt x="2" y="62"/>
                      </a:lnTo>
                      <a:lnTo>
                        <a:pt x="2" y="62"/>
                      </a:lnTo>
                      <a:lnTo>
                        <a:pt x="0" y="65"/>
                      </a:lnTo>
                      <a:lnTo>
                        <a:pt x="2" y="68"/>
                      </a:lnTo>
                      <a:lnTo>
                        <a:pt x="4" y="70"/>
                      </a:lnTo>
                      <a:lnTo>
                        <a:pt x="8" y="71"/>
                      </a:lnTo>
                      <a:lnTo>
                        <a:pt x="10" y="70"/>
                      </a:lnTo>
                      <a:lnTo>
                        <a:pt x="12" y="69"/>
                      </a:lnTo>
                      <a:lnTo>
                        <a:pt x="12" y="69"/>
                      </a:lnTo>
                      <a:lnTo>
                        <a:pt x="21" y="53"/>
                      </a:lnTo>
                      <a:lnTo>
                        <a:pt x="29" y="37"/>
                      </a:lnTo>
                      <a:lnTo>
                        <a:pt x="29" y="37"/>
                      </a:lnTo>
                      <a:lnTo>
                        <a:pt x="33" y="28"/>
                      </a:lnTo>
                      <a:lnTo>
                        <a:pt x="37" y="20"/>
                      </a:lnTo>
                      <a:lnTo>
                        <a:pt x="41" y="13"/>
                      </a:lnTo>
                      <a:lnTo>
                        <a:pt x="44" y="5"/>
                      </a:lnTo>
                      <a:lnTo>
                        <a:pt x="44" y="5"/>
                      </a:lnTo>
                      <a:lnTo>
                        <a:pt x="42" y="2"/>
                      </a:lnTo>
                      <a:lnTo>
                        <a:pt x="42" y="1"/>
                      </a:lnTo>
                      <a:lnTo>
                        <a:pt x="40" y="0"/>
                      </a:lnTo>
                      <a:lnTo>
                        <a:pt x="38" y="0"/>
                      </a:lnTo>
                      <a:lnTo>
                        <a:pt x="34" y="1"/>
                      </a:lnTo>
                      <a:lnTo>
                        <a:pt x="32" y="2"/>
                      </a:lnTo>
                      <a:lnTo>
                        <a:pt x="32" y="5"/>
                      </a:lnTo>
                      <a:lnTo>
                        <a:pt x="32"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44" name="chenying0907 197"/>
                <p:cNvSpPr/>
                <p:nvPr/>
              </p:nvSpPr>
              <p:spPr bwMode="auto">
                <a:xfrm>
                  <a:off x="3333751" y="4792663"/>
                  <a:ext cx="12700" cy="30163"/>
                </a:xfrm>
                <a:custGeom>
                  <a:avLst/>
                  <a:gdLst/>
                  <a:ahLst/>
                  <a:cxnLst>
                    <a:cxn ang="0">
                      <a:pos x="23" y="5"/>
                    </a:cxn>
                    <a:cxn ang="0">
                      <a:pos x="23" y="5"/>
                    </a:cxn>
                    <a:cxn ang="0">
                      <a:pos x="21" y="13"/>
                    </a:cxn>
                    <a:cxn ang="0">
                      <a:pos x="16" y="21"/>
                    </a:cxn>
                    <a:cxn ang="0">
                      <a:pos x="10" y="28"/>
                    </a:cxn>
                    <a:cxn ang="0">
                      <a:pos x="6" y="36"/>
                    </a:cxn>
                    <a:cxn ang="0">
                      <a:pos x="6" y="36"/>
                    </a:cxn>
                    <a:cxn ang="0">
                      <a:pos x="4" y="44"/>
                    </a:cxn>
                    <a:cxn ang="0">
                      <a:pos x="1" y="52"/>
                    </a:cxn>
                    <a:cxn ang="0">
                      <a:pos x="0" y="69"/>
                    </a:cxn>
                    <a:cxn ang="0">
                      <a:pos x="0" y="69"/>
                    </a:cxn>
                    <a:cxn ang="0">
                      <a:pos x="1" y="72"/>
                    </a:cxn>
                    <a:cxn ang="0">
                      <a:pos x="1" y="74"/>
                    </a:cxn>
                    <a:cxn ang="0">
                      <a:pos x="5" y="75"/>
                    </a:cxn>
                    <a:cxn ang="0">
                      <a:pos x="9" y="74"/>
                    </a:cxn>
                    <a:cxn ang="0">
                      <a:pos x="10" y="72"/>
                    </a:cxn>
                    <a:cxn ang="0">
                      <a:pos x="12" y="69"/>
                    </a:cxn>
                    <a:cxn ang="0">
                      <a:pos x="12" y="69"/>
                    </a:cxn>
                    <a:cxn ang="0">
                      <a:pos x="13" y="58"/>
                    </a:cxn>
                    <a:cxn ang="0">
                      <a:pos x="14" y="48"/>
                    </a:cxn>
                    <a:cxn ang="0">
                      <a:pos x="18" y="38"/>
                    </a:cxn>
                    <a:cxn ang="0">
                      <a:pos x="23" y="28"/>
                    </a:cxn>
                    <a:cxn ang="0">
                      <a:pos x="23" y="28"/>
                    </a:cxn>
                    <a:cxn ang="0">
                      <a:pos x="27" y="23"/>
                    </a:cxn>
                    <a:cxn ang="0">
                      <a:pos x="31" y="18"/>
                    </a:cxn>
                    <a:cxn ang="0">
                      <a:pos x="33" y="11"/>
                    </a:cxn>
                    <a:cxn ang="0">
                      <a:pos x="34" y="5"/>
                    </a:cxn>
                    <a:cxn ang="0">
                      <a:pos x="34" y="5"/>
                    </a:cxn>
                    <a:cxn ang="0">
                      <a:pos x="34" y="2"/>
                    </a:cxn>
                    <a:cxn ang="0">
                      <a:pos x="33" y="1"/>
                    </a:cxn>
                    <a:cxn ang="0">
                      <a:pos x="31" y="0"/>
                    </a:cxn>
                    <a:cxn ang="0">
                      <a:pos x="29" y="0"/>
                    </a:cxn>
                    <a:cxn ang="0">
                      <a:pos x="25" y="1"/>
                    </a:cxn>
                    <a:cxn ang="0">
                      <a:pos x="23" y="2"/>
                    </a:cxn>
                    <a:cxn ang="0">
                      <a:pos x="23" y="5"/>
                    </a:cxn>
                    <a:cxn ang="0">
                      <a:pos x="23" y="5"/>
                    </a:cxn>
                  </a:cxnLst>
                  <a:rect l="0" t="0" r="r" b="b"/>
                  <a:pathLst>
                    <a:path w="34" h="75">
                      <a:moveTo>
                        <a:pt x="23" y="5"/>
                      </a:moveTo>
                      <a:lnTo>
                        <a:pt x="23" y="5"/>
                      </a:lnTo>
                      <a:lnTo>
                        <a:pt x="21" y="13"/>
                      </a:lnTo>
                      <a:lnTo>
                        <a:pt x="16" y="21"/>
                      </a:lnTo>
                      <a:lnTo>
                        <a:pt x="10" y="28"/>
                      </a:lnTo>
                      <a:lnTo>
                        <a:pt x="6" y="36"/>
                      </a:lnTo>
                      <a:lnTo>
                        <a:pt x="6" y="36"/>
                      </a:lnTo>
                      <a:lnTo>
                        <a:pt x="4" y="44"/>
                      </a:lnTo>
                      <a:lnTo>
                        <a:pt x="1" y="52"/>
                      </a:lnTo>
                      <a:lnTo>
                        <a:pt x="0" y="69"/>
                      </a:lnTo>
                      <a:lnTo>
                        <a:pt x="0" y="69"/>
                      </a:lnTo>
                      <a:lnTo>
                        <a:pt x="1" y="72"/>
                      </a:lnTo>
                      <a:lnTo>
                        <a:pt x="1" y="74"/>
                      </a:lnTo>
                      <a:lnTo>
                        <a:pt x="5" y="75"/>
                      </a:lnTo>
                      <a:lnTo>
                        <a:pt x="9" y="74"/>
                      </a:lnTo>
                      <a:lnTo>
                        <a:pt x="10" y="72"/>
                      </a:lnTo>
                      <a:lnTo>
                        <a:pt x="12" y="69"/>
                      </a:lnTo>
                      <a:lnTo>
                        <a:pt x="12" y="69"/>
                      </a:lnTo>
                      <a:lnTo>
                        <a:pt x="13" y="58"/>
                      </a:lnTo>
                      <a:lnTo>
                        <a:pt x="14" y="48"/>
                      </a:lnTo>
                      <a:lnTo>
                        <a:pt x="18" y="38"/>
                      </a:lnTo>
                      <a:lnTo>
                        <a:pt x="23" y="28"/>
                      </a:lnTo>
                      <a:lnTo>
                        <a:pt x="23" y="28"/>
                      </a:lnTo>
                      <a:lnTo>
                        <a:pt x="27" y="23"/>
                      </a:lnTo>
                      <a:lnTo>
                        <a:pt x="31" y="18"/>
                      </a:lnTo>
                      <a:lnTo>
                        <a:pt x="33" y="11"/>
                      </a:lnTo>
                      <a:lnTo>
                        <a:pt x="34" y="5"/>
                      </a:lnTo>
                      <a:lnTo>
                        <a:pt x="34" y="5"/>
                      </a:lnTo>
                      <a:lnTo>
                        <a:pt x="34" y="2"/>
                      </a:lnTo>
                      <a:lnTo>
                        <a:pt x="33" y="1"/>
                      </a:lnTo>
                      <a:lnTo>
                        <a:pt x="31" y="0"/>
                      </a:lnTo>
                      <a:lnTo>
                        <a:pt x="29" y="0"/>
                      </a:lnTo>
                      <a:lnTo>
                        <a:pt x="25" y="1"/>
                      </a:lnTo>
                      <a:lnTo>
                        <a:pt x="23" y="2"/>
                      </a:lnTo>
                      <a:lnTo>
                        <a:pt x="23" y="5"/>
                      </a:lnTo>
                      <a:lnTo>
                        <a:pt x="23"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45" name="chenying0907 198"/>
                <p:cNvSpPr/>
                <p:nvPr/>
              </p:nvSpPr>
              <p:spPr bwMode="auto">
                <a:xfrm>
                  <a:off x="3373438" y="4795838"/>
                  <a:ext cx="17463" cy="28575"/>
                </a:xfrm>
                <a:custGeom>
                  <a:avLst/>
                  <a:gdLst/>
                  <a:ahLst/>
                  <a:cxnLst>
                    <a:cxn ang="0">
                      <a:pos x="36" y="3"/>
                    </a:cxn>
                    <a:cxn ang="0">
                      <a:pos x="36" y="3"/>
                    </a:cxn>
                    <a:cxn ang="0">
                      <a:pos x="26" y="14"/>
                    </a:cxn>
                    <a:cxn ang="0">
                      <a:pos x="17" y="28"/>
                    </a:cxn>
                    <a:cxn ang="0">
                      <a:pos x="17" y="28"/>
                    </a:cxn>
                    <a:cxn ang="0">
                      <a:pos x="12" y="35"/>
                    </a:cxn>
                    <a:cxn ang="0">
                      <a:pos x="8" y="43"/>
                    </a:cxn>
                    <a:cxn ang="0">
                      <a:pos x="0" y="60"/>
                    </a:cxn>
                    <a:cxn ang="0">
                      <a:pos x="0" y="60"/>
                    </a:cxn>
                    <a:cxn ang="0">
                      <a:pos x="0" y="63"/>
                    </a:cxn>
                    <a:cxn ang="0">
                      <a:pos x="0" y="65"/>
                    </a:cxn>
                    <a:cxn ang="0">
                      <a:pos x="3" y="68"/>
                    </a:cxn>
                    <a:cxn ang="0">
                      <a:pos x="6" y="69"/>
                    </a:cxn>
                    <a:cxn ang="0">
                      <a:pos x="7" y="69"/>
                    </a:cxn>
                    <a:cxn ang="0">
                      <a:pos x="9" y="68"/>
                    </a:cxn>
                    <a:cxn ang="0">
                      <a:pos x="11" y="65"/>
                    </a:cxn>
                    <a:cxn ang="0">
                      <a:pos x="11" y="65"/>
                    </a:cxn>
                    <a:cxn ang="0">
                      <a:pos x="23" y="39"/>
                    </a:cxn>
                    <a:cxn ang="0">
                      <a:pos x="23" y="39"/>
                    </a:cxn>
                    <a:cxn ang="0">
                      <a:pos x="26" y="31"/>
                    </a:cxn>
                    <a:cxn ang="0">
                      <a:pos x="32" y="24"/>
                    </a:cxn>
                    <a:cxn ang="0">
                      <a:pos x="43" y="11"/>
                    </a:cxn>
                    <a:cxn ang="0">
                      <a:pos x="43" y="11"/>
                    </a:cxn>
                    <a:cxn ang="0">
                      <a:pos x="45" y="8"/>
                    </a:cxn>
                    <a:cxn ang="0">
                      <a:pos x="46" y="5"/>
                    </a:cxn>
                    <a:cxn ang="0">
                      <a:pos x="43" y="3"/>
                    </a:cxn>
                    <a:cxn ang="0">
                      <a:pos x="40" y="0"/>
                    </a:cxn>
                    <a:cxn ang="0">
                      <a:pos x="38" y="0"/>
                    </a:cxn>
                    <a:cxn ang="0">
                      <a:pos x="36" y="3"/>
                    </a:cxn>
                    <a:cxn ang="0">
                      <a:pos x="36" y="3"/>
                    </a:cxn>
                  </a:cxnLst>
                  <a:rect l="0" t="0" r="r" b="b"/>
                  <a:pathLst>
                    <a:path w="46" h="69">
                      <a:moveTo>
                        <a:pt x="36" y="3"/>
                      </a:moveTo>
                      <a:lnTo>
                        <a:pt x="36" y="3"/>
                      </a:lnTo>
                      <a:lnTo>
                        <a:pt x="26" y="14"/>
                      </a:lnTo>
                      <a:lnTo>
                        <a:pt x="17" y="28"/>
                      </a:lnTo>
                      <a:lnTo>
                        <a:pt x="17" y="28"/>
                      </a:lnTo>
                      <a:lnTo>
                        <a:pt x="12" y="35"/>
                      </a:lnTo>
                      <a:lnTo>
                        <a:pt x="8" y="43"/>
                      </a:lnTo>
                      <a:lnTo>
                        <a:pt x="0" y="60"/>
                      </a:lnTo>
                      <a:lnTo>
                        <a:pt x="0" y="60"/>
                      </a:lnTo>
                      <a:lnTo>
                        <a:pt x="0" y="63"/>
                      </a:lnTo>
                      <a:lnTo>
                        <a:pt x="0" y="65"/>
                      </a:lnTo>
                      <a:lnTo>
                        <a:pt x="3" y="68"/>
                      </a:lnTo>
                      <a:lnTo>
                        <a:pt x="6" y="69"/>
                      </a:lnTo>
                      <a:lnTo>
                        <a:pt x="7" y="69"/>
                      </a:lnTo>
                      <a:lnTo>
                        <a:pt x="9" y="68"/>
                      </a:lnTo>
                      <a:lnTo>
                        <a:pt x="11" y="65"/>
                      </a:lnTo>
                      <a:lnTo>
                        <a:pt x="11" y="65"/>
                      </a:lnTo>
                      <a:lnTo>
                        <a:pt x="23" y="39"/>
                      </a:lnTo>
                      <a:lnTo>
                        <a:pt x="23" y="39"/>
                      </a:lnTo>
                      <a:lnTo>
                        <a:pt x="26" y="31"/>
                      </a:lnTo>
                      <a:lnTo>
                        <a:pt x="32" y="24"/>
                      </a:lnTo>
                      <a:lnTo>
                        <a:pt x="43" y="11"/>
                      </a:lnTo>
                      <a:lnTo>
                        <a:pt x="43" y="11"/>
                      </a:lnTo>
                      <a:lnTo>
                        <a:pt x="45" y="8"/>
                      </a:lnTo>
                      <a:lnTo>
                        <a:pt x="46" y="5"/>
                      </a:lnTo>
                      <a:lnTo>
                        <a:pt x="43" y="3"/>
                      </a:lnTo>
                      <a:lnTo>
                        <a:pt x="40" y="0"/>
                      </a:lnTo>
                      <a:lnTo>
                        <a:pt x="38" y="0"/>
                      </a:lnTo>
                      <a:lnTo>
                        <a:pt x="36" y="3"/>
                      </a:lnTo>
                      <a:lnTo>
                        <a:pt x="36"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46" name="chenying0907 199"/>
                <p:cNvSpPr/>
                <p:nvPr/>
              </p:nvSpPr>
              <p:spPr bwMode="auto">
                <a:xfrm>
                  <a:off x="3433763" y="4795838"/>
                  <a:ext cx="14288" cy="22225"/>
                </a:xfrm>
                <a:custGeom>
                  <a:avLst/>
                  <a:gdLst/>
                  <a:ahLst/>
                  <a:cxnLst>
                    <a:cxn ang="0">
                      <a:pos x="28" y="4"/>
                    </a:cxn>
                    <a:cxn ang="0">
                      <a:pos x="28" y="4"/>
                    </a:cxn>
                    <a:cxn ang="0">
                      <a:pos x="25" y="10"/>
                    </a:cxn>
                    <a:cxn ang="0">
                      <a:pos x="21" y="14"/>
                    </a:cxn>
                    <a:cxn ang="0">
                      <a:pos x="13" y="24"/>
                    </a:cxn>
                    <a:cxn ang="0">
                      <a:pos x="13" y="24"/>
                    </a:cxn>
                    <a:cxn ang="0">
                      <a:pos x="9" y="29"/>
                    </a:cxn>
                    <a:cxn ang="0">
                      <a:pos x="5" y="36"/>
                    </a:cxn>
                    <a:cxn ang="0">
                      <a:pos x="5" y="36"/>
                    </a:cxn>
                    <a:cxn ang="0">
                      <a:pos x="1" y="48"/>
                    </a:cxn>
                    <a:cxn ang="0">
                      <a:pos x="1" y="48"/>
                    </a:cxn>
                    <a:cxn ang="0">
                      <a:pos x="0" y="50"/>
                    </a:cxn>
                    <a:cxn ang="0">
                      <a:pos x="1" y="53"/>
                    </a:cxn>
                    <a:cxn ang="0">
                      <a:pos x="4" y="55"/>
                    </a:cxn>
                    <a:cxn ang="0">
                      <a:pos x="5" y="57"/>
                    </a:cxn>
                    <a:cxn ang="0">
                      <a:pos x="8" y="57"/>
                    </a:cxn>
                    <a:cxn ang="0">
                      <a:pos x="9" y="55"/>
                    </a:cxn>
                    <a:cxn ang="0">
                      <a:pos x="11" y="54"/>
                    </a:cxn>
                    <a:cxn ang="0">
                      <a:pos x="11" y="54"/>
                    </a:cxn>
                    <a:cxn ang="0">
                      <a:pos x="17" y="40"/>
                    </a:cxn>
                    <a:cxn ang="0">
                      <a:pos x="21" y="33"/>
                    </a:cxn>
                    <a:cxn ang="0">
                      <a:pos x="25" y="27"/>
                    </a:cxn>
                    <a:cxn ang="0">
                      <a:pos x="25" y="27"/>
                    </a:cxn>
                    <a:cxn ang="0">
                      <a:pos x="33" y="17"/>
                    </a:cxn>
                    <a:cxn ang="0">
                      <a:pos x="35" y="12"/>
                    </a:cxn>
                    <a:cxn ang="0">
                      <a:pos x="38" y="7"/>
                    </a:cxn>
                    <a:cxn ang="0">
                      <a:pos x="38" y="7"/>
                    </a:cxn>
                    <a:cxn ang="0">
                      <a:pos x="38" y="4"/>
                    </a:cxn>
                    <a:cxn ang="0">
                      <a:pos x="38" y="3"/>
                    </a:cxn>
                    <a:cxn ang="0">
                      <a:pos x="37" y="0"/>
                    </a:cxn>
                    <a:cxn ang="0">
                      <a:pos x="34" y="0"/>
                    </a:cxn>
                    <a:cxn ang="0">
                      <a:pos x="30" y="0"/>
                    </a:cxn>
                    <a:cxn ang="0">
                      <a:pos x="29" y="2"/>
                    </a:cxn>
                    <a:cxn ang="0">
                      <a:pos x="28" y="4"/>
                    </a:cxn>
                    <a:cxn ang="0">
                      <a:pos x="28" y="4"/>
                    </a:cxn>
                  </a:cxnLst>
                  <a:rect l="0" t="0" r="r" b="b"/>
                  <a:pathLst>
                    <a:path w="38" h="57">
                      <a:moveTo>
                        <a:pt x="28" y="4"/>
                      </a:moveTo>
                      <a:lnTo>
                        <a:pt x="28" y="4"/>
                      </a:lnTo>
                      <a:lnTo>
                        <a:pt x="25" y="10"/>
                      </a:lnTo>
                      <a:lnTo>
                        <a:pt x="21" y="14"/>
                      </a:lnTo>
                      <a:lnTo>
                        <a:pt x="13" y="24"/>
                      </a:lnTo>
                      <a:lnTo>
                        <a:pt x="13" y="24"/>
                      </a:lnTo>
                      <a:lnTo>
                        <a:pt x="9" y="29"/>
                      </a:lnTo>
                      <a:lnTo>
                        <a:pt x="5" y="36"/>
                      </a:lnTo>
                      <a:lnTo>
                        <a:pt x="5" y="36"/>
                      </a:lnTo>
                      <a:lnTo>
                        <a:pt x="1" y="48"/>
                      </a:lnTo>
                      <a:lnTo>
                        <a:pt x="1" y="48"/>
                      </a:lnTo>
                      <a:lnTo>
                        <a:pt x="0" y="50"/>
                      </a:lnTo>
                      <a:lnTo>
                        <a:pt x="1" y="53"/>
                      </a:lnTo>
                      <a:lnTo>
                        <a:pt x="4" y="55"/>
                      </a:lnTo>
                      <a:lnTo>
                        <a:pt x="5" y="57"/>
                      </a:lnTo>
                      <a:lnTo>
                        <a:pt x="8" y="57"/>
                      </a:lnTo>
                      <a:lnTo>
                        <a:pt x="9" y="55"/>
                      </a:lnTo>
                      <a:lnTo>
                        <a:pt x="11" y="54"/>
                      </a:lnTo>
                      <a:lnTo>
                        <a:pt x="11" y="54"/>
                      </a:lnTo>
                      <a:lnTo>
                        <a:pt x="17" y="40"/>
                      </a:lnTo>
                      <a:lnTo>
                        <a:pt x="21" y="33"/>
                      </a:lnTo>
                      <a:lnTo>
                        <a:pt x="25" y="27"/>
                      </a:lnTo>
                      <a:lnTo>
                        <a:pt x="25" y="27"/>
                      </a:lnTo>
                      <a:lnTo>
                        <a:pt x="33" y="17"/>
                      </a:lnTo>
                      <a:lnTo>
                        <a:pt x="35" y="12"/>
                      </a:lnTo>
                      <a:lnTo>
                        <a:pt x="38" y="7"/>
                      </a:lnTo>
                      <a:lnTo>
                        <a:pt x="38" y="7"/>
                      </a:lnTo>
                      <a:lnTo>
                        <a:pt x="38" y="4"/>
                      </a:lnTo>
                      <a:lnTo>
                        <a:pt x="38" y="3"/>
                      </a:lnTo>
                      <a:lnTo>
                        <a:pt x="37" y="0"/>
                      </a:lnTo>
                      <a:lnTo>
                        <a:pt x="34" y="0"/>
                      </a:lnTo>
                      <a:lnTo>
                        <a:pt x="30" y="0"/>
                      </a:lnTo>
                      <a:lnTo>
                        <a:pt x="29" y="2"/>
                      </a:lnTo>
                      <a:lnTo>
                        <a:pt x="28" y="4"/>
                      </a:lnTo>
                      <a:lnTo>
                        <a:pt x="28"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47" name="chenying0907 200"/>
                <p:cNvSpPr/>
                <p:nvPr/>
              </p:nvSpPr>
              <p:spPr bwMode="auto">
                <a:xfrm>
                  <a:off x="3473451" y="4794250"/>
                  <a:ext cx="17463" cy="28575"/>
                </a:xfrm>
                <a:custGeom>
                  <a:avLst/>
                  <a:gdLst/>
                  <a:ahLst/>
                  <a:cxnLst>
                    <a:cxn ang="0">
                      <a:pos x="32" y="4"/>
                    </a:cxn>
                    <a:cxn ang="0">
                      <a:pos x="32" y="4"/>
                    </a:cxn>
                    <a:cxn ang="0">
                      <a:pos x="24" y="18"/>
                    </a:cxn>
                    <a:cxn ang="0">
                      <a:pos x="16" y="32"/>
                    </a:cxn>
                    <a:cxn ang="0">
                      <a:pos x="8" y="46"/>
                    </a:cxn>
                    <a:cxn ang="0">
                      <a:pos x="0" y="60"/>
                    </a:cxn>
                    <a:cxn ang="0">
                      <a:pos x="0" y="60"/>
                    </a:cxn>
                    <a:cxn ang="0">
                      <a:pos x="0" y="63"/>
                    </a:cxn>
                    <a:cxn ang="0">
                      <a:pos x="0" y="66"/>
                    </a:cxn>
                    <a:cxn ang="0">
                      <a:pos x="4" y="68"/>
                    </a:cxn>
                    <a:cxn ang="0">
                      <a:pos x="6" y="69"/>
                    </a:cxn>
                    <a:cxn ang="0">
                      <a:pos x="8" y="69"/>
                    </a:cxn>
                    <a:cxn ang="0">
                      <a:pos x="10" y="68"/>
                    </a:cxn>
                    <a:cxn ang="0">
                      <a:pos x="11" y="67"/>
                    </a:cxn>
                    <a:cxn ang="0">
                      <a:pos x="11" y="67"/>
                    </a:cxn>
                    <a:cxn ang="0">
                      <a:pos x="17" y="51"/>
                    </a:cxn>
                    <a:cxn ang="0">
                      <a:pos x="27" y="38"/>
                    </a:cxn>
                    <a:cxn ang="0">
                      <a:pos x="34" y="24"/>
                    </a:cxn>
                    <a:cxn ang="0">
                      <a:pos x="41" y="9"/>
                    </a:cxn>
                    <a:cxn ang="0">
                      <a:pos x="41" y="9"/>
                    </a:cxn>
                    <a:cxn ang="0">
                      <a:pos x="42" y="7"/>
                    </a:cxn>
                    <a:cxn ang="0">
                      <a:pos x="41" y="4"/>
                    </a:cxn>
                    <a:cxn ang="0">
                      <a:pos x="38" y="1"/>
                    </a:cxn>
                    <a:cxn ang="0">
                      <a:pos x="37" y="0"/>
                    </a:cxn>
                    <a:cxn ang="0">
                      <a:pos x="34" y="0"/>
                    </a:cxn>
                    <a:cxn ang="0">
                      <a:pos x="33" y="1"/>
                    </a:cxn>
                    <a:cxn ang="0">
                      <a:pos x="32" y="4"/>
                    </a:cxn>
                    <a:cxn ang="0">
                      <a:pos x="32" y="4"/>
                    </a:cxn>
                  </a:cxnLst>
                  <a:rect l="0" t="0" r="r" b="b"/>
                  <a:pathLst>
                    <a:path w="42" h="69">
                      <a:moveTo>
                        <a:pt x="32" y="4"/>
                      </a:moveTo>
                      <a:lnTo>
                        <a:pt x="32" y="4"/>
                      </a:lnTo>
                      <a:lnTo>
                        <a:pt x="24" y="18"/>
                      </a:lnTo>
                      <a:lnTo>
                        <a:pt x="16" y="32"/>
                      </a:lnTo>
                      <a:lnTo>
                        <a:pt x="8" y="46"/>
                      </a:lnTo>
                      <a:lnTo>
                        <a:pt x="0" y="60"/>
                      </a:lnTo>
                      <a:lnTo>
                        <a:pt x="0" y="60"/>
                      </a:lnTo>
                      <a:lnTo>
                        <a:pt x="0" y="63"/>
                      </a:lnTo>
                      <a:lnTo>
                        <a:pt x="0" y="66"/>
                      </a:lnTo>
                      <a:lnTo>
                        <a:pt x="4" y="68"/>
                      </a:lnTo>
                      <a:lnTo>
                        <a:pt x="6" y="69"/>
                      </a:lnTo>
                      <a:lnTo>
                        <a:pt x="8" y="69"/>
                      </a:lnTo>
                      <a:lnTo>
                        <a:pt x="10" y="68"/>
                      </a:lnTo>
                      <a:lnTo>
                        <a:pt x="11" y="67"/>
                      </a:lnTo>
                      <a:lnTo>
                        <a:pt x="11" y="67"/>
                      </a:lnTo>
                      <a:lnTo>
                        <a:pt x="17" y="51"/>
                      </a:lnTo>
                      <a:lnTo>
                        <a:pt x="27" y="38"/>
                      </a:lnTo>
                      <a:lnTo>
                        <a:pt x="34" y="24"/>
                      </a:lnTo>
                      <a:lnTo>
                        <a:pt x="41" y="9"/>
                      </a:lnTo>
                      <a:lnTo>
                        <a:pt x="41" y="9"/>
                      </a:lnTo>
                      <a:lnTo>
                        <a:pt x="42" y="7"/>
                      </a:lnTo>
                      <a:lnTo>
                        <a:pt x="41" y="4"/>
                      </a:lnTo>
                      <a:lnTo>
                        <a:pt x="38" y="1"/>
                      </a:lnTo>
                      <a:lnTo>
                        <a:pt x="37" y="0"/>
                      </a:lnTo>
                      <a:lnTo>
                        <a:pt x="34" y="0"/>
                      </a:lnTo>
                      <a:lnTo>
                        <a:pt x="33" y="1"/>
                      </a:lnTo>
                      <a:lnTo>
                        <a:pt x="32" y="4"/>
                      </a:lnTo>
                      <a:lnTo>
                        <a:pt x="32"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48" name="chenying0907 201"/>
                <p:cNvSpPr/>
                <p:nvPr/>
              </p:nvSpPr>
              <p:spPr bwMode="auto">
                <a:xfrm>
                  <a:off x="3538538" y="4792663"/>
                  <a:ext cx="15875" cy="26988"/>
                </a:xfrm>
                <a:custGeom>
                  <a:avLst/>
                  <a:gdLst/>
                  <a:ahLst/>
                  <a:cxnLst>
                    <a:cxn ang="0">
                      <a:pos x="26" y="4"/>
                    </a:cxn>
                    <a:cxn ang="0">
                      <a:pos x="26" y="4"/>
                    </a:cxn>
                    <a:cxn ang="0">
                      <a:pos x="25" y="10"/>
                    </a:cxn>
                    <a:cxn ang="0">
                      <a:pos x="20" y="17"/>
                    </a:cxn>
                    <a:cxn ang="0">
                      <a:pos x="10" y="28"/>
                    </a:cxn>
                    <a:cxn ang="0">
                      <a:pos x="10" y="28"/>
                    </a:cxn>
                    <a:cxn ang="0">
                      <a:pos x="5" y="36"/>
                    </a:cxn>
                    <a:cxn ang="0">
                      <a:pos x="3" y="44"/>
                    </a:cxn>
                    <a:cxn ang="0">
                      <a:pos x="1" y="53"/>
                    </a:cxn>
                    <a:cxn ang="0">
                      <a:pos x="0" y="62"/>
                    </a:cxn>
                    <a:cxn ang="0">
                      <a:pos x="0" y="62"/>
                    </a:cxn>
                    <a:cxn ang="0">
                      <a:pos x="0" y="64"/>
                    </a:cxn>
                    <a:cxn ang="0">
                      <a:pos x="1" y="66"/>
                    </a:cxn>
                    <a:cxn ang="0">
                      <a:pos x="5" y="68"/>
                    </a:cxn>
                    <a:cxn ang="0">
                      <a:pos x="9" y="66"/>
                    </a:cxn>
                    <a:cxn ang="0">
                      <a:pos x="10" y="64"/>
                    </a:cxn>
                    <a:cxn ang="0">
                      <a:pos x="12" y="62"/>
                    </a:cxn>
                    <a:cxn ang="0">
                      <a:pos x="12" y="62"/>
                    </a:cxn>
                    <a:cxn ang="0">
                      <a:pos x="13" y="53"/>
                    </a:cxn>
                    <a:cxn ang="0">
                      <a:pos x="14" y="44"/>
                    </a:cxn>
                    <a:cxn ang="0">
                      <a:pos x="18" y="36"/>
                    </a:cxn>
                    <a:cxn ang="0">
                      <a:pos x="23" y="28"/>
                    </a:cxn>
                    <a:cxn ang="0">
                      <a:pos x="23" y="28"/>
                    </a:cxn>
                    <a:cxn ang="0">
                      <a:pos x="27" y="23"/>
                    </a:cxn>
                    <a:cxn ang="0">
                      <a:pos x="31" y="18"/>
                    </a:cxn>
                    <a:cxn ang="0">
                      <a:pos x="35" y="13"/>
                    </a:cxn>
                    <a:cxn ang="0">
                      <a:pos x="38" y="6"/>
                    </a:cxn>
                    <a:cxn ang="0">
                      <a:pos x="38" y="6"/>
                    </a:cxn>
                    <a:cxn ang="0">
                      <a:pos x="38" y="4"/>
                    </a:cxn>
                    <a:cxn ang="0">
                      <a:pos x="37" y="2"/>
                    </a:cxn>
                    <a:cxn ang="0">
                      <a:pos x="33" y="0"/>
                    </a:cxn>
                    <a:cxn ang="0">
                      <a:pos x="31" y="0"/>
                    </a:cxn>
                    <a:cxn ang="0">
                      <a:pos x="29" y="0"/>
                    </a:cxn>
                    <a:cxn ang="0">
                      <a:pos x="27" y="1"/>
                    </a:cxn>
                    <a:cxn ang="0">
                      <a:pos x="26" y="4"/>
                    </a:cxn>
                    <a:cxn ang="0">
                      <a:pos x="26" y="4"/>
                    </a:cxn>
                  </a:cxnLst>
                  <a:rect l="0" t="0" r="r" b="b"/>
                  <a:pathLst>
                    <a:path w="38" h="68">
                      <a:moveTo>
                        <a:pt x="26" y="4"/>
                      </a:moveTo>
                      <a:lnTo>
                        <a:pt x="26" y="4"/>
                      </a:lnTo>
                      <a:lnTo>
                        <a:pt x="25" y="10"/>
                      </a:lnTo>
                      <a:lnTo>
                        <a:pt x="20" y="17"/>
                      </a:lnTo>
                      <a:lnTo>
                        <a:pt x="10" y="28"/>
                      </a:lnTo>
                      <a:lnTo>
                        <a:pt x="10" y="28"/>
                      </a:lnTo>
                      <a:lnTo>
                        <a:pt x="5" y="36"/>
                      </a:lnTo>
                      <a:lnTo>
                        <a:pt x="3" y="44"/>
                      </a:lnTo>
                      <a:lnTo>
                        <a:pt x="1" y="53"/>
                      </a:lnTo>
                      <a:lnTo>
                        <a:pt x="0" y="62"/>
                      </a:lnTo>
                      <a:lnTo>
                        <a:pt x="0" y="62"/>
                      </a:lnTo>
                      <a:lnTo>
                        <a:pt x="0" y="64"/>
                      </a:lnTo>
                      <a:lnTo>
                        <a:pt x="1" y="66"/>
                      </a:lnTo>
                      <a:lnTo>
                        <a:pt x="5" y="68"/>
                      </a:lnTo>
                      <a:lnTo>
                        <a:pt x="9" y="66"/>
                      </a:lnTo>
                      <a:lnTo>
                        <a:pt x="10" y="64"/>
                      </a:lnTo>
                      <a:lnTo>
                        <a:pt x="12" y="62"/>
                      </a:lnTo>
                      <a:lnTo>
                        <a:pt x="12" y="62"/>
                      </a:lnTo>
                      <a:lnTo>
                        <a:pt x="13" y="53"/>
                      </a:lnTo>
                      <a:lnTo>
                        <a:pt x="14" y="44"/>
                      </a:lnTo>
                      <a:lnTo>
                        <a:pt x="18" y="36"/>
                      </a:lnTo>
                      <a:lnTo>
                        <a:pt x="23" y="28"/>
                      </a:lnTo>
                      <a:lnTo>
                        <a:pt x="23" y="28"/>
                      </a:lnTo>
                      <a:lnTo>
                        <a:pt x="27" y="23"/>
                      </a:lnTo>
                      <a:lnTo>
                        <a:pt x="31" y="18"/>
                      </a:lnTo>
                      <a:lnTo>
                        <a:pt x="35" y="13"/>
                      </a:lnTo>
                      <a:lnTo>
                        <a:pt x="38" y="6"/>
                      </a:lnTo>
                      <a:lnTo>
                        <a:pt x="38" y="6"/>
                      </a:lnTo>
                      <a:lnTo>
                        <a:pt x="38" y="4"/>
                      </a:lnTo>
                      <a:lnTo>
                        <a:pt x="37" y="2"/>
                      </a:lnTo>
                      <a:lnTo>
                        <a:pt x="33" y="0"/>
                      </a:lnTo>
                      <a:lnTo>
                        <a:pt x="31" y="0"/>
                      </a:lnTo>
                      <a:lnTo>
                        <a:pt x="29" y="0"/>
                      </a:lnTo>
                      <a:lnTo>
                        <a:pt x="27" y="1"/>
                      </a:lnTo>
                      <a:lnTo>
                        <a:pt x="26" y="4"/>
                      </a:lnTo>
                      <a:lnTo>
                        <a:pt x="26"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49" name="chenying0907 202"/>
                <p:cNvSpPr/>
                <p:nvPr/>
              </p:nvSpPr>
              <p:spPr bwMode="auto">
                <a:xfrm>
                  <a:off x="3573463" y="4792663"/>
                  <a:ext cx="23813" cy="30163"/>
                </a:xfrm>
                <a:custGeom>
                  <a:avLst/>
                  <a:gdLst/>
                  <a:ahLst/>
                  <a:cxnLst>
                    <a:cxn ang="0">
                      <a:pos x="52" y="0"/>
                    </a:cxn>
                    <a:cxn ang="0">
                      <a:pos x="52" y="0"/>
                    </a:cxn>
                    <a:cxn ang="0">
                      <a:pos x="44" y="5"/>
                    </a:cxn>
                    <a:cxn ang="0">
                      <a:pos x="37" y="13"/>
                    </a:cxn>
                    <a:cxn ang="0">
                      <a:pos x="27" y="27"/>
                    </a:cxn>
                    <a:cxn ang="0">
                      <a:pos x="27" y="27"/>
                    </a:cxn>
                    <a:cxn ang="0">
                      <a:pos x="14" y="47"/>
                    </a:cxn>
                    <a:cxn ang="0">
                      <a:pos x="6" y="56"/>
                    </a:cxn>
                    <a:cxn ang="0">
                      <a:pos x="0" y="66"/>
                    </a:cxn>
                    <a:cxn ang="0">
                      <a:pos x="0" y="66"/>
                    </a:cxn>
                    <a:cxn ang="0">
                      <a:pos x="0" y="69"/>
                    </a:cxn>
                    <a:cxn ang="0">
                      <a:pos x="0" y="72"/>
                    </a:cxn>
                    <a:cxn ang="0">
                      <a:pos x="2" y="74"/>
                    </a:cxn>
                    <a:cxn ang="0">
                      <a:pos x="6" y="75"/>
                    </a:cxn>
                    <a:cxn ang="0">
                      <a:pos x="9" y="74"/>
                    </a:cxn>
                    <a:cxn ang="0">
                      <a:pos x="10" y="73"/>
                    </a:cxn>
                    <a:cxn ang="0">
                      <a:pos x="10" y="73"/>
                    </a:cxn>
                    <a:cxn ang="0">
                      <a:pos x="20" y="57"/>
                    </a:cxn>
                    <a:cxn ang="0">
                      <a:pos x="31" y="41"/>
                    </a:cxn>
                    <a:cxn ang="0">
                      <a:pos x="31" y="41"/>
                    </a:cxn>
                    <a:cxn ang="0">
                      <a:pos x="43" y="24"/>
                    </a:cxn>
                    <a:cxn ang="0">
                      <a:pos x="49" y="17"/>
                    </a:cxn>
                    <a:cxn ang="0">
                      <a:pos x="53" y="13"/>
                    </a:cxn>
                    <a:cxn ang="0">
                      <a:pos x="57" y="10"/>
                    </a:cxn>
                    <a:cxn ang="0">
                      <a:pos x="57" y="10"/>
                    </a:cxn>
                    <a:cxn ang="0">
                      <a:pos x="60" y="7"/>
                    </a:cxn>
                    <a:cxn ang="0">
                      <a:pos x="60" y="6"/>
                    </a:cxn>
                    <a:cxn ang="0">
                      <a:pos x="60" y="2"/>
                    </a:cxn>
                    <a:cxn ang="0">
                      <a:pos x="56" y="0"/>
                    </a:cxn>
                    <a:cxn ang="0">
                      <a:pos x="54" y="0"/>
                    </a:cxn>
                    <a:cxn ang="0">
                      <a:pos x="52" y="0"/>
                    </a:cxn>
                    <a:cxn ang="0">
                      <a:pos x="52" y="0"/>
                    </a:cxn>
                  </a:cxnLst>
                  <a:rect l="0" t="0" r="r" b="b"/>
                  <a:pathLst>
                    <a:path w="60" h="75">
                      <a:moveTo>
                        <a:pt x="52" y="0"/>
                      </a:moveTo>
                      <a:lnTo>
                        <a:pt x="52" y="0"/>
                      </a:lnTo>
                      <a:lnTo>
                        <a:pt x="44" y="5"/>
                      </a:lnTo>
                      <a:lnTo>
                        <a:pt x="37" y="13"/>
                      </a:lnTo>
                      <a:lnTo>
                        <a:pt x="27" y="27"/>
                      </a:lnTo>
                      <a:lnTo>
                        <a:pt x="27" y="27"/>
                      </a:lnTo>
                      <a:lnTo>
                        <a:pt x="14" y="47"/>
                      </a:lnTo>
                      <a:lnTo>
                        <a:pt x="6" y="56"/>
                      </a:lnTo>
                      <a:lnTo>
                        <a:pt x="0" y="66"/>
                      </a:lnTo>
                      <a:lnTo>
                        <a:pt x="0" y="66"/>
                      </a:lnTo>
                      <a:lnTo>
                        <a:pt x="0" y="69"/>
                      </a:lnTo>
                      <a:lnTo>
                        <a:pt x="0" y="72"/>
                      </a:lnTo>
                      <a:lnTo>
                        <a:pt x="2" y="74"/>
                      </a:lnTo>
                      <a:lnTo>
                        <a:pt x="6" y="75"/>
                      </a:lnTo>
                      <a:lnTo>
                        <a:pt x="9" y="74"/>
                      </a:lnTo>
                      <a:lnTo>
                        <a:pt x="10" y="73"/>
                      </a:lnTo>
                      <a:lnTo>
                        <a:pt x="10" y="73"/>
                      </a:lnTo>
                      <a:lnTo>
                        <a:pt x="20" y="57"/>
                      </a:lnTo>
                      <a:lnTo>
                        <a:pt x="31" y="41"/>
                      </a:lnTo>
                      <a:lnTo>
                        <a:pt x="31" y="41"/>
                      </a:lnTo>
                      <a:lnTo>
                        <a:pt x="43" y="24"/>
                      </a:lnTo>
                      <a:lnTo>
                        <a:pt x="49" y="17"/>
                      </a:lnTo>
                      <a:lnTo>
                        <a:pt x="53" y="13"/>
                      </a:lnTo>
                      <a:lnTo>
                        <a:pt x="57" y="10"/>
                      </a:lnTo>
                      <a:lnTo>
                        <a:pt x="57" y="10"/>
                      </a:lnTo>
                      <a:lnTo>
                        <a:pt x="60" y="7"/>
                      </a:lnTo>
                      <a:lnTo>
                        <a:pt x="60" y="6"/>
                      </a:lnTo>
                      <a:lnTo>
                        <a:pt x="60" y="2"/>
                      </a:lnTo>
                      <a:lnTo>
                        <a:pt x="56" y="0"/>
                      </a:lnTo>
                      <a:lnTo>
                        <a:pt x="54" y="0"/>
                      </a:lnTo>
                      <a:lnTo>
                        <a:pt x="52" y="0"/>
                      </a:lnTo>
                      <a:lnTo>
                        <a:pt x="52"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50" name="chenying0907 203"/>
                <p:cNvSpPr/>
                <p:nvPr/>
              </p:nvSpPr>
              <p:spPr bwMode="auto">
                <a:xfrm>
                  <a:off x="3621088" y="4789488"/>
                  <a:ext cx="17463" cy="30163"/>
                </a:xfrm>
                <a:custGeom>
                  <a:avLst/>
                  <a:gdLst/>
                  <a:ahLst/>
                  <a:cxnLst>
                    <a:cxn ang="0">
                      <a:pos x="34" y="4"/>
                    </a:cxn>
                    <a:cxn ang="0">
                      <a:pos x="34" y="4"/>
                    </a:cxn>
                    <a:cxn ang="0">
                      <a:pos x="30" y="12"/>
                    </a:cxn>
                    <a:cxn ang="0">
                      <a:pos x="26" y="18"/>
                    </a:cxn>
                    <a:cxn ang="0">
                      <a:pos x="16" y="32"/>
                    </a:cxn>
                    <a:cxn ang="0">
                      <a:pos x="16" y="32"/>
                    </a:cxn>
                    <a:cxn ang="0">
                      <a:pos x="12" y="42"/>
                    </a:cxn>
                    <a:cxn ang="0">
                      <a:pos x="8" y="49"/>
                    </a:cxn>
                    <a:cxn ang="0">
                      <a:pos x="6" y="59"/>
                    </a:cxn>
                    <a:cxn ang="0">
                      <a:pos x="2" y="66"/>
                    </a:cxn>
                    <a:cxn ang="0">
                      <a:pos x="2" y="66"/>
                    </a:cxn>
                    <a:cxn ang="0">
                      <a:pos x="0" y="69"/>
                    </a:cxn>
                    <a:cxn ang="0">
                      <a:pos x="0" y="72"/>
                    </a:cxn>
                    <a:cxn ang="0">
                      <a:pos x="3" y="74"/>
                    </a:cxn>
                    <a:cxn ang="0">
                      <a:pos x="7" y="76"/>
                    </a:cxn>
                    <a:cxn ang="0">
                      <a:pos x="9" y="74"/>
                    </a:cxn>
                    <a:cxn ang="0">
                      <a:pos x="11" y="73"/>
                    </a:cxn>
                    <a:cxn ang="0">
                      <a:pos x="11" y="73"/>
                    </a:cxn>
                    <a:cxn ang="0">
                      <a:pos x="15" y="64"/>
                    </a:cxn>
                    <a:cxn ang="0">
                      <a:pos x="19" y="53"/>
                    </a:cxn>
                    <a:cxn ang="0">
                      <a:pos x="23" y="44"/>
                    </a:cxn>
                    <a:cxn ang="0">
                      <a:pos x="28" y="36"/>
                    </a:cxn>
                    <a:cxn ang="0">
                      <a:pos x="28" y="36"/>
                    </a:cxn>
                    <a:cxn ang="0">
                      <a:pos x="34" y="30"/>
                    </a:cxn>
                    <a:cxn ang="0">
                      <a:pos x="38" y="22"/>
                    </a:cxn>
                    <a:cxn ang="0">
                      <a:pos x="46" y="6"/>
                    </a:cxn>
                    <a:cxn ang="0">
                      <a:pos x="46" y="6"/>
                    </a:cxn>
                    <a:cxn ang="0">
                      <a:pos x="46" y="4"/>
                    </a:cxn>
                    <a:cxn ang="0">
                      <a:pos x="46" y="2"/>
                    </a:cxn>
                    <a:cxn ang="0">
                      <a:pos x="43" y="1"/>
                    </a:cxn>
                    <a:cxn ang="0">
                      <a:pos x="42" y="0"/>
                    </a:cxn>
                    <a:cxn ang="0">
                      <a:pos x="38" y="0"/>
                    </a:cxn>
                    <a:cxn ang="0">
                      <a:pos x="36" y="1"/>
                    </a:cxn>
                    <a:cxn ang="0">
                      <a:pos x="34" y="4"/>
                    </a:cxn>
                    <a:cxn ang="0">
                      <a:pos x="34" y="4"/>
                    </a:cxn>
                  </a:cxnLst>
                  <a:rect l="0" t="0" r="r" b="b"/>
                  <a:pathLst>
                    <a:path w="46" h="76">
                      <a:moveTo>
                        <a:pt x="34" y="4"/>
                      </a:moveTo>
                      <a:lnTo>
                        <a:pt x="34" y="4"/>
                      </a:lnTo>
                      <a:lnTo>
                        <a:pt x="30" y="12"/>
                      </a:lnTo>
                      <a:lnTo>
                        <a:pt x="26" y="18"/>
                      </a:lnTo>
                      <a:lnTo>
                        <a:pt x="16" y="32"/>
                      </a:lnTo>
                      <a:lnTo>
                        <a:pt x="16" y="32"/>
                      </a:lnTo>
                      <a:lnTo>
                        <a:pt x="12" y="42"/>
                      </a:lnTo>
                      <a:lnTo>
                        <a:pt x="8" y="49"/>
                      </a:lnTo>
                      <a:lnTo>
                        <a:pt x="6" y="59"/>
                      </a:lnTo>
                      <a:lnTo>
                        <a:pt x="2" y="66"/>
                      </a:lnTo>
                      <a:lnTo>
                        <a:pt x="2" y="66"/>
                      </a:lnTo>
                      <a:lnTo>
                        <a:pt x="0" y="69"/>
                      </a:lnTo>
                      <a:lnTo>
                        <a:pt x="0" y="72"/>
                      </a:lnTo>
                      <a:lnTo>
                        <a:pt x="3" y="74"/>
                      </a:lnTo>
                      <a:lnTo>
                        <a:pt x="7" y="76"/>
                      </a:lnTo>
                      <a:lnTo>
                        <a:pt x="9" y="74"/>
                      </a:lnTo>
                      <a:lnTo>
                        <a:pt x="11" y="73"/>
                      </a:lnTo>
                      <a:lnTo>
                        <a:pt x="11" y="73"/>
                      </a:lnTo>
                      <a:lnTo>
                        <a:pt x="15" y="64"/>
                      </a:lnTo>
                      <a:lnTo>
                        <a:pt x="19" y="53"/>
                      </a:lnTo>
                      <a:lnTo>
                        <a:pt x="23" y="44"/>
                      </a:lnTo>
                      <a:lnTo>
                        <a:pt x="28" y="36"/>
                      </a:lnTo>
                      <a:lnTo>
                        <a:pt x="28" y="36"/>
                      </a:lnTo>
                      <a:lnTo>
                        <a:pt x="34" y="30"/>
                      </a:lnTo>
                      <a:lnTo>
                        <a:pt x="38" y="22"/>
                      </a:lnTo>
                      <a:lnTo>
                        <a:pt x="46" y="6"/>
                      </a:lnTo>
                      <a:lnTo>
                        <a:pt x="46" y="6"/>
                      </a:lnTo>
                      <a:lnTo>
                        <a:pt x="46" y="4"/>
                      </a:lnTo>
                      <a:lnTo>
                        <a:pt x="46" y="2"/>
                      </a:lnTo>
                      <a:lnTo>
                        <a:pt x="43" y="1"/>
                      </a:lnTo>
                      <a:lnTo>
                        <a:pt x="42" y="0"/>
                      </a:lnTo>
                      <a:lnTo>
                        <a:pt x="38" y="0"/>
                      </a:lnTo>
                      <a:lnTo>
                        <a:pt x="36" y="1"/>
                      </a:lnTo>
                      <a:lnTo>
                        <a:pt x="34" y="4"/>
                      </a:lnTo>
                      <a:lnTo>
                        <a:pt x="34"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51" name="chenying0907 204"/>
                <p:cNvSpPr/>
                <p:nvPr/>
              </p:nvSpPr>
              <p:spPr bwMode="auto">
                <a:xfrm>
                  <a:off x="3659188" y="4787900"/>
                  <a:ext cx="14288" cy="30163"/>
                </a:xfrm>
                <a:custGeom>
                  <a:avLst/>
                  <a:gdLst/>
                  <a:ahLst/>
                  <a:cxnLst>
                    <a:cxn ang="0">
                      <a:pos x="22" y="5"/>
                    </a:cxn>
                    <a:cxn ang="0">
                      <a:pos x="22" y="5"/>
                    </a:cxn>
                    <a:cxn ang="0">
                      <a:pos x="22" y="14"/>
                    </a:cxn>
                    <a:cxn ang="0">
                      <a:pos x="21" y="22"/>
                    </a:cxn>
                    <a:cxn ang="0">
                      <a:pos x="17" y="30"/>
                    </a:cxn>
                    <a:cxn ang="0">
                      <a:pos x="14" y="38"/>
                    </a:cxn>
                    <a:cxn ang="0">
                      <a:pos x="5" y="52"/>
                    </a:cxn>
                    <a:cxn ang="0">
                      <a:pos x="2" y="60"/>
                    </a:cxn>
                    <a:cxn ang="0">
                      <a:pos x="0" y="68"/>
                    </a:cxn>
                    <a:cxn ang="0">
                      <a:pos x="0" y="68"/>
                    </a:cxn>
                    <a:cxn ang="0">
                      <a:pos x="0" y="70"/>
                    </a:cxn>
                    <a:cxn ang="0">
                      <a:pos x="0" y="73"/>
                    </a:cxn>
                    <a:cxn ang="0">
                      <a:pos x="4" y="76"/>
                    </a:cxn>
                    <a:cxn ang="0">
                      <a:pos x="8" y="76"/>
                    </a:cxn>
                    <a:cxn ang="0">
                      <a:pos x="10" y="74"/>
                    </a:cxn>
                    <a:cxn ang="0">
                      <a:pos x="10" y="72"/>
                    </a:cxn>
                    <a:cxn ang="0">
                      <a:pos x="10" y="72"/>
                    </a:cxn>
                    <a:cxn ang="0">
                      <a:pos x="13" y="63"/>
                    </a:cxn>
                    <a:cxn ang="0">
                      <a:pos x="17" y="55"/>
                    </a:cxn>
                    <a:cxn ang="0">
                      <a:pos x="25" y="39"/>
                    </a:cxn>
                    <a:cxn ang="0">
                      <a:pos x="28" y="31"/>
                    </a:cxn>
                    <a:cxn ang="0">
                      <a:pos x="32" y="23"/>
                    </a:cxn>
                    <a:cxn ang="0">
                      <a:pos x="34" y="14"/>
                    </a:cxn>
                    <a:cxn ang="0">
                      <a:pos x="34" y="5"/>
                    </a:cxn>
                    <a:cxn ang="0">
                      <a:pos x="34" y="5"/>
                    </a:cxn>
                    <a:cxn ang="0">
                      <a:pos x="32" y="2"/>
                    </a:cxn>
                    <a:cxn ang="0">
                      <a:pos x="31" y="1"/>
                    </a:cxn>
                    <a:cxn ang="0">
                      <a:pos x="27" y="0"/>
                    </a:cxn>
                    <a:cxn ang="0">
                      <a:pos x="25" y="0"/>
                    </a:cxn>
                    <a:cxn ang="0">
                      <a:pos x="23" y="1"/>
                    </a:cxn>
                    <a:cxn ang="0">
                      <a:pos x="22" y="2"/>
                    </a:cxn>
                    <a:cxn ang="0">
                      <a:pos x="22" y="5"/>
                    </a:cxn>
                    <a:cxn ang="0">
                      <a:pos x="22" y="5"/>
                    </a:cxn>
                  </a:cxnLst>
                  <a:rect l="0" t="0" r="r" b="b"/>
                  <a:pathLst>
                    <a:path w="34" h="76">
                      <a:moveTo>
                        <a:pt x="22" y="5"/>
                      </a:moveTo>
                      <a:lnTo>
                        <a:pt x="22" y="5"/>
                      </a:lnTo>
                      <a:lnTo>
                        <a:pt x="22" y="14"/>
                      </a:lnTo>
                      <a:lnTo>
                        <a:pt x="21" y="22"/>
                      </a:lnTo>
                      <a:lnTo>
                        <a:pt x="17" y="30"/>
                      </a:lnTo>
                      <a:lnTo>
                        <a:pt x="14" y="38"/>
                      </a:lnTo>
                      <a:lnTo>
                        <a:pt x="5" y="52"/>
                      </a:lnTo>
                      <a:lnTo>
                        <a:pt x="2" y="60"/>
                      </a:lnTo>
                      <a:lnTo>
                        <a:pt x="0" y="68"/>
                      </a:lnTo>
                      <a:lnTo>
                        <a:pt x="0" y="68"/>
                      </a:lnTo>
                      <a:lnTo>
                        <a:pt x="0" y="70"/>
                      </a:lnTo>
                      <a:lnTo>
                        <a:pt x="0" y="73"/>
                      </a:lnTo>
                      <a:lnTo>
                        <a:pt x="4" y="76"/>
                      </a:lnTo>
                      <a:lnTo>
                        <a:pt x="8" y="76"/>
                      </a:lnTo>
                      <a:lnTo>
                        <a:pt x="10" y="74"/>
                      </a:lnTo>
                      <a:lnTo>
                        <a:pt x="10" y="72"/>
                      </a:lnTo>
                      <a:lnTo>
                        <a:pt x="10" y="72"/>
                      </a:lnTo>
                      <a:lnTo>
                        <a:pt x="13" y="63"/>
                      </a:lnTo>
                      <a:lnTo>
                        <a:pt x="17" y="55"/>
                      </a:lnTo>
                      <a:lnTo>
                        <a:pt x="25" y="39"/>
                      </a:lnTo>
                      <a:lnTo>
                        <a:pt x="28" y="31"/>
                      </a:lnTo>
                      <a:lnTo>
                        <a:pt x="32" y="23"/>
                      </a:lnTo>
                      <a:lnTo>
                        <a:pt x="34" y="14"/>
                      </a:lnTo>
                      <a:lnTo>
                        <a:pt x="34" y="5"/>
                      </a:lnTo>
                      <a:lnTo>
                        <a:pt x="34" y="5"/>
                      </a:lnTo>
                      <a:lnTo>
                        <a:pt x="32" y="2"/>
                      </a:lnTo>
                      <a:lnTo>
                        <a:pt x="31" y="1"/>
                      </a:lnTo>
                      <a:lnTo>
                        <a:pt x="27" y="0"/>
                      </a:lnTo>
                      <a:lnTo>
                        <a:pt x="25" y="0"/>
                      </a:lnTo>
                      <a:lnTo>
                        <a:pt x="23" y="1"/>
                      </a:lnTo>
                      <a:lnTo>
                        <a:pt x="22" y="2"/>
                      </a:lnTo>
                      <a:lnTo>
                        <a:pt x="22" y="5"/>
                      </a:lnTo>
                      <a:lnTo>
                        <a:pt x="22"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52" name="chenying0907 206"/>
                <p:cNvSpPr/>
                <p:nvPr/>
              </p:nvSpPr>
              <p:spPr bwMode="auto">
                <a:xfrm>
                  <a:off x="3697289" y="4783138"/>
                  <a:ext cx="17463" cy="23813"/>
                </a:xfrm>
                <a:custGeom>
                  <a:avLst/>
                  <a:gdLst/>
                  <a:ahLst/>
                  <a:cxnLst>
                    <a:cxn ang="0">
                      <a:pos x="30" y="3"/>
                    </a:cxn>
                    <a:cxn ang="0">
                      <a:pos x="30" y="3"/>
                    </a:cxn>
                    <a:cxn ang="0">
                      <a:pos x="26" y="10"/>
                    </a:cxn>
                    <a:cxn ang="0">
                      <a:pos x="22" y="16"/>
                    </a:cxn>
                    <a:cxn ang="0">
                      <a:pos x="12" y="27"/>
                    </a:cxn>
                    <a:cxn ang="0">
                      <a:pos x="12" y="27"/>
                    </a:cxn>
                    <a:cxn ang="0">
                      <a:pos x="8" y="32"/>
                    </a:cxn>
                    <a:cxn ang="0">
                      <a:pos x="5" y="38"/>
                    </a:cxn>
                    <a:cxn ang="0">
                      <a:pos x="0" y="51"/>
                    </a:cxn>
                    <a:cxn ang="0">
                      <a:pos x="0" y="51"/>
                    </a:cxn>
                    <a:cxn ang="0">
                      <a:pos x="0" y="54"/>
                    </a:cxn>
                    <a:cxn ang="0">
                      <a:pos x="0" y="57"/>
                    </a:cxn>
                    <a:cxn ang="0">
                      <a:pos x="3" y="59"/>
                    </a:cxn>
                    <a:cxn ang="0">
                      <a:pos x="5" y="61"/>
                    </a:cxn>
                    <a:cxn ang="0">
                      <a:pos x="7" y="61"/>
                    </a:cxn>
                    <a:cxn ang="0">
                      <a:pos x="8" y="59"/>
                    </a:cxn>
                    <a:cxn ang="0">
                      <a:pos x="11" y="57"/>
                    </a:cxn>
                    <a:cxn ang="0">
                      <a:pos x="11" y="57"/>
                    </a:cxn>
                    <a:cxn ang="0">
                      <a:pos x="15" y="44"/>
                    </a:cxn>
                    <a:cxn ang="0">
                      <a:pos x="15" y="44"/>
                    </a:cxn>
                    <a:cxn ang="0">
                      <a:pos x="16" y="40"/>
                    </a:cxn>
                    <a:cxn ang="0">
                      <a:pos x="18" y="36"/>
                    </a:cxn>
                    <a:cxn ang="0">
                      <a:pos x="25" y="29"/>
                    </a:cxn>
                    <a:cxn ang="0">
                      <a:pos x="25" y="29"/>
                    </a:cxn>
                    <a:cxn ang="0">
                      <a:pos x="34" y="19"/>
                    </a:cxn>
                    <a:cxn ang="0">
                      <a:pos x="38" y="13"/>
                    </a:cxn>
                    <a:cxn ang="0">
                      <a:pos x="41" y="7"/>
                    </a:cxn>
                    <a:cxn ang="0">
                      <a:pos x="41" y="7"/>
                    </a:cxn>
                    <a:cxn ang="0">
                      <a:pos x="42" y="4"/>
                    </a:cxn>
                    <a:cxn ang="0">
                      <a:pos x="41" y="2"/>
                    </a:cxn>
                    <a:cxn ang="0">
                      <a:pos x="39" y="0"/>
                    </a:cxn>
                    <a:cxn ang="0">
                      <a:pos x="38" y="0"/>
                    </a:cxn>
                    <a:cxn ang="0">
                      <a:pos x="33" y="0"/>
                    </a:cxn>
                    <a:cxn ang="0">
                      <a:pos x="32" y="2"/>
                    </a:cxn>
                    <a:cxn ang="0">
                      <a:pos x="30" y="3"/>
                    </a:cxn>
                    <a:cxn ang="0">
                      <a:pos x="30" y="3"/>
                    </a:cxn>
                  </a:cxnLst>
                  <a:rect l="0" t="0" r="r" b="b"/>
                  <a:pathLst>
                    <a:path w="42" h="61">
                      <a:moveTo>
                        <a:pt x="30" y="3"/>
                      </a:moveTo>
                      <a:lnTo>
                        <a:pt x="30" y="3"/>
                      </a:lnTo>
                      <a:lnTo>
                        <a:pt x="26" y="10"/>
                      </a:lnTo>
                      <a:lnTo>
                        <a:pt x="22" y="16"/>
                      </a:lnTo>
                      <a:lnTo>
                        <a:pt x="12" y="27"/>
                      </a:lnTo>
                      <a:lnTo>
                        <a:pt x="12" y="27"/>
                      </a:lnTo>
                      <a:lnTo>
                        <a:pt x="8" y="32"/>
                      </a:lnTo>
                      <a:lnTo>
                        <a:pt x="5" y="38"/>
                      </a:lnTo>
                      <a:lnTo>
                        <a:pt x="0" y="51"/>
                      </a:lnTo>
                      <a:lnTo>
                        <a:pt x="0" y="51"/>
                      </a:lnTo>
                      <a:lnTo>
                        <a:pt x="0" y="54"/>
                      </a:lnTo>
                      <a:lnTo>
                        <a:pt x="0" y="57"/>
                      </a:lnTo>
                      <a:lnTo>
                        <a:pt x="3" y="59"/>
                      </a:lnTo>
                      <a:lnTo>
                        <a:pt x="5" y="61"/>
                      </a:lnTo>
                      <a:lnTo>
                        <a:pt x="7" y="61"/>
                      </a:lnTo>
                      <a:lnTo>
                        <a:pt x="8" y="59"/>
                      </a:lnTo>
                      <a:lnTo>
                        <a:pt x="11" y="57"/>
                      </a:lnTo>
                      <a:lnTo>
                        <a:pt x="11" y="57"/>
                      </a:lnTo>
                      <a:lnTo>
                        <a:pt x="15" y="44"/>
                      </a:lnTo>
                      <a:lnTo>
                        <a:pt x="15" y="44"/>
                      </a:lnTo>
                      <a:lnTo>
                        <a:pt x="16" y="40"/>
                      </a:lnTo>
                      <a:lnTo>
                        <a:pt x="18" y="36"/>
                      </a:lnTo>
                      <a:lnTo>
                        <a:pt x="25" y="29"/>
                      </a:lnTo>
                      <a:lnTo>
                        <a:pt x="25" y="29"/>
                      </a:lnTo>
                      <a:lnTo>
                        <a:pt x="34" y="19"/>
                      </a:lnTo>
                      <a:lnTo>
                        <a:pt x="38" y="13"/>
                      </a:lnTo>
                      <a:lnTo>
                        <a:pt x="41" y="7"/>
                      </a:lnTo>
                      <a:lnTo>
                        <a:pt x="41" y="7"/>
                      </a:lnTo>
                      <a:lnTo>
                        <a:pt x="42" y="4"/>
                      </a:lnTo>
                      <a:lnTo>
                        <a:pt x="41" y="2"/>
                      </a:lnTo>
                      <a:lnTo>
                        <a:pt x="39" y="0"/>
                      </a:lnTo>
                      <a:lnTo>
                        <a:pt x="38" y="0"/>
                      </a:lnTo>
                      <a:lnTo>
                        <a:pt x="33" y="0"/>
                      </a:lnTo>
                      <a:lnTo>
                        <a:pt x="32" y="2"/>
                      </a:lnTo>
                      <a:lnTo>
                        <a:pt x="30" y="3"/>
                      </a:lnTo>
                      <a:lnTo>
                        <a:pt x="30"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53" name="chenying0907 207"/>
                <p:cNvSpPr/>
                <p:nvPr/>
              </p:nvSpPr>
              <p:spPr bwMode="auto">
                <a:xfrm>
                  <a:off x="3732214" y="4783138"/>
                  <a:ext cx="14288" cy="30163"/>
                </a:xfrm>
                <a:custGeom>
                  <a:avLst/>
                  <a:gdLst/>
                  <a:ahLst/>
                  <a:cxnLst>
                    <a:cxn ang="0">
                      <a:pos x="27" y="3"/>
                    </a:cxn>
                    <a:cxn ang="0">
                      <a:pos x="27" y="3"/>
                    </a:cxn>
                    <a:cxn ang="0">
                      <a:pos x="18" y="18"/>
                    </a:cxn>
                    <a:cxn ang="0">
                      <a:pos x="14" y="26"/>
                    </a:cxn>
                    <a:cxn ang="0">
                      <a:pos x="10" y="34"/>
                    </a:cxn>
                    <a:cxn ang="0">
                      <a:pos x="10" y="34"/>
                    </a:cxn>
                    <a:cxn ang="0">
                      <a:pos x="6" y="51"/>
                    </a:cxn>
                    <a:cxn ang="0">
                      <a:pos x="3" y="60"/>
                    </a:cxn>
                    <a:cxn ang="0">
                      <a:pos x="0" y="69"/>
                    </a:cxn>
                    <a:cxn ang="0">
                      <a:pos x="0" y="69"/>
                    </a:cxn>
                    <a:cxn ang="0">
                      <a:pos x="0" y="72"/>
                    </a:cxn>
                    <a:cxn ang="0">
                      <a:pos x="1" y="73"/>
                    </a:cxn>
                    <a:cxn ang="0">
                      <a:pos x="2" y="75"/>
                    </a:cxn>
                    <a:cxn ang="0">
                      <a:pos x="3" y="76"/>
                    </a:cxn>
                    <a:cxn ang="0">
                      <a:pos x="7" y="76"/>
                    </a:cxn>
                    <a:cxn ang="0">
                      <a:pos x="10" y="75"/>
                    </a:cxn>
                    <a:cxn ang="0">
                      <a:pos x="11" y="72"/>
                    </a:cxn>
                    <a:cxn ang="0">
                      <a:pos x="11" y="72"/>
                    </a:cxn>
                    <a:cxn ang="0">
                      <a:pos x="17" y="56"/>
                    </a:cxn>
                    <a:cxn ang="0">
                      <a:pos x="20" y="41"/>
                    </a:cxn>
                    <a:cxn ang="0">
                      <a:pos x="20" y="41"/>
                    </a:cxn>
                    <a:cxn ang="0">
                      <a:pos x="23" y="33"/>
                    </a:cxn>
                    <a:cxn ang="0">
                      <a:pos x="28" y="25"/>
                    </a:cxn>
                    <a:cxn ang="0">
                      <a:pos x="37" y="9"/>
                    </a:cxn>
                    <a:cxn ang="0">
                      <a:pos x="37" y="9"/>
                    </a:cxn>
                    <a:cxn ang="0">
                      <a:pos x="37" y="7"/>
                    </a:cxn>
                    <a:cxn ang="0">
                      <a:pos x="37" y="4"/>
                    </a:cxn>
                    <a:cxn ang="0">
                      <a:pos x="35" y="1"/>
                    </a:cxn>
                    <a:cxn ang="0">
                      <a:pos x="31" y="0"/>
                    </a:cxn>
                    <a:cxn ang="0">
                      <a:pos x="28" y="1"/>
                    </a:cxn>
                    <a:cxn ang="0">
                      <a:pos x="27" y="3"/>
                    </a:cxn>
                    <a:cxn ang="0">
                      <a:pos x="27" y="3"/>
                    </a:cxn>
                  </a:cxnLst>
                  <a:rect l="0" t="0" r="r" b="b"/>
                  <a:pathLst>
                    <a:path w="37" h="76">
                      <a:moveTo>
                        <a:pt x="27" y="3"/>
                      </a:moveTo>
                      <a:lnTo>
                        <a:pt x="27" y="3"/>
                      </a:lnTo>
                      <a:lnTo>
                        <a:pt x="18" y="18"/>
                      </a:lnTo>
                      <a:lnTo>
                        <a:pt x="14" y="26"/>
                      </a:lnTo>
                      <a:lnTo>
                        <a:pt x="10" y="34"/>
                      </a:lnTo>
                      <a:lnTo>
                        <a:pt x="10" y="34"/>
                      </a:lnTo>
                      <a:lnTo>
                        <a:pt x="6" y="51"/>
                      </a:lnTo>
                      <a:lnTo>
                        <a:pt x="3" y="60"/>
                      </a:lnTo>
                      <a:lnTo>
                        <a:pt x="0" y="69"/>
                      </a:lnTo>
                      <a:lnTo>
                        <a:pt x="0" y="69"/>
                      </a:lnTo>
                      <a:lnTo>
                        <a:pt x="0" y="72"/>
                      </a:lnTo>
                      <a:lnTo>
                        <a:pt x="1" y="73"/>
                      </a:lnTo>
                      <a:lnTo>
                        <a:pt x="2" y="75"/>
                      </a:lnTo>
                      <a:lnTo>
                        <a:pt x="3" y="76"/>
                      </a:lnTo>
                      <a:lnTo>
                        <a:pt x="7" y="76"/>
                      </a:lnTo>
                      <a:lnTo>
                        <a:pt x="10" y="75"/>
                      </a:lnTo>
                      <a:lnTo>
                        <a:pt x="11" y="72"/>
                      </a:lnTo>
                      <a:lnTo>
                        <a:pt x="11" y="72"/>
                      </a:lnTo>
                      <a:lnTo>
                        <a:pt x="17" y="56"/>
                      </a:lnTo>
                      <a:lnTo>
                        <a:pt x="20" y="41"/>
                      </a:lnTo>
                      <a:lnTo>
                        <a:pt x="20" y="41"/>
                      </a:lnTo>
                      <a:lnTo>
                        <a:pt x="23" y="33"/>
                      </a:lnTo>
                      <a:lnTo>
                        <a:pt x="28" y="25"/>
                      </a:lnTo>
                      <a:lnTo>
                        <a:pt x="37" y="9"/>
                      </a:lnTo>
                      <a:lnTo>
                        <a:pt x="37" y="9"/>
                      </a:lnTo>
                      <a:lnTo>
                        <a:pt x="37" y="7"/>
                      </a:lnTo>
                      <a:lnTo>
                        <a:pt x="37" y="4"/>
                      </a:lnTo>
                      <a:lnTo>
                        <a:pt x="35" y="1"/>
                      </a:lnTo>
                      <a:lnTo>
                        <a:pt x="31" y="0"/>
                      </a:lnTo>
                      <a:lnTo>
                        <a:pt x="28" y="1"/>
                      </a:lnTo>
                      <a:lnTo>
                        <a:pt x="27" y="3"/>
                      </a:lnTo>
                      <a:lnTo>
                        <a:pt x="27"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54" name="chenying0907 208"/>
                <p:cNvSpPr/>
                <p:nvPr/>
              </p:nvSpPr>
              <p:spPr bwMode="auto">
                <a:xfrm>
                  <a:off x="3752851" y="4773613"/>
                  <a:ext cx="19050" cy="33338"/>
                </a:xfrm>
                <a:custGeom>
                  <a:avLst/>
                  <a:gdLst/>
                  <a:ahLst/>
                  <a:cxnLst>
                    <a:cxn ang="0">
                      <a:pos x="34" y="4"/>
                    </a:cxn>
                    <a:cxn ang="0">
                      <a:pos x="34" y="4"/>
                    </a:cxn>
                    <a:cxn ang="0">
                      <a:pos x="33" y="9"/>
                    </a:cxn>
                    <a:cxn ang="0">
                      <a:pos x="32" y="13"/>
                    </a:cxn>
                    <a:cxn ang="0">
                      <a:pos x="25" y="19"/>
                    </a:cxn>
                    <a:cxn ang="0">
                      <a:pos x="25" y="19"/>
                    </a:cxn>
                    <a:cxn ang="0">
                      <a:pos x="21" y="25"/>
                    </a:cxn>
                    <a:cxn ang="0">
                      <a:pos x="18" y="29"/>
                    </a:cxn>
                    <a:cxn ang="0">
                      <a:pos x="15" y="39"/>
                    </a:cxn>
                    <a:cxn ang="0">
                      <a:pos x="15" y="39"/>
                    </a:cxn>
                    <a:cxn ang="0">
                      <a:pos x="7" y="57"/>
                    </a:cxn>
                    <a:cxn ang="0">
                      <a:pos x="0" y="76"/>
                    </a:cxn>
                    <a:cxn ang="0">
                      <a:pos x="0" y="76"/>
                    </a:cxn>
                    <a:cxn ang="0">
                      <a:pos x="0" y="78"/>
                    </a:cxn>
                    <a:cxn ang="0">
                      <a:pos x="0" y="80"/>
                    </a:cxn>
                    <a:cxn ang="0">
                      <a:pos x="1" y="82"/>
                    </a:cxn>
                    <a:cxn ang="0">
                      <a:pos x="4" y="82"/>
                    </a:cxn>
                    <a:cxn ang="0">
                      <a:pos x="8" y="82"/>
                    </a:cxn>
                    <a:cxn ang="0">
                      <a:pos x="11" y="81"/>
                    </a:cxn>
                    <a:cxn ang="0">
                      <a:pos x="12" y="78"/>
                    </a:cxn>
                    <a:cxn ang="0">
                      <a:pos x="12" y="78"/>
                    </a:cxn>
                    <a:cxn ang="0">
                      <a:pos x="20" y="57"/>
                    </a:cxn>
                    <a:cxn ang="0">
                      <a:pos x="29" y="36"/>
                    </a:cxn>
                    <a:cxn ang="0">
                      <a:pos x="29" y="36"/>
                    </a:cxn>
                    <a:cxn ang="0">
                      <a:pos x="33" y="29"/>
                    </a:cxn>
                    <a:cxn ang="0">
                      <a:pos x="38" y="22"/>
                    </a:cxn>
                    <a:cxn ang="0">
                      <a:pos x="43" y="14"/>
                    </a:cxn>
                    <a:cxn ang="0">
                      <a:pos x="46" y="6"/>
                    </a:cxn>
                    <a:cxn ang="0">
                      <a:pos x="46" y="6"/>
                    </a:cxn>
                    <a:cxn ang="0">
                      <a:pos x="46" y="4"/>
                    </a:cxn>
                    <a:cxn ang="0">
                      <a:pos x="45" y="2"/>
                    </a:cxn>
                    <a:cxn ang="0">
                      <a:pos x="41" y="0"/>
                    </a:cxn>
                    <a:cxn ang="0">
                      <a:pos x="39" y="0"/>
                    </a:cxn>
                    <a:cxn ang="0">
                      <a:pos x="37" y="0"/>
                    </a:cxn>
                    <a:cxn ang="0">
                      <a:pos x="35" y="1"/>
                    </a:cxn>
                    <a:cxn ang="0">
                      <a:pos x="34" y="4"/>
                    </a:cxn>
                    <a:cxn ang="0">
                      <a:pos x="34" y="4"/>
                    </a:cxn>
                  </a:cxnLst>
                  <a:rect l="0" t="0" r="r" b="b"/>
                  <a:pathLst>
                    <a:path w="46" h="82">
                      <a:moveTo>
                        <a:pt x="34" y="4"/>
                      </a:moveTo>
                      <a:lnTo>
                        <a:pt x="34" y="4"/>
                      </a:lnTo>
                      <a:lnTo>
                        <a:pt x="33" y="9"/>
                      </a:lnTo>
                      <a:lnTo>
                        <a:pt x="32" y="13"/>
                      </a:lnTo>
                      <a:lnTo>
                        <a:pt x="25" y="19"/>
                      </a:lnTo>
                      <a:lnTo>
                        <a:pt x="25" y="19"/>
                      </a:lnTo>
                      <a:lnTo>
                        <a:pt x="21" y="25"/>
                      </a:lnTo>
                      <a:lnTo>
                        <a:pt x="18" y="29"/>
                      </a:lnTo>
                      <a:lnTo>
                        <a:pt x="15" y="39"/>
                      </a:lnTo>
                      <a:lnTo>
                        <a:pt x="15" y="39"/>
                      </a:lnTo>
                      <a:lnTo>
                        <a:pt x="7" y="57"/>
                      </a:lnTo>
                      <a:lnTo>
                        <a:pt x="0" y="76"/>
                      </a:lnTo>
                      <a:lnTo>
                        <a:pt x="0" y="76"/>
                      </a:lnTo>
                      <a:lnTo>
                        <a:pt x="0" y="78"/>
                      </a:lnTo>
                      <a:lnTo>
                        <a:pt x="0" y="80"/>
                      </a:lnTo>
                      <a:lnTo>
                        <a:pt x="1" y="82"/>
                      </a:lnTo>
                      <a:lnTo>
                        <a:pt x="4" y="82"/>
                      </a:lnTo>
                      <a:lnTo>
                        <a:pt x="8" y="82"/>
                      </a:lnTo>
                      <a:lnTo>
                        <a:pt x="11" y="81"/>
                      </a:lnTo>
                      <a:lnTo>
                        <a:pt x="12" y="78"/>
                      </a:lnTo>
                      <a:lnTo>
                        <a:pt x="12" y="78"/>
                      </a:lnTo>
                      <a:lnTo>
                        <a:pt x="20" y="57"/>
                      </a:lnTo>
                      <a:lnTo>
                        <a:pt x="29" y="36"/>
                      </a:lnTo>
                      <a:lnTo>
                        <a:pt x="29" y="36"/>
                      </a:lnTo>
                      <a:lnTo>
                        <a:pt x="33" y="29"/>
                      </a:lnTo>
                      <a:lnTo>
                        <a:pt x="38" y="22"/>
                      </a:lnTo>
                      <a:lnTo>
                        <a:pt x="43" y="14"/>
                      </a:lnTo>
                      <a:lnTo>
                        <a:pt x="46" y="6"/>
                      </a:lnTo>
                      <a:lnTo>
                        <a:pt x="46" y="6"/>
                      </a:lnTo>
                      <a:lnTo>
                        <a:pt x="46" y="4"/>
                      </a:lnTo>
                      <a:lnTo>
                        <a:pt x="45" y="2"/>
                      </a:lnTo>
                      <a:lnTo>
                        <a:pt x="41" y="0"/>
                      </a:lnTo>
                      <a:lnTo>
                        <a:pt x="39" y="0"/>
                      </a:lnTo>
                      <a:lnTo>
                        <a:pt x="37" y="0"/>
                      </a:lnTo>
                      <a:lnTo>
                        <a:pt x="35" y="1"/>
                      </a:lnTo>
                      <a:lnTo>
                        <a:pt x="34" y="4"/>
                      </a:lnTo>
                      <a:lnTo>
                        <a:pt x="34"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55" name="chenying0907 209"/>
                <p:cNvSpPr/>
                <p:nvPr/>
              </p:nvSpPr>
              <p:spPr bwMode="auto">
                <a:xfrm>
                  <a:off x="3402014" y="4460876"/>
                  <a:ext cx="55563" cy="69850"/>
                </a:xfrm>
                <a:custGeom>
                  <a:avLst/>
                  <a:gdLst/>
                  <a:ahLst/>
                  <a:cxnLst>
                    <a:cxn ang="0">
                      <a:pos x="135" y="0"/>
                    </a:cxn>
                    <a:cxn ang="0">
                      <a:pos x="135" y="0"/>
                    </a:cxn>
                    <a:cxn ang="0">
                      <a:pos x="131" y="2"/>
                    </a:cxn>
                    <a:cxn ang="0">
                      <a:pos x="126" y="3"/>
                    </a:cxn>
                    <a:cxn ang="0">
                      <a:pos x="117" y="9"/>
                    </a:cxn>
                    <a:cxn ang="0">
                      <a:pos x="109" y="17"/>
                    </a:cxn>
                    <a:cxn ang="0">
                      <a:pos x="102" y="26"/>
                    </a:cxn>
                    <a:cxn ang="0">
                      <a:pos x="89" y="47"/>
                    </a:cxn>
                    <a:cxn ang="0">
                      <a:pos x="79" y="66"/>
                    </a:cxn>
                    <a:cxn ang="0">
                      <a:pos x="79" y="66"/>
                    </a:cxn>
                    <a:cxn ang="0">
                      <a:pos x="68" y="79"/>
                    </a:cxn>
                    <a:cxn ang="0">
                      <a:pos x="58" y="91"/>
                    </a:cxn>
                    <a:cxn ang="0">
                      <a:pos x="36" y="115"/>
                    </a:cxn>
                    <a:cxn ang="0">
                      <a:pos x="25" y="127"/>
                    </a:cxn>
                    <a:cxn ang="0">
                      <a:pos x="16" y="140"/>
                    </a:cxn>
                    <a:cxn ang="0">
                      <a:pos x="7" y="153"/>
                    </a:cxn>
                    <a:cxn ang="0">
                      <a:pos x="0" y="169"/>
                    </a:cxn>
                    <a:cxn ang="0">
                      <a:pos x="0" y="169"/>
                    </a:cxn>
                    <a:cxn ang="0">
                      <a:pos x="0" y="170"/>
                    </a:cxn>
                    <a:cxn ang="0">
                      <a:pos x="2" y="173"/>
                    </a:cxn>
                    <a:cxn ang="0">
                      <a:pos x="3" y="174"/>
                    </a:cxn>
                    <a:cxn ang="0">
                      <a:pos x="4" y="176"/>
                    </a:cxn>
                    <a:cxn ang="0">
                      <a:pos x="8" y="176"/>
                    </a:cxn>
                    <a:cxn ang="0">
                      <a:pos x="11" y="174"/>
                    </a:cxn>
                    <a:cxn ang="0">
                      <a:pos x="12" y="172"/>
                    </a:cxn>
                    <a:cxn ang="0">
                      <a:pos x="12" y="172"/>
                    </a:cxn>
                    <a:cxn ang="0">
                      <a:pos x="17" y="160"/>
                    </a:cxn>
                    <a:cxn ang="0">
                      <a:pos x="24" y="148"/>
                    </a:cxn>
                    <a:cxn ang="0">
                      <a:pos x="32" y="138"/>
                    </a:cxn>
                    <a:cxn ang="0">
                      <a:pos x="41" y="126"/>
                    </a:cxn>
                    <a:cxn ang="0">
                      <a:pos x="59" y="105"/>
                    </a:cxn>
                    <a:cxn ang="0">
                      <a:pos x="76" y="87"/>
                    </a:cxn>
                    <a:cxn ang="0">
                      <a:pos x="76" y="87"/>
                    </a:cxn>
                    <a:cxn ang="0">
                      <a:pos x="83" y="79"/>
                    </a:cxn>
                    <a:cxn ang="0">
                      <a:pos x="89" y="68"/>
                    </a:cxn>
                    <a:cxn ang="0">
                      <a:pos x="104" y="43"/>
                    </a:cxn>
                    <a:cxn ang="0">
                      <a:pos x="111" y="32"/>
                    </a:cxn>
                    <a:cxn ang="0">
                      <a:pos x="119" y="23"/>
                    </a:cxn>
                    <a:cxn ang="0">
                      <a:pos x="127" y="15"/>
                    </a:cxn>
                    <a:cxn ang="0">
                      <a:pos x="131" y="13"/>
                    </a:cxn>
                    <a:cxn ang="0">
                      <a:pos x="135" y="12"/>
                    </a:cxn>
                    <a:cxn ang="0">
                      <a:pos x="135" y="12"/>
                    </a:cxn>
                    <a:cxn ang="0">
                      <a:pos x="138" y="12"/>
                    </a:cxn>
                    <a:cxn ang="0">
                      <a:pos x="140" y="9"/>
                    </a:cxn>
                    <a:cxn ang="0">
                      <a:pos x="142" y="6"/>
                    </a:cxn>
                    <a:cxn ang="0">
                      <a:pos x="140" y="4"/>
                    </a:cxn>
                    <a:cxn ang="0">
                      <a:pos x="140" y="2"/>
                    </a:cxn>
                    <a:cxn ang="0">
                      <a:pos x="138" y="2"/>
                    </a:cxn>
                    <a:cxn ang="0">
                      <a:pos x="135" y="0"/>
                    </a:cxn>
                    <a:cxn ang="0">
                      <a:pos x="135" y="0"/>
                    </a:cxn>
                  </a:cxnLst>
                  <a:rect l="0" t="0" r="r" b="b"/>
                  <a:pathLst>
                    <a:path w="142" h="176">
                      <a:moveTo>
                        <a:pt x="135" y="0"/>
                      </a:moveTo>
                      <a:lnTo>
                        <a:pt x="135" y="0"/>
                      </a:lnTo>
                      <a:lnTo>
                        <a:pt x="131" y="2"/>
                      </a:lnTo>
                      <a:lnTo>
                        <a:pt x="126" y="3"/>
                      </a:lnTo>
                      <a:lnTo>
                        <a:pt x="117" y="9"/>
                      </a:lnTo>
                      <a:lnTo>
                        <a:pt x="109" y="17"/>
                      </a:lnTo>
                      <a:lnTo>
                        <a:pt x="102" y="26"/>
                      </a:lnTo>
                      <a:lnTo>
                        <a:pt x="89" y="47"/>
                      </a:lnTo>
                      <a:lnTo>
                        <a:pt x="79" y="66"/>
                      </a:lnTo>
                      <a:lnTo>
                        <a:pt x="79" y="66"/>
                      </a:lnTo>
                      <a:lnTo>
                        <a:pt x="68" y="79"/>
                      </a:lnTo>
                      <a:lnTo>
                        <a:pt x="58" y="91"/>
                      </a:lnTo>
                      <a:lnTo>
                        <a:pt x="36" y="115"/>
                      </a:lnTo>
                      <a:lnTo>
                        <a:pt x="25" y="127"/>
                      </a:lnTo>
                      <a:lnTo>
                        <a:pt x="16" y="140"/>
                      </a:lnTo>
                      <a:lnTo>
                        <a:pt x="7" y="153"/>
                      </a:lnTo>
                      <a:lnTo>
                        <a:pt x="0" y="169"/>
                      </a:lnTo>
                      <a:lnTo>
                        <a:pt x="0" y="169"/>
                      </a:lnTo>
                      <a:lnTo>
                        <a:pt x="0" y="170"/>
                      </a:lnTo>
                      <a:lnTo>
                        <a:pt x="2" y="173"/>
                      </a:lnTo>
                      <a:lnTo>
                        <a:pt x="3" y="174"/>
                      </a:lnTo>
                      <a:lnTo>
                        <a:pt x="4" y="176"/>
                      </a:lnTo>
                      <a:lnTo>
                        <a:pt x="8" y="176"/>
                      </a:lnTo>
                      <a:lnTo>
                        <a:pt x="11" y="174"/>
                      </a:lnTo>
                      <a:lnTo>
                        <a:pt x="12" y="172"/>
                      </a:lnTo>
                      <a:lnTo>
                        <a:pt x="12" y="172"/>
                      </a:lnTo>
                      <a:lnTo>
                        <a:pt x="17" y="160"/>
                      </a:lnTo>
                      <a:lnTo>
                        <a:pt x="24" y="148"/>
                      </a:lnTo>
                      <a:lnTo>
                        <a:pt x="32" y="138"/>
                      </a:lnTo>
                      <a:lnTo>
                        <a:pt x="41" y="126"/>
                      </a:lnTo>
                      <a:lnTo>
                        <a:pt x="59" y="105"/>
                      </a:lnTo>
                      <a:lnTo>
                        <a:pt x="76" y="87"/>
                      </a:lnTo>
                      <a:lnTo>
                        <a:pt x="76" y="87"/>
                      </a:lnTo>
                      <a:lnTo>
                        <a:pt x="83" y="79"/>
                      </a:lnTo>
                      <a:lnTo>
                        <a:pt x="89" y="68"/>
                      </a:lnTo>
                      <a:lnTo>
                        <a:pt x="104" y="43"/>
                      </a:lnTo>
                      <a:lnTo>
                        <a:pt x="111" y="32"/>
                      </a:lnTo>
                      <a:lnTo>
                        <a:pt x="119" y="23"/>
                      </a:lnTo>
                      <a:lnTo>
                        <a:pt x="127" y="15"/>
                      </a:lnTo>
                      <a:lnTo>
                        <a:pt x="131" y="13"/>
                      </a:lnTo>
                      <a:lnTo>
                        <a:pt x="135" y="12"/>
                      </a:lnTo>
                      <a:lnTo>
                        <a:pt x="135" y="12"/>
                      </a:lnTo>
                      <a:lnTo>
                        <a:pt x="138" y="12"/>
                      </a:lnTo>
                      <a:lnTo>
                        <a:pt x="140" y="9"/>
                      </a:lnTo>
                      <a:lnTo>
                        <a:pt x="142" y="6"/>
                      </a:lnTo>
                      <a:lnTo>
                        <a:pt x="140" y="4"/>
                      </a:lnTo>
                      <a:lnTo>
                        <a:pt x="140" y="2"/>
                      </a:lnTo>
                      <a:lnTo>
                        <a:pt x="138" y="2"/>
                      </a:lnTo>
                      <a:lnTo>
                        <a:pt x="135" y="0"/>
                      </a:lnTo>
                      <a:lnTo>
                        <a:pt x="135"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56" name="chenying0907 210"/>
                <p:cNvSpPr/>
                <p:nvPr/>
              </p:nvSpPr>
              <p:spPr bwMode="auto">
                <a:xfrm>
                  <a:off x="3411539" y="4460876"/>
                  <a:ext cx="73025" cy="104775"/>
                </a:xfrm>
                <a:custGeom>
                  <a:avLst/>
                  <a:gdLst/>
                  <a:ahLst/>
                  <a:cxnLst>
                    <a:cxn ang="0">
                      <a:pos x="174" y="3"/>
                    </a:cxn>
                    <a:cxn ang="0">
                      <a:pos x="174" y="3"/>
                    </a:cxn>
                    <a:cxn ang="0">
                      <a:pos x="126" y="63"/>
                    </a:cxn>
                    <a:cxn ang="0">
                      <a:pos x="102" y="94"/>
                    </a:cxn>
                    <a:cxn ang="0">
                      <a:pos x="80" y="125"/>
                    </a:cxn>
                    <a:cxn ang="0">
                      <a:pos x="80" y="125"/>
                    </a:cxn>
                    <a:cxn ang="0">
                      <a:pos x="54" y="161"/>
                    </a:cxn>
                    <a:cxn ang="0">
                      <a:pos x="28" y="199"/>
                    </a:cxn>
                    <a:cxn ang="0">
                      <a:pos x="28" y="199"/>
                    </a:cxn>
                    <a:cxn ang="0">
                      <a:pos x="19" y="212"/>
                    </a:cxn>
                    <a:cxn ang="0">
                      <a:pos x="11" y="227"/>
                    </a:cxn>
                    <a:cxn ang="0">
                      <a:pos x="4" y="241"/>
                    </a:cxn>
                    <a:cxn ang="0">
                      <a:pos x="2" y="249"/>
                    </a:cxn>
                    <a:cxn ang="0">
                      <a:pos x="0" y="258"/>
                    </a:cxn>
                    <a:cxn ang="0">
                      <a:pos x="0" y="258"/>
                    </a:cxn>
                    <a:cxn ang="0">
                      <a:pos x="2" y="261"/>
                    </a:cxn>
                    <a:cxn ang="0">
                      <a:pos x="3" y="262"/>
                    </a:cxn>
                    <a:cxn ang="0">
                      <a:pos x="4" y="263"/>
                    </a:cxn>
                    <a:cxn ang="0">
                      <a:pos x="6" y="263"/>
                    </a:cxn>
                    <a:cxn ang="0">
                      <a:pos x="11" y="262"/>
                    </a:cxn>
                    <a:cxn ang="0">
                      <a:pos x="12" y="261"/>
                    </a:cxn>
                    <a:cxn ang="0">
                      <a:pos x="12" y="258"/>
                    </a:cxn>
                    <a:cxn ang="0">
                      <a:pos x="12" y="258"/>
                    </a:cxn>
                    <a:cxn ang="0">
                      <a:pos x="15" y="247"/>
                    </a:cxn>
                    <a:cxn ang="0">
                      <a:pos x="17" y="238"/>
                    </a:cxn>
                    <a:cxn ang="0">
                      <a:pos x="21" y="229"/>
                    </a:cxn>
                    <a:cxn ang="0">
                      <a:pos x="27" y="220"/>
                    </a:cxn>
                    <a:cxn ang="0">
                      <a:pos x="38" y="203"/>
                    </a:cxn>
                    <a:cxn ang="0">
                      <a:pos x="50" y="187"/>
                    </a:cxn>
                    <a:cxn ang="0">
                      <a:pos x="50" y="187"/>
                    </a:cxn>
                    <a:cxn ang="0">
                      <a:pos x="89" y="131"/>
                    </a:cxn>
                    <a:cxn ang="0">
                      <a:pos x="89" y="131"/>
                    </a:cxn>
                    <a:cxn ang="0">
                      <a:pos x="112" y="100"/>
                    </a:cxn>
                    <a:cxn ang="0">
                      <a:pos x="135" y="70"/>
                    </a:cxn>
                    <a:cxn ang="0">
                      <a:pos x="182" y="11"/>
                    </a:cxn>
                    <a:cxn ang="0">
                      <a:pos x="182" y="11"/>
                    </a:cxn>
                    <a:cxn ang="0">
                      <a:pos x="184" y="8"/>
                    </a:cxn>
                    <a:cxn ang="0">
                      <a:pos x="184" y="6"/>
                    </a:cxn>
                    <a:cxn ang="0">
                      <a:pos x="181" y="2"/>
                    </a:cxn>
                    <a:cxn ang="0">
                      <a:pos x="180" y="0"/>
                    </a:cxn>
                    <a:cxn ang="0">
                      <a:pos x="178" y="0"/>
                    </a:cxn>
                    <a:cxn ang="0">
                      <a:pos x="176" y="0"/>
                    </a:cxn>
                    <a:cxn ang="0">
                      <a:pos x="174" y="3"/>
                    </a:cxn>
                    <a:cxn ang="0">
                      <a:pos x="174" y="3"/>
                    </a:cxn>
                  </a:cxnLst>
                  <a:rect l="0" t="0" r="r" b="b"/>
                  <a:pathLst>
                    <a:path w="184" h="263">
                      <a:moveTo>
                        <a:pt x="174" y="3"/>
                      </a:moveTo>
                      <a:lnTo>
                        <a:pt x="174" y="3"/>
                      </a:lnTo>
                      <a:lnTo>
                        <a:pt x="126" y="63"/>
                      </a:lnTo>
                      <a:lnTo>
                        <a:pt x="102" y="94"/>
                      </a:lnTo>
                      <a:lnTo>
                        <a:pt x="80" y="125"/>
                      </a:lnTo>
                      <a:lnTo>
                        <a:pt x="80" y="125"/>
                      </a:lnTo>
                      <a:lnTo>
                        <a:pt x="54" y="161"/>
                      </a:lnTo>
                      <a:lnTo>
                        <a:pt x="28" y="199"/>
                      </a:lnTo>
                      <a:lnTo>
                        <a:pt x="28" y="199"/>
                      </a:lnTo>
                      <a:lnTo>
                        <a:pt x="19" y="212"/>
                      </a:lnTo>
                      <a:lnTo>
                        <a:pt x="11" y="227"/>
                      </a:lnTo>
                      <a:lnTo>
                        <a:pt x="4" y="241"/>
                      </a:lnTo>
                      <a:lnTo>
                        <a:pt x="2" y="249"/>
                      </a:lnTo>
                      <a:lnTo>
                        <a:pt x="0" y="258"/>
                      </a:lnTo>
                      <a:lnTo>
                        <a:pt x="0" y="258"/>
                      </a:lnTo>
                      <a:lnTo>
                        <a:pt x="2" y="261"/>
                      </a:lnTo>
                      <a:lnTo>
                        <a:pt x="3" y="262"/>
                      </a:lnTo>
                      <a:lnTo>
                        <a:pt x="4" y="263"/>
                      </a:lnTo>
                      <a:lnTo>
                        <a:pt x="6" y="263"/>
                      </a:lnTo>
                      <a:lnTo>
                        <a:pt x="11" y="262"/>
                      </a:lnTo>
                      <a:lnTo>
                        <a:pt x="12" y="261"/>
                      </a:lnTo>
                      <a:lnTo>
                        <a:pt x="12" y="258"/>
                      </a:lnTo>
                      <a:lnTo>
                        <a:pt x="12" y="258"/>
                      </a:lnTo>
                      <a:lnTo>
                        <a:pt x="15" y="247"/>
                      </a:lnTo>
                      <a:lnTo>
                        <a:pt x="17" y="238"/>
                      </a:lnTo>
                      <a:lnTo>
                        <a:pt x="21" y="229"/>
                      </a:lnTo>
                      <a:lnTo>
                        <a:pt x="27" y="220"/>
                      </a:lnTo>
                      <a:lnTo>
                        <a:pt x="38" y="203"/>
                      </a:lnTo>
                      <a:lnTo>
                        <a:pt x="50" y="187"/>
                      </a:lnTo>
                      <a:lnTo>
                        <a:pt x="50" y="187"/>
                      </a:lnTo>
                      <a:lnTo>
                        <a:pt x="89" y="131"/>
                      </a:lnTo>
                      <a:lnTo>
                        <a:pt x="89" y="131"/>
                      </a:lnTo>
                      <a:lnTo>
                        <a:pt x="112" y="100"/>
                      </a:lnTo>
                      <a:lnTo>
                        <a:pt x="135" y="70"/>
                      </a:lnTo>
                      <a:lnTo>
                        <a:pt x="182" y="11"/>
                      </a:lnTo>
                      <a:lnTo>
                        <a:pt x="182" y="11"/>
                      </a:lnTo>
                      <a:lnTo>
                        <a:pt x="184" y="8"/>
                      </a:lnTo>
                      <a:lnTo>
                        <a:pt x="184" y="6"/>
                      </a:lnTo>
                      <a:lnTo>
                        <a:pt x="181" y="2"/>
                      </a:lnTo>
                      <a:lnTo>
                        <a:pt x="180" y="0"/>
                      </a:lnTo>
                      <a:lnTo>
                        <a:pt x="178" y="0"/>
                      </a:lnTo>
                      <a:lnTo>
                        <a:pt x="176" y="0"/>
                      </a:lnTo>
                      <a:lnTo>
                        <a:pt x="174" y="3"/>
                      </a:lnTo>
                      <a:lnTo>
                        <a:pt x="174"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57" name="chenying0907 211"/>
                <p:cNvSpPr/>
                <p:nvPr/>
              </p:nvSpPr>
              <p:spPr bwMode="auto">
                <a:xfrm>
                  <a:off x="3421064" y="4464051"/>
                  <a:ext cx="90488" cy="130175"/>
                </a:xfrm>
                <a:custGeom>
                  <a:avLst/>
                  <a:gdLst/>
                  <a:ahLst/>
                  <a:cxnLst>
                    <a:cxn ang="0">
                      <a:pos x="218" y="1"/>
                    </a:cxn>
                    <a:cxn ang="0">
                      <a:pos x="218" y="1"/>
                    </a:cxn>
                    <a:cxn ang="0">
                      <a:pos x="209" y="11"/>
                    </a:cxn>
                    <a:cxn ang="0">
                      <a:pos x="200" y="20"/>
                    </a:cxn>
                    <a:cxn ang="0">
                      <a:pos x="186" y="39"/>
                    </a:cxn>
                    <a:cxn ang="0">
                      <a:pos x="157" y="80"/>
                    </a:cxn>
                    <a:cxn ang="0">
                      <a:pos x="157" y="80"/>
                    </a:cxn>
                    <a:cxn ang="0">
                      <a:pos x="88" y="177"/>
                    </a:cxn>
                    <a:cxn ang="0">
                      <a:pos x="88" y="177"/>
                    </a:cxn>
                    <a:cxn ang="0">
                      <a:pos x="54" y="224"/>
                    </a:cxn>
                    <a:cxn ang="0">
                      <a:pos x="21" y="272"/>
                    </a:cxn>
                    <a:cxn ang="0">
                      <a:pos x="21" y="272"/>
                    </a:cxn>
                    <a:cxn ang="0">
                      <a:pos x="13" y="284"/>
                    </a:cxn>
                    <a:cxn ang="0">
                      <a:pos x="7" y="297"/>
                    </a:cxn>
                    <a:cxn ang="0">
                      <a:pos x="3" y="304"/>
                    </a:cxn>
                    <a:cxn ang="0">
                      <a:pos x="1" y="310"/>
                    </a:cxn>
                    <a:cxn ang="0">
                      <a:pos x="0" y="317"/>
                    </a:cxn>
                    <a:cxn ang="0">
                      <a:pos x="0" y="323"/>
                    </a:cxn>
                    <a:cxn ang="0">
                      <a:pos x="0" y="323"/>
                    </a:cxn>
                    <a:cxn ang="0">
                      <a:pos x="1" y="326"/>
                    </a:cxn>
                    <a:cxn ang="0">
                      <a:pos x="3" y="327"/>
                    </a:cxn>
                    <a:cxn ang="0">
                      <a:pos x="4" y="327"/>
                    </a:cxn>
                    <a:cxn ang="0">
                      <a:pos x="7" y="327"/>
                    </a:cxn>
                    <a:cxn ang="0">
                      <a:pos x="10" y="324"/>
                    </a:cxn>
                    <a:cxn ang="0">
                      <a:pos x="10" y="323"/>
                    </a:cxn>
                    <a:cxn ang="0">
                      <a:pos x="12" y="321"/>
                    </a:cxn>
                    <a:cxn ang="0">
                      <a:pos x="12" y="321"/>
                    </a:cxn>
                    <a:cxn ang="0">
                      <a:pos x="12" y="314"/>
                    </a:cxn>
                    <a:cxn ang="0">
                      <a:pos x="13" y="306"/>
                    </a:cxn>
                    <a:cxn ang="0">
                      <a:pos x="17" y="298"/>
                    </a:cxn>
                    <a:cxn ang="0">
                      <a:pos x="22" y="289"/>
                    </a:cxn>
                    <a:cxn ang="0">
                      <a:pos x="34" y="273"/>
                    </a:cxn>
                    <a:cxn ang="0">
                      <a:pos x="42" y="262"/>
                    </a:cxn>
                    <a:cxn ang="0">
                      <a:pos x="42" y="262"/>
                    </a:cxn>
                    <a:cxn ang="0">
                      <a:pos x="72" y="217"/>
                    </a:cxn>
                    <a:cxn ang="0">
                      <a:pos x="103" y="174"/>
                    </a:cxn>
                    <a:cxn ang="0">
                      <a:pos x="103" y="174"/>
                    </a:cxn>
                    <a:cxn ang="0">
                      <a:pos x="161" y="94"/>
                    </a:cxn>
                    <a:cxn ang="0">
                      <a:pos x="161" y="94"/>
                    </a:cxn>
                    <a:cxn ang="0">
                      <a:pos x="191" y="50"/>
                    </a:cxn>
                    <a:cxn ang="0">
                      <a:pos x="208" y="29"/>
                    </a:cxn>
                    <a:cxn ang="0">
                      <a:pos x="217" y="20"/>
                    </a:cxn>
                    <a:cxn ang="0">
                      <a:pos x="226" y="11"/>
                    </a:cxn>
                    <a:cxn ang="0">
                      <a:pos x="226" y="11"/>
                    </a:cxn>
                    <a:cxn ang="0">
                      <a:pos x="228" y="8"/>
                    </a:cxn>
                    <a:cxn ang="0">
                      <a:pos x="229" y="7"/>
                    </a:cxn>
                    <a:cxn ang="0">
                      <a:pos x="228" y="4"/>
                    </a:cxn>
                    <a:cxn ang="0">
                      <a:pos x="226" y="3"/>
                    </a:cxn>
                    <a:cxn ang="0">
                      <a:pos x="222" y="0"/>
                    </a:cxn>
                    <a:cxn ang="0">
                      <a:pos x="221" y="0"/>
                    </a:cxn>
                    <a:cxn ang="0">
                      <a:pos x="218" y="1"/>
                    </a:cxn>
                    <a:cxn ang="0">
                      <a:pos x="218" y="1"/>
                    </a:cxn>
                  </a:cxnLst>
                  <a:rect l="0" t="0" r="r" b="b"/>
                  <a:pathLst>
                    <a:path w="229" h="327">
                      <a:moveTo>
                        <a:pt x="218" y="1"/>
                      </a:moveTo>
                      <a:lnTo>
                        <a:pt x="218" y="1"/>
                      </a:lnTo>
                      <a:lnTo>
                        <a:pt x="209" y="11"/>
                      </a:lnTo>
                      <a:lnTo>
                        <a:pt x="200" y="20"/>
                      </a:lnTo>
                      <a:lnTo>
                        <a:pt x="186" y="39"/>
                      </a:lnTo>
                      <a:lnTo>
                        <a:pt x="157" y="80"/>
                      </a:lnTo>
                      <a:lnTo>
                        <a:pt x="157" y="80"/>
                      </a:lnTo>
                      <a:lnTo>
                        <a:pt x="88" y="177"/>
                      </a:lnTo>
                      <a:lnTo>
                        <a:pt x="88" y="177"/>
                      </a:lnTo>
                      <a:lnTo>
                        <a:pt x="54" y="224"/>
                      </a:lnTo>
                      <a:lnTo>
                        <a:pt x="21" y="272"/>
                      </a:lnTo>
                      <a:lnTo>
                        <a:pt x="21" y="272"/>
                      </a:lnTo>
                      <a:lnTo>
                        <a:pt x="13" y="284"/>
                      </a:lnTo>
                      <a:lnTo>
                        <a:pt x="7" y="297"/>
                      </a:lnTo>
                      <a:lnTo>
                        <a:pt x="3" y="304"/>
                      </a:lnTo>
                      <a:lnTo>
                        <a:pt x="1" y="310"/>
                      </a:lnTo>
                      <a:lnTo>
                        <a:pt x="0" y="317"/>
                      </a:lnTo>
                      <a:lnTo>
                        <a:pt x="0" y="323"/>
                      </a:lnTo>
                      <a:lnTo>
                        <a:pt x="0" y="323"/>
                      </a:lnTo>
                      <a:lnTo>
                        <a:pt x="1" y="326"/>
                      </a:lnTo>
                      <a:lnTo>
                        <a:pt x="3" y="327"/>
                      </a:lnTo>
                      <a:lnTo>
                        <a:pt x="4" y="327"/>
                      </a:lnTo>
                      <a:lnTo>
                        <a:pt x="7" y="327"/>
                      </a:lnTo>
                      <a:lnTo>
                        <a:pt x="10" y="324"/>
                      </a:lnTo>
                      <a:lnTo>
                        <a:pt x="10" y="323"/>
                      </a:lnTo>
                      <a:lnTo>
                        <a:pt x="12" y="321"/>
                      </a:lnTo>
                      <a:lnTo>
                        <a:pt x="12" y="321"/>
                      </a:lnTo>
                      <a:lnTo>
                        <a:pt x="12" y="314"/>
                      </a:lnTo>
                      <a:lnTo>
                        <a:pt x="13" y="306"/>
                      </a:lnTo>
                      <a:lnTo>
                        <a:pt x="17" y="298"/>
                      </a:lnTo>
                      <a:lnTo>
                        <a:pt x="22" y="289"/>
                      </a:lnTo>
                      <a:lnTo>
                        <a:pt x="34" y="273"/>
                      </a:lnTo>
                      <a:lnTo>
                        <a:pt x="42" y="262"/>
                      </a:lnTo>
                      <a:lnTo>
                        <a:pt x="42" y="262"/>
                      </a:lnTo>
                      <a:lnTo>
                        <a:pt x="72" y="217"/>
                      </a:lnTo>
                      <a:lnTo>
                        <a:pt x="103" y="174"/>
                      </a:lnTo>
                      <a:lnTo>
                        <a:pt x="103" y="174"/>
                      </a:lnTo>
                      <a:lnTo>
                        <a:pt x="161" y="94"/>
                      </a:lnTo>
                      <a:lnTo>
                        <a:pt x="161" y="94"/>
                      </a:lnTo>
                      <a:lnTo>
                        <a:pt x="191" y="50"/>
                      </a:lnTo>
                      <a:lnTo>
                        <a:pt x="208" y="29"/>
                      </a:lnTo>
                      <a:lnTo>
                        <a:pt x="217" y="20"/>
                      </a:lnTo>
                      <a:lnTo>
                        <a:pt x="226" y="11"/>
                      </a:lnTo>
                      <a:lnTo>
                        <a:pt x="226" y="11"/>
                      </a:lnTo>
                      <a:lnTo>
                        <a:pt x="228" y="8"/>
                      </a:lnTo>
                      <a:lnTo>
                        <a:pt x="229" y="7"/>
                      </a:lnTo>
                      <a:lnTo>
                        <a:pt x="228" y="4"/>
                      </a:lnTo>
                      <a:lnTo>
                        <a:pt x="226" y="3"/>
                      </a:lnTo>
                      <a:lnTo>
                        <a:pt x="222" y="0"/>
                      </a:lnTo>
                      <a:lnTo>
                        <a:pt x="221" y="0"/>
                      </a:lnTo>
                      <a:lnTo>
                        <a:pt x="218" y="1"/>
                      </a:lnTo>
                      <a:lnTo>
                        <a:pt x="218"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58" name="chenying0907 212"/>
                <p:cNvSpPr/>
                <p:nvPr/>
              </p:nvSpPr>
              <p:spPr bwMode="auto">
                <a:xfrm>
                  <a:off x="3435351" y="4476751"/>
                  <a:ext cx="103188" cy="133350"/>
                </a:xfrm>
                <a:custGeom>
                  <a:avLst/>
                  <a:gdLst/>
                  <a:ahLst/>
                  <a:cxnLst>
                    <a:cxn ang="0">
                      <a:pos x="251" y="2"/>
                    </a:cxn>
                    <a:cxn ang="0">
                      <a:pos x="238" y="12"/>
                    </a:cxn>
                    <a:cxn ang="0">
                      <a:pos x="227" y="26"/>
                    </a:cxn>
                    <a:cxn ang="0">
                      <a:pos x="215" y="43"/>
                    </a:cxn>
                    <a:cxn ang="0">
                      <a:pos x="180" y="88"/>
                    </a:cxn>
                    <a:cxn ang="0">
                      <a:pos x="158" y="115"/>
                    </a:cxn>
                    <a:cxn ang="0">
                      <a:pos x="115" y="173"/>
                    </a:cxn>
                    <a:cxn ang="0">
                      <a:pos x="92" y="200"/>
                    </a:cxn>
                    <a:cxn ang="0">
                      <a:pos x="26" y="283"/>
                    </a:cxn>
                    <a:cxn ang="0">
                      <a:pos x="18" y="293"/>
                    </a:cxn>
                    <a:cxn ang="0">
                      <a:pos x="4" y="314"/>
                    </a:cxn>
                    <a:cxn ang="0">
                      <a:pos x="0" y="328"/>
                    </a:cxn>
                    <a:cxn ang="0">
                      <a:pos x="1" y="335"/>
                    </a:cxn>
                    <a:cxn ang="0">
                      <a:pos x="5" y="339"/>
                    </a:cxn>
                    <a:cxn ang="0">
                      <a:pos x="10" y="338"/>
                    </a:cxn>
                    <a:cxn ang="0">
                      <a:pos x="13" y="335"/>
                    </a:cxn>
                    <a:cxn ang="0">
                      <a:pos x="13" y="332"/>
                    </a:cxn>
                    <a:cxn ang="0">
                      <a:pos x="14" y="319"/>
                    </a:cxn>
                    <a:cxn ang="0">
                      <a:pos x="22" y="305"/>
                    </a:cxn>
                    <a:cxn ang="0">
                      <a:pos x="41" y="280"/>
                    </a:cxn>
                    <a:cxn ang="0">
                      <a:pos x="51" y="267"/>
                    </a:cxn>
                    <a:cxn ang="0">
                      <a:pos x="79" y="230"/>
                    </a:cxn>
                    <a:cxn ang="0">
                      <a:pos x="120" y="185"/>
                    </a:cxn>
                    <a:cxn ang="0">
                      <a:pos x="154" y="140"/>
                    </a:cxn>
                    <a:cxn ang="0">
                      <a:pos x="188" y="96"/>
                    </a:cxn>
                    <a:cxn ang="0">
                      <a:pos x="219" y="56"/>
                    </a:cxn>
                    <a:cxn ang="0">
                      <a:pos x="229" y="45"/>
                    </a:cxn>
                    <a:cxn ang="0">
                      <a:pos x="246" y="20"/>
                    </a:cxn>
                    <a:cxn ang="0">
                      <a:pos x="257" y="12"/>
                    </a:cxn>
                    <a:cxn ang="0">
                      <a:pos x="259" y="9"/>
                    </a:cxn>
                    <a:cxn ang="0">
                      <a:pos x="259" y="4"/>
                    </a:cxn>
                    <a:cxn ang="0">
                      <a:pos x="253" y="0"/>
                    </a:cxn>
                    <a:cxn ang="0">
                      <a:pos x="251" y="2"/>
                    </a:cxn>
                  </a:cxnLst>
                  <a:rect l="0" t="0" r="r" b="b"/>
                  <a:pathLst>
                    <a:path w="260" h="339">
                      <a:moveTo>
                        <a:pt x="251" y="2"/>
                      </a:moveTo>
                      <a:lnTo>
                        <a:pt x="251" y="2"/>
                      </a:lnTo>
                      <a:lnTo>
                        <a:pt x="244" y="7"/>
                      </a:lnTo>
                      <a:lnTo>
                        <a:pt x="238" y="12"/>
                      </a:lnTo>
                      <a:lnTo>
                        <a:pt x="232" y="20"/>
                      </a:lnTo>
                      <a:lnTo>
                        <a:pt x="227" y="26"/>
                      </a:lnTo>
                      <a:lnTo>
                        <a:pt x="227" y="26"/>
                      </a:lnTo>
                      <a:lnTo>
                        <a:pt x="215" y="43"/>
                      </a:lnTo>
                      <a:lnTo>
                        <a:pt x="204" y="58"/>
                      </a:lnTo>
                      <a:lnTo>
                        <a:pt x="180" y="88"/>
                      </a:lnTo>
                      <a:lnTo>
                        <a:pt x="180" y="88"/>
                      </a:lnTo>
                      <a:lnTo>
                        <a:pt x="158" y="115"/>
                      </a:lnTo>
                      <a:lnTo>
                        <a:pt x="136" y="144"/>
                      </a:lnTo>
                      <a:lnTo>
                        <a:pt x="115" y="173"/>
                      </a:lnTo>
                      <a:lnTo>
                        <a:pt x="92" y="200"/>
                      </a:lnTo>
                      <a:lnTo>
                        <a:pt x="92" y="200"/>
                      </a:lnTo>
                      <a:lnTo>
                        <a:pt x="58" y="241"/>
                      </a:lnTo>
                      <a:lnTo>
                        <a:pt x="26" y="283"/>
                      </a:lnTo>
                      <a:lnTo>
                        <a:pt x="26" y="283"/>
                      </a:lnTo>
                      <a:lnTo>
                        <a:pt x="18" y="293"/>
                      </a:lnTo>
                      <a:lnTo>
                        <a:pt x="7" y="306"/>
                      </a:lnTo>
                      <a:lnTo>
                        <a:pt x="4" y="314"/>
                      </a:lnTo>
                      <a:lnTo>
                        <a:pt x="1" y="321"/>
                      </a:lnTo>
                      <a:lnTo>
                        <a:pt x="0" y="328"/>
                      </a:lnTo>
                      <a:lnTo>
                        <a:pt x="1" y="335"/>
                      </a:lnTo>
                      <a:lnTo>
                        <a:pt x="1" y="335"/>
                      </a:lnTo>
                      <a:lnTo>
                        <a:pt x="2" y="338"/>
                      </a:lnTo>
                      <a:lnTo>
                        <a:pt x="5" y="339"/>
                      </a:lnTo>
                      <a:lnTo>
                        <a:pt x="9" y="339"/>
                      </a:lnTo>
                      <a:lnTo>
                        <a:pt x="10" y="338"/>
                      </a:lnTo>
                      <a:lnTo>
                        <a:pt x="11" y="336"/>
                      </a:lnTo>
                      <a:lnTo>
                        <a:pt x="13" y="335"/>
                      </a:lnTo>
                      <a:lnTo>
                        <a:pt x="13" y="332"/>
                      </a:lnTo>
                      <a:lnTo>
                        <a:pt x="13" y="332"/>
                      </a:lnTo>
                      <a:lnTo>
                        <a:pt x="11" y="326"/>
                      </a:lnTo>
                      <a:lnTo>
                        <a:pt x="14" y="319"/>
                      </a:lnTo>
                      <a:lnTo>
                        <a:pt x="17" y="311"/>
                      </a:lnTo>
                      <a:lnTo>
                        <a:pt x="22" y="305"/>
                      </a:lnTo>
                      <a:lnTo>
                        <a:pt x="34" y="291"/>
                      </a:lnTo>
                      <a:lnTo>
                        <a:pt x="41" y="280"/>
                      </a:lnTo>
                      <a:lnTo>
                        <a:pt x="41" y="280"/>
                      </a:lnTo>
                      <a:lnTo>
                        <a:pt x="51" y="267"/>
                      </a:lnTo>
                      <a:lnTo>
                        <a:pt x="60" y="255"/>
                      </a:lnTo>
                      <a:lnTo>
                        <a:pt x="79" y="230"/>
                      </a:lnTo>
                      <a:lnTo>
                        <a:pt x="100" y="208"/>
                      </a:lnTo>
                      <a:lnTo>
                        <a:pt x="120" y="185"/>
                      </a:lnTo>
                      <a:lnTo>
                        <a:pt x="120" y="185"/>
                      </a:lnTo>
                      <a:lnTo>
                        <a:pt x="154" y="140"/>
                      </a:lnTo>
                      <a:lnTo>
                        <a:pt x="170" y="118"/>
                      </a:lnTo>
                      <a:lnTo>
                        <a:pt x="188" y="96"/>
                      </a:lnTo>
                      <a:lnTo>
                        <a:pt x="188" y="96"/>
                      </a:lnTo>
                      <a:lnTo>
                        <a:pt x="219" y="56"/>
                      </a:lnTo>
                      <a:lnTo>
                        <a:pt x="219" y="56"/>
                      </a:lnTo>
                      <a:lnTo>
                        <a:pt x="229" y="45"/>
                      </a:lnTo>
                      <a:lnTo>
                        <a:pt x="236" y="32"/>
                      </a:lnTo>
                      <a:lnTo>
                        <a:pt x="246" y="20"/>
                      </a:lnTo>
                      <a:lnTo>
                        <a:pt x="251" y="16"/>
                      </a:lnTo>
                      <a:lnTo>
                        <a:pt x="257" y="12"/>
                      </a:lnTo>
                      <a:lnTo>
                        <a:pt x="257" y="12"/>
                      </a:lnTo>
                      <a:lnTo>
                        <a:pt x="259" y="9"/>
                      </a:lnTo>
                      <a:lnTo>
                        <a:pt x="260" y="8"/>
                      </a:lnTo>
                      <a:lnTo>
                        <a:pt x="259" y="4"/>
                      </a:lnTo>
                      <a:lnTo>
                        <a:pt x="256" y="2"/>
                      </a:lnTo>
                      <a:lnTo>
                        <a:pt x="253" y="0"/>
                      </a:lnTo>
                      <a:lnTo>
                        <a:pt x="251" y="2"/>
                      </a:lnTo>
                      <a:lnTo>
                        <a:pt x="251"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59" name="chenying0907 213"/>
                <p:cNvSpPr/>
                <p:nvPr/>
              </p:nvSpPr>
              <p:spPr bwMode="auto">
                <a:xfrm>
                  <a:off x="3430589" y="4491038"/>
                  <a:ext cx="128588" cy="165100"/>
                </a:xfrm>
                <a:custGeom>
                  <a:avLst/>
                  <a:gdLst/>
                  <a:ahLst/>
                  <a:cxnLst>
                    <a:cxn ang="0">
                      <a:pos x="319" y="1"/>
                    </a:cxn>
                    <a:cxn ang="0">
                      <a:pos x="319" y="1"/>
                    </a:cxn>
                    <a:cxn ang="0">
                      <a:pos x="313" y="8"/>
                    </a:cxn>
                    <a:cxn ang="0">
                      <a:pos x="308" y="15"/>
                    </a:cxn>
                    <a:cxn ang="0">
                      <a:pos x="298" y="29"/>
                    </a:cxn>
                    <a:cxn ang="0">
                      <a:pos x="298" y="29"/>
                    </a:cxn>
                    <a:cxn ang="0">
                      <a:pos x="278" y="58"/>
                    </a:cxn>
                    <a:cxn ang="0">
                      <a:pos x="255" y="85"/>
                    </a:cxn>
                    <a:cxn ang="0">
                      <a:pos x="255" y="85"/>
                    </a:cxn>
                    <a:cxn ang="0">
                      <a:pos x="208" y="143"/>
                    </a:cxn>
                    <a:cxn ang="0">
                      <a:pos x="161" y="200"/>
                    </a:cxn>
                    <a:cxn ang="0">
                      <a:pos x="161" y="200"/>
                    </a:cxn>
                    <a:cxn ang="0">
                      <a:pos x="119" y="251"/>
                    </a:cxn>
                    <a:cxn ang="0">
                      <a:pos x="77" y="304"/>
                    </a:cxn>
                    <a:cxn ang="0">
                      <a:pos x="77" y="304"/>
                    </a:cxn>
                    <a:cxn ang="0">
                      <a:pos x="39" y="351"/>
                    </a:cxn>
                    <a:cxn ang="0">
                      <a:pos x="21" y="375"/>
                    </a:cxn>
                    <a:cxn ang="0">
                      <a:pos x="12" y="389"/>
                    </a:cxn>
                    <a:cxn ang="0">
                      <a:pos x="5" y="400"/>
                    </a:cxn>
                    <a:cxn ang="0">
                      <a:pos x="5" y="400"/>
                    </a:cxn>
                    <a:cxn ang="0">
                      <a:pos x="2" y="403"/>
                    </a:cxn>
                    <a:cxn ang="0">
                      <a:pos x="0" y="406"/>
                    </a:cxn>
                    <a:cxn ang="0">
                      <a:pos x="0" y="409"/>
                    </a:cxn>
                    <a:cxn ang="0">
                      <a:pos x="0" y="409"/>
                    </a:cxn>
                    <a:cxn ang="0">
                      <a:pos x="2" y="413"/>
                    </a:cxn>
                    <a:cxn ang="0">
                      <a:pos x="5" y="415"/>
                    </a:cxn>
                    <a:cxn ang="0">
                      <a:pos x="8" y="415"/>
                    </a:cxn>
                    <a:cxn ang="0">
                      <a:pos x="12" y="413"/>
                    </a:cxn>
                    <a:cxn ang="0">
                      <a:pos x="12" y="413"/>
                    </a:cxn>
                    <a:cxn ang="0">
                      <a:pos x="19" y="399"/>
                    </a:cxn>
                    <a:cxn ang="0">
                      <a:pos x="28" y="386"/>
                    </a:cxn>
                    <a:cxn ang="0">
                      <a:pos x="46" y="361"/>
                    </a:cxn>
                    <a:cxn ang="0">
                      <a:pos x="85" y="311"/>
                    </a:cxn>
                    <a:cxn ang="0">
                      <a:pos x="85" y="311"/>
                    </a:cxn>
                    <a:cxn ang="0">
                      <a:pos x="127" y="259"/>
                    </a:cxn>
                    <a:cxn ang="0">
                      <a:pos x="169" y="208"/>
                    </a:cxn>
                    <a:cxn ang="0">
                      <a:pos x="169" y="208"/>
                    </a:cxn>
                    <a:cxn ang="0">
                      <a:pos x="257" y="102"/>
                    </a:cxn>
                    <a:cxn ang="0">
                      <a:pos x="257" y="102"/>
                    </a:cxn>
                    <a:cxn ang="0">
                      <a:pos x="274" y="81"/>
                    </a:cxn>
                    <a:cxn ang="0">
                      <a:pos x="289" y="60"/>
                    </a:cxn>
                    <a:cxn ang="0">
                      <a:pos x="289" y="60"/>
                    </a:cxn>
                    <a:cxn ang="0">
                      <a:pos x="306" y="34"/>
                    </a:cxn>
                    <a:cxn ang="0">
                      <a:pos x="315" y="21"/>
                    </a:cxn>
                    <a:cxn ang="0">
                      <a:pos x="319" y="16"/>
                    </a:cxn>
                    <a:cxn ang="0">
                      <a:pos x="325" y="12"/>
                    </a:cxn>
                    <a:cxn ang="0">
                      <a:pos x="325" y="12"/>
                    </a:cxn>
                    <a:cxn ang="0">
                      <a:pos x="327" y="9"/>
                    </a:cxn>
                    <a:cxn ang="0">
                      <a:pos x="327" y="8"/>
                    </a:cxn>
                    <a:cxn ang="0">
                      <a:pos x="327" y="3"/>
                    </a:cxn>
                    <a:cxn ang="0">
                      <a:pos x="326" y="1"/>
                    </a:cxn>
                    <a:cxn ang="0">
                      <a:pos x="323" y="0"/>
                    </a:cxn>
                    <a:cxn ang="0">
                      <a:pos x="322" y="0"/>
                    </a:cxn>
                    <a:cxn ang="0">
                      <a:pos x="319" y="1"/>
                    </a:cxn>
                    <a:cxn ang="0">
                      <a:pos x="319" y="1"/>
                    </a:cxn>
                  </a:cxnLst>
                  <a:rect l="0" t="0" r="r" b="b"/>
                  <a:pathLst>
                    <a:path w="327" h="415">
                      <a:moveTo>
                        <a:pt x="319" y="1"/>
                      </a:moveTo>
                      <a:lnTo>
                        <a:pt x="319" y="1"/>
                      </a:lnTo>
                      <a:lnTo>
                        <a:pt x="313" y="8"/>
                      </a:lnTo>
                      <a:lnTo>
                        <a:pt x="308" y="15"/>
                      </a:lnTo>
                      <a:lnTo>
                        <a:pt x="298" y="29"/>
                      </a:lnTo>
                      <a:lnTo>
                        <a:pt x="298" y="29"/>
                      </a:lnTo>
                      <a:lnTo>
                        <a:pt x="278" y="58"/>
                      </a:lnTo>
                      <a:lnTo>
                        <a:pt x="255" y="85"/>
                      </a:lnTo>
                      <a:lnTo>
                        <a:pt x="255" y="85"/>
                      </a:lnTo>
                      <a:lnTo>
                        <a:pt x="208" y="143"/>
                      </a:lnTo>
                      <a:lnTo>
                        <a:pt x="161" y="200"/>
                      </a:lnTo>
                      <a:lnTo>
                        <a:pt x="161" y="200"/>
                      </a:lnTo>
                      <a:lnTo>
                        <a:pt x="119" y="251"/>
                      </a:lnTo>
                      <a:lnTo>
                        <a:pt x="77" y="304"/>
                      </a:lnTo>
                      <a:lnTo>
                        <a:pt x="77" y="304"/>
                      </a:lnTo>
                      <a:lnTo>
                        <a:pt x="39" y="351"/>
                      </a:lnTo>
                      <a:lnTo>
                        <a:pt x="21" y="375"/>
                      </a:lnTo>
                      <a:lnTo>
                        <a:pt x="12" y="389"/>
                      </a:lnTo>
                      <a:lnTo>
                        <a:pt x="5" y="400"/>
                      </a:lnTo>
                      <a:lnTo>
                        <a:pt x="5" y="400"/>
                      </a:lnTo>
                      <a:lnTo>
                        <a:pt x="2" y="403"/>
                      </a:lnTo>
                      <a:lnTo>
                        <a:pt x="0" y="406"/>
                      </a:lnTo>
                      <a:lnTo>
                        <a:pt x="0" y="409"/>
                      </a:lnTo>
                      <a:lnTo>
                        <a:pt x="0" y="409"/>
                      </a:lnTo>
                      <a:lnTo>
                        <a:pt x="2" y="413"/>
                      </a:lnTo>
                      <a:lnTo>
                        <a:pt x="5" y="415"/>
                      </a:lnTo>
                      <a:lnTo>
                        <a:pt x="8" y="415"/>
                      </a:lnTo>
                      <a:lnTo>
                        <a:pt x="12" y="413"/>
                      </a:lnTo>
                      <a:lnTo>
                        <a:pt x="12" y="413"/>
                      </a:lnTo>
                      <a:lnTo>
                        <a:pt x="19" y="399"/>
                      </a:lnTo>
                      <a:lnTo>
                        <a:pt x="28" y="386"/>
                      </a:lnTo>
                      <a:lnTo>
                        <a:pt x="46" y="361"/>
                      </a:lnTo>
                      <a:lnTo>
                        <a:pt x="85" y="311"/>
                      </a:lnTo>
                      <a:lnTo>
                        <a:pt x="85" y="311"/>
                      </a:lnTo>
                      <a:lnTo>
                        <a:pt x="127" y="259"/>
                      </a:lnTo>
                      <a:lnTo>
                        <a:pt x="169" y="208"/>
                      </a:lnTo>
                      <a:lnTo>
                        <a:pt x="169" y="208"/>
                      </a:lnTo>
                      <a:lnTo>
                        <a:pt x="257" y="102"/>
                      </a:lnTo>
                      <a:lnTo>
                        <a:pt x="257" y="102"/>
                      </a:lnTo>
                      <a:lnTo>
                        <a:pt x="274" y="81"/>
                      </a:lnTo>
                      <a:lnTo>
                        <a:pt x="289" y="60"/>
                      </a:lnTo>
                      <a:lnTo>
                        <a:pt x="289" y="60"/>
                      </a:lnTo>
                      <a:lnTo>
                        <a:pt x="306" y="34"/>
                      </a:lnTo>
                      <a:lnTo>
                        <a:pt x="315" y="21"/>
                      </a:lnTo>
                      <a:lnTo>
                        <a:pt x="319" y="16"/>
                      </a:lnTo>
                      <a:lnTo>
                        <a:pt x="325" y="12"/>
                      </a:lnTo>
                      <a:lnTo>
                        <a:pt x="325" y="12"/>
                      </a:lnTo>
                      <a:lnTo>
                        <a:pt x="327" y="9"/>
                      </a:lnTo>
                      <a:lnTo>
                        <a:pt x="327" y="8"/>
                      </a:lnTo>
                      <a:lnTo>
                        <a:pt x="327" y="3"/>
                      </a:lnTo>
                      <a:lnTo>
                        <a:pt x="326" y="1"/>
                      </a:lnTo>
                      <a:lnTo>
                        <a:pt x="323" y="0"/>
                      </a:lnTo>
                      <a:lnTo>
                        <a:pt x="322" y="0"/>
                      </a:lnTo>
                      <a:lnTo>
                        <a:pt x="319" y="1"/>
                      </a:lnTo>
                      <a:lnTo>
                        <a:pt x="319"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60" name="chenying0907 214"/>
                <p:cNvSpPr/>
                <p:nvPr/>
              </p:nvSpPr>
              <p:spPr bwMode="auto">
                <a:xfrm>
                  <a:off x="3433764" y="4503738"/>
                  <a:ext cx="144463" cy="173038"/>
                </a:xfrm>
                <a:custGeom>
                  <a:avLst/>
                  <a:gdLst/>
                  <a:ahLst/>
                  <a:cxnLst>
                    <a:cxn ang="0">
                      <a:pos x="355" y="2"/>
                    </a:cxn>
                    <a:cxn ang="0">
                      <a:pos x="355" y="2"/>
                    </a:cxn>
                    <a:cxn ang="0">
                      <a:pos x="330" y="39"/>
                    </a:cxn>
                    <a:cxn ang="0">
                      <a:pos x="304" y="74"/>
                    </a:cxn>
                    <a:cxn ang="0">
                      <a:pos x="276" y="108"/>
                    </a:cxn>
                    <a:cxn ang="0">
                      <a:pos x="247" y="143"/>
                    </a:cxn>
                    <a:cxn ang="0">
                      <a:pos x="190" y="210"/>
                    </a:cxn>
                    <a:cxn ang="0">
                      <a:pos x="131" y="277"/>
                    </a:cxn>
                    <a:cxn ang="0">
                      <a:pos x="131" y="277"/>
                    </a:cxn>
                    <a:cxn ang="0">
                      <a:pos x="106" y="304"/>
                    </a:cxn>
                    <a:cxn ang="0">
                      <a:pos x="82" y="333"/>
                    </a:cxn>
                    <a:cxn ang="0">
                      <a:pos x="59" y="362"/>
                    </a:cxn>
                    <a:cxn ang="0">
                      <a:pos x="33" y="389"/>
                    </a:cxn>
                    <a:cxn ang="0">
                      <a:pos x="33" y="389"/>
                    </a:cxn>
                    <a:cxn ang="0">
                      <a:pos x="24" y="397"/>
                    </a:cxn>
                    <a:cxn ang="0">
                      <a:pos x="11" y="410"/>
                    </a:cxn>
                    <a:cxn ang="0">
                      <a:pos x="5" y="417"/>
                    </a:cxn>
                    <a:cxn ang="0">
                      <a:pos x="1" y="423"/>
                    </a:cxn>
                    <a:cxn ang="0">
                      <a:pos x="0" y="428"/>
                    </a:cxn>
                    <a:cxn ang="0">
                      <a:pos x="0" y="431"/>
                    </a:cxn>
                    <a:cxn ang="0">
                      <a:pos x="1" y="434"/>
                    </a:cxn>
                    <a:cxn ang="0">
                      <a:pos x="1" y="434"/>
                    </a:cxn>
                    <a:cxn ang="0">
                      <a:pos x="3" y="436"/>
                    </a:cxn>
                    <a:cxn ang="0">
                      <a:pos x="5" y="436"/>
                    </a:cxn>
                    <a:cxn ang="0">
                      <a:pos x="9" y="435"/>
                    </a:cxn>
                    <a:cxn ang="0">
                      <a:pos x="11" y="434"/>
                    </a:cxn>
                    <a:cxn ang="0">
                      <a:pos x="12" y="432"/>
                    </a:cxn>
                    <a:cxn ang="0">
                      <a:pos x="12" y="431"/>
                    </a:cxn>
                    <a:cxn ang="0">
                      <a:pos x="11" y="428"/>
                    </a:cxn>
                    <a:cxn ang="0">
                      <a:pos x="11" y="428"/>
                    </a:cxn>
                    <a:cxn ang="0">
                      <a:pos x="63" y="372"/>
                    </a:cxn>
                    <a:cxn ang="0">
                      <a:pos x="63" y="372"/>
                    </a:cxn>
                    <a:cxn ang="0">
                      <a:pos x="114" y="312"/>
                    </a:cxn>
                    <a:cxn ang="0">
                      <a:pos x="167" y="253"/>
                    </a:cxn>
                    <a:cxn ang="0">
                      <a:pos x="167" y="253"/>
                    </a:cxn>
                    <a:cxn ang="0">
                      <a:pos x="220" y="194"/>
                    </a:cxn>
                    <a:cxn ang="0">
                      <a:pos x="271" y="134"/>
                    </a:cxn>
                    <a:cxn ang="0">
                      <a:pos x="296" y="103"/>
                    </a:cxn>
                    <a:cxn ang="0">
                      <a:pos x="319" y="71"/>
                    </a:cxn>
                    <a:cxn ang="0">
                      <a:pos x="343" y="40"/>
                    </a:cxn>
                    <a:cxn ang="0">
                      <a:pos x="365" y="7"/>
                    </a:cxn>
                    <a:cxn ang="0">
                      <a:pos x="365" y="7"/>
                    </a:cxn>
                    <a:cxn ang="0">
                      <a:pos x="366" y="6"/>
                    </a:cxn>
                    <a:cxn ang="0">
                      <a:pos x="366" y="3"/>
                    </a:cxn>
                    <a:cxn ang="0">
                      <a:pos x="365" y="2"/>
                    </a:cxn>
                    <a:cxn ang="0">
                      <a:pos x="364" y="1"/>
                    </a:cxn>
                    <a:cxn ang="0">
                      <a:pos x="358" y="0"/>
                    </a:cxn>
                    <a:cxn ang="0">
                      <a:pos x="357" y="1"/>
                    </a:cxn>
                    <a:cxn ang="0">
                      <a:pos x="355" y="2"/>
                    </a:cxn>
                    <a:cxn ang="0">
                      <a:pos x="355" y="2"/>
                    </a:cxn>
                  </a:cxnLst>
                  <a:rect l="0" t="0" r="r" b="b"/>
                  <a:pathLst>
                    <a:path w="366" h="436">
                      <a:moveTo>
                        <a:pt x="355" y="2"/>
                      </a:moveTo>
                      <a:lnTo>
                        <a:pt x="355" y="2"/>
                      </a:lnTo>
                      <a:lnTo>
                        <a:pt x="330" y="39"/>
                      </a:lnTo>
                      <a:lnTo>
                        <a:pt x="304" y="74"/>
                      </a:lnTo>
                      <a:lnTo>
                        <a:pt x="276" y="108"/>
                      </a:lnTo>
                      <a:lnTo>
                        <a:pt x="247" y="143"/>
                      </a:lnTo>
                      <a:lnTo>
                        <a:pt x="190" y="210"/>
                      </a:lnTo>
                      <a:lnTo>
                        <a:pt x="131" y="277"/>
                      </a:lnTo>
                      <a:lnTo>
                        <a:pt x="131" y="277"/>
                      </a:lnTo>
                      <a:lnTo>
                        <a:pt x="106" y="304"/>
                      </a:lnTo>
                      <a:lnTo>
                        <a:pt x="82" y="333"/>
                      </a:lnTo>
                      <a:lnTo>
                        <a:pt x="59" y="362"/>
                      </a:lnTo>
                      <a:lnTo>
                        <a:pt x="33" y="389"/>
                      </a:lnTo>
                      <a:lnTo>
                        <a:pt x="33" y="389"/>
                      </a:lnTo>
                      <a:lnTo>
                        <a:pt x="24" y="397"/>
                      </a:lnTo>
                      <a:lnTo>
                        <a:pt x="11" y="410"/>
                      </a:lnTo>
                      <a:lnTo>
                        <a:pt x="5" y="417"/>
                      </a:lnTo>
                      <a:lnTo>
                        <a:pt x="1" y="423"/>
                      </a:lnTo>
                      <a:lnTo>
                        <a:pt x="0" y="428"/>
                      </a:lnTo>
                      <a:lnTo>
                        <a:pt x="0" y="431"/>
                      </a:lnTo>
                      <a:lnTo>
                        <a:pt x="1" y="434"/>
                      </a:lnTo>
                      <a:lnTo>
                        <a:pt x="1" y="434"/>
                      </a:lnTo>
                      <a:lnTo>
                        <a:pt x="3" y="436"/>
                      </a:lnTo>
                      <a:lnTo>
                        <a:pt x="5" y="436"/>
                      </a:lnTo>
                      <a:lnTo>
                        <a:pt x="9" y="435"/>
                      </a:lnTo>
                      <a:lnTo>
                        <a:pt x="11" y="434"/>
                      </a:lnTo>
                      <a:lnTo>
                        <a:pt x="12" y="432"/>
                      </a:lnTo>
                      <a:lnTo>
                        <a:pt x="12" y="431"/>
                      </a:lnTo>
                      <a:lnTo>
                        <a:pt x="11" y="428"/>
                      </a:lnTo>
                      <a:lnTo>
                        <a:pt x="11" y="428"/>
                      </a:lnTo>
                      <a:lnTo>
                        <a:pt x="63" y="372"/>
                      </a:lnTo>
                      <a:lnTo>
                        <a:pt x="63" y="372"/>
                      </a:lnTo>
                      <a:lnTo>
                        <a:pt x="114" y="312"/>
                      </a:lnTo>
                      <a:lnTo>
                        <a:pt x="167" y="253"/>
                      </a:lnTo>
                      <a:lnTo>
                        <a:pt x="167" y="253"/>
                      </a:lnTo>
                      <a:lnTo>
                        <a:pt x="220" y="194"/>
                      </a:lnTo>
                      <a:lnTo>
                        <a:pt x="271" y="134"/>
                      </a:lnTo>
                      <a:lnTo>
                        <a:pt x="296" y="103"/>
                      </a:lnTo>
                      <a:lnTo>
                        <a:pt x="319" y="71"/>
                      </a:lnTo>
                      <a:lnTo>
                        <a:pt x="343" y="40"/>
                      </a:lnTo>
                      <a:lnTo>
                        <a:pt x="365" y="7"/>
                      </a:lnTo>
                      <a:lnTo>
                        <a:pt x="365" y="7"/>
                      </a:lnTo>
                      <a:lnTo>
                        <a:pt x="366" y="6"/>
                      </a:lnTo>
                      <a:lnTo>
                        <a:pt x="366" y="3"/>
                      </a:lnTo>
                      <a:lnTo>
                        <a:pt x="365" y="2"/>
                      </a:lnTo>
                      <a:lnTo>
                        <a:pt x="364" y="1"/>
                      </a:lnTo>
                      <a:lnTo>
                        <a:pt x="358" y="0"/>
                      </a:lnTo>
                      <a:lnTo>
                        <a:pt x="357" y="1"/>
                      </a:lnTo>
                      <a:lnTo>
                        <a:pt x="355" y="2"/>
                      </a:lnTo>
                      <a:lnTo>
                        <a:pt x="355"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61" name="chenying0907 215"/>
                <p:cNvSpPr/>
                <p:nvPr/>
              </p:nvSpPr>
              <p:spPr bwMode="auto">
                <a:xfrm>
                  <a:off x="3441701" y="4525963"/>
                  <a:ext cx="152400" cy="182563"/>
                </a:xfrm>
                <a:custGeom>
                  <a:avLst/>
                  <a:gdLst/>
                  <a:ahLst/>
                  <a:cxnLst>
                    <a:cxn ang="0">
                      <a:pos x="371" y="0"/>
                    </a:cxn>
                    <a:cxn ang="0">
                      <a:pos x="361" y="8"/>
                    </a:cxn>
                    <a:cxn ang="0">
                      <a:pos x="334" y="38"/>
                    </a:cxn>
                    <a:cxn ang="0">
                      <a:pos x="321" y="54"/>
                    </a:cxn>
                    <a:cxn ang="0">
                      <a:pos x="282" y="101"/>
                    </a:cxn>
                    <a:cxn ang="0">
                      <a:pos x="255" y="132"/>
                    </a:cxn>
                    <a:cxn ang="0">
                      <a:pos x="171" y="225"/>
                    </a:cxn>
                    <a:cxn ang="0">
                      <a:pos x="147" y="254"/>
                    </a:cxn>
                    <a:cxn ang="0">
                      <a:pos x="82" y="344"/>
                    </a:cxn>
                    <a:cxn ang="0">
                      <a:pos x="55" y="381"/>
                    </a:cxn>
                    <a:cxn ang="0">
                      <a:pos x="27" y="416"/>
                    </a:cxn>
                    <a:cxn ang="0">
                      <a:pos x="5" y="442"/>
                    </a:cxn>
                    <a:cxn ang="0">
                      <a:pos x="0" y="453"/>
                    </a:cxn>
                    <a:cxn ang="0">
                      <a:pos x="0" y="456"/>
                    </a:cxn>
                    <a:cxn ang="0">
                      <a:pos x="2" y="459"/>
                    </a:cxn>
                    <a:cxn ang="0">
                      <a:pos x="9" y="458"/>
                    </a:cxn>
                    <a:cxn ang="0">
                      <a:pos x="10" y="455"/>
                    </a:cxn>
                    <a:cxn ang="0">
                      <a:pos x="18" y="441"/>
                    </a:cxn>
                    <a:cxn ang="0">
                      <a:pos x="43" y="413"/>
                    </a:cxn>
                    <a:cxn ang="0">
                      <a:pos x="55" y="402"/>
                    </a:cxn>
                    <a:cxn ang="0">
                      <a:pos x="91" y="351"/>
                    </a:cxn>
                    <a:cxn ang="0">
                      <a:pos x="113" y="318"/>
                    </a:cxn>
                    <a:cxn ang="0">
                      <a:pos x="160" y="255"/>
                    </a:cxn>
                    <a:cxn ang="0">
                      <a:pos x="187" y="225"/>
                    </a:cxn>
                    <a:cxn ang="0">
                      <a:pos x="283" y="116"/>
                    </a:cxn>
                    <a:cxn ang="0">
                      <a:pos x="307" y="89"/>
                    </a:cxn>
                    <a:cxn ang="0">
                      <a:pos x="329" y="62"/>
                    </a:cxn>
                    <a:cxn ang="0">
                      <a:pos x="363" y="20"/>
                    </a:cxn>
                    <a:cxn ang="0">
                      <a:pos x="376" y="11"/>
                    </a:cxn>
                    <a:cxn ang="0">
                      <a:pos x="379" y="8"/>
                    </a:cxn>
                    <a:cxn ang="0">
                      <a:pos x="379" y="3"/>
                    </a:cxn>
                    <a:cxn ang="0">
                      <a:pos x="374" y="0"/>
                    </a:cxn>
                    <a:cxn ang="0">
                      <a:pos x="371" y="0"/>
                    </a:cxn>
                  </a:cxnLst>
                  <a:rect l="0" t="0" r="r" b="b"/>
                  <a:pathLst>
                    <a:path w="380" h="459">
                      <a:moveTo>
                        <a:pt x="371" y="0"/>
                      </a:moveTo>
                      <a:lnTo>
                        <a:pt x="371" y="0"/>
                      </a:lnTo>
                      <a:lnTo>
                        <a:pt x="366" y="4"/>
                      </a:lnTo>
                      <a:lnTo>
                        <a:pt x="361" y="8"/>
                      </a:lnTo>
                      <a:lnTo>
                        <a:pt x="351" y="17"/>
                      </a:lnTo>
                      <a:lnTo>
                        <a:pt x="334" y="38"/>
                      </a:lnTo>
                      <a:lnTo>
                        <a:pt x="334" y="38"/>
                      </a:lnTo>
                      <a:lnTo>
                        <a:pt x="321" y="54"/>
                      </a:lnTo>
                      <a:lnTo>
                        <a:pt x="308" y="69"/>
                      </a:lnTo>
                      <a:lnTo>
                        <a:pt x="282" y="101"/>
                      </a:lnTo>
                      <a:lnTo>
                        <a:pt x="282" y="101"/>
                      </a:lnTo>
                      <a:lnTo>
                        <a:pt x="255" y="132"/>
                      </a:lnTo>
                      <a:lnTo>
                        <a:pt x="227" y="164"/>
                      </a:lnTo>
                      <a:lnTo>
                        <a:pt x="171" y="225"/>
                      </a:lnTo>
                      <a:lnTo>
                        <a:pt x="171" y="225"/>
                      </a:lnTo>
                      <a:lnTo>
                        <a:pt x="147" y="254"/>
                      </a:lnTo>
                      <a:lnTo>
                        <a:pt x="125" y="284"/>
                      </a:lnTo>
                      <a:lnTo>
                        <a:pt x="82" y="344"/>
                      </a:lnTo>
                      <a:lnTo>
                        <a:pt x="82" y="344"/>
                      </a:lnTo>
                      <a:lnTo>
                        <a:pt x="55" y="381"/>
                      </a:lnTo>
                      <a:lnTo>
                        <a:pt x="27" y="416"/>
                      </a:lnTo>
                      <a:lnTo>
                        <a:pt x="27" y="416"/>
                      </a:lnTo>
                      <a:lnTo>
                        <a:pt x="11" y="433"/>
                      </a:lnTo>
                      <a:lnTo>
                        <a:pt x="5" y="442"/>
                      </a:lnTo>
                      <a:lnTo>
                        <a:pt x="0" y="453"/>
                      </a:lnTo>
                      <a:lnTo>
                        <a:pt x="0" y="453"/>
                      </a:lnTo>
                      <a:lnTo>
                        <a:pt x="0" y="455"/>
                      </a:lnTo>
                      <a:lnTo>
                        <a:pt x="0" y="456"/>
                      </a:lnTo>
                      <a:lnTo>
                        <a:pt x="1" y="458"/>
                      </a:lnTo>
                      <a:lnTo>
                        <a:pt x="2" y="459"/>
                      </a:lnTo>
                      <a:lnTo>
                        <a:pt x="7" y="459"/>
                      </a:lnTo>
                      <a:lnTo>
                        <a:pt x="9" y="458"/>
                      </a:lnTo>
                      <a:lnTo>
                        <a:pt x="10" y="455"/>
                      </a:lnTo>
                      <a:lnTo>
                        <a:pt x="10" y="455"/>
                      </a:lnTo>
                      <a:lnTo>
                        <a:pt x="14" y="449"/>
                      </a:lnTo>
                      <a:lnTo>
                        <a:pt x="18" y="441"/>
                      </a:lnTo>
                      <a:lnTo>
                        <a:pt x="30" y="428"/>
                      </a:lnTo>
                      <a:lnTo>
                        <a:pt x="43" y="413"/>
                      </a:lnTo>
                      <a:lnTo>
                        <a:pt x="55" y="402"/>
                      </a:lnTo>
                      <a:lnTo>
                        <a:pt x="55" y="402"/>
                      </a:lnTo>
                      <a:lnTo>
                        <a:pt x="73" y="375"/>
                      </a:lnTo>
                      <a:lnTo>
                        <a:pt x="91" y="351"/>
                      </a:lnTo>
                      <a:lnTo>
                        <a:pt x="91" y="351"/>
                      </a:lnTo>
                      <a:lnTo>
                        <a:pt x="113" y="318"/>
                      </a:lnTo>
                      <a:lnTo>
                        <a:pt x="137" y="286"/>
                      </a:lnTo>
                      <a:lnTo>
                        <a:pt x="160" y="255"/>
                      </a:lnTo>
                      <a:lnTo>
                        <a:pt x="187" y="225"/>
                      </a:lnTo>
                      <a:lnTo>
                        <a:pt x="187" y="225"/>
                      </a:lnTo>
                      <a:lnTo>
                        <a:pt x="235" y="171"/>
                      </a:lnTo>
                      <a:lnTo>
                        <a:pt x="283" y="116"/>
                      </a:lnTo>
                      <a:lnTo>
                        <a:pt x="283" y="116"/>
                      </a:lnTo>
                      <a:lnTo>
                        <a:pt x="307" y="89"/>
                      </a:lnTo>
                      <a:lnTo>
                        <a:pt x="329" y="62"/>
                      </a:lnTo>
                      <a:lnTo>
                        <a:pt x="329" y="62"/>
                      </a:lnTo>
                      <a:lnTo>
                        <a:pt x="351" y="33"/>
                      </a:lnTo>
                      <a:lnTo>
                        <a:pt x="363" y="20"/>
                      </a:lnTo>
                      <a:lnTo>
                        <a:pt x="370" y="14"/>
                      </a:lnTo>
                      <a:lnTo>
                        <a:pt x="376" y="11"/>
                      </a:lnTo>
                      <a:lnTo>
                        <a:pt x="376" y="11"/>
                      </a:lnTo>
                      <a:lnTo>
                        <a:pt x="379" y="8"/>
                      </a:lnTo>
                      <a:lnTo>
                        <a:pt x="380" y="7"/>
                      </a:lnTo>
                      <a:lnTo>
                        <a:pt x="379" y="3"/>
                      </a:lnTo>
                      <a:lnTo>
                        <a:pt x="376" y="0"/>
                      </a:lnTo>
                      <a:lnTo>
                        <a:pt x="374" y="0"/>
                      </a:lnTo>
                      <a:lnTo>
                        <a:pt x="371" y="0"/>
                      </a:lnTo>
                      <a:lnTo>
                        <a:pt x="371"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62" name="chenying0907 216"/>
                <p:cNvSpPr/>
                <p:nvPr/>
              </p:nvSpPr>
              <p:spPr bwMode="auto">
                <a:xfrm>
                  <a:off x="3460751" y="4622801"/>
                  <a:ext cx="85725" cy="111125"/>
                </a:xfrm>
                <a:custGeom>
                  <a:avLst/>
                  <a:gdLst/>
                  <a:ahLst/>
                  <a:cxnLst>
                    <a:cxn ang="0">
                      <a:pos x="204" y="3"/>
                    </a:cxn>
                    <a:cxn ang="0">
                      <a:pos x="204" y="3"/>
                    </a:cxn>
                    <a:cxn ang="0">
                      <a:pos x="178" y="31"/>
                    </a:cxn>
                    <a:cxn ang="0">
                      <a:pos x="166" y="46"/>
                    </a:cxn>
                    <a:cxn ang="0">
                      <a:pos x="153" y="60"/>
                    </a:cxn>
                    <a:cxn ang="0">
                      <a:pos x="153" y="60"/>
                    </a:cxn>
                    <a:cxn ang="0">
                      <a:pos x="127" y="98"/>
                    </a:cxn>
                    <a:cxn ang="0">
                      <a:pos x="101" y="136"/>
                    </a:cxn>
                    <a:cxn ang="0">
                      <a:pos x="101" y="136"/>
                    </a:cxn>
                    <a:cxn ang="0">
                      <a:pos x="51" y="204"/>
                    </a:cxn>
                    <a:cxn ang="0">
                      <a:pos x="26" y="239"/>
                    </a:cxn>
                    <a:cxn ang="0">
                      <a:pos x="1" y="273"/>
                    </a:cxn>
                    <a:cxn ang="0">
                      <a:pos x="1" y="273"/>
                    </a:cxn>
                    <a:cxn ang="0">
                      <a:pos x="0" y="276"/>
                    </a:cxn>
                    <a:cxn ang="0">
                      <a:pos x="1" y="279"/>
                    </a:cxn>
                    <a:cxn ang="0">
                      <a:pos x="1" y="280"/>
                    </a:cxn>
                    <a:cxn ang="0">
                      <a:pos x="4" y="281"/>
                    </a:cxn>
                    <a:cxn ang="0">
                      <a:pos x="8" y="282"/>
                    </a:cxn>
                    <a:cxn ang="0">
                      <a:pos x="9" y="281"/>
                    </a:cxn>
                    <a:cxn ang="0">
                      <a:pos x="12" y="280"/>
                    </a:cxn>
                    <a:cxn ang="0">
                      <a:pos x="12" y="280"/>
                    </a:cxn>
                    <a:cxn ang="0">
                      <a:pos x="34" y="247"/>
                    </a:cxn>
                    <a:cxn ang="0">
                      <a:pos x="58" y="214"/>
                    </a:cxn>
                    <a:cxn ang="0">
                      <a:pos x="105" y="149"/>
                    </a:cxn>
                    <a:cxn ang="0">
                      <a:pos x="105" y="149"/>
                    </a:cxn>
                    <a:cxn ang="0">
                      <a:pos x="128" y="116"/>
                    </a:cxn>
                    <a:cxn ang="0">
                      <a:pos x="152" y="84"/>
                    </a:cxn>
                    <a:cxn ang="0">
                      <a:pos x="152" y="84"/>
                    </a:cxn>
                    <a:cxn ang="0">
                      <a:pos x="166" y="64"/>
                    </a:cxn>
                    <a:cxn ang="0">
                      <a:pos x="181" y="46"/>
                    </a:cxn>
                    <a:cxn ang="0">
                      <a:pos x="212" y="10"/>
                    </a:cxn>
                    <a:cxn ang="0">
                      <a:pos x="212" y="10"/>
                    </a:cxn>
                    <a:cxn ang="0">
                      <a:pos x="213" y="8"/>
                    </a:cxn>
                    <a:cxn ang="0">
                      <a:pos x="213" y="7"/>
                    </a:cxn>
                    <a:cxn ang="0">
                      <a:pos x="212" y="3"/>
                    </a:cxn>
                    <a:cxn ang="0">
                      <a:pos x="209" y="1"/>
                    </a:cxn>
                    <a:cxn ang="0">
                      <a:pos x="208" y="0"/>
                    </a:cxn>
                    <a:cxn ang="0">
                      <a:pos x="205" y="1"/>
                    </a:cxn>
                    <a:cxn ang="0">
                      <a:pos x="204" y="3"/>
                    </a:cxn>
                    <a:cxn ang="0">
                      <a:pos x="204" y="3"/>
                    </a:cxn>
                  </a:cxnLst>
                  <a:rect l="0" t="0" r="r" b="b"/>
                  <a:pathLst>
                    <a:path w="213" h="282">
                      <a:moveTo>
                        <a:pt x="204" y="3"/>
                      </a:moveTo>
                      <a:lnTo>
                        <a:pt x="204" y="3"/>
                      </a:lnTo>
                      <a:lnTo>
                        <a:pt x="178" y="31"/>
                      </a:lnTo>
                      <a:lnTo>
                        <a:pt x="166" y="46"/>
                      </a:lnTo>
                      <a:lnTo>
                        <a:pt x="153" y="60"/>
                      </a:lnTo>
                      <a:lnTo>
                        <a:pt x="153" y="60"/>
                      </a:lnTo>
                      <a:lnTo>
                        <a:pt x="127" y="98"/>
                      </a:lnTo>
                      <a:lnTo>
                        <a:pt x="101" y="136"/>
                      </a:lnTo>
                      <a:lnTo>
                        <a:pt x="101" y="136"/>
                      </a:lnTo>
                      <a:lnTo>
                        <a:pt x="51" y="204"/>
                      </a:lnTo>
                      <a:lnTo>
                        <a:pt x="26" y="239"/>
                      </a:lnTo>
                      <a:lnTo>
                        <a:pt x="1" y="273"/>
                      </a:lnTo>
                      <a:lnTo>
                        <a:pt x="1" y="273"/>
                      </a:lnTo>
                      <a:lnTo>
                        <a:pt x="0" y="276"/>
                      </a:lnTo>
                      <a:lnTo>
                        <a:pt x="1" y="279"/>
                      </a:lnTo>
                      <a:lnTo>
                        <a:pt x="1" y="280"/>
                      </a:lnTo>
                      <a:lnTo>
                        <a:pt x="4" y="281"/>
                      </a:lnTo>
                      <a:lnTo>
                        <a:pt x="8" y="282"/>
                      </a:lnTo>
                      <a:lnTo>
                        <a:pt x="9" y="281"/>
                      </a:lnTo>
                      <a:lnTo>
                        <a:pt x="12" y="280"/>
                      </a:lnTo>
                      <a:lnTo>
                        <a:pt x="12" y="280"/>
                      </a:lnTo>
                      <a:lnTo>
                        <a:pt x="34" y="247"/>
                      </a:lnTo>
                      <a:lnTo>
                        <a:pt x="58" y="214"/>
                      </a:lnTo>
                      <a:lnTo>
                        <a:pt x="105" y="149"/>
                      </a:lnTo>
                      <a:lnTo>
                        <a:pt x="105" y="149"/>
                      </a:lnTo>
                      <a:lnTo>
                        <a:pt x="128" y="116"/>
                      </a:lnTo>
                      <a:lnTo>
                        <a:pt x="152" y="84"/>
                      </a:lnTo>
                      <a:lnTo>
                        <a:pt x="152" y="84"/>
                      </a:lnTo>
                      <a:lnTo>
                        <a:pt x="166" y="64"/>
                      </a:lnTo>
                      <a:lnTo>
                        <a:pt x="181" y="46"/>
                      </a:lnTo>
                      <a:lnTo>
                        <a:pt x="212" y="10"/>
                      </a:lnTo>
                      <a:lnTo>
                        <a:pt x="212" y="10"/>
                      </a:lnTo>
                      <a:lnTo>
                        <a:pt x="213" y="8"/>
                      </a:lnTo>
                      <a:lnTo>
                        <a:pt x="213" y="7"/>
                      </a:lnTo>
                      <a:lnTo>
                        <a:pt x="212" y="3"/>
                      </a:lnTo>
                      <a:lnTo>
                        <a:pt x="209" y="1"/>
                      </a:lnTo>
                      <a:lnTo>
                        <a:pt x="208" y="0"/>
                      </a:lnTo>
                      <a:lnTo>
                        <a:pt x="205" y="1"/>
                      </a:lnTo>
                      <a:lnTo>
                        <a:pt x="204" y="3"/>
                      </a:lnTo>
                      <a:lnTo>
                        <a:pt x="204"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63" name="chenying0907 217"/>
                <p:cNvSpPr/>
                <p:nvPr/>
              </p:nvSpPr>
              <p:spPr bwMode="auto">
                <a:xfrm>
                  <a:off x="3478214" y="4660901"/>
                  <a:ext cx="66675" cy="88900"/>
                </a:xfrm>
                <a:custGeom>
                  <a:avLst/>
                  <a:gdLst/>
                  <a:ahLst/>
                  <a:cxnLst>
                    <a:cxn ang="0">
                      <a:pos x="158" y="3"/>
                    </a:cxn>
                    <a:cxn ang="0">
                      <a:pos x="158" y="3"/>
                    </a:cxn>
                    <a:cxn ang="0">
                      <a:pos x="136" y="27"/>
                    </a:cxn>
                    <a:cxn ang="0">
                      <a:pos x="115" y="53"/>
                    </a:cxn>
                    <a:cxn ang="0">
                      <a:pos x="94" y="79"/>
                    </a:cxn>
                    <a:cxn ang="0">
                      <a:pos x="74" y="106"/>
                    </a:cxn>
                    <a:cxn ang="0">
                      <a:pos x="38" y="161"/>
                    </a:cxn>
                    <a:cxn ang="0">
                      <a:pos x="1" y="218"/>
                    </a:cxn>
                    <a:cxn ang="0">
                      <a:pos x="1" y="218"/>
                    </a:cxn>
                    <a:cxn ang="0">
                      <a:pos x="0" y="219"/>
                    </a:cxn>
                    <a:cxn ang="0">
                      <a:pos x="1" y="221"/>
                    </a:cxn>
                    <a:cxn ang="0">
                      <a:pos x="1" y="223"/>
                    </a:cxn>
                    <a:cxn ang="0">
                      <a:pos x="4" y="224"/>
                    </a:cxn>
                    <a:cxn ang="0">
                      <a:pos x="8" y="225"/>
                    </a:cxn>
                    <a:cxn ang="0">
                      <a:pos x="9" y="224"/>
                    </a:cxn>
                    <a:cxn ang="0">
                      <a:pos x="12" y="223"/>
                    </a:cxn>
                    <a:cxn ang="0">
                      <a:pos x="12" y="223"/>
                    </a:cxn>
                    <a:cxn ang="0">
                      <a:pos x="47" y="168"/>
                    </a:cxn>
                    <a:cxn ang="0">
                      <a:pos x="84" y="113"/>
                    </a:cxn>
                    <a:cxn ang="0">
                      <a:pos x="103" y="87"/>
                    </a:cxn>
                    <a:cxn ang="0">
                      <a:pos x="123" y="61"/>
                    </a:cxn>
                    <a:cxn ang="0">
                      <a:pos x="144" y="34"/>
                    </a:cxn>
                    <a:cxn ang="0">
                      <a:pos x="166" y="11"/>
                    </a:cxn>
                    <a:cxn ang="0">
                      <a:pos x="166" y="11"/>
                    </a:cxn>
                    <a:cxn ang="0">
                      <a:pos x="167" y="8"/>
                    </a:cxn>
                    <a:cxn ang="0">
                      <a:pos x="167" y="7"/>
                    </a:cxn>
                    <a:cxn ang="0">
                      <a:pos x="166" y="3"/>
                    </a:cxn>
                    <a:cxn ang="0">
                      <a:pos x="162" y="0"/>
                    </a:cxn>
                    <a:cxn ang="0">
                      <a:pos x="161" y="2"/>
                    </a:cxn>
                    <a:cxn ang="0">
                      <a:pos x="158" y="3"/>
                    </a:cxn>
                    <a:cxn ang="0">
                      <a:pos x="158" y="3"/>
                    </a:cxn>
                  </a:cxnLst>
                  <a:rect l="0" t="0" r="r" b="b"/>
                  <a:pathLst>
                    <a:path w="167" h="225">
                      <a:moveTo>
                        <a:pt x="158" y="3"/>
                      </a:moveTo>
                      <a:lnTo>
                        <a:pt x="158" y="3"/>
                      </a:lnTo>
                      <a:lnTo>
                        <a:pt x="136" y="27"/>
                      </a:lnTo>
                      <a:lnTo>
                        <a:pt x="115" y="53"/>
                      </a:lnTo>
                      <a:lnTo>
                        <a:pt x="94" y="79"/>
                      </a:lnTo>
                      <a:lnTo>
                        <a:pt x="74" y="106"/>
                      </a:lnTo>
                      <a:lnTo>
                        <a:pt x="38" y="161"/>
                      </a:lnTo>
                      <a:lnTo>
                        <a:pt x="1" y="218"/>
                      </a:lnTo>
                      <a:lnTo>
                        <a:pt x="1" y="218"/>
                      </a:lnTo>
                      <a:lnTo>
                        <a:pt x="0" y="219"/>
                      </a:lnTo>
                      <a:lnTo>
                        <a:pt x="1" y="221"/>
                      </a:lnTo>
                      <a:lnTo>
                        <a:pt x="1" y="223"/>
                      </a:lnTo>
                      <a:lnTo>
                        <a:pt x="4" y="224"/>
                      </a:lnTo>
                      <a:lnTo>
                        <a:pt x="8" y="225"/>
                      </a:lnTo>
                      <a:lnTo>
                        <a:pt x="9" y="224"/>
                      </a:lnTo>
                      <a:lnTo>
                        <a:pt x="12" y="223"/>
                      </a:lnTo>
                      <a:lnTo>
                        <a:pt x="12" y="223"/>
                      </a:lnTo>
                      <a:lnTo>
                        <a:pt x="47" y="168"/>
                      </a:lnTo>
                      <a:lnTo>
                        <a:pt x="84" y="113"/>
                      </a:lnTo>
                      <a:lnTo>
                        <a:pt x="103" y="87"/>
                      </a:lnTo>
                      <a:lnTo>
                        <a:pt x="123" y="61"/>
                      </a:lnTo>
                      <a:lnTo>
                        <a:pt x="144" y="34"/>
                      </a:lnTo>
                      <a:lnTo>
                        <a:pt x="166" y="11"/>
                      </a:lnTo>
                      <a:lnTo>
                        <a:pt x="166" y="11"/>
                      </a:lnTo>
                      <a:lnTo>
                        <a:pt x="167" y="8"/>
                      </a:lnTo>
                      <a:lnTo>
                        <a:pt x="167" y="7"/>
                      </a:lnTo>
                      <a:lnTo>
                        <a:pt x="166" y="3"/>
                      </a:lnTo>
                      <a:lnTo>
                        <a:pt x="162" y="0"/>
                      </a:lnTo>
                      <a:lnTo>
                        <a:pt x="161" y="2"/>
                      </a:lnTo>
                      <a:lnTo>
                        <a:pt x="158" y="3"/>
                      </a:lnTo>
                      <a:lnTo>
                        <a:pt x="158"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64" name="chenying0907 218"/>
                <p:cNvSpPr/>
                <p:nvPr/>
              </p:nvSpPr>
              <p:spPr bwMode="auto">
                <a:xfrm>
                  <a:off x="3498851" y="4692651"/>
                  <a:ext cx="47625" cy="63500"/>
                </a:xfrm>
                <a:custGeom>
                  <a:avLst/>
                  <a:gdLst/>
                  <a:ahLst/>
                  <a:cxnLst>
                    <a:cxn ang="0">
                      <a:pos x="108" y="2"/>
                    </a:cxn>
                    <a:cxn ang="0">
                      <a:pos x="108" y="2"/>
                    </a:cxn>
                    <a:cxn ang="0">
                      <a:pos x="96" y="22"/>
                    </a:cxn>
                    <a:cxn ang="0">
                      <a:pos x="83" y="40"/>
                    </a:cxn>
                    <a:cxn ang="0">
                      <a:pos x="55" y="78"/>
                    </a:cxn>
                    <a:cxn ang="0">
                      <a:pos x="55" y="78"/>
                    </a:cxn>
                    <a:cxn ang="0">
                      <a:pos x="41" y="95"/>
                    </a:cxn>
                    <a:cxn ang="0">
                      <a:pos x="27" y="113"/>
                    </a:cxn>
                    <a:cxn ang="0">
                      <a:pos x="12" y="130"/>
                    </a:cxn>
                    <a:cxn ang="0">
                      <a:pos x="7" y="141"/>
                    </a:cxn>
                    <a:cxn ang="0">
                      <a:pos x="2" y="150"/>
                    </a:cxn>
                    <a:cxn ang="0">
                      <a:pos x="2" y="150"/>
                    </a:cxn>
                    <a:cxn ang="0">
                      <a:pos x="0" y="153"/>
                    </a:cxn>
                    <a:cxn ang="0">
                      <a:pos x="2" y="155"/>
                    </a:cxn>
                    <a:cxn ang="0">
                      <a:pos x="4" y="158"/>
                    </a:cxn>
                    <a:cxn ang="0">
                      <a:pos x="6" y="159"/>
                    </a:cxn>
                    <a:cxn ang="0">
                      <a:pos x="8" y="159"/>
                    </a:cxn>
                    <a:cxn ang="0">
                      <a:pos x="10" y="158"/>
                    </a:cxn>
                    <a:cxn ang="0">
                      <a:pos x="11" y="156"/>
                    </a:cxn>
                    <a:cxn ang="0">
                      <a:pos x="11" y="156"/>
                    </a:cxn>
                    <a:cxn ang="0">
                      <a:pos x="16" y="147"/>
                    </a:cxn>
                    <a:cxn ang="0">
                      <a:pos x="21" y="139"/>
                    </a:cxn>
                    <a:cxn ang="0">
                      <a:pos x="33" y="122"/>
                    </a:cxn>
                    <a:cxn ang="0">
                      <a:pos x="46" y="107"/>
                    </a:cxn>
                    <a:cxn ang="0">
                      <a:pos x="59" y="91"/>
                    </a:cxn>
                    <a:cxn ang="0">
                      <a:pos x="59" y="91"/>
                    </a:cxn>
                    <a:cxn ang="0">
                      <a:pos x="89" y="51"/>
                    </a:cxn>
                    <a:cxn ang="0">
                      <a:pos x="104" y="30"/>
                    </a:cxn>
                    <a:cxn ang="0">
                      <a:pos x="118" y="7"/>
                    </a:cxn>
                    <a:cxn ang="0">
                      <a:pos x="118" y="7"/>
                    </a:cxn>
                    <a:cxn ang="0">
                      <a:pos x="118" y="5"/>
                    </a:cxn>
                    <a:cxn ang="0">
                      <a:pos x="118" y="3"/>
                    </a:cxn>
                    <a:cxn ang="0">
                      <a:pos x="116" y="0"/>
                    </a:cxn>
                    <a:cxn ang="0">
                      <a:pos x="112" y="0"/>
                    </a:cxn>
                    <a:cxn ang="0">
                      <a:pos x="110" y="0"/>
                    </a:cxn>
                    <a:cxn ang="0">
                      <a:pos x="108" y="2"/>
                    </a:cxn>
                    <a:cxn ang="0">
                      <a:pos x="108" y="2"/>
                    </a:cxn>
                  </a:cxnLst>
                  <a:rect l="0" t="0" r="r" b="b"/>
                  <a:pathLst>
                    <a:path w="118" h="159">
                      <a:moveTo>
                        <a:pt x="108" y="2"/>
                      </a:moveTo>
                      <a:lnTo>
                        <a:pt x="108" y="2"/>
                      </a:lnTo>
                      <a:lnTo>
                        <a:pt x="96" y="22"/>
                      </a:lnTo>
                      <a:lnTo>
                        <a:pt x="83" y="40"/>
                      </a:lnTo>
                      <a:lnTo>
                        <a:pt x="55" y="78"/>
                      </a:lnTo>
                      <a:lnTo>
                        <a:pt x="55" y="78"/>
                      </a:lnTo>
                      <a:lnTo>
                        <a:pt x="41" y="95"/>
                      </a:lnTo>
                      <a:lnTo>
                        <a:pt x="27" y="113"/>
                      </a:lnTo>
                      <a:lnTo>
                        <a:pt x="12" y="130"/>
                      </a:lnTo>
                      <a:lnTo>
                        <a:pt x="7" y="141"/>
                      </a:lnTo>
                      <a:lnTo>
                        <a:pt x="2" y="150"/>
                      </a:lnTo>
                      <a:lnTo>
                        <a:pt x="2" y="150"/>
                      </a:lnTo>
                      <a:lnTo>
                        <a:pt x="0" y="153"/>
                      </a:lnTo>
                      <a:lnTo>
                        <a:pt x="2" y="155"/>
                      </a:lnTo>
                      <a:lnTo>
                        <a:pt x="4" y="158"/>
                      </a:lnTo>
                      <a:lnTo>
                        <a:pt x="6" y="159"/>
                      </a:lnTo>
                      <a:lnTo>
                        <a:pt x="8" y="159"/>
                      </a:lnTo>
                      <a:lnTo>
                        <a:pt x="10" y="158"/>
                      </a:lnTo>
                      <a:lnTo>
                        <a:pt x="11" y="156"/>
                      </a:lnTo>
                      <a:lnTo>
                        <a:pt x="11" y="156"/>
                      </a:lnTo>
                      <a:lnTo>
                        <a:pt x="16" y="147"/>
                      </a:lnTo>
                      <a:lnTo>
                        <a:pt x="21" y="139"/>
                      </a:lnTo>
                      <a:lnTo>
                        <a:pt x="33" y="122"/>
                      </a:lnTo>
                      <a:lnTo>
                        <a:pt x="46" y="107"/>
                      </a:lnTo>
                      <a:lnTo>
                        <a:pt x="59" y="91"/>
                      </a:lnTo>
                      <a:lnTo>
                        <a:pt x="59" y="91"/>
                      </a:lnTo>
                      <a:lnTo>
                        <a:pt x="89" y="51"/>
                      </a:lnTo>
                      <a:lnTo>
                        <a:pt x="104" y="30"/>
                      </a:lnTo>
                      <a:lnTo>
                        <a:pt x="118" y="7"/>
                      </a:lnTo>
                      <a:lnTo>
                        <a:pt x="118" y="7"/>
                      </a:lnTo>
                      <a:lnTo>
                        <a:pt x="118" y="5"/>
                      </a:lnTo>
                      <a:lnTo>
                        <a:pt x="118" y="3"/>
                      </a:lnTo>
                      <a:lnTo>
                        <a:pt x="116" y="0"/>
                      </a:lnTo>
                      <a:lnTo>
                        <a:pt x="112" y="0"/>
                      </a:lnTo>
                      <a:lnTo>
                        <a:pt x="110" y="0"/>
                      </a:lnTo>
                      <a:lnTo>
                        <a:pt x="108" y="2"/>
                      </a:lnTo>
                      <a:lnTo>
                        <a:pt x="108"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65" name="chenying0907 219"/>
                <p:cNvSpPr/>
                <p:nvPr/>
              </p:nvSpPr>
              <p:spPr bwMode="auto">
                <a:xfrm>
                  <a:off x="3262314" y="4518026"/>
                  <a:ext cx="4763" cy="26988"/>
                </a:xfrm>
                <a:custGeom>
                  <a:avLst/>
                  <a:gdLst/>
                  <a:ahLst/>
                  <a:cxnLst>
                    <a:cxn ang="0">
                      <a:pos x="0" y="6"/>
                    </a:cxn>
                    <a:cxn ang="0">
                      <a:pos x="0" y="63"/>
                    </a:cxn>
                    <a:cxn ang="0">
                      <a:pos x="0" y="63"/>
                    </a:cxn>
                    <a:cxn ang="0">
                      <a:pos x="1" y="66"/>
                    </a:cxn>
                    <a:cxn ang="0">
                      <a:pos x="2" y="67"/>
                    </a:cxn>
                    <a:cxn ang="0">
                      <a:pos x="6" y="68"/>
                    </a:cxn>
                    <a:cxn ang="0">
                      <a:pos x="10" y="67"/>
                    </a:cxn>
                    <a:cxn ang="0">
                      <a:pos x="11" y="66"/>
                    </a:cxn>
                    <a:cxn ang="0">
                      <a:pos x="11" y="63"/>
                    </a:cxn>
                    <a:cxn ang="0">
                      <a:pos x="11" y="6"/>
                    </a:cxn>
                    <a:cxn ang="0">
                      <a:pos x="11" y="6"/>
                    </a:cxn>
                    <a:cxn ang="0">
                      <a:pos x="11" y="3"/>
                    </a:cxn>
                    <a:cxn ang="0">
                      <a:pos x="10" y="2"/>
                    </a:cxn>
                    <a:cxn ang="0">
                      <a:pos x="6" y="0"/>
                    </a:cxn>
                    <a:cxn ang="0">
                      <a:pos x="2" y="2"/>
                    </a:cxn>
                    <a:cxn ang="0">
                      <a:pos x="1" y="3"/>
                    </a:cxn>
                    <a:cxn ang="0">
                      <a:pos x="0" y="6"/>
                    </a:cxn>
                    <a:cxn ang="0">
                      <a:pos x="0" y="6"/>
                    </a:cxn>
                  </a:cxnLst>
                  <a:rect l="0" t="0" r="r" b="b"/>
                  <a:pathLst>
                    <a:path w="11" h="68">
                      <a:moveTo>
                        <a:pt x="0" y="6"/>
                      </a:moveTo>
                      <a:lnTo>
                        <a:pt x="0" y="63"/>
                      </a:lnTo>
                      <a:lnTo>
                        <a:pt x="0" y="63"/>
                      </a:lnTo>
                      <a:lnTo>
                        <a:pt x="1" y="66"/>
                      </a:lnTo>
                      <a:lnTo>
                        <a:pt x="2" y="67"/>
                      </a:lnTo>
                      <a:lnTo>
                        <a:pt x="6" y="68"/>
                      </a:lnTo>
                      <a:lnTo>
                        <a:pt x="10" y="67"/>
                      </a:lnTo>
                      <a:lnTo>
                        <a:pt x="11" y="66"/>
                      </a:lnTo>
                      <a:lnTo>
                        <a:pt x="11" y="63"/>
                      </a:lnTo>
                      <a:lnTo>
                        <a:pt x="11" y="6"/>
                      </a:lnTo>
                      <a:lnTo>
                        <a:pt x="11" y="6"/>
                      </a:lnTo>
                      <a:lnTo>
                        <a:pt x="11" y="3"/>
                      </a:lnTo>
                      <a:lnTo>
                        <a:pt x="10" y="2"/>
                      </a:lnTo>
                      <a:lnTo>
                        <a:pt x="6" y="0"/>
                      </a:lnTo>
                      <a:lnTo>
                        <a:pt x="2" y="2"/>
                      </a:lnTo>
                      <a:lnTo>
                        <a:pt x="1" y="3"/>
                      </a:lnTo>
                      <a:lnTo>
                        <a:pt x="0" y="6"/>
                      </a:lnTo>
                      <a:lnTo>
                        <a:pt x="0" y="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66" name="chenying0907 220"/>
                <p:cNvSpPr/>
                <p:nvPr/>
              </p:nvSpPr>
              <p:spPr bwMode="auto">
                <a:xfrm>
                  <a:off x="3303589" y="4541838"/>
                  <a:ext cx="7938" cy="22225"/>
                </a:xfrm>
                <a:custGeom>
                  <a:avLst/>
                  <a:gdLst/>
                  <a:ahLst/>
                  <a:cxnLst>
                    <a:cxn ang="0">
                      <a:pos x="12" y="5"/>
                    </a:cxn>
                    <a:cxn ang="0">
                      <a:pos x="12" y="5"/>
                    </a:cxn>
                    <a:cxn ang="0">
                      <a:pos x="9" y="17"/>
                    </a:cxn>
                    <a:cxn ang="0">
                      <a:pos x="5" y="27"/>
                    </a:cxn>
                    <a:cxn ang="0">
                      <a:pos x="1" y="39"/>
                    </a:cxn>
                    <a:cxn ang="0">
                      <a:pos x="0" y="51"/>
                    </a:cxn>
                    <a:cxn ang="0">
                      <a:pos x="0" y="51"/>
                    </a:cxn>
                    <a:cxn ang="0">
                      <a:pos x="0" y="54"/>
                    </a:cxn>
                    <a:cxn ang="0">
                      <a:pos x="1" y="55"/>
                    </a:cxn>
                    <a:cxn ang="0">
                      <a:pos x="5" y="56"/>
                    </a:cxn>
                    <a:cxn ang="0">
                      <a:pos x="9" y="55"/>
                    </a:cxn>
                    <a:cxn ang="0">
                      <a:pos x="10" y="54"/>
                    </a:cxn>
                    <a:cxn ang="0">
                      <a:pos x="12" y="51"/>
                    </a:cxn>
                    <a:cxn ang="0">
                      <a:pos x="12" y="51"/>
                    </a:cxn>
                    <a:cxn ang="0">
                      <a:pos x="13" y="39"/>
                    </a:cxn>
                    <a:cxn ang="0">
                      <a:pos x="17" y="27"/>
                    </a:cxn>
                    <a:cxn ang="0">
                      <a:pos x="21" y="17"/>
                    </a:cxn>
                    <a:cxn ang="0">
                      <a:pos x="22" y="5"/>
                    </a:cxn>
                    <a:cxn ang="0">
                      <a:pos x="22" y="5"/>
                    </a:cxn>
                    <a:cxn ang="0">
                      <a:pos x="22" y="3"/>
                    </a:cxn>
                    <a:cxn ang="0">
                      <a:pos x="21" y="1"/>
                    </a:cxn>
                    <a:cxn ang="0">
                      <a:pos x="17" y="0"/>
                    </a:cxn>
                    <a:cxn ang="0">
                      <a:pos x="13" y="1"/>
                    </a:cxn>
                    <a:cxn ang="0">
                      <a:pos x="12" y="3"/>
                    </a:cxn>
                    <a:cxn ang="0">
                      <a:pos x="12" y="5"/>
                    </a:cxn>
                    <a:cxn ang="0">
                      <a:pos x="12" y="5"/>
                    </a:cxn>
                  </a:cxnLst>
                  <a:rect l="0" t="0" r="r" b="b"/>
                  <a:pathLst>
                    <a:path w="22" h="56">
                      <a:moveTo>
                        <a:pt x="12" y="5"/>
                      </a:moveTo>
                      <a:lnTo>
                        <a:pt x="12" y="5"/>
                      </a:lnTo>
                      <a:lnTo>
                        <a:pt x="9" y="17"/>
                      </a:lnTo>
                      <a:lnTo>
                        <a:pt x="5" y="27"/>
                      </a:lnTo>
                      <a:lnTo>
                        <a:pt x="1" y="39"/>
                      </a:lnTo>
                      <a:lnTo>
                        <a:pt x="0" y="51"/>
                      </a:lnTo>
                      <a:lnTo>
                        <a:pt x="0" y="51"/>
                      </a:lnTo>
                      <a:lnTo>
                        <a:pt x="0" y="54"/>
                      </a:lnTo>
                      <a:lnTo>
                        <a:pt x="1" y="55"/>
                      </a:lnTo>
                      <a:lnTo>
                        <a:pt x="5" y="56"/>
                      </a:lnTo>
                      <a:lnTo>
                        <a:pt x="9" y="55"/>
                      </a:lnTo>
                      <a:lnTo>
                        <a:pt x="10" y="54"/>
                      </a:lnTo>
                      <a:lnTo>
                        <a:pt x="12" y="51"/>
                      </a:lnTo>
                      <a:lnTo>
                        <a:pt x="12" y="51"/>
                      </a:lnTo>
                      <a:lnTo>
                        <a:pt x="13" y="39"/>
                      </a:lnTo>
                      <a:lnTo>
                        <a:pt x="17" y="27"/>
                      </a:lnTo>
                      <a:lnTo>
                        <a:pt x="21" y="17"/>
                      </a:lnTo>
                      <a:lnTo>
                        <a:pt x="22" y="5"/>
                      </a:lnTo>
                      <a:lnTo>
                        <a:pt x="22" y="5"/>
                      </a:lnTo>
                      <a:lnTo>
                        <a:pt x="22" y="3"/>
                      </a:lnTo>
                      <a:lnTo>
                        <a:pt x="21" y="1"/>
                      </a:lnTo>
                      <a:lnTo>
                        <a:pt x="17" y="0"/>
                      </a:lnTo>
                      <a:lnTo>
                        <a:pt x="13" y="1"/>
                      </a:lnTo>
                      <a:lnTo>
                        <a:pt x="12" y="3"/>
                      </a:lnTo>
                      <a:lnTo>
                        <a:pt x="12" y="5"/>
                      </a:lnTo>
                      <a:lnTo>
                        <a:pt x="12"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67" name="chenying0907 221"/>
                <p:cNvSpPr/>
                <p:nvPr/>
              </p:nvSpPr>
              <p:spPr bwMode="auto">
                <a:xfrm>
                  <a:off x="3335339" y="4573588"/>
                  <a:ext cx="12700" cy="34925"/>
                </a:xfrm>
                <a:custGeom>
                  <a:avLst/>
                  <a:gdLst/>
                  <a:ahLst/>
                  <a:cxnLst>
                    <a:cxn ang="0">
                      <a:pos x="23" y="5"/>
                    </a:cxn>
                    <a:cxn ang="0">
                      <a:pos x="23" y="5"/>
                    </a:cxn>
                    <a:cxn ang="0">
                      <a:pos x="22" y="15"/>
                    </a:cxn>
                    <a:cxn ang="0">
                      <a:pos x="21" y="25"/>
                    </a:cxn>
                    <a:cxn ang="0">
                      <a:pos x="16" y="44"/>
                    </a:cxn>
                    <a:cxn ang="0">
                      <a:pos x="9" y="64"/>
                    </a:cxn>
                    <a:cxn ang="0">
                      <a:pos x="1" y="82"/>
                    </a:cxn>
                    <a:cxn ang="0">
                      <a:pos x="1" y="82"/>
                    </a:cxn>
                    <a:cxn ang="0">
                      <a:pos x="0" y="85"/>
                    </a:cxn>
                    <a:cxn ang="0">
                      <a:pos x="0" y="86"/>
                    </a:cxn>
                    <a:cxn ang="0">
                      <a:pos x="4" y="90"/>
                    </a:cxn>
                    <a:cxn ang="0">
                      <a:pos x="5" y="90"/>
                    </a:cxn>
                    <a:cxn ang="0">
                      <a:pos x="8" y="90"/>
                    </a:cxn>
                    <a:cxn ang="0">
                      <a:pos x="9" y="90"/>
                    </a:cxn>
                    <a:cxn ang="0">
                      <a:pos x="10" y="87"/>
                    </a:cxn>
                    <a:cxn ang="0">
                      <a:pos x="10" y="87"/>
                    </a:cxn>
                    <a:cxn ang="0">
                      <a:pos x="19" y="68"/>
                    </a:cxn>
                    <a:cxn ang="0">
                      <a:pos x="27" y="48"/>
                    </a:cxn>
                    <a:cxn ang="0">
                      <a:pos x="33" y="26"/>
                    </a:cxn>
                    <a:cxn ang="0">
                      <a:pos x="34" y="15"/>
                    </a:cxn>
                    <a:cxn ang="0">
                      <a:pos x="34" y="5"/>
                    </a:cxn>
                    <a:cxn ang="0">
                      <a:pos x="34" y="5"/>
                    </a:cxn>
                    <a:cxn ang="0">
                      <a:pos x="34" y="2"/>
                    </a:cxn>
                    <a:cxn ang="0">
                      <a:pos x="33" y="1"/>
                    </a:cxn>
                    <a:cxn ang="0">
                      <a:pos x="29" y="0"/>
                    </a:cxn>
                    <a:cxn ang="0">
                      <a:pos x="25" y="1"/>
                    </a:cxn>
                    <a:cxn ang="0">
                      <a:pos x="23" y="2"/>
                    </a:cxn>
                    <a:cxn ang="0">
                      <a:pos x="23" y="5"/>
                    </a:cxn>
                    <a:cxn ang="0">
                      <a:pos x="23" y="5"/>
                    </a:cxn>
                  </a:cxnLst>
                  <a:rect l="0" t="0" r="r" b="b"/>
                  <a:pathLst>
                    <a:path w="34" h="90">
                      <a:moveTo>
                        <a:pt x="23" y="5"/>
                      </a:moveTo>
                      <a:lnTo>
                        <a:pt x="23" y="5"/>
                      </a:lnTo>
                      <a:lnTo>
                        <a:pt x="22" y="15"/>
                      </a:lnTo>
                      <a:lnTo>
                        <a:pt x="21" y="25"/>
                      </a:lnTo>
                      <a:lnTo>
                        <a:pt x="16" y="44"/>
                      </a:lnTo>
                      <a:lnTo>
                        <a:pt x="9" y="64"/>
                      </a:lnTo>
                      <a:lnTo>
                        <a:pt x="1" y="82"/>
                      </a:lnTo>
                      <a:lnTo>
                        <a:pt x="1" y="82"/>
                      </a:lnTo>
                      <a:lnTo>
                        <a:pt x="0" y="85"/>
                      </a:lnTo>
                      <a:lnTo>
                        <a:pt x="0" y="86"/>
                      </a:lnTo>
                      <a:lnTo>
                        <a:pt x="4" y="90"/>
                      </a:lnTo>
                      <a:lnTo>
                        <a:pt x="5" y="90"/>
                      </a:lnTo>
                      <a:lnTo>
                        <a:pt x="8" y="90"/>
                      </a:lnTo>
                      <a:lnTo>
                        <a:pt x="9" y="90"/>
                      </a:lnTo>
                      <a:lnTo>
                        <a:pt x="10" y="87"/>
                      </a:lnTo>
                      <a:lnTo>
                        <a:pt x="10" y="87"/>
                      </a:lnTo>
                      <a:lnTo>
                        <a:pt x="19" y="68"/>
                      </a:lnTo>
                      <a:lnTo>
                        <a:pt x="27" y="48"/>
                      </a:lnTo>
                      <a:lnTo>
                        <a:pt x="33" y="26"/>
                      </a:lnTo>
                      <a:lnTo>
                        <a:pt x="34" y="15"/>
                      </a:lnTo>
                      <a:lnTo>
                        <a:pt x="34" y="5"/>
                      </a:lnTo>
                      <a:lnTo>
                        <a:pt x="34" y="5"/>
                      </a:lnTo>
                      <a:lnTo>
                        <a:pt x="34" y="2"/>
                      </a:lnTo>
                      <a:lnTo>
                        <a:pt x="33" y="1"/>
                      </a:lnTo>
                      <a:lnTo>
                        <a:pt x="29" y="0"/>
                      </a:lnTo>
                      <a:lnTo>
                        <a:pt x="25" y="1"/>
                      </a:lnTo>
                      <a:lnTo>
                        <a:pt x="23" y="2"/>
                      </a:lnTo>
                      <a:lnTo>
                        <a:pt x="23" y="5"/>
                      </a:lnTo>
                      <a:lnTo>
                        <a:pt x="23"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68" name="chenying0907 222"/>
                <p:cNvSpPr/>
                <p:nvPr/>
              </p:nvSpPr>
              <p:spPr bwMode="auto">
                <a:xfrm>
                  <a:off x="3271839" y="4672013"/>
                  <a:ext cx="12700" cy="26988"/>
                </a:xfrm>
                <a:custGeom>
                  <a:avLst/>
                  <a:gdLst/>
                  <a:ahLst/>
                  <a:cxnLst>
                    <a:cxn ang="0">
                      <a:pos x="22" y="5"/>
                    </a:cxn>
                    <a:cxn ang="0">
                      <a:pos x="22" y="5"/>
                    </a:cxn>
                    <a:cxn ang="0">
                      <a:pos x="21" y="13"/>
                    </a:cxn>
                    <a:cxn ang="0">
                      <a:pos x="19" y="19"/>
                    </a:cxn>
                    <a:cxn ang="0">
                      <a:pos x="12" y="34"/>
                    </a:cxn>
                    <a:cxn ang="0">
                      <a:pos x="4" y="47"/>
                    </a:cxn>
                    <a:cxn ang="0">
                      <a:pos x="2" y="55"/>
                    </a:cxn>
                    <a:cxn ang="0">
                      <a:pos x="0" y="63"/>
                    </a:cxn>
                    <a:cxn ang="0">
                      <a:pos x="0" y="63"/>
                    </a:cxn>
                    <a:cxn ang="0">
                      <a:pos x="0" y="65"/>
                    </a:cxn>
                    <a:cxn ang="0">
                      <a:pos x="2" y="67"/>
                    </a:cxn>
                    <a:cxn ang="0">
                      <a:pos x="5" y="68"/>
                    </a:cxn>
                    <a:cxn ang="0">
                      <a:pos x="9" y="67"/>
                    </a:cxn>
                    <a:cxn ang="0">
                      <a:pos x="11" y="65"/>
                    </a:cxn>
                    <a:cxn ang="0">
                      <a:pos x="12" y="63"/>
                    </a:cxn>
                    <a:cxn ang="0">
                      <a:pos x="12" y="63"/>
                    </a:cxn>
                    <a:cxn ang="0">
                      <a:pos x="13" y="55"/>
                    </a:cxn>
                    <a:cxn ang="0">
                      <a:pos x="16" y="47"/>
                    </a:cxn>
                    <a:cxn ang="0">
                      <a:pos x="22" y="34"/>
                    </a:cxn>
                    <a:cxn ang="0">
                      <a:pos x="30" y="21"/>
                    </a:cxn>
                    <a:cxn ang="0">
                      <a:pos x="33" y="13"/>
                    </a:cxn>
                    <a:cxn ang="0">
                      <a:pos x="34" y="5"/>
                    </a:cxn>
                    <a:cxn ang="0">
                      <a:pos x="34" y="5"/>
                    </a:cxn>
                    <a:cxn ang="0">
                      <a:pos x="34" y="2"/>
                    </a:cxn>
                    <a:cxn ang="0">
                      <a:pos x="33" y="1"/>
                    </a:cxn>
                    <a:cxn ang="0">
                      <a:pos x="29" y="0"/>
                    </a:cxn>
                    <a:cxn ang="0">
                      <a:pos x="25" y="1"/>
                    </a:cxn>
                    <a:cxn ang="0">
                      <a:pos x="24" y="2"/>
                    </a:cxn>
                    <a:cxn ang="0">
                      <a:pos x="22" y="5"/>
                    </a:cxn>
                    <a:cxn ang="0">
                      <a:pos x="22" y="5"/>
                    </a:cxn>
                  </a:cxnLst>
                  <a:rect l="0" t="0" r="r" b="b"/>
                  <a:pathLst>
                    <a:path w="34" h="68">
                      <a:moveTo>
                        <a:pt x="22" y="5"/>
                      </a:moveTo>
                      <a:lnTo>
                        <a:pt x="22" y="5"/>
                      </a:lnTo>
                      <a:lnTo>
                        <a:pt x="21" y="13"/>
                      </a:lnTo>
                      <a:lnTo>
                        <a:pt x="19" y="19"/>
                      </a:lnTo>
                      <a:lnTo>
                        <a:pt x="12" y="34"/>
                      </a:lnTo>
                      <a:lnTo>
                        <a:pt x="4" y="47"/>
                      </a:lnTo>
                      <a:lnTo>
                        <a:pt x="2" y="55"/>
                      </a:lnTo>
                      <a:lnTo>
                        <a:pt x="0" y="63"/>
                      </a:lnTo>
                      <a:lnTo>
                        <a:pt x="0" y="63"/>
                      </a:lnTo>
                      <a:lnTo>
                        <a:pt x="0" y="65"/>
                      </a:lnTo>
                      <a:lnTo>
                        <a:pt x="2" y="67"/>
                      </a:lnTo>
                      <a:lnTo>
                        <a:pt x="5" y="68"/>
                      </a:lnTo>
                      <a:lnTo>
                        <a:pt x="9" y="67"/>
                      </a:lnTo>
                      <a:lnTo>
                        <a:pt x="11" y="65"/>
                      </a:lnTo>
                      <a:lnTo>
                        <a:pt x="12" y="63"/>
                      </a:lnTo>
                      <a:lnTo>
                        <a:pt x="12" y="63"/>
                      </a:lnTo>
                      <a:lnTo>
                        <a:pt x="13" y="55"/>
                      </a:lnTo>
                      <a:lnTo>
                        <a:pt x="16" y="47"/>
                      </a:lnTo>
                      <a:lnTo>
                        <a:pt x="22" y="34"/>
                      </a:lnTo>
                      <a:lnTo>
                        <a:pt x="30" y="21"/>
                      </a:lnTo>
                      <a:lnTo>
                        <a:pt x="33" y="13"/>
                      </a:lnTo>
                      <a:lnTo>
                        <a:pt x="34" y="5"/>
                      </a:lnTo>
                      <a:lnTo>
                        <a:pt x="34" y="5"/>
                      </a:lnTo>
                      <a:lnTo>
                        <a:pt x="34" y="2"/>
                      </a:lnTo>
                      <a:lnTo>
                        <a:pt x="33" y="1"/>
                      </a:lnTo>
                      <a:lnTo>
                        <a:pt x="29" y="0"/>
                      </a:lnTo>
                      <a:lnTo>
                        <a:pt x="25" y="1"/>
                      </a:lnTo>
                      <a:lnTo>
                        <a:pt x="24" y="2"/>
                      </a:lnTo>
                      <a:lnTo>
                        <a:pt x="22" y="5"/>
                      </a:lnTo>
                      <a:lnTo>
                        <a:pt x="22"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69" name="chenying0907 223"/>
                <p:cNvSpPr/>
                <p:nvPr/>
              </p:nvSpPr>
              <p:spPr bwMode="auto">
                <a:xfrm>
                  <a:off x="3316289" y="4681538"/>
                  <a:ext cx="9525" cy="26988"/>
                </a:xfrm>
                <a:custGeom>
                  <a:avLst/>
                  <a:gdLst/>
                  <a:ahLst/>
                  <a:cxnLst>
                    <a:cxn ang="0">
                      <a:pos x="12" y="5"/>
                    </a:cxn>
                    <a:cxn ang="0">
                      <a:pos x="12" y="5"/>
                    </a:cxn>
                    <a:cxn ang="0">
                      <a:pos x="9" y="21"/>
                    </a:cxn>
                    <a:cxn ang="0">
                      <a:pos x="7" y="34"/>
                    </a:cxn>
                    <a:cxn ang="0">
                      <a:pos x="3" y="48"/>
                    </a:cxn>
                    <a:cxn ang="0">
                      <a:pos x="0" y="63"/>
                    </a:cxn>
                    <a:cxn ang="0">
                      <a:pos x="0" y="63"/>
                    </a:cxn>
                    <a:cxn ang="0">
                      <a:pos x="0" y="65"/>
                    </a:cxn>
                    <a:cxn ang="0">
                      <a:pos x="1" y="67"/>
                    </a:cxn>
                    <a:cxn ang="0">
                      <a:pos x="5" y="68"/>
                    </a:cxn>
                    <a:cxn ang="0">
                      <a:pos x="9" y="67"/>
                    </a:cxn>
                    <a:cxn ang="0">
                      <a:pos x="11" y="65"/>
                    </a:cxn>
                    <a:cxn ang="0">
                      <a:pos x="12" y="63"/>
                    </a:cxn>
                    <a:cxn ang="0">
                      <a:pos x="12" y="63"/>
                    </a:cxn>
                    <a:cxn ang="0">
                      <a:pos x="13" y="48"/>
                    </a:cxn>
                    <a:cxn ang="0">
                      <a:pos x="17" y="34"/>
                    </a:cxn>
                    <a:cxn ang="0">
                      <a:pos x="21" y="21"/>
                    </a:cxn>
                    <a:cxn ang="0">
                      <a:pos x="24" y="5"/>
                    </a:cxn>
                    <a:cxn ang="0">
                      <a:pos x="24" y="5"/>
                    </a:cxn>
                    <a:cxn ang="0">
                      <a:pos x="22" y="4"/>
                    </a:cxn>
                    <a:cxn ang="0">
                      <a:pos x="21" y="1"/>
                    </a:cxn>
                    <a:cxn ang="0">
                      <a:pos x="17" y="0"/>
                    </a:cxn>
                    <a:cxn ang="0">
                      <a:pos x="13" y="1"/>
                    </a:cxn>
                    <a:cxn ang="0">
                      <a:pos x="12" y="4"/>
                    </a:cxn>
                    <a:cxn ang="0">
                      <a:pos x="12" y="5"/>
                    </a:cxn>
                    <a:cxn ang="0">
                      <a:pos x="12" y="5"/>
                    </a:cxn>
                  </a:cxnLst>
                  <a:rect l="0" t="0" r="r" b="b"/>
                  <a:pathLst>
                    <a:path w="24" h="68">
                      <a:moveTo>
                        <a:pt x="12" y="5"/>
                      </a:moveTo>
                      <a:lnTo>
                        <a:pt x="12" y="5"/>
                      </a:lnTo>
                      <a:lnTo>
                        <a:pt x="9" y="21"/>
                      </a:lnTo>
                      <a:lnTo>
                        <a:pt x="7" y="34"/>
                      </a:lnTo>
                      <a:lnTo>
                        <a:pt x="3" y="48"/>
                      </a:lnTo>
                      <a:lnTo>
                        <a:pt x="0" y="63"/>
                      </a:lnTo>
                      <a:lnTo>
                        <a:pt x="0" y="63"/>
                      </a:lnTo>
                      <a:lnTo>
                        <a:pt x="0" y="65"/>
                      </a:lnTo>
                      <a:lnTo>
                        <a:pt x="1" y="67"/>
                      </a:lnTo>
                      <a:lnTo>
                        <a:pt x="5" y="68"/>
                      </a:lnTo>
                      <a:lnTo>
                        <a:pt x="9" y="67"/>
                      </a:lnTo>
                      <a:lnTo>
                        <a:pt x="11" y="65"/>
                      </a:lnTo>
                      <a:lnTo>
                        <a:pt x="12" y="63"/>
                      </a:lnTo>
                      <a:lnTo>
                        <a:pt x="12" y="63"/>
                      </a:lnTo>
                      <a:lnTo>
                        <a:pt x="13" y="48"/>
                      </a:lnTo>
                      <a:lnTo>
                        <a:pt x="17" y="34"/>
                      </a:lnTo>
                      <a:lnTo>
                        <a:pt x="21" y="21"/>
                      </a:lnTo>
                      <a:lnTo>
                        <a:pt x="24" y="5"/>
                      </a:lnTo>
                      <a:lnTo>
                        <a:pt x="24" y="5"/>
                      </a:lnTo>
                      <a:lnTo>
                        <a:pt x="22" y="4"/>
                      </a:lnTo>
                      <a:lnTo>
                        <a:pt x="21" y="1"/>
                      </a:lnTo>
                      <a:lnTo>
                        <a:pt x="17" y="0"/>
                      </a:lnTo>
                      <a:lnTo>
                        <a:pt x="13" y="1"/>
                      </a:lnTo>
                      <a:lnTo>
                        <a:pt x="12" y="4"/>
                      </a:lnTo>
                      <a:lnTo>
                        <a:pt x="12" y="5"/>
                      </a:lnTo>
                      <a:lnTo>
                        <a:pt x="12"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70" name="chenying0907 224"/>
                <p:cNvSpPr/>
                <p:nvPr/>
              </p:nvSpPr>
              <p:spPr bwMode="auto">
                <a:xfrm>
                  <a:off x="3652839" y="4573588"/>
                  <a:ext cx="22225" cy="31750"/>
                </a:xfrm>
                <a:custGeom>
                  <a:avLst/>
                  <a:gdLst/>
                  <a:ahLst/>
                  <a:cxnLst>
                    <a:cxn ang="0">
                      <a:pos x="51" y="0"/>
                    </a:cxn>
                    <a:cxn ang="0">
                      <a:pos x="51" y="0"/>
                    </a:cxn>
                    <a:cxn ang="0">
                      <a:pos x="46" y="0"/>
                    </a:cxn>
                    <a:cxn ang="0">
                      <a:pos x="41" y="2"/>
                    </a:cxn>
                    <a:cxn ang="0">
                      <a:pos x="35" y="5"/>
                    </a:cxn>
                    <a:cxn ang="0">
                      <a:pos x="30" y="8"/>
                    </a:cxn>
                    <a:cxn ang="0">
                      <a:pos x="22" y="17"/>
                    </a:cxn>
                    <a:cxn ang="0">
                      <a:pos x="14" y="27"/>
                    </a:cxn>
                    <a:cxn ang="0">
                      <a:pos x="9" y="39"/>
                    </a:cxn>
                    <a:cxn ang="0">
                      <a:pos x="4" y="51"/>
                    </a:cxn>
                    <a:cxn ang="0">
                      <a:pos x="1" y="63"/>
                    </a:cxn>
                    <a:cxn ang="0">
                      <a:pos x="0" y="73"/>
                    </a:cxn>
                    <a:cxn ang="0">
                      <a:pos x="0" y="73"/>
                    </a:cxn>
                    <a:cxn ang="0">
                      <a:pos x="0" y="76"/>
                    </a:cxn>
                    <a:cxn ang="0">
                      <a:pos x="1" y="78"/>
                    </a:cxn>
                    <a:cxn ang="0">
                      <a:pos x="5" y="80"/>
                    </a:cxn>
                    <a:cxn ang="0">
                      <a:pos x="9" y="78"/>
                    </a:cxn>
                    <a:cxn ang="0">
                      <a:pos x="11" y="76"/>
                    </a:cxn>
                    <a:cxn ang="0">
                      <a:pos x="12" y="73"/>
                    </a:cxn>
                    <a:cxn ang="0">
                      <a:pos x="12" y="73"/>
                    </a:cxn>
                    <a:cxn ang="0">
                      <a:pos x="13" y="65"/>
                    </a:cxn>
                    <a:cxn ang="0">
                      <a:pos x="14" y="56"/>
                    </a:cxn>
                    <a:cxn ang="0">
                      <a:pos x="18" y="46"/>
                    </a:cxn>
                    <a:cxn ang="0">
                      <a:pos x="22" y="35"/>
                    </a:cxn>
                    <a:cxn ang="0">
                      <a:pos x="29" y="26"/>
                    </a:cxn>
                    <a:cxn ang="0">
                      <a:pos x="35" y="18"/>
                    </a:cxn>
                    <a:cxn ang="0">
                      <a:pos x="43" y="13"/>
                    </a:cxn>
                    <a:cxn ang="0">
                      <a:pos x="47" y="12"/>
                    </a:cxn>
                    <a:cxn ang="0">
                      <a:pos x="51" y="10"/>
                    </a:cxn>
                    <a:cxn ang="0">
                      <a:pos x="51" y="10"/>
                    </a:cxn>
                    <a:cxn ang="0">
                      <a:pos x="54" y="10"/>
                    </a:cxn>
                    <a:cxn ang="0">
                      <a:pos x="56" y="9"/>
                    </a:cxn>
                    <a:cxn ang="0">
                      <a:pos x="58" y="5"/>
                    </a:cxn>
                    <a:cxn ang="0">
                      <a:pos x="56" y="1"/>
                    </a:cxn>
                    <a:cxn ang="0">
                      <a:pos x="54" y="0"/>
                    </a:cxn>
                    <a:cxn ang="0">
                      <a:pos x="51" y="0"/>
                    </a:cxn>
                    <a:cxn ang="0">
                      <a:pos x="51" y="0"/>
                    </a:cxn>
                  </a:cxnLst>
                  <a:rect l="0" t="0" r="r" b="b"/>
                  <a:pathLst>
                    <a:path w="58" h="80">
                      <a:moveTo>
                        <a:pt x="51" y="0"/>
                      </a:moveTo>
                      <a:lnTo>
                        <a:pt x="51" y="0"/>
                      </a:lnTo>
                      <a:lnTo>
                        <a:pt x="46" y="0"/>
                      </a:lnTo>
                      <a:lnTo>
                        <a:pt x="41" y="2"/>
                      </a:lnTo>
                      <a:lnTo>
                        <a:pt x="35" y="5"/>
                      </a:lnTo>
                      <a:lnTo>
                        <a:pt x="30" y="8"/>
                      </a:lnTo>
                      <a:lnTo>
                        <a:pt x="22" y="17"/>
                      </a:lnTo>
                      <a:lnTo>
                        <a:pt x="14" y="27"/>
                      </a:lnTo>
                      <a:lnTo>
                        <a:pt x="9" y="39"/>
                      </a:lnTo>
                      <a:lnTo>
                        <a:pt x="4" y="51"/>
                      </a:lnTo>
                      <a:lnTo>
                        <a:pt x="1" y="63"/>
                      </a:lnTo>
                      <a:lnTo>
                        <a:pt x="0" y="73"/>
                      </a:lnTo>
                      <a:lnTo>
                        <a:pt x="0" y="73"/>
                      </a:lnTo>
                      <a:lnTo>
                        <a:pt x="0" y="76"/>
                      </a:lnTo>
                      <a:lnTo>
                        <a:pt x="1" y="78"/>
                      </a:lnTo>
                      <a:lnTo>
                        <a:pt x="5" y="80"/>
                      </a:lnTo>
                      <a:lnTo>
                        <a:pt x="9" y="78"/>
                      </a:lnTo>
                      <a:lnTo>
                        <a:pt x="11" y="76"/>
                      </a:lnTo>
                      <a:lnTo>
                        <a:pt x="12" y="73"/>
                      </a:lnTo>
                      <a:lnTo>
                        <a:pt x="12" y="73"/>
                      </a:lnTo>
                      <a:lnTo>
                        <a:pt x="13" y="65"/>
                      </a:lnTo>
                      <a:lnTo>
                        <a:pt x="14" y="56"/>
                      </a:lnTo>
                      <a:lnTo>
                        <a:pt x="18" y="46"/>
                      </a:lnTo>
                      <a:lnTo>
                        <a:pt x="22" y="35"/>
                      </a:lnTo>
                      <a:lnTo>
                        <a:pt x="29" y="26"/>
                      </a:lnTo>
                      <a:lnTo>
                        <a:pt x="35" y="18"/>
                      </a:lnTo>
                      <a:lnTo>
                        <a:pt x="43" y="13"/>
                      </a:lnTo>
                      <a:lnTo>
                        <a:pt x="47" y="12"/>
                      </a:lnTo>
                      <a:lnTo>
                        <a:pt x="51" y="10"/>
                      </a:lnTo>
                      <a:lnTo>
                        <a:pt x="51" y="10"/>
                      </a:lnTo>
                      <a:lnTo>
                        <a:pt x="54" y="10"/>
                      </a:lnTo>
                      <a:lnTo>
                        <a:pt x="56" y="9"/>
                      </a:lnTo>
                      <a:lnTo>
                        <a:pt x="58" y="5"/>
                      </a:lnTo>
                      <a:lnTo>
                        <a:pt x="56" y="1"/>
                      </a:lnTo>
                      <a:lnTo>
                        <a:pt x="54" y="0"/>
                      </a:lnTo>
                      <a:lnTo>
                        <a:pt x="51" y="0"/>
                      </a:lnTo>
                      <a:lnTo>
                        <a:pt x="51"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71" name="chenying0907 225"/>
                <p:cNvSpPr/>
                <p:nvPr/>
              </p:nvSpPr>
              <p:spPr bwMode="auto">
                <a:xfrm>
                  <a:off x="3702051" y="4581526"/>
                  <a:ext cx="9525" cy="26988"/>
                </a:xfrm>
                <a:custGeom>
                  <a:avLst/>
                  <a:gdLst/>
                  <a:ahLst/>
                  <a:cxnLst>
                    <a:cxn ang="0">
                      <a:pos x="11" y="5"/>
                    </a:cxn>
                    <a:cxn ang="0">
                      <a:pos x="11" y="5"/>
                    </a:cxn>
                    <a:cxn ang="0">
                      <a:pos x="9" y="20"/>
                    </a:cxn>
                    <a:cxn ang="0">
                      <a:pos x="6" y="34"/>
                    </a:cxn>
                    <a:cxn ang="0">
                      <a:pos x="2" y="48"/>
                    </a:cxn>
                    <a:cxn ang="0">
                      <a:pos x="0" y="63"/>
                    </a:cxn>
                    <a:cxn ang="0">
                      <a:pos x="0" y="63"/>
                    </a:cxn>
                    <a:cxn ang="0">
                      <a:pos x="0" y="65"/>
                    </a:cxn>
                    <a:cxn ang="0">
                      <a:pos x="1" y="67"/>
                    </a:cxn>
                    <a:cxn ang="0">
                      <a:pos x="5" y="68"/>
                    </a:cxn>
                    <a:cxn ang="0">
                      <a:pos x="9" y="67"/>
                    </a:cxn>
                    <a:cxn ang="0">
                      <a:pos x="10" y="65"/>
                    </a:cxn>
                    <a:cxn ang="0">
                      <a:pos x="11" y="63"/>
                    </a:cxn>
                    <a:cxn ang="0">
                      <a:pos x="11" y="63"/>
                    </a:cxn>
                    <a:cxn ang="0">
                      <a:pos x="13" y="48"/>
                    </a:cxn>
                    <a:cxn ang="0">
                      <a:pos x="17" y="34"/>
                    </a:cxn>
                    <a:cxn ang="0">
                      <a:pos x="21" y="20"/>
                    </a:cxn>
                    <a:cxn ang="0">
                      <a:pos x="23" y="5"/>
                    </a:cxn>
                    <a:cxn ang="0">
                      <a:pos x="23" y="5"/>
                    </a:cxn>
                    <a:cxn ang="0">
                      <a:pos x="22" y="4"/>
                    </a:cxn>
                    <a:cxn ang="0">
                      <a:pos x="21" y="1"/>
                    </a:cxn>
                    <a:cxn ang="0">
                      <a:pos x="17" y="0"/>
                    </a:cxn>
                    <a:cxn ang="0">
                      <a:pos x="13" y="1"/>
                    </a:cxn>
                    <a:cxn ang="0">
                      <a:pos x="11" y="4"/>
                    </a:cxn>
                    <a:cxn ang="0">
                      <a:pos x="11" y="5"/>
                    </a:cxn>
                    <a:cxn ang="0">
                      <a:pos x="11" y="5"/>
                    </a:cxn>
                  </a:cxnLst>
                  <a:rect l="0" t="0" r="r" b="b"/>
                  <a:pathLst>
                    <a:path w="23" h="68">
                      <a:moveTo>
                        <a:pt x="11" y="5"/>
                      </a:moveTo>
                      <a:lnTo>
                        <a:pt x="11" y="5"/>
                      </a:lnTo>
                      <a:lnTo>
                        <a:pt x="9" y="20"/>
                      </a:lnTo>
                      <a:lnTo>
                        <a:pt x="6" y="34"/>
                      </a:lnTo>
                      <a:lnTo>
                        <a:pt x="2" y="48"/>
                      </a:lnTo>
                      <a:lnTo>
                        <a:pt x="0" y="63"/>
                      </a:lnTo>
                      <a:lnTo>
                        <a:pt x="0" y="63"/>
                      </a:lnTo>
                      <a:lnTo>
                        <a:pt x="0" y="65"/>
                      </a:lnTo>
                      <a:lnTo>
                        <a:pt x="1" y="67"/>
                      </a:lnTo>
                      <a:lnTo>
                        <a:pt x="5" y="68"/>
                      </a:lnTo>
                      <a:lnTo>
                        <a:pt x="9" y="67"/>
                      </a:lnTo>
                      <a:lnTo>
                        <a:pt x="10" y="65"/>
                      </a:lnTo>
                      <a:lnTo>
                        <a:pt x="11" y="63"/>
                      </a:lnTo>
                      <a:lnTo>
                        <a:pt x="11" y="63"/>
                      </a:lnTo>
                      <a:lnTo>
                        <a:pt x="13" y="48"/>
                      </a:lnTo>
                      <a:lnTo>
                        <a:pt x="17" y="34"/>
                      </a:lnTo>
                      <a:lnTo>
                        <a:pt x="21" y="20"/>
                      </a:lnTo>
                      <a:lnTo>
                        <a:pt x="23" y="5"/>
                      </a:lnTo>
                      <a:lnTo>
                        <a:pt x="23" y="5"/>
                      </a:lnTo>
                      <a:lnTo>
                        <a:pt x="22" y="4"/>
                      </a:lnTo>
                      <a:lnTo>
                        <a:pt x="21" y="1"/>
                      </a:lnTo>
                      <a:lnTo>
                        <a:pt x="17" y="0"/>
                      </a:lnTo>
                      <a:lnTo>
                        <a:pt x="13" y="1"/>
                      </a:lnTo>
                      <a:lnTo>
                        <a:pt x="11" y="4"/>
                      </a:lnTo>
                      <a:lnTo>
                        <a:pt x="11" y="5"/>
                      </a:lnTo>
                      <a:lnTo>
                        <a:pt x="11"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72" name="chenying0907 226"/>
                <p:cNvSpPr/>
                <p:nvPr/>
              </p:nvSpPr>
              <p:spPr bwMode="auto">
                <a:xfrm>
                  <a:off x="3733801" y="4586288"/>
                  <a:ext cx="22225" cy="31750"/>
                </a:xfrm>
                <a:custGeom>
                  <a:avLst/>
                  <a:gdLst/>
                  <a:ahLst/>
                  <a:cxnLst>
                    <a:cxn ang="0">
                      <a:pos x="48" y="1"/>
                    </a:cxn>
                    <a:cxn ang="0">
                      <a:pos x="48" y="1"/>
                    </a:cxn>
                    <a:cxn ang="0">
                      <a:pos x="41" y="9"/>
                    </a:cxn>
                    <a:cxn ang="0">
                      <a:pos x="36" y="18"/>
                    </a:cxn>
                    <a:cxn ang="0">
                      <a:pos x="27" y="36"/>
                    </a:cxn>
                    <a:cxn ang="0">
                      <a:pos x="27" y="36"/>
                    </a:cxn>
                    <a:cxn ang="0">
                      <a:pos x="23" y="46"/>
                    </a:cxn>
                    <a:cxn ang="0">
                      <a:pos x="17" y="55"/>
                    </a:cxn>
                    <a:cxn ang="0">
                      <a:pos x="12" y="63"/>
                    </a:cxn>
                    <a:cxn ang="0">
                      <a:pos x="8" y="66"/>
                    </a:cxn>
                    <a:cxn ang="0">
                      <a:pos x="3" y="69"/>
                    </a:cxn>
                    <a:cxn ang="0">
                      <a:pos x="3" y="69"/>
                    </a:cxn>
                    <a:cxn ang="0">
                      <a:pos x="2" y="70"/>
                    </a:cxn>
                    <a:cxn ang="0">
                      <a:pos x="0" y="73"/>
                    </a:cxn>
                    <a:cxn ang="0">
                      <a:pos x="2" y="77"/>
                    </a:cxn>
                    <a:cxn ang="0">
                      <a:pos x="4" y="80"/>
                    </a:cxn>
                    <a:cxn ang="0">
                      <a:pos x="7" y="80"/>
                    </a:cxn>
                    <a:cxn ang="0">
                      <a:pos x="10" y="78"/>
                    </a:cxn>
                    <a:cxn ang="0">
                      <a:pos x="10" y="78"/>
                    </a:cxn>
                    <a:cxn ang="0">
                      <a:pos x="17" y="73"/>
                    </a:cxn>
                    <a:cxn ang="0">
                      <a:pos x="25" y="65"/>
                    </a:cxn>
                    <a:cxn ang="0">
                      <a:pos x="31" y="56"/>
                    </a:cxn>
                    <a:cxn ang="0">
                      <a:pos x="36" y="47"/>
                    </a:cxn>
                    <a:cxn ang="0">
                      <a:pos x="45" y="27"/>
                    </a:cxn>
                    <a:cxn ang="0">
                      <a:pos x="50" y="18"/>
                    </a:cxn>
                    <a:cxn ang="0">
                      <a:pos x="57" y="9"/>
                    </a:cxn>
                    <a:cxn ang="0">
                      <a:pos x="57" y="9"/>
                    </a:cxn>
                    <a:cxn ang="0">
                      <a:pos x="58" y="8"/>
                    </a:cxn>
                    <a:cxn ang="0">
                      <a:pos x="58" y="5"/>
                    </a:cxn>
                    <a:cxn ang="0">
                      <a:pos x="55" y="1"/>
                    </a:cxn>
                    <a:cxn ang="0">
                      <a:pos x="53" y="0"/>
                    </a:cxn>
                    <a:cxn ang="0">
                      <a:pos x="50" y="0"/>
                    </a:cxn>
                    <a:cxn ang="0">
                      <a:pos x="48" y="1"/>
                    </a:cxn>
                    <a:cxn ang="0">
                      <a:pos x="48" y="1"/>
                    </a:cxn>
                  </a:cxnLst>
                  <a:rect l="0" t="0" r="r" b="b"/>
                  <a:pathLst>
                    <a:path w="58" h="80">
                      <a:moveTo>
                        <a:pt x="48" y="1"/>
                      </a:moveTo>
                      <a:lnTo>
                        <a:pt x="48" y="1"/>
                      </a:lnTo>
                      <a:lnTo>
                        <a:pt x="41" y="9"/>
                      </a:lnTo>
                      <a:lnTo>
                        <a:pt x="36" y="18"/>
                      </a:lnTo>
                      <a:lnTo>
                        <a:pt x="27" y="36"/>
                      </a:lnTo>
                      <a:lnTo>
                        <a:pt x="27" y="36"/>
                      </a:lnTo>
                      <a:lnTo>
                        <a:pt x="23" y="46"/>
                      </a:lnTo>
                      <a:lnTo>
                        <a:pt x="17" y="55"/>
                      </a:lnTo>
                      <a:lnTo>
                        <a:pt x="12" y="63"/>
                      </a:lnTo>
                      <a:lnTo>
                        <a:pt x="8" y="66"/>
                      </a:lnTo>
                      <a:lnTo>
                        <a:pt x="3" y="69"/>
                      </a:lnTo>
                      <a:lnTo>
                        <a:pt x="3" y="69"/>
                      </a:lnTo>
                      <a:lnTo>
                        <a:pt x="2" y="70"/>
                      </a:lnTo>
                      <a:lnTo>
                        <a:pt x="0" y="73"/>
                      </a:lnTo>
                      <a:lnTo>
                        <a:pt x="2" y="77"/>
                      </a:lnTo>
                      <a:lnTo>
                        <a:pt x="4" y="80"/>
                      </a:lnTo>
                      <a:lnTo>
                        <a:pt x="7" y="80"/>
                      </a:lnTo>
                      <a:lnTo>
                        <a:pt x="10" y="78"/>
                      </a:lnTo>
                      <a:lnTo>
                        <a:pt x="10" y="78"/>
                      </a:lnTo>
                      <a:lnTo>
                        <a:pt x="17" y="73"/>
                      </a:lnTo>
                      <a:lnTo>
                        <a:pt x="25" y="65"/>
                      </a:lnTo>
                      <a:lnTo>
                        <a:pt x="31" y="56"/>
                      </a:lnTo>
                      <a:lnTo>
                        <a:pt x="36" y="47"/>
                      </a:lnTo>
                      <a:lnTo>
                        <a:pt x="45" y="27"/>
                      </a:lnTo>
                      <a:lnTo>
                        <a:pt x="50" y="18"/>
                      </a:lnTo>
                      <a:lnTo>
                        <a:pt x="57" y="9"/>
                      </a:lnTo>
                      <a:lnTo>
                        <a:pt x="57" y="9"/>
                      </a:lnTo>
                      <a:lnTo>
                        <a:pt x="58" y="8"/>
                      </a:lnTo>
                      <a:lnTo>
                        <a:pt x="58" y="5"/>
                      </a:lnTo>
                      <a:lnTo>
                        <a:pt x="55" y="1"/>
                      </a:lnTo>
                      <a:lnTo>
                        <a:pt x="53" y="0"/>
                      </a:lnTo>
                      <a:lnTo>
                        <a:pt x="50" y="0"/>
                      </a:lnTo>
                      <a:lnTo>
                        <a:pt x="48" y="1"/>
                      </a:lnTo>
                      <a:lnTo>
                        <a:pt x="48"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73" name="chenying0907 227"/>
                <p:cNvSpPr/>
                <p:nvPr/>
              </p:nvSpPr>
              <p:spPr bwMode="auto">
                <a:xfrm>
                  <a:off x="3621089" y="4672013"/>
                  <a:ext cx="12700" cy="26988"/>
                </a:xfrm>
                <a:custGeom>
                  <a:avLst/>
                  <a:gdLst/>
                  <a:ahLst/>
                  <a:cxnLst>
                    <a:cxn ang="0">
                      <a:pos x="24" y="2"/>
                    </a:cxn>
                    <a:cxn ang="0">
                      <a:pos x="24" y="2"/>
                    </a:cxn>
                    <a:cxn ang="0">
                      <a:pos x="16" y="17"/>
                    </a:cxn>
                    <a:cxn ang="0">
                      <a:pos x="8" y="31"/>
                    </a:cxn>
                    <a:cxn ang="0">
                      <a:pos x="3" y="46"/>
                    </a:cxn>
                    <a:cxn ang="0">
                      <a:pos x="2" y="53"/>
                    </a:cxn>
                    <a:cxn ang="0">
                      <a:pos x="0" y="63"/>
                    </a:cxn>
                    <a:cxn ang="0">
                      <a:pos x="0" y="63"/>
                    </a:cxn>
                    <a:cxn ang="0">
                      <a:pos x="0" y="65"/>
                    </a:cxn>
                    <a:cxn ang="0">
                      <a:pos x="2" y="67"/>
                    </a:cxn>
                    <a:cxn ang="0">
                      <a:pos x="6" y="68"/>
                    </a:cxn>
                    <a:cxn ang="0">
                      <a:pos x="9" y="67"/>
                    </a:cxn>
                    <a:cxn ang="0">
                      <a:pos x="11" y="65"/>
                    </a:cxn>
                    <a:cxn ang="0">
                      <a:pos x="12" y="63"/>
                    </a:cxn>
                    <a:cxn ang="0">
                      <a:pos x="12" y="63"/>
                    </a:cxn>
                    <a:cxn ang="0">
                      <a:pos x="12" y="55"/>
                    </a:cxn>
                    <a:cxn ang="0">
                      <a:pos x="15" y="47"/>
                    </a:cxn>
                    <a:cxn ang="0">
                      <a:pos x="20" y="34"/>
                    </a:cxn>
                    <a:cxn ang="0">
                      <a:pos x="34" y="8"/>
                    </a:cxn>
                    <a:cxn ang="0">
                      <a:pos x="34" y="8"/>
                    </a:cxn>
                    <a:cxn ang="0">
                      <a:pos x="34" y="5"/>
                    </a:cxn>
                    <a:cxn ang="0">
                      <a:pos x="34" y="4"/>
                    </a:cxn>
                    <a:cxn ang="0">
                      <a:pos x="32" y="0"/>
                    </a:cxn>
                    <a:cxn ang="0">
                      <a:pos x="28" y="0"/>
                    </a:cxn>
                    <a:cxn ang="0">
                      <a:pos x="25" y="0"/>
                    </a:cxn>
                    <a:cxn ang="0">
                      <a:pos x="24" y="2"/>
                    </a:cxn>
                    <a:cxn ang="0">
                      <a:pos x="24" y="2"/>
                    </a:cxn>
                  </a:cxnLst>
                  <a:rect l="0" t="0" r="r" b="b"/>
                  <a:pathLst>
                    <a:path w="34" h="68">
                      <a:moveTo>
                        <a:pt x="24" y="2"/>
                      </a:moveTo>
                      <a:lnTo>
                        <a:pt x="24" y="2"/>
                      </a:lnTo>
                      <a:lnTo>
                        <a:pt x="16" y="17"/>
                      </a:lnTo>
                      <a:lnTo>
                        <a:pt x="8" y="31"/>
                      </a:lnTo>
                      <a:lnTo>
                        <a:pt x="3" y="46"/>
                      </a:lnTo>
                      <a:lnTo>
                        <a:pt x="2" y="53"/>
                      </a:lnTo>
                      <a:lnTo>
                        <a:pt x="0" y="63"/>
                      </a:lnTo>
                      <a:lnTo>
                        <a:pt x="0" y="63"/>
                      </a:lnTo>
                      <a:lnTo>
                        <a:pt x="0" y="65"/>
                      </a:lnTo>
                      <a:lnTo>
                        <a:pt x="2" y="67"/>
                      </a:lnTo>
                      <a:lnTo>
                        <a:pt x="6" y="68"/>
                      </a:lnTo>
                      <a:lnTo>
                        <a:pt x="9" y="67"/>
                      </a:lnTo>
                      <a:lnTo>
                        <a:pt x="11" y="65"/>
                      </a:lnTo>
                      <a:lnTo>
                        <a:pt x="12" y="63"/>
                      </a:lnTo>
                      <a:lnTo>
                        <a:pt x="12" y="63"/>
                      </a:lnTo>
                      <a:lnTo>
                        <a:pt x="12" y="55"/>
                      </a:lnTo>
                      <a:lnTo>
                        <a:pt x="15" y="47"/>
                      </a:lnTo>
                      <a:lnTo>
                        <a:pt x="20" y="34"/>
                      </a:lnTo>
                      <a:lnTo>
                        <a:pt x="34" y="8"/>
                      </a:lnTo>
                      <a:lnTo>
                        <a:pt x="34" y="8"/>
                      </a:lnTo>
                      <a:lnTo>
                        <a:pt x="34" y="5"/>
                      </a:lnTo>
                      <a:lnTo>
                        <a:pt x="34" y="4"/>
                      </a:lnTo>
                      <a:lnTo>
                        <a:pt x="32" y="0"/>
                      </a:lnTo>
                      <a:lnTo>
                        <a:pt x="28" y="0"/>
                      </a:lnTo>
                      <a:lnTo>
                        <a:pt x="25" y="0"/>
                      </a:lnTo>
                      <a:lnTo>
                        <a:pt x="24" y="2"/>
                      </a:lnTo>
                      <a:lnTo>
                        <a:pt x="24"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74" name="chenying0907 228"/>
                <p:cNvSpPr/>
                <p:nvPr/>
              </p:nvSpPr>
              <p:spPr bwMode="auto">
                <a:xfrm>
                  <a:off x="3648076" y="4676776"/>
                  <a:ext cx="17463" cy="14288"/>
                </a:xfrm>
                <a:custGeom>
                  <a:avLst/>
                  <a:gdLst/>
                  <a:ahLst/>
                  <a:cxnLst>
                    <a:cxn ang="0">
                      <a:pos x="37" y="3"/>
                    </a:cxn>
                    <a:cxn ang="0">
                      <a:pos x="37" y="3"/>
                    </a:cxn>
                    <a:cxn ang="0">
                      <a:pos x="29" y="8"/>
                    </a:cxn>
                    <a:cxn ang="0">
                      <a:pos x="20" y="13"/>
                    </a:cxn>
                    <a:cxn ang="0">
                      <a:pos x="11" y="19"/>
                    </a:cxn>
                    <a:cxn ang="0">
                      <a:pos x="3" y="25"/>
                    </a:cxn>
                    <a:cxn ang="0">
                      <a:pos x="3" y="25"/>
                    </a:cxn>
                    <a:cxn ang="0">
                      <a:pos x="2" y="28"/>
                    </a:cxn>
                    <a:cxn ang="0">
                      <a:pos x="0" y="29"/>
                    </a:cxn>
                    <a:cxn ang="0">
                      <a:pos x="3" y="33"/>
                    </a:cxn>
                    <a:cxn ang="0">
                      <a:pos x="7" y="36"/>
                    </a:cxn>
                    <a:cxn ang="0">
                      <a:pos x="8" y="34"/>
                    </a:cxn>
                    <a:cxn ang="0">
                      <a:pos x="11" y="33"/>
                    </a:cxn>
                    <a:cxn ang="0">
                      <a:pos x="11" y="33"/>
                    </a:cxn>
                    <a:cxn ang="0">
                      <a:pos x="19" y="28"/>
                    </a:cxn>
                    <a:cxn ang="0">
                      <a:pos x="28" y="23"/>
                    </a:cxn>
                    <a:cxn ang="0">
                      <a:pos x="37" y="17"/>
                    </a:cxn>
                    <a:cxn ang="0">
                      <a:pos x="45" y="11"/>
                    </a:cxn>
                    <a:cxn ang="0">
                      <a:pos x="45" y="11"/>
                    </a:cxn>
                    <a:cxn ang="0">
                      <a:pos x="46" y="8"/>
                    </a:cxn>
                    <a:cxn ang="0">
                      <a:pos x="46" y="7"/>
                    </a:cxn>
                    <a:cxn ang="0">
                      <a:pos x="45" y="3"/>
                    </a:cxn>
                    <a:cxn ang="0">
                      <a:pos x="41" y="0"/>
                    </a:cxn>
                    <a:cxn ang="0">
                      <a:pos x="38" y="2"/>
                    </a:cxn>
                    <a:cxn ang="0">
                      <a:pos x="37" y="3"/>
                    </a:cxn>
                    <a:cxn ang="0">
                      <a:pos x="37" y="3"/>
                    </a:cxn>
                  </a:cxnLst>
                  <a:rect l="0" t="0" r="r" b="b"/>
                  <a:pathLst>
                    <a:path w="46" h="36">
                      <a:moveTo>
                        <a:pt x="37" y="3"/>
                      </a:moveTo>
                      <a:lnTo>
                        <a:pt x="37" y="3"/>
                      </a:lnTo>
                      <a:lnTo>
                        <a:pt x="29" y="8"/>
                      </a:lnTo>
                      <a:lnTo>
                        <a:pt x="20" y="13"/>
                      </a:lnTo>
                      <a:lnTo>
                        <a:pt x="11" y="19"/>
                      </a:lnTo>
                      <a:lnTo>
                        <a:pt x="3" y="25"/>
                      </a:lnTo>
                      <a:lnTo>
                        <a:pt x="3" y="25"/>
                      </a:lnTo>
                      <a:lnTo>
                        <a:pt x="2" y="28"/>
                      </a:lnTo>
                      <a:lnTo>
                        <a:pt x="0" y="29"/>
                      </a:lnTo>
                      <a:lnTo>
                        <a:pt x="3" y="33"/>
                      </a:lnTo>
                      <a:lnTo>
                        <a:pt x="7" y="36"/>
                      </a:lnTo>
                      <a:lnTo>
                        <a:pt x="8" y="34"/>
                      </a:lnTo>
                      <a:lnTo>
                        <a:pt x="11" y="33"/>
                      </a:lnTo>
                      <a:lnTo>
                        <a:pt x="11" y="33"/>
                      </a:lnTo>
                      <a:lnTo>
                        <a:pt x="19" y="28"/>
                      </a:lnTo>
                      <a:lnTo>
                        <a:pt x="28" y="23"/>
                      </a:lnTo>
                      <a:lnTo>
                        <a:pt x="37" y="17"/>
                      </a:lnTo>
                      <a:lnTo>
                        <a:pt x="45" y="11"/>
                      </a:lnTo>
                      <a:lnTo>
                        <a:pt x="45" y="11"/>
                      </a:lnTo>
                      <a:lnTo>
                        <a:pt x="46" y="8"/>
                      </a:lnTo>
                      <a:lnTo>
                        <a:pt x="46" y="7"/>
                      </a:lnTo>
                      <a:lnTo>
                        <a:pt x="45" y="3"/>
                      </a:lnTo>
                      <a:lnTo>
                        <a:pt x="41" y="0"/>
                      </a:lnTo>
                      <a:lnTo>
                        <a:pt x="38" y="2"/>
                      </a:lnTo>
                      <a:lnTo>
                        <a:pt x="37" y="3"/>
                      </a:lnTo>
                      <a:lnTo>
                        <a:pt x="37"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75" name="chenying0907 229"/>
                <p:cNvSpPr/>
                <p:nvPr/>
              </p:nvSpPr>
              <p:spPr bwMode="auto">
                <a:xfrm>
                  <a:off x="3570289" y="4419601"/>
                  <a:ext cx="9525" cy="31750"/>
                </a:xfrm>
                <a:custGeom>
                  <a:avLst/>
                  <a:gdLst/>
                  <a:ahLst/>
                  <a:cxnLst>
                    <a:cxn ang="0">
                      <a:pos x="11" y="6"/>
                    </a:cxn>
                    <a:cxn ang="0">
                      <a:pos x="11" y="6"/>
                    </a:cxn>
                    <a:cxn ang="0">
                      <a:pos x="9" y="23"/>
                    </a:cxn>
                    <a:cxn ang="0">
                      <a:pos x="5" y="40"/>
                    </a:cxn>
                    <a:cxn ang="0">
                      <a:pos x="2" y="57"/>
                    </a:cxn>
                    <a:cxn ang="0">
                      <a:pos x="0" y="75"/>
                    </a:cxn>
                    <a:cxn ang="0">
                      <a:pos x="0" y="75"/>
                    </a:cxn>
                    <a:cxn ang="0">
                      <a:pos x="0" y="76"/>
                    </a:cxn>
                    <a:cxn ang="0">
                      <a:pos x="1" y="79"/>
                    </a:cxn>
                    <a:cxn ang="0">
                      <a:pos x="5" y="80"/>
                    </a:cxn>
                    <a:cxn ang="0">
                      <a:pos x="9" y="79"/>
                    </a:cxn>
                    <a:cxn ang="0">
                      <a:pos x="10" y="76"/>
                    </a:cxn>
                    <a:cxn ang="0">
                      <a:pos x="11" y="75"/>
                    </a:cxn>
                    <a:cxn ang="0">
                      <a:pos x="11" y="75"/>
                    </a:cxn>
                    <a:cxn ang="0">
                      <a:pos x="13" y="57"/>
                    </a:cxn>
                    <a:cxn ang="0">
                      <a:pos x="17" y="40"/>
                    </a:cxn>
                    <a:cxn ang="0">
                      <a:pos x="21" y="23"/>
                    </a:cxn>
                    <a:cxn ang="0">
                      <a:pos x="22" y="6"/>
                    </a:cxn>
                    <a:cxn ang="0">
                      <a:pos x="22" y="6"/>
                    </a:cxn>
                    <a:cxn ang="0">
                      <a:pos x="22" y="3"/>
                    </a:cxn>
                    <a:cxn ang="0">
                      <a:pos x="21" y="2"/>
                    </a:cxn>
                    <a:cxn ang="0">
                      <a:pos x="17" y="0"/>
                    </a:cxn>
                    <a:cxn ang="0">
                      <a:pos x="13" y="2"/>
                    </a:cxn>
                    <a:cxn ang="0">
                      <a:pos x="11" y="3"/>
                    </a:cxn>
                    <a:cxn ang="0">
                      <a:pos x="11" y="6"/>
                    </a:cxn>
                    <a:cxn ang="0">
                      <a:pos x="11" y="6"/>
                    </a:cxn>
                  </a:cxnLst>
                  <a:rect l="0" t="0" r="r" b="b"/>
                  <a:pathLst>
                    <a:path w="22" h="80">
                      <a:moveTo>
                        <a:pt x="11" y="6"/>
                      </a:moveTo>
                      <a:lnTo>
                        <a:pt x="11" y="6"/>
                      </a:lnTo>
                      <a:lnTo>
                        <a:pt x="9" y="23"/>
                      </a:lnTo>
                      <a:lnTo>
                        <a:pt x="5" y="40"/>
                      </a:lnTo>
                      <a:lnTo>
                        <a:pt x="2" y="57"/>
                      </a:lnTo>
                      <a:lnTo>
                        <a:pt x="0" y="75"/>
                      </a:lnTo>
                      <a:lnTo>
                        <a:pt x="0" y="75"/>
                      </a:lnTo>
                      <a:lnTo>
                        <a:pt x="0" y="76"/>
                      </a:lnTo>
                      <a:lnTo>
                        <a:pt x="1" y="79"/>
                      </a:lnTo>
                      <a:lnTo>
                        <a:pt x="5" y="80"/>
                      </a:lnTo>
                      <a:lnTo>
                        <a:pt x="9" y="79"/>
                      </a:lnTo>
                      <a:lnTo>
                        <a:pt x="10" y="76"/>
                      </a:lnTo>
                      <a:lnTo>
                        <a:pt x="11" y="75"/>
                      </a:lnTo>
                      <a:lnTo>
                        <a:pt x="11" y="75"/>
                      </a:lnTo>
                      <a:lnTo>
                        <a:pt x="13" y="57"/>
                      </a:lnTo>
                      <a:lnTo>
                        <a:pt x="17" y="40"/>
                      </a:lnTo>
                      <a:lnTo>
                        <a:pt x="21" y="23"/>
                      </a:lnTo>
                      <a:lnTo>
                        <a:pt x="22" y="6"/>
                      </a:lnTo>
                      <a:lnTo>
                        <a:pt x="22" y="6"/>
                      </a:lnTo>
                      <a:lnTo>
                        <a:pt x="22" y="3"/>
                      </a:lnTo>
                      <a:lnTo>
                        <a:pt x="21" y="2"/>
                      </a:lnTo>
                      <a:lnTo>
                        <a:pt x="17" y="0"/>
                      </a:lnTo>
                      <a:lnTo>
                        <a:pt x="13" y="2"/>
                      </a:lnTo>
                      <a:lnTo>
                        <a:pt x="11" y="3"/>
                      </a:lnTo>
                      <a:lnTo>
                        <a:pt x="11" y="6"/>
                      </a:lnTo>
                      <a:lnTo>
                        <a:pt x="11" y="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76" name="chenying0907 230"/>
                <p:cNvSpPr/>
                <p:nvPr/>
              </p:nvSpPr>
              <p:spPr bwMode="auto">
                <a:xfrm>
                  <a:off x="3616326" y="4419601"/>
                  <a:ext cx="12700" cy="26988"/>
                </a:xfrm>
                <a:custGeom>
                  <a:avLst/>
                  <a:gdLst/>
                  <a:ahLst/>
                  <a:cxnLst>
                    <a:cxn ang="0">
                      <a:pos x="24" y="2"/>
                    </a:cxn>
                    <a:cxn ang="0">
                      <a:pos x="24" y="2"/>
                    </a:cxn>
                    <a:cxn ang="0">
                      <a:pos x="19" y="8"/>
                    </a:cxn>
                    <a:cxn ang="0">
                      <a:pos x="15" y="15"/>
                    </a:cxn>
                    <a:cxn ang="0">
                      <a:pos x="7" y="30"/>
                    </a:cxn>
                    <a:cxn ang="0">
                      <a:pos x="2" y="47"/>
                    </a:cxn>
                    <a:cxn ang="0">
                      <a:pos x="0" y="63"/>
                    </a:cxn>
                    <a:cxn ang="0">
                      <a:pos x="0" y="63"/>
                    </a:cxn>
                    <a:cxn ang="0">
                      <a:pos x="1" y="66"/>
                    </a:cxn>
                    <a:cxn ang="0">
                      <a:pos x="2" y="67"/>
                    </a:cxn>
                    <a:cxn ang="0">
                      <a:pos x="5" y="68"/>
                    </a:cxn>
                    <a:cxn ang="0">
                      <a:pos x="10" y="67"/>
                    </a:cxn>
                    <a:cxn ang="0">
                      <a:pos x="11" y="66"/>
                    </a:cxn>
                    <a:cxn ang="0">
                      <a:pos x="11" y="63"/>
                    </a:cxn>
                    <a:cxn ang="0">
                      <a:pos x="11" y="63"/>
                    </a:cxn>
                    <a:cxn ang="0">
                      <a:pos x="13" y="49"/>
                    </a:cxn>
                    <a:cxn ang="0">
                      <a:pos x="18" y="34"/>
                    </a:cxn>
                    <a:cxn ang="0">
                      <a:pos x="24" y="21"/>
                    </a:cxn>
                    <a:cxn ang="0">
                      <a:pos x="32" y="10"/>
                    </a:cxn>
                    <a:cxn ang="0">
                      <a:pos x="32" y="10"/>
                    </a:cxn>
                    <a:cxn ang="0">
                      <a:pos x="34" y="8"/>
                    </a:cxn>
                    <a:cxn ang="0">
                      <a:pos x="34" y="6"/>
                    </a:cxn>
                    <a:cxn ang="0">
                      <a:pos x="32" y="2"/>
                    </a:cxn>
                    <a:cxn ang="0">
                      <a:pos x="28" y="0"/>
                    </a:cxn>
                    <a:cxn ang="0">
                      <a:pos x="27" y="0"/>
                    </a:cxn>
                    <a:cxn ang="0">
                      <a:pos x="24" y="2"/>
                    </a:cxn>
                    <a:cxn ang="0">
                      <a:pos x="24" y="2"/>
                    </a:cxn>
                  </a:cxnLst>
                  <a:rect l="0" t="0" r="r" b="b"/>
                  <a:pathLst>
                    <a:path w="34" h="68">
                      <a:moveTo>
                        <a:pt x="24" y="2"/>
                      </a:moveTo>
                      <a:lnTo>
                        <a:pt x="24" y="2"/>
                      </a:lnTo>
                      <a:lnTo>
                        <a:pt x="19" y="8"/>
                      </a:lnTo>
                      <a:lnTo>
                        <a:pt x="15" y="15"/>
                      </a:lnTo>
                      <a:lnTo>
                        <a:pt x="7" y="30"/>
                      </a:lnTo>
                      <a:lnTo>
                        <a:pt x="2" y="47"/>
                      </a:lnTo>
                      <a:lnTo>
                        <a:pt x="0" y="63"/>
                      </a:lnTo>
                      <a:lnTo>
                        <a:pt x="0" y="63"/>
                      </a:lnTo>
                      <a:lnTo>
                        <a:pt x="1" y="66"/>
                      </a:lnTo>
                      <a:lnTo>
                        <a:pt x="2" y="67"/>
                      </a:lnTo>
                      <a:lnTo>
                        <a:pt x="5" y="68"/>
                      </a:lnTo>
                      <a:lnTo>
                        <a:pt x="10" y="67"/>
                      </a:lnTo>
                      <a:lnTo>
                        <a:pt x="11" y="66"/>
                      </a:lnTo>
                      <a:lnTo>
                        <a:pt x="11" y="63"/>
                      </a:lnTo>
                      <a:lnTo>
                        <a:pt x="11" y="63"/>
                      </a:lnTo>
                      <a:lnTo>
                        <a:pt x="13" y="49"/>
                      </a:lnTo>
                      <a:lnTo>
                        <a:pt x="18" y="34"/>
                      </a:lnTo>
                      <a:lnTo>
                        <a:pt x="24" y="21"/>
                      </a:lnTo>
                      <a:lnTo>
                        <a:pt x="32" y="10"/>
                      </a:lnTo>
                      <a:lnTo>
                        <a:pt x="32" y="10"/>
                      </a:lnTo>
                      <a:lnTo>
                        <a:pt x="34" y="8"/>
                      </a:lnTo>
                      <a:lnTo>
                        <a:pt x="34" y="6"/>
                      </a:lnTo>
                      <a:lnTo>
                        <a:pt x="32" y="2"/>
                      </a:lnTo>
                      <a:lnTo>
                        <a:pt x="28" y="0"/>
                      </a:lnTo>
                      <a:lnTo>
                        <a:pt x="27" y="0"/>
                      </a:lnTo>
                      <a:lnTo>
                        <a:pt x="24" y="2"/>
                      </a:lnTo>
                      <a:lnTo>
                        <a:pt x="24"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77" name="chenying0907 231"/>
                <p:cNvSpPr/>
                <p:nvPr/>
              </p:nvSpPr>
              <p:spPr bwMode="auto">
                <a:xfrm>
                  <a:off x="3675064" y="4424363"/>
                  <a:ext cx="12700" cy="26988"/>
                </a:xfrm>
                <a:custGeom>
                  <a:avLst/>
                  <a:gdLst/>
                  <a:ahLst/>
                  <a:cxnLst>
                    <a:cxn ang="0">
                      <a:pos x="22" y="5"/>
                    </a:cxn>
                    <a:cxn ang="0">
                      <a:pos x="22" y="5"/>
                    </a:cxn>
                    <a:cxn ang="0">
                      <a:pos x="21" y="13"/>
                    </a:cxn>
                    <a:cxn ang="0">
                      <a:pos x="18" y="21"/>
                    </a:cxn>
                    <a:cxn ang="0">
                      <a:pos x="11" y="34"/>
                    </a:cxn>
                    <a:cxn ang="0">
                      <a:pos x="4" y="47"/>
                    </a:cxn>
                    <a:cxn ang="0">
                      <a:pos x="1" y="55"/>
                    </a:cxn>
                    <a:cxn ang="0">
                      <a:pos x="0" y="63"/>
                    </a:cxn>
                    <a:cxn ang="0">
                      <a:pos x="0" y="63"/>
                    </a:cxn>
                    <a:cxn ang="0">
                      <a:pos x="0" y="64"/>
                    </a:cxn>
                    <a:cxn ang="0">
                      <a:pos x="1" y="67"/>
                    </a:cxn>
                    <a:cxn ang="0">
                      <a:pos x="2" y="68"/>
                    </a:cxn>
                    <a:cxn ang="0">
                      <a:pos x="5" y="68"/>
                    </a:cxn>
                    <a:cxn ang="0">
                      <a:pos x="9" y="67"/>
                    </a:cxn>
                    <a:cxn ang="0">
                      <a:pos x="10" y="64"/>
                    </a:cxn>
                    <a:cxn ang="0">
                      <a:pos x="10" y="63"/>
                    </a:cxn>
                    <a:cxn ang="0">
                      <a:pos x="10" y="63"/>
                    </a:cxn>
                    <a:cxn ang="0">
                      <a:pos x="13" y="55"/>
                    </a:cxn>
                    <a:cxn ang="0">
                      <a:pos x="17" y="49"/>
                    </a:cxn>
                    <a:cxn ang="0">
                      <a:pos x="24" y="35"/>
                    </a:cxn>
                    <a:cxn ang="0">
                      <a:pos x="24" y="35"/>
                    </a:cxn>
                    <a:cxn ang="0">
                      <a:pos x="28" y="28"/>
                    </a:cxn>
                    <a:cxn ang="0">
                      <a:pos x="31" y="21"/>
                    </a:cxn>
                    <a:cxn ang="0">
                      <a:pos x="32" y="13"/>
                    </a:cxn>
                    <a:cxn ang="0">
                      <a:pos x="34" y="5"/>
                    </a:cxn>
                    <a:cxn ang="0">
                      <a:pos x="34" y="5"/>
                    </a:cxn>
                    <a:cxn ang="0">
                      <a:pos x="34" y="3"/>
                    </a:cxn>
                    <a:cxn ang="0">
                      <a:pos x="32" y="1"/>
                    </a:cxn>
                    <a:cxn ang="0">
                      <a:pos x="28" y="0"/>
                    </a:cxn>
                    <a:cxn ang="0">
                      <a:pos x="24" y="1"/>
                    </a:cxn>
                    <a:cxn ang="0">
                      <a:pos x="23" y="3"/>
                    </a:cxn>
                    <a:cxn ang="0">
                      <a:pos x="22" y="5"/>
                    </a:cxn>
                    <a:cxn ang="0">
                      <a:pos x="22" y="5"/>
                    </a:cxn>
                  </a:cxnLst>
                  <a:rect l="0" t="0" r="r" b="b"/>
                  <a:pathLst>
                    <a:path w="34" h="68">
                      <a:moveTo>
                        <a:pt x="22" y="5"/>
                      </a:moveTo>
                      <a:lnTo>
                        <a:pt x="22" y="5"/>
                      </a:lnTo>
                      <a:lnTo>
                        <a:pt x="21" y="13"/>
                      </a:lnTo>
                      <a:lnTo>
                        <a:pt x="18" y="21"/>
                      </a:lnTo>
                      <a:lnTo>
                        <a:pt x="11" y="34"/>
                      </a:lnTo>
                      <a:lnTo>
                        <a:pt x="4" y="47"/>
                      </a:lnTo>
                      <a:lnTo>
                        <a:pt x="1" y="55"/>
                      </a:lnTo>
                      <a:lnTo>
                        <a:pt x="0" y="63"/>
                      </a:lnTo>
                      <a:lnTo>
                        <a:pt x="0" y="63"/>
                      </a:lnTo>
                      <a:lnTo>
                        <a:pt x="0" y="64"/>
                      </a:lnTo>
                      <a:lnTo>
                        <a:pt x="1" y="67"/>
                      </a:lnTo>
                      <a:lnTo>
                        <a:pt x="2" y="68"/>
                      </a:lnTo>
                      <a:lnTo>
                        <a:pt x="5" y="68"/>
                      </a:lnTo>
                      <a:lnTo>
                        <a:pt x="9" y="67"/>
                      </a:lnTo>
                      <a:lnTo>
                        <a:pt x="10" y="64"/>
                      </a:lnTo>
                      <a:lnTo>
                        <a:pt x="10" y="63"/>
                      </a:lnTo>
                      <a:lnTo>
                        <a:pt x="10" y="63"/>
                      </a:lnTo>
                      <a:lnTo>
                        <a:pt x="13" y="55"/>
                      </a:lnTo>
                      <a:lnTo>
                        <a:pt x="17" y="49"/>
                      </a:lnTo>
                      <a:lnTo>
                        <a:pt x="24" y="35"/>
                      </a:lnTo>
                      <a:lnTo>
                        <a:pt x="24" y="35"/>
                      </a:lnTo>
                      <a:lnTo>
                        <a:pt x="28" y="28"/>
                      </a:lnTo>
                      <a:lnTo>
                        <a:pt x="31" y="21"/>
                      </a:lnTo>
                      <a:lnTo>
                        <a:pt x="32" y="13"/>
                      </a:lnTo>
                      <a:lnTo>
                        <a:pt x="34" y="5"/>
                      </a:lnTo>
                      <a:lnTo>
                        <a:pt x="34" y="5"/>
                      </a:lnTo>
                      <a:lnTo>
                        <a:pt x="34" y="3"/>
                      </a:lnTo>
                      <a:lnTo>
                        <a:pt x="32" y="1"/>
                      </a:lnTo>
                      <a:lnTo>
                        <a:pt x="28" y="0"/>
                      </a:lnTo>
                      <a:lnTo>
                        <a:pt x="24" y="1"/>
                      </a:lnTo>
                      <a:lnTo>
                        <a:pt x="23" y="3"/>
                      </a:lnTo>
                      <a:lnTo>
                        <a:pt x="22" y="5"/>
                      </a:lnTo>
                      <a:lnTo>
                        <a:pt x="22"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78" name="chenying0907 233"/>
                <p:cNvSpPr/>
                <p:nvPr/>
              </p:nvSpPr>
              <p:spPr bwMode="auto">
                <a:xfrm>
                  <a:off x="3800476" y="4470401"/>
                  <a:ext cx="20638" cy="260350"/>
                </a:xfrm>
                <a:custGeom>
                  <a:avLst/>
                  <a:gdLst/>
                  <a:ahLst/>
                  <a:cxnLst>
                    <a:cxn ang="0">
                      <a:pos x="49" y="294"/>
                    </a:cxn>
                    <a:cxn ang="0">
                      <a:pos x="53" y="260"/>
                    </a:cxn>
                    <a:cxn ang="0">
                      <a:pos x="49" y="22"/>
                    </a:cxn>
                    <a:cxn ang="0">
                      <a:pos x="48" y="17"/>
                    </a:cxn>
                    <a:cxn ang="0">
                      <a:pos x="44" y="9"/>
                    </a:cxn>
                    <a:cxn ang="0">
                      <a:pos x="37" y="4"/>
                    </a:cxn>
                    <a:cxn ang="0">
                      <a:pos x="25" y="0"/>
                    </a:cxn>
                    <a:cxn ang="0">
                      <a:pos x="14" y="4"/>
                    </a:cxn>
                    <a:cxn ang="0">
                      <a:pos x="7" y="9"/>
                    </a:cxn>
                    <a:cxn ang="0">
                      <a:pos x="3" y="18"/>
                    </a:cxn>
                    <a:cxn ang="0">
                      <a:pos x="6" y="204"/>
                    </a:cxn>
                    <a:cxn ang="0">
                      <a:pos x="7" y="253"/>
                    </a:cxn>
                    <a:cxn ang="0">
                      <a:pos x="4" y="301"/>
                    </a:cxn>
                    <a:cxn ang="0">
                      <a:pos x="2" y="374"/>
                    </a:cxn>
                    <a:cxn ang="0">
                      <a:pos x="3" y="447"/>
                    </a:cxn>
                    <a:cxn ang="0">
                      <a:pos x="3" y="467"/>
                    </a:cxn>
                    <a:cxn ang="0">
                      <a:pos x="3" y="528"/>
                    </a:cxn>
                    <a:cxn ang="0">
                      <a:pos x="3" y="553"/>
                    </a:cxn>
                    <a:cxn ang="0">
                      <a:pos x="2" y="608"/>
                    </a:cxn>
                    <a:cxn ang="0">
                      <a:pos x="0" y="633"/>
                    </a:cxn>
                    <a:cxn ang="0">
                      <a:pos x="3" y="642"/>
                    </a:cxn>
                    <a:cxn ang="0">
                      <a:pos x="8" y="650"/>
                    </a:cxn>
                    <a:cxn ang="0">
                      <a:pos x="16" y="654"/>
                    </a:cxn>
                    <a:cxn ang="0">
                      <a:pos x="33" y="653"/>
                    </a:cxn>
                    <a:cxn ang="0">
                      <a:pos x="40" y="649"/>
                    </a:cxn>
                    <a:cxn ang="0">
                      <a:pos x="45" y="642"/>
                    </a:cxn>
                    <a:cxn ang="0">
                      <a:pos x="46" y="632"/>
                    </a:cxn>
                    <a:cxn ang="0">
                      <a:pos x="48" y="613"/>
                    </a:cxn>
                    <a:cxn ang="0">
                      <a:pos x="49" y="548"/>
                    </a:cxn>
                    <a:cxn ang="0">
                      <a:pos x="49" y="467"/>
                    </a:cxn>
                    <a:cxn ang="0">
                      <a:pos x="48" y="381"/>
                    </a:cxn>
                    <a:cxn ang="0">
                      <a:pos x="49" y="294"/>
                    </a:cxn>
                  </a:cxnLst>
                  <a:rect l="0" t="0" r="r" b="b"/>
                  <a:pathLst>
                    <a:path w="53" h="655">
                      <a:moveTo>
                        <a:pt x="49" y="294"/>
                      </a:moveTo>
                      <a:lnTo>
                        <a:pt x="49" y="294"/>
                      </a:lnTo>
                      <a:lnTo>
                        <a:pt x="52" y="270"/>
                      </a:lnTo>
                      <a:lnTo>
                        <a:pt x="53" y="260"/>
                      </a:lnTo>
                      <a:lnTo>
                        <a:pt x="53" y="225"/>
                      </a:lnTo>
                      <a:lnTo>
                        <a:pt x="49" y="22"/>
                      </a:lnTo>
                      <a:lnTo>
                        <a:pt x="49" y="22"/>
                      </a:lnTo>
                      <a:lnTo>
                        <a:pt x="48" y="17"/>
                      </a:lnTo>
                      <a:lnTo>
                        <a:pt x="46" y="13"/>
                      </a:lnTo>
                      <a:lnTo>
                        <a:pt x="44" y="9"/>
                      </a:lnTo>
                      <a:lnTo>
                        <a:pt x="41" y="5"/>
                      </a:lnTo>
                      <a:lnTo>
                        <a:pt x="37" y="4"/>
                      </a:lnTo>
                      <a:lnTo>
                        <a:pt x="33" y="1"/>
                      </a:lnTo>
                      <a:lnTo>
                        <a:pt x="25" y="0"/>
                      </a:lnTo>
                      <a:lnTo>
                        <a:pt x="16" y="1"/>
                      </a:lnTo>
                      <a:lnTo>
                        <a:pt x="14" y="4"/>
                      </a:lnTo>
                      <a:lnTo>
                        <a:pt x="10" y="7"/>
                      </a:lnTo>
                      <a:lnTo>
                        <a:pt x="7" y="9"/>
                      </a:lnTo>
                      <a:lnTo>
                        <a:pt x="4" y="13"/>
                      </a:lnTo>
                      <a:lnTo>
                        <a:pt x="3" y="18"/>
                      </a:lnTo>
                      <a:lnTo>
                        <a:pt x="3" y="24"/>
                      </a:lnTo>
                      <a:lnTo>
                        <a:pt x="6" y="204"/>
                      </a:lnTo>
                      <a:lnTo>
                        <a:pt x="6" y="204"/>
                      </a:lnTo>
                      <a:lnTo>
                        <a:pt x="7" y="253"/>
                      </a:lnTo>
                      <a:lnTo>
                        <a:pt x="4" y="301"/>
                      </a:lnTo>
                      <a:lnTo>
                        <a:pt x="4" y="301"/>
                      </a:lnTo>
                      <a:lnTo>
                        <a:pt x="2" y="338"/>
                      </a:lnTo>
                      <a:lnTo>
                        <a:pt x="2" y="374"/>
                      </a:lnTo>
                      <a:lnTo>
                        <a:pt x="2" y="411"/>
                      </a:lnTo>
                      <a:lnTo>
                        <a:pt x="3" y="447"/>
                      </a:lnTo>
                      <a:lnTo>
                        <a:pt x="3" y="447"/>
                      </a:lnTo>
                      <a:lnTo>
                        <a:pt x="3" y="467"/>
                      </a:lnTo>
                      <a:lnTo>
                        <a:pt x="3" y="488"/>
                      </a:lnTo>
                      <a:lnTo>
                        <a:pt x="3" y="528"/>
                      </a:lnTo>
                      <a:lnTo>
                        <a:pt x="3" y="528"/>
                      </a:lnTo>
                      <a:lnTo>
                        <a:pt x="3" y="553"/>
                      </a:lnTo>
                      <a:lnTo>
                        <a:pt x="2" y="581"/>
                      </a:lnTo>
                      <a:lnTo>
                        <a:pt x="2" y="608"/>
                      </a:lnTo>
                      <a:lnTo>
                        <a:pt x="0" y="633"/>
                      </a:lnTo>
                      <a:lnTo>
                        <a:pt x="0" y="633"/>
                      </a:lnTo>
                      <a:lnTo>
                        <a:pt x="2" y="638"/>
                      </a:lnTo>
                      <a:lnTo>
                        <a:pt x="3" y="642"/>
                      </a:lnTo>
                      <a:lnTo>
                        <a:pt x="6" y="646"/>
                      </a:lnTo>
                      <a:lnTo>
                        <a:pt x="8" y="650"/>
                      </a:lnTo>
                      <a:lnTo>
                        <a:pt x="12" y="651"/>
                      </a:lnTo>
                      <a:lnTo>
                        <a:pt x="16" y="654"/>
                      </a:lnTo>
                      <a:lnTo>
                        <a:pt x="24" y="655"/>
                      </a:lnTo>
                      <a:lnTo>
                        <a:pt x="33" y="653"/>
                      </a:lnTo>
                      <a:lnTo>
                        <a:pt x="36" y="651"/>
                      </a:lnTo>
                      <a:lnTo>
                        <a:pt x="40" y="649"/>
                      </a:lnTo>
                      <a:lnTo>
                        <a:pt x="42" y="646"/>
                      </a:lnTo>
                      <a:lnTo>
                        <a:pt x="45" y="642"/>
                      </a:lnTo>
                      <a:lnTo>
                        <a:pt x="46" y="637"/>
                      </a:lnTo>
                      <a:lnTo>
                        <a:pt x="46" y="632"/>
                      </a:lnTo>
                      <a:lnTo>
                        <a:pt x="46" y="632"/>
                      </a:lnTo>
                      <a:lnTo>
                        <a:pt x="48" y="613"/>
                      </a:lnTo>
                      <a:lnTo>
                        <a:pt x="48" y="591"/>
                      </a:lnTo>
                      <a:lnTo>
                        <a:pt x="49" y="548"/>
                      </a:lnTo>
                      <a:lnTo>
                        <a:pt x="49" y="548"/>
                      </a:lnTo>
                      <a:lnTo>
                        <a:pt x="49" y="467"/>
                      </a:lnTo>
                      <a:lnTo>
                        <a:pt x="49" y="467"/>
                      </a:lnTo>
                      <a:lnTo>
                        <a:pt x="48" y="381"/>
                      </a:lnTo>
                      <a:lnTo>
                        <a:pt x="48" y="338"/>
                      </a:lnTo>
                      <a:lnTo>
                        <a:pt x="49" y="294"/>
                      </a:lnTo>
                      <a:lnTo>
                        <a:pt x="49" y="29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79" name="chenying0907 236"/>
                <p:cNvSpPr/>
                <p:nvPr/>
              </p:nvSpPr>
              <p:spPr bwMode="auto">
                <a:xfrm>
                  <a:off x="3255964" y="4052888"/>
                  <a:ext cx="452438" cy="334963"/>
                </a:xfrm>
                <a:custGeom>
                  <a:avLst/>
                  <a:gdLst/>
                  <a:ahLst/>
                  <a:cxnLst>
                    <a:cxn ang="0">
                      <a:pos x="1135" y="417"/>
                    </a:cxn>
                    <a:cxn ang="0">
                      <a:pos x="1126" y="314"/>
                    </a:cxn>
                    <a:cxn ang="0">
                      <a:pos x="1100" y="249"/>
                    </a:cxn>
                    <a:cxn ang="0">
                      <a:pos x="1054" y="174"/>
                    </a:cxn>
                    <a:cxn ang="0">
                      <a:pos x="1017" y="136"/>
                    </a:cxn>
                    <a:cxn ang="0">
                      <a:pos x="915" y="72"/>
                    </a:cxn>
                    <a:cxn ang="0">
                      <a:pos x="802" y="29"/>
                    </a:cxn>
                    <a:cxn ang="0">
                      <a:pos x="649" y="3"/>
                    </a:cxn>
                    <a:cxn ang="0">
                      <a:pos x="531" y="1"/>
                    </a:cxn>
                    <a:cxn ang="0">
                      <a:pos x="382" y="21"/>
                    </a:cxn>
                    <a:cxn ang="0">
                      <a:pos x="274" y="52"/>
                    </a:cxn>
                    <a:cxn ang="0">
                      <a:pos x="150" y="110"/>
                    </a:cxn>
                    <a:cxn ang="0">
                      <a:pos x="98" y="153"/>
                    </a:cxn>
                    <a:cxn ang="0">
                      <a:pos x="57" y="209"/>
                    </a:cxn>
                    <a:cxn ang="0">
                      <a:pos x="38" y="237"/>
                    </a:cxn>
                    <a:cxn ang="0">
                      <a:pos x="25" y="266"/>
                    </a:cxn>
                    <a:cxn ang="0">
                      <a:pos x="11" y="320"/>
                    </a:cxn>
                    <a:cxn ang="0">
                      <a:pos x="1" y="377"/>
                    </a:cxn>
                    <a:cxn ang="0">
                      <a:pos x="8" y="477"/>
                    </a:cxn>
                    <a:cxn ang="0">
                      <a:pos x="9" y="557"/>
                    </a:cxn>
                    <a:cxn ang="0">
                      <a:pos x="11" y="636"/>
                    </a:cxn>
                    <a:cxn ang="0">
                      <a:pos x="17" y="819"/>
                    </a:cxn>
                    <a:cxn ang="0">
                      <a:pos x="21" y="832"/>
                    </a:cxn>
                    <a:cxn ang="0">
                      <a:pos x="39" y="841"/>
                    </a:cxn>
                    <a:cxn ang="0">
                      <a:pos x="57" y="832"/>
                    </a:cxn>
                    <a:cxn ang="0">
                      <a:pos x="62" y="819"/>
                    </a:cxn>
                    <a:cxn ang="0">
                      <a:pos x="55" y="549"/>
                    </a:cxn>
                    <a:cxn ang="0">
                      <a:pos x="49" y="443"/>
                    </a:cxn>
                    <a:cxn ang="0">
                      <a:pos x="51" y="351"/>
                    </a:cxn>
                    <a:cxn ang="0">
                      <a:pos x="60" y="314"/>
                    </a:cxn>
                    <a:cxn ang="0">
                      <a:pos x="76" y="260"/>
                    </a:cxn>
                    <a:cxn ang="0">
                      <a:pos x="99" y="235"/>
                    </a:cxn>
                    <a:cxn ang="0">
                      <a:pos x="146" y="169"/>
                    </a:cxn>
                    <a:cxn ang="0">
                      <a:pos x="193" y="135"/>
                    </a:cxn>
                    <a:cxn ang="0">
                      <a:pos x="286" y="97"/>
                    </a:cxn>
                    <a:cxn ang="0">
                      <a:pos x="389" y="65"/>
                    </a:cxn>
                    <a:cxn ang="0">
                      <a:pos x="532" y="47"/>
                    </a:cxn>
                    <a:cxn ang="0">
                      <a:pos x="638" y="48"/>
                    </a:cxn>
                    <a:cxn ang="0">
                      <a:pos x="787" y="72"/>
                    </a:cxn>
                    <a:cxn ang="0">
                      <a:pos x="911" y="119"/>
                    </a:cxn>
                    <a:cxn ang="0">
                      <a:pos x="973" y="160"/>
                    </a:cxn>
                    <a:cxn ang="0">
                      <a:pos x="1024" y="211"/>
                    </a:cxn>
                    <a:cxn ang="0">
                      <a:pos x="1061" y="273"/>
                    </a:cxn>
                    <a:cxn ang="0">
                      <a:pos x="1076" y="324"/>
                    </a:cxn>
                    <a:cxn ang="0">
                      <a:pos x="1088" y="455"/>
                    </a:cxn>
                    <a:cxn ang="0">
                      <a:pos x="1087" y="570"/>
                    </a:cxn>
                    <a:cxn ang="0">
                      <a:pos x="1097" y="653"/>
                    </a:cxn>
                    <a:cxn ang="0">
                      <a:pos x="1097" y="828"/>
                    </a:cxn>
                    <a:cxn ang="0">
                      <a:pos x="1108" y="841"/>
                    </a:cxn>
                    <a:cxn ang="0">
                      <a:pos x="1132" y="841"/>
                    </a:cxn>
                    <a:cxn ang="0">
                      <a:pos x="1142" y="828"/>
                    </a:cxn>
                    <a:cxn ang="0">
                      <a:pos x="1142" y="638"/>
                    </a:cxn>
                    <a:cxn ang="0">
                      <a:pos x="1132" y="539"/>
                    </a:cxn>
                  </a:cxnLst>
                  <a:rect l="0" t="0" r="r" b="b"/>
                  <a:pathLst>
                    <a:path w="1143" h="845">
                      <a:moveTo>
                        <a:pt x="1132" y="522"/>
                      </a:moveTo>
                      <a:lnTo>
                        <a:pt x="1132" y="522"/>
                      </a:lnTo>
                      <a:lnTo>
                        <a:pt x="1135" y="453"/>
                      </a:lnTo>
                      <a:lnTo>
                        <a:pt x="1135" y="417"/>
                      </a:lnTo>
                      <a:lnTo>
                        <a:pt x="1135" y="382"/>
                      </a:lnTo>
                      <a:lnTo>
                        <a:pt x="1131" y="348"/>
                      </a:lnTo>
                      <a:lnTo>
                        <a:pt x="1129" y="331"/>
                      </a:lnTo>
                      <a:lnTo>
                        <a:pt x="1126" y="314"/>
                      </a:lnTo>
                      <a:lnTo>
                        <a:pt x="1121" y="297"/>
                      </a:lnTo>
                      <a:lnTo>
                        <a:pt x="1115" y="280"/>
                      </a:lnTo>
                      <a:lnTo>
                        <a:pt x="1109" y="264"/>
                      </a:lnTo>
                      <a:lnTo>
                        <a:pt x="1100" y="249"/>
                      </a:lnTo>
                      <a:lnTo>
                        <a:pt x="1100" y="249"/>
                      </a:lnTo>
                      <a:lnTo>
                        <a:pt x="1083" y="217"/>
                      </a:lnTo>
                      <a:lnTo>
                        <a:pt x="1064" y="188"/>
                      </a:lnTo>
                      <a:lnTo>
                        <a:pt x="1054" y="174"/>
                      </a:lnTo>
                      <a:lnTo>
                        <a:pt x="1044" y="160"/>
                      </a:lnTo>
                      <a:lnTo>
                        <a:pt x="1030" y="148"/>
                      </a:lnTo>
                      <a:lnTo>
                        <a:pt x="1017" y="136"/>
                      </a:lnTo>
                      <a:lnTo>
                        <a:pt x="1017" y="136"/>
                      </a:lnTo>
                      <a:lnTo>
                        <a:pt x="1002" y="123"/>
                      </a:lnTo>
                      <a:lnTo>
                        <a:pt x="985" y="113"/>
                      </a:lnTo>
                      <a:lnTo>
                        <a:pt x="951" y="90"/>
                      </a:lnTo>
                      <a:lnTo>
                        <a:pt x="915" y="72"/>
                      </a:lnTo>
                      <a:lnTo>
                        <a:pt x="879" y="56"/>
                      </a:lnTo>
                      <a:lnTo>
                        <a:pt x="879" y="56"/>
                      </a:lnTo>
                      <a:lnTo>
                        <a:pt x="839" y="42"/>
                      </a:lnTo>
                      <a:lnTo>
                        <a:pt x="802" y="29"/>
                      </a:lnTo>
                      <a:lnTo>
                        <a:pt x="764" y="20"/>
                      </a:lnTo>
                      <a:lnTo>
                        <a:pt x="726" y="12"/>
                      </a:lnTo>
                      <a:lnTo>
                        <a:pt x="688" y="7"/>
                      </a:lnTo>
                      <a:lnTo>
                        <a:pt x="649" y="3"/>
                      </a:lnTo>
                      <a:lnTo>
                        <a:pt x="608" y="1"/>
                      </a:lnTo>
                      <a:lnTo>
                        <a:pt x="567" y="0"/>
                      </a:lnTo>
                      <a:lnTo>
                        <a:pt x="567" y="0"/>
                      </a:lnTo>
                      <a:lnTo>
                        <a:pt x="531" y="1"/>
                      </a:lnTo>
                      <a:lnTo>
                        <a:pt x="493" y="4"/>
                      </a:lnTo>
                      <a:lnTo>
                        <a:pt x="456" y="8"/>
                      </a:lnTo>
                      <a:lnTo>
                        <a:pt x="418" y="13"/>
                      </a:lnTo>
                      <a:lnTo>
                        <a:pt x="382" y="21"/>
                      </a:lnTo>
                      <a:lnTo>
                        <a:pt x="346" y="30"/>
                      </a:lnTo>
                      <a:lnTo>
                        <a:pt x="310" y="41"/>
                      </a:lnTo>
                      <a:lnTo>
                        <a:pt x="274" y="52"/>
                      </a:lnTo>
                      <a:lnTo>
                        <a:pt x="274" y="52"/>
                      </a:lnTo>
                      <a:lnTo>
                        <a:pt x="242" y="65"/>
                      </a:lnTo>
                      <a:lnTo>
                        <a:pt x="210" y="79"/>
                      </a:lnTo>
                      <a:lnTo>
                        <a:pt x="179" y="93"/>
                      </a:lnTo>
                      <a:lnTo>
                        <a:pt x="150" y="110"/>
                      </a:lnTo>
                      <a:lnTo>
                        <a:pt x="136" y="120"/>
                      </a:lnTo>
                      <a:lnTo>
                        <a:pt x="123" y="130"/>
                      </a:lnTo>
                      <a:lnTo>
                        <a:pt x="110" y="141"/>
                      </a:lnTo>
                      <a:lnTo>
                        <a:pt x="98" y="153"/>
                      </a:lnTo>
                      <a:lnTo>
                        <a:pt x="86" y="165"/>
                      </a:lnTo>
                      <a:lnTo>
                        <a:pt x="76" y="179"/>
                      </a:lnTo>
                      <a:lnTo>
                        <a:pt x="66" y="194"/>
                      </a:lnTo>
                      <a:lnTo>
                        <a:pt x="57" y="209"/>
                      </a:lnTo>
                      <a:lnTo>
                        <a:pt x="57" y="209"/>
                      </a:lnTo>
                      <a:lnTo>
                        <a:pt x="51" y="220"/>
                      </a:lnTo>
                      <a:lnTo>
                        <a:pt x="44" y="229"/>
                      </a:lnTo>
                      <a:lnTo>
                        <a:pt x="38" y="237"/>
                      </a:lnTo>
                      <a:lnTo>
                        <a:pt x="31" y="249"/>
                      </a:lnTo>
                      <a:lnTo>
                        <a:pt x="31" y="249"/>
                      </a:lnTo>
                      <a:lnTo>
                        <a:pt x="27" y="256"/>
                      </a:lnTo>
                      <a:lnTo>
                        <a:pt x="25" y="266"/>
                      </a:lnTo>
                      <a:lnTo>
                        <a:pt x="21" y="284"/>
                      </a:lnTo>
                      <a:lnTo>
                        <a:pt x="17" y="302"/>
                      </a:lnTo>
                      <a:lnTo>
                        <a:pt x="14" y="311"/>
                      </a:lnTo>
                      <a:lnTo>
                        <a:pt x="11" y="320"/>
                      </a:lnTo>
                      <a:lnTo>
                        <a:pt x="11" y="320"/>
                      </a:lnTo>
                      <a:lnTo>
                        <a:pt x="6" y="337"/>
                      </a:lnTo>
                      <a:lnTo>
                        <a:pt x="2" y="357"/>
                      </a:lnTo>
                      <a:lnTo>
                        <a:pt x="1" y="377"/>
                      </a:lnTo>
                      <a:lnTo>
                        <a:pt x="0" y="399"/>
                      </a:lnTo>
                      <a:lnTo>
                        <a:pt x="1" y="420"/>
                      </a:lnTo>
                      <a:lnTo>
                        <a:pt x="2" y="441"/>
                      </a:lnTo>
                      <a:lnTo>
                        <a:pt x="8" y="477"/>
                      </a:lnTo>
                      <a:lnTo>
                        <a:pt x="8" y="477"/>
                      </a:lnTo>
                      <a:lnTo>
                        <a:pt x="9" y="498"/>
                      </a:lnTo>
                      <a:lnTo>
                        <a:pt x="10" y="518"/>
                      </a:lnTo>
                      <a:lnTo>
                        <a:pt x="9" y="557"/>
                      </a:lnTo>
                      <a:lnTo>
                        <a:pt x="9" y="596"/>
                      </a:lnTo>
                      <a:lnTo>
                        <a:pt x="10" y="616"/>
                      </a:lnTo>
                      <a:lnTo>
                        <a:pt x="11" y="636"/>
                      </a:lnTo>
                      <a:lnTo>
                        <a:pt x="11" y="636"/>
                      </a:lnTo>
                      <a:lnTo>
                        <a:pt x="14" y="658"/>
                      </a:lnTo>
                      <a:lnTo>
                        <a:pt x="15" y="681"/>
                      </a:lnTo>
                      <a:lnTo>
                        <a:pt x="17" y="727"/>
                      </a:lnTo>
                      <a:lnTo>
                        <a:pt x="17" y="819"/>
                      </a:lnTo>
                      <a:lnTo>
                        <a:pt x="17" y="819"/>
                      </a:lnTo>
                      <a:lnTo>
                        <a:pt x="17" y="824"/>
                      </a:lnTo>
                      <a:lnTo>
                        <a:pt x="18" y="828"/>
                      </a:lnTo>
                      <a:lnTo>
                        <a:pt x="21" y="832"/>
                      </a:lnTo>
                      <a:lnTo>
                        <a:pt x="23" y="836"/>
                      </a:lnTo>
                      <a:lnTo>
                        <a:pt x="27" y="837"/>
                      </a:lnTo>
                      <a:lnTo>
                        <a:pt x="31" y="840"/>
                      </a:lnTo>
                      <a:lnTo>
                        <a:pt x="39" y="841"/>
                      </a:lnTo>
                      <a:lnTo>
                        <a:pt x="47" y="840"/>
                      </a:lnTo>
                      <a:lnTo>
                        <a:pt x="51" y="837"/>
                      </a:lnTo>
                      <a:lnTo>
                        <a:pt x="55" y="836"/>
                      </a:lnTo>
                      <a:lnTo>
                        <a:pt x="57" y="832"/>
                      </a:lnTo>
                      <a:lnTo>
                        <a:pt x="60" y="828"/>
                      </a:lnTo>
                      <a:lnTo>
                        <a:pt x="61" y="824"/>
                      </a:lnTo>
                      <a:lnTo>
                        <a:pt x="62" y="819"/>
                      </a:lnTo>
                      <a:lnTo>
                        <a:pt x="62" y="819"/>
                      </a:lnTo>
                      <a:lnTo>
                        <a:pt x="61" y="751"/>
                      </a:lnTo>
                      <a:lnTo>
                        <a:pt x="59" y="684"/>
                      </a:lnTo>
                      <a:lnTo>
                        <a:pt x="56" y="616"/>
                      </a:lnTo>
                      <a:lnTo>
                        <a:pt x="55" y="549"/>
                      </a:lnTo>
                      <a:lnTo>
                        <a:pt x="55" y="549"/>
                      </a:lnTo>
                      <a:lnTo>
                        <a:pt x="53" y="514"/>
                      </a:lnTo>
                      <a:lnTo>
                        <a:pt x="51" y="479"/>
                      </a:lnTo>
                      <a:lnTo>
                        <a:pt x="49" y="443"/>
                      </a:lnTo>
                      <a:lnTo>
                        <a:pt x="49" y="408"/>
                      </a:lnTo>
                      <a:lnTo>
                        <a:pt x="49" y="408"/>
                      </a:lnTo>
                      <a:lnTo>
                        <a:pt x="49" y="370"/>
                      </a:lnTo>
                      <a:lnTo>
                        <a:pt x="51" y="351"/>
                      </a:lnTo>
                      <a:lnTo>
                        <a:pt x="53" y="341"/>
                      </a:lnTo>
                      <a:lnTo>
                        <a:pt x="56" y="332"/>
                      </a:lnTo>
                      <a:lnTo>
                        <a:pt x="56" y="332"/>
                      </a:lnTo>
                      <a:lnTo>
                        <a:pt x="60" y="314"/>
                      </a:lnTo>
                      <a:lnTo>
                        <a:pt x="65" y="290"/>
                      </a:lnTo>
                      <a:lnTo>
                        <a:pt x="68" y="280"/>
                      </a:lnTo>
                      <a:lnTo>
                        <a:pt x="72" y="269"/>
                      </a:lnTo>
                      <a:lnTo>
                        <a:pt x="76" y="260"/>
                      </a:lnTo>
                      <a:lnTo>
                        <a:pt x="82" y="254"/>
                      </a:lnTo>
                      <a:lnTo>
                        <a:pt x="82" y="254"/>
                      </a:lnTo>
                      <a:lnTo>
                        <a:pt x="91" y="246"/>
                      </a:lnTo>
                      <a:lnTo>
                        <a:pt x="99" y="235"/>
                      </a:lnTo>
                      <a:lnTo>
                        <a:pt x="115" y="213"/>
                      </a:lnTo>
                      <a:lnTo>
                        <a:pt x="130" y="190"/>
                      </a:lnTo>
                      <a:lnTo>
                        <a:pt x="138" y="179"/>
                      </a:lnTo>
                      <a:lnTo>
                        <a:pt x="146" y="169"/>
                      </a:lnTo>
                      <a:lnTo>
                        <a:pt x="146" y="169"/>
                      </a:lnTo>
                      <a:lnTo>
                        <a:pt x="161" y="156"/>
                      </a:lnTo>
                      <a:lnTo>
                        <a:pt x="176" y="144"/>
                      </a:lnTo>
                      <a:lnTo>
                        <a:pt x="193" y="135"/>
                      </a:lnTo>
                      <a:lnTo>
                        <a:pt x="213" y="126"/>
                      </a:lnTo>
                      <a:lnTo>
                        <a:pt x="231" y="118"/>
                      </a:lnTo>
                      <a:lnTo>
                        <a:pt x="251" y="110"/>
                      </a:lnTo>
                      <a:lnTo>
                        <a:pt x="286" y="97"/>
                      </a:lnTo>
                      <a:lnTo>
                        <a:pt x="286" y="97"/>
                      </a:lnTo>
                      <a:lnTo>
                        <a:pt x="320" y="85"/>
                      </a:lnTo>
                      <a:lnTo>
                        <a:pt x="355" y="75"/>
                      </a:lnTo>
                      <a:lnTo>
                        <a:pt x="389" y="65"/>
                      </a:lnTo>
                      <a:lnTo>
                        <a:pt x="425" y="59"/>
                      </a:lnTo>
                      <a:lnTo>
                        <a:pt x="460" y="54"/>
                      </a:lnTo>
                      <a:lnTo>
                        <a:pt x="497" y="50"/>
                      </a:lnTo>
                      <a:lnTo>
                        <a:pt x="532" y="47"/>
                      </a:lnTo>
                      <a:lnTo>
                        <a:pt x="567" y="46"/>
                      </a:lnTo>
                      <a:lnTo>
                        <a:pt x="567" y="46"/>
                      </a:lnTo>
                      <a:lnTo>
                        <a:pt x="603" y="47"/>
                      </a:lnTo>
                      <a:lnTo>
                        <a:pt x="638" y="48"/>
                      </a:lnTo>
                      <a:lnTo>
                        <a:pt x="675" y="52"/>
                      </a:lnTo>
                      <a:lnTo>
                        <a:pt x="713" y="58"/>
                      </a:lnTo>
                      <a:lnTo>
                        <a:pt x="751" y="64"/>
                      </a:lnTo>
                      <a:lnTo>
                        <a:pt x="787" y="72"/>
                      </a:lnTo>
                      <a:lnTo>
                        <a:pt x="825" y="82"/>
                      </a:lnTo>
                      <a:lnTo>
                        <a:pt x="860" y="96"/>
                      </a:lnTo>
                      <a:lnTo>
                        <a:pt x="896" y="111"/>
                      </a:lnTo>
                      <a:lnTo>
                        <a:pt x="911" y="119"/>
                      </a:lnTo>
                      <a:lnTo>
                        <a:pt x="928" y="128"/>
                      </a:lnTo>
                      <a:lnTo>
                        <a:pt x="944" y="137"/>
                      </a:lnTo>
                      <a:lnTo>
                        <a:pt x="959" y="148"/>
                      </a:lnTo>
                      <a:lnTo>
                        <a:pt x="973" y="160"/>
                      </a:lnTo>
                      <a:lnTo>
                        <a:pt x="987" y="171"/>
                      </a:lnTo>
                      <a:lnTo>
                        <a:pt x="1000" y="183"/>
                      </a:lnTo>
                      <a:lnTo>
                        <a:pt x="1012" y="196"/>
                      </a:lnTo>
                      <a:lnTo>
                        <a:pt x="1024" y="211"/>
                      </a:lnTo>
                      <a:lnTo>
                        <a:pt x="1034" y="225"/>
                      </a:lnTo>
                      <a:lnTo>
                        <a:pt x="1045" y="241"/>
                      </a:lnTo>
                      <a:lnTo>
                        <a:pt x="1053" y="256"/>
                      </a:lnTo>
                      <a:lnTo>
                        <a:pt x="1061" y="273"/>
                      </a:lnTo>
                      <a:lnTo>
                        <a:pt x="1067" y="292"/>
                      </a:lnTo>
                      <a:lnTo>
                        <a:pt x="1067" y="292"/>
                      </a:lnTo>
                      <a:lnTo>
                        <a:pt x="1072" y="309"/>
                      </a:lnTo>
                      <a:lnTo>
                        <a:pt x="1076" y="324"/>
                      </a:lnTo>
                      <a:lnTo>
                        <a:pt x="1083" y="357"/>
                      </a:lnTo>
                      <a:lnTo>
                        <a:pt x="1087" y="390"/>
                      </a:lnTo>
                      <a:lnTo>
                        <a:pt x="1088" y="422"/>
                      </a:lnTo>
                      <a:lnTo>
                        <a:pt x="1088" y="455"/>
                      </a:lnTo>
                      <a:lnTo>
                        <a:pt x="1087" y="488"/>
                      </a:lnTo>
                      <a:lnTo>
                        <a:pt x="1085" y="556"/>
                      </a:lnTo>
                      <a:lnTo>
                        <a:pt x="1085" y="556"/>
                      </a:lnTo>
                      <a:lnTo>
                        <a:pt x="1087" y="570"/>
                      </a:lnTo>
                      <a:lnTo>
                        <a:pt x="1088" y="583"/>
                      </a:lnTo>
                      <a:lnTo>
                        <a:pt x="1092" y="611"/>
                      </a:lnTo>
                      <a:lnTo>
                        <a:pt x="1096" y="638"/>
                      </a:lnTo>
                      <a:lnTo>
                        <a:pt x="1097" y="653"/>
                      </a:lnTo>
                      <a:lnTo>
                        <a:pt x="1097" y="667"/>
                      </a:lnTo>
                      <a:lnTo>
                        <a:pt x="1097" y="823"/>
                      </a:lnTo>
                      <a:lnTo>
                        <a:pt x="1097" y="823"/>
                      </a:lnTo>
                      <a:lnTo>
                        <a:pt x="1097" y="828"/>
                      </a:lnTo>
                      <a:lnTo>
                        <a:pt x="1098" y="832"/>
                      </a:lnTo>
                      <a:lnTo>
                        <a:pt x="1101" y="836"/>
                      </a:lnTo>
                      <a:lnTo>
                        <a:pt x="1104" y="838"/>
                      </a:lnTo>
                      <a:lnTo>
                        <a:pt x="1108" y="841"/>
                      </a:lnTo>
                      <a:lnTo>
                        <a:pt x="1112" y="844"/>
                      </a:lnTo>
                      <a:lnTo>
                        <a:pt x="1119" y="845"/>
                      </a:lnTo>
                      <a:lnTo>
                        <a:pt x="1129" y="844"/>
                      </a:lnTo>
                      <a:lnTo>
                        <a:pt x="1132" y="841"/>
                      </a:lnTo>
                      <a:lnTo>
                        <a:pt x="1135" y="838"/>
                      </a:lnTo>
                      <a:lnTo>
                        <a:pt x="1139" y="836"/>
                      </a:lnTo>
                      <a:lnTo>
                        <a:pt x="1140" y="832"/>
                      </a:lnTo>
                      <a:lnTo>
                        <a:pt x="1142" y="828"/>
                      </a:lnTo>
                      <a:lnTo>
                        <a:pt x="1143" y="823"/>
                      </a:lnTo>
                      <a:lnTo>
                        <a:pt x="1143" y="654"/>
                      </a:lnTo>
                      <a:lnTo>
                        <a:pt x="1143" y="654"/>
                      </a:lnTo>
                      <a:lnTo>
                        <a:pt x="1142" y="638"/>
                      </a:lnTo>
                      <a:lnTo>
                        <a:pt x="1140" y="621"/>
                      </a:lnTo>
                      <a:lnTo>
                        <a:pt x="1136" y="589"/>
                      </a:lnTo>
                      <a:lnTo>
                        <a:pt x="1132" y="555"/>
                      </a:lnTo>
                      <a:lnTo>
                        <a:pt x="1132" y="539"/>
                      </a:lnTo>
                      <a:lnTo>
                        <a:pt x="1132" y="522"/>
                      </a:lnTo>
                      <a:lnTo>
                        <a:pt x="1132" y="52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80" name="chenying0907 237"/>
                <p:cNvSpPr/>
                <p:nvPr/>
              </p:nvSpPr>
              <p:spPr bwMode="auto">
                <a:xfrm>
                  <a:off x="3355976" y="4146551"/>
                  <a:ext cx="255588" cy="236538"/>
                </a:xfrm>
                <a:custGeom>
                  <a:avLst/>
                  <a:gdLst/>
                  <a:ahLst/>
                  <a:cxnLst>
                    <a:cxn ang="0">
                      <a:pos x="638" y="389"/>
                    </a:cxn>
                    <a:cxn ang="0">
                      <a:pos x="625" y="239"/>
                    </a:cxn>
                    <a:cxn ang="0">
                      <a:pos x="624" y="178"/>
                    </a:cxn>
                    <a:cxn ang="0">
                      <a:pos x="624" y="178"/>
                    </a:cxn>
                    <a:cxn ang="0">
                      <a:pos x="624" y="170"/>
                    </a:cxn>
                    <a:cxn ang="0">
                      <a:pos x="620" y="142"/>
                    </a:cxn>
                    <a:cxn ang="0">
                      <a:pos x="608" y="107"/>
                    </a:cxn>
                    <a:cxn ang="0">
                      <a:pos x="589" y="78"/>
                    </a:cxn>
                    <a:cxn ang="0">
                      <a:pos x="563" y="55"/>
                    </a:cxn>
                    <a:cxn ang="0">
                      <a:pos x="509" y="26"/>
                    </a:cxn>
                    <a:cxn ang="0">
                      <a:pos x="434" y="8"/>
                    </a:cxn>
                    <a:cxn ang="0">
                      <a:pos x="357" y="0"/>
                    </a:cxn>
                    <a:cxn ang="0">
                      <a:pos x="281" y="1"/>
                    </a:cxn>
                    <a:cxn ang="0">
                      <a:pos x="203" y="13"/>
                    </a:cxn>
                    <a:cxn ang="0">
                      <a:pos x="127" y="38"/>
                    </a:cxn>
                    <a:cxn ang="0">
                      <a:pos x="84" y="57"/>
                    </a:cxn>
                    <a:cxn ang="0">
                      <a:pos x="34" y="94"/>
                    </a:cxn>
                    <a:cxn ang="0">
                      <a:pos x="11" y="127"/>
                    </a:cxn>
                    <a:cxn ang="0">
                      <a:pos x="1" y="157"/>
                    </a:cxn>
                    <a:cxn ang="0">
                      <a:pos x="1" y="175"/>
                    </a:cxn>
                    <a:cxn ang="0">
                      <a:pos x="4" y="235"/>
                    </a:cxn>
                    <a:cxn ang="0">
                      <a:pos x="8" y="397"/>
                    </a:cxn>
                    <a:cxn ang="0">
                      <a:pos x="9" y="484"/>
                    </a:cxn>
                    <a:cxn ang="0">
                      <a:pos x="18" y="549"/>
                    </a:cxn>
                    <a:cxn ang="0">
                      <a:pos x="26" y="574"/>
                    </a:cxn>
                    <a:cxn ang="0">
                      <a:pos x="35" y="583"/>
                    </a:cxn>
                    <a:cxn ang="0">
                      <a:pos x="52" y="583"/>
                    </a:cxn>
                    <a:cxn ang="0">
                      <a:pos x="67" y="574"/>
                    </a:cxn>
                    <a:cxn ang="0">
                      <a:pos x="69" y="562"/>
                    </a:cxn>
                    <a:cxn ang="0">
                      <a:pos x="62" y="536"/>
                    </a:cxn>
                    <a:cxn ang="0">
                      <a:pos x="54" y="467"/>
                    </a:cxn>
                    <a:cxn ang="0">
                      <a:pos x="54" y="376"/>
                    </a:cxn>
                    <a:cxn ang="0">
                      <a:pos x="50" y="227"/>
                    </a:cxn>
                    <a:cxn ang="0">
                      <a:pos x="49" y="171"/>
                    </a:cxn>
                    <a:cxn ang="0">
                      <a:pos x="47" y="157"/>
                    </a:cxn>
                    <a:cxn ang="0">
                      <a:pos x="56" y="134"/>
                    </a:cxn>
                    <a:cxn ang="0">
                      <a:pos x="79" y="110"/>
                    </a:cxn>
                    <a:cxn ang="0">
                      <a:pos x="128" y="81"/>
                    </a:cxn>
                    <a:cxn ang="0">
                      <a:pos x="189" y="63"/>
                    </a:cxn>
                    <a:cxn ang="0">
                      <a:pos x="293" y="46"/>
                    </a:cxn>
                    <a:cxn ang="0">
                      <a:pos x="355" y="44"/>
                    </a:cxn>
                    <a:cxn ang="0">
                      <a:pos x="425" y="49"/>
                    </a:cxn>
                    <a:cxn ang="0">
                      <a:pos x="493" y="66"/>
                    </a:cxn>
                    <a:cxn ang="0">
                      <a:pos x="539" y="94"/>
                    </a:cxn>
                    <a:cxn ang="0">
                      <a:pos x="560" y="116"/>
                    </a:cxn>
                    <a:cxn ang="0">
                      <a:pos x="573" y="144"/>
                    </a:cxn>
                    <a:cxn ang="0">
                      <a:pos x="578" y="178"/>
                    </a:cxn>
                    <a:cxn ang="0">
                      <a:pos x="578" y="234"/>
                    </a:cxn>
                    <a:cxn ang="0">
                      <a:pos x="594" y="403"/>
                    </a:cxn>
                    <a:cxn ang="0">
                      <a:pos x="598" y="446"/>
                    </a:cxn>
                    <a:cxn ang="0">
                      <a:pos x="598" y="574"/>
                    </a:cxn>
                    <a:cxn ang="0">
                      <a:pos x="602" y="587"/>
                    </a:cxn>
                    <a:cxn ang="0">
                      <a:pos x="612" y="595"/>
                    </a:cxn>
                    <a:cxn ang="0">
                      <a:pos x="633" y="594"/>
                    </a:cxn>
                    <a:cxn ang="0">
                      <a:pos x="641" y="583"/>
                    </a:cxn>
                    <a:cxn ang="0">
                      <a:pos x="644" y="574"/>
                    </a:cxn>
                    <a:cxn ang="0">
                      <a:pos x="645" y="515"/>
                    </a:cxn>
                    <a:cxn ang="0">
                      <a:pos x="646" y="491"/>
                    </a:cxn>
                    <a:cxn ang="0">
                      <a:pos x="640" y="420"/>
                    </a:cxn>
                  </a:cxnLst>
                  <a:rect l="0" t="0" r="r" b="b"/>
                  <a:pathLst>
                    <a:path w="646" h="596">
                      <a:moveTo>
                        <a:pt x="640" y="420"/>
                      </a:moveTo>
                      <a:lnTo>
                        <a:pt x="640" y="420"/>
                      </a:lnTo>
                      <a:lnTo>
                        <a:pt x="638" y="389"/>
                      </a:lnTo>
                      <a:lnTo>
                        <a:pt x="637" y="359"/>
                      </a:lnTo>
                      <a:lnTo>
                        <a:pt x="632" y="299"/>
                      </a:lnTo>
                      <a:lnTo>
                        <a:pt x="625" y="239"/>
                      </a:lnTo>
                      <a:lnTo>
                        <a:pt x="624" y="209"/>
                      </a:lnTo>
                      <a:lnTo>
                        <a:pt x="624" y="179"/>
                      </a:lnTo>
                      <a:lnTo>
                        <a:pt x="624" y="178"/>
                      </a:lnTo>
                      <a:lnTo>
                        <a:pt x="624" y="178"/>
                      </a:lnTo>
                      <a:lnTo>
                        <a:pt x="624" y="178"/>
                      </a:lnTo>
                      <a:lnTo>
                        <a:pt x="624" y="178"/>
                      </a:lnTo>
                      <a:lnTo>
                        <a:pt x="624" y="175"/>
                      </a:lnTo>
                      <a:lnTo>
                        <a:pt x="624" y="175"/>
                      </a:lnTo>
                      <a:lnTo>
                        <a:pt x="624" y="170"/>
                      </a:lnTo>
                      <a:lnTo>
                        <a:pt x="624" y="170"/>
                      </a:lnTo>
                      <a:lnTo>
                        <a:pt x="623" y="155"/>
                      </a:lnTo>
                      <a:lnTo>
                        <a:pt x="620" y="142"/>
                      </a:lnTo>
                      <a:lnTo>
                        <a:pt x="618" y="129"/>
                      </a:lnTo>
                      <a:lnTo>
                        <a:pt x="614" y="117"/>
                      </a:lnTo>
                      <a:lnTo>
                        <a:pt x="608" y="107"/>
                      </a:lnTo>
                      <a:lnTo>
                        <a:pt x="603" y="97"/>
                      </a:lnTo>
                      <a:lnTo>
                        <a:pt x="597" y="87"/>
                      </a:lnTo>
                      <a:lnTo>
                        <a:pt x="589" y="78"/>
                      </a:lnTo>
                      <a:lnTo>
                        <a:pt x="581" y="69"/>
                      </a:lnTo>
                      <a:lnTo>
                        <a:pt x="572" y="61"/>
                      </a:lnTo>
                      <a:lnTo>
                        <a:pt x="563" y="55"/>
                      </a:lnTo>
                      <a:lnTo>
                        <a:pt x="553" y="48"/>
                      </a:lnTo>
                      <a:lnTo>
                        <a:pt x="533" y="36"/>
                      </a:lnTo>
                      <a:lnTo>
                        <a:pt x="509" y="26"/>
                      </a:lnTo>
                      <a:lnTo>
                        <a:pt x="485" y="18"/>
                      </a:lnTo>
                      <a:lnTo>
                        <a:pt x="459" y="13"/>
                      </a:lnTo>
                      <a:lnTo>
                        <a:pt x="434" y="8"/>
                      </a:lnTo>
                      <a:lnTo>
                        <a:pt x="408" y="4"/>
                      </a:lnTo>
                      <a:lnTo>
                        <a:pt x="382" y="1"/>
                      </a:lnTo>
                      <a:lnTo>
                        <a:pt x="357" y="0"/>
                      </a:lnTo>
                      <a:lnTo>
                        <a:pt x="309" y="0"/>
                      </a:lnTo>
                      <a:lnTo>
                        <a:pt x="309" y="0"/>
                      </a:lnTo>
                      <a:lnTo>
                        <a:pt x="281" y="1"/>
                      </a:lnTo>
                      <a:lnTo>
                        <a:pt x="254" y="4"/>
                      </a:lnTo>
                      <a:lnTo>
                        <a:pt x="229" y="8"/>
                      </a:lnTo>
                      <a:lnTo>
                        <a:pt x="203" y="13"/>
                      </a:lnTo>
                      <a:lnTo>
                        <a:pt x="178" y="21"/>
                      </a:lnTo>
                      <a:lnTo>
                        <a:pt x="153" y="29"/>
                      </a:lnTo>
                      <a:lnTo>
                        <a:pt x="127" y="38"/>
                      </a:lnTo>
                      <a:lnTo>
                        <a:pt x="102" y="48"/>
                      </a:lnTo>
                      <a:lnTo>
                        <a:pt x="102" y="48"/>
                      </a:lnTo>
                      <a:lnTo>
                        <a:pt x="84" y="57"/>
                      </a:lnTo>
                      <a:lnTo>
                        <a:pt x="66" y="68"/>
                      </a:lnTo>
                      <a:lnTo>
                        <a:pt x="49" y="80"/>
                      </a:lnTo>
                      <a:lnTo>
                        <a:pt x="34" y="94"/>
                      </a:lnTo>
                      <a:lnTo>
                        <a:pt x="21" y="110"/>
                      </a:lnTo>
                      <a:lnTo>
                        <a:pt x="16" y="117"/>
                      </a:lnTo>
                      <a:lnTo>
                        <a:pt x="11" y="127"/>
                      </a:lnTo>
                      <a:lnTo>
                        <a:pt x="7" y="136"/>
                      </a:lnTo>
                      <a:lnTo>
                        <a:pt x="3" y="146"/>
                      </a:lnTo>
                      <a:lnTo>
                        <a:pt x="1" y="157"/>
                      </a:lnTo>
                      <a:lnTo>
                        <a:pt x="0" y="167"/>
                      </a:lnTo>
                      <a:lnTo>
                        <a:pt x="0" y="167"/>
                      </a:lnTo>
                      <a:lnTo>
                        <a:pt x="1" y="175"/>
                      </a:lnTo>
                      <a:lnTo>
                        <a:pt x="4" y="180"/>
                      </a:lnTo>
                      <a:lnTo>
                        <a:pt x="4" y="180"/>
                      </a:lnTo>
                      <a:lnTo>
                        <a:pt x="4" y="235"/>
                      </a:lnTo>
                      <a:lnTo>
                        <a:pt x="5" y="289"/>
                      </a:lnTo>
                      <a:lnTo>
                        <a:pt x="7" y="344"/>
                      </a:lnTo>
                      <a:lnTo>
                        <a:pt x="8" y="397"/>
                      </a:lnTo>
                      <a:lnTo>
                        <a:pt x="8" y="397"/>
                      </a:lnTo>
                      <a:lnTo>
                        <a:pt x="8" y="440"/>
                      </a:lnTo>
                      <a:lnTo>
                        <a:pt x="9" y="484"/>
                      </a:lnTo>
                      <a:lnTo>
                        <a:pt x="11" y="506"/>
                      </a:lnTo>
                      <a:lnTo>
                        <a:pt x="15" y="528"/>
                      </a:lnTo>
                      <a:lnTo>
                        <a:pt x="18" y="549"/>
                      </a:lnTo>
                      <a:lnTo>
                        <a:pt x="24" y="569"/>
                      </a:lnTo>
                      <a:lnTo>
                        <a:pt x="24" y="569"/>
                      </a:lnTo>
                      <a:lnTo>
                        <a:pt x="26" y="574"/>
                      </a:lnTo>
                      <a:lnTo>
                        <a:pt x="29" y="578"/>
                      </a:lnTo>
                      <a:lnTo>
                        <a:pt x="32" y="580"/>
                      </a:lnTo>
                      <a:lnTo>
                        <a:pt x="35" y="583"/>
                      </a:lnTo>
                      <a:lnTo>
                        <a:pt x="39" y="584"/>
                      </a:lnTo>
                      <a:lnTo>
                        <a:pt x="45" y="584"/>
                      </a:lnTo>
                      <a:lnTo>
                        <a:pt x="52" y="583"/>
                      </a:lnTo>
                      <a:lnTo>
                        <a:pt x="60" y="580"/>
                      </a:lnTo>
                      <a:lnTo>
                        <a:pt x="64" y="578"/>
                      </a:lnTo>
                      <a:lnTo>
                        <a:pt x="67" y="574"/>
                      </a:lnTo>
                      <a:lnTo>
                        <a:pt x="68" y="570"/>
                      </a:lnTo>
                      <a:lnTo>
                        <a:pt x="69" y="566"/>
                      </a:lnTo>
                      <a:lnTo>
                        <a:pt x="69" y="562"/>
                      </a:lnTo>
                      <a:lnTo>
                        <a:pt x="68" y="557"/>
                      </a:lnTo>
                      <a:lnTo>
                        <a:pt x="68" y="557"/>
                      </a:lnTo>
                      <a:lnTo>
                        <a:pt x="62" y="536"/>
                      </a:lnTo>
                      <a:lnTo>
                        <a:pt x="58" y="514"/>
                      </a:lnTo>
                      <a:lnTo>
                        <a:pt x="55" y="490"/>
                      </a:lnTo>
                      <a:lnTo>
                        <a:pt x="54" y="467"/>
                      </a:lnTo>
                      <a:lnTo>
                        <a:pt x="54" y="421"/>
                      </a:lnTo>
                      <a:lnTo>
                        <a:pt x="54" y="376"/>
                      </a:lnTo>
                      <a:lnTo>
                        <a:pt x="54" y="376"/>
                      </a:lnTo>
                      <a:lnTo>
                        <a:pt x="52" y="327"/>
                      </a:lnTo>
                      <a:lnTo>
                        <a:pt x="51" y="277"/>
                      </a:lnTo>
                      <a:lnTo>
                        <a:pt x="50" y="227"/>
                      </a:lnTo>
                      <a:lnTo>
                        <a:pt x="50" y="178"/>
                      </a:lnTo>
                      <a:lnTo>
                        <a:pt x="50" y="178"/>
                      </a:lnTo>
                      <a:lnTo>
                        <a:pt x="49" y="171"/>
                      </a:lnTo>
                      <a:lnTo>
                        <a:pt x="46" y="165"/>
                      </a:lnTo>
                      <a:lnTo>
                        <a:pt x="46" y="165"/>
                      </a:lnTo>
                      <a:lnTo>
                        <a:pt x="47" y="157"/>
                      </a:lnTo>
                      <a:lnTo>
                        <a:pt x="50" y="149"/>
                      </a:lnTo>
                      <a:lnTo>
                        <a:pt x="52" y="142"/>
                      </a:lnTo>
                      <a:lnTo>
                        <a:pt x="56" y="134"/>
                      </a:lnTo>
                      <a:lnTo>
                        <a:pt x="60" y="128"/>
                      </a:lnTo>
                      <a:lnTo>
                        <a:pt x="66" y="121"/>
                      </a:lnTo>
                      <a:lnTo>
                        <a:pt x="79" y="110"/>
                      </a:lnTo>
                      <a:lnTo>
                        <a:pt x="93" y="99"/>
                      </a:lnTo>
                      <a:lnTo>
                        <a:pt x="110" y="90"/>
                      </a:lnTo>
                      <a:lnTo>
                        <a:pt x="128" y="81"/>
                      </a:lnTo>
                      <a:lnTo>
                        <a:pt x="148" y="74"/>
                      </a:lnTo>
                      <a:lnTo>
                        <a:pt x="168" y="68"/>
                      </a:lnTo>
                      <a:lnTo>
                        <a:pt x="189" y="63"/>
                      </a:lnTo>
                      <a:lnTo>
                        <a:pt x="228" y="53"/>
                      </a:lnTo>
                      <a:lnTo>
                        <a:pt x="264" y="48"/>
                      </a:lnTo>
                      <a:lnTo>
                        <a:pt x="293" y="46"/>
                      </a:lnTo>
                      <a:lnTo>
                        <a:pt x="293" y="46"/>
                      </a:lnTo>
                      <a:lnTo>
                        <a:pt x="332" y="44"/>
                      </a:lnTo>
                      <a:lnTo>
                        <a:pt x="355" y="44"/>
                      </a:lnTo>
                      <a:lnTo>
                        <a:pt x="378" y="44"/>
                      </a:lnTo>
                      <a:lnTo>
                        <a:pt x="402" y="47"/>
                      </a:lnTo>
                      <a:lnTo>
                        <a:pt x="425" y="49"/>
                      </a:lnTo>
                      <a:lnTo>
                        <a:pt x="449" y="53"/>
                      </a:lnTo>
                      <a:lnTo>
                        <a:pt x="471" y="60"/>
                      </a:lnTo>
                      <a:lnTo>
                        <a:pt x="493" y="66"/>
                      </a:lnTo>
                      <a:lnTo>
                        <a:pt x="513" y="76"/>
                      </a:lnTo>
                      <a:lnTo>
                        <a:pt x="531" y="87"/>
                      </a:lnTo>
                      <a:lnTo>
                        <a:pt x="539" y="94"/>
                      </a:lnTo>
                      <a:lnTo>
                        <a:pt x="547" y="100"/>
                      </a:lnTo>
                      <a:lnTo>
                        <a:pt x="553" y="108"/>
                      </a:lnTo>
                      <a:lnTo>
                        <a:pt x="560" y="116"/>
                      </a:lnTo>
                      <a:lnTo>
                        <a:pt x="565" y="124"/>
                      </a:lnTo>
                      <a:lnTo>
                        <a:pt x="570" y="133"/>
                      </a:lnTo>
                      <a:lnTo>
                        <a:pt x="573" y="144"/>
                      </a:lnTo>
                      <a:lnTo>
                        <a:pt x="577" y="154"/>
                      </a:lnTo>
                      <a:lnTo>
                        <a:pt x="578" y="166"/>
                      </a:lnTo>
                      <a:lnTo>
                        <a:pt x="578" y="178"/>
                      </a:lnTo>
                      <a:lnTo>
                        <a:pt x="578" y="178"/>
                      </a:lnTo>
                      <a:lnTo>
                        <a:pt x="578" y="205"/>
                      </a:lnTo>
                      <a:lnTo>
                        <a:pt x="578" y="234"/>
                      </a:lnTo>
                      <a:lnTo>
                        <a:pt x="582" y="290"/>
                      </a:lnTo>
                      <a:lnTo>
                        <a:pt x="587" y="346"/>
                      </a:lnTo>
                      <a:lnTo>
                        <a:pt x="594" y="403"/>
                      </a:lnTo>
                      <a:lnTo>
                        <a:pt x="594" y="403"/>
                      </a:lnTo>
                      <a:lnTo>
                        <a:pt x="597" y="423"/>
                      </a:lnTo>
                      <a:lnTo>
                        <a:pt x="598" y="446"/>
                      </a:lnTo>
                      <a:lnTo>
                        <a:pt x="598" y="489"/>
                      </a:lnTo>
                      <a:lnTo>
                        <a:pt x="598" y="574"/>
                      </a:lnTo>
                      <a:lnTo>
                        <a:pt x="598" y="574"/>
                      </a:lnTo>
                      <a:lnTo>
                        <a:pt x="598" y="579"/>
                      </a:lnTo>
                      <a:lnTo>
                        <a:pt x="599" y="583"/>
                      </a:lnTo>
                      <a:lnTo>
                        <a:pt x="602" y="587"/>
                      </a:lnTo>
                      <a:lnTo>
                        <a:pt x="604" y="591"/>
                      </a:lnTo>
                      <a:lnTo>
                        <a:pt x="608" y="594"/>
                      </a:lnTo>
                      <a:lnTo>
                        <a:pt x="612" y="595"/>
                      </a:lnTo>
                      <a:lnTo>
                        <a:pt x="620" y="596"/>
                      </a:lnTo>
                      <a:lnTo>
                        <a:pt x="629" y="595"/>
                      </a:lnTo>
                      <a:lnTo>
                        <a:pt x="633" y="594"/>
                      </a:lnTo>
                      <a:lnTo>
                        <a:pt x="636" y="591"/>
                      </a:lnTo>
                      <a:lnTo>
                        <a:pt x="640" y="587"/>
                      </a:lnTo>
                      <a:lnTo>
                        <a:pt x="641" y="583"/>
                      </a:lnTo>
                      <a:lnTo>
                        <a:pt x="642" y="579"/>
                      </a:lnTo>
                      <a:lnTo>
                        <a:pt x="644" y="574"/>
                      </a:lnTo>
                      <a:lnTo>
                        <a:pt x="644" y="574"/>
                      </a:lnTo>
                      <a:lnTo>
                        <a:pt x="642" y="544"/>
                      </a:lnTo>
                      <a:lnTo>
                        <a:pt x="642" y="529"/>
                      </a:lnTo>
                      <a:lnTo>
                        <a:pt x="645" y="515"/>
                      </a:lnTo>
                      <a:lnTo>
                        <a:pt x="645" y="515"/>
                      </a:lnTo>
                      <a:lnTo>
                        <a:pt x="646" y="503"/>
                      </a:lnTo>
                      <a:lnTo>
                        <a:pt x="646" y="491"/>
                      </a:lnTo>
                      <a:lnTo>
                        <a:pt x="644" y="468"/>
                      </a:lnTo>
                      <a:lnTo>
                        <a:pt x="641" y="444"/>
                      </a:lnTo>
                      <a:lnTo>
                        <a:pt x="640" y="420"/>
                      </a:lnTo>
                      <a:lnTo>
                        <a:pt x="640" y="42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81" name="chenying0907 238"/>
                <p:cNvSpPr/>
                <p:nvPr/>
              </p:nvSpPr>
              <p:spPr bwMode="auto">
                <a:xfrm>
                  <a:off x="3375026" y="4445001"/>
                  <a:ext cx="231775" cy="158750"/>
                </a:xfrm>
                <a:custGeom>
                  <a:avLst/>
                  <a:gdLst/>
                  <a:ahLst/>
                  <a:cxnLst>
                    <a:cxn ang="0">
                      <a:pos x="556" y="153"/>
                    </a:cxn>
                    <a:cxn ang="0">
                      <a:pos x="518" y="98"/>
                    </a:cxn>
                    <a:cxn ang="0">
                      <a:pos x="475" y="55"/>
                    </a:cxn>
                    <a:cxn ang="0">
                      <a:pos x="424" y="25"/>
                    </a:cxn>
                    <a:cxn ang="0">
                      <a:pos x="364" y="7"/>
                    </a:cxn>
                    <a:cxn ang="0">
                      <a:pos x="294" y="0"/>
                    </a:cxn>
                    <a:cxn ang="0">
                      <a:pos x="247" y="1"/>
                    </a:cxn>
                    <a:cxn ang="0">
                      <a:pos x="178" y="13"/>
                    </a:cxn>
                    <a:cxn ang="0">
                      <a:pos x="111" y="39"/>
                    </a:cxn>
                    <a:cxn ang="0">
                      <a:pos x="76" y="62"/>
                    </a:cxn>
                    <a:cxn ang="0">
                      <a:pos x="36" y="103"/>
                    </a:cxn>
                    <a:cxn ang="0">
                      <a:pos x="8" y="157"/>
                    </a:cxn>
                    <a:cxn ang="0">
                      <a:pos x="2" y="175"/>
                    </a:cxn>
                    <a:cxn ang="0">
                      <a:pos x="4" y="237"/>
                    </a:cxn>
                    <a:cxn ang="0">
                      <a:pos x="23" y="315"/>
                    </a:cxn>
                    <a:cxn ang="0">
                      <a:pos x="39" y="345"/>
                    </a:cxn>
                    <a:cxn ang="0">
                      <a:pos x="76" y="379"/>
                    </a:cxn>
                    <a:cxn ang="0">
                      <a:pos x="123" y="399"/>
                    </a:cxn>
                    <a:cxn ang="0">
                      <a:pos x="133" y="399"/>
                    </a:cxn>
                    <a:cxn ang="0">
                      <a:pos x="144" y="392"/>
                    </a:cxn>
                    <a:cxn ang="0">
                      <a:pos x="152" y="373"/>
                    </a:cxn>
                    <a:cxn ang="0">
                      <a:pos x="148" y="361"/>
                    </a:cxn>
                    <a:cxn ang="0">
                      <a:pos x="135" y="354"/>
                    </a:cxn>
                    <a:cxn ang="0">
                      <a:pos x="108" y="344"/>
                    </a:cxn>
                    <a:cxn ang="0">
                      <a:pos x="76" y="313"/>
                    </a:cxn>
                    <a:cxn ang="0">
                      <a:pos x="55" y="269"/>
                    </a:cxn>
                    <a:cxn ang="0">
                      <a:pos x="47" y="221"/>
                    </a:cxn>
                    <a:cxn ang="0">
                      <a:pos x="52" y="175"/>
                    </a:cxn>
                    <a:cxn ang="0">
                      <a:pos x="63" y="148"/>
                    </a:cxn>
                    <a:cxn ang="0">
                      <a:pos x="93" y="109"/>
                    </a:cxn>
                    <a:cxn ang="0">
                      <a:pos x="131" y="81"/>
                    </a:cxn>
                    <a:cxn ang="0">
                      <a:pos x="161" y="65"/>
                    </a:cxn>
                    <a:cxn ang="0">
                      <a:pos x="210" y="51"/>
                    </a:cxn>
                    <a:cxn ang="0">
                      <a:pos x="294" y="46"/>
                    </a:cxn>
                    <a:cxn ang="0">
                      <a:pos x="344" y="48"/>
                    </a:cxn>
                    <a:cxn ang="0">
                      <a:pos x="390" y="60"/>
                    </a:cxn>
                    <a:cxn ang="0">
                      <a:pos x="432" y="79"/>
                    </a:cxn>
                    <a:cxn ang="0">
                      <a:pos x="468" y="106"/>
                    </a:cxn>
                    <a:cxn ang="0">
                      <a:pos x="500" y="143"/>
                    </a:cxn>
                    <a:cxn ang="0">
                      <a:pos x="515" y="173"/>
                    </a:cxn>
                    <a:cxn ang="0">
                      <a:pos x="531" y="217"/>
                    </a:cxn>
                    <a:cxn ang="0">
                      <a:pos x="532" y="263"/>
                    </a:cxn>
                    <a:cxn ang="0">
                      <a:pos x="519" y="305"/>
                    </a:cxn>
                    <a:cxn ang="0">
                      <a:pos x="490" y="336"/>
                    </a:cxn>
                    <a:cxn ang="0">
                      <a:pos x="443" y="354"/>
                    </a:cxn>
                    <a:cxn ang="0">
                      <a:pos x="434" y="358"/>
                    </a:cxn>
                    <a:cxn ang="0">
                      <a:pos x="426" y="368"/>
                    </a:cxn>
                    <a:cxn ang="0">
                      <a:pos x="430" y="388"/>
                    </a:cxn>
                    <a:cxn ang="0">
                      <a:pos x="445" y="399"/>
                    </a:cxn>
                    <a:cxn ang="0">
                      <a:pos x="455" y="399"/>
                    </a:cxn>
                    <a:cxn ang="0">
                      <a:pos x="507" y="379"/>
                    </a:cxn>
                    <a:cxn ang="0">
                      <a:pos x="548" y="344"/>
                    </a:cxn>
                    <a:cxn ang="0">
                      <a:pos x="574" y="298"/>
                    </a:cxn>
                    <a:cxn ang="0">
                      <a:pos x="583" y="245"/>
                    </a:cxn>
                    <a:cxn ang="0">
                      <a:pos x="574" y="191"/>
                    </a:cxn>
                  </a:cxnLst>
                  <a:rect l="0" t="0" r="r" b="b"/>
                  <a:pathLst>
                    <a:path w="583" h="399">
                      <a:moveTo>
                        <a:pt x="566" y="174"/>
                      </a:moveTo>
                      <a:lnTo>
                        <a:pt x="566" y="174"/>
                      </a:lnTo>
                      <a:lnTo>
                        <a:pt x="556" y="153"/>
                      </a:lnTo>
                      <a:lnTo>
                        <a:pt x="544" y="133"/>
                      </a:lnTo>
                      <a:lnTo>
                        <a:pt x="531" y="115"/>
                      </a:lnTo>
                      <a:lnTo>
                        <a:pt x="518" y="98"/>
                      </a:lnTo>
                      <a:lnTo>
                        <a:pt x="505" y="82"/>
                      </a:lnTo>
                      <a:lnTo>
                        <a:pt x="490" y="68"/>
                      </a:lnTo>
                      <a:lnTo>
                        <a:pt x="475" y="55"/>
                      </a:lnTo>
                      <a:lnTo>
                        <a:pt x="458" y="45"/>
                      </a:lnTo>
                      <a:lnTo>
                        <a:pt x="441" y="34"/>
                      </a:lnTo>
                      <a:lnTo>
                        <a:pt x="424" y="25"/>
                      </a:lnTo>
                      <a:lnTo>
                        <a:pt x="404" y="18"/>
                      </a:lnTo>
                      <a:lnTo>
                        <a:pt x="384" y="12"/>
                      </a:lnTo>
                      <a:lnTo>
                        <a:pt x="364" y="7"/>
                      </a:lnTo>
                      <a:lnTo>
                        <a:pt x="341" y="3"/>
                      </a:lnTo>
                      <a:lnTo>
                        <a:pt x="319" y="1"/>
                      </a:lnTo>
                      <a:lnTo>
                        <a:pt x="294" y="0"/>
                      </a:lnTo>
                      <a:lnTo>
                        <a:pt x="294" y="0"/>
                      </a:lnTo>
                      <a:lnTo>
                        <a:pt x="271" y="0"/>
                      </a:lnTo>
                      <a:lnTo>
                        <a:pt x="247" y="1"/>
                      </a:lnTo>
                      <a:lnTo>
                        <a:pt x="224" y="4"/>
                      </a:lnTo>
                      <a:lnTo>
                        <a:pt x="200" y="8"/>
                      </a:lnTo>
                      <a:lnTo>
                        <a:pt x="178" y="13"/>
                      </a:lnTo>
                      <a:lnTo>
                        <a:pt x="154" y="20"/>
                      </a:lnTo>
                      <a:lnTo>
                        <a:pt x="132" y="29"/>
                      </a:lnTo>
                      <a:lnTo>
                        <a:pt x="111" y="39"/>
                      </a:lnTo>
                      <a:lnTo>
                        <a:pt x="111" y="39"/>
                      </a:lnTo>
                      <a:lnTo>
                        <a:pt x="91" y="50"/>
                      </a:lnTo>
                      <a:lnTo>
                        <a:pt x="76" y="62"/>
                      </a:lnTo>
                      <a:lnTo>
                        <a:pt x="60" y="75"/>
                      </a:lnTo>
                      <a:lnTo>
                        <a:pt x="48" y="88"/>
                      </a:lnTo>
                      <a:lnTo>
                        <a:pt x="36" y="103"/>
                      </a:lnTo>
                      <a:lnTo>
                        <a:pt x="26" y="119"/>
                      </a:lnTo>
                      <a:lnTo>
                        <a:pt x="17" y="137"/>
                      </a:lnTo>
                      <a:lnTo>
                        <a:pt x="8" y="157"/>
                      </a:lnTo>
                      <a:lnTo>
                        <a:pt x="8" y="157"/>
                      </a:lnTo>
                      <a:lnTo>
                        <a:pt x="5" y="166"/>
                      </a:lnTo>
                      <a:lnTo>
                        <a:pt x="2" y="175"/>
                      </a:lnTo>
                      <a:lnTo>
                        <a:pt x="0" y="195"/>
                      </a:lnTo>
                      <a:lnTo>
                        <a:pt x="1" y="216"/>
                      </a:lnTo>
                      <a:lnTo>
                        <a:pt x="4" y="237"/>
                      </a:lnTo>
                      <a:lnTo>
                        <a:pt x="8" y="258"/>
                      </a:lnTo>
                      <a:lnTo>
                        <a:pt x="13" y="277"/>
                      </a:lnTo>
                      <a:lnTo>
                        <a:pt x="23" y="315"/>
                      </a:lnTo>
                      <a:lnTo>
                        <a:pt x="23" y="315"/>
                      </a:lnTo>
                      <a:lnTo>
                        <a:pt x="30" y="331"/>
                      </a:lnTo>
                      <a:lnTo>
                        <a:pt x="39" y="345"/>
                      </a:lnTo>
                      <a:lnTo>
                        <a:pt x="50" y="358"/>
                      </a:lnTo>
                      <a:lnTo>
                        <a:pt x="61" y="370"/>
                      </a:lnTo>
                      <a:lnTo>
                        <a:pt x="76" y="379"/>
                      </a:lnTo>
                      <a:lnTo>
                        <a:pt x="90" y="388"/>
                      </a:lnTo>
                      <a:lnTo>
                        <a:pt x="107" y="394"/>
                      </a:lnTo>
                      <a:lnTo>
                        <a:pt x="123" y="399"/>
                      </a:lnTo>
                      <a:lnTo>
                        <a:pt x="123" y="399"/>
                      </a:lnTo>
                      <a:lnTo>
                        <a:pt x="128" y="399"/>
                      </a:lnTo>
                      <a:lnTo>
                        <a:pt x="133" y="399"/>
                      </a:lnTo>
                      <a:lnTo>
                        <a:pt x="137" y="398"/>
                      </a:lnTo>
                      <a:lnTo>
                        <a:pt x="141" y="395"/>
                      </a:lnTo>
                      <a:lnTo>
                        <a:pt x="144" y="392"/>
                      </a:lnTo>
                      <a:lnTo>
                        <a:pt x="148" y="388"/>
                      </a:lnTo>
                      <a:lnTo>
                        <a:pt x="150" y="381"/>
                      </a:lnTo>
                      <a:lnTo>
                        <a:pt x="152" y="373"/>
                      </a:lnTo>
                      <a:lnTo>
                        <a:pt x="150" y="369"/>
                      </a:lnTo>
                      <a:lnTo>
                        <a:pt x="149" y="365"/>
                      </a:lnTo>
                      <a:lnTo>
                        <a:pt x="148" y="361"/>
                      </a:lnTo>
                      <a:lnTo>
                        <a:pt x="144" y="358"/>
                      </a:lnTo>
                      <a:lnTo>
                        <a:pt x="140" y="356"/>
                      </a:lnTo>
                      <a:lnTo>
                        <a:pt x="135" y="354"/>
                      </a:lnTo>
                      <a:lnTo>
                        <a:pt x="135" y="354"/>
                      </a:lnTo>
                      <a:lnTo>
                        <a:pt x="122" y="351"/>
                      </a:lnTo>
                      <a:lnTo>
                        <a:pt x="108" y="344"/>
                      </a:lnTo>
                      <a:lnTo>
                        <a:pt x="97" y="335"/>
                      </a:lnTo>
                      <a:lnTo>
                        <a:pt x="85" y="324"/>
                      </a:lnTo>
                      <a:lnTo>
                        <a:pt x="76" y="313"/>
                      </a:lnTo>
                      <a:lnTo>
                        <a:pt x="68" y="300"/>
                      </a:lnTo>
                      <a:lnTo>
                        <a:pt x="61" y="285"/>
                      </a:lnTo>
                      <a:lnTo>
                        <a:pt x="55" y="269"/>
                      </a:lnTo>
                      <a:lnTo>
                        <a:pt x="51" y="254"/>
                      </a:lnTo>
                      <a:lnTo>
                        <a:pt x="48" y="237"/>
                      </a:lnTo>
                      <a:lnTo>
                        <a:pt x="47" y="221"/>
                      </a:lnTo>
                      <a:lnTo>
                        <a:pt x="47" y="205"/>
                      </a:lnTo>
                      <a:lnTo>
                        <a:pt x="48" y="190"/>
                      </a:lnTo>
                      <a:lnTo>
                        <a:pt x="52" y="175"/>
                      </a:lnTo>
                      <a:lnTo>
                        <a:pt x="56" y="161"/>
                      </a:lnTo>
                      <a:lnTo>
                        <a:pt x="63" y="148"/>
                      </a:lnTo>
                      <a:lnTo>
                        <a:pt x="63" y="148"/>
                      </a:lnTo>
                      <a:lnTo>
                        <a:pt x="73" y="133"/>
                      </a:lnTo>
                      <a:lnTo>
                        <a:pt x="82" y="120"/>
                      </a:lnTo>
                      <a:lnTo>
                        <a:pt x="93" y="109"/>
                      </a:lnTo>
                      <a:lnTo>
                        <a:pt x="105" y="98"/>
                      </a:lnTo>
                      <a:lnTo>
                        <a:pt x="118" y="89"/>
                      </a:lnTo>
                      <a:lnTo>
                        <a:pt x="131" y="81"/>
                      </a:lnTo>
                      <a:lnTo>
                        <a:pt x="145" y="73"/>
                      </a:lnTo>
                      <a:lnTo>
                        <a:pt x="161" y="65"/>
                      </a:lnTo>
                      <a:lnTo>
                        <a:pt x="161" y="65"/>
                      </a:lnTo>
                      <a:lnTo>
                        <a:pt x="178" y="59"/>
                      </a:lnTo>
                      <a:lnTo>
                        <a:pt x="193" y="55"/>
                      </a:lnTo>
                      <a:lnTo>
                        <a:pt x="210" y="51"/>
                      </a:lnTo>
                      <a:lnTo>
                        <a:pt x="227" y="48"/>
                      </a:lnTo>
                      <a:lnTo>
                        <a:pt x="260" y="46"/>
                      </a:lnTo>
                      <a:lnTo>
                        <a:pt x="294" y="46"/>
                      </a:lnTo>
                      <a:lnTo>
                        <a:pt x="294" y="46"/>
                      </a:lnTo>
                      <a:lnTo>
                        <a:pt x="328" y="47"/>
                      </a:lnTo>
                      <a:lnTo>
                        <a:pt x="344" y="48"/>
                      </a:lnTo>
                      <a:lnTo>
                        <a:pt x="360" y="52"/>
                      </a:lnTo>
                      <a:lnTo>
                        <a:pt x="375" y="55"/>
                      </a:lnTo>
                      <a:lnTo>
                        <a:pt x="390" y="60"/>
                      </a:lnTo>
                      <a:lnTo>
                        <a:pt x="404" y="65"/>
                      </a:lnTo>
                      <a:lnTo>
                        <a:pt x="418" y="72"/>
                      </a:lnTo>
                      <a:lnTo>
                        <a:pt x="432" y="79"/>
                      </a:lnTo>
                      <a:lnTo>
                        <a:pt x="443" y="86"/>
                      </a:lnTo>
                      <a:lnTo>
                        <a:pt x="456" y="96"/>
                      </a:lnTo>
                      <a:lnTo>
                        <a:pt x="468" y="106"/>
                      </a:lnTo>
                      <a:lnTo>
                        <a:pt x="479" y="118"/>
                      </a:lnTo>
                      <a:lnTo>
                        <a:pt x="489" y="130"/>
                      </a:lnTo>
                      <a:lnTo>
                        <a:pt x="500" y="143"/>
                      </a:lnTo>
                      <a:lnTo>
                        <a:pt x="509" y="157"/>
                      </a:lnTo>
                      <a:lnTo>
                        <a:pt x="509" y="157"/>
                      </a:lnTo>
                      <a:lnTo>
                        <a:pt x="515" y="173"/>
                      </a:lnTo>
                      <a:lnTo>
                        <a:pt x="522" y="187"/>
                      </a:lnTo>
                      <a:lnTo>
                        <a:pt x="527" y="203"/>
                      </a:lnTo>
                      <a:lnTo>
                        <a:pt x="531" y="217"/>
                      </a:lnTo>
                      <a:lnTo>
                        <a:pt x="534" y="233"/>
                      </a:lnTo>
                      <a:lnTo>
                        <a:pt x="534" y="249"/>
                      </a:lnTo>
                      <a:lnTo>
                        <a:pt x="532" y="263"/>
                      </a:lnTo>
                      <a:lnTo>
                        <a:pt x="530" y="277"/>
                      </a:lnTo>
                      <a:lnTo>
                        <a:pt x="526" y="292"/>
                      </a:lnTo>
                      <a:lnTo>
                        <a:pt x="519" y="305"/>
                      </a:lnTo>
                      <a:lnTo>
                        <a:pt x="511" y="317"/>
                      </a:lnTo>
                      <a:lnTo>
                        <a:pt x="502" y="327"/>
                      </a:lnTo>
                      <a:lnTo>
                        <a:pt x="490" y="336"/>
                      </a:lnTo>
                      <a:lnTo>
                        <a:pt x="476" y="344"/>
                      </a:lnTo>
                      <a:lnTo>
                        <a:pt x="460" y="351"/>
                      </a:lnTo>
                      <a:lnTo>
                        <a:pt x="443" y="354"/>
                      </a:lnTo>
                      <a:lnTo>
                        <a:pt x="443" y="354"/>
                      </a:lnTo>
                      <a:lnTo>
                        <a:pt x="438" y="356"/>
                      </a:lnTo>
                      <a:lnTo>
                        <a:pt x="434" y="358"/>
                      </a:lnTo>
                      <a:lnTo>
                        <a:pt x="430" y="361"/>
                      </a:lnTo>
                      <a:lnTo>
                        <a:pt x="429" y="365"/>
                      </a:lnTo>
                      <a:lnTo>
                        <a:pt x="426" y="368"/>
                      </a:lnTo>
                      <a:lnTo>
                        <a:pt x="426" y="373"/>
                      </a:lnTo>
                      <a:lnTo>
                        <a:pt x="428" y="381"/>
                      </a:lnTo>
                      <a:lnTo>
                        <a:pt x="430" y="388"/>
                      </a:lnTo>
                      <a:lnTo>
                        <a:pt x="437" y="395"/>
                      </a:lnTo>
                      <a:lnTo>
                        <a:pt x="441" y="396"/>
                      </a:lnTo>
                      <a:lnTo>
                        <a:pt x="445" y="399"/>
                      </a:lnTo>
                      <a:lnTo>
                        <a:pt x="450" y="399"/>
                      </a:lnTo>
                      <a:lnTo>
                        <a:pt x="455" y="399"/>
                      </a:lnTo>
                      <a:lnTo>
                        <a:pt x="455" y="399"/>
                      </a:lnTo>
                      <a:lnTo>
                        <a:pt x="473" y="394"/>
                      </a:lnTo>
                      <a:lnTo>
                        <a:pt x="490" y="387"/>
                      </a:lnTo>
                      <a:lnTo>
                        <a:pt x="507" y="379"/>
                      </a:lnTo>
                      <a:lnTo>
                        <a:pt x="522" y="369"/>
                      </a:lnTo>
                      <a:lnTo>
                        <a:pt x="535" y="357"/>
                      </a:lnTo>
                      <a:lnTo>
                        <a:pt x="548" y="344"/>
                      </a:lnTo>
                      <a:lnTo>
                        <a:pt x="557" y="330"/>
                      </a:lnTo>
                      <a:lnTo>
                        <a:pt x="566" y="314"/>
                      </a:lnTo>
                      <a:lnTo>
                        <a:pt x="574" y="298"/>
                      </a:lnTo>
                      <a:lnTo>
                        <a:pt x="578" y="281"/>
                      </a:lnTo>
                      <a:lnTo>
                        <a:pt x="582" y="263"/>
                      </a:lnTo>
                      <a:lnTo>
                        <a:pt x="583" y="245"/>
                      </a:lnTo>
                      <a:lnTo>
                        <a:pt x="582" y="228"/>
                      </a:lnTo>
                      <a:lnTo>
                        <a:pt x="579" y="209"/>
                      </a:lnTo>
                      <a:lnTo>
                        <a:pt x="574" y="191"/>
                      </a:lnTo>
                      <a:lnTo>
                        <a:pt x="566" y="174"/>
                      </a:lnTo>
                      <a:lnTo>
                        <a:pt x="566" y="17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82" name="chenying0907 239"/>
                <p:cNvSpPr/>
                <p:nvPr/>
              </p:nvSpPr>
              <p:spPr bwMode="auto">
                <a:xfrm>
                  <a:off x="3419476" y="4583113"/>
                  <a:ext cx="147638" cy="182563"/>
                </a:xfrm>
                <a:custGeom>
                  <a:avLst/>
                  <a:gdLst/>
                  <a:ahLst/>
                  <a:cxnLst>
                    <a:cxn ang="0">
                      <a:pos x="361" y="190"/>
                    </a:cxn>
                    <a:cxn ang="0">
                      <a:pos x="360" y="34"/>
                    </a:cxn>
                    <a:cxn ang="0">
                      <a:pos x="357" y="25"/>
                    </a:cxn>
                    <a:cxn ang="0">
                      <a:pos x="350" y="16"/>
                    </a:cxn>
                    <a:cxn ang="0">
                      <a:pos x="329" y="13"/>
                    </a:cxn>
                    <a:cxn ang="0">
                      <a:pos x="318" y="21"/>
                    </a:cxn>
                    <a:cxn ang="0">
                      <a:pos x="314" y="34"/>
                    </a:cxn>
                    <a:cxn ang="0">
                      <a:pos x="317" y="135"/>
                    </a:cxn>
                    <a:cxn ang="0">
                      <a:pos x="320" y="234"/>
                    </a:cxn>
                    <a:cxn ang="0">
                      <a:pos x="317" y="335"/>
                    </a:cxn>
                    <a:cxn ang="0">
                      <a:pos x="312" y="357"/>
                    </a:cxn>
                    <a:cxn ang="0">
                      <a:pos x="297" y="382"/>
                    </a:cxn>
                    <a:cxn ang="0">
                      <a:pos x="275" y="397"/>
                    </a:cxn>
                    <a:cxn ang="0">
                      <a:pos x="240" y="408"/>
                    </a:cxn>
                    <a:cxn ang="0">
                      <a:pos x="199" y="411"/>
                    </a:cxn>
                    <a:cxn ang="0">
                      <a:pos x="156" y="407"/>
                    </a:cxn>
                    <a:cxn ang="0">
                      <a:pos x="114" y="392"/>
                    </a:cxn>
                    <a:cxn ang="0">
                      <a:pos x="91" y="377"/>
                    </a:cxn>
                    <a:cxn ang="0">
                      <a:pos x="74" y="358"/>
                    </a:cxn>
                    <a:cxn ang="0">
                      <a:pos x="61" y="322"/>
                    </a:cxn>
                    <a:cxn ang="0">
                      <a:pos x="55" y="275"/>
                    </a:cxn>
                    <a:cxn ang="0">
                      <a:pos x="51" y="243"/>
                    </a:cxn>
                    <a:cxn ang="0">
                      <a:pos x="50" y="192"/>
                    </a:cxn>
                    <a:cxn ang="0">
                      <a:pos x="53" y="124"/>
                    </a:cxn>
                    <a:cxn ang="0">
                      <a:pos x="47" y="59"/>
                    </a:cxn>
                    <a:cxn ang="0">
                      <a:pos x="49" y="31"/>
                    </a:cxn>
                    <a:cxn ang="0">
                      <a:pos x="49" y="14"/>
                    </a:cxn>
                    <a:cxn ang="0">
                      <a:pos x="36" y="1"/>
                    </a:cxn>
                    <a:cxn ang="0">
                      <a:pos x="23" y="0"/>
                    </a:cxn>
                    <a:cxn ang="0">
                      <a:pos x="10" y="4"/>
                    </a:cxn>
                    <a:cxn ang="0">
                      <a:pos x="2" y="14"/>
                    </a:cxn>
                    <a:cxn ang="0">
                      <a:pos x="0" y="23"/>
                    </a:cxn>
                    <a:cxn ang="0">
                      <a:pos x="6" y="132"/>
                    </a:cxn>
                    <a:cxn ang="0">
                      <a:pos x="6" y="169"/>
                    </a:cxn>
                    <a:cxn ang="0">
                      <a:pos x="4" y="264"/>
                    </a:cxn>
                    <a:cxn ang="0">
                      <a:pos x="12" y="320"/>
                    </a:cxn>
                    <a:cxn ang="0">
                      <a:pos x="23" y="350"/>
                    </a:cxn>
                    <a:cxn ang="0">
                      <a:pos x="44" y="390"/>
                    </a:cxn>
                    <a:cxn ang="0">
                      <a:pos x="72" y="420"/>
                    </a:cxn>
                    <a:cxn ang="0">
                      <a:pos x="108" y="441"/>
                    </a:cxn>
                    <a:cxn ang="0">
                      <a:pos x="151" y="452"/>
                    </a:cxn>
                    <a:cxn ang="0">
                      <a:pos x="182" y="456"/>
                    </a:cxn>
                    <a:cxn ang="0">
                      <a:pos x="241" y="456"/>
                    </a:cxn>
                    <a:cxn ang="0">
                      <a:pos x="283" y="447"/>
                    </a:cxn>
                    <a:cxn ang="0">
                      <a:pos x="309" y="434"/>
                    </a:cxn>
                    <a:cxn ang="0">
                      <a:pos x="339" y="401"/>
                    </a:cxn>
                    <a:cxn ang="0">
                      <a:pos x="357" y="361"/>
                    </a:cxn>
                    <a:cxn ang="0">
                      <a:pos x="365" y="331"/>
                    </a:cxn>
                    <a:cxn ang="0">
                      <a:pos x="369" y="278"/>
                    </a:cxn>
                    <a:cxn ang="0">
                      <a:pos x="364" y="210"/>
                    </a:cxn>
                  </a:cxnLst>
                  <a:rect l="0" t="0" r="r" b="b"/>
                  <a:pathLst>
                    <a:path w="369" h="458">
                      <a:moveTo>
                        <a:pt x="364" y="210"/>
                      </a:moveTo>
                      <a:lnTo>
                        <a:pt x="364" y="210"/>
                      </a:lnTo>
                      <a:lnTo>
                        <a:pt x="361" y="190"/>
                      </a:lnTo>
                      <a:lnTo>
                        <a:pt x="360" y="167"/>
                      </a:lnTo>
                      <a:lnTo>
                        <a:pt x="359" y="123"/>
                      </a:lnTo>
                      <a:lnTo>
                        <a:pt x="360" y="34"/>
                      </a:lnTo>
                      <a:lnTo>
                        <a:pt x="360" y="34"/>
                      </a:lnTo>
                      <a:lnTo>
                        <a:pt x="359" y="29"/>
                      </a:lnTo>
                      <a:lnTo>
                        <a:pt x="357" y="25"/>
                      </a:lnTo>
                      <a:lnTo>
                        <a:pt x="355" y="21"/>
                      </a:lnTo>
                      <a:lnTo>
                        <a:pt x="352" y="18"/>
                      </a:lnTo>
                      <a:lnTo>
                        <a:pt x="350" y="16"/>
                      </a:lnTo>
                      <a:lnTo>
                        <a:pt x="346" y="13"/>
                      </a:lnTo>
                      <a:lnTo>
                        <a:pt x="337" y="12"/>
                      </a:lnTo>
                      <a:lnTo>
                        <a:pt x="329" y="13"/>
                      </a:lnTo>
                      <a:lnTo>
                        <a:pt x="325" y="16"/>
                      </a:lnTo>
                      <a:lnTo>
                        <a:pt x="321" y="18"/>
                      </a:lnTo>
                      <a:lnTo>
                        <a:pt x="318" y="21"/>
                      </a:lnTo>
                      <a:lnTo>
                        <a:pt x="316" y="25"/>
                      </a:lnTo>
                      <a:lnTo>
                        <a:pt x="314" y="29"/>
                      </a:lnTo>
                      <a:lnTo>
                        <a:pt x="314" y="34"/>
                      </a:lnTo>
                      <a:lnTo>
                        <a:pt x="314" y="34"/>
                      </a:lnTo>
                      <a:lnTo>
                        <a:pt x="314" y="85"/>
                      </a:lnTo>
                      <a:lnTo>
                        <a:pt x="317" y="135"/>
                      </a:lnTo>
                      <a:lnTo>
                        <a:pt x="318" y="184"/>
                      </a:lnTo>
                      <a:lnTo>
                        <a:pt x="320" y="234"/>
                      </a:lnTo>
                      <a:lnTo>
                        <a:pt x="320" y="234"/>
                      </a:lnTo>
                      <a:lnTo>
                        <a:pt x="321" y="285"/>
                      </a:lnTo>
                      <a:lnTo>
                        <a:pt x="320" y="310"/>
                      </a:lnTo>
                      <a:lnTo>
                        <a:pt x="317" y="335"/>
                      </a:lnTo>
                      <a:lnTo>
                        <a:pt x="317" y="335"/>
                      </a:lnTo>
                      <a:lnTo>
                        <a:pt x="316" y="346"/>
                      </a:lnTo>
                      <a:lnTo>
                        <a:pt x="312" y="357"/>
                      </a:lnTo>
                      <a:lnTo>
                        <a:pt x="308" y="366"/>
                      </a:lnTo>
                      <a:lnTo>
                        <a:pt x="303" y="374"/>
                      </a:lnTo>
                      <a:lnTo>
                        <a:pt x="297" y="382"/>
                      </a:lnTo>
                      <a:lnTo>
                        <a:pt x="291" y="387"/>
                      </a:lnTo>
                      <a:lnTo>
                        <a:pt x="283" y="392"/>
                      </a:lnTo>
                      <a:lnTo>
                        <a:pt x="275" y="397"/>
                      </a:lnTo>
                      <a:lnTo>
                        <a:pt x="267" y="401"/>
                      </a:lnTo>
                      <a:lnTo>
                        <a:pt x="258" y="404"/>
                      </a:lnTo>
                      <a:lnTo>
                        <a:pt x="240" y="408"/>
                      </a:lnTo>
                      <a:lnTo>
                        <a:pt x="220" y="411"/>
                      </a:lnTo>
                      <a:lnTo>
                        <a:pt x="199" y="411"/>
                      </a:lnTo>
                      <a:lnTo>
                        <a:pt x="199" y="411"/>
                      </a:lnTo>
                      <a:lnTo>
                        <a:pt x="185" y="411"/>
                      </a:lnTo>
                      <a:lnTo>
                        <a:pt x="170" y="409"/>
                      </a:lnTo>
                      <a:lnTo>
                        <a:pt x="156" y="407"/>
                      </a:lnTo>
                      <a:lnTo>
                        <a:pt x="142" y="403"/>
                      </a:lnTo>
                      <a:lnTo>
                        <a:pt x="127" y="399"/>
                      </a:lnTo>
                      <a:lnTo>
                        <a:pt x="114" y="392"/>
                      </a:lnTo>
                      <a:lnTo>
                        <a:pt x="102" y="386"/>
                      </a:lnTo>
                      <a:lnTo>
                        <a:pt x="91" y="377"/>
                      </a:lnTo>
                      <a:lnTo>
                        <a:pt x="91" y="377"/>
                      </a:lnTo>
                      <a:lnTo>
                        <a:pt x="84" y="371"/>
                      </a:lnTo>
                      <a:lnTo>
                        <a:pt x="79" y="365"/>
                      </a:lnTo>
                      <a:lnTo>
                        <a:pt x="74" y="358"/>
                      </a:lnTo>
                      <a:lnTo>
                        <a:pt x="70" y="352"/>
                      </a:lnTo>
                      <a:lnTo>
                        <a:pt x="64" y="337"/>
                      </a:lnTo>
                      <a:lnTo>
                        <a:pt x="61" y="322"/>
                      </a:lnTo>
                      <a:lnTo>
                        <a:pt x="59" y="307"/>
                      </a:lnTo>
                      <a:lnTo>
                        <a:pt x="58" y="290"/>
                      </a:lnTo>
                      <a:lnTo>
                        <a:pt x="55" y="275"/>
                      </a:lnTo>
                      <a:lnTo>
                        <a:pt x="54" y="259"/>
                      </a:lnTo>
                      <a:lnTo>
                        <a:pt x="54" y="259"/>
                      </a:lnTo>
                      <a:lnTo>
                        <a:pt x="51" y="243"/>
                      </a:lnTo>
                      <a:lnTo>
                        <a:pt x="50" y="226"/>
                      </a:lnTo>
                      <a:lnTo>
                        <a:pt x="49" y="209"/>
                      </a:lnTo>
                      <a:lnTo>
                        <a:pt x="50" y="192"/>
                      </a:lnTo>
                      <a:lnTo>
                        <a:pt x="51" y="158"/>
                      </a:lnTo>
                      <a:lnTo>
                        <a:pt x="53" y="124"/>
                      </a:lnTo>
                      <a:lnTo>
                        <a:pt x="53" y="124"/>
                      </a:lnTo>
                      <a:lnTo>
                        <a:pt x="51" y="103"/>
                      </a:lnTo>
                      <a:lnTo>
                        <a:pt x="50" y="81"/>
                      </a:lnTo>
                      <a:lnTo>
                        <a:pt x="47" y="59"/>
                      </a:lnTo>
                      <a:lnTo>
                        <a:pt x="46" y="38"/>
                      </a:lnTo>
                      <a:lnTo>
                        <a:pt x="46" y="38"/>
                      </a:lnTo>
                      <a:lnTo>
                        <a:pt x="49" y="31"/>
                      </a:lnTo>
                      <a:lnTo>
                        <a:pt x="50" y="26"/>
                      </a:lnTo>
                      <a:lnTo>
                        <a:pt x="50" y="20"/>
                      </a:lnTo>
                      <a:lnTo>
                        <a:pt x="49" y="14"/>
                      </a:lnTo>
                      <a:lnTo>
                        <a:pt x="46" y="8"/>
                      </a:lnTo>
                      <a:lnTo>
                        <a:pt x="42" y="4"/>
                      </a:lnTo>
                      <a:lnTo>
                        <a:pt x="36" y="1"/>
                      </a:lnTo>
                      <a:lnTo>
                        <a:pt x="28" y="0"/>
                      </a:lnTo>
                      <a:lnTo>
                        <a:pt x="23" y="0"/>
                      </a:lnTo>
                      <a:lnTo>
                        <a:pt x="23" y="0"/>
                      </a:lnTo>
                      <a:lnTo>
                        <a:pt x="19" y="0"/>
                      </a:lnTo>
                      <a:lnTo>
                        <a:pt x="13" y="1"/>
                      </a:lnTo>
                      <a:lnTo>
                        <a:pt x="10" y="4"/>
                      </a:lnTo>
                      <a:lnTo>
                        <a:pt x="7" y="6"/>
                      </a:lnTo>
                      <a:lnTo>
                        <a:pt x="4" y="10"/>
                      </a:lnTo>
                      <a:lnTo>
                        <a:pt x="2" y="14"/>
                      </a:lnTo>
                      <a:lnTo>
                        <a:pt x="0" y="18"/>
                      </a:lnTo>
                      <a:lnTo>
                        <a:pt x="0" y="23"/>
                      </a:lnTo>
                      <a:lnTo>
                        <a:pt x="0" y="23"/>
                      </a:lnTo>
                      <a:lnTo>
                        <a:pt x="2" y="59"/>
                      </a:lnTo>
                      <a:lnTo>
                        <a:pt x="4" y="95"/>
                      </a:lnTo>
                      <a:lnTo>
                        <a:pt x="6" y="132"/>
                      </a:lnTo>
                      <a:lnTo>
                        <a:pt x="7" y="150"/>
                      </a:lnTo>
                      <a:lnTo>
                        <a:pt x="6" y="169"/>
                      </a:lnTo>
                      <a:lnTo>
                        <a:pt x="6" y="169"/>
                      </a:lnTo>
                      <a:lnTo>
                        <a:pt x="4" y="205"/>
                      </a:lnTo>
                      <a:lnTo>
                        <a:pt x="4" y="244"/>
                      </a:lnTo>
                      <a:lnTo>
                        <a:pt x="4" y="264"/>
                      </a:lnTo>
                      <a:lnTo>
                        <a:pt x="6" y="284"/>
                      </a:lnTo>
                      <a:lnTo>
                        <a:pt x="8" y="302"/>
                      </a:lnTo>
                      <a:lnTo>
                        <a:pt x="12" y="320"/>
                      </a:lnTo>
                      <a:lnTo>
                        <a:pt x="12" y="320"/>
                      </a:lnTo>
                      <a:lnTo>
                        <a:pt x="17" y="336"/>
                      </a:lnTo>
                      <a:lnTo>
                        <a:pt x="23" y="350"/>
                      </a:lnTo>
                      <a:lnTo>
                        <a:pt x="29" y="365"/>
                      </a:lnTo>
                      <a:lnTo>
                        <a:pt x="36" y="378"/>
                      </a:lnTo>
                      <a:lnTo>
                        <a:pt x="44" y="390"/>
                      </a:lnTo>
                      <a:lnTo>
                        <a:pt x="53" y="400"/>
                      </a:lnTo>
                      <a:lnTo>
                        <a:pt x="62" y="411"/>
                      </a:lnTo>
                      <a:lnTo>
                        <a:pt x="72" y="420"/>
                      </a:lnTo>
                      <a:lnTo>
                        <a:pt x="84" y="428"/>
                      </a:lnTo>
                      <a:lnTo>
                        <a:pt x="96" y="434"/>
                      </a:lnTo>
                      <a:lnTo>
                        <a:pt x="108" y="441"/>
                      </a:lnTo>
                      <a:lnTo>
                        <a:pt x="122" y="446"/>
                      </a:lnTo>
                      <a:lnTo>
                        <a:pt x="135" y="450"/>
                      </a:lnTo>
                      <a:lnTo>
                        <a:pt x="151" y="452"/>
                      </a:lnTo>
                      <a:lnTo>
                        <a:pt x="166" y="455"/>
                      </a:lnTo>
                      <a:lnTo>
                        <a:pt x="182" y="456"/>
                      </a:lnTo>
                      <a:lnTo>
                        <a:pt x="182" y="456"/>
                      </a:lnTo>
                      <a:lnTo>
                        <a:pt x="212" y="458"/>
                      </a:lnTo>
                      <a:lnTo>
                        <a:pt x="227" y="458"/>
                      </a:lnTo>
                      <a:lnTo>
                        <a:pt x="241" y="456"/>
                      </a:lnTo>
                      <a:lnTo>
                        <a:pt x="255" y="455"/>
                      </a:lnTo>
                      <a:lnTo>
                        <a:pt x="270" y="452"/>
                      </a:lnTo>
                      <a:lnTo>
                        <a:pt x="283" y="447"/>
                      </a:lnTo>
                      <a:lnTo>
                        <a:pt x="297" y="442"/>
                      </a:lnTo>
                      <a:lnTo>
                        <a:pt x="297" y="442"/>
                      </a:lnTo>
                      <a:lnTo>
                        <a:pt x="309" y="434"/>
                      </a:lnTo>
                      <a:lnTo>
                        <a:pt x="321" y="425"/>
                      </a:lnTo>
                      <a:lnTo>
                        <a:pt x="330" y="413"/>
                      </a:lnTo>
                      <a:lnTo>
                        <a:pt x="339" y="401"/>
                      </a:lnTo>
                      <a:lnTo>
                        <a:pt x="347" y="388"/>
                      </a:lnTo>
                      <a:lnTo>
                        <a:pt x="352" y="374"/>
                      </a:lnTo>
                      <a:lnTo>
                        <a:pt x="357" y="361"/>
                      </a:lnTo>
                      <a:lnTo>
                        <a:pt x="361" y="346"/>
                      </a:lnTo>
                      <a:lnTo>
                        <a:pt x="361" y="346"/>
                      </a:lnTo>
                      <a:lnTo>
                        <a:pt x="365" y="331"/>
                      </a:lnTo>
                      <a:lnTo>
                        <a:pt x="367" y="315"/>
                      </a:lnTo>
                      <a:lnTo>
                        <a:pt x="368" y="297"/>
                      </a:lnTo>
                      <a:lnTo>
                        <a:pt x="369" y="278"/>
                      </a:lnTo>
                      <a:lnTo>
                        <a:pt x="368" y="243"/>
                      </a:lnTo>
                      <a:lnTo>
                        <a:pt x="364" y="210"/>
                      </a:lnTo>
                      <a:lnTo>
                        <a:pt x="364" y="210"/>
                      </a:lnTo>
                      <a:close/>
                    </a:path>
                  </a:pathLst>
                </a:custGeom>
                <a:grpFill/>
                <a:ln w="9525">
                  <a:noFill/>
                  <a:round/>
                </a:ln>
              </p:spPr>
              <p:txBody>
                <a:bodyPr vert="horz" wrap="square" lIns="121920" tIns="60960" rIns="121920" bIns="60960" numCol="1" anchor="t" anchorCtr="0" compatLnSpc="1"/>
                <a:lstStyle/>
                <a:p>
                  <a:endParaRPr lang="zh-CN" altLang="en-US" sz="2400"/>
                </a:p>
              </p:txBody>
            </p:sp>
          </p:grpSp>
        </p:grpSp>
      </p:grpSp>
      <p:grpSp>
        <p:nvGrpSpPr>
          <p:cNvPr id="26" name="chenying0907 25"/>
          <p:cNvGrpSpPr/>
          <p:nvPr/>
        </p:nvGrpSpPr>
        <p:grpSpPr>
          <a:xfrm>
            <a:off x="7981938" y="2969107"/>
            <a:ext cx="1323664" cy="1323665"/>
            <a:chOff x="7981938" y="2969107"/>
            <a:chExt cx="1323664" cy="1323665"/>
          </a:xfrm>
        </p:grpSpPr>
        <p:sp>
          <p:nvSpPr>
            <p:cNvPr id="66" name="椭圆 65"/>
            <p:cNvSpPr/>
            <p:nvPr/>
          </p:nvSpPr>
          <p:spPr>
            <a:xfrm>
              <a:off x="7981938" y="2969107"/>
              <a:ext cx="1323664" cy="1323665"/>
            </a:xfrm>
            <a:prstGeom prst="ellipse">
              <a:avLst/>
            </a:prstGeom>
            <a:noFill/>
            <a:ln w="9525">
              <a:solidFill>
                <a:srgbClr val="00518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grpSp>
          <p:nvGrpSpPr>
            <p:cNvPr id="286" name="chenying0907 285"/>
            <p:cNvGrpSpPr/>
            <p:nvPr/>
          </p:nvGrpSpPr>
          <p:grpSpPr>
            <a:xfrm>
              <a:off x="8251926" y="3376555"/>
              <a:ext cx="829567" cy="634957"/>
              <a:chOff x="4148138" y="3128963"/>
              <a:chExt cx="798513" cy="611188"/>
            </a:xfrm>
            <a:solidFill>
              <a:srgbClr val="005188"/>
            </a:solidFill>
          </p:grpSpPr>
          <p:sp>
            <p:nvSpPr>
              <p:cNvPr id="287" name="chenying0907 791"/>
              <p:cNvSpPr/>
              <p:nvPr/>
            </p:nvSpPr>
            <p:spPr bwMode="auto">
              <a:xfrm>
                <a:off x="4168776" y="3275013"/>
                <a:ext cx="30163" cy="60325"/>
              </a:xfrm>
              <a:custGeom>
                <a:avLst/>
                <a:gdLst/>
                <a:ahLst/>
                <a:cxnLst>
                  <a:cxn ang="0">
                    <a:pos x="65" y="2"/>
                  </a:cxn>
                  <a:cxn ang="0">
                    <a:pos x="65" y="2"/>
                  </a:cxn>
                  <a:cxn ang="0">
                    <a:pos x="59" y="8"/>
                  </a:cxn>
                  <a:cxn ang="0">
                    <a:pos x="52" y="15"/>
                  </a:cxn>
                  <a:cxn ang="0">
                    <a:pos x="47" y="23"/>
                  </a:cxn>
                  <a:cxn ang="0">
                    <a:pos x="43" y="32"/>
                  </a:cxn>
                  <a:cxn ang="0">
                    <a:pos x="34" y="49"/>
                  </a:cxn>
                  <a:cxn ang="0">
                    <a:pos x="27" y="66"/>
                  </a:cxn>
                  <a:cxn ang="0">
                    <a:pos x="27" y="66"/>
                  </a:cxn>
                  <a:cxn ang="0">
                    <a:pos x="18" y="85"/>
                  </a:cxn>
                  <a:cxn ang="0">
                    <a:pos x="10" y="105"/>
                  </a:cxn>
                  <a:cxn ang="0">
                    <a:pos x="4" y="125"/>
                  </a:cxn>
                  <a:cxn ang="0">
                    <a:pos x="0" y="145"/>
                  </a:cxn>
                  <a:cxn ang="0">
                    <a:pos x="0" y="145"/>
                  </a:cxn>
                  <a:cxn ang="0">
                    <a:pos x="0" y="147"/>
                  </a:cxn>
                  <a:cxn ang="0">
                    <a:pos x="1" y="149"/>
                  </a:cxn>
                  <a:cxn ang="0">
                    <a:pos x="4" y="152"/>
                  </a:cxn>
                  <a:cxn ang="0">
                    <a:pos x="6" y="152"/>
                  </a:cxn>
                  <a:cxn ang="0">
                    <a:pos x="8" y="152"/>
                  </a:cxn>
                  <a:cxn ang="0">
                    <a:pos x="10" y="151"/>
                  </a:cxn>
                  <a:cxn ang="0">
                    <a:pos x="10" y="148"/>
                  </a:cxn>
                  <a:cxn ang="0">
                    <a:pos x="10" y="148"/>
                  </a:cxn>
                  <a:cxn ang="0">
                    <a:pos x="14" y="130"/>
                  </a:cxn>
                  <a:cxn ang="0">
                    <a:pos x="21" y="113"/>
                  </a:cxn>
                  <a:cxn ang="0">
                    <a:pos x="34" y="79"/>
                  </a:cxn>
                  <a:cxn ang="0">
                    <a:pos x="34" y="79"/>
                  </a:cxn>
                  <a:cxn ang="0">
                    <a:pos x="40" y="60"/>
                  </a:cxn>
                  <a:cxn ang="0">
                    <a:pos x="50" y="42"/>
                  </a:cxn>
                  <a:cxn ang="0">
                    <a:pos x="55" y="33"/>
                  </a:cxn>
                  <a:cxn ang="0">
                    <a:pos x="60" y="24"/>
                  </a:cxn>
                  <a:cxn ang="0">
                    <a:pos x="67" y="16"/>
                  </a:cxn>
                  <a:cxn ang="0">
                    <a:pos x="74" y="9"/>
                  </a:cxn>
                  <a:cxn ang="0">
                    <a:pos x="74" y="9"/>
                  </a:cxn>
                  <a:cxn ang="0">
                    <a:pos x="76" y="8"/>
                  </a:cxn>
                  <a:cxn ang="0">
                    <a:pos x="76" y="6"/>
                  </a:cxn>
                  <a:cxn ang="0">
                    <a:pos x="76" y="4"/>
                  </a:cxn>
                  <a:cxn ang="0">
                    <a:pos x="74" y="2"/>
                  </a:cxn>
                  <a:cxn ang="0">
                    <a:pos x="71" y="0"/>
                  </a:cxn>
                  <a:cxn ang="0">
                    <a:pos x="68" y="0"/>
                  </a:cxn>
                  <a:cxn ang="0">
                    <a:pos x="65" y="2"/>
                  </a:cxn>
                  <a:cxn ang="0">
                    <a:pos x="65" y="2"/>
                  </a:cxn>
                </a:cxnLst>
                <a:rect l="0" t="0" r="r" b="b"/>
                <a:pathLst>
                  <a:path w="76" h="152">
                    <a:moveTo>
                      <a:pt x="65" y="2"/>
                    </a:moveTo>
                    <a:lnTo>
                      <a:pt x="65" y="2"/>
                    </a:lnTo>
                    <a:lnTo>
                      <a:pt x="59" y="8"/>
                    </a:lnTo>
                    <a:lnTo>
                      <a:pt x="52" y="15"/>
                    </a:lnTo>
                    <a:lnTo>
                      <a:pt x="47" y="23"/>
                    </a:lnTo>
                    <a:lnTo>
                      <a:pt x="43" y="32"/>
                    </a:lnTo>
                    <a:lnTo>
                      <a:pt x="34" y="49"/>
                    </a:lnTo>
                    <a:lnTo>
                      <a:pt x="27" y="66"/>
                    </a:lnTo>
                    <a:lnTo>
                      <a:pt x="27" y="66"/>
                    </a:lnTo>
                    <a:lnTo>
                      <a:pt x="18" y="85"/>
                    </a:lnTo>
                    <a:lnTo>
                      <a:pt x="10" y="105"/>
                    </a:lnTo>
                    <a:lnTo>
                      <a:pt x="4" y="125"/>
                    </a:lnTo>
                    <a:lnTo>
                      <a:pt x="0" y="145"/>
                    </a:lnTo>
                    <a:lnTo>
                      <a:pt x="0" y="145"/>
                    </a:lnTo>
                    <a:lnTo>
                      <a:pt x="0" y="147"/>
                    </a:lnTo>
                    <a:lnTo>
                      <a:pt x="1" y="149"/>
                    </a:lnTo>
                    <a:lnTo>
                      <a:pt x="4" y="152"/>
                    </a:lnTo>
                    <a:lnTo>
                      <a:pt x="6" y="152"/>
                    </a:lnTo>
                    <a:lnTo>
                      <a:pt x="8" y="152"/>
                    </a:lnTo>
                    <a:lnTo>
                      <a:pt x="10" y="151"/>
                    </a:lnTo>
                    <a:lnTo>
                      <a:pt x="10" y="148"/>
                    </a:lnTo>
                    <a:lnTo>
                      <a:pt x="10" y="148"/>
                    </a:lnTo>
                    <a:lnTo>
                      <a:pt x="14" y="130"/>
                    </a:lnTo>
                    <a:lnTo>
                      <a:pt x="21" y="113"/>
                    </a:lnTo>
                    <a:lnTo>
                      <a:pt x="34" y="79"/>
                    </a:lnTo>
                    <a:lnTo>
                      <a:pt x="34" y="79"/>
                    </a:lnTo>
                    <a:lnTo>
                      <a:pt x="40" y="60"/>
                    </a:lnTo>
                    <a:lnTo>
                      <a:pt x="50" y="42"/>
                    </a:lnTo>
                    <a:lnTo>
                      <a:pt x="55" y="33"/>
                    </a:lnTo>
                    <a:lnTo>
                      <a:pt x="60" y="24"/>
                    </a:lnTo>
                    <a:lnTo>
                      <a:pt x="67" y="16"/>
                    </a:lnTo>
                    <a:lnTo>
                      <a:pt x="74" y="9"/>
                    </a:lnTo>
                    <a:lnTo>
                      <a:pt x="74" y="9"/>
                    </a:lnTo>
                    <a:lnTo>
                      <a:pt x="76" y="8"/>
                    </a:lnTo>
                    <a:lnTo>
                      <a:pt x="76" y="6"/>
                    </a:lnTo>
                    <a:lnTo>
                      <a:pt x="76" y="4"/>
                    </a:lnTo>
                    <a:lnTo>
                      <a:pt x="74" y="2"/>
                    </a:lnTo>
                    <a:lnTo>
                      <a:pt x="71" y="0"/>
                    </a:lnTo>
                    <a:lnTo>
                      <a:pt x="68" y="0"/>
                    </a:lnTo>
                    <a:lnTo>
                      <a:pt x="65" y="2"/>
                    </a:lnTo>
                    <a:lnTo>
                      <a:pt x="65"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88" name="chenying0907 792"/>
              <p:cNvSpPr/>
              <p:nvPr/>
            </p:nvSpPr>
            <p:spPr bwMode="auto">
              <a:xfrm>
                <a:off x="4179888" y="3259138"/>
                <a:ext cx="46038" cy="98425"/>
              </a:xfrm>
              <a:custGeom>
                <a:avLst/>
                <a:gdLst/>
                <a:ahLst/>
                <a:cxnLst>
                  <a:cxn ang="0">
                    <a:pos x="109" y="2"/>
                  </a:cxn>
                  <a:cxn ang="0">
                    <a:pos x="109" y="2"/>
                  </a:cxn>
                  <a:cxn ang="0">
                    <a:pos x="88" y="25"/>
                  </a:cxn>
                  <a:cxn ang="0">
                    <a:pos x="68" y="51"/>
                  </a:cxn>
                  <a:cxn ang="0">
                    <a:pos x="59" y="65"/>
                  </a:cxn>
                  <a:cxn ang="0">
                    <a:pos x="51" y="79"/>
                  </a:cxn>
                  <a:cxn ang="0">
                    <a:pos x="45" y="92"/>
                  </a:cxn>
                  <a:cxn ang="0">
                    <a:pos x="38" y="106"/>
                  </a:cxn>
                  <a:cxn ang="0">
                    <a:pos x="38" y="106"/>
                  </a:cxn>
                  <a:cxn ang="0">
                    <a:pos x="26" y="139"/>
                  </a:cxn>
                  <a:cxn ang="0">
                    <a:pos x="14" y="173"/>
                  </a:cxn>
                  <a:cxn ang="0">
                    <a:pos x="9" y="190"/>
                  </a:cxn>
                  <a:cxn ang="0">
                    <a:pos x="5" y="207"/>
                  </a:cxn>
                  <a:cxn ang="0">
                    <a:pos x="1" y="224"/>
                  </a:cxn>
                  <a:cxn ang="0">
                    <a:pos x="0" y="241"/>
                  </a:cxn>
                  <a:cxn ang="0">
                    <a:pos x="0" y="241"/>
                  </a:cxn>
                  <a:cxn ang="0">
                    <a:pos x="0" y="244"/>
                  </a:cxn>
                  <a:cxn ang="0">
                    <a:pos x="1" y="246"/>
                  </a:cxn>
                  <a:cxn ang="0">
                    <a:pos x="5" y="248"/>
                  </a:cxn>
                  <a:cxn ang="0">
                    <a:pos x="9" y="246"/>
                  </a:cxn>
                  <a:cxn ang="0">
                    <a:pos x="11" y="244"/>
                  </a:cxn>
                  <a:cxn ang="0">
                    <a:pos x="12" y="241"/>
                  </a:cxn>
                  <a:cxn ang="0">
                    <a:pos x="12" y="241"/>
                  </a:cxn>
                  <a:cxn ang="0">
                    <a:pos x="13" y="227"/>
                  </a:cxn>
                  <a:cxn ang="0">
                    <a:pos x="16" y="211"/>
                  </a:cxn>
                  <a:cxn ang="0">
                    <a:pos x="20" y="195"/>
                  </a:cxn>
                  <a:cxn ang="0">
                    <a:pos x="25" y="180"/>
                  </a:cxn>
                  <a:cxn ang="0">
                    <a:pos x="35" y="150"/>
                  </a:cxn>
                  <a:cxn ang="0">
                    <a:pos x="46" y="119"/>
                  </a:cxn>
                  <a:cxn ang="0">
                    <a:pos x="46" y="119"/>
                  </a:cxn>
                  <a:cxn ang="0">
                    <a:pos x="51" y="105"/>
                  </a:cxn>
                  <a:cxn ang="0">
                    <a:pos x="59" y="91"/>
                  </a:cxn>
                  <a:cxn ang="0">
                    <a:pos x="67" y="75"/>
                  </a:cxn>
                  <a:cxn ang="0">
                    <a:pos x="75" y="61"/>
                  </a:cxn>
                  <a:cxn ang="0">
                    <a:pos x="85" y="48"/>
                  </a:cxn>
                  <a:cxn ang="0">
                    <a:pos x="96" y="34"/>
                  </a:cxn>
                  <a:cxn ang="0">
                    <a:pos x="117" y="10"/>
                  </a:cxn>
                  <a:cxn ang="0">
                    <a:pos x="117" y="10"/>
                  </a:cxn>
                  <a:cxn ang="0">
                    <a:pos x="118" y="8"/>
                  </a:cxn>
                  <a:cxn ang="0">
                    <a:pos x="118" y="6"/>
                  </a:cxn>
                  <a:cxn ang="0">
                    <a:pos x="117" y="2"/>
                  </a:cxn>
                  <a:cxn ang="0">
                    <a:pos x="113" y="0"/>
                  </a:cxn>
                  <a:cxn ang="0">
                    <a:pos x="110" y="0"/>
                  </a:cxn>
                  <a:cxn ang="0">
                    <a:pos x="109" y="2"/>
                  </a:cxn>
                  <a:cxn ang="0">
                    <a:pos x="109" y="2"/>
                  </a:cxn>
                </a:cxnLst>
                <a:rect l="0" t="0" r="r" b="b"/>
                <a:pathLst>
                  <a:path w="118" h="248">
                    <a:moveTo>
                      <a:pt x="109" y="2"/>
                    </a:moveTo>
                    <a:lnTo>
                      <a:pt x="109" y="2"/>
                    </a:lnTo>
                    <a:lnTo>
                      <a:pt x="88" y="25"/>
                    </a:lnTo>
                    <a:lnTo>
                      <a:pt x="68" y="51"/>
                    </a:lnTo>
                    <a:lnTo>
                      <a:pt x="59" y="65"/>
                    </a:lnTo>
                    <a:lnTo>
                      <a:pt x="51" y="79"/>
                    </a:lnTo>
                    <a:lnTo>
                      <a:pt x="45" y="92"/>
                    </a:lnTo>
                    <a:lnTo>
                      <a:pt x="38" y="106"/>
                    </a:lnTo>
                    <a:lnTo>
                      <a:pt x="38" y="106"/>
                    </a:lnTo>
                    <a:lnTo>
                      <a:pt x="26" y="139"/>
                    </a:lnTo>
                    <a:lnTo>
                      <a:pt x="14" y="173"/>
                    </a:lnTo>
                    <a:lnTo>
                      <a:pt x="9" y="190"/>
                    </a:lnTo>
                    <a:lnTo>
                      <a:pt x="5" y="207"/>
                    </a:lnTo>
                    <a:lnTo>
                      <a:pt x="1" y="224"/>
                    </a:lnTo>
                    <a:lnTo>
                      <a:pt x="0" y="241"/>
                    </a:lnTo>
                    <a:lnTo>
                      <a:pt x="0" y="241"/>
                    </a:lnTo>
                    <a:lnTo>
                      <a:pt x="0" y="244"/>
                    </a:lnTo>
                    <a:lnTo>
                      <a:pt x="1" y="246"/>
                    </a:lnTo>
                    <a:lnTo>
                      <a:pt x="5" y="248"/>
                    </a:lnTo>
                    <a:lnTo>
                      <a:pt x="9" y="246"/>
                    </a:lnTo>
                    <a:lnTo>
                      <a:pt x="11" y="244"/>
                    </a:lnTo>
                    <a:lnTo>
                      <a:pt x="12" y="241"/>
                    </a:lnTo>
                    <a:lnTo>
                      <a:pt x="12" y="241"/>
                    </a:lnTo>
                    <a:lnTo>
                      <a:pt x="13" y="227"/>
                    </a:lnTo>
                    <a:lnTo>
                      <a:pt x="16" y="211"/>
                    </a:lnTo>
                    <a:lnTo>
                      <a:pt x="20" y="195"/>
                    </a:lnTo>
                    <a:lnTo>
                      <a:pt x="25" y="180"/>
                    </a:lnTo>
                    <a:lnTo>
                      <a:pt x="35" y="150"/>
                    </a:lnTo>
                    <a:lnTo>
                      <a:pt x="46" y="119"/>
                    </a:lnTo>
                    <a:lnTo>
                      <a:pt x="46" y="119"/>
                    </a:lnTo>
                    <a:lnTo>
                      <a:pt x="51" y="105"/>
                    </a:lnTo>
                    <a:lnTo>
                      <a:pt x="59" y="91"/>
                    </a:lnTo>
                    <a:lnTo>
                      <a:pt x="67" y="75"/>
                    </a:lnTo>
                    <a:lnTo>
                      <a:pt x="75" y="61"/>
                    </a:lnTo>
                    <a:lnTo>
                      <a:pt x="85" y="48"/>
                    </a:lnTo>
                    <a:lnTo>
                      <a:pt x="96" y="34"/>
                    </a:lnTo>
                    <a:lnTo>
                      <a:pt x="117" y="10"/>
                    </a:lnTo>
                    <a:lnTo>
                      <a:pt x="117" y="10"/>
                    </a:lnTo>
                    <a:lnTo>
                      <a:pt x="118" y="8"/>
                    </a:lnTo>
                    <a:lnTo>
                      <a:pt x="118" y="6"/>
                    </a:lnTo>
                    <a:lnTo>
                      <a:pt x="117" y="2"/>
                    </a:lnTo>
                    <a:lnTo>
                      <a:pt x="113" y="0"/>
                    </a:lnTo>
                    <a:lnTo>
                      <a:pt x="110" y="0"/>
                    </a:lnTo>
                    <a:lnTo>
                      <a:pt x="109" y="2"/>
                    </a:lnTo>
                    <a:lnTo>
                      <a:pt x="109"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89" name="chenying0907 793"/>
              <p:cNvSpPr/>
              <p:nvPr/>
            </p:nvSpPr>
            <p:spPr bwMode="auto">
              <a:xfrm>
                <a:off x="4194176" y="3235325"/>
                <a:ext cx="60325" cy="142875"/>
              </a:xfrm>
              <a:custGeom>
                <a:avLst/>
                <a:gdLst/>
                <a:ahLst/>
                <a:cxnLst>
                  <a:cxn ang="0">
                    <a:pos x="143" y="1"/>
                  </a:cxn>
                  <a:cxn ang="0">
                    <a:pos x="143" y="1"/>
                  </a:cxn>
                  <a:cxn ang="0">
                    <a:pos x="131" y="16"/>
                  </a:cxn>
                  <a:cxn ang="0">
                    <a:pos x="122" y="31"/>
                  </a:cxn>
                  <a:cxn ang="0">
                    <a:pos x="113" y="48"/>
                  </a:cxn>
                  <a:cxn ang="0">
                    <a:pos x="106" y="65"/>
                  </a:cxn>
                  <a:cxn ang="0">
                    <a:pos x="106" y="65"/>
                  </a:cxn>
                  <a:cxn ang="0">
                    <a:pos x="96" y="92"/>
                  </a:cxn>
                  <a:cxn ang="0">
                    <a:pos x="84" y="119"/>
                  </a:cxn>
                  <a:cxn ang="0">
                    <a:pos x="62" y="171"/>
                  </a:cxn>
                  <a:cxn ang="0">
                    <a:pos x="62" y="171"/>
                  </a:cxn>
                  <a:cxn ang="0">
                    <a:pos x="42" y="217"/>
                  </a:cxn>
                  <a:cxn ang="0">
                    <a:pos x="24" y="262"/>
                  </a:cxn>
                  <a:cxn ang="0">
                    <a:pos x="16" y="285"/>
                  </a:cxn>
                  <a:cxn ang="0">
                    <a:pos x="8" y="307"/>
                  </a:cxn>
                  <a:cxn ang="0">
                    <a:pos x="4" y="332"/>
                  </a:cxn>
                  <a:cxn ang="0">
                    <a:pos x="0" y="356"/>
                  </a:cxn>
                  <a:cxn ang="0">
                    <a:pos x="0" y="356"/>
                  </a:cxn>
                  <a:cxn ang="0">
                    <a:pos x="0" y="358"/>
                  </a:cxn>
                  <a:cxn ang="0">
                    <a:pos x="1" y="360"/>
                  </a:cxn>
                  <a:cxn ang="0">
                    <a:pos x="4" y="361"/>
                  </a:cxn>
                  <a:cxn ang="0">
                    <a:pos x="5" y="361"/>
                  </a:cxn>
                  <a:cxn ang="0">
                    <a:pos x="9" y="360"/>
                  </a:cxn>
                  <a:cxn ang="0">
                    <a:pos x="10" y="358"/>
                  </a:cxn>
                  <a:cxn ang="0">
                    <a:pos x="12" y="356"/>
                  </a:cxn>
                  <a:cxn ang="0">
                    <a:pos x="12" y="356"/>
                  </a:cxn>
                  <a:cxn ang="0">
                    <a:pos x="14" y="334"/>
                  </a:cxn>
                  <a:cxn ang="0">
                    <a:pos x="20" y="311"/>
                  </a:cxn>
                  <a:cxn ang="0">
                    <a:pos x="26" y="289"/>
                  </a:cxn>
                  <a:cxn ang="0">
                    <a:pos x="33" y="268"/>
                  </a:cxn>
                  <a:cxn ang="0">
                    <a:pos x="51" y="225"/>
                  </a:cxn>
                  <a:cxn ang="0">
                    <a:pos x="69" y="183"/>
                  </a:cxn>
                  <a:cxn ang="0">
                    <a:pos x="69" y="183"/>
                  </a:cxn>
                  <a:cxn ang="0">
                    <a:pos x="88" y="140"/>
                  </a:cxn>
                  <a:cxn ang="0">
                    <a:pos x="107" y="95"/>
                  </a:cxn>
                  <a:cxn ang="0">
                    <a:pos x="107" y="95"/>
                  </a:cxn>
                  <a:cxn ang="0">
                    <a:pos x="115" y="73"/>
                  </a:cxn>
                  <a:cxn ang="0">
                    <a:pos x="124" y="51"/>
                  </a:cxn>
                  <a:cxn ang="0">
                    <a:pos x="130" y="41"/>
                  </a:cxn>
                  <a:cxn ang="0">
                    <a:pos x="136" y="30"/>
                  </a:cxn>
                  <a:cxn ang="0">
                    <a:pos x="143" y="20"/>
                  </a:cxn>
                  <a:cxn ang="0">
                    <a:pos x="150" y="10"/>
                  </a:cxn>
                  <a:cxn ang="0">
                    <a:pos x="150" y="10"/>
                  </a:cxn>
                  <a:cxn ang="0">
                    <a:pos x="152" y="8"/>
                  </a:cxn>
                  <a:cxn ang="0">
                    <a:pos x="152" y="5"/>
                  </a:cxn>
                  <a:cxn ang="0">
                    <a:pos x="150" y="1"/>
                  </a:cxn>
                  <a:cxn ang="0">
                    <a:pos x="147" y="0"/>
                  </a:cxn>
                  <a:cxn ang="0">
                    <a:pos x="145" y="0"/>
                  </a:cxn>
                  <a:cxn ang="0">
                    <a:pos x="143" y="1"/>
                  </a:cxn>
                  <a:cxn ang="0">
                    <a:pos x="143" y="1"/>
                  </a:cxn>
                </a:cxnLst>
                <a:rect l="0" t="0" r="r" b="b"/>
                <a:pathLst>
                  <a:path w="152" h="361">
                    <a:moveTo>
                      <a:pt x="143" y="1"/>
                    </a:moveTo>
                    <a:lnTo>
                      <a:pt x="143" y="1"/>
                    </a:lnTo>
                    <a:lnTo>
                      <a:pt x="131" y="16"/>
                    </a:lnTo>
                    <a:lnTo>
                      <a:pt x="122" y="31"/>
                    </a:lnTo>
                    <a:lnTo>
                      <a:pt x="113" y="48"/>
                    </a:lnTo>
                    <a:lnTo>
                      <a:pt x="106" y="65"/>
                    </a:lnTo>
                    <a:lnTo>
                      <a:pt x="106" y="65"/>
                    </a:lnTo>
                    <a:lnTo>
                      <a:pt x="96" y="92"/>
                    </a:lnTo>
                    <a:lnTo>
                      <a:pt x="84" y="119"/>
                    </a:lnTo>
                    <a:lnTo>
                      <a:pt x="62" y="171"/>
                    </a:lnTo>
                    <a:lnTo>
                      <a:pt x="62" y="171"/>
                    </a:lnTo>
                    <a:lnTo>
                      <a:pt x="42" y="217"/>
                    </a:lnTo>
                    <a:lnTo>
                      <a:pt x="24" y="262"/>
                    </a:lnTo>
                    <a:lnTo>
                      <a:pt x="16" y="285"/>
                    </a:lnTo>
                    <a:lnTo>
                      <a:pt x="8" y="307"/>
                    </a:lnTo>
                    <a:lnTo>
                      <a:pt x="4" y="332"/>
                    </a:lnTo>
                    <a:lnTo>
                      <a:pt x="0" y="356"/>
                    </a:lnTo>
                    <a:lnTo>
                      <a:pt x="0" y="356"/>
                    </a:lnTo>
                    <a:lnTo>
                      <a:pt x="0" y="358"/>
                    </a:lnTo>
                    <a:lnTo>
                      <a:pt x="1" y="360"/>
                    </a:lnTo>
                    <a:lnTo>
                      <a:pt x="4" y="361"/>
                    </a:lnTo>
                    <a:lnTo>
                      <a:pt x="5" y="361"/>
                    </a:lnTo>
                    <a:lnTo>
                      <a:pt x="9" y="360"/>
                    </a:lnTo>
                    <a:lnTo>
                      <a:pt x="10" y="358"/>
                    </a:lnTo>
                    <a:lnTo>
                      <a:pt x="12" y="356"/>
                    </a:lnTo>
                    <a:lnTo>
                      <a:pt x="12" y="356"/>
                    </a:lnTo>
                    <a:lnTo>
                      <a:pt x="14" y="334"/>
                    </a:lnTo>
                    <a:lnTo>
                      <a:pt x="20" y="311"/>
                    </a:lnTo>
                    <a:lnTo>
                      <a:pt x="26" y="289"/>
                    </a:lnTo>
                    <a:lnTo>
                      <a:pt x="33" y="268"/>
                    </a:lnTo>
                    <a:lnTo>
                      <a:pt x="51" y="225"/>
                    </a:lnTo>
                    <a:lnTo>
                      <a:pt x="69" y="183"/>
                    </a:lnTo>
                    <a:lnTo>
                      <a:pt x="69" y="183"/>
                    </a:lnTo>
                    <a:lnTo>
                      <a:pt x="88" y="140"/>
                    </a:lnTo>
                    <a:lnTo>
                      <a:pt x="107" y="95"/>
                    </a:lnTo>
                    <a:lnTo>
                      <a:pt x="107" y="95"/>
                    </a:lnTo>
                    <a:lnTo>
                      <a:pt x="115" y="73"/>
                    </a:lnTo>
                    <a:lnTo>
                      <a:pt x="124" y="51"/>
                    </a:lnTo>
                    <a:lnTo>
                      <a:pt x="130" y="41"/>
                    </a:lnTo>
                    <a:lnTo>
                      <a:pt x="136" y="30"/>
                    </a:lnTo>
                    <a:lnTo>
                      <a:pt x="143" y="20"/>
                    </a:lnTo>
                    <a:lnTo>
                      <a:pt x="150" y="10"/>
                    </a:lnTo>
                    <a:lnTo>
                      <a:pt x="150" y="10"/>
                    </a:lnTo>
                    <a:lnTo>
                      <a:pt x="152" y="8"/>
                    </a:lnTo>
                    <a:lnTo>
                      <a:pt x="152" y="5"/>
                    </a:lnTo>
                    <a:lnTo>
                      <a:pt x="150" y="1"/>
                    </a:lnTo>
                    <a:lnTo>
                      <a:pt x="147" y="0"/>
                    </a:lnTo>
                    <a:lnTo>
                      <a:pt x="145" y="0"/>
                    </a:lnTo>
                    <a:lnTo>
                      <a:pt x="143" y="1"/>
                    </a:lnTo>
                    <a:lnTo>
                      <a:pt x="143"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90" name="chenying0907 794"/>
              <p:cNvSpPr/>
              <p:nvPr/>
            </p:nvSpPr>
            <p:spPr bwMode="auto">
              <a:xfrm>
                <a:off x="4233863" y="3203575"/>
                <a:ext cx="58738" cy="160338"/>
              </a:xfrm>
              <a:custGeom>
                <a:avLst/>
                <a:gdLst/>
                <a:ahLst/>
                <a:cxnLst>
                  <a:cxn ang="0">
                    <a:pos x="140" y="2"/>
                  </a:cxn>
                  <a:cxn ang="0">
                    <a:pos x="140" y="2"/>
                  </a:cxn>
                  <a:cxn ang="0">
                    <a:pos x="134" y="4"/>
                  </a:cxn>
                  <a:cxn ang="0">
                    <a:pos x="131" y="7"/>
                  </a:cxn>
                  <a:cxn ang="0">
                    <a:pos x="130" y="11"/>
                  </a:cxn>
                  <a:cxn ang="0">
                    <a:pos x="130" y="11"/>
                  </a:cxn>
                  <a:cxn ang="0">
                    <a:pos x="126" y="24"/>
                  </a:cxn>
                  <a:cxn ang="0">
                    <a:pos x="121" y="36"/>
                  </a:cxn>
                  <a:cxn ang="0">
                    <a:pos x="109" y="60"/>
                  </a:cxn>
                  <a:cxn ang="0">
                    <a:pos x="109" y="60"/>
                  </a:cxn>
                  <a:cxn ang="0">
                    <a:pos x="87" y="123"/>
                  </a:cxn>
                  <a:cxn ang="0">
                    <a:pos x="74" y="155"/>
                  </a:cxn>
                  <a:cxn ang="0">
                    <a:pos x="61" y="185"/>
                  </a:cxn>
                  <a:cxn ang="0">
                    <a:pos x="61" y="185"/>
                  </a:cxn>
                  <a:cxn ang="0">
                    <a:pos x="48" y="211"/>
                  </a:cxn>
                  <a:cxn ang="0">
                    <a:pos x="37" y="237"/>
                  </a:cxn>
                  <a:cxn ang="0">
                    <a:pos x="27" y="263"/>
                  </a:cxn>
                  <a:cxn ang="0">
                    <a:pos x="17" y="291"/>
                  </a:cxn>
                  <a:cxn ang="0">
                    <a:pos x="11" y="317"/>
                  </a:cxn>
                  <a:cxn ang="0">
                    <a:pos x="6" y="344"/>
                  </a:cxn>
                  <a:cxn ang="0">
                    <a:pos x="2" y="373"/>
                  </a:cxn>
                  <a:cxn ang="0">
                    <a:pos x="0" y="402"/>
                  </a:cxn>
                  <a:cxn ang="0">
                    <a:pos x="0" y="402"/>
                  </a:cxn>
                  <a:cxn ang="0">
                    <a:pos x="0" y="404"/>
                  </a:cxn>
                  <a:cxn ang="0">
                    <a:pos x="2" y="406"/>
                  </a:cxn>
                  <a:cxn ang="0">
                    <a:pos x="6" y="407"/>
                  </a:cxn>
                  <a:cxn ang="0">
                    <a:pos x="10" y="406"/>
                  </a:cxn>
                  <a:cxn ang="0">
                    <a:pos x="11" y="404"/>
                  </a:cxn>
                  <a:cxn ang="0">
                    <a:pos x="11" y="402"/>
                  </a:cxn>
                  <a:cxn ang="0">
                    <a:pos x="11" y="402"/>
                  </a:cxn>
                  <a:cxn ang="0">
                    <a:pos x="14" y="373"/>
                  </a:cxn>
                  <a:cxn ang="0">
                    <a:pos x="16" y="345"/>
                  </a:cxn>
                  <a:cxn ang="0">
                    <a:pos x="21" y="319"/>
                  </a:cxn>
                  <a:cxn ang="0">
                    <a:pos x="29" y="293"/>
                  </a:cxn>
                  <a:cxn ang="0">
                    <a:pos x="37" y="267"/>
                  </a:cxn>
                  <a:cxn ang="0">
                    <a:pos x="48" y="242"/>
                  </a:cxn>
                  <a:cxn ang="0">
                    <a:pos x="58" y="216"/>
                  </a:cxn>
                  <a:cxn ang="0">
                    <a:pos x="70" y="191"/>
                  </a:cxn>
                  <a:cxn ang="0">
                    <a:pos x="70" y="191"/>
                  </a:cxn>
                  <a:cxn ang="0">
                    <a:pos x="80" y="169"/>
                  </a:cxn>
                  <a:cxn ang="0">
                    <a:pos x="89" y="147"/>
                  </a:cxn>
                  <a:cxn ang="0">
                    <a:pos x="106" y="101"/>
                  </a:cxn>
                  <a:cxn ang="0">
                    <a:pos x="106" y="101"/>
                  </a:cxn>
                  <a:cxn ang="0">
                    <a:pos x="117" y="73"/>
                  </a:cxn>
                  <a:cxn ang="0">
                    <a:pos x="127" y="46"/>
                  </a:cxn>
                  <a:cxn ang="0">
                    <a:pos x="127" y="46"/>
                  </a:cxn>
                  <a:cxn ang="0">
                    <a:pos x="135" y="28"/>
                  </a:cxn>
                  <a:cxn ang="0">
                    <a:pos x="140" y="17"/>
                  </a:cxn>
                  <a:cxn ang="0">
                    <a:pos x="143" y="13"/>
                  </a:cxn>
                  <a:cxn ang="0">
                    <a:pos x="146" y="11"/>
                  </a:cxn>
                  <a:cxn ang="0">
                    <a:pos x="146" y="11"/>
                  </a:cxn>
                  <a:cxn ang="0">
                    <a:pos x="148" y="9"/>
                  </a:cxn>
                  <a:cxn ang="0">
                    <a:pos x="148" y="8"/>
                  </a:cxn>
                  <a:cxn ang="0">
                    <a:pos x="148" y="5"/>
                  </a:cxn>
                  <a:cxn ang="0">
                    <a:pos x="148" y="4"/>
                  </a:cxn>
                  <a:cxn ang="0">
                    <a:pos x="144" y="2"/>
                  </a:cxn>
                  <a:cxn ang="0">
                    <a:pos x="143" y="0"/>
                  </a:cxn>
                  <a:cxn ang="0">
                    <a:pos x="140" y="2"/>
                  </a:cxn>
                  <a:cxn ang="0">
                    <a:pos x="140" y="2"/>
                  </a:cxn>
                </a:cxnLst>
                <a:rect l="0" t="0" r="r" b="b"/>
                <a:pathLst>
                  <a:path w="148" h="407">
                    <a:moveTo>
                      <a:pt x="140" y="2"/>
                    </a:moveTo>
                    <a:lnTo>
                      <a:pt x="140" y="2"/>
                    </a:lnTo>
                    <a:lnTo>
                      <a:pt x="134" y="4"/>
                    </a:lnTo>
                    <a:lnTo>
                      <a:pt x="131" y="7"/>
                    </a:lnTo>
                    <a:lnTo>
                      <a:pt x="130" y="11"/>
                    </a:lnTo>
                    <a:lnTo>
                      <a:pt x="130" y="11"/>
                    </a:lnTo>
                    <a:lnTo>
                      <a:pt x="126" y="24"/>
                    </a:lnTo>
                    <a:lnTo>
                      <a:pt x="121" y="36"/>
                    </a:lnTo>
                    <a:lnTo>
                      <a:pt x="109" y="60"/>
                    </a:lnTo>
                    <a:lnTo>
                      <a:pt x="109" y="60"/>
                    </a:lnTo>
                    <a:lnTo>
                      <a:pt x="87" y="123"/>
                    </a:lnTo>
                    <a:lnTo>
                      <a:pt x="74" y="155"/>
                    </a:lnTo>
                    <a:lnTo>
                      <a:pt x="61" y="185"/>
                    </a:lnTo>
                    <a:lnTo>
                      <a:pt x="61" y="185"/>
                    </a:lnTo>
                    <a:lnTo>
                      <a:pt x="48" y="211"/>
                    </a:lnTo>
                    <a:lnTo>
                      <a:pt x="37" y="237"/>
                    </a:lnTo>
                    <a:lnTo>
                      <a:pt x="27" y="263"/>
                    </a:lnTo>
                    <a:lnTo>
                      <a:pt x="17" y="291"/>
                    </a:lnTo>
                    <a:lnTo>
                      <a:pt x="11" y="317"/>
                    </a:lnTo>
                    <a:lnTo>
                      <a:pt x="6" y="344"/>
                    </a:lnTo>
                    <a:lnTo>
                      <a:pt x="2" y="373"/>
                    </a:lnTo>
                    <a:lnTo>
                      <a:pt x="0" y="402"/>
                    </a:lnTo>
                    <a:lnTo>
                      <a:pt x="0" y="402"/>
                    </a:lnTo>
                    <a:lnTo>
                      <a:pt x="0" y="404"/>
                    </a:lnTo>
                    <a:lnTo>
                      <a:pt x="2" y="406"/>
                    </a:lnTo>
                    <a:lnTo>
                      <a:pt x="6" y="407"/>
                    </a:lnTo>
                    <a:lnTo>
                      <a:pt x="10" y="406"/>
                    </a:lnTo>
                    <a:lnTo>
                      <a:pt x="11" y="404"/>
                    </a:lnTo>
                    <a:lnTo>
                      <a:pt x="11" y="402"/>
                    </a:lnTo>
                    <a:lnTo>
                      <a:pt x="11" y="402"/>
                    </a:lnTo>
                    <a:lnTo>
                      <a:pt x="14" y="373"/>
                    </a:lnTo>
                    <a:lnTo>
                      <a:pt x="16" y="345"/>
                    </a:lnTo>
                    <a:lnTo>
                      <a:pt x="21" y="319"/>
                    </a:lnTo>
                    <a:lnTo>
                      <a:pt x="29" y="293"/>
                    </a:lnTo>
                    <a:lnTo>
                      <a:pt x="37" y="267"/>
                    </a:lnTo>
                    <a:lnTo>
                      <a:pt x="48" y="242"/>
                    </a:lnTo>
                    <a:lnTo>
                      <a:pt x="58" y="216"/>
                    </a:lnTo>
                    <a:lnTo>
                      <a:pt x="70" y="191"/>
                    </a:lnTo>
                    <a:lnTo>
                      <a:pt x="70" y="191"/>
                    </a:lnTo>
                    <a:lnTo>
                      <a:pt x="80" y="169"/>
                    </a:lnTo>
                    <a:lnTo>
                      <a:pt x="89" y="147"/>
                    </a:lnTo>
                    <a:lnTo>
                      <a:pt x="106" y="101"/>
                    </a:lnTo>
                    <a:lnTo>
                      <a:pt x="106" y="101"/>
                    </a:lnTo>
                    <a:lnTo>
                      <a:pt x="117" y="73"/>
                    </a:lnTo>
                    <a:lnTo>
                      <a:pt x="127" y="46"/>
                    </a:lnTo>
                    <a:lnTo>
                      <a:pt x="127" y="46"/>
                    </a:lnTo>
                    <a:lnTo>
                      <a:pt x="135" y="28"/>
                    </a:lnTo>
                    <a:lnTo>
                      <a:pt x="140" y="17"/>
                    </a:lnTo>
                    <a:lnTo>
                      <a:pt x="143" y="13"/>
                    </a:lnTo>
                    <a:lnTo>
                      <a:pt x="146" y="11"/>
                    </a:lnTo>
                    <a:lnTo>
                      <a:pt x="146" y="11"/>
                    </a:lnTo>
                    <a:lnTo>
                      <a:pt x="148" y="9"/>
                    </a:lnTo>
                    <a:lnTo>
                      <a:pt x="148" y="8"/>
                    </a:lnTo>
                    <a:lnTo>
                      <a:pt x="148" y="5"/>
                    </a:lnTo>
                    <a:lnTo>
                      <a:pt x="148" y="4"/>
                    </a:lnTo>
                    <a:lnTo>
                      <a:pt x="144" y="2"/>
                    </a:lnTo>
                    <a:lnTo>
                      <a:pt x="143" y="0"/>
                    </a:lnTo>
                    <a:lnTo>
                      <a:pt x="140" y="2"/>
                    </a:lnTo>
                    <a:lnTo>
                      <a:pt x="140"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91" name="chenying0907 795"/>
              <p:cNvSpPr/>
              <p:nvPr/>
            </p:nvSpPr>
            <p:spPr bwMode="auto">
              <a:xfrm>
                <a:off x="4260851" y="3186113"/>
                <a:ext cx="68263" cy="142875"/>
              </a:xfrm>
              <a:custGeom>
                <a:avLst/>
                <a:gdLst/>
                <a:ahLst/>
                <a:cxnLst>
                  <a:cxn ang="0">
                    <a:pos x="163" y="2"/>
                  </a:cxn>
                  <a:cxn ang="0">
                    <a:pos x="163" y="2"/>
                  </a:cxn>
                  <a:cxn ang="0">
                    <a:pos x="147" y="20"/>
                  </a:cxn>
                  <a:cxn ang="0">
                    <a:pos x="134" y="40"/>
                  </a:cxn>
                  <a:cxn ang="0">
                    <a:pos x="122" y="61"/>
                  </a:cxn>
                  <a:cxn ang="0">
                    <a:pos x="112" y="81"/>
                  </a:cxn>
                  <a:cxn ang="0">
                    <a:pos x="102" y="102"/>
                  </a:cxn>
                  <a:cxn ang="0">
                    <a:pos x="95" y="125"/>
                  </a:cxn>
                  <a:cxn ang="0">
                    <a:pos x="79" y="169"/>
                  </a:cxn>
                  <a:cxn ang="0">
                    <a:pos x="79" y="169"/>
                  </a:cxn>
                  <a:cxn ang="0">
                    <a:pos x="70" y="197"/>
                  </a:cxn>
                  <a:cxn ang="0">
                    <a:pos x="59" y="223"/>
                  </a:cxn>
                  <a:cxn ang="0">
                    <a:pos x="49" y="249"/>
                  </a:cxn>
                  <a:cxn ang="0">
                    <a:pos x="37" y="275"/>
                  </a:cxn>
                  <a:cxn ang="0">
                    <a:pos x="37" y="275"/>
                  </a:cxn>
                  <a:cxn ang="0">
                    <a:pos x="27" y="295"/>
                  </a:cxn>
                  <a:cxn ang="0">
                    <a:pos x="16" y="314"/>
                  </a:cxn>
                  <a:cxn ang="0">
                    <a:pos x="7" y="334"/>
                  </a:cxn>
                  <a:cxn ang="0">
                    <a:pos x="4" y="344"/>
                  </a:cxn>
                  <a:cxn ang="0">
                    <a:pos x="0" y="355"/>
                  </a:cxn>
                  <a:cxn ang="0">
                    <a:pos x="0" y="355"/>
                  </a:cxn>
                  <a:cxn ang="0">
                    <a:pos x="0" y="357"/>
                  </a:cxn>
                  <a:cxn ang="0">
                    <a:pos x="2" y="359"/>
                  </a:cxn>
                  <a:cxn ang="0">
                    <a:pos x="6" y="361"/>
                  </a:cxn>
                  <a:cxn ang="0">
                    <a:pos x="10" y="361"/>
                  </a:cxn>
                  <a:cxn ang="0">
                    <a:pos x="11" y="360"/>
                  </a:cxn>
                  <a:cxn ang="0">
                    <a:pos x="12" y="357"/>
                  </a:cxn>
                  <a:cxn ang="0">
                    <a:pos x="12" y="357"/>
                  </a:cxn>
                  <a:cxn ang="0">
                    <a:pos x="15" y="347"/>
                  </a:cxn>
                  <a:cxn ang="0">
                    <a:pos x="19" y="335"/>
                  </a:cxn>
                  <a:cxn ang="0">
                    <a:pos x="29" y="314"/>
                  </a:cxn>
                  <a:cxn ang="0">
                    <a:pos x="40" y="293"/>
                  </a:cxn>
                  <a:cxn ang="0">
                    <a:pos x="51" y="272"/>
                  </a:cxn>
                  <a:cxn ang="0">
                    <a:pos x="51" y="272"/>
                  </a:cxn>
                  <a:cxn ang="0">
                    <a:pos x="59" y="253"/>
                  </a:cxn>
                  <a:cxn ang="0">
                    <a:pos x="68" y="232"/>
                  </a:cxn>
                  <a:cxn ang="0">
                    <a:pos x="84" y="190"/>
                  </a:cxn>
                  <a:cxn ang="0">
                    <a:pos x="84" y="190"/>
                  </a:cxn>
                  <a:cxn ang="0">
                    <a:pos x="101" y="143"/>
                  </a:cxn>
                  <a:cxn ang="0">
                    <a:pos x="119" y="96"/>
                  </a:cxn>
                  <a:cxn ang="0">
                    <a:pos x="129" y="74"/>
                  </a:cxn>
                  <a:cxn ang="0">
                    <a:pos x="140" y="51"/>
                  </a:cxn>
                  <a:cxn ang="0">
                    <a:pos x="154" y="30"/>
                  </a:cxn>
                  <a:cxn ang="0">
                    <a:pos x="171" y="10"/>
                  </a:cxn>
                  <a:cxn ang="0">
                    <a:pos x="171" y="10"/>
                  </a:cxn>
                  <a:cxn ang="0">
                    <a:pos x="172" y="8"/>
                  </a:cxn>
                  <a:cxn ang="0">
                    <a:pos x="172" y="6"/>
                  </a:cxn>
                  <a:cxn ang="0">
                    <a:pos x="171" y="2"/>
                  </a:cxn>
                  <a:cxn ang="0">
                    <a:pos x="167" y="0"/>
                  </a:cxn>
                  <a:cxn ang="0">
                    <a:pos x="164" y="0"/>
                  </a:cxn>
                  <a:cxn ang="0">
                    <a:pos x="163" y="2"/>
                  </a:cxn>
                  <a:cxn ang="0">
                    <a:pos x="163" y="2"/>
                  </a:cxn>
                </a:cxnLst>
                <a:rect l="0" t="0" r="r" b="b"/>
                <a:pathLst>
                  <a:path w="172" h="361">
                    <a:moveTo>
                      <a:pt x="163" y="2"/>
                    </a:moveTo>
                    <a:lnTo>
                      <a:pt x="163" y="2"/>
                    </a:lnTo>
                    <a:lnTo>
                      <a:pt x="147" y="20"/>
                    </a:lnTo>
                    <a:lnTo>
                      <a:pt x="134" y="40"/>
                    </a:lnTo>
                    <a:lnTo>
                      <a:pt x="122" y="61"/>
                    </a:lnTo>
                    <a:lnTo>
                      <a:pt x="112" y="81"/>
                    </a:lnTo>
                    <a:lnTo>
                      <a:pt x="102" y="102"/>
                    </a:lnTo>
                    <a:lnTo>
                      <a:pt x="95" y="125"/>
                    </a:lnTo>
                    <a:lnTo>
                      <a:pt x="79" y="169"/>
                    </a:lnTo>
                    <a:lnTo>
                      <a:pt x="79" y="169"/>
                    </a:lnTo>
                    <a:lnTo>
                      <a:pt x="70" y="197"/>
                    </a:lnTo>
                    <a:lnTo>
                      <a:pt x="59" y="223"/>
                    </a:lnTo>
                    <a:lnTo>
                      <a:pt x="49" y="249"/>
                    </a:lnTo>
                    <a:lnTo>
                      <a:pt x="37" y="275"/>
                    </a:lnTo>
                    <a:lnTo>
                      <a:pt x="37" y="275"/>
                    </a:lnTo>
                    <a:lnTo>
                      <a:pt x="27" y="295"/>
                    </a:lnTo>
                    <a:lnTo>
                      <a:pt x="16" y="314"/>
                    </a:lnTo>
                    <a:lnTo>
                      <a:pt x="7" y="334"/>
                    </a:lnTo>
                    <a:lnTo>
                      <a:pt x="4" y="344"/>
                    </a:lnTo>
                    <a:lnTo>
                      <a:pt x="0" y="355"/>
                    </a:lnTo>
                    <a:lnTo>
                      <a:pt x="0" y="355"/>
                    </a:lnTo>
                    <a:lnTo>
                      <a:pt x="0" y="357"/>
                    </a:lnTo>
                    <a:lnTo>
                      <a:pt x="2" y="359"/>
                    </a:lnTo>
                    <a:lnTo>
                      <a:pt x="6" y="361"/>
                    </a:lnTo>
                    <a:lnTo>
                      <a:pt x="10" y="361"/>
                    </a:lnTo>
                    <a:lnTo>
                      <a:pt x="11" y="360"/>
                    </a:lnTo>
                    <a:lnTo>
                      <a:pt x="12" y="357"/>
                    </a:lnTo>
                    <a:lnTo>
                      <a:pt x="12" y="357"/>
                    </a:lnTo>
                    <a:lnTo>
                      <a:pt x="15" y="347"/>
                    </a:lnTo>
                    <a:lnTo>
                      <a:pt x="19" y="335"/>
                    </a:lnTo>
                    <a:lnTo>
                      <a:pt x="29" y="314"/>
                    </a:lnTo>
                    <a:lnTo>
                      <a:pt x="40" y="293"/>
                    </a:lnTo>
                    <a:lnTo>
                      <a:pt x="51" y="272"/>
                    </a:lnTo>
                    <a:lnTo>
                      <a:pt x="51" y="272"/>
                    </a:lnTo>
                    <a:lnTo>
                      <a:pt x="59" y="253"/>
                    </a:lnTo>
                    <a:lnTo>
                      <a:pt x="68" y="232"/>
                    </a:lnTo>
                    <a:lnTo>
                      <a:pt x="84" y="190"/>
                    </a:lnTo>
                    <a:lnTo>
                      <a:pt x="84" y="190"/>
                    </a:lnTo>
                    <a:lnTo>
                      <a:pt x="101" y="143"/>
                    </a:lnTo>
                    <a:lnTo>
                      <a:pt x="119" y="96"/>
                    </a:lnTo>
                    <a:lnTo>
                      <a:pt x="129" y="74"/>
                    </a:lnTo>
                    <a:lnTo>
                      <a:pt x="140" y="51"/>
                    </a:lnTo>
                    <a:lnTo>
                      <a:pt x="154" y="30"/>
                    </a:lnTo>
                    <a:lnTo>
                      <a:pt x="171" y="10"/>
                    </a:lnTo>
                    <a:lnTo>
                      <a:pt x="171" y="10"/>
                    </a:lnTo>
                    <a:lnTo>
                      <a:pt x="172" y="8"/>
                    </a:lnTo>
                    <a:lnTo>
                      <a:pt x="172" y="6"/>
                    </a:lnTo>
                    <a:lnTo>
                      <a:pt x="171" y="2"/>
                    </a:lnTo>
                    <a:lnTo>
                      <a:pt x="167" y="0"/>
                    </a:lnTo>
                    <a:lnTo>
                      <a:pt x="164" y="0"/>
                    </a:lnTo>
                    <a:lnTo>
                      <a:pt x="163" y="2"/>
                    </a:lnTo>
                    <a:lnTo>
                      <a:pt x="163"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92" name="chenying0907 796"/>
              <p:cNvSpPr/>
              <p:nvPr/>
            </p:nvSpPr>
            <p:spPr bwMode="auto">
              <a:xfrm>
                <a:off x="4303713" y="3165475"/>
                <a:ext cx="65088" cy="142875"/>
              </a:xfrm>
              <a:custGeom>
                <a:avLst/>
                <a:gdLst/>
                <a:ahLst/>
                <a:cxnLst>
                  <a:cxn ang="0">
                    <a:pos x="153" y="2"/>
                  </a:cxn>
                  <a:cxn ang="0">
                    <a:pos x="153" y="2"/>
                  </a:cxn>
                  <a:cxn ang="0">
                    <a:pos x="140" y="23"/>
                  </a:cxn>
                  <a:cxn ang="0">
                    <a:pos x="128" y="43"/>
                  </a:cxn>
                  <a:cxn ang="0">
                    <a:pos x="108" y="85"/>
                  </a:cxn>
                  <a:cxn ang="0">
                    <a:pos x="70" y="170"/>
                  </a:cxn>
                  <a:cxn ang="0">
                    <a:pos x="70" y="170"/>
                  </a:cxn>
                  <a:cxn ang="0">
                    <a:pos x="49" y="216"/>
                  </a:cxn>
                  <a:cxn ang="0">
                    <a:pos x="30" y="261"/>
                  </a:cxn>
                  <a:cxn ang="0">
                    <a:pos x="21" y="284"/>
                  </a:cxn>
                  <a:cxn ang="0">
                    <a:pos x="13" y="307"/>
                  </a:cxn>
                  <a:cxn ang="0">
                    <a:pos x="5" y="331"/>
                  </a:cxn>
                  <a:cxn ang="0">
                    <a:pos x="0" y="354"/>
                  </a:cxn>
                  <a:cxn ang="0">
                    <a:pos x="0" y="354"/>
                  </a:cxn>
                  <a:cxn ang="0">
                    <a:pos x="0" y="357"/>
                  </a:cxn>
                  <a:cxn ang="0">
                    <a:pos x="0" y="359"/>
                  </a:cxn>
                  <a:cxn ang="0">
                    <a:pos x="4" y="361"/>
                  </a:cxn>
                  <a:cxn ang="0">
                    <a:pos x="8" y="361"/>
                  </a:cxn>
                  <a:cxn ang="0">
                    <a:pos x="9" y="359"/>
                  </a:cxn>
                  <a:cxn ang="0">
                    <a:pos x="10" y="357"/>
                  </a:cxn>
                  <a:cxn ang="0">
                    <a:pos x="10" y="357"/>
                  </a:cxn>
                  <a:cxn ang="0">
                    <a:pos x="17" y="335"/>
                  </a:cxn>
                  <a:cxn ang="0">
                    <a:pos x="23" y="311"/>
                  </a:cxn>
                  <a:cxn ang="0">
                    <a:pos x="31" y="287"/>
                  </a:cxn>
                  <a:cxn ang="0">
                    <a:pos x="40" y="265"/>
                  </a:cxn>
                  <a:cxn ang="0">
                    <a:pos x="60" y="219"/>
                  </a:cxn>
                  <a:cxn ang="0">
                    <a:pos x="80" y="176"/>
                  </a:cxn>
                  <a:cxn ang="0">
                    <a:pos x="80" y="176"/>
                  </a:cxn>
                  <a:cxn ang="0">
                    <a:pos x="99" y="133"/>
                  </a:cxn>
                  <a:cxn ang="0">
                    <a:pos x="119" y="91"/>
                  </a:cxn>
                  <a:cxn ang="0">
                    <a:pos x="138" y="49"/>
                  </a:cxn>
                  <a:cxn ang="0">
                    <a:pos x="150" y="29"/>
                  </a:cxn>
                  <a:cxn ang="0">
                    <a:pos x="162" y="9"/>
                  </a:cxn>
                  <a:cxn ang="0">
                    <a:pos x="162" y="9"/>
                  </a:cxn>
                  <a:cxn ang="0">
                    <a:pos x="163" y="6"/>
                  </a:cxn>
                  <a:cxn ang="0">
                    <a:pos x="163" y="4"/>
                  </a:cxn>
                  <a:cxn ang="0">
                    <a:pos x="161" y="1"/>
                  </a:cxn>
                  <a:cxn ang="0">
                    <a:pos x="155" y="0"/>
                  </a:cxn>
                  <a:cxn ang="0">
                    <a:pos x="154" y="1"/>
                  </a:cxn>
                  <a:cxn ang="0">
                    <a:pos x="153" y="2"/>
                  </a:cxn>
                  <a:cxn ang="0">
                    <a:pos x="153" y="2"/>
                  </a:cxn>
                </a:cxnLst>
                <a:rect l="0" t="0" r="r" b="b"/>
                <a:pathLst>
                  <a:path w="163" h="361">
                    <a:moveTo>
                      <a:pt x="153" y="2"/>
                    </a:moveTo>
                    <a:lnTo>
                      <a:pt x="153" y="2"/>
                    </a:lnTo>
                    <a:lnTo>
                      <a:pt x="140" y="23"/>
                    </a:lnTo>
                    <a:lnTo>
                      <a:pt x="128" y="43"/>
                    </a:lnTo>
                    <a:lnTo>
                      <a:pt x="108" y="85"/>
                    </a:lnTo>
                    <a:lnTo>
                      <a:pt x="70" y="170"/>
                    </a:lnTo>
                    <a:lnTo>
                      <a:pt x="70" y="170"/>
                    </a:lnTo>
                    <a:lnTo>
                      <a:pt x="49" y="216"/>
                    </a:lnTo>
                    <a:lnTo>
                      <a:pt x="30" y="261"/>
                    </a:lnTo>
                    <a:lnTo>
                      <a:pt x="21" y="284"/>
                    </a:lnTo>
                    <a:lnTo>
                      <a:pt x="13" y="307"/>
                    </a:lnTo>
                    <a:lnTo>
                      <a:pt x="5" y="331"/>
                    </a:lnTo>
                    <a:lnTo>
                      <a:pt x="0" y="354"/>
                    </a:lnTo>
                    <a:lnTo>
                      <a:pt x="0" y="354"/>
                    </a:lnTo>
                    <a:lnTo>
                      <a:pt x="0" y="357"/>
                    </a:lnTo>
                    <a:lnTo>
                      <a:pt x="0" y="359"/>
                    </a:lnTo>
                    <a:lnTo>
                      <a:pt x="4" y="361"/>
                    </a:lnTo>
                    <a:lnTo>
                      <a:pt x="8" y="361"/>
                    </a:lnTo>
                    <a:lnTo>
                      <a:pt x="9" y="359"/>
                    </a:lnTo>
                    <a:lnTo>
                      <a:pt x="10" y="357"/>
                    </a:lnTo>
                    <a:lnTo>
                      <a:pt x="10" y="357"/>
                    </a:lnTo>
                    <a:lnTo>
                      <a:pt x="17" y="335"/>
                    </a:lnTo>
                    <a:lnTo>
                      <a:pt x="23" y="311"/>
                    </a:lnTo>
                    <a:lnTo>
                      <a:pt x="31" y="287"/>
                    </a:lnTo>
                    <a:lnTo>
                      <a:pt x="40" y="265"/>
                    </a:lnTo>
                    <a:lnTo>
                      <a:pt x="60" y="219"/>
                    </a:lnTo>
                    <a:lnTo>
                      <a:pt x="80" y="176"/>
                    </a:lnTo>
                    <a:lnTo>
                      <a:pt x="80" y="176"/>
                    </a:lnTo>
                    <a:lnTo>
                      <a:pt x="99" y="133"/>
                    </a:lnTo>
                    <a:lnTo>
                      <a:pt x="119" y="91"/>
                    </a:lnTo>
                    <a:lnTo>
                      <a:pt x="138" y="49"/>
                    </a:lnTo>
                    <a:lnTo>
                      <a:pt x="150" y="29"/>
                    </a:lnTo>
                    <a:lnTo>
                      <a:pt x="162" y="9"/>
                    </a:lnTo>
                    <a:lnTo>
                      <a:pt x="162" y="9"/>
                    </a:lnTo>
                    <a:lnTo>
                      <a:pt x="163" y="6"/>
                    </a:lnTo>
                    <a:lnTo>
                      <a:pt x="163" y="4"/>
                    </a:lnTo>
                    <a:lnTo>
                      <a:pt x="161" y="1"/>
                    </a:lnTo>
                    <a:lnTo>
                      <a:pt x="155" y="0"/>
                    </a:lnTo>
                    <a:lnTo>
                      <a:pt x="154" y="1"/>
                    </a:lnTo>
                    <a:lnTo>
                      <a:pt x="153" y="2"/>
                    </a:lnTo>
                    <a:lnTo>
                      <a:pt x="153"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93" name="chenying0907 797"/>
              <p:cNvSpPr/>
              <p:nvPr/>
            </p:nvSpPr>
            <p:spPr bwMode="auto">
              <a:xfrm>
                <a:off x="4344988" y="3162300"/>
                <a:ext cx="53975" cy="125413"/>
              </a:xfrm>
              <a:custGeom>
                <a:avLst/>
                <a:gdLst/>
                <a:ahLst/>
                <a:cxnLst>
                  <a:cxn ang="0">
                    <a:pos x="123" y="3"/>
                  </a:cxn>
                  <a:cxn ang="0">
                    <a:pos x="123" y="3"/>
                  </a:cxn>
                  <a:cxn ang="0">
                    <a:pos x="112" y="20"/>
                  </a:cxn>
                  <a:cxn ang="0">
                    <a:pos x="103" y="38"/>
                  </a:cxn>
                  <a:cxn ang="0">
                    <a:pos x="95" y="58"/>
                  </a:cxn>
                  <a:cxn ang="0">
                    <a:pos x="89" y="77"/>
                  </a:cxn>
                  <a:cxn ang="0">
                    <a:pos x="76" y="118"/>
                  </a:cxn>
                  <a:cxn ang="0">
                    <a:pos x="64" y="157"/>
                  </a:cxn>
                  <a:cxn ang="0">
                    <a:pos x="64" y="157"/>
                  </a:cxn>
                  <a:cxn ang="0">
                    <a:pos x="49" y="202"/>
                  </a:cxn>
                  <a:cxn ang="0">
                    <a:pos x="40" y="224"/>
                  </a:cxn>
                  <a:cxn ang="0">
                    <a:pos x="31" y="245"/>
                  </a:cxn>
                  <a:cxn ang="0">
                    <a:pos x="31" y="245"/>
                  </a:cxn>
                  <a:cxn ang="0">
                    <a:pos x="14" y="276"/>
                  </a:cxn>
                  <a:cxn ang="0">
                    <a:pos x="6" y="292"/>
                  </a:cxn>
                  <a:cxn ang="0">
                    <a:pos x="0" y="308"/>
                  </a:cxn>
                  <a:cxn ang="0">
                    <a:pos x="0" y="308"/>
                  </a:cxn>
                  <a:cxn ang="0">
                    <a:pos x="0" y="310"/>
                  </a:cxn>
                  <a:cxn ang="0">
                    <a:pos x="0" y="313"/>
                  </a:cxn>
                  <a:cxn ang="0">
                    <a:pos x="2" y="314"/>
                  </a:cxn>
                  <a:cxn ang="0">
                    <a:pos x="4" y="315"/>
                  </a:cxn>
                  <a:cxn ang="0">
                    <a:pos x="8" y="314"/>
                  </a:cxn>
                  <a:cxn ang="0">
                    <a:pos x="10" y="313"/>
                  </a:cxn>
                  <a:cxn ang="0">
                    <a:pos x="11" y="311"/>
                  </a:cxn>
                  <a:cxn ang="0">
                    <a:pos x="11" y="311"/>
                  </a:cxn>
                  <a:cxn ang="0">
                    <a:pos x="18" y="293"/>
                  </a:cxn>
                  <a:cxn ang="0">
                    <a:pos x="27" y="276"/>
                  </a:cxn>
                  <a:cxn ang="0">
                    <a:pos x="44" y="243"/>
                  </a:cxn>
                  <a:cxn ang="0">
                    <a:pos x="44" y="243"/>
                  </a:cxn>
                  <a:cxn ang="0">
                    <a:pos x="52" y="225"/>
                  </a:cxn>
                  <a:cxn ang="0">
                    <a:pos x="59" y="207"/>
                  </a:cxn>
                  <a:cxn ang="0">
                    <a:pos x="72" y="170"/>
                  </a:cxn>
                  <a:cxn ang="0">
                    <a:pos x="72" y="170"/>
                  </a:cxn>
                  <a:cxn ang="0">
                    <a:pos x="79" y="151"/>
                  </a:cxn>
                  <a:cxn ang="0">
                    <a:pos x="85" y="130"/>
                  </a:cxn>
                  <a:cxn ang="0">
                    <a:pos x="98" y="87"/>
                  </a:cxn>
                  <a:cxn ang="0">
                    <a:pos x="104" y="67"/>
                  </a:cxn>
                  <a:cxn ang="0">
                    <a:pos x="112" y="46"/>
                  </a:cxn>
                  <a:cxn ang="0">
                    <a:pos x="121" y="26"/>
                  </a:cxn>
                  <a:cxn ang="0">
                    <a:pos x="132" y="8"/>
                  </a:cxn>
                  <a:cxn ang="0">
                    <a:pos x="132" y="8"/>
                  </a:cxn>
                  <a:cxn ang="0">
                    <a:pos x="133" y="5"/>
                  </a:cxn>
                  <a:cxn ang="0">
                    <a:pos x="133" y="4"/>
                  </a:cxn>
                  <a:cxn ang="0">
                    <a:pos x="132" y="2"/>
                  </a:cxn>
                  <a:cxn ang="0">
                    <a:pos x="130" y="0"/>
                  </a:cxn>
                  <a:cxn ang="0">
                    <a:pos x="127" y="0"/>
                  </a:cxn>
                  <a:cxn ang="0">
                    <a:pos x="124" y="0"/>
                  </a:cxn>
                  <a:cxn ang="0">
                    <a:pos x="123" y="3"/>
                  </a:cxn>
                  <a:cxn ang="0">
                    <a:pos x="123" y="3"/>
                  </a:cxn>
                </a:cxnLst>
                <a:rect l="0" t="0" r="r" b="b"/>
                <a:pathLst>
                  <a:path w="133" h="315">
                    <a:moveTo>
                      <a:pt x="123" y="3"/>
                    </a:moveTo>
                    <a:lnTo>
                      <a:pt x="123" y="3"/>
                    </a:lnTo>
                    <a:lnTo>
                      <a:pt x="112" y="20"/>
                    </a:lnTo>
                    <a:lnTo>
                      <a:pt x="103" y="38"/>
                    </a:lnTo>
                    <a:lnTo>
                      <a:pt x="95" y="58"/>
                    </a:lnTo>
                    <a:lnTo>
                      <a:pt x="89" y="77"/>
                    </a:lnTo>
                    <a:lnTo>
                      <a:pt x="76" y="118"/>
                    </a:lnTo>
                    <a:lnTo>
                      <a:pt x="64" y="157"/>
                    </a:lnTo>
                    <a:lnTo>
                      <a:pt x="64" y="157"/>
                    </a:lnTo>
                    <a:lnTo>
                      <a:pt x="49" y="202"/>
                    </a:lnTo>
                    <a:lnTo>
                      <a:pt x="40" y="224"/>
                    </a:lnTo>
                    <a:lnTo>
                      <a:pt x="31" y="245"/>
                    </a:lnTo>
                    <a:lnTo>
                      <a:pt x="31" y="245"/>
                    </a:lnTo>
                    <a:lnTo>
                      <a:pt x="14" y="276"/>
                    </a:lnTo>
                    <a:lnTo>
                      <a:pt x="6" y="292"/>
                    </a:lnTo>
                    <a:lnTo>
                      <a:pt x="0" y="308"/>
                    </a:lnTo>
                    <a:lnTo>
                      <a:pt x="0" y="308"/>
                    </a:lnTo>
                    <a:lnTo>
                      <a:pt x="0" y="310"/>
                    </a:lnTo>
                    <a:lnTo>
                      <a:pt x="0" y="313"/>
                    </a:lnTo>
                    <a:lnTo>
                      <a:pt x="2" y="314"/>
                    </a:lnTo>
                    <a:lnTo>
                      <a:pt x="4" y="315"/>
                    </a:lnTo>
                    <a:lnTo>
                      <a:pt x="8" y="314"/>
                    </a:lnTo>
                    <a:lnTo>
                      <a:pt x="10" y="313"/>
                    </a:lnTo>
                    <a:lnTo>
                      <a:pt x="11" y="311"/>
                    </a:lnTo>
                    <a:lnTo>
                      <a:pt x="11" y="311"/>
                    </a:lnTo>
                    <a:lnTo>
                      <a:pt x="18" y="293"/>
                    </a:lnTo>
                    <a:lnTo>
                      <a:pt x="27" y="276"/>
                    </a:lnTo>
                    <a:lnTo>
                      <a:pt x="44" y="243"/>
                    </a:lnTo>
                    <a:lnTo>
                      <a:pt x="44" y="243"/>
                    </a:lnTo>
                    <a:lnTo>
                      <a:pt x="52" y="225"/>
                    </a:lnTo>
                    <a:lnTo>
                      <a:pt x="59" y="207"/>
                    </a:lnTo>
                    <a:lnTo>
                      <a:pt x="72" y="170"/>
                    </a:lnTo>
                    <a:lnTo>
                      <a:pt x="72" y="170"/>
                    </a:lnTo>
                    <a:lnTo>
                      <a:pt x="79" y="151"/>
                    </a:lnTo>
                    <a:lnTo>
                      <a:pt x="85" y="130"/>
                    </a:lnTo>
                    <a:lnTo>
                      <a:pt x="98" y="87"/>
                    </a:lnTo>
                    <a:lnTo>
                      <a:pt x="104" y="67"/>
                    </a:lnTo>
                    <a:lnTo>
                      <a:pt x="112" y="46"/>
                    </a:lnTo>
                    <a:lnTo>
                      <a:pt x="121" y="26"/>
                    </a:lnTo>
                    <a:lnTo>
                      <a:pt x="132" y="8"/>
                    </a:lnTo>
                    <a:lnTo>
                      <a:pt x="132" y="8"/>
                    </a:lnTo>
                    <a:lnTo>
                      <a:pt x="133" y="5"/>
                    </a:lnTo>
                    <a:lnTo>
                      <a:pt x="133" y="4"/>
                    </a:lnTo>
                    <a:lnTo>
                      <a:pt x="132" y="2"/>
                    </a:lnTo>
                    <a:lnTo>
                      <a:pt x="130" y="0"/>
                    </a:lnTo>
                    <a:lnTo>
                      <a:pt x="127" y="0"/>
                    </a:lnTo>
                    <a:lnTo>
                      <a:pt x="124" y="0"/>
                    </a:lnTo>
                    <a:lnTo>
                      <a:pt x="123" y="3"/>
                    </a:lnTo>
                    <a:lnTo>
                      <a:pt x="123"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94" name="chenying0907 798"/>
              <p:cNvSpPr/>
              <p:nvPr/>
            </p:nvSpPr>
            <p:spPr bwMode="auto">
              <a:xfrm>
                <a:off x="4391026" y="3178175"/>
                <a:ext cx="33338" cy="66675"/>
              </a:xfrm>
              <a:custGeom>
                <a:avLst/>
                <a:gdLst/>
                <a:ahLst/>
                <a:cxnLst>
                  <a:cxn ang="0">
                    <a:pos x="75" y="2"/>
                  </a:cxn>
                  <a:cxn ang="0">
                    <a:pos x="75" y="2"/>
                  </a:cxn>
                  <a:cxn ang="0">
                    <a:pos x="68" y="10"/>
                  </a:cxn>
                  <a:cxn ang="0">
                    <a:pos x="63" y="18"/>
                  </a:cxn>
                  <a:cxn ang="0">
                    <a:pos x="53" y="35"/>
                  </a:cxn>
                  <a:cxn ang="0">
                    <a:pos x="46" y="53"/>
                  </a:cxn>
                  <a:cxn ang="0">
                    <a:pos x="40" y="73"/>
                  </a:cxn>
                  <a:cxn ang="0">
                    <a:pos x="40" y="73"/>
                  </a:cxn>
                  <a:cxn ang="0">
                    <a:pos x="31" y="95"/>
                  </a:cxn>
                  <a:cxn ang="0">
                    <a:pos x="20" y="117"/>
                  </a:cxn>
                  <a:cxn ang="0">
                    <a:pos x="10" y="138"/>
                  </a:cxn>
                  <a:cxn ang="0">
                    <a:pos x="2" y="161"/>
                  </a:cxn>
                  <a:cxn ang="0">
                    <a:pos x="2" y="161"/>
                  </a:cxn>
                  <a:cxn ang="0">
                    <a:pos x="0" y="163"/>
                  </a:cxn>
                  <a:cxn ang="0">
                    <a:pos x="2" y="165"/>
                  </a:cxn>
                  <a:cxn ang="0">
                    <a:pos x="3" y="166"/>
                  </a:cxn>
                  <a:cxn ang="0">
                    <a:pos x="4" y="167"/>
                  </a:cxn>
                  <a:cxn ang="0">
                    <a:pos x="10" y="167"/>
                  </a:cxn>
                  <a:cxn ang="0">
                    <a:pos x="11" y="166"/>
                  </a:cxn>
                  <a:cxn ang="0">
                    <a:pos x="12" y="163"/>
                  </a:cxn>
                  <a:cxn ang="0">
                    <a:pos x="12" y="163"/>
                  </a:cxn>
                  <a:cxn ang="0">
                    <a:pos x="19" y="146"/>
                  </a:cxn>
                  <a:cxn ang="0">
                    <a:pos x="28" y="129"/>
                  </a:cxn>
                  <a:cxn ang="0">
                    <a:pos x="36" y="112"/>
                  </a:cxn>
                  <a:cxn ang="0">
                    <a:pos x="44" y="95"/>
                  </a:cxn>
                  <a:cxn ang="0">
                    <a:pos x="44" y="95"/>
                  </a:cxn>
                  <a:cxn ang="0">
                    <a:pos x="51" y="73"/>
                  </a:cxn>
                  <a:cxn ang="0">
                    <a:pos x="59" y="51"/>
                  </a:cxn>
                  <a:cxn ang="0">
                    <a:pos x="65" y="40"/>
                  </a:cxn>
                  <a:cxn ang="0">
                    <a:pos x="70" y="30"/>
                  </a:cxn>
                  <a:cxn ang="0">
                    <a:pos x="75" y="19"/>
                  </a:cxn>
                  <a:cxn ang="0">
                    <a:pos x="83" y="10"/>
                  </a:cxn>
                  <a:cxn ang="0">
                    <a:pos x="83" y="10"/>
                  </a:cxn>
                  <a:cxn ang="0">
                    <a:pos x="84" y="8"/>
                  </a:cxn>
                  <a:cxn ang="0">
                    <a:pos x="84" y="6"/>
                  </a:cxn>
                  <a:cxn ang="0">
                    <a:pos x="83" y="2"/>
                  </a:cxn>
                  <a:cxn ang="0">
                    <a:pos x="79" y="0"/>
                  </a:cxn>
                  <a:cxn ang="0">
                    <a:pos x="76" y="1"/>
                  </a:cxn>
                  <a:cxn ang="0">
                    <a:pos x="75" y="2"/>
                  </a:cxn>
                  <a:cxn ang="0">
                    <a:pos x="75" y="2"/>
                  </a:cxn>
                </a:cxnLst>
                <a:rect l="0" t="0" r="r" b="b"/>
                <a:pathLst>
                  <a:path w="84" h="167">
                    <a:moveTo>
                      <a:pt x="75" y="2"/>
                    </a:moveTo>
                    <a:lnTo>
                      <a:pt x="75" y="2"/>
                    </a:lnTo>
                    <a:lnTo>
                      <a:pt x="68" y="10"/>
                    </a:lnTo>
                    <a:lnTo>
                      <a:pt x="63" y="18"/>
                    </a:lnTo>
                    <a:lnTo>
                      <a:pt x="53" y="35"/>
                    </a:lnTo>
                    <a:lnTo>
                      <a:pt x="46" y="53"/>
                    </a:lnTo>
                    <a:lnTo>
                      <a:pt x="40" y="73"/>
                    </a:lnTo>
                    <a:lnTo>
                      <a:pt x="40" y="73"/>
                    </a:lnTo>
                    <a:lnTo>
                      <a:pt x="31" y="95"/>
                    </a:lnTo>
                    <a:lnTo>
                      <a:pt x="20" y="117"/>
                    </a:lnTo>
                    <a:lnTo>
                      <a:pt x="10" y="138"/>
                    </a:lnTo>
                    <a:lnTo>
                      <a:pt x="2" y="161"/>
                    </a:lnTo>
                    <a:lnTo>
                      <a:pt x="2" y="161"/>
                    </a:lnTo>
                    <a:lnTo>
                      <a:pt x="0" y="163"/>
                    </a:lnTo>
                    <a:lnTo>
                      <a:pt x="2" y="165"/>
                    </a:lnTo>
                    <a:lnTo>
                      <a:pt x="3" y="166"/>
                    </a:lnTo>
                    <a:lnTo>
                      <a:pt x="4" y="167"/>
                    </a:lnTo>
                    <a:lnTo>
                      <a:pt x="10" y="167"/>
                    </a:lnTo>
                    <a:lnTo>
                      <a:pt x="11" y="166"/>
                    </a:lnTo>
                    <a:lnTo>
                      <a:pt x="12" y="163"/>
                    </a:lnTo>
                    <a:lnTo>
                      <a:pt x="12" y="163"/>
                    </a:lnTo>
                    <a:lnTo>
                      <a:pt x="19" y="146"/>
                    </a:lnTo>
                    <a:lnTo>
                      <a:pt x="28" y="129"/>
                    </a:lnTo>
                    <a:lnTo>
                      <a:pt x="36" y="112"/>
                    </a:lnTo>
                    <a:lnTo>
                      <a:pt x="44" y="95"/>
                    </a:lnTo>
                    <a:lnTo>
                      <a:pt x="44" y="95"/>
                    </a:lnTo>
                    <a:lnTo>
                      <a:pt x="51" y="73"/>
                    </a:lnTo>
                    <a:lnTo>
                      <a:pt x="59" y="51"/>
                    </a:lnTo>
                    <a:lnTo>
                      <a:pt x="65" y="40"/>
                    </a:lnTo>
                    <a:lnTo>
                      <a:pt x="70" y="30"/>
                    </a:lnTo>
                    <a:lnTo>
                      <a:pt x="75" y="19"/>
                    </a:lnTo>
                    <a:lnTo>
                      <a:pt x="83" y="10"/>
                    </a:lnTo>
                    <a:lnTo>
                      <a:pt x="83" y="10"/>
                    </a:lnTo>
                    <a:lnTo>
                      <a:pt x="84" y="8"/>
                    </a:lnTo>
                    <a:lnTo>
                      <a:pt x="84" y="6"/>
                    </a:lnTo>
                    <a:lnTo>
                      <a:pt x="83" y="2"/>
                    </a:lnTo>
                    <a:lnTo>
                      <a:pt x="79" y="0"/>
                    </a:lnTo>
                    <a:lnTo>
                      <a:pt x="76" y="1"/>
                    </a:lnTo>
                    <a:lnTo>
                      <a:pt x="75" y="2"/>
                    </a:lnTo>
                    <a:lnTo>
                      <a:pt x="75"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95" name="chenying0907 799"/>
              <p:cNvSpPr/>
              <p:nvPr/>
            </p:nvSpPr>
            <p:spPr bwMode="auto">
              <a:xfrm>
                <a:off x="4416426" y="3190875"/>
                <a:ext cx="14288" cy="26988"/>
              </a:xfrm>
              <a:custGeom>
                <a:avLst/>
                <a:gdLst/>
                <a:ahLst/>
                <a:cxnLst>
                  <a:cxn ang="0">
                    <a:pos x="22" y="5"/>
                  </a:cxn>
                  <a:cxn ang="0">
                    <a:pos x="22" y="5"/>
                  </a:cxn>
                  <a:cxn ang="0">
                    <a:pos x="21" y="13"/>
                  </a:cxn>
                  <a:cxn ang="0">
                    <a:pos x="17" y="20"/>
                  </a:cxn>
                  <a:cxn ang="0">
                    <a:pos x="17" y="20"/>
                  </a:cxn>
                  <a:cxn ang="0">
                    <a:pos x="14" y="30"/>
                  </a:cxn>
                  <a:cxn ang="0">
                    <a:pos x="14" y="30"/>
                  </a:cxn>
                  <a:cxn ang="0">
                    <a:pos x="8" y="46"/>
                  </a:cxn>
                  <a:cxn ang="0">
                    <a:pos x="0" y="60"/>
                  </a:cxn>
                  <a:cxn ang="0">
                    <a:pos x="0" y="60"/>
                  </a:cxn>
                  <a:cxn ang="0">
                    <a:pos x="0" y="62"/>
                  </a:cxn>
                  <a:cxn ang="0">
                    <a:pos x="0" y="64"/>
                  </a:cxn>
                  <a:cxn ang="0">
                    <a:pos x="2" y="67"/>
                  </a:cxn>
                  <a:cxn ang="0">
                    <a:pos x="6" y="68"/>
                  </a:cxn>
                  <a:cxn ang="0">
                    <a:pos x="9" y="67"/>
                  </a:cxn>
                  <a:cxn ang="0">
                    <a:pos x="10" y="66"/>
                  </a:cxn>
                  <a:cxn ang="0">
                    <a:pos x="10" y="66"/>
                  </a:cxn>
                  <a:cxn ang="0">
                    <a:pos x="18" y="50"/>
                  </a:cxn>
                  <a:cxn ang="0">
                    <a:pos x="25" y="33"/>
                  </a:cxn>
                  <a:cxn ang="0">
                    <a:pos x="25" y="33"/>
                  </a:cxn>
                  <a:cxn ang="0">
                    <a:pos x="30" y="20"/>
                  </a:cxn>
                  <a:cxn ang="0">
                    <a:pos x="33" y="12"/>
                  </a:cxn>
                  <a:cxn ang="0">
                    <a:pos x="34" y="5"/>
                  </a:cxn>
                  <a:cxn ang="0">
                    <a:pos x="34" y="5"/>
                  </a:cxn>
                  <a:cxn ang="0">
                    <a:pos x="34" y="3"/>
                  </a:cxn>
                  <a:cxn ang="0">
                    <a:pos x="33" y="1"/>
                  </a:cxn>
                  <a:cxn ang="0">
                    <a:pos x="31" y="0"/>
                  </a:cxn>
                  <a:cxn ang="0">
                    <a:pos x="29" y="0"/>
                  </a:cxn>
                  <a:cxn ang="0">
                    <a:pos x="25" y="1"/>
                  </a:cxn>
                  <a:cxn ang="0">
                    <a:pos x="23" y="3"/>
                  </a:cxn>
                  <a:cxn ang="0">
                    <a:pos x="22" y="5"/>
                  </a:cxn>
                  <a:cxn ang="0">
                    <a:pos x="22" y="5"/>
                  </a:cxn>
                </a:cxnLst>
                <a:rect l="0" t="0" r="r" b="b"/>
                <a:pathLst>
                  <a:path w="34" h="68">
                    <a:moveTo>
                      <a:pt x="22" y="5"/>
                    </a:moveTo>
                    <a:lnTo>
                      <a:pt x="22" y="5"/>
                    </a:lnTo>
                    <a:lnTo>
                      <a:pt x="21" y="13"/>
                    </a:lnTo>
                    <a:lnTo>
                      <a:pt x="17" y="20"/>
                    </a:lnTo>
                    <a:lnTo>
                      <a:pt x="17" y="20"/>
                    </a:lnTo>
                    <a:lnTo>
                      <a:pt x="14" y="30"/>
                    </a:lnTo>
                    <a:lnTo>
                      <a:pt x="14" y="30"/>
                    </a:lnTo>
                    <a:lnTo>
                      <a:pt x="8" y="46"/>
                    </a:lnTo>
                    <a:lnTo>
                      <a:pt x="0" y="60"/>
                    </a:lnTo>
                    <a:lnTo>
                      <a:pt x="0" y="60"/>
                    </a:lnTo>
                    <a:lnTo>
                      <a:pt x="0" y="62"/>
                    </a:lnTo>
                    <a:lnTo>
                      <a:pt x="0" y="64"/>
                    </a:lnTo>
                    <a:lnTo>
                      <a:pt x="2" y="67"/>
                    </a:lnTo>
                    <a:lnTo>
                      <a:pt x="6" y="68"/>
                    </a:lnTo>
                    <a:lnTo>
                      <a:pt x="9" y="67"/>
                    </a:lnTo>
                    <a:lnTo>
                      <a:pt x="10" y="66"/>
                    </a:lnTo>
                    <a:lnTo>
                      <a:pt x="10" y="66"/>
                    </a:lnTo>
                    <a:lnTo>
                      <a:pt x="18" y="50"/>
                    </a:lnTo>
                    <a:lnTo>
                      <a:pt x="25" y="33"/>
                    </a:lnTo>
                    <a:lnTo>
                      <a:pt x="25" y="33"/>
                    </a:lnTo>
                    <a:lnTo>
                      <a:pt x="30" y="20"/>
                    </a:lnTo>
                    <a:lnTo>
                      <a:pt x="33" y="12"/>
                    </a:lnTo>
                    <a:lnTo>
                      <a:pt x="34" y="5"/>
                    </a:lnTo>
                    <a:lnTo>
                      <a:pt x="34" y="5"/>
                    </a:lnTo>
                    <a:lnTo>
                      <a:pt x="34" y="3"/>
                    </a:lnTo>
                    <a:lnTo>
                      <a:pt x="33" y="1"/>
                    </a:lnTo>
                    <a:lnTo>
                      <a:pt x="31" y="0"/>
                    </a:lnTo>
                    <a:lnTo>
                      <a:pt x="29" y="0"/>
                    </a:lnTo>
                    <a:lnTo>
                      <a:pt x="25" y="1"/>
                    </a:lnTo>
                    <a:lnTo>
                      <a:pt x="23" y="3"/>
                    </a:lnTo>
                    <a:lnTo>
                      <a:pt x="22" y="5"/>
                    </a:lnTo>
                    <a:lnTo>
                      <a:pt x="22"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96" name="chenying0907 800"/>
              <p:cNvSpPr/>
              <p:nvPr/>
            </p:nvSpPr>
            <p:spPr bwMode="auto">
              <a:xfrm>
                <a:off x="4371976" y="3368675"/>
                <a:ext cx="15875" cy="26988"/>
              </a:xfrm>
              <a:custGeom>
                <a:avLst/>
                <a:gdLst/>
                <a:ahLst/>
                <a:cxnLst>
                  <a:cxn ang="0">
                    <a:pos x="27" y="3"/>
                  </a:cxn>
                  <a:cxn ang="0">
                    <a:pos x="27" y="3"/>
                  </a:cxn>
                  <a:cxn ang="0">
                    <a:pos x="25" y="11"/>
                  </a:cxn>
                  <a:cxn ang="0">
                    <a:pos x="21" y="17"/>
                  </a:cxn>
                  <a:cxn ang="0">
                    <a:pos x="17" y="24"/>
                  </a:cxn>
                  <a:cxn ang="0">
                    <a:pos x="13" y="30"/>
                  </a:cxn>
                  <a:cxn ang="0">
                    <a:pos x="13" y="30"/>
                  </a:cxn>
                  <a:cxn ang="0">
                    <a:pos x="1" y="64"/>
                  </a:cxn>
                  <a:cxn ang="0">
                    <a:pos x="1" y="64"/>
                  </a:cxn>
                  <a:cxn ang="0">
                    <a:pos x="0" y="67"/>
                  </a:cxn>
                  <a:cxn ang="0">
                    <a:pos x="1" y="68"/>
                  </a:cxn>
                  <a:cxn ang="0">
                    <a:pos x="4" y="71"/>
                  </a:cxn>
                  <a:cxn ang="0">
                    <a:pos x="9" y="71"/>
                  </a:cxn>
                  <a:cxn ang="0">
                    <a:pos x="10" y="69"/>
                  </a:cxn>
                  <a:cxn ang="0">
                    <a:pos x="11" y="67"/>
                  </a:cxn>
                  <a:cxn ang="0">
                    <a:pos x="11" y="67"/>
                  </a:cxn>
                  <a:cxn ang="0">
                    <a:pos x="23" y="37"/>
                  </a:cxn>
                  <a:cxn ang="0">
                    <a:pos x="23" y="37"/>
                  </a:cxn>
                  <a:cxn ang="0">
                    <a:pos x="26" y="29"/>
                  </a:cxn>
                  <a:cxn ang="0">
                    <a:pos x="31" y="21"/>
                  </a:cxn>
                  <a:cxn ang="0">
                    <a:pos x="35" y="15"/>
                  </a:cxn>
                  <a:cxn ang="0">
                    <a:pos x="38" y="7"/>
                  </a:cxn>
                  <a:cxn ang="0">
                    <a:pos x="38" y="7"/>
                  </a:cxn>
                  <a:cxn ang="0">
                    <a:pos x="39" y="4"/>
                  </a:cxn>
                  <a:cxn ang="0">
                    <a:pos x="38" y="1"/>
                  </a:cxn>
                  <a:cxn ang="0">
                    <a:pos x="36" y="0"/>
                  </a:cxn>
                  <a:cxn ang="0">
                    <a:pos x="35" y="0"/>
                  </a:cxn>
                  <a:cxn ang="0">
                    <a:pos x="30" y="0"/>
                  </a:cxn>
                  <a:cxn ang="0">
                    <a:pos x="28" y="1"/>
                  </a:cxn>
                  <a:cxn ang="0">
                    <a:pos x="27" y="3"/>
                  </a:cxn>
                  <a:cxn ang="0">
                    <a:pos x="27" y="3"/>
                  </a:cxn>
                </a:cxnLst>
                <a:rect l="0" t="0" r="r" b="b"/>
                <a:pathLst>
                  <a:path w="39" h="71">
                    <a:moveTo>
                      <a:pt x="27" y="3"/>
                    </a:moveTo>
                    <a:lnTo>
                      <a:pt x="27" y="3"/>
                    </a:lnTo>
                    <a:lnTo>
                      <a:pt x="25" y="11"/>
                    </a:lnTo>
                    <a:lnTo>
                      <a:pt x="21" y="17"/>
                    </a:lnTo>
                    <a:lnTo>
                      <a:pt x="17" y="24"/>
                    </a:lnTo>
                    <a:lnTo>
                      <a:pt x="13" y="30"/>
                    </a:lnTo>
                    <a:lnTo>
                      <a:pt x="13" y="30"/>
                    </a:lnTo>
                    <a:lnTo>
                      <a:pt x="1" y="64"/>
                    </a:lnTo>
                    <a:lnTo>
                      <a:pt x="1" y="64"/>
                    </a:lnTo>
                    <a:lnTo>
                      <a:pt x="0" y="67"/>
                    </a:lnTo>
                    <a:lnTo>
                      <a:pt x="1" y="68"/>
                    </a:lnTo>
                    <a:lnTo>
                      <a:pt x="4" y="71"/>
                    </a:lnTo>
                    <a:lnTo>
                      <a:pt x="9" y="71"/>
                    </a:lnTo>
                    <a:lnTo>
                      <a:pt x="10" y="69"/>
                    </a:lnTo>
                    <a:lnTo>
                      <a:pt x="11" y="67"/>
                    </a:lnTo>
                    <a:lnTo>
                      <a:pt x="11" y="67"/>
                    </a:lnTo>
                    <a:lnTo>
                      <a:pt x="23" y="37"/>
                    </a:lnTo>
                    <a:lnTo>
                      <a:pt x="23" y="37"/>
                    </a:lnTo>
                    <a:lnTo>
                      <a:pt x="26" y="29"/>
                    </a:lnTo>
                    <a:lnTo>
                      <a:pt x="31" y="21"/>
                    </a:lnTo>
                    <a:lnTo>
                      <a:pt x="35" y="15"/>
                    </a:lnTo>
                    <a:lnTo>
                      <a:pt x="38" y="7"/>
                    </a:lnTo>
                    <a:lnTo>
                      <a:pt x="38" y="7"/>
                    </a:lnTo>
                    <a:lnTo>
                      <a:pt x="39" y="4"/>
                    </a:lnTo>
                    <a:lnTo>
                      <a:pt x="38" y="1"/>
                    </a:lnTo>
                    <a:lnTo>
                      <a:pt x="36" y="0"/>
                    </a:lnTo>
                    <a:lnTo>
                      <a:pt x="35" y="0"/>
                    </a:lnTo>
                    <a:lnTo>
                      <a:pt x="30" y="0"/>
                    </a:lnTo>
                    <a:lnTo>
                      <a:pt x="28" y="1"/>
                    </a:lnTo>
                    <a:lnTo>
                      <a:pt x="27" y="3"/>
                    </a:lnTo>
                    <a:lnTo>
                      <a:pt x="27"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97" name="chenying0907 801"/>
              <p:cNvSpPr/>
              <p:nvPr/>
            </p:nvSpPr>
            <p:spPr bwMode="auto">
              <a:xfrm>
                <a:off x="4394201" y="3375025"/>
                <a:ext cx="12700" cy="25400"/>
              </a:xfrm>
              <a:custGeom>
                <a:avLst/>
                <a:gdLst/>
                <a:ahLst/>
                <a:cxnLst>
                  <a:cxn ang="0">
                    <a:pos x="24" y="4"/>
                  </a:cxn>
                  <a:cxn ang="0">
                    <a:pos x="24" y="4"/>
                  </a:cxn>
                  <a:cxn ang="0">
                    <a:pos x="23" y="8"/>
                  </a:cxn>
                  <a:cxn ang="0">
                    <a:pos x="21" y="11"/>
                  </a:cxn>
                  <a:cxn ang="0">
                    <a:pos x="17" y="16"/>
                  </a:cxn>
                  <a:cxn ang="0">
                    <a:pos x="17" y="16"/>
                  </a:cxn>
                  <a:cxn ang="0">
                    <a:pos x="13" y="23"/>
                  </a:cxn>
                  <a:cxn ang="0">
                    <a:pos x="11" y="29"/>
                  </a:cxn>
                  <a:cxn ang="0">
                    <a:pos x="11" y="29"/>
                  </a:cxn>
                  <a:cxn ang="0">
                    <a:pos x="7" y="36"/>
                  </a:cxn>
                  <a:cxn ang="0">
                    <a:pos x="3" y="44"/>
                  </a:cxn>
                  <a:cxn ang="0">
                    <a:pos x="2" y="51"/>
                  </a:cxn>
                  <a:cxn ang="0">
                    <a:pos x="0" y="59"/>
                  </a:cxn>
                  <a:cxn ang="0">
                    <a:pos x="0" y="59"/>
                  </a:cxn>
                  <a:cxn ang="0">
                    <a:pos x="0" y="62"/>
                  </a:cxn>
                  <a:cxn ang="0">
                    <a:pos x="2" y="63"/>
                  </a:cxn>
                  <a:cxn ang="0">
                    <a:pos x="6" y="65"/>
                  </a:cxn>
                  <a:cxn ang="0">
                    <a:pos x="9" y="63"/>
                  </a:cxn>
                  <a:cxn ang="0">
                    <a:pos x="11" y="62"/>
                  </a:cxn>
                  <a:cxn ang="0">
                    <a:pos x="12" y="59"/>
                  </a:cxn>
                  <a:cxn ang="0">
                    <a:pos x="12" y="59"/>
                  </a:cxn>
                  <a:cxn ang="0">
                    <a:pos x="13" y="51"/>
                  </a:cxn>
                  <a:cxn ang="0">
                    <a:pos x="15" y="44"/>
                  </a:cxn>
                  <a:cxn ang="0">
                    <a:pos x="15" y="44"/>
                  </a:cxn>
                  <a:cxn ang="0">
                    <a:pos x="20" y="37"/>
                  </a:cxn>
                  <a:cxn ang="0">
                    <a:pos x="23" y="33"/>
                  </a:cxn>
                  <a:cxn ang="0">
                    <a:pos x="23" y="31"/>
                  </a:cxn>
                  <a:cxn ang="0">
                    <a:pos x="23" y="31"/>
                  </a:cxn>
                  <a:cxn ang="0">
                    <a:pos x="25" y="24"/>
                  </a:cxn>
                  <a:cxn ang="0">
                    <a:pos x="29" y="19"/>
                  </a:cxn>
                  <a:cxn ang="0">
                    <a:pos x="33" y="14"/>
                  </a:cxn>
                  <a:cxn ang="0">
                    <a:pos x="34" y="7"/>
                  </a:cxn>
                  <a:cxn ang="0">
                    <a:pos x="34" y="7"/>
                  </a:cxn>
                  <a:cxn ang="0">
                    <a:pos x="34" y="4"/>
                  </a:cxn>
                  <a:cxn ang="0">
                    <a:pos x="33" y="3"/>
                  </a:cxn>
                  <a:cxn ang="0">
                    <a:pos x="30" y="0"/>
                  </a:cxn>
                  <a:cxn ang="0">
                    <a:pos x="28" y="0"/>
                  </a:cxn>
                  <a:cxn ang="0">
                    <a:pos x="26" y="0"/>
                  </a:cxn>
                  <a:cxn ang="0">
                    <a:pos x="24" y="2"/>
                  </a:cxn>
                  <a:cxn ang="0">
                    <a:pos x="24" y="4"/>
                  </a:cxn>
                  <a:cxn ang="0">
                    <a:pos x="24" y="4"/>
                  </a:cxn>
                </a:cxnLst>
                <a:rect l="0" t="0" r="r" b="b"/>
                <a:pathLst>
                  <a:path w="34" h="65">
                    <a:moveTo>
                      <a:pt x="24" y="4"/>
                    </a:moveTo>
                    <a:lnTo>
                      <a:pt x="24" y="4"/>
                    </a:lnTo>
                    <a:lnTo>
                      <a:pt x="23" y="8"/>
                    </a:lnTo>
                    <a:lnTo>
                      <a:pt x="21" y="11"/>
                    </a:lnTo>
                    <a:lnTo>
                      <a:pt x="17" y="16"/>
                    </a:lnTo>
                    <a:lnTo>
                      <a:pt x="17" y="16"/>
                    </a:lnTo>
                    <a:lnTo>
                      <a:pt x="13" y="23"/>
                    </a:lnTo>
                    <a:lnTo>
                      <a:pt x="11" y="29"/>
                    </a:lnTo>
                    <a:lnTo>
                      <a:pt x="11" y="29"/>
                    </a:lnTo>
                    <a:lnTo>
                      <a:pt x="7" y="36"/>
                    </a:lnTo>
                    <a:lnTo>
                      <a:pt x="3" y="44"/>
                    </a:lnTo>
                    <a:lnTo>
                      <a:pt x="2" y="51"/>
                    </a:lnTo>
                    <a:lnTo>
                      <a:pt x="0" y="59"/>
                    </a:lnTo>
                    <a:lnTo>
                      <a:pt x="0" y="59"/>
                    </a:lnTo>
                    <a:lnTo>
                      <a:pt x="0" y="62"/>
                    </a:lnTo>
                    <a:lnTo>
                      <a:pt x="2" y="63"/>
                    </a:lnTo>
                    <a:lnTo>
                      <a:pt x="6" y="65"/>
                    </a:lnTo>
                    <a:lnTo>
                      <a:pt x="9" y="63"/>
                    </a:lnTo>
                    <a:lnTo>
                      <a:pt x="11" y="62"/>
                    </a:lnTo>
                    <a:lnTo>
                      <a:pt x="12" y="59"/>
                    </a:lnTo>
                    <a:lnTo>
                      <a:pt x="12" y="59"/>
                    </a:lnTo>
                    <a:lnTo>
                      <a:pt x="13" y="51"/>
                    </a:lnTo>
                    <a:lnTo>
                      <a:pt x="15" y="44"/>
                    </a:lnTo>
                    <a:lnTo>
                      <a:pt x="15" y="44"/>
                    </a:lnTo>
                    <a:lnTo>
                      <a:pt x="20" y="37"/>
                    </a:lnTo>
                    <a:lnTo>
                      <a:pt x="23" y="33"/>
                    </a:lnTo>
                    <a:lnTo>
                      <a:pt x="23" y="31"/>
                    </a:lnTo>
                    <a:lnTo>
                      <a:pt x="23" y="31"/>
                    </a:lnTo>
                    <a:lnTo>
                      <a:pt x="25" y="24"/>
                    </a:lnTo>
                    <a:lnTo>
                      <a:pt x="29" y="19"/>
                    </a:lnTo>
                    <a:lnTo>
                      <a:pt x="33" y="14"/>
                    </a:lnTo>
                    <a:lnTo>
                      <a:pt x="34" y="7"/>
                    </a:lnTo>
                    <a:lnTo>
                      <a:pt x="34" y="7"/>
                    </a:lnTo>
                    <a:lnTo>
                      <a:pt x="34" y="4"/>
                    </a:lnTo>
                    <a:lnTo>
                      <a:pt x="33" y="3"/>
                    </a:lnTo>
                    <a:lnTo>
                      <a:pt x="30" y="0"/>
                    </a:lnTo>
                    <a:lnTo>
                      <a:pt x="28" y="0"/>
                    </a:lnTo>
                    <a:lnTo>
                      <a:pt x="26" y="0"/>
                    </a:lnTo>
                    <a:lnTo>
                      <a:pt x="24" y="2"/>
                    </a:lnTo>
                    <a:lnTo>
                      <a:pt x="24" y="4"/>
                    </a:lnTo>
                    <a:lnTo>
                      <a:pt x="24"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98" name="chenying0907 802"/>
              <p:cNvSpPr/>
              <p:nvPr/>
            </p:nvSpPr>
            <p:spPr bwMode="auto">
              <a:xfrm>
                <a:off x="4421188" y="3376613"/>
                <a:ext cx="14288" cy="28575"/>
              </a:xfrm>
              <a:custGeom>
                <a:avLst/>
                <a:gdLst/>
                <a:ahLst/>
                <a:cxnLst>
                  <a:cxn ang="0">
                    <a:pos x="27" y="3"/>
                  </a:cxn>
                  <a:cxn ang="0">
                    <a:pos x="27" y="3"/>
                  </a:cxn>
                  <a:cxn ang="0">
                    <a:pos x="17" y="17"/>
                  </a:cxn>
                  <a:cxn ang="0">
                    <a:pos x="8" y="33"/>
                  </a:cxn>
                  <a:cxn ang="0">
                    <a:pos x="4" y="41"/>
                  </a:cxn>
                  <a:cxn ang="0">
                    <a:pos x="1" y="48"/>
                  </a:cxn>
                  <a:cxn ang="0">
                    <a:pos x="0" y="58"/>
                  </a:cxn>
                  <a:cxn ang="0">
                    <a:pos x="0" y="68"/>
                  </a:cxn>
                  <a:cxn ang="0">
                    <a:pos x="0" y="68"/>
                  </a:cxn>
                  <a:cxn ang="0">
                    <a:pos x="0" y="69"/>
                  </a:cxn>
                  <a:cxn ang="0">
                    <a:pos x="1" y="72"/>
                  </a:cxn>
                  <a:cxn ang="0">
                    <a:pos x="5" y="73"/>
                  </a:cxn>
                  <a:cxn ang="0">
                    <a:pos x="9" y="72"/>
                  </a:cxn>
                  <a:cxn ang="0">
                    <a:pos x="10" y="69"/>
                  </a:cxn>
                  <a:cxn ang="0">
                    <a:pos x="10" y="68"/>
                  </a:cxn>
                  <a:cxn ang="0">
                    <a:pos x="10" y="68"/>
                  </a:cxn>
                  <a:cxn ang="0">
                    <a:pos x="11" y="59"/>
                  </a:cxn>
                  <a:cxn ang="0">
                    <a:pos x="13" y="51"/>
                  </a:cxn>
                  <a:cxn ang="0">
                    <a:pos x="15" y="45"/>
                  </a:cxn>
                  <a:cxn ang="0">
                    <a:pos x="18" y="37"/>
                  </a:cxn>
                  <a:cxn ang="0">
                    <a:pos x="26" y="24"/>
                  </a:cxn>
                  <a:cxn ang="0">
                    <a:pos x="35" y="11"/>
                  </a:cxn>
                  <a:cxn ang="0">
                    <a:pos x="35" y="11"/>
                  </a:cxn>
                  <a:cxn ang="0">
                    <a:pos x="36" y="8"/>
                  </a:cxn>
                  <a:cxn ang="0">
                    <a:pos x="36" y="7"/>
                  </a:cxn>
                  <a:cxn ang="0">
                    <a:pos x="35" y="3"/>
                  </a:cxn>
                  <a:cxn ang="0">
                    <a:pos x="34" y="1"/>
                  </a:cxn>
                  <a:cxn ang="0">
                    <a:pos x="31" y="0"/>
                  </a:cxn>
                  <a:cxn ang="0">
                    <a:pos x="30" y="1"/>
                  </a:cxn>
                  <a:cxn ang="0">
                    <a:pos x="27" y="3"/>
                  </a:cxn>
                  <a:cxn ang="0">
                    <a:pos x="27" y="3"/>
                  </a:cxn>
                </a:cxnLst>
                <a:rect l="0" t="0" r="r" b="b"/>
                <a:pathLst>
                  <a:path w="36" h="73">
                    <a:moveTo>
                      <a:pt x="27" y="3"/>
                    </a:moveTo>
                    <a:lnTo>
                      <a:pt x="27" y="3"/>
                    </a:lnTo>
                    <a:lnTo>
                      <a:pt x="17" y="17"/>
                    </a:lnTo>
                    <a:lnTo>
                      <a:pt x="8" y="33"/>
                    </a:lnTo>
                    <a:lnTo>
                      <a:pt x="4" y="41"/>
                    </a:lnTo>
                    <a:lnTo>
                      <a:pt x="1" y="48"/>
                    </a:lnTo>
                    <a:lnTo>
                      <a:pt x="0" y="58"/>
                    </a:lnTo>
                    <a:lnTo>
                      <a:pt x="0" y="68"/>
                    </a:lnTo>
                    <a:lnTo>
                      <a:pt x="0" y="68"/>
                    </a:lnTo>
                    <a:lnTo>
                      <a:pt x="0" y="69"/>
                    </a:lnTo>
                    <a:lnTo>
                      <a:pt x="1" y="72"/>
                    </a:lnTo>
                    <a:lnTo>
                      <a:pt x="5" y="73"/>
                    </a:lnTo>
                    <a:lnTo>
                      <a:pt x="9" y="72"/>
                    </a:lnTo>
                    <a:lnTo>
                      <a:pt x="10" y="69"/>
                    </a:lnTo>
                    <a:lnTo>
                      <a:pt x="10" y="68"/>
                    </a:lnTo>
                    <a:lnTo>
                      <a:pt x="10" y="68"/>
                    </a:lnTo>
                    <a:lnTo>
                      <a:pt x="11" y="59"/>
                    </a:lnTo>
                    <a:lnTo>
                      <a:pt x="13" y="51"/>
                    </a:lnTo>
                    <a:lnTo>
                      <a:pt x="15" y="45"/>
                    </a:lnTo>
                    <a:lnTo>
                      <a:pt x="18" y="37"/>
                    </a:lnTo>
                    <a:lnTo>
                      <a:pt x="26" y="24"/>
                    </a:lnTo>
                    <a:lnTo>
                      <a:pt x="35" y="11"/>
                    </a:lnTo>
                    <a:lnTo>
                      <a:pt x="35" y="11"/>
                    </a:lnTo>
                    <a:lnTo>
                      <a:pt x="36" y="8"/>
                    </a:lnTo>
                    <a:lnTo>
                      <a:pt x="36" y="7"/>
                    </a:lnTo>
                    <a:lnTo>
                      <a:pt x="35" y="3"/>
                    </a:lnTo>
                    <a:lnTo>
                      <a:pt x="34" y="1"/>
                    </a:lnTo>
                    <a:lnTo>
                      <a:pt x="31" y="0"/>
                    </a:lnTo>
                    <a:lnTo>
                      <a:pt x="30" y="1"/>
                    </a:lnTo>
                    <a:lnTo>
                      <a:pt x="27" y="3"/>
                    </a:lnTo>
                    <a:lnTo>
                      <a:pt x="27"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99" name="chenying0907 803"/>
              <p:cNvSpPr/>
              <p:nvPr/>
            </p:nvSpPr>
            <p:spPr bwMode="auto">
              <a:xfrm>
                <a:off x="4446588" y="3363913"/>
                <a:ext cx="19050" cy="31750"/>
              </a:xfrm>
              <a:custGeom>
                <a:avLst/>
                <a:gdLst/>
                <a:ahLst/>
                <a:cxnLst>
                  <a:cxn ang="0">
                    <a:pos x="35" y="3"/>
                  </a:cxn>
                  <a:cxn ang="0">
                    <a:pos x="35" y="3"/>
                  </a:cxn>
                  <a:cxn ang="0">
                    <a:pos x="25" y="20"/>
                  </a:cxn>
                  <a:cxn ang="0">
                    <a:pos x="15" y="38"/>
                  </a:cxn>
                  <a:cxn ang="0">
                    <a:pos x="8" y="57"/>
                  </a:cxn>
                  <a:cxn ang="0">
                    <a:pos x="0" y="76"/>
                  </a:cxn>
                  <a:cxn ang="0">
                    <a:pos x="0" y="76"/>
                  </a:cxn>
                  <a:cxn ang="0">
                    <a:pos x="0" y="79"/>
                  </a:cxn>
                  <a:cxn ang="0">
                    <a:pos x="0" y="80"/>
                  </a:cxn>
                  <a:cxn ang="0">
                    <a:pos x="2" y="81"/>
                  </a:cxn>
                  <a:cxn ang="0">
                    <a:pos x="4" y="83"/>
                  </a:cxn>
                  <a:cxn ang="0">
                    <a:pos x="8" y="83"/>
                  </a:cxn>
                  <a:cxn ang="0">
                    <a:pos x="10" y="81"/>
                  </a:cxn>
                  <a:cxn ang="0">
                    <a:pos x="12" y="79"/>
                  </a:cxn>
                  <a:cxn ang="0">
                    <a:pos x="12" y="79"/>
                  </a:cxn>
                  <a:cxn ang="0">
                    <a:pos x="18" y="61"/>
                  </a:cxn>
                  <a:cxn ang="0">
                    <a:pos x="26" y="42"/>
                  </a:cxn>
                  <a:cxn ang="0">
                    <a:pos x="35" y="25"/>
                  </a:cxn>
                  <a:cxn ang="0">
                    <a:pos x="44" y="8"/>
                  </a:cxn>
                  <a:cxn ang="0">
                    <a:pos x="44" y="8"/>
                  </a:cxn>
                  <a:cxn ang="0">
                    <a:pos x="46" y="6"/>
                  </a:cxn>
                  <a:cxn ang="0">
                    <a:pos x="46" y="4"/>
                  </a:cxn>
                  <a:cxn ang="0">
                    <a:pos x="43" y="0"/>
                  </a:cxn>
                  <a:cxn ang="0">
                    <a:pos x="39" y="0"/>
                  </a:cxn>
                  <a:cxn ang="0">
                    <a:pos x="36" y="0"/>
                  </a:cxn>
                  <a:cxn ang="0">
                    <a:pos x="35" y="3"/>
                  </a:cxn>
                  <a:cxn ang="0">
                    <a:pos x="35" y="3"/>
                  </a:cxn>
                </a:cxnLst>
                <a:rect l="0" t="0" r="r" b="b"/>
                <a:pathLst>
                  <a:path w="46" h="83">
                    <a:moveTo>
                      <a:pt x="35" y="3"/>
                    </a:moveTo>
                    <a:lnTo>
                      <a:pt x="35" y="3"/>
                    </a:lnTo>
                    <a:lnTo>
                      <a:pt x="25" y="20"/>
                    </a:lnTo>
                    <a:lnTo>
                      <a:pt x="15" y="38"/>
                    </a:lnTo>
                    <a:lnTo>
                      <a:pt x="8" y="57"/>
                    </a:lnTo>
                    <a:lnTo>
                      <a:pt x="0" y="76"/>
                    </a:lnTo>
                    <a:lnTo>
                      <a:pt x="0" y="76"/>
                    </a:lnTo>
                    <a:lnTo>
                      <a:pt x="0" y="79"/>
                    </a:lnTo>
                    <a:lnTo>
                      <a:pt x="0" y="80"/>
                    </a:lnTo>
                    <a:lnTo>
                      <a:pt x="2" y="81"/>
                    </a:lnTo>
                    <a:lnTo>
                      <a:pt x="4" y="83"/>
                    </a:lnTo>
                    <a:lnTo>
                      <a:pt x="8" y="83"/>
                    </a:lnTo>
                    <a:lnTo>
                      <a:pt x="10" y="81"/>
                    </a:lnTo>
                    <a:lnTo>
                      <a:pt x="12" y="79"/>
                    </a:lnTo>
                    <a:lnTo>
                      <a:pt x="12" y="79"/>
                    </a:lnTo>
                    <a:lnTo>
                      <a:pt x="18" y="61"/>
                    </a:lnTo>
                    <a:lnTo>
                      <a:pt x="26" y="42"/>
                    </a:lnTo>
                    <a:lnTo>
                      <a:pt x="35" y="25"/>
                    </a:lnTo>
                    <a:lnTo>
                      <a:pt x="44" y="8"/>
                    </a:lnTo>
                    <a:lnTo>
                      <a:pt x="44" y="8"/>
                    </a:lnTo>
                    <a:lnTo>
                      <a:pt x="46" y="6"/>
                    </a:lnTo>
                    <a:lnTo>
                      <a:pt x="46" y="4"/>
                    </a:lnTo>
                    <a:lnTo>
                      <a:pt x="43" y="0"/>
                    </a:lnTo>
                    <a:lnTo>
                      <a:pt x="39" y="0"/>
                    </a:lnTo>
                    <a:lnTo>
                      <a:pt x="36" y="0"/>
                    </a:lnTo>
                    <a:lnTo>
                      <a:pt x="35" y="3"/>
                    </a:lnTo>
                    <a:lnTo>
                      <a:pt x="35"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00" name="chenying0907 804"/>
              <p:cNvSpPr/>
              <p:nvPr/>
            </p:nvSpPr>
            <p:spPr bwMode="auto">
              <a:xfrm>
                <a:off x="4476751" y="3340100"/>
                <a:ext cx="14288" cy="33338"/>
              </a:xfrm>
              <a:custGeom>
                <a:avLst/>
                <a:gdLst/>
                <a:ahLst/>
                <a:cxnLst>
                  <a:cxn ang="0">
                    <a:pos x="23" y="4"/>
                  </a:cxn>
                  <a:cxn ang="0">
                    <a:pos x="23" y="4"/>
                  </a:cxn>
                  <a:cxn ang="0">
                    <a:pos x="19" y="21"/>
                  </a:cxn>
                  <a:cxn ang="0">
                    <a:pos x="19" y="21"/>
                  </a:cxn>
                  <a:cxn ang="0">
                    <a:pos x="15" y="30"/>
                  </a:cxn>
                  <a:cxn ang="0">
                    <a:pos x="11" y="38"/>
                  </a:cxn>
                  <a:cxn ang="0">
                    <a:pos x="11" y="38"/>
                  </a:cxn>
                  <a:cxn ang="0">
                    <a:pos x="7" y="56"/>
                  </a:cxn>
                  <a:cxn ang="0">
                    <a:pos x="5" y="67"/>
                  </a:cxn>
                  <a:cxn ang="0">
                    <a:pos x="1" y="74"/>
                  </a:cxn>
                  <a:cxn ang="0">
                    <a:pos x="1" y="74"/>
                  </a:cxn>
                  <a:cxn ang="0">
                    <a:pos x="0" y="77"/>
                  </a:cxn>
                  <a:cxn ang="0">
                    <a:pos x="0" y="80"/>
                  </a:cxn>
                  <a:cxn ang="0">
                    <a:pos x="2" y="82"/>
                  </a:cxn>
                  <a:cxn ang="0">
                    <a:pos x="7" y="84"/>
                  </a:cxn>
                  <a:cxn ang="0">
                    <a:pos x="9" y="82"/>
                  </a:cxn>
                  <a:cxn ang="0">
                    <a:pos x="10" y="81"/>
                  </a:cxn>
                  <a:cxn ang="0">
                    <a:pos x="10" y="81"/>
                  </a:cxn>
                  <a:cxn ang="0">
                    <a:pos x="14" y="72"/>
                  </a:cxn>
                  <a:cxn ang="0">
                    <a:pos x="18" y="63"/>
                  </a:cxn>
                  <a:cxn ang="0">
                    <a:pos x="22" y="44"/>
                  </a:cxn>
                  <a:cxn ang="0">
                    <a:pos x="22" y="44"/>
                  </a:cxn>
                  <a:cxn ang="0">
                    <a:pos x="24" y="36"/>
                  </a:cxn>
                  <a:cxn ang="0">
                    <a:pos x="28" y="29"/>
                  </a:cxn>
                  <a:cxn ang="0">
                    <a:pos x="28" y="29"/>
                  </a:cxn>
                  <a:cxn ang="0">
                    <a:pos x="31" y="18"/>
                  </a:cxn>
                  <a:cxn ang="0">
                    <a:pos x="34" y="6"/>
                  </a:cxn>
                  <a:cxn ang="0">
                    <a:pos x="34" y="6"/>
                  </a:cxn>
                  <a:cxn ang="0">
                    <a:pos x="34" y="4"/>
                  </a:cxn>
                  <a:cxn ang="0">
                    <a:pos x="34" y="2"/>
                  </a:cxn>
                  <a:cxn ang="0">
                    <a:pos x="30" y="0"/>
                  </a:cxn>
                  <a:cxn ang="0">
                    <a:pos x="26" y="0"/>
                  </a:cxn>
                  <a:cxn ang="0">
                    <a:pos x="24" y="1"/>
                  </a:cxn>
                  <a:cxn ang="0">
                    <a:pos x="23" y="4"/>
                  </a:cxn>
                  <a:cxn ang="0">
                    <a:pos x="23" y="4"/>
                  </a:cxn>
                </a:cxnLst>
                <a:rect l="0" t="0" r="r" b="b"/>
                <a:pathLst>
                  <a:path w="34" h="84">
                    <a:moveTo>
                      <a:pt x="23" y="4"/>
                    </a:moveTo>
                    <a:lnTo>
                      <a:pt x="23" y="4"/>
                    </a:lnTo>
                    <a:lnTo>
                      <a:pt x="19" y="21"/>
                    </a:lnTo>
                    <a:lnTo>
                      <a:pt x="19" y="21"/>
                    </a:lnTo>
                    <a:lnTo>
                      <a:pt x="15" y="30"/>
                    </a:lnTo>
                    <a:lnTo>
                      <a:pt x="11" y="38"/>
                    </a:lnTo>
                    <a:lnTo>
                      <a:pt x="11" y="38"/>
                    </a:lnTo>
                    <a:lnTo>
                      <a:pt x="7" y="56"/>
                    </a:lnTo>
                    <a:lnTo>
                      <a:pt x="5" y="67"/>
                    </a:lnTo>
                    <a:lnTo>
                      <a:pt x="1" y="74"/>
                    </a:lnTo>
                    <a:lnTo>
                      <a:pt x="1" y="74"/>
                    </a:lnTo>
                    <a:lnTo>
                      <a:pt x="0" y="77"/>
                    </a:lnTo>
                    <a:lnTo>
                      <a:pt x="0" y="80"/>
                    </a:lnTo>
                    <a:lnTo>
                      <a:pt x="2" y="82"/>
                    </a:lnTo>
                    <a:lnTo>
                      <a:pt x="7" y="84"/>
                    </a:lnTo>
                    <a:lnTo>
                      <a:pt x="9" y="82"/>
                    </a:lnTo>
                    <a:lnTo>
                      <a:pt x="10" y="81"/>
                    </a:lnTo>
                    <a:lnTo>
                      <a:pt x="10" y="81"/>
                    </a:lnTo>
                    <a:lnTo>
                      <a:pt x="14" y="72"/>
                    </a:lnTo>
                    <a:lnTo>
                      <a:pt x="18" y="63"/>
                    </a:lnTo>
                    <a:lnTo>
                      <a:pt x="22" y="44"/>
                    </a:lnTo>
                    <a:lnTo>
                      <a:pt x="22" y="44"/>
                    </a:lnTo>
                    <a:lnTo>
                      <a:pt x="24" y="36"/>
                    </a:lnTo>
                    <a:lnTo>
                      <a:pt x="28" y="29"/>
                    </a:lnTo>
                    <a:lnTo>
                      <a:pt x="28" y="29"/>
                    </a:lnTo>
                    <a:lnTo>
                      <a:pt x="31" y="18"/>
                    </a:lnTo>
                    <a:lnTo>
                      <a:pt x="34" y="6"/>
                    </a:lnTo>
                    <a:lnTo>
                      <a:pt x="34" y="6"/>
                    </a:lnTo>
                    <a:lnTo>
                      <a:pt x="34" y="4"/>
                    </a:lnTo>
                    <a:lnTo>
                      <a:pt x="34" y="2"/>
                    </a:lnTo>
                    <a:lnTo>
                      <a:pt x="30" y="0"/>
                    </a:lnTo>
                    <a:lnTo>
                      <a:pt x="26" y="0"/>
                    </a:lnTo>
                    <a:lnTo>
                      <a:pt x="24" y="1"/>
                    </a:lnTo>
                    <a:lnTo>
                      <a:pt x="23" y="4"/>
                    </a:lnTo>
                    <a:lnTo>
                      <a:pt x="23"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01" name="chenying0907 805"/>
              <p:cNvSpPr/>
              <p:nvPr/>
            </p:nvSpPr>
            <p:spPr bwMode="auto">
              <a:xfrm>
                <a:off x="4522788" y="3330575"/>
                <a:ext cx="11113" cy="25400"/>
              </a:xfrm>
              <a:custGeom>
                <a:avLst/>
                <a:gdLst/>
                <a:ahLst/>
                <a:cxnLst>
                  <a:cxn ang="0">
                    <a:pos x="19" y="3"/>
                  </a:cxn>
                  <a:cxn ang="0">
                    <a:pos x="19" y="3"/>
                  </a:cxn>
                  <a:cxn ang="0">
                    <a:pos x="10" y="15"/>
                  </a:cxn>
                  <a:cxn ang="0">
                    <a:pos x="5" y="28"/>
                  </a:cxn>
                  <a:cxn ang="0">
                    <a:pos x="1" y="41"/>
                  </a:cxn>
                  <a:cxn ang="0">
                    <a:pos x="0" y="57"/>
                  </a:cxn>
                  <a:cxn ang="0">
                    <a:pos x="0" y="57"/>
                  </a:cxn>
                  <a:cxn ang="0">
                    <a:pos x="0" y="58"/>
                  </a:cxn>
                  <a:cxn ang="0">
                    <a:pos x="1" y="60"/>
                  </a:cxn>
                  <a:cxn ang="0">
                    <a:pos x="5" y="62"/>
                  </a:cxn>
                  <a:cxn ang="0">
                    <a:pos x="9" y="60"/>
                  </a:cxn>
                  <a:cxn ang="0">
                    <a:pos x="10" y="58"/>
                  </a:cxn>
                  <a:cxn ang="0">
                    <a:pos x="10" y="57"/>
                  </a:cxn>
                  <a:cxn ang="0">
                    <a:pos x="10" y="57"/>
                  </a:cxn>
                  <a:cxn ang="0">
                    <a:pos x="12" y="43"/>
                  </a:cxn>
                  <a:cxn ang="0">
                    <a:pos x="15" y="32"/>
                  </a:cxn>
                  <a:cxn ang="0">
                    <a:pos x="21" y="20"/>
                  </a:cxn>
                  <a:cxn ang="0">
                    <a:pos x="29" y="11"/>
                  </a:cxn>
                  <a:cxn ang="0">
                    <a:pos x="29" y="11"/>
                  </a:cxn>
                  <a:cxn ang="0">
                    <a:pos x="30" y="8"/>
                  </a:cxn>
                  <a:cxn ang="0">
                    <a:pos x="30" y="5"/>
                  </a:cxn>
                  <a:cxn ang="0">
                    <a:pos x="27" y="3"/>
                  </a:cxn>
                  <a:cxn ang="0">
                    <a:pos x="23" y="0"/>
                  </a:cxn>
                  <a:cxn ang="0">
                    <a:pos x="22" y="2"/>
                  </a:cxn>
                  <a:cxn ang="0">
                    <a:pos x="19" y="3"/>
                  </a:cxn>
                  <a:cxn ang="0">
                    <a:pos x="19" y="3"/>
                  </a:cxn>
                </a:cxnLst>
                <a:rect l="0" t="0" r="r" b="b"/>
                <a:pathLst>
                  <a:path w="30" h="62">
                    <a:moveTo>
                      <a:pt x="19" y="3"/>
                    </a:moveTo>
                    <a:lnTo>
                      <a:pt x="19" y="3"/>
                    </a:lnTo>
                    <a:lnTo>
                      <a:pt x="10" y="15"/>
                    </a:lnTo>
                    <a:lnTo>
                      <a:pt x="5" y="28"/>
                    </a:lnTo>
                    <a:lnTo>
                      <a:pt x="1" y="41"/>
                    </a:lnTo>
                    <a:lnTo>
                      <a:pt x="0" y="57"/>
                    </a:lnTo>
                    <a:lnTo>
                      <a:pt x="0" y="57"/>
                    </a:lnTo>
                    <a:lnTo>
                      <a:pt x="0" y="58"/>
                    </a:lnTo>
                    <a:lnTo>
                      <a:pt x="1" y="60"/>
                    </a:lnTo>
                    <a:lnTo>
                      <a:pt x="5" y="62"/>
                    </a:lnTo>
                    <a:lnTo>
                      <a:pt x="9" y="60"/>
                    </a:lnTo>
                    <a:lnTo>
                      <a:pt x="10" y="58"/>
                    </a:lnTo>
                    <a:lnTo>
                      <a:pt x="10" y="57"/>
                    </a:lnTo>
                    <a:lnTo>
                      <a:pt x="10" y="57"/>
                    </a:lnTo>
                    <a:lnTo>
                      <a:pt x="12" y="43"/>
                    </a:lnTo>
                    <a:lnTo>
                      <a:pt x="15" y="32"/>
                    </a:lnTo>
                    <a:lnTo>
                      <a:pt x="21" y="20"/>
                    </a:lnTo>
                    <a:lnTo>
                      <a:pt x="29" y="11"/>
                    </a:lnTo>
                    <a:lnTo>
                      <a:pt x="29" y="11"/>
                    </a:lnTo>
                    <a:lnTo>
                      <a:pt x="30" y="8"/>
                    </a:lnTo>
                    <a:lnTo>
                      <a:pt x="30" y="5"/>
                    </a:lnTo>
                    <a:lnTo>
                      <a:pt x="27" y="3"/>
                    </a:lnTo>
                    <a:lnTo>
                      <a:pt x="23" y="0"/>
                    </a:lnTo>
                    <a:lnTo>
                      <a:pt x="22" y="2"/>
                    </a:lnTo>
                    <a:lnTo>
                      <a:pt x="19" y="3"/>
                    </a:lnTo>
                    <a:lnTo>
                      <a:pt x="19"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02" name="chenying0907 806"/>
              <p:cNvSpPr/>
              <p:nvPr/>
            </p:nvSpPr>
            <p:spPr bwMode="auto">
              <a:xfrm>
                <a:off x="4552951" y="3344863"/>
                <a:ext cx="7938" cy="25400"/>
              </a:xfrm>
              <a:custGeom>
                <a:avLst/>
                <a:gdLst/>
                <a:ahLst/>
                <a:cxnLst>
                  <a:cxn ang="0">
                    <a:pos x="11" y="4"/>
                  </a:cxn>
                  <a:cxn ang="0">
                    <a:pos x="11" y="4"/>
                  </a:cxn>
                  <a:cxn ang="0">
                    <a:pos x="9" y="11"/>
                  </a:cxn>
                  <a:cxn ang="0">
                    <a:pos x="7" y="17"/>
                  </a:cxn>
                  <a:cxn ang="0">
                    <a:pos x="6" y="30"/>
                  </a:cxn>
                  <a:cxn ang="0">
                    <a:pos x="4" y="43"/>
                  </a:cxn>
                  <a:cxn ang="0">
                    <a:pos x="2" y="50"/>
                  </a:cxn>
                  <a:cxn ang="0">
                    <a:pos x="0" y="57"/>
                  </a:cxn>
                  <a:cxn ang="0">
                    <a:pos x="0" y="57"/>
                  </a:cxn>
                  <a:cxn ang="0">
                    <a:pos x="0" y="59"/>
                  </a:cxn>
                  <a:cxn ang="0">
                    <a:pos x="0" y="62"/>
                  </a:cxn>
                  <a:cxn ang="0">
                    <a:pos x="2" y="64"/>
                  </a:cxn>
                  <a:cxn ang="0">
                    <a:pos x="5" y="66"/>
                  </a:cxn>
                  <a:cxn ang="0">
                    <a:pos x="6" y="66"/>
                  </a:cxn>
                  <a:cxn ang="0">
                    <a:pos x="9" y="64"/>
                  </a:cxn>
                  <a:cxn ang="0">
                    <a:pos x="10" y="63"/>
                  </a:cxn>
                  <a:cxn ang="0">
                    <a:pos x="10" y="63"/>
                  </a:cxn>
                  <a:cxn ang="0">
                    <a:pos x="13" y="57"/>
                  </a:cxn>
                  <a:cxn ang="0">
                    <a:pos x="14" y="50"/>
                  </a:cxn>
                  <a:cxn ang="0">
                    <a:pos x="15" y="36"/>
                  </a:cxn>
                  <a:cxn ang="0">
                    <a:pos x="18" y="23"/>
                  </a:cxn>
                  <a:cxn ang="0">
                    <a:pos x="19" y="16"/>
                  </a:cxn>
                  <a:cxn ang="0">
                    <a:pos x="22" y="9"/>
                  </a:cxn>
                  <a:cxn ang="0">
                    <a:pos x="22" y="9"/>
                  </a:cxn>
                  <a:cxn ang="0">
                    <a:pos x="22" y="7"/>
                  </a:cxn>
                  <a:cxn ang="0">
                    <a:pos x="22" y="6"/>
                  </a:cxn>
                  <a:cxn ang="0">
                    <a:pos x="19" y="2"/>
                  </a:cxn>
                  <a:cxn ang="0">
                    <a:pos x="17" y="0"/>
                  </a:cxn>
                  <a:cxn ang="0">
                    <a:pos x="14" y="0"/>
                  </a:cxn>
                  <a:cxn ang="0">
                    <a:pos x="13" y="2"/>
                  </a:cxn>
                  <a:cxn ang="0">
                    <a:pos x="11" y="4"/>
                  </a:cxn>
                  <a:cxn ang="0">
                    <a:pos x="11" y="4"/>
                  </a:cxn>
                </a:cxnLst>
                <a:rect l="0" t="0" r="r" b="b"/>
                <a:pathLst>
                  <a:path w="22" h="66">
                    <a:moveTo>
                      <a:pt x="11" y="4"/>
                    </a:moveTo>
                    <a:lnTo>
                      <a:pt x="11" y="4"/>
                    </a:lnTo>
                    <a:lnTo>
                      <a:pt x="9" y="11"/>
                    </a:lnTo>
                    <a:lnTo>
                      <a:pt x="7" y="17"/>
                    </a:lnTo>
                    <a:lnTo>
                      <a:pt x="6" y="30"/>
                    </a:lnTo>
                    <a:lnTo>
                      <a:pt x="4" y="43"/>
                    </a:lnTo>
                    <a:lnTo>
                      <a:pt x="2" y="50"/>
                    </a:lnTo>
                    <a:lnTo>
                      <a:pt x="0" y="57"/>
                    </a:lnTo>
                    <a:lnTo>
                      <a:pt x="0" y="57"/>
                    </a:lnTo>
                    <a:lnTo>
                      <a:pt x="0" y="59"/>
                    </a:lnTo>
                    <a:lnTo>
                      <a:pt x="0" y="62"/>
                    </a:lnTo>
                    <a:lnTo>
                      <a:pt x="2" y="64"/>
                    </a:lnTo>
                    <a:lnTo>
                      <a:pt x="5" y="66"/>
                    </a:lnTo>
                    <a:lnTo>
                      <a:pt x="6" y="66"/>
                    </a:lnTo>
                    <a:lnTo>
                      <a:pt x="9" y="64"/>
                    </a:lnTo>
                    <a:lnTo>
                      <a:pt x="10" y="63"/>
                    </a:lnTo>
                    <a:lnTo>
                      <a:pt x="10" y="63"/>
                    </a:lnTo>
                    <a:lnTo>
                      <a:pt x="13" y="57"/>
                    </a:lnTo>
                    <a:lnTo>
                      <a:pt x="14" y="50"/>
                    </a:lnTo>
                    <a:lnTo>
                      <a:pt x="15" y="36"/>
                    </a:lnTo>
                    <a:lnTo>
                      <a:pt x="18" y="23"/>
                    </a:lnTo>
                    <a:lnTo>
                      <a:pt x="19" y="16"/>
                    </a:lnTo>
                    <a:lnTo>
                      <a:pt x="22" y="9"/>
                    </a:lnTo>
                    <a:lnTo>
                      <a:pt x="22" y="9"/>
                    </a:lnTo>
                    <a:lnTo>
                      <a:pt x="22" y="7"/>
                    </a:lnTo>
                    <a:lnTo>
                      <a:pt x="22" y="6"/>
                    </a:lnTo>
                    <a:lnTo>
                      <a:pt x="19" y="2"/>
                    </a:lnTo>
                    <a:lnTo>
                      <a:pt x="17" y="0"/>
                    </a:lnTo>
                    <a:lnTo>
                      <a:pt x="14" y="0"/>
                    </a:lnTo>
                    <a:lnTo>
                      <a:pt x="13" y="2"/>
                    </a:lnTo>
                    <a:lnTo>
                      <a:pt x="11" y="4"/>
                    </a:lnTo>
                    <a:lnTo>
                      <a:pt x="11"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03" name="chenying0907 807"/>
              <p:cNvSpPr/>
              <p:nvPr/>
            </p:nvSpPr>
            <p:spPr bwMode="auto">
              <a:xfrm>
                <a:off x="4575176" y="3357563"/>
                <a:ext cx="12700" cy="23813"/>
              </a:xfrm>
              <a:custGeom>
                <a:avLst/>
                <a:gdLst/>
                <a:ahLst/>
                <a:cxnLst>
                  <a:cxn ang="0">
                    <a:pos x="19" y="4"/>
                  </a:cxn>
                  <a:cxn ang="0">
                    <a:pos x="19" y="4"/>
                  </a:cxn>
                  <a:cxn ang="0">
                    <a:pos x="14" y="17"/>
                  </a:cxn>
                  <a:cxn ang="0">
                    <a:pos x="8" y="28"/>
                  </a:cxn>
                  <a:cxn ang="0">
                    <a:pos x="2" y="42"/>
                  </a:cxn>
                  <a:cxn ang="0">
                    <a:pos x="1" y="48"/>
                  </a:cxn>
                  <a:cxn ang="0">
                    <a:pos x="0" y="55"/>
                  </a:cxn>
                  <a:cxn ang="0">
                    <a:pos x="0" y="55"/>
                  </a:cxn>
                  <a:cxn ang="0">
                    <a:pos x="1" y="57"/>
                  </a:cxn>
                  <a:cxn ang="0">
                    <a:pos x="2" y="59"/>
                  </a:cxn>
                  <a:cxn ang="0">
                    <a:pos x="6" y="60"/>
                  </a:cxn>
                  <a:cxn ang="0">
                    <a:pos x="10" y="59"/>
                  </a:cxn>
                  <a:cxn ang="0">
                    <a:pos x="12" y="57"/>
                  </a:cxn>
                  <a:cxn ang="0">
                    <a:pos x="12" y="55"/>
                  </a:cxn>
                  <a:cxn ang="0">
                    <a:pos x="12" y="55"/>
                  </a:cxn>
                  <a:cxn ang="0">
                    <a:pos x="13" y="48"/>
                  </a:cxn>
                  <a:cxn ang="0">
                    <a:pos x="14" y="42"/>
                  </a:cxn>
                  <a:cxn ang="0">
                    <a:pos x="19" y="30"/>
                  </a:cxn>
                  <a:cxn ang="0">
                    <a:pos x="26" y="18"/>
                  </a:cxn>
                  <a:cxn ang="0">
                    <a:pos x="30" y="6"/>
                  </a:cxn>
                  <a:cxn ang="0">
                    <a:pos x="30" y="6"/>
                  </a:cxn>
                  <a:cxn ang="0">
                    <a:pos x="31" y="4"/>
                  </a:cxn>
                  <a:cxn ang="0">
                    <a:pos x="30" y="2"/>
                  </a:cxn>
                  <a:cxn ang="0">
                    <a:pos x="26" y="0"/>
                  </a:cxn>
                  <a:cxn ang="0">
                    <a:pos x="22" y="0"/>
                  </a:cxn>
                  <a:cxn ang="0">
                    <a:pos x="21" y="1"/>
                  </a:cxn>
                  <a:cxn ang="0">
                    <a:pos x="19" y="4"/>
                  </a:cxn>
                  <a:cxn ang="0">
                    <a:pos x="19" y="4"/>
                  </a:cxn>
                </a:cxnLst>
                <a:rect l="0" t="0" r="r" b="b"/>
                <a:pathLst>
                  <a:path w="31" h="60">
                    <a:moveTo>
                      <a:pt x="19" y="4"/>
                    </a:moveTo>
                    <a:lnTo>
                      <a:pt x="19" y="4"/>
                    </a:lnTo>
                    <a:lnTo>
                      <a:pt x="14" y="17"/>
                    </a:lnTo>
                    <a:lnTo>
                      <a:pt x="8" y="28"/>
                    </a:lnTo>
                    <a:lnTo>
                      <a:pt x="2" y="42"/>
                    </a:lnTo>
                    <a:lnTo>
                      <a:pt x="1" y="48"/>
                    </a:lnTo>
                    <a:lnTo>
                      <a:pt x="0" y="55"/>
                    </a:lnTo>
                    <a:lnTo>
                      <a:pt x="0" y="55"/>
                    </a:lnTo>
                    <a:lnTo>
                      <a:pt x="1" y="57"/>
                    </a:lnTo>
                    <a:lnTo>
                      <a:pt x="2" y="59"/>
                    </a:lnTo>
                    <a:lnTo>
                      <a:pt x="6" y="60"/>
                    </a:lnTo>
                    <a:lnTo>
                      <a:pt x="10" y="59"/>
                    </a:lnTo>
                    <a:lnTo>
                      <a:pt x="12" y="57"/>
                    </a:lnTo>
                    <a:lnTo>
                      <a:pt x="12" y="55"/>
                    </a:lnTo>
                    <a:lnTo>
                      <a:pt x="12" y="55"/>
                    </a:lnTo>
                    <a:lnTo>
                      <a:pt x="13" y="48"/>
                    </a:lnTo>
                    <a:lnTo>
                      <a:pt x="14" y="42"/>
                    </a:lnTo>
                    <a:lnTo>
                      <a:pt x="19" y="30"/>
                    </a:lnTo>
                    <a:lnTo>
                      <a:pt x="26" y="18"/>
                    </a:lnTo>
                    <a:lnTo>
                      <a:pt x="30" y="6"/>
                    </a:lnTo>
                    <a:lnTo>
                      <a:pt x="30" y="6"/>
                    </a:lnTo>
                    <a:lnTo>
                      <a:pt x="31" y="4"/>
                    </a:lnTo>
                    <a:lnTo>
                      <a:pt x="30" y="2"/>
                    </a:lnTo>
                    <a:lnTo>
                      <a:pt x="26" y="0"/>
                    </a:lnTo>
                    <a:lnTo>
                      <a:pt x="22" y="0"/>
                    </a:lnTo>
                    <a:lnTo>
                      <a:pt x="21" y="1"/>
                    </a:lnTo>
                    <a:lnTo>
                      <a:pt x="19" y="4"/>
                    </a:lnTo>
                    <a:lnTo>
                      <a:pt x="19"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04" name="chenying0907 809"/>
              <p:cNvSpPr/>
              <p:nvPr/>
            </p:nvSpPr>
            <p:spPr bwMode="auto">
              <a:xfrm>
                <a:off x="4598988" y="3362326"/>
                <a:ext cx="7938" cy="22225"/>
              </a:xfrm>
              <a:custGeom>
                <a:avLst/>
                <a:gdLst/>
                <a:ahLst/>
                <a:cxnLst>
                  <a:cxn ang="0">
                    <a:pos x="8" y="6"/>
                  </a:cxn>
                  <a:cxn ang="0">
                    <a:pos x="8" y="6"/>
                  </a:cxn>
                  <a:cxn ang="0">
                    <a:pos x="7" y="16"/>
                  </a:cxn>
                  <a:cxn ang="0">
                    <a:pos x="6" y="28"/>
                  </a:cxn>
                  <a:cxn ang="0">
                    <a:pos x="0" y="50"/>
                  </a:cxn>
                  <a:cxn ang="0">
                    <a:pos x="0" y="50"/>
                  </a:cxn>
                  <a:cxn ang="0">
                    <a:pos x="0" y="53"/>
                  </a:cxn>
                  <a:cxn ang="0">
                    <a:pos x="2" y="54"/>
                  </a:cxn>
                  <a:cxn ang="0">
                    <a:pos x="4" y="57"/>
                  </a:cxn>
                  <a:cxn ang="0">
                    <a:pos x="8" y="57"/>
                  </a:cxn>
                  <a:cxn ang="0">
                    <a:pos x="11" y="55"/>
                  </a:cxn>
                  <a:cxn ang="0">
                    <a:pos x="11" y="53"/>
                  </a:cxn>
                  <a:cxn ang="0">
                    <a:pos x="11" y="53"/>
                  </a:cxn>
                  <a:cxn ang="0">
                    <a:pos x="16" y="29"/>
                  </a:cxn>
                  <a:cxn ang="0">
                    <a:pos x="19" y="17"/>
                  </a:cxn>
                  <a:cxn ang="0">
                    <a:pos x="19" y="6"/>
                  </a:cxn>
                  <a:cxn ang="0">
                    <a:pos x="19" y="6"/>
                  </a:cxn>
                  <a:cxn ang="0">
                    <a:pos x="19" y="3"/>
                  </a:cxn>
                  <a:cxn ang="0">
                    <a:pos x="17" y="2"/>
                  </a:cxn>
                  <a:cxn ang="0">
                    <a:pos x="13" y="0"/>
                  </a:cxn>
                  <a:cxn ang="0">
                    <a:pos x="9" y="2"/>
                  </a:cxn>
                  <a:cxn ang="0">
                    <a:pos x="8" y="3"/>
                  </a:cxn>
                  <a:cxn ang="0">
                    <a:pos x="8" y="6"/>
                  </a:cxn>
                  <a:cxn ang="0">
                    <a:pos x="8" y="6"/>
                  </a:cxn>
                </a:cxnLst>
                <a:rect l="0" t="0" r="r" b="b"/>
                <a:pathLst>
                  <a:path w="19" h="57">
                    <a:moveTo>
                      <a:pt x="8" y="6"/>
                    </a:moveTo>
                    <a:lnTo>
                      <a:pt x="8" y="6"/>
                    </a:lnTo>
                    <a:lnTo>
                      <a:pt x="7" y="16"/>
                    </a:lnTo>
                    <a:lnTo>
                      <a:pt x="6" y="28"/>
                    </a:lnTo>
                    <a:lnTo>
                      <a:pt x="0" y="50"/>
                    </a:lnTo>
                    <a:lnTo>
                      <a:pt x="0" y="50"/>
                    </a:lnTo>
                    <a:lnTo>
                      <a:pt x="0" y="53"/>
                    </a:lnTo>
                    <a:lnTo>
                      <a:pt x="2" y="54"/>
                    </a:lnTo>
                    <a:lnTo>
                      <a:pt x="4" y="57"/>
                    </a:lnTo>
                    <a:lnTo>
                      <a:pt x="8" y="57"/>
                    </a:lnTo>
                    <a:lnTo>
                      <a:pt x="11" y="55"/>
                    </a:lnTo>
                    <a:lnTo>
                      <a:pt x="11" y="53"/>
                    </a:lnTo>
                    <a:lnTo>
                      <a:pt x="11" y="53"/>
                    </a:lnTo>
                    <a:lnTo>
                      <a:pt x="16" y="29"/>
                    </a:lnTo>
                    <a:lnTo>
                      <a:pt x="19" y="17"/>
                    </a:lnTo>
                    <a:lnTo>
                      <a:pt x="19" y="6"/>
                    </a:lnTo>
                    <a:lnTo>
                      <a:pt x="19" y="6"/>
                    </a:lnTo>
                    <a:lnTo>
                      <a:pt x="19" y="3"/>
                    </a:lnTo>
                    <a:lnTo>
                      <a:pt x="17" y="2"/>
                    </a:lnTo>
                    <a:lnTo>
                      <a:pt x="13" y="0"/>
                    </a:lnTo>
                    <a:lnTo>
                      <a:pt x="9" y="2"/>
                    </a:lnTo>
                    <a:lnTo>
                      <a:pt x="8" y="3"/>
                    </a:lnTo>
                    <a:lnTo>
                      <a:pt x="8" y="6"/>
                    </a:lnTo>
                    <a:lnTo>
                      <a:pt x="8" y="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05" name="chenying0907 810"/>
              <p:cNvSpPr/>
              <p:nvPr/>
            </p:nvSpPr>
            <p:spPr bwMode="auto">
              <a:xfrm>
                <a:off x="4630738" y="3368676"/>
                <a:ext cx="14288" cy="23813"/>
              </a:xfrm>
              <a:custGeom>
                <a:avLst/>
                <a:gdLst/>
                <a:ahLst/>
                <a:cxnLst>
                  <a:cxn ang="0">
                    <a:pos x="24" y="3"/>
                  </a:cxn>
                  <a:cxn ang="0">
                    <a:pos x="24" y="3"/>
                  </a:cxn>
                  <a:cxn ang="0">
                    <a:pos x="17" y="20"/>
                  </a:cxn>
                  <a:cxn ang="0">
                    <a:pos x="11" y="35"/>
                  </a:cxn>
                  <a:cxn ang="0">
                    <a:pos x="11" y="35"/>
                  </a:cxn>
                  <a:cxn ang="0">
                    <a:pos x="4" y="46"/>
                  </a:cxn>
                  <a:cxn ang="0">
                    <a:pos x="1" y="51"/>
                  </a:cxn>
                  <a:cxn ang="0">
                    <a:pos x="0" y="58"/>
                  </a:cxn>
                  <a:cxn ang="0">
                    <a:pos x="0" y="58"/>
                  </a:cxn>
                  <a:cxn ang="0">
                    <a:pos x="0" y="60"/>
                  </a:cxn>
                  <a:cxn ang="0">
                    <a:pos x="1" y="62"/>
                  </a:cxn>
                  <a:cxn ang="0">
                    <a:pos x="3" y="63"/>
                  </a:cxn>
                  <a:cxn ang="0">
                    <a:pos x="5" y="63"/>
                  </a:cxn>
                  <a:cxn ang="0">
                    <a:pos x="9" y="62"/>
                  </a:cxn>
                  <a:cxn ang="0">
                    <a:pos x="11" y="60"/>
                  </a:cxn>
                  <a:cxn ang="0">
                    <a:pos x="12" y="58"/>
                  </a:cxn>
                  <a:cxn ang="0">
                    <a:pos x="12" y="58"/>
                  </a:cxn>
                  <a:cxn ang="0">
                    <a:pos x="13" y="51"/>
                  </a:cxn>
                  <a:cxn ang="0">
                    <a:pos x="17" y="45"/>
                  </a:cxn>
                  <a:cxn ang="0">
                    <a:pos x="21" y="38"/>
                  </a:cxn>
                  <a:cxn ang="0">
                    <a:pos x="25" y="33"/>
                  </a:cxn>
                  <a:cxn ang="0">
                    <a:pos x="25" y="33"/>
                  </a:cxn>
                  <a:cxn ang="0">
                    <a:pos x="30" y="20"/>
                  </a:cxn>
                  <a:cxn ang="0">
                    <a:pos x="34" y="7"/>
                  </a:cxn>
                  <a:cxn ang="0">
                    <a:pos x="34" y="7"/>
                  </a:cxn>
                  <a:cxn ang="0">
                    <a:pos x="34" y="4"/>
                  </a:cxn>
                  <a:cxn ang="0">
                    <a:pos x="34" y="1"/>
                  </a:cxn>
                  <a:cxn ang="0">
                    <a:pos x="30" y="0"/>
                  </a:cxn>
                  <a:cxn ang="0">
                    <a:pos x="26" y="0"/>
                  </a:cxn>
                  <a:cxn ang="0">
                    <a:pos x="25" y="1"/>
                  </a:cxn>
                  <a:cxn ang="0">
                    <a:pos x="24" y="3"/>
                  </a:cxn>
                  <a:cxn ang="0">
                    <a:pos x="24" y="3"/>
                  </a:cxn>
                </a:cxnLst>
                <a:rect l="0" t="0" r="r" b="b"/>
                <a:pathLst>
                  <a:path w="34" h="63">
                    <a:moveTo>
                      <a:pt x="24" y="3"/>
                    </a:moveTo>
                    <a:lnTo>
                      <a:pt x="24" y="3"/>
                    </a:lnTo>
                    <a:lnTo>
                      <a:pt x="17" y="20"/>
                    </a:lnTo>
                    <a:lnTo>
                      <a:pt x="11" y="35"/>
                    </a:lnTo>
                    <a:lnTo>
                      <a:pt x="11" y="35"/>
                    </a:lnTo>
                    <a:lnTo>
                      <a:pt x="4" y="46"/>
                    </a:lnTo>
                    <a:lnTo>
                      <a:pt x="1" y="51"/>
                    </a:lnTo>
                    <a:lnTo>
                      <a:pt x="0" y="58"/>
                    </a:lnTo>
                    <a:lnTo>
                      <a:pt x="0" y="58"/>
                    </a:lnTo>
                    <a:lnTo>
                      <a:pt x="0" y="60"/>
                    </a:lnTo>
                    <a:lnTo>
                      <a:pt x="1" y="62"/>
                    </a:lnTo>
                    <a:lnTo>
                      <a:pt x="3" y="63"/>
                    </a:lnTo>
                    <a:lnTo>
                      <a:pt x="5" y="63"/>
                    </a:lnTo>
                    <a:lnTo>
                      <a:pt x="9" y="62"/>
                    </a:lnTo>
                    <a:lnTo>
                      <a:pt x="11" y="60"/>
                    </a:lnTo>
                    <a:lnTo>
                      <a:pt x="12" y="58"/>
                    </a:lnTo>
                    <a:lnTo>
                      <a:pt x="12" y="58"/>
                    </a:lnTo>
                    <a:lnTo>
                      <a:pt x="13" y="51"/>
                    </a:lnTo>
                    <a:lnTo>
                      <a:pt x="17" y="45"/>
                    </a:lnTo>
                    <a:lnTo>
                      <a:pt x="21" y="38"/>
                    </a:lnTo>
                    <a:lnTo>
                      <a:pt x="25" y="33"/>
                    </a:lnTo>
                    <a:lnTo>
                      <a:pt x="25" y="33"/>
                    </a:lnTo>
                    <a:lnTo>
                      <a:pt x="30" y="20"/>
                    </a:lnTo>
                    <a:lnTo>
                      <a:pt x="34" y="7"/>
                    </a:lnTo>
                    <a:lnTo>
                      <a:pt x="34" y="7"/>
                    </a:lnTo>
                    <a:lnTo>
                      <a:pt x="34" y="4"/>
                    </a:lnTo>
                    <a:lnTo>
                      <a:pt x="34" y="1"/>
                    </a:lnTo>
                    <a:lnTo>
                      <a:pt x="30" y="0"/>
                    </a:lnTo>
                    <a:lnTo>
                      <a:pt x="26" y="0"/>
                    </a:lnTo>
                    <a:lnTo>
                      <a:pt x="25" y="1"/>
                    </a:lnTo>
                    <a:lnTo>
                      <a:pt x="24" y="3"/>
                    </a:lnTo>
                    <a:lnTo>
                      <a:pt x="24"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06" name="chenying0907 811"/>
              <p:cNvSpPr/>
              <p:nvPr/>
            </p:nvSpPr>
            <p:spPr bwMode="auto">
              <a:xfrm>
                <a:off x="4657726" y="3365501"/>
                <a:ext cx="12700" cy="28575"/>
              </a:xfrm>
              <a:custGeom>
                <a:avLst/>
                <a:gdLst/>
                <a:ahLst/>
                <a:cxnLst>
                  <a:cxn ang="0">
                    <a:pos x="20" y="6"/>
                  </a:cxn>
                  <a:cxn ang="0">
                    <a:pos x="20" y="6"/>
                  </a:cxn>
                  <a:cxn ang="0">
                    <a:pos x="18" y="9"/>
                  </a:cxn>
                  <a:cxn ang="0">
                    <a:pos x="17" y="13"/>
                  </a:cxn>
                  <a:cxn ang="0">
                    <a:pos x="13" y="20"/>
                  </a:cxn>
                  <a:cxn ang="0">
                    <a:pos x="8" y="25"/>
                  </a:cxn>
                  <a:cxn ang="0">
                    <a:pos x="5" y="33"/>
                  </a:cxn>
                  <a:cxn ang="0">
                    <a:pos x="5" y="33"/>
                  </a:cxn>
                  <a:cxn ang="0">
                    <a:pos x="3" y="40"/>
                  </a:cxn>
                  <a:cxn ang="0">
                    <a:pos x="1" y="50"/>
                  </a:cxn>
                  <a:cxn ang="0">
                    <a:pos x="0" y="67"/>
                  </a:cxn>
                  <a:cxn ang="0">
                    <a:pos x="0" y="67"/>
                  </a:cxn>
                  <a:cxn ang="0">
                    <a:pos x="1" y="69"/>
                  </a:cxn>
                  <a:cxn ang="0">
                    <a:pos x="3" y="71"/>
                  </a:cxn>
                  <a:cxn ang="0">
                    <a:pos x="7" y="72"/>
                  </a:cxn>
                  <a:cxn ang="0">
                    <a:pos x="11" y="71"/>
                  </a:cxn>
                  <a:cxn ang="0">
                    <a:pos x="12" y="69"/>
                  </a:cxn>
                  <a:cxn ang="0">
                    <a:pos x="12" y="67"/>
                  </a:cxn>
                  <a:cxn ang="0">
                    <a:pos x="12" y="67"/>
                  </a:cxn>
                  <a:cxn ang="0">
                    <a:pos x="12" y="57"/>
                  </a:cxn>
                  <a:cxn ang="0">
                    <a:pos x="13" y="47"/>
                  </a:cxn>
                  <a:cxn ang="0">
                    <a:pos x="15" y="38"/>
                  </a:cxn>
                  <a:cxn ang="0">
                    <a:pos x="18" y="29"/>
                  </a:cxn>
                  <a:cxn ang="0">
                    <a:pos x="18" y="29"/>
                  </a:cxn>
                  <a:cxn ang="0">
                    <a:pos x="26" y="18"/>
                  </a:cxn>
                  <a:cxn ang="0">
                    <a:pos x="29" y="13"/>
                  </a:cxn>
                  <a:cxn ang="0">
                    <a:pos x="32" y="6"/>
                  </a:cxn>
                  <a:cxn ang="0">
                    <a:pos x="32" y="6"/>
                  </a:cxn>
                  <a:cxn ang="0">
                    <a:pos x="30" y="4"/>
                  </a:cxn>
                  <a:cxn ang="0">
                    <a:pos x="30" y="1"/>
                  </a:cxn>
                  <a:cxn ang="0">
                    <a:pos x="28" y="1"/>
                  </a:cxn>
                  <a:cxn ang="0">
                    <a:pos x="26" y="0"/>
                  </a:cxn>
                  <a:cxn ang="0">
                    <a:pos x="22" y="1"/>
                  </a:cxn>
                  <a:cxn ang="0">
                    <a:pos x="21" y="4"/>
                  </a:cxn>
                  <a:cxn ang="0">
                    <a:pos x="20" y="6"/>
                  </a:cxn>
                  <a:cxn ang="0">
                    <a:pos x="20" y="6"/>
                  </a:cxn>
                </a:cxnLst>
                <a:rect l="0" t="0" r="r" b="b"/>
                <a:pathLst>
                  <a:path w="32" h="72">
                    <a:moveTo>
                      <a:pt x="20" y="6"/>
                    </a:moveTo>
                    <a:lnTo>
                      <a:pt x="20" y="6"/>
                    </a:lnTo>
                    <a:lnTo>
                      <a:pt x="18" y="9"/>
                    </a:lnTo>
                    <a:lnTo>
                      <a:pt x="17" y="13"/>
                    </a:lnTo>
                    <a:lnTo>
                      <a:pt x="13" y="20"/>
                    </a:lnTo>
                    <a:lnTo>
                      <a:pt x="8" y="25"/>
                    </a:lnTo>
                    <a:lnTo>
                      <a:pt x="5" y="33"/>
                    </a:lnTo>
                    <a:lnTo>
                      <a:pt x="5" y="33"/>
                    </a:lnTo>
                    <a:lnTo>
                      <a:pt x="3" y="40"/>
                    </a:lnTo>
                    <a:lnTo>
                      <a:pt x="1" y="50"/>
                    </a:lnTo>
                    <a:lnTo>
                      <a:pt x="0" y="67"/>
                    </a:lnTo>
                    <a:lnTo>
                      <a:pt x="0" y="67"/>
                    </a:lnTo>
                    <a:lnTo>
                      <a:pt x="1" y="69"/>
                    </a:lnTo>
                    <a:lnTo>
                      <a:pt x="3" y="71"/>
                    </a:lnTo>
                    <a:lnTo>
                      <a:pt x="7" y="72"/>
                    </a:lnTo>
                    <a:lnTo>
                      <a:pt x="11" y="71"/>
                    </a:lnTo>
                    <a:lnTo>
                      <a:pt x="12" y="69"/>
                    </a:lnTo>
                    <a:lnTo>
                      <a:pt x="12" y="67"/>
                    </a:lnTo>
                    <a:lnTo>
                      <a:pt x="12" y="67"/>
                    </a:lnTo>
                    <a:lnTo>
                      <a:pt x="12" y="57"/>
                    </a:lnTo>
                    <a:lnTo>
                      <a:pt x="13" y="47"/>
                    </a:lnTo>
                    <a:lnTo>
                      <a:pt x="15" y="38"/>
                    </a:lnTo>
                    <a:lnTo>
                      <a:pt x="18" y="29"/>
                    </a:lnTo>
                    <a:lnTo>
                      <a:pt x="18" y="29"/>
                    </a:lnTo>
                    <a:lnTo>
                      <a:pt x="26" y="18"/>
                    </a:lnTo>
                    <a:lnTo>
                      <a:pt x="29" y="13"/>
                    </a:lnTo>
                    <a:lnTo>
                      <a:pt x="32" y="6"/>
                    </a:lnTo>
                    <a:lnTo>
                      <a:pt x="32" y="6"/>
                    </a:lnTo>
                    <a:lnTo>
                      <a:pt x="30" y="4"/>
                    </a:lnTo>
                    <a:lnTo>
                      <a:pt x="30" y="1"/>
                    </a:lnTo>
                    <a:lnTo>
                      <a:pt x="28" y="1"/>
                    </a:lnTo>
                    <a:lnTo>
                      <a:pt x="26" y="0"/>
                    </a:lnTo>
                    <a:lnTo>
                      <a:pt x="22" y="1"/>
                    </a:lnTo>
                    <a:lnTo>
                      <a:pt x="21" y="4"/>
                    </a:lnTo>
                    <a:lnTo>
                      <a:pt x="20" y="6"/>
                    </a:lnTo>
                    <a:lnTo>
                      <a:pt x="20" y="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07" name="chenying0907 812"/>
              <p:cNvSpPr/>
              <p:nvPr/>
            </p:nvSpPr>
            <p:spPr bwMode="auto">
              <a:xfrm>
                <a:off x="4687888" y="3367088"/>
                <a:ext cx="7938" cy="23813"/>
              </a:xfrm>
              <a:custGeom>
                <a:avLst/>
                <a:gdLst/>
                <a:ahLst/>
                <a:cxnLst>
                  <a:cxn ang="0">
                    <a:pos x="11" y="6"/>
                  </a:cxn>
                  <a:cxn ang="0">
                    <a:pos x="11" y="6"/>
                  </a:cxn>
                  <a:cxn ang="0">
                    <a:pos x="10" y="16"/>
                  </a:cxn>
                  <a:cxn ang="0">
                    <a:pos x="7" y="26"/>
                  </a:cxn>
                  <a:cxn ang="0">
                    <a:pos x="7" y="26"/>
                  </a:cxn>
                  <a:cxn ang="0">
                    <a:pos x="4" y="38"/>
                  </a:cxn>
                  <a:cxn ang="0">
                    <a:pos x="0" y="48"/>
                  </a:cxn>
                  <a:cxn ang="0">
                    <a:pos x="0" y="48"/>
                  </a:cxn>
                  <a:cxn ang="0">
                    <a:pos x="0" y="51"/>
                  </a:cxn>
                  <a:cxn ang="0">
                    <a:pos x="0" y="53"/>
                  </a:cxn>
                  <a:cxn ang="0">
                    <a:pos x="3" y="56"/>
                  </a:cxn>
                  <a:cxn ang="0">
                    <a:pos x="6" y="57"/>
                  </a:cxn>
                  <a:cxn ang="0">
                    <a:pos x="7" y="57"/>
                  </a:cxn>
                  <a:cxn ang="0">
                    <a:pos x="10" y="56"/>
                  </a:cxn>
                  <a:cxn ang="0">
                    <a:pos x="11" y="55"/>
                  </a:cxn>
                  <a:cxn ang="0">
                    <a:pos x="11" y="55"/>
                  </a:cxn>
                  <a:cxn ang="0">
                    <a:pos x="15" y="43"/>
                  </a:cxn>
                  <a:cxn ang="0">
                    <a:pos x="17" y="31"/>
                  </a:cxn>
                  <a:cxn ang="0">
                    <a:pos x="17" y="31"/>
                  </a:cxn>
                  <a:cxn ang="0">
                    <a:pos x="20" y="18"/>
                  </a:cxn>
                  <a:cxn ang="0">
                    <a:pos x="23" y="6"/>
                  </a:cxn>
                  <a:cxn ang="0">
                    <a:pos x="23" y="6"/>
                  </a:cxn>
                  <a:cxn ang="0">
                    <a:pos x="23" y="4"/>
                  </a:cxn>
                  <a:cxn ang="0">
                    <a:pos x="21" y="1"/>
                  </a:cxn>
                  <a:cxn ang="0">
                    <a:pos x="20" y="1"/>
                  </a:cxn>
                  <a:cxn ang="0">
                    <a:pos x="17" y="0"/>
                  </a:cxn>
                  <a:cxn ang="0">
                    <a:pos x="13" y="1"/>
                  </a:cxn>
                  <a:cxn ang="0">
                    <a:pos x="12" y="4"/>
                  </a:cxn>
                  <a:cxn ang="0">
                    <a:pos x="11" y="6"/>
                  </a:cxn>
                  <a:cxn ang="0">
                    <a:pos x="11" y="6"/>
                  </a:cxn>
                </a:cxnLst>
                <a:rect l="0" t="0" r="r" b="b"/>
                <a:pathLst>
                  <a:path w="23" h="57">
                    <a:moveTo>
                      <a:pt x="11" y="6"/>
                    </a:moveTo>
                    <a:lnTo>
                      <a:pt x="11" y="6"/>
                    </a:lnTo>
                    <a:lnTo>
                      <a:pt x="10" y="16"/>
                    </a:lnTo>
                    <a:lnTo>
                      <a:pt x="7" y="26"/>
                    </a:lnTo>
                    <a:lnTo>
                      <a:pt x="7" y="26"/>
                    </a:lnTo>
                    <a:lnTo>
                      <a:pt x="4" y="38"/>
                    </a:lnTo>
                    <a:lnTo>
                      <a:pt x="0" y="48"/>
                    </a:lnTo>
                    <a:lnTo>
                      <a:pt x="0" y="48"/>
                    </a:lnTo>
                    <a:lnTo>
                      <a:pt x="0" y="51"/>
                    </a:lnTo>
                    <a:lnTo>
                      <a:pt x="0" y="53"/>
                    </a:lnTo>
                    <a:lnTo>
                      <a:pt x="3" y="56"/>
                    </a:lnTo>
                    <a:lnTo>
                      <a:pt x="6" y="57"/>
                    </a:lnTo>
                    <a:lnTo>
                      <a:pt x="7" y="57"/>
                    </a:lnTo>
                    <a:lnTo>
                      <a:pt x="10" y="56"/>
                    </a:lnTo>
                    <a:lnTo>
                      <a:pt x="11" y="55"/>
                    </a:lnTo>
                    <a:lnTo>
                      <a:pt x="11" y="55"/>
                    </a:lnTo>
                    <a:lnTo>
                      <a:pt x="15" y="43"/>
                    </a:lnTo>
                    <a:lnTo>
                      <a:pt x="17" y="31"/>
                    </a:lnTo>
                    <a:lnTo>
                      <a:pt x="17" y="31"/>
                    </a:lnTo>
                    <a:lnTo>
                      <a:pt x="20" y="18"/>
                    </a:lnTo>
                    <a:lnTo>
                      <a:pt x="23" y="6"/>
                    </a:lnTo>
                    <a:lnTo>
                      <a:pt x="23" y="6"/>
                    </a:lnTo>
                    <a:lnTo>
                      <a:pt x="23" y="4"/>
                    </a:lnTo>
                    <a:lnTo>
                      <a:pt x="21" y="1"/>
                    </a:lnTo>
                    <a:lnTo>
                      <a:pt x="20" y="1"/>
                    </a:lnTo>
                    <a:lnTo>
                      <a:pt x="17" y="0"/>
                    </a:lnTo>
                    <a:lnTo>
                      <a:pt x="13" y="1"/>
                    </a:lnTo>
                    <a:lnTo>
                      <a:pt x="12" y="4"/>
                    </a:lnTo>
                    <a:lnTo>
                      <a:pt x="11" y="6"/>
                    </a:lnTo>
                    <a:lnTo>
                      <a:pt x="11" y="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08" name="chenying0907 813"/>
              <p:cNvSpPr/>
              <p:nvPr/>
            </p:nvSpPr>
            <p:spPr bwMode="auto">
              <a:xfrm>
                <a:off x="4667251" y="3168651"/>
                <a:ext cx="19050" cy="55563"/>
              </a:xfrm>
              <a:custGeom>
                <a:avLst/>
                <a:gdLst/>
                <a:ahLst/>
                <a:cxnLst>
                  <a:cxn ang="0">
                    <a:pos x="35" y="2"/>
                  </a:cxn>
                  <a:cxn ang="0">
                    <a:pos x="35" y="2"/>
                  </a:cxn>
                  <a:cxn ang="0">
                    <a:pos x="30" y="10"/>
                  </a:cxn>
                  <a:cxn ang="0">
                    <a:pos x="27" y="17"/>
                  </a:cxn>
                  <a:cxn ang="0">
                    <a:pos x="22" y="32"/>
                  </a:cxn>
                  <a:cxn ang="0">
                    <a:pos x="19" y="48"/>
                  </a:cxn>
                  <a:cxn ang="0">
                    <a:pos x="15" y="65"/>
                  </a:cxn>
                  <a:cxn ang="0">
                    <a:pos x="15" y="65"/>
                  </a:cxn>
                  <a:cxn ang="0">
                    <a:pos x="5" y="99"/>
                  </a:cxn>
                  <a:cxn ang="0">
                    <a:pos x="1" y="117"/>
                  </a:cxn>
                  <a:cxn ang="0">
                    <a:pos x="0" y="134"/>
                  </a:cxn>
                  <a:cxn ang="0">
                    <a:pos x="0" y="134"/>
                  </a:cxn>
                  <a:cxn ang="0">
                    <a:pos x="0" y="137"/>
                  </a:cxn>
                  <a:cxn ang="0">
                    <a:pos x="1" y="140"/>
                  </a:cxn>
                  <a:cxn ang="0">
                    <a:pos x="5" y="141"/>
                  </a:cxn>
                  <a:cxn ang="0">
                    <a:pos x="9" y="140"/>
                  </a:cxn>
                  <a:cxn ang="0">
                    <a:pos x="10" y="137"/>
                  </a:cxn>
                  <a:cxn ang="0">
                    <a:pos x="11" y="134"/>
                  </a:cxn>
                  <a:cxn ang="0">
                    <a:pos x="11" y="134"/>
                  </a:cxn>
                  <a:cxn ang="0">
                    <a:pos x="13" y="117"/>
                  </a:cxn>
                  <a:cxn ang="0">
                    <a:pos x="17" y="102"/>
                  </a:cxn>
                  <a:cxn ang="0">
                    <a:pos x="22" y="85"/>
                  </a:cxn>
                  <a:cxn ang="0">
                    <a:pos x="26" y="68"/>
                  </a:cxn>
                  <a:cxn ang="0">
                    <a:pos x="26" y="68"/>
                  </a:cxn>
                  <a:cxn ang="0">
                    <a:pos x="32" y="38"/>
                  </a:cxn>
                  <a:cxn ang="0">
                    <a:pos x="38" y="22"/>
                  </a:cxn>
                  <a:cxn ang="0">
                    <a:pos x="40" y="15"/>
                  </a:cxn>
                  <a:cxn ang="0">
                    <a:pos x="44" y="9"/>
                  </a:cxn>
                  <a:cxn ang="0">
                    <a:pos x="44" y="9"/>
                  </a:cxn>
                  <a:cxn ang="0">
                    <a:pos x="45" y="6"/>
                  </a:cxn>
                  <a:cxn ang="0">
                    <a:pos x="45" y="4"/>
                  </a:cxn>
                  <a:cxn ang="0">
                    <a:pos x="44" y="2"/>
                  </a:cxn>
                  <a:cxn ang="0">
                    <a:pos x="43" y="1"/>
                  </a:cxn>
                  <a:cxn ang="0">
                    <a:pos x="39" y="0"/>
                  </a:cxn>
                  <a:cxn ang="0">
                    <a:pos x="36" y="1"/>
                  </a:cxn>
                  <a:cxn ang="0">
                    <a:pos x="35" y="2"/>
                  </a:cxn>
                  <a:cxn ang="0">
                    <a:pos x="35" y="2"/>
                  </a:cxn>
                </a:cxnLst>
                <a:rect l="0" t="0" r="r" b="b"/>
                <a:pathLst>
                  <a:path w="45" h="141">
                    <a:moveTo>
                      <a:pt x="35" y="2"/>
                    </a:moveTo>
                    <a:lnTo>
                      <a:pt x="35" y="2"/>
                    </a:lnTo>
                    <a:lnTo>
                      <a:pt x="30" y="10"/>
                    </a:lnTo>
                    <a:lnTo>
                      <a:pt x="27" y="17"/>
                    </a:lnTo>
                    <a:lnTo>
                      <a:pt x="22" y="32"/>
                    </a:lnTo>
                    <a:lnTo>
                      <a:pt x="19" y="48"/>
                    </a:lnTo>
                    <a:lnTo>
                      <a:pt x="15" y="65"/>
                    </a:lnTo>
                    <a:lnTo>
                      <a:pt x="15" y="65"/>
                    </a:lnTo>
                    <a:lnTo>
                      <a:pt x="5" y="99"/>
                    </a:lnTo>
                    <a:lnTo>
                      <a:pt x="1" y="117"/>
                    </a:lnTo>
                    <a:lnTo>
                      <a:pt x="0" y="134"/>
                    </a:lnTo>
                    <a:lnTo>
                      <a:pt x="0" y="134"/>
                    </a:lnTo>
                    <a:lnTo>
                      <a:pt x="0" y="137"/>
                    </a:lnTo>
                    <a:lnTo>
                      <a:pt x="1" y="140"/>
                    </a:lnTo>
                    <a:lnTo>
                      <a:pt x="5" y="141"/>
                    </a:lnTo>
                    <a:lnTo>
                      <a:pt x="9" y="140"/>
                    </a:lnTo>
                    <a:lnTo>
                      <a:pt x="10" y="137"/>
                    </a:lnTo>
                    <a:lnTo>
                      <a:pt x="11" y="134"/>
                    </a:lnTo>
                    <a:lnTo>
                      <a:pt x="11" y="134"/>
                    </a:lnTo>
                    <a:lnTo>
                      <a:pt x="13" y="117"/>
                    </a:lnTo>
                    <a:lnTo>
                      <a:pt x="17" y="102"/>
                    </a:lnTo>
                    <a:lnTo>
                      <a:pt x="22" y="85"/>
                    </a:lnTo>
                    <a:lnTo>
                      <a:pt x="26" y="68"/>
                    </a:lnTo>
                    <a:lnTo>
                      <a:pt x="26" y="68"/>
                    </a:lnTo>
                    <a:lnTo>
                      <a:pt x="32" y="38"/>
                    </a:lnTo>
                    <a:lnTo>
                      <a:pt x="38" y="22"/>
                    </a:lnTo>
                    <a:lnTo>
                      <a:pt x="40" y="15"/>
                    </a:lnTo>
                    <a:lnTo>
                      <a:pt x="44" y="9"/>
                    </a:lnTo>
                    <a:lnTo>
                      <a:pt x="44" y="9"/>
                    </a:lnTo>
                    <a:lnTo>
                      <a:pt x="45" y="6"/>
                    </a:lnTo>
                    <a:lnTo>
                      <a:pt x="45" y="4"/>
                    </a:lnTo>
                    <a:lnTo>
                      <a:pt x="44" y="2"/>
                    </a:lnTo>
                    <a:lnTo>
                      <a:pt x="43" y="1"/>
                    </a:lnTo>
                    <a:lnTo>
                      <a:pt x="39" y="0"/>
                    </a:lnTo>
                    <a:lnTo>
                      <a:pt x="36" y="1"/>
                    </a:lnTo>
                    <a:lnTo>
                      <a:pt x="35" y="2"/>
                    </a:lnTo>
                    <a:lnTo>
                      <a:pt x="35"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09" name="chenying0907 814"/>
              <p:cNvSpPr/>
              <p:nvPr/>
            </p:nvSpPr>
            <p:spPr bwMode="auto">
              <a:xfrm>
                <a:off x="4686301" y="3151188"/>
                <a:ext cx="34925" cy="95250"/>
              </a:xfrm>
              <a:custGeom>
                <a:avLst/>
                <a:gdLst/>
                <a:ahLst/>
                <a:cxnLst>
                  <a:cxn ang="0">
                    <a:pos x="79" y="1"/>
                  </a:cxn>
                  <a:cxn ang="0">
                    <a:pos x="79" y="1"/>
                  </a:cxn>
                  <a:cxn ang="0">
                    <a:pos x="73" y="8"/>
                  </a:cxn>
                  <a:cxn ang="0">
                    <a:pos x="69" y="15"/>
                  </a:cxn>
                  <a:cxn ang="0">
                    <a:pos x="62" y="30"/>
                  </a:cxn>
                  <a:cxn ang="0">
                    <a:pos x="56" y="46"/>
                  </a:cxn>
                  <a:cxn ang="0">
                    <a:pos x="52" y="63"/>
                  </a:cxn>
                  <a:cxn ang="0">
                    <a:pos x="46" y="97"/>
                  </a:cxn>
                  <a:cxn ang="0">
                    <a:pos x="42" y="112"/>
                  </a:cxn>
                  <a:cxn ang="0">
                    <a:pos x="37" y="129"/>
                  </a:cxn>
                  <a:cxn ang="0">
                    <a:pos x="37" y="129"/>
                  </a:cxn>
                  <a:cxn ang="0">
                    <a:pos x="25" y="167"/>
                  </a:cxn>
                  <a:cxn ang="0">
                    <a:pos x="17" y="185"/>
                  </a:cxn>
                  <a:cxn ang="0">
                    <a:pos x="9" y="204"/>
                  </a:cxn>
                  <a:cxn ang="0">
                    <a:pos x="9" y="204"/>
                  </a:cxn>
                  <a:cxn ang="0">
                    <a:pos x="5" y="210"/>
                  </a:cxn>
                  <a:cxn ang="0">
                    <a:pos x="3" y="218"/>
                  </a:cxn>
                  <a:cxn ang="0">
                    <a:pos x="0" y="227"/>
                  </a:cxn>
                  <a:cxn ang="0">
                    <a:pos x="0" y="231"/>
                  </a:cxn>
                  <a:cxn ang="0">
                    <a:pos x="1" y="235"/>
                  </a:cxn>
                  <a:cxn ang="0">
                    <a:pos x="1" y="235"/>
                  </a:cxn>
                  <a:cxn ang="0">
                    <a:pos x="3" y="238"/>
                  </a:cxn>
                  <a:cxn ang="0">
                    <a:pos x="4" y="239"/>
                  </a:cxn>
                  <a:cxn ang="0">
                    <a:pos x="8" y="239"/>
                  </a:cxn>
                  <a:cxn ang="0">
                    <a:pos x="12" y="236"/>
                  </a:cxn>
                  <a:cxn ang="0">
                    <a:pos x="12" y="235"/>
                  </a:cxn>
                  <a:cxn ang="0">
                    <a:pos x="12" y="233"/>
                  </a:cxn>
                  <a:cxn ang="0">
                    <a:pos x="12" y="233"/>
                  </a:cxn>
                  <a:cxn ang="0">
                    <a:pos x="12" y="229"/>
                  </a:cxn>
                  <a:cxn ang="0">
                    <a:pos x="12" y="225"/>
                  </a:cxn>
                  <a:cxn ang="0">
                    <a:pos x="16" y="216"/>
                  </a:cxn>
                  <a:cxn ang="0">
                    <a:pos x="20" y="209"/>
                  </a:cxn>
                  <a:cxn ang="0">
                    <a:pos x="24" y="201"/>
                  </a:cxn>
                  <a:cxn ang="0">
                    <a:pos x="24" y="201"/>
                  </a:cxn>
                  <a:cxn ang="0">
                    <a:pos x="33" y="171"/>
                  </a:cxn>
                  <a:cxn ang="0">
                    <a:pos x="45" y="141"/>
                  </a:cxn>
                  <a:cxn ang="0">
                    <a:pos x="45" y="141"/>
                  </a:cxn>
                  <a:cxn ang="0">
                    <a:pos x="54" y="114"/>
                  </a:cxn>
                  <a:cxn ang="0">
                    <a:pos x="62" y="85"/>
                  </a:cxn>
                  <a:cxn ang="0">
                    <a:pos x="62" y="85"/>
                  </a:cxn>
                  <a:cxn ang="0">
                    <a:pos x="65" y="65"/>
                  </a:cxn>
                  <a:cxn ang="0">
                    <a:pos x="69" y="46"/>
                  </a:cxn>
                  <a:cxn ang="0">
                    <a:pos x="72" y="36"/>
                  </a:cxn>
                  <a:cxn ang="0">
                    <a:pos x="75" y="27"/>
                  </a:cxn>
                  <a:cxn ang="0">
                    <a:pos x="80" y="18"/>
                  </a:cxn>
                  <a:cxn ang="0">
                    <a:pos x="86" y="10"/>
                  </a:cxn>
                  <a:cxn ang="0">
                    <a:pos x="86" y="10"/>
                  </a:cxn>
                  <a:cxn ang="0">
                    <a:pos x="88" y="8"/>
                  </a:cxn>
                  <a:cxn ang="0">
                    <a:pos x="88" y="5"/>
                  </a:cxn>
                  <a:cxn ang="0">
                    <a:pos x="86" y="1"/>
                  </a:cxn>
                  <a:cxn ang="0">
                    <a:pos x="82" y="0"/>
                  </a:cxn>
                  <a:cxn ang="0">
                    <a:pos x="81" y="0"/>
                  </a:cxn>
                  <a:cxn ang="0">
                    <a:pos x="79" y="1"/>
                  </a:cxn>
                  <a:cxn ang="0">
                    <a:pos x="79" y="1"/>
                  </a:cxn>
                </a:cxnLst>
                <a:rect l="0" t="0" r="r" b="b"/>
                <a:pathLst>
                  <a:path w="88" h="239">
                    <a:moveTo>
                      <a:pt x="79" y="1"/>
                    </a:moveTo>
                    <a:lnTo>
                      <a:pt x="79" y="1"/>
                    </a:lnTo>
                    <a:lnTo>
                      <a:pt x="73" y="8"/>
                    </a:lnTo>
                    <a:lnTo>
                      <a:pt x="69" y="15"/>
                    </a:lnTo>
                    <a:lnTo>
                      <a:pt x="62" y="30"/>
                    </a:lnTo>
                    <a:lnTo>
                      <a:pt x="56" y="46"/>
                    </a:lnTo>
                    <a:lnTo>
                      <a:pt x="52" y="63"/>
                    </a:lnTo>
                    <a:lnTo>
                      <a:pt x="46" y="97"/>
                    </a:lnTo>
                    <a:lnTo>
                      <a:pt x="42" y="112"/>
                    </a:lnTo>
                    <a:lnTo>
                      <a:pt x="37" y="129"/>
                    </a:lnTo>
                    <a:lnTo>
                      <a:pt x="37" y="129"/>
                    </a:lnTo>
                    <a:lnTo>
                      <a:pt x="25" y="167"/>
                    </a:lnTo>
                    <a:lnTo>
                      <a:pt x="17" y="185"/>
                    </a:lnTo>
                    <a:lnTo>
                      <a:pt x="9" y="204"/>
                    </a:lnTo>
                    <a:lnTo>
                      <a:pt x="9" y="204"/>
                    </a:lnTo>
                    <a:lnTo>
                      <a:pt x="5" y="210"/>
                    </a:lnTo>
                    <a:lnTo>
                      <a:pt x="3" y="218"/>
                    </a:lnTo>
                    <a:lnTo>
                      <a:pt x="0" y="227"/>
                    </a:lnTo>
                    <a:lnTo>
                      <a:pt x="0" y="231"/>
                    </a:lnTo>
                    <a:lnTo>
                      <a:pt x="1" y="235"/>
                    </a:lnTo>
                    <a:lnTo>
                      <a:pt x="1" y="235"/>
                    </a:lnTo>
                    <a:lnTo>
                      <a:pt x="3" y="238"/>
                    </a:lnTo>
                    <a:lnTo>
                      <a:pt x="4" y="239"/>
                    </a:lnTo>
                    <a:lnTo>
                      <a:pt x="8" y="239"/>
                    </a:lnTo>
                    <a:lnTo>
                      <a:pt x="12" y="236"/>
                    </a:lnTo>
                    <a:lnTo>
                      <a:pt x="12" y="235"/>
                    </a:lnTo>
                    <a:lnTo>
                      <a:pt x="12" y="233"/>
                    </a:lnTo>
                    <a:lnTo>
                      <a:pt x="12" y="233"/>
                    </a:lnTo>
                    <a:lnTo>
                      <a:pt x="12" y="229"/>
                    </a:lnTo>
                    <a:lnTo>
                      <a:pt x="12" y="225"/>
                    </a:lnTo>
                    <a:lnTo>
                      <a:pt x="16" y="216"/>
                    </a:lnTo>
                    <a:lnTo>
                      <a:pt x="20" y="209"/>
                    </a:lnTo>
                    <a:lnTo>
                      <a:pt x="24" y="201"/>
                    </a:lnTo>
                    <a:lnTo>
                      <a:pt x="24" y="201"/>
                    </a:lnTo>
                    <a:lnTo>
                      <a:pt x="33" y="171"/>
                    </a:lnTo>
                    <a:lnTo>
                      <a:pt x="45" y="141"/>
                    </a:lnTo>
                    <a:lnTo>
                      <a:pt x="45" y="141"/>
                    </a:lnTo>
                    <a:lnTo>
                      <a:pt x="54" y="114"/>
                    </a:lnTo>
                    <a:lnTo>
                      <a:pt x="62" y="85"/>
                    </a:lnTo>
                    <a:lnTo>
                      <a:pt x="62" y="85"/>
                    </a:lnTo>
                    <a:lnTo>
                      <a:pt x="65" y="65"/>
                    </a:lnTo>
                    <a:lnTo>
                      <a:pt x="69" y="46"/>
                    </a:lnTo>
                    <a:lnTo>
                      <a:pt x="72" y="36"/>
                    </a:lnTo>
                    <a:lnTo>
                      <a:pt x="75" y="27"/>
                    </a:lnTo>
                    <a:lnTo>
                      <a:pt x="80" y="18"/>
                    </a:lnTo>
                    <a:lnTo>
                      <a:pt x="86" y="10"/>
                    </a:lnTo>
                    <a:lnTo>
                      <a:pt x="86" y="10"/>
                    </a:lnTo>
                    <a:lnTo>
                      <a:pt x="88" y="8"/>
                    </a:lnTo>
                    <a:lnTo>
                      <a:pt x="88" y="5"/>
                    </a:lnTo>
                    <a:lnTo>
                      <a:pt x="86" y="1"/>
                    </a:lnTo>
                    <a:lnTo>
                      <a:pt x="82" y="0"/>
                    </a:lnTo>
                    <a:lnTo>
                      <a:pt x="81" y="0"/>
                    </a:lnTo>
                    <a:lnTo>
                      <a:pt x="79" y="1"/>
                    </a:lnTo>
                    <a:lnTo>
                      <a:pt x="79"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10" name="chenying0907 815"/>
              <p:cNvSpPr/>
              <p:nvPr/>
            </p:nvSpPr>
            <p:spPr bwMode="auto">
              <a:xfrm>
                <a:off x="4711701" y="3162301"/>
                <a:ext cx="38100" cy="98425"/>
              </a:xfrm>
              <a:custGeom>
                <a:avLst/>
                <a:gdLst/>
                <a:ahLst/>
                <a:cxnLst>
                  <a:cxn ang="0">
                    <a:pos x="85" y="3"/>
                  </a:cxn>
                  <a:cxn ang="0">
                    <a:pos x="85" y="3"/>
                  </a:cxn>
                  <a:cxn ang="0">
                    <a:pos x="77" y="17"/>
                  </a:cxn>
                  <a:cxn ang="0">
                    <a:pos x="70" y="32"/>
                  </a:cxn>
                  <a:cxn ang="0">
                    <a:pos x="58" y="62"/>
                  </a:cxn>
                  <a:cxn ang="0">
                    <a:pos x="49" y="92"/>
                  </a:cxn>
                  <a:cxn ang="0">
                    <a:pos x="39" y="123"/>
                  </a:cxn>
                  <a:cxn ang="0">
                    <a:pos x="39" y="123"/>
                  </a:cxn>
                  <a:cxn ang="0">
                    <a:pos x="15" y="181"/>
                  </a:cxn>
                  <a:cxn ang="0">
                    <a:pos x="10" y="195"/>
                  </a:cxn>
                  <a:cxn ang="0">
                    <a:pos x="6" y="211"/>
                  </a:cxn>
                  <a:cxn ang="0">
                    <a:pos x="2" y="225"/>
                  </a:cxn>
                  <a:cxn ang="0">
                    <a:pos x="0" y="241"/>
                  </a:cxn>
                  <a:cxn ang="0">
                    <a:pos x="0" y="241"/>
                  </a:cxn>
                  <a:cxn ang="0">
                    <a:pos x="0" y="243"/>
                  </a:cxn>
                  <a:cxn ang="0">
                    <a:pos x="1" y="245"/>
                  </a:cxn>
                  <a:cxn ang="0">
                    <a:pos x="3" y="246"/>
                  </a:cxn>
                  <a:cxn ang="0">
                    <a:pos x="5" y="246"/>
                  </a:cxn>
                  <a:cxn ang="0">
                    <a:pos x="9" y="245"/>
                  </a:cxn>
                  <a:cxn ang="0">
                    <a:pos x="10" y="243"/>
                  </a:cxn>
                  <a:cxn ang="0">
                    <a:pos x="11" y="241"/>
                  </a:cxn>
                  <a:cxn ang="0">
                    <a:pos x="11" y="241"/>
                  </a:cxn>
                  <a:cxn ang="0">
                    <a:pos x="14" y="226"/>
                  </a:cxn>
                  <a:cxn ang="0">
                    <a:pos x="17" y="211"/>
                  </a:cxn>
                  <a:cxn ang="0">
                    <a:pos x="22" y="196"/>
                  </a:cxn>
                  <a:cxn ang="0">
                    <a:pos x="27" y="182"/>
                  </a:cxn>
                  <a:cxn ang="0">
                    <a:pos x="38" y="155"/>
                  </a:cxn>
                  <a:cxn ang="0">
                    <a:pos x="49" y="126"/>
                  </a:cxn>
                  <a:cxn ang="0">
                    <a:pos x="49" y="126"/>
                  </a:cxn>
                  <a:cxn ang="0">
                    <a:pos x="60" y="96"/>
                  </a:cxn>
                  <a:cxn ang="0">
                    <a:pos x="70" y="66"/>
                  </a:cxn>
                  <a:cxn ang="0">
                    <a:pos x="81" y="37"/>
                  </a:cxn>
                  <a:cxn ang="0">
                    <a:pos x="87" y="22"/>
                  </a:cxn>
                  <a:cxn ang="0">
                    <a:pos x="94" y="8"/>
                  </a:cxn>
                  <a:cxn ang="0">
                    <a:pos x="94" y="8"/>
                  </a:cxn>
                  <a:cxn ang="0">
                    <a:pos x="95" y="5"/>
                  </a:cxn>
                  <a:cxn ang="0">
                    <a:pos x="95" y="4"/>
                  </a:cxn>
                  <a:cxn ang="0">
                    <a:pos x="92" y="0"/>
                  </a:cxn>
                  <a:cxn ang="0">
                    <a:pos x="89" y="0"/>
                  </a:cxn>
                  <a:cxn ang="0">
                    <a:pos x="86" y="0"/>
                  </a:cxn>
                  <a:cxn ang="0">
                    <a:pos x="85" y="3"/>
                  </a:cxn>
                  <a:cxn ang="0">
                    <a:pos x="85" y="3"/>
                  </a:cxn>
                </a:cxnLst>
                <a:rect l="0" t="0" r="r" b="b"/>
                <a:pathLst>
                  <a:path w="95" h="246">
                    <a:moveTo>
                      <a:pt x="85" y="3"/>
                    </a:moveTo>
                    <a:lnTo>
                      <a:pt x="85" y="3"/>
                    </a:lnTo>
                    <a:lnTo>
                      <a:pt x="77" y="17"/>
                    </a:lnTo>
                    <a:lnTo>
                      <a:pt x="70" y="32"/>
                    </a:lnTo>
                    <a:lnTo>
                      <a:pt x="58" y="62"/>
                    </a:lnTo>
                    <a:lnTo>
                      <a:pt x="49" y="92"/>
                    </a:lnTo>
                    <a:lnTo>
                      <a:pt x="39" y="123"/>
                    </a:lnTo>
                    <a:lnTo>
                      <a:pt x="39" y="123"/>
                    </a:lnTo>
                    <a:lnTo>
                      <a:pt x="15" y="181"/>
                    </a:lnTo>
                    <a:lnTo>
                      <a:pt x="10" y="195"/>
                    </a:lnTo>
                    <a:lnTo>
                      <a:pt x="6" y="211"/>
                    </a:lnTo>
                    <a:lnTo>
                      <a:pt x="2" y="225"/>
                    </a:lnTo>
                    <a:lnTo>
                      <a:pt x="0" y="241"/>
                    </a:lnTo>
                    <a:lnTo>
                      <a:pt x="0" y="241"/>
                    </a:lnTo>
                    <a:lnTo>
                      <a:pt x="0" y="243"/>
                    </a:lnTo>
                    <a:lnTo>
                      <a:pt x="1" y="245"/>
                    </a:lnTo>
                    <a:lnTo>
                      <a:pt x="3" y="246"/>
                    </a:lnTo>
                    <a:lnTo>
                      <a:pt x="5" y="246"/>
                    </a:lnTo>
                    <a:lnTo>
                      <a:pt x="9" y="245"/>
                    </a:lnTo>
                    <a:lnTo>
                      <a:pt x="10" y="243"/>
                    </a:lnTo>
                    <a:lnTo>
                      <a:pt x="11" y="241"/>
                    </a:lnTo>
                    <a:lnTo>
                      <a:pt x="11" y="241"/>
                    </a:lnTo>
                    <a:lnTo>
                      <a:pt x="14" y="226"/>
                    </a:lnTo>
                    <a:lnTo>
                      <a:pt x="17" y="211"/>
                    </a:lnTo>
                    <a:lnTo>
                      <a:pt x="22" y="196"/>
                    </a:lnTo>
                    <a:lnTo>
                      <a:pt x="27" y="182"/>
                    </a:lnTo>
                    <a:lnTo>
                      <a:pt x="38" y="155"/>
                    </a:lnTo>
                    <a:lnTo>
                      <a:pt x="49" y="126"/>
                    </a:lnTo>
                    <a:lnTo>
                      <a:pt x="49" y="126"/>
                    </a:lnTo>
                    <a:lnTo>
                      <a:pt x="60" y="96"/>
                    </a:lnTo>
                    <a:lnTo>
                      <a:pt x="70" y="66"/>
                    </a:lnTo>
                    <a:lnTo>
                      <a:pt x="81" y="37"/>
                    </a:lnTo>
                    <a:lnTo>
                      <a:pt x="87" y="22"/>
                    </a:lnTo>
                    <a:lnTo>
                      <a:pt x="94" y="8"/>
                    </a:lnTo>
                    <a:lnTo>
                      <a:pt x="94" y="8"/>
                    </a:lnTo>
                    <a:lnTo>
                      <a:pt x="95" y="5"/>
                    </a:lnTo>
                    <a:lnTo>
                      <a:pt x="95" y="4"/>
                    </a:lnTo>
                    <a:lnTo>
                      <a:pt x="92" y="0"/>
                    </a:lnTo>
                    <a:lnTo>
                      <a:pt x="89" y="0"/>
                    </a:lnTo>
                    <a:lnTo>
                      <a:pt x="86" y="0"/>
                    </a:lnTo>
                    <a:lnTo>
                      <a:pt x="85" y="3"/>
                    </a:lnTo>
                    <a:lnTo>
                      <a:pt x="85"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11" name="chenying0907 816"/>
              <p:cNvSpPr/>
              <p:nvPr/>
            </p:nvSpPr>
            <p:spPr bwMode="auto">
              <a:xfrm>
                <a:off x="4737101" y="3182938"/>
                <a:ext cx="33338" cy="90488"/>
              </a:xfrm>
              <a:custGeom>
                <a:avLst/>
                <a:gdLst/>
                <a:ahLst/>
                <a:cxnLst>
                  <a:cxn ang="0">
                    <a:pos x="72" y="3"/>
                  </a:cxn>
                  <a:cxn ang="0">
                    <a:pos x="72" y="3"/>
                  </a:cxn>
                  <a:cxn ang="0">
                    <a:pos x="69" y="15"/>
                  </a:cxn>
                  <a:cxn ang="0">
                    <a:pos x="64" y="28"/>
                  </a:cxn>
                  <a:cxn ang="0">
                    <a:pos x="54" y="51"/>
                  </a:cxn>
                  <a:cxn ang="0">
                    <a:pos x="54" y="51"/>
                  </a:cxn>
                  <a:cxn ang="0">
                    <a:pos x="41" y="85"/>
                  </a:cxn>
                  <a:cxn ang="0">
                    <a:pos x="27" y="119"/>
                  </a:cxn>
                  <a:cxn ang="0">
                    <a:pos x="27" y="119"/>
                  </a:cxn>
                  <a:cxn ang="0">
                    <a:pos x="16" y="143"/>
                  </a:cxn>
                  <a:cxn ang="0">
                    <a:pos x="8" y="168"/>
                  </a:cxn>
                  <a:cxn ang="0">
                    <a:pos x="4" y="181"/>
                  </a:cxn>
                  <a:cxn ang="0">
                    <a:pos x="1" y="194"/>
                  </a:cxn>
                  <a:cxn ang="0">
                    <a:pos x="0" y="207"/>
                  </a:cxn>
                  <a:cxn ang="0">
                    <a:pos x="0" y="222"/>
                  </a:cxn>
                  <a:cxn ang="0">
                    <a:pos x="0" y="222"/>
                  </a:cxn>
                  <a:cxn ang="0">
                    <a:pos x="0" y="224"/>
                  </a:cxn>
                  <a:cxn ang="0">
                    <a:pos x="1" y="227"/>
                  </a:cxn>
                  <a:cxn ang="0">
                    <a:pos x="5" y="228"/>
                  </a:cxn>
                  <a:cxn ang="0">
                    <a:pos x="9" y="227"/>
                  </a:cxn>
                  <a:cxn ang="0">
                    <a:pos x="10" y="224"/>
                  </a:cxn>
                  <a:cxn ang="0">
                    <a:pos x="10" y="222"/>
                  </a:cxn>
                  <a:cxn ang="0">
                    <a:pos x="10" y="222"/>
                  </a:cxn>
                  <a:cxn ang="0">
                    <a:pos x="12" y="206"/>
                  </a:cxn>
                  <a:cxn ang="0">
                    <a:pos x="14" y="190"/>
                  </a:cxn>
                  <a:cxn ang="0">
                    <a:pos x="17" y="176"/>
                  </a:cxn>
                  <a:cxn ang="0">
                    <a:pos x="22" y="162"/>
                  </a:cxn>
                  <a:cxn ang="0">
                    <a:pos x="33" y="133"/>
                  </a:cxn>
                  <a:cxn ang="0">
                    <a:pos x="46" y="104"/>
                  </a:cxn>
                  <a:cxn ang="0">
                    <a:pos x="46" y="104"/>
                  </a:cxn>
                  <a:cxn ang="0">
                    <a:pos x="58" y="71"/>
                  </a:cxn>
                  <a:cxn ang="0">
                    <a:pos x="64" y="54"/>
                  </a:cxn>
                  <a:cxn ang="0">
                    <a:pos x="71" y="39"/>
                  </a:cxn>
                  <a:cxn ang="0">
                    <a:pos x="71" y="39"/>
                  </a:cxn>
                  <a:cxn ang="0">
                    <a:pos x="78" y="23"/>
                  </a:cxn>
                  <a:cxn ang="0">
                    <a:pos x="81" y="15"/>
                  </a:cxn>
                  <a:cxn ang="0">
                    <a:pos x="84" y="7"/>
                  </a:cxn>
                  <a:cxn ang="0">
                    <a:pos x="84" y="7"/>
                  </a:cxn>
                  <a:cxn ang="0">
                    <a:pos x="84" y="5"/>
                  </a:cxn>
                  <a:cxn ang="0">
                    <a:pos x="82" y="2"/>
                  </a:cxn>
                  <a:cxn ang="0">
                    <a:pos x="78" y="0"/>
                  </a:cxn>
                  <a:cxn ang="0">
                    <a:pos x="77" y="0"/>
                  </a:cxn>
                  <a:cxn ang="0">
                    <a:pos x="75" y="1"/>
                  </a:cxn>
                  <a:cxn ang="0">
                    <a:pos x="73" y="2"/>
                  </a:cxn>
                  <a:cxn ang="0">
                    <a:pos x="72" y="3"/>
                  </a:cxn>
                  <a:cxn ang="0">
                    <a:pos x="72" y="3"/>
                  </a:cxn>
                </a:cxnLst>
                <a:rect l="0" t="0" r="r" b="b"/>
                <a:pathLst>
                  <a:path w="84" h="228">
                    <a:moveTo>
                      <a:pt x="72" y="3"/>
                    </a:moveTo>
                    <a:lnTo>
                      <a:pt x="72" y="3"/>
                    </a:lnTo>
                    <a:lnTo>
                      <a:pt x="69" y="15"/>
                    </a:lnTo>
                    <a:lnTo>
                      <a:pt x="64" y="28"/>
                    </a:lnTo>
                    <a:lnTo>
                      <a:pt x="54" y="51"/>
                    </a:lnTo>
                    <a:lnTo>
                      <a:pt x="54" y="51"/>
                    </a:lnTo>
                    <a:lnTo>
                      <a:pt x="41" y="85"/>
                    </a:lnTo>
                    <a:lnTo>
                      <a:pt x="27" y="119"/>
                    </a:lnTo>
                    <a:lnTo>
                      <a:pt x="27" y="119"/>
                    </a:lnTo>
                    <a:lnTo>
                      <a:pt x="16" y="143"/>
                    </a:lnTo>
                    <a:lnTo>
                      <a:pt x="8" y="168"/>
                    </a:lnTo>
                    <a:lnTo>
                      <a:pt x="4" y="181"/>
                    </a:lnTo>
                    <a:lnTo>
                      <a:pt x="1" y="194"/>
                    </a:lnTo>
                    <a:lnTo>
                      <a:pt x="0" y="207"/>
                    </a:lnTo>
                    <a:lnTo>
                      <a:pt x="0" y="222"/>
                    </a:lnTo>
                    <a:lnTo>
                      <a:pt x="0" y="222"/>
                    </a:lnTo>
                    <a:lnTo>
                      <a:pt x="0" y="224"/>
                    </a:lnTo>
                    <a:lnTo>
                      <a:pt x="1" y="227"/>
                    </a:lnTo>
                    <a:lnTo>
                      <a:pt x="5" y="228"/>
                    </a:lnTo>
                    <a:lnTo>
                      <a:pt x="9" y="227"/>
                    </a:lnTo>
                    <a:lnTo>
                      <a:pt x="10" y="224"/>
                    </a:lnTo>
                    <a:lnTo>
                      <a:pt x="10" y="222"/>
                    </a:lnTo>
                    <a:lnTo>
                      <a:pt x="10" y="222"/>
                    </a:lnTo>
                    <a:lnTo>
                      <a:pt x="12" y="206"/>
                    </a:lnTo>
                    <a:lnTo>
                      <a:pt x="14" y="190"/>
                    </a:lnTo>
                    <a:lnTo>
                      <a:pt x="17" y="176"/>
                    </a:lnTo>
                    <a:lnTo>
                      <a:pt x="22" y="162"/>
                    </a:lnTo>
                    <a:lnTo>
                      <a:pt x="33" y="133"/>
                    </a:lnTo>
                    <a:lnTo>
                      <a:pt x="46" y="104"/>
                    </a:lnTo>
                    <a:lnTo>
                      <a:pt x="46" y="104"/>
                    </a:lnTo>
                    <a:lnTo>
                      <a:pt x="58" y="71"/>
                    </a:lnTo>
                    <a:lnTo>
                      <a:pt x="64" y="54"/>
                    </a:lnTo>
                    <a:lnTo>
                      <a:pt x="71" y="39"/>
                    </a:lnTo>
                    <a:lnTo>
                      <a:pt x="71" y="39"/>
                    </a:lnTo>
                    <a:lnTo>
                      <a:pt x="78" y="23"/>
                    </a:lnTo>
                    <a:lnTo>
                      <a:pt x="81" y="15"/>
                    </a:lnTo>
                    <a:lnTo>
                      <a:pt x="84" y="7"/>
                    </a:lnTo>
                    <a:lnTo>
                      <a:pt x="84" y="7"/>
                    </a:lnTo>
                    <a:lnTo>
                      <a:pt x="84" y="5"/>
                    </a:lnTo>
                    <a:lnTo>
                      <a:pt x="82" y="2"/>
                    </a:lnTo>
                    <a:lnTo>
                      <a:pt x="78" y="0"/>
                    </a:lnTo>
                    <a:lnTo>
                      <a:pt x="77" y="0"/>
                    </a:lnTo>
                    <a:lnTo>
                      <a:pt x="75" y="1"/>
                    </a:lnTo>
                    <a:lnTo>
                      <a:pt x="73" y="2"/>
                    </a:lnTo>
                    <a:lnTo>
                      <a:pt x="72" y="3"/>
                    </a:lnTo>
                    <a:lnTo>
                      <a:pt x="72"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12" name="chenying0907 817"/>
              <p:cNvSpPr/>
              <p:nvPr/>
            </p:nvSpPr>
            <p:spPr bwMode="auto">
              <a:xfrm>
                <a:off x="4762501" y="3200401"/>
                <a:ext cx="26988" cy="95250"/>
              </a:xfrm>
              <a:custGeom>
                <a:avLst/>
                <a:gdLst/>
                <a:ahLst/>
                <a:cxnLst>
                  <a:cxn ang="0">
                    <a:pos x="59" y="2"/>
                  </a:cxn>
                  <a:cxn ang="0">
                    <a:pos x="59" y="2"/>
                  </a:cxn>
                  <a:cxn ang="0">
                    <a:pos x="47" y="38"/>
                  </a:cxn>
                  <a:cxn ang="0">
                    <a:pos x="35" y="72"/>
                  </a:cxn>
                  <a:cxn ang="0">
                    <a:pos x="15" y="142"/>
                  </a:cxn>
                  <a:cxn ang="0">
                    <a:pos x="15" y="142"/>
                  </a:cxn>
                  <a:cxn ang="0">
                    <a:pos x="9" y="164"/>
                  </a:cxn>
                  <a:cxn ang="0">
                    <a:pos x="2" y="191"/>
                  </a:cxn>
                  <a:cxn ang="0">
                    <a:pos x="0" y="204"/>
                  </a:cxn>
                  <a:cxn ang="0">
                    <a:pos x="0" y="217"/>
                  </a:cxn>
                  <a:cxn ang="0">
                    <a:pos x="1" y="229"/>
                  </a:cxn>
                  <a:cxn ang="0">
                    <a:pos x="4" y="235"/>
                  </a:cxn>
                  <a:cxn ang="0">
                    <a:pos x="6" y="239"/>
                  </a:cxn>
                  <a:cxn ang="0">
                    <a:pos x="6" y="239"/>
                  </a:cxn>
                  <a:cxn ang="0">
                    <a:pos x="8" y="242"/>
                  </a:cxn>
                  <a:cxn ang="0">
                    <a:pos x="10" y="242"/>
                  </a:cxn>
                  <a:cxn ang="0">
                    <a:pos x="14" y="242"/>
                  </a:cxn>
                  <a:cxn ang="0">
                    <a:pos x="17" y="238"/>
                  </a:cxn>
                  <a:cxn ang="0">
                    <a:pos x="17" y="236"/>
                  </a:cxn>
                  <a:cxn ang="0">
                    <a:pos x="15" y="234"/>
                  </a:cxn>
                  <a:cxn ang="0">
                    <a:pos x="15" y="234"/>
                  </a:cxn>
                  <a:cxn ang="0">
                    <a:pos x="13" y="227"/>
                  </a:cxn>
                  <a:cxn ang="0">
                    <a:pos x="12" y="222"/>
                  </a:cxn>
                  <a:cxn ang="0">
                    <a:pos x="12" y="215"/>
                  </a:cxn>
                  <a:cxn ang="0">
                    <a:pos x="13" y="209"/>
                  </a:cxn>
                  <a:cxn ang="0">
                    <a:pos x="18" y="183"/>
                  </a:cxn>
                  <a:cxn ang="0">
                    <a:pos x="18" y="183"/>
                  </a:cxn>
                  <a:cxn ang="0">
                    <a:pos x="21" y="166"/>
                  </a:cxn>
                  <a:cxn ang="0">
                    <a:pos x="26" y="149"/>
                  </a:cxn>
                  <a:cxn ang="0">
                    <a:pos x="35" y="116"/>
                  </a:cxn>
                  <a:cxn ang="0">
                    <a:pos x="35" y="116"/>
                  </a:cxn>
                  <a:cxn ang="0">
                    <a:pos x="51" y="61"/>
                  </a:cxn>
                  <a:cxn ang="0">
                    <a:pos x="60" y="34"/>
                  </a:cxn>
                  <a:cxn ang="0">
                    <a:pos x="69" y="6"/>
                  </a:cxn>
                  <a:cxn ang="0">
                    <a:pos x="69" y="6"/>
                  </a:cxn>
                  <a:cxn ang="0">
                    <a:pos x="70" y="4"/>
                  </a:cxn>
                  <a:cxn ang="0">
                    <a:pos x="69" y="1"/>
                  </a:cxn>
                  <a:cxn ang="0">
                    <a:pos x="68" y="0"/>
                  </a:cxn>
                  <a:cxn ang="0">
                    <a:pos x="66" y="0"/>
                  </a:cxn>
                  <a:cxn ang="0">
                    <a:pos x="61" y="0"/>
                  </a:cxn>
                  <a:cxn ang="0">
                    <a:pos x="60" y="1"/>
                  </a:cxn>
                  <a:cxn ang="0">
                    <a:pos x="59" y="2"/>
                  </a:cxn>
                  <a:cxn ang="0">
                    <a:pos x="59" y="2"/>
                  </a:cxn>
                </a:cxnLst>
                <a:rect l="0" t="0" r="r" b="b"/>
                <a:pathLst>
                  <a:path w="70" h="242">
                    <a:moveTo>
                      <a:pt x="59" y="2"/>
                    </a:moveTo>
                    <a:lnTo>
                      <a:pt x="59" y="2"/>
                    </a:lnTo>
                    <a:lnTo>
                      <a:pt x="47" y="38"/>
                    </a:lnTo>
                    <a:lnTo>
                      <a:pt x="35" y="72"/>
                    </a:lnTo>
                    <a:lnTo>
                      <a:pt x="15" y="142"/>
                    </a:lnTo>
                    <a:lnTo>
                      <a:pt x="15" y="142"/>
                    </a:lnTo>
                    <a:lnTo>
                      <a:pt x="9" y="164"/>
                    </a:lnTo>
                    <a:lnTo>
                      <a:pt x="2" y="191"/>
                    </a:lnTo>
                    <a:lnTo>
                      <a:pt x="0" y="204"/>
                    </a:lnTo>
                    <a:lnTo>
                      <a:pt x="0" y="217"/>
                    </a:lnTo>
                    <a:lnTo>
                      <a:pt x="1" y="229"/>
                    </a:lnTo>
                    <a:lnTo>
                      <a:pt x="4" y="235"/>
                    </a:lnTo>
                    <a:lnTo>
                      <a:pt x="6" y="239"/>
                    </a:lnTo>
                    <a:lnTo>
                      <a:pt x="6" y="239"/>
                    </a:lnTo>
                    <a:lnTo>
                      <a:pt x="8" y="242"/>
                    </a:lnTo>
                    <a:lnTo>
                      <a:pt x="10" y="242"/>
                    </a:lnTo>
                    <a:lnTo>
                      <a:pt x="14" y="242"/>
                    </a:lnTo>
                    <a:lnTo>
                      <a:pt x="17" y="238"/>
                    </a:lnTo>
                    <a:lnTo>
                      <a:pt x="17" y="236"/>
                    </a:lnTo>
                    <a:lnTo>
                      <a:pt x="15" y="234"/>
                    </a:lnTo>
                    <a:lnTo>
                      <a:pt x="15" y="234"/>
                    </a:lnTo>
                    <a:lnTo>
                      <a:pt x="13" y="227"/>
                    </a:lnTo>
                    <a:lnTo>
                      <a:pt x="12" y="222"/>
                    </a:lnTo>
                    <a:lnTo>
                      <a:pt x="12" y="215"/>
                    </a:lnTo>
                    <a:lnTo>
                      <a:pt x="13" y="209"/>
                    </a:lnTo>
                    <a:lnTo>
                      <a:pt x="18" y="183"/>
                    </a:lnTo>
                    <a:lnTo>
                      <a:pt x="18" y="183"/>
                    </a:lnTo>
                    <a:lnTo>
                      <a:pt x="21" y="166"/>
                    </a:lnTo>
                    <a:lnTo>
                      <a:pt x="26" y="149"/>
                    </a:lnTo>
                    <a:lnTo>
                      <a:pt x="35" y="116"/>
                    </a:lnTo>
                    <a:lnTo>
                      <a:pt x="35" y="116"/>
                    </a:lnTo>
                    <a:lnTo>
                      <a:pt x="51" y="61"/>
                    </a:lnTo>
                    <a:lnTo>
                      <a:pt x="60" y="34"/>
                    </a:lnTo>
                    <a:lnTo>
                      <a:pt x="69" y="6"/>
                    </a:lnTo>
                    <a:lnTo>
                      <a:pt x="69" y="6"/>
                    </a:lnTo>
                    <a:lnTo>
                      <a:pt x="70" y="4"/>
                    </a:lnTo>
                    <a:lnTo>
                      <a:pt x="69" y="1"/>
                    </a:lnTo>
                    <a:lnTo>
                      <a:pt x="68" y="0"/>
                    </a:lnTo>
                    <a:lnTo>
                      <a:pt x="66" y="0"/>
                    </a:lnTo>
                    <a:lnTo>
                      <a:pt x="61" y="0"/>
                    </a:lnTo>
                    <a:lnTo>
                      <a:pt x="60" y="1"/>
                    </a:lnTo>
                    <a:lnTo>
                      <a:pt x="59" y="2"/>
                    </a:lnTo>
                    <a:lnTo>
                      <a:pt x="59"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13" name="chenying0907 818"/>
              <p:cNvSpPr/>
              <p:nvPr/>
            </p:nvSpPr>
            <p:spPr bwMode="auto">
              <a:xfrm>
                <a:off x="4786313" y="3222626"/>
                <a:ext cx="31750" cy="88900"/>
              </a:xfrm>
              <a:custGeom>
                <a:avLst/>
                <a:gdLst/>
                <a:ahLst/>
                <a:cxnLst>
                  <a:cxn ang="0">
                    <a:pos x="69" y="3"/>
                  </a:cxn>
                  <a:cxn ang="0">
                    <a:pos x="69" y="3"/>
                  </a:cxn>
                  <a:cxn ang="0">
                    <a:pos x="61" y="13"/>
                  </a:cxn>
                  <a:cxn ang="0">
                    <a:pos x="56" y="25"/>
                  </a:cxn>
                  <a:cxn ang="0">
                    <a:pos x="45" y="48"/>
                  </a:cxn>
                  <a:cxn ang="0">
                    <a:pos x="36" y="73"/>
                  </a:cxn>
                  <a:cxn ang="0">
                    <a:pos x="28" y="98"/>
                  </a:cxn>
                  <a:cxn ang="0">
                    <a:pos x="28" y="98"/>
                  </a:cxn>
                  <a:cxn ang="0">
                    <a:pos x="19" y="128"/>
                  </a:cxn>
                  <a:cxn ang="0">
                    <a:pos x="10" y="157"/>
                  </a:cxn>
                  <a:cxn ang="0">
                    <a:pos x="6" y="173"/>
                  </a:cxn>
                  <a:cxn ang="0">
                    <a:pos x="2" y="187"/>
                  </a:cxn>
                  <a:cxn ang="0">
                    <a:pos x="1" y="203"/>
                  </a:cxn>
                  <a:cxn ang="0">
                    <a:pos x="0" y="218"/>
                  </a:cxn>
                  <a:cxn ang="0">
                    <a:pos x="0" y="218"/>
                  </a:cxn>
                  <a:cxn ang="0">
                    <a:pos x="0" y="221"/>
                  </a:cxn>
                  <a:cxn ang="0">
                    <a:pos x="1" y="222"/>
                  </a:cxn>
                  <a:cxn ang="0">
                    <a:pos x="5" y="224"/>
                  </a:cxn>
                  <a:cxn ang="0">
                    <a:pos x="9" y="222"/>
                  </a:cxn>
                  <a:cxn ang="0">
                    <a:pos x="10" y="221"/>
                  </a:cxn>
                  <a:cxn ang="0">
                    <a:pos x="10" y="218"/>
                  </a:cxn>
                  <a:cxn ang="0">
                    <a:pos x="10" y="218"/>
                  </a:cxn>
                  <a:cxn ang="0">
                    <a:pos x="11" y="204"/>
                  </a:cxn>
                  <a:cxn ang="0">
                    <a:pos x="14" y="190"/>
                  </a:cxn>
                  <a:cxn ang="0">
                    <a:pos x="17" y="176"/>
                  </a:cxn>
                  <a:cxn ang="0">
                    <a:pos x="19" y="163"/>
                  </a:cxn>
                  <a:cxn ang="0">
                    <a:pos x="28" y="137"/>
                  </a:cxn>
                  <a:cxn ang="0">
                    <a:pos x="37" y="110"/>
                  </a:cxn>
                  <a:cxn ang="0">
                    <a:pos x="37" y="110"/>
                  </a:cxn>
                  <a:cxn ang="0">
                    <a:pos x="45" y="84"/>
                  </a:cxn>
                  <a:cxn ang="0">
                    <a:pos x="54" y="57"/>
                  </a:cxn>
                  <a:cxn ang="0">
                    <a:pos x="65" y="33"/>
                  </a:cxn>
                  <a:cxn ang="0">
                    <a:pos x="71" y="20"/>
                  </a:cxn>
                  <a:cxn ang="0">
                    <a:pos x="78" y="8"/>
                  </a:cxn>
                  <a:cxn ang="0">
                    <a:pos x="78" y="8"/>
                  </a:cxn>
                  <a:cxn ang="0">
                    <a:pos x="79" y="6"/>
                  </a:cxn>
                  <a:cxn ang="0">
                    <a:pos x="79" y="4"/>
                  </a:cxn>
                  <a:cxn ang="0">
                    <a:pos x="78" y="3"/>
                  </a:cxn>
                  <a:cxn ang="0">
                    <a:pos x="77" y="1"/>
                  </a:cxn>
                  <a:cxn ang="0">
                    <a:pos x="73" y="0"/>
                  </a:cxn>
                  <a:cxn ang="0">
                    <a:pos x="70" y="1"/>
                  </a:cxn>
                  <a:cxn ang="0">
                    <a:pos x="69" y="3"/>
                  </a:cxn>
                  <a:cxn ang="0">
                    <a:pos x="69" y="3"/>
                  </a:cxn>
                </a:cxnLst>
                <a:rect l="0" t="0" r="r" b="b"/>
                <a:pathLst>
                  <a:path w="79" h="224">
                    <a:moveTo>
                      <a:pt x="69" y="3"/>
                    </a:moveTo>
                    <a:lnTo>
                      <a:pt x="69" y="3"/>
                    </a:lnTo>
                    <a:lnTo>
                      <a:pt x="61" y="13"/>
                    </a:lnTo>
                    <a:lnTo>
                      <a:pt x="56" y="25"/>
                    </a:lnTo>
                    <a:lnTo>
                      <a:pt x="45" y="48"/>
                    </a:lnTo>
                    <a:lnTo>
                      <a:pt x="36" y="73"/>
                    </a:lnTo>
                    <a:lnTo>
                      <a:pt x="28" y="98"/>
                    </a:lnTo>
                    <a:lnTo>
                      <a:pt x="28" y="98"/>
                    </a:lnTo>
                    <a:lnTo>
                      <a:pt x="19" y="128"/>
                    </a:lnTo>
                    <a:lnTo>
                      <a:pt x="10" y="157"/>
                    </a:lnTo>
                    <a:lnTo>
                      <a:pt x="6" y="173"/>
                    </a:lnTo>
                    <a:lnTo>
                      <a:pt x="2" y="187"/>
                    </a:lnTo>
                    <a:lnTo>
                      <a:pt x="1" y="203"/>
                    </a:lnTo>
                    <a:lnTo>
                      <a:pt x="0" y="218"/>
                    </a:lnTo>
                    <a:lnTo>
                      <a:pt x="0" y="218"/>
                    </a:lnTo>
                    <a:lnTo>
                      <a:pt x="0" y="221"/>
                    </a:lnTo>
                    <a:lnTo>
                      <a:pt x="1" y="222"/>
                    </a:lnTo>
                    <a:lnTo>
                      <a:pt x="5" y="224"/>
                    </a:lnTo>
                    <a:lnTo>
                      <a:pt x="9" y="222"/>
                    </a:lnTo>
                    <a:lnTo>
                      <a:pt x="10" y="221"/>
                    </a:lnTo>
                    <a:lnTo>
                      <a:pt x="10" y="218"/>
                    </a:lnTo>
                    <a:lnTo>
                      <a:pt x="10" y="218"/>
                    </a:lnTo>
                    <a:lnTo>
                      <a:pt x="11" y="204"/>
                    </a:lnTo>
                    <a:lnTo>
                      <a:pt x="14" y="190"/>
                    </a:lnTo>
                    <a:lnTo>
                      <a:pt x="17" y="176"/>
                    </a:lnTo>
                    <a:lnTo>
                      <a:pt x="19" y="163"/>
                    </a:lnTo>
                    <a:lnTo>
                      <a:pt x="28" y="137"/>
                    </a:lnTo>
                    <a:lnTo>
                      <a:pt x="37" y="110"/>
                    </a:lnTo>
                    <a:lnTo>
                      <a:pt x="37" y="110"/>
                    </a:lnTo>
                    <a:lnTo>
                      <a:pt x="45" y="84"/>
                    </a:lnTo>
                    <a:lnTo>
                      <a:pt x="54" y="57"/>
                    </a:lnTo>
                    <a:lnTo>
                      <a:pt x="65" y="33"/>
                    </a:lnTo>
                    <a:lnTo>
                      <a:pt x="71" y="20"/>
                    </a:lnTo>
                    <a:lnTo>
                      <a:pt x="78" y="8"/>
                    </a:lnTo>
                    <a:lnTo>
                      <a:pt x="78" y="8"/>
                    </a:lnTo>
                    <a:lnTo>
                      <a:pt x="79" y="6"/>
                    </a:lnTo>
                    <a:lnTo>
                      <a:pt x="79" y="4"/>
                    </a:lnTo>
                    <a:lnTo>
                      <a:pt x="78" y="3"/>
                    </a:lnTo>
                    <a:lnTo>
                      <a:pt x="77" y="1"/>
                    </a:lnTo>
                    <a:lnTo>
                      <a:pt x="73" y="0"/>
                    </a:lnTo>
                    <a:lnTo>
                      <a:pt x="70" y="1"/>
                    </a:lnTo>
                    <a:lnTo>
                      <a:pt x="69" y="3"/>
                    </a:lnTo>
                    <a:lnTo>
                      <a:pt x="69"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14" name="chenying0907 819"/>
              <p:cNvSpPr/>
              <p:nvPr/>
            </p:nvSpPr>
            <p:spPr bwMode="auto">
              <a:xfrm>
                <a:off x="4808538" y="3241676"/>
                <a:ext cx="34925" cy="90488"/>
              </a:xfrm>
              <a:custGeom>
                <a:avLst/>
                <a:gdLst/>
                <a:ahLst/>
                <a:cxnLst>
                  <a:cxn ang="0">
                    <a:pos x="77" y="4"/>
                  </a:cxn>
                  <a:cxn ang="0">
                    <a:pos x="77" y="4"/>
                  </a:cxn>
                  <a:cxn ang="0">
                    <a:pos x="52" y="65"/>
                  </a:cxn>
                  <a:cxn ang="0">
                    <a:pos x="40" y="95"/>
                  </a:cxn>
                  <a:cxn ang="0">
                    <a:pos x="27" y="125"/>
                  </a:cxn>
                  <a:cxn ang="0">
                    <a:pos x="27" y="125"/>
                  </a:cxn>
                  <a:cxn ang="0">
                    <a:pos x="17" y="149"/>
                  </a:cxn>
                  <a:cxn ang="0">
                    <a:pos x="9" y="172"/>
                  </a:cxn>
                  <a:cxn ang="0">
                    <a:pos x="2" y="197"/>
                  </a:cxn>
                  <a:cxn ang="0">
                    <a:pos x="1" y="209"/>
                  </a:cxn>
                  <a:cxn ang="0">
                    <a:pos x="0" y="222"/>
                  </a:cxn>
                  <a:cxn ang="0">
                    <a:pos x="0" y="222"/>
                  </a:cxn>
                  <a:cxn ang="0">
                    <a:pos x="1" y="225"/>
                  </a:cxn>
                  <a:cxn ang="0">
                    <a:pos x="2" y="226"/>
                  </a:cxn>
                  <a:cxn ang="0">
                    <a:pos x="6" y="227"/>
                  </a:cxn>
                  <a:cxn ang="0">
                    <a:pos x="10" y="226"/>
                  </a:cxn>
                  <a:cxn ang="0">
                    <a:pos x="12" y="225"/>
                  </a:cxn>
                  <a:cxn ang="0">
                    <a:pos x="12" y="222"/>
                  </a:cxn>
                  <a:cxn ang="0">
                    <a:pos x="12" y="222"/>
                  </a:cxn>
                  <a:cxn ang="0">
                    <a:pos x="13" y="208"/>
                  </a:cxn>
                  <a:cxn ang="0">
                    <a:pos x="15" y="194"/>
                  </a:cxn>
                  <a:cxn ang="0">
                    <a:pos x="18" y="183"/>
                  </a:cxn>
                  <a:cxn ang="0">
                    <a:pos x="22" y="170"/>
                  </a:cxn>
                  <a:cxn ang="0">
                    <a:pos x="31" y="146"/>
                  </a:cxn>
                  <a:cxn ang="0">
                    <a:pos x="42" y="120"/>
                  </a:cxn>
                  <a:cxn ang="0">
                    <a:pos x="42" y="120"/>
                  </a:cxn>
                  <a:cxn ang="0">
                    <a:pos x="87" y="6"/>
                  </a:cxn>
                  <a:cxn ang="0">
                    <a:pos x="87" y="6"/>
                  </a:cxn>
                  <a:cxn ang="0">
                    <a:pos x="87" y="4"/>
                  </a:cxn>
                  <a:cxn ang="0">
                    <a:pos x="87" y="2"/>
                  </a:cxn>
                  <a:cxn ang="0">
                    <a:pos x="86" y="1"/>
                  </a:cxn>
                  <a:cxn ang="0">
                    <a:pos x="84" y="0"/>
                  </a:cxn>
                  <a:cxn ang="0">
                    <a:pos x="80" y="0"/>
                  </a:cxn>
                  <a:cxn ang="0">
                    <a:pos x="78" y="1"/>
                  </a:cxn>
                  <a:cxn ang="0">
                    <a:pos x="77" y="4"/>
                  </a:cxn>
                  <a:cxn ang="0">
                    <a:pos x="77" y="4"/>
                  </a:cxn>
                </a:cxnLst>
                <a:rect l="0" t="0" r="r" b="b"/>
                <a:pathLst>
                  <a:path w="87" h="227">
                    <a:moveTo>
                      <a:pt x="77" y="4"/>
                    </a:moveTo>
                    <a:lnTo>
                      <a:pt x="77" y="4"/>
                    </a:lnTo>
                    <a:lnTo>
                      <a:pt x="52" y="65"/>
                    </a:lnTo>
                    <a:lnTo>
                      <a:pt x="40" y="95"/>
                    </a:lnTo>
                    <a:lnTo>
                      <a:pt x="27" y="125"/>
                    </a:lnTo>
                    <a:lnTo>
                      <a:pt x="27" y="125"/>
                    </a:lnTo>
                    <a:lnTo>
                      <a:pt x="17" y="149"/>
                    </a:lnTo>
                    <a:lnTo>
                      <a:pt x="9" y="172"/>
                    </a:lnTo>
                    <a:lnTo>
                      <a:pt x="2" y="197"/>
                    </a:lnTo>
                    <a:lnTo>
                      <a:pt x="1" y="209"/>
                    </a:lnTo>
                    <a:lnTo>
                      <a:pt x="0" y="222"/>
                    </a:lnTo>
                    <a:lnTo>
                      <a:pt x="0" y="222"/>
                    </a:lnTo>
                    <a:lnTo>
                      <a:pt x="1" y="225"/>
                    </a:lnTo>
                    <a:lnTo>
                      <a:pt x="2" y="226"/>
                    </a:lnTo>
                    <a:lnTo>
                      <a:pt x="6" y="227"/>
                    </a:lnTo>
                    <a:lnTo>
                      <a:pt x="10" y="226"/>
                    </a:lnTo>
                    <a:lnTo>
                      <a:pt x="12" y="225"/>
                    </a:lnTo>
                    <a:lnTo>
                      <a:pt x="12" y="222"/>
                    </a:lnTo>
                    <a:lnTo>
                      <a:pt x="12" y="222"/>
                    </a:lnTo>
                    <a:lnTo>
                      <a:pt x="13" y="208"/>
                    </a:lnTo>
                    <a:lnTo>
                      <a:pt x="15" y="194"/>
                    </a:lnTo>
                    <a:lnTo>
                      <a:pt x="18" y="183"/>
                    </a:lnTo>
                    <a:lnTo>
                      <a:pt x="22" y="170"/>
                    </a:lnTo>
                    <a:lnTo>
                      <a:pt x="31" y="146"/>
                    </a:lnTo>
                    <a:lnTo>
                      <a:pt x="42" y="120"/>
                    </a:lnTo>
                    <a:lnTo>
                      <a:pt x="42" y="120"/>
                    </a:lnTo>
                    <a:lnTo>
                      <a:pt x="87" y="6"/>
                    </a:lnTo>
                    <a:lnTo>
                      <a:pt x="87" y="6"/>
                    </a:lnTo>
                    <a:lnTo>
                      <a:pt x="87" y="4"/>
                    </a:lnTo>
                    <a:lnTo>
                      <a:pt x="87" y="2"/>
                    </a:lnTo>
                    <a:lnTo>
                      <a:pt x="86" y="1"/>
                    </a:lnTo>
                    <a:lnTo>
                      <a:pt x="84" y="0"/>
                    </a:lnTo>
                    <a:lnTo>
                      <a:pt x="80" y="0"/>
                    </a:lnTo>
                    <a:lnTo>
                      <a:pt x="78" y="1"/>
                    </a:lnTo>
                    <a:lnTo>
                      <a:pt x="77" y="4"/>
                    </a:lnTo>
                    <a:lnTo>
                      <a:pt x="77"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15" name="chenying0907 820"/>
              <p:cNvSpPr/>
              <p:nvPr/>
            </p:nvSpPr>
            <p:spPr bwMode="auto">
              <a:xfrm>
                <a:off x="4840288" y="3263901"/>
                <a:ext cx="23813" cy="85725"/>
              </a:xfrm>
              <a:custGeom>
                <a:avLst/>
                <a:gdLst/>
                <a:ahLst/>
                <a:cxnLst>
                  <a:cxn ang="0">
                    <a:pos x="45" y="6"/>
                  </a:cxn>
                  <a:cxn ang="0">
                    <a:pos x="45" y="6"/>
                  </a:cxn>
                  <a:cxn ang="0">
                    <a:pos x="43" y="19"/>
                  </a:cxn>
                  <a:cxn ang="0">
                    <a:pos x="39" y="34"/>
                  </a:cxn>
                  <a:cxn ang="0">
                    <a:pos x="35" y="47"/>
                  </a:cxn>
                  <a:cxn ang="0">
                    <a:pos x="31" y="61"/>
                  </a:cxn>
                  <a:cxn ang="0">
                    <a:pos x="31" y="61"/>
                  </a:cxn>
                  <a:cxn ang="0">
                    <a:pos x="21" y="116"/>
                  </a:cxn>
                  <a:cxn ang="0">
                    <a:pos x="21" y="116"/>
                  </a:cxn>
                  <a:cxn ang="0">
                    <a:pos x="14" y="140"/>
                  </a:cxn>
                  <a:cxn ang="0">
                    <a:pos x="7" y="162"/>
                  </a:cxn>
                  <a:cxn ang="0">
                    <a:pos x="2" y="184"/>
                  </a:cxn>
                  <a:cxn ang="0">
                    <a:pos x="1" y="196"/>
                  </a:cxn>
                  <a:cxn ang="0">
                    <a:pos x="0" y="208"/>
                  </a:cxn>
                  <a:cxn ang="0">
                    <a:pos x="0" y="208"/>
                  </a:cxn>
                  <a:cxn ang="0">
                    <a:pos x="1" y="210"/>
                  </a:cxn>
                  <a:cxn ang="0">
                    <a:pos x="2" y="212"/>
                  </a:cxn>
                  <a:cxn ang="0">
                    <a:pos x="6" y="213"/>
                  </a:cxn>
                  <a:cxn ang="0">
                    <a:pos x="10" y="212"/>
                  </a:cxn>
                  <a:cxn ang="0">
                    <a:pos x="11" y="210"/>
                  </a:cxn>
                  <a:cxn ang="0">
                    <a:pos x="11" y="208"/>
                  </a:cxn>
                  <a:cxn ang="0">
                    <a:pos x="11" y="208"/>
                  </a:cxn>
                  <a:cxn ang="0">
                    <a:pos x="13" y="196"/>
                  </a:cxn>
                  <a:cxn ang="0">
                    <a:pos x="14" y="183"/>
                  </a:cxn>
                  <a:cxn ang="0">
                    <a:pos x="19" y="159"/>
                  </a:cxn>
                  <a:cxn ang="0">
                    <a:pos x="27" y="135"/>
                  </a:cxn>
                  <a:cxn ang="0">
                    <a:pos x="32" y="111"/>
                  </a:cxn>
                  <a:cxn ang="0">
                    <a:pos x="32" y="111"/>
                  </a:cxn>
                  <a:cxn ang="0">
                    <a:pos x="44" y="55"/>
                  </a:cxn>
                  <a:cxn ang="0">
                    <a:pos x="44" y="55"/>
                  </a:cxn>
                  <a:cxn ang="0">
                    <a:pos x="47" y="43"/>
                  </a:cxn>
                  <a:cxn ang="0">
                    <a:pos x="51" y="31"/>
                  </a:cxn>
                  <a:cxn ang="0">
                    <a:pos x="55" y="18"/>
                  </a:cxn>
                  <a:cxn ang="0">
                    <a:pos x="57" y="6"/>
                  </a:cxn>
                  <a:cxn ang="0">
                    <a:pos x="57" y="6"/>
                  </a:cxn>
                  <a:cxn ang="0">
                    <a:pos x="57" y="4"/>
                  </a:cxn>
                  <a:cxn ang="0">
                    <a:pos x="56" y="2"/>
                  </a:cxn>
                  <a:cxn ang="0">
                    <a:pos x="55" y="1"/>
                  </a:cxn>
                  <a:cxn ang="0">
                    <a:pos x="52" y="0"/>
                  </a:cxn>
                  <a:cxn ang="0">
                    <a:pos x="48" y="2"/>
                  </a:cxn>
                  <a:cxn ang="0">
                    <a:pos x="47" y="4"/>
                  </a:cxn>
                  <a:cxn ang="0">
                    <a:pos x="45" y="6"/>
                  </a:cxn>
                  <a:cxn ang="0">
                    <a:pos x="45" y="6"/>
                  </a:cxn>
                </a:cxnLst>
                <a:rect l="0" t="0" r="r" b="b"/>
                <a:pathLst>
                  <a:path w="57" h="213">
                    <a:moveTo>
                      <a:pt x="45" y="6"/>
                    </a:moveTo>
                    <a:lnTo>
                      <a:pt x="45" y="6"/>
                    </a:lnTo>
                    <a:lnTo>
                      <a:pt x="43" y="19"/>
                    </a:lnTo>
                    <a:lnTo>
                      <a:pt x="39" y="34"/>
                    </a:lnTo>
                    <a:lnTo>
                      <a:pt x="35" y="47"/>
                    </a:lnTo>
                    <a:lnTo>
                      <a:pt x="31" y="61"/>
                    </a:lnTo>
                    <a:lnTo>
                      <a:pt x="31" y="61"/>
                    </a:lnTo>
                    <a:lnTo>
                      <a:pt x="21" y="116"/>
                    </a:lnTo>
                    <a:lnTo>
                      <a:pt x="21" y="116"/>
                    </a:lnTo>
                    <a:lnTo>
                      <a:pt x="14" y="140"/>
                    </a:lnTo>
                    <a:lnTo>
                      <a:pt x="7" y="162"/>
                    </a:lnTo>
                    <a:lnTo>
                      <a:pt x="2" y="184"/>
                    </a:lnTo>
                    <a:lnTo>
                      <a:pt x="1" y="196"/>
                    </a:lnTo>
                    <a:lnTo>
                      <a:pt x="0" y="208"/>
                    </a:lnTo>
                    <a:lnTo>
                      <a:pt x="0" y="208"/>
                    </a:lnTo>
                    <a:lnTo>
                      <a:pt x="1" y="210"/>
                    </a:lnTo>
                    <a:lnTo>
                      <a:pt x="2" y="212"/>
                    </a:lnTo>
                    <a:lnTo>
                      <a:pt x="6" y="213"/>
                    </a:lnTo>
                    <a:lnTo>
                      <a:pt x="10" y="212"/>
                    </a:lnTo>
                    <a:lnTo>
                      <a:pt x="11" y="210"/>
                    </a:lnTo>
                    <a:lnTo>
                      <a:pt x="11" y="208"/>
                    </a:lnTo>
                    <a:lnTo>
                      <a:pt x="11" y="208"/>
                    </a:lnTo>
                    <a:lnTo>
                      <a:pt x="13" y="196"/>
                    </a:lnTo>
                    <a:lnTo>
                      <a:pt x="14" y="183"/>
                    </a:lnTo>
                    <a:lnTo>
                      <a:pt x="19" y="159"/>
                    </a:lnTo>
                    <a:lnTo>
                      <a:pt x="27" y="135"/>
                    </a:lnTo>
                    <a:lnTo>
                      <a:pt x="32" y="111"/>
                    </a:lnTo>
                    <a:lnTo>
                      <a:pt x="32" y="111"/>
                    </a:lnTo>
                    <a:lnTo>
                      <a:pt x="44" y="55"/>
                    </a:lnTo>
                    <a:lnTo>
                      <a:pt x="44" y="55"/>
                    </a:lnTo>
                    <a:lnTo>
                      <a:pt x="47" y="43"/>
                    </a:lnTo>
                    <a:lnTo>
                      <a:pt x="51" y="31"/>
                    </a:lnTo>
                    <a:lnTo>
                      <a:pt x="55" y="18"/>
                    </a:lnTo>
                    <a:lnTo>
                      <a:pt x="57" y="6"/>
                    </a:lnTo>
                    <a:lnTo>
                      <a:pt x="57" y="6"/>
                    </a:lnTo>
                    <a:lnTo>
                      <a:pt x="57" y="4"/>
                    </a:lnTo>
                    <a:lnTo>
                      <a:pt x="56" y="2"/>
                    </a:lnTo>
                    <a:lnTo>
                      <a:pt x="55" y="1"/>
                    </a:lnTo>
                    <a:lnTo>
                      <a:pt x="52" y="0"/>
                    </a:lnTo>
                    <a:lnTo>
                      <a:pt x="48" y="2"/>
                    </a:lnTo>
                    <a:lnTo>
                      <a:pt x="47" y="4"/>
                    </a:lnTo>
                    <a:lnTo>
                      <a:pt x="45" y="6"/>
                    </a:lnTo>
                    <a:lnTo>
                      <a:pt x="45" y="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16" name="chenying0907 821"/>
              <p:cNvSpPr/>
              <p:nvPr/>
            </p:nvSpPr>
            <p:spPr bwMode="auto">
              <a:xfrm>
                <a:off x="4862513" y="3275013"/>
                <a:ext cx="20638" cy="84138"/>
              </a:xfrm>
              <a:custGeom>
                <a:avLst/>
                <a:gdLst/>
                <a:ahLst/>
                <a:cxnLst>
                  <a:cxn ang="0">
                    <a:pos x="42" y="6"/>
                  </a:cxn>
                  <a:cxn ang="0">
                    <a:pos x="42" y="6"/>
                  </a:cxn>
                  <a:cxn ang="0">
                    <a:pos x="41" y="19"/>
                  </a:cxn>
                  <a:cxn ang="0">
                    <a:pos x="38" y="33"/>
                  </a:cxn>
                  <a:cxn ang="0">
                    <a:pos x="33" y="60"/>
                  </a:cxn>
                  <a:cxn ang="0">
                    <a:pos x="25" y="87"/>
                  </a:cxn>
                  <a:cxn ang="0">
                    <a:pos x="19" y="114"/>
                  </a:cxn>
                  <a:cxn ang="0">
                    <a:pos x="19" y="114"/>
                  </a:cxn>
                  <a:cxn ang="0">
                    <a:pos x="8" y="160"/>
                  </a:cxn>
                  <a:cxn ang="0">
                    <a:pos x="3" y="183"/>
                  </a:cxn>
                  <a:cxn ang="0">
                    <a:pos x="0" y="207"/>
                  </a:cxn>
                  <a:cxn ang="0">
                    <a:pos x="0" y="207"/>
                  </a:cxn>
                  <a:cxn ang="0">
                    <a:pos x="0" y="210"/>
                  </a:cxn>
                  <a:cxn ang="0">
                    <a:pos x="2" y="211"/>
                  </a:cxn>
                  <a:cxn ang="0">
                    <a:pos x="5" y="212"/>
                  </a:cxn>
                  <a:cxn ang="0">
                    <a:pos x="9" y="211"/>
                  </a:cxn>
                  <a:cxn ang="0">
                    <a:pos x="11" y="210"/>
                  </a:cxn>
                  <a:cxn ang="0">
                    <a:pos x="12" y="207"/>
                  </a:cxn>
                  <a:cxn ang="0">
                    <a:pos x="12" y="207"/>
                  </a:cxn>
                  <a:cxn ang="0">
                    <a:pos x="15" y="182"/>
                  </a:cxn>
                  <a:cxn ang="0">
                    <a:pos x="20" y="156"/>
                  </a:cxn>
                  <a:cxn ang="0">
                    <a:pos x="26" y="131"/>
                  </a:cxn>
                  <a:cxn ang="0">
                    <a:pos x="33" y="106"/>
                  </a:cxn>
                  <a:cxn ang="0">
                    <a:pos x="39" y="81"/>
                  </a:cxn>
                  <a:cxn ang="0">
                    <a:pos x="46" y="57"/>
                  </a:cxn>
                  <a:cxn ang="0">
                    <a:pos x="51" y="30"/>
                  </a:cxn>
                  <a:cxn ang="0">
                    <a:pos x="54" y="6"/>
                  </a:cxn>
                  <a:cxn ang="0">
                    <a:pos x="54" y="6"/>
                  </a:cxn>
                  <a:cxn ang="0">
                    <a:pos x="54" y="3"/>
                  </a:cxn>
                  <a:cxn ang="0">
                    <a:pos x="53" y="2"/>
                  </a:cxn>
                  <a:cxn ang="0">
                    <a:pos x="49" y="0"/>
                  </a:cxn>
                  <a:cxn ang="0">
                    <a:pos x="45" y="2"/>
                  </a:cxn>
                  <a:cxn ang="0">
                    <a:pos x="43" y="3"/>
                  </a:cxn>
                  <a:cxn ang="0">
                    <a:pos x="42" y="6"/>
                  </a:cxn>
                  <a:cxn ang="0">
                    <a:pos x="42" y="6"/>
                  </a:cxn>
                </a:cxnLst>
                <a:rect l="0" t="0" r="r" b="b"/>
                <a:pathLst>
                  <a:path w="54" h="212">
                    <a:moveTo>
                      <a:pt x="42" y="6"/>
                    </a:moveTo>
                    <a:lnTo>
                      <a:pt x="42" y="6"/>
                    </a:lnTo>
                    <a:lnTo>
                      <a:pt x="41" y="19"/>
                    </a:lnTo>
                    <a:lnTo>
                      <a:pt x="38" y="33"/>
                    </a:lnTo>
                    <a:lnTo>
                      <a:pt x="33" y="60"/>
                    </a:lnTo>
                    <a:lnTo>
                      <a:pt x="25" y="87"/>
                    </a:lnTo>
                    <a:lnTo>
                      <a:pt x="19" y="114"/>
                    </a:lnTo>
                    <a:lnTo>
                      <a:pt x="19" y="114"/>
                    </a:lnTo>
                    <a:lnTo>
                      <a:pt x="8" y="160"/>
                    </a:lnTo>
                    <a:lnTo>
                      <a:pt x="3" y="183"/>
                    </a:lnTo>
                    <a:lnTo>
                      <a:pt x="0" y="207"/>
                    </a:lnTo>
                    <a:lnTo>
                      <a:pt x="0" y="207"/>
                    </a:lnTo>
                    <a:lnTo>
                      <a:pt x="0" y="210"/>
                    </a:lnTo>
                    <a:lnTo>
                      <a:pt x="2" y="211"/>
                    </a:lnTo>
                    <a:lnTo>
                      <a:pt x="5" y="212"/>
                    </a:lnTo>
                    <a:lnTo>
                      <a:pt x="9" y="211"/>
                    </a:lnTo>
                    <a:lnTo>
                      <a:pt x="11" y="210"/>
                    </a:lnTo>
                    <a:lnTo>
                      <a:pt x="12" y="207"/>
                    </a:lnTo>
                    <a:lnTo>
                      <a:pt x="12" y="207"/>
                    </a:lnTo>
                    <a:lnTo>
                      <a:pt x="15" y="182"/>
                    </a:lnTo>
                    <a:lnTo>
                      <a:pt x="20" y="156"/>
                    </a:lnTo>
                    <a:lnTo>
                      <a:pt x="26" y="131"/>
                    </a:lnTo>
                    <a:lnTo>
                      <a:pt x="33" y="106"/>
                    </a:lnTo>
                    <a:lnTo>
                      <a:pt x="39" y="81"/>
                    </a:lnTo>
                    <a:lnTo>
                      <a:pt x="46" y="57"/>
                    </a:lnTo>
                    <a:lnTo>
                      <a:pt x="51" y="30"/>
                    </a:lnTo>
                    <a:lnTo>
                      <a:pt x="54" y="6"/>
                    </a:lnTo>
                    <a:lnTo>
                      <a:pt x="54" y="6"/>
                    </a:lnTo>
                    <a:lnTo>
                      <a:pt x="54" y="3"/>
                    </a:lnTo>
                    <a:lnTo>
                      <a:pt x="53" y="2"/>
                    </a:lnTo>
                    <a:lnTo>
                      <a:pt x="49" y="0"/>
                    </a:lnTo>
                    <a:lnTo>
                      <a:pt x="45" y="2"/>
                    </a:lnTo>
                    <a:lnTo>
                      <a:pt x="43" y="3"/>
                    </a:lnTo>
                    <a:lnTo>
                      <a:pt x="42" y="6"/>
                    </a:lnTo>
                    <a:lnTo>
                      <a:pt x="42" y="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17" name="chenying0907 822"/>
              <p:cNvSpPr/>
              <p:nvPr/>
            </p:nvSpPr>
            <p:spPr bwMode="auto">
              <a:xfrm>
                <a:off x="4884738" y="3289301"/>
                <a:ext cx="25400" cy="73025"/>
              </a:xfrm>
              <a:custGeom>
                <a:avLst/>
                <a:gdLst/>
                <a:ahLst/>
                <a:cxnLst>
                  <a:cxn ang="0">
                    <a:pos x="53" y="3"/>
                  </a:cxn>
                  <a:cxn ang="0">
                    <a:pos x="53" y="3"/>
                  </a:cxn>
                  <a:cxn ang="0">
                    <a:pos x="44" y="24"/>
                  </a:cxn>
                  <a:cxn ang="0">
                    <a:pos x="36" y="46"/>
                  </a:cxn>
                  <a:cxn ang="0">
                    <a:pos x="30" y="68"/>
                  </a:cxn>
                  <a:cxn ang="0">
                    <a:pos x="23" y="91"/>
                  </a:cxn>
                  <a:cxn ang="0">
                    <a:pos x="13" y="135"/>
                  </a:cxn>
                  <a:cxn ang="0">
                    <a:pos x="6" y="157"/>
                  </a:cxn>
                  <a:cxn ang="0">
                    <a:pos x="0" y="180"/>
                  </a:cxn>
                  <a:cxn ang="0">
                    <a:pos x="0" y="180"/>
                  </a:cxn>
                  <a:cxn ang="0">
                    <a:pos x="0" y="182"/>
                  </a:cxn>
                  <a:cxn ang="0">
                    <a:pos x="0" y="183"/>
                  </a:cxn>
                  <a:cxn ang="0">
                    <a:pos x="4" y="186"/>
                  </a:cxn>
                  <a:cxn ang="0">
                    <a:pos x="8" y="186"/>
                  </a:cxn>
                  <a:cxn ang="0">
                    <a:pos x="10" y="185"/>
                  </a:cxn>
                  <a:cxn ang="0">
                    <a:pos x="10" y="182"/>
                  </a:cxn>
                  <a:cxn ang="0">
                    <a:pos x="10" y="182"/>
                  </a:cxn>
                  <a:cxn ang="0">
                    <a:pos x="17" y="161"/>
                  </a:cxn>
                  <a:cxn ang="0">
                    <a:pos x="23" y="139"/>
                  </a:cxn>
                  <a:cxn ang="0">
                    <a:pos x="34" y="94"/>
                  </a:cxn>
                  <a:cxn ang="0">
                    <a:pos x="40" y="72"/>
                  </a:cxn>
                  <a:cxn ang="0">
                    <a:pos x="47" y="51"/>
                  </a:cxn>
                  <a:cxn ang="0">
                    <a:pos x="55" y="29"/>
                  </a:cxn>
                  <a:cxn ang="0">
                    <a:pos x="64" y="8"/>
                  </a:cxn>
                  <a:cxn ang="0">
                    <a:pos x="64" y="8"/>
                  </a:cxn>
                  <a:cxn ang="0">
                    <a:pos x="64" y="7"/>
                  </a:cxn>
                  <a:cxn ang="0">
                    <a:pos x="64" y="4"/>
                  </a:cxn>
                  <a:cxn ang="0">
                    <a:pos x="61" y="0"/>
                  </a:cxn>
                  <a:cxn ang="0">
                    <a:pos x="59" y="0"/>
                  </a:cxn>
                  <a:cxn ang="0">
                    <a:pos x="57" y="0"/>
                  </a:cxn>
                  <a:cxn ang="0">
                    <a:pos x="55" y="2"/>
                  </a:cxn>
                  <a:cxn ang="0">
                    <a:pos x="53" y="3"/>
                  </a:cxn>
                  <a:cxn ang="0">
                    <a:pos x="53" y="3"/>
                  </a:cxn>
                </a:cxnLst>
                <a:rect l="0" t="0" r="r" b="b"/>
                <a:pathLst>
                  <a:path w="64" h="186">
                    <a:moveTo>
                      <a:pt x="53" y="3"/>
                    </a:moveTo>
                    <a:lnTo>
                      <a:pt x="53" y="3"/>
                    </a:lnTo>
                    <a:lnTo>
                      <a:pt x="44" y="24"/>
                    </a:lnTo>
                    <a:lnTo>
                      <a:pt x="36" y="46"/>
                    </a:lnTo>
                    <a:lnTo>
                      <a:pt x="30" y="68"/>
                    </a:lnTo>
                    <a:lnTo>
                      <a:pt x="23" y="91"/>
                    </a:lnTo>
                    <a:lnTo>
                      <a:pt x="13" y="135"/>
                    </a:lnTo>
                    <a:lnTo>
                      <a:pt x="6" y="157"/>
                    </a:lnTo>
                    <a:lnTo>
                      <a:pt x="0" y="180"/>
                    </a:lnTo>
                    <a:lnTo>
                      <a:pt x="0" y="180"/>
                    </a:lnTo>
                    <a:lnTo>
                      <a:pt x="0" y="182"/>
                    </a:lnTo>
                    <a:lnTo>
                      <a:pt x="0" y="183"/>
                    </a:lnTo>
                    <a:lnTo>
                      <a:pt x="4" y="186"/>
                    </a:lnTo>
                    <a:lnTo>
                      <a:pt x="8" y="186"/>
                    </a:lnTo>
                    <a:lnTo>
                      <a:pt x="10" y="185"/>
                    </a:lnTo>
                    <a:lnTo>
                      <a:pt x="10" y="182"/>
                    </a:lnTo>
                    <a:lnTo>
                      <a:pt x="10" y="182"/>
                    </a:lnTo>
                    <a:lnTo>
                      <a:pt x="17" y="161"/>
                    </a:lnTo>
                    <a:lnTo>
                      <a:pt x="23" y="139"/>
                    </a:lnTo>
                    <a:lnTo>
                      <a:pt x="34" y="94"/>
                    </a:lnTo>
                    <a:lnTo>
                      <a:pt x="40" y="72"/>
                    </a:lnTo>
                    <a:lnTo>
                      <a:pt x="47" y="51"/>
                    </a:lnTo>
                    <a:lnTo>
                      <a:pt x="55" y="29"/>
                    </a:lnTo>
                    <a:lnTo>
                      <a:pt x="64" y="8"/>
                    </a:lnTo>
                    <a:lnTo>
                      <a:pt x="64" y="8"/>
                    </a:lnTo>
                    <a:lnTo>
                      <a:pt x="64" y="7"/>
                    </a:lnTo>
                    <a:lnTo>
                      <a:pt x="64" y="4"/>
                    </a:lnTo>
                    <a:lnTo>
                      <a:pt x="61" y="0"/>
                    </a:lnTo>
                    <a:lnTo>
                      <a:pt x="59" y="0"/>
                    </a:lnTo>
                    <a:lnTo>
                      <a:pt x="57" y="0"/>
                    </a:lnTo>
                    <a:lnTo>
                      <a:pt x="55" y="2"/>
                    </a:lnTo>
                    <a:lnTo>
                      <a:pt x="53" y="3"/>
                    </a:lnTo>
                    <a:lnTo>
                      <a:pt x="53"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18" name="chenying0907 823"/>
              <p:cNvSpPr/>
              <p:nvPr/>
            </p:nvSpPr>
            <p:spPr bwMode="auto">
              <a:xfrm>
                <a:off x="4305301" y="3478213"/>
                <a:ext cx="9525" cy="25400"/>
              </a:xfrm>
              <a:custGeom>
                <a:avLst/>
                <a:gdLst/>
                <a:ahLst/>
                <a:cxnLst>
                  <a:cxn ang="0">
                    <a:pos x="14" y="4"/>
                  </a:cxn>
                  <a:cxn ang="0">
                    <a:pos x="14" y="4"/>
                  </a:cxn>
                  <a:cxn ang="0">
                    <a:pos x="10" y="17"/>
                  </a:cxn>
                  <a:cxn ang="0">
                    <a:pos x="5" y="30"/>
                  </a:cxn>
                  <a:cxn ang="0">
                    <a:pos x="1" y="45"/>
                  </a:cxn>
                  <a:cxn ang="0">
                    <a:pos x="0" y="59"/>
                  </a:cxn>
                  <a:cxn ang="0">
                    <a:pos x="0" y="59"/>
                  </a:cxn>
                  <a:cxn ang="0">
                    <a:pos x="0" y="62"/>
                  </a:cxn>
                  <a:cxn ang="0">
                    <a:pos x="1" y="63"/>
                  </a:cxn>
                  <a:cxn ang="0">
                    <a:pos x="5" y="64"/>
                  </a:cxn>
                  <a:cxn ang="0">
                    <a:pos x="9" y="63"/>
                  </a:cxn>
                  <a:cxn ang="0">
                    <a:pos x="10" y="62"/>
                  </a:cxn>
                  <a:cxn ang="0">
                    <a:pos x="10" y="59"/>
                  </a:cxn>
                  <a:cxn ang="0">
                    <a:pos x="10" y="59"/>
                  </a:cxn>
                  <a:cxn ang="0">
                    <a:pos x="13" y="45"/>
                  </a:cxn>
                  <a:cxn ang="0">
                    <a:pos x="17" y="33"/>
                  </a:cxn>
                  <a:cxn ang="0">
                    <a:pos x="21" y="20"/>
                  </a:cxn>
                  <a:cxn ang="0">
                    <a:pos x="26" y="7"/>
                  </a:cxn>
                  <a:cxn ang="0">
                    <a:pos x="26" y="7"/>
                  </a:cxn>
                  <a:cxn ang="0">
                    <a:pos x="26" y="4"/>
                  </a:cxn>
                  <a:cxn ang="0">
                    <a:pos x="24" y="3"/>
                  </a:cxn>
                  <a:cxn ang="0">
                    <a:pos x="22" y="0"/>
                  </a:cxn>
                  <a:cxn ang="0">
                    <a:pos x="17" y="0"/>
                  </a:cxn>
                  <a:cxn ang="0">
                    <a:pos x="15" y="2"/>
                  </a:cxn>
                  <a:cxn ang="0">
                    <a:pos x="14" y="4"/>
                  </a:cxn>
                  <a:cxn ang="0">
                    <a:pos x="14" y="4"/>
                  </a:cxn>
                </a:cxnLst>
                <a:rect l="0" t="0" r="r" b="b"/>
                <a:pathLst>
                  <a:path w="26" h="64">
                    <a:moveTo>
                      <a:pt x="14" y="4"/>
                    </a:moveTo>
                    <a:lnTo>
                      <a:pt x="14" y="4"/>
                    </a:lnTo>
                    <a:lnTo>
                      <a:pt x="10" y="17"/>
                    </a:lnTo>
                    <a:lnTo>
                      <a:pt x="5" y="30"/>
                    </a:lnTo>
                    <a:lnTo>
                      <a:pt x="1" y="45"/>
                    </a:lnTo>
                    <a:lnTo>
                      <a:pt x="0" y="59"/>
                    </a:lnTo>
                    <a:lnTo>
                      <a:pt x="0" y="59"/>
                    </a:lnTo>
                    <a:lnTo>
                      <a:pt x="0" y="62"/>
                    </a:lnTo>
                    <a:lnTo>
                      <a:pt x="1" y="63"/>
                    </a:lnTo>
                    <a:lnTo>
                      <a:pt x="5" y="64"/>
                    </a:lnTo>
                    <a:lnTo>
                      <a:pt x="9" y="63"/>
                    </a:lnTo>
                    <a:lnTo>
                      <a:pt x="10" y="62"/>
                    </a:lnTo>
                    <a:lnTo>
                      <a:pt x="10" y="59"/>
                    </a:lnTo>
                    <a:lnTo>
                      <a:pt x="10" y="59"/>
                    </a:lnTo>
                    <a:lnTo>
                      <a:pt x="13" y="45"/>
                    </a:lnTo>
                    <a:lnTo>
                      <a:pt x="17" y="33"/>
                    </a:lnTo>
                    <a:lnTo>
                      <a:pt x="21" y="20"/>
                    </a:lnTo>
                    <a:lnTo>
                      <a:pt x="26" y="7"/>
                    </a:lnTo>
                    <a:lnTo>
                      <a:pt x="26" y="7"/>
                    </a:lnTo>
                    <a:lnTo>
                      <a:pt x="26" y="4"/>
                    </a:lnTo>
                    <a:lnTo>
                      <a:pt x="24" y="3"/>
                    </a:lnTo>
                    <a:lnTo>
                      <a:pt x="22" y="0"/>
                    </a:lnTo>
                    <a:lnTo>
                      <a:pt x="17" y="0"/>
                    </a:lnTo>
                    <a:lnTo>
                      <a:pt x="15" y="2"/>
                    </a:lnTo>
                    <a:lnTo>
                      <a:pt x="14" y="4"/>
                    </a:lnTo>
                    <a:lnTo>
                      <a:pt x="14"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19" name="chenying0907 824"/>
              <p:cNvSpPr/>
              <p:nvPr/>
            </p:nvSpPr>
            <p:spPr bwMode="auto">
              <a:xfrm>
                <a:off x="4319588" y="3497263"/>
                <a:ext cx="9525" cy="31750"/>
              </a:xfrm>
              <a:custGeom>
                <a:avLst/>
                <a:gdLst/>
                <a:ahLst/>
                <a:cxnLst>
                  <a:cxn ang="0">
                    <a:pos x="10" y="5"/>
                  </a:cxn>
                  <a:cxn ang="0">
                    <a:pos x="10" y="5"/>
                  </a:cxn>
                  <a:cxn ang="0">
                    <a:pos x="10" y="22"/>
                  </a:cxn>
                  <a:cxn ang="0">
                    <a:pos x="7" y="39"/>
                  </a:cxn>
                  <a:cxn ang="0">
                    <a:pos x="4" y="55"/>
                  </a:cxn>
                  <a:cxn ang="0">
                    <a:pos x="0" y="72"/>
                  </a:cxn>
                  <a:cxn ang="0">
                    <a:pos x="0" y="72"/>
                  </a:cxn>
                  <a:cxn ang="0">
                    <a:pos x="0" y="75"/>
                  </a:cxn>
                  <a:cxn ang="0">
                    <a:pos x="0" y="76"/>
                  </a:cxn>
                  <a:cxn ang="0">
                    <a:pos x="4" y="79"/>
                  </a:cxn>
                  <a:cxn ang="0">
                    <a:pos x="7" y="79"/>
                  </a:cxn>
                  <a:cxn ang="0">
                    <a:pos x="9" y="77"/>
                  </a:cxn>
                  <a:cxn ang="0">
                    <a:pos x="10" y="75"/>
                  </a:cxn>
                  <a:cxn ang="0">
                    <a:pos x="10" y="75"/>
                  </a:cxn>
                  <a:cxn ang="0">
                    <a:pos x="15" y="58"/>
                  </a:cxn>
                  <a:cxn ang="0">
                    <a:pos x="19" y="41"/>
                  </a:cxn>
                  <a:cxn ang="0">
                    <a:pos x="21" y="22"/>
                  </a:cxn>
                  <a:cxn ang="0">
                    <a:pos x="22" y="5"/>
                  </a:cxn>
                  <a:cxn ang="0">
                    <a:pos x="22" y="5"/>
                  </a:cxn>
                  <a:cxn ang="0">
                    <a:pos x="22" y="3"/>
                  </a:cxn>
                  <a:cxn ang="0">
                    <a:pos x="21" y="1"/>
                  </a:cxn>
                  <a:cxn ang="0">
                    <a:pos x="17" y="0"/>
                  </a:cxn>
                  <a:cxn ang="0">
                    <a:pos x="13" y="1"/>
                  </a:cxn>
                  <a:cxn ang="0">
                    <a:pos x="11" y="3"/>
                  </a:cxn>
                  <a:cxn ang="0">
                    <a:pos x="10" y="5"/>
                  </a:cxn>
                  <a:cxn ang="0">
                    <a:pos x="10" y="5"/>
                  </a:cxn>
                </a:cxnLst>
                <a:rect l="0" t="0" r="r" b="b"/>
                <a:pathLst>
                  <a:path w="22" h="79">
                    <a:moveTo>
                      <a:pt x="10" y="5"/>
                    </a:moveTo>
                    <a:lnTo>
                      <a:pt x="10" y="5"/>
                    </a:lnTo>
                    <a:lnTo>
                      <a:pt x="10" y="22"/>
                    </a:lnTo>
                    <a:lnTo>
                      <a:pt x="7" y="39"/>
                    </a:lnTo>
                    <a:lnTo>
                      <a:pt x="4" y="55"/>
                    </a:lnTo>
                    <a:lnTo>
                      <a:pt x="0" y="72"/>
                    </a:lnTo>
                    <a:lnTo>
                      <a:pt x="0" y="72"/>
                    </a:lnTo>
                    <a:lnTo>
                      <a:pt x="0" y="75"/>
                    </a:lnTo>
                    <a:lnTo>
                      <a:pt x="0" y="76"/>
                    </a:lnTo>
                    <a:lnTo>
                      <a:pt x="4" y="79"/>
                    </a:lnTo>
                    <a:lnTo>
                      <a:pt x="7" y="79"/>
                    </a:lnTo>
                    <a:lnTo>
                      <a:pt x="9" y="77"/>
                    </a:lnTo>
                    <a:lnTo>
                      <a:pt x="10" y="75"/>
                    </a:lnTo>
                    <a:lnTo>
                      <a:pt x="10" y="75"/>
                    </a:lnTo>
                    <a:lnTo>
                      <a:pt x="15" y="58"/>
                    </a:lnTo>
                    <a:lnTo>
                      <a:pt x="19" y="41"/>
                    </a:lnTo>
                    <a:lnTo>
                      <a:pt x="21" y="22"/>
                    </a:lnTo>
                    <a:lnTo>
                      <a:pt x="22" y="5"/>
                    </a:lnTo>
                    <a:lnTo>
                      <a:pt x="22" y="5"/>
                    </a:lnTo>
                    <a:lnTo>
                      <a:pt x="22" y="3"/>
                    </a:lnTo>
                    <a:lnTo>
                      <a:pt x="21" y="1"/>
                    </a:lnTo>
                    <a:lnTo>
                      <a:pt x="17" y="0"/>
                    </a:lnTo>
                    <a:lnTo>
                      <a:pt x="13" y="1"/>
                    </a:lnTo>
                    <a:lnTo>
                      <a:pt x="11" y="3"/>
                    </a:lnTo>
                    <a:lnTo>
                      <a:pt x="10" y="5"/>
                    </a:lnTo>
                    <a:lnTo>
                      <a:pt x="10"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20" name="chenying0907 825"/>
              <p:cNvSpPr/>
              <p:nvPr/>
            </p:nvSpPr>
            <p:spPr bwMode="auto">
              <a:xfrm>
                <a:off x="4338638" y="3503613"/>
                <a:ext cx="7938" cy="31750"/>
              </a:xfrm>
              <a:custGeom>
                <a:avLst/>
                <a:gdLst/>
                <a:ahLst/>
                <a:cxnLst>
                  <a:cxn ang="0">
                    <a:pos x="11" y="6"/>
                  </a:cxn>
                  <a:cxn ang="0">
                    <a:pos x="11" y="6"/>
                  </a:cxn>
                  <a:cxn ang="0">
                    <a:pos x="10" y="24"/>
                  </a:cxn>
                  <a:cxn ang="0">
                    <a:pos x="6" y="41"/>
                  </a:cxn>
                  <a:cxn ang="0">
                    <a:pos x="2" y="58"/>
                  </a:cxn>
                  <a:cxn ang="0">
                    <a:pos x="0" y="75"/>
                  </a:cxn>
                  <a:cxn ang="0">
                    <a:pos x="0" y="75"/>
                  </a:cxn>
                  <a:cxn ang="0">
                    <a:pos x="0" y="78"/>
                  </a:cxn>
                  <a:cxn ang="0">
                    <a:pos x="2" y="79"/>
                  </a:cxn>
                  <a:cxn ang="0">
                    <a:pos x="6" y="80"/>
                  </a:cxn>
                  <a:cxn ang="0">
                    <a:pos x="10" y="79"/>
                  </a:cxn>
                  <a:cxn ang="0">
                    <a:pos x="11" y="78"/>
                  </a:cxn>
                  <a:cxn ang="0">
                    <a:pos x="11" y="75"/>
                  </a:cxn>
                  <a:cxn ang="0">
                    <a:pos x="11" y="75"/>
                  </a:cxn>
                  <a:cxn ang="0">
                    <a:pos x="13" y="58"/>
                  </a:cxn>
                  <a:cxn ang="0">
                    <a:pos x="17" y="41"/>
                  </a:cxn>
                  <a:cxn ang="0">
                    <a:pos x="20" y="24"/>
                  </a:cxn>
                  <a:cxn ang="0">
                    <a:pos x="23" y="6"/>
                  </a:cxn>
                  <a:cxn ang="0">
                    <a:pos x="23" y="6"/>
                  </a:cxn>
                  <a:cxn ang="0">
                    <a:pos x="23" y="4"/>
                  </a:cxn>
                  <a:cxn ang="0">
                    <a:pos x="21" y="2"/>
                  </a:cxn>
                  <a:cxn ang="0">
                    <a:pos x="17" y="0"/>
                  </a:cxn>
                  <a:cxn ang="0">
                    <a:pos x="13" y="2"/>
                  </a:cxn>
                  <a:cxn ang="0">
                    <a:pos x="12" y="4"/>
                  </a:cxn>
                  <a:cxn ang="0">
                    <a:pos x="11" y="6"/>
                  </a:cxn>
                  <a:cxn ang="0">
                    <a:pos x="11" y="6"/>
                  </a:cxn>
                </a:cxnLst>
                <a:rect l="0" t="0" r="r" b="b"/>
                <a:pathLst>
                  <a:path w="23" h="80">
                    <a:moveTo>
                      <a:pt x="11" y="6"/>
                    </a:moveTo>
                    <a:lnTo>
                      <a:pt x="11" y="6"/>
                    </a:lnTo>
                    <a:lnTo>
                      <a:pt x="10" y="24"/>
                    </a:lnTo>
                    <a:lnTo>
                      <a:pt x="6" y="41"/>
                    </a:lnTo>
                    <a:lnTo>
                      <a:pt x="2" y="58"/>
                    </a:lnTo>
                    <a:lnTo>
                      <a:pt x="0" y="75"/>
                    </a:lnTo>
                    <a:lnTo>
                      <a:pt x="0" y="75"/>
                    </a:lnTo>
                    <a:lnTo>
                      <a:pt x="0" y="78"/>
                    </a:lnTo>
                    <a:lnTo>
                      <a:pt x="2" y="79"/>
                    </a:lnTo>
                    <a:lnTo>
                      <a:pt x="6" y="80"/>
                    </a:lnTo>
                    <a:lnTo>
                      <a:pt x="10" y="79"/>
                    </a:lnTo>
                    <a:lnTo>
                      <a:pt x="11" y="78"/>
                    </a:lnTo>
                    <a:lnTo>
                      <a:pt x="11" y="75"/>
                    </a:lnTo>
                    <a:lnTo>
                      <a:pt x="11" y="75"/>
                    </a:lnTo>
                    <a:lnTo>
                      <a:pt x="13" y="58"/>
                    </a:lnTo>
                    <a:lnTo>
                      <a:pt x="17" y="41"/>
                    </a:lnTo>
                    <a:lnTo>
                      <a:pt x="20" y="24"/>
                    </a:lnTo>
                    <a:lnTo>
                      <a:pt x="23" y="6"/>
                    </a:lnTo>
                    <a:lnTo>
                      <a:pt x="23" y="6"/>
                    </a:lnTo>
                    <a:lnTo>
                      <a:pt x="23" y="4"/>
                    </a:lnTo>
                    <a:lnTo>
                      <a:pt x="21" y="2"/>
                    </a:lnTo>
                    <a:lnTo>
                      <a:pt x="17" y="0"/>
                    </a:lnTo>
                    <a:lnTo>
                      <a:pt x="13" y="2"/>
                    </a:lnTo>
                    <a:lnTo>
                      <a:pt x="12" y="4"/>
                    </a:lnTo>
                    <a:lnTo>
                      <a:pt x="11" y="6"/>
                    </a:lnTo>
                    <a:lnTo>
                      <a:pt x="11" y="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21" name="chenying0907 826"/>
              <p:cNvSpPr/>
              <p:nvPr/>
            </p:nvSpPr>
            <p:spPr bwMode="auto">
              <a:xfrm>
                <a:off x="4364038" y="3490913"/>
                <a:ext cx="4763" cy="22225"/>
              </a:xfrm>
              <a:custGeom>
                <a:avLst/>
                <a:gdLst/>
                <a:ahLst/>
                <a:cxnLst>
                  <a:cxn ang="0">
                    <a:pos x="0" y="6"/>
                  </a:cxn>
                  <a:cxn ang="0">
                    <a:pos x="0" y="51"/>
                  </a:cxn>
                  <a:cxn ang="0">
                    <a:pos x="0" y="51"/>
                  </a:cxn>
                  <a:cxn ang="0">
                    <a:pos x="0" y="54"/>
                  </a:cxn>
                  <a:cxn ang="0">
                    <a:pos x="2" y="55"/>
                  </a:cxn>
                  <a:cxn ang="0">
                    <a:pos x="6" y="57"/>
                  </a:cxn>
                  <a:cxn ang="0">
                    <a:pos x="10" y="55"/>
                  </a:cxn>
                  <a:cxn ang="0">
                    <a:pos x="11" y="54"/>
                  </a:cxn>
                  <a:cxn ang="0">
                    <a:pos x="12" y="51"/>
                  </a:cxn>
                  <a:cxn ang="0">
                    <a:pos x="12" y="6"/>
                  </a:cxn>
                  <a:cxn ang="0">
                    <a:pos x="12" y="6"/>
                  </a:cxn>
                  <a:cxn ang="0">
                    <a:pos x="11" y="3"/>
                  </a:cxn>
                  <a:cxn ang="0">
                    <a:pos x="10" y="2"/>
                  </a:cxn>
                  <a:cxn ang="0">
                    <a:pos x="6" y="0"/>
                  </a:cxn>
                  <a:cxn ang="0">
                    <a:pos x="2" y="2"/>
                  </a:cxn>
                  <a:cxn ang="0">
                    <a:pos x="0" y="3"/>
                  </a:cxn>
                  <a:cxn ang="0">
                    <a:pos x="0" y="6"/>
                  </a:cxn>
                  <a:cxn ang="0">
                    <a:pos x="0" y="6"/>
                  </a:cxn>
                </a:cxnLst>
                <a:rect l="0" t="0" r="r" b="b"/>
                <a:pathLst>
                  <a:path w="12" h="57">
                    <a:moveTo>
                      <a:pt x="0" y="6"/>
                    </a:moveTo>
                    <a:lnTo>
                      <a:pt x="0" y="51"/>
                    </a:lnTo>
                    <a:lnTo>
                      <a:pt x="0" y="51"/>
                    </a:lnTo>
                    <a:lnTo>
                      <a:pt x="0" y="54"/>
                    </a:lnTo>
                    <a:lnTo>
                      <a:pt x="2" y="55"/>
                    </a:lnTo>
                    <a:lnTo>
                      <a:pt x="6" y="57"/>
                    </a:lnTo>
                    <a:lnTo>
                      <a:pt x="10" y="55"/>
                    </a:lnTo>
                    <a:lnTo>
                      <a:pt x="11" y="54"/>
                    </a:lnTo>
                    <a:lnTo>
                      <a:pt x="12" y="51"/>
                    </a:lnTo>
                    <a:lnTo>
                      <a:pt x="12" y="6"/>
                    </a:lnTo>
                    <a:lnTo>
                      <a:pt x="12" y="6"/>
                    </a:lnTo>
                    <a:lnTo>
                      <a:pt x="11" y="3"/>
                    </a:lnTo>
                    <a:lnTo>
                      <a:pt x="10" y="2"/>
                    </a:lnTo>
                    <a:lnTo>
                      <a:pt x="6" y="0"/>
                    </a:lnTo>
                    <a:lnTo>
                      <a:pt x="2" y="2"/>
                    </a:lnTo>
                    <a:lnTo>
                      <a:pt x="0" y="3"/>
                    </a:lnTo>
                    <a:lnTo>
                      <a:pt x="0" y="6"/>
                    </a:lnTo>
                    <a:lnTo>
                      <a:pt x="0" y="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22" name="chenying0907 827"/>
              <p:cNvSpPr/>
              <p:nvPr/>
            </p:nvSpPr>
            <p:spPr bwMode="auto">
              <a:xfrm>
                <a:off x="4368801" y="3552826"/>
                <a:ext cx="6350" cy="28575"/>
              </a:xfrm>
              <a:custGeom>
                <a:avLst/>
                <a:gdLst/>
                <a:ahLst/>
                <a:cxnLst>
                  <a:cxn ang="0">
                    <a:pos x="8" y="5"/>
                  </a:cxn>
                  <a:cxn ang="0">
                    <a:pos x="8" y="5"/>
                  </a:cxn>
                  <a:cxn ang="0">
                    <a:pos x="7" y="21"/>
                  </a:cxn>
                  <a:cxn ang="0">
                    <a:pos x="4" y="37"/>
                  </a:cxn>
                  <a:cxn ang="0">
                    <a:pos x="2" y="51"/>
                  </a:cxn>
                  <a:cxn ang="0">
                    <a:pos x="0" y="67"/>
                  </a:cxn>
                  <a:cxn ang="0">
                    <a:pos x="0" y="67"/>
                  </a:cxn>
                  <a:cxn ang="0">
                    <a:pos x="0" y="69"/>
                  </a:cxn>
                  <a:cxn ang="0">
                    <a:pos x="2" y="71"/>
                  </a:cxn>
                  <a:cxn ang="0">
                    <a:pos x="5" y="72"/>
                  </a:cxn>
                  <a:cxn ang="0">
                    <a:pos x="9" y="71"/>
                  </a:cxn>
                  <a:cxn ang="0">
                    <a:pos x="11" y="69"/>
                  </a:cxn>
                  <a:cxn ang="0">
                    <a:pos x="11" y="67"/>
                  </a:cxn>
                  <a:cxn ang="0">
                    <a:pos x="11" y="67"/>
                  </a:cxn>
                  <a:cxn ang="0">
                    <a:pos x="12" y="51"/>
                  </a:cxn>
                  <a:cxn ang="0">
                    <a:pos x="15" y="37"/>
                  </a:cxn>
                  <a:cxn ang="0">
                    <a:pos x="17" y="21"/>
                  </a:cxn>
                  <a:cxn ang="0">
                    <a:pos x="19" y="5"/>
                  </a:cxn>
                  <a:cxn ang="0">
                    <a:pos x="19" y="5"/>
                  </a:cxn>
                  <a:cxn ang="0">
                    <a:pos x="19" y="4"/>
                  </a:cxn>
                  <a:cxn ang="0">
                    <a:pos x="17" y="1"/>
                  </a:cxn>
                  <a:cxn ang="0">
                    <a:pos x="13" y="0"/>
                  </a:cxn>
                  <a:cxn ang="0">
                    <a:pos x="9" y="1"/>
                  </a:cxn>
                  <a:cxn ang="0">
                    <a:pos x="8" y="4"/>
                  </a:cxn>
                  <a:cxn ang="0">
                    <a:pos x="8" y="5"/>
                  </a:cxn>
                  <a:cxn ang="0">
                    <a:pos x="8" y="5"/>
                  </a:cxn>
                </a:cxnLst>
                <a:rect l="0" t="0" r="r" b="b"/>
                <a:pathLst>
                  <a:path w="19" h="72">
                    <a:moveTo>
                      <a:pt x="8" y="5"/>
                    </a:moveTo>
                    <a:lnTo>
                      <a:pt x="8" y="5"/>
                    </a:lnTo>
                    <a:lnTo>
                      <a:pt x="7" y="21"/>
                    </a:lnTo>
                    <a:lnTo>
                      <a:pt x="4" y="37"/>
                    </a:lnTo>
                    <a:lnTo>
                      <a:pt x="2" y="51"/>
                    </a:lnTo>
                    <a:lnTo>
                      <a:pt x="0" y="67"/>
                    </a:lnTo>
                    <a:lnTo>
                      <a:pt x="0" y="67"/>
                    </a:lnTo>
                    <a:lnTo>
                      <a:pt x="0" y="69"/>
                    </a:lnTo>
                    <a:lnTo>
                      <a:pt x="2" y="71"/>
                    </a:lnTo>
                    <a:lnTo>
                      <a:pt x="5" y="72"/>
                    </a:lnTo>
                    <a:lnTo>
                      <a:pt x="9" y="71"/>
                    </a:lnTo>
                    <a:lnTo>
                      <a:pt x="11" y="69"/>
                    </a:lnTo>
                    <a:lnTo>
                      <a:pt x="11" y="67"/>
                    </a:lnTo>
                    <a:lnTo>
                      <a:pt x="11" y="67"/>
                    </a:lnTo>
                    <a:lnTo>
                      <a:pt x="12" y="51"/>
                    </a:lnTo>
                    <a:lnTo>
                      <a:pt x="15" y="37"/>
                    </a:lnTo>
                    <a:lnTo>
                      <a:pt x="17" y="21"/>
                    </a:lnTo>
                    <a:lnTo>
                      <a:pt x="19" y="5"/>
                    </a:lnTo>
                    <a:lnTo>
                      <a:pt x="19" y="5"/>
                    </a:lnTo>
                    <a:lnTo>
                      <a:pt x="19" y="4"/>
                    </a:lnTo>
                    <a:lnTo>
                      <a:pt x="17" y="1"/>
                    </a:lnTo>
                    <a:lnTo>
                      <a:pt x="13" y="0"/>
                    </a:lnTo>
                    <a:lnTo>
                      <a:pt x="9" y="1"/>
                    </a:lnTo>
                    <a:lnTo>
                      <a:pt x="8" y="4"/>
                    </a:lnTo>
                    <a:lnTo>
                      <a:pt x="8" y="5"/>
                    </a:lnTo>
                    <a:lnTo>
                      <a:pt x="8"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23" name="chenying0907 828"/>
              <p:cNvSpPr/>
              <p:nvPr/>
            </p:nvSpPr>
            <p:spPr bwMode="auto">
              <a:xfrm>
                <a:off x="4384676" y="3568701"/>
                <a:ext cx="7938" cy="31750"/>
              </a:xfrm>
              <a:custGeom>
                <a:avLst/>
                <a:gdLst/>
                <a:ahLst/>
                <a:cxnLst>
                  <a:cxn ang="0">
                    <a:pos x="9" y="6"/>
                  </a:cxn>
                  <a:cxn ang="0">
                    <a:pos x="9" y="6"/>
                  </a:cxn>
                  <a:cxn ang="0">
                    <a:pos x="6" y="13"/>
                  </a:cxn>
                  <a:cxn ang="0">
                    <a:pos x="5" y="21"/>
                  </a:cxn>
                  <a:cxn ang="0">
                    <a:pos x="2" y="29"/>
                  </a:cxn>
                  <a:cxn ang="0">
                    <a:pos x="1" y="37"/>
                  </a:cxn>
                  <a:cxn ang="0">
                    <a:pos x="1" y="37"/>
                  </a:cxn>
                  <a:cxn ang="0">
                    <a:pos x="0" y="55"/>
                  </a:cxn>
                  <a:cxn ang="0">
                    <a:pos x="1" y="74"/>
                  </a:cxn>
                  <a:cxn ang="0">
                    <a:pos x="1" y="74"/>
                  </a:cxn>
                  <a:cxn ang="0">
                    <a:pos x="1" y="77"/>
                  </a:cxn>
                  <a:cxn ang="0">
                    <a:pos x="2" y="78"/>
                  </a:cxn>
                  <a:cxn ang="0">
                    <a:pos x="6" y="80"/>
                  </a:cxn>
                  <a:cxn ang="0">
                    <a:pos x="10" y="78"/>
                  </a:cxn>
                  <a:cxn ang="0">
                    <a:pos x="12" y="77"/>
                  </a:cxn>
                  <a:cxn ang="0">
                    <a:pos x="12" y="74"/>
                  </a:cxn>
                  <a:cxn ang="0">
                    <a:pos x="12" y="40"/>
                  </a:cxn>
                  <a:cxn ang="0">
                    <a:pos x="12" y="40"/>
                  </a:cxn>
                  <a:cxn ang="0">
                    <a:pos x="13" y="31"/>
                  </a:cxn>
                  <a:cxn ang="0">
                    <a:pos x="15" y="23"/>
                  </a:cxn>
                  <a:cxn ang="0">
                    <a:pos x="18" y="14"/>
                  </a:cxn>
                  <a:cxn ang="0">
                    <a:pos x="19" y="6"/>
                  </a:cxn>
                  <a:cxn ang="0">
                    <a:pos x="19" y="6"/>
                  </a:cxn>
                  <a:cxn ang="0">
                    <a:pos x="19" y="4"/>
                  </a:cxn>
                  <a:cxn ang="0">
                    <a:pos x="18" y="1"/>
                  </a:cxn>
                  <a:cxn ang="0">
                    <a:pos x="17" y="1"/>
                  </a:cxn>
                  <a:cxn ang="0">
                    <a:pos x="14" y="0"/>
                  </a:cxn>
                  <a:cxn ang="0">
                    <a:pos x="10" y="1"/>
                  </a:cxn>
                  <a:cxn ang="0">
                    <a:pos x="9" y="4"/>
                  </a:cxn>
                  <a:cxn ang="0">
                    <a:pos x="9" y="6"/>
                  </a:cxn>
                  <a:cxn ang="0">
                    <a:pos x="9" y="6"/>
                  </a:cxn>
                </a:cxnLst>
                <a:rect l="0" t="0" r="r" b="b"/>
                <a:pathLst>
                  <a:path w="19" h="80">
                    <a:moveTo>
                      <a:pt x="9" y="6"/>
                    </a:moveTo>
                    <a:lnTo>
                      <a:pt x="9" y="6"/>
                    </a:lnTo>
                    <a:lnTo>
                      <a:pt x="6" y="13"/>
                    </a:lnTo>
                    <a:lnTo>
                      <a:pt x="5" y="21"/>
                    </a:lnTo>
                    <a:lnTo>
                      <a:pt x="2" y="29"/>
                    </a:lnTo>
                    <a:lnTo>
                      <a:pt x="1" y="37"/>
                    </a:lnTo>
                    <a:lnTo>
                      <a:pt x="1" y="37"/>
                    </a:lnTo>
                    <a:lnTo>
                      <a:pt x="0" y="55"/>
                    </a:lnTo>
                    <a:lnTo>
                      <a:pt x="1" y="74"/>
                    </a:lnTo>
                    <a:lnTo>
                      <a:pt x="1" y="74"/>
                    </a:lnTo>
                    <a:lnTo>
                      <a:pt x="1" y="77"/>
                    </a:lnTo>
                    <a:lnTo>
                      <a:pt x="2" y="78"/>
                    </a:lnTo>
                    <a:lnTo>
                      <a:pt x="6" y="80"/>
                    </a:lnTo>
                    <a:lnTo>
                      <a:pt x="10" y="78"/>
                    </a:lnTo>
                    <a:lnTo>
                      <a:pt x="12" y="77"/>
                    </a:lnTo>
                    <a:lnTo>
                      <a:pt x="12" y="74"/>
                    </a:lnTo>
                    <a:lnTo>
                      <a:pt x="12" y="40"/>
                    </a:lnTo>
                    <a:lnTo>
                      <a:pt x="12" y="40"/>
                    </a:lnTo>
                    <a:lnTo>
                      <a:pt x="13" y="31"/>
                    </a:lnTo>
                    <a:lnTo>
                      <a:pt x="15" y="23"/>
                    </a:lnTo>
                    <a:lnTo>
                      <a:pt x="18" y="14"/>
                    </a:lnTo>
                    <a:lnTo>
                      <a:pt x="19" y="6"/>
                    </a:lnTo>
                    <a:lnTo>
                      <a:pt x="19" y="6"/>
                    </a:lnTo>
                    <a:lnTo>
                      <a:pt x="19" y="4"/>
                    </a:lnTo>
                    <a:lnTo>
                      <a:pt x="18" y="1"/>
                    </a:lnTo>
                    <a:lnTo>
                      <a:pt x="17" y="1"/>
                    </a:lnTo>
                    <a:lnTo>
                      <a:pt x="14" y="0"/>
                    </a:lnTo>
                    <a:lnTo>
                      <a:pt x="10" y="1"/>
                    </a:lnTo>
                    <a:lnTo>
                      <a:pt x="9" y="4"/>
                    </a:lnTo>
                    <a:lnTo>
                      <a:pt x="9" y="6"/>
                    </a:lnTo>
                    <a:lnTo>
                      <a:pt x="9" y="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24" name="chenying0907 829"/>
              <p:cNvSpPr/>
              <p:nvPr/>
            </p:nvSpPr>
            <p:spPr bwMode="auto">
              <a:xfrm>
                <a:off x="4400551" y="3581401"/>
                <a:ext cx="4763" cy="22225"/>
              </a:xfrm>
              <a:custGeom>
                <a:avLst/>
                <a:gdLst/>
                <a:ahLst/>
                <a:cxnLst>
                  <a:cxn ang="0">
                    <a:pos x="0" y="6"/>
                  </a:cxn>
                  <a:cxn ang="0">
                    <a:pos x="0" y="48"/>
                  </a:cxn>
                  <a:cxn ang="0">
                    <a:pos x="0" y="48"/>
                  </a:cxn>
                  <a:cxn ang="0">
                    <a:pos x="0" y="51"/>
                  </a:cxn>
                  <a:cxn ang="0">
                    <a:pos x="1" y="52"/>
                  </a:cxn>
                  <a:cxn ang="0">
                    <a:pos x="5" y="54"/>
                  </a:cxn>
                  <a:cxn ang="0">
                    <a:pos x="9" y="52"/>
                  </a:cxn>
                  <a:cxn ang="0">
                    <a:pos x="10" y="51"/>
                  </a:cxn>
                  <a:cxn ang="0">
                    <a:pos x="12" y="48"/>
                  </a:cxn>
                  <a:cxn ang="0">
                    <a:pos x="12" y="6"/>
                  </a:cxn>
                  <a:cxn ang="0">
                    <a:pos x="12" y="6"/>
                  </a:cxn>
                  <a:cxn ang="0">
                    <a:pos x="10" y="4"/>
                  </a:cxn>
                  <a:cxn ang="0">
                    <a:pos x="9" y="3"/>
                  </a:cxn>
                  <a:cxn ang="0">
                    <a:pos x="5" y="0"/>
                  </a:cxn>
                  <a:cxn ang="0">
                    <a:pos x="1" y="3"/>
                  </a:cxn>
                  <a:cxn ang="0">
                    <a:pos x="0" y="4"/>
                  </a:cxn>
                  <a:cxn ang="0">
                    <a:pos x="0" y="6"/>
                  </a:cxn>
                  <a:cxn ang="0">
                    <a:pos x="0" y="6"/>
                  </a:cxn>
                </a:cxnLst>
                <a:rect l="0" t="0" r="r" b="b"/>
                <a:pathLst>
                  <a:path w="12" h="54">
                    <a:moveTo>
                      <a:pt x="0" y="6"/>
                    </a:moveTo>
                    <a:lnTo>
                      <a:pt x="0" y="48"/>
                    </a:lnTo>
                    <a:lnTo>
                      <a:pt x="0" y="48"/>
                    </a:lnTo>
                    <a:lnTo>
                      <a:pt x="0" y="51"/>
                    </a:lnTo>
                    <a:lnTo>
                      <a:pt x="1" y="52"/>
                    </a:lnTo>
                    <a:lnTo>
                      <a:pt x="5" y="54"/>
                    </a:lnTo>
                    <a:lnTo>
                      <a:pt x="9" y="52"/>
                    </a:lnTo>
                    <a:lnTo>
                      <a:pt x="10" y="51"/>
                    </a:lnTo>
                    <a:lnTo>
                      <a:pt x="12" y="48"/>
                    </a:lnTo>
                    <a:lnTo>
                      <a:pt x="12" y="6"/>
                    </a:lnTo>
                    <a:lnTo>
                      <a:pt x="12" y="6"/>
                    </a:lnTo>
                    <a:lnTo>
                      <a:pt x="10" y="4"/>
                    </a:lnTo>
                    <a:lnTo>
                      <a:pt x="9" y="3"/>
                    </a:lnTo>
                    <a:lnTo>
                      <a:pt x="5" y="0"/>
                    </a:lnTo>
                    <a:lnTo>
                      <a:pt x="1" y="3"/>
                    </a:lnTo>
                    <a:lnTo>
                      <a:pt x="0" y="4"/>
                    </a:lnTo>
                    <a:lnTo>
                      <a:pt x="0" y="6"/>
                    </a:lnTo>
                    <a:lnTo>
                      <a:pt x="0" y="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25" name="chenying0907 830"/>
              <p:cNvSpPr/>
              <p:nvPr/>
            </p:nvSpPr>
            <p:spPr bwMode="auto">
              <a:xfrm>
                <a:off x="4422776" y="3571876"/>
                <a:ext cx="4763" cy="14288"/>
              </a:xfrm>
              <a:custGeom>
                <a:avLst/>
                <a:gdLst/>
                <a:ahLst/>
                <a:cxnLst>
                  <a:cxn ang="0">
                    <a:pos x="0" y="5"/>
                  </a:cxn>
                  <a:cxn ang="0">
                    <a:pos x="0" y="32"/>
                  </a:cxn>
                  <a:cxn ang="0">
                    <a:pos x="0" y="32"/>
                  </a:cxn>
                  <a:cxn ang="0">
                    <a:pos x="2" y="35"/>
                  </a:cxn>
                  <a:cxn ang="0">
                    <a:pos x="3" y="36"/>
                  </a:cxn>
                  <a:cxn ang="0">
                    <a:pos x="7" y="38"/>
                  </a:cxn>
                  <a:cxn ang="0">
                    <a:pos x="11" y="36"/>
                  </a:cxn>
                  <a:cxn ang="0">
                    <a:pos x="12" y="35"/>
                  </a:cxn>
                  <a:cxn ang="0">
                    <a:pos x="12" y="32"/>
                  </a:cxn>
                  <a:cxn ang="0">
                    <a:pos x="12" y="5"/>
                  </a:cxn>
                  <a:cxn ang="0">
                    <a:pos x="12" y="5"/>
                  </a:cxn>
                  <a:cxn ang="0">
                    <a:pos x="12" y="2"/>
                  </a:cxn>
                  <a:cxn ang="0">
                    <a:pos x="11" y="1"/>
                  </a:cxn>
                  <a:cxn ang="0">
                    <a:pos x="7" y="0"/>
                  </a:cxn>
                  <a:cxn ang="0">
                    <a:pos x="3" y="1"/>
                  </a:cxn>
                  <a:cxn ang="0">
                    <a:pos x="2" y="2"/>
                  </a:cxn>
                  <a:cxn ang="0">
                    <a:pos x="0" y="5"/>
                  </a:cxn>
                  <a:cxn ang="0">
                    <a:pos x="0" y="5"/>
                  </a:cxn>
                </a:cxnLst>
                <a:rect l="0" t="0" r="r" b="b"/>
                <a:pathLst>
                  <a:path w="12" h="38">
                    <a:moveTo>
                      <a:pt x="0" y="5"/>
                    </a:moveTo>
                    <a:lnTo>
                      <a:pt x="0" y="32"/>
                    </a:lnTo>
                    <a:lnTo>
                      <a:pt x="0" y="32"/>
                    </a:lnTo>
                    <a:lnTo>
                      <a:pt x="2" y="35"/>
                    </a:lnTo>
                    <a:lnTo>
                      <a:pt x="3" y="36"/>
                    </a:lnTo>
                    <a:lnTo>
                      <a:pt x="7" y="38"/>
                    </a:lnTo>
                    <a:lnTo>
                      <a:pt x="11" y="36"/>
                    </a:lnTo>
                    <a:lnTo>
                      <a:pt x="12" y="35"/>
                    </a:lnTo>
                    <a:lnTo>
                      <a:pt x="12" y="32"/>
                    </a:lnTo>
                    <a:lnTo>
                      <a:pt x="12" y="5"/>
                    </a:lnTo>
                    <a:lnTo>
                      <a:pt x="12" y="5"/>
                    </a:lnTo>
                    <a:lnTo>
                      <a:pt x="12" y="2"/>
                    </a:lnTo>
                    <a:lnTo>
                      <a:pt x="11" y="1"/>
                    </a:lnTo>
                    <a:lnTo>
                      <a:pt x="7" y="0"/>
                    </a:lnTo>
                    <a:lnTo>
                      <a:pt x="3" y="1"/>
                    </a:lnTo>
                    <a:lnTo>
                      <a:pt x="2" y="2"/>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26" name="chenying0907 831"/>
              <p:cNvSpPr/>
              <p:nvPr/>
            </p:nvSpPr>
            <p:spPr bwMode="auto">
              <a:xfrm>
                <a:off x="4430713" y="3629026"/>
                <a:ext cx="11113" cy="23813"/>
              </a:xfrm>
              <a:custGeom>
                <a:avLst/>
                <a:gdLst/>
                <a:ahLst/>
                <a:cxnLst>
                  <a:cxn ang="0">
                    <a:pos x="16" y="3"/>
                  </a:cxn>
                  <a:cxn ang="0">
                    <a:pos x="16" y="3"/>
                  </a:cxn>
                  <a:cxn ang="0">
                    <a:pos x="9" y="14"/>
                  </a:cxn>
                  <a:cxn ang="0">
                    <a:pos x="4" y="27"/>
                  </a:cxn>
                  <a:cxn ang="0">
                    <a:pos x="1" y="40"/>
                  </a:cxn>
                  <a:cxn ang="0">
                    <a:pos x="0" y="55"/>
                  </a:cxn>
                  <a:cxn ang="0">
                    <a:pos x="0" y="55"/>
                  </a:cxn>
                  <a:cxn ang="0">
                    <a:pos x="0" y="57"/>
                  </a:cxn>
                  <a:cxn ang="0">
                    <a:pos x="1" y="59"/>
                  </a:cxn>
                  <a:cxn ang="0">
                    <a:pos x="5" y="60"/>
                  </a:cxn>
                  <a:cxn ang="0">
                    <a:pos x="9" y="59"/>
                  </a:cxn>
                  <a:cxn ang="0">
                    <a:pos x="10" y="57"/>
                  </a:cxn>
                  <a:cxn ang="0">
                    <a:pos x="12" y="55"/>
                  </a:cxn>
                  <a:cxn ang="0">
                    <a:pos x="12" y="55"/>
                  </a:cxn>
                  <a:cxn ang="0">
                    <a:pos x="12" y="42"/>
                  </a:cxn>
                  <a:cxn ang="0">
                    <a:pos x="14" y="30"/>
                  </a:cxn>
                  <a:cxn ang="0">
                    <a:pos x="20" y="18"/>
                  </a:cxn>
                  <a:cxn ang="0">
                    <a:pos x="26" y="8"/>
                  </a:cxn>
                  <a:cxn ang="0">
                    <a:pos x="26" y="8"/>
                  </a:cxn>
                  <a:cxn ang="0">
                    <a:pos x="27" y="5"/>
                  </a:cxn>
                  <a:cxn ang="0">
                    <a:pos x="26" y="4"/>
                  </a:cxn>
                  <a:cxn ang="0">
                    <a:pos x="26" y="3"/>
                  </a:cxn>
                  <a:cxn ang="0">
                    <a:pos x="23" y="0"/>
                  </a:cxn>
                  <a:cxn ang="0">
                    <a:pos x="20" y="0"/>
                  </a:cxn>
                  <a:cxn ang="0">
                    <a:pos x="18" y="0"/>
                  </a:cxn>
                  <a:cxn ang="0">
                    <a:pos x="16" y="3"/>
                  </a:cxn>
                  <a:cxn ang="0">
                    <a:pos x="16" y="3"/>
                  </a:cxn>
                </a:cxnLst>
                <a:rect l="0" t="0" r="r" b="b"/>
                <a:pathLst>
                  <a:path w="27" h="60">
                    <a:moveTo>
                      <a:pt x="16" y="3"/>
                    </a:moveTo>
                    <a:lnTo>
                      <a:pt x="16" y="3"/>
                    </a:lnTo>
                    <a:lnTo>
                      <a:pt x="9" y="14"/>
                    </a:lnTo>
                    <a:lnTo>
                      <a:pt x="4" y="27"/>
                    </a:lnTo>
                    <a:lnTo>
                      <a:pt x="1" y="40"/>
                    </a:lnTo>
                    <a:lnTo>
                      <a:pt x="0" y="55"/>
                    </a:lnTo>
                    <a:lnTo>
                      <a:pt x="0" y="55"/>
                    </a:lnTo>
                    <a:lnTo>
                      <a:pt x="0" y="57"/>
                    </a:lnTo>
                    <a:lnTo>
                      <a:pt x="1" y="59"/>
                    </a:lnTo>
                    <a:lnTo>
                      <a:pt x="5" y="60"/>
                    </a:lnTo>
                    <a:lnTo>
                      <a:pt x="9" y="59"/>
                    </a:lnTo>
                    <a:lnTo>
                      <a:pt x="10" y="57"/>
                    </a:lnTo>
                    <a:lnTo>
                      <a:pt x="12" y="55"/>
                    </a:lnTo>
                    <a:lnTo>
                      <a:pt x="12" y="55"/>
                    </a:lnTo>
                    <a:lnTo>
                      <a:pt x="12" y="42"/>
                    </a:lnTo>
                    <a:lnTo>
                      <a:pt x="14" y="30"/>
                    </a:lnTo>
                    <a:lnTo>
                      <a:pt x="20" y="18"/>
                    </a:lnTo>
                    <a:lnTo>
                      <a:pt x="26" y="8"/>
                    </a:lnTo>
                    <a:lnTo>
                      <a:pt x="26" y="8"/>
                    </a:lnTo>
                    <a:lnTo>
                      <a:pt x="27" y="5"/>
                    </a:lnTo>
                    <a:lnTo>
                      <a:pt x="26" y="4"/>
                    </a:lnTo>
                    <a:lnTo>
                      <a:pt x="26" y="3"/>
                    </a:lnTo>
                    <a:lnTo>
                      <a:pt x="23" y="0"/>
                    </a:lnTo>
                    <a:lnTo>
                      <a:pt x="20" y="0"/>
                    </a:lnTo>
                    <a:lnTo>
                      <a:pt x="18" y="0"/>
                    </a:lnTo>
                    <a:lnTo>
                      <a:pt x="16" y="3"/>
                    </a:lnTo>
                    <a:lnTo>
                      <a:pt x="16"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27" name="chenying0907 832"/>
              <p:cNvSpPr/>
              <p:nvPr/>
            </p:nvSpPr>
            <p:spPr bwMode="auto">
              <a:xfrm>
                <a:off x="4441826" y="3636963"/>
                <a:ext cx="11113" cy="25400"/>
              </a:xfrm>
              <a:custGeom>
                <a:avLst/>
                <a:gdLst/>
                <a:ahLst/>
                <a:cxnLst>
                  <a:cxn ang="0">
                    <a:pos x="16" y="4"/>
                  </a:cxn>
                  <a:cxn ang="0">
                    <a:pos x="16" y="4"/>
                  </a:cxn>
                  <a:cxn ang="0">
                    <a:pos x="12" y="19"/>
                  </a:cxn>
                  <a:cxn ang="0">
                    <a:pos x="7" y="32"/>
                  </a:cxn>
                  <a:cxn ang="0">
                    <a:pos x="3" y="45"/>
                  </a:cxn>
                  <a:cxn ang="0">
                    <a:pos x="1" y="53"/>
                  </a:cxn>
                  <a:cxn ang="0">
                    <a:pos x="0" y="59"/>
                  </a:cxn>
                  <a:cxn ang="0">
                    <a:pos x="0" y="59"/>
                  </a:cxn>
                  <a:cxn ang="0">
                    <a:pos x="1" y="62"/>
                  </a:cxn>
                  <a:cxn ang="0">
                    <a:pos x="3" y="63"/>
                  </a:cxn>
                  <a:cxn ang="0">
                    <a:pos x="7" y="64"/>
                  </a:cxn>
                  <a:cxn ang="0">
                    <a:pos x="10" y="63"/>
                  </a:cxn>
                  <a:cxn ang="0">
                    <a:pos x="12" y="62"/>
                  </a:cxn>
                  <a:cxn ang="0">
                    <a:pos x="12" y="59"/>
                  </a:cxn>
                  <a:cxn ang="0">
                    <a:pos x="12" y="59"/>
                  </a:cxn>
                  <a:cxn ang="0">
                    <a:pos x="13" y="53"/>
                  </a:cxn>
                  <a:cxn ang="0">
                    <a:pos x="14" y="46"/>
                  </a:cxn>
                  <a:cxn ang="0">
                    <a:pos x="18" y="33"/>
                  </a:cxn>
                  <a:cxn ang="0">
                    <a:pos x="22" y="21"/>
                  </a:cxn>
                  <a:cxn ang="0">
                    <a:pos x="27" y="8"/>
                  </a:cxn>
                  <a:cxn ang="0">
                    <a:pos x="27" y="8"/>
                  </a:cxn>
                  <a:cxn ang="0">
                    <a:pos x="27" y="5"/>
                  </a:cxn>
                  <a:cxn ang="0">
                    <a:pos x="26" y="3"/>
                  </a:cxn>
                  <a:cxn ang="0">
                    <a:pos x="22" y="0"/>
                  </a:cxn>
                  <a:cxn ang="0">
                    <a:pos x="18" y="2"/>
                  </a:cxn>
                  <a:cxn ang="0">
                    <a:pos x="17" y="3"/>
                  </a:cxn>
                  <a:cxn ang="0">
                    <a:pos x="16" y="4"/>
                  </a:cxn>
                  <a:cxn ang="0">
                    <a:pos x="16" y="4"/>
                  </a:cxn>
                </a:cxnLst>
                <a:rect l="0" t="0" r="r" b="b"/>
                <a:pathLst>
                  <a:path w="27" h="64">
                    <a:moveTo>
                      <a:pt x="16" y="4"/>
                    </a:moveTo>
                    <a:lnTo>
                      <a:pt x="16" y="4"/>
                    </a:lnTo>
                    <a:lnTo>
                      <a:pt x="12" y="19"/>
                    </a:lnTo>
                    <a:lnTo>
                      <a:pt x="7" y="32"/>
                    </a:lnTo>
                    <a:lnTo>
                      <a:pt x="3" y="45"/>
                    </a:lnTo>
                    <a:lnTo>
                      <a:pt x="1" y="53"/>
                    </a:lnTo>
                    <a:lnTo>
                      <a:pt x="0" y="59"/>
                    </a:lnTo>
                    <a:lnTo>
                      <a:pt x="0" y="59"/>
                    </a:lnTo>
                    <a:lnTo>
                      <a:pt x="1" y="62"/>
                    </a:lnTo>
                    <a:lnTo>
                      <a:pt x="3" y="63"/>
                    </a:lnTo>
                    <a:lnTo>
                      <a:pt x="7" y="64"/>
                    </a:lnTo>
                    <a:lnTo>
                      <a:pt x="10" y="63"/>
                    </a:lnTo>
                    <a:lnTo>
                      <a:pt x="12" y="62"/>
                    </a:lnTo>
                    <a:lnTo>
                      <a:pt x="12" y="59"/>
                    </a:lnTo>
                    <a:lnTo>
                      <a:pt x="12" y="59"/>
                    </a:lnTo>
                    <a:lnTo>
                      <a:pt x="13" y="53"/>
                    </a:lnTo>
                    <a:lnTo>
                      <a:pt x="14" y="46"/>
                    </a:lnTo>
                    <a:lnTo>
                      <a:pt x="18" y="33"/>
                    </a:lnTo>
                    <a:lnTo>
                      <a:pt x="22" y="21"/>
                    </a:lnTo>
                    <a:lnTo>
                      <a:pt x="27" y="8"/>
                    </a:lnTo>
                    <a:lnTo>
                      <a:pt x="27" y="8"/>
                    </a:lnTo>
                    <a:lnTo>
                      <a:pt x="27" y="5"/>
                    </a:lnTo>
                    <a:lnTo>
                      <a:pt x="26" y="3"/>
                    </a:lnTo>
                    <a:lnTo>
                      <a:pt x="22" y="0"/>
                    </a:lnTo>
                    <a:lnTo>
                      <a:pt x="18" y="2"/>
                    </a:lnTo>
                    <a:lnTo>
                      <a:pt x="17" y="3"/>
                    </a:lnTo>
                    <a:lnTo>
                      <a:pt x="16" y="4"/>
                    </a:lnTo>
                    <a:lnTo>
                      <a:pt x="16"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28" name="chenying0907 833"/>
              <p:cNvSpPr/>
              <p:nvPr/>
            </p:nvSpPr>
            <p:spPr bwMode="auto">
              <a:xfrm>
                <a:off x="4467226" y="3646488"/>
                <a:ext cx="4763" cy="25400"/>
              </a:xfrm>
              <a:custGeom>
                <a:avLst/>
                <a:gdLst/>
                <a:ahLst/>
                <a:cxnLst>
                  <a:cxn ang="0">
                    <a:pos x="0" y="5"/>
                  </a:cxn>
                  <a:cxn ang="0">
                    <a:pos x="0" y="59"/>
                  </a:cxn>
                  <a:cxn ang="0">
                    <a:pos x="0" y="59"/>
                  </a:cxn>
                  <a:cxn ang="0">
                    <a:pos x="0" y="60"/>
                  </a:cxn>
                  <a:cxn ang="0">
                    <a:pos x="2" y="62"/>
                  </a:cxn>
                  <a:cxn ang="0">
                    <a:pos x="6" y="64"/>
                  </a:cxn>
                  <a:cxn ang="0">
                    <a:pos x="10" y="62"/>
                  </a:cxn>
                  <a:cxn ang="0">
                    <a:pos x="11" y="60"/>
                  </a:cxn>
                  <a:cxn ang="0">
                    <a:pos x="12" y="59"/>
                  </a:cxn>
                  <a:cxn ang="0">
                    <a:pos x="12" y="5"/>
                  </a:cxn>
                  <a:cxn ang="0">
                    <a:pos x="12" y="5"/>
                  </a:cxn>
                  <a:cxn ang="0">
                    <a:pos x="11" y="2"/>
                  </a:cxn>
                  <a:cxn ang="0">
                    <a:pos x="10" y="1"/>
                  </a:cxn>
                  <a:cxn ang="0">
                    <a:pos x="6" y="0"/>
                  </a:cxn>
                  <a:cxn ang="0">
                    <a:pos x="2" y="1"/>
                  </a:cxn>
                  <a:cxn ang="0">
                    <a:pos x="0" y="2"/>
                  </a:cxn>
                  <a:cxn ang="0">
                    <a:pos x="0" y="5"/>
                  </a:cxn>
                  <a:cxn ang="0">
                    <a:pos x="0" y="5"/>
                  </a:cxn>
                </a:cxnLst>
                <a:rect l="0" t="0" r="r" b="b"/>
                <a:pathLst>
                  <a:path w="12" h="64">
                    <a:moveTo>
                      <a:pt x="0" y="5"/>
                    </a:moveTo>
                    <a:lnTo>
                      <a:pt x="0" y="59"/>
                    </a:lnTo>
                    <a:lnTo>
                      <a:pt x="0" y="59"/>
                    </a:lnTo>
                    <a:lnTo>
                      <a:pt x="0" y="60"/>
                    </a:lnTo>
                    <a:lnTo>
                      <a:pt x="2" y="62"/>
                    </a:lnTo>
                    <a:lnTo>
                      <a:pt x="6" y="64"/>
                    </a:lnTo>
                    <a:lnTo>
                      <a:pt x="10" y="62"/>
                    </a:lnTo>
                    <a:lnTo>
                      <a:pt x="11" y="60"/>
                    </a:lnTo>
                    <a:lnTo>
                      <a:pt x="12" y="59"/>
                    </a:lnTo>
                    <a:lnTo>
                      <a:pt x="12" y="5"/>
                    </a:lnTo>
                    <a:lnTo>
                      <a:pt x="12" y="5"/>
                    </a:lnTo>
                    <a:lnTo>
                      <a:pt x="11" y="2"/>
                    </a:lnTo>
                    <a:lnTo>
                      <a:pt x="10" y="1"/>
                    </a:lnTo>
                    <a:lnTo>
                      <a:pt x="6" y="0"/>
                    </a:lnTo>
                    <a:lnTo>
                      <a:pt x="2" y="1"/>
                    </a:lnTo>
                    <a:lnTo>
                      <a:pt x="0" y="2"/>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29" name="chenying0907 834"/>
              <p:cNvSpPr/>
              <p:nvPr/>
            </p:nvSpPr>
            <p:spPr bwMode="auto">
              <a:xfrm>
                <a:off x="4483101" y="3641726"/>
                <a:ext cx="6350" cy="15875"/>
              </a:xfrm>
              <a:custGeom>
                <a:avLst/>
                <a:gdLst/>
                <a:ahLst/>
                <a:cxnLst>
                  <a:cxn ang="0">
                    <a:pos x="4" y="3"/>
                  </a:cxn>
                  <a:cxn ang="0">
                    <a:pos x="4" y="3"/>
                  </a:cxn>
                  <a:cxn ang="0">
                    <a:pos x="2" y="9"/>
                  </a:cxn>
                  <a:cxn ang="0">
                    <a:pos x="0" y="17"/>
                  </a:cxn>
                  <a:cxn ang="0">
                    <a:pos x="0" y="31"/>
                  </a:cxn>
                  <a:cxn ang="0">
                    <a:pos x="0" y="31"/>
                  </a:cxn>
                  <a:cxn ang="0">
                    <a:pos x="0" y="34"/>
                  </a:cxn>
                  <a:cxn ang="0">
                    <a:pos x="2" y="37"/>
                  </a:cxn>
                  <a:cxn ang="0">
                    <a:pos x="6" y="38"/>
                  </a:cxn>
                  <a:cxn ang="0">
                    <a:pos x="9" y="37"/>
                  </a:cxn>
                  <a:cxn ang="0">
                    <a:pos x="11" y="34"/>
                  </a:cxn>
                  <a:cxn ang="0">
                    <a:pos x="12" y="31"/>
                  </a:cxn>
                  <a:cxn ang="0">
                    <a:pos x="12" y="31"/>
                  </a:cxn>
                  <a:cxn ang="0">
                    <a:pos x="12" y="20"/>
                  </a:cxn>
                  <a:cxn ang="0">
                    <a:pos x="12" y="14"/>
                  </a:cxn>
                  <a:cxn ang="0">
                    <a:pos x="15" y="8"/>
                  </a:cxn>
                  <a:cxn ang="0">
                    <a:pos x="15" y="8"/>
                  </a:cxn>
                  <a:cxn ang="0">
                    <a:pos x="15" y="5"/>
                  </a:cxn>
                  <a:cxn ang="0">
                    <a:pos x="15" y="4"/>
                  </a:cxn>
                  <a:cxn ang="0">
                    <a:pos x="12" y="0"/>
                  </a:cxn>
                  <a:cxn ang="0">
                    <a:pos x="9" y="0"/>
                  </a:cxn>
                  <a:cxn ang="0">
                    <a:pos x="8" y="0"/>
                  </a:cxn>
                  <a:cxn ang="0">
                    <a:pos x="6" y="0"/>
                  </a:cxn>
                  <a:cxn ang="0">
                    <a:pos x="4" y="3"/>
                  </a:cxn>
                  <a:cxn ang="0">
                    <a:pos x="4" y="3"/>
                  </a:cxn>
                </a:cxnLst>
                <a:rect l="0" t="0" r="r" b="b"/>
                <a:pathLst>
                  <a:path w="15" h="38">
                    <a:moveTo>
                      <a:pt x="4" y="3"/>
                    </a:moveTo>
                    <a:lnTo>
                      <a:pt x="4" y="3"/>
                    </a:lnTo>
                    <a:lnTo>
                      <a:pt x="2" y="9"/>
                    </a:lnTo>
                    <a:lnTo>
                      <a:pt x="0" y="17"/>
                    </a:lnTo>
                    <a:lnTo>
                      <a:pt x="0" y="31"/>
                    </a:lnTo>
                    <a:lnTo>
                      <a:pt x="0" y="31"/>
                    </a:lnTo>
                    <a:lnTo>
                      <a:pt x="0" y="34"/>
                    </a:lnTo>
                    <a:lnTo>
                      <a:pt x="2" y="37"/>
                    </a:lnTo>
                    <a:lnTo>
                      <a:pt x="6" y="38"/>
                    </a:lnTo>
                    <a:lnTo>
                      <a:pt x="9" y="37"/>
                    </a:lnTo>
                    <a:lnTo>
                      <a:pt x="11" y="34"/>
                    </a:lnTo>
                    <a:lnTo>
                      <a:pt x="12" y="31"/>
                    </a:lnTo>
                    <a:lnTo>
                      <a:pt x="12" y="31"/>
                    </a:lnTo>
                    <a:lnTo>
                      <a:pt x="12" y="20"/>
                    </a:lnTo>
                    <a:lnTo>
                      <a:pt x="12" y="14"/>
                    </a:lnTo>
                    <a:lnTo>
                      <a:pt x="15" y="8"/>
                    </a:lnTo>
                    <a:lnTo>
                      <a:pt x="15" y="8"/>
                    </a:lnTo>
                    <a:lnTo>
                      <a:pt x="15" y="5"/>
                    </a:lnTo>
                    <a:lnTo>
                      <a:pt x="15" y="4"/>
                    </a:lnTo>
                    <a:lnTo>
                      <a:pt x="12" y="0"/>
                    </a:lnTo>
                    <a:lnTo>
                      <a:pt x="9" y="0"/>
                    </a:lnTo>
                    <a:lnTo>
                      <a:pt x="8" y="0"/>
                    </a:lnTo>
                    <a:lnTo>
                      <a:pt x="6" y="0"/>
                    </a:lnTo>
                    <a:lnTo>
                      <a:pt x="4" y="3"/>
                    </a:lnTo>
                    <a:lnTo>
                      <a:pt x="4"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30" name="chenying0907 835"/>
              <p:cNvSpPr/>
              <p:nvPr/>
            </p:nvSpPr>
            <p:spPr bwMode="auto">
              <a:xfrm>
                <a:off x="4492626" y="3687763"/>
                <a:ext cx="4763" cy="20638"/>
              </a:xfrm>
              <a:custGeom>
                <a:avLst/>
                <a:gdLst/>
                <a:ahLst/>
                <a:cxnLst>
                  <a:cxn ang="0">
                    <a:pos x="0" y="5"/>
                  </a:cxn>
                  <a:cxn ang="0">
                    <a:pos x="0" y="47"/>
                  </a:cxn>
                  <a:cxn ang="0">
                    <a:pos x="0" y="47"/>
                  </a:cxn>
                  <a:cxn ang="0">
                    <a:pos x="1" y="49"/>
                  </a:cxn>
                  <a:cxn ang="0">
                    <a:pos x="2" y="52"/>
                  </a:cxn>
                  <a:cxn ang="0">
                    <a:pos x="6" y="53"/>
                  </a:cxn>
                  <a:cxn ang="0">
                    <a:pos x="10" y="52"/>
                  </a:cxn>
                  <a:cxn ang="0">
                    <a:pos x="11" y="49"/>
                  </a:cxn>
                  <a:cxn ang="0">
                    <a:pos x="11" y="47"/>
                  </a:cxn>
                  <a:cxn ang="0">
                    <a:pos x="11" y="5"/>
                  </a:cxn>
                  <a:cxn ang="0">
                    <a:pos x="11" y="5"/>
                  </a:cxn>
                  <a:cxn ang="0">
                    <a:pos x="11" y="4"/>
                  </a:cxn>
                  <a:cxn ang="0">
                    <a:pos x="10" y="1"/>
                  </a:cxn>
                  <a:cxn ang="0">
                    <a:pos x="6" y="0"/>
                  </a:cxn>
                  <a:cxn ang="0">
                    <a:pos x="2" y="1"/>
                  </a:cxn>
                  <a:cxn ang="0">
                    <a:pos x="1" y="4"/>
                  </a:cxn>
                  <a:cxn ang="0">
                    <a:pos x="0" y="5"/>
                  </a:cxn>
                  <a:cxn ang="0">
                    <a:pos x="0" y="5"/>
                  </a:cxn>
                </a:cxnLst>
                <a:rect l="0" t="0" r="r" b="b"/>
                <a:pathLst>
                  <a:path w="11" h="53">
                    <a:moveTo>
                      <a:pt x="0" y="5"/>
                    </a:moveTo>
                    <a:lnTo>
                      <a:pt x="0" y="47"/>
                    </a:lnTo>
                    <a:lnTo>
                      <a:pt x="0" y="47"/>
                    </a:lnTo>
                    <a:lnTo>
                      <a:pt x="1" y="49"/>
                    </a:lnTo>
                    <a:lnTo>
                      <a:pt x="2" y="52"/>
                    </a:lnTo>
                    <a:lnTo>
                      <a:pt x="6" y="53"/>
                    </a:lnTo>
                    <a:lnTo>
                      <a:pt x="10" y="52"/>
                    </a:lnTo>
                    <a:lnTo>
                      <a:pt x="11" y="49"/>
                    </a:lnTo>
                    <a:lnTo>
                      <a:pt x="11" y="47"/>
                    </a:lnTo>
                    <a:lnTo>
                      <a:pt x="11" y="5"/>
                    </a:lnTo>
                    <a:lnTo>
                      <a:pt x="11" y="5"/>
                    </a:lnTo>
                    <a:lnTo>
                      <a:pt x="11" y="4"/>
                    </a:lnTo>
                    <a:lnTo>
                      <a:pt x="10" y="1"/>
                    </a:lnTo>
                    <a:lnTo>
                      <a:pt x="6" y="0"/>
                    </a:lnTo>
                    <a:lnTo>
                      <a:pt x="2" y="1"/>
                    </a:lnTo>
                    <a:lnTo>
                      <a:pt x="1" y="4"/>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31" name="chenying0907 836"/>
              <p:cNvSpPr/>
              <p:nvPr/>
            </p:nvSpPr>
            <p:spPr bwMode="auto">
              <a:xfrm>
                <a:off x="4505326" y="3698876"/>
                <a:ext cx="4763" cy="30163"/>
              </a:xfrm>
              <a:custGeom>
                <a:avLst/>
                <a:gdLst/>
                <a:ahLst/>
                <a:cxnLst>
                  <a:cxn ang="0">
                    <a:pos x="13" y="43"/>
                  </a:cxn>
                  <a:cxn ang="0">
                    <a:pos x="13" y="43"/>
                  </a:cxn>
                  <a:cxn ang="0">
                    <a:pos x="15" y="25"/>
                  </a:cxn>
                  <a:cxn ang="0">
                    <a:pos x="13" y="6"/>
                  </a:cxn>
                  <a:cxn ang="0">
                    <a:pos x="13" y="6"/>
                  </a:cxn>
                  <a:cxn ang="0">
                    <a:pos x="13" y="4"/>
                  </a:cxn>
                  <a:cxn ang="0">
                    <a:pos x="12" y="2"/>
                  </a:cxn>
                  <a:cxn ang="0">
                    <a:pos x="8" y="0"/>
                  </a:cxn>
                  <a:cxn ang="0">
                    <a:pos x="4" y="2"/>
                  </a:cxn>
                  <a:cxn ang="0">
                    <a:pos x="3" y="4"/>
                  </a:cxn>
                  <a:cxn ang="0">
                    <a:pos x="3" y="6"/>
                  </a:cxn>
                  <a:cxn ang="0">
                    <a:pos x="3" y="6"/>
                  </a:cxn>
                  <a:cxn ang="0">
                    <a:pos x="3" y="26"/>
                  </a:cxn>
                  <a:cxn ang="0">
                    <a:pos x="2" y="46"/>
                  </a:cxn>
                  <a:cxn ang="0">
                    <a:pos x="2" y="46"/>
                  </a:cxn>
                  <a:cxn ang="0">
                    <a:pos x="0" y="59"/>
                  </a:cxn>
                  <a:cxn ang="0">
                    <a:pos x="0" y="65"/>
                  </a:cxn>
                  <a:cxn ang="0">
                    <a:pos x="3" y="72"/>
                  </a:cxn>
                  <a:cxn ang="0">
                    <a:pos x="3" y="72"/>
                  </a:cxn>
                  <a:cxn ang="0">
                    <a:pos x="4" y="74"/>
                  </a:cxn>
                  <a:cxn ang="0">
                    <a:pos x="5" y="76"/>
                  </a:cxn>
                  <a:cxn ang="0">
                    <a:pos x="9" y="76"/>
                  </a:cxn>
                  <a:cxn ang="0">
                    <a:pos x="12" y="74"/>
                  </a:cxn>
                  <a:cxn ang="0">
                    <a:pos x="13" y="73"/>
                  </a:cxn>
                  <a:cxn ang="0">
                    <a:pos x="13" y="72"/>
                  </a:cxn>
                  <a:cxn ang="0">
                    <a:pos x="13" y="69"/>
                  </a:cxn>
                  <a:cxn ang="0">
                    <a:pos x="13" y="69"/>
                  </a:cxn>
                  <a:cxn ang="0">
                    <a:pos x="12" y="63"/>
                  </a:cxn>
                  <a:cxn ang="0">
                    <a:pos x="12" y="56"/>
                  </a:cxn>
                  <a:cxn ang="0">
                    <a:pos x="13" y="43"/>
                  </a:cxn>
                  <a:cxn ang="0">
                    <a:pos x="13" y="43"/>
                  </a:cxn>
                </a:cxnLst>
                <a:rect l="0" t="0" r="r" b="b"/>
                <a:pathLst>
                  <a:path w="15" h="76">
                    <a:moveTo>
                      <a:pt x="13" y="43"/>
                    </a:moveTo>
                    <a:lnTo>
                      <a:pt x="13" y="43"/>
                    </a:lnTo>
                    <a:lnTo>
                      <a:pt x="15" y="25"/>
                    </a:lnTo>
                    <a:lnTo>
                      <a:pt x="13" y="6"/>
                    </a:lnTo>
                    <a:lnTo>
                      <a:pt x="13" y="6"/>
                    </a:lnTo>
                    <a:lnTo>
                      <a:pt x="13" y="4"/>
                    </a:lnTo>
                    <a:lnTo>
                      <a:pt x="12" y="2"/>
                    </a:lnTo>
                    <a:lnTo>
                      <a:pt x="8" y="0"/>
                    </a:lnTo>
                    <a:lnTo>
                      <a:pt x="4" y="2"/>
                    </a:lnTo>
                    <a:lnTo>
                      <a:pt x="3" y="4"/>
                    </a:lnTo>
                    <a:lnTo>
                      <a:pt x="3" y="6"/>
                    </a:lnTo>
                    <a:lnTo>
                      <a:pt x="3" y="6"/>
                    </a:lnTo>
                    <a:lnTo>
                      <a:pt x="3" y="26"/>
                    </a:lnTo>
                    <a:lnTo>
                      <a:pt x="2" y="46"/>
                    </a:lnTo>
                    <a:lnTo>
                      <a:pt x="2" y="46"/>
                    </a:lnTo>
                    <a:lnTo>
                      <a:pt x="0" y="59"/>
                    </a:lnTo>
                    <a:lnTo>
                      <a:pt x="0" y="65"/>
                    </a:lnTo>
                    <a:lnTo>
                      <a:pt x="3" y="72"/>
                    </a:lnTo>
                    <a:lnTo>
                      <a:pt x="3" y="72"/>
                    </a:lnTo>
                    <a:lnTo>
                      <a:pt x="4" y="74"/>
                    </a:lnTo>
                    <a:lnTo>
                      <a:pt x="5" y="76"/>
                    </a:lnTo>
                    <a:lnTo>
                      <a:pt x="9" y="76"/>
                    </a:lnTo>
                    <a:lnTo>
                      <a:pt x="12" y="74"/>
                    </a:lnTo>
                    <a:lnTo>
                      <a:pt x="13" y="73"/>
                    </a:lnTo>
                    <a:lnTo>
                      <a:pt x="13" y="72"/>
                    </a:lnTo>
                    <a:lnTo>
                      <a:pt x="13" y="69"/>
                    </a:lnTo>
                    <a:lnTo>
                      <a:pt x="13" y="69"/>
                    </a:lnTo>
                    <a:lnTo>
                      <a:pt x="12" y="63"/>
                    </a:lnTo>
                    <a:lnTo>
                      <a:pt x="12" y="56"/>
                    </a:lnTo>
                    <a:lnTo>
                      <a:pt x="13" y="43"/>
                    </a:lnTo>
                    <a:lnTo>
                      <a:pt x="13" y="4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32" name="chenying0907 837"/>
              <p:cNvSpPr/>
              <p:nvPr/>
            </p:nvSpPr>
            <p:spPr bwMode="auto">
              <a:xfrm>
                <a:off x="4522788" y="3714751"/>
                <a:ext cx="6350" cy="19050"/>
              </a:xfrm>
              <a:custGeom>
                <a:avLst/>
                <a:gdLst/>
                <a:ahLst/>
                <a:cxnLst>
                  <a:cxn ang="0">
                    <a:pos x="16" y="5"/>
                  </a:cxn>
                  <a:cxn ang="0">
                    <a:pos x="16" y="5"/>
                  </a:cxn>
                  <a:cxn ang="0">
                    <a:pos x="16" y="3"/>
                  </a:cxn>
                  <a:cxn ang="0">
                    <a:pos x="15" y="1"/>
                  </a:cxn>
                  <a:cxn ang="0">
                    <a:pos x="11" y="0"/>
                  </a:cxn>
                  <a:cxn ang="0">
                    <a:pos x="7" y="1"/>
                  </a:cxn>
                  <a:cxn ang="0">
                    <a:pos x="6" y="3"/>
                  </a:cxn>
                  <a:cxn ang="0">
                    <a:pos x="4" y="5"/>
                  </a:cxn>
                  <a:cxn ang="0">
                    <a:pos x="4" y="5"/>
                  </a:cxn>
                  <a:cxn ang="0">
                    <a:pos x="3" y="14"/>
                  </a:cxn>
                  <a:cxn ang="0">
                    <a:pos x="2" y="25"/>
                  </a:cxn>
                  <a:cxn ang="0">
                    <a:pos x="0" y="34"/>
                  </a:cxn>
                  <a:cxn ang="0">
                    <a:pos x="0" y="39"/>
                  </a:cxn>
                  <a:cxn ang="0">
                    <a:pos x="2" y="44"/>
                  </a:cxn>
                  <a:cxn ang="0">
                    <a:pos x="2" y="44"/>
                  </a:cxn>
                  <a:cxn ang="0">
                    <a:pos x="3" y="47"/>
                  </a:cxn>
                  <a:cxn ang="0">
                    <a:pos x="4" y="48"/>
                  </a:cxn>
                  <a:cxn ang="0">
                    <a:pos x="8" y="48"/>
                  </a:cxn>
                  <a:cxn ang="0">
                    <a:pos x="12" y="46"/>
                  </a:cxn>
                  <a:cxn ang="0">
                    <a:pos x="12" y="44"/>
                  </a:cxn>
                  <a:cxn ang="0">
                    <a:pos x="12" y="42"/>
                  </a:cxn>
                  <a:cxn ang="0">
                    <a:pos x="12" y="42"/>
                  </a:cxn>
                  <a:cxn ang="0">
                    <a:pos x="11" y="37"/>
                  </a:cxn>
                  <a:cxn ang="0">
                    <a:pos x="11" y="33"/>
                  </a:cxn>
                  <a:cxn ang="0">
                    <a:pos x="14" y="24"/>
                  </a:cxn>
                  <a:cxn ang="0">
                    <a:pos x="15" y="14"/>
                  </a:cxn>
                  <a:cxn ang="0">
                    <a:pos x="16" y="5"/>
                  </a:cxn>
                  <a:cxn ang="0">
                    <a:pos x="16" y="5"/>
                  </a:cxn>
                </a:cxnLst>
                <a:rect l="0" t="0" r="r" b="b"/>
                <a:pathLst>
                  <a:path w="16" h="48">
                    <a:moveTo>
                      <a:pt x="16" y="5"/>
                    </a:moveTo>
                    <a:lnTo>
                      <a:pt x="16" y="5"/>
                    </a:lnTo>
                    <a:lnTo>
                      <a:pt x="16" y="3"/>
                    </a:lnTo>
                    <a:lnTo>
                      <a:pt x="15" y="1"/>
                    </a:lnTo>
                    <a:lnTo>
                      <a:pt x="11" y="0"/>
                    </a:lnTo>
                    <a:lnTo>
                      <a:pt x="7" y="1"/>
                    </a:lnTo>
                    <a:lnTo>
                      <a:pt x="6" y="3"/>
                    </a:lnTo>
                    <a:lnTo>
                      <a:pt x="4" y="5"/>
                    </a:lnTo>
                    <a:lnTo>
                      <a:pt x="4" y="5"/>
                    </a:lnTo>
                    <a:lnTo>
                      <a:pt x="3" y="14"/>
                    </a:lnTo>
                    <a:lnTo>
                      <a:pt x="2" y="25"/>
                    </a:lnTo>
                    <a:lnTo>
                      <a:pt x="0" y="34"/>
                    </a:lnTo>
                    <a:lnTo>
                      <a:pt x="0" y="39"/>
                    </a:lnTo>
                    <a:lnTo>
                      <a:pt x="2" y="44"/>
                    </a:lnTo>
                    <a:lnTo>
                      <a:pt x="2" y="44"/>
                    </a:lnTo>
                    <a:lnTo>
                      <a:pt x="3" y="47"/>
                    </a:lnTo>
                    <a:lnTo>
                      <a:pt x="4" y="48"/>
                    </a:lnTo>
                    <a:lnTo>
                      <a:pt x="8" y="48"/>
                    </a:lnTo>
                    <a:lnTo>
                      <a:pt x="12" y="46"/>
                    </a:lnTo>
                    <a:lnTo>
                      <a:pt x="12" y="44"/>
                    </a:lnTo>
                    <a:lnTo>
                      <a:pt x="12" y="42"/>
                    </a:lnTo>
                    <a:lnTo>
                      <a:pt x="12" y="42"/>
                    </a:lnTo>
                    <a:lnTo>
                      <a:pt x="11" y="37"/>
                    </a:lnTo>
                    <a:lnTo>
                      <a:pt x="11" y="33"/>
                    </a:lnTo>
                    <a:lnTo>
                      <a:pt x="14" y="24"/>
                    </a:lnTo>
                    <a:lnTo>
                      <a:pt x="15" y="14"/>
                    </a:lnTo>
                    <a:lnTo>
                      <a:pt x="16" y="5"/>
                    </a:lnTo>
                    <a:lnTo>
                      <a:pt x="16"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33" name="chenying0907 838"/>
              <p:cNvSpPr/>
              <p:nvPr/>
            </p:nvSpPr>
            <p:spPr bwMode="auto">
              <a:xfrm>
                <a:off x="4538663" y="3703638"/>
                <a:ext cx="4763" cy="19050"/>
              </a:xfrm>
              <a:custGeom>
                <a:avLst/>
                <a:gdLst/>
                <a:ahLst/>
                <a:cxnLst>
                  <a:cxn ang="0">
                    <a:pos x="0" y="5"/>
                  </a:cxn>
                  <a:cxn ang="0">
                    <a:pos x="0" y="40"/>
                  </a:cxn>
                  <a:cxn ang="0">
                    <a:pos x="0" y="40"/>
                  </a:cxn>
                  <a:cxn ang="0">
                    <a:pos x="0" y="41"/>
                  </a:cxn>
                  <a:cxn ang="0">
                    <a:pos x="1" y="44"/>
                  </a:cxn>
                  <a:cxn ang="0">
                    <a:pos x="5" y="45"/>
                  </a:cxn>
                  <a:cxn ang="0">
                    <a:pos x="9" y="44"/>
                  </a:cxn>
                  <a:cxn ang="0">
                    <a:pos x="10" y="41"/>
                  </a:cxn>
                  <a:cxn ang="0">
                    <a:pos x="10" y="40"/>
                  </a:cxn>
                  <a:cxn ang="0">
                    <a:pos x="10" y="5"/>
                  </a:cxn>
                  <a:cxn ang="0">
                    <a:pos x="10" y="5"/>
                  </a:cxn>
                  <a:cxn ang="0">
                    <a:pos x="10" y="3"/>
                  </a:cxn>
                  <a:cxn ang="0">
                    <a:pos x="9" y="1"/>
                  </a:cxn>
                  <a:cxn ang="0">
                    <a:pos x="5" y="0"/>
                  </a:cxn>
                  <a:cxn ang="0">
                    <a:pos x="1" y="1"/>
                  </a:cxn>
                  <a:cxn ang="0">
                    <a:pos x="0" y="3"/>
                  </a:cxn>
                  <a:cxn ang="0">
                    <a:pos x="0" y="5"/>
                  </a:cxn>
                  <a:cxn ang="0">
                    <a:pos x="0" y="5"/>
                  </a:cxn>
                </a:cxnLst>
                <a:rect l="0" t="0" r="r" b="b"/>
                <a:pathLst>
                  <a:path w="10" h="45">
                    <a:moveTo>
                      <a:pt x="0" y="5"/>
                    </a:moveTo>
                    <a:lnTo>
                      <a:pt x="0" y="40"/>
                    </a:lnTo>
                    <a:lnTo>
                      <a:pt x="0" y="40"/>
                    </a:lnTo>
                    <a:lnTo>
                      <a:pt x="0" y="41"/>
                    </a:lnTo>
                    <a:lnTo>
                      <a:pt x="1" y="44"/>
                    </a:lnTo>
                    <a:lnTo>
                      <a:pt x="5" y="45"/>
                    </a:lnTo>
                    <a:lnTo>
                      <a:pt x="9" y="44"/>
                    </a:lnTo>
                    <a:lnTo>
                      <a:pt x="10" y="41"/>
                    </a:lnTo>
                    <a:lnTo>
                      <a:pt x="10" y="40"/>
                    </a:lnTo>
                    <a:lnTo>
                      <a:pt x="10" y="5"/>
                    </a:lnTo>
                    <a:lnTo>
                      <a:pt x="10" y="5"/>
                    </a:lnTo>
                    <a:lnTo>
                      <a:pt x="10" y="3"/>
                    </a:lnTo>
                    <a:lnTo>
                      <a:pt x="9" y="1"/>
                    </a:lnTo>
                    <a:lnTo>
                      <a:pt x="5" y="0"/>
                    </a:lnTo>
                    <a:lnTo>
                      <a:pt x="1" y="1"/>
                    </a:lnTo>
                    <a:lnTo>
                      <a:pt x="0" y="3"/>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34" name="chenying0907 839"/>
              <p:cNvSpPr/>
              <p:nvPr/>
            </p:nvSpPr>
            <p:spPr bwMode="auto">
              <a:xfrm>
                <a:off x="4575176" y="3678238"/>
                <a:ext cx="6350" cy="19050"/>
              </a:xfrm>
              <a:custGeom>
                <a:avLst/>
                <a:gdLst/>
                <a:ahLst/>
                <a:cxnLst>
                  <a:cxn ang="0">
                    <a:pos x="16" y="42"/>
                  </a:cxn>
                  <a:cxn ang="0">
                    <a:pos x="16" y="42"/>
                  </a:cxn>
                  <a:cxn ang="0">
                    <a:pos x="13" y="33"/>
                  </a:cxn>
                  <a:cxn ang="0">
                    <a:pos x="12" y="24"/>
                  </a:cxn>
                  <a:cxn ang="0">
                    <a:pos x="12" y="6"/>
                  </a:cxn>
                  <a:cxn ang="0">
                    <a:pos x="12" y="6"/>
                  </a:cxn>
                  <a:cxn ang="0">
                    <a:pos x="12" y="3"/>
                  </a:cxn>
                  <a:cxn ang="0">
                    <a:pos x="10" y="2"/>
                  </a:cxn>
                  <a:cxn ang="0">
                    <a:pos x="6" y="0"/>
                  </a:cxn>
                  <a:cxn ang="0">
                    <a:pos x="2" y="2"/>
                  </a:cxn>
                  <a:cxn ang="0">
                    <a:pos x="1" y="3"/>
                  </a:cxn>
                  <a:cxn ang="0">
                    <a:pos x="0" y="6"/>
                  </a:cxn>
                  <a:cxn ang="0">
                    <a:pos x="0" y="6"/>
                  </a:cxn>
                  <a:cxn ang="0">
                    <a:pos x="1" y="25"/>
                  </a:cxn>
                  <a:cxn ang="0">
                    <a:pos x="2" y="36"/>
                  </a:cxn>
                  <a:cxn ang="0">
                    <a:pos x="4" y="45"/>
                  </a:cxn>
                  <a:cxn ang="0">
                    <a:pos x="4" y="45"/>
                  </a:cxn>
                  <a:cxn ang="0">
                    <a:pos x="5" y="48"/>
                  </a:cxn>
                  <a:cxn ang="0">
                    <a:pos x="8" y="49"/>
                  </a:cxn>
                  <a:cxn ang="0">
                    <a:pos x="12" y="49"/>
                  </a:cxn>
                  <a:cxn ang="0">
                    <a:pos x="14" y="46"/>
                  </a:cxn>
                  <a:cxn ang="0">
                    <a:pos x="16" y="45"/>
                  </a:cxn>
                  <a:cxn ang="0">
                    <a:pos x="16" y="42"/>
                  </a:cxn>
                  <a:cxn ang="0">
                    <a:pos x="16" y="42"/>
                  </a:cxn>
                </a:cxnLst>
                <a:rect l="0" t="0" r="r" b="b"/>
                <a:pathLst>
                  <a:path w="16" h="49">
                    <a:moveTo>
                      <a:pt x="16" y="42"/>
                    </a:moveTo>
                    <a:lnTo>
                      <a:pt x="16" y="42"/>
                    </a:lnTo>
                    <a:lnTo>
                      <a:pt x="13" y="33"/>
                    </a:lnTo>
                    <a:lnTo>
                      <a:pt x="12" y="24"/>
                    </a:lnTo>
                    <a:lnTo>
                      <a:pt x="12" y="6"/>
                    </a:lnTo>
                    <a:lnTo>
                      <a:pt x="12" y="6"/>
                    </a:lnTo>
                    <a:lnTo>
                      <a:pt x="12" y="3"/>
                    </a:lnTo>
                    <a:lnTo>
                      <a:pt x="10" y="2"/>
                    </a:lnTo>
                    <a:lnTo>
                      <a:pt x="6" y="0"/>
                    </a:lnTo>
                    <a:lnTo>
                      <a:pt x="2" y="2"/>
                    </a:lnTo>
                    <a:lnTo>
                      <a:pt x="1" y="3"/>
                    </a:lnTo>
                    <a:lnTo>
                      <a:pt x="0" y="6"/>
                    </a:lnTo>
                    <a:lnTo>
                      <a:pt x="0" y="6"/>
                    </a:lnTo>
                    <a:lnTo>
                      <a:pt x="1" y="25"/>
                    </a:lnTo>
                    <a:lnTo>
                      <a:pt x="2" y="36"/>
                    </a:lnTo>
                    <a:lnTo>
                      <a:pt x="4" y="45"/>
                    </a:lnTo>
                    <a:lnTo>
                      <a:pt x="4" y="45"/>
                    </a:lnTo>
                    <a:lnTo>
                      <a:pt x="5" y="48"/>
                    </a:lnTo>
                    <a:lnTo>
                      <a:pt x="8" y="49"/>
                    </a:lnTo>
                    <a:lnTo>
                      <a:pt x="12" y="49"/>
                    </a:lnTo>
                    <a:lnTo>
                      <a:pt x="14" y="46"/>
                    </a:lnTo>
                    <a:lnTo>
                      <a:pt x="16" y="45"/>
                    </a:lnTo>
                    <a:lnTo>
                      <a:pt x="16" y="42"/>
                    </a:lnTo>
                    <a:lnTo>
                      <a:pt x="16" y="4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35" name="chenying0907 840"/>
              <p:cNvSpPr/>
              <p:nvPr/>
            </p:nvSpPr>
            <p:spPr bwMode="auto">
              <a:xfrm>
                <a:off x="4592638" y="3678238"/>
                <a:ext cx="6350" cy="17463"/>
              </a:xfrm>
              <a:custGeom>
                <a:avLst/>
                <a:gdLst/>
                <a:ahLst/>
                <a:cxnLst>
                  <a:cxn ang="0">
                    <a:pos x="15" y="34"/>
                  </a:cxn>
                  <a:cxn ang="0">
                    <a:pos x="15" y="34"/>
                  </a:cxn>
                  <a:cxn ang="0">
                    <a:pos x="13" y="28"/>
                  </a:cxn>
                  <a:cxn ang="0">
                    <a:pos x="11" y="20"/>
                  </a:cxn>
                  <a:cxn ang="0">
                    <a:pos x="11" y="6"/>
                  </a:cxn>
                  <a:cxn ang="0">
                    <a:pos x="11" y="6"/>
                  </a:cxn>
                  <a:cxn ang="0">
                    <a:pos x="11" y="3"/>
                  </a:cxn>
                  <a:cxn ang="0">
                    <a:pos x="10" y="2"/>
                  </a:cxn>
                  <a:cxn ang="0">
                    <a:pos x="6" y="0"/>
                  </a:cxn>
                  <a:cxn ang="0">
                    <a:pos x="2" y="2"/>
                  </a:cxn>
                  <a:cxn ang="0">
                    <a:pos x="1" y="3"/>
                  </a:cxn>
                  <a:cxn ang="0">
                    <a:pos x="0" y="6"/>
                  </a:cxn>
                  <a:cxn ang="0">
                    <a:pos x="0" y="6"/>
                  </a:cxn>
                  <a:cxn ang="0">
                    <a:pos x="1" y="21"/>
                  </a:cxn>
                  <a:cxn ang="0">
                    <a:pos x="2" y="29"/>
                  </a:cxn>
                  <a:cxn ang="0">
                    <a:pos x="4" y="37"/>
                  </a:cxn>
                  <a:cxn ang="0">
                    <a:pos x="4" y="37"/>
                  </a:cxn>
                  <a:cxn ang="0">
                    <a:pos x="5" y="40"/>
                  </a:cxn>
                  <a:cxn ang="0">
                    <a:pos x="7" y="41"/>
                  </a:cxn>
                  <a:cxn ang="0">
                    <a:pos x="11" y="41"/>
                  </a:cxn>
                  <a:cxn ang="0">
                    <a:pos x="14" y="38"/>
                  </a:cxn>
                  <a:cxn ang="0">
                    <a:pos x="15" y="37"/>
                  </a:cxn>
                  <a:cxn ang="0">
                    <a:pos x="15" y="34"/>
                  </a:cxn>
                  <a:cxn ang="0">
                    <a:pos x="15" y="34"/>
                  </a:cxn>
                </a:cxnLst>
                <a:rect l="0" t="0" r="r" b="b"/>
                <a:pathLst>
                  <a:path w="15" h="41">
                    <a:moveTo>
                      <a:pt x="15" y="34"/>
                    </a:moveTo>
                    <a:lnTo>
                      <a:pt x="15" y="34"/>
                    </a:lnTo>
                    <a:lnTo>
                      <a:pt x="13" y="28"/>
                    </a:lnTo>
                    <a:lnTo>
                      <a:pt x="11" y="20"/>
                    </a:lnTo>
                    <a:lnTo>
                      <a:pt x="11" y="6"/>
                    </a:lnTo>
                    <a:lnTo>
                      <a:pt x="11" y="6"/>
                    </a:lnTo>
                    <a:lnTo>
                      <a:pt x="11" y="3"/>
                    </a:lnTo>
                    <a:lnTo>
                      <a:pt x="10" y="2"/>
                    </a:lnTo>
                    <a:lnTo>
                      <a:pt x="6" y="0"/>
                    </a:lnTo>
                    <a:lnTo>
                      <a:pt x="2" y="2"/>
                    </a:lnTo>
                    <a:lnTo>
                      <a:pt x="1" y="3"/>
                    </a:lnTo>
                    <a:lnTo>
                      <a:pt x="0" y="6"/>
                    </a:lnTo>
                    <a:lnTo>
                      <a:pt x="0" y="6"/>
                    </a:lnTo>
                    <a:lnTo>
                      <a:pt x="1" y="21"/>
                    </a:lnTo>
                    <a:lnTo>
                      <a:pt x="2" y="29"/>
                    </a:lnTo>
                    <a:lnTo>
                      <a:pt x="4" y="37"/>
                    </a:lnTo>
                    <a:lnTo>
                      <a:pt x="4" y="37"/>
                    </a:lnTo>
                    <a:lnTo>
                      <a:pt x="5" y="40"/>
                    </a:lnTo>
                    <a:lnTo>
                      <a:pt x="7" y="41"/>
                    </a:lnTo>
                    <a:lnTo>
                      <a:pt x="11" y="41"/>
                    </a:lnTo>
                    <a:lnTo>
                      <a:pt x="14" y="38"/>
                    </a:lnTo>
                    <a:lnTo>
                      <a:pt x="15" y="37"/>
                    </a:lnTo>
                    <a:lnTo>
                      <a:pt x="15" y="34"/>
                    </a:lnTo>
                    <a:lnTo>
                      <a:pt x="15" y="3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36" name="chenying0907 841"/>
              <p:cNvSpPr/>
              <p:nvPr/>
            </p:nvSpPr>
            <p:spPr bwMode="auto">
              <a:xfrm>
                <a:off x="4608513" y="3670301"/>
                <a:ext cx="4763" cy="19050"/>
              </a:xfrm>
              <a:custGeom>
                <a:avLst/>
                <a:gdLst/>
                <a:ahLst/>
                <a:cxnLst>
                  <a:cxn ang="0">
                    <a:pos x="12" y="22"/>
                  </a:cxn>
                  <a:cxn ang="0">
                    <a:pos x="12" y="22"/>
                  </a:cxn>
                  <a:cxn ang="0">
                    <a:pos x="13" y="5"/>
                  </a:cxn>
                  <a:cxn ang="0">
                    <a:pos x="13" y="5"/>
                  </a:cxn>
                  <a:cxn ang="0">
                    <a:pos x="13" y="4"/>
                  </a:cxn>
                  <a:cxn ang="0">
                    <a:pos x="12" y="1"/>
                  </a:cxn>
                  <a:cxn ang="0">
                    <a:pos x="8" y="0"/>
                  </a:cxn>
                  <a:cxn ang="0">
                    <a:pos x="4" y="1"/>
                  </a:cxn>
                  <a:cxn ang="0">
                    <a:pos x="3" y="4"/>
                  </a:cxn>
                  <a:cxn ang="0">
                    <a:pos x="2" y="5"/>
                  </a:cxn>
                  <a:cxn ang="0">
                    <a:pos x="2" y="5"/>
                  </a:cxn>
                  <a:cxn ang="0">
                    <a:pos x="0" y="25"/>
                  </a:cxn>
                  <a:cxn ang="0">
                    <a:pos x="0" y="34"/>
                  </a:cxn>
                  <a:cxn ang="0">
                    <a:pos x="3" y="43"/>
                  </a:cxn>
                  <a:cxn ang="0">
                    <a:pos x="3" y="43"/>
                  </a:cxn>
                  <a:cxn ang="0">
                    <a:pos x="4" y="44"/>
                  </a:cxn>
                  <a:cxn ang="0">
                    <a:pos x="5" y="46"/>
                  </a:cxn>
                  <a:cxn ang="0">
                    <a:pos x="8" y="46"/>
                  </a:cxn>
                  <a:cxn ang="0">
                    <a:pos x="9" y="44"/>
                  </a:cxn>
                  <a:cxn ang="0">
                    <a:pos x="13" y="42"/>
                  </a:cxn>
                  <a:cxn ang="0">
                    <a:pos x="13" y="39"/>
                  </a:cxn>
                  <a:cxn ang="0">
                    <a:pos x="13" y="36"/>
                  </a:cxn>
                  <a:cxn ang="0">
                    <a:pos x="13" y="36"/>
                  </a:cxn>
                  <a:cxn ang="0">
                    <a:pos x="12" y="34"/>
                  </a:cxn>
                  <a:cxn ang="0">
                    <a:pos x="12" y="30"/>
                  </a:cxn>
                  <a:cxn ang="0">
                    <a:pos x="12" y="22"/>
                  </a:cxn>
                  <a:cxn ang="0">
                    <a:pos x="12" y="22"/>
                  </a:cxn>
                </a:cxnLst>
                <a:rect l="0" t="0" r="r" b="b"/>
                <a:pathLst>
                  <a:path w="13" h="46">
                    <a:moveTo>
                      <a:pt x="12" y="22"/>
                    </a:moveTo>
                    <a:lnTo>
                      <a:pt x="12" y="22"/>
                    </a:lnTo>
                    <a:lnTo>
                      <a:pt x="13" y="5"/>
                    </a:lnTo>
                    <a:lnTo>
                      <a:pt x="13" y="5"/>
                    </a:lnTo>
                    <a:lnTo>
                      <a:pt x="13" y="4"/>
                    </a:lnTo>
                    <a:lnTo>
                      <a:pt x="12" y="1"/>
                    </a:lnTo>
                    <a:lnTo>
                      <a:pt x="8" y="0"/>
                    </a:lnTo>
                    <a:lnTo>
                      <a:pt x="4" y="1"/>
                    </a:lnTo>
                    <a:lnTo>
                      <a:pt x="3" y="4"/>
                    </a:lnTo>
                    <a:lnTo>
                      <a:pt x="2" y="5"/>
                    </a:lnTo>
                    <a:lnTo>
                      <a:pt x="2" y="5"/>
                    </a:lnTo>
                    <a:lnTo>
                      <a:pt x="0" y="25"/>
                    </a:lnTo>
                    <a:lnTo>
                      <a:pt x="0" y="34"/>
                    </a:lnTo>
                    <a:lnTo>
                      <a:pt x="3" y="43"/>
                    </a:lnTo>
                    <a:lnTo>
                      <a:pt x="3" y="43"/>
                    </a:lnTo>
                    <a:lnTo>
                      <a:pt x="4" y="44"/>
                    </a:lnTo>
                    <a:lnTo>
                      <a:pt x="5" y="46"/>
                    </a:lnTo>
                    <a:lnTo>
                      <a:pt x="8" y="46"/>
                    </a:lnTo>
                    <a:lnTo>
                      <a:pt x="9" y="44"/>
                    </a:lnTo>
                    <a:lnTo>
                      <a:pt x="13" y="42"/>
                    </a:lnTo>
                    <a:lnTo>
                      <a:pt x="13" y="39"/>
                    </a:lnTo>
                    <a:lnTo>
                      <a:pt x="13" y="36"/>
                    </a:lnTo>
                    <a:lnTo>
                      <a:pt x="13" y="36"/>
                    </a:lnTo>
                    <a:lnTo>
                      <a:pt x="12" y="34"/>
                    </a:lnTo>
                    <a:lnTo>
                      <a:pt x="12" y="30"/>
                    </a:lnTo>
                    <a:lnTo>
                      <a:pt x="12" y="22"/>
                    </a:lnTo>
                    <a:lnTo>
                      <a:pt x="12" y="2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37" name="chenying0907 842"/>
              <p:cNvSpPr/>
              <p:nvPr/>
            </p:nvSpPr>
            <p:spPr bwMode="auto">
              <a:xfrm>
                <a:off x="4629151" y="3640138"/>
                <a:ext cx="4763" cy="22225"/>
              </a:xfrm>
              <a:custGeom>
                <a:avLst/>
                <a:gdLst/>
                <a:ahLst/>
                <a:cxnLst>
                  <a:cxn ang="0">
                    <a:pos x="0" y="5"/>
                  </a:cxn>
                  <a:cxn ang="0">
                    <a:pos x="0" y="51"/>
                  </a:cxn>
                  <a:cxn ang="0">
                    <a:pos x="0" y="51"/>
                  </a:cxn>
                  <a:cxn ang="0">
                    <a:pos x="0" y="54"/>
                  </a:cxn>
                  <a:cxn ang="0">
                    <a:pos x="2" y="55"/>
                  </a:cxn>
                  <a:cxn ang="0">
                    <a:pos x="5" y="56"/>
                  </a:cxn>
                  <a:cxn ang="0">
                    <a:pos x="9" y="55"/>
                  </a:cxn>
                  <a:cxn ang="0">
                    <a:pos x="11" y="54"/>
                  </a:cxn>
                  <a:cxn ang="0">
                    <a:pos x="12" y="51"/>
                  </a:cxn>
                  <a:cxn ang="0">
                    <a:pos x="12" y="5"/>
                  </a:cxn>
                  <a:cxn ang="0">
                    <a:pos x="12" y="5"/>
                  </a:cxn>
                  <a:cxn ang="0">
                    <a:pos x="11" y="3"/>
                  </a:cxn>
                  <a:cxn ang="0">
                    <a:pos x="9" y="1"/>
                  </a:cxn>
                  <a:cxn ang="0">
                    <a:pos x="5" y="0"/>
                  </a:cxn>
                  <a:cxn ang="0">
                    <a:pos x="2" y="1"/>
                  </a:cxn>
                  <a:cxn ang="0">
                    <a:pos x="0" y="3"/>
                  </a:cxn>
                  <a:cxn ang="0">
                    <a:pos x="0" y="5"/>
                  </a:cxn>
                  <a:cxn ang="0">
                    <a:pos x="0" y="5"/>
                  </a:cxn>
                </a:cxnLst>
                <a:rect l="0" t="0" r="r" b="b"/>
                <a:pathLst>
                  <a:path w="12" h="56">
                    <a:moveTo>
                      <a:pt x="0" y="5"/>
                    </a:moveTo>
                    <a:lnTo>
                      <a:pt x="0" y="51"/>
                    </a:lnTo>
                    <a:lnTo>
                      <a:pt x="0" y="51"/>
                    </a:lnTo>
                    <a:lnTo>
                      <a:pt x="0" y="54"/>
                    </a:lnTo>
                    <a:lnTo>
                      <a:pt x="2" y="55"/>
                    </a:lnTo>
                    <a:lnTo>
                      <a:pt x="5" y="56"/>
                    </a:lnTo>
                    <a:lnTo>
                      <a:pt x="9" y="55"/>
                    </a:lnTo>
                    <a:lnTo>
                      <a:pt x="11" y="54"/>
                    </a:lnTo>
                    <a:lnTo>
                      <a:pt x="12" y="51"/>
                    </a:lnTo>
                    <a:lnTo>
                      <a:pt x="12" y="5"/>
                    </a:lnTo>
                    <a:lnTo>
                      <a:pt x="12" y="5"/>
                    </a:lnTo>
                    <a:lnTo>
                      <a:pt x="11" y="3"/>
                    </a:lnTo>
                    <a:lnTo>
                      <a:pt x="9" y="1"/>
                    </a:lnTo>
                    <a:lnTo>
                      <a:pt x="5" y="0"/>
                    </a:lnTo>
                    <a:lnTo>
                      <a:pt x="2" y="1"/>
                    </a:lnTo>
                    <a:lnTo>
                      <a:pt x="0" y="3"/>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38" name="chenying0907 843"/>
              <p:cNvSpPr/>
              <p:nvPr/>
            </p:nvSpPr>
            <p:spPr bwMode="auto">
              <a:xfrm>
                <a:off x="4648201" y="3641726"/>
                <a:ext cx="6350" cy="17463"/>
              </a:xfrm>
              <a:custGeom>
                <a:avLst/>
                <a:gdLst/>
                <a:ahLst/>
                <a:cxnLst>
                  <a:cxn ang="0">
                    <a:pos x="12" y="5"/>
                  </a:cxn>
                  <a:cxn ang="0">
                    <a:pos x="12" y="5"/>
                  </a:cxn>
                  <a:cxn ang="0">
                    <a:pos x="10" y="3"/>
                  </a:cxn>
                  <a:cxn ang="0">
                    <a:pos x="9" y="1"/>
                  </a:cxn>
                  <a:cxn ang="0">
                    <a:pos x="5" y="0"/>
                  </a:cxn>
                  <a:cxn ang="0">
                    <a:pos x="1" y="1"/>
                  </a:cxn>
                  <a:cxn ang="0">
                    <a:pos x="0" y="3"/>
                  </a:cxn>
                  <a:cxn ang="0">
                    <a:pos x="0" y="5"/>
                  </a:cxn>
                  <a:cxn ang="0">
                    <a:pos x="0" y="5"/>
                  </a:cxn>
                  <a:cxn ang="0">
                    <a:pos x="1" y="21"/>
                  </a:cxn>
                  <a:cxn ang="0">
                    <a:pos x="4" y="35"/>
                  </a:cxn>
                  <a:cxn ang="0">
                    <a:pos x="4" y="35"/>
                  </a:cxn>
                  <a:cxn ang="0">
                    <a:pos x="4" y="38"/>
                  </a:cxn>
                  <a:cxn ang="0">
                    <a:pos x="5" y="40"/>
                  </a:cxn>
                  <a:cxn ang="0">
                    <a:pos x="9" y="42"/>
                  </a:cxn>
                  <a:cxn ang="0">
                    <a:pos x="13" y="40"/>
                  </a:cxn>
                  <a:cxn ang="0">
                    <a:pos x="14" y="38"/>
                  </a:cxn>
                  <a:cxn ang="0">
                    <a:pos x="16" y="35"/>
                  </a:cxn>
                  <a:cxn ang="0">
                    <a:pos x="16" y="35"/>
                  </a:cxn>
                  <a:cxn ang="0">
                    <a:pos x="13" y="21"/>
                  </a:cxn>
                  <a:cxn ang="0">
                    <a:pos x="12" y="5"/>
                  </a:cxn>
                  <a:cxn ang="0">
                    <a:pos x="12" y="5"/>
                  </a:cxn>
                </a:cxnLst>
                <a:rect l="0" t="0" r="r" b="b"/>
                <a:pathLst>
                  <a:path w="16" h="42">
                    <a:moveTo>
                      <a:pt x="12" y="5"/>
                    </a:moveTo>
                    <a:lnTo>
                      <a:pt x="12" y="5"/>
                    </a:lnTo>
                    <a:lnTo>
                      <a:pt x="10" y="3"/>
                    </a:lnTo>
                    <a:lnTo>
                      <a:pt x="9" y="1"/>
                    </a:lnTo>
                    <a:lnTo>
                      <a:pt x="5" y="0"/>
                    </a:lnTo>
                    <a:lnTo>
                      <a:pt x="1" y="1"/>
                    </a:lnTo>
                    <a:lnTo>
                      <a:pt x="0" y="3"/>
                    </a:lnTo>
                    <a:lnTo>
                      <a:pt x="0" y="5"/>
                    </a:lnTo>
                    <a:lnTo>
                      <a:pt x="0" y="5"/>
                    </a:lnTo>
                    <a:lnTo>
                      <a:pt x="1" y="21"/>
                    </a:lnTo>
                    <a:lnTo>
                      <a:pt x="4" y="35"/>
                    </a:lnTo>
                    <a:lnTo>
                      <a:pt x="4" y="35"/>
                    </a:lnTo>
                    <a:lnTo>
                      <a:pt x="4" y="38"/>
                    </a:lnTo>
                    <a:lnTo>
                      <a:pt x="5" y="40"/>
                    </a:lnTo>
                    <a:lnTo>
                      <a:pt x="9" y="42"/>
                    </a:lnTo>
                    <a:lnTo>
                      <a:pt x="13" y="40"/>
                    </a:lnTo>
                    <a:lnTo>
                      <a:pt x="14" y="38"/>
                    </a:lnTo>
                    <a:lnTo>
                      <a:pt x="16" y="35"/>
                    </a:lnTo>
                    <a:lnTo>
                      <a:pt x="16" y="35"/>
                    </a:lnTo>
                    <a:lnTo>
                      <a:pt x="13" y="21"/>
                    </a:lnTo>
                    <a:lnTo>
                      <a:pt x="12" y="5"/>
                    </a:lnTo>
                    <a:lnTo>
                      <a:pt x="12"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39" name="chenying0907 844"/>
              <p:cNvSpPr/>
              <p:nvPr/>
            </p:nvSpPr>
            <p:spPr bwMode="auto">
              <a:xfrm>
                <a:off x="4668838" y="3640138"/>
                <a:ext cx="4763" cy="14288"/>
              </a:xfrm>
              <a:custGeom>
                <a:avLst/>
                <a:gdLst/>
                <a:ahLst/>
                <a:cxnLst>
                  <a:cxn ang="0">
                    <a:pos x="0" y="5"/>
                  </a:cxn>
                  <a:cxn ang="0">
                    <a:pos x="0" y="33"/>
                  </a:cxn>
                  <a:cxn ang="0">
                    <a:pos x="0" y="33"/>
                  </a:cxn>
                  <a:cxn ang="0">
                    <a:pos x="0" y="34"/>
                  </a:cxn>
                  <a:cxn ang="0">
                    <a:pos x="1" y="37"/>
                  </a:cxn>
                  <a:cxn ang="0">
                    <a:pos x="5" y="38"/>
                  </a:cxn>
                  <a:cxn ang="0">
                    <a:pos x="9" y="37"/>
                  </a:cxn>
                  <a:cxn ang="0">
                    <a:pos x="10" y="34"/>
                  </a:cxn>
                  <a:cxn ang="0">
                    <a:pos x="10" y="33"/>
                  </a:cxn>
                  <a:cxn ang="0">
                    <a:pos x="10" y="5"/>
                  </a:cxn>
                  <a:cxn ang="0">
                    <a:pos x="10" y="5"/>
                  </a:cxn>
                  <a:cxn ang="0">
                    <a:pos x="10" y="3"/>
                  </a:cxn>
                  <a:cxn ang="0">
                    <a:pos x="9" y="1"/>
                  </a:cxn>
                  <a:cxn ang="0">
                    <a:pos x="5" y="0"/>
                  </a:cxn>
                  <a:cxn ang="0">
                    <a:pos x="1" y="1"/>
                  </a:cxn>
                  <a:cxn ang="0">
                    <a:pos x="0" y="3"/>
                  </a:cxn>
                  <a:cxn ang="0">
                    <a:pos x="0" y="5"/>
                  </a:cxn>
                  <a:cxn ang="0">
                    <a:pos x="0" y="5"/>
                  </a:cxn>
                </a:cxnLst>
                <a:rect l="0" t="0" r="r" b="b"/>
                <a:pathLst>
                  <a:path w="10" h="38">
                    <a:moveTo>
                      <a:pt x="0" y="5"/>
                    </a:moveTo>
                    <a:lnTo>
                      <a:pt x="0" y="33"/>
                    </a:lnTo>
                    <a:lnTo>
                      <a:pt x="0" y="33"/>
                    </a:lnTo>
                    <a:lnTo>
                      <a:pt x="0" y="34"/>
                    </a:lnTo>
                    <a:lnTo>
                      <a:pt x="1" y="37"/>
                    </a:lnTo>
                    <a:lnTo>
                      <a:pt x="5" y="38"/>
                    </a:lnTo>
                    <a:lnTo>
                      <a:pt x="9" y="37"/>
                    </a:lnTo>
                    <a:lnTo>
                      <a:pt x="10" y="34"/>
                    </a:lnTo>
                    <a:lnTo>
                      <a:pt x="10" y="33"/>
                    </a:lnTo>
                    <a:lnTo>
                      <a:pt x="10" y="5"/>
                    </a:lnTo>
                    <a:lnTo>
                      <a:pt x="10" y="5"/>
                    </a:lnTo>
                    <a:lnTo>
                      <a:pt x="10" y="3"/>
                    </a:lnTo>
                    <a:lnTo>
                      <a:pt x="9" y="1"/>
                    </a:lnTo>
                    <a:lnTo>
                      <a:pt x="5" y="0"/>
                    </a:lnTo>
                    <a:lnTo>
                      <a:pt x="1" y="1"/>
                    </a:lnTo>
                    <a:lnTo>
                      <a:pt x="0" y="3"/>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40" name="chenying0907 845"/>
              <p:cNvSpPr/>
              <p:nvPr/>
            </p:nvSpPr>
            <p:spPr bwMode="auto">
              <a:xfrm>
                <a:off x="4689476" y="3586163"/>
                <a:ext cx="6350" cy="23813"/>
              </a:xfrm>
              <a:custGeom>
                <a:avLst/>
                <a:gdLst/>
                <a:ahLst/>
                <a:cxnLst>
                  <a:cxn ang="0">
                    <a:pos x="7" y="1"/>
                  </a:cxn>
                  <a:cxn ang="0">
                    <a:pos x="7" y="1"/>
                  </a:cxn>
                  <a:cxn ang="0">
                    <a:pos x="4" y="6"/>
                  </a:cxn>
                  <a:cxn ang="0">
                    <a:pos x="1" y="13"/>
                  </a:cxn>
                  <a:cxn ang="0">
                    <a:pos x="1" y="19"/>
                  </a:cxn>
                  <a:cxn ang="0">
                    <a:pos x="0" y="26"/>
                  </a:cxn>
                  <a:cxn ang="0">
                    <a:pos x="1" y="51"/>
                  </a:cxn>
                  <a:cxn ang="0">
                    <a:pos x="1" y="51"/>
                  </a:cxn>
                  <a:cxn ang="0">
                    <a:pos x="2" y="53"/>
                  </a:cxn>
                  <a:cxn ang="0">
                    <a:pos x="4" y="56"/>
                  </a:cxn>
                  <a:cxn ang="0">
                    <a:pos x="7" y="57"/>
                  </a:cxn>
                  <a:cxn ang="0">
                    <a:pos x="11" y="56"/>
                  </a:cxn>
                  <a:cxn ang="0">
                    <a:pos x="13" y="53"/>
                  </a:cxn>
                  <a:cxn ang="0">
                    <a:pos x="13" y="51"/>
                  </a:cxn>
                  <a:cxn ang="0">
                    <a:pos x="13" y="51"/>
                  </a:cxn>
                  <a:cxn ang="0">
                    <a:pos x="13" y="31"/>
                  </a:cxn>
                  <a:cxn ang="0">
                    <a:pos x="13" y="31"/>
                  </a:cxn>
                  <a:cxn ang="0">
                    <a:pos x="11" y="19"/>
                  </a:cxn>
                  <a:cxn ang="0">
                    <a:pos x="13" y="14"/>
                  </a:cxn>
                  <a:cxn ang="0">
                    <a:pos x="15" y="10"/>
                  </a:cxn>
                  <a:cxn ang="0">
                    <a:pos x="15" y="10"/>
                  </a:cxn>
                  <a:cxn ang="0">
                    <a:pos x="17" y="8"/>
                  </a:cxn>
                  <a:cxn ang="0">
                    <a:pos x="17" y="5"/>
                  </a:cxn>
                  <a:cxn ang="0">
                    <a:pos x="14" y="1"/>
                  </a:cxn>
                  <a:cxn ang="0">
                    <a:pos x="13" y="0"/>
                  </a:cxn>
                  <a:cxn ang="0">
                    <a:pos x="11" y="0"/>
                  </a:cxn>
                  <a:cxn ang="0">
                    <a:pos x="9" y="0"/>
                  </a:cxn>
                  <a:cxn ang="0">
                    <a:pos x="7" y="1"/>
                  </a:cxn>
                  <a:cxn ang="0">
                    <a:pos x="7" y="1"/>
                  </a:cxn>
                </a:cxnLst>
                <a:rect l="0" t="0" r="r" b="b"/>
                <a:pathLst>
                  <a:path w="17" h="57">
                    <a:moveTo>
                      <a:pt x="7" y="1"/>
                    </a:moveTo>
                    <a:lnTo>
                      <a:pt x="7" y="1"/>
                    </a:lnTo>
                    <a:lnTo>
                      <a:pt x="4" y="6"/>
                    </a:lnTo>
                    <a:lnTo>
                      <a:pt x="1" y="13"/>
                    </a:lnTo>
                    <a:lnTo>
                      <a:pt x="1" y="19"/>
                    </a:lnTo>
                    <a:lnTo>
                      <a:pt x="0" y="26"/>
                    </a:lnTo>
                    <a:lnTo>
                      <a:pt x="1" y="51"/>
                    </a:lnTo>
                    <a:lnTo>
                      <a:pt x="1" y="51"/>
                    </a:lnTo>
                    <a:lnTo>
                      <a:pt x="2" y="53"/>
                    </a:lnTo>
                    <a:lnTo>
                      <a:pt x="4" y="56"/>
                    </a:lnTo>
                    <a:lnTo>
                      <a:pt x="7" y="57"/>
                    </a:lnTo>
                    <a:lnTo>
                      <a:pt x="11" y="56"/>
                    </a:lnTo>
                    <a:lnTo>
                      <a:pt x="13" y="53"/>
                    </a:lnTo>
                    <a:lnTo>
                      <a:pt x="13" y="51"/>
                    </a:lnTo>
                    <a:lnTo>
                      <a:pt x="13" y="51"/>
                    </a:lnTo>
                    <a:lnTo>
                      <a:pt x="13" y="31"/>
                    </a:lnTo>
                    <a:lnTo>
                      <a:pt x="13" y="31"/>
                    </a:lnTo>
                    <a:lnTo>
                      <a:pt x="11" y="19"/>
                    </a:lnTo>
                    <a:lnTo>
                      <a:pt x="13" y="14"/>
                    </a:lnTo>
                    <a:lnTo>
                      <a:pt x="15" y="10"/>
                    </a:lnTo>
                    <a:lnTo>
                      <a:pt x="15" y="10"/>
                    </a:lnTo>
                    <a:lnTo>
                      <a:pt x="17" y="8"/>
                    </a:lnTo>
                    <a:lnTo>
                      <a:pt x="17" y="5"/>
                    </a:lnTo>
                    <a:lnTo>
                      <a:pt x="14" y="1"/>
                    </a:lnTo>
                    <a:lnTo>
                      <a:pt x="13" y="0"/>
                    </a:lnTo>
                    <a:lnTo>
                      <a:pt x="11" y="0"/>
                    </a:lnTo>
                    <a:lnTo>
                      <a:pt x="9" y="0"/>
                    </a:lnTo>
                    <a:lnTo>
                      <a:pt x="7" y="1"/>
                    </a:lnTo>
                    <a:lnTo>
                      <a:pt x="7"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41" name="chenying0907 846"/>
              <p:cNvSpPr/>
              <p:nvPr/>
            </p:nvSpPr>
            <p:spPr bwMode="auto">
              <a:xfrm>
                <a:off x="4702176" y="3587751"/>
                <a:ext cx="9525" cy="25400"/>
              </a:xfrm>
              <a:custGeom>
                <a:avLst/>
                <a:gdLst/>
                <a:ahLst/>
                <a:cxnLst>
                  <a:cxn ang="0">
                    <a:pos x="10" y="4"/>
                  </a:cxn>
                  <a:cxn ang="0">
                    <a:pos x="10" y="4"/>
                  </a:cxn>
                  <a:cxn ang="0">
                    <a:pos x="5" y="17"/>
                  </a:cxn>
                  <a:cxn ang="0">
                    <a:pos x="1" y="31"/>
                  </a:cxn>
                  <a:cxn ang="0">
                    <a:pos x="0" y="38"/>
                  </a:cxn>
                  <a:cxn ang="0">
                    <a:pos x="0" y="44"/>
                  </a:cxn>
                  <a:cxn ang="0">
                    <a:pos x="1" y="51"/>
                  </a:cxn>
                  <a:cxn ang="0">
                    <a:pos x="2" y="57"/>
                  </a:cxn>
                  <a:cxn ang="0">
                    <a:pos x="2" y="57"/>
                  </a:cxn>
                  <a:cxn ang="0">
                    <a:pos x="4" y="60"/>
                  </a:cxn>
                  <a:cxn ang="0">
                    <a:pos x="6" y="61"/>
                  </a:cxn>
                  <a:cxn ang="0">
                    <a:pos x="7" y="61"/>
                  </a:cxn>
                  <a:cxn ang="0">
                    <a:pos x="10" y="60"/>
                  </a:cxn>
                  <a:cxn ang="0">
                    <a:pos x="13" y="57"/>
                  </a:cxn>
                  <a:cxn ang="0">
                    <a:pos x="13" y="55"/>
                  </a:cxn>
                  <a:cxn ang="0">
                    <a:pos x="13" y="52"/>
                  </a:cxn>
                  <a:cxn ang="0">
                    <a:pos x="13" y="52"/>
                  </a:cxn>
                  <a:cxn ang="0">
                    <a:pos x="11" y="47"/>
                  </a:cxn>
                  <a:cxn ang="0">
                    <a:pos x="10" y="40"/>
                  </a:cxn>
                  <a:cxn ang="0">
                    <a:pos x="11" y="35"/>
                  </a:cxn>
                  <a:cxn ang="0">
                    <a:pos x="13" y="28"/>
                  </a:cxn>
                  <a:cxn ang="0">
                    <a:pos x="17" y="18"/>
                  </a:cxn>
                  <a:cxn ang="0">
                    <a:pos x="21" y="7"/>
                  </a:cxn>
                  <a:cxn ang="0">
                    <a:pos x="21" y="7"/>
                  </a:cxn>
                  <a:cxn ang="0">
                    <a:pos x="21" y="5"/>
                  </a:cxn>
                  <a:cxn ang="0">
                    <a:pos x="21" y="2"/>
                  </a:cxn>
                  <a:cxn ang="0">
                    <a:pos x="19" y="1"/>
                  </a:cxn>
                  <a:cxn ang="0">
                    <a:pos x="17" y="0"/>
                  </a:cxn>
                  <a:cxn ang="0">
                    <a:pos x="13" y="1"/>
                  </a:cxn>
                  <a:cxn ang="0">
                    <a:pos x="11" y="2"/>
                  </a:cxn>
                  <a:cxn ang="0">
                    <a:pos x="10" y="4"/>
                  </a:cxn>
                  <a:cxn ang="0">
                    <a:pos x="10" y="4"/>
                  </a:cxn>
                </a:cxnLst>
                <a:rect l="0" t="0" r="r" b="b"/>
                <a:pathLst>
                  <a:path w="21" h="61">
                    <a:moveTo>
                      <a:pt x="10" y="4"/>
                    </a:moveTo>
                    <a:lnTo>
                      <a:pt x="10" y="4"/>
                    </a:lnTo>
                    <a:lnTo>
                      <a:pt x="5" y="17"/>
                    </a:lnTo>
                    <a:lnTo>
                      <a:pt x="1" y="31"/>
                    </a:lnTo>
                    <a:lnTo>
                      <a:pt x="0" y="38"/>
                    </a:lnTo>
                    <a:lnTo>
                      <a:pt x="0" y="44"/>
                    </a:lnTo>
                    <a:lnTo>
                      <a:pt x="1" y="51"/>
                    </a:lnTo>
                    <a:lnTo>
                      <a:pt x="2" y="57"/>
                    </a:lnTo>
                    <a:lnTo>
                      <a:pt x="2" y="57"/>
                    </a:lnTo>
                    <a:lnTo>
                      <a:pt x="4" y="60"/>
                    </a:lnTo>
                    <a:lnTo>
                      <a:pt x="6" y="61"/>
                    </a:lnTo>
                    <a:lnTo>
                      <a:pt x="7" y="61"/>
                    </a:lnTo>
                    <a:lnTo>
                      <a:pt x="10" y="60"/>
                    </a:lnTo>
                    <a:lnTo>
                      <a:pt x="13" y="57"/>
                    </a:lnTo>
                    <a:lnTo>
                      <a:pt x="13" y="55"/>
                    </a:lnTo>
                    <a:lnTo>
                      <a:pt x="13" y="52"/>
                    </a:lnTo>
                    <a:lnTo>
                      <a:pt x="13" y="52"/>
                    </a:lnTo>
                    <a:lnTo>
                      <a:pt x="11" y="47"/>
                    </a:lnTo>
                    <a:lnTo>
                      <a:pt x="10" y="40"/>
                    </a:lnTo>
                    <a:lnTo>
                      <a:pt x="11" y="35"/>
                    </a:lnTo>
                    <a:lnTo>
                      <a:pt x="13" y="28"/>
                    </a:lnTo>
                    <a:lnTo>
                      <a:pt x="17" y="18"/>
                    </a:lnTo>
                    <a:lnTo>
                      <a:pt x="21" y="7"/>
                    </a:lnTo>
                    <a:lnTo>
                      <a:pt x="21" y="7"/>
                    </a:lnTo>
                    <a:lnTo>
                      <a:pt x="21" y="5"/>
                    </a:lnTo>
                    <a:lnTo>
                      <a:pt x="21" y="2"/>
                    </a:lnTo>
                    <a:lnTo>
                      <a:pt x="19" y="1"/>
                    </a:lnTo>
                    <a:lnTo>
                      <a:pt x="17" y="0"/>
                    </a:lnTo>
                    <a:lnTo>
                      <a:pt x="13" y="1"/>
                    </a:lnTo>
                    <a:lnTo>
                      <a:pt x="11" y="2"/>
                    </a:lnTo>
                    <a:lnTo>
                      <a:pt x="10" y="4"/>
                    </a:lnTo>
                    <a:lnTo>
                      <a:pt x="10"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42" name="chenying0907 847"/>
              <p:cNvSpPr/>
              <p:nvPr/>
            </p:nvSpPr>
            <p:spPr bwMode="auto">
              <a:xfrm>
                <a:off x="4721226" y="3589338"/>
                <a:ext cx="6350" cy="25400"/>
              </a:xfrm>
              <a:custGeom>
                <a:avLst/>
                <a:gdLst/>
                <a:ahLst/>
                <a:cxnLst>
                  <a:cxn ang="0">
                    <a:pos x="17" y="5"/>
                  </a:cxn>
                  <a:cxn ang="0">
                    <a:pos x="17" y="5"/>
                  </a:cxn>
                  <a:cxn ang="0">
                    <a:pos x="17" y="2"/>
                  </a:cxn>
                  <a:cxn ang="0">
                    <a:pos x="16" y="1"/>
                  </a:cxn>
                  <a:cxn ang="0">
                    <a:pos x="12" y="0"/>
                  </a:cxn>
                  <a:cxn ang="0">
                    <a:pos x="8" y="1"/>
                  </a:cxn>
                  <a:cxn ang="0">
                    <a:pos x="7" y="2"/>
                  </a:cxn>
                  <a:cxn ang="0">
                    <a:pos x="7" y="5"/>
                  </a:cxn>
                  <a:cxn ang="0">
                    <a:pos x="7" y="5"/>
                  </a:cxn>
                  <a:cxn ang="0">
                    <a:pos x="4" y="18"/>
                  </a:cxn>
                  <a:cxn ang="0">
                    <a:pos x="2" y="31"/>
                  </a:cxn>
                  <a:cxn ang="0">
                    <a:pos x="0" y="37"/>
                  </a:cxn>
                  <a:cxn ang="0">
                    <a:pos x="0" y="44"/>
                  </a:cxn>
                  <a:cxn ang="0">
                    <a:pos x="2" y="51"/>
                  </a:cxn>
                  <a:cxn ang="0">
                    <a:pos x="3" y="57"/>
                  </a:cxn>
                  <a:cxn ang="0">
                    <a:pos x="3" y="57"/>
                  </a:cxn>
                  <a:cxn ang="0">
                    <a:pos x="4" y="60"/>
                  </a:cxn>
                  <a:cxn ang="0">
                    <a:pos x="7" y="60"/>
                  </a:cxn>
                  <a:cxn ang="0">
                    <a:pos x="8" y="61"/>
                  </a:cxn>
                  <a:cxn ang="0">
                    <a:pos x="11" y="60"/>
                  </a:cxn>
                  <a:cxn ang="0">
                    <a:pos x="14" y="56"/>
                  </a:cxn>
                  <a:cxn ang="0">
                    <a:pos x="14" y="54"/>
                  </a:cxn>
                  <a:cxn ang="0">
                    <a:pos x="14" y="52"/>
                  </a:cxn>
                  <a:cxn ang="0">
                    <a:pos x="14" y="52"/>
                  </a:cxn>
                  <a:cxn ang="0">
                    <a:pos x="12" y="47"/>
                  </a:cxn>
                  <a:cxn ang="0">
                    <a:pos x="11" y="40"/>
                  </a:cxn>
                  <a:cxn ang="0">
                    <a:pos x="14" y="28"/>
                  </a:cxn>
                  <a:cxn ang="0">
                    <a:pos x="16" y="17"/>
                  </a:cxn>
                  <a:cxn ang="0">
                    <a:pos x="17" y="5"/>
                  </a:cxn>
                  <a:cxn ang="0">
                    <a:pos x="17" y="5"/>
                  </a:cxn>
                </a:cxnLst>
                <a:rect l="0" t="0" r="r" b="b"/>
                <a:pathLst>
                  <a:path w="17" h="61">
                    <a:moveTo>
                      <a:pt x="17" y="5"/>
                    </a:moveTo>
                    <a:lnTo>
                      <a:pt x="17" y="5"/>
                    </a:lnTo>
                    <a:lnTo>
                      <a:pt x="17" y="2"/>
                    </a:lnTo>
                    <a:lnTo>
                      <a:pt x="16" y="1"/>
                    </a:lnTo>
                    <a:lnTo>
                      <a:pt x="12" y="0"/>
                    </a:lnTo>
                    <a:lnTo>
                      <a:pt x="8" y="1"/>
                    </a:lnTo>
                    <a:lnTo>
                      <a:pt x="7" y="2"/>
                    </a:lnTo>
                    <a:lnTo>
                      <a:pt x="7" y="5"/>
                    </a:lnTo>
                    <a:lnTo>
                      <a:pt x="7" y="5"/>
                    </a:lnTo>
                    <a:lnTo>
                      <a:pt x="4" y="18"/>
                    </a:lnTo>
                    <a:lnTo>
                      <a:pt x="2" y="31"/>
                    </a:lnTo>
                    <a:lnTo>
                      <a:pt x="0" y="37"/>
                    </a:lnTo>
                    <a:lnTo>
                      <a:pt x="0" y="44"/>
                    </a:lnTo>
                    <a:lnTo>
                      <a:pt x="2" y="51"/>
                    </a:lnTo>
                    <a:lnTo>
                      <a:pt x="3" y="57"/>
                    </a:lnTo>
                    <a:lnTo>
                      <a:pt x="3" y="57"/>
                    </a:lnTo>
                    <a:lnTo>
                      <a:pt x="4" y="60"/>
                    </a:lnTo>
                    <a:lnTo>
                      <a:pt x="7" y="60"/>
                    </a:lnTo>
                    <a:lnTo>
                      <a:pt x="8" y="61"/>
                    </a:lnTo>
                    <a:lnTo>
                      <a:pt x="11" y="60"/>
                    </a:lnTo>
                    <a:lnTo>
                      <a:pt x="14" y="56"/>
                    </a:lnTo>
                    <a:lnTo>
                      <a:pt x="14" y="54"/>
                    </a:lnTo>
                    <a:lnTo>
                      <a:pt x="14" y="52"/>
                    </a:lnTo>
                    <a:lnTo>
                      <a:pt x="14" y="52"/>
                    </a:lnTo>
                    <a:lnTo>
                      <a:pt x="12" y="47"/>
                    </a:lnTo>
                    <a:lnTo>
                      <a:pt x="11" y="40"/>
                    </a:lnTo>
                    <a:lnTo>
                      <a:pt x="14" y="28"/>
                    </a:lnTo>
                    <a:lnTo>
                      <a:pt x="16" y="17"/>
                    </a:lnTo>
                    <a:lnTo>
                      <a:pt x="17" y="5"/>
                    </a:lnTo>
                    <a:lnTo>
                      <a:pt x="17"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43" name="chenying0907 848"/>
              <p:cNvSpPr/>
              <p:nvPr/>
            </p:nvSpPr>
            <p:spPr bwMode="auto">
              <a:xfrm>
                <a:off x="4748213" y="3521076"/>
                <a:ext cx="3175" cy="30163"/>
              </a:xfrm>
              <a:custGeom>
                <a:avLst/>
                <a:gdLst/>
                <a:ahLst/>
                <a:cxnLst>
                  <a:cxn ang="0">
                    <a:pos x="0" y="5"/>
                  </a:cxn>
                  <a:cxn ang="0">
                    <a:pos x="0" y="71"/>
                  </a:cxn>
                  <a:cxn ang="0">
                    <a:pos x="0" y="71"/>
                  </a:cxn>
                  <a:cxn ang="0">
                    <a:pos x="0" y="73"/>
                  </a:cxn>
                  <a:cxn ang="0">
                    <a:pos x="1" y="75"/>
                  </a:cxn>
                  <a:cxn ang="0">
                    <a:pos x="5" y="76"/>
                  </a:cxn>
                  <a:cxn ang="0">
                    <a:pos x="9" y="75"/>
                  </a:cxn>
                  <a:cxn ang="0">
                    <a:pos x="11" y="73"/>
                  </a:cxn>
                  <a:cxn ang="0">
                    <a:pos x="12" y="71"/>
                  </a:cxn>
                  <a:cxn ang="0">
                    <a:pos x="12" y="5"/>
                  </a:cxn>
                  <a:cxn ang="0">
                    <a:pos x="12" y="5"/>
                  </a:cxn>
                  <a:cxn ang="0">
                    <a:pos x="11" y="3"/>
                  </a:cxn>
                  <a:cxn ang="0">
                    <a:pos x="9" y="2"/>
                  </a:cxn>
                  <a:cxn ang="0">
                    <a:pos x="5" y="0"/>
                  </a:cxn>
                  <a:cxn ang="0">
                    <a:pos x="1" y="2"/>
                  </a:cxn>
                  <a:cxn ang="0">
                    <a:pos x="0" y="3"/>
                  </a:cxn>
                  <a:cxn ang="0">
                    <a:pos x="0" y="5"/>
                  </a:cxn>
                  <a:cxn ang="0">
                    <a:pos x="0" y="5"/>
                  </a:cxn>
                </a:cxnLst>
                <a:rect l="0" t="0" r="r" b="b"/>
                <a:pathLst>
                  <a:path w="12" h="76">
                    <a:moveTo>
                      <a:pt x="0" y="5"/>
                    </a:moveTo>
                    <a:lnTo>
                      <a:pt x="0" y="71"/>
                    </a:lnTo>
                    <a:lnTo>
                      <a:pt x="0" y="71"/>
                    </a:lnTo>
                    <a:lnTo>
                      <a:pt x="0" y="73"/>
                    </a:lnTo>
                    <a:lnTo>
                      <a:pt x="1" y="75"/>
                    </a:lnTo>
                    <a:lnTo>
                      <a:pt x="5" y="76"/>
                    </a:lnTo>
                    <a:lnTo>
                      <a:pt x="9" y="75"/>
                    </a:lnTo>
                    <a:lnTo>
                      <a:pt x="11" y="73"/>
                    </a:lnTo>
                    <a:lnTo>
                      <a:pt x="12" y="71"/>
                    </a:lnTo>
                    <a:lnTo>
                      <a:pt x="12" y="5"/>
                    </a:lnTo>
                    <a:lnTo>
                      <a:pt x="12" y="5"/>
                    </a:lnTo>
                    <a:lnTo>
                      <a:pt x="11" y="3"/>
                    </a:lnTo>
                    <a:lnTo>
                      <a:pt x="9" y="2"/>
                    </a:lnTo>
                    <a:lnTo>
                      <a:pt x="5" y="0"/>
                    </a:lnTo>
                    <a:lnTo>
                      <a:pt x="1" y="2"/>
                    </a:lnTo>
                    <a:lnTo>
                      <a:pt x="0" y="3"/>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44" name="chenying0907 849"/>
              <p:cNvSpPr/>
              <p:nvPr/>
            </p:nvSpPr>
            <p:spPr bwMode="auto">
              <a:xfrm>
                <a:off x="4762501" y="3519488"/>
                <a:ext cx="6350" cy="25400"/>
              </a:xfrm>
              <a:custGeom>
                <a:avLst/>
                <a:gdLst/>
                <a:ahLst/>
                <a:cxnLst>
                  <a:cxn ang="0">
                    <a:pos x="14" y="53"/>
                  </a:cxn>
                  <a:cxn ang="0">
                    <a:pos x="14" y="53"/>
                  </a:cxn>
                  <a:cxn ang="0">
                    <a:pos x="13" y="47"/>
                  </a:cxn>
                  <a:cxn ang="0">
                    <a:pos x="12" y="41"/>
                  </a:cxn>
                  <a:cxn ang="0">
                    <a:pos x="11" y="29"/>
                  </a:cxn>
                  <a:cxn ang="0">
                    <a:pos x="12" y="6"/>
                  </a:cxn>
                  <a:cxn ang="0">
                    <a:pos x="12" y="6"/>
                  </a:cxn>
                  <a:cxn ang="0">
                    <a:pos x="12" y="4"/>
                  </a:cxn>
                  <a:cxn ang="0">
                    <a:pos x="11" y="2"/>
                  </a:cxn>
                  <a:cxn ang="0">
                    <a:pos x="7" y="0"/>
                  </a:cxn>
                  <a:cxn ang="0">
                    <a:pos x="3" y="2"/>
                  </a:cxn>
                  <a:cxn ang="0">
                    <a:pos x="1" y="4"/>
                  </a:cxn>
                  <a:cxn ang="0">
                    <a:pos x="0" y="6"/>
                  </a:cxn>
                  <a:cxn ang="0">
                    <a:pos x="0" y="6"/>
                  </a:cxn>
                  <a:cxn ang="0">
                    <a:pos x="0" y="33"/>
                  </a:cxn>
                  <a:cxn ang="0">
                    <a:pos x="1" y="46"/>
                  </a:cxn>
                  <a:cxn ang="0">
                    <a:pos x="3" y="53"/>
                  </a:cxn>
                  <a:cxn ang="0">
                    <a:pos x="5" y="58"/>
                  </a:cxn>
                  <a:cxn ang="0">
                    <a:pos x="5" y="58"/>
                  </a:cxn>
                  <a:cxn ang="0">
                    <a:pos x="7" y="60"/>
                  </a:cxn>
                  <a:cxn ang="0">
                    <a:pos x="8" y="62"/>
                  </a:cxn>
                  <a:cxn ang="0">
                    <a:pos x="11" y="62"/>
                  </a:cxn>
                  <a:cxn ang="0">
                    <a:pos x="12" y="60"/>
                  </a:cxn>
                  <a:cxn ang="0">
                    <a:pos x="14" y="58"/>
                  </a:cxn>
                  <a:cxn ang="0">
                    <a:pos x="16" y="55"/>
                  </a:cxn>
                  <a:cxn ang="0">
                    <a:pos x="14" y="53"/>
                  </a:cxn>
                  <a:cxn ang="0">
                    <a:pos x="14" y="53"/>
                  </a:cxn>
                </a:cxnLst>
                <a:rect l="0" t="0" r="r" b="b"/>
                <a:pathLst>
                  <a:path w="16" h="62">
                    <a:moveTo>
                      <a:pt x="14" y="53"/>
                    </a:moveTo>
                    <a:lnTo>
                      <a:pt x="14" y="53"/>
                    </a:lnTo>
                    <a:lnTo>
                      <a:pt x="13" y="47"/>
                    </a:lnTo>
                    <a:lnTo>
                      <a:pt x="12" y="41"/>
                    </a:lnTo>
                    <a:lnTo>
                      <a:pt x="11" y="29"/>
                    </a:lnTo>
                    <a:lnTo>
                      <a:pt x="12" y="6"/>
                    </a:lnTo>
                    <a:lnTo>
                      <a:pt x="12" y="6"/>
                    </a:lnTo>
                    <a:lnTo>
                      <a:pt x="12" y="4"/>
                    </a:lnTo>
                    <a:lnTo>
                      <a:pt x="11" y="2"/>
                    </a:lnTo>
                    <a:lnTo>
                      <a:pt x="7" y="0"/>
                    </a:lnTo>
                    <a:lnTo>
                      <a:pt x="3" y="2"/>
                    </a:lnTo>
                    <a:lnTo>
                      <a:pt x="1" y="4"/>
                    </a:lnTo>
                    <a:lnTo>
                      <a:pt x="0" y="6"/>
                    </a:lnTo>
                    <a:lnTo>
                      <a:pt x="0" y="6"/>
                    </a:lnTo>
                    <a:lnTo>
                      <a:pt x="0" y="33"/>
                    </a:lnTo>
                    <a:lnTo>
                      <a:pt x="1" y="46"/>
                    </a:lnTo>
                    <a:lnTo>
                      <a:pt x="3" y="53"/>
                    </a:lnTo>
                    <a:lnTo>
                      <a:pt x="5" y="58"/>
                    </a:lnTo>
                    <a:lnTo>
                      <a:pt x="5" y="58"/>
                    </a:lnTo>
                    <a:lnTo>
                      <a:pt x="7" y="60"/>
                    </a:lnTo>
                    <a:lnTo>
                      <a:pt x="8" y="62"/>
                    </a:lnTo>
                    <a:lnTo>
                      <a:pt x="11" y="62"/>
                    </a:lnTo>
                    <a:lnTo>
                      <a:pt x="12" y="60"/>
                    </a:lnTo>
                    <a:lnTo>
                      <a:pt x="14" y="58"/>
                    </a:lnTo>
                    <a:lnTo>
                      <a:pt x="16" y="55"/>
                    </a:lnTo>
                    <a:lnTo>
                      <a:pt x="14" y="53"/>
                    </a:lnTo>
                    <a:lnTo>
                      <a:pt x="14" y="5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45" name="chenying0907 850"/>
              <p:cNvSpPr/>
              <p:nvPr/>
            </p:nvSpPr>
            <p:spPr bwMode="auto">
              <a:xfrm>
                <a:off x="4776788" y="3514726"/>
                <a:ext cx="6350" cy="22225"/>
              </a:xfrm>
              <a:custGeom>
                <a:avLst/>
                <a:gdLst/>
                <a:ahLst/>
                <a:cxnLst>
                  <a:cxn ang="0">
                    <a:pos x="15" y="47"/>
                  </a:cxn>
                  <a:cxn ang="0">
                    <a:pos x="15" y="47"/>
                  </a:cxn>
                  <a:cxn ang="0">
                    <a:pos x="14" y="43"/>
                  </a:cxn>
                  <a:cxn ang="0">
                    <a:pos x="13" y="38"/>
                  </a:cxn>
                  <a:cxn ang="0">
                    <a:pos x="11" y="26"/>
                  </a:cxn>
                  <a:cxn ang="0">
                    <a:pos x="13" y="5"/>
                  </a:cxn>
                  <a:cxn ang="0">
                    <a:pos x="13" y="5"/>
                  </a:cxn>
                  <a:cxn ang="0">
                    <a:pos x="13" y="3"/>
                  </a:cxn>
                  <a:cxn ang="0">
                    <a:pos x="11" y="1"/>
                  </a:cxn>
                  <a:cxn ang="0">
                    <a:pos x="8" y="0"/>
                  </a:cxn>
                  <a:cxn ang="0">
                    <a:pos x="4" y="1"/>
                  </a:cxn>
                  <a:cxn ang="0">
                    <a:pos x="2" y="3"/>
                  </a:cxn>
                  <a:cxn ang="0">
                    <a:pos x="1" y="5"/>
                  </a:cxn>
                  <a:cxn ang="0">
                    <a:pos x="1" y="5"/>
                  </a:cxn>
                  <a:cxn ang="0">
                    <a:pos x="0" y="30"/>
                  </a:cxn>
                  <a:cxn ang="0">
                    <a:pos x="1" y="42"/>
                  </a:cxn>
                  <a:cxn ang="0">
                    <a:pos x="4" y="48"/>
                  </a:cxn>
                  <a:cxn ang="0">
                    <a:pos x="6" y="54"/>
                  </a:cxn>
                  <a:cxn ang="0">
                    <a:pos x="6" y="54"/>
                  </a:cxn>
                  <a:cxn ang="0">
                    <a:pos x="8" y="55"/>
                  </a:cxn>
                  <a:cxn ang="0">
                    <a:pos x="10" y="56"/>
                  </a:cxn>
                  <a:cxn ang="0">
                    <a:pos x="14" y="55"/>
                  </a:cxn>
                  <a:cxn ang="0">
                    <a:pos x="17" y="52"/>
                  </a:cxn>
                  <a:cxn ang="0">
                    <a:pos x="17" y="50"/>
                  </a:cxn>
                  <a:cxn ang="0">
                    <a:pos x="15" y="47"/>
                  </a:cxn>
                  <a:cxn ang="0">
                    <a:pos x="15" y="47"/>
                  </a:cxn>
                </a:cxnLst>
                <a:rect l="0" t="0" r="r" b="b"/>
                <a:pathLst>
                  <a:path w="17" h="56">
                    <a:moveTo>
                      <a:pt x="15" y="47"/>
                    </a:moveTo>
                    <a:lnTo>
                      <a:pt x="15" y="47"/>
                    </a:lnTo>
                    <a:lnTo>
                      <a:pt x="14" y="43"/>
                    </a:lnTo>
                    <a:lnTo>
                      <a:pt x="13" y="38"/>
                    </a:lnTo>
                    <a:lnTo>
                      <a:pt x="11" y="26"/>
                    </a:lnTo>
                    <a:lnTo>
                      <a:pt x="13" y="5"/>
                    </a:lnTo>
                    <a:lnTo>
                      <a:pt x="13" y="5"/>
                    </a:lnTo>
                    <a:lnTo>
                      <a:pt x="13" y="3"/>
                    </a:lnTo>
                    <a:lnTo>
                      <a:pt x="11" y="1"/>
                    </a:lnTo>
                    <a:lnTo>
                      <a:pt x="8" y="0"/>
                    </a:lnTo>
                    <a:lnTo>
                      <a:pt x="4" y="1"/>
                    </a:lnTo>
                    <a:lnTo>
                      <a:pt x="2" y="3"/>
                    </a:lnTo>
                    <a:lnTo>
                      <a:pt x="1" y="5"/>
                    </a:lnTo>
                    <a:lnTo>
                      <a:pt x="1" y="5"/>
                    </a:lnTo>
                    <a:lnTo>
                      <a:pt x="0" y="30"/>
                    </a:lnTo>
                    <a:lnTo>
                      <a:pt x="1" y="42"/>
                    </a:lnTo>
                    <a:lnTo>
                      <a:pt x="4" y="48"/>
                    </a:lnTo>
                    <a:lnTo>
                      <a:pt x="6" y="54"/>
                    </a:lnTo>
                    <a:lnTo>
                      <a:pt x="6" y="54"/>
                    </a:lnTo>
                    <a:lnTo>
                      <a:pt x="8" y="55"/>
                    </a:lnTo>
                    <a:lnTo>
                      <a:pt x="10" y="56"/>
                    </a:lnTo>
                    <a:lnTo>
                      <a:pt x="14" y="55"/>
                    </a:lnTo>
                    <a:lnTo>
                      <a:pt x="17" y="52"/>
                    </a:lnTo>
                    <a:lnTo>
                      <a:pt x="17" y="50"/>
                    </a:lnTo>
                    <a:lnTo>
                      <a:pt x="15" y="47"/>
                    </a:lnTo>
                    <a:lnTo>
                      <a:pt x="15" y="47"/>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46" name="chenying0907 851"/>
              <p:cNvSpPr/>
              <p:nvPr/>
            </p:nvSpPr>
            <p:spPr bwMode="auto">
              <a:xfrm>
                <a:off x="4498976" y="3473451"/>
                <a:ext cx="7938" cy="22225"/>
              </a:xfrm>
              <a:custGeom>
                <a:avLst/>
                <a:gdLst/>
                <a:ahLst/>
                <a:cxnLst>
                  <a:cxn ang="0">
                    <a:pos x="9" y="4"/>
                  </a:cxn>
                  <a:cxn ang="0">
                    <a:pos x="9" y="4"/>
                  </a:cxn>
                  <a:cxn ang="0">
                    <a:pos x="5" y="15"/>
                  </a:cxn>
                  <a:cxn ang="0">
                    <a:pos x="1" y="27"/>
                  </a:cxn>
                  <a:cxn ang="0">
                    <a:pos x="0" y="40"/>
                  </a:cxn>
                  <a:cxn ang="0">
                    <a:pos x="0" y="47"/>
                  </a:cxn>
                  <a:cxn ang="0">
                    <a:pos x="1" y="52"/>
                  </a:cxn>
                  <a:cxn ang="0">
                    <a:pos x="1" y="52"/>
                  </a:cxn>
                  <a:cxn ang="0">
                    <a:pos x="2" y="55"/>
                  </a:cxn>
                  <a:cxn ang="0">
                    <a:pos x="4" y="56"/>
                  </a:cxn>
                  <a:cxn ang="0">
                    <a:pos x="8" y="56"/>
                  </a:cxn>
                  <a:cxn ang="0">
                    <a:pos x="12" y="53"/>
                  </a:cxn>
                  <a:cxn ang="0">
                    <a:pos x="13" y="52"/>
                  </a:cxn>
                  <a:cxn ang="0">
                    <a:pos x="12" y="49"/>
                  </a:cxn>
                  <a:cxn ang="0">
                    <a:pos x="12" y="49"/>
                  </a:cxn>
                  <a:cxn ang="0">
                    <a:pos x="12" y="44"/>
                  </a:cxn>
                  <a:cxn ang="0">
                    <a:pos x="12" y="39"/>
                  </a:cxn>
                  <a:cxn ang="0">
                    <a:pos x="13" y="27"/>
                  </a:cxn>
                  <a:cxn ang="0">
                    <a:pos x="19" y="6"/>
                  </a:cxn>
                  <a:cxn ang="0">
                    <a:pos x="19" y="6"/>
                  </a:cxn>
                  <a:cxn ang="0">
                    <a:pos x="19" y="5"/>
                  </a:cxn>
                  <a:cxn ang="0">
                    <a:pos x="19" y="2"/>
                  </a:cxn>
                  <a:cxn ang="0">
                    <a:pos x="16" y="0"/>
                  </a:cxn>
                  <a:cxn ang="0">
                    <a:pos x="12" y="0"/>
                  </a:cxn>
                  <a:cxn ang="0">
                    <a:pos x="10" y="1"/>
                  </a:cxn>
                  <a:cxn ang="0">
                    <a:pos x="9" y="4"/>
                  </a:cxn>
                  <a:cxn ang="0">
                    <a:pos x="9" y="4"/>
                  </a:cxn>
                </a:cxnLst>
                <a:rect l="0" t="0" r="r" b="b"/>
                <a:pathLst>
                  <a:path w="19" h="56">
                    <a:moveTo>
                      <a:pt x="9" y="4"/>
                    </a:moveTo>
                    <a:lnTo>
                      <a:pt x="9" y="4"/>
                    </a:lnTo>
                    <a:lnTo>
                      <a:pt x="5" y="15"/>
                    </a:lnTo>
                    <a:lnTo>
                      <a:pt x="1" y="27"/>
                    </a:lnTo>
                    <a:lnTo>
                      <a:pt x="0" y="40"/>
                    </a:lnTo>
                    <a:lnTo>
                      <a:pt x="0" y="47"/>
                    </a:lnTo>
                    <a:lnTo>
                      <a:pt x="1" y="52"/>
                    </a:lnTo>
                    <a:lnTo>
                      <a:pt x="1" y="52"/>
                    </a:lnTo>
                    <a:lnTo>
                      <a:pt x="2" y="55"/>
                    </a:lnTo>
                    <a:lnTo>
                      <a:pt x="4" y="56"/>
                    </a:lnTo>
                    <a:lnTo>
                      <a:pt x="8" y="56"/>
                    </a:lnTo>
                    <a:lnTo>
                      <a:pt x="12" y="53"/>
                    </a:lnTo>
                    <a:lnTo>
                      <a:pt x="13" y="52"/>
                    </a:lnTo>
                    <a:lnTo>
                      <a:pt x="12" y="49"/>
                    </a:lnTo>
                    <a:lnTo>
                      <a:pt x="12" y="49"/>
                    </a:lnTo>
                    <a:lnTo>
                      <a:pt x="12" y="44"/>
                    </a:lnTo>
                    <a:lnTo>
                      <a:pt x="12" y="39"/>
                    </a:lnTo>
                    <a:lnTo>
                      <a:pt x="13" y="27"/>
                    </a:lnTo>
                    <a:lnTo>
                      <a:pt x="19" y="6"/>
                    </a:lnTo>
                    <a:lnTo>
                      <a:pt x="19" y="6"/>
                    </a:lnTo>
                    <a:lnTo>
                      <a:pt x="19" y="5"/>
                    </a:lnTo>
                    <a:lnTo>
                      <a:pt x="19" y="2"/>
                    </a:lnTo>
                    <a:lnTo>
                      <a:pt x="16" y="0"/>
                    </a:lnTo>
                    <a:lnTo>
                      <a:pt x="12" y="0"/>
                    </a:lnTo>
                    <a:lnTo>
                      <a:pt x="10" y="1"/>
                    </a:lnTo>
                    <a:lnTo>
                      <a:pt x="9" y="4"/>
                    </a:lnTo>
                    <a:lnTo>
                      <a:pt x="9"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47" name="chenying0907 852"/>
              <p:cNvSpPr/>
              <p:nvPr/>
            </p:nvSpPr>
            <p:spPr bwMode="auto">
              <a:xfrm>
                <a:off x="4521201" y="3486151"/>
                <a:ext cx="7938" cy="38100"/>
              </a:xfrm>
              <a:custGeom>
                <a:avLst/>
                <a:gdLst/>
                <a:ahLst/>
                <a:cxnLst>
                  <a:cxn ang="0">
                    <a:pos x="8" y="2"/>
                  </a:cxn>
                  <a:cxn ang="0">
                    <a:pos x="8" y="2"/>
                  </a:cxn>
                  <a:cxn ang="0">
                    <a:pos x="4" y="10"/>
                  </a:cxn>
                  <a:cxn ang="0">
                    <a:pos x="2" y="18"/>
                  </a:cxn>
                  <a:cxn ang="0">
                    <a:pos x="2" y="26"/>
                  </a:cxn>
                  <a:cxn ang="0">
                    <a:pos x="2" y="34"/>
                  </a:cxn>
                  <a:cxn ang="0">
                    <a:pos x="2" y="34"/>
                  </a:cxn>
                  <a:cxn ang="0">
                    <a:pos x="2" y="48"/>
                  </a:cxn>
                  <a:cxn ang="0">
                    <a:pos x="1" y="61"/>
                  </a:cxn>
                  <a:cxn ang="0">
                    <a:pos x="0" y="75"/>
                  </a:cxn>
                  <a:cxn ang="0">
                    <a:pos x="0" y="89"/>
                  </a:cxn>
                  <a:cxn ang="0">
                    <a:pos x="0" y="89"/>
                  </a:cxn>
                  <a:cxn ang="0">
                    <a:pos x="0" y="91"/>
                  </a:cxn>
                  <a:cxn ang="0">
                    <a:pos x="1" y="94"/>
                  </a:cxn>
                  <a:cxn ang="0">
                    <a:pos x="5" y="95"/>
                  </a:cxn>
                  <a:cxn ang="0">
                    <a:pos x="9" y="94"/>
                  </a:cxn>
                  <a:cxn ang="0">
                    <a:pos x="10" y="91"/>
                  </a:cxn>
                  <a:cxn ang="0">
                    <a:pos x="10" y="89"/>
                  </a:cxn>
                  <a:cxn ang="0">
                    <a:pos x="10" y="89"/>
                  </a:cxn>
                  <a:cxn ang="0">
                    <a:pos x="13" y="66"/>
                  </a:cxn>
                  <a:cxn ang="0">
                    <a:pos x="14" y="45"/>
                  </a:cxn>
                  <a:cxn ang="0">
                    <a:pos x="14" y="45"/>
                  </a:cxn>
                  <a:cxn ang="0">
                    <a:pos x="14" y="35"/>
                  </a:cxn>
                  <a:cxn ang="0">
                    <a:pos x="13" y="26"/>
                  </a:cxn>
                  <a:cxn ang="0">
                    <a:pos x="14" y="17"/>
                  </a:cxn>
                  <a:cxn ang="0">
                    <a:pos x="16" y="13"/>
                  </a:cxn>
                  <a:cxn ang="0">
                    <a:pos x="18" y="9"/>
                  </a:cxn>
                  <a:cxn ang="0">
                    <a:pos x="18" y="9"/>
                  </a:cxn>
                  <a:cxn ang="0">
                    <a:pos x="18" y="6"/>
                  </a:cxn>
                  <a:cxn ang="0">
                    <a:pos x="18" y="4"/>
                  </a:cxn>
                  <a:cxn ang="0">
                    <a:pos x="18" y="2"/>
                  </a:cxn>
                  <a:cxn ang="0">
                    <a:pos x="16" y="1"/>
                  </a:cxn>
                  <a:cxn ang="0">
                    <a:pos x="12" y="0"/>
                  </a:cxn>
                  <a:cxn ang="0">
                    <a:pos x="9" y="1"/>
                  </a:cxn>
                  <a:cxn ang="0">
                    <a:pos x="8" y="2"/>
                  </a:cxn>
                  <a:cxn ang="0">
                    <a:pos x="8" y="2"/>
                  </a:cxn>
                </a:cxnLst>
                <a:rect l="0" t="0" r="r" b="b"/>
                <a:pathLst>
                  <a:path w="18" h="95">
                    <a:moveTo>
                      <a:pt x="8" y="2"/>
                    </a:moveTo>
                    <a:lnTo>
                      <a:pt x="8" y="2"/>
                    </a:lnTo>
                    <a:lnTo>
                      <a:pt x="4" y="10"/>
                    </a:lnTo>
                    <a:lnTo>
                      <a:pt x="2" y="18"/>
                    </a:lnTo>
                    <a:lnTo>
                      <a:pt x="2" y="26"/>
                    </a:lnTo>
                    <a:lnTo>
                      <a:pt x="2" y="34"/>
                    </a:lnTo>
                    <a:lnTo>
                      <a:pt x="2" y="34"/>
                    </a:lnTo>
                    <a:lnTo>
                      <a:pt x="2" y="48"/>
                    </a:lnTo>
                    <a:lnTo>
                      <a:pt x="1" y="61"/>
                    </a:lnTo>
                    <a:lnTo>
                      <a:pt x="0" y="75"/>
                    </a:lnTo>
                    <a:lnTo>
                      <a:pt x="0" y="89"/>
                    </a:lnTo>
                    <a:lnTo>
                      <a:pt x="0" y="89"/>
                    </a:lnTo>
                    <a:lnTo>
                      <a:pt x="0" y="91"/>
                    </a:lnTo>
                    <a:lnTo>
                      <a:pt x="1" y="94"/>
                    </a:lnTo>
                    <a:lnTo>
                      <a:pt x="5" y="95"/>
                    </a:lnTo>
                    <a:lnTo>
                      <a:pt x="9" y="94"/>
                    </a:lnTo>
                    <a:lnTo>
                      <a:pt x="10" y="91"/>
                    </a:lnTo>
                    <a:lnTo>
                      <a:pt x="10" y="89"/>
                    </a:lnTo>
                    <a:lnTo>
                      <a:pt x="10" y="89"/>
                    </a:lnTo>
                    <a:lnTo>
                      <a:pt x="13" y="66"/>
                    </a:lnTo>
                    <a:lnTo>
                      <a:pt x="14" y="45"/>
                    </a:lnTo>
                    <a:lnTo>
                      <a:pt x="14" y="45"/>
                    </a:lnTo>
                    <a:lnTo>
                      <a:pt x="14" y="35"/>
                    </a:lnTo>
                    <a:lnTo>
                      <a:pt x="13" y="26"/>
                    </a:lnTo>
                    <a:lnTo>
                      <a:pt x="14" y="17"/>
                    </a:lnTo>
                    <a:lnTo>
                      <a:pt x="16" y="13"/>
                    </a:lnTo>
                    <a:lnTo>
                      <a:pt x="18" y="9"/>
                    </a:lnTo>
                    <a:lnTo>
                      <a:pt x="18" y="9"/>
                    </a:lnTo>
                    <a:lnTo>
                      <a:pt x="18" y="6"/>
                    </a:lnTo>
                    <a:lnTo>
                      <a:pt x="18" y="4"/>
                    </a:lnTo>
                    <a:lnTo>
                      <a:pt x="18" y="2"/>
                    </a:lnTo>
                    <a:lnTo>
                      <a:pt x="16" y="1"/>
                    </a:lnTo>
                    <a:lnTo>
                      <a:pt x="12" y="0"/>
                    </a:lnTo>
                    <a:lnTo>
                      <a:pt x="9" y="1"/>
                    </a:lnTo>
                    <a:lnTo>
                      <a:pt x="8" y="2"/>
                    </a:lnTo>
                    <a:lnTo>
                      <a:pt x="8"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48" name="chenying0907 853"/>
              <p:cNvSpPr/>
              <p:nvPr/>
            </p:nvSpPr>
            <p:spPr bwMode="auto">
              <a:xfrm>
                <a:off x="4540251" y="3524251"/>
                <a:ext cx="6350" cy="30163"/>
              </a:xfrm>
              <a:custGeom>
                <a:avLst/>
                <a:gdLst/>
                <a:ahLst/>
                <a:cxnLst>
                  <a:cxn ang="0">
                    <a:pos x="4" y="5"/>
                  </a:cxn>
                  <a:cxn ang="0">
                    <a:pos x="4" y="5"/>
                  </a:cxn>
                  <a:cxn ang="0">
                    <a:pos x="3" y="38"/>
                  </a:cxn>
                  <a:cxn ang="0">
                    <a:pos x="0" y="71"/>
                  </a:cxn>
                  <a:cxn ang="0">
                    <a:pos x="0" y="71"/>
                  </a:cxn>
                  <a:cxn ang="0">
                    <a:pos x="2" y="72"/>
                  </a:cxn>
                  <a:cxn ang="0">
                    <a:pos x="3" y="75"/>
                  </a:cxn>
                  <a:cxn ang="0">
                    <a:pos x="7" y="76"/>
                  </a:cxn>
                  <a:cxn ang="0">
                    <a:pos x="11" y="75"/>
                  </a:cxn>
                  <a:cxn ang="0">
                    <a:pos x="12" y="72"/>
                  </a:cxn>
                  <a:cxn ang="0">
                    <a:pos x="12" y="71"/>
                  </a:cxn>
                  <a:cxn ang="0">
                    <a:pos x="12" y="71"/>
                  </a:cxn>
                  <a:cxn ang="0">
                    <a:pos x="15" y="38"/>
                  </a:cxn>
                  <a:cxn ang="0">
                    <a:pos x="16" y="5"/>
                  </a:cxn>
                  <a:cxn ang="0">
                    <a:pos x="16" y="5"/>
                  </a:cxn>
                  <a:cxn ang="0">
                    <a:pos x="16" y="3"/>
                  </a:cxn>
                  <a:cxn ang="0">
                    <a:pos x="15" y="1"/>
                  </a:cxn>
                  <a:cxn ang="0">
                    <a:pos x="11" y="0"/>
                  </a:cxn>
                  <a:cxn ang="0">
                    <a:pos x="7" y="1"/>
                  </a:cxn>
                  <a:cxn ang="0">
                    <a:pos x="5" y="3"/>
                  </a:cxn>
                  <a:cxn ang="0">
                    <a:pos x="4" y="5"/>
                  </a:cxn>
                  <a:cxn ang="0">
                    <a:pos x="4" y="5"/>
                  </a:cxn>
                </a:cxnLst>
                <a:rect l="0" t="0" r="r" b="b"/>
                <a:pathLst>
                  <a:path w="16" h="76">
                    <a:moveTo>
                      <a:pt x="4" y="5"/>
                    </a:moveTo>
                    <a:lnTo>
                      <a:pt x="4" y="5"/>
                    </a:lnTo>
                    <a:lnTo>
                      <a:pt x="3" y="38"/>
                    </a:lnTo>
                    <a:lnTo>
                      <a:pt x="0" y="71"/>
                    </a:lnTo>
                    <a:lnTo>
                      <a:pt x="0" y="71"/>
                    </a:lnTo>
                    <a:lnTo>
                      <a:pt x="2" y="72"/>
                    </a:lnTo>
                    <a:lnTo>
                      <a:pt x="3" y="75"/>
                    </a:lnTo>
                    <a:lnTo>
                      <a:pt x="7" y="76"/>
                    </a:lnTo>
                    <a:lnTo>
                      <a:pt x="11" y="75"/>
                    </a:lnTo>
                    <a:lnTo>
                      <a:pt x="12" y="72"/>
                    </a:lnTo>
                    <a:lnTo>
                      <a:pt x="12" y="71"/>
                    </a:lnTo>
                    <a:lnTo>
                      <a:pt x="12" y="71"/>
                    </a:lnTo>
                    <a:lnTo>
                      <a:pt x="15" y="38"/>
                    </a:lnTo>
                    <a:lnTo>
                      <a:pt x="16" y="5"/>
                    </a:lnTo>
                    <a:lnTo>
                      <a:pt x="16" y="5"/>
                    </a:lnTo>
                    <a:lnTo>
                      <a:pt x="16" y="3"/>
                    </a:lnTo>
                    <a:lnTo>
                      <a:pt x="15" y="1"/>
                    </a:lnTo>
                    <a:lnTo>
                      <a:pt x="11" y="0"/>
                    </a:lnTo>
                    <a:lnTo>
                      <a:pt x="7" y="1"/>
                    </a:lnTo>
                    <a:lnTo>
                      <a:pt x="5" y="3"/>
                    </a:lnTo>
                    <a:lnTo>
                      <a:pt x="4" y="5"/>
                    </a:lnTo>
                    <a:lnTo>
                      <a:pt x="4"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49" name="chenying0907 854"/>
              <p:cNvSpPr/>
              <p:nvPr/>
            </p:nvSpPr>
            <p:spPr bwMode="auto">
              <a:xfrm>
                <a:off x="4629151" y="3451226"/>
                <a:ext cx="4763" cy="25400"/>
              </a:xfrm>
              <a:custGeom>
                <a:avLst/>
                <a:gdLst/>
                <a:ahLst/>
                <a:cxnLst>
                  <a:cxn ang="0">
                    <a:pos x="0" y="7"/>
                  </a:cxn>
                  <a:cxn ang="0">
                    <a:pos x="0" y="59"/>
                  </a:cxn>
                  <a:cxn ang="0">
                    <a:pos x="0" y="59"/>
                  </a:cxn>
                  <a:cxn ang="0">
                    <a:pos x="0" y="62"/>
                  </a:cxn>
                  <a:cxn ang="0">
                    <a:pos x="2" y="63"/>
                  </a:cxn>
                  <a:cxn ang="0">
                    <a:pos x="5" y="65"/>
                  </a:cxn>
                  <a:cxn ang="0">
                    <a:pos x="9" y="63"/>
                  </a:cxn>
                  <a:cxn ang="0">
                    <a:pos x="11" y="62"/>
                  </a:cxn>
                  <a:cxn ang="0">
                    <a:pos x="12" y="59"/>
                  </a:cxn>
                  <a:cxn ang="0">
                    <a:pos x="12" y="7"/>
                  </a:cxn>
                  <a:cxn ang="0">
                    <a:pos x="12" y="7"/>
                  </a:cxn>
                  <a:cxn ang="0">
                    <a:pos x="11" y="4"/>
                  </a:cxn>
                  <a:cxn ang="0">
                    <a:pos x="9" y="1"/>
                  </a:cxn>
                  <a:cxn ang="0">
                    <a:pos x="5" y="0"/>
                  </a:cxn>
                  <a:cxn ang="0">
                    <a:pos x="2" y="1"/>
                  </a:cxn>
                  <a:cxn ang="0">
                    <a:pos x="0" y="4"/>
                  </a:cxn>
                  <a:cxn ang="0">
                    <a:pos x="0" y="7"/>
                  </a:cxn>
                  <a:cxn ang="0">
                    <a:pos x="0" y="7"/>
                  </a:cxn>
                </a:cxnLst>
                <a:rect l="0" t="0" r="r" b="b"/>
                <a:pathLst>
                  <a:path w="12" h="65">
                    <a:moveTo>
                      <a:pt x="0" y="7"/>
                    </a:moveTo>
                    <a:lnTo>
                      <a:pt x="0" y="59"/>
                    </a:lnTo>
                    <a:lnTo>
                      <a:pt x="0" y="59"/>
                    </a:lnTo>
                    <a:lnTo>
                      <a:pt x="0" y="62"/>
                    </a:lnTo>
                    <a:lnTo>
                      <a:pt x="2" y="63"/>
                    </a:lnTo>
                    <a:lnTo>
                      <a:pt x="5" y="65"/>
                    </a:lnTo>
                    <a:lnTo>
                      <a:pt x="9" y="63"/>
                    </a:lnTo>
                    <a:lnTo>
                      <a:pt x="11" y="62"/>
                    </a:lnTo>
                    <a:lnTo>
                      <a:pt x="12" y="59"/>
                    </a:lnTo>
                    <a:lnTo>
                      <a:pt x="12" y="7"/>
                    </a:lnTo>
                    <a:lnTo>
                      <a:pt x="12" y="7"/>
                    </a:lnTo>
                    <a:lnTo>
                      <a:pt x="11" y="4"/>
                    </a:lnTo>
                    <a:lnTo>
                      <a:pt x="9" y="1"/>
                    </a:lnTo>
                    <a:lnTo>
                      <a:pt x="5" y="0"/>
                    </a:lnTo>
                    <a:lnTo>
                      <a:pt x="2" y="1"/>
                    </a:lnTo>
                    <a:lnTo>
                      <a:pt x="0" y="4"/>
                    </a:lnTo>
                    <a:lnTo>
                      <a:pt x="0" y="7"/>
                    </a:lnTo>
                    <a:lnTo>
                      <a:pt x="0" y="7"/>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50" name="chenying0907 855"/>
              <p:cNvSpPr/>
              <p:nvPr/>
            </p:nvSpPr>
            <p:spPr bwMode="auto">
              <a:xfrm>
                <a:off x="4657726" y="3457576"/>
                <a:ext cx="6350" cy="20638"/>
              </a:xfrm>
              <a:custGeom>
                <a:avLst/>
                <a:gdLst/>
                <a:ahLst/>
                <a:cxnLst>
                  <a:cxn ang="0">
                    <a:pos x="4" y="4"/>
                  </a:cxn>
                  <a:cxn ang="0">
                    <a:pos x="4" y="4"/>
                  </a:cxn>
                  <a:cxn ang="0">
                    <a:pos x="3" y="14"/>
                  </a:cxn>
                  <a:cxn ang="0">
                    <a:pos x="1" y="25"/>
                  </a:cxn>
                  <a:cxn ang="0">
                    <a:pos x="0" y="47"/>
                  </a:cxn>
                  <a:cxn ang="0">
                    <a:pos x="0" y="47"/>
                  </a:cxn>
                  <a:cxn ang="0">
                    <a:pos x="1" y="49"/>
                  </a:cxn>
                  <a:cxn ang="0">
                    <a:pos x="3" y="51"/>
                  </a:cxn>
                  <a:cxn ang="0">
                    <a:pos x="7" y="52"/>
                  </a:cxn>
                  <a:cxn ang="0">
                    <a:pos x="11" y="51"/>
                  </a:cxn>
                  <a:cxn ang="0">
                    <a:pos x="12" y="49"/>
                  </a:cxn>
                  <a:cxn ang="0">
                    <a:pos x="12" y="47"/>
                  </a:cxn>
                  <a:cxn ang="0">
                    <a:pos x="12" y="47"/>
                  </a:cxn>
                  <a:cxn ang="0">
                    <a:pos x="13" y="27"/>
                  </a:cxn>
                  <a:cxn ang="0">
                    <a:pos x="13" y="17"/>
                  </a:cxn>
                  <a:cxn ang="0">
                    <a:pos x="16" y="6"/>
                  </a:cxn>
                  <a:cxn ang="0">
                    <a:pos x="16" y="6"/>
                  </a:cxn>
                  <a:cxn ang="0">
                    <a:pos x="16" y="4"/>
                  </a:cxn>
                  <a:cxn ang="0">
                    <a:pos x="15" y="2"/>
                  </a:cxn>
                  <a:cxn ang="0">
                    <a:pos x="12" y="0"/>
                  </a:cxn>
                  <a:cxn ang="0">
                    <a:pos x="7" y="0"/>
                  </a:cxn>
                  <a:cxn ang="0">
                    <a:pos x="5" y="1"/>
                  </a:cxn>
                  <a:cxn ang="0">
                    <a:pos x="4" y="4"/>
                  </a:cxn>
                  <a:cxn ang="0">
                    <a:pos x="4" y="4"/>
                  </a:cxn>
                </a:cxnLst>
                <a:rect l="0" t="0" r="r" b="b"/>
                <a:pathLst>
                  <a:path w="16" h="52">
                    <a:moveTo>
                      <a:pt x="4" y="4"/>
                    </a:moveTo>
                    <a:lnTo>
                      <a:pt x="4" y="4"/>
                    </a:lnTo>
                    <a:lnTo>
                      <a:pt x="3" y="14"/>
                    </a:lnTo>
                    <a:lnTo>
                      <a:pt x="1" y="25"/>
                    </a:lnTo>
                    <a:lnTo>
                      <a:pt x="0" y="47"/>
                    </a:lnTo>
                    <a:lnTo>
                      <a:pt x="0" y="47"/>
                    </a:lnTo>
                    <a:lnTo>
                      <a:pt x="1" y="49"/>
                    </a:lnTo>
                    <a:lnTo>
                      <a:pt x="3" y="51"/>
                    </a:lnTo>
                    <a:lnTo>
                      <a:pt x="7" y="52"/>
                    </a:lnTo>
                    <a:lnTo>
                      <a:pt x="11" y="51"/>
                    </a:lnTo>
                    <a:lnTo>
                      <a:pt x="12" y="49"/>
                    </a:lnTo>
                    <a:lnTo>
                      <a:pt x="12" y="47"/>
                    </a:lnTo>
                    <a:lnTo>
                      <a:pt x="12" y="47"/>
                    </a:lnTo>
                    <a:lnTo>
                      <a:pt x="13" y="27"/>
                    </a:lnTo>
                    <a:lnTo>
                      <a:pt x="13" y="17"/>
                    </a:lnTo>
                    <a:lnTo>
                      <a:pt x="16" y="6"/>
                    </a:lnTo>
                    <a:lnTo>
                      <a:pt x="16" y="6"/>
                    </a:lnTo>
                    <a:lnTo>
                      <a:pt x="16" y="4"/>
                    </a:lnTo>
                    <a:lnTo>
                      <a:pt x="15" y="2"/>
                    </a:lnTo>
                    <a:lnTo>
                      <a:pt x="12" y="0"/>
                    </a:lnTo>
                    <a:lnTo>
                      <a:pt x="7" y="0"/>
                    </a:lnTo>
                    <a:lnTo>
                      <a:pt x="5" y="1"/>
                    </a:lnTo>
                    <a:lnTo>
                      <a:pt x="4" y="4"/>
                    </a:lnTo>
                    <a:lnTo>
                      <a:pt x="4"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51" name="chenying0907 856"/>
              <p:cNvSpPr/>
              <p:nvPr/>
            </p:nvSpPr>
            <p:spPr bwMode="auto">
              <a:xfrm>
                <a:off x="4686301" y="3459163"/>
                <a:ext cx="4763" cy="28575"/>
              </a:xfrm>
              <a:custGeom>
                <a:avLst/>
                <a:gdLst/>
                <a:ahLst/>
                <a:cxnLst>
                  <a:cxn ang="0">
                    <a:pos x="4" y="5"/>
                  </a:cxn>
                  <a:cxn ang="0">
                    <a:pos x="4" y="5"/>
                  </a:cxn>
                  <a:cxn ang="0">
                    <a:pos x="2" y="19"/>
                  </a:cxn>
                  <a:cxn ang="0">
                    <a:pos x="0" y="27"/>
                  </a:cxn>
                  <a:cxn ang="0">
                    <a:pos x="0" y="35"/>
                  </a:cxn>
                  <a:cxn ang="0">
                    <a:pos x="0" y="66"/>
                  </a:cxn>
                  <a:cxn ang="0">
                    <a:pos x="0" y="66"/>
                  </a:cxn>
                  <a:cxn ang="0">
                    <a:pos x="0" y="68"/>
                  </a:cxn>
                  <a:cxn ang="0">
                    <a:pos x="2" y="70"/>
                  </a:cxn>
                  <a:cxn ang="0">
                    <a:pos x="6" y="72"/>
                  </a:cxn>
                  <a:cxn ang="0">
                    <a:pos x="10" y="70"/>
                  </a:cxn>
                  <a:cxn ang="0">
                    <a:pos x="11" y="68"/>
                  </a:cxn>
                  <a:cxn ang="0">
                    <a:pos x="11" y="66"/>
                  </a:cxn>
                  <a:cxn ang="0">
                    <a:pos x="11" y="35"/>
                  </a:cxn>
                  <a:cxn ang="0">
                    <a:pos x="11" y="35"/>
                  </a:cxn>
                  <a:cxn ang="0">
                    <a:pos x="12" y="27"/>
                  </a:cxn>
                  <a:cxn ang="0">
                    <a:pos x="14" y="19"/>
                  </a:cxn>
                  <a:cxn ang="0">
                    <a:pos x="15" y="5"/>
                  </a:cxn>
                  <a:cxn ang="0">
                    <a:pos x="15" y="5"/>
                  </a:cxn>
                  <a:cxn ang="0">
                    <a:pos x="15" y="2"/>
                  </a:cxn>
                  <a:cxn ang="0">
                    <a:pos x="14" y="1"/>
                  </a:cxn>
                  <a:cxn ang="0">
                    <a:pos x="12" y="0"/>
                  </a:cxn>
                  <a:cxn ang="0">
                    <a:pos x="10" y="0"/>
                  </a:cxn>
                  <a:cxn ang="0">
                    <a:pos x="6" y="1"/>
                  </a:cxn>
                  <a:cxn ang="0">
                    <a:pos x="4" y="2"/>
                  </a:cxn>
                  <a:cxn ang="0">
                    <a:pos x="4" y="5"/>
                  </a:cxn>
                  <a:cxn ang="0">
                    <a:pos x="4" y="5"/>
                  </a:cxn>
                </a:cxnLst>
                <a:rect l="0" t="0" r="r" b="b"/>
                <a:pathLst>
                  <a:path w="15" h="72">
                    <a:moveTo>
                      <a:pt x="4" y="5"/>
                    </a:moveTo>
                    <a:lnTo>
                      <a:pt x="4" y="5"/>
                    </a:lnTo>
                    <a:lnTo>
                      <a:pt x="2" y="19"/>
                    </a:lnTo>
                    <a:lnTo>
                      <a:pt x="0" y="27"/>
                    </a:lnTo>
                    <a:lnTo>
                      <a:pt x="0" y="35"/>
                    </a:lnTo>
                    <a:lnTo>
                      <a:pt x="0" y="66"/>
                    </a:lnTo>
                    <a:lnTo>
                      <a:pt x="0" y="66"/>
                    </a:lnTo>
                    <a:lnTo>
                      <a:pt x="0" y="68"/>
                    </a:lnTo>
                    <a:lnTo>
                      <a:pt x="2" y="70"/>
                    </a:lnTo>
                    <a:lnTo>
                      <a:pt x="6" y="72"/>
                    </a:lnTo>
                    <a:lnTo>
                      <a:pt x="10" y="70"/>
                    </a:lnTo>
                    <a:lnTo>
                      <a:pt x="11" y="68"/>
                    </a:lnTo>
                    <a:lnTo>
                      <a:pt x="11" y="66"/>
                    </a:lnTo>
                    <a:lnTo>
                      <a:pt x="11" y="35"/>
                    </a:lnTo>
                    <a:lnTo>
                      <a:pt x="11" y="35"/>
                    </a:lnTo>
                    <a:lnTo>
                      <a:pt x="12" y="27"/>
                    </a:lnTo>
                    <a:lnTo>
                      <a:pt x="14" y="19"/>
                    </a:lnTo>
                    <a:lnTo>
                      <a:pt x="15" y="5"/>
                    </a:lnTo>
                    <a:lnTo>
                      <a:pt x="15" y="5"/>
                    </a:lnTo>
                    <a:lnTo>
                      <a:pt x="15" y="2"/>
                    </a:lnTo>
                    <a:lnTo>
                      <a:pt x="14" y="1"/>
                    </a:lnTo>
                    <a:lnTo>
                      <a:pt x="12" y="0"/>
                    </a:lnTo>
                    <a:lnTo>
                      <a:pt x="10" y="0"/>
                    </a:lnTo>
                    <a:lnTo>
                      <a:pt x="6" y="1"/>
                    </a:lnTo>
                    <a:lnTo>
                      <a:pt x="4" y="2"/>
                    </a:lnTo>
                    <a:lnTo>
                      <a:pt x="4" y="5"/>
                    </a:lnTo>
                    <a:lnTo>
                      <a:pt x="4"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52" name="chenying0907 857"/>
              <p:cNvSpPr/>
              <p:nvPr/>
            </p:nvSpPr>
            <p:spPr bwMode="auto">
              <a:xfrm>
                <a:off x="4621213" y="3276601"/>
                <a:ext cx="4763" cy="22225"/>
              </a:xfrm>
              <a:custGeom>
                <a:avLst/>
                <a:gdLst/>
                <a:ahLst/>
                <a:cxnLst>
                  <a:cxn ang="0">
                    <a:pos x="10" y="5"/>
                  </a:cxn>
                  <a:cxn ang="0">
                    <a:pos x="10" y="5"/>
                  </a:cxn>
                  <a:cxn ang="0">
                    <a:pos x="10" y="3"/>
                  </a:cxn>
                  <a:cxn ang="0">
                    <a:pos x="9" y="2"/>
                  </a:cxn>
                  <a:cxn ang="0">
                    <a:pos x="5" y="0"/>
                  </a:cxn>
                  <a:cxn ang="0">
                    <a:pos x="1" y="2"/>
                  </a:cxn>
                  <a:cxn ang="0">
                    <a:pos x="0" y="3"/>
                  </a:cxn>
                  <a:cxn ang="0">
                    <a:pos x="0" y="5"/>
                  </a:cxn>
                  <a:cxn ang="0">
                    <a:pos x="0" y="5"/>
                  </a:cxn>
                  <a:cxn ang="0">
                    <a:pos x="1" y="28"/>
                  </a:cxn>
                  <a:cxn ang="0">
                    <a:pos x="4" y="51"/>
                  </a:cxn>
                  <a:cxn ang="0">
                    <a:pos x="4" y="51"/>
                  </a:cxn>
                  <a:cxn ang="0">
                    <a:pos x="4" y="54"/>
                  </a:cxn>
                  <a:cxn ang="0">
                    <a:pos x="5" y="55"/>
                  </a:cxn>
                  <a:cxn ang="0">
                    <a:pos x="9" y="56"/>
                  </a:cxn>
                  <a:cxn ang="0">
                    <a:pos x="13" y="55"/>
                  </a:cxn>
                  <a:cxn ang="0">
                    <a:pos x="14" y="54"/>
                  </a:cxn>
                  <a:cxn ang="0">
                    <a:pos x="14" y="51"/>
                  </a:cxn>
                  <a:cxn ang="0">
                    <a:pos x="14" y="51"/>
                  </a:cxn>
                  <a:cxn ang="0">
                    <a:pos x="13" y="28"/>
                  </a:cxn>
                  <a:cxn ang="0">
                    <a:pos x="10" y="5"/>
                  </a:cxn>
                  <a:cxn ang="0">
                    <a:pos x="10" y="5"/>
                  </a:cxn>
                </a:cxnLst>
                <a:rect l="0" t="0" r="r" b="b"/>
                <a:pathLst>
                  <a:path w="14" h="56">
                    <a:moveTo>
                      <a:pt x="10" y="5"/>
                    </a:moveTo>
                    <a:lnTo>
                      <a:pt x="10" y="5"/>
                    </a:lnTo>
                    <a:lnTo>
                      <a:pt x="10" y="3"/>
                    </a:lnTo>
                    <a:lnTo>
                      <a:pt x="9" y="2"/>
                    </a:lnTo>
                    <a:lnTo>
                      <a:pt x="5" y="0"/>
                    </a:lnTo>
                    <a:lnTo>
                      <a:pt x="1" y="2"/>
                    </a:lnTo>
                    <a:lnTo>
                      <a:pt x="0" y="3"/>
                    </a:lnTo>
                    <a:lnTo>
                      <a:pt x="0" y="5"/>
                    </a:lnTo>
                    <a:lnTo>
                      <a:pt x="0" y="5"/>
                    </a:lnTo>
                    <a:lnTo>
                      <a:pt x="1" y="28"/>
                    </a:lnTo>
                    <a:lnTo>
                      <a:pt x="4" y="51"/>
                    </a:lnTo>
                    <a:lnTo>
                      <a:pt x="4" y="51"/>
                    </a:lnTo>
                    <a:lnTo>
                      <a:pt x="4" y="54"/>
                    </a:lnTo>
                    <a:lnTo>
                      <a:pt x="5" y="55"/>
                    </a:lnTo>
                    <a:lnTo>
                      <a:pt x="9" y="56"/>
                    </a:lnTo>
                    <a:lnTo>
                      <a:pt x="13" y="55"/>
                    </a:lnTo>
                    <a:lnTo>
                      <a:pt x="14" y="54"/>
                    </a:lnTo>
                    <a:lnTo>
                      <a:pt x="14" y="51"/>
                    </a:lnTo>
                    <a:lnTo>
                      <a:pt x="14" y="51"/>
                    </a:lnTo>
                    <a:lnTo>
                      <a:pt x="13" y="28"/>
                    </a:lnTo>
                    <a:lnTo>
                      <a:pt x="10" y="5"/>
                    </a:lnTo>
                    <a:lnTo>
                      <a:pt x="10"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53" name="chenying0907 858"/>
              <p:cNvSpPr/>
              <p:nvPr/>
            </p:nvSpPr>
            <p:spPr bwMode="auto">
              <a:xfrm>
                <a:off x="4646613" y="3281363"/>
                <a:ext cx="7938" cy="19050"/>
              </a:xfrm>
              <a:custGeom>
                <a:avLst/>
                <a:gdLst/>
                <a:ahLst/>
                <a:cxnLst>
                  <a:cxn ang="0">
                    <a:pos x="8" y="3"/>
                  </a:cxn>
                  <a:cxn ang="0">
                    <a:pos x="8" y="3"/>
                  </a:cxn>
                  <a:cxn ang="0">
                    <a:pos x="3" y="22"/>
                  </a:cxn>
                  <a:cxn ang="0">
                    <a:pos x="1" y="33"/>
                  </a:cxn>
                  <a:cxn ang="0">
                    <a:pos x="0" y="43"/>
                  </a:cxn>
                  <a:cxn ang="0">
                    <a:pos x="0" y="43"/>
                  </a:cxn>
                  <a:cxn ang="0">
                    <a:pos x="0" y="46"/>
                  </a:cxn>
                  <a:cxn ang="0">
                    <a:pos x="1" y="47"/>
                  </a:cxn>
                  <a:cxn ang="0">
                    <a:pos x="5" y="48"/>
                  </a:cxn>
                  <a:cxn ang="0">
                    <a:pos x="9" y="47"/>
                  </a:cxn>
                  <a:cxn ang="0">
                    <a:pos x="11" y="46"/>
                  </a:cxn>
                  <a:cxn ang="0">
                    <a:pos x="12" y="43"/>
                  </a:cxn>
                  <a:cxn ang="0">
                    <a:pos x="12" y="43"/>
                  </a:cxn>
                  <a:cxn ang="0">
                    <a:pos x="12" y="34"/>
                  </a:cxn>
                  <a:cxn ang="0">
                    <a:pos x="14" y="25"/>
                  </a:cxn>
                  <a:cxn ang="0">
                    <a:pos x="20" y="7"/>
                  </a:cxn>
                  <a:cxn ang="0">
                    <a:pos x="20" y="7"/>
                  </a:cxn>
                  <a:cxn ang="0">
                    <a:pos x="20" y="4"/>
                  </a:cxn>
                  <a:cxn ang="0">
                    <a:pos x="18" y="1"/>
                  </a:cxn>
                  <a:cxn ang="0">
                    <a:pos x="16" y="0"/>
                  </a:cxn>
                  <a:cxn ang="0">
                    <a:pos x="11" y="0"/>
                  </a:cxn>
                  <a:cxn ang="0">
                    <a:pos x="9" y="1"/>
                  </a:cxn>
                  <a:cxn ang="0">
                    <a:pos x="8" y="3"/>
                  </a:cxn>
                  <a:cxn ang="0">
                    <a:pos x="8" y="3"/>
                  </a:cxn>
                </a:cxnLst>
                <a:rect l="0" t="0" r="r" b="b"/>
                <a:pathLst>
                  <a:path w="20" h="48">
                    <a:moveTo>
                      <a:pt x="8" y="3"/>
                    </a:moveTo>
                    <a:lnTo>
                      <a:pt x="8" y="3"/>
                    </a:lnTo>
                    <a:lnTo>
                      <a:pt x="3" y="22"/>
                    </a:lnTo>
                    <a:lnTo>
                      <a:pt x="1" y="33"/>
                    </a:lnTo>
                    <a:lnTo>
                      <a:pt x="0" y="43"/>
                    </a:lnTo>
                    <a:lnTo>
                      <a:pt x="0" y="43"/>
                    </a:lnTo>
                    <a:lnTo>
                      <a:pt x="0" y="46"/>
                    </a:lnTo>
                    <a:lnTo>
                      <a:pt x="1" y="47"/>
                    </a:lnTo>
                    <a:lnTo>
                      <a:pt x="5" y="48"/>
                    </a:lnTo>
                    <a:lnTo>
                      <a:pt x="9" y="47"/>
                    </a:lnTo>
                    <a:lnTo>
                      <a:pt x="11" y="46"/>
                    </a:lnTo>
                    <a:lnTo>
                      <a:pt x="12" y="43"/>
                    </a:lnTo>
                    <a:lnTo>
                      <a:pt x="12" y="43"/>
                    </a:lnTo>
                    <a:lnTo>
                      <a:pt x="12" y="34"/>
                    </a:lnTo>
                    <a:lnTo>
                      <a:pt x="14" y="25"/>
                    </a:lnTo>
                    <a:lnTo>
                      <a:pt x="20" y="7"/>
                    </a:lnTo>
                    <a:lnTo>
                      <a:pt x="20" y="7"/>
                    </a:lnTo>
                    <a:lnTo>
                      <a:pt x="20" y="4"/>
                    </a:lnTo>
                    <a:lnTo>
                      <a:pt x="18" y="1"/>
                    </a:lnTo>
                    <a:lnTo>
                      <a:pt x="16" y="0"/>
                    </a:lnTo>
                    <a:lnTo>
                      <a:pt x="11" y="0"/>
                    </a:lnTo>
                    <a:lnTo>
                      <a:pt x="9" y="1"/>
                    </a:lnTo>
                    <a:lnTo>
                      <a:pt x="8" y="3"/>
                    </a:lnTo>
                    <a:lnTo>
                      <a:pt x="8"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54" name="chenying0907 859"/>
              <p:cNvSpPr/>
              <p:nvPr/>
            </p:nvSpPr>
            <p:spPr bwMode="auto">
              <a:xfrm>
                <a:off x="4673601" y="3286126"/>
                <a:ext cx="6350" cy="22225"/>
              </a:xfrm>
              <a:custGeom>
                <a:avLst/>
                <a:gdLst/>
                <a:ahLst/>
                <a:cxnLst>
                  <a:cxn ang="0">
                    <a:pos x="4" y="6"/>
                  </a:cxn>
                  <a:cxn ang="0">
                    <a:pos x="4" y="6"/>
                  </a:cxn>
                  <a:cxn ang="0">
                    <a:pos x="3" y="29"/>
                  </a:cxn>
                  <a:cxn ang="0">
                    <a:pos x="0" y="51"/>
                  </a:cxn>
                  <a:cxn ang="0">
                    <a:pos x="0" y="51"/>
                  </a:cxn>
                  <a:cxn ang="0">
                    <a:pos x="1" y="54"/>
                  </a:cxn>
                  <a:cxn ang="0">
                    <a:pos x="3" y="55"/>
                  </a:cxn>
                  <a:cxn ang="0">
                    <a:pos x="7" y="58"/>
                  </a:cxn>
                  <a:cxn ang="0">
                    <a:pos x="11" y="55"/>
                  </a:cxn>
                  <a:cxn ang="0">
                    <a:pos x="12" y="54"/>
                  </a:cxn>
                  <a:cxn ang="0">
                    <a:pos x="12" y="51"/>
                  </a:cxn>
                  <a:cxn ang="0">
                    <a:pos x="12" y="51"/>
                  </a:cxn>
                  <a:cxn ang="0">
                    <a:pos x="14" y="29"/>
                  </a:cxn>
                  <a:cxn ang="0">
                    <a:pos x="16" y="6"/>
                  </a:cxn>
                  <a:cxn ang="0">
                    <a:pos x="16" y="6"/>
                  </a:cxn>
                  <a:cxn ang="0">
                    <a:pos x="16" y="4"/>
                  </a:cxn>
                  <a:cxn ang="0">
                    <a:pos x="14" y="2"/>
                  </a:cxn>
                  <a:cxn ang="0">
                    <a:pos x="11" y="0"/>
                  </a:cxn>
                  <a:cxn ang="0">
                    <a:pos x="7" y="2"/>
                  </a:cxn>
                  <a:cxn ang="0">
                    <a:pos x="5" y="4"/>
                  </a:cxn>
                  <a:cxn ang="0">
                    <a:pos x="4" y="6"/>
                  </a:cxn>
                  <a:cxn ang="0">
                    <a:pos x="4" y="6"/>
                  </a:cxn>
                </a:cxnLst>
                <a:rect l="0" t="0" r="r" b="b"/>
                <a:pathLst>
                  <a:path w="16" h="58">
                    <a:moveTo>
                      <a:pt x="4" y="6"/>
                    </a:moveTo>
                    <a:lnTo>
                      <a:pt x="4" y="6"/>
                    </a:lnTo>
                    <a:lnTo>
                      <a:pt x="3" y="29"/>
                    </a:lnTo>
                    <a:lnTo>
                      <a:pt x="0" y="51"/>
                    </a:lnTo>
                    <a:lnTo>
                      <a:pt x="0" y="51"/>
                    </a:lnTo>
                    <a:lnTo>
                      <a:pt x="1" y="54"/>
                    </a:lnTo>
                    <a:lnTo>
                      <a:pt x="3" y="55"/>
                    </a:lnTo>
                    <a:lnTo>
                      <a:pt x="7" y="58"/>
                    </a:lnTo>
                    <a:lnTo>
                      <a:pt x="11" y="55"/>
                    </a:lnTo>
                    <a:lnTo>
                      <a:pt x="12" y="54"/>
                    </a:lnTo>
                    <a:lnTo>
                      <a:pt x="12" y="51"/>
                    </a:lnTo>
                    <a:lnTo>
                      <a:pt x="12" y="51"/>
                    </a:lnTo>
                    <a:lnTo>
                      <a:pt x="14" y="29"/>
                    </a:lnTo>
                    <a:lnTo>
                      <a:pt x="16" y="6"/>
                    </a:lnTo>
                    <a:lnTo>
                      <a:pt x="16" y="6"/>
                    </a:lnTo>
                    <a:lnTo>
                      <a:pt x="16" y="4"/>
                    </a:lnTo>
                    <a:lnTo>
                      <a:pt x="14" y="2"/>
                    </a:lnTo>
                    <a:lnTo>
                      <a:pt x="11" y="0"/>
                    </a:lnTo>
                    <a:lnTo>
                      <a:pt x="7" y="2"/>
                    </a:lnTo>
                    <a:lnTo>
                      <a:pt x="5" y="4"/>
                    </a:lnTo>
                    <a:lnTo>
                      <a:pt x="4" y="6"/>
                    </a:lnTo>
                    <a:lnTo>
                      <a:pt x="4" y="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55" name="chenying0907 860"/>
              <p:cNvSpPr/>
              <p:nvPr/>
            </p:nvSpPr>
            <p:spPr bwMode="auto">
              <a:xfrm>
                <a:off x="4757738" y="3371851"/>
                <a:ext cx="4763" cy="26988"/>
              </a:xfrm>
              <a:custGeom>
                <a:avLst/>
                <a:gdLst/>
                <a:ahLst/>
                <a:cxnLst>
                  <a:cxn ang="0">
                    <a:pos x="0" y="5"/>
                  </a:cxn>
                  <a:cxn ang="0">
                    <a:pos x="0" y="62"/>
                  </a:cxn>
                  <a:cxn ang="0">
                    <a:pos x="0" y="62"/>
                  </a:cxn>
                  <a:cxn ang="0">
                    <a:pos x="2" y="65"/>
                  </a:cxn>
                  <a:cxn ang="0">
                    <a:pos x="3" y="66"/>
                  </a:cxn>
                  <a:cxn ang="0">
                    <a:pos x="7" y="68"/>
                  </a:cxn>
                  <a:cxn ang="0">
                    <a:pos x="11" y="66"/>
                  </a:cxn>
                  <a:cxn ang="0">
                    <a:pos x="12" y="65"/>
                  </a:cxn>
                  <a:cxn ang="0">
                    <a:pos x="12" y="62"/>
                  </a:cxn>
                  <a:cxn ang="0">
                    <a:pos x="12" y="5"/>
                  </a:cxn>
                  <a:cxn ang="0">
                    <a:pos x="12" y="5"/>
                  </a:cxn>
                  <a:cxn ang="0">
                    <a:pos x="12" y="2"/>
                  </a:cxn>
                  <a:cxn ang="0">
                    <a:pos x="11" y="1"/>
                  </a:cxn>
                  <a:cxn ang="0">
                    <a:pos x="7" y="0"/>
                  </a:cxn>
                  <a:cxn ang="0">
                    <a:pos x="3" y="1"/>
                  </a:cxn>
                  <a:cxn ang="0">
                    <a:pos x="2" y="2"/>
                  </a:cxn>
                  <a:cxn ang="0">
                    <a:pos x="0" y="5"/>
                  </a:cxn>
                  <a:cxn ang="0">
                    <a:pos x="0" y="5"/>
                  </a:cxn>
                </a:cxnLst>
                <a:rect l="0" t="0" r="r" b="b"/>
                <a:pathLst>
                  <a:path w="12" h="68">
                    <a:moveTo>
                      <a:pt x="0" y="5"/>
                    </a:moveTo>
                    <a:lnTo>
                      <a:pt x="0" y="62"/>
                    </a:lnTo>
                    <a:lnTo>
                      <a:pt x="0" y="62"/>
                    </a:lnTo>
                    <a:lnTo>
                      <a:pt x="2" y="65"/>
                    </a:lnTo>
                    <a:lnTo>
                      <a:pt x="3" y="66"/>
                    </a:lnTo>
                    <a:lnTo>
                      <a:pt x="7" y="68"/>
                    </a:lnTo>
                    <a:lnTo>
                      <a:pt x="11" y="66"/>
                    </a:lnTo>
                    <a:lnTo>
                      <a:pt x="12" y="65"/>
                    </a:lnTo>
                    <a:lnTo>
                      <a:pt x="12" y="62"/>
                    </a:lnTo>
                    <a:lnTo>
                      <a:pt x="12" y="5"/>
                    </a:lnTo>
                    <a:lnTo>
                      <a:pt x="12" y="5"/>
                    </a:lnTo>
                    <a:lnTo>
                      <a:pt x="12" y="2"/>
                    </a:lnTo>
                    <a:lnTo>
                      <a:pt x="11" y="1"/>
                    </a:lnTo>
                    <a:lnTo>
                      <a:pt x="7" y="0"/>
                    </a:lnTo>
                    <a:lnTo>
                      <a:pt x="3" y="1"/>
                    </a:lnTo>
                    <a:lnTo>
                      <a:pt x="2" y="2"/>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56" name="chenying0907 861"/>
              <p:cNvSpPr/>
              <p:nvPr/>
            </p:nvSpPr>
            <p:spPr bwMode="auto">
              <a:xfrm>
                <a:off x="4781551" y="3379788"/>
                <a:ext cx="7938" cy="14288"/>
              </a:xfrm>
              <a:custGeom>
                <a:avLst/>
                <a:gdLst/>
                <a:ahLst/>
                <a:cxnLst>
                  <a:cxn ang="0">
                    <a:pos x="8" y="4"/>
                  </a:cxn>
                  <a:cxn ang="0">
                    <a:pos x="8" y="4"/>
                  </a:cxn>
                  <a:cxn ang="0">
                    <a:pos x="4" y="14"/>
                  </a:cxn>
                  <a:cxn ang="0">
                    <a:pos x="1" y="26"/>
                  </a:cxn>
                  <a:cxn ang="0">
                    <a:pos x="1" y="26"/>
                  </a:cxn>
                  <a:cxn ang="0">
                    <a:pos x="0" y="29"/>
                  </a:cxn>
                  <a:cxn ang="0">
                    <a:pos x="0" y="31"/>
                  </a:cxn>
                  <a:cxn ang="0">
                    <a:pos x="4" y="34"/>
                  </a:cxn>
                  <a:cxn ang="0">
                    <a:pos x="5" y="35"/>
                  </a:cxn>
                  <a:cxn ang="0">
                    <a:pos x="8" y="35"/>
                  </a:cxn>
                  <a:cxn ang="0">
                    <a:pos x="9" y="34"/>
                  </a:cxn>
                  <a:cxn ang="0">
                    <a:pos x="10" y="31"/>
                  </a:cxn>
                  <a:cxn ang="0">
                    <a:pos x="10" y="31"/>
                  </a:cxn>
                  <a:cxn ang="0">
                    <a:pos x="14" y="21"/>
                  </a:cxn>
                  <a:cxn ang="0">
                    <a:pos x="18" y="9"/>
                  </a:cxn>
                  <a:cxn ang="0">
                    <a:pos x="18" y="9"/>
                  </a:cxn>
                  <a:cxn ang="0">
                    <a:pos x="18" y="6"/>
                  </a:cxn>
                  <a:cxn ang="0">
                    <a:pos x="18" y="4"/>
                  </a:cxn>
                  <a:cxn ang="0">
                    <a:pos x="15" y="1"/>
                  </a:cxn>
                  <a:cxn ang="0">
                    <a:pos x="13" y="0"/>
                  </a:cxn>
                  <a:cxn ang="0">
                    <a:pos x="12" y="0"/>
                  </a:cxn>
                  <a:cxn ang="0">
                    <a:pos x="10" y="1"/>
                  </a:cxn>
                  <a:cxn ang="0">
                    <a:pos x="8" y="4"/>
                  </a:cxn>
                  <a:cxn ang="0">
                    <a:pos x="8" y="4"/>
                  </a:cxn>
                </a:cxnLst>
                <a:rect l="0" t="0" r="r" b="b"/>
                <a:pathLst>
                  <a:path w="18" h="35">
                    <a:moveTo>
                      <a:pt x="8" y="4"/>
                    </a:moveTo>
                    <a:lnTo>
                      <a:pt x="8" y="4"/>
                    </a:lnTo>
                    <a:lnTo>
                      <a:pt x="4" y="14"/>
                    </a:lnTo>
                    <a:lnTo>
                      <a:pt x="1" y="26"/>
                    </a:lnTo>
                    <a:lnTo>
                      <a:pt x="1" y="26"/>
                    </a:lnTo>
                    <a:lnTo>
                      <a:pt x="0" y="29"/>
                    </a:lnTo>
                    <a:lnTo>
                      <a:pt x="0" y="31"/>
                    </a:lnTo>
                    <a:lnTo>
                      <a:pt x="4" y="34"/>
                    </a:lnTo>
                    <a:lnTo>
                      <a:pt x="5" y="35"/>
                    </a:lnTo>
                    <a:lnTo>
                      <a:pt x="8" y="35"/>
                    </a:lnTo>
                    <a:lnTo>
                      <a:pt x="9" y="34"/>
                    </a:lnTo>
                    <a:lnTo>
                      <a:pt x="10" y="31"/>
                    </a:lnTo>
                    <a:lnTo>
                      <a:pt x="10" y="31"/>
                    </a:lnTo>
                    <a:lnTo>
                      <a:pt x="14" y="21"/>
                    </a:lnTo>
                    <a:lnTo>
                      <a:pt x="18" y="9"/>
                    </a:lnTo>
                    <a:lnTo>
                      <a:pt x="18" y="9"/>
                    </a:lnTo>
                    <a:lnTo>
                      <a:pt x="18" y="6"/>
                    </a:lnTo>
                    <a:lnTo>
                      <a:pt x="18" y="4"/>
                    </a:lnTo>
                    <a:lnTo>
                      <a:pt x="15" y="1"/>
                    </a:lnTo>
                    <a:lnTo>
                      <a:pt x="13" y="0"/>
                    </a:lnTo>
                    <a:lnTo>
                      <a:pt x="12" y="0"/>
                    </a:lnTo>
                    <a:lnTo>
                      <a:pt x="10" y="1"/>
                    </a:lnTo>
                    <a:lnTo>
                      <a:pt x="8" y="4"/>
                    </a:lnTo>
                    <a:lnTo>
                      <a:pt x="8"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57" name="chenying0907 862"/>
              <p:cNvSpPr/>
              <p:nvPr/>
            </p:nvSpPr>
            <p:spPr bwMode="auto">
              <a:xfrm>
                <a:off x="4351338" y="3216276"/>
                <a:ext cx="368300" cy="204788"/>
              </a:xfrm>
              <a:custGeom>
                <a:avLst/>
                <a:gdLst/>
                <a:ahLst/>
                <a:cxnLst>
                  <a:cxn ang="0">
                    <a:pos x="865" y="427"/>
                  </a:cxn>
                  <a:cxn ang="0">
                    <a:pos x="804" y="438"/>
                  </a:cxn>
                  <a:cxn ang="0">
                    <a:pos x="707" y="431"/>
                  </a:cxn>
                  <a:cxn ang="0">
                    <a:pos x="576" y="403"/>
                  </a:cxn>
                  <a:cxn ang="0">
                    <a:pos x="508" y="378"/>
                  </a:cxn>
                  <a:cxn ang="0">
                    <a:pos x="437" y="336"/>
                  </a:cxn>
                  <a:cxn ang="0">
                    <a:pos x="418" y="323"/>
                  </a:cxn>
                  <a:cxn ang="0">
                    <a:pos x="407" y="319"/>
                  </a:cxn>
                  <a:cxn ang="0">
                    <a:pos x="384" y="329"/>
                  </a:cxn>
                  <a:cxn ang="0">
                    <a:pos x="365" y="348"/>
                  </a:cxn>
                  <a:cxn ang="0">
                    <a:pos x="343" y="377"/>
                  </a:cxn>
                  <a:cxn ang="0">
                    <a:pos x="274" y="431"/>
                  </a:cxn>
                  <a:cxn ang="0">
                    <a:pos x="228" y="457"/>
                  </a:cxn>
                  <a:cxn ang="0">
                    <a:pos x="159" y="470"/>
                  </a:cxn>
                  <a:cxn ang="0">
                    <a:pos x="96" y="451"/>
                  </a:cxn>
                  <a:cxn ang="0">
                    <a:pos x="53" y="400"/>
                  </a:cxn>
                  <a:cxn ang="0">
                    <a:pos x="45" y="355"/>
                  </a:cxn>
                  <a:cxn ang="0">
                    <a:pos x="63" y="308"/>
                  </a:cxn>
                  <a:cxn ang="0">
                    <a:pos x="121" y="250"/>
                  </a:cxn>
                  <a:cxn ang="0">
                    <a:pos x="185" y="198"/>
                  </a:cxn>
                  <a:cxn ang="0">
                    <a:pos x="255" y="140"/>
                  </a:cxn>
                  <a:cxn ang="0">
                    <a:pos x="334" y="76"/>
                  </a:cxn>
                  <a:cxn ang="0">
                    <a:pos x="393" y="58"/>
                  </a:cxn>
                  <a:cxn ang="0">
                    <a:pos x="541" y="55"/>
                  </a:cxn>
                  <a:cxn ang="0">
                    <a:pos x="648" y="54"/>
                  </a:cxn>
                  <a:cxn ang="0">
                    <a:pos x="773" y="49"/>
                  </a:cxn>
                  <a:cxn ang="0">
                    <a:pos x="811" y="59"/>
                  </a:cxn>
                  <a:cxn ang="0">
                    <a:pos x="838" y="49"/>
                  </a:cxn>
                  <a:cxn ang="0">
                    <a:pos x="839" y="25"/>
                  </a:cxn>
                  <a:cxn ang="0">
                    <a:pos x="824" y="9"/>
                  </a:cxn>
                  <a:cxn ang="0">
                    <a:pos x="784" y="3"/>
                  </a:cxn>
                  <a:cxn ang="0">
                    <a:pos x="610" y="8"/>
                  </a:cxn>
                  <a:cxn ang="0">
                    <a:pos x="512" y="11"/>
                  </a:cxn>
                  <a:cxn ang="0">
                    <a:pos x="384" y="12"/>
                  </a:cxn>
                  <a:cxn ang="0">
                    <a:pos x="323" y="29"/>
                  </a:cxn>
                  <a:cxn ang="0">
                    <a:pos x="267" y="67"/>
                  </a:cxn>
                  <a:cxn ang="0">
                    <a:pos x="68" y="236"/>
                  </a:cxn>
                  <a:cxn ang="0">
                    <a:pos x="24" y="285"/>
                  </a:cxn>
                  <a:cxn ang="0">
                    <a:pos x="6" y="330"/>
                  </a:cxn>
                  <a:cxn ang="0">
                    <a:pos x="2" y="378"/>
                  </a:cxn>
                  <a:cxn ang="0">
                    <a:pos x="11" y="419"/>
                  </a:cxn>
                  <a:cxn ang="0">
                    <a:pos x="33" y="461"/>
                  </a:cxn>
                  <a:cxn ang="0">
                    <a:pos x="68" y="493"/>
                  </a:cxn>
                  <a:cxn ang="0">
                    <a:pos x="112" y="513"/>
                  </a:cxn>
                  <a:cxn ang="0">
                    <a:pos x="159" y="516"/>
                  </a:cxn>
                  <a:cxn ang="0">
                    <a:pos x="238" y="499"/>
                  </a:cxn>
                  <a:cxn ang="0">
                    <a:pos x="284" y="479"/>
                  </a:cxn>
                  <a:cxn ang="0">
                    <a:pos x="363" y="419"/>
                  </a:cxn>
                  <a:cxn ang="0">
                    <a:pos x="395" y="389"/>
                  </a:cxn>
                  <a:cxn ang="0">
                    <a:pos x="405" y="373"/>
                  </a:cxn>
                  <a:cxn ang="0">
                    <a:pos x="435" y="385"/>
                  </a:cxn>
                  <a:cxn ang="0">
                    <a:pos x="508" y="429"/>
                  </a:cxn>
                  <a:cxn ang="0">
                    <a:pos x="588" y="451"/>
                  </a:cxn>
                  <a:cxn ang="0">
                    <a:pos x="696" y="476"/>
                  </a:cxn>
                  <a:cxn ang="0">
                    <a:pos x="811" y="484"/>
                  </a:cxn>
                  <a:cxn ang="0">
                    <a:pos x="874" y="472"/>
                  </a:cxn>
                  <a:cxn ang="0">
                    <a:pos x="916" y="453"/>
                  </a:cxn>
                  <a:cxn ang="0">
                    <a:pos x="925" y="437"/>
                  </a:cxn>
                  <a:cxn ang="0">
                    <a:pos x="917" y="414"/>
                  </a:cxn>
                  <a:cxn ang="0">
                    <a:pos x="902" y="410"/>
                  </a:cxn>
                </a:cxnLst>
                <a:rect l="0" t="0" r="r" b="b"/>
                <a:pathLst>
                  <a:path w="926" h="517">
                    <a:moveTo>
                      <a:pt x="892" y="412"/>
                    </a:moveTo>
                    <a:lnTo>
                      <a:pt x="892" y="412"/>
                    </a:lnTo>
                    <a:lnTo>
                      <a:pt x="879" y="420"/>
                    </a:lnTo>
                    <a:lnTo>
                      <a:pt x="865" y="427"/>
                    </a:lnTo>
                    <a:lnTo>
                      <a:pt x="849" y="432"/>
                    </a:lnTo>
                    <a:lnTo>
                      <a:pt x="835" y="436"/>
                    </a:lnTo>
                    <a:lnTo>
                      <a:pt x="819" y="437"/>
                    </a:lnTo>
                    <a:lnTo>
                      <a:pt x="804" y="438"/>
                    </a:lnTo>
                    <a:lnTo>
                      <a:pt x="788" y="438"/>
                    </a:lnTo>
                    <a:lnTo>
                      <a:pt x="771" y="438"/>
                    </a:lnTo>
                    <a:lnTo>
                      <a:pt x="739" y="436"/>
                    </a:lnTo>
                    <a:lnTo>
                      <a:pt x="707" y="431"/>
                    </a:lnTo>
                    <a:lnTo>
                      <a:pt x="647" y="419"/>
                    </a:lnTo>
                    <a:lnTo>
                      <a:pt x="647" y="419"/>
                    </a:lnTo>
                    <a:lnTo>
                      <a:pt x="611" y="412"/>
                    </a:lnTo>
                    <a:lnTo>
                      <a:pt x="576" y="403"/>
                    </a:lnTo>
                    <a:lnTo>
                      <a:pt x="542" y="393"/>
                    </a:lnTo>
                    <a:lnTo>
                      <a:pt x="525" y="386"/>
                    </a:lnTo>
                    <a:lnTo>
                      <a:pt x="508" y="378"/>
                    </a:lnTo>
                    <a:lnTo>
                      <a:pt x="508" y="378"/>
                    </a:lnTo>
                    <a:lnTo>
                      <a:pt x="488" y="368"/>
                    </a:lnTo>
                    <a:lnTo>
                      <a:pt x="467" y="355"/>
                    </a:lnTo>
                    <a:lnTo>
                      <a:pt x="448" y="342"/>
                    </a:lnTo>
                    <a:lnTo>
                      <a:pt x="437" y="336"/>
                    </a:lnTo>
                    <a:lnTo>
                      <a:pt x="427" y="331"/>
                    </a:lnTo>
                    <a:lnTo>
                      <a:pt x="427" y="331"/>
                    </a:lnTo>
                    <a:lnTo>
                      <a:pt x="423" y="327"/>
                    </a:lnTo>
                    <a:lnTo>
                      <a:pt x="418" y="323"/>
                    </a:lnTo>
                    <a:lnTo>
                      <a:pt x="418" y="323"/>
                    </a:lnTo>
                    <a:lnTo>
                      <a:pt x="412" y="321"/>
                    </a:lnTo>
                    <a:lnTo>
                      <a:pt x="407" y="319"/>
                    </a:lnTo>
                    <a:lnTo>
                      <a:pt x="407" y="319"/>
                    </a:lnTo>
                    <a:lnTo>
                      <a:pt x="399" y="318"/>
                    </a:lnTo>
                    <a:lnTo>
                      <a:pt x="393" y="321"/>
                    </a:lnTo>
                    <a:lnTo>
                      <a:pt x="388" y="323"/>
                    </a:lnTo>
                    <a:lnTo>
                      <a:pt x="384" y="329"/>
                    </a:lnTo>
                    <a:lnTo>
                      <a:pt x="384" y="329"/>
                    </a:lnTo>
                    <a:lnTo>
                      <a:pt x="376" y="334"/>
                    </a:lnTo>
                    <a:lnTo>
                      <a:pt x="371" y="340"/>
                    </a:lnTo>
                    <a:lnTo>
                      <a:pt x="365" y="348"/>
                    </a:lnTo>
                    <a:lnTo>
                      <a:pt x="360" y="356"/>
                    </a:lnTo>
                    <a:lnTo>
                      <a:pt x="360" y="356"/>
                    </a:lnTo>
                    <a:lnTo>
                      <a:pt x="354" y="366"/>
                    </a:lnTo>
                    <a:lnTo>
                      <a:pt x="343" y="377"/>
                    </a:lnTo>
                    <a:lnTo>
                      <a:pt x="333" y="387"/>
                    </a:lnTo>
                    <a:lnTo>
                      <a:pt x="321" y="397"/>
                    </a:lnTo>
                    <a:lnTo>
                      <a:pt x="296" y="415"/>
                    </a:lnTo>
                    <a:lnTo>
                      <a:pt x="274" y="431"/>
                    </a:lnTo>
                    <a:lnTo>
                      <a:pt x="274" y="431"/>
                    </a:lnTo>
                    <a:lnTo>
                      <a:pt x="259" y="441"/>
                    </a:lnTo>
                    <a:lnTo>
                      <a:pt x="244" y="450"/>
                    </a:lnTo>
                    <a:lnTo>
                      <a:pt x="228" y="457"/>
                    </a:lnTo>
                    <a:lnTo>
                      <a:pt x="211" y="463"/>
                    </a:lnTo>
                    <a:lnTo>
                      <a:pt x="193" y="467"/>
                    </a:lnTo>
                    <a:lnTo>
                      <a:pt x="176" y="468"/>
                    </a:lnTo>
                    <a:lnTo>
                      <a:pt x="159" y="470"/>
                    </a:lnTo>
                    <a:lnTo>
                      <a:pt x="142" y="467"/>
                    </a:lnTo>
                    <a:lnTo>
                      <a:pt x="126" y="465"/>
                    </a:lnTo>
                    <a:lnTo>
                      <a:pt x="110" y="459"/>
                    </a:lnTo>
                    <a:lnTo>
                      <a:pt x="96" y="451"/>
                    </a:lnTo>
                    <a:lnTo>
                      <a:pt x="83" y="442"/>
                    </a:lnTo>
                    <a:lnTo>
                      <a:pt x="71" y="431"/>
                    </a:lnTo>
                    <a:lnTo>
                      <a:pt x="61" y="416"/>
                    </a:lnTo>
                    <a:lnTo>
                      <a:pt x="53" y="400"/>
                    </a:lnTo>
                    <a:lnTo>
                      <a:pt x="47" y="382"/>
                    </a:lnTo>
                    <a:lnTo>
                      <a:pt x="47" y="382"/>
                    </a:lnTo>
                    <a:lnTo>
                      <a:pt x="45" y="368"/>
                    </a:lnTo>
                    <a:lnTo>
                      <a:pt x="45" y="355"/>
                    </a:lnTo>
                    <a:lnTo>
                      <a:pt x="47" y="342"/>
                    </a:lnTo>
                    <a:lnTo>
                      <a:pt x="51" y="330"/>
                    </a:lnTo>
                    <a:lnTo>
                      <a:pt x="57" y="318"/>
                    </a:lnTo>
                    <a:lnTo>
                      <a:pt x="63" y="308"/>
                    </a:lnTo>
                    <a:lnTo>
                      <a:pt x="71" y="297"/>
                    </a:lnTo>
                    <a:lnTo>
                      <a:pt x="80" y="287"/>
                    </a:lnTo>
                    <a:lnTo>
                      <a:pt x="100" y="268"/>
                    </a:lnTo>
                    <a:lnTo>
                      <a:pt x="121" y="250"/>
                    </a:lnTo>
                    <a:lnTo>
                      <a:pt x="143" y="233"/>
                    </a:lnTo>
                    <a:lnTo>
                      <a:pt x="161" y="217"/>
                    </a:lnTo>
                    <a:lnTo>
                      <a:pt x="161" y="217"/>
                    </a:lnTo>
                    <a:lnTo>
                      <a:pt x="185" y="198"/>
                    </a:lnTo>
                    <a:lnTo>
                      <a:pt x="208" y="179"/>
                    </a:lnTo>
                    <a:lnTo>
                      <a:pt x="233" y="160"/>
                    </a:lnTo>
                    <a:lnTo>
                      <a:pt x="255" y="140"/>
                    </a:lnTo>
                    <a:lnTo>
                      <a:pt x="255" y="140"/>
                    </a:lnTo>
                    <a:lnTo>
                      <a:pt x="280" y="117"/>
                    </a:lnTo>
                    <a:lnTo>
                      <a:pt x="306" y="96"/>
                    </a:lnTo>
                    <a:lnTo>
                      <a:pt x="320" y="85"/>
                    </a:lnTo>
                    <a:lnTo>
                      <a:pt x="334" y="76"/>
                    </a:lnTo>
                    <a:lnTo>
                      <a:pt x="348" y="70"/>
                    </a:lnTo>
                    <a:lnTo>
                      <a:pt x="365" y="64"/>
                    </a:lnTo>
                    <a:lnTo>
                      <a:pt x="365" y="64"/>
                    </a:lnTo>
                    <a:lnTo>
                      <a:pt x="393" y="58"/>
                    </a:lnTo>
                    <a:lnTo>
                      <a:pt x="422" y="54"/>
                    </a:lnTo>
                    <a:lnTo>
                      <a:pt x="452" y="53"/>
                    </a:lnTo>
                    <a:lnTo>
                      <a:pt x="480" y="54"/>
                    </a:lnTo>
                    <a:lnTo>
                      <a:pt x="541" y="55"/>
                    </a:lnTo>
                    <a:lnTo>
                      <a:pt x="569" y="56"/>
                    </a:lnTo>
                    <a:lnTo>
                      <a:pt x="598" y="56"/>
                    </a:lnTo>
                    <a:lnTo>
                      <a:pt x="598" y="56"/>
                    </a:lnTo>
                    <a:lnTo>
                      <a:pt x="648" y="54"/>
                    </a:lnTo>
                    <a:lnTo>
                      <a:pt x="698" y="50"/>
                    </a:lnTo>
                    <a:lnTo>
                      <a:pt x="724" y="47"/>
                    </a:lnTo>
                    <a:lnTo>
                      <a:pt x="749" y="47"/>
                    </a:lnTo>
                    <a:lnTo>
                      <a:pt x="773" y="49"/>
                    </a:lnTo>
                    <a:lnTo>
                      <a:pt x="798" y="50"/>
                    </a:lnTo>
                    <a:lnTo>
                      <a:pt x="798" y="50"/>
                    </a:lnTo>
                    <a:lnTo>
                      <a:pt x="804" y="55"/>
                    </a:lnTo>
                    <a:lnTo>
                      <a:pt x="811" y="59"/>
                    </a:lnTo>
                    <a:lnTo>
                      <a:pt x="818" y="59"/>
                    </a:lnTo>
                    <a:lnTo>
                      <a:pt x="826" y="58"/>
                    </a:lnTo>
                    <a:lnTo>
                      <a:pt x="832" y="54"/>
                    </a:lnTo>
                    <a:lnTo>
                      <a:pt x="838" y="49"/>
                    </a:lnTo>
                    <a:lnTo>
                      <a:pt x="840" y="42"/>
                    </a:lnTo>
                    <a:lnTo>
                      <a:pt x="840" y="38"/>
                    </a:lnTo>
                    <a:lnTo>
                      <a:pt x="840" y="33"/>
                    </a:lnTo>
                    <a:lnTo>
                      <a:pt x="839" y="25"/>
                    </a:lnTo>
                    <a:lnTo>
                      <a:pt x="839" y="25"/>
                    </a:lnTo>
                    <a:lnTo>
                      <a:pt x="836" y="19"/>
                    </a:lnTo>
                    <a:lnTo>
                      <a:pt x="831" y="13"/>
                    </a:lnTo>
                    <a:lnTo>
                      <a:pt x="824" y="9"/>
                    </a:lnTo>
                    <a:lnTo>
                      <a:pt x="818" y="7"/>
                    </a:lnTo>
                    <a:lnTo>
                      <a:pt x="818" y="7"/>
                    </a:lnTo>
                    <a:lnTo>
                      <a:pt x="801" y="4"/>
                    </a:lnTo>
                    <a:lnTo>
                      <a:pt x="784" y="3"/>
                    </a:lnTo>
                    <a:lnTo>
                      <a:pt x="750" y="0"/>
                    </a:lnTo>
                    <a:lnTo>
                      <a:pt x="716" y="2"/>
                    </a:lnTo>
                    <a:lnTo>
                      <a:pt x="681" y="3"/>
                    </a:lnTo>
                    <a:lnTo>
                      <a:pt x="610" y="8"/>
                    </a:lnTo>
                    <a:lnTo>
                      <a:pt x="575" y="11"/>
                    </a:lnTo>
                    <a:lnTo>
                      <a:pt x="542" y="12"/>
                    </a:lnTo>
                    <a:lnTo>
                      <a:pt x="542" y="12"/>
                    </a:lnTo>
                    <a:lnTo>
                      <a:pt x="512" y="11"/>
                    </a:lnTo>
                    <a:lnTo>
                      <a:pt x="480" y="11"/>
                    </a:lnTo>
                    <a:lnTo>
                      <a:pt x="448" y="9"/>
                    </a:lnTo>
                    <a:lnTo>
                      <a:pt x="415" y="9"/>
                    </a:lnTo>
                    <a:lnTo>
                      <a:pt x="384" y="12"/>
                    </a:lnTo>
                    <a:lnTo>
                      <a:pt x="368" y="15"/>
                    </a:lnTo>
                    <a:lnTo>
                      <a:pt x="352" y="19"/>
                    </a:lnTo>
                    <a:lnTo>
                      <a:pt x="338" y="24"/>
                    </a:lnTo>
                    <a:lnTo>
                      <a:pt x="323" y="29"/>
                    </a:lnTo>
                    <a:lnTo>
                      <a:pt x="309" y="37"/>
                    </a:lnTo>
                    <a:lnTo>
                      <a:pt x="296" y="45"/>
                    </a:lnTo>
                    <a:lnTo>
                      <a:pt x="296" y="45"/>
                    </a:lnTo>
                    <a:lnTo>
                      <a:pt x="267" y="67"/>
                    </a:lnTo>
                    <a:lnTo>
                      <a:pt x="238" y="90"/>
                    </a:lnTo>
                    <a:lnTo>
                      <a:pt x="181" y="139"/>
                    </a:lnTo>
                    <a:lnTo>
                      <a:pt x="68" y="236"/>
                    </a:lnTo>
                    <a:lnTo>
                      <a:pt x="68" y="236"/>
                    </a:lnTo>
                    <a:lnTo>
                      <a:pt x="47" y="255"/>
                    </a:lnTo>
                    <a:lnTo>
                      <a:pt x="40" y="266"/>
                    </a:lnTo>
                    <a:lnTo>
                      <a:pt x="32" y="275"/>
                    </a:lnTo>
                    <a:lnTo>
                      <a:pt x="24" y="285"/>
                    </a:lnTo>
                    <a:lnTo>
                      <a:pt x="17" y="296"/>
                    </a:lnTo>
                    <a:lnTo>
                      <a:pt x="12" y="308"/>
                    </a:lnTo>
                    <a:lnTo>
                      <a:pt x="8" y="318"/>
                    </a:lnTo>
                    <a:lnTo>
                      <a:pt x="6" y="330"/>
                    </a:lnTo>
                    <a:lnTo>
                      <a:pt x="3" y="342"/>
                    </a:lnTo>
                    <a:lnTo>
                      <a:pt x="2" y="353"/>
                    </a:lnTo>
                    <a:lnTo>
                      <a:pt x="0" y="366"/>
                    </a:lnTo>
                    <a:lnTo>
                      <a:pt x="2" y="378"/>
                    </a:lnTo>
                    <a:lnTo>
                      <a:pt x="3" y="391"/>
                    </a:lnTo>
                    <a:lnTo>
                      <a:pt x="7" y="406"/>
                    </a:lnTo>
                    <a:lnTo>
                      <a:pt x="11" y="419"/>
                    </a:lnTo>
                    <a:lnTo>
                      <a:pt x="11" y="419"/>
                    </a:lnTo>
                    <a:lnTo>
                      <a:pt x="15" y="431"/>
                    </a:lnTo>
                    <a:lnTo>
                      <a:pt x="20" y="441"/>
                    </a:lnTo>
                    <a:lnTo>
                      <a:pt x="27" y="450"/>
                    </a:lnTo>
                    <a:lnTo>
                      <a:pt x="33" y="461"/>
                    </a:lnTo>
                    <a:lnTo>
                      <a:pt x="41" y="470"/>
                    </a:lnTo>
                    <a:lnTo>
                      <a:pt x="49" y="478"/>
                    </a:lnTo>
                    <a:lnTo>
                      <a:pt x="58" y="485"/>
                    </a:lnTo>
                    <a:lnTo>
                      <a:pt x="68" y="493"/>
                    </a:lnTo>
                    <a:lnTo>
                      <a:pt x="79" y="499"/>
                    </a:lnTo>
                    <a:lnTo>
                      <a:pt x="89" y="505"/>
                    </a:lnTo>
                    <a:lnTo>
                      <a:pt x="100" y="509"/>
                    </a:lnTo>
                    <a:lnTo>
                      <a:pt x="112" y="513"/>
                    </a:lnTo>
                    <a:lnTo>
                      <a:pt x="123" y="516"/>
                    </a:lnTo>
                    <a:lnTo>
                      <a:pt x="135" y="517"/>
                    </a:lnTo>
                    <a:lnTo>
                      <a:pt x="147" y="517"/>
                    </a:lnTo>
                    <a:lnTo>
                      <a:pt x="159" y="516"/>
                    </a:lnTo>
                    <a:lnTo>
                      <a:pt x="159" y="516"/>
                    </a:lnTo>
                    <a:lnTo>
                      <a:pt x="191" y="510"/>
                    </a:lnTo>
                    <a:lnTo>
                      <a:pt x="223" y="502"/>
                    </a:lnTo>
                    <a:lnTo>
                      <a:pt x="238" y="499"/>
                    </a:lnTo>
                    <a:lnTo>
                      <a:pt x="254" y="493"/>
                    </a:lnTo>
                    <a:lnTo>
                      <a:pt x="269" y="487"/>
                    </a:lnTo>
                    <a:lnTo>
                      <a:pt x="284" y="479"/>
                    </a:lnTo>
                    <a:lnTo>
                      <a:pt x="284" y="479"/>
                    </a:lnTo>
                    <a:lnTo>
                      <a:pt x="297" y="471"/>
                    </a:lnTo>
                    <a:lnTo>
                      <a:pt x="312" y="461"/>
                    </a:lnTo>
                    <a:lnTo>
                      <a:pt x="337" y="440"/>
                    </a:lnTo>
                    <a:lnTo>
                      <a:pt x="363" y="419"/>
                    </a:lnTo>
                    <a:lnTo>
                      <a:pt x="388" y="398"/>
                    </a:lnTo>
                    <a:lnTo>
                      <a:pt x="388" y="398"/>
                    </a:lnTo>
                    <a:lnTo>
                      <a:pt x="393" y="393"/>
                    </a:lnTo>
                    <a:lnTo>
                      <a:pt x="395" y="389"/>
                    </a:lnTo>
                    <a:lnTo>
                      <a:pt x="399" y="381"/>
                    </a:lnTo>
                    <a:lnTo>
                      <a:pt x="401" y="378"/>
                    </a:lnTo>
                    <a:lnTo>
                      <a:pt x="402" y="376"/>
                    </a:lnTo>
                    <a:lnTo>
                      <a:pt x="405" y="373"/>
                    </a:lnTo>
                    <a:lnTo>
                      <a:pt x="408" y="373"/>
                    </a:lnTo>
                    <a:lnTo>
                      <a:pt x="408" y="373"/>
                    </a:lnTo>
                    <a:lnTo>
                      <a:pt x="422" y="378"/>
                    </a:lnTo>
                    <a:lnTo>
                      <a:pt x="435" y="385"/>
                    </a:lnTo>
                    <a:lnTo>
                      <a:pt x="458" y="400"/>
                    </a:lnTo>
                    <a:lnTo>
                      <a:pt x="483" y="416"/>
                    </a:lnTo>
                    <a:lnTo>
                      <a:pt x="496" y="423"/>
                    </a:lnTo>
                    <a:lnTo>
                      <a:pt x="508" y="429"/>
                    </a:lnTo>
                    <a:lnTo>
                      <a:pt x="508" y="429"/>
                    </a:lnTo>
                    <a:lnTo>
                      <a:pt x="528" y="436"/>
                    </a:lnTo>
                    <a:lnTo>
                      <a:pt x="547" y="442"/>
                    </a:lnTo>
                    <a:lnTo>
                      <a:pt x="588" y="451"/>
                    </a:lnTo>
                    <a:lnTo>
                      <a:pt x="627" y="461"/>
                    </a:lnTo>
                    <a:lnTo>
                      <a:pt x="667" y="470"/>
                    </a:lnTo>
                    <a:lnTo>
                      <a:pt x="667" y="470"/>
                    </a:lnTo>
                    <a:lnTo>
                      <a:pt x="696" y="476"/>
                    </a:lnTo>
                    <a:lnTo>
                      <a:pt x="728" y="482"/>
                    </a:lnTo>
                    <a:lnTo>
                      <a:pt x="760" y="484"/>
                    </a:lnTo>
                    <a:lnTo>
                      <a:pt x="794" y="485"/>
                    </a:lnTo>
                    <a:lnTo>
                      <a:pt x="811" y="484"/>
                    </a:lnTo>
                    <a:lnTo>
                      <a:pt x="827" y="483"/>
                    </a:lnTo>
                    <a:lnTo>
                      <a:pt x="843" y="480"/>
                    </a:lnTo>
                    <a:lnTo>
                      <a:pt x="858" y="476"/>
                    </a:lnTo>
                    <a:lnTo>
                      <a:pt x="874" y="472"/>
                    </a:lnTo>
                    <a:lnTo>
                      <a:pt x="889" y="466"/>
                    </a:lnTo>
                    <a:lnTo>
                      <a:pt x="903" y="459"/>
                    </a:lnTo>
                    <a:lnTo>
                      <a:pt x="916" y="453"/>
                    </a:lnTo>
                    <a:lnTo>
                      <a:pt x="916" y="453"/>
                    </a:lnTo>
                    <a:lnTo>
                      <a:pt x="920" y="449"/>
                    </a:lnTo>
                    <a:lnTo>
                      <a:pt x="923" y="445"/>
                    </a:lnTo>
                    <a:lnTo>
                      <a:pt x="924" y="441"/>
                    </a:lnTo>
                    <a:lnTo>
                      <a:pt x="925" y="437"/>
                    </a:lnTo>
                    <a:lnTo>
                      <a:pt x="926" y="432"/>
                    </a:lnTo>
                    <a:lnTo>
                      <a:pt x="925" y="428"/>
                    </a:lnTo>
                    <a:lnTo>
                      <a:pt x="923" y="420"/>
                    </a:lnTo>
                    <a:lnTo>
                      <a:pt x="917" y="414"/>
                    </a:lnTo>
                    <a:lnTo>
                      <a:pt x="913" y="411"/>
                    </a:lnTo>
                    <a:lnTo>
                      <a:pt x="909" y="410"/>
                    </a:lnTo>
                    <a:lnTo>
                      <a:pt x="906" y="408"/>
                    </a:lnTo>
                    <a:lnTo>
                      <a:pt x="902" y="410"/>
                    </a:lnTo>
                    <a:lnTo>
                      <a:pt x="896" y="410"/>
                    </a:lnTo>
                    <a:lnTo>
                      <a:pt x="892" y="412"/>
                    </a:lnTo>
                    <a:lnTo>
                      <a:pt x="892" y="41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58" name="chenying0907 863"/>
              <p:cNvSpPr>
                <a:spLocks noEditPoints="1"/>
              </p:cNvSpPr>
              <p:nvPr/>
            </p:nvSpPr>
            <p:spPr bwMode="auto">
              <a:xfrm>
                <a:off x="4281488" y="3422651"/>
                <a:ext cx="115888" cy="122238"/>
              </a:xfrm>
              <a:custGeom>
                <a:avLst/>
                <a:gdLst/>
                <a:ahLst/>
                <a:cxnLst>
                  <a:cxn ang="0">
                    <a:pos x="261" y="242"/>
                  </a:cxn>
                  <a:cxn ang="0">
                    <a:pos x="284" y="213"/>
                  </a:cxn>
                  <a:cxn ang="0">
                    <a:pos x="293" y="175"/>
                  </a:cxn>
                  <a:cxn ang="0">
                    <a:pos x="287" y="140"/>
                  </a:cxn>
                  <a:cxn ang="0">
                    <a:pos x="266" y="93"/>
                  </a:cxn>
                  <a:cxn ang="0">
                    <a:pos x="233" y="51"/>
                  </a:cxn>
                  <a:cxn ang="0">
                    <a:pos x="211" y="31"/>
                  </a:cxn>
                  <a:cxn ang="0">
                    <a:pos x="176" y="12"/>
                  </a:cxn>
                  <a:cxn ang="0">
                    <a:pos x="133" y="0"/>
                  </a:cxn>
                  <a:cxn ang="0">
                    <a:pos x="117" y="0"/>
                  </a:cxn>
                  <a:cxn ang="0">
                    <a:pos x="89" y="9"/>
                  </a:cxn>
                  <a:cxn ang="0">
                    <a:pos x="55" y="38"/>
                  </a:cxn>
                  <a:cxn ang="0">
                    <a:pos x="31" y="61"/>
                  </a:cxn>
                  <a:cxn ang="0">
                    <a:pos x="23" y="70"/>
                  </a:cxn>
                  <a:cxn ang="0">
                    <a:pos x="16" y="81"/>
                  </a:cxn>
                  <a:cxn ang="0">
                    <a:pos x="7" y="97"/>
                  </a:cxn>
                  <a:cxn ang="0">
                    <a:pos x="0" y="133"/>
                  </a:cxn>
                  <a:cxn ang="0">
                    <a:pos x="3" y="159"/>
                  </a:cxn>
                  <a:cxn ang="0">
                    <a:pos x="17" y="199"/>
                  </a:cxn>
                  <a:cxn ang="0">
                    <a:pos x="49" y="243"/>
                  </a:cxn>
                  <a:cxn ang="0">
                    <a:pos x="70" y="267"/>
                  </a:cxn>
                  <a:cxn ang="0">
                    <a:pos x="104" y="291"/>
                  </a:cxn>
                  <a:cxn ang="0">
                    <a:pos x="146" y="306"/>
                  </a:cxn>
                  <a:cxn ang="0">
                    <a:pos x="176" y="306"/>
                  </a:cxn>
                  <a:cxn ang="0">
                    <a:pos x="210" y="290"/>
                  </a:cxn>
                  <a:cxn ang="0">
                    <a:pos x="241" y="261"/>
                  </a:cxn>
                  <a:cxn ang="0">
                    <a:pos x="189" y="250"/>
                  </a:cxn>
                  <a:cxn ang="0">
                    <a:pos x="161" y="261"/>
                  </a:cxn>
                  <a:cxn ang="0">
                    <a:pos x="135" y="257"/>
                  </a:cxn>
                  <a:cxn ang="0">
                    <a:pos x="104" y="234"/>
                  </a:cxn>
                  <a:cxn ang="0">
                    <a:pos x="66" y="188"/>
                  </a:cxn>
                  <a:cxn ang="0">
                    <a:pos x="49" y="157"/>
                  </a:cxn>
                  <a:cxn ang="0">
                    <a:pos x="49" y="121"/>
                  </a:cxn>
                  <a:cxn ang="0">
                    <a:pos x="57" y="107"/>
                  </a:cxn>
                  <a:cxn ang="0">
                    <a:pos x="65" y="99"/>
                  </a:cxn>
                  <a:cxn ang="0">
                    <a:pos x="71" y="86"/>
                  </a:cxn>
                  <a:cxn ang="0">
                    <a:pos x="116" y="48"/>
                  </a:cxn>
                  <a:cxn ang="0">
                    <a:pos x="129" y="46"/>
                  </a:cxn>
                  <a:cxn ang="0">
                    <a:pos x="154" y="49"/>
                  </a:cxn>
                  <a:cxn ang="0">
                    <a:pos x="189" y="73"/>
                  </a:cxn>
                  <a:cxn ang="0">
                    <a:pos x="214" y="98"/>
                  </a:cxn>
                  <a:cxn ang="0">
                    <a:pos x="232" y="127"/>
                  </a:cxn>
                  <a:cxn ang="0">
                    <a:pos x="248" y="170"/>
                  </a:cxn>
                  <a:cxn ang="0">
                    <a:pos x="246" y="187"/>
                  </a:cxn>
                  <a:cxn ang="0">
                    <a:pos x="228" y="214"/>
                  </a:cxn>
                  <a:cxn ang="0">
                    <a:pos x="189" y="250"/>
                  </a:cxn>
                </a:cxnLst>
                <a:rect l="0" t="0" r="r" b="b"/>
                <a:pathLst>
                  <a:path w="293" h="307">
                    <a:moveTo>
                      <a:pt x="241" y="261"/>
                    </a:moveTo>
                    <a:lnTo>
                      <a:pt x="241" y="261"/>
                    </a:lnTo>
                    <a:lnTo>
                      <a:pt x="261" y="242"/>
                    </a:lnTo>
                    <a:lnTo>
                      <a:pt x="270" y="233"/>
                    </a:lnTo>
                    <a:lnTo>
                      <a:pt x="278" y="223"/>
                    </a:lnTo>
                    <a:lnTo>
                      <a:pt x="284" y="213"/>
                    </a:lnTo>
                    <a:lnTo>
                      <a:pt x="290" y="201"/>
                    </a:lnTo>
                    <a:lnTo>
                      <a:pt x="293" y="189"/>
                    </a:lnTo>
                    <a:lnTo>
                      <a:pt x="293" y="175"/>
                    </a:lnTo>
                    <a:lnTo>
                      <a:pt x="293" y="175"/>
                    </a:lnTo>
                    <a:lnTo>
                      <a:pt x="292" y="157"/>
                    </a:lnTo>
                    <a:lnTo>
                      <a:pt x="287" y="140"/>
                    </a:lnTo>
                    <a:lnTo>
                      <a:pt x="282" y="124"/>
                    </a:lnTo>
                    <a:lnTo>
                      <a:pt x="274" y="108"/>
                    </a:lnTo>
                    <a:lnTo>
                      <a:pt x="266" y="93"/>
                    </a:lnTo>
                    <a:lnTo>
                      <a:pt x="256" y="78"/>
                    </a:lnTo>
                    <a:lnTo>
                      <a:pt x="245" y="64"/>
                    </a:lnTo>
                    <a:lnTo>
                      <a:pt x="233" y="51"/>
                    </a:lnTo>
                    <a:lnTo>
                      <a:pt x="233" y="51"/>
                    </a:lnTo>
                    <a:lnTo>
                      <a:pt x="223" y="40"/>
                    </a:lnTo>
                    <a:lnTo>
                      <a:pt x="211" y="31"/>
                    </a:lnTo>
                    <a:lnTo>
                      <a:pt x="199" y="23"/>
                    </a:lnTo>
                    <a:lnTo>
                      <a:pt x="188" y="17"/>
                    </a:lnTo>
                    <a:lnTo>
                      <a:pt x="176" y="12"/>
                    </a:lnTo>
                    <a:lnTo>
                      <a:pt x="161" y="6"/>
                    </a:lnTo>
                    <a:lnTo>
                      <a:pt x="148" y="2"/>
                    </a:lnTo>
                    <a:lnTo>
                      <a:pt x="133" y="0"/>
                    </a:lnTo>
                    <a:lnTo>
                      <a:pt x="133" y="0"/>
                    </a:lnTo>
                    <a:lnTo>
                      <a:pt x="125" y="0"/>
                    </a:lnTo>
                    <a:lnTo>
                      <a:pt x="117" y="0"/>
                    </a:lnTo>
                    <a:lnTo>
                      <a:pt x="110" y="1"/>
                    </a:lnTo>
                    <a:lnTo>
                      <a:pt x="103" y="2"/>
                    </a:lnTo>
                    <a:lnTo>
                      <a:pt x="89" y="9"/>
                    </a:lnTo>
                    <a:lnTo>
                      <a:pt x="78" y="17"/>
                    </a:lnTo>
                    <a:lnTo>
                      <a:pt x="66" y="27"/>
                    </a:lnTo>
                    <a:lnTo>
                      <a:pt x="55" y="38"/>
                    </a:lnTo>
                    <a:lnTo>
                      <a:pt x="33" y="59"/>
                    </a:lnTo>
                    <a:lnTo>
                      <a:pt x="33" y="59"/>
                    </a:lnTo>
                    <a:lnTo>
                      <a:pt x="31" y="61"/>
                    </a:lnTo>
                    <a:lnTo>
                      <a:pt x="27" y="65"/>
                    </a:lnTo>
                    <a:lnTo>
                      <a:pt x="27" y="65"/>
                    </a:lnTo>
                    <a:lnTo>
                      <a:pt x="23" y="70"/>
                    </a:lnTo>
                    <a:lnTo>
                      <a:pt x="20" y="77"/>
                    </a:lnTo>
                    <a:lnTo>
                      <a:pt x="20" y="77"/>
                    </a:lnTo>
                    <a:lnTo>
                      <a:pt x="16" y="81"/>
                    </a:lnTo>
                    <a:lnTo>
                      <a:pt x="14" y="85"/>
                    </a:lnTo>
                    <a:lnTo>
                      <a:pt x="7" y="97"/>
                    </a:lnTo>
                    <a:lnTo>
                      <a:pt x="7" y="97"/>
                    </a:lnTo>
                    <a:lnTo>
                      <a:pt x="3" y="108"/>
                    </a:lnTo>
                    <a:lnTo>
                      <a:pt x="2" y="120"/>
                    </a:lnTo>
                    <a:lnTo>
                      <a:pt x="0" y="133"/>
                    </a:lnTo>
                    <a:lnTo>
                      <a:pt x="0" y="145"/>
                    </a:lnTo>
                    <a:lnTo>
                      <a:pt x="0" y="145"/>
                    </a:lnTo>
                    <a:lnTo>
                      <a:pt x="3" y="159"/>
                    </a:lnTo>
                    <a:lnTo>
                      <a:pt x="7" y="172"/>
                    </a:lnTo>
                    <a:lnTo>
                      <a:pt x="11" y="185"/>
                    </a:lnTo>
                    <a:lnTo>
                      <a:pt x="17" y="199"/>
                    </a:lnTo>
                    <a:lnTo>
                      <a:pt x="24" y="210"/>
                    </a:lnTo>
                    <a:lnTo>
                      <a:pt x="32" y="222"/>
                    </a:lnTo>
                    <a:lnTo>
                      <a:pt x="49" y="243"/>
                    </a:lnTo>
                    <a:lnTo>
                      <a:pt x="49" y="243"/>
                    </a:lnTo>
                    <a:lnTo>
                      <a:pt x="59" y="255"/>
                    </a:lnTo>
                    <a:lnTo>
                      <a:pt x="70" y="267"/>
                    </a:lnTo>
                    <a:lnTo>
                      <a:pt x="80" y="276"/>
                    </a:lnTo>
                    <a:lnTo>
                      <a:pt x="92" y="285"/>
                    </a:lnTo>
                    <a:lnTo>
                      <a:pt x="104" y="291"/>
                    </a:lnTo>
                    <a:lnTo>
                      <a:pt x="117" y="298"/>
                    </a:lnTo>
                    <a:lnTo>
                      <a:pt x="131" y="303"/>
                    </a:lnTo>
                    <a:lnTo>
                      <a:pt x="146" y="306"/>
                    </a:lnTo>
                    <a:lnTo>
                      <a:pt x="146" y="306"/>
                    </a:lnTo>
                    <a:lnTo>
                      <a:pt x="161" y="307"/>
                    </a:lnTo>
                    <a:lnTo>
                      <a:pt x="176" y="306"/>
                    </a:lnTo>
                    <a:lnTo>
                      <a:pt x="188" y="302"/>
                    </a:lnTo>
                    <a:lnTo>
                      <a:pt x="199" y="297"/>
                    </a:lnTo>
                    <a:lnTo>
                      <a:pt x="210" y="290"/>
                    </a:lnTo>
                    <a:lnTo>
                      <a:pt x="220" y="281"/>
                    </a:lnTo>
                    <a:lnTo>
                      <a:pt x="231" y="272"/>
                    </a:lnTo>
                    <a:lnTo>
                      <a:pt x="241" y="261"/>
                    </a:lnTo>
                    <a:lnTo>
                      <a:pt x="241" y="261"/>
                    </a:lnTo>
                    <a:close/>
                    <a:moveTo>
                      <a:pt x="189" y="250"/>
                    </a:moveTo>
                    <a:lnTo>
                      <a:pt x="189" y="250"/>
                    </a:lnTo>
                    <a:lnTo>
                      <a:pt x="180" y="256"/>
                    </a:lnTo>
                    <a:lnTo>
                      <a:pt x="171" y="260"/>
                    </a:lnTo>
                    <a:lnTo>
                      <a:pt x="161" y="261"/>
                    </a:lnTo>
                    <a:lnTo>
                      <a:pt x="152" y="263"/>
                    </a:lnTo>
                    <a:lnTo>
                      <a:pt x="144" y="260"/>
                    </a:lnTo>
                    <a:lnTo>
                      <a:pt x="135" y="257"/>
                    </a:lnTo>
                    <a:lnTo>
                      <a:pt x="127" y="252"/>
                    </a:lnTo>
                    <a:lnTo>
                      <a:pt x="120" y="247"/>
                    </a:lnTo>
                    <a:lnTo>
                      <a:pt x="104" y="234"/>
                    </a:lnTo>
                    <a:lnTo>
                      <a:pt x="89" y="218"/>
                    </a:lnTo>
                    <a:lnTo>
                      <a:pt x="66" y="188"/>
                    </a:lnTo>
                    <a:lnTo>
                      <a:pt x="66" y="188"/>
                    </a:lnTo>
                    <a:lnTo>
                      <a:pt x="59" y="179"/>
                    </a:lnTo>
                    <a:lnTo>
                      <a:pt x="54" y="168"/>
                    </a:lnTo>
                    <a:lnTo>
                      <a:pt x="49" y="157"/>
                    </a:lnTo>
                    <a:lnTo>
                      <a:pt x="48" y="145"/>
                    </a:lnTo>
                    <a:lnTo>
                      <a:pt x="46" y="133"/>
                    </a:lnTo>
                    <a:lnTo>
                      <a:pt x="49" y="121"/>
                    </a:lnTo>
                    <a:lnTo>
                      <a:pt x="50" y="116"/>
                    </a:lnTo>
                    <a:lnTo>
                      <a:pt x="54" y="111"/>
                    </a:lnTo>
                    <a:lnTo>
                      <a:pt x="57" y="107"/>
                    </a:lnTo>
                    <a:lnTo>
                      <a:pt x="62" y="103"/>
                    </a:lnTo>
                    <a:lnTo>
                      <a:pt x="62" y="103"/>
                    </a:lnTo>
                    <a:lnTo>
                      <a:pt x="65" y="99"/>
                    </a:lnTo>
                    <a:lnTo>
                      <a:pt x="67" y="95"/>
                    </a:lnTo>
                    <a:lnTo>
                      <a:pt x="71" y="86"/>
                    </a:lnTo>
                    <a:lnTo>
                      <a:pt x="71" y="86"/>
                    </a:lnTo>
                    <a:lnTo>
                      <a:pt x="92" y="65"/>
                    </a:lnTo>
                    <a:lnTo>
                      <a:pt x="104" y="56"/>
                    </a:lnTo>
                    <a:lnTo>
                      <a:pt x="116" y="48"/>
                    </a:lnTo>
                    <a:lnTo>
                      <a:pt x="116" y="48"/>
                    </a:lnTo>
                    <a:lnTo>
                      <a:pt x="122" y="47"/>
                    </a:lnTo>
                    <a:lnTo>
                      <a:pt x="129" y="46"/>
                    </a:lnTo>
                    <a:lnTo>
                      <a:pt x="135" y="44"/>
                    </a:lnTo>
                    <a:lnTo>
                      <a:pt x="142" y="46"/>
                    </a:lnTo>
                    <a:lnTo>
                      <a:pt x="154" y="49"/>
                    </a:lnTo>
                    <a:lnTo>
                      <a:pt x="167" y="56"/>
                    </a:lnTo>
                    <a:lnTo>
                      <a:pt x="178" y="64"/>
                    </a:lnTo>
                    <a:lnTo>
                      <a:pt x="189" y="73"/>
                    </a:lnTo>
                    <a:lnTo>
                      <a:pt x="207" y="90"/>
                    </a:lnTo>
                    <a:lnTo>
                      <a:pt x="207" y="90"/>
                    </a:lnTo>
                    <a:lnTo>
                      <a:pt x="214" y="98"/>
                    </a:lnTo>
                    <a:lnTo>
                      <a:pt x="220" y="107"/>
                    </a:lnTo>
                    <a:lnTo>
                      <a:pt x="227" y="117"/>
                    </a:lnTo>
                    <a:lnTo>
                      <a:pt x="232" y="127"/>
                    </a:lnTo>
                    <a:lnTo>
                      <a:pt x="241" y="148"/>
                    </a:lnTo>
                    <a:lnTo>
                      <a:pt x="248" y="170"/>
                    </a:lnTo>
                    <a:lnTo>
                      <a:pt x="248" y="170"/>
                    </a:lnTo>
                    <a:lnTo>
                      <a:pt x="249" y="175"/>
                    </a:lnTo>
                    <a:lnTo>
                      <a:pt x="248" y="180"/>
                    </a:lnTo>
                    <a:lnTo>
                      <a:pt x="246" y="187"/>
                    </a:lnTo>
                    <a:lnTo>
                      <a:pt x="245" y="192"/>
                    </a:lnTo>
                    <a:lnTo>
                      <a:pt x="237" y="202"/>
                    </a:lnTo>
                    <a:lnTo>
                      <a:pt x="228" y="214"/>
                    </a:lnTo>
                    <a:lnTo>
                      <a:pt x="218" y="225"/>
                    </a:lnTo>
                    <a:lnTo>
                      <a:pt x="207" y="234"/>
                    </a:lnTo>
                    <a:lnTo>
                      <a:pt x="189" y="250"/>
                    </a:lnTo>
                    <a:lnTo>
                      <a:pt x="189" y="25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59" name="chenying0907 864"/>
              <p:cNvSpPr>
                <a:spLocks noEditPoints="1"/>
              </p:cNvSpPr>
              <p:nvPr/>
            </p:nvSpPr>
            <p:spPr bwMode="auto">
              <a:xfrm>
                <a:off x="4343401" y="3497263"/>
                <a:ext cx="115888" cy="122238"/>
              </a:xfrm>
              <a:custGeom>
                <a:avLst/>
                <a:gdLst/>
                <a:ahLst/>
                <a:cxnLst>
                  <a:cxn ang="0">
                    <a:pos x="261" y="242"/>
                  </a:cxn>
                  <a:cxn ang="0">
                    <a:pos x="286" y="213"/>
                  </a:cxn>
                  <a:cxn ang="0">
                    <a:pos x="293" y="175"/>
                  </a:cxn>
                  <a:cxn ang="0">
                    <a:pos x="288" y="141"/>
                  </a:cxn>
                  <a:cxn ang="0">
                    <a:pos x="266" y="93"/>
                  </a:cxn>
                  <a:cxn ang="0">
                    <a:pos x="233" y="52"/>
                  </a:cxn>
                  <a:cxn ang="0">
                    <a:pos x="211" y="31"/>
                  </a:cxn>
                  <a:cxn ang="0">
                    <a:pos x="176" y="12"/>
                  </a:cxn>
                  <a:cxn ang="0">
                    <a:pos x="133" y="0"/>
                  </a:cxn>
                  <a:cxn ang="0">
                    <a:pos x="118" y="0"/>
                  </a:cxn>
                  <a:cxn ang="0">
                    <a:pos x="91" y="9"/>
                  </a:cxn>
                  <a:cxn ang="0">
                    <a:pos x="55" y="38"/>
                  </a:cxn>
                  <a:cxn ang="0">
                    <a:pos x="31" y="62"/>
                  </a:cxn>
                  <a:cxn ang="0">
                    <a:pos x="23" y="71"/>
                  </a:cxn>
                  <a:cxn ang="0">
                    <a:pos x="17" y="81"/>
                  </a:cxn>
                  <a:cxn ang="0">
                    <a:pos x="7" y="97"/>
                  </a:cxn>
                  <a:cxn ang="0">
                    <a:pos x="0" y="133"/>
                  </a:cxn>
                  <a:cxn ang="0">
                    <a:pos x="3" y="160"/>
                  </a:cxn>
                  <a:cxn ang="0">
                    <a:pos x="17" y="199"/>
                  </a:cxn>
                  <a:cxn ang="0">
                    <a:pos x="49" y="243"/>
                  </a:cxn>
                  <a:cxn ang="0">
                    <a:pos x="70" y="267"/>
                  </a:cxn>
                  <a:cxn ang="0">
                    <a:pos x="104" y="293"/>
                  </a:cxn>
                  <a:cxn ang="0">
                    <a:pos x="147" y="306"/>
                  </a:cxn>
                  <a:cxn ang="0">
                    <a:pos x="176" y="306"/>
                  </a:cxn>
                  <a:cxn ang="0">
                    <a:pos x="211" y="290"/>
                  </a:cxn>
                  <a:cxn ang="0">
                    <a:pos x="241" y="262"/>
                  </a:cxn>
                  <a:cxn ang="0">
                    <a:pos x="189" y="250"/>
                  </a:cxn>
                  <a:cxn ang="0">
                    <a:pos x="161" y="263"/>
                  </a:cxn>
                  <a:cxn ang="0">
                    <a:pos x="135" y="258"/>
                  </a:cxn>
                  <a:cxn ang="0">
                    <a:pos x="104" y="234"/>
                  </a:cxn>
                  <a:cxn ang="0">
                    <a:pos x="66" y="188"/>
                  </a:cxn>
                  <a:cxn ang="0">
                    <a:pos x="50" y="157"/>
                  </a:cxn>
                  <a:cxn ang="0">
                    <a:pos x="49" y="122"/>
                  </a:cxn>
                  <a:cxn ang="0">
                    <a:pos x="57" y="107"/>
                  </a:cxn>
                  <a:cxn ang="0">
                    <a:pos x="65" y="99"/>
                  </a:cxn>
                  <a:cxn ang="0">
                    <a:pos x="71" y="86"/>
                  </a:cxn>
                  <a:cxn ang="0">
                    <a:pos x="117" y="48"/>
                  </a:cxn>
                  <a:cxn ang="0">
                    <a:pos x="129" y="46"/>
                  </a:cxn>
                  <a:cxn ang="0">
                    <a:pos x="153" y="50"/>
                  </a:cxn>
                  <a:cxn ang="0">
                    <a:pos x="189" y="73"/>
                  </a:cxn>
                  <a:cxn ang="0">
                    <a:pos x="214" y="98"/>
                  </a:cxn>
                  <a:cxn ang="0">
                    <a:pos x="232" y="128"/>
                  </a:cxn>
                  <a:cxn ang="0">
                    <a:pos x="248" y="170"/>
                  </a:cxn>
                  <a:cxn ang="0">
                    <a:pos x="248" y="187"/>
                  </a:cxn>
                  <a:cxn ang="0">
                    <a:pos x="228" y="215"/>
                  </a:cxn>
                  <a:cxn ang="0">
                    <a:pos x="189" y="250"/>
                  </a:cxn>
                </a:cxnLst>
                <a:rect l="0" t="0" r="r" b="b"/>
                <a:pathLst>
                  <a:path w="293" h="307">
                    <a:moveTo>
                      <a:pt x="241" y="262"/>
                    </a:moveTo>
                    <a:lnTo>
                      <a:pt x="241" y="262"/>
                    </a:lnTo>
                    <a:lnTo>
                      <a:pt x="261" y="242"/>
                    </a:lnTo>
                    <a:lnTo>
                      <a:pt x="270" y="233"/>
                    </a:lnTo>
                    <a:lnTo>
                      <a:pt x="278" y="224"/>
                    </a:lnTo>
                    <a:lnTo>
                      <a:pt x="286" y="213"/>
                    </a:lnTo>
                    <a:lnTo>
                      <a:pt x="291" y="201"/>
                    </a:lnTo>
                    <a:lnTo>
                      <a:pt x="293" y="190"/>
                    </a:lnTo>
                    <a:lnTo>
                      <a:pt x="293" y="175"/>
                    </a:lnTo>
                    <a:lnTo>
                      <a:pt x="293" y="175"/>
                    </a:lnTo>
                    <a:lnTo>
                      <a:pt x="292" y="158"/>
                    </a:lnTo>
                    <a:lnTo>
                      <a:pt x="288" y="141"/>
                    </a:lnTo>
                    <a:lnTo>
                      <a:pt x="282" y="124"/>
                    </a:lnTo>
                    <a:lnTo>
                      <a:pt x="274" y="109"/>
                    </a:lnTo>
                    <a:lnTo>
                      <a:pt x="266" y="93"/>
                    </a:lnTo>
                    <a:lnTo>
                      <a:pt x="256" y="79"/>
                    </a:lnTo>
                    <a:lnTo>
                      <a:pt x="245" y="65"/>
                    </a:lnTo>
                    <a:lnTo>
                      <a:pt x="233" y="52"/>
                    </a:lnTo>
                    <a:lnTo>
                      <a:pt x="233" y="52"/>
                    </a:lnTo>
                    <a:lnTo>
                      <a:pt x="223" y="42"/>
                    </a:lnTo>
                    <a:lnTo>
                      <a:pt x="211" y="31"/>
                    </a:lnTo>
                    <a:lnTo>
                      <a:pt x="201" y="24"/>
                    </a:lnTo>
                    <a:lnTo>
                      <a:pt x="187" y="17"/>
                    </a:lnTo>
                    <a:lnTo>
                      <a:pt x="176" y="12"/>
                    </a:lnTo>
                    <a:lnTo>
                      <a:pt x="163" y="7"/>
                    </a:lnTo>
                    <a:lnTo>
                      <a:pt x="148" y="3"/>
                    </a:lnTo>
                    <a:lnTo>
                      <a:pt x="133" y="0"/>
                    </a:lnTo>
                    <a:lnTo>
                      <a:pt x="133" y="0"/>
                    </a:lnTo>
                    <a:lnTo>
                      <a:pt x="125" y="0"/>
                    </a:lnTo>
                    <a:lnTo>
                      <a:pt x="118" y="0"/>
                    </a:lnTo>
                    <a:lnTo>
                      <a:pt x="110" y="1"/>
                    </a:lnTo>
                    <a:lnTo>
                      <a:pt x="104" y="3"/>
                    </a:lnTo>
                    <a:lnTo>
                      <a:pt x="91" y="9"/>
                    </a:lnTo>
                    <a:lnTo>
                      <a:pt x="78" y="18"/>
                    </a:lnTo>
                    <a:lnTo>
                      <a:pt x="66" y="28"/>
                    </a:lnTo>
                    <a:lnTo>
                      <a:pt x="55" y="38"/>
                    </a:lnTo>
                    <a:lnTo>
                      <a:pt x="34" y="59"/>
                    </a:lnTo>
                    <a:lnTo>
                      <a:pt x="34" y="59"/>
                    </a:lnTo>
                    <a:lnTo>
                      <a:pt x="31" y="62"/>
                    </a:lnTo>
                    <a:lnTo>
                      <a:pt x="28" y="65"/>
                    </a:lnTo>
                    <a:lnTo>
                      <a:pt x="28" y="65"/>
                    </a:lnTo>
                    <a:lnTo>
                      <a:pt x="23" y="71"/>
                    </a:lnTo>
                    <a:lnTo>
                      <a:pt x="21" y="79"/>
                    </a:lnTo>
                    <a:lnTo>
                      <a:pt x="21" y="79"/>
                    </a:lnTo>
                    <a:lnTo>
                      <a:pt x="17" y="81"/>
                    </a:lnTo>
                    <a:lnTo>
                      <a:pt x="14" y="86"/>
                    </a:lnTo>
                    <a:lnTo>
                      <a:pt x="7" y="97"/>
                    </a:lnTo>
                    <a:lnTo>
                      <a:pt x="7" y="97"/>
                    </a:lnTo>
                    <a:lnTo>
                      <a:pt x="3" y="109"/>
                    </a:lnTo>
                    <a:lnTo>
                      <a:pt x="2" y="120"/>
                    </a:lnTo>
                    <a:lnTo>
                      <a:pt x="0" y="133"/>
                    </a:lnTo>
                    <a:lnTo>
                      <a:pt x="2" y="147"/>
                    </a:lnTo>
                    <a:lnTo>
                      <a:pt x="2" y="147"/>
                    </a:lnTo>
                    <a:lnTo>
                      <a:pt x="3" y="160"/>
                    </a:lnTo>
                    <a:lnTo>
                      <a:pt x="7" y="173"/>
                    </a:lnTo>
                    <a:lnTo>
                      <a:pt x="11" y="186"/>
                    </a:lnTo>
                    <a:lnTo>
                      <a:pt x="17" y="199"/>
                    </a:lnTo>
                    <a:lnTo>
                      <a:pt x="24" y="211"/>
                    </a:lnTo>
                    <a:lnTo>
                      <a:pt x="32" y="222"/>
                    </a:lnTo>
                    <a:lnTo>
                      <a:pt x="49" y="243"/>
                    </a:lnTo>
                    <a:lnTo>
                      <a:pt x="49" y="243"/>
                    </a:lnTo>
                    <a:lnTo>
                      <a:pt x="59" y="255"/>
                    </a:lnTo>
                    <a:lnTo>
                      <a:pt x="70" y="267"/>
                    </a:lnTo>
                    <a:lnTo>
                      <a:pt x="80" y="276"/>
                    </a:lnTo>
                    <a:lnTo>
                      <a:pt x="92" y="285"/>
                    </a:lnTo>
                    <a:lnTo>
                      <a:pt x="104" y="293"/>
                    </a:lnTo>
                    <a:lnTo>
                      <a:pt x="117" y="298"/>
                    </a:lnTo>
                    <a:lnTo>
                      <a:pt x="131" y="303"/>
                    </a:lnTo>
                    <a:lnTo>
                      <a:pt x="147" y="306"/>
                    </a:lnTo>
                    <a:lnTo>
                      <a:pt x="147" y="306"/>
                    </a:lnTo>
                    <a:lnTo>
                      <a:pt x="161" y="307"/>
                    </a:lnTo>
                    <a:lnTo>
                      <a:pt x="176" y="306"/>
                    </a:lnTo>
                    <a:lnTo>
                      <a:pt x="187" y="302"/>
                    </a:lnTo>
                    <a:lnTo>
                      <a:pt x="199" y="297"/>
                    </a:lnTo>
                    <a:lnTo>
                      <a:pt x="211" y="290"/>
                    </a:lnTo>
                    <a:lnTo>
                      <a:pt x="222" y="283"/>
                    </a:lnTo>
                    <a:lnTo>
                      <a:pt x="232" y="272"/>
                    </a:lnTo>
                    <a:lnTo>
                      <a:pt x="241" y="262"/>
                    </a:lnTo>
                    <a:lnTo>
                      <a:pt x="241" y="262"/>
                    </a:lnTo>
                    <a:close/>
                    <a:moveTo>
                      <a:pt x="189" y="250"/>
                    </a:moveTo>
                    <a:lnTo>
                      <a:pt x="189" y="250"/>
                    </a:lnTo>
                    <a:lnTo>
                      <a:pt x="180" y="256"/>
                    </a:lnTo>
                    <a:lnTo>
                      <a:pt x="170" y="260"/>
                    </a:lnTo>
                    <a:lnTo>
                      <a:pt x="161" y="263"/>
                    </a:lnTo>
                    <a:lnTo>
                      <a:pt x="152" y="263"/>
                    </a:lnTo>
                    <a:lnTo>
                      <a:pt x="144" y="260"/>
                    </a:lnTo>
                    <a:lnTo>
                      <a:pt x="135" y="258"/>
                    </a:lnTo>
                    <a:lnTo>
                      <a:pt x="127" y="254"/>
                    </a:lnTo>
                    <a:lnTo>
                      <a:pt x="119" y="247"/>
                    </a:lnTo>
                    <a:lnTo>
                      <a:pt x="104" y="234"/>
                    </a:lnTo>
                    <a:lnTo>
                      <a:pt x="91" y="218"/>
                    </a:lnTo>
                    <a:lnTo>
                      <a:pt x="66" y="188"/>
                    </a:lnTo>
                    <a:lnTo>
                      <a:pt x="66" y="188"/>
                    </a:lnTo>
                    <a:lnTo>
                      <a:pt x="59" y="179"/>
                    </a:lnTo>
                    <a:lnTo>
                      <a:pt x="54" y="169"/>
                    </a:lnTo>
                    <a:lnTo>
                      <a:pt x="50" y="157"/>
                    </a:lnTo>
                    <a:lnTo>
                      <a:pt x="48" y="145"/>
                    </a:lnTo>
                    <a:lnTo>
                      <a:pt x="46" y="133"/>
                    </a:lnTo>
                    <a:lnTo>
                      <a:pt x="49" y="122"/>
                    </a:lnTo>
                    <a:lnTo>
                      <a:pt x="51" y="116"/>
                    </a:lnTo>
                    <a:lnTo>
                      <a:pt x="54" y="113"/>
                    </a:lnTo>
                    <a:lnTo>
                      <a:pt x="57" y="107"/>
                    </a:lnTo>
                    <a:lnTo>
                      <a:pt x="62" y="103"/>
                    </a:lnTo>
                    <a:lnTo>
                      <a:pt x="62" y="103"/>
                    </a:lnTo>
                    <a:lnTo>
                      <a:pt x="65" y="99"/>
                    </a:lnTo>
                    <a:lnTo>
                      <a:pt x="67" y="96"/>
                    </a:lnTo>
                    <a:lnTo>
                      <a:pt x="71" y="86"/>
                    </a:lnTo>
                    <a:lnTo>
                      <a:pt x="71" y="86"/>
                    </a:lnTo>
                    <a:lnTo>
                      <a:pt x="92" y="65"/>
                    </a:lnTo>
                    <a:lnTo>
                      <a:pt x="104" y="56"/>
                    </a:lnTo>
                    <a:lnTo>
                      <a:pt x="117" y="48"/>
                    </a:lnTo>
                    <a:lnTo>
                      <a:pt x="117" y="48"/>
                    </a:lnTo>
                    <a:lnTo>
                      <a:pt x="122" y="47"/>
                    </a:lnTo>
                    <a:lnTo>
                      <a:pt x="129" y="46"/>
                    </a:lnTo>
                    <a:lnTo>
                      <a:pt x="135" y="46"/>
                    </a:lnTo>
                    <a:lnTo>
                      <a:pt x="142" y="46"/>
                    </a:lnTo>
                    <a:lnTo>
                      <a:pt x="153" y="50"/>
                    </a:lnTo>
                    <a:lnTo>
                      <a:pt x="167" y="56"/>
                    </a:lnTo>
                    <a:lnTo>
                      <a:pt x="178" y="64"/>
                    </a:lnTo>
                    <a:lnTo>
                      <a:pt x="189" y="73"/>
                    </a:lnTo>
                    <a:lnTo>
                      <a:pt x="207" y="90"/>
                    </a:lnTo>
                    <a:lnTo>
                      <a:pt x="207" y="90"/>
                    </a:lnTo>
                    <a:lnTo>
                      <a:pt x="214" y="98"/>
                    </a:lnTo>
                    <a:lnTo>
                      <a:pt x="222" y="107"/>
                    </a:lnTo>
                    <a:lnTo>
                      <a:pt x="227" y="118"/>
                    </a:lnTo>
                    <a:lnTo>
                      <a:pt x="232" y="128"/>
                    </a:lnTo>
                    <a:lnTo>
                      <a:pt x="241" y="149"/>
                    </a:lnTo>
                    <a:lnTo>
                      <a:pt x="248" y="170"/>
                    </a:lnTo>
                    <a:lnTo>
                      <a:pt x="248" y="170"/>
                    </a:lnTo>
                    <a:lnTo>
                      <a:pt x="249" y="175"/>
                    </a:lnTo>
                    <a:lnTo>
                      <a:pt x="249" y="182"/>
                    </a:lnTo>
                    <a:lnTo>
                      <a:pt x="248" y="187"/>
                    </a:lnTo>
                    <a:lnTo>
                      <a:pt x="245" y="192"/>
                    </a:lnTo>
                    <a:lnTo>
                      <a:pt x="237" y="203"/>
                    </a:lnTo>
                    <a:lnTo>
                      <a:pt x="228" y="215"/>
                    </a:lnTo>
                    <a:lnTo>
                      <a:pt x="219" y="225"/>
                    </a:lnTo>
                    <a:lnTo>
                      <a:pt x="207" y="234"/>
                    </a:lnTo>
                    <a:lnTo>
                      <a:pt x="189" y="250"/>
                    </a:lnTo>
                    <a:lnTo>
                      <a:pt x="189" y="25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60" name="chenying0907 865"/>
              <p:cNvSpPr>
                <a:spLocks noEditPoints="1"/>
              </p:cNvSpPr>
              <p:nvPr/>
            </p:nvSpPr>
            <p:spPr bwMode="auto">
              <a:xfrm>
                <a:off x="4410076" y="3570288"/>
                <a:ext cx="106363" cy="111125"/>
              </a:xfrm>
              <a:custGeom>
                <a:avLst/>
                <a:gdLst/>
                <a:ahLst/>
                <a:cxnLst>
                  <a:cxn ang="0">
                    <a:pos x="238" y="222"/>
                  </a:cxn>
                  <a:cxn ang="0">
                    <a:pos x="260" y="195"/>
                  </a:cxn>
                  <a:cxn ang="0">
                    <a:pos x="268" y="160"/>
                  </a:cxn>
                  <a:cxn ang="0">
                    <a:pos x="262" y="128"/>
                  </a:cxn>
                  <a:cxn ang="0">
                    <a:pos x="243" y="85"/>
                  </a:cxn>
                  <a:cxn ang="0">
                    <a:pos x="213" y="47"/>
                  </a:cxn>
                  <a:cxn ang="0">
                    <a:pos x="193" y="29"/>
                  </a:cxn>
                  <a:cxn ang="0">
                    <a:pos x="159" y="11"/>
                  </a:cxn>
                  <a:cxn ang="0">
                    <a:pos x="121" y="0"/>
                  </a:cxn>
                  <a:cxn ang="0">
                    <a:pos x="107" y="0"/>
                  </a:cxn>
                  <a:cxn ang="0">
                    <a:pos x="82" y="8"/>
                  </a:cxn>
                  <a:cxn ang="0">
                    <a:pos x="49" y="35"/>
                  </a:cxn>
                  <a:cxn ang="0">
                    <a:pos x="27" y="56"/>
                  </a:cxn>
                  <a:cxn ang="0">
                    <a:pos x="20" y="66"/>
                  </a:cxn>
                  <a:cxn ang="0">
                    <a:pos x="15" y="75"/>
                  </a:cxn>
                  <a:cxn ang="0">
                    <a:pos x="6" y="88"/>
                  </a:cxn>
                  <a:cxn ang="0">
                    <a:pos x="0" y="122"/>
                  </a:cxn>
                  <a:cxn ang="0">
                    <a:pos x="2" y="147"/>
                  </a:cxn>
                  <a:cxn ang="0">
                    <a:pos x="15" y="182"/>
                  </a:cxn>
                  <a:cxn ang="0">
                    <a:pos x="44" y="224"/>
                  </a:cxn>
                  <a:cxn ang="0">
                    <a:pos x="73" y="253"/>
                  </a:cxn>
                  <a:cxn ang="0">
                    <a:pos x="107" y="273"/>
                  </a:cxn>
                  <a:cxn ang="0">
                    <a:pos x="133" y="280"/>
                  </a:cxn>
                  <a:cxn ang="0">
                    <a:pos x="171" y="277"/>
                  </a:cxn>
                  <a:cxn ang="0">
                    <a:pos x="201" y="258"/>
                  </a:cxn>
                  <a:cxn ang="0">
                    <a:pos x="172" y="229"/>
                  </a:cxn>
                  <a:cxn ang="0">
                    <a:pos x="155" y="238"/>
                  </a:cxn>
                  <a:cxn ang="0">
                    <a:pos x="130" y="239"/>
                  </a:cxn>
                  <a:cxn ang="0">
                    <a:pos x="108" y="226"/>
                  </a:cxn>
                  <a:cxn ang="0">
                    <a:pos x="60" y="173"/>
                  </a:cxn>
                  <a:cxn ang="0">
                    <a:pos x="48" y="154"/>
                  </a:cxn>
                  <a:cxn ang="0">
                    <a:pos x="43" y="122"/>
                  </a:cxn>
                  <a:cxn ang="0">
                    <a:pos x="52" y="98"/>
                  </a:cxn>
                  <a:cxn ang="0">
                    <a:pos x="58" y="92"/>
                  </a:cxn>
                  <a:cxn ang="0">
                    <a:pos x="64" y="80"/>
                  </a:cxn>
                  <a:cxn ang="0">
                    <a:pos x="106" y="45"/>
                  </a:cxn>
                  <a:cxn ang="0">
                    <a:pos x="117" y="42"/>
                  </a:cxn>
                  <a:cxn ang="0">
                    <a:pos x="141" y="46"/>
                  </a:cxn>
                  <a:cxn ang="0">
                    <a:pos x="172" y="67"/>
                  </a:cxn>
                  <a:cxn ang="0">
                    <a:pos x="196" y="90"/>
                  </a:cxn>
                  <a:cxn ang="0">
                    <a:pos x="221" y="136"/>
                  </a:cxn>
                  <a:cxn ang="0">
                    <a:pos x="227" y="161"/>
                  </a:cxn>
                  <a:cxn ang="0">
                    <a:pos x="223" y="175"/>
                  </a:cxn>
                  <a:cxn ang="0">
                    <a:pos x="200" y="205"/>
                  </a:cxn>
                  <a:cxn ang="0">
                    <a:pos x="172" y="229"/>
                  </a:cxn>
                </a:cxnLst>
                <a:rect l="0" t="0" r="r" b="b"/>
                <a:pathLst>
                  <a:path w="268" h="281">
                    <a:moveTo>
                      <a:pt x="221" y="239"/>
                    </a:moveTo>
                    <a:lnTo>
                      <a:pt x="221" y="239"/>
                    </a:lnTo>
                    <a:lnTo>
                      <a:pt x="238" y="222"/>
                    </a:lnTo>
                    <a:lnTo>
                      <a:pt x="247" y="213"/>
                    </a:lnTo>
                    <a:lnTo>
                      <a:pt x="253" y="204"/>
                    </a:lnTo>
                    <a:lnTo>
                      <a:pt x="260" y="195"/>
                    </a:lnTo>
                    <a:lnTo>
                      <a:pt x="265" y="185"/>
                    </a:lnTo>
                    <a:lnTo>
                      <a:pt x="268" y="174"/>
                    </a:lnTo>
                    <a:lnTo>
                      <a:pt x="268" y="160"/>
                    </a:lnTo>
                    <a:lnTo>
                      <a:pt x="268" y="160"/>
                    </a:lnTo>
                    <a:lnTo>
                      <a:pt x="266" y="144"/>
                    </a:lnTo>
                    <a:lnTo>
                      <a:pt x="262" y="128"/>
                    </a:lnTo>
                    <a:lnTo>
                      <a:pt x="257" y="114"/>
                    </a:lnTo>
                    <a:lnTo>
                      <a:pt x="251" y="100"/>
                    </a:lnTo>
                    <a:lnTo>
                      <a:pt x="243" y="85"/>
                    </a:lnTo>
                    <a:lnTo>
                      <a:pt x="234" y="72"/>
                    </a:lnTo>
                    <a:lnTo>
                      <a:pt x="223" y="59"/>
                    </a:lnTo>
                    <a:lnTo>
                      <a:pt x="213" y="47"/>
                    </a:lnTo>
                    <a:lnTo>
                      <a:pt x="213" y="47"/>
                    </a:lnTo>
                    <a:lnTo>
                      <a:pt x="204" y="38"/>
                    </a:lnTo>
                    <a:lnTo>
                      <a:pt x="193" y="29"/>
                    </a:lnTo>
                    <a:lnTo>
                      <a:pt x="183" y="22"/>
                    </a:lnTo>
                    <a:lnTo>
                      <a:pt x="171" y="16"/>
                    </a:lnTo>
                    <a:lnTo>
                      <a:pt x="159" y="11"/>
                    </a:lnTo>
                    <a:lnTo>
                      <a:pt x="147" y="7"/>
                    </a:lnTo>
                    <a:lnTo>
                      <a:pt x="134" y="3"/>
                    </a:lnTo>
                    <a:lnTo>
                      <a:pt x="121" y="0"/>
                    </a:lnTo>
                    <a:lnTo>
                      <a:pt x="121" y="0"/>
                    </a:lnTo>
                    <a:lnTo>
                      <a:pt x="113" y="0"/>
                    </a:lnTo>
                    <a:lnTo>
                      <a:pt x="107" y="0"/>
                    </a:lnTo>
                    <a:lnTo>
                      <a:pt x="100" y="1"/>
                    </a:lnTo>
                    <a:lnTo>
                      <a:pt x="94" y="3"/>
                    </a:lnTo>
                    <a:lnTo>
                      <a:pt x="82" y="8"/>
                    </a:lnTo>
                    <a:lnTo>
                      <a:pt x="70" y="16"/>
                    </a:lnTo>
                    <a:lnTo>
                      <a:pt x="60" y="25"/>
                    </a:lnTo>
                    <a:lnTo>
                      <a:pt x="49" y="35"/>
                    </a:lnTo>
                    <a:lnTo>
                      <a:pt x="30" y="54"/>
                    </a:lnTo>
                    <a:lnTo>
                      <a:pt x="30" y="54"/>
                    </a:lnTo>
                    <a:lnTo>
                      <a:pt x="27" y="56"/>
                    </a:lnTo>
                    <a:lnTo>
                      <a:pt x="24" y="59"/>
                    </a:lnTo>
                    <a:lnTo>
                      <a:pt x="24" y="59"/>
                    </a:lnTo>
                    <a:lnTo>
                      <a:pt x="20" y="66"/>
                    </a:lnTo>
                    <a:lnTo>
                      <a:pt x="18" y="71"/>
                    </a:lnTo>
                    <a:lnTo>
                      <a:pt x="18" y="71"/>
                    </a:lnTo>
                    <a:lnTo>
                      <a:pt x="15" y="75"/>
                    </a:lnTo>
                    <a:lnTo>
                      <a:pt x="11" y="79"/>
                    </a:lnTo>
                    <a:lnTo>
                      <a:pt x="6" y="88"/>
                    </a:lnTo>
                    <a:lnTo>
                      <a:pt x="6" y="88"/>
                    </a:lnTo>
                    <a:lnTo>
                      <a:pt x="2" y="100"/>
                    </a:lnTo>
                    <a:lnTo>
                      <a:pt x="1" y="111"/>
                    </a:lnTo>
                    <a:lnTo>
                      <a:pt x="0" y="122"/>
                    </a:lnTo>
                    <a:lnTo>
                      <a:pt x="1" y="134"/>
                    </a:lnTo>
                    <a:lnTo>
                      <a:pt x="1" y="134"/>
                    </a:lnTo>
                    <a:lnTo>
                      <a:pt x="2" y="147"/>
                    </a:lnTo>
                    <a:lnTo>
                      <a:pt x="5" y="158"/>
                    </a:lnTo>
                    <a:lnTo>
                      <a:pt x="10" y="170"/>
                    </a:lnTo>
                    <a:lnTo>
                      <a:pt x="15" y="182"/>
                    </a:lnTo>
                    <a:lnTo>
                      <a:pt x="22" y="192"/>
                    </a:lnTo>
                    <a:lnTo>
                      <a:pt x="28" y="203"/>
                    </a:lnTo>
                    <a:lnTo>
                      <a:pt x="44" y="224"/>
                    </a:lnTo>
                    <a:lnTo>
                      <a:pt x="44" y="224"/>
                    </a:lnTo>
                    <a:lnTo>
                      <a:pt x="62" y="243"/>
                    </a:lnTo>
                    <a:lnTo>
                      <a:pt x="73" y="253"/>
                    </a:lnTo>
                    <a:lnTo>
                      <a:pt x="83" y="260"/>
                    </a:lnTo>
                    <a:lnTo>
                      <a:pt x="94" y="268"/>
                    </a:lnTo>
                    <a:lnTo>
                      <a:pt x="107" y="273"/>
                    </a:lnTo>
                    <a:lnTo>
                      <a:pt x="119" y="277"/>
                    </a:lnTo>
                    <a:lnTo>
                      <a:pt x="133" y="280"/>
                    </a:lnTo>
                    <a:lnTo>
                      <a:pt x="133" y="280"/>
                    </a:lnTo>
                    <a:lnTo>
                      <a:pt x="147" y="281"/>
                    </a:lnTo>
                    <a:lnTo>
                      <a:pt x="160" y="280"/>
                    </a:lnTo>
                    <a:lnTo>
                      <a:pt x="171" y="277"/>
                    </a:lnTo>
                    <a:lnTo>
                      <a:pt x="181" y="272"/>
                    </a:lnTo>
                    <a:lnTo>
                      <a:pt x="192" y="266"/>
                    </a:lnTo>
                    <a:lnTo>
                      <a:pt x="201" y="258"/>
                    </a:lnTo>
                    <a:lnTo>
                      <a:pt x="221" y="239"/>
                    </a:lnTo>
                    <a:lnTo>
                      <a:pt x="221" y="239"/>
                    </a:lnTo>
                    <a:close/>
                    <a:moveTo>
                      <a:pt x="172" y="229"/>
                    </a:moveTo>
                    <a:lnTo>
                      <a:pt x="172" y="229"/>
                    </a:lnTo>
                    <a:lnTo>
                      <a:pt x="164" y="234"/>
                    </a:lnTo>
                    <a:lnTo>
                      <a:pt x="155" y="238"/>
                    </a:lnTo>
                    <a:lnTo>
                      <a:pt x="147" y="241"/>
                    </a:lnTo>
                    <a:lnTo>
                      <a:pt x="140" y="241"/>
                    </a:lnTo>
                    <a:lnTo>
                      <a:pt x="130" y="239"/>
                    </a:lnTo>
                    <a:lnTo>
                      <a:pt x="124" y="236"/>
                    </a:lnTo>
                    <a:lnTo>
                      <a:pt x="116" y="232"/>
                    </a:lnTo>
                    <a:lnTo>
                      <a:pt x="108" y="226"/>
                    </a:lnTo>
                    <a:lnTo>
                      <a:pt x="95" y="215"/>
                    </a:lnTo>
                    <a:lnTo>
                      <a:pt x="82" y="200"/>
                    </a:lnTo>
                    <a:lnTo>
                      <a:pt x="60" y="173"/>
                    </a:lnTo>
                    <a:lnTo>
                      <a:pt x="60" y="173"/>
                    </a:lnTo>
                    <a:lnTo>
                      <a:pt x="53" y="164"/>
                    </a:lnTo>
                    <a:lnTo>
                      <a:pt x="48" y="154"/>
                    </a:lnTo>
                    <a:lnTo>
                      <a:pt x="44" y="144"/>
                    </a:lnTo>
                    <a:lnTo>
                      <a:pt x="43" y="134"/>
                    </a:lnTo>
                    <a:lnTo>
                      <a:pt x="43" y="122"/>
                    </a:lnTo>
                    <a:lnTo>
                      <a:pt x="44" y="111"/>
                    </a:lnTo>
                    <a:lnTo>
                      <a:pt x="48" y="102"/>
                    </a:lnTo>
                    <a:lnTo>
                      <a:pt x="52" y="98"/>
                    </a:lnTo>
                    <a:lnTo>
                      <a:pt x="56" y="94"/>
                    </a:lnTo>
                    <a:lnTo>
                      <a:pt x="56" y="94"/>
                    </a:lnTo>
                    <a:lnTo>
                      <a:pt x="58" y="92"/>
                    </a:lnTo>
                    <a:lnTo>
                      <a:pt x="61" y="88"/>
                    </a:lnTo>
                    <a:lnTo>
                      <a:pt x="64" y="80"/>
                    </a:lnTo>
                    <a:lnTo>
                      <a:pt x="64" y="80"/>
                    </a:lnTo>
                    <a:lnTo>
                      <a:pt x="83" y="60"/>
                    </a:lnTo>
                    <a:lnTo>
                      <a:pt x="94" y="52"/>
                    </a:lnTo>
                    <a:lnTo>
                      <a:pt x="106" y="45"/>
                    </a:lnTo>
                    <a:lnTo>
                      <a:pt x="106" y="45"/>
                    </a:lnTo>
                    <a:lnTo>
                      <a:pt x="111" y="43"/>
                    </a:lnTo>
                    <a:lnTo>
                      <a:pt x="117" y="42"/>
                    </a:lnTo>
                    <a:lnTo>
                      <a:pt x="123" y="42"/>
                    </a:lnTo>
                    <a:lnTo>
                      <a:pt x="129" y="42"/>
                    </a:lnTo>
                    <a:lnTo>
                      <a:pt x="141" y="46"/>
                    </a:lnTo>
                    <a:lnTo>
                      <a:pt x="151" y="51"/>
                    </a:lnTo>
                    <a:lnTo>
                      <a:pt x="162" y="59"/>
                    </a:lnTo>
                    <a:lnTo>
                      <a:pt x="172" y="67"/>
                    </a:lnTo>
                    <a:lnTo>
                      <a:pt x="188" y="83"/>
                    </a:lnTo>
                    <a:lnTo>
                      <a:pt x="188" y="83"/>
                    </a:lnTo>
                    <a:lnTo>
                      <a:pt x="196" y="90"/>
                    </a:lnTo>
                    <a:lnTo>
                      <a:pt x="201" y="98"/>
                    </a:lnTo>
                    <a:lnTo>
                      <a:pt x="211" y="117"/>
                    </a:lnTo>
                    <a:lnTo>
                      <a:pt x="221" y="136"/>
                    </a:lnTo>
                    <a:lnTo>
                      <a:pt x="226" y="156"/>
                    </a:lnTo>
                    <a:lnTo>
                      <a:pt x="226" y="156"/>
                    </a:lnTo>
                    <a:lnTo>
                      <a:pt x="227" y="161"/>
                    </a:lnTo>
                    <a:lnTo>
                      <a:pt x="227" y="166"/>
                    </a:lnTo>
                    <a:lnTo>
                      <a:pt x="226" y="171"/>
                    </a:lnTo>
                    <a:lnTo>
                      <a:pt x="223" y="175"/>
                    </a:lnTo>
                    <a:lnTo>
                      <a:pt x="217" y="186"/>
                    </a:lnTo>
                    <a:lnTo>
                      <a:pt x="209" y="196"/>
                    </a:lnTo>
                    <a:lnTo>
                      <a:pt x="200" y="205"/>
                    </a:lnTo>
                    <a:lnTo>
                      <a:pt x="189" y="215"/>
                    </a:lnTo>
                    <a:lnTo>
                      <a:pt x="172" y="229"/>
                    </a:lnTo>
                    <a:lnTo>
                      <a:pt x="172" y="229"/>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61" name="chenying0907 866"/>
              <p:cNvSpPr>
                <a:spLocks noEditPoints="1"/>
              </p:cNvSpPr>
              <p:nvPr/>
            </p:nvSpPr>
            <p:spPr bwMode="auto">
              <a:xfrm>
                <a:off x="4471988" y="3636963"/>
                <a:ext cx="96838" cy="103188"/>
              </a:xfrm>
              <a:custGeom>
                <a:avLst/>
                <a:gdLst/>
                <a:ahLst/>
                <a:cxnLst>
                  <a:cxn ang="0">
                    <a:pos x="219" y="205"/>
                  </a:cxn>
                  <a:cxn ang="0">
                    <a:pos x="240" y="180"/>
                  </a:cxn>
                  <a:cxn ang="0">
                    <a:pos x="247" y="148"/>
                  </a:cxn>
                  <a:cxn ang="0">
                    <a:pos x="242" y="119"/>
                  </a:cxn>
                  <a:cxn ang="0">
                    <a:pos x="223" y="80"/>
                  </a:cxn>
                  <a:cxn ang="0">
                    <a:pos x="196" y="44"/>
                  </a:cxn>
                  <a:cxn ang="0">
                    <a:pos x="178" y="27"/>
                  </a:cxn>
                  <a:cxn ang="0">
                    <a:pos x="147" y="10"/>
                  </a:cxn>
                  <a:cxn ang="0">
                    <a:pos x="111" y="1"/>
                  </a:cxn>
                  <a:cxn ang="0">
                    <a:pos x="98" y="0"/>
                  </a:cxn>
                  <a:cxn ang="0">
                    <a:pos x="64" y="16"/>
                  </a:cxn>
                  <a:cxn ang="0">
                    <a:pos x="28" y="51"/>
                  </a:cxn>
                  <a:cxn ang="0">
                    <a:pos x="22" y="55"/>
                  </a:cxn>
                  <a:cxn ang="0">
                    <a:pos x="16" y="67"/>
                  </a:cxn>
                  <a:cxn ang="0">
                    <a:pos x="9" y="73"/>
                  </a:cxn>
                  <a:cxn ang="0">
                    <a:pos x="2" y="93"/>
                  </a:cxn>
                  <a:cxn ang="0">
                    <a:pos x="0" y="124"/>
                  </a:cxn>
                  <a:cxn ang="0">
                    <a:pos x="4" y="146"/>
                  </a:cxn>
                  <a:cxn ang="0">
                    <a:pos x="26" y="188"/>
                  </a:cxn>
                  <a:cxn ang="0">
                    <a:pos x="58" y="226"/>
                  </a:cxn>
                  <a:cxn ang="0">
                    <a:pos x="87" y="247"/>
                  </a:cxn>
                  <a:cxn ang="0">
                    <a:pos x="123" y="259"/>
                  </a:cxn>
                  <a:cxn ang="0">
                    <a:pos x="147" y="259"/>
                  </a:cxn>
                  <a:cxn ang="0">
                    <a:pos x="177" y="246"/>
                  </a:cxn>
                  <a:cxn ang="0">
                    <a:pos x="203" y="221"/>
                  </a:cxn>
                  <a:cxn ang="0">
                    <a:pos x="151" y="217"/>
                  </a:cxn>
                  <a:cxn ang="0">
                    <a:pos x="128" y="222"/>
                  </a:cxn>
                  <a:cxn ang="0">
                    <a:pos x="106" y="214"/>
                  </a:cxn>
                  <a:cxn ang="0">
                    <a:pos x="75" y="186"/>
                  </a:cxn>
                  <a:cxn ang="0">
                    <a:pos x="49" y="152"/>
                  </a:cxn>
                  <a:cxn ang="0">
                    <a:pos x="38" y="123"/>
                  </a:cxn>
                  <a:cxn ang="0">
                    <a:pos x="45" y="95"/>
                  </a:cxn>
                  <a:cxn ang="0">
                    <a:pos x="56" y="81"/>
                  </a:cxn>
                  <a:cxn ang="0">
                    <a:pos x="77" y="56"/>
                  </a:cxn>
                  <a:cxn ang="0">
                    <a:pos x="97" y="42"/>
                  </a:cxn>
                  <a:cxn ang="0">
                    <a:pos x="113" y="39"/>
                  </a:cxn>
                  <a:cxn ang="0">
                    <a:pos x="139" y="48"/>
                  </a:cxn>
                  <a:cxn ang="0">
                    <a:pos x="173" y="77"/>
                  </a:cxn>
                  <a:cxn ang="0">
                    <a:pos x="186" y="91"/>
                  </a:cxn>
                  <a:cxn ang="0">
                    <a:pos x="208" y="145"/>
                  </a:cxn>
                  <a:cxn ang="0">
                    <a:pos x="208" y="153"/>
                  </a:cxn>
                  <a:cxn ang="0">
                    <a:pos x="193" y="182"/>
                  </a:cxn>
                  <a:cxn ang="0">
                    <a:pos x="159" y="212"/>
                  </a:cxn>
                </a:cxnLst>
                <a:rect l="0" t="0" r="r" b="b"/>
                <a:pathLst>
                  <a:path w="247" h="260">
                    <a:moveTo>
                      <a:pt x="203" y="221"/>
                    </a:moveTo>
                    <a:lnTo>
                      <a:pt x="203" y="221"/>
                    </a:lnTo>
                    <a:lnTo>
                      <a:pt x="219" y="205"/>
                    </a:lnTo>
                    <a:lnTo>
                      <a:pt x="227" y="197"/>
                    </a:lnTo>
                    <a:lnTo>
                      <a:pt x="234" y="189"/>
                    </a:lnTo>
                    <a:lnTo>
                      <a:pt x="240" y="180"/>
                    </a:lnTo>
                    <a:lnTo>
                      <a:pt x="244" y="171"/>
                    </a:lnTo>
                    <a:lnTo>
                      <a:pt x="246" y="161"/>
                    </a:lnTo>
                    <a:lnTo>
                      <a:pt x="247" y="148"/>
                    </a:lnTo>
                    <a:lnTo>
                      <a:pt x="247" y="148"/>
                    </a:lnTo>
                    <a:lnTo>
                      <a:pt x="245" y="133"/>
                    </a:lnTo>
                    <a:lnTo>
                      <a:pt x="242" y="119"/>
                    </a:lnTo>
                    <a:lnTo>
                      <a:pt x="237" y="106"/>
                    </a:lnTo>
                    <a:lnTo>
                      <a:pt x="230" y="91"/>
                    </a:lnTo>
                    <a:lnTo>
                      <a:pt x="223" y="80"/>
                    </a:lnTo>
                    <a:lnTo>
                      <a:pt x="215" y="67"/>
                    </a:lnTo>
                    <a:lnTo>
                      <a:pt x="206" y="55"/>
                    </a:lnTo>
                    <a:lnTo>
                      <a:pt x="196" y="44"/>
                    </a:lnTo>
                    <a:lnTo>
                      <a:pt x="196" y="44"/>
                    </a:lnTo>
                    <a:lnTo>
                      <a:pt x="187" y="35"/>
                    </a:lnTo>
                    <a:lnTo>
                      <a:pt x="178" y="27"/>
                    </a:lnTo>
                    <a:lnTo>
                      <a:pt x="168" y="21"/>
                    </a:lnTo>
                    <a:lnTo>
                      <a:pt x="157" y="16"/>
                    </a:lnTo>
                    <a:lnTo>
                      <a:pt x="147" y="10"/>
                    </a:lnTo>
                    <a:lnTo>
                      <a:pt x="136" y="6"/>
                    </a:lnTo>
                    <a:lnTo>
                      <a:pt x="124" y="2"/>
                    </a:lnTo>
                    <a:lnTo>
                      <a:pt x="111" y="1"/>
                    </a:lnTo>
                    <a:lnTo>
                      <a:pt x="111" y="1"/>
                    </a:lnTo>
                    <a:lnTo>
                      <a:pt x="105" y="0"/>
                    </a:lnTo>
                    <a:lnTo>
                      <a:pt x="98" y="0"/>
                    </a:lnTo>
                    <a:lnTo>
                      <a:pt x="87" y="4"/>
                    </a:lnTo>
                    <a:lnTo>
                      <a:pt x="75" y="9"/>
                    </a:lnTo>
                    <a:lnTo>
                      <a:pt x="64" y="16"/>
                    </a:lnTo>
                    <a:lnTo>
                      <a:pt x="55" y="23"/>
                    </a:lnTo>
                    <a:lnTo>
                      <a:pt x="46" y="33"/>
                    </a:lnTo>
                    <a:lnTo>
                      <a:pt x="28" y="51"/>
                    </a:lnTo>
                    <a:lnTo>
                      <a:pt x="28" y="51"/>
                    </a:lnTo>
                    <a:lnTo>
                      <a:pt x="25" y="52"/>
                    </a:lnTo>
                    <a:lnTo>
                      <a:pt x="22" y="55"/>
                    </a:lnTo>
                    <a:lnTo>
                      <a:pt x="22" y="55"/>
                    </a:lnTo>
                    <a:lnTo>
                      <a:pt x="19" y="60"/>
                    </a:lnTo>
                    <a:lnTo>
                      <a:pt x="16" y="67"/>
                    </a:lnTo>
                    <a:lnTo>
                      <a:pt x="16" y="67"/>
                    </a:lnTo>
                    <a:lnTo>
                      <a:pt x="13" y="69"/>
                    </a:lnTo>
                    <a:lnTo>
                      <a:pt x="9" y="73"/>
                    </a:lnTo>
                    <a:lnTo>
                      <a:pt x="5" y="82"/>
                    </a:lnTo>
                    <a:lnTo>
                      <a:pt x="5" y="82"/>
                    </a:lnTo>
                    <a:lnTo>
                      <a:pt x="2" y="93"/>
                    </a:lnTo>
                    <a:lnTo>
                      <a:pt x="0" y="103"/>
                    </a:lnTo>
                    <a:lnTo>
                      <a:pt x="0" y="112"/>
                    </a:lnTo>
                    <a:lnTo>
                      <a:pt x="0" y="124"/>
                    </a:lnTo>
                    <a:lnTo>
                      <a:pt x="0" y="124"/>
                    </a:lnTo>
                    <a:lnTo>
                      <a:pt x="2" y="136"/>
                    </a:lnTo>
                    <a:lnTo>
                      <a:pt x="4" y="146"/>
                    </a:lnTo>
                    <a:lnTo>
                      <a:pt x="8" y="158"/>
                    </a:lnTo>
                    <a:lnTo>
                      <a:pt x="13" y="169"/>
                    </a:lnTo>
                    <a:lnTo>
                      <a:pt x="26" y="188"/>
                    </a:lnTo>
                    <a:lnTo>
                      <a:pt x="41" y="206"/>
                    </a:lnTo>
                    <a:lnTo>
                      <a:pt x="41" y="206"/>
                    </a:lnTo>
                    <a:lnTo>
                      <a:pt x="58" y="226"/>
                    </a:lnTo>
                    <a:lnTo>
                      <a:pt x="67" y="234"/>
                    </a:lnTo>
                    <a:lnTo>
                      <a:pt x="76" y="240"/>
                    </a:lnTo>
                    <a:lnTo>
                      <a:pt x="87" y="247"/>
                    </a:lnTo>
                    <a:lnTo>
                      <a:pt x="97" y="252"/>
                    </a:lnTo>
                    <a:lnTo>
                      <a:pt x="110" y="256"/>
                    </a:lnTo>
                    <a:lnTo>
                      <a:pt x="123" y="259"/>
                    </a:lnTo>
                    <a:lnTo>
                      <a:pt x="123" y="259"/>
                    </a:lnTo>
                    <a:lnTo>
                      <a:pt x="135" y="260"/>
                    </a:lnTo>
                    <a:lnTo>
                      <a:pt x="147" y="259"/>
                    </a:lnTo>
                    <a:lnTo>
                      <a:pt x="157" y="256"/>
                    </a:lnTo>
                    <a:lnTo>
                      <a:pt x="168" y="251"/>
                    </a:lnTo>
                    <a:lnTo>
                      <a:pt x="177" y="246"/>
                    </a:lnTo>
                    <a:lnTo>
                      <a:pt x="186" y="239"/>
                    </a:lnTo>
                    <a:lnTo>
                      <a:pt x="203" y="221"/>
                    </a:lnTo>
                    <a:lnTo>
                      <a:pt x="203" y="221"/>
                    </a:lnTo>
                    <a:close/>
                    <a:moveTo>
                      <a:pt x="159" y="212"/>
                    </a:moveTo>
                    <a:lnTo>
                      <a:pt x="159" y="212"/>
                    </a:lnTo>
                    <a:lnTo>
                      <a:pt x="151" y="217"/>
                    </a:lnTo>
                    <a:lnTo>
                      <a:pt x="143" y="221"/>
                    </a:lnTo>
                    <a:lnTo>
                      <a:pt x="135" y="222"/>
                    </a:lnTo>
                    <a:lnTo>
                      <a:pt x="128" y="222"/>
                    </a:lnTo>
                    <a:lnTo>
                      <a:pt x="121" y="221"/>
                    </a:lnTo>
                    <a:lnTo>
                      <a:pt x="114" y="218"/>
                    </a:lnTo>
                    <a:lnTo>
                      <a:pt x="106" y="214"/>
                    </a:lnTo>
                    <a:lnTo>
                      <a:pt x="100" y="209"/>
                    </a:lnTo>
                    <a:lnTo>
                      <a:pt x="87" y="199"/>
                    </a:lnTo>
                    <a:lnTo>
                      <a:pt x="75" y="186"/>
                    </a:lnTo>
                    <a:lnTo>
                      <a:pt x="55" y="159"/>
                    </a:lnTo>
                    <a:lnTo>
                      <a:pt x="55" y="159"/>
                    </a:lnTo>
                    <a:lnTo>
                      <a:pt x="49" y="152"/>
                    </a:lnTo>
                    <a:lnTo>
                      <a:pt x="45" y="142"/>
                    </a:lnTo>
                    <a:lnTo>
                      <a:pt x="41" y="133"/>
                    </a:lnTo>
                    <a:lnTo>
                      <a:pt x="38" y="123"/>
                    </a:lnTo>
                    <a:lnTo>
                      <a:pt x="38" y="114"/>
                    </a:lnTo>
                    <a:lnTo>
                      <a:pt x="41" y="103"/>
                    </a:lnTo>
                    <a:lnTo>
                      <a:pt x="45" y="95"/>
                    </a:lnTo>
                    <a:lnTo>
                      <a:pt x="51" y="87"/>
                    </a:lnTo>
                    <a:lnTo>
                      <a:pt x="51" y="87"/>
                    </a:lnTo>
                    <a:lnTo>
                      <a:pt x="56" y="81"/>
                    </a:lnTo>
                    <a:lnTo>
                      <a:pt x="59" y="74"/>
                    </a:lnTo>
                    <a:lnTo>
                      <a:pt x="59" y="74"/>
                    </a:lnTo>
                    <a:lnTo>
                      <a:pt x="77" y="56"/>
                    </a:lnTo>
                    <a:lnTo>
                      <a:pt x="87" y="48"/>
                    </a:lnTo>
                    <a:lnTo>
                      <a:pt x="97" y="42"/>
                    </a:lnTo>
                    <a:lnTo>
                      <a:pt x="97" y="42"/>
                    </a:lnTo>
                    <a:lnTo>
                      <a:pt x="102" y="40"/>
                    </a:lnTo>
                    <a:lnTo>
                      <a:pt x="107" y="39"/>
                    </a:lnTo>
                    <a:lnTo>
                      <a:pt x="113" y="39"/>
                    </a:lnTo>
                    <a:lnTo>
                      <a:pt x="118" y="39"/>
                    </a:lnTo>
                    <a:lnTo>
                      <a:pt x="128" y="43"/>
                    </a:lnTo>
                    <a:lnTo>
                      <a:pt x="139" y="48"/>
                    </a:lnTo>
                    <a:lnTo>
                      <a:pt x="149" y="55"/>
                    </a:lnTo>
                    <a:lnTo>
                      <a:pt x="159" y="63"/>
                    </a:lnTo>
                    <a:lnTo>
                      <a:pt x="173" y="77"/>
                    </a:lnTo>
                    <a:lnTo>
                      <a:pt x="173" y="77"/>
                    </a:lnTo>
                    <a:lnTo>
                      <a:pt x="179" y="84"/>
                    </a:lnTo>
                    <a:lnTo>
                      <a:pt x="186" y="91"/>
                    </a:lnTo>
                    <a:lnTo>
                      <a:pt x="195" y="108"/>
                    </a:lnTo>
                    <a:lnTo>
                      <a:pt x="203" y="125"/>
                    </a:lnTo>
                    <a:lnTo>
                      <a:pt x="208" y="145"/>
                    </a:lnTo>
                    <a:lnTo>
                      <a:pt x="208" y="145"/>
                    </a:lnTo>
                    <a:lnTo>
                      <a:pt x="210" y="149"/>
                    </a:lnTo>
                    <a:lnTo>
                      <a:pt x="208" y="153"/>
                    </a:lnTo>
                    <a:lnTo>
                      <a:pt x="206" y="163"/>
                    </a:lnTo>
                    <a:lnTo>
                      <a:pt x="200" y="172"/>
                    </a:lnTo>
                    <a:lnTo>
                      <a:pt x="193" y="182"/>
                    </a:lnTo>
                    <a:lnTo>
                      <a:pt x="183" y="191"/>
                    </a:lnTo>
                    <a:lnTo>
                      <a:pt x="174" y="199"/>
                    </a:lnTo>
                    <a:lnTo>
                      <a:pt x="159" y="212"/>
                    </a:lnTo>
                    <a:lnTo>
                      <a:pt x="159" y="21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62" name="chenying0907 867"/>
              <p:cNvSpPr/>
              <p:nvPr/>
            </p:nvSpPr>
            <p:spPr bwMode="auto">
              <a:xfrm>
                <a:off x="4233863" y="3363913"/>
                <a:ext cx="76200" cy="95250"/>
              </a:xfrm>
              <a:custGeom>
                <a:avLst/>
                <a:gdLst/>
                <a:ahLst/>
                <a:cxnLst>
                  <a:cxn ang="0">
                    <a:pos x="174" y="184"/>
                  </a:cxn>
                  <a:cxn ang="0">
                    <a:pos x="174" y="184"/>
                  </a:cxn>
                  <a:cxn ang="0">
                    <a:pos x="168" y="163"/>
                  </a:cxn>
                  <a:cxn ang="0">
                    <a:pos x="160" y="142"/>
                  </a:cxn>
                  <a:cxn ang="0">
                    <a:pos x="151" y="121"/>
                  </a:cxn>
                  <a:cxn ang="0">
                    <a:pos x="140" y="102"/>
                  </a:cxn>
                  <a:cxn ang="0">
                    <a:pos x="140" y="102"/>
                  </a:cxn>
                  <a:cxn ang="0">
                    <a:pos x="131" y="89"/>
                  </a:cxn>
                  <a:cxn ang="0">
                    <a:pos x="122" y="76"/>
                  </a:cxn>
                  <a:cxn ang="0">
                    <a:pos x="110" y="62"/>
                  </a:cxn>
                  <a:cxn ang="0">
                    <a:pos x="99" y="51"/>
                  </a:cxn>
                  <a:cxn ang="0">
                    <a:pos x="72" y="27"/>
                  </a:cxn>
                  <a:cxn ang="0">
                    <a:pos x="48" y="6"/>
                  </a:cxn>
                  <a:cxn ang="0">
                    <a:pos x="48" y="6"/>
                  </a:cxn>
                  <a:cxn ang="0">
                    <a:pos x="40" y="0"/>
                  </a:cxn>
                  <a:cxn ang="0">
                    <a:pos x="40" y="0"/>
                  </a:cxn>
                  <a:cxn ang="0">
                    <a:pos x="0" y="28"/>
                  </a:cxn>
                  <a:cxn ang="0">
                    <a:pos x="0" y="28"/>
                  </a:cxn>
                  <a:cxn ang="0">
                    <a:pos x="28" y="49"/>
                  </a:cxn>
                  <a:cxn ang="0">
                    <a:pos x="28" y="49"/>
                  </a:cxn>
                  <a:cxn ang="0">
                    <a:pos x="49" y="68"/>
                  </a:cxn>
                  <a:cxn ang="0">
                    <a:pos x="67" y="87"/>
                  </a:cxn>
                  <a:cxn ang="0">
                    <a:pos x="83" y="107"/>
                  </a:cxn>
                  <a:cxn ang="0">
                    <a:pos x="97" y="127"/>
                  </a:cxn>
                  <a:cxn ang="0">
                    <a:pos x="109" y="149"/>
                  </a:cxn>
                  <a:cxn ang="0">
                    <a:pos x="121" y="171"/>
                  </a:cxn>
                  <a:cxn ang="0">
                    <a:pos x="130" y="196"/>
                  </a:cxn>
                  <a:cxn ang="0">
                    <a:pos x="139" y="222"/>
                  </a:cxn>
                  <a:cxn ang="0">
                    <a:pos x="139" y="222"/>
                  </a:cxn>
                  <a:cxn ang="0">
                    <a:pos x="142" y="227"/>
                  </a:cxn>
                  <a:cxn ang="0">
                    <a:pos x="144" y="231"/>
                  </a:cxn>
                  <a:cxn ang="0">
                    <a:pos x="148" y="235"/>
                  </a:cxn>
                  <a:cxn ang="0">
                    <a:pos x="152" y="238"/>
                  </a:cxn>
                  <a:cxn ang="0">
                    <a:pos x="157" y="239"/>
                  </a:cxn>
                  <a:cxn ang="0">
                    <a:pos x="163" y="239"/>
                  </a:cxn>
                  <a:cxn ang="0">
                    <a:pos x="168" y="238"/>
                  </a:cxn>
                  <a:cxn ang="0">
                    <a:pos x="173" y="236"/>
                  </a:cxn>
                  <a:cxn ang="0">
                    <a:pos x="173" y="236"/>
                  </a:cxn>
                  <a:cxn ang="0">
                    <a:pos x="181" y="230"/>
                  </a:cxn>
                  <a:cxn ang="0">
                    <a:pos x="185" y="222"/>
                  </a:cxn>
                  <a:cxn ang="0">
                    <a:pos x="187" y="214"/>
                  </a:cxn>
                  <a:cxn ang="0">
                    <a:pos x="190" y="205"/>
                  </a:cxn>
                  <a:cxn ang="0">
                    <a:pos x="190" y="205"/>
                  </a:cxn>
                  <a:cxn ang="0">
                    <a:pos x="189" y="197"/>
                  </a:cxn>
                  <a:cxn ang="0">
                    <a:pos x="186" y="191"/>
                  </a:cxn>
                  <a:cxn ang="0">
                    <a:pos x="181" y="187"/>
                  </a:cxn>
                  <a:cxn ang="0">
                    <a:pos x="174" y="184"/>
                  </a:cxn>
                  <a:cxn ang="0">
                    <a:pos x="174" y="184"/>
                  </a:cxn>
                </a:cxnLst>
                <a:rect l="0" t="0" r="r" b="b"/>
                <a:pathLst>
                  <a:path w="190" h="239">
                    <a:moveTo>
                      <a:pt x="174" y="184"/>
                    </a:moveTo>
                    <a:lnTo>
                      <a:pt x="174" y="184"/>
                    </a:lnTo>
                    <a:lnTo>
                      <a:pt x="168" y="163"/>
                    </a:lnTo>
                    <a:lnTo>
                      <a:pt x="160" y="142"/>
                    </a:lnTo>
                    <a:lnTo>
                      <a:pt x="151" y="121"/>
                    </a:lnTo>
                    <a:lnTo>
                      <a:pt x="140" y="102"/>
                    </a:lnTo>
                    <a:lnTo>
                      <a:pt x="140" y="102"/>
                    </a:lnTo>
                    <a:lnTo>
                      <a:pt x="131" y="89"/>
                    </a:lnTo>
                    <a:lnTo>
                      <a:pt x="122" y="76"/>
                    </a:lnTo>
                    <a:lnTo>
                      <a:pt x="110" y="62"/>
                    </a:lnTo>
                    <a:lnTo>
                      <a:pt x="99" y="51"/>
                    </a:lnTo>
                    <a:lnTo>
                      <a:pt x="72" y="27"/>
                    </a:lnTo>
                    <a:lnTo>
                      <a:pt x="48" y="6"/>
                    </a:lnTo>
                    <a:lnTo>
                      <a:pt x="48" y="6"/>
                    </a:lnTo>
                    <a:lnTo>
                      <a:pt x="40" y="0"/>
                    </a:lnTo>
                    <a:lnTo>
                      <a:pt x="40" y="0"/>
                    </a:lnTo>
                    <a:lnTo>
                      <a:pt x="0" y="28"/>
                    </a:lnTo>
                    <a:lnTo>
                      <a:pt x="0" y="28"/>
                    </a:lnTo>
                    <a:lnTo>
                      <a:pt x="28" y="49"/>
                    </a:lnTo>
                    <a:lnTo>
                      <a:pt x="28" y="49"/>
                    </a:lnTo>
                    <a:lnTo>
                      <a:pt x="49" y="68"/>
                    </a:lnTo>
                    <a:lnTo>
                      <a:pt x="67" y="87"/>
                    </a:lnTo>
                    <a:lnTo>
                      <a:pt x="83" y="107"/>
                    </a:lnTo>
                    <a:lnTo>
                      <a:pt x="97" y="127"/>
                    </a:lnTo>
                    <a:lnTo>
                      <a:pt x="109" y="149"/>
                    </a:lnTo>
                    <a:lnTo>
                      <a:pt x="121" y="171"/>
                    </a:lnTo>
                    <a:lnTo>
                      <a:pt x="130" y="196"/>
                    </a:lnTo>
                    <a:lnTo>
                      <a:pt x="139" y="222"/>
                    </a:lnTo>
                    <a:lnTo>
                      <a:pt x="139" y="222"/>
                    </a:lnTo>
                    <a:lnTo>
                      <a:pt x="142" y="227"/>
                    </a:lnTo>
                    <a:lnTo>
                      <a:pt x="144" y="231"/>
                    </a:lnTo>
                    <a:lnTo>
                      <a:pt x="148" y="235"/>
                    </a:lnTo>
                    <a:lnTo>
                      <a:pt x="152" y="238"/>
                    </a:lnTo>
                    <a:lnTo>
                      <a:pt x="157" y="239"/>
                    </a:lnTo>
                    <a:lnTo>
                      <a:pt x="163" y="239"/>
                    </a:lnTo>
                    <a:lnTo>
                      <a:pt x="168" y="238"/>
                    </a:lnTo>
                    <a:lnTo>
                      <a:pt x="173" y="236"/>
                    </a:lnTo>
                    <a:lnTo>
                      <a:pt x="173" y="236"/>
                    </a:lnTo>
                    <a:lnTo>
                      <a:pt x="181" y="230"/>
                    </a:lnTo>
                    <a:lnTo>
                      <a:pt x="185" y="222"/>
                    </a:lnTo>
                    <a:lnTo>
                      <a:pt x="187" y="214"/>
                    </a:lnTo>
                    <a:lnTo>
                      <a:pt x="190" y="205"/>
                    </a:lnTo>
                    <a:lnTo>
                      <a:pt x="190" y="205"/>
                    </a:lnTo>
                    <a:lnTo>
                      <a:pt x="189" y="197"/>
                    </a:lnTo>
                    <a:lnTo>
                      <a:pt x="186" y="191"/>
                    </a:lnTo>
                    <a:lnTo>
                      <a:pt x="181" y="187"/>
                    </a:lnTo>
                    <a:lnTo>
                      <a:pt x="174" y="184"/>
                    </a:lnTo>
                    <a:lnTo>
                      <a:pt x="174" y="18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63" name="chenying0907 868"/>
              <p:cNvSpPr/>
              <p:nvPr/>
            </p:nvSpPr>
            <p:spPr bwMode="auto">
              <a:xfrm>
                <a:off x="4421188" y="3222626"/>
                <a:ext cx="46038" cy="36513"/>
              </a:xfrm>
              <a:custGeom>
                <a:avLst/>
                <a:gdLst/>
                <a:ahLst/>
                <a:cxnLst>
                  <a:cxn ang="0">
                    <a:pos x="102" y="49"/>
                  </a:cxn>
                  <a:cxn ang="0">
                    <a:pos x="102" y="49"/>
                  </a:cxn>
                  <a:cxn ang="0">
                    <a:pos x="94" y="45"/>
                  </a:cxn>
                  <a:cxn ang="0">
                    <a:pos x="86" y="41"/>
                  </a:cxn>
                  <a:cxn ang="0">
                    <a:pos x="71" y="30"/>
                  </a:cxn>
                  <a:cxn ang="0">
                    <a:pos x="54" y="15"/>
                  </a:cxn>
                  <a:cxn ang="0">
                    <a:pos x="38" y="0"/>
                  </a:cxn>
                  <a:cxn ang="0">
                    <a:pos x="38" y="0"/>
                  </a:cxn>
                  <a:cxn ang="0">
                    <a:pos x="0" y="24"/>
                  </a:cxn>
                  <a:cxn ang="0">
                    <a:pos x="0" y="24"/>
                  </a:cxn>
                  <a:cxn ang="0">
                    <a:pos x="9" y="31"/>
                  </a:cxn>
                  <a:cxn ang="0">
                    <a:pos x="9" y="31"/>
                  </a:cxn>
                  <a:cxn ang="0">
                    <a:pos x="21" y="39"/>
                  </a:cxn>
                  <a:cxn ang="0">
                    <a:pos x="30" y="47"/>
                  </a:cxn>
                  <a:cxn ang="0">
                    <a:pos x="48" y="65"/>
                  </a:cxn>
                  <a:cxn ang="0">
                    <a:pos x="58" y="74"/>
                  </a:cxn>
                  <a:cxn ang="0">
                    <a:pos x="67" y="81"/>
                  </a:cxn>
                  <a:cxn ang="0">
                    <a:pos x="79" y="87"/>
                  </a:cxn>
                  <a:cxn ang="0">
                    <a:pos x="90" y="92"/>
                  </a:cxn>
                  <a:cxn ang="0">
                    <a:pos x="90" y="92"/>
                  </a:cxn>
                  <a:cxn ang="0">
                    <a:pos x="96" y="94"/>
                  </a:cxn>
                  <a:cxn ang="0">
                    <a:pos x="101" y="94"/>
                  </a:cxn>
                  <a:cxn ang="0">
                    <a:pos x="105" y="92"/>
                  </a:cxn>
                  <a:cxn ang="0">
                    <a:pos x="109" y="91"/>
                  </a:cxn>
                  <a:cxn ang="0">
                    <a:pos x="111" y="89"/>
                  </a:cxn>
                  <a:cxn ang="0">
                    <a:pos x="114" y="85"/>
                  </a:cxn>
                  <a:cxn ang="0">
                    <a:pos x="118" y="77"/>
                  </a:cxn>
                  <a:cxn ang="0">
                    <a:pos x="119" y="69"/>
                  </a:cxn>
                  <a:cxn ang="0">
                    <a:pos x="118" y="64"/>
                  </a:cxn>
                  <a:cxn ang="0">
                    <a:pos x="116" y="60"/>
                  </a:cxn>
                  <a:cxn ang="0">
                    <a:pos x="114" y="57"/>
                  </a:cxn>
                  <a:cxn ang="0">
                    <a:pos x="111" y="53"/>
                  </a:cxn>
                  <a:cxn ang="0">
                    <a:pos x="107" y="51"/>
                  </a:cxn>
                  <a:cxn ang="0">
                    <a:pos x="102" y="49"/>
                  </a:cxn>
                  <a:cxn ang="0">
                    <a:pos x="102" y="49"/>
                  </a:cxn>
                </a:cxnLst>
                <a:rect l="0" t="0" r="r" b="b"/>
                <a:pathLst>
                  <a:path w="119" h="94">
                    <a:moveTo>
                      <a:pt x="102" y="49"/>
                    </a:moveTo>
                    <a:lnTo>
                      <a:pt x="102" y="49"/>
                    </a:lnTo>
                    <a:lnTo>
                      <a:pt x="94" y="45"/>
                    </a:lnTo>
                    <a:lnTo>
                      <a:pt x="86" y="41"/>
                    </a:lnTo>
                    <a:lnTo>
                      <a:pt x="71" y="30"/>
                    </a:lnTo>
                    <a:lnTo>
                      <a:pt x="54" y="15"/>
                    </a:lnTo>
                    <a:lnTo>
                      <a:pt x="38" y="0"/>
                    </a:lnTo>
                    <a:lnTo>
                      <a:pt x="38" y="0"/>
                    </a:lnTo>
                    <a:lnTo>
                      <a:pt x="0" y="24"/>
                    </a:lnTo>
                    <a:lnTo>
                      <a:pt x="0" y="24"/>
                    </a:lnTo>
                    <a:lnTo>
                      <a:pt x="9" y="31"/>
                    </a:lnTo>
                    <a:lnTo>
                      <a:pt x="9" y="31"/>
                    </a:lnTo>
                    <a:lnTo>
                      <a:pt x="21" y="39"/>
                    </a:lnTo>
                    <a:lnTo>
                      <a:pt x="30" y="47"/>
                    </a:lnTo>
                    <a:lnTo>
                      <a:pt x="48" y="65"/>
                    </a:lnTo>
                    <a:lnTo>
                      <a:pt x="58" y="74"/>
                    </a:lnTo>
                    <a:lnTo>
                      <a:pt x="67" y="81"/>
                    </a:lnTo>
                    <a:lnTo>
                      <a:pt x="79" y="87"/>
                    </a:lnTo>
                    <a:lnTo>
                      <a:pt x="90" y="92"/>
                    </a:lnTo>
                    <a:lnTo>
                      <a:pt x="90" y="92"/>
                    </a:lnTo>
                    <a:lnTo>
                      <a:pt x="96" y="94"/>
                    </a:lnTo>
                    <a:lnTo>
                      <a:pt x="101" y="94"/>
                    </a:lnTo>
                    <a:lnTo>
                      <a:pt x="105" y="92"/>
                    </a:lnTo>
                    <a:lnTo>
                      <a:pt x="109" y="91"/>
                    </a:lnTo>
                    <a:lnTo>
                      <a:pt x="111" y="89"/>
                    </a:lnTo>
                    <a:lnTo>
                      <a:pt x="114" y="85"/>
                    </a:lnTo>
                    <a:lnTo>
                      <a:pt x="118" y="77"/>
                    </a:lnTo>
                    <a:lnTo>
                      <a:pt x="119" y="69"/>
                    </a:lnTo>
                    <a:lnTo>
                      <a:pt x="118" y="64"/>
                    </a:lnTo>
                    <a:lnTo>
                      <a:pt x="116" y="60"/>
                    </a:lnTo>
                    <a:lnTo>
                      <a:pt x="114" y="57"/>
                    </a:lnTo>
                    <a:lnTo>
                      <a:pt x="111" y="53"/>
                    </a:lnTo>
                    <a:lnTo>
                      <a:pt x="107" y="51"/>
                    </a:lnTo>
                    <a:lnTo>
                      <a:pt x="102" y="49"/>
                    </a:lnTo>
                    <a:lnTo>
                      <a:pt x="102" y="49"/>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64" name="chenying0907 869"/>
              <p:cNvSpPr>
                <a:spLocks noEditPoints="1"/>
              </p:cNvSpPr>
              <p:nvPr/>
            </p:nvSpPr>
            <p:spPr bwMode="auto">
              <a:xfrm>
                <a:off x="4148138" y="3128963"/>
                <a:ext cx="312738" cy="266700"/>
              </a:xfrm>
              <a:custGeom>
                <a:avLst/>
                <a:gdLst/>
                <a:ahLst/>
                <a:cxnLst>
                  <a:cxn ang="0">
                    <a:pos x="764" y="150"/>
                  </a:cxn>
                  <a:cxn ang="0">
                    <a:pos x="758" y="142"/>
                  </a:cxn>
                  <a:cxn ang="0">
                    <a:pos x="713" y="99"/>
                  </a:cxn>
                  <a:cxn ang="0">
                    <a:pos x="638" y="37"/>
                  </a:cxn>
                  <a:cxn ang="0">
                    <a:pos x="603" y="6"/>
                  </a:cxn>
                  <a:cxn ang="0">
                    <a:pos x="587" y="2"/>
                  </a:cxn>
                  <a:cxn ang="0">
                    <a:pos x="570" y="2"/>
                  </a:cxn>
                  <a:cxn ang="0">
                    <a:pos x="542" y="23"/>
                  </a:cxn>
                  <a:cxn ang="0">
                    <a:pos x="433" y="108"/>
                  </a:cxn>
                  <a:cxn ang="0">
                    <a:pos x="308" y="201"/>
                  </a:cxn>
                  <a:cxn ang="0">
                    <a:pos x="227" y="256"/>
                  </a:cxn>
                  <a:cxn ang="0">
                    <a:pos x="120" y="345"/>
                  </a:cxn>
                  <a:cxn ang="0">
                    <a:pos x="31" y="411"/>
                  </a:cxn>
                  <a:cxn ang="0">
                    <a:pos x="1" y="451"/>
                  </a:cxn>
                  <a:cxn ang="0">
                    <a:pos x="4" y="469"/>
                  </a:cxn>
                  <a:cxn ang="0">
                    <a:pos x="9" y="482"/>
                  </a:cxn>
                  <a:cxn ang="0">
                    <a:pos x="30" y="515"/>
                  </a:cxn>
                  <a:cxn ang="0">
                    <a:pos x="64" y="558"/>
                  </a:cxn>
                  <a:cxn ang="0">
                    <a:pos x="109" y="613"/>
                  </a:cxn>
                  <a:cxn ang="0">
                    <a:pos x="137" y="639"/>
                  </a:cxn>
                  <a:cxn ang="0">
                    <a:pos x="143" y="650"/>
                  </a:cxn>
                  <a:cxn ang="0">
                    <a:pos x="153" y="665"/>
                  </a:cxn>
                  <a:cxn ang="0">
                    <a:pos x="171" y="670"/>
                  </a:cxn>
                  <a:cxn ang="0">
                    <a:pos x="191" y="659"/>
                  </a:cxn>
                  <a:cxn ang="0">
                    <a:pos x="283" y="584"/>
                  </a:cxn>
                  <a:cxn ang="0">
                    <a:pos x="336" y="549"/>
                  </a:cxn>
                  <a:cxn ang="0">
                    <a:pos x="366" y="520"/>
                  </a:cxn>
                  <a:cxn ang="0">
                    <a:pos x="422" y="477"/>
                  </a:cxn>
                  <a:cxn ang="0">
                    <a:pos x="525" y="406"/>
                  </a:cxn>
                  <a:cxn ang="0">
                    <a:pos x="658" y="303"/>
                  </a:cxn>
                  <a:cxn ang="0">
                    <a:pos x="726" y="258"/>
                  </a:cxn>
                  <a:cxn ang="0">
                    <a:pos x="773" y="215"/>
                  </a:cxn>
                  <a:cxn ang="0">
                    <a:pos x="784" y="176"/>
                  </a:cxn>
                  <a:cxn ang="0">
                    <a:pos x="765" y="150"/>
                  </a:cxn>
                  <a:cxn ang="0">
                    <a:pos x="723" y="202"/>
                  </a:cxn>
                  <a:cxn ang="0">
                    <a:pos x="694" y="217"/>
                  </a:cxn>
                  <a:cxn ang="0">
                    <a:pos x="631" y="269"/>
                  </a:cxn>
                  <a:cxn ang="0">
                    <a:pos x="576" y="308"/>
                  </a:cxn>
                  <a:cxn ang="0">
                    <a:pos x="491" y="372"/>
                  </a:cxn>
                  <a:cxn ang="0">
                    <a:pos x="380" y="449"/>
                  </a:cxn>
                  <a:cxn ang="0">
                    <a:pos x="226" y="575"/>
                  </a:cxn>
                  <a:cxn ang="0">
                    <a:pos x="168" y="609"/>
                  </a:cxn>
                  <a:cxn ang="0">
                    <a:pos x="104" y="536"/>
                  </a:cxn>
                  <a:cxn ang="0">
                    <a:pos x="57" y="479"/>
                  </a:cxn>
                  <a:cxn ang="0">
                    <a:pos x="47" y="460"/>
                  </a:cxn>
                  <a:cxn ang="0">
                    <a:pos x="62" y="443"/>
                  </a:cxn>
                  <a:cxn ang="0">
                    <a:pos x="100" y="419"/>
                  </a:cxn>
                  <a:cxn ang="0">
                    <a:pos x="205" y="333"/>
                  </a:cxn>
                  <a:cxn ang="0">
                    <a:pos x="320" y="249"/>
                  </a:cxn>
                  <a:cxn ang="0">
                    <a:pos x="421" y="180"/>
                  </a:cxn>
                  <a:cxn ang="0">
                    <a:pos x="480" y="126"/>
                  </a:cxn>
                  <a:cxn ang="0">
                    <a:pos x="582" y="53"/>
                  </a:cxn>
                  <a:cxn ang="0">
                    <a:pos x="658" y="108"/>
                  </a:cxn>
                  <a:cxn ang="0">
                    <a:pos x="732" y="184"/>
                  </a:cxn>
                  <a:cxn ang="0">
                    <a:pos x="737" y="190"/>
                  </a:cxn>
                  <a:cxn ang="0">
                    <a:pos x="727" y="198"/>
                  </a:cxn>
                </a:cxnLst>
                <a:rect l="0" t="0" r="r" b="b"/>
                <a:pathLst>
                  <a:path w="786" h="670">
                    <a:moveTo>
                      <a:pt x="765" y="150"/>
                    </a:moveTo>
                    <a:lnTo>
                      <a:pt x="765" y="150"/>
                    </a:lnTo>
                    <a:lnTo>
                      <a:pt x="761" y="145"/>
                    </a:lnTo>
                    <a:lnTo>
                      <a:pt x="764" y="150"/>
                    </a:lnTo>
                    <a:lnTo>
                      <a:pt x="764" y="150"/>
                    </a:lnTo>
                    <a:lnTo>
                      <a:pt x="762" y="149"/>
                    </a:lnTo>
                    <a:lnTo>
                      <a:pt x="762" y="149"/>
                    </a:lnTo>
                    <a:lnTo>
                      <a:pt x="758" y="142"/>
                    </a:lnTo>
                    <a:lnTo>
                      <a:pt x="753" y="136"/>
                    </a:lnTo>
                    <a:lnTo>
                      <a:pt x="739" y="121"/>
                    </a:lnTo>
                    <a:lnTo>
                      <a:pt x="724" y="109"/>
                    </a:lnTo>
                    <a:lnTo>
                      <a:pt x="713" y="99"/>
                    </a:lnTo>
                    <a:lnTo>
                      <a:pt x="713" y="99"/>
                    </a:lnTo>
                    <a:lnTo>
                      <a:pt x="689" y="75"/>
                    </a:lnTo>
                    <a:lnTo>
                      <a:pt x="664" y="56"/>
                    </a:lnTo>
                    <a:lnTo>
                      <a:pt x="638" y="37"/>
                    </a:lnTo>
                    <a:lnTo>
                      <a:pt x="612" y="19"/>
                    </a:lnTo>
                    <a:lnTo>
                      <a:pt x="612" y="19"/>
                    </a:lnTo>
                    <a:lnTo>
                      <a:pt x="608" y="11"/>
                    </a:lnTo>
                    <a:lnTo>
                      <a:pt x="603" y="6"/>
                    </a:lnTo>
                    <a:lnTo>
                      <a:pt x="595" y="2"/>
                    </a:lnTo>
                    <a:lnTo>
                      <a:pt x="591" y="2"/>
                    </a:lnTo>
                    <a:lnTo>
                      <a:pt x="587" y="2"/>
                    </a:lnTo>
                    <a:lnTo>
                      <a:pt x="587" y="2"/>
                    </a:lnTo>
                    <a:lnTo>
                      <a:pt x="582" y="1"/>
                    </a:lnTo>
                    <a:lnTo>
                      <a:pt x="578" y="0"/>
                    </a:lnTo>
                    <a:lnTo>
                      <a:pt x="574" y="1"/>
                    </a:lnTo>
                    <a:lnTo>
                      <a:pt x="570" y="2"/>
                    </a:lnTo>
                    <a:lnTo>
                      <a:pt x="563" y="6"/>
                    </a:lnTo>
                    <a:lnTo>
                      <a:pt x="559" y="14"/>
                    </a:lnTo>
                    <a:lnTo>
                      <a:pt x="559" y="14"/>
                    </a:lnTo>
                    <a:lnTo>
                      <a:pt x="542" y="23"/>
                    </a:lnTo>
                    <a:lnTo>
                      <a:pt x="525" y="34"/>
                    </a:lnTo>
                    <a:lnTo>
                      <a:pt x="493" y="58"/>
                    </a:lnTo>
                    <a:lnTo>
                      <a:pt x="463" y="83"/>
                    </a:lnTo>
                    <a:lnTo>
                      <a:pt x="433" y="108"/>
                    </a:lnTo>
                    <a:lnTo>
                      <a:pt x="433" y="108"/>
                    </a:lnTo>
                    <a:lnTo>
                      <a:pt x="393" y="141"/>
                    </a:lnTo>
                    <a:lnTo>
                      <a:pt x="351" y="172"/>
                    </a:lnTo>
                    <a:lnTo>
                      <a:pt x="308" y="201"/>
                    </a:lnTo>
                    <a:lnTo>
                      <a:pt x="265" y="230"/>
                    </a:lnTo>
                    <a:lnTo>
                      <a:pt x="265" y="230"/>
                    </a:lnTo>
                    <a:lnTo>
                      <a:pt x="246" y="241"/>
                    </a:lnTo>
                    <a:lnTo>
                      <a:pt x="227" y="256"/>
                    </a:lnTo>
                    <a:lnTo>
                      <a:pt x="191" y="285"/>
                    </a:lnTo>
                    <a:lnTo>
                      <a:pt x="155" y="315"/>
                    </a:lnTo>
                    <a:lnTo>
                      <a:pt x="120" y="345"/>
                    </a:lnTo>
                    <a:lnTo>
                      <a:pt x="120" y="345"/>
                    </a:lnTo>
                    <a:lnTo>
                      <a:pt x="99" y="362"/>
                    </a:lnTo>
                    <a:lnTo>
                      <a:pt x="77" y="379"/>
                    </a:lnTo>
                    <a:lnTo>
                      <a:pt x="31" y="411"/>
                    </a:lnTo>
                    <a:lnTo>
                      <a:pt x="31" y="411"/>
                    </a:lnTo>
                    <a:lnTo>
                      <a:pt x="21" y="419"/>
                    </a:lnTo>
                    <a:lnTo>
                      <a:pt x="13" y="428"/>
                    </a:lnTo>
                    <a:lnTo>
                      <a:pt x="6" y="439"/>
                    </a:lnTo>
                    <a:lnTo>
                      <a:pt x="1" y="451"/>
                    </a:lnTo>
                    <a:lnTo>
                      <a:pt x="1" y="451"/>
                    </a:lnTo>
                    <a:lnTo>
                      <a:pt x="0" y="459"/>
                    </a:lnTo>
                    <a:lnTo>
                      <a:pt x="1" y="464"/>
                    </a:lnTo>
                    <a:lnTo>
                      <a:pt x="4" y="469"/>
                    </a:lnTo>
                    <a:lnTo>
                      <a:pt x="7" y="473"/>
                    </a:lnTo>
                    <a:lnTo>
                      <a:pt x="7" y="473"/>
                    </a:lnTo>
                    <a:lnTo>
                      <a:pt x="7" y="478"/>
                    </a:lnTo>
                    <a:lnTo>
                      <a:pt x="9" y="482"/>
                    </a:lnTo>
                    <a:lnTo>
                      <a:pt x="9" y="482"/>
                    </a:lnTo>
                    <a:lnTo>
                      <a:pt x="13" y="491"/>
                    </a:lnTo>
                    <a:lnTo>
                      <a:pt x="18" y="499"/>
                    </a:lnTo>
                    <a:lnTo>
                      <a:pt x="30" y="515"/>
                    </a:lnTo>
                    <a:lnTo>
                      <a:pt x="30" y="515"/>
                    </a:lnTo>
                    <a:lnTo>
                      <a:pt x="45" y="537"/>
                    </a:lnTo>
                    <a:lnTo>
                      <a:pt x="55" y="548"/>
                    </a:lnTo>
                    <a:lnTo>
                      <a:pt x="64" y="558"/>
                    </a:lnTo>
                    <a:lnTo>
                      <a:pt x="64" y="558"/>
                    </a:lnTo>
                    <a:lnTo>
                      <a:pt x="75" y="570"/>
                    </a:lnTo>
                    <a:lnTo>
                      <a:pt x="87" y="584"/>
                    </a:lnTo>
                    <a:lnTo>
                      <a:pt x="109" y="613"/>
                    </a:lnTo>
                    <a:lnTo>
                      <a:pt x="109" y="613"/>
                    </a:lnTo>
                    <a:lnTo>
                      <a:pt x="117" y="619"/>
                    </a:lnTo>
                    <a:lnTo>
                      <a:pt x="126" y="630"/>
                    </a:lnTo>
                    <a:lnTo>
                      <a:pt x="137" y="639"/>
                    </a:lnTo>
                    <a:lnTo>
                      <a:pt x="140" y="643"/>
                    </a:lnTo>
                    <a:lnTo>
                      <a:pt x="142" y="646"/>
                    </a:lnTo>
                    <a:lnTo>
                      <a:pt x="142" y="646"/>
                    </a:lnTo>
                    <a:lnTo>
                      <a:pt x="143" y="650"/>
                    </a:lnTo>
                    <a:lnTo>
                      <a:pt x="146" y="653"/>
                    </a:lnTo>
                    <a:lnTo>
                      <a:pt x="146" y="653"/>
                    </a:lnTo>
                    <a:lnTo>
                      <a:pt x="149" y="660"/>
                    </a:lnTo>
                    <a:lnTo>
                      <a:pt x="153" y="665"/>
                    </a:lnTo>
                    <a:lnTo>
                      <a:pt x="159" y="669"/>
                    </a:lnTo>
                    <a:lnTo>
                      <a:pt x="167" y="670"/>
                    </a:lnTo>
                    <a:lnTo>
                      <a:pt x="171" y="670"/>
                    </a:lnTo>
                    <a:lnTo>
                      <a:pt x="171" y="670"/>
                    </a:lnTo>
                    <a:lnTo>
                      <a:pt x="178" y="669"/>
                    </a:lnTo>
                    <a:lnTo>
                      <a:pt x="184" y="667"/>
                    </a:lnTo>
                    <a:lnTo>
                      <a:pt x="188" y="663"/>
                    </a:lnTo>
                    <a:lnTo>
                      <a:pt x="191" y="659"/>
                    </a:lnTo>
                    <a:lnTo>
                      <a:pt x="191" y="659"/>
                    </a:lnTo>
                    <a:lnTo>
                      <a:pt x="214" y="640"/>
                    </a:lnTo>
                    <a:lnTo>
                      <a:pt x="238" y="622"/>
                    </a:lnTo>
                    <a:lnTo>
                      <a:pt x="283" y="584"/>
                    </a:lnTo>
                    <a:lnTo>
                      <a:pt x="283" y="584"/>
                    </a:lnTo>
                    <a:lnTo>
                      <a:pt x="300" y="572"/>
                    </a:lnTo>
                    <a:lnTo>
                      <a:pt x="317" y="561"/>
                    </a:lnTo>
                    <a:lnTo>
                      <a:pt x="336" y="549"/>
                    </a:lnTo>
                    <a:lnTo>
                      <a:pt x="344" y="542"/>
                    </a:lnTo>
                    <a:lnTo>
                      <a:pt x="350" y="536"/>
                    </a:lnTo>
                    <a:lnTo>
                      <a:pt x="350" y="536"/>
                    </a:lnTo>
                    <a:lnTo>
                      <a:pt x="366" y="520"/>
                    </a:lnTo>
                    <a:lnTo>
                      <a:pt x="384" y="504"/>
                    </a:lnTo>
                    <a:lnTo>
                      <a:pt x="404" y="489"/>
                    </a:lnTo>
                    <a:lnTo>
                      <a:pt x="422" y="477"/>
                    </a:lnTo>
                    <a:lnTo>
                      <a:pt x="422" y="477"/>
                    </a:lnTo>
                    <a:lnTo>
                      <a:pt x="440" y="466"/>
                    </a:lnTo>
                    <a:lnTo>
                      <a:pt x="459" y="456"/>
                    </a:lnTo>
                    <a:lnTo>
                      <a:pt x="493" y="431"/>
                    </a:lnTo>
                    <a:lnTo>
                      <a:pt x="525" y="406"/>
                    </a:lnTo>
                    <a:lnTo>
                      <a:pt x="558" y="379"/>
                    </a:lnTo>
                    <a:lnTo>
                      <a:pt x="591" y="353"/>
                    </a:lnTo>
                    <a:lnTo>
                      <a:pt x="624" y="326"/>
                    </a:lnTo>
                    <a:lnTo>
                      <a:pt x="658" y="303"/>
                    </a:lnTo>
                    <a:lnTo>
                      <a:pt x="692" y="281"/>
                    </a:lnTo>
                    <a:lnTo>
                      <a:pt x="692" y="281"/>
                    </a:lnTo>
                    <a:lnTo>
                      <a:pt x="706" y="272"/>
                    </a:lnTo>
                    <a:lnTo>
                      <a:pt x="726" y="258"/>
                    </a:lnTo>
                    <a:lnTo>
                      <a:pt x="745" y="241"/>
                    </a:lnTo>
                    <a:lnTo>
                      <a:pt x="756" y="234"/>
                    </a:lnTo>
                    <a:lnTo>
                      <a:pt x="765" y="224"/>
                    </a:lnTo>
                    <a:lnTo>
                      <a:pt x="773" y="215"/>
                    </a:lnTo>
                    <a:lnTo>
                      <a:pt x="779" y="205"/>
                    </a:lnTo>
                    <a:lnTo>
                      <a:pt x="783" y="196"/>
                    </a:lnTo>
                    <a:lnTo>
                      <a:pt x="786" y="187"/>
                    </a:lnTo>
                    <a:lnTo>
                      <a:pt x="784" y="176"/>
                    </a:lnTo>
                    <a:lnTo>
                      <a:pt x="783" y="172"/>
                    </a:lnTo>
                    <a:lnTo>
                      <a:pt x="782" y="167"/>
                    </a:lnTo>
                    <a:lnTo>
                      <a:pt x="775" y="159"/>
                    </a:lnTo>
                    <a:lnTo>
                      <a:pt x="765" y="150"/>
                    </a:lnTo>
                    <a:lnTo>
                      <a:pt x="765" y="150"/>
                    </a:lnTo>
                    <a:close/>
                    <a:moveTo>
                      <a:pt x="727" y="198"/>
                    </a:moveTo>
                    <a:lnTo>
                      <a:pt x="727" y="198"/>
                    </a:lnTo>
                    <a:lnTo>
                      <a:pt x="723" y="202"/>
                    </a:lnTo>
                    <a:lnTo>
                      <a:pt x="719" y="205"/>
                    </a:lnTo>
                    <a:lnTo>
                      <a:pt x="707" y="209"/>
                    </a:lnTo>
                    <a:lnTo>
                      <a:pt x="707" y="209"/>
                    </a:lnTo>
                    <a:lnTo>
                      <a:pt x="694" y="217"/>
                    </a:lnTo>
                    <a:lnTo>
                      <a:pt x="681" y="226"/>
                    </a:lnTo>
                    <a:lnTo>
                      <a:pt x="668" y="236"/>
                    </a:lnTo>
                    <a:lnTo>
                      <a:pt x="656" y="248"/>
                    </a:lnTo>
                    <a:lnTo>
                      <a:pt x="631" y="269"/>
                    </a:lnTo>
                    <a:lnTo>
                      <a:pt x="618" y="279"/>
                    </a:lnTo>
                    <a:lnTo>
                      <a:pt x="605" y="289"/>
                    </a:lnTo>
                    <a:lnTo>
                      <a:pt x="605" y="289"/>
                    </a:lnTo>
                    <a:lnTo>
                      <a:pt x="576" y="308"/>
                    </a:lnTo>
                    <a:lnTo>
                      <a:pt x="548" y="329"/>
                    </a:lnTo>
                    <a:lnTo>
                      <a:pt x="519" y="351"/>
                    </a:lnTo>
                    <a:lnTo>
                      <a:pt x="491" y="372"/>
                    </a:lnTo>
                    <a:lnTo>
                      <a:pt x="491" y="372"/>
                    </a:lnTo>
                    <a:lnTo>
                      <a:pt x="463" y="392"/>
                    </a:lnTo>
                    <a:lnTo>
                      <a:pt x="435" y="410"/>
                    </a:lnTo>
                    <a:lnTo>
                      <a:pt x="406" y="430"/>
                    </a:lnTo>
                    <a:lnTo>
                      <a:pt x="380" y="449"/>
                    </a:lnTo>
                    <a:lnTo>
                      <a:pt x="380" y="449"/>
                    </a:lnTo>
                    <a:lnTo>
                      <a:pt x="328" y="491"/>
                    </a:lnTo>
                    <a:lnTo>
                      <a:pt x="277" y="533"/>
                    </a:lnTo>
                    <a:lnTo>
                      <a:pt x="226" y="575"/>
                    </a:lnTo>
                    <a:lnTo>
                      <a:pt x="174" y="616"/>
                    </a:lnTo>
                    <a:lnTo>
                      <a:pt x="174" y="616"/>
                    </a:lnTo>
                    <a:lnTo>
                      <a:pt x="168" y="609"/>
                    </a:lnTo>
                    <a:lnTo>
                      <a:pt x="168" y="609"/>
                    </a:lnTo>
                    <a:lnTo>
                      <a:pt x="147" y="585"/>
                    </a:lnTo>
                    <a:lnTo>
                      <a:pt x="126" y="561"/>
                    </a:lnTo>
                    <a:lnTo>
                      <a:pt x="126" y="561"/>
                    </a:lnTo>
                    <a:lnTo>
                      <a:pt x="104" y="536"/>
                    </a:lnTo>
                    <a:lnTo>
                      <a:pt x="82" y="511"/>
                    </a:lnTo>
                    <a:lnTo>
                      <a:pt x="82" y="511"/>
                    </a:lnTo>
                    <a:lnTo>
                      <a:pt x="66" y="491"/>
                    </a:lnTo>
                    <a:lnTo>
                      <a:pt x="57" y="479"/>
                    </a:lnTo>
                    <a:lnTo>
                      <a:pt x="52" y="470"/>
                    </a:lnTo>
                    <a:lnTo>
                      <a:pt x="52" y="470"/>
                    </a:lnTo>
                    <a:lnTo>
                      <a:pt x="49" y="465"/>
                    </a:lnTo>
                    <a:lnTo>
                      <a:pt x="47" y="460"/>
                    </a:lnTo>
                    <a:lnTo>
                      <a:pt x="47" y="460"/>
                    </a:lnTo>
                    <a:lnTo>
                      <a:pt x="51" y="455"/>
                    </a:lnTo>
                    <a:lnTo>
                      <a:pt x="56" y="448"/>
                    </a:lnTo>
                    <a:lnTo>
                      <a:pt x="62" y="443"/>
                    </a:lnTo>
                    <a:lnTo>
                      <a:pt x="70" y="438"/>
                    </a:lnTo>
                    <a:lnTo>
                      <a:pt x="87" y="428"/>
                    </a:lnTo>
                    <a:lnTo>
                      <a:pt x="100" y="419"/>
                    </a:lnTo>
                    <a:lnTo>
                      <a:pt x="100" y="419"/>
                    </a:lnTo>
                    <a:lnTo>
                      <a:pt x="134" y="392"/>
                    </a:lnTo>
                    <a:lnTo>
                      <a:pt x="168" y="363"/>
                    </a:lnTo>
                    <a:lnTo>
                      <a:pt x="168" y="363"/>
                    </a:lnTo>
                    <a:lnTo>
                      <a:pt x="205" y="333"/>
                    </a:lnTo>
                    <a:lnTo>
                      <a:pt x="242" y="303"/>
                    </a:lnTo>
                    <a:lnTo>
                      <a:pt x="280" y="274"/>
                    </a:lnTo>
                    <a:lnTo>
                      <a:pt x="299" y="261"/>
                    </a:lnTo>
                    <a:lnTo>
                      <a:pt x="320" y="249"/>
                    </a:lnTo>
                    <a:lnTo>
                      <a:pt x="320" y="249"/>
                    </a:lnTo>
                    <a:lnTo>
                      <a:pt x="354" y="227"/>
                    </a:lnTo>
                    <a:lnTo>
                      <a:pt x="388" y="205"/>
                    </a:lnTo>
                    <a:lnTo>
                      <a:pt x="421" y="180"/>
                    </a:lnTo>
                    <a:lnTo>
                      <a:pt x="437" y="167"/>
                    </a:lnTo>
                    <a:lnTo>
                      <a:pt x="451" y="153"/>
                    </a:lnTo>
                    <a:lnTo>
                      <a:pt x="451" y="153"/>
                    </a:lnTo>
                    <a:lnTo>
                      <a:pt x="480" y="126"/>
                    </a:lnTo>
                    <a:lnTo>
                      <a:pt x="512" y="99"/>
                    </a:lnTo>
                    <a:lnTo>
                      <a:pt x="546" y="74"/>
                    </a:lnTo>
                    <a:lnTo>
                      <a:pt x="565" y="64"/>
                    </a:lnTo>
                    <a:lnTo>
                      <a:pt x="582" y="53"/>
                    </a:lnTo>
                    <a:lnTo>
                      <a:pt x="582" y="53"/>
                    </a:lnTo>
                    <a:lnTo>
                      <a:pt x="608" y="70"/>
                    </a:lnTo>
                    <a:lnTo>
                      <a:pt x="633" y="88"/>
                    </a:lnTo>
                    <a:lnTo>
                      <a:pt x="658" y="108"/>
                    </a:lnTo>
                    <a:lnTo>
                      <a:pt x="669" y="120"/>
                    </a:lnTo>
                    <a:lnTo>
                      <a:pt x="680" y="132"/>
                    </a:lnTo>
                    <a:lnTo>
                      <a:pt x="680" y="132"/>
                    </a:lnTo>
                    <a:lnTo>
                      <a:pt x="732" y="184"/>
                    </a:lnTo>
                    <a:lnTo>
                      <a:pt x="732" y="184"/>
                    </a:lnTo>
                    <a:lnTo>
                      <a:pt x="739" y="189"/>
                    </a:lnTo>
                    <a:lnTo>
                      <a:pt x="739" y="190"/>
                    </a:lnTo>
                    <a:lnTo>
                      <a:pt x="737" y="190"/>
                    </a:lnTo>
                    <a:lnTo>
                      <a:pt x="733" y="192"/>
                    </a:lnTo>
                    <a:lnTo>
                      <a:pt x="730" y="194"/>
                    </a:lnTo>
                    <a:lnTo>
                      <a:pt x="727" y="198"/>
                    </a:lnTo>
                    <a:lnTo>
                      <a:pt x="727" y="198"/>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65" name="chenying0907 870"/>
              <p:cNvSpPr>
                <a:spLocks noEditPoints="1"/>
              </p:cNvSpPr>
              <p:nvPr/>
            </p:nvSpPr>
            <p:spPr bwMode="auto">
              <a:xfrm>
                <a:off x="4635501" y="3128963"/>
                <a:ext cx="311150" cy="266700"/>
              </a:xfrm>
              <a:custGeom>
                <a:avLst/>
                <a:gdLst/>
                <a:ahLst/>
                <a:cxnLst>
                  <a:cxn ang="0">
                    <a:pos x="162" y="326"/>
                  </a:cxn>
                  <a:cxn ang="0">
                    <a:pos x="293" y="431"/>
                  </a:cxn>
                  <a:cxn ang="0">
                    <a:pos x="364" y="477"/>
                  </a:cxn>
                  <a:cxn ang="0">
                    <a:pos x="436" y="536"/>
                  </a:cxn>
                  <a:cxn ang="0">
                    <a:pos x="469" y="561"/>
                  </a:cxn>
                  <a:cxn ang="0">
                    <a:pos x="548" y="622"/>
                  </a:cxn>
                  <a:cxn ang="0">
                    <a:pos x="598" y="663"/>
                  </a:cxn>
                  <a:cxn ang="0">
                    <a:pos x="619" y="670"/>
                  </a:cxn>
                  <a:cxn ang="0">
                    <a:pos x="637" y="660"/>
                  </a:cxn>
                  <a:cxn ang="0">
                    <a:pos x="644" y="646"/>
                  </a:cxn>
                  <a:cxn ang="0">
                    <a:pos x="660" y="630"/>
                  </a:cxn>
                  <a:cxn ang="0">
                    <a:pos x="699" y="584"/>
                  </a:cxn>
                  <a:cxn ang="0">
                    <a:pos x="732" y="548"/>
                  </a:cxn>
                  <a:cxn ang="0">
                    <a:pos x="768" y="499"/>
                  </a:cxn>
                  <a:cxn ang="0">
                    <a:pos x="779" y="478"/>
                  </a:cxn>
                  <a:cxn ang="0">
                    <a:pos x="785" y="464"/>
                  </a:cxn>
                  <a:cxn ang="0">
                    <a:pos x="781" y="439"/>
                  </a:cxn>
                  <a:cxn ang="0">
                    <a:pos x="755" y="411"/>
                  </a:cxn>
                  <a:cxn ang="0">
                    <a:pos x="666" y="345"/>
                  </a:cxn>
                  <a:cxn ang="0">
                    <a:pos x="541" y="241"/>
                  </a:cxn>
                  <a:cxn ang="0">
                    <a:pos x="435" y="172"/>
                  </a:cxn>
                  <a:cxn ang="0">
                    <a:pos x="323" y="83"/>
                  </a:cxn>
                  <a:cxn ang="0">
                    <a:pos x="227" y="14"/>
                  </a:cxn>
                  <a:cxn ang="0">
                    <a:pos x="212" y="1"/>
                  </a:cxn>
                  <a:cxn ang="0">
                    <a:pos x="200" y="2"/>
                  </a:cxn>
                  <a:cxn ang="0">
                    <a:pos x="178" y="11"/>
                  </a:cxn>
                  <a:cxn ang="0">
                    <a:pos x="122" y="56"/>
                  </a:cxn>
                  <a:cxn ang="0">
                    <a:pos x="62" y="109"/>
                  </a:cxn>
                  <a:cxn ang="0">
                    <a:pos x="24" y="149"/>
                  </a:cxn>
                  <a:cxn ang="0">
                    <a:pos x="25" y="145"/>
                  </a:cxn>
                  <a:cxn ang="0">
                    <a:pos x="4" y="167"/>
                  </a:cxn>
                  <a:cxn ang="0">
                    <a:pos x="3" y="196"/>
                  </a:cxn>
                  <a:cxn ang="0">
                    <a:pos x="30" y="234"/>
                  </a:cxn>
                  <a:cxn ang="0">
                    <a:pos x="94" y="281"/>
                  </a:cxn>
                  <a:cxn ang="0">
                    <a:pos x="106" y="132"/>
                  </a:cxn>
                  <a:cxn ang="0">
                    <a:pos x="153" y="88"/>
                  </a:cxn>
                  <a:cxn ang="0">
                    <a:pos x="221" y="64"/>
                  </a:cxn>
                  <a:cxn ang="0">
                    <a:pos x="335" y="153"/>
                  </a:cxn>
                  <a:cxn ang="0">
                    <a:pos x="398" y="205"/>
                  </a:cxn>
                  <a:cxn ang="0">
                    <a:pos x="487" y="261"/>
                  </a:cxn>
                  <a:cxn ang="0">
                    <a:pos x="618" y="363"/>
                  </a:cxn>
                  <a:cxn ang="0">
                    <a:pos x="686" y="419"/>
                  </a:cxn>
                  <a:cxn ang="0">
                    <a:pos x="730" y="448"/>
                  </a:cxn>
                  <a:cxn ang="0">
                    <a:pos x="737" y="465"/>
                  </a:cxn>
                  <a:cxn ang="0">
                    <a:pos x="720" y="491"/>
                  </a:cxn>
                  <a:cxn ang="0">
                    <a:pos x="660" y="561"/>
                  </a:cxn>
                  <a:cxn ang="0">
                    <a:pos x="618" y="609"/>
                  </a:cxn>
                  <a:cxn ang="0">
                    <a:pos x="509" y="533"/>
                  </a:cxn>
                  <a:cxn ang="0">
                    <a:pos x="380" y="430"/>
                  </a:cxn>
                  <a:cxn ang="0">
                    <a:pos x="295" y="372"/>
                  </a:cxn>
                  <a:cxn ang="0">
                    <a:pos x="181" y="289"/>
                  </a:cxn>
                  <a:cxn ang="0">
                    <a:pos x="131" y="248"/>
                  </a:cxn>
                  <a:cxn ang="0">
                    <a:pos x="79" y="209"/>
                  </a:cxn>
                  <a:cxn ang="0">
                    <a:pos x="60" y="198"/>
                  </a:cxn>
                  <a:cxn ang="0">
                    <a:pos x="49" y="190"/>
                  </a:cxn>
                  <a:cxn ang="0">
                    <a:pos x="54" y="184"/>
                  </a:cxn>
                </a:cxnLst>
                <a:rect l="0" t="0" r="r" b="b"/>
                <a:pathLst>
                  <a:path w="786" h="670">
                    <a:moveTo>
                      <a:pt x="94" y="281"/>
                    </a:moveTo>
                    <a:lnTo>
                      <a:pt x="94" y="281"/>
                    </a:lnTo>
                    <a:lnTo>
                      <a:pt x="130" y="303"/>
                    </a:lnTo>
                    <a:lnTo>
                      <a:pt x="162" y="326"/>
                    </a:lnTo>
                    <a:lnTo>
                      <a:pt x="195" y="353"/>
                    </a:lnTo>
                    <a:lnTo>
                      <a:pt x="228" y="379"/>
                    </a:lnTo>
                    <a:lnTo>
                      <a:pt x="261" y="406"/>
                    </a:lnTo>
                    <a:lnTo>
                      <a:pt x="293" y="431"/>
                    </a:lnTo>
                    <a:lnTo>
                      <a:pt x="329" y="456"/>
                    </a:lnTo>
                    <a:lnTo>
                      <a:pt x="346" y="466"/>
                    </a:lnTo>
                    <a:lnTo>
                      <a:pt x="364" y="477"/>
                    </a:lnTo>
                    <a:lnTo>
                      <a:pt x="364" y="477"/>
                    </a:lnTo>
                    <a:lnTo>
                      <a:pt x="382" y="489"/>
                    </a:lnTo>
                    <a:lnTo>
                      <a:pt x="402" y="504"/>
                    </a:lnTo>
                    <a:lnTo>
                      <a:pt x="420" y="520"/>
                    </a:lnTo>
                    <a:lnTo>
                      <a:pt x="436" y="536"/>
                    </a:lnTo>
                    <a:lnTo>
                      <a:pt x="436" y="536"/>
                    </a:lnTo>
                    <a:lnTo>
                      <a:pt x="444" y="542"/>
                    </a:lnTo>
                    <a:lnTo>
                      <a:pt x="452" y="549"/>
                    </a:lnTo>
                    <a:lnTo>
                      <a:pt x="469" y="561"/>
                    </a:lnTo>
                    <a:lnTo>
                      <a:pt x="487" y="572"/>
                    </a:lnTo>
                    <a:lnTo>
                      <a:pt x="503" y="584"/>
                    </a:lnTo>
                    <a:lnTo>
                      <a:pt x="503" y="584"/>
                    </a:lnTo>
                    <a:lnTo>
                      <a:pt x="548" y="622"/>
                    </a:lnTo>
                    <a:lnTo>
                      <a:pt x="572" y="640"/>
                    </a:lnTo>
                    <a:lnTo>
                      <a:pt x="595" y="659"/>
                    </a:lnTo>
                    <a:lnTo>
                      <a:pt x="595" y="659"/>
                    </a:lnTo>
                    <a:lnTo>
                      <a:pt x="598" y="663"/>
                    </a:lnTo>
                    <a:lnTo>
                      <a:pt x="602" y="667"/>
                    </a:lnTo>
                    <a:lnTo>
                      <a:pt x="609" y="669"/>
                    </a:lnTo>
                    <a:lnTo>
                      <a:pt x="615" y="670"/>
                    </a:lnTo>
                    <a:lnTo>
                      <a:pt x="619" y="670"/>
                    </a:lnTo>
                    <a:lnTo>
                      <a:pt x="619" y="670"/>
                    </a:lnTo>
                    <a:lnTo>
                      <a:pt x="627" y="669"/>
                    </a:lnTo>
                    <a:lnTo>
                      <a:pt x="633" y="665"/>
                    </a:lnTo>
                    <a:lnTo>
                      <a:pt x="637" y="660"/>
                    </a:lnTo>
                    <a:lnTo>
                      <a:pt x="640" y="653"/>
                    </a:lnTo>
                    <a:lnTo>
                      <a:pt x="640" y="653"/>
                    </a:lnTo>
                    <a:lnTo>
                      <a:pt x="643" y="650"/>
                    </a:lnTo>
                    <a:lnTo>
                      <a:pt x="644" y="646"/>
                    </a:lnTo>
                    <a:lnTo>
                      <a:pt x="644" y="646"/>
                    </a:lnTo>
                    <a:lnTo>
                      <a:pt x="646" y="643"/>
                    </a:lnTo>
                    <a:lnTo>
                      <a:pt x="650" y="639"/>
                    </a:lnTo>
                    <a:lnTo>
                      <a:pt x="660" y="630"/>
                    </a:lnTo>
                    <a:lnTo>
                      <a:pt x="669" y="619"/>
                    </a:lnTo>
                    <a:lnTo>
                      <a:pt x="677" y="613"/>
                    </a:lnTo>
                    <a:lnTo>
                      <a:pt x="677" y="613"/>
                    </a:lnTo>
                    <a:lnTo>
                      <a:pt x="699" y="584"/>
                    </a:lnTo>
                    <a:lnTo>
                      <a:pt x="711" y="570"/>
                    </a:lnTo>
                    <a:lnTo>
                      <a:pt x="722" y="558"/>
                    </a:lnTo>
                    <a:lnTo>
                      <a:pt x="722" y="558"/>
                    </a:lnTo>
                    <a:lnTo>
                      <a:pt x="732" y="548"/>
                    </a:lnTo>
                    <a:lnTo>
                      <a:pt x="741" y="537"/>
                    </a:lnTo>
                    <a:lnTo>
                      <a:pt x="756" y="515"/>
                    </a:lnTo>
                    <a:lnTo>
                      <a:pt x="756" y="515"/>
                    </a:lnTo>
                    <a:lnTo>
                      <a:pt x="768" y="499"/>
                    </a:lnTo>
                    <a:lnTo>
                      <a:pt x="773" y="491"/>
                    </a:lnTo>
                    <a:lnTo>
                      <a:pt x="777" y="482"/>
                    </a:lnTo>
                    <a:lnTo>
                      <a:pt x="777" y="482"/>
                    </a:lnTo>
                    <a:lnTo>
                      <a:pt x="779" y="478"/>
                    </a:lnTo>
                    <a:lnTo>
                      <a:pt x="779" y="473"/>
                    </a:lnTo>
                    <a:lnTo>
                      <a:pt x="779" y="473"/>
                    </a:lnTo>
                    <a:lnTo>
                      <a:pt x="783" y="469"/>
                    </a:lnTo>
                    <a:lnTo>
                      <a:pt x="785" y="464"/>
                    </a:lnTo>
                    <a:lnTo>
                      <a:pt x="786" y="459"/>
                    </a:lnTo>
                    <a:lnTo>
                      <a:pt x="785" y="451"/>
                    </a:lnTo>
                    <a:lnTo>
                      <a:pt x="785" y="451"/>
                    </a:lnTo>
                    <a:lnTo>
                      <a:pt x="781" y="439"/>
                    </a:lnTo>
                    <a:lnTo>
                      <a:pt x="773" y="428"/>
                    </a:lnTo>
                    <a:lnTo>
                      <a:pt x="766" y="419"/>
                    </a:lnTo>
                    <a:lnTo>
                      <a:pt x="755" y="411"/>
                    </a:lnTo>
                    <a:lnTo>
                      <a:pt x="755" y="411"/>
                    </a:lnTo>
                    <a:lnTo>
                      <a:pt x="709" y="379"/>
                    </a:lnTo>
                    <a:lnTo>
                      <a:pt x="687" y="362"/>
                    </a:lnTo>
                    <a:lnTo>
                      <a:pt x="666" y="345"/>
                    </a:lnTo>
                    <a:lnTo>
                      <a:pt x="666" y="345"/>
                    </a:lnTo>
                    <a:lnTo>
                      <a:pt x="631" y="315"/>
                    </a:lnTo>
                    <a:lnTo>
                      <a:pt x="595" y="285"/>
                    </a:lnTo>
                    <a:lnTo>
                      <a:pt x="559" y="256"/>
                    </a:lnTo>
                    <a:lnTo>
                      <a:pt x="541" y="241"/>
                    </a:lnTo>
                    <a:lnTo>
                      <a:pt x="521" y="230"/>
                    </a:lnTo>
                    <a:lnTo>
                      <a:pt x="521" y="230"/>
                    </a:lnTo>
                    <a:lnTo>
                      <a:pt x="478" y="201"/>
                    </a:lnTo>
                    <a:lnTo>
                      <a:pt x="435" y="172"/>
                    </a:lnTo>
                    <a:lnTo>
                      <a:pt x="393" y="141"/>
                    </a:lnTo>
                    <a:lnTo>
                      <a:pt x="353" y="108"/>
                    </a:lnTo>
                    <a:lnTo>
                      <a:pt x="353" y="108"/>
                    </a:lnTo>
                    <a:lnTo>
                      <a:pt x="323" y="83"/>
                    </a:lnTo>
                    <a:lnTo>
                      <a:pt x="293" y="58"/>
                    </a:lnTo>
                    <a:lnTo>
                      <a:pt x="261" y="34"/>
                    </a:lnTo>
                    <a:lnTo>
                      <a:pt x="244" y="23"/>
                    </a:lnTo>
                    <a:lnTo>
                      <a:pt x="227" y="14"/>
                    </a:lnTo>
                    <a:lnTo>
                      <a:pt x="227" y="14"/>
                    </a:lnTo>
                    <a:lnTo>
                      <a:pt x="223" y="6"/>
                    </a:lnTo>
                    <a:lnTo>
                      <a:pt x="216" y="2"/>
                    </a:lnTo>
                    <a:lnTo>
                      <a:pt x="212" y="1"/>
                    </a:lnTo>
                    <a:lnTo>
                      <a:pt x="208" y="0"/>
                    </a:lnTo>
                    <a:lnTo>
                      <a:pt x="204" y="1"/>
                    </a:lnTo>
                    <a:lnTo>
                      <a:pt x="200" y="2"/>
                    </a:lnTo>
                    <a:lnTo>
                      <a:pt x="200" y="2"/>
                    </a:lnTo>
                    <a:lnTo>
                      <a:pt x="195" y="2"/>
                    </a:lnTo>
                    <a:lnTo>
                      <a:pt x="191" y="2"/>
                    </a:lnTo>
                    <a:lnTo>
                      <a:pt x="183" y="6"/>
                    </a:lnTo>
                    <a:lnTo>
                      <a:pt x="178" y="11"/>
                    </a:lnTo>
                    <a:lnTo>
                      <a:pt x="174" y="19"/>
                    </a:lnTo>
                    <a:lnTo>
                      <a:pt x="174" y="19"/>
                    </a:lnTo>
                    <a:lnTo>
                      <a:pt x="148" y="37"/>
                    </a:lnTo>
                    <a:lnTo>
                      <a:pt x="122" y="56"/>
                    </a:lnTo>
                    <a:lnTo>
                      <a:pt x="98" y="75"/>
                    </a:lnTo>
                    <a:lnTo>
                      <a:pt x="74" y="99"/>
                    </a:lnTo>
                    <a:lnTo>
                      <a:pt x="74" y="99"/>
                    </a:lnTo>
                    <a:lnTo>
                      <a:pt x="62" y="109"/>
                    </a:lnTo>
                    <a:lnTo>
                      <a:pt x="47" y="121"/>
                    </a:lnTo>
                    <a:lnTo>
                      <a:pt x="34" y="136"/>
                    </a:lnTo>
                    <a:lnTo>
                      <a:pt x="28" y="142"/>
                    </a:lnTo>
                    <a:lnTo>
                      <a:pt x="24" y="149"/>
                    </a:lnTo>
                    <a:lnTo>
                      <a:pt x="24" y="149"/>
                    </a:lnTo>
                    <a:lnTo>
                      <a:pt x="24" y="150"/>
                    </a:lnTo>
                    <a:lnTo>
                      <a:pt x="24" y="150"/>
                    </a:lnTo>
                    <a:lnTo>
                      <a:pt x="25" y="145"/>
                    </a:lnTo>
                    <a:lnTo>
                      <a:pt x="21" y="150"/>
                    </a:lnTo>
                    <a:lnTo>
                      <a:pt x="21" y="150"/>
                    </a:lnTo>
                    <a:lnTo>
                      <a:pt x="11" y="159"/>
                    </a:lnTo>
                    <a:lnTo>
                      <a:pt x="4" y="167"/>
                    </a:lnTo>
                    <a:lnTo>
                      <a:pt x="3" y="172"/>
                    </a:lnTo>
                    <a:lnTo>
                      <a:pt x="2" y="176"/>
                    </a:lnTo>
                    <a:lnTo>
                      <a:pt x="0" y="187"/>
                    </a:lnTo>
                    <a:lnTo>
                      <a:pt x="3" y="196"/>
                    </a:lnTo>
                    <a:lnTo>
                      <a:pt x="8" y="205"/>
                    </a:lnTo>
                    <a:lnTo>
                      <a:pt x="13" y="215"/>
                    </a:lnTo>
                    <a:lnTo>
                      <a:pt x="21" y="224"/>
                    </a:lnTo>
                    <a:lnTo>
                      <a:pt x="30" y="234"/>
                    </a:lnTo>
                    <a:lnTo>
                      <a:pt x="41" y="241"/>
                    </a:lnTo>
                    <a:lnTo>
                      <a:pt x="60" y="258"/>
                    </a:lnTo>
                    <a:lnTo>
                      <a:pt x="80" y="272"/>
                    </a:lnTo>
                    <a:lnTo>
                      <a:pt x="94" y="281"/>
                    </a:lnTo>
                    <a:lnTo>
                      <a:pt x="94" y="281"/>
                    </a:lnTo>
                    <a:close/>
                    <a:moveTo>
                      <a:pt x="54" y="184"/>
                    </a:moveTo>
                    <a:lnTo>
                      <a:pt x="54" y="184"/>
                    </a:lnTo>
                    <a:lnTo>
                      <a:pt x="106" y="132"/>
                    </a:lnTo>
                    <a:lnTo>
                      <a:pt x="106" y="132"/>
                    </a:lnTo>
                    <a:lnTo>
                      <a:pt x="117" y="120"/>
                    </a:lnTo>
                    <a:lnTo>
                      <a:pt x="128" y="108"/>
                    </a:lnTo>
                    <a:lnTo>
                      <a:pt x="153" y="88"/>
                    </a:lnTo>
                    <a:lnTo>
                      <a:pt x="178" y="70"/>
                    </a:lnTo>
                    <a:lnTo>
                      <a:pt x="204" y="53"/>
                    </a:lnTo>
                    <a:lnTo>
                      <a:pt x="204" y="53"/>
                    </a:lnTo>
                    <a:lnTo>
                      <a:pt x="221" y="64"/>
                    </a:lnTo>
                    <a:lnTo>
                      <a:pt x="240" y="74"/>
                    </a:lnTo>
                    <a:lnTo>
                      <a:pt x="274" y="99"/>
                    </a:lnTo>
                    <a:lnTo>
                      <a:pt x="306" y="126"/>
                    </a:lnTo>
                    <a:lnTo>
                      <a:pt x="335" y="153"/>
                    </a:lnTo>
                    <a:lnTo>
                      <a:pt x="335" y="153"/>
                    </a:lnTo>
                    <a:lnTo>
                      <a:pt x="350" y="167"/>
                    </a:lnTo>
                    <a:lnTo>
                      <a:pt x="365" y="180"/>
                    </a:lnTo>
                    <a:lnTo>
                      <a:pt x="398" y="205"/>
                    </a:lnTo>
                    <a:lnTo>
                      <a:pt x="432" y="227"/>
                    </a:lnTo>
                    <a:lnTo>
                      <a:pt x="466" y="249"/>
                    </a:lnTo>
                    <a:lnTo>
                      <a:pt x="466" y="249"/>
                    </a:lnTo>
                    <a:lnTo>
                      <a:pt x="487" y="261"/>
                    </a:lnTo>
                    <a:lnTo>
                      <a:pt x="507" y="274"/>
                    </a:lnTo>
                    <a:lnTo>
                      <a:pt x="544" y="303"/>
                    </a:lnTo>
                    <a:lnTo>
                      <a:pt x="581" y="333"/>
                    </a:lnTo>
                    <a:lnTo>
                      <a:pt x="618" y="363"/>
                    </a:lnTo>
                    <a:lnTo>
                      <a:pt x="618" y="363"/>
                    </a:lnTo>
                    <a:lnTo>
                      <a:pt x="652" y="392"/>
                    </a:lnTo>
                    <a:lnTo>
                      <a:pt x="686" y="419"/>
                    </a:lnTo>
                    <a:lnTo>
                      <a:pt x="686" y="419"/>
                    </a:lnTo>
                    <a:lnTo>
                      <a:pt x="700" y="428"/>
                    </a:lnTo>
                    <a:lnTo>
                      <a:pt x="716" y="438"/>
                    </a:lnTo>
                    <a:lnTo>
                      <a:pt x="724" y="443"/>
                    </a:lnTo>
                    <a:lnTo>
                      <a:pt x="730" y="448"/>
                    </a:lnTo>
                    <a:lnTo>
                      <a:pt x="737" y="455"/>
                    </a:lnTo>
                    <a:lnTo>
                      <a:pt x="741" y="460"/>
                    </a:lnTo>
                    <a:lnTo>
                      <a:pt x="741" y="460"/>
                    </a:lnTo>
                    <a:lnTo>
                      <a:pt x="737" y="465"/>
                    </a:lnTo>
                    <a:lnTo>
                      <a:pt x="734" y="470"/>
                    </a:lnTo>
                    <a:lnTo>
                      <a:pt x="734" y="470"/>
                    </a:lnTo>
                    <a:lnTo>
                      <a:pt x="729" y="479"/>
                    </a:lnTo>
                    <a:lnTo>
                      <a:pt x="720" y="491"/>
                    </a:lnTo>
                    <a:lnTo>
                      <a:pt x="704" y="511"/>
                    </a:lnTo>
                    <a:lnTo>
                      <a:pt x="704" y="511"/>
                    </a:lnTo>
                    <a:lnTo>
                      <a:pt x="682" y="536"/>
                    </a:lnTo>
                    <a:lnTo>
                      <a:pt x="660" y="561"/>
                    </a:lnTo>
                    <a:lnTo>
                      <a:pt x="660" y="561"/>
                    </a:lnTo>
                    <a:lnTo>
                      <a:pt x="639" y="585"/>
                    </a:lnTo>
                    <a:lnTo>
                      <a:pt x="618" y="609"/>
                    </a:lnTo>
                    <a:lnTo>
                      <a:pt x="618" y="609"/>
                    </a:lnTo>
                    <a:lnTo>
                      <a:pt x="612" y="616"/>
                    </a:lnTo>
                    <a:lnTo>
                      <a:pt x="612" y="616"/>
                    </a:lnTo>
                    <a:lnTo>
                      <a:pt x="560" y="575"/>
                    </a:lnTo>
                    <a:lnTo>
                      <a:pt x="509" y="533"/>
                    </a:lnTo>
                    <a:lnTo>
                      <a:pt x="458" y="491"/>
                    </a:lnTo>
                    <a:lnTo>
                      <a:pt x="406" y="449"/>
                    </a:lnTo>
                    <a:lnTo>
                      <a:pt x="406" y="449"/>
                    </a:lnTo>
                    <a:lnTo>
                      <a:pt x="380" y="430"/>
                    </a:lnTo>
                    <a:lnTo>
                      <a:pt x="351" y="410"/>
                    </a:lnTo>
                    <a:lnTo>
                      <a:pt x="323" y="392"/>
                    </a:lnTo>
                    <a:lnTo>
                      <a:pt x="295" y="372"/>
                    </a:lnTo>
                    <a:lnTo>
                      <a:pt x="295" y="372"/>
                    </a:lnTo>
                    <a:lnTo>
                      <a:pt x="267" y="351"/>
                    </a:lnTo>
                    <a:lnTo>
                      <a:pt x="238" y="329"/>
                    </a:lnTo>
                    <a:lnTo>
                      <a:pt x="210" y="308"/>
                    </a:lnTo>
                    <a:lnTo>
                      <a:pt x="181" y="289"/>
                    </a:lnTo>
                    <a:lnTo>
                      <a:pt x="181" y="289"/>
                    </a:lnTo>
                    <a:lnTo>
                      <a:pt x="168" y="279"/>
                    </a:lnTo>
                    <a:lnTo>
                      <a:pt x="155" y="269"/>
                    </a:lnTo>
                    <a:lnTo>
                      <a:pt x="131" y="248"/>
                    </a:lnTo>
                    <a:lnTo>
                      <a:pt x="118" y="236"/>
                    </a:lnTo>
                    <a:lnTo>
                      <a:pt x="105" y="226"/>
                    </a:lnTo>
                    <a:lnTo>
                      <a:pt x="92" y="217"/>
                    </a:lnTo>
                    <a:lnTo>
                      <a:pt x="79" y="209"/>
                    </a:lnTo>
                    <a:lnTo>
                      <a:pt x="79" y="209"/>
                    </a:lnTo>
                    <a:lnTo>
                      <a:pt x="67" y="205"/>
                    </a:lnTo>
                    <a:lnTo>
                      <a:pt x="63" y="202"/>
                    </a:lnTo>
                    <a:lnTo>
                      <a:pt x="60" y="198"/>
                    </a:lnTo>
                    <a:lnTo>
                      <a:pt x="60" y="198"/>
                    </a:lnTo>
                    <a:lnTo>
                      <a:pt x="57" y="194"/>
                    </a:lnTo>
                    <a:lnTo>
                      <a:pt x="53" y="192"/>
                    </a:lnTo>
                    <a:lnTo>
                      <a:pt x="49" y="190"/>
                    </a:lnTo>
                    <a:lnTo>
                      <a:pt x="47" y="190"/>
                    </a:lnTo>
                    <a:lnTo>
                      <a:pt x="49" y="189"/>
                    </a:lnTo>
                    <a:lnTo>
                      <a:pt x="54" y="184"/>
                    </a:lnTo>
                    <a:lnTo>
                      <a:pt x="54" y="18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66" name="chenying0907 871"/>
              <p:cNvSpPr/>
              <p:nvPr/>
            </p:nvSpPr>
            <p:spPr bwMode="auto">
              <a:xfrm>
                <a:off x="4554538" y="3389313"/>
                <a:ext cx="261938" cy="327025"/>
              </a:xfrm>
              <a:custGeom>
                <a:avLst/>
                <a:gdLst/>
                <a:ahLst/>
                <a:cxnLst>
                  <a:cxn ang="0">
                    <a:pos x="547" y="135"/>
                  </a:cxn>
                  <a:cxn ang="0">
                    <a:pos x="476" y="71"/>
                  </a:cxn>
                  <a:cxn ang="0">
                    <a:pos x="417" y="33"/>
                  </a:cxn>
                  <a:cxn ang="0">
                    <a:pos x="405" y="11"/>
                  </a:cxn>
                  <a:cxn ang="0">
                    <a:pos x="388" y="0"/>
                  </a:cxn>
                  <a:cxn ang="0">
                    <a:pos x="363" y="14"/>
                  </a:cxn>
                  <a:cxn ang="0">
                    <a:pos x="366" y="41"/>
                  </a:cxn>
                  <a:cxn ang="0">
                    <a:pos x="414" y="85"/>
                  </a:cxn>
                  <a:cxn ang="0">
                    <a:pos x="480" y="132"/>
                  </a:cxn>
                  <a:cxn ang="0">
                    <a:pos x="557" y="212"/>
                  </a:cxn>
                  <a:cxn ang="0">
                    <a:pos x="600" y="290"/>
                  </a:cxn>
                  <a:cxn ang="0">
                    <a:pos x="592" y="337"/>
                  </a:cxn>
                  <a:cxn ang="0">
                    <a:pos x="554" y="364"/>
                  </a:cxn>
                  <a:cxn ang="0">
                    <a:pos x="498" y="373"/>
                  </a:cxn>
                  <a:cxn ang="0">
                    <a:pos x="471" y="387"/>
                  </a:cxn>
                  <a:cxn ang="0">
                    <a:pos x="473" y="429"/>
                  </a:cxn>
                  <a:cxn ang="0">
                    <a:pos x="480" y="488"/>
                  </a:cxn>
                  <a:cxn ang="0">
                    <a:pos x="466" y="517"/>
                  </a:cxn>
                  <a:cxn ang="0">
                    <a:pos x="433" y="538"/>
                  </a:cxn>
                  <a:cxn ang="0">
                    <a:pos x="370" y="532"/>
                  </a:cxn>
                  <a:cxn ang="0">
                    <a:pos x="337" y="536"/>
                  </a:cxn>
                  <a:cxn ang="0">
                    <a:pos x="323" y="564"/>
                  </a:cxn>
                  <a:cxn ang="0">
                    <a:pos x="318" y="616"/>
                  </a:cxn>
                  <a:cxn ang="0">
                    <a:pos x="284" y="660"/>
                  </a:cxn>
                  <a:cxn ang="0">
                    <a:pos x="227" y="672"/>
                  </a:cxn>
                  <a:cxn ang="0">
                    <a:pos x="190" y="666"/>
                  </a:cxn>
                  <a:cxn ang="0">
                    <a:pos x="173" y="683"/>
                  </a:cxn>
                  <a:cxn ang="0">
                    <a:pos x="163" y="730"/>
                  </a:cxn>
                  <a:cxn ang="0">
                    <a:pos x="128" y="768"/>
                  </a:cxn>
                  <a:cxn ang="0">
                    <a:pos x="61" y="777"/>
                  </a:cxn>
                  <a:cxn ang="0">
                    <a:pos x="18" y="773"/>
                  </a:cxn>
                  <a:cxn ang="0">
                    <a:pos x="0" y="794"/>
                  </a:cxn>
                  <a:cxn ang="0">
                    <a:pos x="4" y="811"/>
                  </a:cxn>
                  <a:cxn ang="0">
                    <a:pos x="23" y="821"/>
                  </a:cxn>
                  <a:cxn ang="0">
                    <a:pos x="115" y="819"/>
                  </a:cxn>
                  <a:cxn ang="0">
                    <a:pos x="183" y="794"/>
                  </a:cxn>
                  <a:cxn ang="0">
                    <a:pos x="213" y="743"/>
                  </a:cxn>
                  <a:cxn ang="0">
                    <a:pos x="242" y="719"/>
                  </a:cxn>
                  <a:cxn ang="0">
                    <a:pos x="306" y="704"/>
                  </a:cxn>
                  <a:cxn ang="0">
                    <a:pos x="349" y="664"/>
                  </a:cxn>
                  <a:cxn ang="0">
                    <a:pos x="366" y="616"/>
                  </a:cxn>
                  <a:cxn ang="0">
                    <a:pos x="391" y="590"/>
                  </a:cxn>
                  <a:cxn ang="0">
                    <a:pos x="443" y="581"/>
                  </a:cxn>
                  <a:cxn ang="0">
                    <a:pos x="513" y="530"/>
                  </a:cxn>
                  <a:cxn ang="0">
                    <a:pos x="528" y="484"/>
                  </a:cxn>
                  <a:cxn ang="0">
                    <a:pos x="520" y="420"/>
                  </a:cxn>
                  <a:cxn ang="0">
                    <a:pos x="560" y="412"/>
                  </a:cxn>
                  <a:cxn ang="0">
                    <a:pos x="609" y="387"/>
                  </a:cxn>
                  <a:cxn ang="0">
                    <a:pos x="651" y="334"/>
                  </a:cxn>
                  <a:cxn ang="0">
                    <a:pos x="659" y="296"/>
                  </a:cxn>
                  <a:cxn ang="0">
                    <a:pos x="637" y="249"/>
                  </a:cxn>
                </a:cxnLst>
                <a:rect l="0" t="0" r="r" b="b"/>
                <a:pathLst>
                  <a:path w="659" h="823">
                    <a:moveTo>
                      <a:pt x="607" y="213"/>
                    </a:moveTo>
                    <a:lnTo>
                      <a:pt x="607" y="213"/>
                    </a:lnTo>
                    <a:lnTo>
                      <a:pt x="587" y="186"/>
                    </a:lnTo>
                    <a:lnTo>
                      <a:pt x="568" y="160"/>
                    </a:lnTo>
                    <a:lnTo>
                      <a:pt x="547" y="135"/>
                    </a:lnTo>
                    <a:lnTo>
                      <a:pt x="522" y="111"/>
                    </a:lnTo>
                    <a:lnTo>
                      <a:pt x="522" y="111"/>
                    </a:lnTo>
                    <a:lnTo>
                      <a:pt x="500" y="90"/>
                    </a:lnTo>
                    <a:lnTo>
                      <a:pt x="488" y="80"/>
                    </a:lnTo>
                    <a:lnTo>
                      <a:pt x="476" y="71"/>
                    </a:lnTo>
                    <a:lnTo>
                      <a:pt x="476" y="71"/>
                    </a:lnTo>
                    <a:lnTo>
                      <a:pt x="458" y="60"/>
                    </a:lnTo>
                    <a:lnTo>
                      <a:pt x="437" y="47"/>
                    </a:lnTo>
                    <a:lnTo>
                      <a:pt x="426" y="41"/>
                    </a:lnTo>
                    <a:lnTo>
                      <a:pt x="417" y="33"/>
                    </a:lnTo>
                    <a:lnTo>
                      <a:pt x="411" y="25"/>
                    </a:lnTo>
                    <a:lnTo>
                      <a:pt x="408" y="20"/>
                    </a:lnTo>
                    <a:lnTo>
                      <a:pt x="407" y="16"/>
                    </a:lnTo>
                    <a:lnTo>
                      <a:pt x="407" y="16"/>
                    </a:lnTo>
                    <a:lnTo>
                      <a:pt x="405" y="11"/>
                    </a:lnTo>
                    <a:lnTo>
                      <a:pt x="403" y="7"/>
                    </a:lnTo>
                    <a:lnTo>
                      <a:pt x="399" y="4"/>
                    </a:lnTo>
                    <a:lnTo>
                      <a:pt x="396" y="1"/>
                    </a:lnTo>
                    <a:lnTo>
                      <a:pt x="392" y="0"/>
                    </a:lnTo>
                    <a:lnTo>
                      <a:pt x="388" y="0"/>
                    </a:lnTo>
                    <a:lnTo>
                      <a:pt x="379" y="0"/>
                    </a:lnTo>
                    <a:lnTo>
                      <a:pt x="371" y="4"/>
                    </a:lnTo>
                    <a:lnTo>
                      <a:pt x="369" y="7"/>
                    </a:lnTo>
                    <a:lnTo>
                      <a:pt x="366" y="11"/>
                    </a:lnTo>
                    <a:lnTo>
                      <a:pt x="363" y="14"/>
                    </a:lnTo>
                    <a:lnTo>
                      <a:pt x="362" y="18"/>
                    </a:lnTo>
                    <a:lnTo>
                      <a:pt x="362" y="22"/>
                    </a:lnTo>
                    <a:lnTo>
                      <a:pt x="362" y="28"/>
                    </a:lnTo>
                    <a:lnTo>
                      <a:pt x="362" y="28"/>
                    </a:lnTo>
                    <a:lnTo>
                      <a:pt x="366" y="41"/>
                    </a:lnTo>
                    <a:lnTo>
                      <a:pt x="373" y="52"/>
                    </a:lnTo>
                    <a:lnTo>
                      <a:pt x="382" y="62"/>
                    </a:lnTo>
                    <a:lnTo>
                      <a:pt x="392" y="71"/>
                    </a:lnTo>
                    <a:lnTo>
                      <a:pt x="403" y="79"/>
                    </a:lnTo>
                    <a:lnTo>
                      <a:pt x="414" y="85"/>
                    </a:lnTo>
                    <a:lnTo>
                      <a:pt x="438" y="99"/>
                    </a:lnTo>
                    <a:lnTo>
                      <a:pt x="438" y="99"/>
                    </a:lnTo>
                    <a:lnTo>
                      <a:pt x="452" y="109"/>
                    </a:lnTo>
                    <a:lnTo>
                      <a:pt x="467" y="120"/>
                    </a:lnTo>
                    <a:lnTo>
                      <a:pt x="480" y="132"/>
                    </a:lnTo>
                    <a:lnTo>
                      <a:pt x="493" y="145"/>
                    </a:lnTo>
                    <a:lnTo>
                      <a:pt x="519" y="171"/>
                    </a:lnTo>
                    <a:lnTo>
                      <a:pt x="543" y="198"/>
                    </a:lnTo>
                    <a:lnTo>
                      <a:pt x="543" y="198"/>
                    </a:lnTo>
                    <a:lnTo>
                      <a:pt x="557" y="212"/>
                    </a:lnTo>
                    <a:lnTo>
                      <a:pt x="570" y="230"/>
                    </a:lnTo>
                    <a:lnTo>
                      <a:pt x="583" y="250"/>
                    </a:lnTo>
                    <a:lnTo>
                      <a:pt x="594" y="271"/>
                    </a:lnTo>
                    <a:lnTo>
                      <a:pt x="598" y="281"/>
                    </a:lnTo>
                    <a:lnTo>
                      <a:pt x="600" y="290"/>
                    </a:lnTo>
                    <a:lnTo>
                      <a:pt x="602" y="301"/>
                    </a:lnTo>
                    <a:lnTo>
                      <a:pt x="602" y="311"/>
                    </a:lnTo>
                    <a:lnTo>
                      <a:pt x="600" y="320"/>
                    </a:lnTo>
                    <a:lnTo>
                      <a:pt x="598" y="330"/>
                    </a:lnTo>
                    <a:lnTo>
                      <a:pt x="592" y="337"/>
                    </a:lnTo>
                    <a:lnTo>
                      <a:pt x="585" y="344"/>
                    </a:lnTo>
                    <a:lnTo>
                      <a:pt x="585" y="344"/>
                    </a:lnTo>
                    <a:lnTo>
                      <a:pt x="569" y="356"/>
                    </a:lnTo>
                    <a:lnTo>
                      <a:pt x="561" y="361"/>
                    </a:lnTo>
                    <a:lnTo>
                      <a:pt x="554" y="364"/>
                    </a:lnTo>
                    <a:lnTo>
                      <a:pt x="537" y="369"/>
                    </a:lnTo>
                    <a:lnTo>
                      <a:pt x="518" y="373"/>
                    </a:lnTo>
                    <a:lnTo>
                      <a:pt x="518" y="373"/>
                    </a:lnTo>
                    <a:lnTo>
                      <a:pt x="507" y="373"/>
                    </a:lnTo>
                    <a:lnTo>
                      <a:pt x="498" y="373"/>
                    </a:lnTo>
                    <a:lnTo>
                      <a:pt x="489" y="374"/>
                    </a:lnTo>
                    <a:lnTo>
                      <a:pt x="480" y="379"/>
                    </a:lnTo>
                    <a:lnTo>
                      <a:pt x="480" y="379"/>
                    </a:lnTo>
                    <a:lnTo>
                      <a:pt x="475" y="383"/>
                    </a:lnTo>
                    <a:lnTo>
                      <a:pt x="471" y="387"/>
                    </a:lnTo>
                    <a:lnTo>
                      <a:pt x="468" y="392"/>
                    </a:lnTo>
                    <a:lnTo>
                      <a:pt x="468" y="399"/>
                    </a:lnTo>
                    <a:lnTo>
                      <a:pt x="468" y="399"/>
                    </a:lnTo>
                    <a:lnTo>
                      <a:pt x="469" y="415"/>
                    </a:lnTo>
                    <a:lnTo>
                      <a:pt x="473" y="429"/>
                    </a:lnTo>
                    <a:lnTo>
                      <a:pt x="477" y="445"/>
                    </a:lnTo>
                    <a:lnTo>
                      <a:pt x="480" y="459"/>
                    </a:lnTo>
                    <a:lnTo>
                      <a:pt x="481" y="473"/>
                    </a:lnTo>
                    <a:lnTo>
                      <a:pt x="481" y="480"/>
                    </a:lnTo>
                    <a:lnTo>
                      <a:pt x="480" y="488"/>
                    </a:lnTo>
                    <a:lnTo>
                      <a:pt x="479" y="496"/>
                    </a:lnTo>
                    <a:lnTo>
                      <a:pt x="475" y="502"/>
                    </a:lnTo>
                    <a:lnTo>
                      <a:pt x="471" y="510"/>
                    </a:lnTo>
                    <a:lnTo>
                      <a:pt x="466" y="517"/>
                    </a:lnTo>
                    <a:lnTo>
                      <a:pt x="466" y="517"/>
                    </a:lnTo>
                    <a:lnTo>
                      <a:pt x="459" y="523"/>
                    </a:lnTo>
                    <a:lnTo>
                      <a:pt x="452" y="530"/>
                    </a:lnTo>
                    <a:lnTo>
                      <a:pt x="446" y="534"/>
                    </a:lnTo>
                    <a:lnTo>
                      <a:pt x="439" y="536"/>
                    </a:lnTo>
                    <a:lnTo>
                      <a:pt x="433" y="538"/>
                    </a:lnTo>
                    <a:lnTo>
                      <a:pt x="425" y="539"/>
                    </a:lnTo>
                    <a:lnTo>
                      <a:pt x="412" y="539"/>
                    </a:lnTo>
                    <a:lnTo>
                      <a:pt x="397" y="538"/>
                    </a:lnTo>
                    <a:lnTo>
                      <a:pt x="383" y="535"/>
                    </a:lnTo>
                    <a:lnTo>
                      <a:pt x="370" y="532"/>
                    </a:lnTo>
                    <a:lnTo>
                      <a:pt x="356" y="531"/>
                    </a:lnTo>
                    <a:lnTo>
                      <a:pt x="356" y="531"/>
                    </a:lnTo>
                    <a:lnTo>
                      <a:pt x="349" y="532"/>
                    </a:lnTo>
                    <a:lnTo>
                      <a:pt x="344" y="534"/>
                    </a:lnTo>
                    <a:lnTo>
                      <a:pt x="337" y="536"/>
                    </a:lnTo>
                    <a:lnTo>
                      <a:pt x="332" y="540"/>
                    </a:lnTo>
                    <a:lnTo>
                      <a:pt x="328" y="545"/>
                    </a:lnTo>
                    <a:lnTo>
                      <a:pt x="324" y="552"/>
                    </a:lnTo>
                    <a:lnTo>
                      <a:pt x="323" y="557"/>
                    </a:lnTo>
                    <a:lnTo>
                      <a:pt x="323" y="564"/>
                    </a:lnTo>
                    <a:lnTo>
                      <a:pt x="323" y="564"/>
                    </a:lnTo>
                    <a:lnTo>
                      <a:pt x="323" y="578"/>
                    </a:lnTo>
                    <a:lnTo>
                      <a:pt x="323" y="592"/>
                    </a:lnTo>
                    <a:lnTo>
                      <a:pt x="320" y="604"/>
                    </a:lnTo>
                    <a:lnTo>
                      <a:pt x="318" y="616"/>
                    </a:lnTo>
                    <a:lnTo>
                      <a:pt x="312" y="628"/>
                    </a:lnTo>
                    <a:lnTo>
                      <a:pt x="307" y="637"/>
                    </a:lnTo>
                    <a:lnTo>
                      <a:pt x="301" y="646"/>
                    </a:lnTo>
                    <a:lnTo>
                      <a:pt x="293" y="654"/>
                    </a:lnTo>
                    <a:lnTo>
                      <a:pt x="284" y="660"/>
                    </a:lnTo>
                    <a:lnTo>
                      <a:pt x="275" y="666"/>
                    </a:lnTo>
                    <a:lnTo>
                      <a:pt x="264" y="670"/>
                    </a:lnTo>
                    <a:lnTo>
                      <a:pt x="252" y="672"/>
                    </a:lnTo>
                    <a:lnTo>
                      <a:pt x="241" y="672"/>
                    </a:lnTo>
                    <a:lnTo>
                      <a:pt x="227" y="672"/>
                    </a:lnTo>
                    <a:lnTo>
                      <a:pt x="214" y="670"/>
                    </a:lnTo>
                    <a:lnTo>
                      <a:pt x="200" y="666"/>
                    </a:lnTo>
                    <a:lnTo>
                      <a:pt x="200" y="666"/>
                    </a:lnTo>
                    <a:lnTo>
                      <a:pt x="195" y="664"/>
                    </a:lnTo>
                    <a:lnTo>
                      <a:pt x="190" y="666"/>
                    </a:lnTo>
                    <a:lnTo>
                      <a:pt x="184" y="667"/>
                    </a:lnTo>
                    <a:lnTo>
                      <a:pt x="180" y="670"/>
                    </a:lnTo>
                    <a:lnTo>
                      <a:pt x="176" y="674"/>
                    </a:lnTo>
                    <a:lnTo>
                      <a:pt x="174" y="677"/>
                    </a:lnTo>
                    <a:lnTo>
                      <a:pt x="173" y="683"/>
                    </a:lnTo>
                    <a:lnTo>
                      <a:pt x="171" y="688"/>
                    </a:lnTo>
                    <a:lnTo>
                      <a:pt x="171" y="688"/>
                    </a:lnTo>
                    <a:lnTo>
                      <a:pt x="170" y="704"/>
                    </a:lnTo>
                    <a:lnTo>
                      <a:pt x="167" y="718"/>
                    </a:lnTo>
                    <a:lnTo>
                      <a:pt x="163" y="730"/>
                    </a:lnTo>
                    <a:lnTo>
                      <a:pt x="158" y="740"/>
                    </a:lnTo>
                    <a:lnTo>
                      <a:pt x="152" y="749"/>
                    </a:lnTo>
                    <a:lnTo>
                      <a:pt x="145" y="756"/>
                    </a:lnTo>
                    <a:lnTo>
                      <a:pt x="137" y="762"/>
                    </a:lnTo>
                    <a:lnTo>
                      <a:pt x="128" y="768"/>
                    </a:lnTo>
                    <a:lnTo>
                      <a:pt x="119" y="770"/>
                    </a:lnTo>
                    <a:lnTo>
                      <a:pt x="108" y="773"/>
                    </a:lnTo>
                    <a:lnTo>
                      <a:pt x="97" y="776"/>
                    </a:lnTo>
                    <a:lnTo>
                      <a:pt x="86" y="777"/>
                    </a:lnTo>
                    <a:lnTo>
                      <a:pt x="61" y="777"/>
                    </a:lnTo>
                    <a:lnTo>
                      <a:pt x="36" y="776"/>
                    </a:lnTo>
                    <a:lnTo>
                      <a:pt x="36" y="776"/>
                    </a:lnTo>
                    <a:lnTo>
                      <a:pt x="30" y="774"/>
                    </a:lnTo>
                    <a:lnTo>
                      <a:pt x="25" y="773"/>
                    </a:lnTo>
                    <a:lnTo>
                      <a:pt x="18" y="773"/>
                    </a:lnTo>
                    <a:lnTo>
                      <a:pt x="13" y="774"/>
                    </a:lnTo>
                    <a:lnTo>
                      <a:pt x="8" y="777"/>
                    </a:lnTo>
                    <a:lnTo>
                      <a:pt x="4" y="782"/>
                    </a:lnTo>
                    <a:lnTo>
                      <a:pt x="1" y="787"/>
                    </a:lnTo>
                    <a:lnTo>
                      <a:pt x="0" y="794"/>
                    </a:lnTo>
                    <a:lnTo>
                      <a:pt x="0" y="798"/>
                    </a:lnTo>
                    <a:lnTo>
                      <a:pt x="0" y="798"/>
                    </a:lnTo>
                    <a:lnTo>
                      <a:pt x="0" y="803"/>
                    </a:lnTo>
                    <a:lnTo>
                      <a:pt x="1" y="807"/>
                    </a:lnTo>
                    <a:lnTo>
                      <a:pt x="4" y="811"/>
                    </a:lnTo>
                    <a:lnTo>
                      <a:pt x="6" y="815"/>
                    </a:lnTo>
                    <a:lnTo>
                      <a:pt x="10" y="817"/>
                    </a:lnTo>
                    <a:lnTo>
                      <a:pt x="14" y="819"/>
                    </a:lnTo>
                    <a:lnTo>
                      <a:pt x="18" y="820"/>
                    </a:lnTo>
                    <a:lnTo>
                      <a:pt x="23" y="821"/>
                    </a:lnTo>
                    <a:lnTo>
                      <a:pt x="23" y="821"/>
                    </a:lnTo>
                    <a:lnTo>
                      <a:pt x="61" y="823"/>
                    </a:lnTo>
                    <a:lnTo>
                      <a:pt x="80" y="823"/>
                    </a:lnTo>
                    <a:lnTo>
                      <a:pt x="97" y="821"/>
                    </a:lnTo>
                    <a:lnTo>
                      <a:pt x="115" y="819"/>
                    </a:lnTo>
                    <a:lnTo>
                      <a:pt x="132" y="815"/>
                    </a:lnTo>
                    <a:lnTo>
                      <a:pt x="150" y="810"/>
                    </a:lnTo>
                    <a:lnTo>
                      <a:pt x="169" y="802"/>
                    </a:lnTo>
                    <a:lnTo>
                      <a:pt x="169" y="802"/>
                    </a:lnTo>
                    <a:lnTo>
                      <a:pt x="183" y="794"/>
                    </a:lnTo>
                    <a:lnTo>
                      <a:pt x="193" y="786"/>
                    </a:lnTo>
                    <a:lnTo>
                      <a:pt x="201" y="776"/>
                    </a:lnTo>
                    <a:lnTo>
                      <a:pt x="207" y="765"/>
                    </a:lnTo>
                    <a:lnTo>
                      <a:pt x="210" y="755"/>
                    </a:lnTo>
                    <a:lnTo>
                      <a:pt x="213" y="743"/>
                    </a:lnTo>
                    <a:lnTo>
                      <a:pt x="214" y="730"/>
                    </a:lnTo>
                    <a:lnTo>
                      <a:pt x="216" y="717"/>
                    </a:lnTo>
                    <a:lnTo>
                      <a:pt x="216" y="717"/>
                    </a:lnTo>
                    <a:lnTo>
                      <a:pt x="229" y="718"/>
                    </a:lnTo>
                    <a:lnTo>
                      <a:pt x="242" y="719"/>
                    </a:lnTo>
                    <a:lnTo>
                      <a:pt x="256" y="719"/>
                    </a:lnTo>
                    <a:lnTo>
                      <a:pt x="269" y="717"/>
                    </a:lnTo>
                    <a:lnTo>
                      <a:pt x="282" y="714"/>
                    </a:lnTo>
                    <a:lnTo>
                      <a:pt x="294" y="709"/>
                    </a:lnTo>
                    <a:lnTo>
                      <a:pt x="306" y="704"/>
                    </a:lnTo>
                    <a:lnTo>
                      <a:pt x="318" y="696"/>
                    </a:lnTo>
                    <a:lnTo>
                      <a:pt x="318" y="696"/>
                    </a:lnTo>
                    <a:lnTo>
                      <a:pt x="331" y="684"/>
                    </a:lnTo>
                    <a:lnTo>
                      <a:pt x="343" y="672"/>
                    </a:lnTo>
                    <a:lnTo>
                      <a:pt x="349" y="664"/>
                    </a:lnTo>
                    <a:lnTo>
                      <a:pt x="353" y="658"/>
                    </a:lnTo>
                    <a:lnTo>
                      <a:pt x="357" y="650"/>
                    </a:lnTo>
                    <a:lnTo>
                      <a:pt x="361" y="642"/>
                    </a:lnTo>
                    <a:lnTo>
                      <a:pt x="361" y="642"/>
                    </a:lnTo>
                    <a:lnTo>
                      <a:pt x="366" y="616"/>
                    </a:lnTo>
                    <a:lnTo>
                      <a:pt x="369" y="600"/>
                    </a:lnTo>
                    <a:lnTo>
                      <a:pt x="370" y="586"/>
                    </a:lnTo>
                    <a:lnTo>
                      <a:pt x="370" y="586"/>
                    </a:lnTo>
                    <a:lnTo>
                      <a:pt x="380" y="589"/>
                    </a:lnTo>
                    <a:lnTo>
                      <a:pt x="391" y="590"/>
                    </a:lnTo>
                    <a:lnTo>
                      <a:pt x="401" y="590"/>
                    </a:lnTo>
                    <a:lnTo>
                      <a:pt x="412" y="590"/>
                    </a:lnTo>
                    <a:lnTo>
                      <a:pt x="422" y="587"/>
                    </a:lnTo>
                    <a:lnTo>
                      <a:pt x="433" y="585"/>
                    </a:lnTo>
                    <a:lnTo>
                      <a:pt x="443" y="581"/>
                    </a:lnTo>
                    <a:lnTo>
                      <a:pt x="454" y="577"/>
                    </a:lnTo>
                    <a:lnTo>
                      <a:pt x="473" y="566"/>
                    </a:lnTo>
                    <a:lnTo>
                      <a:pt x="492" y="552"/>
                    </a:lnTo>
                    <a:lnTo>
                      <a:pt x="506" y="538"/>
                    </a:lnTo>
                    <a:lnTo>
                      <a:pt x="513" y="530"/>
                    </a:lnTo>
                    <a:lnTo>
                      <a:pt x="518" y="521"/>
                    </a:lnTo>
                    <a:lnTo>
                      <a:pt x="518" y="521"/>
                    </a:lnTo>
                    <a:lnTo>
                      <a:pt x="523" y="509"/>
                    </a:lnTo>
                    <a:lnTo>
                      <a:pt x="527" y="497"/>
                    </a:lnTo>
                    <a:lnTo>
                      <a:pt x="528" y="484"/>
                    </a:lnTo>
                    <a:lnTo>
                      <a:pt x="528" y="471"/>
                    </a:lnTo>
                    <a:lnTo>
                      <a:pt x="528" y="456"/>
                    </a:lnTo>
                    <a:lnTo>
                      <a:pt x="526" y="443"/>
                    </a:lnTo>
                    <a:lnTo>
                      <a:pt x="520" y="420"/>
                    </a:lnTo>
                    <a:lnTo>
                      <a:pt x="520" y="420"/>
                    </a:lnTo>
                    <a:lnTo>
                      <a:pt x="519" y="417"/>
                    </a:lnTo>
                    <a:lnTo>
                      <a:pt x="519" y="417"/>
                    </a:lnTo>
                    <a:lnTo>
                      <a:pt x="532" y="416"/>
                    </a:lnTo>
                    <a:lnTo>
                      <a:pt x="532" y="416"/>
                    </a:lnTo>
                    <a:lnTo>
                      <a:pt x="560" y="412"/>
                    </a:lnTo>
                    <a:lnTo>
                      <a:pt x="574" y="409"/>
                    </a:lnTo>
                    <a:lnTo>
                      <a:pt x="586" y="403"/>
                    </a:lnTo>
                    <a:lnTo>
                      <a:pt x="586" y="403"/>
                    </a:lnTo>
                    <a:lnTo>
                      <a:pt x="598" y="395"/>
                    </a:lnTo>
                    <a:lnTo>
                      <a:pt x="609" y="387"/>
                    </a:lnTo>
                    <a:lnTo>
                      <a:pt x="620" y="378"/>
                    </a:lnTo>
                    <a:lnTo>
                      <a:pt x="629" y="368"/>
                    </a:lnTo>
                    <a:lnTo>
                      <a:pt x="638" y="357"/>
                    </a:lnTo>
                    <a:lnTo>
                      <a:pt x="645" y="345"/>
                    </a:lnTo>
                    <a:lnTo>
                      <a:pt x="651" y="334"/>
                    </a:lnTo>
                    <a:lnTo>
                      <a:pt x="656" y="320"/>
                    </a:lnTo>
                    <a:lnTo>
                      <a:pt x="656" y="320"/>
                    </a:lnTo>
                    <a:lnTo>
                      <a:pt x="658" y="311"/>
                    </a:lnTo>
                    <a:lnTo>
                      <a:pt x="659" y="303"/>
                    </a:lnTo>
                    <a:lnTo>
                      <a:pt x="659" y="296"/>
                    </a:lnTo>
                    <a:lnTo>
                      <a:pt x="658" y="288"/>
                    </a:lnTo>
                    <a:lnTo>
                      <a:pt x="655" y="281"/>
                    </a:lnTo>
                    <a:lnTo>
                      <a:pt x="653" y="275"/>
                    </a:lnTo>
                    <a:lnTo>
                      <a:pt x="646" y="262"/>
                    </a:lnTo>
                    <a:lnTo>
                      <a:pt x="637" y="249"/>
                    </a:lnTo>
                    <a:lnTo>
                      <a:pt x="626" y="237"/>
                    </a:lnTo>
                    <a:lnTo>
                      <a:pt x="616" y="225"/>
                    </a:lnTo>
                    <a:lnTo>
                      <a:pt x="607" y="213"/>
                    </a:lnTo>
                    <a:lnTo>
                      <a:pt x="607" y="21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67" name="chenying0907 872"/>
              <p:cNvSpPr/>
              <p:nvPr/>
            </p:nvSpPr>
            <p:spPr bwMode="auto">
              <a:xfrm>
                <a:off x="4781551" y="3371851"/>
                <a:ext cx="85725" cy="120650"/>
              </a:xfrm>
              <a:custGeom>
                <a:avLst/>
                <a:gdLst/>
                <a:ahLst/>
                <a:cxnLst>
                  <a:cxn ang="0">
                    <a:pos x="190" y="0"/>
                  </a:cxn>
                  <a:cxn ang="0">
                    <a:pos x="182" y="1"/>
                  </a:cxn>
                  <a:cxn ang="0">
                    <a:pos x="172" y="10"/>
                  </a:cxn>
                  <a:cxn ang="0">
                    <a:pos x="168" y="17"/>
                  </a:cxn>
                  <a:cxn ang="0">
                    <a:pos x="154" y="68"/>
                  </a:cxn>
                  <a:cxn ang="0">
                    <a:pos x="133" y="119"/>
                  </a:cxn>
                  <a:cxn ang="0">
                    <a:pos x="106" y="165"/>
                  </a:cxn>
                  <a:cxn ang="0">
                    <a:pos x="80" y="196"/>
                  </a:cxn>
                  <a:cxn ang="0">
                    <a:pos x="71" y="205"/>
                  </a:cxn>
                  <a:cxn ang="0">
                    <a:pos x="62" y="217"/>
                  </a:cxn>
                  <a:cxn ang="0">
                    <a:pos x="51" y="227"/>
                  </a:cxn>
                  <a:cxn ang="0">
                    <a:pos x="45" y="231"/>
                  </a:cxn>
                  <a:cxn ang="0">
                    <a:pos x="34" y="239"/>
                  </a:cxn>
                  <a:cxn ang="0">
                    <a:pos x="36" y="243"/>
                  </a:cxn>
                  <a:cxn ang="0">
                    <a:pos x="40" y="244"/>
                  </a:cxn>
                  <a:cxn ang="0">
                    <a:pos x="27" y="247"/>
                  </a:cxn>
                  <a:cxn ang="0">
                    <a:pos x="17" y="256"/>
                  </a:cxn>
                  <a:cxn ang="0">
                    <a:pos x="14" y="258"/>
                  </a:cxn>
                  <a:cxn ang="0">
                    <a:pos x="7" y="261"/>
                  </a:cxn>
                  <a:cxn ang="0">
                    <a:pos x="2" y="272"/>
                  </a:cxn>
                  <a:cxn ang="0">
                    <a:pos x="3" y="288"/>
                  </a:cxn>
                  <a:cxn ang="0">
                    <a:pos x="10" y="297"/>
                  </a:cxn>
                  <a:cxn ang="0">
                    <a:pos x="17" y="301"/>
                  </a:cxn>
                  <a:cxn ang="0">
                    <a:pos x="23" y="301"/>
                  </a:cxn>
                  <a:cxn ang="0">
                    <a:pos x="40" y="298"/>
                  </a:cxn>
                  <a:cxn ang="0">
                    <a:pos x="51" y="286"/>
                  </a:cxn>
                  <a:cxn ang="0">
                    <a:pos x="63" y="281"/>
                  </a:cxn>
                  <a:cxn ang="0">
                    <a:pos x="88" y="261"/>
                  </a:cxn>
                  <a:cxn ang="0">
                    <a:pos x="120" y="226"/>
                  </a:cxn>
                  <a:cxn ang="0">
                    <a:pos x="134" y="207"/>
                  </a:cxn>
                  <a:cxn ang="0">
                    <a:pos x="157" y="166"/>
                  </a:cxn>
                  <a:cxn ang="0">
                    <a:pos x="178" y="125"/>
                  </a:cxn>
                  <a:cxn ang="0">
                    <a:pos x="195" y="84"/>
                  </a:cxn>
                  <a:cxn ang="0">
                    <a:pos x="210" y="40"/>
                  </a:cxn>
                  <a:cxn ang="0">
                    <a:pos x="214" y="35"/>
                  </a:cxn>
                  <a:cxn ang="0">
                    <a:pos x="216" y="22"/>
                  </a:cxn>
                  <a:cxn ang="0">
                    <a:pos x="212" y="9"/>
                  </a:cxn>
                  <a:cxn ang="0">
                    <a:pos x="202" y="1"/>
                  </a:cxn>
                  <a:cxn ang="0">
                    <a:pos x="194" y="0"/>
                  </a:cxn>
                </a:cxnLst>
                <a:rect l="0" t="0" r="r" b="b"/>
                <a:pathLst>
                  <a:path w="216" h="301">
                    <a:moveTo>
                      <a:pt x="194" y="0"/>
                    </a:moveTo>
                    <a:lnTo>
                      <a:pt x="190" y="0"/>
                    </a:lnTo>
                    <a:lnTo>
                      <a:pt x="190" y="0"/>
                    </a:lnTo>
                    <a:lnTo>
                      <a:pt x="182" y="1"/>
                    </a:lnTo>
                    <a:lnTo>
                      <a:pt x="176" y="5"/>
                    </a:lnTo>
                    <a:lnTo>
                      <a:pt x="172" y="10"/>
                    </a:lnTo>
                    <a:lnTo>
                      <a:pt x="168" y="17"/>
                    </a:lnTo>
                    <a:lnTo>
                      <a:pt x="168" y="17"/>
                    </a:lnTo>
                    <a:lnTo>
                      <a:pt x="161" y="43"/>
                    </a:lnTo>
                    <a:lnTo>
                      <a:pt x="154" y="68"/>
                    </a:lnTo>
                    <a:lnTo>
                      <a:pt x="144" y="94"/>
                    </a:lnTo>
                    <a:lnTo>
                      <a:pt x="133" y="119"/>
                    </a:lnTo>
                    <a:lnTo>
                      <a:pt x="121" y="142"/>
                    </a:lnTo>
                    <a:lnTo>
                      <a:pt x="106" y="165"/>
                    </a:lnTo>
                    <a:lnTo>
                      <a:pt x="89" y="186"/>
                    </a:lnTo>
                    <a:lnTo>
                      <a:pt x="80" y="196"/>
                    </a:lnTo>
                    <a:lnTo>
                      <a:pt x="71" y="205"/>
                    </a:lnTo>
                    <a:lnTo>
                      <a:pt x="71" y="205"/>
                    </a:lnTo>
                    <a:lnTo>
                      <a:pt x="66" y="210"/>
                    </a:lnTo>
                    <a:lnTo>
                      <a:pt x="62" y="217"/>
                    </a:lnTo>
                    <a:lnTo>
                      <a:pt x="58" y="224"/>
                    </a:lnTo>
                    <a:lnTo>
                      <a:pt x="51" y="227"/>
                    </a:lnTo>
                    <a:lnTo>
                      <a:pt x="51" y="227"/>
                    </a:lnTo>
                    <a:lnTo>
                      <a:pt x="45" y="231"/>
                    </a:lnTo>
                    <a:lnTo>
                      <a:pt x="37" y="237"/>
                    </a:lnTo>
                    <a:lnTo>
                      <a:pt x="34" y="239"/>
                    </a:lnTo>
                    <a:lnTo>
                      <a:pt x="33" y="242"/>
                    </a:lnTo>
                    <a:lnTo>
                      <a:pt x="36" y="243"/>
                    </a:lnTo>
                    <a:lnTo>
                      <a:pt x="40" y="244"/>
                    </a:lnTo>
                    <a:lnTo>
                      <a:pt x="40" y="244"/>
                    </a:lnTo>
                    <a:lnTo>
                      <a:pt x="33" y="244"/>
                    </a:lnTo>
                    <a:lnTo>
                      <a:pt x="27" y="247"/>
                    </a:lnTo>
                    <a:lnTo>
                      <a:pt x="21" y="251"/>
                    </a:lnTo>
                    <a:lnTo>
                      <a:pt x="17" y="256"/>
                    </a:lnTo>
                    <a:lnTo>
                      <a:pt x="17" y="256"/>
                    </a:lnTo>
                    <a:lnTo>
                      <a:pt x="14" y="258"/>
                    </a:lnTo>
                    <a:lnTo>
                      <a:pt x="10" y="259"/>
                    </a:lnTo>
                    <a:lnTo>
                      <a:pt x="7" y="261"/>
                    </a:lnTo>
                    <a:lnTo>
                      <a:pt x="4" y="265"/>
                    </a:lnTo>
                    <a:lnTo>
                      <a:pt x="2" y="272"/>
                    </a:lnTo>
                    <a:lnTo>
                      <a:pt x="0" y="280"/>
                    </a:lnTo>
                    <a:lnTo>
                      <a:pt x="3" y="288"/>
                    </a:lnTo>
                    <a:lnTo>
                      <a:pt x="7" y="294"/>
                    </a:lnTo>
                    <a:lnTo>
                      <a:pt x="10" y="297"/>
                    </a:lnTo>
                    <a:lnTo>
                      <a:pt x="14" y="299"/>
                    </a:lnTo>
                    <a:lnTo>
                      <a:pt x="17" y="301"/>
                    </a:lnTo>
                    <a:lnTo>
                      <a:pt x="23" y="301"/>
                    </a:lnTo>
                    <a:lnTo>
                      <a:pt x="23" y="301"/>
                    </a:lnTo>
                    <a:lnTo>
                      <a:pt x="33" y="301"/>
                    </a:lnTo>
                    <a:lnTo>
                      <a:pt x="40" y="298"/>
                    </a:lnTo>
                    <a:lnTo>
                      <a:pt x="46" y="293"/>
                    </a:lnTo>
                    <a:lnTo>
                      <a:pt x="51" y="286"/>
                    </a:lnTo>
                    <a:lnTo>
                      <a:pt x="51" y="286"/>
                    </a:lnTo>
                    <a:lnTo>
                      <a:pt x="63" y="281"/>
                    </a:lnTo>
                    <a:lnTo>
                      <a:pt x="76" y="272"/>
                    </a:lnTo>
                    <a:lnTo>
                      <a:pt x="88" y="261"/>
                    </a:lnTo>
                    <a:lnTo>
                      <a:pt x="99" y="250"/>
                    </a:lnTo>
                    <a:lnTo>
                      <a:pt x="120" y="226"/>
                    </a:lnTo>
                    <a:lnTo>
                      <a:pt x="134" y="207"/>
                    </a:lnTo>
                    <a:lnTo>
                      <a:pt x="134" y="207"/>
                    </a:lnTo>
                    <a:lnTo>
                      <a:pt x="147" y="187"/>
                    </a:lnTo>
                    <a:lnTo>
                      <a:pt x="157" y="166"/>
                    </a:lnTo>
                    <a:lnTo>
                      <a:pt x="169" y="146"/>
                    </a:lnTo>
                    <a:lnTo>
                      <a:pt x="178" y="125"/>
                    </a:lnTo>
                    <a:lnTo>
                      <a:pt x="188" y="106"/>
                    </a:lnTo>
                    <a:lnTo>
                      <a:pt x="195" y="84"/>
                    </a:lnTo>
                    <a:lnTo>
                      <a:pt x="203" y="63"/>
                    </a:lnTo>
                    <a:lnTo>
                      <a:pt x="210" y="40"/>
                    </a:lnTo>
                    <a:lnTo>
                      <a:pt x="210" y="40"/>
                    </a:lnTo>
                    <a:lnTo>
                      <a:pt x="214" y="35"/>
                    </a:lnTo>
                    <a:lnTo>
                      <a:pt x="215" y="29"/>
                    </a:lnTo>
                    <a:lnTo>
                      <a:pt x="216" y="22"/>
                    </a:lnTo>
                    <a:lnTo>
                      <a:pt x="215" y="16"/>
                    </a:lnTo>
                    <a:lnTo>
                      <a:pt x="212" y="9"/>
                    </a:lnTo>
                    <a:lnTo>
                      <a:pt x="207" y="5"/>
                    </a:lnTo>
                    <a:lnTo>
                      <a:pt x="202" y="1"/>
                    </a:lnTo>
                    <a:lnTo>
                      <a:pt x="194" y="0"/>
                    </a:lnTo>
                    <a:lnTo>
                      <a:pt x="194" y="0"/>
                    </a:lnTo>
                    <a:close/>
                  </a:path>
                </a:pathLst>
              </a:custGeom>
              <a:grpFill/>
              <a:ln w="9525">
                <a:noFill/>
                <a:round/>
              </a:ln>
            </p:spPr>
            <p:txBody>
              <a:bodyPr vert="horz" wrap="square" lIns="121920" tIns="60960" rIns="121920" bIns="60960" numCol="1" anchor="t" anchorCtr="0" compatLnSpc="1"/>
              <a:lstStyle/>
              <a:p>
                <a:endParaRPr lang="zh-CN" altLang="en-US" sz="2400"/>
              </a:p>
            </p:txBody>
          </p:sp>
        </p:grpSp>
      </p:grpSp>
      <p:sp>
        <p:nvSpPr>
          <p:cNvPr id="368" name="文本占位符 2"/>
          <p:cNvSpPr txBox="1">
            <a:spLocks/>
          </p:cNvSpPr>
          <p:nvPr/>
        </p:nvSpPr>
        <p:spPr>
          <a:xfrm>
            <a:off x="1192479" y="292682"/>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教学分析</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369" name="文本占位符 2"/>
          <p:cNvSpPr txBox="1">
            <a:spLocks/>
          </p:cNvSpPr>
          <p:nvPr/>
        </p:nvSpPr>
        <p:spPr>
          <a:xfrm>
            <a:off x="8994696" y="292681"/>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教学目标</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spTree>
    <p:extLst>
      <p:ext uri="{BB962C8B-B14F-4D97-AF65-F5344CB8AC3E}">
        <p14:creationId xmlns:p14="http://schemas.microsoft.com/office/powerpoint/2010/main" val="127938450"/>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iterate type="lt">
                                        <p:tmPct val="10000"/>
                                      </p:iterate>
                                      <p:childTnLst>
                                        <p:set>
                                          <p:cBhvr>
                                            <p:cTn id="6" dur="1" fill="hold">
                                              <p:stCondLst>
                                                <p:cond delay="0"/>
                                              </p:stCondLst>
                                            </p:cTn>
                                            <p:tgtEl>
                                              <p:spTgt spid="368">
                                                <p:txEl>
                                                  <p:pRg st="0" end="0"/>
                                                </p:txEl>
                                              </p:spTgt>
                                            </p:tgtEl>
                                            <p:attrNameLst>
                                              <p:attrName>style.visibility</p:attrName>
                                            </p:attrNameLst>
                                          </p:cBhvr>
                                          <p:to>
                                            <p:strVal val="visible"/>
                                          </p:to>
                                        </p:set>
                                        <p:anim calcmode="lin" valueType="num">
                                          <p:cBhvr additive="base">
                                            <p:cTn id="7" dur="500" fill="hold"/>
                                            <p:tgtEl>
                                              <p:spTgt spid="368">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68">
                                                <p:txEl>
                                                  <p:pRg st="0" end="0"/>
                                                </p:txEl>
                                              </p:spTgt>
                                            </p:tgtEl>
                                            <p:attrNameLst>
                                              <p:attrName>ppt_y</p:attrName>
                                            </p:attrNameLst>
                                          </p:cBhvr>
                                          <p:tavLst>
                                            <p:tav tm="0">
                                              <p:val>
                                                <p:strVal val="#ppt_y"/>
                                              </p:val>
                                            </p:tav>
                                            <p:tav tm="100000">
                                              <p:val>
                                                <p:strVal val="#ppt_y"/>
                                              </p:val>
                                            </p:tav>
                                          </p:tavLst>
                                        </p:anim>
                                      </p:childTnLst>
                                    </p:cTn>
                                  </p:par>
                                </p:childTnLst>
                              </p:cTn>
                            </p:par>
                            <p:par>
                              <p:cTn id="9" fill="hold">
                                <p:stCondLst>
                                  <p:cond delay="650"/>
                                </p:stCondLst>
                                <p:childTnLst>
                                  <p:par>
                                    <p:cTn id="10" presetID="2" presetClass="entr" presetSubtype="2" decel="100000" fill="hold" grpId="0" nodeType="afterEffect">
                                      <p:stCondLst>
                                        <p:cond delay="0"/>
                                      </p:stCondLst>
                                      <p:iterate type="lt">
                                        <p:tmPct val="10000"/>
                                      </p:iterate>
                                      <p:childTnLst>
                                        <p:set>
                                          <p:cBhvr>
                                            <p:cTn id="11" dur="1" fill="hold">
                                              <p:stCondLst>
                                                <p:cond delay="0"/>
                                              </p:stCondLst>
                                            </p:cTn>
                                            <p:tgtEl>
                                              <p:spTgt spid="369">
                                                <p:txEl>
                                                  <p:pRg st="0" end="0"/>
                                                </p:txEl>
                                              </p:spTgt>
                                            </p:tgtEl>
                                            <p:attrNameLst>
                                              <p:attrName>style.visibility</p:attrName>
                                            </p:attrNameLst>
                                          </p:cBhvr>
                                          <p:to>
                                            <p:strVal val="visible"/>
                                          </p:to>
                                        </p:set>
                                        <p:anim calcmode="lin" valueType="num">
                                          <p:cBhvr additive="base">
                                            <p:cTn id="12" dur="500" fill="hold"/>
                                            <p:tgtEl>
                                              <p:spTgt spid="369">
                                                <p:txEl>
                                                  <p:pRg st="0" end="0"/>
                                                </p:txEl>
                                              </p:spTgt>
                                            </p:tgtEl>
                                            <p:attrNameLst>
                                              <p:attrName>ppt_x</p:attrName>
                                            </p:attrNameLst>
                                          </p:cBhvr>
                                          <p:tavLst>
                                            <p:tav tm="0">
                                              <p:val>
                                                <p:strVal val="1+#ppt_w/2"/>
                                              </p:val>
                                            </p:tav>
                                            <p:tav tm="100000">
                                              <p:val>
                                                <p:strVal val="#ppt_x"/>
                                              </p:val>
                                            </p:tav>
                                          </p:tavLst>
                                        </p:anim>
                                        <p:anim calcmode="lin" valueType="num">
                                          <p:cBhvr additive="base">
                                            <p:cTn id="13" dur="500" fill="hold"/>
                                            <p:tgtEl>
                                              <p:spTgt spid="369">
                                                <p:txEl>
                                                  <p:pRg st="0" end="0"/>
                                                </p:txEl>
                                              </p:spTgt>
                                            </p:tgtEl>
                                            <p:attrNameLst>
                                              <p:attrName>ppt_y</p:attrName>
                                            </p:attrNameLst>
                                          </p:cBhvr>
                                          <p:tavLst>
                                            <p:tav tm="0">
                                              <p:val>
                                                <p:strVal val="#ppt_y"/>
                                              </p:val>
                                            </p:tav>
                                            <p:tav tm="100000">
                                              <p:val>
                                                <p:strVal val="#ppt_y"/>
                                              </p:val>
                                            </p:tav>
                                          </p:tavLst>
                                        </p:anim>
                                      </p:childTnLst>
                                    </p:cTn>
                                  </p:par>
                                </p:childTnLst>
                              </p:cTn>
                            </p:par>
                            <p:par>
                              <p:cTn id="14" fill="hold">
                                <p:stCondLst>
                                  <p:cond delay="1300"/>
                                </p:stCondLst>
                                <p:childTnLst>
                                  <p:par>
                                    <p:cTn id="15" presetID="22" presetClass="entr" presetSubtype="8"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left)">
                                          <p:cBhvr>
                                            <p:cTn id="17" dur="1000"/>
                                            <p:tgtEl>
                                              <p:spTgt spid="2"/>
                                            </p:tgtEl>
                                          </p:cBhvr>
                                        </p:animEffect>
                                      </p:childTnLst>
                                    </p:cTn>
                                  </p:par>
                                </p:childTnLst>
                              </p:cTn>
                            </p:par>
                            <p:par>
                              <p:cTn id="18" fill="hold">
                                <p:stCondLst>
                                  <p:cond delay="2300"/>
                                </p:stCondLst>
                                <p:childTnLst>
                                  <p:par>
                                    <p:cTn id="19" presetID="53" presetClass="entr" presetSubtype="16" fill="hold" nodeType="afterEffect">
                                      <p:stCondLst>
                                        <p:cond delay="0"/>
                                      </p:stCondLst>
                                      <p:childTnLst>
                                        <p:set>
                                          <p:cBhvr>
                                            <p:cTn id="20" dur="1" fill="hold">
                                              <p:stCondLst>
                                                <p:cond delay="0"/>
                                              </p:stCondLst>
                                            </p:cTn>
                                            <p:tgtEl>
                                              <p:spTgt spid="22"/>
                                            </p:tgtEl>
                                            <p:attrNameLst>
                                              <p:attrName>style.visibility</p:attrName>
                                            </p:attrNameLst>
                                          </p:cBhvr>
                                          <p:to>
                                            <p:strVal val="visible"/>
                                          </p:to>
                                        </p:set>
                                        <p:anim calcmode="lin" valueType="num">
                                          <p:cBhvr>
                                            <p:cTn id="21" dur="500" fill="hold"/>
                                            <p:tgtEl>
                                              <p:spTgt spid="22"/>
                                            </p:tgtEl>
                                            <p:attrNameLst>
                                              <p:attrName>ppt_w</p:attrName>
                                            </p:attrNameLst>
                                          </p:cBhvr>
                                          <p:tavLst>
                                            <p:tav tm="0">
                                              <p:val>
                                                <p:fltVal val="0"/>
                                              </p:val>
                                            </p:tav>
                                            <p:tav tm="100000">
                                              <p:val>
                                                <p:strVal val="#ppt_w"/>
                                              </p:val>
                                            </p:tav>
                                          </p:tavLst>
                                        </p:anim>
                                        <p:anim calcmode="lin" valueType="num">
                                          <p:cBhvr>
                                            <p:cTn id="22" dur="500" fill="hold"/>
                                            <p:tgtEl>
                                              <p:spTgt spid="22"/>
                                            </p:tgtEl>
                                            <p:attrNameLst>
                                              <p:attrName>ppt_h</p:attrName>
                                            </p:attrNameLst>
                                          </p:cBhvr>
                                          <p:tavLst>
                                            <p:tav tm="0">
                                              <p:val>
                                                <p:fltVal val="0"/>
                                              </p:val>
                                            </p:tav>
                                            <p:tav tm="100000">
                                              <p:val>
                                                <p:strVal val="#ppt_h"/>
                                              </p:val>
                                            </p:tav>
                                          </p:tavLst>
                                        </p:anim>
                                        <p:animEffect transition="in" filter="fade">
                                          <p:cBhvr>
                                            <p:cTn id="23" dur="500"/>
                                            <p:tgtEl>
                                              <p:spTgt spid="22"/>
                                            </p:tgtEl>
                                          </p:cBhvr>
                                        </p:animEffect>
                                      </p:childTnLst>
                                    </p:cTn>
                                  </p:par>
                                </p:childTnLst>
                              </p:cTn>
                            </p:par>
                            <p:par>
                              <p:cTn id="24" fill="hold">
                                <p:stCondLst>
                                  <p:cond delay="2800"/>
                                </p:stCondLst>
                                <p:childTnLst>
                                  <p:par>
                                    <p:cTn id="25" presetID="2" presetClass="entr" presetSubtype="1" decel="100000" fill="hold" grpId="0" nodeType="afterEffect">
                                      <p:stCondLst>
                                        <p:cond delay="0"/>
                                      </p:stCondLst>
                                      <p:childTnLst>
                                        <p:set>
                                          <p:cBhvr>
                                            <p:cTn id="26" dur="1" fill="hold">
                                              <p:stCondLst>
                                                <p:cond delay="0"/>
                                              </p:stCondLst>
                                            </p:cTn>
                                            <p:tgtEl>
                                              <p:spTgt spid="70"/>
                                            </p:tgtEl>
                                            <p:attrNameLst>
                                              <p:attrName>style.visibility</p:attrName>
                                            </p:attrNameLst>
                                          </p:cBhvr>
                                          <p:to>
                                            <p:strVal val="visible"/>
                                          </p:to>
                                        </p:set>
                                        <p:anim calcmode="lin" valueType="num">
                                          <p:cBhvr additive="base">
                                            <p:cTn id="27" dur="500" fill="hold"/>
                                            <p:tgtEl>
                                              <p:spTgt spid="70"/>
                                            </p:tgtEl>
                                            <p:attrNameLst>
                                              <p:attrName>ppt_x</p:attrName>
                                            </p:attrNameLst>
                                          </p:cBhvr>
                                          <p:tavLst>
                                            <p:tav tm="0">
                                              <p:val>
                                                <p:strVal val="#ppt_x"/>
                                              </p:val>
                                            </p:tav>
                                            <p:tav tm="100000">
                                              <p:val>
                                                <p:strVal val="#ppt_x"/>
                                              </p:val>
                                            </p:tav>
                                          </p:tavLst>
                                        </p:anim>
                                        <p:anim calcmode="lin" valueType="num">
                                          <p:cBhvr additive="base">
                                            <p:cTn id="28" dur="500" fill="hold"/>
                                            <p:tgtEl>
                                              <p:spTgt spid="70"/>
                                            </p:tgtEl>
                                            <p:attrNameLst>
                                              <p:attrName>ppt_y</p:attrName>
                                            </p:attrNameLst>
                                          </p:cBhvr>
                                          <p:tavLst>
                                            <p:tav tm="0">
                                              <p:val>
                                                <p:strVal val="0-#ppt_h/2"/>
                                              </p:val>
                                            </p:tav>
                                            <p:tav tm="100000">
                                              <p:val>
                                                <p:strVal val="#ppt_y"/>
                                              </p:val>
                                            </p:tav>
                                          </p:tavLst>
                                        </p:anim>
                                      </p:childTnLst>
                                    </p:cTn>
                                  </p:par>
                                </p:childTnLst>
                              </p:cTn>
                            </p:par>
                            <p:par>
                              <p:cTn id="29" fill="hold">
                                <p:stCondLst>
                                  <p:cond delay="3300"/>
                                </p:stCondLst>
                                <p:childTnLst>
                                  <p:par>
                                    <p:cTn id="30" presetID="2" presetClass="entr" presetSubtype="4" fill="hold" grpId="0" nodeType="afterEffect" p14:presetBounceEnd="56667">
                                      <p:stCondLst>
                                        <p:cond delay="0"/>
                                      </p:stCondLst>
                                      <p:childTnLst>
                                        <p:set>
                                          <p:cBhvr>
                                            <p:cTn id="31" dur="1" fill="hold">
                                              <p:stCondLst>
                                                <p:cond delay="0"/>
                                              </p:stCondLst>
                                            </p:cTn>
                                            <p:tgtEl>
                                              <p:spTgt spid="71"/>
                                            </p:tgtEl>
                                            <p:attrNameLst>
                                              <p:attrName>style.visibility</p:attrName>
                                            </p:attrNameLst>
                                          </p:cBhvr>
                                          <p:to>
                                            <p:strVal val="visible"/>
                                          </p:to>
                                        </p:set>
                                        <p:anim calcmode="lin" valueType="num" p14:bounceEnd="56667">
                                          <p:cBhvr additive="base">
                                            <p:cTn id="32" dur="500" fill="hold"/>
                                            <p:tgtEl>
                                              <p:spTgt spid="71"/>
                                            </p:tgtEl>
                                            <p:attrNameLst>
                                              <p:attrName>ppt_x</p:attrName>
                                            </p:attrNameLst>
                                          </p:cBhvr>
                                          <p:tavLst>
                                            <p:tav tm="0">
                                              <p:val>
                                                <p:strVal val="#ppt_x"/>
                                              </p:val>
                                            </p:tav>
                                            <p:tav tm="100000">
                                              <p:val>
                                                <p:strVal val="#ppt_x"/>
                                              </p:val>
                                            </p:tav>
                                          </p:tavLst>
                                        </p:anim>
                                        <p:anim calcmode="lin" valueType="num" p14:bounceEnd="56667">
                                          <p:cBhvr additive="base">
                                            <p:cTn id="33" dur="500" fill="hold"/>
                                            <p:tgtEl>
                                              <p:spTgt spid="71"/>
                                            </p:tgtEl>
                                            <p:attrNameLst>
                                              <p:attrName>ppt_y</p:attrName>
                                            </p:attrNameLst>
                                          </p:cBhvr>
                                          <p:tavLst>
                                            <p:tav tm="0">
                                              <p:val>
                                                <p:strVal val="1+#ppt_h/2"/>
                                              </p:val>
                                            </p:tav>
                                            <p:tav tm="100000">
                                              <p:val>
                                                <p:strVal val="#ppt_y"/>
                                              </p:val>
                                            </p:tav>
                                          </p:tavLst>
                                        </p:anim>
                                      </p:childTnLst>
                                    </p:cTn>
                                  </p:par>
                                </p:childTnLst>
                              </p:cTn>
                            </p:par>
                            <p:par>
                              <p:cTn id="34" fill="hold">
                                <p:stCondLst>
                                  <p:cond delay="3800"/>
                                </p:stCondLst>
                                <p:childTnLst>
                                  <p:par>
                                    <p:cTn id="35" presetID="53" presetClass="entr" presetSubtype="16" fill="hold" nodeType="afterEffect">
                                      <p:stCondLst>
                                        <p:cond delay="0"/>
                                      </p:stCondLst>
                                      <p:childTnLst>
                                        <p:set>
                                          <p:cBhvr>
                                            <p:cTn id="36" dur="1" fill="hold">
                                              <p:stCondLst>
                                                <p:cond delay="0"/>
                                              </p:stCondLst>
                                            </p:cTn>
                                            <p:tgtEl>
                                              <p:spTgt spid="24"/>
                                            </p:tgtEl>
                                            <p:attrNameLst>
                                              <p:attrName>style.visibility</p:attrName>
                                            </p:attrNameLst>
                                          </p:cBhvr>
                                          <p:to>
                                            <p:strVal val="visible"/>
                                          </p:to>
                                        </p:set>
                                        <p:anim calcmode="lin" valueType="num">
                                          <p:cBhvr>
                                            <p:cTn id="37" dur="500" fill="hold"/>
                                            <p:tgtEl>
                                              <p:spTgt spid="24"/>
                                            </p:tgtEl>
                                            <p:attrNameLst>
                                              <p:attrName>ppt_w</p:attrName>
                                            </p:attrNameLst>
                                          </p:cBhvr>
                                          <p:tavLst>
                                            <p:tav tm="0">
                                              <p:val>
                                                <p:fltVal val="0"/>
                                              </p:val>
                                            </p:tav>
                                            <p:tav tm="100000">
                                              <p:val>
                                                <p:strVal val="#ppt_w"/>
                                              </p:val>
                                            </p:tav>
                                          </p:tavLst>
                                        </p:anim>
                                        <p:anim calcmode="lin" valueType="num">
                                          <p:cBhvr>
                                            <p:cTn id="38" dur="500" fill="hold"/>
                                            <p:tgtEl>
                                              <p:spTgt spid="24"/>
                                            </p:tgtEl>
                                            <p:attrNameLst>
                                              <p:attrName>ppt_h</p:attrName>
                                            </p:attrNameLst>
                                          </p:cBhvr>
                                          <p:tavLst>
                                            <p:tav tm="0">
                                              <p:val>
                                                <p:fltVal val="0"/>
                                              </p:val>
                                            </p:tav>
                                            <p:tav tm="100000">
                                              <p:val>
                                                <p:strVal val="#ppt_h"/>
                                              </p:val>
                                            </p:tav>
                                          </p:tavLst>
                                        </p:anim>
                                        <p:animEffect transition="in" filter="fade">
                                          <p:cBhvr>
                                            <p:cTn id="39" dur="500"/>
                                            <p:tgtEl>
                                              <p:spTgt spid="24"/>
                                            </p:tgtEl>
                                          </p:cBhvr>
                                        </p:animEffect>
                                      </p:childTnLst>
                                    </p:cTn>
                                  </p:par>
                                </p:childTnLst>
                              </p:cTn>
                            </p:par>
                            <p:par>
                              <p:cTn id="40" fill="hold">
                                <p:stCondLst>
                                  <p:cond delay="4300"/>
                                </p:stCondLst>
                                <p:childTnLst>
                                  <p:par>
                                    <p:cTn id="41" presetID="53" presetClass="entr" presetSubtype="16" fill="hold" nodeType="afterEffect">
                                      <p:stCondLst>
                                        <p:cond delay="0"/>
                                      </p:stCondLst>
                                      <p:childTnLst>
                                        <p:set>
                                          <p:cBhvr>
                                            <p:cTn id="42" dur="1" fill="hold">
                                              <p:stCondLst>
                                                <p:cond delay="0"/>
                                              </p:stCondLst>
                                            </p:cTn>
                                            <p:tgtEl>
                                              <p:spTgt spid="25"/>
                                            </p:tgtEl>
                                            <p:attrNameLst>
                                              <p:attrName>style.visibility</p:attrName>
                                            </p:attrNameLst>
                                          </p:cBhvr>
                                          <p:to>
                                            <p:strVal val="visible"/>
                                          </p:to>
                                        </p:set>
                                        <p:anim calcmode="lin" valueType="num">
                                          <p:cBhvr>
                                            <p:cTn id="43" dur="500" fill="hold"/>
                                            <p:tgtEl>
                                              <p:spTgt spid="25"/>
                                            </p:tgtEl>
                                            <p:attrNameLst>
                                              <p:attrName>ppt_w</p:attrName>
                                            </p:attrNameLst>
                                          </p:cBhvr>
                                          <p:tavLst>
                                            <p:tav tm="0">
                                              <p:val>
                                                <p:fltVal val="0"/>
                                              </p:val>
                                            </p:tav>
                                            <p:tav tm="100000">
                                              <p:val>
                                                <p:strVal val="#ppt_w"/>
                                              </p:val>
                                            </p:tav>
                                          </p:tavLst>
                                        </p:anim>
                                        <p:anim calcmode="lin" valueType="num">
                                          <p:cBhvr>
                                            <p:cTn id="44" dur="500" fill="hold"/>
                                            <p:tgtEl>
                                              <p:spTgt spid="25"/>
                                            </p:tgtEl>
                                            <p:attrNameLst>
                                              <p:attrName>ppt_h</p:attrName>
                                            </p:attrNameLst>
                                          </p:cBhvr>
                                          <p:tavLst>
                                            <p:tav tm="0">
                                              <p:val>
                                                <p:fltVal val="0"/>
                                              </p:val>
                                            </p:tav>
                                            <p:tav tm="100000">
                                              <p:val>
                                                <p:strVal val="#ppt_h"/>
                                              </p:val>
                                            </p:tav>
                                          </p:tavLst>
                                        </p:anim>
                                        <p:animEffect transition="in" filter="fade">
                                          <p:cBhvr>
                                            <p:cTn id="45" dur="500"/>
                                            <p:tgtEl>
                                              <p:spTgt spid="25"/>
                                            </p:tgtEl>
                                          </p:cBhvr>
                                        </p:animEffect>
                                      </p:childTnLst>
                                    </p:cTn>
                                  </p:par>
                                </p:childTnLst>
                              </p:cTn>
                            </p:par>
                            <p:par>
                              <p:cTn id="46" fill="hold">
                                <p:stCondLst>
                                  <p:cond delay="4800"/>
                                </p:stCondLst>
                                <p:childTnLst>
                                  <p:par>
                                    <p:cTn id="47" presetID="2" presetClass="entr" presetSubtype="1" decel="100000" fill="hold" grpId="0" nodeType="afterEffect">
                                      <p:stCondLst>
                                        <p:cond delay="0"/>
                                      </p:stCondLst>
                                      <p:childTnLst>
                                        <p:set>
                                          <p:cBhvr>
                                            <p:cTn id="48" dur="1" fill="hold">
                                              <p:stCondLst>
                                                <p:cond delay="0"/>
                                              </p:stCondLst>
                                            </p:cTn>
                                            <p:tgtEl>
                                              <p:spTgt spid="72"/>
                                            </p:tgtEl>
                                            <p:attrNameLst>
                                              <p:attrName>style.visibility</p:attrName>
                                            </p:attrNameLst>
                                          </p:cBhvr>
                                          <p:to>
                                            <p:strVal val="visible"/>
                                          </p:to>
                                        </p:set>
                                        <p:anim calcmode="lin" valueType="num">
                                          <p:cBhvr additive="base">
                                            <p:cTn id="49" dur="500" fill="hold"/>
                                            <p:tgtEl>
                                              <p:spTgt spid="72"/>
                                            </p:tgtEl>
                                            <p:attrNameLst>
                                              <p:attrName>ppt_x</p:attrName>
                                            </p:attrNameLst>
                                          </p:cBhvr>
                                          <p:tavLst>
                                            <p:tav tm="0">
                                              <p:val>
                                                <p:strVal val="#ppt_x"/>
                                              </p:val>
                                            </p:tav>
                                            <p:tav tm="100000">
                                              <p:val>
                                                <p:strVal val="#ppt_x"/>
                                              </p:val>
                                            </p:tav>
                                          </p:tavLst>
                                        </p:anim>
                                        <p:anim calcmode="lin" valueType="num">
                                          <p:cBhvr additive="base">
                                            <p:cTn id="50" dur="500" fill="hold"/>
                                            <p:tgtEl>
                                              <p:spTgt spid="72"/>
                                            </p:tgtEl>
                                            <p:attrNameLst>
                                              <p:attrName>ppt_y</p:attrName>
                                            </p:attrNameLst>
                                          </p:cBhvr>
                                          <p:tavLst>
                                            <p:tav tm="0">
                                              <p:val>
                                                <p:strVal val="0-#ppt_h/2"/>
                                              </p:val>
                                            </p:tav>
                                            <p:tav tm="100000">
                                              <p:val>
                                                <p:strVal val="#ppt_y"/>
                                              </p:val>
                                            </p:tav>
                                          </p:tavLst>
                                        </p:anim>
                                      </p:childTnLst>
                                    </p:cTn>
                                  </p:par>
                                </p:childTnLst>
                              </p:cTn>
                            </p:par>
                            <p:par>
                              <p:cTn id="51" fill="hold">
                                <p:stCondLst>
                                  <p:cond delay="5300"/>
                                </p:stCondLst>
                                <p:childTnLst>
                                  <p:par>
                                    <p:cTn id="52" presetID="53" presetClass="entr" presetSubtype="16" fill="hold" nodeType="afterEffect">
                                      <p:stCondLst>
                                        <p:cond delay="0"/>
                                      </p:stCondLst>
                                      <p:childTnLst>
                                        <p:set>
                                          <p:cBhvr>
                                            <p:cTn id="53" dur="1" fill="hold">
                                              <p:stCondLst>
                                                <p:cond delay="0"/>
                                              </p:stCondLst>
                                            </p:cTn>
                                            <p:tgtEl>
                                              <p:spTgt spid="26"/>
                                            </p:tgtEl>
                                            <p:attrNameLst>
                                              <p:attrName>style.visibility</p:attrName>
                                            </p:attrNameLst>
                                          </p:cBhvr>
                                          <p:to>
                                            <p:strVal val="visible"/>
                                          </p:to>
                                        </p:set>
                                        <p:anim calcmode="lin" valueType="num">
                                          <p:cBhvr>
                                            <p:cTn id="54" dur="500" fill="hold"/>
                                            <p:tgtEl>
                                              <p:spTgt spid="26"/>
                                            </p:tgtEl>
                                            <p:attrNameLst>
                                              <p:attrName>ppt_w</p:attrName>
                                            </p:attrNameLst>
                                          </p:cBhvr>
                                          <p:tavLst>
                                            <p:tav tm="0">
                                              <p:val>
                                                <p:fltVal val="0"/>
                                              </p:val>
                                            </p:tav>
                                            <p:tav tm="100000">
                                              <p:val>
                                                <p:strVal val="#ppt_w"/>
                                              </p:val>
                                            </p:tav>
                                          </p:tavLst>
                                        </p:anim>
                                        <p:anim calcmode="lin" valueType="num">
                                          <p:cBhvr>
                                            <p:cTn id="55" dur="500" fill="hold"/>
                                            <p:tgtEl>
                                              <p:spTgt spid="26"/>
                                            </p:tgtEl>
                                            <p:attrNameLst>
                                              <p:attrName>ppt_h</p:attrName>
                                            </p:attrNameLst>
                                          </p:cBhvr>
                                          <p:tavLst>
                                            <p:tav tm="0">
                                              <p:val>
                                                <p:fltVal val="0"/>
                                              </p:val>
                                            </p:tav>
                                            <p:tav tm="100000">
                                              <p:val>
                                                <p:strVal val="#ppt_h"/>
                                              </p:val>
                                            </p:tav>
                                          </p:tavLst>
                                        </p:anim>
                                        <p:animEffect transition="in" filter="fade">
                                          <p:cBhvr>
                                            <p:cTn id="56" dur="500"/>
                                            <p:tgtEl>
                                              <p:spTgt spid="26"/>
                                            </p:tgtEl>
                                          </p:cBhvr>
                                        </p:animEffect>
                                      </p:childTnLst>
                                    </p:cTn>
                                  </p:par>
                                </p:childTnLst>
                              </p:cTn>
                            </p:par>
                            <p:par>
                              <p:cTn id="57" fill="hold">
                                <p:stCondLst>
                                  <p:cond delay="5800"/>
                                </p:stCondLst>
                                <p:childTnLst>
                                  <p:par>
                                    <p:cTn id="58" presetID="2" presetClass="entr" presetSubtype="4" fill="hold" grpId="0" nodeType="afterEffect" p14:presetBounceEnd="56667">
                                      <p:stCondLst>
                                        <p:cond delay="0"/>
                                      </p:stCondLst>
                                      <p:childTnLst>
                                        <p:set>
                                          <p:cBhvr>
                                            <p:cTn id="59" dur="1" fill="hold">
                                              <p:stCondLst>
                                                <p:cond delay="0"/>
                                              </p:stCondLst>
                                            </p:cTn>
                                            <p:tgtEl>
                                              <p:spTgt spid="73"/>
                                            </p:tgtEl>
                                            <p:attrNameLst>
                                              <p:attrName>style.visibility</p:attrName>
                                            </p:attrNameLst>
                                          </p:cBhvr>
                                          <p:to>
                                            <p:strVal val="visible"/>
                                          </p:to>
                                        </p:set>
                                        <p:anim calcmode="lin" valueType="num" p14:bounceEnd="56667">
                                          <p:cBhvr additive="base">
                                            <p:cTn id="60" dur="500" fill="hold"/>
                                            <p:tgtEl>
                                              <p:spTgt spid="73"/>
                                            </p:tgtEl>
                                            <p:attrNameLst>
                                              <p:attrName>ppt_x</p:attrName>
                                            </p:attrNameLst>
                                          </p:cBhvr>
                                          <p:tavLst>
                                            <p:tav tm="0">
                                              <p:val>
                                                <p:strVal val="#ppt_x"/>
                                              </p:val>
                                            </p:tav>
                                            <p:tav tm="100000">
                                              <p:val>
                                                <p:strVal val="#ppt_x"/>
                                              </p:val>
                                            </p:tav>
                                          </p:tavLst>
                                        </p:anim>
                                        <p:anim calcmode="lin" valueType="num" p14:bounceEnd="56667">
                                          <p:cBhvr additive="base">
                                            <p:cTn id="61" dur="500" fill="hold"/>
                                            <p:tgtEl>
                                              <p:spTgt spid="7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 grpId="0"/>
          <p:bldP spid="71" grpId="0"/>
          <p:bldP spid="72" grpId="0"/>
          <p:bldP spid="73" grpId="0"/>
          <p:bldP spid="368"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368"/>
                            </p:tgtEl>
                            <p:attrNameLst>
                              <p:attrName>style.visibility</p:attrName>
                            </p:attrNameLst>
                          </p:cBhvr>
                          <p:to>
                            <p:strVal val="visible"/>
                          </p:to>
                        </p:set>
                        <p:anim calcmode="lin" valueType="num">
                          <p:cBhvr additive="base">
                            <p:cTn dur="500" fill="hold"/>
                            <p:tgtEl>
                              <p:spTgt spid="368"/>
                            </p:tgtEl>
                            <p:attrNameLst>
                              <p:attrName>ppt_x</p:attrName>
                            </p:attrNameLst>
                          </p:cBhvr>
                          <p:tavLst>
                            <p:tav tm="0">
                              <p:val>
                                <p:strVal val="1+#ppt_w/2"/>
                              </p:val>
                            </p:tav>
                            <p:tav tm="100000">
                              <p:val>
                                <p:strVal val="#ppt_x"/>
                              </p:val>
                            </p:tav>
                          </p:tavLst>
                        </p:anim>
                        <p:anim calcmode="lin" valueType="num">
                          <p:cBhvr additive="base">
                            <p:cTn dur="500" fill="hold"/>
                            <p:tgtEl>
                              <p:spTgt spid="368"/>
                            </p:tgtEl>
                            <p:attrNameLst>
                              <p:attrName>ppt_y</p:attrName>
                            </p:attrNameLst>
                          </p:cBhvr>
                          <p:tavLst>
                            <p:tav tm="0">
                              <p:val>
                                <p:strVal val="#ppt_y"/>
                              </p:val>
                            </p:tav>
                            <p:tav tm="100000">
                              <p:val>
                                <p:strVal val="#ppt_y"/>
                              </p:val>
                            </p:tav>
                          </p:tavLst>
                        </p:anim>
                      </p:childTnLst>
                    </p:cTn>
                  </p:par>
                </p:tnLst>
              </p:tmpl>
            </p:tmplLst>
          </p:bldP>
          <p:bldP spid="369"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369"/>
                            </p:tgtEl>
                            <p:attrNameLst>
                              <p:attrName>style.visibility</p:attrName>
                            </p:attrNameLst>
                          </p:cBhvr>
                          <p:to>
                            <p:strVal val="visible"/>
                          </p:to>
                        </p:set>
                        <p:anim calcmode="lin" valueType="num">
                          <p:cBhvr additive="base">
                            <p:cTn dur="500" fill="hold"/>
                            <p:tgtEl>
                              <p:spTgt spid="369"/>
                            </p:tgtEl>
                            <p:attrNameLst>
                              <p:attrName>ppt_x</p:attrName>
                            </p:attrNameLst>
                          </p:cBhvr>
                          <p:tavLst>
                            <p:tav tm="0">
                              <p:val>
                                <p:strVal val="1+#ppt_w/2"/>
                              </p:val>
                            </p:tav>
                            <p:tav tm="100000">
                              <p:val>
                                <p:strVal val="#ppt_x"/>
                              </p:val>
                            </p:tav>
                          </p:tavLst>
                        </p:anim>
                        <p:anim calcmode="lin" valueType="num">
                          <p:cBhvr additive="base">
                            <p:cTn dur="500" fill="hold"/>
                            <p:tgtEl>
                              <p:spTgt spid="369"/>
                            </p:tgtEl>
                            <p:attrNameLst>
                              <p:attrName>ppt_y</p:attrName>
                            </p:attrNameLst>
                          </p:cBhvr>
                          <p:tavLst>
                            <p:tav tm="0">
                              <p:val>
                                <p:strVal val="#ppt_y"/>
                              </p:val>
                            </p:tav>
                            <p:tav tm="100000">
                              <p:val>
                                <p:strVal val="#ppt_y"/>
                              </p:val>
                            </p:tav>
                          </p:tavLst>
                        </p:anim>
                      </p:childTnLst>
                    </p:cTn>
                  </p:par>
                </p:tnLst>
              </p:tmpl>
            </p:tmplLst>
          </p:bldP>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iterate type="lt">
                                        <p:tmPct val="10000"/>
                                      </p:iterate>
                                      <p:childTnLst>
                                        <p:set>
                                          <p:cBhvr>
                                            <p:cTn id="6" dur="1" fill="hold">
                                              <p:stCondLst>
                                                <p:cond delay="0"/>
                                              </p:stCondLst>
                                            </p:cTn>
                                            <p:tgtEl>
                                              <p:spTgt spid="368">
                                                <p:txEl>
                                                  <p:pRg st="0" end="0"/>
                                                </p:txEl>
                                              </p:spTgt>
                                            </p:tgtEl>
                                            <p:attrNameLst>
                                              <p:attrName>style.visibility</p:attrName>
                                            </p:attrNameLst>
                                          </p:cBhvr>
                                          <p:to>
                                            <p:strVal val="visible"/>
                                          </p:to>
                                        </p:set>
                                        <p:anim calcmode="lin" valueType="num">
                                          <p:cBhvr additive="base">
                                            <p:cTn id="7" dur="500" fill="hold"/>
                                            <p:tgtEl>
                                              <p:spTgt spid="368">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68">
                                                <p:txEl>
                                                  <p:pRg st="0" end="0"/>
                                                </p:txEl>
                                              </p:spTgt>
                                            </p:tgtEl>
                                            <p:attrNameLst>
                                              <p:attrName>ppt_y</p:attrName>
                                            </p:attrNameLst>
                                          </p:cBhvr>
                                          <p:tavLst>
                                            <p:tav tm="0">
                                              <p:val>
                                                <p:strVal val="#ppt_y"/>
                                              </p:val>
                                            </p:tav>
                                            <p:tav tm="100000">
                                              <p:val>
                                                <p:strVal val="#ppt_y"/>
                                              </p:val>
                                            </p:tav>
                                          </p:tavLst>
                                        </p:anim>
                                      </p:childTnLst>
                                    </p:cTn>
                                  </p:par>
                                </p:childTnLst>
                              </p:cTn>
                            </p:par>
                            <p:par>
                              <p:cTn id="9" fill="hold">
                                <p:stCondLst>
                                  <p:cond delay="650"/>
                                </p:stCondLst>
                                <p:childTnLst>
                                  <p:par>
                                    <p:cTn id="10" presetID="2" presetClass="entr" presetSubtype="2" decel="100000" fill="hold" grpId="0" nodeType="afterEffect">
                                      <p:stCondLst>
                                        <p:cond delay="0"/>
                                      </p:stCondLst>
                                      <p:iterate type="lt">
                                        <p:tmPct val="10000"/>
                                      </p:iterate>
                                      <p:childTnLst>
                                        <p:set>
                                          <p:cBhvr>
                                            <p:cTn id="11" dur="1" fill="hold">
                                              <p:stCondLst>
                                                <p:cond delay="0"/>
                                              </p:stCondLst>
                                            </p:cTn>
                                            <p:tgtEl>
                                              <p:spTgt spid="369">
                                                <p:txEl>
                                                  <p:pRg st="0" end="0"/>
                                                </p:txEl>
                                              </p:spTgt>
                                            </p:tgtEl>
                                            <p:attrNameLst>
                                              <p:attrName>style.visibility</p:attrName>
                                            </p:attrNameLst>
                                          </p:cBhvr>
                                          <p:to>
                                            <p:strVal val="visible"/>
                                          </p:to>
                                        </p:set>
                                        <p:anim calcmode="lin" valueType="num">
                                          <p:cBhvr additive="base">
                                            <p:cTn id="12" dur="500" fill="hold"/>
                                            <p:tgtEl>
                                              <p:spTgt spid="369">
                                                <p:txEl>
                                                  <p:pRg st="0" end="0"/>
                                                </p:txEl>
                                              </p:spTgt>
                                            </p:tgtEl>
                                            <p:attrNameLst>
                                              <p:attrName>ppt_x</p:attrName>
                                            </p:attrNameLst>
                                          </p:cBhvr>
                                          <p:tavLst>
                                            <p:tav tm="0">
                                              <p:val>
                                                <p:strVal val="1+#ppt_w/2"/>
                                              </p:val>
                                            </p:tav>
                                            <p:tav tm="100000">
                                              <p:val>
                                                <p:strVal val="#ppt_x"/>
                                              </p:val>
                                            </p:tav>
                                          </p:tavLst>
                                        </p:anim>
                                        <p:anim calcmode="lin" valueType="num">
                                          <p:cBhvr additive="base">
                                            <p:cTn id="13" dur="500" fill="hold"/>
                                            <p:tgtEl>
                                              <p:spTgt spid="369">
                                                <p:txEl>
                                                  <p:pRg st="0" end="0"/>
                                                </p:txEl>
                                              </p:spTgt>
                                            </p:tgtEl>
                                            <p:attrNameLst>
                                              <p:attrName>ppt_y</p:attrName>
                                            </p:attrNameLst>
                                          </p:cBhvr>
                                          <p:tavLst>
                                            <p:tav tm="0">
                                              <p:val>
                                                <p:strVal val="#ppt_y"/>
                                              </p:val>
                                            </p:tav>
                                            <p:tav tm="100000">
                                              <p:val>
                                                <p:strVal val="#ppt_y"/>
                                              </p:val>
                                            </p:tav>
                                          </p:tavLst>
                                        </p:anim>
                                      </p:childTnLst>
                                    </p:cTn>
                                  </p:par>
                                </p:childTnLst>
                              </p:cTn>
                            </p:par>
                            <p:par>
                              <p:cTn id="14" fill="hold">
                                <p:stCondLst>
                                  <p:cond delay="1300"/>
                                </p:stCondLst>
                                <p:childTnLst>
                                  <p:par>
                                    <p:cTn id="15" presetID="22" presetClass="entr" presetSubtype="8"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left)">
                                          <p:cBhvr>
                                            <p:cTn id="17" dur="1000"/>
                                            <p:tgtEl>
                                              <p:spTgt spid="2"/>
                                            </p:tgtEl>
                                          </p:cBhvr>
                                        </p:animEffect>
                                      </p:childTnLst>
                                    </p:cTn>
                                  </p:par>
                                </p:childTnLst>
                              </p:cTn>
                            </p:par>
                            <p:par>
                              <p:cTn id="18" fill="hold">
                                <p:stCondLst>
                                  <p:cond delay="2300"/>
                                </p:stCondLst>
                                <p:childTnLst>
                                  <p:par>
                                    <p:cTn id="19" presetID="53" presetClass="entr" presetSubtype="16" fill="hold" nodeType="afterEffect">
                                      <p:stCondLst>
                                        <p:cond delay="0"/>
                                      </p:stCondLst>
                                      <p:childTnLst>
                                        <p:set>
                                          <p:cBhvr>
                                            <p:cTn id="20" dur="1" fill="hold">
                                              <p:stCondLst>
                                                <p:cond delay="0"/>
                                              </p:stCondLst>
                                            </p:cTn>
                                            <p:tgtEl>
                                              <p:spTgt spid="22"/>
                                            </p:tgtEl>
                                            <p:attrNameLst>
                                              <p:attrName>style.visibility</p:attrName>
                                            </p:attrNameLst>
                                          </p:cBhvr>
                                          <p:to>
                                            <p:strVal val="visible"/>
                                          </p:to>
                                        </p:set>
                                        <p:anim calcmode="lin" valueType="num">
                                          <p:cBhvr>
                                            <p:cTn id="21" dur="500" fill="hold"/>
                                            <p:tgtEl>
                                              <p:spTgt spid="22"/>
                                            </p:tgtEl>
                                            <p:attrNameLst>
                                              <p:attrName>ppt_w</p:attrName>
                                            </p:attrNameLst>
                                          </p:cBhvr>
                                          <p:tavLst>
                                            <p:tav tm="0">
                                              <p:val>
                                                <p:fltVal val="0"/>
                                              </p:val>
                                            </p:tav>
                                            <p:tav tm="100000">
                                              <p:val>
                                                <p:strVal val="#ppt_w"/>
                                              </p:val>
                                            </p:tav>
                                          </p:tavLst>
                                        </p:anim>
                                        <p:anim calcmode="lin" valueType="num">
                                          <p:cBhvr>
                                            <p:cTn id="22" dur="500" fill="hold"/>
                                            <p:tgtEl>
                                              <p:spTgt spid="22"/>
                                            </p:tgtEl>
                                            <p:attrNameLst>
                                              <p:attrName>ppt_h</p:attrName>
                                            </p:attrNameLst>
                                          </p:cBhvr>
                                          <p:tavLst>
                                            <p:tav tm="0">
                                              <p:val>
                                                <p:fltVal val="0"/>
                                              </p:val>
                                            </p:tav>
                                            <p:tav tm="100000">
                                              <p:val>
                                                <p:strVal val="#ppt_h"/>
                                              </p:val>
                                            </p:tav>
                                          </p:tavLst>
                                        </p:anim>
                                        <p:animEffect transition="in" filter="fade">
                                          <p:cBhvr>
                                            <p:cTn id="23" dur="500"/>
                                            <p:tgtEl>
                                              <p:spTgt spid="22"/>
                                            </p:tgtEl>
                                          </p:cBhvr>
                                        </p:animEffect>
                                      </p:childTnLst>
                                    </p:cTn>
                                  </p:par>
                                </p:childTnLst>
                              </p:cTn>
                            </p:par>
                            <p:par>
                              <p:cTn id="24" fill="hold">
                                <p:stCondLst>
                                  <p:cond delay="2800"/>
                                </p:stCondLst>
                                <p:childTnLst>
                                  <p:par>
                                    <p:cTn id="25" presetID="2" presetClass="entr" presetSubtype="1" decel="100000" fill="hold" grpId="0" nodeType="afterEffect">
                                      <p:stCondLst>
                                        <p:cond delay="0"/>
                                      </p:stCondLst>
                                      <p:childTnLst>
                                        <p:set>
                                          <p:cBhvr>
                                            <p:cTn id="26" dur="1" fill="hold">
                                              <p:stCondLst>
                                                <p:cond delay="0"/>
                                              </p:stCondLst>
                                            </p:cTn>
                                            <p:tgtEl>
                                              <p:spTgt spid="70"/>
                                            </p:tgtEl>
                                            <p:attrNameLst>
                                              <p:attrName>style.visibility</p:attrName>
                                            </p:attrNameLst>
                                          </p:cBhvr>
                                          <p:to>
                                            <p:strVal val="visible"/>
                                          </p:to>
                                        </p:set>
                                        <p:anim calcmode="lin" valueType="num">
                                          <p:cBhvr additive="base">
                                            <p:cTn id="27" dur="500" fill="hold"/>
                                            <p:tgtEl>
                                              <p:spTgt spid="70"/>
                                            </p:tgtEl>
                                            <p:attrNameLst>
                                              <p:attrName>ppt_x</p:attrName>
                                            </p:attrNameLst>
                                          </p:cBhvr>
                                          <p:tavLst>
                                            <p:tav tm="0">
                                              <p:val>
                                                <p:strVal val="#ppt_x"/>
                                              </p:val>
                                            </p:tav>
                                            <p:tav tm="100000">
                                              <p:val>
                                                <p:strVal val="#ppt_x"/>
                                              </p:val>
                                            </p:tav>
                                          </p:tavLst>
                                        </p:anim>
                                        <p:anim calcmode="lin" valueType="num">
                                          <p:cBhvr additive="base">
                                            <p:cTn id="28" dur="500" fill="hold"/>
                                            <p:tgtEl>
                                              <p:spTgt spid="70"/>
                                            </p:tgtEl>
                                            <p:attrNameLst>
                                              <p:attrName>ppt_y</p:attrName>
                                            </p:attrNameLst>
                                          </p:cBhvr>
                                          <p:tavLst>
                                            <p:tav tm="0">
                                              <p:val>
                                                <p:strVal val="0-#ppt_h/2"/>
                                              </p:val>
                                            </p:tav>
                                            <p:tav tm="100000">
                                              <p:val>
                                                <p:strVal val="#ppt_y"/>
                                              </p:val>
                                            </p:tav>
                                          </p:tavLst>
                                        </p:anim>
                                      </p:childTnLst>
                                    </p:cTn>
                                  </p:par>
                                </p:childTnLst>
                              </p:cTn>
                            </p:par>
                            <p:par>
                              <p:cTn id="29" fill="hold">
                                <p:stCondLst>
                                  <p:cond delay="3300"/>
                                </p:stCondLst>
                                <p:childTnLst>
                                  <p:par>
                                    <p:cTn id="30" presetID="2" presetClass="entr" presetSubtype="4" fill="hold" grpId="0" nodeType="afterEffect">
                                      <p:stCondLst>
                                        <p:cond delay="0"/>
                                      </p:stCondLst>
                                      <p:childTnLst>
                                        <p:set>
                                          <p:cBhvr>
                                            <p:cTn id="31" dur="1" fill="hold">
                                              <p:stCondLst>
                                                <p:cond delay="0"/>
                                              </p:stCondLst>
                                            </p:cTn>
                                            <p:tgtEl>
                                              <p:spTgt spid="71"/>
                                            </p:tgtEl>
                                            <p:attrNameLst>
                                              <p:attrName>style.visibility</p:attrName>
                                            </p:attrNameLst>
                                          </p:cBhvr>
                                          <p:to>
                                            <p:strVal val="visible"/>
                                          </p:to>
                                        </p:set>
                                        <p:anim calcmode="lin" valueType="num">
                                          <p:cBhvr additive="base">
                                            <p:cTn id="32" dur="500" fill="hold"/>
                                            <p:tgtEl>
                                              <p:spTgt spid="71"/>
                                            </p:tgtEl>
                                            <p:attrNameLst>
                                              <p:attrName>ppt_x</p:attrName>
                                            </p:attrNameLst>
                                          </p:cBhvr>
                                          <p:tavLst>
                                            <p:tav tm="0">
                                              <p:val>
                                                <p:strVal val="#ppt_x"/>
                                              </p:val>
                                            </p:tav>
                                            <p:tav tm="100000">
                                              <p:val>
                                                <p:strVal val="#ppt_x"/>
                                              </p:val>
                                            </p:tav>
                                          </p:tavLst>
                                        </p:anim>
                                        <p:anim calcmode="lin" valueType="num">
                                          <p:cBhvr additive="base">
                                            <p:cTn id="33" dur="500" fill="hold"/>
                                            <p:tgtEl>
                                              <p:spTgt spid="71"/>
                                            </p:tgtEl>
                                            <p:attrNameLst>
                                              <p:attrName>ppt_y</p:attrName>
                                            </p:attrNameLst>
                                          </p:cBhvr>
                                          <p:tavLst>
                                            <p:tav tm="0">
                                              <p:val>
                                                <p:strVal val="1+#ppt_h/2"/>
                                              </p:val>
                                            </p:tav>
                                            <p:tav tm="100000">
                                              <p:val>
                                                <p:strVal val="#ppt_y"/>
                                              </p:val>
                                            </p:tav>
                                          </p:tavLst>
                                        </p:anim>
                                      </p:childTnLst>
                                    </p:cTn>
                                  </p:par>
                                </p:childTnLst>
                              </p:cTn>
                            </p:par>
                            <p:par>
                              <p:cTn id="34" fill="hold">
                                <p:stCondLst>
                                  <p:cond delay="3800"/>
                                </p:stCondLst>
                                <p:childTnLst>
                                  <p:par>
                                    <p:cTn id="35" presetID="53" presetClass="entr" presetSubtype="16" fill="hold" nodeType="afterEffect">
                                      <p:stCondLst>
                                        <p:cond delay="0"/>
                                      </p:stCondLst>
                                      <p:childTnLst>
                                        <p:set>
                                          <p:cBhvr>
                                            <p:cTn id="36" dur="1" fill="hold">
                                              <p:stCondLst>
                                                <p:cond delay="0"/>
                                              </p:stCondLst>
                                            </p:cTn>
                                            <p:tgtEl>
                                              <p:spTgt spid="24"/>
                                            </p:tgtEl>
                                            <p:attrNameLst>
                                              <p:attrName>style.visibility</p:attrName>
                                            </p:attrNameLst>
                                          </p:cBhvr>
                                          <p:to>
                                            <p:strVal val="visible"/>
                                          </p:to>
                                        </p:set>
                                        <p:anim calcmode="lin" valueType="num">
                                          <p:cBhvr>
                                            <p:cTn id="37" dur="500" fill="hold"/>
                                            <p:tgtEl>
                                              <p:spTgt spid="24"/>
                                            </p:tgtEl>
                                            <p:attrNameLst>
                                              <p:attrName>ppt_w</p:attrName>
                                            </p:attrNameLst>
                                          </p:cBhvr>
                                          <p:tavLst>
                                            <p:tav tm="0">
                                              <p:val>
                                                <p:fltVal val="0"/>
                                              </p:val>
                                            </p:tav>
                                            <p:tav tm="100000">
                                              <p:val>
                                                <p:strVal val="#ppt_w"/>
                                              </p:val>
                                            </p:tav>
                                          </p:tavLst>
                                        </p:anim>
                                        <p:anim calcmode="lin" valueType="num">
                                          <p:cBhvr>
                                            <p:cTn id="38" dur="500" fill="hold"/>
                                            <p:tgtEl>
                                              <p:spTgt spid="24"/>
                                            </p:tgtEl>
                                            <p:attrNameLst>
                                              <p:attrName>ppt_h</p:attrName>
                                            </p:attrNameLst>
                                          </p:cBhvr>
                                          <p:tavLst>
                                            <p:tav tm="0">
                                              <p:val>
                                                <p:fltVal val="0"/>
                                              </p:val>
                                            </p:tav>
                                            <p:tav tm="100000">
                                              <p:val>
                                                <p:strVal val="#ppt_h"/>
                                              </p:val>
                                            </p:tav>
                                          </p:tavLst>
                                        </p:anim>
                                        <p:animEffect transition="in" filter="fade">
                                          <p:cBhvr>
                                            <p:cTn id="39" dur="500"/>
                                            <p:tgtEl>
                                              <p:spTgt spid="24"/>
                                            </p:tgtEl>
                                          </p:cBhvr>
                                        </p:animEffect>
                                      </p:childTnLst>
                                    </p:cTn>
                                  </p:par>
                                </p:childTnLst>
                              </p:cTn>
                            </p:par>
                            <p:par>
                              <p:cTn id="40" fill="hold">
                                <p:stCondLst>
                                  <p:cond delay="4300"/>
                                </p:stCondLst>
                                <p:childTnLst>
                                  <p:par>
                                    <p:cTn id="41" presetID="53" presetClass="entr" presetSubtype="16" fill="hold" nodeType="afterEffect">
                                      <p:stCondLst>
                                        <p:cond delay="0"/>
                                      </p:stCondLst>
                                      <p:childTnLst>
                                        <p:set>
                                          <p:cBhvr>
                                            <p:cTn id="42" dur="1" fill="hold">
                                              <p:stCondLst>
                                                <p:cond delay="0"/>
                                              </p:stCondLst>
                                            </p:cTn>
                                            <p:tgtEl>
                                              <p:spTgt spid="25"/>
                                            </p:tgtEl>
                                            <p:attrNameLst>
                                              <p:attrName>style.visibility</p:attrName>
                                            </p:attrNameLst>
                                          </p:cBhvr>
                                          <p:to>
                                            <p:strVal val="visible"/>
                                          </p:to>
                                        </p:set>
                                        <p:anim calcmode="lin" valueType="num">
                                          <p:cBhvr>
                                            <p:cTn id="43" dur="500" fill="hold"/>
                                            <p:tgtEl>
                                              <p:spTgt spid="25"/>
                                            </p:tgtEl>
                                            <p:attrNameLst>
                                              <p:attrName>ppt_w</p:attrName>
                                            </p:attrNameLst>
                                          </p:cBhvr>
                                          <p:tavLst>
                                            <p:tav tm="0">
                                              <p:val>
                                                <p:fltVal val="0"/>
                                              </p:val>
                                            </p:tav>
                                            <p:tav tm="100000">
                                              <p:val>
                                                <p:strVal val="#ppt_w"/>
                                              </p:val>
                                            </p:tav>
                                          </p:tavLst>
                                        </p:anim>
                                        <p:anim calcmode="lin" valueType="num">
                                          <p:cBhvr>
                                            <p:cTn id="44" dur="500" fill="hold"/>
                                            <p:tgtEl>
                                              <p:spTgt spid="25"/>
                                            </p:tgtEl>
                                            <p:attrNameLst>
                                              <p:attrName>ppt_h</p:attrName>
                                            </p:attrNameLst>
                                          </p:cBhvr>
                                          <p:tavLst>
                                            <p:tav tm="0">
                                              <p:val>
                                                <p:fltVal val="0"/>
                                              </p:val>
                                            </p:tav>
                                            <p:tav tm="100000">
                                              <p:val>
                                                <p:strVal val="#ppt_h"/>
                                              </p:val>
                                            </p:tav>
                                          </p:tavLst>
                                        </p:anim>
                                        <p:animEffect transition="in" filter="fade">
                                          <p:cBhvr>
                                            <p:cTn id="45" dur="500"/>
                                            <p:tgtEl>
                                              <p:spTgt spid="25"/>
                                            </p:tgtEl>
                                          </p:cBhvr>
                                        </p:animEffect>
                                      </p:childTnLst>
                                    </p:cTn>
                                  </p:par>
                                </p:childTnLst>
                              </p:cTn>
                            </p:par>
                            <p:par>
                              <p:cTn id="46" fill="hold">
                                <p:stCondLst>
                                  <p:cond delay="4800"/>
                                </p:stCondLst>
                                <p:childTnLst>
                                  <p:par>
                                    <p:cTn id="47" presetID="2" presetClass="entr" presetSubtype="1" decel="100000" fill="hold" grpId="0" nodeType="afterEffect">
                                      <p:stCondLst>
                                        <p:cond delay="0"/>
                                      </p:stCondLst>
                                      <p:childTnLst>
                                        <p:set>
                                          <p:cBhvr>
                                            <p:cTn id="48" dur="1" fill="hold">
                                              <p:stCondLst>
                                                <p:cond delay="0"/>
                                              </p:stCondLst>
                                            </p:cTn>
                                            <p:tgtEl>
                                              <p:spTgt spid="72"/>
                                            </p:tgtEl>
                                            <p:attrNameLst>
                                              <p:attrName>style.visibility</p:attrName>
                                            </p:attrNameLst>
                                          </p:cBhvr>
                                          <p:to>
                                            <p:strVal val="visible"/>
                                          </p:to>
                                        </p:set>
                                        <p:anim calcmode="lin" valueType="num">
                                          <p:cBhvr additive="base">
                                            <p:cTn id="49" dur="500" fill="hold"/>
                                            <p:tgtEl>
                                              <p:spTgt spid="72"/>
                                            </p:tgtEl>
                                            <p:attrNameLst>
                                              <p:attrName>ppt_x</p:attrName>
                                            </p:attrNameLst>
                                          </p:cBhvr>
                                          <p:tavLst>
                                            <p:tav tm="0">
                                              <p:val>
                                                <p:strVal val="#ppt_x"/>
                                              </p:val>
                                            </p:tav>
                                            <p:tav tm="100000">
                                              <p:val>
                                                <p:strVal val="#ppt_x"/>
                                              </p:val>
                                            </p:tav>
                                          </p:tavLst>
                                        </p:anim>
                                        <p:anim calcmode="lin" valueType="num">
                                          <p:cBhvr additive="base">
                                            <p:cTn id="50" dur="500" fill="hold"/>
                                            <p:tgtEl>
                                              <p:spTgt spid="72"/>
                                            </p:tgtEl>
                                            <p:attrNameLst>
                                              <p:attrName>ppt_y</p:attrName>
                                            </p:attrNameLst>
                                          </p:cBhvr>
                                          <p:tavLst>
                                            <p:tav tm="0">
                                              <p:val>
                                                <p:strVal val="0-#ppt_h/2"/>
                                              </p:val>
                                            </p:tav>
                                            <p:tav tm="100000">
                                              <p:val>
                                                <p:strVal val="#ppt_y"/>
                                              </p:val>
                                            </p:tav>
                                          </p:tavLst>
                                        </p:anim>
                                      </p:childTnLst>
                                    </p:cTn>
                                  </p:par>
                                </p:childTnLst>
                              </p:cTn>
                            </p:par>
                            <p:par>
                              <p:cTn id="51" fill="hold">
                                <p:stCondLst>
                                  <p:cond delay="5300"/>
                                </p:stCondLst>
                                <p:childTnLst>
                                  <p:par>
                                    <p:cTn id="52" presetID="53" presetClass="entr" presetSubtype="16" fill="hold" nodeType="afterEffect">
                                      <p:stCondLst>
                                        <p:cond delay="0"/>
                                      </p:stCondLst>
                                      <p:childTnLst>
                                        <p:set>
                                          <p:cBhvr>
                                            <p:cTn id="53" dur="1" fill="hold">
                                              <p:stCondLst>
                                                <p:cond delay="0"/>
                                              </p:stCondLst>
                                            </p:cTn>
                                            <p:tgtEl>
                                              <p:spTgt spid="26"/>
                                            </p:tgtEl>
                                            <p:attrNameLst>
                                              <p:attrName>style.visibility</p:attrName>
                                            </p:attrNameLst>
                                          </p:cBhvr>
                                          <p:to>
                                            <p:strVal val="visible"/>
                                          </p:to>
                                        </p:set>
                                        <p:anim calcmode="lin" valueType="num">
                                          <p:cBhvr>
                                            <p:cTn id="54" dur="500" fill="hold"/>
                                            <p:tgtEl>
                                              <p:spTgt spid="26"/>
                                            </p:tgtEl>
                                            <p:attrNameLst>
                                              <p:attrName>ppt_w</p:attrName>
                                            </p:attrNameLst>
                                          </p:cBhvr>
                                          <p:tavLst>
                                            <p:tav tm="0">
                                              <p:val>
                                                <p:fltVal val="0"/>
                                              </p:val>
                                            </p:tav>
                                            <p:tav tm="100000">
                                              <p:val>
                                                <p:strVal val="#ppt_w"/>
                                              </p:val>
                                            </p:tav>
                                          </p:tavLst>
                                        </p:anim>
                                        <p:anim calcmode="lin" valueType="num">
                                          <p:cBhvr>
                                            <p:cTn id="55" dur="500" fill="hold"/>
                                            <p:tgtEl>
                                              <p:spTgt spid="26"/>
                                            </p:tgtEl>
                                            <p:attrNameLst>
                                              <p:attrName>ppt_h</p:attrName>
                                            </p:attrNameLst>
                                          </p:cBhvr>
                                          <p:tavLst>
                                            <p:tav tm="0">
                                              <p:val>
                                                <p:fltVal val="0"/>
                                              </p:val>
                                            </p:tav>
                                            <p:tav tm="100000">
                                              <p:val>
                                                <p:strVal val="#ppt_h"/>
                                              </p:val>
                                            </p:tav>
                                          </p:tavLst>
                                        </p:anim>
                                        <p:animEffect transition="in" filter="fade">
                                          <p:cBhvr>
                                            <p:cTn id="56" dur="500"/>
                                            <p:tgtEl>
                                              <p:spTgt spid="26"/>
                                            </p:tgtEl>
                                          </p:cBhvr>
                                        </p:animEffect>
                                      </p:childTnLst>
                                    </p:cTn>
                                  </p:par>
                                </p:childTnLst>
                              </p:cTn>
                            </p:par>
                            <p:par>
                              <p:cTn id="57" fill="hold">
                                <p:stCondLst>
                                  <p:cond delay="5800"/>
                                </p:stCondLst>
                                <p:childTnLst>
                                  <p:par>
                                    <p:cTn id="58" presetID="2" presetClass="entr" presetSubtype="4" fill="hold" grpId="0" nodeType="afterEffect">
                                      <p:stCondLst>
                                        <p:cond delay="0"/>
                                      </p:stCondLst>
                                      <p:childTnLst>
                                        <p:set>
                                          <p:cBhvr>
                                            <p:cTn id="59" dur="1" fill="hold">
                                              <p:stCondLst>
                                                <p:cond delay="0"/>
                                              </p:stCondLst>
                                            </p:cTn>
                                            <p:tgtEl>
                                              <p:spTgt spid="73"/>
                                            </p:tgtEl>
                                            <p:attrNameLst>
                                              <p:attrName>style.visibility</p:attrName>
                                            </p:attrNameLst>
                                          </p:cBhvr>
                                          <p:to>
                                            <p:strVal val="visible"/>
                                          </p:to>
                                        </p:set>
                                        <p:anim calcmode="lin" valueType="num">
                                          <p:cBhvr additive="base">
                                            <p:cTn id="60" dur="500" fill="hold"/>
                                            <p:tgtEl>
                                              <p:spTgt spid="73"/>
                                            </p:tgtEl>
                                            <p:attrNameLst>
                                              <p:attrName>ppt_x</p:attrName>
                                            </p:attrNameLst>
                                          </p:cBhvr>
                                          <p:tavLst>
                                            <p:tav tm="0">
                                              <p:val>
                                                <p:strVal val="#ppt_x"/>
                                              </p:val>
                                            </p:tav>
                                            <p:tav tm="100000">
                                              <p:val>
                                                <p:strVal val="#ppt_x"/>
                                              </p:val>
                                            </p:tav>
                                          </p:tavLst>
                                        </p:anim>
                                        <p:anim calcmode="lin" valueType="num">
                                          <p:cBhvr additive="base">
                                            <p:cTn id="61" dur="500" fill="hold"/>
                                            <p:tgtEl>
                                              <p:spTgt spid="7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 grpId="0"/>
          <p:bldP spid="71" grpId="0"/>
          <p:bldP spid="72" grpId="0"/>
          <p:bldP spid="73" grpId="0"/>
          <p:bldP spid="368"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368"/>
                            </p:tgtEl>
                            <p:attrNameLst>
                              <p:attrName>style.visibility</p:attrName>
                            </p:attrNameLst>
                          </p:cBhvr>
                          <p:to>
                            <p:strVal val="visible"/>
                          </p:to>
                        </p:set>
                        <p:anim calcmode="lin" valueType="num">
                          <p:cBhvr additive="base">
                            <p:cTn dur="500" fill="hold"/>
                            <p:tgtEl>
                              <p:spTgt spid="368"/>
                            </p:tgtEl>
                            <p:attrNameLst>
                              <p:attrName>ppt_x</p:attrName>
                            </p:attrNameLst>
                          </p:cBhvr>
                          <p:tavLst>
                            <p:tav tm="0">
                              <p:val>
                                <p:strVal val="1+#ppt_w/2"/>
                              </p:val>
                            </p:tav>
                            <p:tav tm="100000">
                              <p:val>
                                <p:strVal val="#ppt_x"/>
                              </p:val>
                            </p:tav>
                          </p:tavLst>
                        </p:anim>
                        <p:anim calcmode="lin" valueType="num">
                          <p:cBhvr additive="base">
                            <p:cTn dur="500" fill="hold"/>
                            <p:tgtEl>
                              <p:spTgt spid="368"/>
                            </p:tgtEl>
                            <p:attrNameLst>
                              <p:attrName>ppt_y</p:attrName>
                            </p:attrNameLst>
                          </p:cBhvr>
                          <p:tavLst>
                            <p:tav tm="0">
                              <p:val>
                                <p:strVal val="#ppt_y"/>
                              </p:val>
                            </p:tav>
                            <p:tav tm="100000">
                              <p:val>
                                <p:strVal val="#ppt_y"/>
                              </p:val>
                            </p:tav>
                          </p:tavLst>
                        </p:anim>
                      </p:childTnLst>
                    </p:cTn>
                  </p:par>
                </p:tnLst>
              </p:tmpl>
            </p:tmplLst>
          </p:bldP>
          <p:bldP spid="369"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369"/>
                            </p:tgtEl>
                            <p:attrNameLst>
                              <p:attrName>style.visibility</p:attrName>
                            </p:attrNameLst>
                          </p:cBhvr>
                          <p:to>
                            <p:strVal val="visible"/>
                          </p:to>
                        </p:set>
                        <p:anim calcmode="lin" valueType="num">
                          <p:cBhvr additive="base">
                            <p:cTn dur="500" fill="hold"/>
                            <p:tgtEl>
                              <p:spTgt spid="369"/>
                            </p:tgtEl>
                            <p:attrNameLst>
                              <p:attrName>ppt_x</p:attrName>
                            </p:attrNameLst>
                          </p:cBhvr>
                          <p:tavLst>
                            <p:tav tm="0">
                              <p:val>
                                <p:strVal val="1+#ppt_w/2"/>
                              </p:val>
                            </p:tav>
                            <p:tav tm="100000">
                              <p:val>
                                <p:strVal val="#ppt_x"/>
                              </p:val>
                            </p:tav>
                          </p:tavLst>
                        </p:anim>
                        <p:anim calcmode="lin" valueType="num">
                          <p:cBhvr additive="base">
                            <p:cTn dur="500" fill="hold"/>
                            <p:tgtEl>
                              <p:spTgt spid="369"/>
                            </p:tgtEl>
                            <p:attrNameLst>
                              <p:attrName>ppt_y</p:attrName>
                            </p:attrNameLst>
                          </p:cBhvr>
                          <p:tavLst>
                            <p:tav tm="0">
                              <p:val>
                                <p:strVal val="#ppt_y"/>
                              </p:val>
                            </p:tav>
                            <p:tav tm="100000">
                              <p:val>
                                <p:strVal val="#ppt_y"/>
                              </p:val>
                            </p:tav>
                          </p:tavLst>
                        </p:anim>
                      </p:childTnLst>
                    </p:cTn>
                  </p:par>
                </p:tnLst>
              </p:tmpl>
            </p:tmplLst>
          </p:bldP>
        </p:bldLst>
      </p:timing>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chenying0907 1"/>
          <p:cNvGrpSpPr>
            <a:grpSpLocks/>
          </p:cNvGrpSpPr>
          <p:nvPr/>
        </p:nvGrpSpPr>
        <p:grpSpPr bwMode="auto">
          <a:xfrm>
            <a:off x="1523486" y="2170739"/>
            <a:ext cx="2044218" cy="1554415"/>
            <a:chOff x="910361" y="1498145"/>
            <a:chExt cx="1604239" cy="1219655"/>
          </a:xfrm>
        </p:grpSpPr>
        <p:sp>
          <p:nvSpPr>
            <p:cNvPr id="3" name="任意多边形 2"/>
            <p:cNvSpPr/>
            <p:nvPr/>
          </p:nvSpPr>
          <p:spPr>
            <a:xfrm>
              <a:off x="1587000" y="1853878"/>
              <a:ext cx="927600" cy="863922"/>
            </a:xfrm>
            <a:custGeom>
              <a:avLst/>
              <a:gdLst>
                <a:gd name="connsiteX0" fmla="*/ 0 w 927100"/>
                <a:gd name="connsiteY0" fmla="*/ 279400 h 863600"/>
                <a:gd name="connsiteX1" fmla="*/ 215900 w 927100"/>
                <a:gd name="connsiteY1" fmla="*/ 0 h 863600"/>
                <a:gd name="connsiteX2" fmla="*/ 927100 w 927100"/>
                <a:gd name="connsiteY2" fmla="*/ 863600 h 863600"/>
              </a:gdLst>
              <a:ahLst/>
              <a:cxnLst>
                <a:cxn ang="0">
                  <a:pos x="connsiteX0" y="connsiteY0"/>
                </a:cxn>
                <a:cxn ang="0">
                  <a:pos x="connsiteX1" y="connsiteY1"/>
                </a:cxn>
                <a:cxn ang="0">
                  <a:pos x="connsiteX2" y="connsiteY2"/>
                </a:cxn>
              </a:cxnLst>
              <a:rect l="l" t="t" r="r" b="b"/>
              <a:pathLst>
                <a:path w="927100" h="863600">
                  <a:moveTo>
                    <a:pt x="0" y="279400"/>
                  </a:moveTo>
                  <a:lnTo>
                    <a:pt x="215900" y="0"/>
                  </a:lnTo>
                  <a:lnTo>
                    <a:pt x="927100" y="863600"/>
                  </a:lnTo>
                </a:path>
              </a:pathLst>
            </a:custGeom>
            <a:noFill/>
            <a:ln w="12700">
              <a:no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rgbClr val="005188"/>
                </a:solidFill>
                <a:latin typeface="方正清刻本悦宋简体" panose="02000000000000000000" pitchFamily="2" charset="-122"/>
                <a:ea typeface="方正清刻本悦宋简体" panose="02000000000000000000" pitchFamily="2" charset="-122"/>
              </a:endParaRPr>
            </a:p>
          </p:txBody>
        </p:sp>
        <p:sp>
          <p:nvSpPr>
            <p:cNvPr id="4" name="矩形 3"/>
            <p:cNvSpPr/>
            <p:nvPr/>
          </p:nvSpPr>
          <p:spPr>
            <a:xfrm>
              <a:off x="910361" y="1498145"/>
              <a:ext cx="1269561" cy="297842"/>
            </a:xfrm>
            <a:prstGeom prst="rect">
              <a:avLst/>
            </a:prstGeom>
            <a:ln>
              <a:noFill/>
            </a:ln>
          </p:spPr>
          <p:txBody>
            <a:bodyPr wrap="none">
              <a:spAutoFit/>
            </a:bodyPr>
            <a:lstStyle/>
            <a:p>
              <a:pPr eaLnBrk="1" fontAlgn="auto" hangingPunct="1">
                <a:spcBef>
                  <a:spcPts val="0"/>
                </a:spcBef>
                <a:spcAft>
                  <a:spcPts val="0"/>
                </a:spcAft>
                <a:defRPr/>
              </a:pPr>
              <a:r>
                <a:rPr lang="zh-CN" altLang="en-US" sz="2800" baseline="-3000" dirty="0">
                  <a:solidFill>
                    <a:srgbClr val="005188"/>
                  </a:solidFill>
                  <a:latin typeface="方正清刻本悦宋简体" panose="02000000000000000000" pitchFamily="2" charset="-122"/>
                  <a:ea typeface="方正清刻本悦宋简体" panose="02000000000000000000" pitchFamily="2" charset="-122"/>
                </a:rPr>
                <a:t>点击添加标题</a:t>
              </a:r>
            </a:p>
          </p:txBody>
        </p:sp>
      </p:grpSp>
      <p:grpSp>
        <p:nvGrpSpPr>
          <p:cNvPr id="5" name="chenying0907 4"/>
          <p:cNvGrpSpPr>
            <a:grpSpLocks/>
          </p:cNvGrpSpPr>
          <p:nvPr/>
        </p:nvGrpSpPr>
        <p:grpSpPr bwMode="auto">
          <a:xfrm>
            <a:off x="3665694" y="1727558"/>
            <a:ext cx="2162148" cy="2230424"/>
            <a:chOff x="4412168" y="1284513"/>
            <a:chExt cx="1696532" cy="1750787"/>
          </a:xfrm>
        </p:grpSpPr>
        <p:sp>
          <p:nvSpPr>
            <p:cNvPr id="6" name="任意多边形 5"/>
            <p:cNvSpPr/>
            <p:nvPr/>
          </p:nvSpPr>
          <p:spPr>
            <a:xfrm>
              <a:off x="5054190" y="1613381"/>
              <a:ext cx="1054510" cy="1421919"/>
            </a:xfrm>
            <a:custGeom>
              <a:avLst/>
              <a:gdLst>
                <a:gd name="connsiteX0" fmla="*/ 152400 w 889000"/>
                <a:gd name="connsiteY0" fmla="*/ 1016000 h 1016000"/>
                <a:gd name="connsiteX1" fmla="*/ 0 w 889000"/>
                <a:gd name="connsiteY1" fmla="*/ 0 h 1016000"/>
                <a:gd name="connsiteX2" fmla="*/ 889000 w 889000"/>
                <a:gd name="connsiteY2" fmla="*/ 292100 h 1016000"/>
                <a:gd name="connsiteX0" fmla="*/ 317500 w 1054100"/>
                <a:gd name="connsiteY0" fmla="*/ 1422400 h 1422400"/>
                <a:gd name="connsiteX1" fmla="*/ 0 w 1054100"/>
                <a:gd name="connsiteY1" fmla="*/ 0 h 1422400"/>
                <a:gd name="connsiteX2" fmla="*/ 1054100 w 1054100"/>
                <a:gd name="connsiteY2" fmla="*/ 698500 h 1422400"/>
              </a:gdLst>
              <a:ahLst/>
              <a:cxnLst>
                <a:cxn ang="0">
                  <a:pos x="connsiteX0" y="connsiteY0"/>
                </a:cxn>
                <a:cxn ang="0">
                  <a:pos x="connsiteX1" y="connsiteY1"/>
                </a:cxn>
                <a:cxn ang="0">
                  <a:pos x="connsiteX2" y="connsiteY2"/>
                </a:cxn>
              </a:cxnLst>
              <a:rect l="l" t="t" r="r" b="b"/>
              <a:pathLst>
                <a:path w="1054100" h="1422400">
                  <a:moveTo>
                    <a:pt x="317500" y="1422400"/>
                  </a:moveTo>
                  <a:lnTo>
                    <a:pt x="0" y="0"/>
                  </a:lnTo>
                  <a:lnTo>
                    <a:pt x="1054100" y="698500"/>
                  </a:lnTo>
                </a:path>
              </a:pathLst>
            </a:custGeom>
            <a:noFill/>
            <a:ln w="12700">
              <a:no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rgbClr val="005188"/>
                </a:solidFill>
                <a:latin typeface="方正清刻本悦宋简体" panose="02000000000000000000" pitchFamily="2" charset="-122"/>
                <a:ea typeface="方正清刻本悦宋简体" panose="02000000000000000000" pitchFamily="2" charset="-122"/>
              </a:endParaRPr>
            </a:p>
          </p:txBody>
        </p:sp>
        <p:sp>
          <p:nvSpPr>
            <p:cNvPr id="7" name="矩形 6"/>
            <p:cNvSpPr/>
            <p:nvPr/>
          </p:nvSpPr>
          <p:spPr>
            <a:xfrm>
              <a:off x="4412168" y="1284513"/>
              <a:ext cx="1231636" cy="289910"/>
            </a:xfrm>
            <a:prstGeom prst="rect">
              <a:avLst/>
            </a:prstGeom>
            <a:ln>
              <a:noFill/>
            </a:ln>
          </p:spPr>
          <p:txBody>
            <a:bodyPr wrap="none">
              <a:spAutoFit/>
            </a:bodyPr>
            <a:lstStyle/>
            <a:p>
              <a:pPr algn="ctr" eaLnBrk="1" fontAlgn="auto" hangingPunct="1">
                <a:spcBef>
                  <a:spcPts val="0"/>
                </a:spcBef>
                <a:spcAft>
                  <a:spcPts val="0"/>
                </a:spcAft>
                <a:defRPr/>
              </a:pPr>
              <a:r>
                <a:rPr lang="zh-CN" altLang="en-US" dirty="0">
                  <a:solidFill>
                    <a:srgbClr val="005188"/>
                  </a:solidFill>
                  <a:latin typeface="方正清刻本悦宋简体" panose="02000000000000000000" pitchFamily="2" charset="-122"/>
                  <a:ea typeface="方正清刻本悦宋简体" panose="02000000000000000000" pitchFamily="2" charset="-122"/>
                </a:rPr>
                <a:t>点击添加标题</a:t>
              </a:r>
            </a:p>
          </p:txBody>
        </p:sp>
      </p:grpSp>
      <p:sp>
        <p:nvSpPr>
          <p:cNvPr id="8" name="任意多边形 7"/>
          <p:cNvSpPr/>
          <p:nvPr/>
        </p:nvSpPr>
        <p:spPr>
          <a:xfrm>
            <a:off x="914018" y="2510840"/>
            <a:ext cx="10123937" cy="2250663"/>
          </a:xfrm>
          <a:custGeom>
            <a:avLst/>
            <a:gdLst>
              <a:gd name="connsiteX0" fmla="*/ 0 w 7941502"/>
              <a:gd name="connsiteY0" fmla="*/ 1252603 h 1766170"/>
              <a:gd name="connsiteX1" fmla="*/ 0 w 7941502"/>
              <a:gd name="connsiteY1" fmla="*/ 1252603 h 1766170"/>
              <a:gd name="connsiteX2" fmla="*/ 1077239 w 7941502"/>
              <a:gd name="connsiteY2" fmla="*/ 313151 h 1766170"/>
              <a:gd name="connsiteX3" fmla="*/ 1979113 w 7941502"/>
              <a:gd name="connsiteY3" fmla="*/ 951978 h 1766170"/>
              <a:gd name="connsiteX4" fmla="*/ 2780779 w 7941502"/>
              <a:gd name="connsiteY4" fmla="*/ 162838 h 1766170"/>
              <a:gd name="connsiteX5" fmla="*/ 3306872 w 7941502"/>
              <a:gd name="connsiteY5" fmla="*/ 676405 h 1766170"/>
              <a:gd name="connsiteX6" fmla="*/ 4885151 w 7941502"/>
              <a:gd name="connsiteY6" fmla="*/ 1202498 h 1766170"/>
              <a:gd name="connsiteX7" fmla="*/ 5586609 w 7941502"/>
              <a:gd name="connsiteY7" fmla="*/ 488515 h 1766170"/>
              <a:gd name="connsiteX8" fmla="*/ 6263014 w 7941502"/>
              <a:gd name="connsiteY8" fmla="*/ 300624 h 1766170"/>
              <a:gd name="connsiteX9" fmla="*/ 6601217 w 7941502"/>
              <a:gd name="connsiteY9" fmla="*/ 1766170 h 1766170"/>
              <a:gd name="connsiteX10" fmla="*/ 7177414 w 7941502"/>
              <a:gd name="connsiteY10" fmla="*/ 0 h 1766170"/>
              <a:gd name="connsiteX11" fmla="*/ 7941502 w 7941502"/>
              <a:gd name="connsiteY11" fmla="*/ 701457 h 1766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941502" h="1766170">
                <a:moveTo>
                  <a:pt x="0" y="1252603"/>
                </a:moveTo>
                <a:lnTo>
                  <a:pt x="0" y="1252603"/>
                </a:lnTo>
                <a:lnTo>
                  <a:pt x="1077239" y="313151"/>
                </a:lnTo>
                <a:lnTo>
                  <a:pt x="1979113" y="951978"/>
                </a:lnTo>
                <a:lnTo>
                  <a:pt x="2780779" y="162838"/>
                </a:lnTo>
                <a:lnTo>
                  <a:pt x="3306872" y="676405"/>
                </a:lnTo>
                <a:lnTo>
                  <a:pt x="4885151" y="1202498"/>
                </a:lnTo>
                <a:lnTo>
                  <a:pt x="5586609" y="488515"/>
                </a:lnTo>
                <a:lnTo>
                  <a:pt x="6263014" y="300624"/>
                </a:lnTo>
                <a:lnTo>
                  <a:pt x="6601217" y="1766170"/>
                </a:lnTo>
                <a:lnTo>
                  <a:pt x="7177414" y="0"/>
                </a:lnTo>
                <a:lnTo>
                  <a:pt x="7941502" y="701457"/>
                </a:lnTo>
              </a:path>
            </a:pathLst>
          </a:custGeom>
          <a:noFill/>
          <a:ln>
            <a:solidFill>
              <a:srgbClr val="005188"/>
            </a:solidFill>
          </a:ln>
        </p:spPr>
        <p:style>
          <a:lnRef idx="2">
            <a:schemeClr val="accent1">
              <a:shade val="50000"/>
            </a:schemeClr>
          </a:lnRef>
          <a:fillRef idx="1">
            <a:schemeClr val="accent1"/>
          </a:fillRef>
          <a:effectRef idx="0">
            <a:schemeClr val="accent1"/>
          </a:effectRef>
          <a:fontRef idx="minor">
            <a:schemeClr val="lt1"/>
          </a:fontRef>
        </p:style>
        <p:txBody>
          <a:bodyPr lIns="91418" tIns="45709" rIns="91418" bIns="45709" anchor="ctr"/>
          <a:lstStyle/>
          <a:p>
            <a:pPr algn="ctr" eaLnBrk="1" fontAlgn="auto" hangingPunct="1">
              <a:spcBef>
                <a:spcPts val="0"/>
              </a:spcBef>
              <a:spcAft>
                <a:spcPts val="0"/>
              </a:spcAft>
              <a:defRPr/>
            </a:pPr>
            <a:endParaRPr lang="zh-CN" altLang="en-US" sz="1349">
              <a:solidFill>
                <a:schemeClr val="tx1">
                  <a:lumMod val="85000"/>
                  <a:lumOff val="15000"/>
                </a:schemeClr>
              </a:solidFill>
              <a:latin typeface="+mn-ea"/>
            </a:endParaRPr>
          </a:p>
        </p:txBody>
      </p:sp>
      <p:sp>
        <p:nvSpPr>
          <p:cNvPr id="13" name="椭圆 12"/>
          <p:cNvSpPr/>
          <p:nvPr/>
        </p:nvSpPr>
        <p:spPr bwMode="auto">
          <a:xfrm>
            <a:off x="2170910" y="2852894"/>
            <a:ext cx="208471" cy="206446"/>
          </a:xfrm>
          <a:prstGeom prst="ellipse">
            <a:avLst/>
          </a:prstGeom>
          <a:solidFill>
            <a:srgbClr val="005188">
              <a:alpha val="80000"/>
            </a:srgbClr>
          </a:solidFill>
          <a:ln>
            <a:noFill/>
          </a:ln>
        </p:spPr>
        <p:txBody>
          <a:bodyPr lIns="68544" tIns="34272" rIns="68544" bIns="34272"/>
          <a:lstStyle/>
          <a:p>
            <a:pPr eaLnBrk="1" fontAlgn="auto" hangingPunct="1">
              <a:spcBef>
                <a:spcPts val="0"/>
              </a:spcBef>
              <a:spcAft>
                <a:spcPts val="0"/>
              </a:spcAft>
              <a:defRPr/>
            </a:pPr>
            <a:endParaRPr lang="zh-CN" altLang="en-US" sz="1600">
              <a:solidFill>
                <a:srgbClr val="005188"/>
              </a:solidFill>
              <a:latin typeface="方正清刻本悦宋简体" panose="02000000000000000000" pitchFamily="2" charset="-122"/>
              <a:ea typeface="方正清刻本悦宋简体" panose="02000000000000000000" pitchFamily="2" charset="-122"/>
            </a:endParaRPr>
          </a:p>
        </p:txBody>
      </p:sp>
      <p:sp>
        <p:nvSpPr>
          <p:cNvPr id="14" name="矩形 13"/>
          <p:cNvSpPr/>
          <p:nvPr/>
        </p:nvSpPr>
        <p:spPr bwMode="auto">
          <a:xfrm>
            <a:off x="1954094" y="3200150"/>
            <a:ext cx="620683" cy="276999"/>
          </a:xfrm>
          <a:prstGeom prst="rect">
            <a:avLst/>
          </a:prstGeom>
          <a:ln>
            <a:noFill/>
          </a:ln>
        </p:spPr>
        <p:txBody>
          <a:bodyPr wrap="none">
            <a:spAutoFit/>
          </a:bodyPr>
          <a:lstStyle/>
          <a:p>
            <a:pPr eaLnBrk="1" fontAlgn="auto" hangingPunct="1">
              <a:spcBef>
                <a:spcPts val="0"/>
              </a:spcBef>
              <a:spcAft>
                <a:spcPts val="0"/>
              </a:spcAft>
              <a:defRPr/>
            </a:pPr>
            <a:r>
              <a:rPr lang="en-US" altLang="zh-CN" sz="1200" dirty="0">
                <a:solidFill>
                  <a:srgbClr val="005188"/>
                </a:solidFill>
                <a:latin typeface="方正清刻本悦宋简体" panose="02000000000000000000" pitchFamily="2" charset="-122"/>
                <a:ea typeface="方正清刻本悦宋简体" panose="02000000000000000000" pitchFamily="2" charset="-122"/>
              </a:rPr>
              <a:t>2013.06</a:t>
            </a:r>
            <a:endParaRPr lang="zh-CN" altLang="en-US" sz="120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16" name="椭圆 15"/>
          <p:cNvSpPr/>
          <p:nvPr/>
        </p:nvSpPr>
        <p:spPr bwMode="auto">
          <a:xfrm>
            <a:off x="3328622" y="3599742"/>
            <a:ext cx="208470" cy="206446"/>
          </a:xfrm>
          <a:prstGeom prst="ellipse">
            <a:avLst/>
          </a:prstGeom>
          <a:solidFill>
            <a:srgbClr val="005188">
              <a:alpha val="80000"/>
            </a:srgbClr>
          </a:solidFill>
          <a:ln>
            <a:noFill/>
          </a:ln>
        </p:spPr>
        <p:txBody>
          <a:bodyPr lIns="68544" tIns="34272" rIns="68544" bIns="34272"/>
          <a:lstStyle/>
          <a:p>
            <a:pPr eaLnBrk="1" fontAlgn="auto" hangingPunct="1">
              <a:spcBef>
                <a:spcPts val="0"/>
              </a:spcBef>
              <a:spcAft>
                <a:spcPts val="0"/>
              </a:spcAft>
              <a:defRPr/>
            </a:pPr>
            <a:endParaRPr lang="zh-CN" altLang="en-US" sz="1600">
              <a:solidFill>
                <a:srgbClr val="005188"/>
              </a:solidFill>
              <a:latin typeface="方正清刻本悦宋简体" panose="02000000000000000000" pitchFamily="2" charset="-122"/>
              <a:ea typeface="方正清刻本悦宋简体" panose="02000000000000000000" pitchFamily="2" charset="-122"/>
            </a:endParaRPr>
          </a:p>
        </p:txBody>
      </p:sp>
      <p:sp>
        <p:nvSpPr>
          <p:cNvPr id="17" name="矩形 16"/>
          <p:cNvSpPr/>
          <p:nvPr/>
        </p:nvSpPr>
        <p:spPr bwMode="auto">
          <a:xfrm>
            <a:off x="3090477" y="3889450"/>
            <a:ext cx="620682" cy="277000"/>
          </a:xfrm>
          <a:prstGeom prst="rect">
            <a:avLst/>
          </a:prstGeom>
          <a:ln>
            <a:noFill/>
          </a:ln>
        </p:spPr>
        <p:txBody>
          <a:bodyPr wrap="none">
            <a:spAutoFit/>
          </a:bodyPr>
          <a:lstStyle/>
          <a:p>
            <a:pPr eaLnBrk="1" fontAlgn="auto" hangingPunct="1">
              <a:spcBef>
                <a:spcPts val="0"/>
              </a:spcBef>
              <a:spcAft>
                <a:spcPts val="0"/>
              </a:spcAft>
              <a:defRPr/>
            </a:pPr>
            <a:r>
              <a:rPr lang="en-US" altLang="zh-CN" sz="1200" dirty="0">
                <a:solidFill>
                  <a:srgbClr val="005188"/>
                </a:solidFill>
                <a:latin typeface="方正清刻本悦宋简体" panose="02000000000000000000" pitchFamily="2" charset="-122"/>
                <a:ea typeface="方正清刻本悦宋简体" panose="02000000000000000000" pitchFamily="2" charset="-122"/>
              </a:rPr>
              <a:t>2013.09</a:t>
            </a:r>
            <a:endParaRPr lang="zh-CN" altLang="en-US" sz="120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19" name="椭圆 18"/>
          <p:cNvSpPr/>
          <p:nvPr/>
        </p:nvSpPr>
        <p:spPr bwMode="auto">
          <a:xfrm>
            <a:off x="4366932" y="2646447"/>
            <a:ext cx="208470" cy="208469"/>
          </a:xfrm>
          <a:prstGeom prst="ellipse">
            <a:avLst/>
          </a:prstGeom>
          <a:solidFill>
            <a:srgbClr val="005188">
              <a:alpha val="80000"/>
            </a:srgbClr>
          </a:solidFill>
          <a:ln>
            <a:noFill/>
          </a:ln>
        </p:spPr>
        <p:txBody>
          <a:bodyPr lIns="68544" tIns="34272" rIns="68544" bIns="34272"/>
          <a:lstStyle/>
          <a:p>
            <a:pPr eaLnBrk="1" fontAlgn="auto" hangingPunct="1">
              <a:spcBef>
                <a:spcPts val="0"/>
              </a:spcBef>
              <a:spcAft>
                <a:spcPts val="0"/>
              </a:spcAft>
              <a:defRPr/>
            </a:pPr>
            <a:endParaRPr lang="zh-CN" altLang="en-US" sz="1600">
              <a:solidFill>
                <a:srgbClr val="005188"/>
              </a:solidFill>
              <a:latin typeface="方正清刻本悦宋简体" panose="02000000000000000000" pitchFamily="2" charset="-122"/>
              <a:ea typeface="方正清刻本悦宋简体" panose="02000000000000000000" pitchFamily="2" charset="-122"/>
            </a:endParaRPr>
          </a:p>
        </p:txBody>
      </p:sp>
      <p:sp>
        <p:nvSpPr>
          <p:cNvPr id="20" name="矩形 19"/>
          <p:cNvSpPr/>
          <p:nvPr/>
        </p:nvSpPr>
        <p:spPr bwMode="auto">
          <a:xfrm>
            <a:off x="4204487" y="2275190"/>
            <a:ext cx="607859" cy="276998"/>
          </a:xfrm>
          <a:prstGeom prst="rect">
            <a:avLst/>
          </a:prstGeom>
          <a:ln>
            <a:noFill/>
          </a:ln>
        </p:spPr>
        <p:txBody>
          <a:bodyPr wrap="none">
            <a:spAutoFit/>
          </a:bodyPr>
          <a:lstStyle/>
          <a:p>
            <a:pPr eaLnBrk="1" fontAlgn="auto" hangingPunct="1">
              <a:spcBef>
                <a:spcPts val="0"/>
              </a:spcBef>
              <a:spcAft>
                <a:spcPts val="0"/>
              </a:spcAft>
              <a:defRPr/>
            </a:pPr>
            <a:r>
              <a:rPr lang="en-US" altLang="zh-CN" sz="1200" dirty="0">
                <a:solidFill>
                  <a:srgbClr val="005188"/>
                </a:solidFill>
                <a:latin typeface="方正清刻本悦宋简体" panose="02000000000000000000" pitchFamily="2" charset="-122"/>
                <a:ea typeface="方正清刻本悦宋简体" panose="02000000000000000000" pitchFamily="2" charset="-122"/>
              </a:rPr>
              <a:t>2014.01</a:t>
            </a:r>
            <a:endParaRPr lang="zh-CN" altLang="en-US" sz="120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22" name="椭圆 21"/>
          <p:cNvSpPr/>
          <p:nvPr/>
        </p:nvSpPr>
        <p:spPr bwMode="auto">
          <a:xfrm>
            <a:off x="4998401" y="3251611"/>
            <a:ext cx="208468" cy="206446"/>
          </a:xfrm>
          <a:prstGeom prst="ellipse">
            <a:avLst/>
          </a:prstGeom>
          <a:solidFill>
            <a:srgbClr val="005188">
              <a:alpha val="80000"/>
            </a:srgbClr>
          </a:solidFill>
          <a:ln>
            <a:noFill/>
          </a:ln>
        </p:spPr>
        <p:txBody>
          <a:bodyPr lIns="68544" tIns="34272" rIns="68544" bIns="34272"/>
          <a:lstStyle/>
          <a:p>
            <a:pPr eaLnBrk="1" fontAlgn="auto" hangingPunct="1">
              <a:spcBef>
                <a:spcPts val="0"/>
              </a:spcBef>
              <a:spcAft>
                <a:spcPts val="0"/>
              </a:spcAft>
              <a:defRPr/>
            </a:pPr>
            <a:endParaRPr lang="zh-CN" altLang="en-US" sz="1600">
              <a:solidFill>
                <a:srgbClr val="005188"/>
              </a:solidFill>
              <a:latin typeface="方正清刻本悦宋简体" panose="02000000000000000000" pitchFamily="2" charset="-122"/>
              <a:ea typeface="方正清刻本悦宋简体" panose="02000000000000000000" pitchFamily="2" charset="-122"/>
            </a:endParaRPr>
          </a:p>
        </p:txBody>
      </p:sp>
      <p:sp>
        <p:nvSpPr>
          <p:cNvPr id="23" name="矩形 22"/>
          <p:cNvSpPr/>
          <p:nvPr/>
        </p:nvSpPr>
        <p:spPr bwMode="auto">
          <a:xfrm>
            <a:off x="5267589" y="3178748"/>
            <a:ext cx="620683" cy="276999"/>
          </a:xfrm>
          <a:prstGeom prst="rect">
            <a:avLst/>
          </a:prstGeom>
          <a:ln>
            <a:noFill/>
          </a:ln>
        </p:spPr>
        <p:txBody>
          <a:bodyPr wrap="none">
            <a:spAutoFit/>
          </a:bodyPr>
          <a:lstStyle/>
          <a:p>
            <a:pPr eaLnBrk="1" fontAlgn="auto" hangingPunct="1">
              <a:spcBef>
                <a:spcPts val="0"/>
              </a:spcBef>
              <a:spcAft>
                <a:spcPts val="0"/>
              </a:spcAft>
              <a:defRPr/>
            </a:pPr>
            <a:r>
              <a:rPr lang="en-US" altLang="zh-CN" sz="1200" dirty="0">
                <a:solidFill>
                  <a:srgbClr val="005188"/>
                </a:solidFill>
                <a:latin typeface="方正清刻本悦宋简体" panose="02000000000000000000" pitchFamily="2" charset="-122"/>
                <a:ea typeface="方正清刻本悦宋简体" panose="02000000000000000000" pitchFamily="2" charset="-122"/>
              </a:rPr>
              <a:t>2014.06</a:t>
            </a:r>
            <a:endParaRPr lang="zh-CN" altLang="en-US" sz="120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25" name="椭圆 24"/>
          <p:cNvSpPr/>
          <p:nvPr/>
        </p:nvSpPr>
        <p:spPr bwMode="auto">
          <a:xfrm>
            <a:off x="7046675" y="3957982"/>
            <a:ext cx="208469" cy="208468"/>
          </a:xfrm>
          <a:prstGeom prst="ellipse">
            <a:avLst/>
          </a:prstGeom>
          <a:solidFill>
            <a:srgbClr val="005188">
              <a:alpha val="80000"/>
            </a:srgbClr>
          </a:solidFill>
          <a:ln>
            <a:noFill/>
          </a:ln>
        </p:spPr>
        <p:txBody>
          <a:bodyPr lIns="68544" tIns="34272" rIns="68544" bIns="34272"/>
          <a:lstStyle/>
          <a:p>
            <a:pPr eaLnBrk="1" fontAlgn="auto" hangingPunct="1">
              <a:spcBef>
                <a:spcPts val="0"/>
              </a:spcBef>
              <a:spcAft>
                <a:spcPts val="0"/>
              </a:spcAft>
              <a:defRPr/>
            </a:pPr>
            <a:endParaRPr lang="zh-CN" altLang="en-US" sz="1400">
              <a:solidFill>
                <a:srgbClr val="005188"/>
              </a:solidFill>
              <a:latin typeface="方正清刻本悦宋简体" panose="02000000000000000000" pitchFamily="2" charset="-122"/>
              <a:ea typeface="方正清刻本悦宋简体" panose="02000000000000000000" pitchFamily="2" charset="-122"/>
            </a:endParaRPr>
          </a:p>
        </p:txBody>
      </p:sp>
      <p:sp>
        <p:nvSpPr>
          <p:cNvPr id="26" name="矩形 25"/>
          <p:cNvSpPr/>
          <p:nvPr/>
        </p:nvSpPr>
        <p:spPr bwMode="auto">
          <a:xfrm>
            <a:off x="6821331" y="4233432"/>
            <a:ext cx="659155" cy="276999"/>
          </a:xfrm>
          <a:prstGeom prst="rect">
            <a:avLst/>
          </a:prstGeom>
          <a:ln>
            <a:noFill/>
          </a:ln>
        </p:spPr>
        <p:txBody>
          <a:bodyPr wrap="none">
            <a:spAutoFit/>
          </a:bodyPr>
          <a:lstStyle/>
          <a:p>
            <a:pPr eaLnBrk="1" fontAlgn="auto" hangingPunct="1">
              <a:spcBef>
                <a:spcPts val="0"/>
              </a:spcBef>
              <a:spcAft>
                <a:spcPts val="0"/>
              </a:spcAft>
              <a:defRPr/>
            </a:pPr>
            <a:r>
              <a:rPr lang="en-US" altLang="zh-CN" sz="1200" dirty="0">
                <a:solidFill>
                  <a:srgbClr val="005188"/>
                </a:solidFill>
                <a:latin typeface="方正清刻本悦宋简体" panose="02000000000000000000" pitchFamily="2" charset="-122"/>
                <a:ea typeface="方正清刻本悦宋简体" panose="02000000000000000000" pitchFamily="2" charset="-122"/>
              </a:rPr>
              <a:t>2014.08 </a:t>
            </a:r>
            <a:endParaRPr lang="zh-CN" altLang="en-US" sz="120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28" name="椭圆 27"/>
          <p:cNvSpPr/>
          <p:nvPr/>
        </p:nvSpPr>
        <p:spPr bwMode="auto">
          <a:xfrm>
            <a:off x="7959489" y="3065412"/>
            <a:ext cx="208471" cy="208471"/>
          </a:xfrm>
          <a:prstGeom prst="ellipse">
            <a:avLst/>
          </a:prstGeom>
          <a:solidFill>
            <a:srgbClr val="005188">
              <a:alpha val="80000"/>
            </a:srgbClr>
          </a:solidFill>
          <a:ln>
            <a:noFill/>
          </a:ln>
        </p:spPr>
        <p:txBody>
          <a:bodyPr lIns="68544" tIns="34272" rIns="68544" bIns="34272"/>
          <a:lstStyle/>
          <a:p>
            <a:pPr eaLnBrk="1" fontAlgn="auto" hangingPunct="1">
              <a:spcBef>
                <a:spcPts val="0"/>
              </a:spcBef>
              <a:spcAft>
                <a:spcPts val="0"/>
              </a:spcAft>
              <a:defRPr/>
            </a:pPr>
            <a:endParaRPr lang="zh-CN" altLang="en-US" sz="1400">
              <a:solidFill>
                <a:srgbClr val="005188"/>
              </a:solidFill>
              <a:latin typeface="方正清刻本悦宋简体" panose="02000000000000000000" pitchFamily="2" charset="-122"/>
              <a:ea typeface="方正清刻本悦宋简体" panose="02000000000000000000" pitchFamily="2" charset="-122"/>
            </a:endParaRPr>
          </a:p>
        </p:txBody>
      </p:sp>
      <p:sp>
        <p:nvSpPr>
          <p:cNvPr id="29" name="矩形 28"/>
          <p:cNvSpPr/>
          <p:nvPr/>
        </p:nvSpPr>
        <p:spPr bwMode="auto">
          <a:xfrm>
            <a:off x="7809714" y="3326505"/>
            <a:ext cx="607859" cy="276999"/>
          </a:xfrm>
          <a:prstGeom prst="rect">
            <a:avLst/>
          </a:prstGeom>
          <a:ln>
            <a:noFill/>
          </a:ln>
        </p:spPr>
        <p:txBody>
          <a:bodyPr wrap="none">
            <a:spAutoFit/>
          </a:bodyPr>
          <a:lstStyle/>
          <a:p>
            <a:pPr eaLnBrk="1" fontAlgn="auto" hangingPunct="1">
              <a:spcBef>
                <a:spcPts val="0"/>
              </a:spcBef>
              <a:spcAft>
                <a:spcPts val="0"/>
              </a:spcAft>
              <a:defRPr/>
            </a:pPr>
            <a:r>
              <a:rPr lang="en-US" altLang="zh-CN" sz="1200" dirty="0" smtClean="0">
                <a:solidFill>
                  <a:srgbClr val="005188"/>
                </a:solidFill>
                <a:latin typeface="方正清刻本悦宋简体" panose="02000000000000000000" pitchFamily="2" charset="-122"/>
                <a:ea typeface="方正清刻本悦宋简体" panose="02000000000000000000" pitchFamily="2" charset="-122"/>
              </a:rPr>
              <a:t>2015.12</a:t>
            </a:r>
            <a:endParaRPr lang="zh-CN" altLang="en-US" sz="120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31" name="椭圆 30"/>
          <p:cNvSpPr/>
          <p:nvPr/>
        </p:nvSpPr>
        <p:spPr bwMode="auto">
          <a:xfrm>
            <a:off x="8779197" y="2802292"/>
            <a:ext cx="206446" cy="208471"/>
          </a:xfrm>
          <a:prstGeom prst="ellipse">
            <a:avLst/>
          </a:prstGeom>
          <a:solidFill>
            <a:srgbClr val="005188">
              <a:alpha val="80000"/>
            </a:srgbClr>
          </a:solidFill>
          <a:ln>
            <a:noFill/>
          </a:ln>
        </p:spPr>
        <p:txBody>
          <a:bodyPr lIns="68544" tIns="34272" rIns="68544" bIns="34272"/>
          <a:lstStyle/>
          <a:p>
            <a:pPr eaLnBrk="1" fontAlgn="auto" hangingPunct="1">
              <a:spcBef>
                <a:spcPts val="0"/>
              </a:spcBef>
              <a:spcAft>
                <a:spcPts val="0"/>
              </a:spcAft>
              <a:defRPr/>
            </a:pPr>
            <a:endParaRPr lang="zh-CN" altLang="en-US" sz="1600">
              <a:solidFill>
                <a:srgbClr val="005188"/>
              </a:solidFill>
              <a:latin typeface="方正清刻本悦宋简体" panose="02000000000000000000" pitchFamily="2" charset="-122"/>
              <a:ea typeface="方正清刻本悦宋简体" panose="02000000000000000000" pitchFamily="2" charset="-122"/>
            </a:endParaRPr>
          </a:p>
        </p:txBody>
      </p:sp>
      <p:sp>
        <p:nvSpPr>
          <p:cNvPr id="32" name="矩形 31"/>
          <p:cNvSpPr/>
          <p:nvPr/>
        </p:nvSpPr>
        <p:spPr bwMode="auto">
          <a:xfrm>
            <a:off x="8471552" y="2482504"/>
            <a:ext cx="620683" cy="276999"/>
          </a:xfrm>
          <a:prstGeom prst="rect">
            <a:avLst/>
          </a:prstGeom>
          <a:ln>
            <a:noFill/>
          </a:ln>
        </p:spPr>
        <p:txBody>
          <a:bodyPr wrap="none">
            <a:spAutoFit/>
          </a:bodyPr>
          <a:lstStyle/>
          <a:p>
            <a:pPr eaLnBrk="1" fontAlgn="auto" hangingPunct="1">
              <a:spcBef>
                <a:spcPts val="0"/>
              </a:spcBef>
              <a:spcAft>
                <a:spcPts val="0"/>
              </a:spcAft>
              <a:defRPr/>
            </a:pPr>
            <a:r>
              <a:rPr lang="en-US" altLang="zh-CN" sz="1200" dirty="0" smtClean="0">
                <a:solidFill>
                  <a:srgbClr val="005188"/>
                </a:solidFill>
                <a:latin typeface="方正清刻本悦宋简体" panose="02000000000000000000" pitchFamily="2" charset="-122"/>
                <a:ea typeface="方正清刻本悦宋简体" panose="02000000000000000000" pitchFamily="2" charset="-122"/>
              </a:rPr>
              <a:t>2016.03</a:t>
            </a:r>
            <a:endParaRPr lang="zh-CN" altLang="en-US" sz="120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34" name="椭圆 33"/>
          <p:cNvSpPr/>
          <p:nvPr/>
        </p:nvSpPr>
        <p:spPr bwMode="auto">
          <a:xfrm>
            <a:off x="9254820" y="4629944"/>
            <a:ext cx="206445" cy="206446"/>
          </a:xfrm>
          <a:prstGeom prst="ellipse">
            <a:avLst/>
          </a:prstGeom>
          <a:solidFill>
            <a:srgbClr val="005188">
              <a:alpha val="80000"/>
            </a:srgbClr>
          </a:solidFill>
          <a:ln>
            <a:noFill/>
          </a:ln>
        </p:spPr>
        <p:txBody>
          <a:bodyPr lIns="68544" tIns="34272" rIns="68544" bIns="34272"/>
          <a:lstStyle/>
          <a:p>
            <a:pPr eaLnBrk="1" fontAlgn="auto" hangingPunct="1">
              <a:spcBef>
                <a:spcPts val="0"/>
              </a:spcBef>
              <a:spcAft>
                <a:spcPts val="0"/>
              </a:spcAft>
              <a:defRPr/>
            </a:pPr>
            <a:endParaRPr lang="zh-CN" altLang="en-US" sz="1600">
              <a:solidFill>
                <a:srgbClr val="005188"/>
              </a:solidFill>
              <a:latin typeface="方正清刻本悦宋简体" panose="02000000000000000000" pitchFamily="2" charset="-122"/>
              <a:ea typeface="方正清刻本悦宋简体" panose="02000000000000000000" pitchFamily="2" charset="-122"/>
            </a:endParaRPr>
          </a:p>
        </p:txBody>
      </p:sp>
      <p:sp>
        <p:nvSpPr>
          <p:cNvPr id="35" name="矩形 34"/>
          <p:cNvSpPr/>
          <p:nvPr/>
        </p:nvSpPr>
        <p:spPr bwMode="auto">
          <a:xfrm>
            <a:off x="9046899" y="4915511"/>
            <a:ext cx="620683" cy="276999"/>
          </a:xfrm>
          <a:prstGeom prst="rect">
            <a:avLst/>
          </a:prstGeom>
          <a:ln>
            <a:noFill/>
          </a:ln>
        </p:spPr>
        <p:txBody>
          <a:bodyPr wrap="none">
            <a:spAutoFit/>
          </a:bodyPr>
          <a:lstStyle/>
          <a:p>
            <a:pPr eaLnBrk="1" fontAlgn="auto" hangingPunct="1">
              <a:spcBef>
                <a:spcPts val="0"/>
              </a:spcBef>
              <a:spcAft>
                <a:spcPts val="0"/>
              </a:spcAft>
              <a:defRPr/>
            </a:pPr>
            <a:r>
              <a:rPr lang="en-US" altLang="zh-CN" sz="1200" dirty="0" smtClean="0">
                <a:solidFill>
                  <a:srgbClr val="005188"/>
                </a:solidFill>
                <a:latin typeface="方正清刻本悦宋简体" panose="02000000000000000000" pitchFamily="2" charset="-122"/>
                <a:ea typeface="方正清刻本悦宋简体" panose="02000000000000000000" pitchFamily="2" charset="-122"/>
              </a:rPr>
              <a:t>2016.05</a:t>
            </a:r>
            <a:endParaRPr lang="zh-CN" altLang="en-US" sz="120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37" name="椭圆 36"/>
          <p:cNvSpPr/>
          <p:nvPr/>
        </p:nvSpPr>
        <p:spPr bwMode="auto">
          <a:xfrm>
            <a:off x="9983472" y="2433929"/>
            <a:ext cx="208471" cy="208470"/>
          </a:xfrm>
          <a:prstGeom prst="ellipse">
            <a:avLst/>
          </a:prstGeom>
          <a:solidFill>
            <a:srgbClr val="005188">
              <a:alpha val="80000"/>
            </a:srgbClr>
          </a:solidFill>
          <a:ln>
            <a:noFill/>
          </a:ln>
        </p:spPr>
        <p:txBody>
          <a:bodyPr lIns="68544" tIns="34272" rIns="68544" bIns="34272"/>
          <a:lstStyle/>
          <a:p>
            <a:pPr eaLnBrk="1" fontAlgn="auto" hangingPunct="1">
              <a:spcBef>
                <a:spcPts val="0"/>
              </a:spcBef>
              <a:spcAft>
                <a:spcPts val="0"/>
              </a:spcAft>
              <a:defRPr/>
            </a:pPr>
            <a:endParaRPr lang="zh-CN" altLang="en-US" sz="1600">
              <a:solidFill>
                <a:srgbClr val="005188"/>
              </a:solidFill>
              <a:latin typeface="方正清刻本悦宋简体" panose="02000000000000000000" pitchFamily="2" charset="-122"/>
              <a:ea typeface="方正清刻本悦宋简体" panose="02000000000000000000" pitchFamily="2" charset="-122"/>
            </a:endParaRPr>
          </a:p>
        </p:txBody>
      </p:sp>
      <p:sp>
        <p:nvSpPr>
          <p:cNvPr id="38" name="矩形 37"/>
          <p:cNvSpPr/>
          <p:nvPr/>
        </p:nvSpPr>
        <p:spPr bwMode="auto">
          <a:xfrm>
            <a:off x="10220278" y="2316538"/>
            <a:ext cx="620683" cy="276999"/>
          </a:xfrm>
          <a:prstGeom prst="rect">
            <a:avLst/>
          </a:prstGeom>
          <a:ln>
            <a:noFill/>
          </a:ln>
        </p:spPr>
        <p:txBody>
          <a:bodyPr wrap="none">
            <a:spAutoFit/>
          </a:bodyPr>
          <a:lstStyle/>
          <a:p>
            <a:pPr eaLnBrk="1" fontAlgn="auto" hangingPunct="1">
              <a:spcBef>
                <a:spcPts val="0"/>
              </a:spcBef>
              <a:spcAft>
                <a:spcPts val="0"/>
              </a:spcAft>
              <a:defRPr/>
            </a:pPr>
            <a:r>
              <a:rPr lang="en-US" altLang="zh-CN" sz="1200" dirty="0" smtClean="0">
                <a:solidFill>
                  <a:srgbClr val="005188"/>
                </a:solidFill>
                <a:latin typeface="方正清刻本悦宋简体" panose="02000000000000000000" pitchFamily="2" charset="-122"/>
                <a:ea typeface="方正清刻本悦宋简体" panose="02000000000000000000" pitchFamily="2" charset="-122"/>
              </a:rPr>
              <a:t>2016.09</a:t>
            </a:r>
            <a:endParaRPr lang="zh-CN" altLang="en-US" sz="120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43" name="文本占位符 2"/>
          <p:cNvSpPr txBox="1">
            <a:spLocks/>
          </p:cNvSpPr>
          <p:nvPr/>
        </p:nvSpPr>
        <p:spPr>
          <a:xfrm>
            <a:off x="1192479" y="292682"/>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教学分析</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44" name="文本占位符 2"/>
          <p:cNvSpPr txBox="1">
            <a:spLocks/>
          </p:cNvSpPr>
          <p:nvPr/>
        </p:nvSpPr>
        <p:spPr>
          <a:xfrm>
            <a:off x="8994696" y="292681"/>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教学重点</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grpSp>
        <p:nvGrpSpPr>
          <p:cNvPr id="48" name="chenying0907 47"/>
          <p:cNvGrpSpPr>
            <a:grpSpLocks/>
          </p:cNvGrpSpPr>
          <p:nvPr/>
        </p:nvGrpSpPr>
        <p:grpSpPr bwMode="auto">
          <a:xfrm>
            <a:off x="6309404" y="4645026"/>
            <a:ext cx="2162148" cy="2230424"/>
            <a:chOff x="4412168" y="1284513"/>
            <a:chExt cx="1696532" cy="1750787"/>
          </a:xfrm>
        </p:grpSpPr>
        <p:sp>
          <p:nvSpPr>
            <p:cNvPr id="49" name="任意多边形 48"/>
            <p:cNvSpPr/>
            <p:nvPr/>
          </p:nvSpPr>
          <p:spPr>
            <a:xfrm>
              <a:off x="5054190" y="1613381"/>
              <a:ext cx="1054510" cy="1421919"/>
            </a:xfrm>
            <a:custGeom>
              <a:avLst/>
              <a:gdLst>
                <a:gd name="connsiteX0" fmla="*/ 152400 w 889000"/>
                <a:gd name="connsiteY0" fmla="*/ 1016000 h 1016000"/>
                <a:gd name="connsiteX1" fmla="*/ 0 w 889000"/>
                <a:gd name="connsiteY1" fmla="*/ 0 h 1016000"/>
                <a:gd name="connsiteX2" fmla="*/ 889000 w 889000"/>
                <a:gd name="connsiteY2" fmla="*/ 292100 h 1016000"/>
                <a:gd name="connsiteX0" fmla="*/ 317500 w 1054100"/>
                <a:gd name="connsiteY0" fmla="*/ 1422400 h 1422400"/>
                <a:gd name="connsiteX1" fmla="*/ 0 w 1054100"/>
                <a:gd name="connsiteY1" fmla="*/ 0 h 1422400"/>
                <a:gd name="connsiteX2" fmla="*/ 1054100 w 1054100"/>
                <a:gd name="connsiteY2" fmla="*/ 698500 h 1422400"/>
              </a:gdLst>
              <a:ahLst/>
              <a:cxnLst>
                <a:cxn ang="0">
                  <a:pos x="connsiteX0" y="connsiteY0"/>
                </a:cxn>
                <a:cxn ang="0">
                  <a:pos x="connsiteX1" y="connsiteY1"/>
                </a:cxn>
                <a:cxn ang="0">
                  <a:pos x="connsiteX2" y="connsiteY2"/>
                </a:cxn>
              </a:cxnLst>
              <a:rect l="l" t="t" r="r" b="b"/>
              <a:pathLst>
                <a:path w="1054100" h="1422400">
                  <a:moveTo>
                    <a:pt x="317500" y="1422400"/>
                  </a:moveTo>
                  <a:lnTo>
                    <a:pt x="0" y="0"/>
                  </a:lnTo>
                  <a:lnTo>
                    <a:pt x="1054100" y="698500"/>
                  </a:lnTo>
                </a:path>
              </a:pathLst>
            </a:custGeom>
            <a:noFill/>
            <a:ln w="12700">
              <a:no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rgbClr val="005188"/>
                </a:solidFill>
                <a:latin typeface="方正清刻本悦宋简体" panose="02000000000000000000" pitchFamily="2" charset="-122"/>
                <a:ea typeface="方正清刻本悦宋简体" panose="02000000000000000000" pitchFamily="2" charset="-122"/>
              </a:endParaRPr>
            </a:p>
          </p:txBody>
        </p:sp>
        <p:sp>
          <p:nvSpPr>
            <p:cNvPr id="50" name="矩形 49"/>
            <p:cNvSpPr/>
            <p:nvPr/>
          </p:nvSpPr>
          <p:spPr>
            <a:xfrm>
              <a:off x="4412168" y="1284513"/>
              <a:ext cx="1231636" cy="289910"/>
            </a:xfrm>
            <a:prstGeom prst="rect">
              <a:avLst/>
            </a:prstGeom>
            <a:ln>
              <a:noFill/>
            </a:ln>
          </p:spPr>
          <p:txBody>
            <a:bodyPr wrap="none">
              <a:spAutoFit/>
            </a:bodyPr>
            <a:lstStyle/>
            <a:p>
              <a:pPr algn="ctr" eaLnBrk="1" fontAlgn="auto" hangingPunct="1">
                <a:spcBef>
                  <a:spcPts val="0"/>
                </a:spcBef>
                <a:spcAft>
                  <a:spcPts val="0"/>
                </a:spcAft>
                <a:defRPr/>
              </a:pPr>
              <a:r>
                <a:rPr lang="zh-CN" altLang="en-US" dirty="0">
                  <a:solidFill>
                    <a:srgbClr val="005188"/>
                  </a:solidFill>
                  <a:latin typeface="方正清刻本悦宋简体" panose="02000000000000000000" pitchFamily="2" charset="-122"/>
                  <a:ea typeface="方正清刻本悦宋简体" panose="02000000000000000000" pitchFamily="2" charset="-122"/>
                </a:rPr>
                <a:t>点击添加标题</a:t>
              </a:r>
            </a:p>
          </p:txBody>
        </p:sp>
      </p:grpSp>
      <p:grpSp>
        <p:nvGrpSpPr>
          <p:cNvPr id="54" name="chenying0907 53"/>
          <p:cNvGrpSpPr>
            <a:grpSpLocks/>
          </p:cNvGrpSpPr>
          <p:nvPr/>
        </p:nvGrpSpPr>
        <p:grpSpPr bwMode="auto">
          <a:xfrm>
            <a:off x="8094125" y="2020603"/>
            <a:ext cx="2162148" cy="2230424"/>
            <a:chOff x="4412168" y="1284513"/>
            <a:chExt cx="1696532" cy="1750787"/>
          </a:xfrm>
        </p:grpSpPr>
        <p:sp>
          <p:nvSpPr>
            <p:cNvPr id="55" name="任意多边形 54"/>
            <p:cNvSpPr/>
            <p:nvPr/>
          </p:nvSpPr>
          <p:spPr>
            <a:xfrm>
              <a:off x="5054190" y="1613381"/>
              <a:ext cx="1054510" cy="1421919"/>
            </a:xfrm>
            <a:custGeom>
              <a:avLst/>
              <a:gdLst>
                <a:gd name="connsiteX0" fmla="*/ 152400 w 889000"/>
                <a:gd name="connsiteY0" fmla="*/ 1016000 h 1016000"/>
                <a:gd name="connsiteX1" fmla="*/ 0 w 889000"/>
                <a:gd name="connsiteY1" fmla="*/ 0 h 1016000"/>
                <a:gd name="connsiteX2" fmla="*/ 889000 w 889000"/>
                <a:gd name="connsiteY2" fmla="*/ 292100 h 1016000"/>
                <a:gd name="connsiteX0" fmla="*/ 317500 w 1054100"/>
                <a:gd name="connsiteY0" fmla="*/ 1422400 h 1422400"/>
                <a:gd name="connsiteX1" fmla="*/ 0 w 1054100"/>
                <a:gd name="connsiteY1" fmla="*/ 0 h 1422400"/>
                <a:gd name="connsiteX2" fmla="*/ 1054100 w 1054100"/>
                <a:gd name="connsiteY2" fmla="*/ 698500 h 1422400"/>
              </a:gdLst>
              <a:ahLst/>
              <a:cxnLst>
                <a:cxn ang="0">
                  <a:pos x="connsiteX0" y="connsiteY0"/>
                </a:cxn>
                <a:cxn ang="0">
                  <a:pos x="connsiteX1" y="connsiteY1"/>
                </a:cxn>
                <a:cxn ang="0">
                  <a:pos x="connsiteX2" y="connsiteY2"/>
                </a:cxn>
              </a:cxnLst>
              <a:rect l="l" t="t" r="r" b="b"/>
              <a:pathLst>
                <a:path w="1054100" h="1422400">
                  <a:moveTo>
                    <a:pt x="317500" y="1422400"/>
                  </a:moveTo>
                  <a:lnTo>
                    <a:pt x="0" y="0"/>
                  </a:lnTo>
                  <a:lnTo>
                    <a:pt x="1054100" y="698500"/>
                  </a:lnTo>
                </a:path>
              </a:pathLst>
            </a:custGeom>
            <a:noFill/>
            <a:ln w="12700">
              <a:no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rgbClr val="005188"/>
                </a:solidFill>
                <a:latin typeface="方正清刻本悦宋简体" panose="02000000000000000000" pitchFamily="2" charset="-122"/>
                <a:ea typeface="方正清刻本悦宋简体" panose="02000000000000000000" pitchFamily="2" charset="-122"/>
              </a:endParaRPr>
            </a:p>
          </p:txBody>
        </p:sp>
        <p:sp>
          <p:nvSpPr>
            <p:cNvPr id="56" name="矩形 55"/>
            <p:cNvSpPr/>
            <p:nvPr/>
          </p:nvSpPr>
          <p:spPr>
            <a:xfrm>
              <a:off x="4412168" y="1284513"/>
              <a:ext cx="1231636" cy="289910"/>
            </a:xfrm>
            <a:prstGeom prst="rect">
              <a:avLst/>
            </a:prstGeom>
            <a:ln>
              <a:noFill/>
            </a:ln>
          </p:spPr>
          <p:txBody>
            <a:bodyPr wrap="none">
              <a:spAutoFit/>
            </a:bodyPr>
            <a:lstStyle/>
            <a:p>
              <a:pPr algn="ctr" eaLnBrk="1" fontAlgn="auto" hangingPunct="1">
                <a:spcBef>
                  <a:spcPts val="0"/>
                </a:spcBef>
                <a:spcAft>
                  <a:spcPts val="0"/>
                </a:spcAft>
                <a:defRPr/>
              </a:pPr>
              <a:r>
                <a:rPr lang="zh-CN" altLang="en-US" dirty="0">
                  <a:solidFill>
                    <a:srgbClr val="005188"/>
                  </a:solidFill>
                  <a:latin typeface="方正清刻本悦宋简体" panose="02000000000000000000" pitchFamily="2" charset="-122"/>
                  <a:ea typeface="方正清刻本悦宋简体" panose="02000000000000000000" pitchFamily="2" charset="-122"/>
                </a:rPr>
                <a:t>点击添加标题</a:t>
              </a:r>
            </a:p>
          </p:txBody>
        </p:sp>
      </p:grpSp>
      <p:grpSp>
        <p:nvGrpSpPr>
          <p:cNvPr id="57" name="chenying0907 56"/>
          <p:cNvGrpSpPr>
            <a:grpSpLocks/>
          </p:cNvGrpSpPr>
          <p:nvPr/>
        </p:nvGrpSpPr>
        <p:grpSpPr bwMode="auto">
          <a:xfrm>
            <a:off x="8582712" y="5278329"/>
            <a:ext cx="2162148" cy="2230424"/>
            <a:chOff x="4412168" y="1284513"/>
            <a:chExt cx="1696532" cy="1750787"/>
          </a:xfrm>
        </p:grpSpPr>
        <p:sp>
          <p:nvSpPr>
            <p:cNvPr id="58" name="任意多边形 57"/>
            <p:cNvSpPr/>
            <p:nvPr/>
          </p:nvSpPr>
          <p:spPr>
            <a:xfrm>
              <a:off x="5054190" y="1613381"/>
              <a:ext cx="1054510" cy="1421919"/>
            </a:xfrm>
            <a:custGeom>
              <a:avLst/>
              <a:gdLst>
                <a:gd name="connsiteX0" fmla="*/ 152400 w 889000"/>
                <a:gd name="connsiteY0" fmla="*/ 1016000 h 1016000"/>
                <a:gd name="connsiteX1" fmla="*/ 0 w 889000"/>
                <a:gd name="connsiteY1" fmla="*/ 0 h 1016000"/>
                <a:gd name="connsiteX2" fmla="*/ 889000 w 889000"/>
                <a:gd name="connsiteY2" fmla="*/ 292100 h 1016000"/>
                <a:gd name="connsiteX0" fmla="*/ 317500 w 1054100"/>
                <a:gd name="connsiteY0" fmla="*/ 1422400 h 1422400"/>
                <a:gd name="connsiteX1" fmla="*/ 0 w 1054100"/>
                <a:gd name="connsiteY1" fmla="*/ 0 h 1422400"/>
                <a:gd name="connsiteX2" fmla="*/ 1054100 w 1054100"/>
                <a:gd name="connsiteY2" fmla="*/ 698500 h 1422400"/>
              </a:gdLst>
              <a:ahLst/>
              <a:cxnLst>
                <a:cxn ang="0">
                  <a:pos x="connsiteX0" y="connsiteY0"/>
                </a:cxn>
                <a:cxn ang="0">
                  <a:pos x="connsiteX1" y="connsiteY1"/>
                </a:cxn>
                <a:cxn ang="0">
                  <a:pos x="connsiteX2" y="connsiteY2"/>
                </a:cxn>
              </a:cxnLst>
              <a:rect l="l" t="t" r="r" b="b"/>
              <a:pathLst>
                <a:path w="1054100" h="1422400">
                  <a:moveTo>
                    <a:pt x="317500" y="1422400"/>
                  </a:moveTo>
                  <a:lnTo>
                    <a:pt x="0" y="0"/>
                  </a:lnTo>
                  <a:lnTo>
                    <a:pt x="1054100" y="698500"/>
                  </a:lnTo>
                </a:path>
              </a:pathLst>
            </a:custGeom>
            <a:noFill/>
            <a:ln w="12700">
              <a:no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rgbClr val="005188"/>
                </a:solidFill>
                <a:latin typeface="方正清刻本悦宋简体" panose="02000000000000000000" pitchFamily="2" charset="-122"/>
                <a:ea typeface="方正清刻本悦宋简体" panose="02000000000000000000" pitchFamily="2" charset="-122"/>
              </a:endParaRPr>
            </a:p>
          </p:txBody>
        </p:sp>
        <p:sp>
          <p:nvSpPr>
            <p:cNvPr id="59" name="矩形 58"/>
            <p:cNvSpPr/>
            <p:nvPr/>
          </p:nvSpPr>
          <p:spPr>
            <a:xfrm>
              <a:off x="4412168" y="1284513"/>
              <a:ext cx="1231636" cy="289910"/>
            </a:xfrm>
            <a:prstGeom prst="rect">
              <a:avLst/>
            </a:prstGeom>
            <a:ln>
              <a:noFill/>
            </a:ln>
          </p:spPr>
          <p:txBody>
            <a:bodyPr wrap="none">
              <a:spAutoFit/>
            </a:bodyPr>
            <a:lstStyle/>
            <a:p>
              <a:pPr algn="ctr" eaLnBrk="1" fontAlgn="auto" hangingPunct="1">
                <a:spcBef>
                  <a:spcPts val="0"/>
                </a:spcBef>
                <a:spcAft>
                  <a:spcPts val="0"/>
                </a:spcAft>
                <a:defRPr/>
              </a:pPr>
              <a:r>
                <a:rPr lang="zh-CN" altLang="en-US" dirty="0">
                  <a:solidFill>
                    <a:srgbClr val="005188"/>
                  </a:solidFill>
                  <a:latin typeface="方正清刻本悦宋简体" panose="02000000000000000000" pitchFamily="2" charset="-122"/>
                  <a:ea typeface="方正清刻本悦宋简体" panose="02000000000000000000" pitchFamily="2" charset="-122"/>
                </a:rPr>
                <a:t>点击添加标题</a:t>
              </a:r>
            </a:p>
          </p:txBody>
        </p:sp>
      </p:grpSp>
    </p:spTree>
    <p:extLst>
      <p:ext uri="{BB962C8B-B14F-4D97-AF65-F5344CB8AC3E}">
        <p14:creationId xmlns:p14="http://schemas.microsoft.com/office/powerpoint/2010/main" val="459839180"/>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iterate type="lt">
                                    <p:tmPct val="10000"/>
                                  </p:iterate>
                                  <p:childTnLst>
                                    <p:set>
                                      <p:cBhvr>
                                        <p:cTn id="6" dur="1" fill="hold">
                                          <p:stCondLst>
                                            <p:cond delay="0"/>
                                          </p:stCondLst>
                                        </p:cTn>
                                        <p:tgtEl>
                                          <p:spTgt spid="43">
                                            <p:txEl>
                                              <p:pRg st="0" end="0"/>
                                            </p:txEl>
                                          </p:spTgt>
                                        </p:tgtEl>
                                        <p:attrNameLst>
                                          <p:attrName>style.visibility</p:attrName>
                                        </p:attrNameLst>
                                      </p:cBhvr>
                                      <p:to>
                                        <p:strVal val="visible"/>
                                      </p:to>
                                    </p:set>
                                    <p:anim calcmode="lin" valueType="num">
                                      <p:cBhvr additive="base">
                                        <p:cTn id="7" dur="500" fill="hold"/>
                                        <p:tgtEl>
                                          <p:spTgt spid="4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43">
                                            <p:txEl>
                                              <p:pRg st="0" end="0"/>
                                            </p:txEl>
                                          </p:spTgt>
                                        </p:tgtEl>
                                        <p:attrNameLst>
                                          <p:attrName>ppt_y</p:attrName>
                                        </p:attrNameLst>
                                      </p:cBhvr>
                                      <p:tavLst>
                                        <p:tav tm="0">
                                          <p:val>
                                            <p:strVal val="#ppt_y"/>
                                          </p:val>
                                        </p:tav>
                                        <p:tav tm="100000">
                                          <p:val>
                                            <p:strVal val="#ppt_y"/>
                                          </p:val>
                                        </p:tav>
                                      </p:tavLst>
                                    </p:anim>
                                  </p:childTnLst>
                                </p:cTn>
                              </p:par>
                            </p:childTnLst>
                          </p:cTn>
                        </p:par>
                        <p:par>
                          <p:cTn id="9" fill="hold">
                            <p:stCondLst>
                              <p:cond delay="650"/>
                            </p:stCondLst>
                            <p:childTnLst>
                              <p:par>
                                <p:cTn id="10" presetID="2" presetClass="entr" presetSubtype="2" decel="100000" fill="hold" grpId="0" nodeType="afterEffect">
                                  <p:stCondLst>
                                    <p:cond delay="0"/>
                                  </p:stCondLst>
                                  <p:iterate type="lt">
                                    <p:tmPct val="10000"/>
                                  </p:iterate>
                                  <p:childTnLst>
                                    <p:set>
                                      <p:cBhvr>
                                        <p:cTn id="11" dur="1" fill="hold">
                                          <p:stCondLst>
                                            <p:cond delay="0"/>
                                          </p:stCondLst>
                                        </p:cTn>
                                        <p:tgtEl>
                                          <p:spTgt spid="44">
                                            <p:txEl>
                                              <p:pRg st="0" end="0"/>
                                            </p:txEl>
                                          </p:spTgt>
                                        </p:tgtEl>
                                        <p:attrNameLst>
                                          <p:attrName>style.visibility</p:attrName>
                                        </p:attrNameLst>
                                      </p:cBhvr>
                                      <p:to>
                                        <p:strVal val="visible"/>
                                      </p:to>
                                    </p:set>
                                    <p:anim calcmode="lin" valueType="num">
                                      <p:cBhvr additive="base">
                                        <p:cTn id="12" dur="500" fill="hold"/>
                                        <p:tgtEl>
                                          <p:spTgt spid="44">
                                            <p:txEl>
                                              <p:pRg st="0" end="0"/>
                                            </p:txEl>
                                          </p:spTgt>
                                        </p:tgtEl>
                                        <p:attrNameLst>
                                          <p:attrName>ppt_x</p:attrName>
                                        </p:attrNameLst>
                                      </p:cBhvr>
                                      <p:tavLst>
                                        <p:tav tm="0">
                                          <p:val>
                                            <p:strVal val="1+#ppt_w/2"/>
                                          </p:val>
                                        </p:tav>
                                        <p:tav tm="100000">
                                          <p:val>
                                            <p:strVal val="#ppt_x"/>
                                          </p:val>
                                        </p:tav>
                                      </p:tavLst>
                                    </p:anim>
                                    <p:anim calcmode="lin" valueType="num">
                                      <p:cBhvr additive="base">
                                        <p:cTn id="13" dur="500" fill="hold"/>
                                        <p:tgtEl>
                                          <p:spTgt spid="44">
                                            <p:txEl>
                                              <p:pRg st="0" end="0"/>
                                            </p:txEl>
                                          </p:spTgt>
                                        </p:tgtEl>
                                        <p:attrNameLst>
                                          <p:attrName>ppt_y</p:attrName>
                                        </p:attrNameLst>
                                      </p:cBhvr>
                                      <p:tavLst>
                                        <p:tav tm="0">
                                          <p:val>
                                            <p:strVal val="#ppt_y"/>
                                          </p:val>
                                        </p:tav>
                                        <p:tav tm="100000">
                                          <p:val>
                                            <p:strVal val="#ppt_y"/>
                                          </p:val>
                                        </p:tav>
                                      </p:tavLst>
                                    </p:anim>
                                  </p:childTnLst>
                                </p:cTn>
                              </p:par>
                            </p:childTnLst>
                          </p:cTn>
                        </p:par>
                        <p:par>
                          <p:cTn id="14" fill="hold">
                            <p:stCondLst>
                              <p:cond delay="1300"/>
                            </p:stCondLst>
                            <p:childTnLst>
                              <p:par>
                                <p:cTn id="15" presetID="22" presetClass="entr" presetSubtype="8"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left)">
                                      <p:cBhvr>
                                        <p:cTn id="17" dur="500"/>
                                        <p:tgtEl>
                                          <p:spTgt spid="8"/>
                                        </p:tgtEl>
                                      </p:cBhvr>
                                    </p:animEffect>
                                  </p:childTnLst>
                                </p:cTn>
                              </p:par>
                            </p:childTnLst>
                          </p:cTn>
                        </p:par>
                        <p:par>
                          <p:cTn id="18" fill="hold">
                            <p:stCondLst>
                              <p:cond delay="1800"/>
                            </p:stCondLst>
                            <p:childTnLst>
                              <p:par>
                                <p:cTn id="19" presetID="10" presetClass="entr" presetSubtype="0" fill="hold" grpId="0" nodeType="after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500"/>
                                        <p:tgtEl>
                                          <p:spTgt spid="13"/>
                                        </p:tgtEl>
                                      </p:cBhvr>
                                    </p:animEffect>
                                  </p:childTnLst>
                                </p:cTn>
                              </p:par>
                            </p:childTnLst>
                          </p:cTn>
                        </p:par>
                        <p:par>
                          <p:cTn id="22" fill="hold">
                            <p:stCondLst>
                              <p:cond delay="2300"/>
                            </p:stCondLst>
                            <p:childTnLst>
                              <p:par>
                                <p:cTn id="23" presetID="10" presetClass="entr" presetSubtype="0" fill="hold" grpId="0" nodeType="after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fade">
                                      <p:cBhvr>
                                        <p:cTn id="25" dur="500"/>
                                        <p:tgtEl>
                                          <p:spTgt spid="14"/>
                                        </p:tgtEl>
                                      </p:cBhvr>
                                    </p:animEffect>
                                  </p:childTnLst>
                                </p:cTn>
                              </p:par>
                              <p:par>
                                <p:cTn id="26" presetID="22" presetClass="entr" presetSubtype="8" fill="hold" nodeType="withEffect">
                                  <p:stCondLst>
                                    <p:cond delay="0"/>
                                  </p:stCondLst>
                                  <p:childTnLst>
                                    <p:set>
                                      <p:cBhvr>
                                        <p:cTn id="27" dur="1" fill="hold">
                                          <p:stCondLst>
                                            <p:cond delay="0"/>
                                          </p:stCondLst>
                                        </p:cTn>
                                        <p:tgtEl>
                                          <p:spTgt spid="2"/>
                                        </p:tgtEl>
                                        <p:attrNameLst>
                                          <p:attrName>style.visibility</p:attrName>
                                        </p:attrNameLst>
                                      </p:cBhvr>
                                      <p:to>
                                        <p:strVal val="visible"/>
                                      </p:to>
                                    </p:set>
                                    <p:animEffect transition="in" filter="wipe(left)">
                                      <p:cBhvr>
                                        <p:cTn id="28" dur="500"/>
                                        <p:tgtEl>
                                          <p:spTgt spid="2"/>
                                        </p:tgtEl>
                                      </p:cBhvr>
                                    </p:animEffect>
                                  </p:childTnLst>
                                </p:cTn>
                              </p:par>
                            </p:childTnLst>
                          </p:cTn>
                        </p:par>
                        <p:par>
                          <p:cTn id="29" fill="hold">
                            <p:stCondLst>
                              <p:cond delay="2800"/>
                            </p:stCondLst>
                            <p:childTnLst>
                              <p:par>
                                <p:cTn id="30" presetID="10" presetClass="entr" presetSubtype="0" fill="hold" grpId="0" nodeType="after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fade">
                                      <p:cBhvr>
                                        <p:cTn id="32" dur="500"/>
                                        <p:tgtEl>
                                          <p:spTgt spid="16"/>
                                        </p:tgtEl>
                                      </p:cBhvr>
                                    </p:animEffect>
                                  </p:childTnLst>
                                </p:cTn>
                              </p:par>
                            </p:childTnLst>
                          </p:cTn>
                        </p:par>
                        <p:par>
                          <p:cTn id="33" fill="hold">
                            <p:stCondLst>
                              <p:cond delay="3300"/>
                            </p:stCondLst>
                            <p:childTnLst>
                              <p:par>
                                <p:cTn id="34" presetID="10" presetClass="entr" presetSubtype="0" fill="hold" grpId="0" nodeType="afterEffect">
                                  <p:stCondLst>
                                    <p:cond delay="0"/>
                                  </p:stCondLst>
                                  <p:childTnLst>
                                    <p:set>
                                      <p:cBhvr>
                                        <p:cTn id="35" dur="1" fill="hold">
                                          <p:stCondLst>
                                            <p:cond delay="0"/>
                                          </p:stCondLst>
                                        </p:cTn>
                                        <p:tgtEl>
                                          <p:spTgt spid="17"/>
                                        </p:tgtEl>
                                        <p:attrNameLst>
                                          <p:attrName>style.visibility</p:attrName>
                                        </p:attrNameLst>
                                      </p:cBhvr>
                                      <p:to>
                                        <p:strVal val="visible"/>
                                      </p:to>
                                    </p:set>
                                    <p:animEffect transition="in" filter="fade">
                                      <p:cBhvr>
                                        <p:cTn id="36" dur="500"/>
                                        <p:tgtEl>
                                          <p:spTgt spid="17"/>
                                        </p:tgtEl>
                                      </p:cBhvr>
                                    </p:animEffect>
                                  </p:childTnLst>
                                </p:cTn>
                              </p:par>
                            </p:childTnLst>
                          </p:cTn>
                        </p:par>
                        <p:par>
                          <p:cTn id="37" fill="hold">
                            <p:stCondLst>
                              <p:cond delay="3800"/>
                            </p:stCondLst>
                            <p:childTnLst>
                              <p:par>
                                <p:cTn id="38" presetID="10" presetClass="entr" presetSubtype="0" fill="hold" grpId="0" nodeType="afterEffect">
                                  <p:stCondLst>
                                    <p:cond delay="0"/>
                                  </p:stCondLst>
                                  <p:childTnLst>
                                    <p:set>
                                      <p:cBhvr>
                                        <p:cTn id="39" dur="1" fill="hold">
                                          <p:stCondLst>
                                            <p:cond delay="0"/>
                                          </p:stCondLst>
                                        </p:cTn>
                                        <p:tgtEl>
                                          <p:spTgt spid="19"/>
                                        </p:tgtEl>
                                        <p:attrNameLst>
                                          <p:attrName>style.visibility</p:attrName>
                                        </p:attrNameLst>
                                      </p:cBhvr>
                                      <p:to>
                                        <p:strVal val="visible"/>
                                      </p:to>
                                    </p:set>
                                    <p:animEffect transition="in" filter="fade">
                                      <p:cBhvr>
                                        <p:cTn id="40" dur="500"/>
                                        <p:tgtEl>
                                          <p:spTgt spid="19"/>
                                        </p:tgtEl>
                                      </p:cBhvr>
                                    </p:animEffect>
                                  </p:childTnLst>
                                </p:cTn>
                              </p:par>
                            </p:childTnLst>
                          </p:cTn>
                        </p:par>
                        <p:par>
                          <p:cTn id="41" fill="hold">
                            <p:stCondLst>
                              <p:cond delay="4300"/>
                            </p:stCondLst>
                            <p:childTnLst>
                              <p:par>
                                <p:cTn id="42" presetID="10" presetClass="entr" presetSubtype="0" fill="hold" grpId="0" nodeType="afterEffect">
                                  <p:stCondLst>
                                    <p:cond delay="0"/>
                                  </p:stCondLst>
                                  <p:childTnLst>
                                    <p:set>
                                      <p:cBhvr>
                                        <p:cTn id="43" dur="1" fill="hold">
                                          <p:stCondLst>
                                            <p:cond delay="0"/>
                                          </p:stCondLst>
                                        </p:cTn>
                                        <p:tgtEl>
                                          <p:spTgt spid="20"/>
                                        </p:tgtEl>
                                        <p:attrNameLst>
                                          <p:attrName>style.visibility</p:attrName>
                                        </p:attrNameLst>
                                      </p:cBhvr>
                                      <p:to>
                                        <p:strVal val="visible"/>
                                      </p:to>
                                    </p:set>
                                    <p:animEffect transition="in" filter="fade">
                                      <p:cBhvr>
                                        <p:cTn id="44" dur="500"/>
                                        <p:tgtEl>
                                          <p:spTgt spid="20"/>
                                        </p:tgtEl>
                                      </p:cBhvr>
                                    </p:animEffect>
                                  </p:childTnLst>
                                </p:cTn>
                              </p:par>
                              <p:par>
                                <p:cTn id="45" presetID="22" presetClass="entr" presetSubtype="8" fill="hold" nodeType="withEffect">
                                  <p:stCondLst>
                                    <p:cond delay="0"/>
                                  </p:stCondLst>
                                  <p:childTnLst>
                                    <p:set>
                                      <p:cBhvr>
                                        <p:cTn id="46" dur="1" fill="hold">
                                          <p:stCondLst>
                                            <p:cond delay="0"/>
                                          </p:stCondLst>
                                        </p:cTn>
                                        <p:tgtEl>
                                          <p:spTgt spid="5"/>
                                        </p:tgtEl>
                                        <p:attrNameLst>
                                          <p:attrName>style.visibility</p:attrName>
                                        </p:attrNameLst>
                                      </p:cBhvr>
                                      <p:to>
                                        <p:strVal val="visible"/>
                                      </p:to>
                                    </p:set>
                                    <p:animEffect transition="in" filter="wipe(left)">
                                      <p:cBhvr>
                                        <p:cTn id="47" dur="500"/>
                                        <p:tgtEl>
                                          <p:spTgt spid="5"/>
                                        </p:tgtEl>
                                      </p:cBhvr>
                                    </p:animEffect>
                                  </p:childTnLst>
                                </p:cTn>
                              </p:par>
                            </p:childTnLst>
                          </p:cTn>
                        </p:par>
                        <p:par>
                          <p:cTn id="48" fill="hold">
                            <p:stCondLst>
                              <p:cond delay="4800"/>
                            </p:stCondLst>
                            <p:childTnLst>
                              <p:par>
                                <p:cTn id="49" presetID="10" presetClass="entr" presetSubtype="0" fill="hold" grpId="0" nodeType="afterEffect">
                                  <p:stCondLst>
                                    <p:cond delay="0"/>
                                  </p:stCondLst>
                                  <p:childTnLst>
                                    <p:set>
                                      <p:cBhvr>
                                        <p:cTn id="50" dur="1" fill="hold">
                                          <p:stCondLst>
                                            <p:cond delay="0"/>
                                          </p:stCondLst>
                                        </p:cTn>
                                        <p:tgtEl>
                                          <p:spTgt spid="22"/>
                                        </p:tgtEl>
                                        <p:attrNameLst>
                                          <p:attrName>style.visibility</p:attrName>
                                        </p:attrNameLst>
                                      </p:cBhvr>
                                      <p:to>
                                        <p:strVal val="visible"/>
                                      </p:to>
                                    </p:set>
                                    <p:animEffect transition="in" filter="fade">
                                      <p:cBhvr>
                                        <p:cTn id="51" dur="500"/>
                                        <p:tgtEl>
                                          <p:spTgt spid="22"/>
                                        </p:tgtEl>
                                      </p:cBhvr>
                                    </p:animEffect>
                                  </p:childTnLst>
                                </p:cTn>
                              </p:par>
                            </p:childTnLst>
                          </p:cTn>
                        </p:par>
                        <p:par>
                          <p:cTn id="52" fill="hold">
                            <p:stCondLst>
                              <p:cond delay="5300"/>
                            </p:stCondLst>
                            <p:childTnLst>
                              <p:par>
                                <p:cTn id="53" presetID="10" presetClass="entr" presetSubtype="0" fill="hold" grpId="0" nodeType="afterEffect">
                                  <p:stCondLst>
                                    <p:cond delay="0"/>
                                  </p:stCondLst>
                                  <p:childTnLst>
                                    <p:set>
                                      <p:cBhvr>
                                        <p:cTn id="54" dur="1" fill="hold">
                                          <p:stCondLst>
                                            <p:cond delay="0"/>
                                          </p:stCondLst>
                                        </p:cTn>
                                        <p:tgtEl>
                                          <p:spTgt spid="23"/>
                                        </p:tgtEl>
                                        <p:attrNameLst>
                                          <p:attrName>style.visibility</p:attrName>
                                        </p:attrNameLst>
                                      </p:cBhvr>
                                      <p:to>
                                        <p:strVal val="visible"/>
                                      </p:to>
                                    </p:set>
                                    <p:animEffect transition="in" filter="fade">
                                      <p:cBhvr>
                                        <p:cTn id="55" dur="500"/>
                                        <p:tgtEl>
                                          <p:spTgt spid="23"/>
                                        </p:tgtEl>
                                      </p:cBhvr>
                                    </p:animEffect>
                                  </p:childTnLst>
                                </p:cTn>
                              </p:par>
                            </p:childTnLst>
                          </p:cTn>
                        </p:par>
                        <p:par>
                          <p:cTn id="56" fill="hold">
                            <p:stCondLst>
                              <p:cond delay="5800"/>
                            </p:stCondLst>
                            <p:childTnLst>
                              <p:par>
                                <p:cTn id="57" presetID="10" presetClass="entr" presetSubtype="0" fill="hold" grpId="0" nodeType="afterEffect">
                                  <p:stCondLst>
                                    <p:cond delay="0"/>
                                  </p:stCondLst>
                                  <p:childTnLst>
                                    <p:set>
                                      <p:cBhvr>
                                        <p:cTn id="58" dur="1" fill="hold">
                                          <p:stCondLst>
                                            <p:cond delay="0"/>
                                          </p:stCondLst>
                                        </p:cTn>
                                        <p:tgtEl>
                                          <p:spTgt spid="25"/>
                                        </p:tgtEl>
                                        <p:attrNameLst>
                                          <p:attrName>style.visibility</p:attrName>
                                        </p:attrNameLst>
                                      </p:cBhvr>
                                      <p:to>
                                        <p:strVal val="visible"/>
                                      </p:to>
                                    </p:set>
                                    <p:animEffect transition="in" filter="fade">
                                      <p:cBhvr>
                                        <p:cTn id="59" dur="500"/>
                                        <p:tgtEl>
                                          <p:spTgt spid="25"/>
                                        </p:tgtEl>
                                      </p:cBhvr>
                                    </p:animEffect>
                                  </p:childTnLst>
                                </p:cTn>
                              </p:par>
                            </p:childTnLst>
                          </p:cTn>
                        </p:par>
                        <p:par>
                          <p:cTn id="60" fill="hold">
                            <p:stCondLst>
                              <p:cond delay="6300"/>
                            </p:stCondLst>
                            <p:childTnLst>
                              <p:par>
                                <p:cTn id="61" presetID="10" presetClass="entr" presetSubtype="0" fill="hold" grpId="0" nodeType="afterEffect">
                                  <p:stCondLst>
                                    <p:cond delay="0"/>
                                  </p:stCondLst>
                                  <p:childTnLst>
                                    <p:set>
                                      <p:cBhvr>
                                        <p:cTn id="62" dur="1" fill="hold">
                                          <p:stCondLst>
                                            <p:cond delay="0"/>
                                          </p:stCondLst>
                                        </p:cTn>
                                        <p:tgtEl>
                                          <p:spTgt spid="26"/>
                                        </p:tgtEl>
                                        <p:attrNameLst>
                                          <p:attrName>style.visibility</p:attrName>
                                        </p:attrNameLst>
                                      </p:cBhvr>
                                      <p:to>
                                        <p:strVal val="visible"/>
                                      </p:to>
                                    </p:set>
                                    <p:animEffect transition="in" filter="fade">
                                      <p:cBhvr>
                                        <p:cTn id="63" dur="500"/>
                                        <p:tgtEl>
                                          <p:spTgt spid="26"/>
                                        </p:tgtEl>
                                      </p:cBhvr>
                                    </p:animEffect>
                                  </p:childTnLst>
                                </p:cTn>
                              </p:par>
                              <p:par>
                                <p:cTn id="64" presetID="22" presetClass="entr" presetSubtype="8" fill="hold" nodeType="withEffect">
                                  <p:stCondLst>
                                    <p:cond delay="0"/>
                                  </p:stCondLst>
                                  <p:childTnLst>
                                    <p:set>
                                      <p:cBhvr>
                                        <p:cTn id="65" dur="1" fill="hold">
                                          <p:stCondLst>
                                            <p:cond delay="0"/>
                                          </p:stCondLst>
                                        </p:cTn>
                                        <p:tgtEl>
                                          <p:spTgt spid="48"/>
                                        </p:tgtEl>
                                        <p:attrNameLst>
                                          <p:attrName>style.visibility</p:attrName>
                                        </p:attrNameLst>
                                      </p:cBhvr>
                                      <p:to>
                                        <p:strVal val="visible"/>
                                      </p:to>
                                    </p:set>
                                    <p:animEffect transition="in" filter="wipe(left)">
                                      <p:cBhvr>
                                        <p:cTn id="66" dur="500"/>
                                        <p:tgtEl>
                                          <p:spTgt spid="48"/>
                                        </p:tgtEl>
                                      </p:cBhvr>
                                    </p:animEffect>
                                  </p:childTnLst>
                                </p:cTn>
                              </p:par>
                            </p:childTnLst>
                          </p:cTn>
                        </p:par>
                        <p:par>
                          <p:cTn id="67" fill="hold">
                            <p:stCondLst>
                              <p:cond delay="6800"/>
                            </p:stCondLst>
                            <p:childTnLst>
                              <p:par>
                                <p:cTn id="68" presetID="10" presetClass="entr" presetSubtype="0" fill="hold" grpId="0" nodeType="afterEffect">
                                  <p:stCondLst>
                                    <p:cond delay="0"/>
                                  </p:stCondLst>
                                  <p:childTnLst>
                                    <p:set>
                                      <p:cBhvr>
                                        <p:cTn id="69" dur="1" fill="hold">
                                          <p:stCondLst>
                                            <p:cond delay="0"/>
                                          </p:stCondLst>
                                        </p:cTn>
                                        <p:tgtEl>
                                          <p:spTgt spid="28"/>
                                        </p:tgtEl>
                                        <p:attrNameLst>
                                          <p:attrName>style.visibility</p:attrName>
                                        </p:attrNameLst>
                                      </p:cBhvr>
                                      <p:to>
                                        <p:strVal val="visible"/>
                                      </p:to>
                                    </p:set>
                                    <p:animEffect transition="in" filter="fade">
                                      <p:cBhvr>
                                        <p:cTn id="70" dur="500"/>
                                        <p:tgtEl>
                                          <p:spTgt spid="28"/>
                                        </p:tgtEl>
                                      </p:cBhvr>
                                    </p:animEffect>
                                  </p:childTnLst>
                                </p:cTn>
                              </p:par>
                            </p:childTnLst>
                          </p:cTn>
                        </p:par>
                        <p:par>
                          <p:cTn id="71" fill="hold">
                            <p:stCondLst>
                              <p:cond delay="7300"/>
                            </p:stCondLst>
                            <p:childTnLst>
                              <p:par>
                                <p:cTn id="72" presetID="10" presetClass="entr" presetSubtype="0" fill="hold" grpId="0" nodeType="afterEffect">
                                  <p:stCondLst>
                                    <p:cond delay="0"/>
                                  </p:stCondLst>
                                  <p:childTnLst>
                                    <p:set>
                                      <p:cBhvr>
                                        <p:cTn id="73" dur="1" fill="hold">
                                          <p:stCondLst>
                                            <p:cond delay="0"/>
                                          </p:stCondLst>
                                        </p:cTn>
                                        <p:tgtEl>
                                          <p:spTgt spid="29"/>
                                        </p:tgtEl>
                                        <p:attrNameLst>
                                          <p:attrName>style.visibility</p:attrName>
                                        </p:attrNameLst>
                                      </p:cBhvr>
                                      <p:to>
                                        <p:strVal val="visible"/>
                                      </p:to>
                                    </p:set>
                                    <p:animEffect transition="in" filter="fade">
                                      <p:cBhvr>
                                        <p:cTn id="74" dur="500"/>
                                        <p:tgtEl>
                                          <p:spTgt spid="29"/>
                                        </p:tgtEl>
                                      </p:cBhvr>
                                    </p:animEffect>
                                  </p:childTnLst>
                                </p:cTn>
                              </p:par>
                            </p:childTnLst>
                          </p:cTn>
                        </p:par>
                        <p:par>
                          <p:cTn id="75" fill="hold">
                            <p:stCondLst>
                              <p:cond delay="7800"/>
                            </p:stCondLst>
                            <p:childTnLst>
                              <p:par>
                                <p:cTn id="76" presetID="10" presetClass="entr" presetSubtype="0" fill="hold" grpId="0" nodeType="afterEffect">
                                  <p:stCondLst>
                                    <p:cond delay="0"/>
                                  </p:stCondLst>
                                  <p:childTnLst>
                                    <p:set>
                                      <p:cBhvr>
                                        <p:cTn id="77" dur="1" fill="hold">
                                          <p:stCondLst>
                                            <p:cond delay="0"/>
                                          </p:stCondLst>
                                        </p:cTn>
                                        <p:tgtEl>
                                          <p:spTgt spid="31"/>
                                        </p:tgtEl>
                                        <p:attrNameLst>
                                          <p:attrName>style.visibility</p:attrName>
                                        </p:attrNameLst>
                                      </p:cBhvr>
                                      <p:to>
                                        <p:strVal val="visible"/>
                                      </p:to>
                                    </p:set>
                                    <p:animEffect transition="in" filter="fade">
                                      <p:cBhvr>
                                        <p:cTn id="78" dur="500"/>
                                        <p:tgtEl>
                                          <p:spTgt spid="31"/>
                                        </p:tgtEl>
                                      </p:cBhvr>
                                    </p:animEffect>
                                  </p:childTnLst>
                                </p:cTn>
                              </p:par>
                            </p:childTnLst>
                          </p:cTn>
                        </p:par>
                        <p:par>
                          <p:cTn id="79" fill="hold">
                            <p:stCondLst>
                              <p:cond delay="8300"/>
                            </p:stCondLst>
                            <p:childTnLst>
                              <p:par>
                                <p:cTn id="80" presetID="10" presetClass="entr" presetSubtype="0" fill="hold" grpId="0" nodeType="afterEffect">
                                  <p:stCondLst>
                                    <p:cond delay="0"/>
                                  </p:stCondLst>
                                  <p:childTnLst>
                                    <p:set>
                                      <p:cBhvr>
                                        <p:cTn id="81" dur="1" fill="hold">
                                          <p:stCondLst>
                                            <p:cond delay="0"/>
                                          </p:stCondLst>
                                        </p:cTn>
                                        <p:tgtEl>
                                          <p:spTgt spid="32"/>
                                        </p:tgtEl>
                                        <p:attrNameLst>
                                          <p:attrName>style.visibility</p:attrName>
                                        </p:attrNameLst>
                                      </p:cBhvr>
                                      <p:to>
                                        <p:strVal val="visible"/>
                                      </p:to>
                                    </p:set>
                                    <p:animEffect transition="in" filter="fade">
                                      <p:cBhvr>
                                        <p:cTn id="82" dur="500"/>
                                        <p:tgtEl>
                                          <p:spTgt spid="32"/>
                                        </p:tgtEl>
                                      </p:cBhvr>
                                    </p:animEffect>
                                  </p:childTnLst>
                                </p:cTn>
                              </p:par>
                              <p:par>
                                <p:cTn id="83" presetID="22" presetClass="entr" presetSubtype="8" fill="hold" nodeType="withEffect">
                                  <p:stCondLst>
                                    <p:cond delay="0"/>
                                  </p:stCondLst>
                                  <p:childTnLst>
                                    <p:set>
                                      <p:cBhvr>
                                        <p:cTn id="84" dur="1" fill="hold">
                                          <p:stCondLst>
                                            <p:cond delay="0"/>
                                          </p:stCondLst>
                                        </p:cTn>
                                        <p:tgtEl>
                                          <p:spTgt spid="54"/>
                                        </p:tgtEl>
                                        <p:attrNameLst>
                                          <p:attrName>style.visibility</p:attrName>
                                        </p:attrNameLst>
                                      </p:cBhvr>
                                      <p:to>
                                        <p:strVal val="visible"/>
                                      </p:to>
                                    </p:set>
                                    <p:animEffect transition="in" filter="wipe(left)">
                                      <p:cBhvr>
                                        <p:cTn id="85" dur="500"/>
                                        <p:tgtEl>
                                          <p:spTgt spid="54"/>
                                        </p:tgtEl>
                                      </p:cBhvr>
                                    </p:animEffect>
                                  </p:childTnLst>
                                </p:cTn>
                              </p:par>
                            </p:childTnLst>
                          </p:cTn>
                        </p:par>
                        <p:par>
                          <p:cTn id="86" fill="hold">
                            <p:stCondLst>
                              <p:cond delay="8800"/>
                            </p:stCondLst>
                            <p:childTnLst>
                              <p:par>
                                <p:cTn id="87" presetID="10" presetClass="entr" presetSubtype="0" fill="hold" grpId="0" nodeType="afterEffect">
                                  <p:stCondLst>
                                    <p:cond delay="0"/>
                                  </p:stCondLst>
                                  <p:childTnLst>
                                    <p:set>
                                      <p:cBhvr>
                                        <p:cTn id="88" dur="1" fill="hold">
                                          <p:stCondLst>
                                            <p:cond delay="0"/>
                                          </p:stCondLst>
                                        </p:cTn>
                                        <p:tgtEl>
                                          <p:spTgt spid="34"/>
                                        </p:tgtEl>
                                        <p:attrNameLst>
                                          <p:attrName>style.visibility</p:attrName>
                                        </p:attrNameLst>
                                      </p:cBhvr>
                                      <p:to>
                                        <p:strVal val="visible"/>
                                      </p:to>
                                    </p:set>
                                    <p:animEffect transition="in" filter="fade">
                                      <p:cBhvr>
                                        <p:cTn id="89" dur="500"/>
                                        <p:tgtEl>
                                          <p:spTgt spid="34"/>
                                        </p:tgtEl>
                                      </p:cBhvr>
                                    </p:animEffect>
                                  </p:childTnLst>
                                </p:cTn>
                              </p:par>
                            </p:childTnLst>
                          </p:cTn>
                        </p:par>
                        <p:par>
                          <p:cTn id="90" fill="hold">
                            <p:stCondLst>
                              <p:cond delay="9300"/>
                            </p:stCondLst>
                            <p:childTnLst>
                              <p:par>
                                <p:cTn id="91" presetID="10" presetClass="entr" presetSubtype="0" fill="hold" grpId="0" nodeType="afterEffect">
                                  <p:stCondLst>
                                    <p:cond delay="0"/>
                                  </p:stCondLst>
                                  <p:childTnLst>
                                    <p:set>
                                      <p:cBhvr>
                                        <p:cTn id="92" dur="1" fill="hold">
                                          <p:stCondLst>
                                            <p:cond delay="0"/>
                                          </p:stCondLst>
                                        </p:cTn>
                                        <p:tgtEl>
                                          <p:spTgt spid="35"/>
                                        </p:tgtEl>
                                        <p:attrNameLst>
                                          <p:attrName>style.visibility</p:attrName>
                                        </p:attrNameLst>
                                      </p:cBhvr>
                                      <p:to>
                                        <p:strVal val="visible"/>
                                      </p:to>
                                    </p:set>
                                    <p:animEffect transition="in" filter="fade">
                                      <p:cBhvr>
                                        <p:cTn id="93" dur="500"/>
                                        <p:tgtEl>
                                          <p:spTgt spid="35"/>
                                        </p:tgtEl>
                                      </p:cBhvr>
                                    </p:animEffect>
                                  </p:childTnLst>
                                </p:cTn>
                              </p:par>
                              <p:par>
                                <p:cTn id="94" presetID="22" presetClass="entr" presetSubtype="8" fill="hold" nodeType="withEffect">
                                  <p:stCondLst>
                                    <p:cond delay="0"/>
                                  </p:stCondLst>
                                  <p:childTnLst>
                                    <p:set>
                                      <p:cBhvr>
                                        <p:cTn id="95" dur="1" fill="hold">
                                          <p:stCondLst>
                                            <p:cond delay="0"/>
                                          </p:stCondLst>
                                        </p:cTn>
                                        <p:tgtEl>
                                          <p:spTgt spid="57"/>
                                        </p:tgtEl>
                                        <p:attrNameLst>
                                          <p:attrName>style.visibility</p:attrName>
                                        </p:attrNameLst>
                                      </p:cBhvr>
                                      <p:to>
                                        <p:strVal val="visible"/>
                                      </p:to>
                                    </p:set>
                                    <p:animEffect transition="in" filter="wipe(left)">
                                      <p:cBhvr>
                                        <p:cTn id="96" dur="500"/>
                                        <p:tgtEl>
                                          <p:spTgt spid="57"/>
                                        </p:tgtEl>
                                      </p:cBhvr>
                                    </p:animEffect>
                                  </p:childTnLst>
                                </p:cTn>
                              </p:par>
                            </p:childTnLst>
                          </p:cTn>
                        </p:par>
                        <p:par>
                          <p:cTn id="97" fill="hold">
                            <p:stCondLst>
                              <p:cond delay="9800"/>
                            </p:stCondLst>
                            <p:childTnLst>
                              <p:par>
                                <p:cTn id="98" presetID="10" presetClass="entr" presetSubtype="0" fill="hold" grpId="0" nodeType="afterEffect">
                                  <p:stCondLst>
                                    <p:cond delay="0"/>
                                  </p:stCondLst>
                                  <p:childTnLst>
                                    <p:set>
                                      <p:cBhvr>
                                        <p:cTn id="99" dur="1" fill="hold">
                                          <p:stCondLst>
                                            <p:cond delay="0"/>
                                          </p:stCondLst>
                                        </p:cTn>
                                        <p:tgtEl>
                                          <p:spTgt spid="37"/>
                                        </p:tgtEl>
                                        <p:attrNameLst>
                                          <p:attrName>style.visibility</p:attrName>
                                        </p:attrNameLst>
                                      </p:cBhvr>
                                      <p:to>
                                        <p:strVal val="visible"/>
                                      </p:to>
                                    </p:set>
                                    <p:animEffect transition="in" filter="fade">
                                      <p:cBhvr>
                                        <p:cTn id="100" dur="500"/>
                                        <p:tgtEl>
                                          <p:spTgt spid="37"/>
                                        </p:tgtEl>
                                      </p:cBhvr>
                                    </p:animEffect>
                                  </p:childTnLst>
                                </p:cTn>
                              </p:par>
                            </p:childTnLst>
                          </p:cTn>
                        </p:par>
                        <p:par>
                          <p:cTn id="101" fill="hold">
                            <p:stCondLst>
                              <p:cond delay="10300"/>
                            </p:stCondLst>
                            <p:childTnLst>
                              <p:par>
                                <p:cTn id="102" presetID="10" presetClass="entr" presetSubtype="0" fill="hold" grpId="0" nodeType="afterEffect">
                                  <p:stCondLst>
                                    <p:cond delay="0"/>
                                  </p:stCondLst>
                                  <p:childTnLst>
                                    <p:set>
                                      <p:cBhvr>
                                        <p:cTn id="103" dur="1" fill="hold">
                                          <p:stCondLst>
                                            <p:cond delay="0"/>
                                          </p:stCondLst>
                                        </p:cTn>
                                        <p:tgtEl>
                                          <p:spTgt spid="38"/>
                                        </p:tgtEl>
                                        <p:attrNameLst>
                                          <p:attrName>style.visibility</p:attrName>
                                        </p:attrNameLst>
                                      </p:cBhvr>
                                      <p:to>
                                        <p:strVal val="visible"/>
                                      </p:to>
                                    </p:set>
                                    <p:animEffect transition="in" filter="fade">
                                      <p:cBhvr>
                                        <p:cTn id="104"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3" grpId="0" animBg="1"/>
      <p:bldP spid="14" grpId="0"/>
      <p:bldP spid="16" grpId="0" animBg="1"/>
      <p:bldP spid="17" grpId="0"/>
      <p:bldP spid="19" grpId="0" animBg="1"/>
      <p:bldP spid="20" grpId="0"/>
      <p:bldP spid="22" grpId="0" animBg="1"/>
      <p:bldP spid="23" grpId="0"/>
      <p:bldP spid="25" grpId="0" animBg="1"/>
      <p:bldP spid="26" grpId="0"/>
      <p:bldP spid="28" grpId="0" animBg="1"/>
      <p:bldP spid="29" grpId="0"/>
      <p:bldP spid="31" grpId="0" animBg="1"/>
      <p:bldP spid="32" grpId="0"/>
      <p:bldP spid="34" grpId="0" animBg="1"/>
      <p:bldP spid="35" grpId="0"/>
      <p:bldP spid="37" grpId="0" animBg="1"/>
      <p:bldP spid="38" grpId="0"/>
      <p:bldP spid="43"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43"/>
                        </p:tgtEl>
                        <p:attrNameLst>
                          <p:attrName>style.visibility</p:attrName>
                        </p:attrNameLst>
                      </p:cBhvr>
                      <p:to>
                        <p:strVal val="visible"/>
                      </p:to>
                    </p:set>
                    <p:anim calcmode="lin" valueType="num">
                      <p:cBhvr additive="base">
                        <p:cTn dur="500" fill="hold"/>
                        <p:tgtEl>
                          <p:spTgt spid="43"/>
                        </p:tgtEl>
                        <p:attrNameLst>
                          <p:attrName>ppt_x</p:attrName>
                        </p:attrNameLst>
                      </p:cBhvr>
                      <p:tavLst>
                        <p:tav tm="0">
                          <p:val>
                            <p:strVal val="1+#ppt_w/2"/>
                          </p:val>
                        </p:tav>
                        <p:tav tm="100000">
                          <p:val>
                            <p:strVal val="#ppt_x"/>
                          </p:val>
                        </p:tav>
                      </p:tavLst>
                    </p:anim>
                    <p:anim calcmode="lin" valueType="num">
                      <p:cBhvr additive="base">
                        <p:cTn dur="500" fill="hold"/>
                        <p:tgtEl>
                          <p:spTgt spid="43"/>
                        </p:tgtEl>
                        <p:attrNameLst>
                          <p:attrName>ppt_y</p:attrName>
                        </p:attrNameLst>
                      </p:cBhvr>
                      <p:tavLst>
                        <p:tav tm="0">
                          <p:val>
                            <p:strVal val="#ppt_y"/>
                          </p:val>
                        </p:tav>
                        <p:tav tm="100000">
                          <p:val>
                            <p:strVal val="#ppt_y"/>
                          </p:val>
                        </p:tav>
                      </p:tavLst>
                    </p:anim>
                  </p:childTnLst>
                </p:cTn>
              </p:par>
            </p:tnLst>
          </p:tmpl>
        </p:tmplLst>
      </p:bldP>
      <p:bldP spid="44"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44"/>
                        </p:tgtEl>
                        <p:attrNameLst>
                          <p:attrName>style.visibility</p:attrName>
                        </p:attrNameLst>
                      </p:cBhvr>
                      <p:to>
                        <p:strVal val="visible"/>
                      </p:to>
                    </p:set>
                    <p:anim calcmode="lin" valueType="num">
                      <p:cBhvr additive="base">
                        <p:cTn dur="500" fill="hold"/>
                        <p:tgtEl>
                          <p:spTgt spid="44"/>
                        </p:tgtEl>
                        <p:attrNameLst>
                          <p:attrName>ppt_x</p:attrName>
                        </p:attrNameLst>
                      </p:cBhvr>
                      <p:tavLst>
                        <p:tav tm="0">
                          <p:val>
                            <p:strVal val="1+#ppt_w/2"/>
                          </p:val>
                        </p:tav>
                        <p:tav tm="100000">
                          <p:val>
                            <p:strVal val="#ppt_x"/>
                          </p:val>
                        </p:tav>
                      </p:tavLst>
                    </p:anim>
                    <p:anim calcmode="lin" valueType="num">
                      <p:cBhvr additive="base">
                        <p:cTn dur="500" fill="hold"/>
                        <p:tgtEl>
                          <p:spTgt spid="44"/>
                        </p:tgtEl>
                        <p:attrNameLst>
                          <p:attrName>ppt_y</p:attrName>
                        </p:attrNameLst>
                      </p:cBhvr>
                      <p:tavLst>
                        <p:tav tm="0">
                          <p:val>
                            <p:strVal val="#ppt_y"/>
                          </p:val>
                        </p:tav>
                        <p:tav tm="100000">
                          <p:val>
                            <p:strVal val="#ppt_y"/>
                          </p:val>
                        </p:tav>
                      </p:tavLst>
                    </p:anim>
                  </p:childTnLst>
                </p:cTn>
              </p:par>
            </p:tnLst>
          </p:tmpl>
        </p:tmplLst>
      </p:b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2"/>
          <p:cNvSpPr txBox="1">
            <a:spLocks/>
          </p:cNvSpPr>
          <p:nvPr/>
        </p:nvSpPr>
        <p:spPr>
          <a:xfrm>
            <a:off x="1192479" y="292682"/>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教学分析</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3" name="文本占位符 2"/>
          <p:cNvSpPr txBox="1">
            <a:spLocks/>
          </p:cNvSpPr>
          <p:nvPr/>
        </p:nvSpPr>
        <p:spPr>
          <a:xfrm>
            <a:off x="8994696" y="292681"/>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学情分析</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grpSp>
        <p:nvGrpSpPr>
          <p:cNvPr id="4" name="chenying0907 3"/>
          <p:cNvGrpSpPr>
            <a:grpSpLocks/>
          </p:cNvGrpSpPr>
          <p:nvPr/>
        </p:nvGrpSpPr>
        <p:grpSpPr bwMode="auto">
          <a:xfrm>
            <a:off x="1025032" y="2222446"/>
            <a:ext cx="2349620" cy="707127"/>
            <a:chOff x="533400" y="1528997"/>
            <a:chExt cx="1829490" cy="550887"/>
          </a:xfrm>
        </p:grpSpPr>
        <p:sp>
          <p:nvSpPr>
            <p:cNvPr id="5" name="五边形 4"/>
            <p:cNvSpPr/>
            <p:nvPr/>
          </p:nvSpPr>
          <p:spPr>
            <a:xfrm>
              <a:off x="533400" y="1528997"/>
              <a:ext cx="1829490" cy="550887"/>
            </a:xfrm>
            <a:prstGeom prst="homePlate">
              <a:avLst/>
            </a:prstGeom>
            <a:noFill/>
            <a:ln>
              <a:solidFill>
                <a:srgbClr val="005188"/>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endParaRPr lang="zh-CN" altLang="en-US" sz="1100">
                <a:solidFill>
                  <a:srgbClr val="005188"/>
                </a:solidFill>
                <a:latin typeface="方正清刻本悦宋简体" panose="02000000000000000000" pitchFamily="2" charset="-122"/>
                <a:ea typeface="方正清刻本悦宋简体" panose="02000000000000000000" pitchFamily="2" charset="-122"/>
              </a:endParaRPr>
            </a:p>
          </p:txBody>
        </p:sp>
        <p:sp>
          <p:nvSpPr>
            <p:cNvPr id="6" name="文本框 17"/>
            <p:cNvSpPr txBox="1">
              <a:spLocks noChangeArrowheads="1"/>
            </p:cNvSpPr>
            <p:nvPr/>
          </p:nvSpPr>
          <p:spPr bwMode="auto">
            <a:xfrm>
              <a:off x="861747" y="1648179"/>
              <a:ext cx="1081321" cy="35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Nexa Light" pitchFamily="50" charset="0"/>
                  <a:ea typeface="华康少女文字W5(P)" panose="040F0500000000000000" pitchFamily="82" charset="-122"/>
                </a:defRPr>
              </a:lvl1pPr>
              <a:lvl2pPr marL="742950" indent="-285750">
                <a:defRPr sz="1300">
                  <a:solidFill>
                    <a:schemeClr val="tx1"/>
                  </a:solidFill>
                  <a:latin typeface="Nexa Light" pitchFamily="50" charset="0"/>
                  <a:ea typeface="华康少女文字W5(P)" panose="040F0500000000000000" pitchFamily="82" charset="-122"/>
                </a:defRPr>
              </a:lvl2pPr>
              <a:lvl3pPr marL="1143000" indent="-228600">
                <a:defRPr sz="1300">
                  <a:solidFill>
                    <a:schemeClr val="tx1"/>
                  </a:solidFill>
                  <a:latin typeface="Nexa Light" pitchFamily="50" charset="0"/>
                  <a:ea typeface="华康少女文字W5(P)" panose="040F0500000000000000" pitchFamily="82" charset="-122"/>
                </a:defRPr>
              </a:lvl3pPr>
              <a:lvl4pPr marL="1600200" indent="-228600">
                <a:defRPr sz="1300">
                  <a:solidFill>
                    <a:schemeClr val="tx1"/>
                  </a:solidFill>
                  <a:latin typeface="Nexa Light" pitchFamily="50" charset="0"/>
                  <a:ea typeface="华康少女文字W5(P)" panose="040F0500000000000000" pitchFamily="82" charset="-122"/>
                </a:defRPr>
              </a:lvl4pPr>
              <a:lvl5pPr marL="2057400" indent="-228600">
                <a:defRPr sz="1300">
                  <a:solidFill>
                    <a:schemeClr val="tx1"/>
                  </a:solidFill>
                  <a:latin typeface="Nexa Light" pitchFamily="50" charset="0"/>
                  <a:ea typeface="华康少女文字W5(P)" panose="040F0500000000000000" pitchFamily="82" charset="-122"/>
                </a:defRPr>
              </a:lvl5pPr>
              <a:lvl6pPr marL="2514600" indent="-228600" defTabSz="685800" fontAlgn="base">
                <a:spcBef>
                  <a:spcPct val="0"/>
                </a:spcBef>
                <a:spcAft>
                  <a:spcPct val="0"/>
                </a:spcAft>
                <a:defRPr sz="1300">
                  <a:solidFill>
                    <a:schemeClr val="tx1"/>
                  </a:solidFill>
                  <a:latin typeface="Nexa Light" pitchFamily="50" charset="0"/>
                  <a:ea typeface="华康少女文字W5(P)" panose="040F0500000000000000" pitchFamily="82" charset="-122"/>
                </a:defRPr>
              </a:lvl6pPr>
              <a:lvl7pPr marL="2971800" indent="-228600" defTabSz="685800" fontAlgn="base">
                <a:spcBef>
                  <a:spcPct val="0"/>
                </a:spcBef>
                <a:spcAft>
                  <a:spcPct val="0"/>
                </a:spcAft>
                <a:defRPr sz="1300">
                  <a:solidFill>
                    <a:schemeClr val="tx1"/>
                  </a:solidFill>
                  <a:latin typeface="Nexa Light" pitchFamily="50" charset="0"/>
                  <a:ea typeface="华康少女文字W5(P)" panose="040F0500000000000000" pitchFamily="82" charset="-122"/>
                </a:defRPr>
              </a:lvl7pPr>
              <a:lvl8pPr marL="3429000" indent="-228600" defTabSz="685800" fontAlgn="base">
                <a:spcBef>
                  <a:spcPct val="0"/>
                </a:spcBef>
                <a:spcAft>
                  <a:spcPct val="0"/>
                </a:spcAft>
                <a:defRPr sz="1300">
                  <a:solidFill>
                    <a:schemeClr val="tx1"/>
                  </a:solidFill>
                  <a:latin typeface="Nexa Light" pitchFamily="50" charset="0"/>
                  <a:ea typeface="华康少女文字W5(P)" panose="040F0500000000000000" pitchFamily="82" charset="-122"/>
                </a:defRPr>
              </a:lvl8pPr>
              <a:lvl9pPr marL="3886200" indent="-228600" defTabSz="685800" fontAlgn="base">
                <a:spcBef>
                  <a:spcPct val="0"/>
                </a:spcBef>
                <a:spcAft>
                  <a:spcPct val="0"/>
                </a:spcAft>
                <a:defRPr sz="1300">
                  <a:solidFill>
                    <a:schemeClr val="tx1"/>
                  </a:solidFill>
                  <a:latin typeface="Nexa Light" pitchFamily="50" charset="0"/>
                  <a:ea typeface="华康少女文字W5(P)" panose="040F0500000000000000" pitchFamily="82" charset="-122"/>
                </a:defRPr>
              </a:lvl9pPr>
            </a:lstStyle>
            <a:p>
              <a:pPr eaLnBrk="1" hangingPunct="1"/>
              <a:r>
                <a:rPr lang="zh-CN" altLang="en-US" sz="2400">
                  <a:solidFill>
                    <a:srgbClr val="005188"/>
                  </a:solidFill>
                  <a:latin typeface="方正清刻本悦宋简体" panose="02000000000000000000" pitchFamily="2" charset="-122"/>
                  <a:ea typeface="方正清刻本悦宋简体" panose="02000000000000000000" pitchFamily="2" charset="-122"/>
                  <a:cs typeface="Segoe UI Semilight" panose="020B0402040204020203" pitchFamily="34" charset="0"/>
                </a:rPr>
                <a:t>步骤一</a:t>
              </a:r>
            </a:p>
          </p:txBody>
        </p:sp>
      </p:grpSp>
      <p:grpSp>
        <p:nvGrpSpPr>
          <p:cNvPr id="7" name="chenying0907 6"/>
          <p:cNvGrpSpPr>
            <a:grpSpLocks/>
          </p:cNvGrpSpPr>
          <p:nvPr/>
        </p:nvGrpSpPr>
        <p:grpSpPr bwMode="auto">
          <a:xfrm>
            <a:off x="3272760" y="2222446"/>
            <a:ext cx="2107119" cy="707127"/>
            <a:chOff x="2283957" y="1528997"/>
            <a:chExt cx="1640420" cy="550887"/>
          </a:xfrm>
        </p:grpSpPr>
        <p:sp>
          <p:nvSpPr>
            <p:cNvPr id="8" name="任意多边形 7"/>
            <p:cNvSpPr/>
            <p:nvPr/>
          </p:nvSpPr>
          <p:spPr>
            <a:xfrm>
              <a:off x="2283957" y="1528997"/>
              <a:ext cx="1640420" cy="550887"/>
            </a:xfrm>
            <a:custGeom>
              <a:avLst/>
              <a:gdLst>
                <a:gd name="connsiteX0" fmla="*/ 0 w 2008682"/>
                <a:gd name="connsiteY0" fmla="*/ 0 h 674557"/>
                <a:gd name="connsiteX1" fmla="*/ 1671404 w 2008682"/>
                <a:gd name="connsiteY1" fmla="*/ 0 h 674557"/>
                <a:gd name="connsiteX2" fmla="*/ 2008682 w 2008682"/>
                <a:gd name="connsiteY2" fmla="*/ 337279 h 674557"/>
                <a:gd name="connsiteX3" fmla="*/ 1671404 w 2008682"/>
                <a:gd name="connsiteY3" fmla="*/ 674557 h 674557"/>
                <a:gd name="connsiteX4" fmla="*/ 137114 w 2008682"/>
                <a:gd name="connsiteY4" fmla="*/ 674557 h 674557"/>
                <a:gd name="connsiteX5" fmla="*/ 468146 w 2008682"/>
                <a:gd name="connsiteY5" fmla="*/ 343525 h 674557"/>
                <a:gd name="connsiteX6" fmla="*/ 130868 w 2008682"/>
                <a:gd name="connsiteY6" fmla="*/ 6246 h 674557"/>
                <a:gd name="connsiteX7" fmla="*/ 0 w 2008682"/>
                <a:gd name="connsiteY7" fmla="*/ 6246 h 674557"/>
                <a:gd name="connsiteX8" fmla="*/ 0 w 2008682"/>
                <a:gd name="connsiteY8" fmla="*/ 0 h 674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08682" h="674557">
                  <a:moveTo>
                    <a:pt x="0" y="0"/>
                  </a:moveTo>
                  <a:lnTo>
                    <a:pt x="1671404" y="0"/>
                  </a:lnTo>
                  <a:lnTo>
                    <a:pt x="2008682" y="337279"/>
                  </a:lnTo>
                  <a:lnTo>
                    <a:pt x="1671404" y="674557"/>
                  </a:lnTo>
                  <a:lnTo>
                    <a:pt x="137114" y="674557"/>
                  </a:lnTo>
                  <a:lnTo>
                    <a:pt x="468146" y="343525"/>
                  </a:lnTo>
                  <a:lnTo>
                    <a:pt x="130868" y="6246"/>
                  </a:lnTo>
                  <a:lnTo>
                    <a:pt x="0" y="6246"/>
                  </a:lnTo>
                  <a:lnTo>
                    <a:pt x="0" y="0"/>
                  </a:lnTo>
                  <a:close/>
                </a:path>
              </a:pathLst>
            </a:custGeom>
            <a:noFill/>
            <a:ln>
              <a:solidFill>
                <a:srgbClr val="005188"/>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endParaRPr lang="zh-CN" altLang="en-US" sz="1100">
                <a:solidFill>
                  <a:srgbClr val="005188"/>
                </a:solidFill>
                <a:latin typeface="方正清刻本悦宋简体" panose="02000000000000000000" pitchFamily="2" charset="-122"/>
                <a:ea typeface="方正清刻本悦宋简体" panose="02000000000000000000" pitchFamily="2" charset="-122"/>
              </a:endParaRPr>
            </a:p>
          </p:txBody>
        </p:sp>
        <p:sp>
          <p:nvSpPr>
            <p:cNvPr id="9" name="文本框 18"/>
            <p:cNvSpPr txBox="1">
              <a:spLocks noChangeArrowheads="1"/>
            </p:cNvSpPr>
            <p:nvPr/>
          </p:nvSpPr>
          <p:spPr bwMode="auto">
            <a:xfrm>
              <a:off x="2720597" y="1652040"/>
              <a:ext cx="945919" cy="35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Nexa Light" pitchFamily="50" charset="0"/>
                  <a:ea typeface="华康少女文字W5(P)" panose="040F0500000000000000" pitchFamily="82" charset="-122"/>
                </a:defRPr>
              </a:lvl1pPr>
              <a:lvl2pPr marL="742950" indent="-285750">
                <a:defRPr sz="1300">
                  <a:solidFill>
                    <a:schemeClr val="tx1"/>
                  </a:solidFill>
                  <a:latin typeface="Nexa Light" pitchFamily="50" charset="0"/>
                  <a:ea typeface="华康少女文字W5(P)" panose="040F0500000000000000" pitchFamily="82" charset="-122"/>
                </a:defRPr>
              </a:lvl2pPr>
              <a:lvl3pPr marL="1143000" indent="-228600">
                <a:defRPr sz="1300">
                  <a:solidFill>
                    <a:schemeClr val="tx1"/>
                  </a:solidFill>
                  <a:latin typeface="Nexa Light" pitchFamily="50" charset="0"/>
                  <a:ea typeface="华康少女文字W5(P)" panose="040F0500000000000000" pitchFamily="82" charset="-122"/>
                </a:defRPr>
              </a:lvl3pPr>
              <a:lvl4pPr marL="1600200" indent="-228600">
                <a:defRPr sz="1300">
                  <a:solidFill>
                    <a:schemeClr val="tx1"/>
                  </a:solidFill>
                  <a:latin typeface="Nexa Light" pitchFamily="50" charset="0"/>
                  <a:ea typeface="华康少女文字W5(P)" panose="040F0500000000000000" pitchFamily="82" charset="-122"/>
                </a:defRPr>
              </a:lvl4pPr>
              <a:lvl5pPr marL="2057400" indent="-228600">
                <a:defRPr sz="1300">
                  <a:solidFill>
                    <a:schemeClr val="tx1"/>
                  </a:solidFill>
                  <a:latin typeface="Nexa Light" pitchFamily="50" charset="0"/>
                  <a:ea typeface="华康少女文字W5(P)" panose="040F0500000000000000" pitchFamily="82" charset="-122"/>
                </a:defRPr>
              </a:lvl5pPr>
              <a:lvl6pPr marL="2514600" indent="-228600" defTabSz="685800" fontAlgn="base">
                <a:spcBef>
                  <a:spcPct val="0"/>
                </a:spcBef>
                <a:spcAft>
                  <a:spcPct val="0"/>
                </a:spcAft>
                <a:defRPr sz="1300">
                  <a:solidFill>
                    <a:schemeClr val="tx1"/>
                  </a:solidFill>
                  <a:latin typeface="Nexa Light" pitchFamily="50" charset="0"/>
                  <a:ea typeface="华康少女文字W5(P)" panose="040F0500000000000000" pitchFamily="82" charset="-122"/>
                </a:defRPr>
              </a:lvl6pPr>
              <a:lvl7pPr marL="2971800" indent="-228600" defTabSz="685800" fontAlgn="base">
                <a:spcBef>
                  <a:spcPct val="0"/>
                </a:spcBef>
                <a:spcAft>
                  <a:spcPct val="0"/>
                </a:spcAft>
                <a:defRPr sz="1300">
                  <a:solidFill>
                    <a:schemeClr val="tx1"/>
                  </a:solidFill>
                  <a:latin typeface="Nexa Light" pitchFamily="50" charset="0"/>
                  <a:ea typeface="华康少女文字W5(P)" panose="040F0500000000000000" pitchFamily="82" charset="-122"/>
                </a:defRPr>
              </a:lvl7pPr>
              <a:lvl8pPr marL="3429000" indent="-228600" defTabSz="685800" fontAlgn="base">
                <a:spcBef>
                  <a:spcPct val="0"/>
                </a:spcBef>
                <a:spcAft>
                  <a:spcPct val="0"/>
                </a:spcAft>
                <a:defRPr sz="1300">
                  <a:solidFill>
                    <a:schemeClr val="tx1"/>
                  </a:solidFill>
                  <a:latin typeface="Nexa Light" pitchFamily="50" charset="0"/>
                  <a:ea typeface="华康少女文字W5(P)" panose="040F0500000000000000" pitchFamily="82" charset="-122"/>
                </a:defRPr>
              </a:lvl8pPr>
              <a:lvl9pPr marL="3886200" indent="-228600" defTabSz="685800" fontAlgn="base">
                <a:spcBef>
                  <a:spcPct val="0"/>
                </a:spcBef>
                <a:spcAft>
                  <a:spcPct val="0"/>
                </a:spcAft>
                <a:defRPr sz="1300">
                  <a:solidFill>
                    <a:schemeClr val="tx1"/>
                  </a:solidFill>
                  <a:latin typeface="Nexa Light" pitchFamily="50" charset="0"/>
                  <a:ea typeface="华康少女文字W5(P)" panose="040F0500000000000000" pitchFamily="82" charset="-122"/>
                </a:defRPr>
              </a:lvl9pPr>
            </a:lstStyle>
            <a:p>
              <a:pPr eaLnBrk="1" hangingPunct="1"/>
              <a:r>
                <a:rPr lang="zh-CN" altLang="en-US" sz="2400">
                  <a:solidFill>
                    <a:srgbClr val="005188"/>
                  </a:solidFill>
                  <a:latin typeface="方正清刻本悦宋简体" panose="02000000000000000000" pitchFamily="2" charset="-122"/>
                  <a:ea typeface="方正清刻本悦宋简体" panose="02000000000000000000" pitchFamily="2" charset="-122"/>
                  <a:cs typeface="Segoe UI Semilight" panose="020B0402040204020203" pitchFamily="34" charset="0"/>
                </a:rPr>
                <a:t>步骤二</a:t>
              </a:r>
            </a:p>
          </p:txBody>
        </p:sp>
      </p:grpSp>
      <p:grpSp>
        <p:nvGrpSpPr>
          <p:cNvPr id="10" name="chenying0907 9"/>
          <p:cNvGrpSpPr>
            <a:grpSpLocks/>
          </p:cNvGrpSpPr>
          <p:nvPr/>
        </p:nvGrpSpPr>
        <p:grpSpPr bwMode="auto">
          <a:xfrm>
            <a:off x="5200550" y="2222446"/>
            <a:ext cx="2105081" cy="707127"/>
            <a:chOff x="3785566" y="1528997"/>
            <a:chExt cx="1640420" cy="550887"/>
          </a:xfrm>
        </p:grpSpPr>
        <p:sp>
          <p:nvSpPr>
            <p:cNvPr id="11" name="任意多边形 10"/>
            <p:cNvSpPr/>
            <p:nvPr/>
          </p:nvSpPr>
          <p:spPr>
            <a:xfrm>
              <a:off x="3785566" y="1528997"/>
              <a:ext cx="1640420" cy="550887"/>
            </a:xfrm>
            <a:custGeom>
              <a:avLst/>
              <a:gdLst>
                <a:gd name="connsiteX0" fmla="*/ 0 w 2008682"/>
                <a:gd name="connsiteY0" fmla="*/ 0 h 674557"/>
                <a:gd name="connsiteX1" fmla="*/ 1671404 w 2008682"/>
                <a:gd name="connsiteY1" fmla="*/ 0 h 674557"/>
                <a:gd name="connsiteX2" fmla="*/ 2008682 w 2008682"/>
                <a:gd name="connsiteY2" fmla="*/ 337279 h 674557"/>
                <a:gd name="connsiteX3" fmla="*/ 1671404 w 2008682"/>
                <a:gd name="connsiteY3" fmla="*/ 674557 h 674557"/>
                <a:gd name="connsiteX4" fmla="*/ 137114 w 2008682"/>
                <a:gd name="connsiteY4" fmla="*/ 674557 h 674557"/>
                <a:gd name="connsiteX5" fmla="*/ 468146 w 2008682"/>
                <a:gd name="connsiteY5" fmla="*/ 343525 h 674557"/>
                <a:gd name="connsiteX6" fmla="*/ 130868 w 2008682"/>
                <a:gd name="connsiteY6" fmla="*/ 6246 h 674557"/>
                <a:gd name="connsiteX7" fmla="*/ 0 w 2008682"/>
                <a:gd name="connsiteY7" fmla="*/ 6246 h 674557"/>
                <a:gd name="connsiteX8" fmla="*/ 0 w 2008682"/>
                <a:gd name="connsiteY8" fmla="*/ 0 h 674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08682" h="674557">
                  <a:moveTo>
                    <a:pt x="0" y="0"/>
                  </a:moveTo>
                  <a:lnTo>
                    <a:pt x="1671404" y="0"/>
                  </a:lnTo>
                  <a:lnTo>
                    <a:pt x="2008682" y="337279"/>
                  </a:lnTo>
                  <a:lnTo>
                    <a:pt x="1671404" y="674557"/>
                  </a:lnTo>
                  <a:lnTo>
                    <a:pt x="137114" y="674557"/>
                  </a:lnTo>
                  <a:lnTo>
                    <a:pt x="468146" y="343525"/>
                  </a:lnTo>
                  <a:lnTo>
                    <a:pt x="130868" y="6246"/>
                  </a:lnTo>
                  <a:lnTo>
                    <a:pt x="0" y="6246"/>
                  </a:lnTo>
                  <a:lnTo>
                    <a:pt x="0" y="0"/>
                  </a:lnTo>
                  <a:close/>
                </a:path>
              </a:pathLst>
            </a:custGeom>
            <a:noFill/>
            <a:ln>
              <a:solidFill>
                <a:srgbClr val="005188"/>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endParaRPr lang="zh-CN" altLang="en-US" sz="1100">
                <a:solidFill>
                  <a:srgbClr val="005188"/>
                </a:solidFill>
                <a:latin typeface="方正清刻本悦宋简体" panose="02000000000000000000" pitchFamily="2" charset="-122"/>
                <a:ea typeface="方正清刻本悦宋简体" panose="02000000000000000000" pitchFamily="2" charset="-122"/>
              </a:endParaRPr>
            </a:p>
          </p:txBody>
        </p:sp>
        <p:sp>
          <p:nvSpPr>
            <p:cNvPr id="12" name="文本框 19"/>
            <p:cNvSpPr txBox="1">
              <a:spLocks noChangeArrowheads="1"/>
            </p:cNvSpPr>
            <p:nvPr/>
          </p:nvSpPr>
          <p:spPr bwMode="auto">
            <a:xfrm>
              <a:off x="4265266" y="1652040"/>
              <a:ext cx="945834" cy="35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Nexa Light" pitchFamily="50" charset="0"/>
                  <a:ea typeface="华康少女文字W5(P)" panose="040F0500000000000000" pitchFamily="82" charset="-122"/>
                </a:defRPr>
              </a:lvl1pPr>
              <a:lvl2pPr marL="742950" indent="-285750">
                <a:defRPr sz="1300">
                  <a:solidFill>
                    <a:schemeClr val="tx1"/>
                  </a:solidFill>
                  <a:latin typeface="Nexa Light" pitchFamily="50" charset="0"/>
                  <a:ea typeface="华康少女文字W5(P)" panose="040F0500000000000000" pitchFamily="82" charset="-122"/>
                </a:defRPr>
              </a:lvl2pPr>
              <a:lvl3pPr marL="1143000" indent="-228600">
                <a:defRPr sz="1300">
                  <a:solidFill>
                    <a:schemeClr val="tx1"/>
                  </a:solidFill>
                  <a:latin typeface="Nexa Light" pitchFamily="50" charset="0"/>
                  <a:ea typeface="华康少女文字W5(P)" panose="040F0500000000000000" pitchFamily="82" charset="-122"/>
                </a:defRPr>
              </a:lvl3pPr>
              <a:lvl4pPr marL="1600200" indent="-228600">
                <a:defRPr sz="1300">
                  <a:solidFill>
                    <a:schemeClr val="tx1"/>
                  </a:solidFill>
                  <a:latin typeface="Nexa Light" pitchFamily="50" charset="0"/>
                  <a:ea typeface="华康少女文字W5(P)" panose="040F0500000000000000" pitchFamily="82" charset="-122"/>
                </a:defRPr>
              </a:lvl4pPr>
              <a:lvl5pPr marL="2057400" indent="-228600">
                <a:defRPr sz="1300">
                  <a:solidFill>
                    <a:schemeClr val="tx1"/>
                  </a:solidFill>
                  <a:latin typeface="Nexa Light" pitchFamily="50" charset="0"/>
                  <a:ea typeface="华康少女文字W5(P)" panose="040F0500000000000000" pitchFamily="82" charset="-122"/>
                </a:defRPr>
              </a:lvl5pPr>
              <a:lvl6pPr marL="2514600" indent="-228600" defTabSz="685800" fontAlgn="base">
                <a:spcBef>
                  <a:spcPct val="0"/>
                </a:spcBef>
                <a:spcAft>
                  <a:spcPct val="0"/>
                </a:spcAft>
                <a:defRPr sz="1300">
                  <a:solidFill>
                    <a:schemeClr val="tx1"/>
                  </a:solidFill>
                  <a:latin typeface="Nexa Light" pitchFamily="50" charset="0"/>
                  <a:ea typeface="华康少女文字W5(P)" panose="040F0500000000000000" pitchFamily="82" charset="-122"/>
                </a:defRPr>
              </a:lvl6pPr>
              <a:lvl7pPr marL="2971800" indent="-228600" defTabSz="685800" fontAlgn="base">
                <a:spcBef>
                  <a:spcPct val="0"/>
                </a:spcBef>
                <a:spcAft>
                  <a:spcPct val="0"/>
                </a:spcAft>
                <a:defRPr sz="1300">
                  <a:solidFill>
                    <a:schemeClr val="tx1"/>
                  </a:solidFill>
                  <a:latin typeface="Nexa Light" pitchFamily="50" charset="0"/>
                  <a:ea typeface="华康少女文字W5(P)" panose="040F0500000000000000" pitchFamily="82" charset="-122"/>
                </a:defRPr>
              </a:lvl7pPr>
              <a:lvl8pPr marL="3429000" indent="-228600" defTabSz="685800" fontAlgn="base">
                <a:spcBef>
                  <a:spcPct val="0"/>
                </a:spcBef>
                <a:spcAft>
                  <a:spcPct val="0"/>
                </a:spcAft>
                <a:defRPr sz="1300">
                  <a:solidFill>
                    <a:schemeClr val="tx1"/>
                  </a:solidFill>
                  <a:latin typeface="Nexa Light" pitchFamily="50" charset="0"/>
                  <a:ea typeface="华康少女文字W5(P)" panose="040F0500000000000000" pitchFamily="82" charset="-122"/>
                </a:defRPr>
              </a:lvl8pPr>
              <a:lvl9pPr marL="3886200" indent="-228600" defTabSz="685800" fontAlgn="base">
                <a:spcBef>
                  <a:spcPct val="0"/>
                </a:spcBef>
                <a:spcAft>
                  <a:spcPct val="0"/>
                </a:spcAft>
                <a:defRPr sz="1300">
                  <a:solidFill>
                    <a:schemeClr val="tx1"/>
                  </a:solidFill>
                  <a:latin typeface="Nexa Light" pitchFamily="50" charset="0"/>
                  <a:ea typeface="华康少女文字W5(P)" panose="040F0500000000000000" pitchFamily="82" charset="-122"/>
                </a:defRPr>
              </a:lvl9pPr>
            </a:lstStyle>
            <a:p>
              <a:pPr eaLnBrk="1" hangingPunct="1"/>
              <a:r>
                <a:rPr lang="zh-CN" altLang="en-US" sz="2400" dirty="0">
                  <a:solidFill>
                    <a:srgbClr val="005188"/>
                  </a:solidFill>
                  <a:latin typeface="方正清刻本悦宋简体" panose="02000000000000000000" pitchFamily="2" charset="-122"/>
                  <a:ea typeface="方正清刻本悦宋简体" panose="02000000000000000000" pitchFamily="2" charset="-122"/>
                  <a:cs typeface="Segoe UI Semilight" panose="020B0402040204020203" pitchFamily="34" charset="0"/>
                </a:rPr>
                <a:t>步骤三</a:t>
              </a:r>
            </a:p>
          </p:txBody>
        </p:sp>
      </p:grpSp>
      <p:grpSp>
        <p:nvGrpSpPr>
          <p:cNvPr id="13" name="chenying0907 12"/>
          <p:cNvGrpSpPr>
            <a:grpSpLocks/>
          </p:cNvGrpSpPr>
          <p:nvPr/>
        </p:nvGrpSpPr>
        <p:grpSpPr bwMode="auto">
          <a:xfrm>
            <a:off x="7144642" y="2222446"/>
            <a:ext cx="2105081" cy="707127"/>
            <a:chOff x="5299151" y="1528997"/>
            <a:chExt cx="1640420" cy="550887"/>
          </a:xfrm>
        </p:grpSpPr>
        <p:sp>
          <p:nvSpPr>
            <p:cNvPr id="14" name="任意多边形 13"/>
            <p:cNvSpPr/>
            <p:nvPr/>
          </p:nvSpPr>
          <p:spPr>
            <a:xfrm>
              <a:off x="5299151" y="1528997"/>
              <a:ext cx="1640420" cy="550887"/>
            </a:xfrm>
            <a:custGeom>
              <a:avLst/>
              <a:gdLst>
                <a:gd name="connsiteX0" fmla="*/ 0 w 2008682"/>
                <a:gd name="connsiteY0" fmla="*/ 0 h 674557"/>
                <a:gd name="connsiteX1" fmla="*/ 1671404 w 2008682"/>
                <a:gd name="connsiteY1" fmla="*/ 0 h 674557"/>
                <a:gd name="connsiteX2" fmla="*/ 2008682 w 2008682"/>
                <a:gd name="connsiteY2" fmla="*/ 337279 h 674557"/>
                <a:gd name="connsiteX3" fmla="*/ 1671404 w 2008682"/>
                <a:gd name="connsiteY3" fmla="*/ 674557 h 674557"/>
                <a:gd name="connsiteX4" fmla="*/ 137114 w 2008682"/>
                <a:gd name="connsiteY4" fmla="*/ 674557 h 674557"/>
                <a:gd name="connsiteX5" fmla="*/ 468146 w 2008682"/>
                <a:gd name="connsiteY5" fmla="*/ 343525 h 674557"/>
                <a:gd name="connsiteX6" fmla="*/ 130868 w 2008682"/>
                <a:gd name="connsiteY6" fmla="*/ 6246 h 674557"/>
                <a:gd name="connsiteX7" fmla="*/ 0 w 2008682"/>
                <a:gd name="connsiteY7" fmla="*/ 6246 h 674557"/>
                <a:gd name="connsiteX8" fmla="*/ 0 w 2008682"/>
                <a:gd name="connsiteY8" fmla="*/ 0 h 674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08682" h="674557">
                  <a:moveTo>
                    <a:pt x="0" y="0"/>
                  </a:moveTo>
                  <a:lnTo>
                    <a:pt x="1671404" y="0"/>
                  </a:lnTo>
                  <a:lnTo>
                    <a:pt x="2008682" y="337279"/>
                  </a:lnTo>
                  <a:lnTo>
                    <a:pt x="1671404" y="674557"/>
                  </a:lnTo>
                  <a:lnTo>
                    <a:pt x="137114" y="674557"/>
                  </a:lnTo>
                  <a:lnTo>
                    <a:pt x="468146" y="343525"/>
                  </a:lnTo>
                  <a:lnTo>
                    <a:pt x="130868" y="6246"/>
                  </a:lnTo>
                  <a:lnTo>
                    <a:pt x="0" y="6246"/>
                  </a:lnTo>
                  <a:lnTo>
                    <a:pt x="0" y="0"/>
                  </a:lnTo>
                  <a:close/>
                </a:path>
              </a:pathLst>
            </a:custGeom>
            <a:noFill/>
            <a:ln>
              <a:solidFill>
                <a:srgbClr val="005188"/>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endParaRPr lang="zh-CN" altLang="en-US" sz="1100">
                <a:solidFill>
                  <a:srgbClr val="005188"/>
                </a:solidFill>
                <a:latin typeface="方正清刻本悦宋简体" panose="02000000000000000000" pitchFamily="2" charset="-122"/>
                <a:ea typeface="方正清刻本悦宋简体" panose="02000000000000000000" pitchFamily="2" charset="-122"/>
              </a:endParaRPr>
            </a:p>
          </p:txBody>
        </p:sp>
        <p:sp>
          <p:nvSpPr>
            <p:cNvPr id="15" name="文本框 20"/>
            <p:cNvSpPr txBox="1">
              <a:spLocks noChangeArrowheads="1"/>
            </p:cNvSpPr>
            <p:nvPr/>
          </p:nvSpPr>
          <p:spPr bwMode="auto">
            <a:xfrm>
              <a:off x="5735042" y="1652040"/>
              <a:ext cx="934676" cy="35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Nexa Light" pitchFamily="50" charset="0"/>
                  <a:ea typeface="华康少女文字W5(P)" panose="040F0500000000000000" pitchFamily="82" charset="-122"/>
                </a:defRPr>
              </a:lvl1pPr>
              <a:lvl2pPr marL="742950" indent="-285750">
                <a:defRPr sz="1300">
                  <a:solidFill>
                    <a:schemeClr val="tx1"/>
                  </a:solidFill>
                  <a:latin typeface="Nexa Light" pitchFamily="50" charset="0"/>
                  <a:ea typeface="华康少女文字W5(P)" panose="040F0500000000000000" pitchFamily="82" charset="-122"/>
                </a:defRPr>
              </a:lvl2pPr>
              <a:lvl3pPr marL="1143000" indent="-228600">
                <a:defRPr sz="1300">
                  <a:solidFill>
                    <a:schemeClr val="tx1"/>
                  </a:solidFill>
                  <a:latin typeface="Nexa Light" pitchFamily="50" charset="0"/>
                  <a:ea typeface="华康少女文字W5(P)" panose="040F0500000000000000" pitchFamily="82" charset="-122"/>
                </a:defRPr>
              </a:lvl3pPr>
              <a:lvl4pPr marL="1600200" indent="-228600">
                <a:defRPr sz="1300">
                  <a:solidFill>
                    <a:schemeClr val="tx1"/>
                  </a:solidFill>
                  <a:latin typeface="Nexa Light" pitchFamily="50" charset="0"/>
                  <a:ea typeface="华康少女文字W5(P)" panose="040F0500000000000000" pitchFamily="82" charset="-122"/>
                </a:defRPr>
              </a:lvl4pPr>
              <a:lvl5pPr marL="2057400" indent="-228600">
                <a:defRPr sz="1300">
                  <a:solidFill>
                    <a:schemeClr val="tx1"/>
                  </a:solidFill>
                  <a:latin typeface="Nexa Light" pitchFamily="50" charset="0"/>
                  <a:ea typeface="华康少女文字W5(P)" panose="040F0500000000000000" pitchFamily="82" charset="-122"/>
                </a:defRPr>
              </a:lvl5pPr>
              <a:lvl6pPr marL="2514600" indent="-228600" defTabSz="685800" fontAlgn="base">
                <a:spcBef>
                  <a:spcPct val="0"/>
                </a:spcBef>
                <a:spcAft>
                  <a:spcPct val="0"/>
                </a:spcAft>
                <a:defRPr sz="1300">
                  <a:solidFill>
                    <a:schemeClr val="tx1"/>
                  </a:solidFill>
                  <a:latin typeface="Nexa Light" pitchFamily="50" charset="0"/>
                  <a:ea typeface="华康少女文字W5(P)" panose="040F0500000000000000" pitchFamily="82" charset="-122"/>
                </a:defRPr>
              </a:lvl6pPr>
              <a:lvl7pPr marL="2971800" indent="-228600" defTabSz="685800" fontAlgn="base">
                <a:spcBef>
                  <a:spcPct val="0"/>
                </a:spcBef>
                <a:spcAft>
                  <a:spcPct val="0"/>
                </a:spcAft>
                <a:defRPr sz="1300">
                  <a:solidFill>
                    <a:schemeClr val="tx1"/>
                  </a:solidFill>
                  <a:latin typeface="Nexa Light" pitchFamily="50" charset="0"/>
                  <a:ea typeface="华康少女文字W5(P)" panose="040F0500000000000000" pitchFamily="82" charset="-122"/>
                </a:defRPr>
              </a:lvl7pPr>
              <a:lvl8pPr marL="3429000" indent="-228600" defTabSz="685800" fontAlgn="base">
                <a:spcBef>
                  <a:spcPct val="0"/>
                </a:spcBef>
                <a:spcAft>
                  <a:spcPct val="0"/>
                </a:spcAft>
                <a:defRPr sz="1300">
                  <a:solidFill>
                    <a:schemeClr val="tx1"/>
                  </a:solidFill>
                  <a:latin typeface="Nexa Light" pitchFamily="50" charset="0"/>
                  <a:ea typeface="华康少女文字W5(P)" panose="040F0500000000000000" pitchFamily="82" charset="-122"/>
                </a:defRPr>
              </a:lvl8pPr>
              <a:lvl9pPr marL="3886200" indent="-228600" defTabSz="685800" fontAlgn="base">
                <a:spcBef>
                  <a:spcPct val="0"/>
                </a:spcBef>
                <a:spcAft>
                  <a:spcPct val="0"/>
                </a:spcAft>
                <a:defRPr sz="1300">
                  <a:solidFill>
                    <a:schemeClr val="tx1"/>
                  </a:solidFill>
                  <a:latin typeface="Nexa Light" pitchFamily="50" charset="0"/>
                  <a:ea typeface="华康少女文字W5(P)" panose="040F0500000000000000" pitchFamily="82" charset="-122"/>
                </a:defRPr>
              </a:lvl9pPr>
            </a:lstStyle>
            <a:p>
              <a:pPr eaLnBrk="1" hangingPunct="1"/>
              <a:r>
                <a:rPr lang="zh-CN" altLang="en-US" sz="2400" dirty="0">
                  <a:solidFill>
                    <a:srgbClr val="005188"/>
                  </a:solidFill>
                  <a:latin typeface="方正清刻本悦宋简体" panose="02000000000000000000" pitchFamily="2" charset="-122"/>
                  <a:ea typeface="方正清刻本悦宋简体" panose="02000000000000000000" pitchFamily="2" charset="-122"/>
                  <a:cs typeface="Segoe UI Semilight" panose="020B0402040204020203" pitchFamily="34" charset="0"/>
                </a:rPr>
                <a:t>步骤四</a:t>
              </a:r>
            </a:p>
          </p:txBody>
        </p:sp>
      </p:grpSp>
      <p:grpSp>
        <p:nvGrpSpPr>
          <p:cNvPr id="16" name="chenying0907 15"/>
          <p:cNvGrpSpPr>
            <a:grpSpLocks/>
          </p:cNvGrpSpPr>
          <p:nvPr/>
        </p:nvGrpSpPr>
        <p:grpSpPr bwMode="auto">
          <a:xfrm>
            <a:off x="9039825" y="2222446"/>
            <a:ext cx="2107119" cy="707127"/>
            <a:chOff x="6776809" y="1528997"/>
            <a:chExt cx="1640420" cy="550887"/>
          </a:xfrm>
        </p:grpSpPr>
        <p:sp>
          <p:nvSpPr>
            <p:cNvPr id="17" name="任意多边形 16"/>
            <p:cNvSpPr/>
            <p:nvPr/>
          </p:nvSpPr>
          <p:spPr>
            <a:xfrm>
              <a:off x="6776809" y="1528997"/>
              <a:ext cx="1640420" cy="550887"/>
            </a:xfrm>
            <a:custGeom>
              <a:avLst/>
              <a:gdLst>
                <a:gd name="connsiteX0" fmla="*/ 0 w 2008682"/>
                <a:gd name="connsiteY0" fmla="*/ 0 h 674557"/>
                <a:gd name="connsiteX1" fmla="*/ 1671404 w 2008682"/>
                <a:gd name="connsiteY1" fmla="*/ 0 h 674557"/>
                <a:gd name="connsiteX2" fmla="*/ 2008682 w 2008682"/>
                <a:gd name="connsiteY2" fmla="*/ 337279 h 674557"/>
                <a:gd name="connsiteX3" fmla="*/ 1671404 w 2008682"/>
                <a:gd name="connsiteY3" fmla="*/ 674557 h 674557"/>
                <a:gd name="connsiteX4" fmla="*/ 137114 w 2008682"/>
                <a:gd name="connsiteY4" fmla="*/ 674557 h 674557"/>
                <a:gd name="connsiteX5" fmla="*/ 468146 w 2008682"/>
                <a:gd name="connsiteY5" fmla="*/ 343525 h 674557"/>
                <a:gd name="connsiteX6" fmla="*/ 130868 w 2008682"/>
                <a:gd name="connsiteY6" fmla="*/ 6246 h 674557"/>
                <a:gd name="connsiteX7" fmla="*/ 0 w 2008682"/>
                <a:gd name="connsiteY7" fmla="*/ 6246 h 674557"/>
                <a:gd name="connsiteX8" fmla="*/ 0 w 2008682"/>
                <a:gd name="connsiteY8" fmla="*/ 0 h 674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08682" h="674557">
                  <a:moveTo>
                    <a:pt x="0" y="0"/>
                  </a:moveTo>
                  <a:lnTo>
                    <a:pt x="1671404" y="0"/>
                  </a:lnTo>
                  <a:lnTo>
                    <a:pt x="2008682" y="337279"/>
                  </a:lnTo>
                  <a:lnTo>
                    <a:pt x="1671404" y="674557"/>
                  </a:lnTo>
                  <a:lnTo>
                    <a:pt x="137114" y="674557"/>
                  </a:lnTo>
                  <a:lnTo>
                    <a:pt x="468146" y="343525"/>
                  </a:lnTo>
                  <a:lnTo>
                    <a:pt x="130868" y="6246"/>
                  </a:lnTo>
                  <a:lnTo>
                    <a:pt x="0" y="6246"/>
                  </a:lnTo>
                  <a:lnTo>
                    <a:pt x="0" y="0"/>
                  </a:lnTo>
                  <a:close/>
                </a:path>
              </a:pathLst>
            </a:custGeom>
            <a:noFill/>
            <a:ln>
              <a:solidFill>
                <a:srgbClr val="005188"/>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endParaRPr lang="zh-CN" altLang="en-US" sz="1100">
                <a:solidFill>
                  <a:srgbClr val="005188"/>
                </a:solidFill>
                <a:latin typeface="方正清刻本悦宋简体" panose="02000000000000000000" pitchFamily="2" charset="-122"/>
                <a:ea typeface="方正清刻本悦宋简体" panose="02000000000000000000" pitchFamily="2" charset="-122"/>
              </a:endParaRPr>
            </a:p>
          </p:txBody>
        </p:sp>
        <p:sp>
          <p:nvSpPr>
            <p:cNvPr id="18" name="文本框 21"/>
            <p:cNvSpPr txBox="1">
              <a:spLocks noChangeArrowheads="1"/>
            </p:cNvSpPr>
            <p:nvPr/>
          </p:nvSpPr>
          <p:spPr bwMode="auto">
            <a:xfrm>
              <a:off x="7242600" y="1652040"/>
              <a:ext cx="921400" cy="35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Nexa Light" pitchFamily="50" charset="0"/>
                  <a:ea typeface="华康少女文字W5(P)" panose="040F0500000000000000" pitchFamily="82" charset="-122"/>
                </a:defRPr>
              </a:lvl1pPr>
              <a:lvl2pPr marL="742950" indent="-285750">
                <a:defRPr sz="1300">
                  <a:solidFill>
                    <a:schemeClr val="tx1"/>
                  </a:solidFill>
                  <a:latin typeface="Nexa Light" pitchFamily="50" charset="0"/>
                  <a:ea typeface="华康少女文字W5(P)" panose="040F0500000000000000" pitchFamily="82" charset="-122"/>
                </a:defRPr>
              </a:lvl2pPr>
              <a:lvl3pPr marL="1143000" indent="-228600">
                <a:defRPr sz="1300">
                  <a:solidFill>
                    <a:schemeClr val="tx1"/>
                  </a:solidFill>
                  <a:latin typeface="Nexa Light" pitchFamily="50" charset="0"/>
                  <a:ea typeface="华康少女文字W5(P)" panose="040F0500000000000000" pitchFamily="82" charset="-122"/>
                </a:defRPr>
              </a:lvl3pPr>
              <a:lvl4pPr marL="1600200" indent="-228600">
                <a:defRPr sz="1300">
                  <a:solidFill>
                    <a:schemeClr val="tx1"/>
                  </a:solidFill>
                  <a:latin typeface="Nexa Light" pitchFamily="50" charset="0"/>
                  <a:ea typeface="华康少女文字W5(P)" panose="040F0500000000000000" pitchFamily="82" charset="-122"/>
                </a:defRPr>
              </a:lvl4pPr>
              <a:lvl5pPr marL="2057400" indent="-228600">
                <a:defRPr sz="1300">
                  <a:solidFill>
                    <a:schemeClr val="tx1"/>
                  </a:solidFill>
                  <a:latin typeface="Nexa Light" pitchFamily="50" charset="0"/>
                  <a:ea typeface="华康少女文字W5(P)" panose="040F0500000000000000" pitchFamily="82" charset="-122"/>
                </a:defRPr>
              </a:lvl5pPr>
              <a:lvl6pPr marL="2514600" indent="-228600" defTabSz="685800" fontAlgn="base">
                <a:spcBef>
                  <a:spcPct val="0"/>
                </a:spcBef>
                <a:spcAft>
                  <a:spcPct val="0"/>
                </a:spcAft>
                <a:defRPr sz="1300">
                  <a:solidFill>
                    <a:schemeClr val="tx1"/>
                  </a:solidFill>
                  <a:latin typeface="Nexa Light" pitchFamily="50" charset="0"/>
                  <a:ea typeface="华康少女文字W5(P)" panose="040F0500000000000000" pitchFamily="82" charset="-122"/>
                </a:defRPr>
              </a:lvl6pPr>
              <a:lvl7pPr marL="2971800" indent="-228600" defTabSz="685800" fontAlgn="base">
                <a:spcBef>
                  <a:spcPct val="0"/>
                </a:spcBef>
                <a:spcAft>
                  <a:spcPct val="0"/>
                </a:spcAft>
                <a:defRPr sz="1300">
                  <a:solidFill>
                    <a:schemeClr val="tx1"/>
                  </a:solidFill>
                  <a:latin typeface="Nexa Light" pitchFamily="50" charset="0"/>
                  <a:ea typeface="华康少女文字W5(P)" panose="040F0500000000000000" pitchFamily="82" charset="-122"/>
                </a:defRPr>
              </a:lvl7pPr>
              <a:lvl8pPr marL="3429000" indent="-228600" defTabSz="685800" fontAlgn="base">
                <a:spcBef>
                  <a:spcPct val="0"/>
                </a:spcBef>
                <a:spcAft>
                  <a:spcPct val="0"/>
                </a:spcAft>
                <a:defRPr sz="1300">
                  <a:solidFill>
                    <a:schemeClr val="tx1"/>
                  </a:solidFill>
                  <a:latin typeface="Nexa Light" pitchFamily="50" charset="0"/>
                  <a:ea typeface="华康少女文字W5(P)" panose="040F0500000000000000" pitchFamily="82" charset="-122"/>
                </a:defRPr>
              </a:lvl8pPr>
              <a:lvl9pPr marL="3886200" indent="-228600" defTabSz="685800" fontAlgn="base">
                <a:spcBef>
                  <a:spcPct val="0"/>
                </a:spcBef>
                <a:spcAft>
                  <a:spcPct val="0"/>
                </a:spcAft>
                <a:defRPr sz="1300">
                  <a:solidFill>
                    <a:schemeClr val="tx1"/>
                  </a:solidFill>
                  <a:latin typeface="Nexa Light" pitchFamily="50" charset="0"/>
                  <a:ea typeface="华康少女文字W5(P)" panose="040F0500000000000000" pitchFamily="82" charset="-122"/>
                </a:defRPr>
              </a:lvl9pPr>
            </a:lstStyle>
            <a:p>
              <a:pPr eaLnBrk="1" hangingPunct="1"/>
              <a:r>
                <a:rPr lang="zh-CN" altLang="en-US" sz="2400" dirty="0">
                  <a:solidFill>
                    <a:srgbClr val="005188"/>
                  </a:solidFill>
                  <a:latin typeface="方正清刻本悦宋简体" panose="02000000000000000000" pitchFamily="2" charset="-122"/>
                  <a:ea typeface="方正清刻本悦宋简体" panose="02000000000000000000" pitchFamily="2" charset="-122"/>
                  <a:cs typeface="Segoe UI Semilight" panose="020B0402040204020203" pitchFamily="34" charset="0"/>
                </a:rPr>
                <a:t>步骤五</a:t>
              </a:r>
            </a:p>
          </p:txBody>
        </p:sp>
      </p:grpSp>
      <p:grpSp>
        <p:nvGrpSpPr>
          <p:cNvPr id="19" name="chenying0907 18"/>
          <p:cNvGrpSpPr>
            <a:grpSpLocks/>
          </p:cNvGrpSpPr>
          <p:nvPr/>
        </p:nvGrpSpPr>
        <p:grpSpPr bwMode="auto">
          <a:xfrm>
            <a:off x="980198" y="3642905"/>
            <a:ext cx="2074514" cy="1229004"/>
            <a:chOff x="1034229" y="1255861"/>
            <a:chExt cx="1789697" cy="974471"/>
          </a:xfrm>
        </p:grpSpPr>
        <p:sp>
          <p:nvSpPr>
            <p:cNvPr id="20" name="矩形 13"/>
            <p:cNvSpPr>
              <a:spLocks noChangeArrowheads="1"/>
            </p:cNvSpPr>
            <p:nvPr/>
          </p:nvSpPr>
          <p:spPr bwMode="auto">
            <a:xfrm>
              <a:off x="1034229" y="1511343"/>
              <a:ext cx="1789697" cy="718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defTabSz="684213" eaLnBrk="1" fontAlgn="auto" hangingPunct="1">
                <a:lnSpc>
                  <a:spcPct val="150000"/>
                </a:lnSpc>
                <a:spcBef>
                  <a:spcPts val="0"/>
                </a:spcBef>
                <a:spcAft>
                  <a:spcPts val="0"/>
                </a:spcAft>
                <a:defRPr/>
              </a:pPr>
              <a:r>
                <a:rPr lang="zh-CN" altLang="en-US" sz="1200" dirty="0">
                  <a:solidFill>
                    <a:srgbClr val="005188"/>
                  </a:solidFill>
                  <a:latin typeface="方正清刻本悦宋简体" panose="02000000000000000000" pitchFamily="2" charset="-122"/>
                  <a:ea typeface="方正清刻本悦宋简体" panose="02000000000000000000" pitchFamily="2" charset="-122"/>
                </a:rPr>
                <a:t>您的内容打在这里，或者通过复制您的文本后，在此框中选择</a:t>
              </a:r>
              <a:r>
                <a:rPr lang="zh-CN" altLang="en-US" sz="1200" dirty="0" smtClean="0">
                  <a:solidFill>
                    <a:srgbClr val="005188"/>
                  </a:solidFill>
                  <a:latin typeface="方正清刻本悦宋简体" panose="02000000000000000000" pitchFamily="2" charset="-122"/>
                  <a:ea typeface="方正清刻本悦宋简体" panose="02000000000000000000" pitchFamily="2" charset="-122"/>
                </a:rPr>
                <a:t>粘贴</a:t>
              </a:r>
              <a:r>
                <a:rPr lang="zh-CN" altLang="en-US" sz="1200" dirty="0">
                  <a:solidFill>
                    <a:srgbClr val="005188"/>
                  </a:solidFill>
                  <a:latin typeface="方正清刻本悦宋简体" panose="02000000000000000000" pitchFamily="2" charset="-122"/>
                  <a:ea typeface="方正清刻本悦宋简体" panose="02000000000000000000" pitchFamily="2" charset="-122"/>
                </a:rPr>
                <a:t>。</a:t>
              </a:r>
              <a:endParaRPr lang="zh-CN" altLang="en-US" sz="1100" dirty="0">
                <a:solidFill>
                  <a:srgbClr val="005188"/>
                </a:solidFill>
                <a:latin typeface="方正清刻本悦宋简体" panose="02000000000000000000" pitchFamily="2" charset="-122"/>
                <a:ea typeface="方正清刻本悦宋简体" panose="02000000000000000000" pitchFamily="2" charset="-122"/>
                <a:sym typeface="Arial" pitchFamily="34" charset="0"/>
              </a:endParaRPr>
            </a:p>
          </p:txBody>
        </p:sp>
        <p:sp>
          <p:nvSpPr>
            <p:cNvPr id="21" name="文本框 83"/>
            <p:cNvSpPr txBox="1">
              <a:spLocks noChangeArrowheads="1"/>
            </p:cNvSpPr>
            <p:nvPr/>
          </p:nvSpPr>
          <p:spPr bwMode="auto">
            <a:xfrm>
              <a:off x="1260512" y="1255861"/>
              <a:ext cx="1357702" cy="287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12763"/>
              <a:lvl2pPr marL="742950" indent="-285750" defTabSz="512763"/>
              <a:lvl3pPr marL="1143000" indent="-228600" defTabSz="512763"/>
              <a:lvl4pPr marL="1600200" indent="-228600" defTabSz="512763"/>
              <a:lvl5pPr marL="2057400" indent="-228600" defTabSz="512763"/>
              <a:lvl6pPr marL="2514600" indent="-228600" defTabSz="512763"/>
              <a:lvl7pPr marL="2971800" indent="-228600" defTabSz="512763"/>
              <a:lvl8pPr marL="3429000" indent="-228600" defTabSz="512763"/>
              <a:lvl9pPr marL="3886200" indent="-228600" defTabSz="512763"/>
            </a:lstStyle>
            <a:p>
              <a:pPr algn="ctr" eaLnBrk="1" fontAlgn="auto" hangingPunct="1">
                <a:spcBef>
                  <a:spcPts val="0"/>
                </a:spcBef>
                <a:spcAft>
                  <a:spcPts val="0"/>
                </a:spcAft>
                <a:defRPr/>
              </a:pPr>
              <a:r>
                <a:rPr lang="zh-CN" altLang="en-US" b="1" dirty="0">
                  <a:solidFill>
                    <a:srgbClr val="005188"/>
                  </a:solidFill>
                  <a:latin typeface="方正清刻本悦宋简体" panose="02000000000000000000" pitchFamily="2" charset="-122"/>
                  <a:ea typeface="方正清刻本悦宋简体" panose="02000000000000000000" pitchFamily="2" charset="-122"/>
                </a:rPr>
                <a:t>添加标题</a:t>
              </a:r>
            </a:p>
          </p:txBody>
        </p:sp>
      </p:grpSp>
      <p:grpSp>
        <p:nvGrpSpPr>
          <p:cNvPr id="22" name="chenying0907 21"/>
          <p:cNvGrpSpPr>
            <a:grpSpLocks/>
          </p:cNvGrpSpPr>
          <p:nvPr/>
        </p:nvGrpSpPr>
        <p:grpSpPr bwMode="auto">
          <a:xfrm>
            <a:off x="3209909" y="3609701"/>
            <a:ext cx="1950205" cy="1251421"/>
            <a:chOff x="1034229" y="1255861"/>
            <a:chExt cx="1789697" cy="974470"/>
          </a:xfrm>
        </p:grpSpPr>
        <p:sp>
          <p:nvSpPr>
            <p:cNvPr id="23" name="矩形 13"/>
            <p:cNvSpPr>
              <a:spLocks noChangeArrowheads="1"/>
            </p:cNvSpPr>
            <p:nvPr/>
          </p:nvSpPr>
          <p:spPr bwMode="auto">
            <a:xfrm>
              <a:off x="1034229" y="1511343"/>
              <a:ext cx="1789697" cy="718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defTabSz="684213" eaLnBrk="1" fontAlgn="auto" hangingPunct="1">
                <a:lnSpc>
                  <a:spcPct val="150000"/>
                </a:lnSpc>
                <a:spcBef>
                  <a:spcPts val="0"/>
                </a:spcBef>
                <a:spcAft>
                  <a:spcPts val="0"/>
                </a:spcAft>
                <a:defRPr/>
              </a:pPr>
              <a:r>
                <a:rPr lang="zh-CN" altLang="en-US" sz="1200" dirty="0">
                  <a:solidFill>
                    <a:srgbClr val="005188"/>
                  </a:solidFill>
                  <a:latin typeface="方正清刻本悦宋简体" panose="02000000000000000000" pitchFamily="2" charset="-122"/>
                  <a:ea typeface="方正清刻本悦宋简体" panose="02000000000000000000" pitchFamily="2" charset="-122"/>
                </a:rPr>
                <a:t>您的内容打在这里，或者通过复制您的文本后，在此框中选择</a:t>
              </a:r>
              <a:r>
                <a:rPr lang="zh-CN" altLang="en-US" sz="1200" dirty="0" smtClean="0">
                  <a:solidFill>
                    <a:srgbClr val="005188"/>
                  </a:solidFill>
                  <a:latin typeface="方正清刻本悦宋简体" panose="02000000000000000000" pitchFamily="2" charset="-122"/>
                  <a:ea typeface="方正清刻本悦宋简体" panose="02000000000000000000" pitchFamily="2" charset="-122"/>
                </a:rPr>
                <a:t>粘贴。</a:t>
              </a:r>
              <a:endParaRPr lang="zh-CN" altLang="en-US" sz="1100" dirty="0">
                <a:solidFill>
                  <a:srgbClr val="005188"/>
                </a:solidFill>
                <a:latin typeface="方正清刻本悦宋简体" panose="02000000000000000000" pitchFamily="2" charset="-122"/>
                <a:ea typeface="方正清刻本悦宋简体" panose="02000000000000000000" pitchFamily="2" charset="-122"/>
                <a:sym typeface="Arial" pitchFamily="34" charset="0"/>
              </a:endParaRPr>
            </a:p>
          </p:txBody>
        </p:sp>
        <p:sp>
          <p:nvSpPr>
            <p:cNvPr id="24" name="文本框 83"/>
            <p:cNvSpPr txBox="1">
              <a:spLocks noChangeArrowheads="1"/>
            </p:cNvSpPr>
            <p:nvPr/>
          </p:nvSpPr>
          <p:spPr bwMode="auto">
            <a:xfrm>
              <a:off x="1260512" y="1255861"/>
              <a:ext cx="1357702" cy="287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12763"/>
              <a:lvl2pPr marL="742950" indent="-285750" defTabSz="512763"/>
              <a:lvl3pPr marL="1143000" indent="-228600" defTabSz="512763"/>
              <a:lvl4pPr marL="1600200" indent="-228600" defTabSz="512763"/>
              <a:lvl5pPr marL="2057400" indent="-228600" defTabSz="512763"/>
              <a:lvl6pPr marL="2514600" indent="-228600" defTabSz="512763"/>
              <a:lvl7pPr marL="2971800" indent="-228600" defTabSz="512763"/>
              <a:lvl8pPr marL="3429000" indent="-228600" defTabSz="512763"/>
              <a:lvl9pPr marL="3886200" indent="-228600" defTabSz="512763"/>
            </a:lstStyle>
            <a:p>
              <a:pPr algn="ctr" eaLnBrk="1" fontAlgn="auto" hangingPunct="1">
                <a:spcBef>
                  <a:spcPts val="0"/>
                </a:spcBef>
                <a:spcAft>
                  <a:spcPts val="0"/>
                </a:spcAft>
                <a:defRPr/>
              </a:pPr>
              <a:r>
                <a:rPr lang="zh-CN" altLang="en-US" b="1" dirty="0">
                  <a:solidFill>
                    <a:srgbClr val="005188"/>
                  </a:solidFill>
                  <a:latin typeface="方正清刻本悦宋简体" panose="02000000000000000000" pitchFamily="2" charset="-122"/>
                  <a:ea typeface="方正清刻本悦宋简体" panose="02000000000000000000" pitchFamily="2" charset="-122"/>
                </a:rPr>
                <a:t>添加标题</a:t>
              </a:r>
            </a:p>
          </p:txBody>
        </p:sp>
      </p:grpSp>
      <p:grpSp>
        <p:nvGrpSpPr>
          <p:cNvPr id="25" name="chenying0907 24"/>
          <p:cNvGrpSpPr>
            <a:grpSpLocks/>
          </p:cNvGrpSpPr>
          <p:nvPr/>
        </p:nvGrpSpPr>
        <p:grpSpPr bwMode="auto">
          <a:xfrm>
            <a:off x="5337101" y="3578168"/>
            <a:ext cx="1950205" cy="1282954"/>
            <a:chOff x="1034229" y="1255861"/>
            <a:chExt cx="1789697" cy="999024"/>
          </a:xfrm>
        </p:grpSpPr>
        <p:sp>
          <p:nvSpPr>
            <p:cNvPr id="26" name="矩形 13"/>
            <p:cNvSpPr>
              <a:spLocks noChangeArrowheads="1"/>
            </p:cNvSpPr>
            <p:nvPr/>
          </p:nvSpPr>
          <p:spPr bwMode="auto">
            <a:xfrm>
              <a:off x="1034229" y="1535897"/>
              <a:ext cx="1789697" cy="718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defTabSz="684213" eaLnBrk="1" fontAlgn="auto" hangingPunct="1">
                <a:lnSpc>
                  <a:spcPct val="150000"/>
                </a:lnSpc>
                <a:spcBef>
                  <a:spcPts val="0"/>
                </a:spcBef>
                <a:spcAft>
                  <a:spcPts val="0"/>
                </a:spcAft>
                <a:defRPr/>
              </a:pPr>
              <a:r>
                <a:rPr lang="zh-CN" altLang="en-US" sz="1200" dirty="0">
                  <a:solidFill>
                    <a:srgbClr val="005188"/>
                  </a:solidFill>
                  <a:latin typeface="方正清刻本悦宋简体" panose="02000000000000000000" pitchFamily="2" charset="-122"/>
                  <a:ea typeface="方正清刻本悦宋简体" panose="02000000000000000000" pitchFamily="2" charset="-122"/>
                </a:rPr>
                <a:t>您的内容打在这里，或者通过复制您的文本后，在此框中选择</a:t>
              </a:r>
              <a:r>
                <a:rPr lang="zh-CN" altLang="en-US" sz="1200" dirty="0" smtClean="0">
                  <a:solidFill>
                    <a:srgbClr val="005188"/>
                  </a:solidFill>
                  <a:latin typeface="方正清刻本悦宋简体" panose="02000000000000000000" pitchFamily="2" charset="-122"/>
                  <a:ea typeface="方正清刻本悦宋简体" panose="02000000000000000000" pitchFamily="2" charset="-122"/>
                </a:rPr>
                <a:t>粘贴</a:t>
              </a:r>
              <a:r>
                <a:rPr lang="zh-CN" altLang="en-US" sz="1200" dirty="0">
                  <a:solidFill>
                    <a:srgbClr val="005188"/>
                  </a:solidFill>
                  <a:latin typeface="方正清刻本悦宋简体" panose="02000000000000000000" pitchFamily="2" charset="-122"/>
                  <a:ea typeface="方正清刻本悦宋简体" panose="02000000000000000000" pitchFamily="2" charset="-122"/>
                </a:rPr>
                <a:t>。</a:t>
              </a:r>
              <a:endParaRPr lang="zh-CN" altLang="en-US" sz="1100" dirty="0">
                <a:solidFill>
                  <a:srgbClr val="005188"/>
                </a:solidFill>
                <a:latin typeface="方正清刻本悦宋简体" panose="02000000000000000000" pitchFamily="2" charset="-122"/>
                <a:ea typeface="方正清刻本悦宋简体" panose="02000000000000000000" pitchFamily="2" charset="-122"/>
                <a:sym typeface="Arial" pitchFamily="34" charset="0"/>
              </a:endParaRPr>
            </a:p>
          </p:txBody>
        </p:sp>
        <p:sp>
          <p:nvSpPr>
            <p:cNvPr id="27" name="文本框 83"/>
            <p:cNvSpPr txBox="1">
              <a:spLocks noChangeArrowheads="1"/>
            </p:cNvSpPr>
            <p:nvPr/>
          </p:nvSpPr>
          <p:spPr bwMode="auto">
            <a:xfrm>
              <a:off x="1260512" y="1255861"/>
              <a:ext cx="1357702" cy="287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12763"/>
              <a:lvl2pPr marL="742950" indent="-285750" defTabSz="512763"/>
              <a:lvl3pPr marL="1143000" indent="-228600" defTabSz="512763"/>
              <a:lvl4pPr marL="1600200" indent="-228600" defTabSz="512763"/>
              <a:lvl5pPr marL="2057400" indent="-228600" defTabSz="512763"/>
              <a:lvl6pPr marL="2514600" indent="-228600" defTabSz="512763"/>
              <a:lvl7pPr marL="2971800" indent="-228600" defTabSz="512763"/>
              <a:lvl8pPr marL="3429000" indent="-228600" defTabSz="512763"/>
              <a:lvl9pPr marL="3886200" indent="-228600" defTabSz="512763"/>
            </a:lstStyle>
            <a:p>
              <a:pPr algn="ctr" eaLnBrk="1" fontAlgn="auto" hangingPunct="1">
                <a:spcBef>
                  <a:spcPts val="0"/>
                </a:spcBef>
                <a:spcAft>
                  <a:spcPts val="0"/>
                </a:spcAft>
                <a:defRPr/>
              </a:pPr>
              <a:r>
                <a:rPr lang="zh-CN" altLang="en-US" b="1" dirty="0">
                  <a:solidFill>
                    <a:srgbClr val="005188"/>
                  </a:solidFill>
                  <a:latin typeface="方正清刻本悦宋简体" panose="02000000000000000000" pitchFamily="2" charset="-122"/>
                  <a:ea typeface="方正清刻本悦宋简体" panose="02000000000000000000" pitchFamily="2" charset="-122"/>
                </a:rPr>
                <a:t>添加标题</a:t>
              </a:r>
            </a:p>
          </p:txBody>
        </p:sp>
      </p:grpSp>
      <p:grpSp>
        <p:nvGrpSpPr>
          <p:cNvPr id="28" name="chenying0907 27"/>
          <p:cNvGrpSpPr>
            <a:grpSpLocks/>
          </p:cNvGrpSpPr>
          <p:nvPr/>
        </p:nvGrpSpPr>
        <p:grpSpPr bwMode="auto">
          <a:xfrm>
            <a:off x="7305421" y="3609701"/>
            <a:ext cx="1948168" cy="1324994"/>
            <a:chOff x="1034229" y="1296821"/>
            <a:chExt cx="1789697" cy="1032813"/>
          </a:xfrm>
        </p:grpSpPr>
        <p:sp>
          <p:nvSpPr>
            <p:cNvPr id="29" name="矩形 13"/>
            <p:cNvSpPr>
              <a:spLocks noChangeArrowheads="1"/>
            </p:cNvSpPr>
            <p:nvPr/>
          </p:nvSpPr>
          <p:spPr bwMode="auto">
            <a:xfrm>
              <a:off x="1034229" y="1609913"/>
              <a:ext cx="1789697" cy="719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defTabSz="684213" eaLnBrk="1" fontAlgn="auto" hangingPunct="1">
                <a:lnSpc>
                  <a:spcPct val="150000"/>
                </a:lnSpc>
                <a:spcBef>
                  <a:spcPts val="0"/>
                </a:spcBef>
                <a:spcAft>
                  <a:spcPts val="0"/>
                </a:spcAft>
                <a:defRPr/>
              </a:pPr>
              <a:r>
                <a:rPr lang="zh-CN" altLang="en-US" sz="1200" dirty="0">
                  <a:solidFill>
                    <a:srgbClr val="005188"/>
                  </a:solidFill>
                  <a:latin typeface="方正清刻本悦宋简体" panose="02000000000000000000" pitchFamily="2" charset="-122"/>
                  <a:ea typeface="方正清刻本悦宋简体" panose="02000000000000000000" pitchFamily="2" charset="-122"/>
                </a:rPr>
                <a:t>您的内容打在这里，或者通过复制您的文本后，在此框中选择</a:t>
              </a:r>
              <a:r>
                <a:rPr lang="zh-CN" altLang="en-US" sz="1200" dirty="0" smtClean="0">
                  <a:solidFill>
                    <a:srgbClr val="005188"/>
                  </a:solidFill>
                  <a:latin typeface="方正清刻本悦宋简体" panose="02000000000000000000" pitchFamily="2" charset="-122"/>
                  <a:ea typeface="方正清刻本悦宋简体" panose="02000000000000000000" pitchFamily="2" charset="-122"/>
                </a:rPr>
                <a:t>粘贴</a:t>
              </a:r>
              <a:r>
                <a:rPr lang="zh-CN" altLang="en-US" sz="1200" dirty="0">
                  <a:solidFill>
                    <a:srgbClr val="005188"/>
                  </a:solidFill>
                  <a:latin typeface="方正清刻本悦宋简体" panose="02000000000000000000" pitchFamily="2" charset="-122"/>
                  <a:ea typeface="方正清刻本悦宋简体" panose="02000000000000000000" pitchFamily="2" charset="-122"/>
                </a:rPr>
                <a:t>。</a:t>
              </a:r>
              <a:endParaRPr lang="zh-CN" altLang="en-US" sz="1100" dirty="0">
                <a:solidFill>
                  <a:srgbClr val="005188"/>
                </a:solidFill>
                <a:latin typeface="方正清刻本悦宋简体" panose="02000000000000000000" pitchFamily="2" charset="-122"/>
                <a:ea typeface="方正清刻本悦宋简体" panose="02000000000000000000" pitchFamily="2" charset="-122"/>
                <a:sym typeface="Arial" pitchFamily="34" charset="0"/>
              </a:endParaRPr>
            </a:p>
          </p:txBody>
        </p:sp>
        <p:sp>
          <p:nvSpPr>
            <p:cNvPr id="30" name="文本框 83"/>
            <p:cNvSpPr txBox="1">
              <a:spLocks noChangeArrowheads="1"/>
            </p:cNvSpPr>
            <p:nvPr/>
          </p:nvSpPr>
          <p:spPr bwMode="auto">
            <a:xfrm>
              <a:off x="1258877" y="1296821"/>
              <a:ext cx="1359121" cy="287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12763"/>
              <a:lvl2pPr marL="742950" indent="-285750" defTabSz="512763"/>
              <a:lvl3pPr marL="1143000" indent="-228600" defTabSz="512763"/>
              <a:lvl4pPr marL="1600200" indent="-228600" defTabSz="512763"/>
              <a:lvl5pPr marL="2057400" indent="-228600" defTabSz="512763"/>
              <a:lvl6pPr marL="2514600" indent="-228600" defTabSz="512763"/>
              <a:lvl7pPr marL="2971800" indent="-228600" defTabSz="512763"/>
              <a:lvl8pPr marL="3429000" indent="-228600" defTabSz="512763"/>
              <a:lvl9pPr marL="3886200" indent="-228600" defTabSz="512763"/>
            </a:lstStyle>
            <a:p>
              <a:pPr algn="ctr" eaLnBrk="1" fontAlgn="auto" hangingPunct="1">
                <a:spcBef>
                  <a:spcPts val="0"/>
                </a:spcBef>
                <a:spcAft>
                  <a:spcPts val="0"/>
                </a:spcAft>
                <a:defRPr/>
              </a:pPr>
              <a:r>
                <a:rPr lang="zh-CN" altLang="en-US" b="1" dirty="0">
                  <a:solidFill>
                    <a:srgbClr val="005188"/>
                  </a:solidFill>
                  <a:latin typeface="方正清刻本悦宋简体" panose="02000000000000000000" pitchFamily="2" charset="-122"/>
                  <a:ea typeface="方正清刻本悦宋简体" panose="02000000000000000000" pitchFamily="2" charset="-122"/>
                </a:rPr>
                <a:t>添加标题</a:t>
              </a:r>
            </a:p>
          </p:txBody>
        </p:sp>
      </p:grpSp>
      <p:grpSp>
        <p:nvGrpSpPr>
          <p:cNvPr id="31" name="chenying0907 30"/>
          <p:cNvGrpSpPr>
            <a:grpSpLocks/>
          </p:cNvGrpSpPr>
          <p:nvPr/>
        </p:nvGrpSpPr>
        <p:grpSpPr bwMode="auto">
          <a:xfrm>
            <a:off x="9249723" y="3630725"/>
            <a:ext cx="1948168" cy="1303970"/>
            <a:chOff x="1034229" y="1214901"/>
            <a:chExt cx="1789697" cy="1016422"/>
          </a:xfrm>
        </p:grpSpPr>
        <p:sp>
          <p:nvSpPr>
            <p:cNvPr id="32" name="矩形 13"/>
            <p:cNvSpPr>
              <a:spLocks noChangeArrowheads="1"/>
            </p:cNvSpPr>
            <p:nvPr/>
          </p:nvSpPr>
          <p:spPr bwMode="auto">
            <a:xfrm>
              <a:off x="1034229" y="1511602"/>
              <a:ext cx="1789697" cy="719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defTabSz="684213" eaLnBrk="1" fontAlgn="auto" hangingPunct="1">
                <a:lnSpc>
                  <a:spcPct val="150000"/>
                </a:lnSpc>
                <a:spcBef>
                  <a:spcPts val="0"/>
                </a:spcBef>
                <a:spcAft>
                  <a:spcPts val="0"/>
                </a:spcAft>
                <a:defRPr/>
              </a:pPr>
              <a:r>
                <a:rPr lang="zh-CN" altLang="en-US" sz="1200" dirty="0">
                  <a:solidFill>
                    <a:srgbClr val="005188"/>
                  </a:solidFill>
                  <a:latin typeface="方正清刻本悦宋简体" panose="02000000000000000000" pitchFamily="2" charset="-122"/>
                  <a:ea typeface="方正清刻本悦宋简体" panose="02000000000000000000" pitchFamily="2" charset="-122"/>
                </a:rPr>
                <a:t>您的内容打在这里，或者通过复制您的文本后，在此框中选择</a:t>
              </a:r>
              <a:r>
                <a:rPr lang="zh-CN" altLang="en-US" sz="1200" dirty="0" smtClean="0">
                  <a:solidFill>
                    <a:srgbClr val="005188"/>
                  </a:solidFill>
                  <a:latin typeface="方正清刻本悦宋简体" panose="02000000000000000000" pitchFamily="2" charset="-122"/>
                  <a:ea typeface="方正清刻本悦宋简体" panose="02000000000000000000" pitchFamily="2" charset="-122"/>
                </a:rPr>
                <a:t>粘贴</a:t>
              </a:r>
              <a:r>
                <a:rPr lang="zh-CN" altLang="en-US" sz="1200" dirty="0">
                  <a:solidFill>
                    <a:srgbClr val="005188"/>
                  </a:solidFill>
                  <a:latin typeface="方正清刻本悦宋简体" panose="02000000000000000000" pitchFamily="2" charset="-122"/>
                  <a:ea typeface="方正清刻本悦宋简体" panose="02000000000000000000" pitchFamily="2" charset="-122"/>
                </a:rPr>
                <a:t>。</a:t>
              </a:r>
              <a:endParaRPr lang="zh-CN" altLang="en-US" sz="1100" dirty="0">
                <a:solidFill>
                  <a:srgbClr val="005188"/>
                </a:solidFill>
                <a:latin typeface="方正清刻本悦宋简体" panose="02000000000000000000" pitchFamily="2" charset="-122"/>
                <a:ea typeface="方正清刻本悦宋简体" panose="02000000000000000000" pitchFamily="2" charset="-122"/>
                <a:sym typeface="Arial" pitchFamily="34" charset="0"/>
              </a:endParaRPr>
            </a:p>
          </p:txBody>
        </p:sp>
        <p:sp>
          <p:nvSpPr>
            <p:cNvPr id="33" name="文本框 83"/>
            <p:cNvSpPr txBox="1">
              <a:spLocks noChangeArrowheads="1"/>
            </p:cNvSpPr>
            <p:nvPr/>
          </p:nvSpPr>
          <p:spPr bwMode="auto">
            <a:xfrm>
              <a:off x="1258877" y="1214901"/>
              <a:ext cx="1359121" cy="287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12763"/>
              <a:lvl2pPr marL="742950" indent="-285750" defTabSz="512763"/>
              <a:lvl3pPr marL="1143000" indent="-228600" defTabSz="512763"/>
              <a:lvl4pPr marL="1600200" indent="-228600" defTabSz="512763"/>
              <a:lvl5pPr marL="2057400" indent="-228600" defTabSz="512763"/>
              <a:lvl6pPr marL="2514600" indent="-228600" defTabSz="512763"/>
              <a:lvl7pPr marL="2971800" indent="-228600" defTabSz="512763"/>
              <a:lvl8pPr marL="3429000" indent="-228600" defTabSz="512763"/>
              <a:lvl9pPr marL="3886200" indent="-228600" defTabSz="512763"/>
            </a:lstStyle>
            <a:p>
              <a:pPr algn="ctr" eaLnBrk="1" fontAlgn="auto" hangingPunct="1">
                <a:spcBef>
                  <a:spcPts val="0"/>
                </a:spcBef>
                <a:spcAft>
                  <a:spcPts val="0"/>
                </a:spcAft>
                <a:defRPr/>
              </a:pPr>
              <a:r>
                <a:rPr lang="zh-CN" altLang="en-US" b="1" dirty="0">
                  <a:solidFill>
                    <a:srgbClr val="005188"/>
                  </a:solidFill>
                  <a:latin typeface="方正清刻本悦宋简体" panose="02000000000000000000" pitchFamily="2" charset="-122"/>
                  <a:ea typeface="方正清刻本悦宋简体" panose="02000000000000000000" pitchFamily="2" charset="-122"/>
                </a:rPr>
                <a:t>添加标题</a:t>
              </a:r>
            </a:p>
          </p:txBody>
        </p:sp>
      </p:grpSp>
    </p:spTree>
    <p:extLst>
      <p:ext uri="{BB962C8B-B14F-4D97-AF65-F5344CB8AC3E}">
        <p14:creationId xmlns:p14="http://schemas.microsoft.com/office/powerpoint/2010/main" val="2120693308"/>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iterate type="lt">
                                    <p:tmPct val="10000"/>
                                  </p:iterate>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par>
                          <p:cTn id="9" fill="hold">
                            <p:stCondLst>
                              <p:cond delay="650"/>
                            </p:stCondLst>
                            <p:childTnLst>
                              <p:par>
                                <p:cTn id="10" presetID="2" presetClass="entr" presetSubtype="2" decel="100000" fill="hold" grpId="0" nodeType="afterEffect">
                                  <p:stCondLst>
                                    <p:cond delay="0"/>
                                  </p:stCondLst>
                                  <p:iterate type="lt">
                                    <p:tmPct val="10000"/>
                                  </p:iterate>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par>
                          <p:cTn id="14" fill="hold">
                            <p:stCondLst>
                              <p:cond delay="1300"/>
                            </p:stCondLst>
                            <p:childTnLst>
                              <p:par>
                                <p:cTn id="15" presetID="2" presetClass="entr" presetSubtype="8" decel="100000" fill="hold" nodeType="afterEffect">
                                  <p:stCondLst>
                                    <p:cond delay="0"/>
                                  </p:stCondLst>
                                  <p:childTnLst>
                                    <p:set>
                                      <p:cBhvr>
                                        <p:cTn id="16" dur="1" fill="hold">
                                          <p:stCondLst>
                                            <p:cond delay="0"/>
                                          </p:stCondLst>
                                        </p:cTn>
                                        <p:tgtEl>
                                          <p:spTgt spid="16"/>
                                        </p:tgtEl>
                                        <p:attrNameLst>
                                          <p:attrName>style.visibility</p:attrName>
                                        </p:attrNameLst>
                                      </p:cBhvr>
                                      <p:to>
                                        <p:strVal val="visible"/>
                                      </p:to>
                                    </p:set>
                                    <p:anim calcmode="lin" valueType="num">
                                      <p:cBhvr additive="base">
                                        <p:cTn id="17" dur="500" fill="hold"/>
                                        <p:tgtEl>
                                          <p:spTgt spid="16"/>
                                        </p:tgtEl>
                                        <p:attrNameLst>
                                          <p:attrName>ppt_x</p:attrName>
                                        </p:attrNameLst>
                                      </p:cBhvr>
                                      <p:tavLst>
                                        <p:tav tm="0">
                                          <p:val>
                                            <p:strVal val="0-#ppt_w/2"/>
                                          </p:val>
                                        </p:tav>
                                        <p:tav tm="100000">
                                          <p:val>
                                            <p:strVal val="#ppt_x"/>
                                          </p:val>
                                        </p:tav>
                                      </p:tavLst>
                                    </p:anim>
                                    <p:anim calcmode="lin" valueType="num">
                                      <p:cBhvr additive="base">
                                        <p:cTn id="18" dur="500" fill="hold"/>
                                        <p:tgtEl>
                                          <p:spTgt spid="16"/>
                                        </p:tgtEl>
                                        <p:attrNameLst>
                                          <p:attrName>ppt_y</p:attrName>
                                        </p:attrNameLst>
                                      </p:cBhvr>
                                      <p:tavLst>
                                        <p:tav tm="0">
                                          <p:val>
                                            <p:strVal val="#ppt_y"/>
                                          </p:val>
                                        </p:tav>
                                        <p:tav tm="100000">
                                          <p:val>
                                            <p:strVal val="#ppt_y"/>
                                          </p:val>
                                        </p:tav>
                                      </p:tavLst>
                                    </p:anim>
                                  </p:childTnLst>
                                </p:cTn>
                              </p:par>
                            </p:childTnLst>
                          </p:cTn>
                        </p:par>
                        <p:par>
                          <p:cTn id="19" fill="hold">
                            <p:stCondLst>
                              <p:cond delay="1800"/>
                            </p:stCondLst>
                            <p:childTnLst>
                              <p:par>
                                <p:cTn id="20" presetID="2" presetClass="entr" presetSubtype="8" decel="100000" fill="hold" nodeType="after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additive="base">
                                        <p:cTn id="22" dur="500" fill="hold"/>
                                        <p:tgtEl>
                                          <p:spTgt spid="13"/>
                                        </p:tgtEl>
                                        <p:attrNameLst>
                                          <p:attrName>ppt_x</p:attrName>
                                        </p:attrNameLst>
                                      </p:cBhvr>
                                      <p:tavLst>
                                        <p:tav tm="0">
                                          <p:val>
                                            <p:strVal val="0-#ppt_w/2"/>
                                          </p:val>
                                        </p:tav>
                                        <p:tav tm="100000">
                                          <p:val>
                                            <p:strVal val="#ppt_x"/>
                                          </p:val>
                                        </p:tav>
                                      </p:tavLst>
                                    </p:anim>
                                    <p:anim calcmode="lin" valueType="num">
                                      <p:cBhvr additive="base">
                                        <p:cTn id="23" dur="500" fill="hold"/>
                                        <p:tgtEl>
                                          <p:spTgt spid="13"/>
                                        </p:tgtEl>
                                        <p:attrNameLst>
                                          <p:attrName>ppt_y</p:attrName>
                                        </p:attrNameLst>
                                      </p:cBhvr>
                                      <p:tavLst>
                                        <p:tav tm="0">
                                          <p:val>
                                            <p:strVal val="#ppt_y"/>
                                          </p:val>
                                        </p:tav>
                                        <p:tav tm="100000">
                                          <p:val>
                                            <p:strVal val="#ppt_y"/>
                                          </p:val>
                                        </p:tav>
                                      </p:tavLst>
                                    </p:anim>
                                  </p:childTnLst>
                                </p:cTn>
                              </p:par>
                            </p:childTnLst>
                          </p:cTn>
                        </p:par>
                        <p:par>
                          <p:cTn id="24" fill="hold">
                            <p:stCondLst>
                              <p:cond delay="2300"/>
                            </p:stCondLst>
                            <p:childTnLst>
                              <p:par>
                                <p:cTn id="25" presetID="2" presetClass="entr" presetSubtype="8" decel="100000" fill="hold" nodeType="after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additive="base">
                                        <p:cTn id="27" dur="500" fill="hold"/>
                                        <p:tgtEl>
                                          <p:spTgt spid="10"/>
                                        </p:tgtEl>
                                        <p:attrNameLst>
                                          <p:attrName>ppt_x</p:attrName>
                                        </p:attrNameLst>
                                      </p:cBhvr>
                                      <p:tavLst>
                                        <p:tav tm="0">
                                          <p:val>
                                            <p:strVal val="0-#ppt_w/2"/>
                                          </p:val>
                                        </p:tav>
                                        <p:tav tm="100000">
                                          <p:val>
                                            <p:strVal val="#ppt_x"/>
                                          </p:val>
                                        </p:tav>
                                      </p:tavLst>
                                    </p:anim>
                                    <p:anim calcmode="lin" valueType="num">
                                      <p:cBhvr additive="base">
                                        <p:cTn id="28" dur="500" fill="hold"/>
                                        <p:tgtEl>
                                          <p:spTgt spid="10"/>
                                        </p:tgtEl>
                                        <p:attrNameLst>
                                          <p:attrName>ppt_y</p:attrName>
                                        </p:attrNameLst>
                                      </p:cBhvr>
                                      <p:tavLst>
                                        <p:tav tm="0">
                                          <p:val>
                                            <p:strVal val="#ppt_y"/>
                                          </p:val>
                                        </p:tav>
                                        <p:tav tm="100000">
                                          <p:val>
                                            <p:strVal val="#ppt_y"/>
                                          </p:val>
                                        </p:tav>
                                      </p:tavLst>
                                    </p:anim>
                                  </p:childTnLst>
                                </p:cTn>
                              </p:par>
                            </p:childTnLst>
                          </p:cTn>
                        </p:par>
                        <p:par>
                          <p:cTn id="29" fill="hold">
                            <p:stCondLst>
                              <p:cond delay="2800"/>
                            </p:stCondLst>
                            <p:childTnLst>
                              <p:par>
                                <p:cTn id="30" presetID="2" presetClass="entr" presetSubtype="8" decel="100000" fill="hold" nodeType="afterEffect">
                                  <p:stCondLst>
                                    <p:cond delay="0"/>
                                  </p:stCondLst>
                                  <p:childTnLst>
                                    <p:set>
                                      <p:cBhvr>
                                        <p:cTn id="31" dur="1" fill="hold">
                                          <p:stCondLst>
                                            <p:cond delay="0"/>
                                          </p:stCondLst>
                                        </p:cTn>
                                        <p:tgtEl>
                                          <p:spTgt spid="7"/>
                                        </p:tgtEl>
                                        <p:attrNameLst>
                                          <p:attrName>style.visibility</p:attrName>
                                        </p:attrNameLst>
                                      </p:cBhvr>
                                      <p:to>
                                        <p:strVal val="visible"/>
                                      </p:to>
                                    </p:set>
                                    <p:anim calcmode="lin" valueType="num">
                                      <p:cBhvr additive="base">
                                        <p:cTn id="32" dur="500" fill="hold"/>
                                        <p:tgtEl>
                                          <p:spTgt spid="7"/>
                                        </p:tgtEl>
                                        <p:attrNameLst>
                                          <p:attrName>ppt_x</p:attrName>
                                        </p:attrNameLst>
                                      </p:cBhvr>
                                      <p:tavLst>
                                        <p:tav tm="0">
                                          <p:val>
                                            <p:strVal val="0-#ppt_w/2"/>
                                          </p:val>
                                        </p:tav>
                                        <p:tav tm="100000">
                                          <p:val>
                                            <p:strVal val="#ppt_x"/>
                                          </p:val>
                                        </p:tav>
                                      </p:tavLst>
                                    </p:anim>
                                    <p:anim calcmode="lin" valueType="num">
                                      <p:cBhvr additive="base">
                                        <p:cTn id="33" dur="500" fill="hold"/>
                                        <p:tgtEl>
                                          <p:spTgt spid="7"/>
                                        </p:tgtEl>
                                        <p:attrNameLst>
                                          <p:attrName>ppt_y</p:attrName>
                                        </p:attrNameLst>
                                      </p:cBhvr>
                                      <p:tavLst>
                                        <p:tav tm="0">
                                          <p:val>
                                            <p:strVal val="#ppt_y"/>
                                          </p:val>
                                        </p:tav>
                                        <p:tav tm="100000">
                                          <p:val>
                                            <p:strVal val="#ppt_y"/>
                                          </p:val>
                                        </p:tav>
                                      </p:tavLst>
                                    </p:anim>
                                  </p:childTnLst>
                                </p:cTn>
                              </p:par>
                            </p:childTnLst>
                          </p:cTn>
                        </p:par>
                        <p:par>
                          <p:cTn id="34" fill="hold">
                            <p:stCondLst>
                              <p:cond delay="3300"/>
                            </p:stCondLst>
                            <p:childTnLst>
                              <p:par>
                                <p:cTn id="35" presetID="2" presetClass="entr" presetSubtype="8" decel="100000" fill="hold" nodeType="afterEffect">
                                  <p:stCondLst>
                                    <p:cond delay="0"/>
                                  </p:stCondLst>
                                  <p:childTnLst>
                                    <p:set>
                                      <p:cBhvr>
                                        <p:cTn id="36" dur="1" fill="hold">
                                          <p:stCondLst>
                                            <p:cond delay="0"/>
                                          </p:stCondLst>
                                        </p:cTn>
                                        <p:tgtEl>
                                          <p:spTgt spid="4"/>
                                        </p:tgtEl>
                                        <p:attrNameLst>
                                          <p:attrName>style.visibility</p:attrName>
                                        </p:attrNameLst>
                                      </p:cBhvr>
                                      <p:to>
                                        <p:strVal val="visible"/>
                                      </p:to>
                                    </p:set>
                                    <p:anim calcmode="lin" valueType="num">
                                      <p:cBhvr additive="base">
                                        <p:cTn id="37" dur="500" fill="hold"/>
                                        <p:tgtEl>
                                          <p:spTgt spid="4"/>
                                        </p:tgtEl>
                                        <p:attrNameLst>
                                          <p:attrName>ppt_x</p:attrName>
                                        </p:attrNameLst>
                                      </p:cBhvr>
                                      <p:tavLst>
                                        <p:tav tm="0">
                                          <p:val>
                                            <p:strVal val="0-#ppt_w/2"/>
                                          </p:val>
                                        </p:tav>
                                        <p:tav tm="100000">
                                          <p:val>
                                            <p:strVal val="#ppt_x"/>
                                          </p:val>
                                        </p:tav>
                                      </p:tavLst>
                                    </p:anim>
                                    <p:anim calcmode="lin" valueType="num">
                                      <p:cBhvr additive="base">
                                        <p:cTn id="38" dur="500" fill="hold"/>
                                        <p:tgtEl>
                                          <p:spTgt spid="4"/>
                                        </p:tgtEl>
                                        <p:attrNameLst>
                                          <p:attrName>ppt_y</p:attrName>
                                        </p:attrNameLst>
                                      </p:cBhvr>
                                      <p:tavLst>
                                        <p:tav tm="0">
                                          <p:val>
                                            <p:strVal val="#ppt_y"/>
                                          </p:val>
                                        </p:tav>
                                        <p:tav tm="100000">
                                          <p:val>
                                            <p:strVal val="#ppt_y"/>
                                          </p:val>
                                        </p:tav>
                                      </p:tavLst>
                                    </p:anim>
                                  </p:childTnLst>
                                </p:cTn>
                              </p:par>
                            </p:childTnLst>
                          </p:cTn>
                        </p:par>
                        <p:par>
                          <p:cTn id="39" fill="hold">
                            <p:stCondLst>
                              <p:cond delay="3800"/>
                            </p:stCondLst>
                            <p:childTnLst>
                              <p:par>
                                <p:cTn id="40" presetID="2" presetClass="entr" presetSubtype="4" decel="100000" fill="hold" nodeType="afterEffect">
                                  <p:stCondLst>
                                    <p:cond delay="0"/>
                                  </p:stCondLst>
                                  <p:childTnLst>
                                    <p:set>
                                      <p:cBhvr>
                                        <p:cTn id="41" dur="1" fill="hold">
                                          <p:stCondLst>
                                            <p:cond delay="0"/>
                                          </p:stCondLst>
                                        </p:cTn>
                                        <p:tgtEl>
                                          <p:spTgt spid="19"/>
                                        </p:tgtEl>
                                        <p:attrNameLst>
                                          <p:attrName>style.visibility</p:attrName>
                                        </p:attrNameLst>
                                      </p:cBhvr>
                                      <p:to>
                                        <p:strVal val="visible"/>
                                      </p:to>
                                    </p:set>
                                    <p:anim calcmode="lin" valueType="num">
                                      <p:cBhvr additive="base">
                                        <p:cTn id="42" dur="500" fill="hold"/>
                                        <p:tgtEl>
                                          <p:spTgt spid="19"/>
                                        </p:tgtEl>
                                        <p:attrNameLst>
                                          <p:attrName>ppt_x</p:attrName>
                                        </p:attrNameLst>
                                      </p:cBhvr>
                                      <p:tavLst>
                                        <p:tav tm="0">
                                          <p:val>
                                            <p:strVal val="#ppt_x"/>
                                          </p:val>
                                        </p:tav>
                                        <p:tav tm="100000">
                                          <p:val>
                                            <p:strVal val="#ppt_x"/>
                                          </p:val>
                                        </p:tav>
                                      </p:tavLst>
                                    </p:anim>
                                    <p:anim calcmode="lin" valueType="num">
                                      <p:cBhvr additive="base">
                                        <p:cTn id="43" dur="500" fill="hold"/>
                                        <p:tgtEl>
                                          <p:spTgt spid="19"/>
                                        </p:tgtEl>
                                        <p:attrNameLst>
                                          <p:attrName>ppt_y</p:attrName>
                                        </p:attrNameLst>
                                      </p:cBhvr>
                                      <p:tavLst>
                                        <p:tav tm="0">
                                          <p:val>
                                            <p:strVal val="1+#ppt_h/2"/>
                                          </p:val>
                                        </p:tav>
                                        <p:tav tm="100000">
                                          <p:val>
                                            <p:strVal val="#ppt_y"/>
                                          </p:val>
                                        </p:tav>
                                      </p:tavLst>
                                    </p:anim>
                                  </p:childTnLst>
                                </p:cTn>
                              </p:par>
                            </p:childTnLst>
                          </p:cTn>
                        </p:par>
                        <p:par>
                          <p:cTn id="44" fill="hold">
                            <p:stCondLst>
                              <p:cond delay="4300"/>
                            </p:stCondLst>
                            <p:childTnLst>
                              <p:par>
                                <p:cTn id="45" presetID="2" presetClass="entr" presetSubtype="4" decel="100000" fill="hold" nodeType="afterEffect">
                                  <p:stCondLst>
                                    <p:cond delay="0"/>
                                  </p:stCondLst>
                                  <p:childTnLst>
                                    <p:set>
                                      <p:cBhvr>
                                        <p:cTn id="46" dur="1" fill="hold">
                                          <p:stCondLst>
                                            <p:cond delay="0"/>
                                          </p:stCondLst>
                                        </p:cTn>
                                        <p:tgtEl>
                                          <p:spTgt spid="22"/>
                                        </p:tgtEl>
                                        <p:attrNameLst>
                                          <p:attrName>style.visibility</p:attrName>
                                        </p:attrNameLst>
                                      </p:cBhvr>
                                      <p:to>
                                        <p:strVal val="visible"/>
                                      </p:to>
                                    </p:set>
                                    <p:anim calcmode="lin" valueType="num">
                                      <p:cBhvr additive="base">
                                        <p:cTn id="47" dur="500" fill="hold"/>
                                        <p:tgtEl>
                                          <p:spTgt spid="22"/>
                                        </p:tgtEl>
                                        <p:attrNameLst>
                                          <p:attrName>ppt_x</p:attrName>
                                        </p:attrNameLst>
                                      </p:cBhvr>
                                      <p:tavLst>
                                        <p:tav tm="0">
                                          <p:val>
                                            <p:strVal val="#ppt_x"/>
                                          </p:val>
                                        </p:tav>
                                        <p:tav tm="100000">
                                          <p:val>
                                            <p:strVal val="#ppt_x"/>
                                          </p:val>
                                        </p:tav>
                                      </p:tavLst>
                                    </p:anim>
                                    <p:anim calcmode="lin" valueType="num">
                                      <p:cBhvr additive="base">
                                        <p:cTn id="48" dur="500" fill="hold"/>
                                        <p:tgtEl>
                                          <p:spTgt spid="22"/>
                                        </p:tgtEl>
                                        <p:attrNameLst>
                                          <p:attrName>ppt_y</p:attrName>
                                        </p:attrNameLst>
                                      </p:cBhvr>
                                      <p:tavLst>
                                        <p:tav tm="0">
                                          <p:val>
                                            <p:strVal val="1+#ppt_h/2"/>
                                          </p:val>
                                        </p:tav>
                                        <p:tav tm="100000">
                                          <p:val>
                                            <p:strVal val="#ppt_y"/>
                                          </p:val>
                                        </p:tav>
                                      </p:tavLst>
                                    </p:anim>
                                  </p:childTnLst>
                                </p:cTn>
                              </p:par>
                            </p:childTnLst>
                          </p:cTn>
                        </p:par>
                        <p:par>
                          <p:cTn id="49" fill="hold">
                            <p:stCondLst>
                              <p:cond delay="4800"/>
                            </p:stCondLst>
                            <p:childTnLst>
                              <p:par>
                                <p:cTn id="50" presetID="2" presetClass="entr" presetSubtype="4" decel="100000" fill="hold" nodeType="afterEffect">
                                  <p:stCondLst>
                                    <p:cond delay="0"/>
                                  </p:stCondLst>
                                  <p:childTnLst>
                                    <p:set>
                                      <p:cBhvr>
                                        <p:cTn id="51" dur="1" fill="hold">
                                          <p:stCondLst>
                                            <p:cond delay="0"/>
                                          </p:stCondLst>
                                        </p:cTn>
                                        <p:tgtEl>
                                          <p:spTgt spid="25"/>
                                        </p:tgtEl>
                                        <p:attrNameLst>
                                          <p:attrName>style.visibility</p:attrName>
                                        </p:attrNameLst>
                                      </p:cBhvr>
                                      <p:to>
                                        <p:strVal val="visible"/>
                                      </p:to>
                                    </p:set>
                                    <p:anim calcmode="lin" valueType="num">
                                      <p:cBhvr additive="base">
                                        <p:cTn id="52" dur="500" fill="hold"/>
                                        <p:tgtEl>
                                          <p:spTgt spid="25"/>
                                        </p:tgtEl>
                                        <p:attrNameLst>
                                          <p:attrName>ppt_x</p:attrName>
                                        </p:attrNameLst>
                                      </p:cBhvr>
                                      <p:tavLst>
                                        <p:tav tm="0">
                                          <p:val>
                                            <p:strVal val="#ppt_x"/>
                                          </p:val>
                                        </p:tav>
                                        <p:tav tm="100000">
                                          <p:val>
                                            <p:strVal val="#ppt_x"/>
                                          </p:val>
                                        </p:tav>
                                      </p:tavLst>
                                    </p:anim>
                                    <p:anim calcmode="lin" valueType="num">
                                      <p:cBhvr additive="base">
                                        <p:cTn id="53" dur="500" fill="hold"/>
                                        <p:tgtEl>
                                          <p:spTgt spid="25"/>
                                        </p:tgtEl>
                                        <p:attrNameLst>
                                          <p:attrName>ppt_y</p:attrName>
                                        </p:attrNameLst>
                                      </p:cBhvr>
                                      <p:tavLst>
                                        <p:tav tm="0">
                                          <p:val>
                                            <p:strVal val="1+#ppt_h/2"/>
                                          </p:val>
                                        </p:tav>
                                        <p:tav tm="100000">
                                          <p:val>
                                            <p:strVal val="#ppt_y"/>
                                          </p:val>
                                        </p:tav>
                                      </p:tavLst>
                                    </p:anim>
                                  </p:childTnLst>
                                </p:cTn>
                              </p:par>
                            </p:childTnLst>
                          </p:cTn>
                        </p:par>
                        <p:par>
                          <p:cTn id="54" fill="hold">
                            <p:stCondLst>
                              <p:cond delay="5300"/>
                            </p:stCondLst>
                            <p:childTnLst>
                              <p:par>
                                <p:cTn id="55" presetID="2" presetClass="entr" presetSubtype="4" decel="100000" fill="hold" nodeType="afterEffect">
                                  <p:stCondLst>
                                    <p:cond delay="0"/>
                                  </p:stCondLst>
                                  <p:childTnLst>
                                    <p:set>
                                      <p:cBhvr>
                                        <p:cTn id="56" dur="1" fill="hold">
                                          <p:stCondLst>
                                            <p:cond delay="0"/>
                                          </p:stCondLst>
                                        </p:cTn>
                                        <p:tgtEl>
                                          <p:spTgt spid="28"/>
                                        </p:tgtEl>
                                        <p:attrNameLst>
                                          <p:attrName>style.visibility</p:attrName>
                                        </p:attrNameLst>
                                      </p:cBhvr>
                                      <p:to>
                                        <p:strVal val="visible"/>
                                      </p:to>
                                    </p:set>
                                    <p:anim calcmode="lin" valueType="num">
                                      <p:cBhvr additive="base">
                                        <p:cTn id="57" dur="500" fill="hold"/>
                                        <p:tgtEl>
                                          <p:spTgt spid="28"/>
                                        </p:tgtEl>
                                        <p:attrNameLst>
                                          <p:attrName>ppt_x</p:attrName>
                                        </p:attrNameLst>
                                      </p:cBhvr>
                                      <p:tavLst>
                                        <p:tav tm="0">
                                          <p:val>
                                            <p:strVal val="#ppt_x"/>
                                          </p:val>
                                        </p:tav>
                                        <p:tav tm="100000">
                                          <p:val>
                                            <p:strVal val="#ppt_x"/>
                                          </p:val>
                                        </p:tav>
                                      </p:tavLst>
                                    </p:anim>
                                    <p:anim calcmode="lin" valueType="num">
                                      <p:cBhvr additive="base">
                                        <p:cTn id="58" dur="500" fill="hold"/>
                                        <p:tgtEl>
                                          <p:spTgt spid="28"/>
                                        </p:tgtEl>
                                        <p:attrNameLst>
                                          <p:attrName>ppt_y</p:attrName>
                                        </p:attrNameLst>
                                      </p:cBhvr>
                                      <p:tavLst>
                                        <p:tav tm="0">
                                          <p:val>
                                            <p:strVal val="1+#ppt_h/2"/>
                                          </p:val>
                                        </p:tav>
                                        <p:tav tm="100000">
                                          <p:val>
                                            <p:strVal val="#ppt_y"/>
                                          </p:val>
                                        </p:tav>
                                      </p:tavLst>
                                    </p:anim>
                                  </p:childTnLst>
                                </p:cTn>
                              </p:par>
                            </p:childTnLst>
                          </p:cTn>
                        </p:par>
                        <p:par>
                          <p:cTn id="59" fill="hold">
                            <p:stCondLst>
                              <p:cond delay="5800"/>
                            </p:stCondLst>
                            <p:childTnLst>
                              <p:par>
                                <p:cTn id="60" presetID="2" presetClass="entr" presetSubtype="4" decel="100000" fill="hold" nodeType="afterEffect">
                                  <p:stCondLst>
                                    <p:cond delay="0"/>
                                  </p:stCondLst>
                                  <p:childTnLst>
                                    <p:set>
                                      <p:cBhvr>
                                        <p:cTn id="61" dur="1" fill="hold">
                                          <p:stCondLst>
                                            <p:cond delay="0"/>
                                          </p:stCondLst>
                                        </p:cTn>
                                        <p:tgtEl>
                                          <p:spTgt spid="31"/>
                                        </p:tgtEl>
                                        <p:attrNameLst>
                                          <p:attrName>style.visibility</p:attrName>
                                        </p:attrNameLst>
                                      </p:cBhvr>
                                      <p:to>
                                        <p:strVal val="visible"/>
                                      </p:to>
                                    </p:set>
                                    <p:anim calcmode="lin" valueType="num">
                                      <p:cBhvr additive="base">
                                        <p:cTn id="62" dur="500" fill="hold"/>
                                        <p:tgtEl>
                                          <p:spTgt spid="31"/>
                                        </p:tgtEl>
                                        <p:attrNameLst>
                                          <p:attrName>ppt_x</p:attrName>
                                        </p:attrNameLst>
                                      </p:cBhvr>
                                      <p:tavLst>
                                        <p:tav tm="0">
                                          <p:val>
                                            <p:strVal val="#ppt_x"/>
                                          </p:val>
                                        </p:tav>
                                        <p:tav tm="100000">
                                          <p:val>
                                            <p:strVal val="#ppt_x"/>
                                          </p:val>
                                        </p:tav>
                                      </p:tavLst>
                                    </p:anim>
                                    <p:anim calcmode="lin" valueType="num">
                                      <p:cBhvr additive="base">
                                        <p:cTn id="63"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2"/>
                        </p:tgtEl>
                        <p:attrNameLst>
                          <p:attrName>style.visibility</p:attrName>
                        </p:attrNameLst>
                      </p:cBhvr>
                      <p:to>
                        <p:strVal val="visible"/>
                      </p:to>
                    </p:set>
                    <p:anim calcmode="lin" valueType="num">
                      <p:cBhvr additive="base">
                        <p:cTn dur="500" fill="hold"/>
                        <p:tgtEl>
                          <p:spTgt spid="2"/>
                        </p:tgtEl>
                        <p:attrNameLst>
                          <p:attrName>ppt_x</p:attrName>
                        </p:attrNameLst>
                      </p:cBhvr>
                      <p:tavLst>
                        <p:tav tm="0">
                          <p:val>
                            <p:strVal val="1+#ppt_w/2"/>
                          </p:val>
                        </p:tav>
                        <p:tav tm="100000">
                          <p:val>
                            <p:strVal val="#ppt_x"/>
                          </p:val>
                        </p:tav>
                      </p:tavLst>
                    </p:anim>
                    <p:anim calcmode="lin" valueType="num">
                      <p:cBhvr additive="base">
                        <p:cTn dur="500" fill="hold"/>
                        <p:tgtEl>
                          <p:spTgt spid="2"/>
                        </p:tgtEl>
                        <p:attrNameLst>
                          <p:attrName>ppt_y</p:attrName>
                        </p:attrNameLst>
                      </p:cBhvr>
                      <p:tavLst>
                        <p:tav tm="0">
                          <p:val>
                            <p:strVal val="#ppt_y"/>
                          </p:val>
                        </p:tav>
                        <p:tav tm="100000">
                          <p:val>
                            <p:strVal val="#ppt_y"/>
                          </p:val>
                        </p:tav>
                      </p:tavLst>
                    </p:anim>
                  </p:childTnLst>
                </p:cTn>
              </p:par>
            </p:tnLst>
          </p:tmpl>
        </p:tmplLst>
      </p:bldP>
      <p:bldP spid="3"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1+#ppt_w/2"/>
                          </p:val>
                        </p:tav>
                        <p:tav tm="100000">
                          <p:val>
                            <p:strVal val="#ppt_x"/>
                          </p:val>
                        </p:tav>
                      </p:tavLst>
                    </p:anim>
                    <p:anim calcmode="lin" valueType="num">
                      <p:cBhvr additive="base">
                        <p:cTn dur="500" fill="hold"/>
                        <p:tgtEl>
                          <p:spTgt spid="3"/>
                        </p:tgtEl>
                        <p:attrNameLst>
                          <p:attrName>ppt_y</p:attrName>
                        </p:attrNameLst>
                      </p:cBhvr>
                      <p:tavLst>
                        <p:tav tm="0">
                          <p:val>
                            <p:strVal val="#ppt_y"/>
                          </p:val>
                        </p:tav>
                        <p:tav tm="100000">
                          <p:val>
                            <p:strVal val="#ppt_y"/>
                          </p:val>
                        </p:tav>
                      </p:tavLst>
                    </p:anim>
                  </p:childTnLst>
                </p:cTn>
              </p:par>
            </p:tnLst>
          </p:tmpl>
        </p:tmplLst>
      </p:b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2"/>
          <p:cNvSpPr txBox="1">
            <a:spLocks/>
          </p:cNvSpPr>
          <p:nvPr/>
        </p:nvSpPr>
        <p:spPr>
          <a:xfrm>
            <a:off x="1192479" y="292682"/>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教学难点</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3" name="文本占位符 2"/>
          <p:cNvSpPr txBox="1">
            <a:spLocks/>
          </p:cNvSpPr>
          <p:nvPr/>
        </p:nvSpPr>
        <p:spPr>
          <a:xfrm>
            <a:off x="8994696" y="292681"/>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教学难点</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grpSp>
        <p:nvGrpSpPr>
          <p:cNvPr id="90" name="chenying0907 89"/>
          <p:cNvGrpSpPr/>
          <p:nvPr/>
        </p:nvGrpSpPr>
        <p:grpSpPr>
          <a:xfrm>
            <a:off x="4676615" y="2285656"/>
            <a:ext cx="2911120" cy="2879280"/>
            <a:chOff x="4676615" y="2285656"/>
            <a:chExt cx="2911120" cy="2879280"/>
          </a:xfrm>
        </p:grpSpPr>
        <p:sp>
          <p:nvSpPr>
            <p:cNvPr id="4" name="任意多边形 3"/>
            <p:cNvSpPr/>
            <p:nvPr/>
          </p:nvSpPr>
          <p:spPr>
            <a:xfrm>
              <a:off x="4676615" y="2341779"/>
              <a:ext cx="2858060" cy="2823157"/>
            </a:xfrm>
            <a:custGeom>
              <a:avLst/>
              <a:gdLst>
                <a:gd name="connsiteX0" fmla="*/ 1505547 w 2858060"/>
                <a:gd name="connsiteY0" fmla="*/ 407485 h 2823157"/>
                <a:gd name="connsiteX1" fmla="*/ 550204 w 2858060"/>
                <a:gd name="connsiteY1" fmla="*/ 1362828 h 2823157"/>
                <a:gd name="connsiteX2" fmla="*/ 58884 w 2858060"/>
                <a:gd name="connsiteY2" fmla="*/ 2017921 h 2823157"/>
                <a:gd name="connsiteX3" fmla="*/ 58884 w 2858060"/>
                <a:gd name="connsiteY3" fmla="*/ 2481945 h 2823157"/>
                <a:gd name="connsiteX4" fmla="*/ 509260 w 2858060"/>
                <a:gd name="connsiteY4" fmla="*/ 2823139 h 2823157"/>
                <a:gd name="connsiteX5" fmla="*/ 1205296 w 2858060"/>
                <a:gd name="connsiteY5" fmla="*/ 2468297 h 2823157"/>
                <a:gd name="connsiteX6" fmla="*/ 2665607 w 2858060"/>
                <a:gd name="connsiteY6" fmla="*/ 980691 h 2823157"/>
                <a:gd name="connsiteX7" fmla="*/ 2802084 w 2858060"/>
                <a:gd name="connsiteY7" fmla="*/ 175473 h 2823157"/>
                <a:gd name="connsiteX8" fmla="*/ 2297117 w 2858060"/>
                <a:gd name="connsiteY8" fmla="*/ 11700 h 2823157"/>
                <a:gd name="connsiteX9" fmla="*/ 1505547 w 2858060"/>
                <a:gd name="connsiteY9" fmla="*/ 407485 h 2823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58060" h="2823157">
                  <a:moveTo>
                    <a:pt x="1505547" y="407485"/>
                  </a:moveTo>
                  <a:cubicBezTo>
                    <a:pt x="1214395" y="632673"/>
                    <a:pt x="791314" y="1094422"/>
                    <a:pt x="550204" y="1362828"/>
                  </a:cubicBezTo>
                  <a:cubicBezTo>
                    <a:pt x="309094" y="1631234"/>
                    <a:pt x="140771" y="1831402"/>
                    <a:pt x="58884" y="2017921"/>
                  </a:cubicBezTo>
                  <a:cubicBezTo>
                    <a:pt x="-23003" y="2204441"/>
                    <a:pt x="-16179" y="2347742"/>
                    <a:pt x="58884" y="2481945"/>
                  </a:cubicBezTo>
                  <a:cubicBezTo>
                    <a:pt x="133947" y="2616148"/>
                    <a:pt x="318191" y="2825414"/>
                    <a:pt x="509260" y="2823139"/>
                  </a:cubicBezTo>
                  <a:cubicBezTo>
                    <a:pt x="700329" y="2820864"/>
                    <a:pt x="845905" y="2775372"/>
                    <a:pt x="1205296" y="2468297"/>
                  </a:cubicBezTo>
                  <a:cubicBezTo>
                    <a:pt x="1564687" y="2161222"/>
                    <a:pt x="2399476" y="1362828"/>
                    <a:pt x="2665607" y="980691"/>
                  </a:cubicBezTo>
                  <a:cubicBezTo>
                    <a:pt x="2931738" y="598554"/>
                    <a:pt x="2863499" y="336971"/>
                    <a:pt x="2802084" y="175473"/>
                  </a:cubicBezTo>
                  <a:cubicBezTo>
                    <a:pt x="2740669" y="13975"/>
                    <a:pt x="2510932" y="-22419"/>
                    <a:pt x="2297117" y="11700"/>
                  </a:cubicBezTo>
                  <a:cubicBezTo>
                    <a:pt x="2083302" y="45819"/>
                    <a:pt x="1796699" y="182297"/>
                    <a:pt x="1505547" y="407485"/>
                  </a:cubicBezTo>
                  <a:close/>
                </a:path>
              </a:pathLst>
            </a:custGeom>
            <a:noFill/>
            <a:ln w="28575">
              <a:solidFill>
                <a:srgbClr val="00518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05448"/>
                </a:solidFill>
              </a:endParaRPr>
            </a:p>
          </p:txBody>
        </p:sp>
        <p:sp>
          <p:nvSpPr>
            <p:cNvPr id="5" name="任意多边形 4"/>
            <p:cNvSpPr/>
            <p:nvPr/>
          </p:nvSpPr>
          <p:spPr>
            <a:xfrm rot="16200000">
              <a:off x="4747127" y="2303107"/>
              <a:ext cx="2858060" cy="2823157"/>
            </a:xfrm>
            <a:custGeom>
              <a:avLst/>
              <a:gdLst>
                <a:gd name="connsiteX0" fmla="*/ 1505547 w 2858060"/>
                <a:gd name="connsiteY0" fmla="*/ 407485 h 2823157"/>
                <a:gd name="connsiteX1" fmla="*/ 550204 w 2858060"/>
                <a:gd name="connsiteY1" fmla="*/ 1362828 h 2823157"/>
                <a:gd name="connsiteX2" fmla="*/ 58884 w 2858060"/>
                <a:gd name="connsiteY2" fmla="*/ 2017921 h 2823157"/>
                <a:gd name="connsiteX3" fmla="*/ 58884 w 2858060"/>
                <a:gd name="connsiteY3" fmla="*/ 2481945 h 2823157"/>
                <a:gd name="connsiteX4" fmla="*/ 509260 w 2858060"/>
                <a:gd name="connsiteY4" fmla="*/ 2823139 h 2823157"/>
                <a:gd name="connsiteX5" fmla="*/ 1205296 w 2858060"/>
                <a:gd name="connsiteY5" fmla="*/ 2468297 h 2823157"/>
                <a:gd name="connsiteX6" fmla="*/ 2665607 w 2858060"/>
                <a:gd name="connsiteY6" fmla="*/ 980691 h 2823157"/>
                <a:gd name="connsiteX7" fmla="*/ 2802084 w 2858060"/>
                <a:gd name="connsiteY7" fmla="*/ 175473 h 2823157"/>
                <a:gd name="connsiteX8" fmla="*/ 2297117 w 2858060"/>
                <a:gd name="connsiteY8" fmla="*/ 11700 h 2823157"/>
                <a:gd name="connsiteX9" fmla="*/ 1505547 w 2858060"/>
                <a:gd name="connsiteY9" fmla="*/ 407485 h 2823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58060" h="2823157">
                  <a:moveTo>
                    <a:pt x="1505547" y="407485"/>
                  </a:moveTo>
                  <a:cubicBezTo>
                    <a:pt x="1214395" y="632673"/>
                    <a:pt x="791314" y="1094422"/>
                    <a:pt x="550204" y="1362828"/>
                  </a:cubicBezTo>
                  <a:cubicBezTo>
                    <a:pt x="309094" y="1631234"/>
                    <a:pt x="140771" y="1831402"/>
                    <a:pt x="58884" y="2017921"/>
                  </a:cubicBezTo>
                  <a:cubicBezTo>
                    <a:pt x="-23003" y="2204441"/>
                    <a:pt x="-16179" y="2347742"/>
                    <a:pt x="58884" y="2481945"/>
                  </a:cubicBezTo>
                  <a:cubicBezTo>
                    <a:pt x="133947" y="2616148"/>
                    <a:pt x="318191" y="2825414"/>
                    <a:pt x="509260" y="2823139"/>
                  </a:cubicBezTo>
                  <a:cubicBezTo>
                    <a:pt x="700329" y="2820864"/>
                    <a:pt x="845905" y="2775372"/>
                    <a:pt x="1205296" y="2468297"/>
                  </a:cubicBezTo>
                  <a:cubicBezTo>
                    <a:pt x="1564687" y="2161222"/>
                    <a:pt x="2399476" y="1362828"/>
                    <a:pt x="2665607" y="980691"/>
                  </a:cubicBezTo>
                  <a:cubicBezTo>
                    <a:pt x="2931738" y="598554"/>
                    <a:pt x="2863499" y="336971"/>
                    <a:pt x="2802084" y="175473"/>
                  </a:cubicBezTo>
                  <a:cubicBezTo>
                    <a:pt x="2740669" y="13975"/>
                    <a:pt x="2510932" y="-22419"/>
                    <a:pt x="2297117" y="11700"/>
                  </a:cubicBezTo>
                  <a:cubicBezTo>
                    <a:pt x="2083302" y="45819"/>
                    <a:pt x="1796699" y="182297"/>
                    <a:pt x="1505547" y="407485"/>
                  </a:cubicBezTo>
                  <a:close/>
                </a:path>
              </a:pathLst>
            </a:custGeom>
            <a:noFill/>
            <a:ln w="28575">
              <a:solidFill>
                <a:srgbClr val="00518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05448"/>
                </a:solidFill>
              </a:endParaRPr>
            </a:p>
          </p:txBody>
        </p:sp>
      </p:grpSp>
      <p:sp>
        <p:nvSpPr>
          <p:cNvPr id="6" name="文本框 5"/>
          <p:cNvSpPr txBox="1"/>
          <p:nvPr/>
        </p:nvSpPr>
        <p:spPr>
          <a:xfrm>
            <a:off x="4993348" y="2285655"/>
            <a:ext cx="764275" cy="1200329"/>
          </a:xfrm>
          <a:prstGeom prst="rect">
            <a:avLst/>
          </a:prstGeom>
          <a:noFill/>
        </p:spPr>
        <p:txBody>
          <a:bodyPr wrap="square" rtlCol="0">
            <a:spAutoFit/>
          </a:bodyPr>
          <a:lstStyle/>
          <a:p>
            <a:r>
              <a:rPr lang="en-US" altLang="zh-CN" sz="7200" dirty="0">
                <a:solidFill>
                  <a:srgbClr val="005188"/>
                </a:solidFill>
                <a:latin typeface="方正静蕾简体" pitchFamily="2" charset="-122"/>
                <a:ea typeface="方正静蕾简体" pitchFamily="2" charset="-122"/>
              </a:rPr>
              <a:t>S</a:t>
            </a:r>
            <a:endParaRPr lang="zh-CN" altLang="en-US" sz="7200" dirty="0">
              <a:solidFill>
                <a:srgbClr val="005188"/>
              </a:solidFill>
              <a:latin typeface="方正静蕾简体" pitchFamily="2" charset="-122"/>
              <a:ea typeface="方正静蕾简体" pitchFamily="2" charset="-122"/>
            </a:endParaRPr>
          </a:p>
        </p:txBody>
      </p:sp>
      <p:sp>
        <p:nvSpPr>
          <p:cNvPr id="7" name="文本框 6"/>
          <p:cNvSpPr txBox="1"/>
          <p:nvPr/>
        </p:nvSpPr>
        <p:spPr>
          <a:xfrm>
            <a:off x="6647568" y="2263978"/>
            <a:ext cx="764275" cy="1200329"/>
          </a:xfrm>
          <a:prstGeom prst="rect">
            <a:avLst/>
          </a:prstGeom>
          <a:noFill/>
        </p:spPr>
        <p:txBody>
          <a:bodyPr wrap="square" rtlCol="0">
            <a:spAutoFit/>
          </a:bodyPr>
          <a:lstStyle/>
          <a:p>
            <a:r>
              <a:rPr lang="en-US" altLang="zh-CN" sz="7200" dirty="0">
                <a:solidFill>
                  <a:srgbClr val="005188"/>
                </a:solidFill>
                <a:latin typeface="方正静蕾简体" pitchFamily="2" charset="-122"/>
                <a:ea typeface="方正静蕾简体" pitchFamily="2" charset="-122"/>
              </a:rPr>
              <a:t>W</a:t>
            </a:r>
            <a:endParaRPr lang="zh-CN" altLang="en-US" sz="7200" dirty="0">
              <a:solidFill>
                <a:srgbClr val="005188"/>
              </a:solidFill>
              <a:latin typeface="方正静蕾简体" pitchFamily="2" charset="-122"/>
              <a:ea typeface="方正静蕾简体" pitchFamily="2" charset="-122"/>
            </a:endParaRPr>
          </a:p>
        </p:txBody>
      </p:sp>
      <p:sp>
        <p:nvSpPr>
          <p:cNvPr id="8" name="文本框 7"/>
          <p:cNvSpPr txBox="1"/>
          <p:nvPr/>
        </p:nvSpPr>
        <p:spPr>
          <a:xfrm>
            <a:off x="4993348" y="3919993"/>
            <a:ext cx="764275" cy="1200329"/>
          </a:xfrm>
          <a:prstGeom prst="rect">
            <a:avLst/>
          </a:prstGeom>
          <a:noFill/>
        </p:spPr>
        <p:txBody>
          <a:bodyPr wrap="square" rtlCol="0">
            <a:spAutoFit/>
          </a:bodyPr>
          <a:lstStyle/>
          <a:p>
            <a:r>
              <a:rPr lang="en-US" altLang="zh-CN" sz="7200" dirty="0">
                <a:solidFill>
                  <a:srgbClr val="005188"/>
                </a:solidFill>
                <a:latin typeface="方正静蕾简体" pitchFamily="2" charset="-122"/>
                <a:ea typeface="方正静蕾简体" pitchFamily="2" charset="-122"/>
              </a:rPr>
              <a:t>O</a:t>
            </a:r>
            <a:endParaRPr lang="zh-CN" altLang="en-US" sz="7200" dirty="0">
              <a:solidFill>
                <a:srgbClr val="005188"/>
              </a:solidFill>
              <a:latin typeface="方正静蕾简体" pitchFamily="2" charset="-122"/>
              <a:ea typeface="方正静蕾简体" pitchFamily="2" charset="-122"/>
            </a:endParaRPr>
          </a:p>
        </p:txBody>
      </p:sp>
      <p:sp>
        <p:nvSpPr>
          <p:cNvPr id="9" name="文本框 8"/>
          <p:cNvSpPr txBox="1"/>
          <p:nvPr/>
        </p:nvSpPr>
        <p:spPr>
          <a:xfrm>
            <a:off x="6647568" y="3898316"/>
            <a:ext cx="764275" cy="1200329"/>
          </a:xfrm>
          <a:prstGeom prst="rect">
            <a:avLst/>
          </a:prstGeom>
          <a:noFill/>
        </p:spPr>
        <p:txBody>
          <a:bodyPr wrap="square" rtlCol="0">
            <a:spAutoFit/>
          </a:bodyPr>
          <a:lstStyle/>
          <a:p>
            <a:r>
              <a:rPr lang="en-US" altLang="zh-CN" sz="7200" dirty="0">
                <a:solidFill>
                  <a:srgbClr val="005188"/>
                </a:solidFill>
                <a:latin typeface="方正静蕾简体" pitchFamily="2" charset="-122"/>
                <a:ea typeface="方正静蕾简体" pitchFamily="2" charset="-122"/>
              </a:rPr>
              <a:t>T</a:t>
            </a:r>
            <a:endParaRPr lang="zh-CN" altLang="en-US" sz="7200" dirty="0">
              <a:solidFill>
                <a:srgbClr val="005188"/>
              </a:solidFill>
              <a:latin typeface="方正静蕾简体" pitchFamily="2" charset="-122"/>
              <a:ea typeface="方正静蕾简体" pitchFamily="2" charset="-122"/>
            </a:endParaRPr>
          </a:p>
        </p:txBody>
      </p:sp>
      <p:grpSp>
        <p:nvGrpSpPr>
          <p:cNvPr id="91" name="chenying0907 90"/>
          <p:cNvGrpSpPr/>
          <p:nvPr/>
        </p:nvGrpSpPr>
        <p:grpSpPr>
          <a:xfrm>
            <a:off x="1114588" y="2582109"/>
            <a:ext cx="2870051" cy="1095823"/>
            <a:chOff x="1114588" y="2582109"/>
            <a:chExt cx="2870051" cy="1095823"/>
          </a:xfrm>
        </p:grpSpPr>
        <p:sp>
          <p:nvSpPr>
            <p:cNvPr id="10" name="文本框 16"/>
            <p:cNvSpPr txBox="1">
              <a:spLocks noChangeArrowheads="1"/>
            </p:cNvSpPr>
            <p:nvPr/>
          </p:nvSpPr>
          <p:spPr bwMode="auto">
            <a:xfrm>
              <a:off x="1114588" y="2975304"/>
              <a:ext cx="2870051" cy="702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5pPr>
              <a:lvl6pPr marL="25146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defTabSz="684213">
                <a:lnSpc>
                  <a:spcPct val="150000"/>
                </a:lnSpc>
                <a:spcBef>
                  <a:spcPts val="0"/>
                </a:spcBef>
                <a:buNone/>
                <a:defRPr/>
              </a:pPr>
              <a:r>
                <a:rPr lang="zh-CN" altLang="en-US" sz="1400" dirty="0">
                  <a:solidFill>
                    <a:srgbClr val="005188"/>
                  </a:solidFill>
                  <a:latin typeface="方正清刻本悦宋简体" panose="02000000000000000000" pitchFamily="2" charset="-122"/>
                  <a:ea typeface="方正清刻本悦宋简体" panose="02000000000000000000" pitchFamily="2" charset="-122"/>
                </a:rPr>
                <a:t>您的内容打在这里，或者通过复制您的文本后，在此框中选择粘贴。</a:t>
              </a:r>
              <a:endParaRPr lang="zh-CN" altLang="en-US" sz="1200" dirty="0">
                <a:solidFill>
                  <a:srgbClr val="005188"/>
                </a:solidFill>
                <a:latin typeface="方正清刻本悦宋简体" panose="02000000000000000000" pitchFamily="2" charset="-122"/>
                <a:ea typeface="方正清刻本悦宋简体" panose="02000000000000000000" pitchFamily="2" charset="-122"/>
                <a:sym typeface="Arial" pitchFamily="34" charset="0"/>
              </a:endParaRPr>
            </a:p>
          </p:txBody>
        </p:sp>
        <p:sp>
          <p:nvSpPr>
            <p:cNvPr id="11" name="文本框 10"/>
            <p:cNvSpPr txBox="1"/>
            <p:nvPr/>
          </p:nvSpPr>
          <p:spPr>
            <a:xfrm>
              <a:off x="1485706" y="2582109"/>
              <a:ext cx="1424489" cy="400110"/>
            </a:xfrm>
            <a:prstGeom prst="rect">
              <a:avLst/>
            </a:prstGeom>
            <a:noFill/>
          </p:spPr>
          <p:txBody>
            <a:bodyPr wrap="square" rtlCol="0">
              <a:spAutoFit/>
            </a:bodyPr>
            <a:lstStyle/>
            <a:p>
              <a:r>
                <a:rPr lang="zh-CN" altLang="en-US" sz="2000" b="1" dirty="0">
                  <a:solidFill>
                    <a:srgbClr val="005188"/>
                  </a:solidFill>
                  <a:latin typeface="方正清刻本悦宋简体" panose="02000000000000000000" pitchFamily="2" charset="-122"/>
                  <a:ea typeface="方正清刻本悦宋简体" panose="02000000000000000000" pitchFamily="2" charset="-122"/>
                </a:rPr>
                <a:t>小标题</a:t>
              </a:r>
              <a:endParaRPr lang="en-US" altLang="zh-CN" sz="2000" b="1"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12" name="chenying0907 30"/>
            <p:cNvSpPr>
              <a:spLocks noEditPoints="1"/>
            </p:cNvSpPr>
            <p:nvPr/>
          </p:nvSpPr>
          <p:spPr bwMode="auto">
            <a:xfrm>
              <a:off x="1192768" y="2586726"/>
              <a:ext cx="335491" cy="324806"/>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rgbClr val="005188"/>
            </a:solidFill>
            <a:ln>
              <a:noFill/>
            </a:ln>
          </p:spPr>
          <p:txBody>
            <a:bodyPr vert="horz" wrap="square" lIns="91440" tIns="45720" rIns="91440" bIns="45720" numCol="1" anchor="t" anchorCtr="0" compatLnSpc="1"/>
            <a:lstStyle/>
            <a:p>
              <a:endParaRPr lang="zh-CN" altLang="en-US">
                <a:solidFill>
                  <a:srgbClr val="605448"/>
                </a:solidFill>
              </a:endParaRPr>
            </a:p>
          </p:txBody>
        </p:sp>
      </p:grpSp>
      <p:grpSp>
        <p:nvGrpSpPr>
          <p:cNvPr id="92" name="chenying0907 91"/>
          <p:cNvGrpSpPr/>
          <p:nvPr/>
        </p:nvGrpSpPr>
        <p:grpSpPr>
          <a:xfrm>
            <a:off x="1143977" y="3973896"/>
            <a:ext cx="2870051" cy="1095823"/>
            <a:chOff x="1143977" y="3973896"/>
            <a:chExt cx="2870051" cy="1095823"/>
          </a:xfrm>
        </p:grpSpPr>
        <p:sp>
          <p:nvSpPr>
            <p:cNvPr id="13" name="文本框 16"/>
            <p:cNvSpPr txBox="1">
              <a:spLocks noChangeArrowheads="1"/>
            </p:cNvSpPr>
            <p:nvPr/>
          </p:nvSpPr>
          <p:spPr bwMode="auto">
            <a:xfrm>
              <a:off x="1143977" y="4367091"/>
              <a:ext cx="2870051" cy="702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5pPr>
              <a:lvl6pPr marL="25146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defTabSz="684213">
                <a:lnSpc>
                  <a:spcPct val="150000"/>
                </a:lnSpc>
                <a:spcBef>
                  <a:spcPts val="0"/>
                </a:spcBef>
                <a:buNone/>
                <a:defRPr/>
              </a:pPr>
              <a:r>
                <a:rPr lang="zh-CN" altLang="en-US" sz="1400" dirty="0">
                  <a:solidFill>
                    <a:srgbClr val="005188"/>
                  </a:solidFill>
                  <a:latin typeface="方正清刻本悦宋简体" panose="02000000000000000000" pitchFamily="2" charset="-122"/>
                  <a:ea typeface="方正清刻本悦宋简体" panose="02000000000000000000" pitchFamily="2" charset="-122"/>
                </a:rPr>
                <a:t>您的内容打在这里，或者通过复制您的文本后，在此框中选择粘贴。</a:t>
              </a:r>
              <a:endParaRPr lang="zh-CN" altLang="en-US" sz="1200" dirty="0">
                <a:solidFill>
                  <a:srgbClr val="005188"/>
                </a:solidFill>
                <a:latin typeface="方正清刻本悦宋简体" panose="02000000000000000000" pitchFamily="2" charset="-122"/>
                <a:ea typeface="方正清刻本悦宋简体" panose="02000000000000000000" pitchFamily="2" charset="-122"/>
                <a:sym typeface="Arial" pitchFamily="34" charset="0"/>
              </a:endParaRPr>
            </a:p>
          </p:txBody>
        </p:sp>
        <p:sp>
          <p:nvSpPr>
            <p:cNvPr id="14" name="文本框 13"/>
            <p:cNvSpPr txBox="1"/>
            <p:nvPr/>
          </p:nvSpPr>
          <p:spPr>
            <a:xfrm>
              <a:off x="1515095" y="3973896"/>
              <a:ext cx="1424489" cy="400110"/>
            </a:xfrm>
            <a:prstGeom prst="rect">
              <a:avLst/>
            </a:prstGeom>
            <a:noFill/>
          </p:spPr>
          <p:txBody>
            <a:bodyPr wrap="square" rtlCol="0">
              <a:spAutoFit/>
            </a:bodyPr>
            <a:lstStyle/>
            <a:p>
              <a:r>
                <a:rPr lang="zh-CN" altLang="en-US" sz="2000" b="1" dirty="0">
                  <a:solidFill>
                    <a:srgbClr val="005188"/>
                  </a:solidFill>
                  <a:latin typeface="方正清刻本悦宋简体" panose="02000000000000000000" pitchFamily="2" charset="-122"/>
                  <a:ea typeface="方正清刻本悦宋简体" panose="02000000000000000000" pitchFamily="2" charset="-122"/>
                </a:rPr>
                <a:t>小标题</a:t>
              </a:r>
              <a:endParaRPr lang="en-US" altLang="zh-CN" sz="2000" b="1"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15" name="chenying0907 30"/>
            <p:cNvSpPr>
              <a:spLocks noEditPoints="1"/>
            </p:cNvSpPr>
            <p:nvPr/>
          </p:nvSpPr>
          <p:spPr bwMode="auto">
            <a:xfrm>
              <a:off x="1222157" y="3978513"/>
              <a:ext cx="335491" cy="324806"/>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rgbClr val="005188"/>
            </a:solidFill>
            <a:ln>
              <a:noFill/>
            </a:ln>
          </p:spPr>
          <p:txBody>
            <a:bodyPr vert="horz" wrap="square" lIns="91440" tIns="45720" rIns="91440" bIns="45720" numCol="1" anchor="t" anchorCtr="0" compatLnSpc="1"/>
            <a:lstStyle/>
            <a:p>
              <a:endParaRPr lang="zh-CN" altLang="en-US">
                <a:solidFill>
                  <a:srgbClr val="605448"/>
                </a:solidFill>
              </a:endParaRPr>
            </a:p>
          </p:txBody>
        </p:sp>
      </p:grpSp>
      <p:grpSp>
        <p:nvGrpSpPr>
          <p:cNvPr id="93" name="chenying0907 92"/>
          <p:cNvGrpSpPr/>
          <p:nvPr/>
        </p:nvGrpSpPr>
        <p:grpSpPr>
          <a:xfrm>
            <a:off x="8146870" y="2542401"/>
            <a:ext cx="2892885" cy="1095823"/>
            <a:chOff x="8146870" y="2542401"/>
            <a:chExt cx="2892885" cy="1095823"/>
          </a:xfrm>
        </p:grpSpPr>
        <p:sp>
          <p:nvSpPr>
            <p:cNvPr id="16" name="文本框 16"/>
            <p:cNvSpPr txBox="1">
              <a:spLocks noChangeArrowheads="1"/>
            </p:cNvSpPr>
            <p:nvPr/>
          </p:nvSpPr>
          <p:spPr bwMode="auto">
            <a:xfrm>
              <a:off x="8146870" y="2935596"/>
              <a:ext cx="2892885" cy="702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5pPr>
              <a:lvl6pPr marL="25146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r" defTabSz="684213">
                <a:lnSpc>
                  <a:spcPct val="150000"/>
                </a:lnSpc>
                <a:spcBef>
                  <a:spcPts val="0"/>
                </a:spcBef>
                <a:buNone/>
                <a:defRPr/>
              </a:pPr>
              <a:r>
                <a:rPr lang="zh-CN" altLang="en-US" sz="1400" dirty="0">
                  <a:solidFill>
                    <a:srgbClr val="005188"/>
                  </a:solidFill>
                  <a:latin typeface="方正清刻本悦宋简体" panose="02000000000000000000" pitchFamily="2" charset="-122"/>
                  <a:ea typeface="方正清刻本悦宋简体" panose="02000000000000000000" pitchFamily="2" charset="-122"/>
                </a:rPr>
                <a:t>您的内容打在这里，或者通过复制您的文本后，在此框中选择粘贴。</a:t>
              </a:r>
              <a:endParaRPr lang="zh-CN" altLang="en-US" sz="1200" dirty="0">
                <a:solidFill>
                  <a:srgbClr val="005188"/>
                </a:solidFill>
                <a:latin typeface="方正清刻本悦宋简体" panose="02000000000000000000" pitchFamily="2" charset="-122"/>
                <a:ea typeface="方正清刻本悦宋简体" panose="02000000000000000000" pitchFamily="2" charset="-122"/>
                <a:sym typeface="Arial" pitchFamily="34" charset="0"/>
              </a:endParaRPr>
            </a:p>
          </p:txBody>
        </p:sp>
        <p:sp>
          <p:nvSpPr>
            <p:cNvPr id="17" name="文本框 16"/>
            <p:cNvSpPr txBox="1"/>
            <p:nvPr/>
          </p:nvSpPr>
          <p:spPr>
            <a:xfrm>
              <a:off x="9592526" y="2542401"/>
              <a:ext cx="1424489" cy="400110"/>
            </a:xfrm>
            <a:prstGeom prst="rect">
              <a:avLst/>
            </a:prstGeom>
            <a:noFill/>
          </p:spPr>
          <p:txBody>
            <a:bodyPr wrap="square" rtlCol="0">
              <a:spAutoFit/>
            </a:bodyPr>
            <a:lstStyle/>
            <a:p>
              <a:pPr algn="r"/>
              <a:r>
                <a:rPr lang="zh-CN" altLang="en-US" sz="2000" b="1" dirty="0">
                  <a:solidFill>
                    <a:srgbClr val="005188"/>
                  </a:solidFill>
                  <a:latin typeface="方正清刻本悦宋简体" panose="02000000000000000000" pitchFamily="2" charset="-122"/>
                  <a:ea typeface="方正清刻本悦宋简体" panose="02000000000000000000" pitchFamily="2" charset="-122"/>
                </a:rPr>
                <a:t>小标题</a:t>
              </a:r>
              <a:endParaRPr lang="en-US" altLang="zh-CN" sz="2000" b="1"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18" name="chenying0907 30"/>
            <p:cNvSpPr>
              <a:spLocks noEditPoints="1"/>
            </p:cNvSpPr>
            <p:nvPr/>
          </p:nvSpPr>
          <p:spPr bwMode="auto">
            <a:xfrm>
              <a:off x="9521376" y="2546442"/>
              <a:ext cx="335491" cy="324806"/>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rgbClr val="005188"/>
            </a:solidFill>
            <a:ln>
              <a:noFill/>
            </a:ln>
          </p:spPr>
          <p:txBody>
            <a:bodyPr vert="horz" wrap="square" lIns="91440" tIns="45720" rIns="91440" bIns="45720" numCol="1" anchor="t" anchorCtr="0" compatLnSpc="1"/>
            <a:lstStyle/>
            <a:p>
              <a:pPr algn="r"/>
              <a:endParaRPr lang="zh-CN" altLang="en-US">
                <a:solidFill>
                  <a:srgbClr val="605448"/>
                </a:solidFill>
              </a:endParaRPr>
            </a:p>
          </p:txBody>
        </p:sp>
      </p:grpSp>
      <p:grpSp>
        <p:nvGrpSpPr>
          <p:cNvPr id="94" name="chenying0907 93"/>
          <p:cNvGrpSpPr/>
          <p:nvPr/>
        </p:nvGrpSpPr>
        <p:grpSpPr>
          <a:xfrm>
            <a:off x="8176259" y="3934188"/>
            <a:ext cx="2892885" cy="1095823"/>
            <a:chOff x="8176259" y="3934188"/>
            <a:chExt cx="2892885" cy="1095823"/>
          </a:xfrm>
        </p:grpSpPr>
        <p:sp>
          <p:nvSpPr>
            <p:cNvPr id="19" name="文本框 16"/>
            <p:cNvSpPr txBox="1">
              <a:spLocks noChangeArrowheads="1"/>
            </p:cNvSpPr>
            <p:nvPr/>
          </p:nvSpPr>
          <p:spPr bwMode="auto">
            <a:xfrm>
              <a:off x="8176259" y="4327383"/>
              <a:ext cx="2892885" cy="702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5pPr>
              <a:lvl6pPr marL="25146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r" defTabSz="684213">
                <a:lnSpc>
                  <a:spcPct val="150000"/>
                </a:lnSpc>
                <a:spcBef>
                  <a:spcPts val="0"/>
                </a:spcBef>
                <a:buNone/>
                <a:defRPr/>
              </a:pPr>
              <a:r>
                <a:rPr lang="zh-CN" altLang="en-US" sz="1400" dirty="0">
                  <a:solidFill>
                    <a:srgbClr val="005188"/>
                  </a:solidFill>
                  <a:latin typeface="方正清刻本悦宋简体" panose="02000000000000000000" pitchFamily="2" charset="-122"/>
                  <a:ea typeface="方正清刻本悦宋简体" panose="02000000000000000000" pitchFamily="2" charset="-122"/>
                </a:rPr>
                <a:t>您的内容打在这里，或者通过复制您的文本后，在此框中选择粘贴。</a:t>
              </a:r>
              <a:endParaRPr lang="zh-CN" altLang="en-US" sz="1200" dirty="0">
                <a:solidFill>
                  <a:srgbClr val="005188"/>
                </a:solidFill>
                <a:latin typeface="方正清刻本悦宋简体" panose="02000000000000000000" pitchFamily="2" charset="-122"/>
                <a:ea typeface="方正清刻本悦宋简体" panose="02000000000000000000" pitchFamily="2" charset="-122"/>
                <a:sym typeface="Arial" pitchFamily="34" charset="0"/>
              </a:endParaRPr>
            </a:p>
          </p:txBody>
        </p:sp>
        <p:sp>
          <p:nvSpPr>
            <p:cNvPr id="20" name="文本框 19"/>
            <p:cNvSpPr txBox="1"/>
            <p:nvPr/>
          </p:nvSpPr>
          <p:spPr>
            <a:xfrm>
              <a:off x="9621915" y="3934188"/>
              <a:ext cx="1424489" cy="400110"/>
            </a:xfrm>
            <a:prstGeom prst="rect">
              <a:avLst/>
            </a:prstGeom>
            <a:noFill/>
          </p:spPr>
          <p:txBody>
            <a:bodyPr wrap="square" rtlCol="0">
              <a:spAutoFit/>
            </a:bodyPr>
            <a:lstStyle/>
            <a:p>
              <a:pPr algn="r"/>
              <a:r>
                <a:rPr lang="zh-CN" altLang="en-US" sz="2000" b="1" dirty="0">
                  <a:solidFill>
                    <a:srgbClr val="005188"/>
                  </a:solidFill>
                  <a:latin typeface="方正清刻本悦宋简体" panose="02000000000000000000" pitchFamily="2" charset="-122"/>
                  <a:ea typeface="方正清刻本悦宋简体" panose="02000000000000000000" pitchFamily="2" charset="-122"/>
                </a:rPr>
                <a:t>小标题</a:t>
              </a:r>
              <a:endParaRPr lang="en-US" altLang="zh-CN" sz="2000" b="1"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21" name="chenying0907 30"/>
            <p:cNvSpPr>
              <a:spLocks noEditPoints="1"/>
            </p:cNvSpPr>
            <p:nvPr/>
          </p:nvSpPr>
          <p:spPr bwMode="auto">
            <a:xfrm>
              <a:off x="9621915" y="4002577"/>
              <a:ext cx="335491" cy="324806"/>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rgbClr val="005188"/>
            </a:solidFill>
            <a:ln>
              <a:noFill/>
            </a:ln>
          </p:spPr>
          <p:txBody>
            <a:bodyPr vert="horz" wrap="square" lIns="91440" tIns="45720" rIns="91440" bIns="45720" numCol="1" anchor="t" anchorCtr="0" compatLnSpc="1"/>
            <a:lstStyle/>
            <a:p>
              <a:pPr algn="r"/>
              <a:endParaRPr lang="zh-CN" altLang="en-US">
                <a:solidFill>
                  <a:srgbClr val="605448"/>
                </a:solidFill>
              </a:endParaRPr>
            </a:p>
          </p:txBody>
        </p:sp>
      </p:grpSp>
      <p:grpSp>
        <p:nvGrpSpPr>
          <p:cNvPr id="22" name="chenying0907 21"/>
          <p:cNvGrpSpPr/>
          <p:nvPr/>
        </p:nvGrpSpPr>
        <p:grpSpPr>
          <a:xfrm>
            <a:off x="5721637" y="3255064"/>
            <a:ext cx="727961" cy="723449"/>
            <a:chOff x="6137276" y="2995613"/>
            <a:chExt cx="768350" cy="763588"/>
          </a:xfrm>
          <a:solidFill>
            <a:srgbClr val="005188"/>
          </a:solidFill>
        </p:grpSpPr>
        <p:sp>
          <p:nvSpPr>
            <p:cNvPr id="23" name="chenying0907 276"/>
            <p:cNvSpPr/>
            <p:nvPr/>
          </p:nvSpPr>
          <p:spPr bwMode="auto">
            <a:xfrm>
              <a:off x="6154738" y="3495676"/>
              <a:ext cx="23813" cy="39688"/>
            </a:xfrm>
            <a:custGeom>
              <a:avLst/>
              <a:gdLst/>
              <a:ahLst/>
              <a:cxnLst>
                <a:cxn ang="0">
                  <a:pos x="43" y="6"/>
                </a:cxn>
                <a:cxn ang="0">
                  <a:pos x="43" y="6"/>
                </a:cxn>
                <a:cxn ang="0">
                  <a:pos x="43" y="4"/>
                </a:cxn>
                <a:cxn ang="0">
                  <a:pos x="42" y="3"/>
                </a:cxn>
                <a:cxn ang="0">
                  <a:pos x="38" y="0"/>
                </a:cxn>
                <a:cxn ang="0">
                  <a:pos x="35" y="1"/>
                </a:cxn>
                <a:cxn ang="0">
                  <a:pos x="34" y="3"/>
                </a:cxn>
                <a:cxn ang="0">
                  <a:pos x="33" y="4"/>
                </a:cxn>
                <a:cxn ang="0">
                  <a:pos x="33" y="4"/>
                </a:cxn>
                <a:cxn ang="0">
                  <a:pos x="32" y="9"/>
                </a:cxn>
                <a:cxn ang="0">
                  <a:pos x="30" y="13"/>
                </a:cxn>
                <a:cxn ang="0">
                  <a:pos x="25" y="22"/>
                </a:cxn>
                <a:cxn ang="0">
                  <a:pos x="13" y="39"/>
                </a:cxn>
                <a:cxn ang="0">
                  <a:pos x="13" y="39"/>
                </a:cxn>
                <a:cxn ang="0">
                  <a:pos x="8" y="46"/>
                </a:cxn>
                <a:cxn ang="0">
                  <a:pos x="4" y="53"/>
                </a:cxn>
                <a:cxn ang="0">
                  <a:pos x="1" y="62"/>
                </a:cxn>
                <a:cxn ang="0">
                  <a:pos x="0" y="70"/>
                </a:cxn>
                <a:cxn ang="0">
                  <a:pos x="0" y="70"/>
                </a:cxn>
                <a:cxn ang="0">
                  <a:pos x="0" y="72"/>
                </a:cxn>
                <a:cxn ang="0">
                  <a:pos x="1" y="73"/>
                </a:cxn>
                <a:cxn ang="0">
                  <a:pos x="3" y="74"/>
                </a:cxn>
                <a:cxn ang="0">
                  <a:pos x="4" y="74"/>
                </a:cxn>
                <a:cxn ang="0">
                  <a:pos x="6" y="74"/>
                </a:cxn>
                <a:cxn ang="0">
                  <a:pos x="7" y="73"/>
                </a:cxn>
                <a:cxn ang="0">
                  <a:pos x="9" y="72"/>
                </a:cxn>
                <a:cxn ang="0">
                  <a:pos x="9" y="70"/>
                </a:cxn>
                <a:cxn ang="0">
                  <a:pos x="9" y="70"/>
                </a:cxn>
                <a:cxn ang="0">
                  <a:pos x="12" y="62"/>
                </a:cxn>
                <a:cxn ang="0">
                  <a:pos x="15" y="53"/>
                </a:cxn>
                <a:cxn ang="0">
                  <a:pos x="19" y="46"/>
                </a:cxn>
                <a:cxn ang="0">
                  <a:pos x="24" y="39"/>
                </a:cxn>
                <a:cxn ang="0">
                  <a:pos x="34" y="25"/>
                </a:cxn>
                <a:cxn ang="0">
                  <a:pos x="38" y="18"/>
                </a:cxn>
                <a:cxn ang="0">
                  <a:pos x="42" y="11"/>
                </a:cxn>
                <a:cxn ang="0">
                  <a:pos x="42" y="11"/>
                </a:cxn>
                <a:cxn ang="0">
                  <a:pos x="43" y="8"/>
                </a:cxn>
                <a:cxn ang="0">
                  <a:pos x="43" y="6"/>
                </a:cxn>
              </a:cxnLst>
              <a:rect l="0" t="0" r="r" b="b"/>
              <a:pathLst>
                <a:path w="43" h="74">
                  <a:moveTo>
                    <a:pt x="43" y="6"/>
                  </a:moveTo>
                  <a:lnTo>
                    <a:pt x="43" y="6"/>
                  </a:lnTo>
                  <a:lnTo>
                    <a:pt x="43" y="4"/>
                  </a:lnTo>
                  <a:lnTo>
                    <a:pt x="42" y="3"/>
                  </a:lnTo>
                  <a:lnTo>
                    <a:pt x="38" y="0"/>
                  </a:lnTo>
                  <a:lnTo>
                    <a:pt x="35" y="1"/>
                  </a:lnTo>
                  <a:lnTo>
                    <a:pt x="34" y="3"/>
                  </a:lnTo>
                  <a:lnTo>
                    <a:pt x="33" y="4"/>
                  </a:lnTo>
                  <a:lnTo>
                    <a:pt x="33" y="4"/>
                  </a:lnTo>
                  <a:lnTo>
                    <a:pt x="32" y="9"/>
                  </a:lnTo>
                  <a:lnTo>
                    <a:pt x="30" y="13"/>
                  </a:lnTo>
                  <a:lnTo>
                    <a:pt x="25" y="22"/>
                  </a:lnTo>
                  <a:lnTo>
                    <a:pt x="13" y="39"/>
                  </a:lnTo>
                  <a:lnTo>
                    <a:pt x="13" y="39"/>
                  </a:lnTo>
                  <a:lnTo>
                    <a:pt x="8" y="46"/>
                  </a:lnTo>
                  <a:lnTo>
                    <a:pt x="4" y="53"/>
                  </a:lnTo>
                  <a:lnTo>
                    <a:pt x="1" y="62"/>
                  </a:lnTo>
                  <a:lnTo>
                    <a:pt x="0" y="70"/>
                  </a:lnTo>
                  <a:lnTo>
                    <a:pt x="0" y="70"/>
                  </a:lnTo>
                  <a:lnTo>
                    <a:pt x="0" y="72"/>
                  </a:lnTo>
                  <a:lnTo>
                    <a:pt x="1" y="73"/>
                  </a:lnTo>
                  <a:lnTo>
                    <a:pt x="3" y="74"/>
                  </a:lnTo>
                  <a:lnTo>
                    <a:pt x="4" y="74"/>
                  </a:lnTo>
                  <a:lnTo>
                    <a:pt x="6" y="74"/>
                  </a:lnTo>
                  <a:lnTo>
                    <a:pt x="7" y="73"/>
                  </a:lnTo>
                  <a:lnTo>
                    <a:pt x="9" y="72"/>
                  </a:lnTo>
                  <a:lnTo>
                    <a:pt x="9" y="70"/>
                  </a:lnTo>
                  <a:lnTo>
                    <a:pt x="9" y="70"/>
                  </a:lnTo>
                  <a:lnTo>
                    <a:pt x="12" y="62"/>
                  </a:lnTo>
                  <a:lnTo>
                    <a:pt x="15" y="53"/>
                  </a:lnTo>
                  <a:lnTo>
                    <a:pt x="19" y="46"/>
                  </a:lnTo>
                  <a:lnTo>
                    <a:pt x="24" y="39"/>
                  </a:lnTo>
                  <a:lnTo>
                    <a:pt x="34" y="25"/>
                  </a:lnTo>
                  <a:lnTo>
                    <a:pt x="38" y="18"/>
                  </a:lnTo>
                  <a:lnTo>
                    <a:pt x="42" y="11"/>
                  </a:lnTo>
                  <a:lnTo>
                    <a:pt x="42" y="11"/>
                  </a:lnTo>
                  <a:lnTo>
                    <a:pt x="43" y="8"/>
                  </a:lnTo>
                  <a:lnTo>
                    <a:pt x="43" y="6"/>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4" name="chenying0907 277"/>
            <p:cNvSpPr/>
            <p:nvPr/>
          </p:nvSpPr>
          <p:spPr bwMode="auto">
            <a:xfrm>
              <a:off x="6159501" y="3525838"/>
              <a:ext cx="30163" cy="38100"/>
            </a:xfrm>
            <a:custGeom>
              <a:avLst/>
              <a:gdLst/>
              <a:ahLst/>
              <a:cxnLst>
                <a:cxn ang="0">
                  <a:pos x="49" y="3"/>
                </a:cxn>
                <a:cxn ang="0">
                  <a:pos x="49" y="3"/>
                </a:cxn>
                <a:cxn ang="0">
                  <a:pos x="33" y="18"/>
                </a:cxn>
                <a:cxn ang="0">
                  <a:pos x="25" y="26"/>
                </a:cxn>
                <a:cxn ang="0">
                  <a:pos x="18" y="36"/>
                </a:cxn>
                <a:cxn ang="0">
                  <a:pos x="18" y="36"/>
                </a:cxn>
                <a:cxn ang="0">
                  <a:pos x="13" y="43"/>
                </a:cxn>
                <a:cxn ang="0">
                  <a:pos x="8" y="50"/>
                </a:cxn>
                <a:cxn ang="0">
                  <a:pos x="4" y="58"/>
                </a:cxn>
                <a:cxn ang="0">
                  <a:pos x="1" y="63"/>
                </a:cxn>
                <a:cxn ang="0">
                  <a:pos x="0" y="67"/>
                </a:cxn>
                <a:cxn ang="0">
                  <a:pos x="0" y="67"/>
                </a:cxn>
                <a:cxn ang="0">
                  <a:pos x="0" y="69"/>
                </a:cxn>
                <a:cxn ang="0">
                  <a:pos x="1" y="71"/>
                </a:cxn>
                <a:cxn ang="0">
                  <a:pos x="4" y="72"/>
                </a:cxn>
                <a:cxn ang="0">
                  <a:pos x="5" y="72"/>
                </a:cxn>
                <a:cxn ang="0">
                  <a:pos x="9" y="71"/>
                </a:cxn>
                <a:cxn ang="0">
                  <a:pos x="10" y="69"/>
                </a:cxn>
                <a:cxn ang="0">
                  <a:pos x="10" y="67"/>
                </a:cxn>
                <a:cxn ang="0">
                  <a:pos x="10" y="67"/>
                </a:cxn>
                <a:cxn ang="0">
                  <a:pos x="12" y="63"/>
                </a:cxn>
                <a:cxn ang="0">
                  <a:pos x="14" y="60"/>
                </a:cxn>
                <a:cxn ang="0">
                  <a:pos x="19" y="53"/>
                </a:cxn>
                <a:cxn ang="0">
                  <a:pos x="19" y="53"/>
                </a:cxn>
                <a:cxn ang="0">
                  <a:pos x="28" y="38"/>
                </a:cxn>
                <a:cxn ang="0">
                  <a:pos x="28" y="38"/>
                </a:cxn>
                <a:cxn ang="0">
                  <a:pos x="35" y="29"/>
                </a:cxn>
                <a:cxn ang="0">
                  <a:pos x="42" y="22"/>
                </a:cxn>
                <a:cxn ang="0">
                  <a:pos x="56" y="9"/>
                </a:cxn>
                <a:cxn ang="0">
                  <a:pos x="56" y="9"/>
                </a:cxn>
                <a:cxn ang="0">
                  <a:pos x="57" y="7"/>
                </a:cxn>
                <a:cxn ang="0">
                  <a:pos x="57" y="6"/>
                </a:cxn>
                <a:cxn ang="0">
                  <a:pos x="57" y="4"/>
                </a:cxn>
                <a:cxn ang="0">
                  <a:pos x="56" y="3"/>
                </a:cxn>
                <a:cxn ang="0">
                  <a:pos x="54" y="1"/>
                </a:cxn>
                <a:cxn ang="0">
                  <a:pos x="53" y="0"/>
                </a:cxn>
                <a:cxn ang="0">
                  <a:pos x="51" y="0"/>
                </a:cxn>
                <a:cxn ang="0">
                  <a:pos x="49" y="3"/>
                </a:cxn>
                <a:cxn ang="0">
                  <a:pos x="49" y="3"/>
                </a:cxn>
              </a:cxnLst>
              <a:rect l="0" t="0" r="r" b="b"/>
              <a:pathLst>
                <a:path w="57" h="72">
                  <a:moveTo>
                    <a:pt x="49" y="3"/>
                  </a:moveTo>
                  <a:lnTo>
                    <a:pt x="49" y="3"/>
                  </a:lnTo>
                  <a:lnTo>
                    <a:pt x="33" y="18"/>
                  </a:lnTo>
                  <a:lnTo>
                    <a:pt x="25" y="26"/>
                  </a:lnTo>
                  <a:lnTo>
                    <a:pt x="18" y="36"/>
                  </a:lnTo>
                  <a:lnTo>
                    <a:pt x="18" y="36"/>
                  </a:lnTo>
                  <a:lnTo>
                    <a:pt x="13" y="43"/>
                  </a:lnTo>
                  <a:lnTo>
                    <a:pt x="8" y="50"/>
                  </a:lnTo>
                  <a:lnTo>
                    <a:pt x="4" y="58"/>
                  </a:lnTo>
                  <a:lnTo>
                    <a:pt x="1" y="63"/>
                  </a:lnTo>
                  <a:lnTo>
                    <a:pt x="0" y="67"/>
                  </a:lnTo>
                  <a:lnTo>
                    <a:pt x="0" y="67"/>
                  </a:lnTo>
                  <a:lnTo>
                    <a:pt x="0" y="69"/>
                  </a:lnTo>
                  <a:lnTo>
                    <a:pt x="1" y="71"/>
                  </a:lnTo>
                  <a:lnTo>
                    <a:pt x="4" y="72"/>
                  </a:lnTo>
                  <a:lnTo>
                    <a:pt x="5" y="72"/>
                  </a:lnTo>
                  <a:lnTo>
                    <a:pt x="9" y="71"/>
                  </a:lnTo>
                  <a:lnTo>
                    <a:pt x="10" y="69"/>
                  </a:lnTo>
                  <a:lnTo>
                    <a:pt x="10" y="67"/>
                  </a:lnTo>
                  <a:lnTo>
                    <a:pt x="10" y="67"/>
                  </a:lnTo>
                  <a:lnTo>
                    <a:pt x="12" y="63"/>
                  </a:lnTo>
                  <a:lnTo>
                    <a:pt x="14" y="60"/>
                  </a:lnTo>
                  <a:lnTo>
                    <a:pt x="19" y="53"/>
                  </a:lnTo>
                  <a:lnTo>
                    <a:pt x="19" y="53"/>
                  </a:lnTo>
                  <a:lnTo>
                    <a:pt x="28" y="38"/>
                  </a:lnTo>
                  <a:lnTo>
                    <a:pt x="28" y="38"/>
                  </a:lnTo>
                  <a:lnTo>
                    <a:pt x="35" y="29"/>
                  </a:lnTo>
                  <a:lnTo>
                    <a:pt x="42" y="22"/>
                  </a:lnTo>
                  <a:lnTo>
                    <a:pt x="56" y="9"/>
                  </a:lnTo>
                  <a:lnTo>
                    <a:pt x="56" y="9"/>
                  </a:lnTo>
                  <a:lnTo>
                    <a:pt x="57" y="7"/>
                  </a:lnTo>
                  <a:lnTo>
                    <a:pt x="57" y="6"/>
                  </a:lnTo>
                  <a:lnTo>
                    <a:pt x="57" y="4"/>
                  </a:lnTo>
                  <a:lnTo>
                    <a:pt x="56" y="3"/>
                  </a:lnTo>
                  <a:lnTo>
                    <a:pt x="54" y="1"/>
                  </a:lnTo>
                  <a:lnTo>
                    <a:pt x="53" y="0"/>
                  </a:lnTo>
                  <a:lnTo>
                    <a:pt x="51" y="0"/>
                  </a:lnTo>
                  <a:lnTo>
                    <a:pt x="49" y="3"/>
                  </a:lnTo>
                  <a:lnTo>
                    <a:pt x="49"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5" name="chenying0907 278"/>
            <p:cNvSpPr/>
            <p:nvPr/>
          </p:nvSpPr>
          <p:spPr bwMode="auto">
            <a:xfrm>
              <a:off x="6164263" y="3563938"/>
              <a:ext cx="25400" cy="38100"/>
            </a:xfrm>
            <a:custGeom>
              <a:avLst/>
              <a:gdLst/>
              <a:ahLst/>
              <a:cxnLst>
                <a:cxn ang="0">
                  <a:pos x="47" y="3"/>
                </a:cxn>
                <a:cxn ang="0">
                  <a:pos x="47" y="3"/>
                </a:cxn>
                <a:cxn ang="0">
                  <a:pos x="46" y="2"/>
                </a:cxn>
                <a:cxn ang="0">
                  <a:pos x="45" y="1"/>
                </a:cxn>
                <a:cxn ang="0">
                  <a:pos x="43" y="0"/>
                </a:cxn>
                <a:cxn ang="0">
                  <a:pos x="41" y="0"/>
                </a:cxn>
                <a:cxn ang="0">
                  <a:pos x="40" y="1"/>
                </a:cxn>
                <a:cxn ang="0">
                  <a:pos x="39" y="2"/>
                </a:cxn>
                <a:cxn ang="0">
                  <a:pos x="38" y="4"/>
                </a:cxn>
                <a:cxn ang="0">
                  <a:pos x="38" y="6"/>
                </a:cxn>
                <a:cxn ang="0">
                  <a:pos x="38" y="6"/>
                </a:cxn>
                <a:cxn ang="0">
                  <a:pos x="38" y="8"/>
                </a:cxn>
                <a:cxn ang="0">
                  <a:pos x="37" y="10"/>
                </a:cxn>
                <a:cxn ang="0">
                  <a:pos x="33" y="17"/>
                </a:cxn>
                <a:cxn ang="0">
                  <a:pos x="24" y="27"/>
                </a:cxn>
                <a:cxn ang="0">
                  <a:pos x="24" y="27"/>
                </a:cxn>
                <a:cxn ang="0">
                  <a:pos x="11" y="46"/>
                </a:cxn>
                <a:cxn ang="0">
                  <a:pos x="1" y="64"/>
                </a:cxn>
                <a:cxn ang="0">
                  <a:pos x="1" y="64"/>
                </a:cxn>
                <a:cxn ang="0">
                  <a:pos x="0" y="66"/>
                </a:cxn>
                <a:cxn ang="0">
                  <a:pos x="0" y="68"/>
                </a:cxn>
                <a:cxn ang="0">
                  <a:pos x="1" y="69"/>
                </a:cxn>
                <a:cxn ang="0">
                  <a:pos x="3" y="70"/>
                </a:cxn>
                <a:cxn ang="0">
                  <a:pos x="4" y="71"/>
                </a:cxn>
                <a:cxn ang="0">
                  <a:pos x="6" y="71"/>
                </a:cxn>
                <a:cxn ang="0">
                  <a:pos x="7" y="70"/>
                </a:cxn>
                <a:cxn ang="0">
                  <a:pos x="9" y="69"/>
                </a:cxn>
                <a:cxn ang="0">
                  <a:pos x="9" y="69"/>
                </a:cxn>
                <a:cxn ang="0">
                  <a:pos x="15" y="58"/>
                </a:cxn>
                <a:cxn ang="0">
                  <a:pos x="21" y="48"/>
                </a:cxn>
                <a:cxn ang="0">
                  <a:pos x="29" y="37"/>
                </a:cxn>
                <a:cxn ang="0">
                  <a:pos x="36" y="27"/>
                </a:cxn>
                <a:cxn ang="0">
                  <a:pos x="36" y="27"/>
                </a:cxn>
                <a:cxn ang="0">
                  <a:pos x="39" y="22"/>
                </a:cxn>
                <a:cxn ang="0">
                  <a:pos x="44" y="17"/>
                </a:cxn>
                <a:cxn ang="0">
                  <a:pos x="46" y="10"/>
                </a:cxn>
                <a:cxn ang="0">
                  <a:pos x="47" y="7"/>
                </a:cxn>
                <a:cxn ang="0">
                  <a:pos x="47" y="3"/>
                </a:cxn>
                <a:cxn ang="0">
                  <a:pos x="47" y="3"/>
                </a:cxn>
              </a:cxnLst>
              <a:rect l="0" t="0" r="r" b="b"/>
              <a:pathLst>
                <a:path w="47" h="71">
                  <a:moveTo>
                    <a:pt x="47" y="3"/>
                  </a:moveTo>
                  <a:lnTo>
                    <a:pt x="47" y="3"/>
                  </a:lnTo>
                  <a:lnTo>
                    <a:pt x="46" y="2"/>
                  </a:lnTo>
                  <a:lnTo>
                    <a:pt x="45" y="1"/>
                  </a:lnTo>
                  <a:lnTo>
                    <a:pt x="43" y="0"/>
                  </a:lnTo>
                  <a:lnTo>
                    <a:pt x="41" y="0"/>
                  </a:lnTo>
                  <a:lnTo>
                    <a:pt x="40" y="1"/>
                  </a:lnTo>
                  <a:lnTo>
                    <a:pt x="39" y="2"/>
                  </a:lnTo>
                  <a:lnTo>
                    <a:pt x="38" y="4"/>
                  </a:lnTo>
                  <a:lnTo>
                    <a:pt x="38" y="6"/>
                  </a:lnTo>
                  <a:lnTo>
                    <a:pt x="38" y="6"/>
                  </a:lnTo>
                  <a:lnTo>
                    <a:pt x="38" y="8"/>
                  </a:lnTo>
                  <a:lnTo>
                    <a:pt x="37" y="10"/>
                  </a:lnTo>
                  <a:lnTo>
                    <a:pt x="33" y="17"/>
                  </a:lnTo>
                  <a:lnTo>
                    <a:pt x="24" y="27"/>
                  </a:lnTo>
                  <a:lnTo>
                    <a:pt x="24" y="27"/>
                  </a:lnTo>
                  <a:lnTo>
                    <a:pt x="11" y="46"/>
                  </a:lnTo>
                  <a:lnTo>
                    <a:pt x="1" y="64"/>
                  </a:lnTo>
                  <a:lnTo>
                    <a:pt x="1" y="64"/>
                  </a:lnTo>
                  <a:lnTo>
                    <a:pt x="0" y="66"/>
                  </a:lnTo>
                  <a:lnTo>
                    <a:pt x="0" y="68"/>
                  </a:lnTo>
                  <a:lnTo>
                    <a:pt x="1" y="69"/>
                  </a:lnTo>
                  <a:lnTo>
                    <a:pt x="3" y="70"/>
                  </a:lnTo>
                  <a:lnTo>
                    <a:pt x="4" y="71"/>
                  </a:lnTo>
                  <a:lnTo>
                    <a:pt x="6" y="71"/>
                  </a:lnTo>
                  <a:lnTo>
                    <a:pt x="7" y="70"/>
                  </a:lnTo>
                  <a:lnTo>
                    <a:pt x="9" y="69"/>
                  </a:lnTo>
                  <a:lnTo>
                    <a:pt x="9" y="69"/>
                  </a:lnTo>
                  <a:lnTo>
                    <a:pt x="15" y="58"/>
                  </a:lnTo>
                  <a:lnTo>
                    <a:pt x="21" y="48"/>
                  </a:lnTo>
                  <a:lnTo>
                    <a:pt x="29" y="37"/>
                  </a:lnTo>
                  <a:lnTo>
                    <a:pt x="36" y="27"/>
                  </a:lnTo>
                  <a:lnTo>
                    <a:pt x="36" y="27"/>
                  </a:lnTo>
                  <a:lnTo>
                    <a:pt x="39" y="22"/>
                  </a:lnTo>
                  <a:lnTo>
                    <a:pt x="44" y="17"/>
                  </a:lnTo>
                  <a:lnTo>
                    <a:pt x="46" y="10"/>
                  </a:lnTo>
                  <a:lnTo>
                    <a:pt x="47" y="7"/>
                  </a:lnTo>
                  <a:lnTo>
                    <a:pt x="47" y="3"/>
                  </a:lnTo>
                  <a:lnTo>
                    <a:pt x="47"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6" name="chenying0907 279"/>
            <p:cNvSpPr/>
            <p:nvPr/>
          </p:nvSpPr>
          <p:spPr bwMode="auto">
            <a:xfrm>
              <a:off x="6162676" y="3609976"/>
              <a:ext cx="30163" cy="34925"/>
            </a:xfrm>
            <a:custGeom>
              <a:avLst/>
              <a:gdLst/>
              <a:ahLst/>
              <a:cxnLst>
                <a:cxn ang="0">
                  <a:pos x="48" y="1"/>
                </a:cxn>
                <a:cxn ang="0">
                  <a:pos x="48" y="1"/>
                </a:cxn>
                <a:cxn ang="0">
                  <a:pos x="36" y="15"/>
                </a:cxn>
                <a:cxn ang="0">
                  <a:pos x="25" y="29"/>
                </a:cxn>
                <a:cxn ang="0">
                  <a:pos x="13" y="43"/>
                </a:cxn>
                <a:cxn ang="0">
                  <a:pos x="1" y="56"/>
                </a:cxn>
                <a:cxn ang="0">
                  <a:pos x="1" y="56"/>
                </a:cxn>
                <a:cxn ang="0">
                  <a:pos x="0" y="58"/>
                </a:cxn>
                <a:cxn ang="0">
                  <a:pos x="0" y="59"/>
                </a:cxn>
                <a:cxn ang="0">
                  <a:pos x="0" y="61"/>
                </a:cxn>
                <a:cxn ang="0">
                  <a:pos x="1" y="62"/>
                </a:cxn>
                <a:cxn ang="0">
                  <a:pos x="3" y="63"/>
                </a:cxn>
                <a:cxn ang="0">
                  <a:pos x="4" y="64"/>
                </a:cxn>
                <a:cxn ang="0">
                  <a:pos x="6" y="64"/>
                </a:cxn>
                <a:cxn ang="0">
                  <a:pos x="8" y="63"/>
                </a:cxn>
                <a:cxn ang="0">
                  <a:pos x="8" y="63"/>
                </a:cxn>
                <a:cxn ang="0">
                  <a:pos x="19" y="50"/>
                </a:cxn>
                <a:cxn ang="0">
                  <a:pos x="32" y="35"/>
                </a:cxn>
                <a:cxn ang="0">
                  <a:pos x="43" y="22"/>
                </a:cxn>
                <a:cxn ang="0">
                  <a:pos x="55" y="8"/>
                </a:cxn>
                <a:cxn ang="0">
                  <a:pos x="55" y="8"/>
                </a:cxn>
                <a:cxn ang="0">
                  <a:pos x="57" y="6"/>
                </a:cxn>
                <a:cxn ang="0">
                  <a:pos x="57" y="4"/>
                </a:cxn>
                <a:cxn ang="0">
                  <a:pos x="56" y="3"/>
                </a:cxn>
                <a:cxn ang="0">
                  <a:pos x="55" y="1"/>
                </a:cxn>
                <a:cxn ang="0">
                  <a:pos x="54" y="0"/>
                </a:cxn>
                <a:cxn ang="0">
                  <a:pos x="51" y="0"/>
                </a:cxn>
                <a:cxn ang="0">
                  <a:pos x="50" y="0"/>
                </a:cxn>
                <a:cxn ang="0">
                  <a:pos x="48" y="1"/>
                </a:cxn>
                <a:cxn ang="0">
                  <a:pos x="48" y="1"/>
                </a:cxn>
              </a:cxnLst>
              <a:rect l="0" t="0" r="r" b="b"/>
              <a:pathLst>
                <a:path w="57" h="64">
                  <a:moveTo>
                    <a:pt x="48" y="1"/>
                  </a:moveTo>
                  <a:lnTo>
                    <a:pt x="48" y="1"/>
                  </a:lnTo>
                  <a:lnTo>
                    <a:pt x="36" y="15"/>
                  </a:lnTo>
                  <a:lnTo>
                    <a:pt x="25" y="29"/>
                  </a:lnTo>
                  <a:lnTo>
                    <a:pt x="13" y="43"/>
                  </a:lnTo>
                  <a:lnTo>
                    <a:pt x="1" y="56"/>
                  </a:lnTo>
                  <a:lnTo>
                    <a:pt x="1" y="56"/>
                  </a:lnTo>
                  <a:lnTo>
                    <a:pt x="0" y="58"/>
                  </a:lnTo>
                  <a:lnTo>
                    <a:pt x="0" y="59"/>
                  </a:lnTo>
                  <a:lnTo>
                    <a:pt x="0" y="61"/>
                  </a:lnTo>
                  <a:lnTo>
                    <a:pt x="1" y="62"/>
                  </a:lnTo>
                  <a:lnTo>
                    <a:pt x="3" y="63"/>
                  </a:lnTo>
                  <a:lnTo>
                    <a:pt x="4" y="64"/>
                  </a:lnTo>
                  <a:lnTo>
                    <a:pt x="6" y="64"/>
                  </a:lnTo>
                  <a:lnTo>
                    <a:pt x="8" y="63"/>
                  </a:lnTo>
                  <a:lnTo>
                    <a:pt x="8" y="63"/>
                  </a:lnTo>
                  <a:lnTo>
                    <a:pt x="19" y="50"/>
                  </a:lnTo>
                  <a:lnTo>
                    <a:pt x="32" y="35"/>
                  </a:lnTo>
                  <a:lnTo>
                    <a:pt x="43" y="22"/>
                  </a:lnTo>
                  <a:lnTo>
                    <a:pt x="55" y="8"/>
                  </a:lnTo>
                  <a:lnTo>
                    <a:pt x="55" y="8"/>
                  </a:lnTo>
                  <a:lnTo>
                    <a:pt x="57" y="6"/>
                  </a:lnTo>
                  <a:lnTo>
                    <a:pt x="57" y="4"/>
                  </a:lnTo>
                  <a:lnTo>
                    <a:pt x="56" y="3"/>
                  </a:lnTo>
                  <a:lnTo>
                    <a:pt x="55" y="1"/>
                  </a:lnTo>
                  <a:lnTo>
                    <a:pt x="54" y="0"/>
                  </a:lnTo>
                  <a:lnTo>
                    <a:pt x="51" y="0"/>
                  </a:lnTo>
                  <a:lnTo>
                    <a:pt x="50" y="0"/>
                  </a:lnTo>
                  <a:lnTo>
                    <a:pt x="48" y="1"/>
                  </a:lnTo>
                  <a:lnTo>
                    <a:pt x="48" y="1"/>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7" name="chenying0907 280"/>
            <p:cNvSpPr/>
            <p:nvPr/>
          </p:nvSpPr>
          <p:spPr bwMode="auto">
            <a:xfrm>
              <a:off x="6167438" y="3644901"/>
              <a:ext cx="28575" cy="36513"/>
            </a:xfrm>
            <a:custGeom>
              <a:avLst/>
              <a:gdLst/>
              <a:ahLst/>
              <a:cxnLst>
                <a:cxn ang="0">
                  <a:pos x="48" y="1"/>
                </a:cxn>
                <a:cxn ang="0">
                  <a:pos x="48" y="1"/>
                </a:cxn>
                <a:cxn ang="0">
                  <a:pos x="39" y="7"/>
                </a:cxn>
                <a:cxn ang="0">
                  <a:pos x="32" y="13"/>
                </a:cxn>
                <a:cxn ang="0">
                  <a:pos x="26" y="20"/>
                </a:cxn>
                <a:cxn ang="0">
                  <a:pos x="20" y="27"/>
                </a:cxn>
                <a:cxn ang="0">
                  <a:pos x="9" y="44"/>
                </a:cxn>
                <a:cxn ang="0">
                  <a:pos x="0" y="61"/>
                </a:cxn>
                <a:cxn ang="0">
                  <a:pos x="0" y="61"/>
                </a:cxn>
                <a:cxn ang="0">
                  <a:pos x="0" y="62"/>
                </a:cxn>
                <a:cxn ang="0">
                  <a:pos x="0" y="64"/>
                </a:cxn>
                <a:cxn ang="0">
                  <a:pos x="1" y="66"/>
                </a:cxn>
                <a:cxn ang="0">
                  <a:pos x="2" y="67"/>
                </a:cxn>
                <a:cxn ang="0">
                  <a:pos x="4" y="67"/>
                </a:cxn>
                <a:cxn ang="0">
                  <a:pos x="5" y="67"/>
                </a:cxn>
                <a:cxn ang="0">
                  <a:pos x="7" y="67"/>
                </a:cxn>
                <a:cxn ang="0">
                  <a:pos x="8" y="65"/>
                </a:cxn>
                <a:cxn ang="0">
                  <a:pos x="8" y="65"/>
                </a:cxn>
                <a:cxn ang="0">
                  <a:pos x="18" y="49"/>
                </a:cxn>
                <a:cxn ang="0">
                  <a:pos x="27" y="35"/>
                </a:cxn>
                <a:cxn ang="0">
                  <a:pos x="32" y="27"/>
                </a:cxn>
                <a:cxn ang="0">
                  <a:pos x="37" y="20"/>
                </a:cxn>
                <a:cxn ang="0">
                  <a:pos x="44" y="15"/>
                </a:cxn>
                <a:cxn ang="0">
                  <a:pos x="52" y="10"/>
                </a:cxn>
                <a:cxn ang="0">
                  <a:pos x="52" y="10"/>
                </a:cxn>
                <a:cxn ang="0">
                  <a:pos x="54" y="8"/>
                </a:cxn>
                <a:cxn ang="0">
                  <a:pos x="54" y="7"/>
                </a:cxn>
                <a:cxn ang="0">
                  <a:pos x="54" y="5"/>
                </a:cxn>
                <a:cxn ang="0">
                  <a:pos x="54" y="4"/>
                </a:cxn>
                <a:cxn ang="0">
                  <a:pos x="53" y="1"/>
                </a:cxn>
                <a:cxn ang="0">
                  <a:pos x="51" y="0"/>
                </a:cxn>
                <a:cxn ang="0">
                  <a:pos x="49" y="0"/>
                </a:cxn>
                <a:cxn ang="0">
                  <a:pos x="48" y="1"/>
                </a:cxn>
                <a:cxn ang="0">
                  <a:pos x="48" y="1"/>
                </a:cxn>
              </a:cxnLst>
              <a:rect l="0" t="0" r="r" b="b"/>
              <a:pathLst>
                <a:path w="54" h="67">
                  <a:moveTo>
                    <a:pt x="48" y="1"/>
                  </a:moveTo>
                  <a:lnTo>
                    <a:pt x="48" y="1"/>
                  </a:lnTo>
                  <a:lnTo>
                    <a:pt x="39" y="7"/>
                  </a:lnTo>
                  <a:lnTo>
                    <a:pt x="32" y="13"/>
                  </a:lnTo>
                  <a:lnTo>
                    <a:pt x="26" y="20"/>
                  </a:lnTo>
                  <a:lnTo>
                    <a:pt x="20" y="27"/>
                  </a:lnTo>
                  <a:lnTo>
                    <a:pt x="9" y="44"/>
                  </a:lnTo>
                  <a:lnTo>
                    <a:pt x="0" y="61"/>
                  </a:lnTo>
                  <a:lnTo>
                    <a:pt x="0" y="61"/>
                  </a:lnTo>
                  <a:lnTo>
                    <a:pt x="0" y="62"/>
                  </a:lnTo>
                  <a:lnTo>
                    <a:pt x="0" y="64"/>
                  </a:lnTo>
                  <a:lnTo>
                    <a:pt x="1" y="66"/>
                  </a:lnTo>
                  <a:lnTo>
                    <a:pt x="2" y="67"/>
                  </a:lnTo>
                  <a:lnTo>
                    <a:pt x="4" y="67"/>
                  </a:lnTo>
                  <a:lnTo>
                    <a:pt x="5" y="67"/>
                  </a:lnTo>
                  <a:lnTo>
                    <a:pt x="7" y="67"/>
                  </a:lnTo>
                  <a:lnTo>
                    <a:pt x="8" y="65"/>
                  </a:lnTo>
                  <a:lnTo>
                    <a:pt x="8" y="65"/>
                  </a:lnTo>
                  <a:lnTo>
                    <a:pt x="18" y="49"/>
                  </a:lnTo>
                  <a:lnTo>
                    <a:pt x="27" y="35"/>
                  </a:lnTo>
                  <a:lnTo>
                    <a:pt x="32" y="27"/>
                  </a:lnTo>
                  <a:lnTo>
                    <a:pt x="37" y="20"/>
                  </a:lnTo>
                  <a:lnTo>
                    <a:pt x="44" y="15"/>
                  </a:lnTo>
                  <a:lnTo>
                    <a:pt x="52" y="10"/>
                  </a:lnTo>
                  <a:lnTo>
                    <a:pt x="52" y="10"/>
                  </a:lnTo>
                  <a:lnTo>
                    <a:pt x="54" y="8"/>
                  </a:lnTo>
                  <a:lnTo>
                    <a:pt x="54" y="7"/>
                  </a:lnTo>
                  <a:lnTo>
                    <a:pt x="54" y="5"/>
                  </a:lnTo>
                  <a:lnTo>
                    <a:pt x="54" y="4"/>
                  </a:lnTo>
                  <a:lnTo>
                    <a:pt x="53" y="1"/>
                  </a:lnTo>
                  <a:lnTo>
                    <a:pt x="51" y="0"/>
                  </a:lnTo>
                  <a:lnTo>
                    <a:pt x="49" y="0"/>
                  </a:lnTo>
                  <a:lnTo>
                    <a:pt x="48" y="1"/>
                  </a:lnTo>
                  <a:lnTo>
                    <a:pt x="48" y="1"/>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8" name="chenying0907 281"/>
            <p:cNvSpPr/>
            <p:nvPr/>
          </p:nvSpPr>
          <p:spPr bwMode="auto">
            <a:xfrm>
              <a:off x="6169026" y="3675063"/>
              <a:ext cx="28575" cy="38100"/>
            </a:xfrm>
            <a:custGeom>
              <a:avLst/>
              <a:gdLst/>
              <a:ahLst/>
              <a:cxnLst>
                <a:cxn ang="0">
                  <a:pos x="47" y="2"/>
                </a:cxn>
                <a:cxn ang="0">
                  <a:pos x="47" y="2"/>
                </a:cxn>
                <a:cxn ang="0">
                  <a:pos x="33" y="17"/>
                </a:cxn>
                <a:cxn ang="0">
                  <a:pos x="22" y="32"/>
                </a:cxn>
                <a:cxn ang="0">
                  <a:pos x="10" y="48"/>
                </a:cxn>
                <a:cxn ang="0">
                  <a:pos x="1" y="65"/>
                </a:cxn>
                <a:cxn ang="0">
                  <a:pos x="1" y="65"/>
                </a:cxn>
                <a:cxn ang="0">
                  <a:pos x="0" y="67"/>
                </a:cxn>
                <a:cxn ang="0">
                  <a:pos x="1" y="69"/>
                </a:cxn>
                <a:cxn ang="0">
                  <a:pos x="2" y="70"/>
                </a:cxn>
                <a:cxn ang="0">
                  <a:pos x="3" y="72"/>
                </a:cxn>
                <a:cxn ang="0">
                  <a:pos x="4" y="72"/>
                </a:cxn>
                <a:cxn ang="0">
                  <a:pos x="6" y="72"/>
                </a:cxn>
                <a:cxn ang="0">
                  <a:pos x="8" y="71"/>
                </a:cxn>
                <a:cxn ang="0">
                  <a:pos x="9" y="70"/>
                </a:cxn>
                <a:cxn ang="0">
                  <a:pos x="9" y="70"/>
                </a:cxn>
                <a:cxn ang="0">
                  <a:pos x="19" y="53"/>
                </a:cxn>
                <a:cxn ang="0">
                  <a:pos x="29" y="38"/>
                </a:cxn>
                <a:cxn ang="0">
                  <a:pos x="40" y="23"/>
                </a:cxn>
                <a:cxn ang="0">
                  <a:pos x="54" y="9"/>
                </a:cxn>
                <a:cxn ang="0">
                  <a:pos x="54" y="9"/>
                </a:cxn>
                <a:cxn ang="0">
                  <a:pos x="55" y="7"/>
                </a:cxn>
                <a:cxn ang="0">
                  <a:pos x="55" y="6"/>
                </a:cxn>
                <a:cxn ang="0">
                  <a:pos x="55" y="4"/>
                </a:cxn>
                <a:cxn ang="0">
                  <a:pos x="54" y="2"/>
                </a:cxn>
                <a:cxn ang="0">
                  <a:pos x="52" y="1"/>
                </a:cxn>
                <a:cxn ang="0">
                  <a:pos x="51" y="0"/>
                </a:cxn>
                <a:cxn ang="0">
                  <a:pos x="49" y="1"/>
                </a:cxn>
                <a:cxn ang="0">
                  <a:pos x="47" y="2"/>
                </a:cxn>
                <a:cxn ang="0">
                  <a:pos x="47" y="2"/>
                </a:cxn>
              </a:cxnLst>
              <a:rect l="0" t="0" r="r" b="b"/>
              <a:pathLst>
                <a:path w="55" h="72">
                  <a:moveTo>
                    <a:pt x="47" y="2"/>
                  </a:moveTo>
                  <a:lnTo>
                    <a:pt x="47" y="2"/>
                  </a:lnTo>
                  <a:lnTo>
                    <a:pt x="33" y="17"/>
                  </a:lnTo>
                  <a:lnTo>
                    <a:pt x="22" y="32"/>
                  </a:lnTo>
                  <a:lnTo>
                    <a:pt x="10" y="48"/>
                  </a:lnTo>
                  <a:lnTo>
                    <a:pt x="1" y="65"/>
                  </a:lnTo>
                  <a:lnTo>
                    <a:pt x="1" y="65"/>
                  </a:lnTo>
                  <a:lnTo>
                    <a:pt x="0" y="67"/>
                  </a:lnTo>
                  <a:lnTo>
                    <a:pt x="1" y="69"/>
                  </a:lnTo>
                  <a:lnTo>
                    <a:pt x="2" y="70"/>
                  </a:lnTo>
                  <a:lnTo>
                    <a:pt x="3" y="72"/>
                  </a:lnTo>
                  <a:lnTo>
                    <a:pt x="4" y="72"/>
                  </a:lnTo>
                  <a:lnTo>
                    <a:pt x="6" y="72"/>
                  </a:lnTo>
                  <a:lnTo>
                    <a:pt x="8" y="71"/>
                  </a:lnTo>
                  <a:lnTo>
                    <a:pt x="9" y="70"/>
                  </a:lnTo>
                  <a:lnTo>
                    <a:pt x="9" y="70"/>
                  </a:lnTo>
                  <a:lnTo>
                    <a:pt x="19" y="53"/>
                  </a:lnTo>
                  <a:lnTo>
                    <a:pt x="29" y="38"/>
                  </a:lnTo>
                  <a:lnTo>
                    <a:pt x="40" y="23"/>
                  </a:lnTo>
                  <a:lnTo>
                    <a:pt x="54" y="9"/>
                  </a:lnTo>
                  <a:lnTo>
                    <a:pt x="54" y="9"/>
                  </a:lnTo>
                  <a:lnTo>
                    <a:pt x="55" y="7"/>
                  </a:lnTo>
                  <a:lnTo>
                    <a:pt x="55" y="6"/>
                  </a:lnTo>
                  <a:lnTo>
                    <a:pt x="55" y="4"/>
                  </a:lnTo>
                  <a:lnTo>
                    <a:pt x="54" y="2"/>
                  </a:lnTo>
                  <a:lnTo>
                    <a:pt x="52" y="1"/>
                  </a:lnTo>
                  <a:lnTo>
                    <a:pt x="51" y="0"/>
                  </a:lnTo>
                  <a:lnTo>
                    <a:pt x="49" y="1"/>
                  </a:lnTo>
                  <a:lnTo>
                    <a:pt x="47" y="2"/>
                  </a:lnTo>
                  <a:lnTo>
                    <a:pt x="47"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9" name="chenying0907 282"/>
            <p:cNvSpPr/>
            <p:nvPr/>
          </p:nvSpPr>
          <p:spPr bwMode="auto">
            <a:xfrm>
              <a:off x="6181726" y="3694113"/>
              <a:ext cx="28575" cy="39688"/>
            </a:xfrm>
            <a:custGeom>
              <a:avLst/>
              <a:gdLst/>
              <a:ahLst/>
              <a:cxnLst>
                <a:cxn ang="0">
                  <a:pos x="47" y="1"/>
                </a:cxn>
                <a:cxn ang="0">
                  <a:pos x="47" y="1"/>
                </a:cxn>
                <a:cxn ang="0">
                  <a:pos x="39" y="7"/>
                </a:cxn>
                <a:cxn ang="0">
                  <a:pos x="32" y="14"/>
                </a:cxn>
                <a:cxn ang="0">
                  <a:pos x="25" y="22"/>
                </a:cxn>
                <a:cxn ang="0">
                  <a:pos x="19" y="32"/>
                </a:cxn>
                <a:cxn ang="0">
                  <a:pos x="12" y="40"/>
                </a:cxn>
                <a:cxn ang="0">
                  <a:pos x="7" y="49"/>
                </a:cxn>
                <a:cxn ang="0">
                  <a:pos x="3" y="60"/>
                </a:cxn>
                <a:cxn ang="0">
                  <a:pos x="0" y="69"/>
                </a:cxn>
                <a:cxn ang="0">
                  <a:pos x="0" y="69"/>
                </a:cxn>
                <a:cxn ang="0">
                  <a:pos x="0" y="71"/>
                </a:cxn>
                <a:cxn ang="0">
                  <a:pos x="1" y="73"/>
                </a:cxn>
                <a:cxn ang="0">
                  <a:pos x="2" y="74"/>
                </a:cxn>
                <a:cxn ang="0">
                  <a:pos x="4" y="75"/>
                </a:cxn>
                <a:cxn ang="0">
                  <a:pos x="5" y="75"/>
                </a:cxn>
                <a:cxn ang="0">
                  <a:pos x="7" y="74"/>
                </a:cxn>
                <a:cxn ang="0">
                  <a:pos x="8" y="73"/>
                </a:cxn>
                <a:cxn ang="0">
                  <a:pos x="9" y="71"/>
                </a:cxn>
                <a:cxn ang="0">
                  <a:pos x="9" y="71"/>
                </a:cxn>
                <a:cxn ang="0">
                  <a:pos x="12" y="63"/>
                </a:cxn>
                <a:cxn ang="0">
                  <a:pos x="16" y="54"/>
                </a:cxn>
                <a:cxn ang="0">
                  <a:pos x="21" y="45"/>
                </a:cxn>
                <a:cxn ang="0">
                  <a:pos x="27" y="36"/>
                </a:cxn>
                <a:cxn ang="0">
                  <a:pos x="33" y="28"/>
                </a:cxn>
                <a:cxn ang="0">
                  <a:pos x="39" y="20"/>
                </a:cxn>
                <a:cxn ang="0">
                  <a:pos x="54" y="7"/>
                </a:cxn>
                <a:cxn ang="0">
                  <a:pos x="54" y="7"/>
                </a:cxn>
                <a:cxn ang="0">
                  <a:pos x="55" y="6"/>
                </a:cxn>
                <a:cxn ang="0">
                  <a:pos x="55" y="4"/>
                </a:cxn>
                <a:cxn ang="0">
                  <a:pos x="55" y="3"/>
                </a:cxn>
                <a:cxn ang="0">
                  <a:pos x="54" y="1"/>
                </a:cxn>
                <a:cxn ang="0">
                  <a:pos x="51" y="0"/>
                </a:cxn>
                <a:cxn ang="0">
                  <a:pos x="49" y="0"/>
                </a:cxn>
                <a:cxn ang="0">
                  <a:pos x="47" y="1"/>
                </a:cxn>
                <a:cxn ang="0">
                  <a:pos x="47" y="1"/>
                </a:cxn>
              </a:cxnLst>
              <a:rect l="0" t="0" r="r" b="b"/>
              <a:pathLst>
                <a:path w="55" h="75">
                  <a:moveTo>
                    <a:pt x="47" y="1"/>
                  </a:moveTo>
                  <a:lnTo>
                    <a:pt x="47" y="1"/>
                  </a:lnTo>
                  <a:lnTo>
                    <a:pt x="39" y="7"/>
                  </a:lnTo>
                  <a:lnTo>
                    <a:pt x="32" y="14"/>
                  </a:lnTo>
                  <a:lnTo>
                    <a:pt x="25" y="22"/>
                  </a:lnTo>
                  <a:lnTo>
                    <a:pt x="19" y="32"/>
                  </a:lnTo>
                  <a:lnTo>
                    <a:pt x="12" y="40"/>
                  </a:lnTo>
                  <a:lnTo>
                    <a:pt x="7" y="49"/>
                  </a:lnTo>
                  <a:lnTo>
                    <a:pt x="3" y="60"/>
                  </a:lnTo>
                  <a:lnTo>
                    <a:pt x="0" y="69"/>
                  </a:lnTo>
                  <a:lnTo>
                    <a:pt x="0" y="69"/>
                  </a:lnTo>
                  <a:lnTo>
                    <a:pt x="0" y="71"/>
                  </a:lnTo>
                  <a:lnTo>
                    <a:pt x="1" y="73"/>
                  </a:lnTo>
                  <a:lnTo>
                    <a:pt x="2" y="74"/>
                  </a:lnTo>
                  <a:lnTo>
                    <a:pt x="4" y="75"/>
                  </a:lnTo>
                  <a:lnTo>
                    <a:pt x="5" y="75"/>
                  </a:lnTo>
                  <a:lnTo>
                    <a:pt x="7" y="74"/>
                  </a:lnTo>
                  <a:lnTo>
                    <a:pt x="8" y="73"/>
                  </a:lnTo>
                  <a:lnTo>
                    <a:pt x="9" y="71"/>
                  </a:lnTo>
                  <a:lnTo>
                    <a:pt x="9" y="71"/>
                  </a:lnTo>
                  <a:lnTo>
                    <a:pt x="12" y="63"/>
                  </a:lnTo>
                  <a:lnTo>
                    <a:pt x="16" y="54"/>
                  </a:lnTo>
                  <a:lnTo>
                    <a:pt x="21" y="45"/>
                  </a:lnTo>
                  <a:lnTo>
                    <a:pt x="27" y="36"/>
                  </a:lnTo>
                  <a:lnTo>
                    <a:pt x="33" y="28"/>
                  </a:lnTo>
                  <a:lnTo>
                    <a:pt x="39" y="20"/>
                  </a:lnTo>
                  <a:lnTo>
                    <a:pt x="54" y="7"/>
                  </a:lnTo>
                  <a:lnTo>
                    <a:pt x="54" y="7"/>
                  </a:lnTo>
                  <a:lnTo>
                    <a:pt x="55" y="6"/>
                  </a:lnTo>
                  <a:lnTo>
                    <a:pt x="55" y="4"/>
                  </a:lnTo>
                  <a:lnTo>
                    <a:pt x="55" y="3"/>
                  </a:lnTo>
                  <a:lnTo>
                    <a:pt x="54" y="1"/>
                  </a:lnTo>
                  <a:lnTo>
                    <a:pt x="51" y="0"/>
                  </a:lnTo>
                  <a:lnTo>
                    <a:pt x="49" y="0"/>
                  </a:lnTo>
                  <a:lnTo>
                    <a:pt x="47" y="1"/>
                  </a:lnTo>
                  <a:lnTo>
                    <a:pt x="47" y="1"/>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0" name="chenying0907 283"/>
            <p:cNvSpPr/>
            <p:nvPr/>
          </p:nvSpPr>
          <p:spPr bwMode="auto">
            <a:xfrm>
              <a:off x="6210301" y="3708401"/>
              <a:ext cx="22225" cy="30163"/>
            </a:xfrm>
            <a:custGeom>
              <a:avLst/>
              <a:gdLst/>
              <a:ahLst/>
              <a:cxnLst>
                <a:cxn ang="0">
                  <a:pos x="34" y="1"/>
                </a:cxn>
                <a:cxn ang="0">
                  <a:pos x="34" y="1"/>
                </a:cxn>
                <a:cxn ang="0">
                  <a:pos x="24" y="11"/>
                </a:cxn>
                <a:cxn ang="0">
                  <a:pos x="13" y="23"/>
                </a:cxn>
                <a:cxn ang="0">
                  <a:pos x="9" y="30"/>
                </a:cxn>
                <a:cxn ang="0">
                  <a:pos x="5" y="36"/>
                </a:cxn>
                <a:cxn ang="0">
                  <a:pos x="2" y="43"/>
                </a:cxn>
                <a:cxn ang="0">
                  <a:pos x="0" y="50"/>
                </a:cxn>
                <a:cxn ang="0">
                  <a:pos x="0" y="50"/>
                </a:cxn>
                <a:cxn ang="0">
                  <a:pos x="0" y="52"/>
                </a:cxn>
                <a:cxn ang="0">
                  <a:pos x="1" y="55"/>
                </a:cxn>
                <a:cxn ang="0">
                  <a:pos x="2" y="56"/>
                </a:cxn>
                <a:cxn ang="0">
                  <a:pos x="3" y="57"/>
                </a:cxn>
                <a:cxn ang="0">
                  <a:pos x="5" y="57"/>
                </a:cxn>
                <a:cxn ang="0">
                  <a:pos x="7" y="56"/>
                </a:cxn>
                <a:cxn ang="0">
                  <a:pos x="8" y="55"/>
                </a:cxn>
                <a:cxn ang="0">
                  <a:pos x="9" y="53"/>
                </a:cxn>
                <a:cxn ang="0">
                  <a:pos x="9" y="53"/>
                </a:cxn>
                <a:cxn ang="0">
                  <a:pos x="11" y="46"/>
                </a:cxn>
                <a:cxn ang="0">
                  <a:pos x="14" y="40"/>
                </a:cxn>
                <a:cxn ang="0">
                  <a:pos x="22" y="28"/>
                </a:cxn>
                <a:cxn ang="0">
                  <a:pos x="31" y="17"/>
                </a:cxn>
                <a:cxn ang="0">
                  <a:pos x="41" y="8"/>
                </a:cxn>
                <a:cxn ang="0">
                  <a:pos x="41" y="8"/>
                </a:cxn>
                <a:cxn ang="0">
                  <a:pos x="42" y="6"/>
                </a:cxn>
                <a:cxn ang="0">
                  <a:pos x="42" y="5"/>
                </a:cxn>
                <a:cxn ang="0">
                  <a:pos x="42" y="3"/>
                </a:cxn>
                <a:cxn ang="0">
                  <a:pos x="41" y="2"/>
                </a:cxn>
                <a:cxn ang="0">
                  <a:pos x="38" y="0"/>
                </a:cxn>
                <a:cxn ang="0">
                  <a:pos x="36" y="0"/>
                </a:cxn>
                <a:cxn ang="0">
                  <a:pos x="34" y="1"/>
                </a:cxn>
                <a:cxn ang="0">
                  <a:pos x="34" y="1"/>
                </a:cxn>
              </a:cxnLst>
              <a:rect l="0" t="0" r="r" b="b"/>
              <a:pathLst>
                <a:path w="42" h="57">
                  <a:moveTo>
                    <a:pt x="34" y="1"/>
                  </a:moveTo>
                  <a:lnTo>
                    <a:pt x="34" y="1"/>
                  </a:lnTo>
                  <a:lnTo>
                    <a:pt x="24" y="11"/>
                  </a:lnTo>
                  <a:lnTo>
                    <a:pt x="13" y="23"/>
                  </a:lnTo>
                  <a:lnTo>
                    <a:pt x="9" y="30"/>
                  </a:lnTo>
                  <a:lnTo>
                    <a:pt x="5" y="36"/>
                  </a:lnTo>
                  <a:lnTo>
                    <a:pt x="2" y="43"/>
                  </a:lnTo>
                  <a:lnTo>
                    <a:pt x="0" y="50"/>
                  </a:lnTo>
                  <a:lnTo>
                    <a:pt x="0" y="50"/>
                  </a:lnTo>
                  <a:lnTo>
                    <a:pt x="0" y="52"/>
                  </a:lnTo>
                  <a:lnTo>
                    <a:pt x="1" y="55"/>
                  </a:lnTo>
                  <a:lnTo>
                    <a:pt x="2" y="56"/>
                  </a:lnTo>
                  <a:lnTo>
                    <a:pt x="3" y="57"/>
                  </a:lnTo>
                  <a:lnTo>
                    <a:pt x="5" y="57"/>
                  </a:lnTo>
                  <a:lnTo>
                    <a:pt x="7" y="56"/>
                  </a:lnTo>
                  <a:lnTo>
                    <a:pt x="8" y="55"/>
                  </a:lnTo>
                  <a:lnTo>
                    <a:pt x="9" y="53"/>
                  </a:lnTo>
                  <a:lnTo>
                    <a:pt x="9" y="53"/>
                  </a:lnTo>
                  <a:lnTo>
                    <a:pt x="11" y="46"/>
                  </a:lnTo>
                  <a:lnTo>
                    <a:pt x="14" y="40"/>
                  </a:lnTo>
                  <a:lnTo>
                    <a:pt x="22" y="28"/>
                  </a:lnTo>
                  <a:lnTo>
                    <a:pt x="31" y="17"/>
                  </a:lnTo>
                  <a:lnTo>
                    <a:pt x="41" y="8"/>
                  </a:lnTo>
                  <a:lnTo>
                    <a:pt x="41" y="8"/>
                  </a:lnTo>
                  <a:lnTo>
                    <a:pt x="42" y="6"/>
                  </a:lnTo>
                  <a:lnTo>
                    <a:pt x="42" y="5"/>
                  </a:lnTo>
                  <a:lnTo>
                    <a:pt x="42" y="3"/>
                  </a:lnTo>
                  <a:lnTo>
                    <a:pt x="41" y="2"/>
                  </a:lnTo>
                  <a:lnTo>
                    <a:pt x="38" y="0"/>
                  </a:lnTo>
                  <a:lnTo>
                    <a:pt x="36" y="0"/>
                  </a:lnTo>
                  <a:lnTo>
                    <a:pt x="34" y="1"/>
                  </a:lnTo>
                  <a:lnTo>
                    <a:pt x="34" y="1"/>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1" name="chenying0907 284"/>
            <p:cNvSpPr/>
            <p:nvPr/>
          </p:nvSpPr>
          <p:spPr bwMode="auto">
            <a:xfrm>
              <a:off x="6245226" y="3708401"/>
              <a:ext cx="25400" cy="36513"/>
            </a:xfrm>
            <a:custGeom>
              <a:avLst/>
              <a:gdLst/>
              <a:ahLst/>
              <a:cxnLst>
                <a:cxn ang="0">
                  <a:pos x="40" y="3"/>
                </a:cxn>
                <a:cxn ang="0">
                  <a:pos x="40" y="3"/>
                </a:cxn>
                <a:cxn ang="0">
                  <a:pos x="37" y="11"/>
                </a:cxn>
                <a:cxn ang="0">
                  <a:pos x="32" y="18"/>
                </a:cxn>
                <a:cxn ang="0">
                  <a:pos x="22" y="33"/>
                </a:cxn>
                <a:cxn ang="0">
                  <a:pos x="11" y="47"/>
                </a:cxn>
                <a:cxn ang="0">
                  <a:pos x="1" y="62"/>
                </a:cxn>
                <a:cxn ang="0">
                  <a:pos x="1" y="62"/>
                </a:cxn>
                <a:cxn ang="0">
                  <a:pos x="0" y="63"/>
                </a:cxn>
                <a:cxn ang="0">
                  <a:pos x="0" y="65"/>
                </a:cxn>
                <a:cxn ang="0">
                  <a:pos x="1" y="67"/>
                </a:cxn>
                <a:cxn ang="0">
                  <a:pos x="2" y="68"/>
                </a:cxn>
                <a:cxn ang="0">
                  <a:pos x="4" y="68"/>
                </a:cxn>
                <a:cxn ang="0">
                  <a:pos x="5" y="68"/>
                </a:cxn>
                <a:cxn ang="0">
                  <a:pos x="7" y="68"/>
                </a:cxn>
                <a:cxn ang="0">
                  <a:pos x="8" y="66"/>
                </a:cxn>
                <a:cxn ang="0">
                  <a:pos x="8" y="66"/>
                </a:cxn>
                <a:cxn ang="0">
                  <a:pos x="20" y="51"/>
                </a:cxn>
                <a:cxn ang="0">
                  <a:pos x="31" y="37"/>
                </a:cxn>
                <a:cxn ang="0">
                  <a:pos x="42" y="21"/>
                </a:cxn>
                <a:cxn ang="0">
                  <a:pos x="46" y="14"/>
                </a:cxn>
                <a:cxn ang="0">
                  <a:pos x="50" y="6"/>
                </a:cxn>
                <a:cxn ang="0">
                  <a:pos x="50" y="6"/>
                </a:cxn>
                <a:cxn ang="0">
                  <a:pos x="50" y="4"/>
                </a:cxn>
                <a:cxn ang="0">
                  <a:pos x="50" y="2"/>
                </a:cxn>
                <a:cxn ang="0">
                  <a:pos x="49" y="1"/>
                </a:cxn>
                <a:cxn ang="0">
                  <a:pos x="47" y="0"/>
                </a:cxn>
                <a:cxn ang="0">
                  <a:pos x="44" y="1"/>
                </a:cxn>
                <a:cxn ang="0">
                  <a:pos x="42" y="2"/>
                </a:cxn>
                <a:cxn ang="0">
                  <a:pos x="40" y="3"/>
                </a:cxn>
                <a:cxn ang="0">
                  <a:pos x="40" y="3"/>
                </a:cxn>
              </a:cxnLst>
              <a:rect l="0" t="0" r="r" b="b"/>
              <a:pathLst>
                <a:path w="50" h="68">
                  <a:moveTo>
                    <a:pt x="40" y="3"/>
                  </a:moveTo>
                  <a:lnTo>
                    <a:pt x="40" y="3"/>
                  </a:lnTo>
                  <a:lnTo>
                    <a:pt x="37" y="11"/>
                  </a:lnTo>
                  <a:lnTo>
                    <a:pt x="32" y="18"/>
                  </a:lnTo>
                  <a:lnTo>
                    <a:pt x="22" y="33"/>
                  </a:lnTo>
                  <a:lnTo>
                    <a:pt x="11" y="47"/>
                  </a:lnTo>
                  <a:lnTo>
                    <a:pt x="1" y="62"/>
                  </a:lnTo>
                  <a:lnTo>
                    <a:pt x="1" y="62"/>
                  </a:lnTo>
                  <a:lnTo>
                    <a:pt x="0" y="63"/>
                  </a:lnTo>
                  <a:lnTo>
                    <a:pt x="0" y="65"/>
                  </a:lnTo>
                  <a:lnTo>
                    <a:pt x="1" y="67"/>
                  </a:lnTo>
                  <a:lnTo>
                    <a:pt x="2" y="68"/>
                  </a:lnTo>
                  <a:lnTo>
                    <a:pt x="4" y="68"/>
                  </a:lnTo>
                  <a:lnTo>
                    <a:pt x="5" y="68"/>
                  </a:lnTo>
                  <a:lnTo>
                    <a:pt x="7" y="68"/>
                  </a:lnTo>
                  <a:lnTo>
                    <a:pt x="8" y="66"/>
                  </a:lnTo>
                  <a:lnTo>
                    <a:pt x="8" y="66"/>
                  </a:lnTo>
                  <a:lnTo>
                    <a:pt x="20" y="51"/>
                  </a:lnTo>
                  <a:lnTo>
                    <a:pt x="31" y="37"/>
                  </a:lnTo>
                  <a:lnTo>
                    <a:pt x="42" y="21"/>
                  </a:lnTo>
                  <a:lnTo>
                    <a:pt x="46" y="14"/>
                  </a:lnTo>
                  <a:lnTo>
                    <a:pt x="50" y="6"/>
                  </a:lnTo>
                  <a:lnTo>
                    <a:pt x="50" y="6"/>
                  </a:lnTo>
                  <a:lnTo>
                    <a:pt x="50" y="4"/>
                  </a:lnTo>
                  <a:lnTo>
                    <a:pt x="50" y="2"/>
                  </a:lnTo>
                  <a:lnTo>
                    <a:pt x="49" y="1"/>
                  </a:lnTo>
                  <a:lnTo>
                    <a:pt x="47" y="0"/>
                  </a:lnTo>
                  <a:lnTo>
                    <a:pt x="44" y="1"/>
                  </a:lnTo>
                  <a:lnTo>
                    <a:pt x="42" y="2"/>
                  </a:lnTo>
                  <a:lnTo>
                    <a:pt x="40" y="3"/>
                  </a:lnTo>
                  <a:lnTo>
                    <a:pt x="40"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2" name="chenying0907 285"/>
            <p:cNvSpPr/>
            <p:nvPr/>
          </p:nvSpPr>
          <p:spPr bwMode="auto">
            <a:xfrm>
              <a:off x="6278563" y="3711576"/>
              <a:ext cx="20638" cy="31750"/>
            </a:xfrm>
            <a:custGeom>
              <a:avLst/>
              <a:gdLst/>
              <a:ahLst/>
              <a:cxnLst>
                <a:cxn ang="0">
                  <a:pos x="28" y="4"/>
                </a:cxn>
                <a:cxn ang="0">
                  <a:pos x="28" y="4"/>
                </a:cxn>
                <a:cxn ang="0">
                  <a:pos x="28" y="8"/>
                </a:cxn>
                <a:cxn ang="0">
                  <a:pos x="26" y="12"/>
                </a:cxn>
                <a:cxn ang="0">
                  <a:pos x="22" y="19"/>
                </a:cxn>
                <a:cxn ang="0">
                  <a:pos x="22" y="19"/>
                </a:cxn>
                <a:cxn ang="0">
                  <a:pos x="17" y="24"/>
                </a:cxn>
                <a:cxn ang="0">
                  <a:pos x="15" y="26"/>
                </a:cxn>
                <a:cxn ang="0">
                  <a:pos x="13" y="28"/>
                </a:cxn>
                <a:cxn ang="0">
                  <a:pos x="13" y="28"/>
                </a:cxn>
                <a:cxn ang="0">
                  <a:pos x="6" y="41"/>
                </a:cxn>
                <a:cxn ang="0">
                  <a:pos x="2" y="48"/>
                </a:cxn>
                <a:cxn ang="0">
                  <a:pos x="0" y="55"/>
                </a:cxn>
                <a:cxn ang="0">
                  <a:pos x="0" y="55"/>
                </a:cxn>
                <a:cxn ang="0">
                  <a:pos x="0" y="57"/>
                </a:cxn>
                <a:cxn ang="0">
                  <a:pos x="1" y="59"/>
                </a:cxn>
                <a:cxn ang="0">
                  <a:pos x="2" y="60"/>
                </a:cxn>
                <a:cxn ang="0">
                  <a:pos x="3" y="61"/>
                </a:cxn>
                <a:cxn ang="0">
                  <a:pos x="6" y="61"/>
                </a:cxn>
                <a:cxn ang="0">
                  <a:pos x="8" y="61"/>
                </a:cxn>
                <a:cxn ang="0">
                  <a:pos x="9" y="60"/>
                </a:cxn>
                <a:cxn ang="0">
                  <a:pos x="10" y="58"/>
                </a:cxn>
                <a:cxn ang="0">
                  <a:pos x="10" y="58"/>
                </a:cxn>
                <a:cxn ang="0">
                  <a:pos x="13" y="50"/>
                </a:cxn>
                <a:cxn ang="0">
                  <a:pos x="16" y="42"/>
                </a:cxn>
                <a:cxn ang="0">
                  <a:pos x="21" y="35"/>
                </a:cxn>
                <a:cxn ang="0">
                  <a:pos x="26" y="29"/>
                </a:cxn>
                <a:cxn ang="0">
                  <a:pos x="26" y="29"/>
                </a:cxn>
                <a:cxn ang="0">
                  <a:pos x="30" y="23"/>
                </a:cxn>
                <a:cxn ang="0">
                  <a:pos x="35" y="17"/>
                </a:cxn>
                <a:cxn ang="0">
                  <a:pos x="37" y="11"/>
                </a:cxn>
                <a:cxn ang="0">
                  <a:pos x="39" y="4"/>
                </a:cxn>
                <a:cxn ang="0">
                  <a:pos x="39" y="4"/>
                </a:cxn>
                <a:cxn ang="0">
                  <a:pos x="38" y="2"/>
                </a:cxn>
                <a:cxn ang="0">
                  <a:pos x="37" y="1"/>
                </a:cxn>
                <a:cxn ang="0">
                  <a:pos x="36" y="0"/>
                </a:cxn>
                <a:cxn ang="0">
                  <a:pos x="33" y="0"/>
                </a:cxn>
                <a:cxn ang="0">
                  <a:pos x="30" y="1"/>
                </a:cxn>
                <a:cxn ang="0">
                  <a:pos x="29" y="2"/>
                </a:cxn>
                <a:cxn ang="0">
                  <a:pos x="28" y="4"/>
                </a:cxn>
                <a:cxn ang="0">
                  <a:pos x="28" y="4"/>
                </a:cxn>
              </a:cxnLst>
              <a:rect l="0" t="0" r="r" b="b"/>
              <a:pathLst>
                <a:path w="39" h="61">
                  <a:moveTo>
                    <a:pt x="28" y="4"/>
                  </a:moveTo>
                  <a:lnTo>
                    <a:pt x="28" y="4"/>
                  </a:lnTo>
                  <a:lnTo>
                    <a:pt x="28" y="8"/>
                  </a:lnTo>
                  <a:lnTo>
                    <a:pt x="26" y="12"/>
                  </a:lnTo>
                  <a:lnTo>
                    <a:pt x="22" y="19"/>
                  </a:lnTo>
                  <a:lnTo>
                    <a:pt x="22" y="19"/>
                  </a:lnTo>
                  <a:lnTo>
                    <a:pt x="17" y="24"/>
                  </a:lnTo>
                  <a:lnTo>
                    <a:pt x="15" y="26"/>
                  </a:lnTo>
                  <a:lnTo>
                    <a:pt x="13" y="28"/>
                  </a:lnTo>
                  <a:lnTo>
                    <a:pt x="13" y="28"/>
                  </a:lnTo>
                  <a:lnTo>
                    <a:pt x="6" y="41"/>
                  </a:lnTo>
                  <a:lnTo>
                    <a:pt x="2" y="48"/>
                  </a:lnTo>
                  <a:lnTo>
                    <a:pt x="0" y="55"/>
                  </a:lnTo>
                  <a:lnTo>
                    <a:pt x="0" y="55"/>
                  </a:lnTo>
                  <a:lnTo>
                    <a:pt x="0" y="57"/>
                  </a:lnTo>
                  <a:lnTo>
                    <a:pt x="1" y="59"/>
                  </a:lnTo>
                  <a:lnTo>
                    <a:pt x="2" y="60"/>
                  </a:lnTo>
                  <a:lnTo>
                    <a:pt x="3" y="61"/>
                  </a:lnTo>
                  <a:lnTo>
                    <a:pt x="6" y="61"/>
                  </a:lnTo>
                  <a:lnTo>
                    <a:pt x="8" y="61"/>
                  </a:lnTo>
                  <a:lnTo>
                    <a:pt x="9" y="60"/>
                  </a:lnTo>
                  <a:lnTo>
                    <a:pt x="10" y="58"/>
                  </a:lnTo>
                  <a:lnTo>
                    <a:pt x="10" y="58"/>
                  </a:lnTo>
                  <a:lnTo>
                    <a:pt x="13" y="50"/>
                  </a:lnTo>
                  <a:lnTo>
                    <a:pt x="16" y="42"/>
                  </a:lnTo>
                  <a:lnTo>
                    <a:pt x="21" y="35"/>
                  </a:lnTo>
                  <a:lnTo>
                    <a:pt x="26" y="29"/>
                  </a:lnTo>
                  <a:lnTo>
                    <a:pt x="26" y="29"/>
                  </a:lnTo>
                  <a:lnTo>
                    <a:pt x="30" y="23"/>
                  </a:lnTo>
                  <a:lnTo>
                    <a:pt x="35" y="17"/>
                  </a:lnTo>
                  <a:lnTo>
                    <a:pt x="37" y="11"/>
                  </a:lnTo>
                  <a:lnTo>
                    <a:pt x="39" y="4"/>
                  </a:lnTo>
                  <a:lnTo>
                    <a:pt x="39" y="4"/>
                  </a:lnTo>
                  <a:lnTo>
                    <a:pt x="38" y="2"/>
                  </a:lnTo>
                  <a:lnTo>
                    <a:pt x="37" y="1"/>
                  </a:lnTo>
                  <a:lnTo>
                    <a:pt x="36" y="0"/>
                  </a:lnTo>
                  <a:lnTo>
                    <a:pt x="33" y="0"/>
                  </a:lnTo>
                  <a:lnTo>
                    <a:pt x="30" y="1"/>
                  </a:lnTo>
                  <a:lnTo>
                    <a:pt x="29" y="2"/>
                  </a:lnTo>
                  <a:lnTo>
                    <a:pt x="28" y="4"/>
                  </a:lnTo>
                  <a:lnTo>
                    <a:pt x="28"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3" name="chenying0907 286"/>
            <p:cNvSpPr/>
            <p:nvPr/>
          </p:nvSpPr>
          <p:spPr bwMode="auto">
            <a:xfrm>
              <a:off x="6307138" y="3713163"/>
              <a:ext cx="11113" cy="25400"/>
            </a:xfrm>
            <a:custGeom>
              <a:avLst/>
              <a:gdLst/>
              <a:ahLst/>
              <a:cxnLst>
                <a:cxn ang="0">
                  <a:pos x="13" y="4"/>
                </a:cxn>
                <a:cxn ang="0">
                  <a:pos x="13" y="4"/>
                </a:cxn>
                <a:cxn ang="0">
                  <a:pos x="12" y="14"/>
                </a:cxn>
                <a:cxn ang="0">
                  <a:pos x="9" y="25"/>
                </a:cxn>
                <a:cxn ang="0">
                  <a:pos x="1" y="43"/>
                </a:cxn>
                <a:cxn ang="0">
                  <a:pos x="1" y="43"/>
                </a:cxn>
                <a:cxn ang="0">
                  <a:pos x="0" y="45"/>
                </a:cxn>
                <a:cxn ang="0">
                  <a:pos x="1" y="48"/>
                </a:cxn>
                <a:cxn ang="0">
                  <a:pos x="2" y="49"/>
                </a:cxn>
                <a:cxn ang="0">
                  <a:pos x="4" y="50"/>
                </a:cxn>
                <a:cxn ang="0">
                  <a:pos x="7" y="49"/>
                </a:cxn>
                <a:cxn ang="0">
                  <a:pos x="10" y="48"/>
                </a:cxn>
                <a:cxn ang="0">
                  <a:pos x="11" y="46"/>
                </a:cxn>
                <a:cxn ang="0">
                  <a:pos x="11" y="46"/>
                </a:cxn>
                <a:cxn ang="0">
                  <a:pos x="18" y="26"/>
                </a:cxn>
                <a:cxn ang="0">
                  <a:pos x="21" y="15"/>
                </a:cxn>
                <a:cxn ang="0">
                  <a:pos x="22" y="4"/>
                </a:cxn>
                <a:cxn ang="0">
                  <a:pos x="22" y="4"/>
                </a:cxn>
                <a:cxn ang="0">
                  <a:pos x="22" y="2"/>
                </a:cxn>
                <a:cxn ang="0">
                  <a:pos x="21" y="1"/>
                </a:cxn>
                <a:cxn ang="0">
                  <a:pos x="20" y="0"/>
                </a:cxn>
                <a:cxn ang="0">
                  <a:pos x="18" y="0"/>
                </a:cxn>
                <a:cxn ang="0">
                  <a:pos x="16" y="0"/>
                </a:cxn>
                <a:cxn ang="0">
                  <a:pos x="15" y="1"/>
                </a:cxn>
                <a:cxn ang="0">
                  <a:pos x="14" y="2"/>
                </a:cxn>
                <a:cxn ang="0">
                  <a:pos x="13" y="4"/>
                </a:cxn>
                <a:cxn ang="0">
                  <a:pos x="13" y="4"/>
                </a:cxn>
              </a:cxnLst>
              <a:rect l="0" t="0" r="r" b="b"/>
              <a:pathLst>
                <a:path w="22" h="50">
                  <a:moveTo>
                    <a:pt x="13" y="4"/>
                  </a:moveTo>
                  <a:lnTo>
                    <a:pt x="13" y="4"/>
                  </a:lnTo>
                  <a:lnTo>
                    <a:pt x="12" y="14"/>
                  </a:lnTo>
                  <a:lnTo>
                    <a:pt x="9" y="25"/>
                  </a:lnTo>
                  <a:lnTo>
                    <a:pt x="1" y="43"/>
                  </a:lnTo>
                  <a:lnTo>
                    <a:pt x="1" y="43"/>
                  </a:lnTo>
                  <a:lnTo>
                    <a:pt x="0" y="45"/>
                  </a:lnTo>
                  <a:lnTo>
                    <a:pt x="1" y="48"/>
                  </a:lnTo>
                  <a:lnTo>
                    <a:pt x="2" y="49"/>
                  </a:lnTo>
                  <a:lnTo>
                    <a:pt x="4" y="50"/>
                  </a:lnTo>
                  <a:lnTo>
                    <a:pt x="7" y="49"/>
                  </a:lnTo>
                  <a:lnTo>
                    <a:pt x="10" y="48"/>
                  </a:lnTo>
                  <a:lnTo>
                    <a:pt x="11" y="46"/>
                  </a:lnTo>
                  <a:lnTo>
                    <a:pt x="11" y="46"/>
                  </a:lnTo>
                  <a:lnTo>
                    <a:pt x="18" y="26"/>
                  </a:lnTo>
                  <a:lnTo>
                    <a:pt x="21" y="15"/>
                  </a:lnTo>
                  <a:lnTo>
                    <a:pt x="22" y="4"/>
                  </a:lnTo>
                  <a:lnTo>
                    <a:pt x="22" y="4"/>
                  </a:lnTo>
                  <a:lnTo>
                    <a:pt x="22" y="2"/>
                  </a:lnTo>
                  <a:lnTo>
                    <a:pt x="21" y="1"/>
                  </a:lnTo>
                  <a:lnTo>
                    <a:pt x="20" y="0"/>
                  </a:lnTo>
                  <a:lnTo>
                    <a:pt x="18" y="0"/>
                  </a:lnTo>
                  <a:lnTo>
                    <a:pt x="16" y="0"/>
                  </a:lnTo>
                  <a:lnTo>
                    <a:pt x="15" y="1"/>
                  </a:lnTo>
                  <a:lnTo>
                    <a:pt x="14" y="2"/>
                  </a:lnTo>
                  <a:lnTo>
                    <a:pt x="13" y="4"/>
                  </a:lnTo>
                  <a:lnTo>
                    <a:pt x="13"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4" name="chenying0907 287"/>
            <p:cNvSpPr/>
            <p:nvPr/>
          </p:nvSpPr>
          <p:spPr bwMode="auto">
            <a:xfrm>
              <a:off x="6424613" y="3367088"/>
              <a:ext cx="34925" cy="30163"/>
            </a:xfrm>
            <a:custGeom>
              <a:avLst/>
              <a:gdLst/>
              <a:ahLst/>
              <a:cxnLst>
                <a:cxn ang="0">
                  <a:pos x="59" y="1"/>
                </a:cxn>
                <a:cxn ang="0">
                  <a:pos x="59" y="1"/>
                </a:cxn>
                <a:cxn ang="0">
                  <a:pos x="53" y="5"/>
                </a:cxn>
                <a:cxn ang="0">
                  <a:pos x="51" y="7"/>
                </a:cxn>
                <a:cxn ang="0">
                  <a:pos x="49" y="9"/>
                </a:cxn>
                <a:cxn ang="0">
                  <a:pos x="49" y="9"/>
                </a:cxn>
                <a:cxn ang="0">
                  <a:pos x="39" y="20"/>
                </a:cxn>
                <a:cxn ang="0">
                  <a:pos x="28" y="28"/>
                </a:cxn>
                <a:cxn ang="0">
                  <a:pos x="28" y="28"/>
                </a:cxn>
                <a:cxn ang="0">
                  <a:pos x="15" y="39"/>
                </a:cxn>
                <a:cxn ang="0">
                  <a:pos x="7" y="44"/>
                </a:cxn>
                <a:cxn ang="0">
                  <a:pos x="1" y="51"/>
                </a:cxn>
                <a:cxn ang="0">
                  <a:pos x="1" y="51"/>
                </a:cxn>
                <a:cxn ang="0">
                  <a:pos x="1" y="53"/>
                </a:cxn>
                <a:cxn ang="0">
                  <a:pos x="0" y="55"/>
                </a:cxn>
                <a:cxn ang="0">
                  <a:pos x="2" y="58"/>
                </a:cxn>
                <a:cxn ang="0">
                  <a:pos x="3" y="59"/>
                </a:cxn>
                <a:cxn ang="0">
                  <a:pos x="5" y="59"/>
                </a:cxn>
                <a:cxn ang="0">
                  <a:pos x="6" y="59"/>
                </a:cxn>
                <a:cxn ang="0">
                  <a:pos x="8" y="58"/>
                </a:cxn>
                <a:cxn ang="0">
                  <a:pos x="8" y="58"/>
                </a:cxn>
                <a:cxn ang="0">
                  <a:pos x="15" y="51"/>
                </a:cxn>
                <a:cxn ang="0">
                  <a:pos x="22" y="45"/>
                </a:cxn>
                <a:cxn ang="0">
                  <a:pos x="30" y="40"/>
                </a:cxn>
                <a:cxn ang="0">
                  <a:pos x="36" y="34"/>
                </a:cxn>
                <a:cxn ang="0">
                  <a:pos x="36" y="34"/>
                </a:cxn>
                <a:cxn ang="0">
                  <a:pos x="51" y="21"/>
                </a:cxn>
                <a:cxn ang="0">
                  <a:pos x="65" y="8"/>
                </a:cxn>
                <a:cxn ang="0">
                  <a:pos x="65" y="8"/>
                </a:cxn>
                <a:cxn ang="0">
                  <a:pos x="66" y="6"/>
                </a:cxn>
                <a:cxn ang="0">
                  <a:pos x="66" y="4"/>
                </a:cxn>
                <a:cxn ang="0">
                  <a:pos x="66" y="3"/>
                </a:cxn>
                <a:cxn ang="0">
                  <a:pos x="65" y="1"/>
                </a:cxn>
                <a:cxn ang="0">
                  <a:pos x="64" y="0"/>
                </a:cxn>
                <a:cxn ang="0">
                  <a:pos x="62" y="0"/>
                </a:cxn>
                <a:cxn ang="0">
                  <a:pos x="60" y="0"/>
                </a:cxn>
                <a:cxn ang="0">
                  <a:pos x="59" y="1"/>
                </a:cxn>
                <a:cxn ang="0">
                  <a:pos x="59" y="1"/>
                </a:cxn>
              </a:cxnLst>
              <a:rect l="0" t="0" r="r" b="b"/>
              <a:pathLst>
                <a:path w="66" h="59">
                  <a:moveTo>
                    <a:pt x="59" y="1"/>
                  </a:moveTo>
                  <a:lnTo>
                    <a:pt x="59" y="1"/>
                  </a:lnTo>
                  <a:lnTo>
                    <a:pt x="53" y="5"/>
                  </a:lnTo>
                  <a:lnTo>
                    <a:pt x="51" y="7"/>
                  </a:lnTo>
                  <a:lnTo>
                    <a:pt x="49" y="9"/>
                  </a:lnTo>
                  <a:lnTo>
                    <a:pt x="49" y="9"/>
                  </a:lnTo>
                  <a:lnTo>
                    <a:pt x="39" y="20"/>
                  </a:lnTo>
                  <a:lnTo>
                    <a:pt x="28" y="28"/>
                  </a:lnTo>
                  <a:lnTo>
                    <a:pt x="28" y="28"/>
                  </a:lnTo>
                  <a:lnTo>
                    <a:pt x="15" y="39"/>
                  </a:lnTo>
                  <a:lnTo>
                    <a:pt x="7" y="44"/>
                  </a:lnTo>
                  <a:lnTo>
                    <a:pt x="1" y="51"/>
                  </a:lnTo>
                  <a:lnTo>
                    <a:pt x="1" y="51"/>
                  </a:lnTo>
                  <a:lnTo>
                    <a:pt x="1" y="53"/>
                  </a:lnTo>
                  <a:lnTo>
                    <a:pt x="0" y="55"/>
                  </a:lnTo>
                  <a:lnTo>
                    <a:pt x="2" y="58"/>
                  </a:lnTo>
                  <a:lnTo>
                    <a:pt x="3" y="59"/>
                  </a:lnTo>
                  <a:lnTo>
                    <a:pt x="5" y="59"/>
                  </a:lnTo>
                  <a:lnTo>
                    <a:pt x="6" y="59"/>
                  </a:lnTo>
                  <a:lnTo>
                    <a:pt x="8" y="58"/>
                  </a:lnTo>
                  <a:lnTo>
                    <a:pt x="8" y="58"/>
                  </a:lnTo>
                  <a:lnTo>
                    <a:pt x="15" y="51"/>
                  </a:lnTo>
                  <a:lnTo>
                    <a:pt x="22" y="45"/>
                  </a:lnTo>
                  <a:lnTo>
                    <a:pt x="30" y="40"/>
                  </a:lnTo>
                  <a:lnTo>
                    <a:pt x="36" y="34"/>
                  </a:lnTo>
                  <a:lnTo>
                    <a:pt x="36" y="34"/>
                  </a:lnTo>
                  <a:lnTo>
                    <a:pt x="51" y="21"/>
                  </a:lnTo>
                  <a:lnTo>
                    <a:pt x="65" y="8"/>
                  </a:lnTo>
                  <a:lnTo>
                    <a:pt x="65" y="8"/>
                  </a:lnTo>
                  <a:lnTo>
                    <a:pt x="66" y="6"/>
                  </a:lnTo>
                  <a:lnTo>
                    <a:pt x="66" y="4"/>
                  </a:lnTo>
                  <a:lnTo>
                    <a:pt x="66" y="3"/>
                  </a:lnTo>
                  <a:lnTo>
                    <a:pt x="65" y="1"/>
                  </a:lnTo>
                  <a:lnTo>
                    <a:pt x="64" y="0"/>
                  </a:lnTo>
                  <a:lnTo>
                    <a:pt x="62" y="0"/>
                  </a:lnTo>
                  <a:lnTo>
                    <a:pt x="60" y="0"/>
                  </a:lnTo>
                  <a:lnTo>
                    <a:pt x="59" y="1"/>
                  </a:lnTo>
                  <a:lnTo>
                    <a:pt x="59" y="1"/>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5" name="chenying0907 288"/>
            <p:cNvSpPr/>
            <p:nvPr/>
          </p:nvSpPr>
          <p:spPr bwMode="auto">
            <a:xfrm>
              <a:off x="6427788" y="3405188"/>
              <a:ext cx="34925" cy="30163"/>
            </a:xfrm>
            <a:custGeom>
              <a:avLst/>
              <a:gdLst/>
              <a:ahLst/>
              <a:cxnLst>
                <a:cxn ang="0">
                  <a:pos x="57" y="0"/>
                </a:cxn>
                <a:cxn ang="0">
                  <a:pos x="57" y="0"/>
                </a:cxn>
                <a:cxn ang="0">
                  <a:pos x="49" y="6"/>
                </a:cxn>
                <a:cxn ang="0">
                  <a:pos x="42" y="11"/>
                </a:cxn>
                <a:cxn ang="0">
                  <a:pos x="28" y="23"/>
                </a:cxn>
                <a:cxn ang="0">
                  <a:pos x="15" y="36"/>
                </a:cxn>
                <a:cxn ang="0">
                  <a:pos x="1" y="49"/>
                </a:cxn>
                <a:cxn ang="0">
                  <a:pos x="1" y="49"/>
                </a:cxn>
                <a:cxn ang="0">
                  <a:pos x="0" y="51"/>
                </a:cxn>
                <a:cxn ang="0">
                  <a:pos x="0" y="52"/>
                </a:cxn>
                <a:cxn ang="0">
                  <a:pos x="0" y="54"/>
                </a:cxn>
                <a:cxn ang="0">
                  <a:pos x="1" y="55"/>
                </a:cxn>
                <a:cxn ang="0">
                  <a:pos x="3" y="56"/>
                </a:cxn>
                <a:cxn ang="0">
                  <a:pos x="4" y="57"/>
                </a:cxn>
                <a:cxn ang="0">
                  <a:pos x="6" y="57"/>
                </a:cxn>
                <a:cxn ang="0">
                  <a:pos x="9" y="56"/>
                </a:cxn>
                <a:cxn ang="0">
                  <a:pos x="9" y="56"/>
                </a:cxn>
                <a:cxn ang="0">
                  <a:pos x="33" y="30"/>
                </a:cxn>
                <a:cxn ang="0">
                  <a:pos x="47" y="19"/>
                </a:cxn>
                <a:cxn ang="0">
                  <a:pos x="54" y="14"/>
                </a:cxn>
                <a:cxn ang="0">
                  <a:pos x="62" y="9"/>
                </a:cxn>
                <a:cxn ang="0">
                  <a:pos x="62" y="9"/>
                </a:cxn>
                <a:cxn ang="0">
                  <a:pos x="63" y="8"/>
                </a:cxn>
                <a:cxn ang="0">
                  <a:pos x="65" y="7"/>
                </a:cxn>
                <a:cxn ang="0">
                  <a:pos x="65" y="5"/>
                </a:cxn>
                <a:cxn ang="0">
                  <a:pos x="63" y="3"/>
                </a:cxn>
                <a:cxn ang="0">
                  <a:pos x="62" y="1"/>
                </a:cxn>
                <a:cxn ang="0">
                  <a:pos x="61" y="0"/>
                </a:cxn>
                <a:cxn ang="0">
                  <a:pos x="59" y="0"/>
                </a:cxn>
                <a:cxn ang="0">
                  <a:pos x="57" y="0"/>
                </a:cxn>
                <a:cxn ang="0">
                  <a:pos x="57" y="0"/>
                </a:cxn>
              </a:cxnLst>
              <a:rect l="0" t="0" r="r" b="b"/>
              <a:pathLst>
                <a:path w="65" h="57">
                  <a:moveTo>
                    <a:pt x="57" y="0"/>
                  </a:moveTo>
                  <a:lnTo>
                    <a:pt x="57" y="0"/>
                  </a:lnTo>
                  <a:lnTo>
                    <a:pt x="49" y="6"/>
                  </a:lnTo>
                  <a:lnTo>
                    <a:pt x="42" y="11"/>
                  </a:lnTo>
                  <a:lnTo>
                    <a:pt x="28" y="23"/>
                  </a:lnTo>
                  <a:lnTo>
                    <a:pt x="15" y="36"/>
                  </a:lnTo>
                  <a:lnTo>
                    <a:pt x="1" y="49"/>
                  </a:lnTo>
                  <a:lnTo>
                    <a:pt x="1" y="49"/>
                  </a:lnTo>
                  <a:lnTo>
                    <a:pt x="0" y="51"/>
                  </a:lnTo>
                  <a:lnTo>
                    <a:pt x="0" y="52"/>
                  </a:lnTo>
                  <a:lnTo>
                    <a:pt x="0" y="54"/>
                  </a:lnTo>
                  <a:lnTo>
                    <a:pt x="1" y="55"/>
                  </a:lnTo>
                  <a:lnTo>
                    <a:pt x="3" y="56"/>
                  </a:lnTo>
                  <a:lnTo>
                    <a:pt x="4" y="57"/>
                  </a:lnTo>
                  <a:lnTo>
                    <a:pt x="6" y="57"/>
                  </a:lnTo>
                  <a:lnTo>
                    <a:pt x="9" y="56"/>
                  </a:lnTo>
                  <a:lnTo>
                    <a:pt x="9" y="56"/>
                  </a:lnTo>
                  <a:lnTo>
                    <a:pt x="33" y="30"/>
                  </a:lnTo>
                  <a:lnTo>
                    <a:pt x="47" y="19"/>
                  </a:lnTo>
                  <a:lnTo>
                    <a:pt x="54" y="14"/>
                  </a:lnTo>
                  <a:lnTo>
                    <a:pt x="62" y="9"/>
                  </a:lnTo>
                  <a:lnTo>
                    <a:pt x="62" y="9"/>
                  </a:lnTo>
                  <a:lnTo>
                    <a:pt x="63" y="8"/>
                  </a:lnTo>
                  <a:lnTo>
                    <a:pt x="65" y="7"/>
                  </a:lnTo>
                  <a:lnTo>
                    <a:pt x="65" y="5"/>
                  </a:lnTo>
                  <a:lnTo>
                    <a:pt x="63" y="3"/>
                  </a:lnTo>
                  <a:lnTo>
                    <a:pt x="62" y="1"/>
                  </a:lnTo>
                  <a:lnTo>
                    <a:pt x="61" y="0"/>
                  </a:lnTo>
                  <a:lnTo>
                    <a:pt x="59" y="0"/>
                  </a:lnTo>
                  <a:lnTo>
                    <a:pt x="57" y="0"/>
                  </a:lnTo>
                  <a:lnTo>
                    <a:pt x="57" y="0"/>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6" name="chenying0907 289"/>
            <p:cNvSpPr/>
            <p:nvPr/>
          </p:nvSpPr>
          <p:spPr bwMode="auto">
            <a:xfrm>
              <a:off x="6423026" y="3452813"/>
              <a:ext cx="28575" cy="30163"/>
            </a:xfrm>
            <a:custGeom>
              <a:avLst/>
              <a:gdLst/>
              <a:ahLst/>
              <a:cxnLst>
                <a:cxn ang="0">
                  <a:pos x="52" y="3"/>
                </a:cxn>
                <a:cxn ang="0">
                  <a:pos x="52" y="3"/>
                </a:cxn>
                <a:cxn ang="0">
                  <a:pos x="51" y="1"/>
                </a:cxn>
                <a:cxn ang="0">
                  <a:pos x="50" y="0"/>
                </a:cxn>
                <a:cxn ang="0">
                  <a:pos x="49" y="0"/>
                </a:cxn>
                <a:cxn ang="0">
                  <a:pos x="47" y="0"/>
                </a:cxn>
                <a:cxn ang="0">
                  <a:pos x="43" y="2"/>
                </a:cxn>
                <a:cxn ang="0">
                  <a:pos x="42" y="4"/>
                </a:cxn>
                <a:cxn ang="0">
                  <a:pos x="42" y="6"/>
                </a:cxn>
                <a:cxn ang="0">
                  <a:pos x="42" y="6"/>
                </a:cxn>
                <a:cxn ang="0">
                  <a:pos x="42" y="8"/>
                </a:cxn>
                <a:cxn ang="0">
                  <a:pos x="40" y="11"/>
                </a:cxn>
                <a:cxn ang="0">
                  <a:pos x="34" y="16"/>
                </a:cxn>
                <a:cxn ang="0">
                  <a:pos x="23" y="25"/>
                </a:cxn>
                <a:cxn ang="0">
                  <a:pos x="23" y="25"/>
                </a:cxn>
                <a:cxn ang="0">
                  <a:pos x="18" y="32"/>
                </a:cxn>
                <a:cxn ang="0">
                  <a:pos x="14" y="35"/>
                </a:cxn>
                <a:cxn ang="0">
                  <a:pos x="11" y="37"/>
                </a:cxn>
                <a:cxn ang="0">
                  <a:pos x="11" y="37"/>
                </a:cxn>
                <a:cxn ang="0">
                  <a:pos x="8" y="39"/>
                </a:cxn>
                <a:cxn ang="0">
                  <a:pos x="5" y="42"/>
                </a:cxn>
                <a:cxn ang="0">
                  <a:pos x="0" y="49"/>
                </a:cxn>
                <a:cxn ang="0">
                  <a:pos x="0" y="49"/>
                </a:cxn>
                <a:cxn ang="0">
                  <a:pos x="0" y="51"/>
                </a:cxn>
                <a:cxn ang="0">
                  <a:pos x="0" y="53"/>
                </a:cxn>
                <a:cxn ang="0">
                  <a:pos x="1" y="54"/>
                </a:cxn>
                <a:cxn ang="0">
                  <a:pos x="2" y="56"/>
                </a:cxn>
                <a:cxn ang="0">
                  <a:pos x="4" y="57"/>
                </a:cxn>
                <a:cxn ang="0">
                  <a:pos x="5" y="57"/>
                </a:cxn>
                <a:cxn ang="0">
                  <a:pos x="7" y="56"/>
                </a:cxn>
                <a:cxn ang="0">
                  <a:pos x="8" y="54"/>
                </a:cxn>
                <a:cxn ang="0">
                  <a:pos x="8" y="54"/>
                </a:cxn>
                <a:cxn ang="0">
                  <a:pos x="11" y="50"/>
                </a:cxn>
                <a:cxn ang="0">
                  <a:pos x="15" y="46"/>
                </a:cxn>
                <a:cxn ang="0">
                  <a:pos x="19" y="43"/>
                </a:cxn>
                <a:cxn ang="0">
                  <a:pos x="23" y="40"/>
                </a:cxn>
                <a:cxn ang="0">
                  <a:pos x="23" y="40"/>
                </a:cxn>
                <a:cxn ang="0">
                  <a:pos x="26" y="36"/>
                </a:cxn>
                <a:cxn ang="0">
                  <a:pos x="30" y="32"/>
                </a:cxn>
                <a:cxn ang="0">
                  <a:pos x="38" y="25"/>
                </a:cxn>
                <a:cxn ang="0">
                  <a:pos x="38" y="25"/>
                </a:cxn>
                <a:cxn ang="0">
                  <a:pos x="43" y="20"/>
                </a:cxn>
                <a:cxn ang="0">
                  <a:pos x="49" y="15"/>
                </a:cxn>
                <a:cxn ang="0">
                  <a:pos x="50" y="13"/>
                </a:cxn>
                <a:cxn ang="0">
                  <a:pos x="52" y="10"/>
                </a:cxn>
                <a:cxn ang="0">
                  <a:pos x="52" y="7"/>
                </a:cxn>
                <a:cxn ang="0">
                  <a:pos x="52" y="3"/>
                </a:cxn>
                <a:cxn ang="0">
                  <a:pos x="52" y="3"/>
                </a:cxn>
              </a:cxnLst>
              <a:rect l="0" t="0" r="r" b="b"/>
              <a:pathLst>
                <a:path w="52" h="57">
                  <a:moveTo>
                    <a:pt x="52" y="3"/>
                  </a:moveTo>
                  <a:lnTo>
                    <a:pt x="52" y="3"/>
                  </a:lnTo>
                  <a:lnTo>
                    <a:pt x="51" y="1"/>
                  </a:lnTo>
                  <a:lnTo>
                    <a:pt x="50" y="0"/>
                  </a:lnTo>
                  <a:lnTo>
                    <a:pt x="49" y="0"/>
                  </a:lnTo>
                  <a:lnTo>
                    <a:pt x="47" y="0"/>
                  </a:lnTo>
                  <a:lnTo>
                    <a:pt x="43" y="2"/>
                  </a:lnTo>
                  <a:lnTo>
                    <a:pt x="42" y="4"/>
                  </a:lnTo>
                  <a:lnTo>
                    <a:pt x="42" y="6"/>
                  </a:lnTo>
                  <a:lnTo>
                    <a:pt x="42" y="6"/>
                  </a:lnTo>
                  <a:lnTo>
                    <a:pt x="42" y="8"/>
                  </a:lnTo>
                  <a:lnTo>
                    <a:pt x="40" y="11"/>
                  </a:lnTo>
                  <a:lnTo>
                    <a:pt x="34" y="16"/>
                  </a:lnTo>
                  <a:lnTo>
                    <a:pt x="23" y="25"/>
                  </a:lnTo>
                  <a:lnTo>
                    <a:pt x="23" y="25"/>
                  </a:lnTo>
                  <a:lnTo>
                    <a:pt x="18" y="32"/>
                  </a:lnTo>
                  <a:lnTo>
                    <a:pt x="14" y="35"/>
                  </a:lnTo>
                  <a:lnTo>
                    <a:pt x="11" y="37"/>
                  </a:lnTo>
                  <a:lnTo>
                    <a:pt x="11" y="37"/>
                  </a:lnTo>
                  <a:lnTo>
                    <a:pt x="8" y="39"/>
                  </a:lnTo>
                  <a:lnTo>
                    <a:pt x="5" y="42"/>
                  </a:lnTo>
                  <a:lnTo>
                    <a:pt x="0" y="49"/>
                  </a:lnTo>
                  <a:lnTo>
                    <a:pt x="0" y="49"/>
                  </a:lnTo>
                  <a:lnTo>
                    <a:pt x="0" y="51"/>
                  </a:lnTo>
                  <a:lnTo>
                    <a:pt x="0" y="53"/>
                  </a:lnTo>
                  <a:lnTo>
                    <a:pt x="1" y="54"/>
                  </a:lnTo>
                  <a:lnTo>
                    <a:pt x="2" y="56"/>
                  </a:lnTo>
                  <a:lnTo>
                    <a:pt x="4" y="57"/>
                  </a:lnTo>
                  <a:lnTo>
                    <a:pt x="5" y="57"/>
                  </a:lnTo>
                  <a:lnTo>
                    <a:pt x="7" y="56"/>
                  </a:lnTo>
                  <a:lnTo>
                    <a:pt x="8" y="54"/>
                  </a:lnTo>
                  <a:lnTo>
                    <a:pt x="8" y="54"/>
                  </a:lnTo>
                  <a:lnTo>
                    <a:pt x="11" y="50"/>
                  </a:lnTo>
                  <a:lnTo>
                    <a:pt x="15" y="46"/>
                  </a:lnTo>
                  <a:lnTo>
                    <a:pt x="19" y="43"/>
                  </a:lnTo>
                  <a:lnTo>
                    <a:pt x="23" y="40"/>
                  </a:lnTo>
                  <a:lnTo>
                    <a:pt x="23" y="40"/>
                  </a:lnTo>
                  <a:lnTo>
                    <a:pt x="26" y="36"/>
                  </a:lnTo>
                  <a:lnTo>
                    <a:pt x="30" y="32"/>
                  </a:lnTo>
                  <a:lnTo>
                    <a:pt x="38" y="25"/>
                  </a:lnTo>
                  <a:lnTo>
                    <a:pt x="38" y="25"/>
                  </a:lnTo>
                  <a:lnTo>
                    <a:pt x="43" y="20"/>
                  </a:lnTo>
                  <a:lnTo>
                    <a:pt x="49" y="15"/>
                  </a:lnTo>
                  <a:lnTo>
                    <a:pt x="50" y="13"/>
                  </a:lnTo>
                  <a:lnTo>
                    <a:pt x="52" y="10"/>
                  </a:lnTo>
                  <a:lnTo>
                    <a:pt x="52" y="7"/>
                  </a:lnTo>
                  <a:lnTo>
                    <a:pt x="52" y="3"/>
                  </a:lnTo>
                  <a:lnTo>
                    <a:pt x="52"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7" name="chenying0907 290"/>
            <p:cNvSpPr/>
            <p:nvPr/>
          </p:nvSpPr>
          <p:spPr bwMode="auto">
            <a:xfrm>
              <a:off x="6423026" y="3487738"/>
              <a:ext cx="34925" cy="33338"/>
            </a:xfrm>
            <a:custGeom>
              <a:avLst/>
              <a:gdLst/>
              <a:ahLst/>
              <a:cxnLst>
                <a:cxn ang="0">
                  <a:pos x="60" y="0"/>
                </a:cxn>
                <a:cxn ang="0">
                  <a:pos x="60" y="0"/>
                </a:cxn>
                <a:cxn ang="0">
                  <a:pos x="52" y="4"/>
                </a:cxn>
                <a:cxn ang="0">
                  <a:pos x="45" y="9"/>
                </a:cxn>
                <a:cxn ang="0">
                  <a:pos x="30" y="23"/>
                </a:cxn>
                <a:cxn ang="0">
                  <a:pos x="30" y="23"/>
                </a:cxn>
                <a:cxn ang="0">
                  <a:pos x="14" y="37"/>
                </a:cxn>
                <a:cxn ang="0">
                  <a:pos x="6" y="46"/>
                </a:cxn>
                <a:cxn ang="0">
                  <a:pos x="0" y="55"/>
                </a:cxn>
                <a:cxn ang="0">
                  <a:pos x="0" y="55"/>
                </a:cxn>
                <a:cxn ang="0">
                  <a:pos x="0" y="57"/>
                </a:cxn>
                <a:cxn ang="0">
                  <a:pos x="0" y="59"/>
                </a:cxn>
                <a:cxn ang="0">
                  <a:pos x="1" y="60"/>
                </a:cxn>
                <a:cxn ang="0">
                  <a:pos x="2" y="61"/>
                </a:cxn>
                <a:cxn ang="0">
                  <a:pos x="4" y="62"/>
                </a:cxn>
                <a:cxn ang="0">
                  <a:pos x="6" y="62"/>
                </a:cxn>
                <a:cxn ang="0">
                  <a:pos x="7" y="61"/>
                </a:cxn>
                <a:cxn ang="0">
                  <a:pos x="8" y="60"/>
                </a:cxn>
                <a:cxn ang="0">
                  <a:pos x="8" y="60"/>
                </a:cxn>
                <a:cxn ang="0">
                  <a:pos x="13" y="52"/>
                </a:cxn>
                <a:cxn ang="0">
                  <a:pos x="20" y="46"/>
                </a:cxn>
                <a:cxn ang="0">
                  <a:pos x="32" y="33"/>
                </a:cxn>
                <a:cxn ang="0">
                  <a:pos x="32" y="33"/>
                </a:cxn>
                <a:cxn ang="0">
                  <a:pos x="47" y="20"/>
                </a:cxn>
                <a:cxn ang="0">
                  <a:pos x="55" y="13"/>
                </a:cxn>
                <a:cxn ang="0">
                  <a:pos x="59" y="11"/>
                </a:cxn>
                <a:cxn ang="0">
                  <a:pos x="63" y="9"/>
                </a:cxn>
                <a:cxn ang="0">
                  <a:pos x="63" y="9"/>
                </a:cxn>
                <a:cxn ang="0">
                  <a:pos x="64" y="8"/>
                </a:cxn>
                <a:cxn ang="0">
                  <a:pos x="65" y="7"/>
                </a:cxn>
                <a:cxn ang="0">
                  <a:pos x="66" y="5"/>
                </a:cxn>
                <a:cxn ang="0">
                  <a:pos x="66" y="3"/>
                </a:cxn>
                <a:cxn ang="0">
                  <a:pos x="65" y="2"/>
                </a:cxn>
                <a:cxn ang="0">
                  <a:pos x="64" y="1"/>
                </a:cxn>
                <a:cxn ang="0">
                  <a:pos x="62" y="0"/>
                </a:cxn>
                <a:cxn ang="0">
                  <a:pos x="60" y="0"/>
                </a:cxn>
                <a:cxn ang="0">
                  <a:pos x="60" y="0"/>
                </a:cxn>
              </a:cxnLst>
              <a:rect l="0" t="0" r="r" b="b"/>
              <a:pathLst>
                <a:path w="66" h="62">
                  <a:moveTo>
                    <a:pt x="60" y="0"/>
                  </a:moveTo>
                  <a:lnTo>
                    <a:pt x="60" y="0"/>
                  </a:lnTo>
                  <a:lnTo>
                    <a:pt x="52" y="4"/>
                  </a:lnTo>
                  <a:lnTo>
                    <a:pt x="45" y="9"/>
                  </a:lnTo>
                  <a:lnTo>
                    <a:pt x="30" y="23"/>
                  </a:lnTo>
                  <a:lnTo>
                    <a:pt x="30" y="23"/>
                  </a:lnTo>
                  <a:lnTo>
                    <a:pt x="14" y="37"/>
                  </a:lnTo>
                  <a:lnTo>
                    <a:pt x="6" y="46"/>
                  </a:lnTo>
                  <a:lnTo>
                    <a:pt x="0" y="55"/>
                  </a:lnTo>
                  <a:lnTo>
                    <a:pt x="0" y="55"/>
                  </a:lnTo>
                  <a:lnTo>
                    <a:pt x="0" y="57"/>
                  </a:lnTo>
                  <a:lnTo>
                    <a:pt x="0" y="59"/>
                  </a:lnTo>
                  <a:lnTo>
                    <a:pt x="1" y="60"/>
                  </a:lnTo>
                  <a:lnTo>
                    <a:pt x="2" y="61"/>
                  </a:lnTo>
                  <a:lnTo>
                    <a:pt x="4" y="62"/>
                  </a:lnTo>
                  <a:lnTo>
                    <a:pt x="6" y="62"/>
                  </a:lnTo>
                  <a:lnTo>
                    <a:pt x="7" y="61"/>
                  </a:lnTo>
                  <a:lnTo>
                    <a:pt x="8" y="60"/>
                  </a:lnTo>
                  <a:lnTo>
                    <a:pt x="8" y="60"/>
                  </a:lnTo>
                  <a:lnTo>
                    <a:pt x="13" y="52"/>
                  </a:lnTo>
                  <a:lnTo>
                    <a:pt x="20" y="46"/>
                  </a:lnTo>
                  <a:lnTo>
                    <a:pt x="32" y="33"/>
                  </a:lnTo>
                  <a:lnTo>
                    <a:pt x="32" y="33"/>
                  </a:lnTo>
                  <a:lnTo>
                    <a:pt x="47" y="20"/>
                  </a:lnTo>
                  <a:lnTo>
                    <a:pt x="55" y="13"/>
                  </a:lnTo>
                  <a:lnTo>
                    <a:pt x="59" y="11"/>
                  </a:lnTo>
                  <a:lnTo>
                    <a:pt x="63" y="9"/>
                  </a:lnTo>
                  <a:lnTo>
                    <a:pt x="63" y="9"/>
                  </a:lnTo>
                  <a:lnTo>
                    <a:pt x="64" y="8"/>
                  </a:lnTo>
                  <a:lnTo>
                    <a:pt x="65" y="7"/>
                  </a:lnTo>
                  <a:lnTo>
                    <a:pt x="66" y="5"/>
                  </a:lnTo>
                  <a:lnTo>
                    <a:pt x="66" y="3"/>
                  </a:lnTo>
                  <a:lnTo>
                    <a:pt x="65" y="2"/>
                  </a:lnTo>
                  <a:lnTo>
                    <a:pt x="64" y="1"/>
                  </a:lnTo>
                  <a:lnTo>
                    <a:pt x="62" y="0"/>
                  </a:lnTo>
                  <a:lnTo>
                    <a:pt x="60" y="0"/>
                  </a:lnTo>
                  <a:lnTo>
                    <a:pt x="60" y="0"/>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8" name="chenying0907 291"/>
            <p:cNvSpPr/>
            <p:nvPr/>
          </p:nvSpPr>
          <p:spPr bwMode="auto">
            <a:xfrm>
              <a:off x="6423026" y="3544888"/>
              <a:ext cx="30163" cy="26988"/>
            </a:xfrm>
            <a:custGeom>
              <a:avLst/>
              <a:gdLst/>
              <a:ahLst/>
              <a:cxnLst>
                <a:cxn ang="0">
                  <a:pos x="48" y="3"/>
                </a:cxn>
                <a:cxn ang="0">
                  <a:pos x="48" y="3"/>
                </a:cxn>
                <a:cxn ang="0">
                  <a:pos x="47" y="5"/>
                </a:cxn>
                <a:cxn ang="0">
                  <a:pos x="43" y="8"/>
                </a:cxn>
                <a:cxn ang="0">
                  <a:pos x="39" y="11"/>
                </a:cxn>
                <a:cxn ang="0">
                  <a:pos x="39" y="11"/>
                </a:cxn>
                <a:cxn ang="0">
                  <a:pos x="26" y="20"/>
                </a:cxn>
                <a:cxn ang="0">
                  <a:pos x="26" y="20"/>
                </a:cxn>
                <a:cxn ang="0">
                  <a:pos x="12" y="30"/>
                </a:cxn>
                <a:cxn ang="0">
                  <a:pos x="6" y="35"/>
                </a:cxn>
                <a:cxn ang="0">
                  <a:pos x="1" y="41"/>
                </a:cxn>
                <a:cxn ang="0">
                  <a:pos x="1" y="41"/>
                </a:cxn>
                <a:cxn ang="0">
                  <a:pos x="0" y="43"/>
                </a:cxn>
                <a:cxn ang="0">
                  <a:pos x="0" y="44"/>
                </a:cxn>
                <a:cxn ang="0">
                  <a:pos x="2" y="48"/>
                </a:cxn>
                <a:cxn ang="0">
                  <a:pos x="3" y="49"/>
                </a:cxn>
                <a:cxn ang="0">
                  <a:pos x="4" y="49"/>
                </a:cxn>
                <a:cxn ang="0">
                  <a:pos x="6" y="49"/>
                </a:cxn>
                <a:cxn ang="0">
                  <a:pos x="8" y="47"/>
                </a:cxn>
                <a:cxn ang="0">
                  <a:pos x="8" y="47"/>
                </a:cxn>
                <a:cxn ang="0">
                  <a:pos x="15" y="40"/>
                </a:cxn>
                <a:cxn ang="0">
                  <a:pos x="23" y="34"/>
                </a:cxn>
                <a:cxn ang="0">
                  <a:pos x="40" y="21"/>
                </a:cxn>
                <a:cxn ang="0">
                  <a:pos x="40" y="21"/>
                </a:cxn>
                <a:cxn ang="0">
                  <a:pos x="50" y="15"/>
                </a:cxn>
                <a:cxn ang="0">
                  <a:pos x="54" y="10"/>
                </a:cxn>
                <a:cxn ang="0">
                  <a:pos x="56" y="8"/>
                </a:cxn>
                <a:cxn ang="0">
                  <a:pos x="57" y="5"/>
                </a:cxn>
                <a:cxn ang="0">
                  <a:pos x="57" y="5"/>
                </a:cxn>
                <a:cxn ang="0">
                  <a:pos x="57" y="3"/>
                </a:cxn>
                <a:cxn ang="0">
                  <a:pos x="56" y="2"/>
                </a:cxn>
                <a:cxn ang="0">
                  <a:pos x="55" y="1"/>
                </a:cxn>
                <a:cxn ang="0">
                  <a:pos x="53" y="0"/>
                </a:cxn>
                <a:cxn ang="0">
                  <a:pos x="52" y="0"/>
                </a:cxn>
                <a:cxn ang="0">
                  <a:pos x="50" y="0"/>
                </a:cxn>
                <a:cxn ang="0">
                  <a:pos x="49" y="1"/>
                </a:cxn>
                <a:cxn ang="0">
                  <a:pos x="48" y="3"/>
                </a:cxn>
                <a:cxn ang="0">
                  <a:pos x="48" y="3"/>
                </a:cxn>
              </a:cxnLst>
              <a:rect l="0" t="0" r="r" b="b"/>
              <a:pathLst>
                <a:path w="57" h="49">
                  <a:moveTo>
                    <a:pt x="48" y="3"/>
                  </a:moveTo>
                  <a:lnTo>
                    <a:pt x="48" y="3"/>
                  </a:lnTo>
                  <a:lnTo>
                    <a:pt x="47" y="5"/>
                  </a:lnTo>
                  <a:lnTo>
                    <a:pt x="43" y="8"/>
                  </a:lnTo>
                  <a:lnTo>
                    <a:pt x="39" y="11"/>
                  </a:lnTo>
                  <a:lnTo>
                    <a:pt x="39" y="11"/>
                  </a:lnTo>
                  <a:lnTo>
                    <a:pt x="26" y="20"/>
                  </a:lnTo>
                  <a:lnTo>
                    <a:pt x="26" y="20"/>
                  </a:lnTo>
                  <a:lnTo>
                    <a:pt x="12" y="30"/>
                  </a:lnTo>
                  <a:lnTo>
                    <a:pt x="6" y="35"/>
                  </a:lnTo>
                  <a:lnTo>
                    <a:pt x="1" y="41"/>
                  </a:lnTo>
                  <a:lnTo>
                    <a:pt x="1" y="41"/>
                  </a:lnTo>
                  <a:lnTo>
                    <a:pt x="0" y="43"/>
                  </a:lnTo>
                  <a:lnTo>
                    <a:pt x="0" y="44"/>
                  </a:lnTo>
                  <a:lnTo>
                    <a:pt x="2" y="48"/>
                  </a:lnTo>
                  <a:lnTo>
                    <a:pt x="3" y="49"/>
                  </a:lnTo>
                  <a:lnTo>
                    <a:pt x="4" y="49"/>
                  </a:lnTo>
                  <a:lnTo>
                    <a:pt x="6" y="49"/>
                  </a:lnTo>
                  <a:lnTo>
                    <a:pt x="8" y="47"/>
                  </a:lnTo>
                  <a:lnTo>
                    <a:pt x="8" y="47"/>
                  </a:lnTo>
                  <a:lnTo>
                    <a:pt x="15" y="40"/>
                  </a:lnTo>
                  <a:lnTo>
                    <a:pt x="23" y="34"/>
                  </a:lnTo>
                  <a:lnTo>
                    <a:pt x="40" y="21"/>
                  </a:lnTo>
                  <a:lnTo>
                    <a:pt x="40" y="21"/>
                  </a:lnTo>
                  <a:lnTo>
                    <a:pt x="50" y="15"/>
                  </a:lnTo>
                  <a:lnTo>
                    <a:pt x="54" y="10"/>
                  </a:lnTo>
                  <a:lnTo>
                    <a:pt x="56" y="8"/>
                  </a:lnTo>
                  <a:lnTo>
                    <a:pt x="57" y="5"/>
                  </a:lnTo>
                  <a:lnTo>
                    <a:pt x="57" y="5"/>
                  </a:lnTo>
                  <a:lnTo>
                    <a:pt x="57" y="3"/>
                  </a:lnTo>
                  <a:lnTo>
                    <a:pt x="56" y="2"/>
                  </a:lnTo>
                  <a:lnTo>
                    <a:pt x="55" y="1"/>
                  </a:lnTo>
                  <a:lnTo>
                    <a:pt x="53" y="0"/>
                  </a:lnTo>
                  <a:lnTo>
                    <a:pt x="52" y="0"/>
                  </a:lnTo>
                  <a:lnTo>
                    <a:pt x="50" y="0"/>
                  </a:lnTo>
                  <a:lnTo>
                    <a:pt x="49" y="1"/>
                  </a:lnTo>
                  <a:lnTo>
                    <a:pt x="48" y="3"/>
                  </a:lnTo>
                  <a:lnTo>
                    <a:pt x="48"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9" name="chenying0907 292"/>
            <p:cNvSpPr/>
            <p:nvPr/>
          </p:nvSpPr>
          <p:spPr bwMode="auto">
            <a:xfrm>
              <a:off x="6427788" y="3571876"/>
              <a:ext cx="34925" cy="36513"/>
            </a:xfrm>
            <a:custGeom>
              <a:avLst/>
              <a:gdLst/>
              <a:ahLst/>
              <a:cxnLst>
                <a:cxn ang="0">
                  <a:pos x="57" y="0"/>
                </a:cxn>
                <a:cxn ang="0">
                  <a:pos x="57" y="0"/>
                </a:cxn>
                <a:cxn ang="0">
                  <a:pos x="49" y="7"/>
                </a:cxn>
                <a:cxn ang="0">
                  <a:pos x="43" y="14"/>
                </a:cxn>
                <a:cxn ang="0">
                  <a:pos x="30" y="30"/>
                </a:cxn>
                <a:cxn ang="0">
                  <a:pos x="30" y="30"/>
                </a:cxn>
                <a:cxn ang="0">
                  <a:pos x="23" y="38"/>
                </a:cxn>
                <a:cxn ang="0">
                  <a:pos x="16" y="45"/>
                </a:cxn>
                <a:cxn ang="0">
                  <a:pos x="8" y="53"/>
                </a:cxn>
                <a:cxn ang="0">
                  <a:pos x="1" y="62"/>
                </a:cxn>
                <a:cxn ang="0">
                  <a:pos x="1" y="62"/>
                </a:cxn>
                <a:cxn ang="0">
                  <a:pos x="0" y="64"/>
                </a:cxn>
                <a:cxn ang="0">
                  <a:pos x="0" y="66"/>
                </a:cxn>
                <a:cxn ang="0">
                  <a:pos x="1" y="67"/>
                </a:cxn>
                <a:cxn ang="0">
                  <a:pos x="2" y="68"/>
                </a:cxn>
                <a:cxn ang="0">
                  <a:pos x="5" y="69"/>
                </a:cxn>
                <a:cxn ang="0">
                  <a:pos x="8" y="68"/>
                </a:cxn>
                <a:cxn ang="0">
                  <a:pos x="10" y="67"/>
                </a:cxn>
                <a:cxn ang="0">
                  <a:pos x="10" y="67"/>
                </a:cxn>
                <a:cxn ang="0">
                  <a:pos x="16" y="59"/>
                </a:cxn>
                <a:cxn ang="0">
                  <a:pos x="23" y="51"/>
                </a:cxn>
                <a:cxn ang="0">
                  <a:pos x="37" y="36"/>
                </a:cxn>
                <a:cxn ang="0">
                  <a:pos x="37" y="36"/>
                </a:cxn>
                <a:cxn ang="0">
                  <a:pos x="48" y="21"/>
                </a:cxn>
                <a:cxn ang="0">
                  <a:pos x="54" y="15"/>
                </a:cxn>
                <a:cxn ang="0">
                  <a:pos x="62" y="9"/>
                </a:cxn>
                <a:cxn ang="0">
                  <a:pos x="62" y="9"/>
                </a:cxn>
                <a:cxn ang="0">
                  <a:pos x="63" y="8"/>
                </a:cxn>
                <a:cxn ang="0">
                  <a:pos x="65" y="6"/>
                </a:cxn>
                <a:cxn ang="0">
                  <a:pos x="65" y="5"/>
                </a:cxn>
                <a:cxn ang="0">
                  <a:pos x="63" y="3"/>
                </a:cxn>
                <a:cxn ang="0">
                  <a:pos x="62" y="2"/>
                </a:cxn>
                <a:cxn ang="0">
                  <a:pos x="61" y="0"/>
                </a:cxn>
                <a:cxn ang="0">
                  <a:pos x="59" y="0"/>
                </a:cxn>
                <a:cxn ang="0">
                  <a:pos x="57" y="0"/>
                </a:cxn>
                <a:cxn ang="0">
                  <a:pos x="57" y="0"/>
                </a:cxn>
              </a:cxnLst>
              <a:rect l="0" t="0" r="r" b="b"/>
              <a:pathLst>
                <a:path w="65" h="69">
                  <a:moveTo>
                    <a:pt x="57" y="0"/>
                  </a:moveTo>
                  <a:lnTo>
                    <a:pt x="57" y="0"/>
                  </a:lnTo>
                  <a:lnTo>
                    <a:pt x="49" y="7"/>
                  </a:lnTo>
                  <a:lnTo>
                    <a:pt x="43" y="14"/>
                  </a:lnTo>
                  <a:lnTo>
                    <a:pt x="30" y="30"/>
                  </a:lnTo>
                  <a:lnTo>
                    <a:pt x="30" y="30"/>
                  </a:lnTo>
                  <a:lnTo>
                    <a:pt x="23" y="38"/>
                  </a:lnTo>
                  <a:lnTo>
                    <a:pt x="16" y="45"/>
                  </a:lnTo>
                  <a:lnTo>
                    <a:pt x="8" y="53"/>
                  </a:lnTo>
                  <a:lnTo>
                    <a:pt x="1" y="62"/>
                  </a:lnTo>
                  <a:lnTo>
                    <a:pt x="1" y="62"/>
                  </a:lnTo>
                  <a:lnTo>
                    <a:pt x="0" y="64"/>
                  </a:lnTo>
                  <a:lnTo>
                    <a:pt x="0" y="66"/>
                  </a:lnTo>
                  <a:lnTo>
                    <a:pt x="1" y="67"/>
                  </a:lnTo>
                  <a:lnTo>
                    <a:pt x="2" y="68"/>
                  </a:lnTo>
                  <a:lnTo>
                    <a:pt x="5" y="69"/>
                  </a:lnTo>
                  <a:lnTo>
                    <a:pt x="8" y="68"/>
                  </a:lnTo>
                  <a:lnTo>
                    <a:pt x="10" y="67"/>
                  </a:lnTo>
                  <a:lnTo>
                    <a:pt x="10" y="67"/>
                  </a:lnTo>
                  <a:lnTo>
                    <a:pt x="16" y="59"/>
                  </a:lnTo>
                  <a:lnTo>
                    <a:pt x="23" y="51"/>
                  </a:lnTo>
                  <a:lnTo>
                    <a:pt x="37" y="36"/>
                  </a:lnTo>
                  <a:lnTo>
                    <a:pt x="37" y="36"/>
                  </a:lnTo>
                  <a:lnTo>
                    <a:pt x="48" y="21"/>
                  </a:lnTo>
                  <a:lnTo>
                    <a:pt x="54" y="15"/>
                  </a:lnTo>
                  <a:lnTo>
                    <a:pt x="62" y="9"/>
                  </a:lnTo>
                  <a:lnTo>
                    <a:pt x="62" y="9"/>
                  </a:lnTo>
                  <a:lnTo>
                    <a:pt x="63" y="8"/>
                  </a:lnTo>
                  <a:lnTo>
                    <a:pt x="65" y="6"/>
                  </a:lnTo>
                  <a:lnTo>
                    <a:pt x="65" y="5"/>
                  </a:lnTo>
                  <a:lnTo>
                    <a:pt x="63" y="3"/>
                  </a:lnTo>
                  <a:lnTo>
                    <a:pt x="62" y="2"/>
                  </a:lnTo>
                  <a:lnTo>
                    <a:pt x="61" y="0"/>
                  </a:lnTo>
                  <a:lnTo>
                    <a:pt x="59" y="0"/>
                  </a:lnTo>
                  <a:lnTo>
                    <a:pt x="57" y="0"/>
                  </a:lnTo>
                  <a:lnTo>
                    <a:pt x="57" y="0"/>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0" name="chenying0907 293"/>
            <p:cNvSpPr/>
            <p:nvPr/>
          </p:nvSpPr>
          <p:spPr bwMode="auto">
            <a:xfrm>
              <a:off x="6427788" y="3619501"/>
              <a:ext cx="36513" cy="33338"/>
            </a:xfrm>
            <a:custGeom>
              <a:avLst/>
              <a:gdLst/>
              <a:ahLst/>
              <a:cxnLst>
                <a:cxn ang="0">
                  <a:pos x="60" y="1"/>
                </a:cxn>
                <a:cxn ang="0">
                  <a:pos x="60" y="1"/>
                </a:cxn>
                <a:cxn ang="0">
                  <a:pos x="54" y="9"/>
                </a:cxn>
                <a:cxn ang="0">
                  <a:pos x="47" y="16"/>
                </a:cxn>
                <a:cxn ang="0">
                  <a:pos x="32" y="30"/>
                </a:cxn>
                <a:cxn ang="0">
                  <a:pos x="17" y="42"/>
                </a:cxn>
                <a:cxn ang="0">
                  <a:pos x="1" y="56"/>
                </a:cxn>
                <a:cxn ang="0">
                  <a:pos x="1" y="56"/>
                </a:cxn>
                <a:cxn ang="0">
                  <a:pos x="0" y="58"/>
                </a:cxn>
                <a:cxn ang="0">
                  <a:pos x="0" y="59"/>
                </a:cxn>
                <a:cxn ang="0">
                  <a:pos x="0" y="61"/>
                </a:cxn>
                <a:cxn ang="0">
                  <a:pos x="1" y="62"/>
                </a:cxn>
                <a:cxn ang="0">
                  <a:pos x="3" y="63"/>
                </a:cxn>
                <a:cxn ang="0">
                  <a:pos x="4" y="64"/>
                </a:cxn>
                <a:cxn ang="0">
                  <a:pos x="6" y="64"/>
                </a:cxn>
                <a:cxn ang="0">
                  <a:pos x="8" y="63"/>
                </a:cxn>
                <a:cxn ang="0">
                  <a:pos x="8" y="63"/>
                </a:cxn>
                <a:cxn ang="0">
                  <a:pos x="23" y="49"/>
                </a:cxn>
                <a:cxn ang="0">
                  <a:pos x="39" y="36"/>
                </a:cxn>
                <a:cxn ang="0">
                  <a:pos x="54" y="22"/>
                </a:cxn>
                <a:cxn ang="0">
                  <a:pos x="61" y="15"/>
                </a:cxn>
                <a:cxn ang="0">
                  <a:pos x="68" y="8"/>
                </a:cxn>
                <a:cxn ang="0">
                  <a:pos x="68" y="8"/>
                </a:cxn>
                <a:cxn ang="0">
                  <a:pos x="69" y="6"/>
                </a:cxn>
                <a:cxn ang="0">
                  <a:pos x="69" y="4"/>
                </a:cxn>
                <a:cxn ang="0">
                  <a:pos x="67" y="1"/>
                </a:cxn>
                <a:cxn ang="0">
                  <a:pos x="65" y="0"/>
                </a:cxn>
                <a:cxn ang="0">
                  <a:pos x="64" y="0"/>
                </a:cxn>
                <a:cxn ang="0">
                  <a:pos x="62" y="0"/>
                </a:cxn>
                <a:cxn ang="0">
                  <a:pos x="60" y="1"/>
                </a:cxn>
                <a:cxn ang="0">
                  <a:pos x="60" y="1"/>
                </a:cxn>
              </a:cxnLst>
              <a:rect l="0" t="0" r="r" b="b"/>
              <a:pathLst>
                <a:path w="69" h="64">
                  <a:moveTo>
                    <a:pt x="60" y="1"/>
                  </a:moveTo>
                  <a:lnTo>
                    <a:pt x="60" y="1"/>
                  </a:lnTo>
                  <a:lnTo>
                    <a:pt x="54" y="9"/>
                  </a:lnTo>
                  <a:lnTo>
                    <a:pt x="47" y="16"/>
                  </a:lnTo>
                  <a:lnTo>
                    <a:pt x="32" y="30"/>
                  </a:lnTo>
                  <a:lnTo>
                    <a:pt x="17" y="42"/>
                  </a:lnTo>
                  <a:lnTo>
                    <a:pt x="1" y="56"/>
                  </a:lnTo>
                  <a:lnTo>
                    <a:pt x="1" y="56"/>
                  </a:lnTo>
                  <a:lnTo>
                    <a:pt x="0" y="58"/>
                  </a:lnTo>
                  <a:lnTo>
                    <a:pt x="0" y="59"/>
                  </a:lnTo>
                  <a:lnTo>
                    <a:pt x="0" y="61"/>
                  </a:lnTo>
                  <a:lnTo>
                    <a:pt x="1" y="62"/>
                  </a:lnTo>
                  <a:lnTo>
                    <a:pt x="3" y="63"/>
                  </a:lnTo>
                  <a:lnTo>
                    <a:pt x="4" y="64"/>
                  </a:lnTo>
                  <a:lnTo>
                    <a:pt x="6" y="64"/>
                  </a:lnTo>
                  <a:lnTo>
                    <a:pt x="8" y="63"/>
                  </a:lnTo>
                  <a:lnTo>
                    <a:pt x="8" y="63"/>
                  </a:lnTo>
                  <a:lnTo>
                    <a:pt x="23" y="49"/>
                  </a:lnTo>
                  <a:lnTo>
                    <a:pt x="39" y="36"/>
                  </a:lnTo>
                  <a:lnTo>
                    <a:pt x="54" y="22"/>
                  </a:lnTo>
                  <a:lnTo>
                    <a:pt x="61" y="15"/>
                  </a:lnTo>
                  <a:lnTo>
                    <a:pt x="68" y="8"/>
                  </a:lnTo>
                  <a:lnTo>
                    <a:pt x="68" y="8"/>
                  </a:lnTo>
                  <a:lnTo>
                    <a:pt x="69" y="6"/>
                  </a:lnTo>
                  <a:lnTo>
                    <a:pt x="69" y="4"/>
                  </a:lnTo>
                  <a:lnTo>
                    <a:pt x="67" y="1"/>
                  </a:lnTo>
                  <a:lnTo>
                    <a:pt x="65" y="0"/>
                  </a:lnTo>
                  <a:lnTo>
                    <a:pt x="64" y="0"/>
                  </a:lnTo>
                  <a:lnTo>
                    <a:pt x="62" y="0"/>
                  </a:lnTo>
                  <a:lnTo>
                    <a:pt x="60" y="1"/>
                  </a:lnTo>
                  <a:lnTo>
                    <a:pt x="60" y="1"/>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1" name="chenying0907 294"/>
            <p:cNvSpPr/>
            <p:nvPr/>
          </p:nvSpPr>
          <p:spPr bwMode="auto">
            <a:xfrm>
              <a:off x="6427788" y="3656013"/>
              <a:ext cx="38100" cy="38100"/>
            </a:xfrm>
            <a:custGeom>
              <a:avLst/>
              <a:gdLst/>
              <a:ahLst/>
              <a:cxnLst>
                <a:cxn ang="0">
                  <a:pos x="62" y="2"/>
                </a:cxn>
                <a:cxn ang="0">
                  <a:pos x="62" y="2"/>
                </a:cxn>
                <a:cxn ang="0">
                  <a:pos x="56" y="11"/>
                </a:cxn>
                <a:cxn ang="0">
                  <a:pos x="49" y="20"/>
                </a:cxn>
                <a:cxn ang="0">
                  <a:pos x="41" y="27"/>
                </a:cxn>
                <a:cxn ang="0">
                  <a:pos x="32" y="35"/>
                </a:cxn>
                <a:cxn ang="0">
                  <a:pos x="16" y="50"/>
                </a:cxn>
                <a:cxn ang="0">
                  <a:pos x="9" y="57"/>
                </a:cxn>
                <a:cxn ang="0">
                  <a:pos x="1" y="66"/>
                </a:cxn>
                <a:cxn ang="0">
                  <a:pos x="1" y="66"/>
                </a:cxn>
                <a:cxn ang="0">
                  <a:pos x="0" y="69"/>
                </a:cxn>
                <a:cxn ang="0">
                  <a:pos x="0" y="70"/>
                </a:cxn>
                <a:cxn ang="0">
                  <a:pos x="1" y="72"/>
                </a:cxn>
                <a:cxn ang="0">
                  <a:pos x="2" y="73"/>
                </a:cxn>
                <a:cxn ang="0">
                  <a:pos x="5" y="73"/>
                </a:cxn>
                <a:cxn ang="0">
                  <a:pos x="8" y="73"/>
                </a:cxn>
                <a:cxn ang="0">
                  <a:pos x="10" y="71"/>
                </a:cxn>
                <a:cxn ang="0">
                  <a:pos x="10" y="71"/>
                </a:cxn>
                <a:cxn ang="0">
                  <a:pos x="16" y="62"/>
                </a:cxn>
                <a:cxn ang="0">
                  <a:pos x="24" y="54"/>
                </a:cxn>
                <a:cxn ang="0">
                  <a:pos x="41" y="39"/>
                </a:cxn>
                <a:cxn ang="0">
                  <a:pos x="49" y="32"/>
                </a:cxn>
                <a:cxn ang="0">
                  <a:pos x="57" y="25"/>
                </a:cxn>
                <a:cxn ang="0">
                  <a:pos x="65" y="16"/>
                </a:cxn>
                <a:cxn ang="0">
                  <a:pos x="71" y="6"/>
                </a:cxn>
                <a:cxn ang="0">
                  <a:pos x="71" y="6"/>
                </a:cxn>
                <a:cxn ang="0">
                  <a:pos x="72" y="5"/>
                </a:cxn>
                <a:cxn ang="0">
                  <a:pos x="72" y="3"/>
                </a:cxn>
                <a:cxn ang="0">
                  <a:pos x="71" y="1"/>
                </a:cxn>
                <a:cxn ang="0">
                  <a:pos x="70" y="0"/>
                </a:cxn>
                <a:cxn ang="0">
                  <a:pos x="68" y="0"/>
                </a:cxn>
                <a:cxn ang="0">
                  <a:pos x="66" y="0"/>
                </a:cxn>
                <a:cxn ang="0">
                  <a:pos x="65" y="0"/>
                </a:cxn>
                <a:cxn ang="0">
                  <a:pos x="62" y="2"/>
                </a:cxn>
                <a:cxn ang="0">
                  <a:pos x="62" y="2"/>
                </a:cxn>
              </a:cxnLst>
              <a:rect l="0" t="0" r="r" b="b"/>
              <a:pathLst>
                <a:path w="72" h="73">
                  <a:moveTo>
                    <a:pt x="62" y="2"/>
                  </a:moveTo>
                  <a:lnTo>
                    <a:pt x="62" y="2"/>
                  </a:lnTo>
                  <a:lnTo>
                    <a:pt x="56" y="11"/>
                  </a:lnTo>
                  <a:lnTo>
                    <a:pt x="49" y="20"/>
                  </a:lnTo>
                  <a:lnTo>
                    <a:pt x="41" y="27"/>
                  </a:lnTo>
                  <a:lnTo>
                    <a:pt x="32" y="35"/>
                  </a:lnTo>
                  <a:lnTo>
                    <a:pt x="16" y="50"/>
                  </a:lnTo>
                  <a:lnTo>
                    <a:pt x="9" y="57"/>
                  </a:lnTo>
                  <a:lnTo>
                    <a:pt x="1" y="66"/>
                  </a:lnTo>
                  <a:lnTo>
                    <a:pt x="1" y="66"/>
                  </a:lnTo>
                  <a:lnTo>
                    <a:pt x="0" y="69"/>
                  </a:lnTo>
                  <a:lnTo>
                    <a:pt x="0" y="70"/>
                  </a:lnTo>
                  <a:lnTo>
                    <a:pt x="1" y="72"/>
                  </a:lnTo>
                  <a:lnTo>
                    <a:pt x="2" y="73"/>
                  </a:lnTo>
                  <a:lnTo>
                    <a:pt x="5" y="73"/>
                  </a:lnTo>
                  <a:lnTo>
                    <a:pt x="8" y="73"/>
                  </a:lnTo>
                  <a:lnTo>
                    <a:pt x="10" y="71"/>
                  </a:lnTo>
                  <a:lnTo>
                    <a:pt x="10" y="71"/>
                  </a:lnTo>
                  <a:lnTo>
                    <a:pt x="16" y="62"/>
                  </a:lnTo>
                  <a:lnTo>
                    <a:pt x="24" y="54"/>
                  </a:lnTo>
                  <a:lnTo>
                    <a:pt x="41" y="39"/>
                  </a:lnTo>
                  <a:lnTo>
                    <a:pt x="49" y="32"/>
                  </a:lnTo>
                  <a:lnTo>
                    <a:pt x="57" y="25"/>
                  </a:lnTo>
                  <a:lnTo>
                    <a:pt x="65" y="16"/>
                  </a:lnTo>
                  <a:lnTo>
                    <a:pt x="71" y="6"/>
                  </a:lnTo>
                  <a:lnTo>
                    <a:pt x="71" y="6"/>
                  </a:lnTo>
                  <a:lnTo>
                    <a:pt x="72" y="5"/>
                  </a:lnTo>
                  <a:lnTo>
                    <a:pt x="72" y="3"/>
                  </a:lnTo>
                  <a:lnTo>
                    <a:pt x="71" y="1"/>
                  </a:lnTo>
                  <a:lnTo>
                    <a:pt x="70" y="0"/>
                  </a:lnTo>
                  <a:lnTo>
                    <a:pt x="68" y="0"/>
                  </a:lnTo>
                  <a:lnTo>
                    <a:pt x="66" y="0"/>
                  </a:lnTo>
                  <a:lnTo>
                    <a:pt x="65" y="0"/>
                  </a:lnTo>
                  <a:lnTo>
                    <a:pt x="62" y="2"/>
                  </a:lnTo>
                  <a:lnTo>
                    <a:pt x="62"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2" name="chenying0907 295"/>
            <p:cNvSpPr/>
            <p:nvPr/>
          </p:nvSpPr>
          <p:spPr bwMode="auto">
            <a:xfrm>
              <a:off x="6437313" y="3690938"/>
              <a:ext cx="33338" cy="34925"/>
            </a:xfrm>
            <a:custGeom>
              <a:avLst/>
              <a:gdLst/>
              <a:ahLst/>
              <a:cxnLst>
                <a:cxn ang="0">
                  <a:pos x="54" y="1"/>
                </a:cxn>
                <a:cxn ang="0">
                  <a:pos x="54" y="1"/>
                </a:cxn>
                <a:cxn ang="0">
                  <a:pos x="40" y="16"/>
                </a:cxn>
                <a:cxn ang="0">
                  <a:pos x="29" y="32"/>
                </a:cxn>
                <a:cxn ang="0">
                  <a:pos x="15" y="46"/>
                </a:cxn>
                <a:cxn ang="0">
                  <a:pos x="9" y="52"/>
                </a:cxn>
                <a:cxn ang="0">
                  <a:pos x="1" y="58"/>
                </a:cxn>
                <a:cxn ang="0">
                  <a:pos x="1" y="58"/>
                </a:cxn>
                <a:cxn ang="0">
                  <a:pos x="0" y="61"/>
                </a:cxn>
                <a:cxn ang="0">
                  <a:pos x="0" y="62"/>
                </a:cxn>
                <a:cxn ang="0">
                  <a:pos x="0" y="64"/>
                </a:cxn>
                <a:cxn ang="0">
                  <a:pos x="1" y="65"/>
                </a:cxn>
                <a:cxn ang="0">
                  <a:pos x="4" y="67"/>
                </a:cxn>
                <a:cxn ang="0">
                  <a:pos x="6" y="67"/>
                </a:cxn>
                <a:cxn ang="0">
                  <a:pos x="8" y="66"/>
                </a:cxn>
                <a:cxn ang="0">
                  <a:pos x="8" y="66"/>
                </a:cxn>
                <a:cxn ang="0">
                  <a:pos x="15" y="60"/>
                </a:cxn>
                <a:cxn ang="0">
                  <a:pos x="23" y="52"/>
                </a:cxn>
                <a:cxn ang="0">
                  <a:pos x="35" y="38"/>
                </a:cxn>
                <a:cxn ang="0">
                  <a:pos x="48" y="23"/>
                </a:cxn>
                <a:cxn ang="0">
                  <a:pos x="60" y="9"/>
                </a:cxn>
                <a:cxn ang="0">
                  <a:pos x="60" y="9"/>
                </a:cxn>
                <a:cxn ang="0">
                  <a:pos x="61" y="7"/>
                </a:cxn>
                <a:cxn ang="0">
                  <a:pos x="62" y="5"/>
                </a:cxn>
                <a:cxn ang="0">
                  <a:pos x="61" y="4"/>
                </a:cxn>
                <a:cxn ang="0">
                  <a:pos x="60" y="1"/>
                </a:cxn>
                <a:cxn ang="0">
                  <a:pos x="59" y="0"/>
                </a:cxn>
                <a:cxn ang="0">
                  <a:pos x="57" y="0"/>
                </a:cxn>
                <a:cxn ang="0">
                  <a:pos x="56" y="0"/>
                </a:cxn>
                <a:cxn ang="0">
                  <a:pos x="54" y="1"/>
                </a:cxn>
                <a:cxn ang="0">
                  <a:pos x="54" y="1"/>
                </a:cxn>
              </a:cxnLst>
              <a:rect l="0" t="0" r="r" b="b"/>
              <a:pathLst>
                <a:path w="62" h="67">
                  <a:moveTo>
                    <a:pt x="54" y="1"/>
                  </a:moveTo>
                  <a:lnTo>
                    <a:pt x="54" y="1"/>
                  </a:lnTo>
                  <a:lnTo>
                    <a:pt x="40" y="16"/>
                  </a:lnTo>
                  <a:lnTo>
                    <a:pt x="29" y="32"/>
                  </a:lnTo>
                  <a:lnTo>
                    <a:pt x="15" y="46"/>
                  </a:lnTo>
                  <a:lnTo>
                    <a:pt x="9" y="52"/>
                  </a:lnTo>
                  <a:lnTo>
                    <a:pt x="1" y="58"/>
                  </a:lnTo>
                  <a:lnTo>
                    <a:pt x="1" y="58"/>
                  </a:lnTo>
                  <a:lnTo>
                    <a:pt x="0" y="61"/>
                  </a:lnTo>
                  <a:lnTo>
                    <a:pt x="0" y="62"/>
                  </a:lnTo>
                  <a:lnTo>
                    <a:pt x="0" y="64"/>
                  </a:lnTo>
                  <a:lnTo>
                    <a:pt x="1" y="65"/>
                  </a:lnTo>
                  <a:lnTo>
                    <a:pt x="4" y="67"/>
                  </a:lnTo>
                  <a:lnTo>
                    <a:pt x="6" y="67"/>
                  </a:lnTo>
                  <a:lnTo>
                    <a:pt x="8" y="66"/>
                  </a:lnTo>
                  <a:lnTo>
                    <a:pt x="8" y="66"/>
                  </a:lnTo>
                  <a:lnTo>
                    <a:pt x="15" y="60"/>
                  </a:lnTo>
                  <a:lnTo>
                    <a:pt x="23" y="52"/>
                  </a:lnTo>
                  <a:lnTo>
                    <a:pt x="35" y="38"/>
                  </a:lnTo>
                  <a:lnTo>
                    <a:pt x="48" y="23"/>
                  </a:lnTo>
                  <a:lnTo>
                    <a:pt x="60" y="9"/>
                  </a:lnTo>
                  <a:lnTo>
                    <a:pt x="60" y="9"/>
                  </a:lnTo>
                  <a:lnTo>
                    <a:pt x="61" y="7"/>
                  </a:lnTo>
                  <a:lnTo>
                    <a:pt x="62" y="5"/>
                  </a:lnTo>
                  <a:lnTo>
                    <a:pt x="61" y="4"/>
                  </a:lnTo>
                  <a:lnTo>
                    <a:pt x="60" y="1"/>
                  </a:lnTo>
                  <a:lnTo>
                    <a:pt x="59" y="0"/>
                  </a:lnTo>
                  <a:lnTo>
                    <a:pt x="57" y="0"/>
                  </a:lnTo>
                  <a:lnTo>
                    <a:pt x="56" y="0"/>
                  </a:lnTo>
                  <a:lnTo>
                    <a:pt x="54" y="1"/>
                  </a:lnTo>
                  <a:lnTo>
                    <a:pt x="54" y="1"/>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3" name="chenying0907 296"/>
            <p:cNvSpPr/>
            <p:nvPr/>
          </p:nvSpPr>
          <p:spPr bwMode="auto">
            <a:xfrm>
              <a:off x="6473826" y="3708401"/>
              <a:ext cx="22225" cy="30163"/>
            </a:xfrm>
            <a:custGeom>
              <a:avLst/>
              <a:gdLst/>
              <a:ahLst/>
              <a:cxnLst>
                <a:cxn ang="0">
                  <a:pos x="34" y="1"/>
                </a:cxn>
                <a:cxn ang="0">
                  <a:pos x="34" y="1"/>
                </a:cxn>
                <a:cxn ang="0">
                  <a:pos x="26" y="11"/>
                </a:cxn>
                <a:cxn ang="0">
                  <a:pos x="19" y="22"/>
                </a:cxn>
                <a:cxn ang="0">
                  <a:pos x="19" y="22"/>
                </a:cxn>
                <a:cxn ang="0">
                  <a:pos x="16" y="29"/>
                </a:cxn>
                <a:cxn ang="0">
                  <a:pos x="12" y="35"/>
                </a:cxn>
                <a:cxn ang="0">
                  <a:pos x="8" y="41"/>
                </a:cxn>
                <a:cxn ang="0">
                  <a:pos x="5" y="43"/>
                </a:cxn>
                <a:cxn ang="0">
                  <a:pos x="2" y="45"/>
                </a:cxn>
                <a:cxn ang="0">
                  <a:pos x="2" y="45"/>
                </a:cxn>
                <a:cxn ang="0">
                  <a:pos x="0" y="46"/>
                </a:cxn>
                <a:cxn ang="0">
                  <a:pos x="0" y="48"/>
                </a:cxn>
                <a:cxn ang="0">
                  <a:pos x="0" y="49"/>
                </a:cxn>
                <a:cxn ang="0">
                  <a:pos x="0" y="51"/>
                </a:cxn>
                <a:cxn ang="0">
                  <a:pos x="3" y="53"/>
                </a:cxn>
                <a:cxn ang="0">
                  <a:pos x="5" y="55"/>
                </a:cxn>
                <a:cxn ang="0">
                  <a:pos x="8" y="53"/>
                </a:cxn>
                <a:cxn ang="0">
                  <a:pos x="8" y="53"/>
                </a:cxn>
                <a:cxn ang="0">
                  <a:pos x="12" y="50"/>
                </a:cxn>
                <a:cxn ang="0">
                  <a:pos x="16" y="47"/>
                </a:cxn>
                <a:cxn ang="0">
                  <a:pos x="19" y="42"/>
                </a:cxn>
                <a:cxn ang="0">
                  <a:pos x="21" y="37"/>
                </a:cxn>
                <a:cxn ang="0">
                  <a:pos x="21" y="37"/>
                </a:cxn>
                <a:cxn ang="0">
                  <a:pos x="25" y="30"/>
                </a:cxn>
                <a:cxn ang="0">
                  <a:pos x="30" y="21"/>
                </a:cxn>
                <a:cxn ang="0">
                  <a:pos x="36" y="14"/>
                </a:cxn>
                <a:cxn ang="0">
                  <a:pos x="42" y="8"/>
                </a:cxn>
                <a:cxn ang="0">
                  <a:pos x="42" y="8"/>
                </a:cxn>
                <a:cxn ang="0">
                  <a:pos x="43" y="6"/>
                </a:cxn>
                <a:cxn ang="0">
                  <a:pos x="43" y="4"/>
                </a:cxn>
                <a:cxn ang="0">
                  <a:pos x="42" y="3"/>
                </a:cxn>
                <a:cxn ang="0">
                  <a:pos x="41" y="1"/>
                </a:cxn>
                <a:cxn ang="0">
                  <a:pos x="40" y="0"/>
                </a:cxn>
                <a:cxn ang="0">
                  <a:pos x="38" y="0"/>
                </a:cxn>
                <a:cxn ang="0">
                  <a:pos x="37" y="0"/>
                </a:cxn>
                <a:cxn ang="0">
                  <a:pos x="34" y="1"/>
                </a:cxn>
                <a:cxn ang="0">
                  <a:pos x="34" y="1"/>
                </a:cxn>
              </a:cxnLst>
              <a:rect l="0" t="0" r="r" b="b"/>
              <a:pathLst>
                <a:path w="43" h="55">
                  <a:moveTo>
                    <a:pt x="34" y="1"/>
                  </a:moveTo>
                  <a:lnTo>
                    <a:pt x="34" y="1"/>
                  </a:lnTo>
                  <a:lnTo>
                    <a:pt x="26" y="11"/>
                  </a:lnTo>
                  <a:lnTo>
                    <a:pt x="19" y="22"/>
                  </a:lnTo>
                  <a:lnTo>
                    <a:pt x="19" y="22"/>
                  </a:lnTo>
                  <a:lnTo>
                    <a:pt x="16" y="29"/>
                  </a:lnTo>
                  <a:lnTo>
                    <a:pt x="12" y="35"/>
                  </a:lnTo>
                  <a:lnTo>
                    <a:pt x="8" y="41"/>
                  </a:lnTo>
                  <a:lnTo>
                    <a:pt x="5" y="43"/>
                  </a:lnTo>
                  <a:lnTo>
                    <a:pt x="2" y="45"/>
                  </a:lnTo>
                  <a:lnTo>
                    <a:pt x="2" y="45"/>
                  </a:lnTo>
                  <a:lnTo>
                    <a:pt x="0" y="46"/>
                  </a:lnTo>
                  <a:lnTo>
                    <a:pt x="0" y="48"/>
                  </a:lnTo>
                  <a:lnTo>
                    <a:pt x="0" y="49"/>
                  </a:lnTo>
                  <a:lnTo>
                    <a:pt x="0" y="51"/>
                  </a:lnTo>
                  <a:lnTo>
                    <a:pt x="3" y="53"/>
                  </a:lnTo>
                  <a:lnTo>
                    <a:pt x="5" y="55"/>
                  </a:lnTo>
                  <a:lnTo>
                    <a:pt x="8" y="53"/>
                  </a:lnTo>
                  <a:lnTo>
                    <a:pt x="8" y="53"/>
                  </a:lnTo>
                  <a:lnTo>
                    <a:pt x="12" y="50"/>
                  </a:lnTo>
                  <a:lnTo>
                    <a:pt x="16" y="47"/>
                  </a:lnTo>
                  <a:lnTo>
                    <a:pt x="19" y="42"/>
                  </a:lnTo>
                  <a:lnTo>
                    <a:pt x="21" y="37"/>
                  </a:lnTo>
                  <a:lnTo>
                    <a:pt x="21" y="37"/>
                  </a:lnTo>
                  <a:lnTo>
                    <a:pt x="25" y="30"/>
                  </a:lnTo>
                  <a:lnTo>
                    <a:pt x="30" y="21"/>
                  </a:lnTo>
                  <a:lnTo>
                    <a:pt x="36" y="14"/>
                  </a:lnTo>
                  <a:lnTo>
                    <a:pt x="42" y="8"/>
                  </a:lnTo>
                  <a:lnTo>
                    <a:pt x="42" y="8"/>
                  </a:lnTo>
                  <a:lnTo>
                    <a:pt x="43" y="6"/>
                  </a:lnTo>
                  <a:lnTo>
                    <a:pt x="43" y="4"/>
                  </a:lnTo>
                  <a:lnTo>
                    <a:pt x="42" y="3"/>
                  </a:lnTo>
                  <a:lnTo>
                    <a:pt x="41" y="1"/>
                  </a:lnTo>
                  <a:lnTo>
                    <a:pt x="40" y="0"/>
                  </a:lnTo>
                  <a:lnTo>
                    <a:pt x="38" y="0"/>
                  </a:lnTo>
                  <a:lnTo>
                    <a:pt x="37" y="0"/>
                  </a:lnTo>
                  <a:lnTo>
                    <a:pt x="34" y="1"/>
                  </a:lnTo>
                  <a:lnTo>
                    <a:pt x="34" y="1"/>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4" name="chenying0907 297"/>
            <p:cNvSpPr/>
            <p:nvPr/>
          </p:nvSpPr>
          <p:spPr bwMode="auto">
            <a:xfrm>
              <a:off x="6518276" y="3708401"/>
              <a:ext cx="22225" cy="30163"/>
            </a:xfrm>
            <a:custGeom>
              <a:avLst/>
              <a:gdLst/>
              <a:ahLst/>
              <a:cxnLst>
                <a:cxn ang="0">
                  <a:pos x="34" y="2"/>
                </a:cxn>
                <a:cxn ang="0">
                  <a:pos x="34" y="2"/>
                </a:cxn>
                <a:cxn ang="0">
                  <a:pos x="16" y="24"/>
                </a:cxn>
                <a:cxn ang="0">
                  <a:pos x="16" y="24"/>
                </a:cxn>
                <a:cxn ang="0">
                  <a:pos x="12" y="31"/>
                </a:cxn>
                <a:cxn ang="0">
                  <a:pos x="7" y="37"/>
                </a:cxn>
                <a:cxn ang="0">
                  <a:pos x="1" y="49"/>
                </a:cxn>
                <a:cxn ang="0">
                  <a:pos x="1" y="49"/>
                </a:cxn>
                <a:cxn ang="0">
                  <a:pos x="0" y="51"/>
                </a:cxn>
                <a:cxn ang="0">
                  <a:pos x="0" y="53"/>
                </a:cxn>
                <a:cxn ang="0">
                  <a:pos x="1" y="55"/>
                </a:cxn>
                <a:cxn ang="0">
                  <a:pos x="2" y="56"/>
                </a:cxn>
                <a:cxn ang="0">
                  <a:pos x="4" y="57"/>
                </a:cxn>
                <a:cxn ang="0">
                  <a:pos x="6" y="57"/>
                </a:cxn>
                <a:cxn ang="0">
                  <a:pos x="7" y="56"/>
                </a:cxn>
                <a:cxn ang="0">
                  <a:pos x="10" y="55"/>
                </a:cxn>
                <a:cxn ang="0">
                  <a:pos x="10" y="55"/>
                </a:cxn>
                <a:cxn ang="0">
                  <a:pos x="17" y="41"/>
                </a:cxn>
                <a:cxn ang="0">
                  <a:pos x="20" y="35"/>
                </a:cxn>
                <a:cxn ang="0">
                  <a:pos x="24" y="29"/>
                </a:cxn>
                <a:cxn ang="0">
                  <a:pos x="24" y="29"/>
                </a:cxn>
                <a:cxn ang="0">
                  <a:pos x="43" y="7"/>
                </a:cxn>
                <a:cxn ang="0">
                  <a:pos x="43" y="7"/>
                </a:cxn>
                <a:cxn ang="0">
                  <a:pos x="43" y="5"/>
                </a:cxn>
                <a:cxn ang="0">
                  <a:pos x="43" y="4"/>
                </a:cxn>
                <a:cxn ang="0">
                  <a:pos x="43" y="2"/>
                </a:cxn>
                <a:cxn ang="0">
                  <a:pos x="41" y="1"/>
                </a:cxn>
                <a:cxn ang="0">
                  <a:pos x="38" y="0"/>
                </a:cxn>
                <a:cxn ang="0">
                  <a:pos x="35" y="1"/>
                </a:cxn>
                <a:cxn ang="0">
                  <a:pos x="34" y="2"/>
                </a:cxn>
                <a:cxn ang="0">
                  <a:pos x="34" y="2"/>
                </a:cxn>
              </a:cxnLst>
              <a:rect l="0" t="0" r="r" b="b"/>
              <a:pathLst>
                <a:path w="43" h="57">
                  <a:moveTo>
                    <a:pt x="34" y="2"/>
                  </a:moveTo>
                  <a:lnTo>
                    <a:pt x="34" y="2"/>
                  </a:lnTo>
                  <a:lnTo>
                    <a:pt x="16" y="24"/>
                  </a:lnTo>
                  <a:lnTo>
                    <a:pt x="16" y="24"/>
                  </a:lnTo>
                  <a:lnTo>
                    <a:pt x="12" y="31"/>
                  </a:lnTo>
                  <a:lnTo>
                    <a:pt x="7" y="37"/>
                  </a:lnTo>
                  <a:lnTo>
                    <a:pt x="1" y="49"/>
                  </a:lnTo>
                  <a:lnTo>
                    <a:pt x="1" y="49"/>
                  </a:lnTo>
                  <a:lnTo>
                    <a:pt x="0" y="51"/>
                  </a:lnTo>
                  <a:lnTo>
                    <a:pt x="0" y="53"/>
                  </a:lnTo>
                  <a:lnTo>
                    <a:pt x="1" y="55"/>
                  </a:lnTo>
                  <a:lnTo>
                    <a:pt x="2" y="56"/>
                  </a:lnTo>
                  <a:lnTo>
                    <a:pt x="4" y="57"/>
                  </a:lnTo>
                  <a:lnTo>
                    <a:pt x="6" y="57"/>
                  </a:lnTo>
                  <a:lnTo>
                    <a:pt x="7" y="56"/>
                  </a:lnTo>
                  <a:lnTo>
                    <a:pt x="10" y="55"/>
                  </a:lnTo>
                  <a:lnTo>
                    <a:pt x="10" y="55"/>
                  </a:lnTo>
                  <a:lnTo>
                    <a:pt x="17" y="41"/>
                  </a:lnTo>
                  <a:lnTo>
                    <a:pt x="20" y="35"/>
                  </a:lnTo>
                  <a:lnTo>
                    <a:pt x="24" y="29"/>
                  </a:lnTo>
                  <a:lnTo>
                    <a:pt x="24" y="29"/>
                  </a:lnTo>
                  <a:lnTo>
                    <a:pt x="43" y="7"/>
                  </a:lnTo>
                  <a:lnTo>
                    <a:pt x="43" y="7"/>
                  </a:lnTo>
                  <a:lnTo>
                    <a:pt x="43" y="5"/>
                  </a:lnTo>
                  <a:lnTo>
                    <a:pt x="43" y="4"/>
                  </a:lnTo>
                  <a:lnTo>
                    <a:pt x="43" y="2"/>
                  </a:lnTo>
                  <a:lnTo>
                    <a:pt x="41" y="1"/>
                  </a:lnTo>
                  <a:lnTo>
                    <a:pt x="38" y="0"/>
                  </a:lnTo>
                  <a:lnTo>
                    <a:pt x="35" y="1"/>
                  </a:lnTo>
                  <a:lnTo>
                    <a:pt x="34" y="2"/>
                  </a:lnTo>
                  <a:lnTo>
                    <a:pt x="34"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5" name="chenying0907 298"/>
            <p:cNvSpPr/>
            <p:nvPr/>
          </p:nvSpPr>
          <p:spPr bwMode="auto">
            <a:xfrm>
              <a:off x="6556376" y="3709988"/>
              <a:ext cx="19050" cy="31750"/>
            </a:xfrm>
            <a:custGeom>
              <a:avLst/>
              <a:gdLst/>
              <a:ahLst/>
              <a:cxnLst>
                <a:cxn ang="0">
                  <a:pos x="27" y="3"/>
                </a:cxn>
                <a:cxn ang="0">
                  <a:pos x="27" y="3"/>
                </a:cxn>
                <a:cxn ang="0">
                  <a:pos x="24" y="9"/>
                </a:cxn>
                <a:cxn ang="0">
                  <a:pos x="19" y="15"/>
                </a:cxn>
                <a:cxn ang="0">
                  <a:pos x="19" y="15"/>
                </a:cxn>
                <a:cxn ang="0">
                  <a:pos x="16" y="23"/>
                </a:cxn>
                <a:cxn ang="0">
                  <a:pos x="13" y="30"/>
                </a:cxn>
                <a:cxn ang="0">
                  <a:pos x="13" y="30"/>
                </a:cxn>
                <a:cxn ang="0">
                  <a:pos x="6" y="40"/>
                </a:cxn>
                <a:cxn ang="0">
                  <a:pos x="3" y="46"/>
                </a:cxn>
                <a:cxn ang="0">
                  <a:pos x="0" y="53"/>
                </a:cxn>
                <a:cxn ang="0">
                  <a:pos x="0" y="53"/>
                </a:cxn>
                <a:cxn ang="0">
                  <a:pos x="0" y="55"/>
                </a:cxn>
                <a:cxn ang="0">
                  <a:pos x="1" y="56"/>
                </a:cxn>
                <a:cxn ang="0">
                  <a:pos x="2" y="58"/>
                </a:cxn>
                <a:cxn ang="0">
                  <a:pos x="3" y="58"/>
                </a:cxn>
                <a:cxn ang="0">
                  <a:pos x="5" y="58"/>
                </a:cxn>
                <a:cxn ang="0">
                  <a:pos x="7" y="58"/>
                </a:cxn>
                <a:cxn ang="0">
                  <a:pos x="8" y="57"/>
                </a:cxn>
                <a:cxn ang="0">
                  <a:pos x="9" y="55"/>
                </a:cxn>
                <a:cxn ang="0">
                  <a:pos x="9" y="55"/>
                </a:cxn>
                <a:cxn ang="0">
                  <a:pos x="12" y="48"/>
                </a:cxn>
                <a:cxn ang="0">
                  <a:pos x="16" y="42"/>
                </a:cxn>
                <a:cxn ang="0">
                  <a:pos x="16" y="42"/>
                </a:cxn>
                <a:cxn ang="0">
                  <a:pos x="21" y="37"/>
                </a:cxn>
                <a:cxn ang="0">
                  <a:pos x="23" y="34"/>
                </a:cxn>
                <a:cxn ang="0">
                  <a:pos x="24" y="31"/>
                </a:cxn>
                <a:cxn ang="0">
                  <a:pos x="24" y="31"/>
                </a:cxn>
                <a:cxn ang="0">
                  <a:pos x="26" y="25"/>
                </a:cxn>
                <a:cxn ang="0">
                  <a:pos x="29" y="18"/>
                </a:cxn>
                <a:cxn ang="0">
                  <a:pos x="35" y="5"/>
                </a:cxn>
                <a:cxn ang="0">
                  <a:pos x="35" y="5"/>
                </a:cxn>
                <a:cxn ang="0">
                  <a:pos x="36" y="3"/>
                </a:cxn>
                <a:cxn ang="0">
                  <a:pos x="35" y="2"/>
                </a:cxn>
                <a:cxn ang="0">
                  <a:pos x="34" y="0"/>
                </a:cxn>
                <a:cxn ang="0">
                  <a:pos x="33" y="0"/>
                </a:cxn>
                <a:cxn ang="0">
                  <a:pos x="29" y="0"/>
                </a:cxn>
                <a:cxn ang="0">
                  <a:pos x="28" y="1"/>
                </a:cxn>
                <a:cxn ang="0">
                  <a:pos x="27" y="3"/>
                </a:cxn>
                <a:cxn ang="0">
                  <a:pos x="27" y="3"/>
                </a:cxn>
              </a:cxnLst>
              <a:rect l="0" t="0" r="r" b="b"/>
              <a:pathLst>
                <a:path w="36" h="58">
                  <a:moveTo>
                    <a:pt x="27" y="3"/>
                  </a:moveTo>
                  <a:lnTo>
                    <a:pt x="27" y="3"/>
                  </a:lnTo>
                  <a:lnTo>
                    <a:pt x="24" y="9"/>
                  </a:lnTo>
                  <a:lnTo>
                    <a:pt x="19" y="15"/>
                  </a:lnTo>
                  <a:lnTo>
                    <a:pt x="19" y="15"/>
                  </a:lnTo>
                  <a:lnTo>
                    <a:pt x="16" y="23"/>
                  </a:lnTo>
                  <a:lnTo>
                    <a:pt x="13" y="30"/>
                  </a:lnTo>
                  <a:lnTo>
                    <a:pt x="13" y="30"/>
                  </a:lnTo>
                  <a:lnTo>
                    <a:pt x="6" y="40"/>
                  </a:lnTo>
                  <a:lnTo>
                    <a:pt x="3" y="46"/>
                  </a:lnTo>
                  <a:lnTo>
                    <a:pt x="0" y="53"/>
                  </a:lnTo>
                  <a:lnTo>
                    <a:pt x="0" y="53"/>
                  </a:lnTo>
                  <a:lnTo>
                    <a:pt x="0" y="55"/>
                  </a:lnTo>
                  <a:lnTo>
                    <a:pt x="1" y="56"/>
                  </a:lnTo>
                  <a:lnTo>
                    <a:pt x="2" y="58"/>
                  </a:lnTo>
                  <a:lnTo>
                    <a:pt x="3" y="58"/>
                  </a:lnTo>
                  <a:lnTo>
                    <a:pt x="5" y="58"/>
                  </a:lnTo>
                  <a:lnTo>
                    <a:pt x="7" y="58"/>
                  </a:lnTo>
                  <a:lnTo>
                    <a:pt x="8" y="57"/>
                  </a:lnTo>
                  <a:lnTo>
                    <a:pt x="9" y="55"/>
                  </a:lnTo>
                  <a:lnTo>
                    <a:pt x="9" y="55"/>
                  </a:lnTo>
                  <a:lnTo>
                    <a:pt x="12" y="48"/>
                  </a:lnTo>
                  <a:lnTo>
                    <a:pt x="16" y="42"/>
                  </a:lnTo>
                  <a:lnTo>
                    <a:pt x="16" y="42"/>
                  </a:lnTo>
                  <a:lnTo>
                    <a:pt x="21" y="37"/>
                  </a:lnTo>
                  <a:lnTo>
                    <a:pt x="23" y="34"/>
                  </a:lnTo>
                  <a:lnTo>
                    <a:pt x="24" y="31"/>
                  </a:lnTo>
                  <a:lnTo>
                    <a:pt x="24" y="31"/>
                  </a:lnTo>
                  <a:lnTo>
                    <a:pt x="26" y="25"/>
                  </a:lnTo>
                  <a:lnTo>
                    <a:pt x="29" y="18"/>
                  </a:lnTo>
                  <a:lnTo>
                    <a:pt x="35" y="5"/>
                  </a:lnTo>
                  <a:lnTo>
                    <a:pt x="35" y="5"/>
                  </a:lnTo>
                  <a:lnTo>
                    <a:pt x="36" y="3"/>
                  </a:lnTo>
                  <a:lnTo>
                    <a:pt x="35" y="2"/>
                  </a:lnTo>
                  <a:lnTo>
                    <a:pt x="34" y="0"/>
                  </a:lnTo>
                  <a:lnTo>
                    <a:pt x="33" y="0"/>
                  </a:lnTo>
                  <a:lnTo>
                    <a:pt x="29" y="0"/>
                  </a:lnTo>
                  <a:lnTo>
                    <a:pt x="28" y="1"/>
                  </a:lnTo>
                  <a:lnTo>
                    <a:pt x="27" y="3"/>
                  </a:lnTo>
                  <a:lnTo>
                    <a:pt x="27"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6" name="chenying0907 299"/>
            <p:cNvSpPr/>
            <p:nvPr/>
          </p:nvSpPr>
          <p:spPr bwMode="auto">
            <a:xfrm>
              <a:off x="6583363" y="3716338"/>
              <a:ext cx="15875" cy="22225"/>
            </a:xfrm>
            <a:custGeom>
              <a:avLst/>
              <a:gdLst/>
              <a:ahLst/>
              <a:cxnLst>
                <a:cxn ang="0">
                  <a:pos x="21" y="2"/>
                </a:cxn>
                <a:cxn ang="0">
                  <a:pos x="21" y="2"/>
                </a:cxn>
                <a:cxn ang="0">
                  <a:pos x="10" y="19"/>
                </a:cxn>
                <a:cxn ang="0">
                  <a:pos x="4" y="27"/>
                </a:cxn>
                <a:cxn ang="0">
                  <a:pos x="0" y="35"/>
                </a:cxn>
                <a:cxn ang="0">
                  <a:pos x="0" y="35"/>
                </a:cxn>
                <a:cxn ang="0">
                  <a:pos x="0" y="37"/>
                </a:cxn>
                <a:cxn ang="0">
                  <a:pos x="0" y="39"/>
                </a:cxn>
                <a:cxn ang="0">
                  <a:pos x="2" y="42"/>
                </a:cxn>
                <a:cxn ang="0">
                  <a:pos x="4" y="43"/>
                </a:cxn>
                <a:cxn ang="0">
                  <a:pos x="5" y="43"/>
                </a:cxn>
                <a:cxn ang="0">
                  <a:pos x="7" y="42"/>
                </a:cxn>
                <a:cxn ang="0">
                  <a:pos x="8" y="41"/>
                </a:cxn>
                <a:cxn ang="0">
                  <a:pos x="8" y="41"/>
                </a:cxn>
                <a:cxn ang="0">
                  <a:pos x="12" y="31"/>
                </a:cxn>
                <a:cxn ang="0">
                  <a:pos x="18" y="23"/>
                </a:cxn>
                <a:cxn ang="0">
                  <a:pos x="30" y="7"/>
                </a:cxn>
                <a:cxn ang="0">
                  <a:pos x="30" y="7"/>
                </a:cxn>
                <a:cxn ang="0">
                  <a:pos x="30" y="5"/>
                </a:cxn>
                <a:cxn ang="0">
                  <a:pos x="30" y="3"/>
                </a:cxn>
                <a:cxn ang="0">
                  <a:pos x="29" y="2"/>
                </a:cxn>
                <a:cxn ang="0">
                  <a:pos x="28" y="1"/>
                </a:cxn>
                <a:cxn ang="0">
                  <a:pos x="25" y="0"/>
                </a:cxn>
                <a:cxn ang="0">
                  <a:pos x="24" y="0"/>
                </a:cxn>
                <a:cxn ang="0">
                  <a:pos x="22" y="1"/>
                </a:cxn>
                <a:cxn ang="0">
                  <a:pos x="21" y="2"/>
                </a:cxn>
                <a:cxn ang="0">
                  <a:pos x="21" y="2"/>
                </a:cxn>
              </a:cxnLst>
              <a:rect l="0" t="0" r="r" b="b"/>
              <a:pathLst>
                <a:path w="30" h="43">
                  <a:moveTo>
                    <a:pt x="21" y="2"/>
                  </a:moveTo>
                  <a:lnTo>
                    <a:pt x="21" y="2"/>
                  </a:lnTo>
                  <a:lnTo>
                    <a:pt x="10" y="19"/>
                  </a:lnTo>
                  <a:lnTo>
                    <a:pt x="4" y="27"/>
                  </a:lnTo>
                  <a:lnTo>
                    <a:pt x="0" y="35"/>
                  </a:lnTo>
                  <a:lnTo>
                    <a:pt x="0" y="35"/>
                  </a:lnTo>
                  <a:lnTo>
                    <a:pt x="0" y="37"/>
                  </a:lnTo>
                  <a:lnTo>
                    <a:pt x="0" y="39"/>
                  </a:lnTo>
                  <a:lnTo>
                    <a:pt x="2" y="42"/>
                  </a:lnTo>
                  <a:lnTo>
                    <a:pt x="4" y="43"/>
                  </a:lnTo>
                  <a:lnTo>
                    <a:pt x="5" y="43"/>
                  </a:lnTo>
                  <a:lnTo>
                    <a:pt x="7" y="42"/>
                  </a:lnTo>
                  <a:lnTo>
                    <a:pt x="8" y="41"/>
                  </a:lnTo>
                  <a:lnTo>
                    <a:pt x="8" y="41"/>
                  </a:lnTo>
                  <a:lnTo>
                    <a:pt x="12" y="31"/>
                  </a:lnTo>
                  <a:lnTo>
                    <a:pt x="18" y="23"/>
                  </a:lnTo>
                  <a:lnTo>
                    <a:pt x="30" y="7"/>
                  </a:lnTo>
                  <a:lnTo>
                    <a:pt x="30" y="7"/>
                  </a:lnTo>
                  <a:lnTo>
                    <a:pt x="30" y="5"/>
                  </a:lnTo>
                  <a:lnTo>
                    <a:pt x="30" y="3"/>
                  </a:lnTo>
                  <a:lnTo>
                    <a:pt x="29" y="2"/>
                  </a:lnTo>
                  <a:lnTo>
                    <a:pt x="28" y="1"/>
                  </a:lnTo>
                  <a:lnTo>
                    <a:pt x="25" y="0"/>
                  </a:lnTo>
                  <a:lnTo>
                    <a:pt x="24" y="0"/>
                  </a:lnTo>
                  <a:lnTo>
                    <a:pt x="22" y="1"/>
                  </a:lnTo>
                  <a:lnTo>
                    <a:pt x="21" y="2"/>
                  </a:lnTo>
                  <a:lnTo>
                    <a:pt x="21"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7" name="chenying0907 300"/>
            <p:cNvSpPr/>
            <p:nvPr/>
          </p:nvSpPr>
          <p:spPr bwMode="auto">
            <a:xfrm>
              <a:off x="6699251" y="3224213"/>
              <a:ext cx="38100" cy="36513"/>
            </a:xfrm>
            <a:custGeom>
              <a:avLst/>
              <a:gdLst/>
              <a:ahLst/>
              <a:cxnLst>
                <a:cxn ang="0">
                  <a:pos x="63" y="2"/>
                </a:cxn>
                <a:cxn ang="0">
                  <a:pos x="63" y="2"/>
                </a:cxn>
                <a:cxn ang="0">
                  <a:pos x="56" y="11"/>
                </a:cxn>
                <a:cxn ang="0">
                  <a:pos x="50" y="18"/>
                </a:cxn>
                <a:cxn ang="0">
                  <a:pos x="34" y="33"/>
                </a:cxn>
                <a:cxn ang="0">
                  <a:pos x="2" y="61"/>
                </a:cxn>
                <a:cxn ang="0">
                  <a:pos x="2" y="61"/>
                </a:cxn>
                <a:cxn ang="0">
                  <a:pos x="1" y="63"/>
                </a:cxn>
                <a:cxn ang="0">
                  <a:pos x="0" y="64"/>
                </a:cxn>
                <a:cxn ang="0">
                  <a:pos x="1" y="66"/>
                </a:cxn>
                <a:cxn ang="0">
                  <a:pos x="2" y="67"/>
                </a:cxn>
                <a:cxn ang="0">
                  <a:pos x="3" y="68"/>
                </a:cxn>
                <a:cxn ang="0">
                  <a:pos x="5" y="69"/>
                </a:cxn>
                <a:cxn ang="0">
                  <a:pos x="7" y="69"/>
                </a:cxn>
                <a:cxn ang="0">
                  <a:pos x="9" y="68"/>
                </a:cxn>
                <a:cxn ang="0">
                  <a:pos x="9" y="68"/>
                </a:cxn>
                <a:cxn ang="0">
                  <a:pos x="42" y="39"/>
                </a:cxn>
                <a:cxn ang="0">
                  <a:pos x="57" y="23"/>
                </a:cxn>
                <a:cxn ang="0">
                  <a:pos x="64" y="16"/>
                </a:cxn>
                <a:cxn ang="0">
                  <a:pos x="72" y="7"/>
                </a:cxn>
                <a:cxn ang="0">
                  <a:pos x="72" y="7"/>
                </a:cxn>
                <a:cxn ang="0">
                  <a:pos x="72" y="5"/>
                </a:cxn>
                <a:cxn ang="0">
                  <a:pos x="72" y="4"/>
                </a:cxn>
                <a:cxn ang="0">
                  <a:pos x="72" y="1"/>
                </a:cxn>
                <a:cxn ang="0">
                  <a:pos x="70" y="0"/>
                </a:cxn>
                <a:cxn ang="0">
                  <a:pos x="67" y="0"/>
                </a:cxn>
                <a:cxn ang="0">
                  <a:pos x="64" y="0"/>
                </a:cxn>
                <a:cxn ang="0">
                  <a:pos x="63" y="2"/>
                </a:cxn>
                <a:cxn ang="0">
                  <a:pos x="63" y="2"/>
                </a:cxn>
              </a:cxnLst>
              <a:rect l="0" t="0" r="r" b="b"/>
              <a:pathLst>
                <a:path w="72" h="69">
                  <a:moveTo>
                    <a:pt x="63" y="2"/>
                  </a:moveTo>
                  <a:lnTo>
                    <a:pt x="63" y="2"/>
                  </a:lnTo>
                  <a:lnTo>
                    <a:pt x="56" y="11"/>
                  </a:lnTo>
                  <a:lnTo>
                    <a:pt x="50" y="18"/>
                  </a:lnTo>
                  <a:lnTo>
                    <a:pt x="34" y="33"/>
                  </a:lnTo>
                  <a:lnTo>
                    <a:pt x="2" y="61"/>
                  </a:lnTo>
                  <a:lnTo>
                    <a:pt x="2" y="61"/>
                  </a:lnTo>
                  <a:lnTo>
                    <a:pt x="1" y="63"/>
                  </a:lnTo>
                  <a:lnTo>
                    <a:pt x="0" y="64"/>
                  </a:lnTo>
                  <a:lnTo>
                    <a:pt x="1" y="66"/>
                  </a:lnTo>
                  <a:lnTo>
                    <a:pt x="2" y="67"/>
                  </a:lnTo>
                  <a:lnTo>
                    <a:pt x="3" y="68"/>
                  </a:lnTo>
                  <a:lnTo>
                    <a:pt x="5" y="69"/>
                  </a:lnTo>
                  <a:lnTo>
                    <a:pt x="7" y="69"/>
                  </a:lnTo>
                  <a:lnTo>
                    <a:pt x="9" y="68"/>
                  </a:lnTo>
                  <a:lnTo>
                    <a:pt x="9" y="68"/>
                  </a:lnTo>
                  <a:lnTo>
                    <a:pt x="42" y="39"/>
                  </a:lnTo>
                  <a:lnTo>
                    <a:pt x="57" y="23"/>
                  </a:lnTo>
                  <a:lnTo>
                    <a:pt x="64" y="16"/>
                  </a:lnTo>
                  <a:lnTo>
                    <a:pt x="72" y="7"/>
                  </a:lnTo>
                  <a:lnTo>
                    <a:pt x="72" y="7"/>
                  </a:lnTo>
                  <a:lnTo>
                    <a:pt x="72" y="5"/>
                  </a:lnTo>
                  <a:lnTo>
                    <a:pt x="72" y="4"/>
                  </a:lnTo>
                  <a:lnTo>
                    <a:pt x="72" y="1"/>
                  </a:lnTo>
                  <a:lnTo>
                    <a:pt x="70" y="0"/>
                  </a:lnTo>
                  <a:lnTo>
                    <a:pt x="67" y="0"/>
                  </a:lnTo>
                  <a:lnTo>
                    <a:pt x="64" y="0"/>
                  </a:lnTo>
                  <a:lnTo>
                    <a:pt x="63" y="2"/>
                  </a:lnTo>
                  <a:lnTo>
                    <a:pt x="63"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8" name="chenying0907 301"/>
            <p:cNvSpPr/>
            <p:nvPr/>
          </p:nvSpPr>
          <p:spPr bwMode="auto">
            <a:xfrm>
              <a:off x="6694488" y="3271838"/>
              <a:ext cx="39688" cy="39688"/>
            </a:xfrm>
            <a:custGeom>
              <a:avLst/>
              <a:gdLst/>
              <a:ahLst/>
              <a:cxnLst>
                <a:cxn ang="0">
                  <a:pos x="65" y="3"/>
                </a:cxn>
                <a:cxn ang="0">
                  <a:pos x="65" y="3"/>
                </a:cxn>
                <a:cxn ang="0">
                  <a:pos x="63" y="7"/>
                </a:cxn>
                <a:cxn ang="0">
                  <a:pos x="61" y="11"/>
                </a:cxn>
                <a:cxn ang="0">
                  <a:pos x="53" y="18"/>
                </a:cxn>
                <a:cxn ang="0">
                  <a:pos x="36" y="31"/>
                </a:cxn>
                <a:cxn ang="0">
                  <a:pos x="36" y="31"/>
                </a:cxn>
                <a:cxn ang="0">
                  <a:pos x="18" y="48"/>
                </a:cxn>
                <a:cxn ang="0">
                  <a:pos x="9" y="58"/>
                </a:cxn>
                <a:cxn ang="0">
                  <a:pos x="1" y="68"/>
                </a:cxn>
                <a:cxn ang="0">
                  <a:pos x="1" y="68"/>
                </a:cxn>
                <a:cxn ang="0">
                  <a:pos x="0" y="70"/>
                </a:cxn>
                <a:cxn ang="0">
                  <a:pos x="0" y="72"/>
                </a:cxn>
                <a:cxn ang="0">
                  <a:pos x="1" y="73"/>
                </a:cxn>
                <a:cxn ang="0">
                  <a:pos x="3" y="74"/>
                </a:cxn>
                <a:cxn ang="0">
                  <a:pos x="6" y="75"/>
                </a:cxn>
                <a:cxn ang="0">
                  <a:pos x="8" y="74"/>
                </a:cxn>
                <a:cxn ang="0">
                  <a:pos x="9" y="73"/>
                </a:cxn>
                <a:cxn ang="0">
                  <a:pos x="9" y="73"/>
                </a:cxn>
                <a:cxn ang="0">
                  <a:pos x="19" y="62"/>
                </a:cxn>
                <a:cxn ang="0">
                  <a:pos x="29" y="51"/>
                </a:cxn>
                <a:cxn ang="0">
                  <a:pos x="51" y="32"/>
                </a:cxn>
                <a:cxn ang="0">
                  <a:pos x="51" y="32"/>
                </a:cxn>
                <a:cxn ang="0">
                  <a:pos x="65" y="20"/>
                </a:cxn>
                <a:cxn ang="0">
                  <a:pos x="68" y="17"/>
                </a:cxn>
                <a:cxn ang="0">
                  <a:pos x="70" y="13"/>
                </a:cxn>
                <a:cxn ang="0">
                  <a:pos x="73" y="10"/>
                </a:cxn>
                <a:cxn ang="0">
                  <a:pos x="75" y="5"/>
                </a:cxn>
                <a:cxn ang="0">
                  <a:pos x="75" y="5"/>
                </a:cxn>
                <a:cxn ang="0">
                  <a:pos x="74" y="3"/>
                </a:cxn>
                <a:cxn ang="0">
                  <a:pos x="74" y="2"/>
                </a:cxn>
                <a:cxn ang="0">
                  <a:pos x="70" y="0"/>
                </a:cxn>
                <a:cxn ang="0">
                  <a:pos x="68" y="0"/>
                </a:cxn>
                <a:cxn ang="0">
                  <a:pos x="67" y="0"/>
                </a:cxn>
                <a:cxn ang="0">
                  <a:pos x="65" y="1"/>
                </a:cxn>
                <a:cxn ang="0">
                  <a:pos x="65" y="3"/>
                </a:cxn>
                <a:cxn ang="0">
                  <a:pos x="65" y="3"/>
                </a:cxn>
              </a:cxnLst>
              <a:rect l="0" t="0" r="r" b="b"/>
              <a:pathLst>
                <a:path w="75" h="75">
                  <a:moveTo>
                    <a:pt x="65" y="3"/>
                  </a:moveTo>
                  <a:lnTo>
                    <a:pt x="65" y="3"/>
                  </a:lnTo>
                  <a:lnTo>
                    <a:pt x="63" y="7"/>
                  </a:lnTo>
                  <a:lnTo>
                    <a:pt x="61" y="11"/>
                  </a:lnTo>
                  <a:lnTo>
                    <a:pt x="53" y="18"/>
                  </a:lnTo>
                  <a:lnTo>
                    <a:pt x="36" y="31"/>
                  </a:lnTo>
                  <a:lnTo>
                    <a:pt x="36" y="31"/>
                  </a:lnTo>
                  <a:lnTo>
                    <a:pt x="18" y="48"/>
                  </a:lnTo>
                  <a:lnTo>
                    <a:pt x="9" y="58"/>
                  </a:lnTo>
                  <a:lnTo>
                    <a:pt x="1" y="68"/>
                  </a:lnTo>
                  <a:lnTo>
                    <a:pt x="1" y="68"/>
                  </a:lnTo>
                  <a:lnTo>
                    <a:pt x="0" y="70"/>
                  </a:lnTo>
                  <a:lnTo>
                    <a:pt x="0" y="72"/>
                  </a:lnTo>
                  <a:lnTo>
                    <a:pt x="1" y="73"/>
                  </a:lnTo>
                  <a:lnTo>
                    <a:pt x="3" y="74"/>
                  </a:lnTo>
                  <a:lnTo>
                    <a:pt x="6" y="75"/>
                  </a:lnTo>
                  <a:lnTo>
                    <a:pt x="8" y="74"/>
                  </a:lnTo>
                  <a:lnTo>
                    <a:pt x="9" y="73"/>
                  </a:lnTo>
                  <a:lnTo>
                    <a:pt x="9" y="73"/>
                  </a:lnTo>
                  <a:lnTo>
                    <a:pt x="19" y="62"/>
                  </a:lnTo>
                  <a:lnTo>
                    <a:pt x="29" y="51"/>
                  </a:lnTo>
                  <a:lnTo>
                    <a:pt x="51" y="32"/>
                  </a:lnTo>
                  <a:lnTo>
                    <a:pt x="51" y="32"/>
                  </a:lnTo>
                  <a:lnTo>
                    <a:pt x="65" y="20"/>
                  </a:lnTo>
                  <a:lnTo>
                    <a:pt x="68" y="17"/>
                  </a:lnTo>
                  <a:lnTo>
                    <a:pt x="70" y="13"/>
                  </a:lnTo>
                  <a:lnTo>
                    <a:pt x="73" y="10"/>
                  </a:lnTo>
                  <a:lnTo>
                    <a:pt x="75" y="5"/>
                  </a:lnTo>
                  <a:lnTo>
                    <a:pt x="75" y="5"/>
                  </a:lnTo>
                  <a:lnTo>
                    <a:pt x="74" y="3"/>
                  </a:lnTo>
                  <a:lnTo>
                    <a:pt x="74" y="2"/>
                  </a:lnTo>
                  <a:lnTo>
                    <a:pt x="70" y="0"/>
                  </a:lnTo>
                  <a:lnTo>
                    <a:pt x="68" y="0"/>
                  </a:lnTo>
                  <a:lnTo>
                    <a:pt x="67" y="0"/>
                  </a:lnTo>
                  <a:lnTo>
                    <a:pt x="65" y="1"/>
                  </a:lnTo>
                  <a:lnTo>
                    <a:pt x="65" y="3"/>
                  </a:lnTo>
                  <a:lnTo>
                    <a:pt x="65"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9" name="chenying0907 302"/>
            <p:cNvSpPr/>
            <p:nvPr/>
          </p:nvSpPr>
          <p:spPr bwMode="auto">
            <a:xfrm>
              <a:off x="6697663" y="3328988"/>
              <a:ext cx="33338" cy="33338"/>
            </a:xfrm>
            <a:custGeom>
              <a:avLst/>
              <a:gdLst/>
              <a:ahLst/>
              <a:cxnLst>
                <a:cxn ang="0">
                  <a:pos x="57" y="1"/>
                </a:cxn>
                <a:cxn ang="0">
                  <a:pos x="57" y="1"/>
                </a:cxn>
                <a:cxn ang="0">
                  <a:pos x="43" y="13"/>
                </a:cxn>
                <a:cxn ang="0">
                  <a:pos x="29" y="25"/>
                </a:cxn>
                <a:cxn ang="0">
                  <a:pos x="1" y="52"/>
                </a:cxn>
                <a:cxn ang="0">
                  <a:pos x="1" y="52"/>
                </a:cxn>
                <a:cxn ang="0">
                  <a:pos x="0" y="53"/>
                </a:cxn>
                <a:cxn ang="0">
                  <a:pos x="0" y="55"/>
                </a:cxn>
                <a:cxn ang="0">
                  <a:pos x="1" y="57"/>
                </a:cxn>
                <a:cxn ang="0">
                  <a:pos x="2" y="58"/>
                </a:cxn>
                <a:cxn ang="0">
                  <a:pos x="3" y="59"/>
                </a:cxn>
                <a:cxn ang="0">
                  <a:pos x="5" y="61"/>
                </a:cxn>
                <a:cxn ang="0">
                  <a:pos x="6" y="59"/>
                </a:cxn>
                <a:cxn ang="0">
                  <a:pos x="8" y="58"/>
                </a:cxn>
                <a:cxn ang="0">
                  <a:pos x="8" y="58"/>
                </a:cxn>
                <a:cxn ang="0">
                  <a:pos x="34" y="34"/>
                </a:cxn>
                <a:cxn ang="0">
                  <a:pos x="48" y="21"/>
                </a:cxn>
                <a:cxn ang="0">
                  <a:pos x="62" y="10"/>
                </a:cxn>
                <a:cxn ang="0">
                  <a:pos x="62" y="10"/>
                </a:cxn>
                <a:cxn ang="0">
                  <a:pos x="63" y="8"/>
                </a:cxn>
                <a:cxn ang="0">
                  <a:pos x="64" y="6"/>
                </a:cxn>
                <a:cxn ang="0">
                  <a:pos x="63" y="2"/>
                </a:cxn>
                <a:cxn ang="0">
                  <a:pos x="62" y="1"/>
                </a:cxn>
                <a:cxn ang="0">
                  <a:pos x="61" y="0"/>
                </a:cxn>
                <a:cxn ang="0">
                  <a:pos x="59" y="0"/>
                </a:cxn>
                <a:cxn ang="0">
                  <a:pos x="57" y="1"/>
                </a:cxn>
                <a:cxn ang="0">
                  <a:pos x="57" y="1"/>
                </a:cxn>
              </a:cxnLst>
              <a:rect l="0" t="0" r="r" b="b"/>
              <a:pathLst>
                <a:path w="64" h="61">
                  <a:moveTo>
                    <a:pt x="57" y="1"/>
                  </a:moveTo>
                  <a:lnTo>
                    <a:pt x="57" y="1"/>
                  </a:lnTo>
                  <a:lnTo>
                    <a:pt x="43" y="13"/>
                  </a:lnTo>
                  <a:lnTo>
                    <a:pt x="29" y="25"/>
                  </a:lnTo>
                  <a:lnTo>
                    <a:pt x="1" y="52"/>
                  </a:lnTo>
                  <a:lnTo>
                    <a:pt x="1" y="52"/>
                  </a:lnTo>
                  <a:lnTo>
                    <a:pt x="0" y="53"/>
                  </a:lnTo>
                  <a:lnTo>
                    <a:pt x="0" y="55"/>
                  </a:lnTo>
                  <a:lnTo>
                    <a:pt x="1" y="57"/>
                  </a:lnTo>
                  <a:lnTo>
                    <a:pt x="2" y="58"/>
                  </a:lnTo>
                  <a:lnTo>
                    <a:pt x="3" y="59"/>
                  </a:lnTo>
                  <a:lnTo>
                    <a:pt x="5" y="61"/>
                  </a:lnTo>
                  <a:lnTo>
                    <a:pt x="6" y="59"/>
                  </a:lnTo>
                  <a:lnTo>
                    <a:pt x="8" y="58"/>
                  </a:lnTo>
                  <a:lnTo>
                    <a:pt x="8" y="58"/>
                  </a:lnTo>
                  <a:lnTo>
                    <a:pt x="34" y="34"/>
                  </a:lnTo>
                  <a:lnTo>
                    <a:pt x="48" y="21"/>
                  </a:lnTo>
                  <a:lnTo>
                    <a:pt x="62" y="10"/>
                  </a:lnTo>
                  <a:lnTo>
                    <a:pt x="62" y="10"/>
                  </a:lnTo>
                  <a:lnTo>
                    <a:pt x="63" y="8"/>
                  </a:lnTo>
                  <a:lnTo>
                    <a:pt x="64" y="6"/>
                  </a:lnTo>
                  <a:lnTo>
                    <a:pt x="63" y="2"/>
                  </a:lnTo>
                  <a:lnTo>
                    <a:pt x="62" y="1"/>
                  </a:lnTo>
                  <a:lnTo>
                    <a:pt x="61" y="0"/>
                  </a:lnTo>
                  <a:lnTo>
                    <a:pt x="59" y="0"/>
                  </a:lnTo>
                  <a:lnTo>
                    <a:pt x="57" y="1"/>
                  </a:lnTo>
                  <a:lnTo>
                    <a:pt x="57" y="1"/>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50" name="chenying0907 303"/>
            <p:cNvSpPr/>
            <p:nvPr/>
          </p:nvSpPr>
          <p:spPr bwMode="auto">
            <a:xfrm>
              <a:off x="6697663" y="3379788"/>
              <a:ext cx="33338" cy="34925"/>
            </a:xfrm>
            <a:custGeom>
              <a:avLst/>
              <a:gdLst/>
              <a:ahLst/>
              <a:cxnLst>
                <a:cxn ang="0">
                  <a:pos x="55" y="0"/>
                </a:cxn>
                <a:cxn ang="0">
                  <a:pos x="55" y="0"/>
                </a:cxn>
                <a:cxn ang="0">
                  <a:pos x="47" y="6"/>
                </a:cxn>
                <a:cxn ang="0">
                  <a:pos x="38" y="13"/>
                </a:cxn>
                <a:cxn ang="0">
                  <a:pos x="31" y="20"/>
                </a:cxn>
                <a:cxn ang="0">
                  <a:pos x="25" y="28"/>
                </a:cxn>
                <a:cxn ang="0">
                  <a:pos x="13" y="44"/>
                </a:cxn>
                <a:cxn ang="0">
                  <a:pos x="1" y="61"/>
                </a:cxn>
                <a:cxn ang="0">
                  <a:pos x="1" y="61"/>
                </a:cxn>
                <a:cxn ang="0">
                  <a:pos x="0" y="63"/>
                </a:cxn>
                <a:cxn ang="0">
                  <a:pos x="0" y="65"/>
                </a:cxn>
                <a:cxn ang="0">
                  <a:pos x="1" y="66"/>
                </a:cxn>
                <a:cxn ang="0">
                  <a:pos x="2" y="67"/>
                </a:cxn>
                <a:cxn ang="0">
                  <a:pos x="4" y="68"/>
                </a:cxn>
                <a:cxn ang="0">
                  <a:pos x="6" y="68"/>
                </a:cxn>
                <a:cxn ang="0">
                  <a:pos x="7" y="67"/>
                </a:cxn>
                <a:cxn ang="0">
                  <a:pos x="9" y="66"/>
                </a:cxn>
                <a:cxn ang="0">
                  <a:pos x="9" y="66"/>
                </a:cxn>
                <a:cxn ang="0">
                  <a:pos x="20" y="49"/>
                </a:cxn>
                <a:cxn ang="0">
                  <a:pos x="31" y="34"/>
                </a:cxn>
                <a:cxn ang="0">
                  <a:pos x="45" y="20"/>
                </a:cxn>
                <a:cxn ang="0">
                  <a:pos x="52" y="14"/>
                </a:cxn>
                <a:cxn ang="0">
                  <a:pos x="60" y="8"/>
                </a:cxn>
                <a:cxn ang="0">
                  <a:pos x="60" y="8"/>
                </a:cxn>
                <a:cxn ang="0">
                  <a:pos x="61" y="7"/>
                </a:cxn>
                <a:cxn ang="0">
                  <a:pos x="62" y="5"/>
                </a:cxn>
                <a:cxn ang="0">
                  <a:pos x="61" y="2"/>
                </a:cxn>
                <a:cxn ang="0">
                  <a:pos x="60" y="0"/>
                </a:cxn>
                <a:cxn ang="0">
                  <a:pos x="58" y="0"/>
                </a:cxn>
                <a:cxn ang="0">
                  <a:pos x="57" y="0"/>
                </a:cxn>
                <a:cxn ang="0">
                  <a:pos x="55" y="0"/>
                </a:cxn>
                <a:cxn ang="0">
                  <a:pos x="55" y="0"/>
                </a:cxn>
              </a:cxnLst>
              <a:rect l="0" t="0" r="r" b="b"/>
              <a:pathLst>
                <a:path w="62" h="68">
                  <a:moveTo>
                    <a:pt x="55" y="0"/>
                  </a:moveTo>
                  <a:lnTo>
                    <a:pt x="55" y="0"/>
                  </a:lnTo>
                  <a:lnTo>
                    <a:pt x="47" y="6"/>
                  </a:lnTo>
                  <a:lnTo>
                    <a:pt x="38" y="13"/>
                  </a:lnTo>
                  <a:lnTo>
                    <a:pt x="31" y="20"/>
                  </a:lnTo>
                  <a:lnTo>
                    <a:pt x="25" y="28"/>
                  </a:lnTo>
                  <a:lnTo>
                    <a:pt x="13" y="44"/>
                  </a:lnTo>
                  <a:lnTo>
                    <a:pt x="1" y="61"/>
                  </a:lnTo>
                  <a:lnTo>
                    <a:pt x="1" y="61"/>
                  </a:lnTo>
                  <a:lnTo>
                    <a:pt x="0" y="63"/>
                  </a:lnTo>
                  <a:lnTo>
                    <a:pt x="0" y="65"/>
                  </a:lnTo>
                  <a:lnTo>
                    <a:pt x="1" y="66"/>
                  </a:lnTo>
                  <a:lnTo>
                    <a:pt x="2" y="67"/>
                  </a:lnTo>
                  <a:lnTo>
                    <a:pt x="4" y="68"/>
                  </a:lnTo>
                  <a:lnTo>
                    <a:pt x="6" y="68"/>
                  </a:lnTo>
                  <a:lnTo>
                    <a:pt x="7" y="67"/>
                  </a:lnTo>
                  <a:lnTo>
                    <a:pt x="9" y="66"/>
                  </a:lnTo>
                  <a:lnTo>
                    <a:pt x="9" y="66"/>
                  </a:lnTo>
                  <a:lnTo>
                    <a:pt x="20" y="49"/>
                  </a:lnTo>
                  <a:lnTo>
                    <a:pt x="31" y="34"/>
                  </a:lnTo>
                  <a:lnTo>
                    <a:pt x="45" y="20"/>
                  </a:lnTo>
                  <a:lnTo>
                    <a:pt x="52" y="14"/>
                  </a:lnTo>
                  <a:lnTo>
                    <a:pt x="60" y="8"/>
                  </a:lnTo>
                  <a:lnTo>
                    <a:pt x="60" y="8"/>
                  </a:lnTo>
                  <a:lnTo>
                    <a:pt x="61" y="7"/>
                  </a:lnTo>
                  <a:lnTo>
                    <a:pt x="62" y="5"/>
                  </a:lnTo>
                  <a:lnTo>
                    <a:pt x="61" y="2"/>
                  </a:lnTo>
                  <a:lnTo>
                    <a:pt x="60" y="0"/>
                  </a:lnTo>
                  <a:lnTo>
                    <a:pt x="58" y="0"/>
                  </a:lnTo>
                  <a:lnTo>
                    <a:pt x="57" y="0"/>
                  </a:lnTo>
                  <a:lnTo>
                    <a:pt x="55" y="0"/>
                  </a:lnTo>
                  <a:lnTo>
                    <a:pt x="55" y="0"/>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51" name="chenying0907 304"/>
            <p:cNvSpPr/>
            <p:nvPr/>
          </p:nvSpPr>
          <p:spPr bwMode="auto">
            <a:xfrm>
              <a:off x="6699251" y="3429001"/>
              <a:ext cx="31750" cy="34925"/>
            </a:xfrm>
            <a:custGeom>
              <a:avLst/>
              <a:gdLst/>
              <a:ahLst/>
              <a:cxnLst>
                <a:cxn ang="0">
                  <a:pos x="51" y="3"/>
                </a:cxn>
                <a:cxn ang="0">
                  <a:pos x="51" y="3"/>
                </a:cxn>
                <a:cxn ang="0">
                  <a:pos x="50" y="5"/>
                </a:cxn>
                <a:cxn ang="0">
                  <a:pos x="49" y="7"/>
                </a:cxn>
                <a:cxn ang="0">
                  <a:pos x="45" y="11"/>
                </a:cxn>
                <a:cxn ang="0">
                  <a:pos x="35" y="18"/>
                </a:cxn>
                <a:cxn ang="0">
                  <a:pos x="35" y="18"/>
                </a:cxn>
                <a:cxn ang="0">
                  <a:pos x="21" y="31"/>
                </a:cxn>
                <a:cxn ang="0">
                  <a:pos x="21" y="31"/>
                </a:cxn>
                <a:cxn ang="0">
                  <a:pos x="15" y="37"/>
                </a:cxn>
                <a:cxn ang="0">
                  <a:pos x="9" y="45"/>
                </a:cxn>
                <a:cxn ang="0">
                  <a:pos x="4" y="52"/>
                </a:cxn>
                <a:cxn ang="0">
                  <a:pos x="1" y="60"/>
                </a:cxn>
                <a:cxn ang="0">
                  <a:pos x="1" y="60"/>
                </a:cxn>
                <a:cxn ang="0">
                  <a:pos x="0" y="62"/>
                </a:cxn>
                <a:cxn ang="0">
                  <a:pos x="1" y="64"/>
                </a:cxn>
                <a:cxn ang="0">
                  <a:pos x="2" y="65"/>
                </a:cxn>
                <a:cxn ang="0">
                  <a:pos x="4" y="65"/>
                </a:cxn>
                <a:cxn ang="0">
                  <a:pos x="6" y="66"/>
                </a:cxn>
                <a:cxn ang="0">
                  <a:pos x="7" y="65"/>
                </a:cxn>
                <a:cxn ang="0">
                  <a:pos x="10" y="64"/>
                </a:cxn>
                <a:cxn ang="0">
                  <a:pos x="10" y="62"/>
                </a:cxn>
                <a:cxn ang="0">
                  <a:pos x="10" y="62"/>
                </a:cxn>
                <a:cxn ang="0">
                  <a:pos x="12" y="57"/>
                </a:cxn>
                <a:cxn ang="0">
                  <a:pos x="15" y="53"/>
                </a:cxn>
                <a:cxn ang="0">
                  <a:pos x="21" y="45"/>
                </a:cxn>
                <a:cxn ang="0">
                  <a:pos x="38" y="29"/>
                </a:cxn>
                <a:cxn ang="0">
                  <a:pos x="38" y="29"/>
                </a:cxn>
                <a:cxn ang="0">
                  <a:pos x="44" y="24"/>
                </a:cxn>
                <a:cxn ang="0">
                  <a:pos x="51" y="19"/>
                </a:cxn>
                <a:cxn ang="0">
                  <a:pos x="56" y="12"/>
                </a:cxn>
                <a:cxn ang="0">
                  <a:pos x="58" y="9"/>
                </a:cxn>
                <a:cxn ang="0">
                  <a:pos x="60" y="5"/>
                </a:cxn>
                <a:cxn ang="0">
                  <a:pos x="60" y="5"/>
                </a:cxn>
                <a:cxn ang="0">
                  <a:pos x="60" y="3"/>
                </a:cxn>
                <a:cxn ang="0">
                  <a:pos x="59" y="2"/>
                </a:cxn>
                <a:cxn ang="0">
                  <a:pos x="58" y="0"/>
                </a:cxn>
                <a:cxn ang="0">
                  <a:pos x="56" y="0"/>
                </a:cxn>
                <a:cxn ang="0">
                  <a:pos x="54" y="0"/>
                </a:cxn>
                <a:cxn ang="0">
                  <a:pos x="53" y="0"/>
                </a:cxn>
                <a:cxn ang="0">
                  <a:pos x="52" y="1"/>
                </a:cxn>
                <a:cxn ang="0">
                  <a:pos x="51" y="3"/>
                </a:cxn>
                <a:cxn ang="0">
                  <a:pos x="51" y="3"/>
                </a:cxn>
              </a:cxnLst>
              <a:rect l="0" t="0" r="r" b="b"/>
              <a:pathLst>
                <a:path w="60" h="66">
                  <a:moveTo>
                    <a:pt x="51" y="3"/>
                  </a:moveTo>
                  <a:lnTo>
                    <a:pt x="51" y="3"/>
                  </a:lnTo>
                  <a:lnTo>
                    <a:pt x="50" y="5"/>
                  </a:lnTo>
                  <a:lnTo>
                    <a:pt x="49" y="7"/>
                  </a:lnTo>
                  <a:lnTo>
                    <a:pt x="45" y="11"/>
                  </a:lnTo>
                  <a:lnTo>
                    <a:pt x="35" y="18"/>
                  </a:lnTo>
                  <a:lnTo>
                    <a:pt x="35" y="18"/>
                  </a:lnTo>
                  <a:lnTo>
                    <a:pt x="21" y="31"/>
                  </a:lnTo>
                  <a:lnTo>
                    <a:pt x="21" y="31"/>
                  </a:lnTo>
                  <a:lnTo>
                    <a:pt x="15" y="37"/>
                  </a:lnTo>
                  <a:lnTo>
                    <a:pt x="9" y="45"/>
                  </a:lnTo>
                  <a:lnTo>
                    <a:pt x="4" y="52"/>
                  </a:lnTo>
                  <a:lnTo>
                    <a:pt x="1" y="60"/>
                  </a:lnTo>
                  <a:lnTo>
                    <a:pt x="1" y="60"/>
                  </a:lnTo>
                  <a:lnTo>
                    <a:pt x="0" y="62"/>
                  </a:lnTo>
                  <a:lnTo>
                    <a:pt x="1" y="64"/>
                  </a:lnTo>
                  <a:lnTo>
                    <a:pt x="2" y="65"/>
                  </a:lnTo>
                  <a:lnTo>
                    <a:pt x="4" y="65"/>
                  </a:lnTo>
                  <a:lnTo>
                    <a:pt x="6" y="66"/>
                  </a:lnTo>
                  <a:lnTo>
                    <a:pt x="7" y="65"/>
                  </a:lnTo>
                  <a:lnTo>
                    <a:pt x="10" y="64"/>
                  </a:lnTo>
                  <a:lnTo>
                    <a:pt x="10" y="62"/>
                  </a:lnTo>
                  <a:lnTo>
                    <a:pt x="10" y="62"/>
                  </a:lnTo>
                  <a:lnTo>
                    <a:pt x="12" y="57"/>
                  </a:lnTo>
                  <a:lnTo>
                    <a:pt x="15" y="53"/>
                  </a:lnTo>
                  <a:lnTo>
                    <a:pt x="21" y="45"/>
                  </a:lnTo>
                  <a:lnTo>
                    <a:pt x="38" y="29"/>
                  </a:lnTo>
                  <a:lnTo>
                    <a:pt x="38" y="29"/>
                  </a:lnTo>
                  <a:lnTo>
                    <a:pt x="44" y="24"/>
                  </a:lnTo>
                  <a:lnTo>
                    <a:pt x="51" y="19"/>
                  </a:lnTo>
                  <a:lnTo>
                    <a:pt x="56" y="12"/>
                  </a:lnTo>
                  <a:lnTo>
                    <a:pt x="58" y="9"/>
                  </a:lnTo>
                  <a:lnTo>
                    <a:pt x="60" y="5"/>
                  </a:lnTo>
                  <a:lnTo>
                    <a:pt x="60" y="5"/>
                  </a:lnTo>
                  <a:lnTo>
                    <a:pt x="60" y="3"/>
                  </a:lnTo>
                  <a:lnTo>
                    <a:pt x="59" y="2"/>
                  </a:lnTo>
                  <a:lnTo>
                    <a:pt x="58" y="0"/>
                  </a:lnTo>
                  <a:lnTo>
                    <a:pt x="56" y="0"/>
                  </a:lnTo>
                  <a:lnTo>
                    <a:pt x="54" y="0"/>
                  </a:lnTo>
                  <a:lnTo>
                    <a:pt x="53" y="0"/>
                  </a:lnTo>
                  <a:lnTo>
                    <a:pt x="52" y="1"/>
                  </a:lnTo>
                  <a:lnTo>
                    <a:pt x="51" y="3"/>
                  </a:lnTo>
                  <a:lnTo>
                    <a:pt x="51"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52" name="chenying0907 305"/>
            <p:cNvSpPr/>
            <p:nvPr/>
          </p:nvSpPr>
          <p:spPr bwMode="auto">
            <a:xfrm>
              <a:off x="6704013" y="3460751"/>
              <a:ext cx="30163" cy="36513"/>
            </a:xfrm>
            <a:custGeom>
              <a:avLst/>
              <a:gdLst/>
              <a:ahLst/>
              <a:cxnLst>
                <a:cxn ang="0">
                  <a:pos x="49" y="1"/>
                </a:cxn>
                <a:cxn ang="0">
                  <a:pos x="49" y="1"/>
                </a:cxn>
                <a:cxn ang="0">
                  <a:pos x="24" y="31"/>
                </a:cxn>
                <a:cxn ang="0">
                  <a:pos x="12" y="46"/>
                </a:cxn>
                <a:cxn ang="0">
                  <a:pos x="1" y="61"/>
                </a:cxn>
                <a:cxn ang="0">
                  <a:pos x="1" y="61"/>
                </a:cxn>
                <a:cxn ang="0">
                  <a:pos x="0" y="63"/>
                </a:cxn>
                <a:cxn ang="0">
                  <a:pos x="1" y="65"/>
                </a:cxn>
                <a:cxn ang="0">
                  <a:pos x="1" y="66"/>
                </a:cxn>
                <a:cxn ang="0">
                  <a:pos x="3" y="67"/>
                </a:cxn>
                <a:cxn ang="0">
                  <a:pos x="4" y="69"/>
                </a:cxn>
                <a:cxn ang="0">
                  <a:pos x="6" y="69"/>
                </a:cxn>
                <a:cxn ang="0">
                  <a:pos x="8" y="69"/>
                </a:cxn>
                <a:cxn ang="0">
                  <a:pos x="9" y="66"/>
                </a:cxn>
                <a:cxn ang="0">
                  <a:pos x="9" y="66"/>
                </a:cxn>
                <a:cxn ang="0">
                  <a:pos x="20" y="51"/>
                </a:cxn>
                <a:cxn ang="0">
                  <a:pos x="32" y="36"/>
                </a:cxn>
                <a:cxn ang="0">
                  <a:pos x="56" y="8"/>
                </a:cxn>
                <a:cxn ang="0">
                  <a:pos x="56" y="8"/>
                </a:cxn>
                <a:cxn ang="0">
                  <a:pos x="57" y="6"/>
                </a:cxn>
                <a:cxn ang="0">
                  <a:pos x="58" y="4"/>
                </a:cxn>
                <a:cxn ang="0">
                  <a:pos x="57" y="2"/>
                </a:cxn>
                <a:cxn ang="0">
                  <a:pos x="56" y="1"/>
                </a:cxn>
                <a:cxn ang="0">
                  <a:pos x="54" y="0"/>
                </a:cxn>
                <a:cxn ang="0">
                  <a:pos x="52" y="0"/>
                </a:cxn>
                <a:cxn ang="0">
                  <a:pos x="50" y="0"/>
                </a:cxn>
                <a:cxn ang="0">
                  <a:pos x="49" y="1"/>
                </a:cxn>
                <a:cxn ang="0">
                  <a:pos x="49" y="1"/>
                </a:cxn>
              </a:cxnLst>
              <a:rect l="0" t="0" r="r" b="b"/>
              <a:pathLst>
                <a:path w="58" h="69">
                  <a:moveTo>
                    <a:pt x="49" y="1"/>
                  </a:moveTo>
                  <a:lnTo>
                    <a:pt x="49" y="1"/>
                  </a:lnTo>
                  <a:lnTo>
                    <a:pt x="24" y="31"/>
                  </a:lnTo>
                  <a:lnTo>
                    <a:pt x="12" y="46"/>
                  </a:lnTo>
                  <a:lnTo>
                    <a:pt x="1" y="61"/>
                  </a:lnTo>
                  <a:lnTo>
                    <a:pt x="1" y="61"/>
                  </a:lnTo>
                  <a:lnTo>
                    <a:pt x="0" y="63"/>
                  </a:lnTo>
                  <a:lnTo>
                    <a:pt x="1" y="65"/>
                  </a:lnTo>
                  <a:lnTo>
                    <a:pt x="1" y="66"/>
                  </a:lnTo>
                  <a:lnTo>
                    <a:pt x="3" y="67"/>
                  </a:lnTo>
                  <a:lnTo>
                    <a:pt x="4" y="69"/>
                  </a:lnTo>
                  <a:lnTo>
                    <a:pt x="6" y="69"/>
                  </a:lnTo>
                  <a:lnTo>
                    <a:pt x="8" y="69"/>
                  </a:lnTo>
                  <a:lnTo>
                    <a:pt x="9" y="66"/>
                  </a:lnTo>
                  <a:lnTo>
                    <a:pt x="9" y="66"/>
                  </a:lnTo>
                  <a:lnTo>
                    <a:pt x="20" y="51"/>
                  </a:lnTo>
                  <a:lnTo>
                    <a:pt x="32" y="36"/>
                  </a:lnTo>
                  <a:lnTo>
                    <a:pt x="56" y="8"/>
                  </a:lnTo>
                  <a:lnTo>
                    <a:pt x="56" y="8"/>
                  </a:lnTo>
                  <a:lnTo>
                    <a:pt x="57" y="6"/>
                  </a:lnTo>
                  <a:lnTo>
                    <a:pt x="58" y="4"/>
                  </a:lnTo>
                  <a:lnTo>
                    <a:pt x="57" y="2"/>
                  </a:lnTo>
                  <a:lnTo>
                    <a:pt x="56" y="1"/>
                  </a:lnTo>
                  <a:lnTo>
                    <a:pt x="54" y="0"/>
                  </a:lnTo>
                  <a:lnTo>
                    <a:pt x="52" y="0"/>
                  </a:lnTo>
                  <a:lnTo>
                    <a:pt x="50" y="0"/>
                  </a:lnTo>
                  <a:lnTo>
                    <a:pt x="49" y="1"/>
                  </a:lnTo>
                  <a:lnTo>
                    <a:pt x="49" y="1"/>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53" name="chenying0907 306"/>
            <p:cNvSpPr/>
            <p:nvPr/>
          </p:nvSpPr>
          <p:spPr bwMode="auto">
            <a:xfrm>
              <a:off x="6704013" y="3514726"/>
              <a:ext cx="34925" cy="36513"/>
            </a:xfrm>
            <a:custGeom>
              <a:avLst/>
              <a:gdLst/>
              <a:ahLst/>
              <a:cxnLst>
                <a:cxn ang="0">
                  <a:pos x="60" y="1"/>
                </a:cxn>
                <a:cxn ang="0">
                  <a:pos x="60" y="1"/>
                </a:cxn>
                <a:cxn ang="0">
                  <a:pos x="43" y="14"/>
                </a:cxn>
                <a:cxn ang="0">
                  <a:pos x="29" y="29"/>
                </a:cxn>
                <a:cxn ang="0">
                  <a:pos x="14" y="44"/>
                </a:cxn>
                <a:cxn ang="0">
                  <a:pos x="1" y="60"/>
                </a:cxn>
                <a:cxn ang="0">
                  <a:pos x="1" y="60"/>
                </a:cxn>
                <a:cxn ang="0">
                  <a:pos x="0" y="62"/>
                </a:cxn>
                <a:cxn ang="0">
                  <a:pos x="0" y="64"/>
                </a:cxn>
                <a:cxn ang="0">
                  <a:pos x="1" y="67"/>
                </a:cxn>
                <a:cxn ang="0">
                  <a:pos x="3" y="68"/>
                </a:cxn>
                <a:cxn ang="0">
                  <a:pos x="4" y="68"/>
                </a:cxn>
                <a:cxn ang="0">
                  <a:pos x="6" y="68"/>
                </a:cxn>
                <a:cxn ang="0">
                  <a:pos x="7" y="67"/>
                </a:cxn>
                <a:cxn ang="0">
                  <a:pos x="7" y="67"/>
                </a:cxn>
                <a:cxn ang="0">
                  <a:pos x="20" y="51"/>
                </a:cxn>
                <a:cxn ang="0">
                  <a:pos x="35" y="35"/>
                </a:cxn>
                <a:cxn ang="0">
                  <a:pos x="50" y="20"/>
                </a:cxn>
                <a:cxn ang="0">
                  <a:pos x="67" y="7"/>
                </a:cxn>
                <a:cxn ang="0">
                  <a:pos x="67" y="7"/>
                </a:cxn>
                <a:cxn ang="0">
                  <a:pos x="68" y="6"/>
                </a:cxn>
                <a:cxn ang="0">
                  <a:pos x="68" y="4"/>
                </a:cxn>
                <a:cxn ang="0">
                  <a:pos x="68" y="3"/>
                </a:cxn>
                <a:cxn ang="0">
                  <a:pos x="67" y="1"/>
                </a:cxn>
                <a:cxn ang="0">
                  <a:pos x="64" y="0"/>
                </a:cxn>
                <a:cxn ang="0">
                  <a:pos x="62" y="0"/>
                </a:cxn>
                <a:cxn ang="0">
                  <a:pos x="60" y="1"/>
                </a:cxn>
                <a:cxn ang="0">
                  <a:pos x="60" y="1"/>
                </a:cxn>
              </a:cxnLst>
              <a:rect l="0" t="0" r="r" b="b"/>
              <a:pathLst>
                <a:path w="68" h="68">
                  <a:moveTo>
                    <a:pt x="60" y="1"/>
                  </a:moveTo>
                  <a:lnTo>
                    <a:pt x="60" y="1"/>
                  </a:lnTo>
                  <a:lnTo>
                    <a:pt x="43" y="14"/>
                  </a:lnTo>
                  <a:lnTo>
                    <a:pt x="29" y="29"/>
                  </a:lnTo>
                  <a:lnTo>
                    <a:pt x="14" y="44"/>
                  </a:lnTo>
                  <a:lnTo>
                    <a:pt x="1" y="60"/>
                  </a:lnTo>
                  <a:lnTo>
                    <a:pt x="1" y="60"/>
                  </a:lnTo>
                  <a:lnTo>
                    <a:pt x="0" y="62"/>
                  </a:lnTo>
                  <a:lnTo>
                    <a:pt x="0" y="64"/>
                  </a:lnTo>
                  <a:lnTo>
                    <a:pt x="1" y="67"/>
                  </a:lnTo>
                  <a:lnTo>
                    <a:pt x="3" y="68"/>
                  </a:lnTo>
                  <a:lnTo>
                    <a:pt x="4" y="68"/>
                  </a:lnTo>
                  <a:lnTo>
                    <a:pt x="6" y="68"/>
                  </a:lnTo>
                  <a:lnTo>
                    <a:pt x="7" y="67"/>
                  </a:lnTo>
                  <a:lnTo>
                    <a:pt x="7" y="67"/>
                  </a:lnTo>
                  <a:lnTo>
                    <a:pt x="20" y="51"/>
                  </a:lnTo>
                  <a:lnTo>
                    <a:pt x="35" y="35"/>
                  </a:lnTo>
                  <a:lnTo>
                    <a:pt x="50" y="20"/>
                  </a:lnTo>
                  <a:lnTo>
                    <a:pt x="67" y="7"/>
                  </a:lnTo>
                  <a:lnTo>
                    <a:pt x="67" y="7"/>
                  </a:lnTo>
                  <a:lnTo>
                    <a:pt x="68" y="6"/>
                  </a:lnTo>
                  <a:lnTo>
                    <a:pt x="68" y="4"/>
                  </a:lnTo>
                  <a:lnTo>
                    <a:pt x="68" y="3"/>
                  </a:lnTo>
                  <a:lnTo>
                    <a:pt x="67" y="1"/>
                  </a:lnTo>
                  <a:lnTo>
                    <a:pt x="64" y="0"/>
                  </a:lnTo>
                  <a:lnTo>
                    <a:pt x="62" y="0"/>
                  </a:lnTo>
                  <a:lnTo>
                    <a:pt x="60" y="1"/>
                  </a:lnTo>
                  <a:lnTo>
                    <a:pt x="60" y="1"/>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54" name="chenying0907 307"/>
            <p:cNvSpPr/>
            <p:nvPr/>
          </p:nvSpPr>
          <p:spPr bwMode="auto">
            <a:xfrm>
              <a:off x="6704013" y="3554413"/>
              <a:ext cx="26988" cy="38100"/>
            </a:xfrm>
            <a:custGeom>
              <a:avLst/>
              <a:gdLst/>
              <a:ahLst/>
              <a:cxnLst>
                <a:cxn ang="0">
                  <a:pos x="42" y="6"/>
                </a:cxn>
                <a:cxn ang="0">
                  <a:pos x="42" y="6"/>
                </a:cxn>
                <a:cxn ang="0">
                  <a:pos x="41" y="9"/>
                </a:cxn>
                <a:cxn ang="0">
                  <a:pos x="39" y="13"/>
                </a:cxn>
                <a:cxn ang="0">
                  <a:pos x="34" y="20"/>
                </a:cxn>
                <a:cxn ang="0">
                  <a:pos x="22" y="33"/>
                </a:cxn>
                <a:cxn ang="0">
                  <a:pos x="22" y="33"/>
                </a:cxn>
                <a:cxn ang="0">
                  <a:pos x="11" y="47"/>
                </a:cxn>
                <a:cxn ang="0">
                  <a:pos x="1" y="62"/>
                </a:cxn>
                <a:cxn ang="0">
                  <a:pos x="1" y="62"/>
                </a:cxn>
                <a:cxn ang="0">
                  <a:pos x="0" y="63"/>
                </a:cxn>
                <a:cxn ang="0">
                  <a:pos x="0" y="65"/>
                </a:cxn>
                <a:cxn ang="0">
                  <a:pos x="1" y="68"/>
                </a:cxn>
                <a:cxn ang="0">
                  <a:pos x="3" y="69"/>
                </a:cxn>
                <a:cxn ang="0">
                  <a:pos x="4" y="70"/>
                </a:cxn>
                <a:cxn ang="0">
                  <a:pos x="6" y="69"/>
                </a:cxn>
                <a:cxn ang="0">
                  <a:pos x="7" y="68"/>
                </a:cxn>
                <a:cxn ang="0">
                  <a:pos x="7" y="68"/>
                </a:cxn>
                <a:cxn ang="0">
                  <a:pos x="20" y="50"/>
                </a:cxn>
                <a:cxn ang="0">
                  <a:pos x="35" y="33"/>
                </a:cxn>
                <a:cxn ang="0">
                  <a:pos x="35" y="33"/>
                </a:cxn>
                <a:cxn ang="0">
                  <a:pos x="41" y="26"/>
                </a:cxn>
                <a:cxn ang="0">
                  <a:pos x="45" y="20"/>
                </a:cxn>
                <a:cxn ang="0">
                  <a:pos x="49" y="13"/>
                </a:cxn>
                <a:cxn ang="0">
                  <a:pos x="51" y="6"/>
                </a:cxn>
                <a:cxn ang="0">
                  <a:pos x="51" y="6"/>
                </a:cxn>
                <a:cxn ang="0">
                  <a:pos x="51" y="3"/>
                </a:cxn>
                <a:cxn ang="0">
                  <a:pos x="50" y="1"/>
                </a:cxn>
                <a:cxn ang="0">
                  <a:pos x="48" y="0"/>
                </a:cxn>
                <a:cxn ang="0">
                  <a:pos x="47" y="0"/>
                </a:cxn>
                <a:cxn ang="0">
                  <a:pos x="43" y="1"/>
                </a:cxn>
                <a:cxn ang="0">
                  <a:pos x="42" y="3"/>
                </a:cxn>
                <a:cxn ang="0">
                  <a:pos x="42" y="6"/>
                </a:cxn>
                <a:cxn ang="0">
                  <a:pos x="42" y="6"/>
                </a:cxn>
              </a:cxnLst>
              <a:rect l="0" t="0" r="r" b="b"/>
              <a:pathLst>
                <a:path w="51" h="70">
                  <a:moveTo>
                    <a:pt x="42" y="6"/>
                  </a:moveTo>
                  <a:lnTo>
                    <a:pt x="42" y="6"/>
                  </a:lnTo>
                  <a:lnTo>
                    <a:pt x="41" y="9"/>
                  </a:lnTo>
                  <a:lnTo>
                    <a:pt x="39" y="13"/>
                  </a:lnTo>
                  <a:lnTo>
                    <a:pt x="34" y="20"/>
                  </a:lnTo>
                  <a:lnTo>
                    <a:pt x="22" y="33"/>
                  </a:lnTo>
                  <a:lnTo>
                    <a:pt x="22" y="33"/>
                  </a:lnTo>
                  <a:lnTo>
                    <a:pt x="11" y="47"/>
                  </a:lnTo>
                  <a:lnTo>
                    <a:pt x="1" y="62"/>
                  </a:lnTo>
                  <a:lnTo>
                    <a:pt x="1" y="62"/>
                  </a:lnTo>
                  <a:lnTo>
                    <a:pt x="0" y="63"/>
                  </a:lnTo>
                  <a:lnTo>
                    <a:pt x="0" y="65"/>
                  </a:lnTo>
                  <a:lnTo>
                    <a:pt x="1" y="68"/>
                  </a:lnTo>
                  <a:lnTo>
                    <a:pt x="3" y="69"/>
                  </a:lnTo>
                  <a:lnTo>
                    <a:pt x="4" y="70"/>
                  </a:lnTo>
                  <a:lnTo>
                    <a:pt x="6" y="69"/>
                  </a:lnTo>
                  <a:lnTo>
                    <a:pt x="7" y="68"/>
                  </a:lnTo>
                  <a:lnTo>
                    <a:pt x="7" y="68"/>
                  </a:lnTo>
                  <a:lnTo>
                    <a:pt x="20" y="50"/>
                  </a:lnTo>
                  <a:lnTo>
                    <a:pt x="35" y="33"/>
                  </a:lnTo>
                  <a:lnTo>
                    <a:pt x="35" y="33"/>
                  </a:lnTo>
                  <a:lnTo>
                    <a:pt x="41" y="26"/>
                  </a:lnTo>
                  <a:lnTo>
                    <a:pt x="45" y="20"/>
                  </a:lnTo>
                  <a:lnTo>
                    <a:pt x="49" y="13"/>
                  </a:lnTo>
                  <a:lnTo>
                    <a:pt x="51" y="6"/>
                  </a:lnTo>
                  <a:lnTo>
                    <a:pt x="51" y="6"/>
                  </a:lnTo>
                  <a:lnTo>
                    <a:pt x="51" y="3"/>
                  </a:lnTo>
                  <a:lnTo>
                    <a:pt x="50" y="1"/>
                  </a:lnTo>
                  <a:lnTo>
                    <a:pt x="48" y="0"/>
                  </a:lnTo>
                  <a:lnTo>
                    <a:pt x="47" y="0"/>
                  </a:lnTo>
                  <a:lnTo>
                    <a:pt x="43" y="1"/>
                  </a:lnTo>
                  <a:lnTo>
                    <a:pt x="42" y="3"/>
                  </a:lnTo>
                  <a:lnTo>
                    <a:pt x="42" y="6"/>
                  </a:lnTo>
                  <a:lnTo>
                    <a:pt x="42" y="6"/>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55" name="chenying0907 308"/>
            <p:cNvSpPr/>
            <p:nvPr/>
          </p:nvSpPr>
          <p:spPr bwMode="auto">
            <a:xfrm>
              <a:off x="6704013" y="3603626"/>
              <a:ext cx="28575" cy="30163"/>
            </a:xfrm>
            <a:custGeom>
              <a:avLst/>
              <a:gdLst/>
              <a:ahLst/>
              <a:cxnLst>
                <a:cxn ang="0">
                  <a:pos x="46" y="2"/>
                </a:cxn>
                <a:cxn ang="0">
                  <a:pos x="46" y="2"/>
                </a:cxn>
                <a:cxn ang="0">
                  <a:pos x="22" y="24"/>
                </a:cxn>
                <a:cxn ang="0">
                  <a:pos x="1" y="48"/>
                </a:cxn>
                <a:cxn ang="0">
                  <a:pos x="1" y="48"/>
                </a:cxn>
                <a:cxn ang="0">
                  <a:pos x="0" y="50"/>
                </a:cxn>
                <a:cxn ang="0">
                  <a:pos x="0" y="52"/>
                </a:cxn>
                <a:cxn ang="0">
                  <a:pos x="0" y="54"/>
                </a:cxn>
                <a:cxn ang="0">
                  <a:pos x="1" y="56"/>
                </a:cxn>
                <a:cxn ang="0">
                  <a:pos x="3" y="57"/>
                </a:cxn>
                <a:cxn ang="0">
                  <a:pos x="4" y="57"/>
                </a:cxn>
                <a:cxn ang="0">
                  <a:pos x="6" y="57"/>
                </a:cxn>
                <a:cxn ang="0">
                  <a:pos x="7" y="56"/>
                </a:cxn>
                <a:cxn ang="0">
                  <a:pos x="7" y="56"/>
                </a:cxn>
                <a:cxn ang="0">
                  <a:pos x="30" y="32"/>
                </a:cxn>
                <a:cxn ang="0">
                  <a:pos x="52" y="8"/>
                </a:cxn>
                <a:cxn ang="0">
                  <a:pos x="52" y="8"/>
                </a:cxn>
                <a:cxn ang="0">
                  <a:pos x="53" y="6"/>
                </a:cxn>
                <a:cxn ang="0">
                  <a:pos x="53" y="5"/>
                </a:cxn>
                <a:cxn ang="0">
                  <a:pos x="53" y="3"/>
                </a:cxn>
                <a:cxn ang="0">
                  <a:pos x="52" y="2"/>
                </a:cxn>
                <a:cxn ang="0">
                  <a:pos x="51" y="1"/>
                </a:cxn>
                <a:cxn ang="0">
                  <a:pos x="49" y="0"/>
                </a:cxn>
                <a:cxn ang="0">
                  <a:pos x="47" y="0"/>
                </a:cxn>
                <a:cxn ang="0">
                  <a:pos x="46" y="2"/>
                </a:cxn>
                <a:cxn ang="0">
                  <a:pos x="46" y="2"/>
                </a:cxn>
              </a:cxnLst>
              <a:rect l="0" t="0" r="r" b="b"/>
              <a:pathLst>
                <a:path w="53" h="57">
                  <a:moveTo>
                    <a:pt x="46" y="2"/>
                  </a:moveTo>
                  <a:lnTo>
                    <a:pt x="46" y="2"/>
                  </a:lnTo>
                  <a:lnTo>
                    <a:pt x="22" y="24"/>
                  </a:lnTo>
                  <a:lnTo>
                    <a:pt x="1" y="48"/>
                  </a:lnTo>
                  <a:lnTo>
                    <a:pt x="1" y="48"/>
                  </a:lnTo>
                  <a:lnTo>
                    <a:pt x="0" y="50"/>
                  </a:lnTo>
                  <a:lnTo>
                    <a:pt x="0" y="52"/>
                  </a:lnTo>
                  <a:lnTo>
                    <a:pt x="0" y="54"/>
                  </a:lnTo>
                  <a:lnTo>
                    <a:pt x="1" y="56"/>
                  </a:lnTo>
                  <a:lnTo>
                    <a:pt x="3" y="57"/>
                  </a:lnTo>
                  <a:lnTo>
                    <a:pt x="4" y="57"/>
                  </a:lnTo>
                  <a:lnTo>
                    <a:pt x="6" y="57"/>
                  </a:lnTo>
                  <a:lnTo>
                    <a:pt x="7" y="56"/>
                  </a:lnTo>
                  <a:lnTo>
                    <a:pt x="7" y="56"/>
                  </a:lnTo>
                  <a:lnTo>
                    <a:pt x="30" y="32"/>
                  </a:lnTo>
                  <a:lnTo>
                    <a:pt x="52" y="8"/>
                  </a:lnTo>
                  <a:lnTo>
                    <a:pt x="52" y="8"/>
                  </a:lnTo>
                  <a:lnTo>
                    <a:pt x="53" y="6"/>
                  </a:lnTo>
                  <a:lnTo>
                    <a:pt x="53" y="5"/>
                  </a:lnTo>
                  <a:lnTo>
                    <a:pt x="53" y="3"/>
                  </a:lnTo>
                  <a:lnTo>
                    <a:pt x="52" y="2"/>
                  </a:lnTo>
                  <a:lnTo>
                    <a:pt x="51" y="1"/>
                  </a:lnTo>
                  <a:lnTo>
                    <a:pt x="49" y="0"/>
                  </a:lnTo>
                  <a:lnTo>
                    <a:pt x="47" y="0"/>
                  </a:lnTo>
                  <a:lnTo>
                    <a:pt x="46" y="2"/>
                  </a:lnTo>
                  <a:lnTo>
                    <a:pt x="46"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56" name="chenying0907 309"/>
            <p:cNvSpPr/>
            <p:nvPr/>
          </p:nvSpPr>
          <p:spPr bwMode="auto">
            <a:xfrm>
              <a:off x="6704013" y="3644901"/>
              <a:ext cx="34925" cy="44450"/>
            </a:xfrm>
            <a:custGeom>
              <a:avLst/>
              <a:gdLst/>
              <a:ahLst/>
              <a:cxnLst>
                <a:cxn ang="0">
                  <a:pos x="59" y="2"/>
                </a:cxn>
                <a:cxn ang="0">
                  <a:pos x="59" y="2"/>
                </a:cxn>
                <a:cxn ang="0">
                  <a:pos x="53" y="11"/>
                </a:cxn>
                <a:cxn ang="0">
                  <a:pos x="47" y="18"/>
                </a:cxn>
                <a:cxn ang="0">
                  <a:pos x="41" y="24"/>
                </a:cxn>
                <a:cxn ang="0">
                  <a:pos x="35" y="31"/>
                </a:cxn>
                <a:cxn ang="0">
                  <a:pos x="35" y="31"/>
                </a:cxn>
                <a:cxn ang="0">
                  <a:pos x="18" y="54"/>
                </a:cxn>
                <a:cxn ang="0">
                  <a:pos x="1" y="76"/>
                </a:cxn>
                <a:cxn ang="0">
                  <a:pos x="1" y="76"/>
                </a:cxn>
                <a:cxn ang="0">
                  <a:pos x="0" y="77"/>
                </a:cxn>
                <a:cxn ang="0">
                  <a:pos x="0" y="79"/>
                </a:cxn>
                <a:cxn ang="0">
                  <a:pos x="1" y="82"/>
                </a:cxn>
                <a:cxn ang="0">
                  <a:pos x="2" y="83"/>
                </a:cxn>
                <a:cxn ang="0">
                  <a:pos x="4" y="84"/>
                </a:cxn>
                <a:cxn ang="0">
                  <a:pos x="6" y="83"/>
                </a:cxn>
                <a:cxn ang="0">
                  <a:pos x="7" y="82"/>
                </a:cxn>
                <a:cxn ang="0">
                  <a:pos x="7" y="82"/>
                </a:cxn>
                <a:cxn ang="0">
                  <a:pos x="22" y="64"/>
                </a:cxn>
                <a:cxn ang="0">
                  <a:pos x="37" y="45"/>
                </a:cxn>
                <a:cxn ang="0">
                  <a:pos x="37" y="45"/>
                </a:cxn>
                <a:cxn ang="0">
                  <a:pos x="45" y="36"/>
                </a:cxn>
                <a:cxn ang="0">
                  <a:pos x="53" y="27"/>
                </a:cxn>
                <a:cxn ang="0">
                  <a:pos x="61" y="18"/>
                </a:cxn>
                <a:cxn ang="0">
                  <a:pos x="64" y="13"/>
                </a:cxn>
                <a:cxn ang="0">
                  <a:pos x="67" y="8"/>
                </a:cxn>
                <a:cxn ang="0">
                  <a:pos x="67" y="8"/>
                </a:cxn>
                <a:cxn ang="0">
                  <a:pos x="68" y="6"/>
                </a:cxn>
                <a:cxn ang="0">
                  <a:pos x="67" y="4"/>
                </a:cxn>
                <a:cxn ang="0">
                  <a:pos x="65" y="1"/>
                </a:cxn>
                <a:cxn ang="0">
                  <a:pos x="64" y="0"/>
                </a:cxn>
                <a:cxn ang="0">
                  <a:pos x="62" y="0"/>
                </a:cxn>
                <a:cxn ang="0">
                  <a:pos x="60" y="1"/>
                </a:cxn>
                <a:cxn ang="0">
                  <a:pos x="59" y="2"/>
                </a:cxn>
                <a:cxn ang="0">
                  <a:pos x="59" y="2"/>
                </a:cxn>
              </a:cxnLst>
              <a:rect l="0" t="0" r="r" b="b"/>
              <a:pathLst>
                <a:path w="68" h="84">
                  <a:moveTo>
                    <a:pt x="59" y="2"/>
                  </a:moveTo>
                  <a:lnTo>
                    <a:pt x="59" y="2"/>
                  </a:lnTo>
                  <a:lnTo>
                    <a:pt x="53" y="11"/>
                  </a:lnTo>
                  <a:lnTo>
                    <a:pt x="47" y="18"/>
                  </a:lnTo>
                  <a:lnTo>
                    <a:pt x="41" y="24"/>
                  </a:lnTo>
                  <a:lnTo>
                    <a:pt x="35" y="31"/>
                  </a:lnTo>
                  <a:lnTo>
                    <a:pt x="35" y="31"/>
                  </a:lnTo>
                  <a:lnTo>
                    <a:pt x="18" y="54"/>
                  </a:lnTo>
                  <a:lnTo>
                    <a:pt x="1" y="76"/>
                  </a:lnTo>
                  <a:lnTo>
                    <a:pt x="1" y="76"/>
                  </a:lnTo>
                  <a:lnTo>
                    <a:pt x="0" y="77"/>
                  </a:lnTo>
                  <a:lnTo>
                    <a:pt x="0" y="79"/>
                  </a:lnTo>
                  <a:lnTo>
                    <a:pt x="1" y="82"/>
                  </a:lnTo>
                  <a:lnTo>
                    <a:pt x="2" y="83"/>
                  </a:lnTo>
                  <a:lnTo>
                    <a:pt x="4" y="84"/>
                  </a:lnTo>
                  <a:lnTo>
                    <a:pt x="6" y="83"/>
                  </a:lnTo>
                  <a:lnTo>
                    <a:pt x="7" y="82"/>
                  </a:lnTo>
                  <a:lnTo>
                    <a:pt x="7" y="82"/>
                  </a:lnTo>
                  <a:lnTo>
                    <a:pt x="22" y="64"/>
                  </a:lnTo>
                  <a:lnTo>
                    <a:pt x="37" y="45"/>
                  </a:lnTo>
                  <a:lnTo>
                    <a:pt x="37" y="45"/>
                  </a:lnTo>
                  <a:lnTo>
                    <a:pt x="45" y="36"/>
                  </a:lnTo>
                  <a:lnTo>
                    <a:pt x="53" y="27"/>
                  </a:lnTo>
                  <a:lnTo>
                    <a:pt x="61" y="18"/>
                  </a:lnTo>
                  <a:lnTo>
                    <a:pt x="64" y="13"/>
                  </a:lnTo>
                  <a:lnTo>
                    <a:pt x="67" y="8"/>
                  </a:lnTo>
                  <a:lnTo>
                    <a:pt x="67" y="8"/>
                  </a:lnTo>
                  <a:lnTo>
                    <a:pt x="68" y="6"/>
                  </a:lnTo>
                  <a:lnTo>
                    <a:pt x="67" y="4"/>
                  </a:lnTo>
                  <a:lnTo>
                    <a:pt x="65" y="1"/>
                  </a:lnTo>
                  <a:lnTo>
                    <a:pt x="64" y="0"/>
                  </a:lnTo>
                  <a:lnTo>
                    <a:pt x="62" y="0"/>
                  </a:lnTo>
                  <a:lnTo>
                    <a:pt x="60" y="1"/>
                  </a:lnTo>
                  <a:lnTo>
                    <a:pt x="59" y="2"/>
                  </a:lnTo>
                  <a:lnTo>
                    <a:pt x="59"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57" name="chenying0907 310"/>
            <p:cNvSpPr/>
            <p:nvPr/>
          </p:nvSpPr>
          <p:spPr bwMode="auto">
            <a:xfrm>
              <a:off x="6699251" y="3689351"/>
              <a:ext cx="41275" cy="46038"/>
            </a:xfrm>
            <a:custGeom>
              <a:avLst/>
              <a:gdLst/>
              <a:ahLst/>
              <a:cxnLst>
                <a:cxn ang="0">
                  <a:pos x="71" y="2"/>
                </a:cxn>
                <a:cxn ang="0">
                  <a:pos x="71" y="2"/>
                </a:cxn>
                <a:cxn ang="0">
                  <a:pos x="62" y="13"/>
                </a:cxn>
                <a:cxn ang="0">
                  <a:pos x="53" y="22"/>
                </a:cxn>
                <a:cxn ang="0">
                  <a:pos x="34" y="41"/>
                </a:cxn>
                <a:cxn ang="0">
                  <a:pos x="25" y="50"/>
                </a:cxn>
                <a:cxn ang="0">
                  <a:pos x="17" y="59"/>
                </a:cxn>
                <a:cxn ang="0">
                  <a:pos x="9" y="70"/>
                </a:cxn>
                <a:cxn ang="0">
                  <a:pos x="1" y="81"/>
                </a:cxn>
                <a:cxn ang="0">
                  <a:pos x="1" y="81"/>
                </a:cxn>
                <a:cxn ang="0">
                  <a:pos x="0" y="82"/>
                </a:cxn>
                <a:cxn ang="0">
                  <a:pos x="1" y="84"/>
                </a:cxn>
                <a:cxn ang="0">
                  <a:pos x="2" y="86"/>
                </a:cxn>
                <a:cxn ang="0">
                  <a:pos x="3" y="87"/>
                </a:cxn>
                <a:cxn ang="0">
                  <a:pos x="4" y="87"/>
                </a:cxn>
                <a:cxn ang="0">
                  <a:pos x="6" y="87"/>
                </a:cxn>
                <a:cxn ang="0">
                  <a:pos x="9" y="87"/>
                </a:cxn>
                <a:cxn ang="0">
                  <a:pos x="10" y="85"/>
                </a:cxn>
                <a:cxn ang="0">
                  <a:pos x="10" y="85"/>
                </a:cxn>
                <a:cxn ang="0">
                  <a:pos x="17" y="74"/>
                </a:cxn>
                <a:cxn ang="0">
                  <a:pos x="25" y="65"/>
                </a:cxn>
                <a:cxn ang="0">
                  <a:pos x="33" y="54"/>
                </a:cxn>
                <a:cxn ang="0">
                  <a:pos x="43" y="45"/>
                </a:cxn>
                <a:cxn ang="0">
                  <a:pos x="61" y="27"/>
                </a:cxn>
                <a:cxn ang="0">
                  <a:pos x="71" y="17"/>
                </a:cxn>
                <a:cxn ang="0">
                  <a:pos x="79" y="7"/>
                </a:cxn>
                <a:cxn ang="0">
                  <a:pos x="79" y="7"/>
                </a:cxn>
                <a:cxn ang="0">
                  <a:pos x="79" y="6"/>
                </a:cxn>
                <a:cxn ang="0">
                  <a:pos x="79" y="3"/>
                </a:cxn>
                <a:cxn ang="0">
                  <a:pos x="78" y="2"/>
                </a:cxn>
                <a:cxn ang="0">
                  <a:pos x="77" y="1"/>
                </a:cxn>
                <a:cxn ang="0">
                  <a:pos x="74" y="0"/>
                </a:cxn>
                <a:cxn ang="0">
                  <a:pos x="72" y="0"/>
                </a:cxn>
                <a:cxn ang="0">
                  <a:pos x="71" y="2"/>
                </a:cxn>
                <a:cxn ang="0">
                  <a:pos x="71" y="2"/>
                </a:cxn>
              </a:cxnLst>
              <a:rect l="0" t="0" r="r" b="b"/>
              <a:pathLst>
                <a:path w="79" h="87">
                  <a:moveTo>
                    <a:pt x="71" y="2"/>
                  </a:moveTo>
                  <a:lnTo>
                    <a:pt x="71" y="2"/>
                  </a:lnTo>
                  <a:lnTo>
                    <a:pt x="62" y="13"/>
                  </a:lnTo>
                  <a:lnTo>
                    <a:pt x="53" y="22"/>
                  </a:lnTo>
                  <a:lnTo>
                    <a:pt x="34" y="41"/>
                  </a:lnTo>
                  <a:lnTo>
                    <a:pt x="25" y="50"/>
                  </a:lnTo>
                  <a:lnTo>
                    <a:pt x="17" y="59"/>
                  </a:lnTo>
                  <a:lnTo>
                    <a:pt x="9" y="70"/>
                  </a:lnTo>
                  <a:lnTo>
                    <a:pt x="1" y="81"/>
                  </a:lnTo>
                  <a:lnTo>
                    <a:pt x="1" y="81"/>
                  </a:lnTo>
                  <a:lnTo>
                    <a:pt x="0" y="82"/>
                  </a:lnTo>
                  <a:lnTo>
                    <a:pt x="1" y="84"/>
                  </a:lnTo>
                  <a:lnTo>
                    <a:pt x="2" y="86"/>
                  </a:lnTo>
                  <a:lnTo>
                    <a:pt x="3" y="87"/>
                  </a:lnTo>
                  <a:lnTo>
                    <a:pt x="4" y="87"/>
                  </a:lnTo>
                  <a:lnTo>
                    <a:pt x="6" y="87"/>
                  </a:lnTo>
                  <a:lnTo>
                    <a:pt x="9" y="87"/>
                  </a:lnTo>
                  <a:lnTo>
                    <a:pt x="10" y="85"/>
                  </a:lnTo>
                  <a:lnTo>
                    <a:pt x="10" y="85"/>
                  </a:lnTo>
                  <a:lnTo>
                    <a:pt x="17" y="74"/>
                  </a:lnTo>
                  <a:lnTo>
                    <a:pt x="25" y="65"/>
                  </a:lnTo>
                  <a:lnTo>
                    <a:pt x="33" y="54"/>
                  </a:lnTo>
                  <a:lnTo>
                    <a:pt x="43" y="45"/>
                  </a:lnTo>
                  <a:lnTo>
                    <a:pt x="61" y="27"/>
                  </a:lnTo>
                  <a:lnTo>
                    <a:pt x="71" y="17"/>
                  </a:lnTo>
                  <a:lnTo>
                    <a:pt x="79" y="7"/>
                  </a:lnTo>
                  <a:lnTo>
                    <a:pt x="79" y="7"/>
                  </a:lnTo>
                  <a:lnTo>
                    <a:pt x="79" y="6"/>
                  </a:lnTo>
                  <a:lnTo>
                    <a:pt x="79" y="3"/>
                  </a:lnTo>
                  <a:lnTo>
                    <a:pt x="78" y="2"/>
                  </a:lnTo>
                  <a:lnTo>
                    <a:pt x="77" y="1"/>
                  </a:lnTo>
                  <a:lnTo>
                    <a:pt x="74" y="0"/>
                  </a:lnTo>
                  <a:lnTo>
                    <a:pt x="72" y="0"/>
                  </a:lnTo>
                  <a:lnTo>
                    <a:pt x="71" y="2"/>
                  </a:lnTo>
                  <a:lnTo>
                    <a:pt x="71"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58" name="chenying0907 311"/>
            <p:cNvSpPr/>
            <p:nvPr/>
          </p:nvSpPr>
          <p:spPr bwMode="auto">
            <a:xfrm>
              <a:off x="6732588" y="3716338"/>
              <a:ext cx="23813" cy="33338"/>
            </a:xfrm>
            <a:custGeom>
              <a:avLst/>
              <a:gdLst/>
              <a:ahLst/>
              <a:cxnLst>
                <a:cxn ang="0">
                  <a:pos x="37" y="2"/>
                </a:cxn>
                <a:cxn ang="0">
                  <a:pos x="37" y="2"/>
                </a:cxn>
                <a:cxn ang="0">
                  <a:pos x="26" y="18"/>
                </a:cxn>
                <a:cxn ang="0">
                  <a:pos x="17" y="33"/>
                </a:cxn>
                <a:cxn ang="0">
                  <a:pos x="17" y="33"/>
                </a:cxn>
                <a:cxn ang="0">
                  <a:pos x="13" y="39"/>
                </a:cxn>
                <a:cxn ang="0">
                  <a:pos x="8" y="46"/>
                </a:cxn>
                <a:cxn ang="0">
                  <a:pos x="5" y="51"/>
                </a:cxn>
                <a:cxn ang="0">
                  <a:pos x="2" y="58"/>
                </a:cxn>
                <a:cxn ang="0">
                  <a:pos x="2" y="58"/>
                </a:cxn>
                <a:cxn ang="0">
                  <a:pos x="0" y="60"/>
                </a:cxn>
                <a:cxn ang="0">
                  <a:pos x="2" y="61"/>
                </a:cxn>
                <a:cxn ang="0">
                  <a:pos x="3" y="63"/>
                </a:cxn>
                <a:cxn ang="0">
                  <a:pos x="5" y="63"/>
                </a:cxn>
                <a:cxn ang="0">
                  <a:pos x="6" y="63"/>
                </a:cxn>
                <a:cxn ang="0">
                  <a:pos x="8" y="63"/>
                </a:cxn>
                <a:cxn ang="0">
                  <a:pos x="9" y="62"/>
                </a:cxn>
                <a:cxn ang="0">
                  <a:pos x="10" y="60"/>
                </a:cxn>
                <a:cxn ang="0">
                  <a:pos x="10" y="60"/>
                </a:cxn>
                <a:cxn ang="0">
                  <a:pos x="13" y="54"/>
                </a:cxn>
                <a:cxn ang="0">
                  <a:pos x="18" y="48"/>
                </a:cxn>
                <a:cxn ang="0">
                  <a:pos x="22" y="42"/>
                </a:cxn>
                <a:cxn ang="0">
                  <a:pos x="26" y="35"/>
                </a:cxn>
                <a:cxn ang="0">
                  <a:pos x="26" y="35"/>
                </a:cxn>
                <a:cxn ang="0">
                  <a:pos x="36" y="21"/>
                </a:cxn>
                <a:cxn ang="0">
                  <a:pos x="45" y="7"/>
                </a:cxn>
                <a:cxn ang="0">
                  <a:pos x="45" y="7"/>
                </a:cxn>
                <a:cxn ang="0">
                  <a:pos x="46" y="5"/>
                </a:cxn>
                <a:cxn ang="0">
                  <a:pos x="46" y="3"/>
                </a:cxn>
                <a:cxn ang="0">
                  <a:pos x="45" y="2"/>
                </a:cxn>
                <a:cxn ang="0">
                  <a:pos x="44" y="1"/>
                </a:cxn>
                <a:cxn ang="0">
                  <a:pos x="41" y="0"/>
                </a:cxn>
                <a:cxn ang="0">
                  <a:pos x="39" y="1"/>
                </a:cxn>
                <a:cxn ang="0">
                  <a:pos x="37" y="2"/>
                </a:cxn>
                <a:cxn ang="0">
                  <a:pos x="37" y="2"/>
                </a:cxn>
              </a:cxnLst>
              <a:rect l="0" t="0" r="r" b="b"/>
              <a:pathLst>
                <a:path w="46" h="63">
                  <a:moveTo>
                    <a:pt x="37" y="2"/>
                  </a:moveTo>
                  <a:lnTo>
                    <a:pt x="37" y="2"/>
                  </a:lnTo>
                  <a:lnTo>
                    <a:pt x="26" y="18"/>
                  </a:lnTo>
                  <a:lnTo>
                    <a:pt x="17" y="33"/>
                  </a:lnTo>
                  <a:lnTo>
                    <a:pt x="17" y="33"/>
                  </a:lnTo>
                  <a:lnTo>
                    <a:pt x="13" y="39"/>
                  </a:lnTo>
                  <a:lnTo>
                    <a:pt x="8" y="46"/>
                  </a:lnTo>
                  <a:lnTo>
                    <a:pt x="5" y="51"/>
                  </a:lnTo>
                  <a:lnTo>
                    <a:pt x="2" y="58"/>
                  </a:lnTo>
                  <a:lnTo>
                    <a:pt x="2" y="58"/>
                  </a:lnTo>
                  <a:lnTo>
                    <a:pt x="0" y="60"/>
                  </a:lnTo>
                  <a:lnTo>
                    <a:pt x="2" y="61"/>
                  </a:lnTo>
                  <a:lnTo>
                    <a:pt x="3" y="63"/>
                  </a:lnTo>
                  <a:lnTo>
                    <a:pt x="5" y="63"/>
                  </a:lnTo>
                  <a:lnTo>
                    <a:pt x="6" y="63"/>
                  </a:lnTo>
                  <a:lnTo>
                    <a:pt x="8" y="63"/>
                  </a:lnTo>
                  <a:lnTo>
                    <a:pt x="9" y="62"/>
                  </a:lnTo>
                  <a:lnTo>
                    <a:pt x="10" y="60"/>
                  </a:lnTo>
                  <a:lnTo>
                    <a:pt x="10" y="60"/>
                  </a:lnTo>
                  <a:lnTo>
                    <a:pt x="13" y="54"/>
                  </a:lnTo>
                  <a:lnTo>
                    <a:pt x="18" y="48"/>
                  </a:lnTo>
                  <a:lnTo>
                    <a:pt x="22" y="42"/>
                  </a:lnTo>
                  <a:lnTo>
                    <a:pt x="26" y="35"/>
                  </a:lnTo>
                  <a:lnTo>
                    <a:pt x="26" y="35"/>
                  </a:lnTo>
                  <a:lnTo>
                    <a:pt x="36" y="21"/>
                  </a:lnTo>
                  <a:lnTo>
                    <a:pt x="45" y="7"/>
                  </a:lnTo>
                  <a:lnTo>
                    <a:pt x="45" y="7"/>
                  </a:lnTo>
                  <a:lnTo>
                    <a:pt x="46" y="5"/>
                  </a:lnTo>
                  <a:lnTo>
                    <a:pt x="46" y="3"/>
                  </a:lnTo>
                  <a:lnTo>
                    <a:pt x="45" y="2"/>
                  </a:lnTo>
                  <a:lnTo>
                    <a:pt x="44" y="1"/>
                  </a:lnTo>
                  <a:lnTo>
                    <a:pt x="41" y="0"/>
                  </a:lnTo>
                  <a:lnTo>
                    <a:pt x="39" y="1"/>
                  </a:lnTo>
                  <a:lnTo>
                    <a:pt x="37" y="2"/>
                  </a:lnTo>
                  <a:lnTo>
                    <a:pt x="37"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59" name="chenying0907 312"/>
            <p:cNvSpPr/>
            <p:nvPr/>
          </p:nvSpPr>
          <p:spPr bwMode="auto">
            <a:xfrm>
              <a:off x="6786563" y="3716338"/>
              <a:ext cx="25400" cy="33338"/>
            </a:xfrm>
            <a:custGeom>
              <a:avLst/>
              <a:gdLst/>
              <a:ahLst/>
              <a:cxnLst>
                <a:cxn ang="0">
                  <a:pos x="41" y="1"/>
                </a:cxn>
                <a:cxn ang="0">
                  <a:pos x="41" y="1"/>
                </a:cxn>
                <a:cxn ang="0">
                  <a:pos x="36" y="7"/>
                </a:cxn>
                <a:cxn ang="0">
                  <a:pos x="31" y="15"/>
                </a:cxn>
                <a:cxn ang="0">
                  <a:pos x="22" y="28"/>
                </a:cxn>
                <a:cxn ang="0">
                  <a:pos x="22" y="28"/>
                </a:cxn>
                <a:cxn ang="0">
                  <a:pos x="17" y="35"/>
                </a:cxn>
                <a:cxn ang="0">
                  <a:pos x="11" y="43"/>
                </a:cxn>
                <a:cxn ang="0">
                  <a:pos x="11" y="43"/>
                </a:cxn>
                <a:cxn ang="0">
                  <a:pos x="9" y="47"/>
                </a:cxn>
                <a:cxn ang="0">
                  <a:pos x="6" y="50"/>
                </a:cxn>
                <a:cxn ang="0">
                  <a:pos x="3" y="53"/>
                </a:cxn>
                <a:cxn ang="0">
                  <a:pos x="0" y="57"/>
                </a:cxn>
                <a:cxn ang="0">
                  <a:pos x="0" y="57"/>
                </a:cxn>
                <a:cxn ang="0">
                  <a:pos x="0" y="59"/>
                </a:cxn>
                <a:cxn ang="0">
                  <a:pos x="0" y="61"/>
                </a:cxn>
                <a:cxn ang="0">
                  <a:pos x="3" y="63"/>
                </a:cxn>
                <a:cxn ang="0">
                  <a:pos x="4" y="64"/>
                </a:cxn>
                <a:cxn ang="0">
                  <a:pos x="6" y="64"/>
                </a:cxn>
                <a:cxn ang="0">
                  <a:pos x="7" y="63"/>
                </a:cxn>
                <a:cxn ang="0">
                  <a:pos x="8" y="61"/>
                </a:cxn>
                <a:cxn ang="0">
                  <a:pos x="8" y="61"/>
                </a:cxn>
                <a:cxn ang="0">
                  <a:pos x="10" y="59"/>
                </a:cxn>
                <a:cxn ang="0">
                  <a:pos x="12" y="58"/>
                </a:cxn>
                <a:cxn ang="0">
                  <a:pos x="15" y="56"/>
                </a:cxn>
                <a:cxn ang="0">
                  <a:pos x="16" y="55"/>
                </a:cxn>
                <a:cxn ang="0">
                  <a:pos x="16" y="55"/>
                </a:cxn>
                <a:cxn ang="0">
                  <a:pos x="21" y="46"/>
                </a:cxn>
                <a:cxn ang="0">
                  <a:pos x="24" y="41"/>
                </a:cxn>
                <a:cxn ang="0">
                  <a:pos x="27" y="36"/>
                </a:cxn>
                <a:cxn ang="0">
                  <a:pos x="27" y="36"/>
                </a:cxn>
                <a:cxn ang="0">
                  <a:pos x="32" y="29"/>
                </a:cxn>
                <a:cxn ang="0">
                  <a:pos x="37" y="22"/>
                </a:cxn>
                <a:cxn ang="0">
                  <a:pos x="43" y="15"/>
                </a:cxn>
                <a:cxn ang="0">
                  <a:pos x="49" y="8"/>
                </a:cxn>
                <a:cxn ang="0">
                  <a:pos x="49" y="8"/>
                </a:cxn>
                <a:cxn ang="0">
                  <a:pos x="50" y="6"/>
                </a:cxn>
                <a:cxn ang="0">
                  <a:pos x="50" y="4"/>
                </a:cxn>
                <a:cxn ang="0">
                  <a:pos x="49" y="2"/>
                </a:cxn>
                <a:cxn ang="0">
                  <a:pos x="48" y="1"/>
                </a:cxn>
                <a:cxn ang="0">
                  <a:pos x="47" y="0"/>
                </a:cxn>
                <a:cxn ang="0">
                  <a:pos x="45" y="0"/>
                </a:cxn>
                <a:cxn ang="0">
                  <a:pos x="44" y="0"/>
                </a:cxn>
                <a:cxn ang="0">
                  <a:pos x="41" y="1"/>
                </a:cxn>
                <a:cxn ang="0">
                  <a:pos x="41" y="1"/>
                </a:cxn>
              </a:cxnLst>
              <a:rect l="0" t="0" r="r" b="b"/>
              <a:pathLst>
                <a:path w="50" h="64">
                  <a:moveTo>
                    <a:pt x="41" y="1"/>
                  </a:moveTo>
                  <a:lnTo>
                    <a:pt x="41" y="1"/>
                  </a:lnTo>
                  <a:lnTo>
                    <a:pt x="36" y="7"/>
                  </a:lnTo>
                  <a:lnTo>
                    <a:pt x="31" y="15"/>
                  </a:lnTo>
                  <a:lnTo>
                    <a:pt x="22" y="28"/>
                  </a:lnTo>
                  <a:lnTo>
                    <a:pt x="22" y="28"/>
                  </a:lnTo>
                  <a:lnTo>
                    <a:pt x="17" y="35"/>
                  </a:lnTo>
                  <a:lnTo>
                    <a:pt x="11" y="43"/>
                  </a:lnTo>
                  <a:lnTo>
                    <a:pt x="11" y="43"/>
                  </a:lnTo>
                  <a:lnTo>
                    <a:pt x="9" y="47"/>
                  </a:lnTo>
                  <a:lnTo>
                    <a:pt x="6" y="50"/>
                  </a:lnTo>
                  <a:lnTo>
                    <a:pt x="3" y="53"/>
                  </a:lnTo>
                  <a:lnTo>
                    <a:pt x="0" y="57"/>
                  </a:lnTo>
                  <a:lnTo>
                    <a:pt x="0" y="57"/>
                  </a:lnTo>
                  <a:lnTo>
                    <a:pt x="0" y="59"/>
                  </a:lnTo>
                  <a:lnTo>
                    <a:pt x="0" y="61"/>
                  </a:lnTo>
                  <a:lnTo>
                    <a:pt x="3" y="63"/>
                  </a:lnTo>
                  <a:lnTo>
                    <a:pt x="4" y="64"/>
                  </a:lnTo>
                  <a:lnTo>
                    <a:pt x="6" y="64"/>
                  </a:lnTo>
                  <a:lnTo>
                    <a:pt x="7" y="63"/>
                  </a:lnTo>
                  <a:lnTo>
                    <a:pt x="8" y="61"/>
                  </a:lnTo>
                  <a:lnTo>
                    <a:pt x="8" y="61"/>
                  </a:lnTo>
                  <a:lnTo>
                    <a:pt x="10" y="59"/>
                  </a:lnTo>
                  <a:lnTo>
                    <a:pt x="12" y="58"/>
                  </a:lnTo>
                  <a:lnTo>
                    <a:pt x="15" y="56"/>
                  </a:lnTo>
                  <a:lnTo>
                    <a:pt x="16" y="55"/>
                  </a:lnTo>
                  <a:lnTo>
                    <a:pt x="16" y="55"/>
                  </a:lnTo>
                  <a:lnTo>
                    <a:pt x="21" y="46"/>
                  </a:lnTo>
                  <a:lnTo>
                    <a:pt x="24" y="41"/>
                  </a:lnTo>
                  <a:lnTo>
                    <a:pt x="27" y="36"/>
                  </a:lnTo>
                  <a:lnTo>
                    <a:pt x="27" y="36"/>
                  </a:lnTo>
                  <a:lnTo>
                    <a:pt x="32" y="29"/>
                  </a:lnTo>
                  <a:lnTo>
                    <a:pt x="37" y="22"/>
                  </a:lnTo>
                  <a:lnTo>
                    <a:pt x="43" y="15"/>
                  </a:lnTo>
                  <a:lnTo>
                    <a:pt x="49" y="8"/>
                  </a:lnTo>
                  <a:lnTo>
                    <a:pt x="49" y="8"/>
                  </a:lnTo>
                  <a:lnTo>
                    <a:pt x="50" y="6"/>
                  </a:lnTo>
                  <a:lnTo>
                    <a:pt x="50" y="4"/>
                  </a:lnTo>
                  <a:lnTo>
                    <a:pt x="49" y="2"/>
                  </a:lnTo>
                  <a:lnTo>
                    <a:pt x="48" y="1"/>
                  </a:lnTo>
                  <a:lnTo>
                    <a:pt x="47" y="0"/>
                  </a:lnTo>
                  <a:lnTo>
                    <a:pt x="45" y="0"/>
                  </a:lnTo>
                  <a:lnTo>
                    <a:pt x="44" y="0"/>
                  </a:lnTo>
                  <a:lnTo>
                    <a:pt x="41" y="1"/>
                  </a:lnTo>
                  <a:lnTo>
                    <a:pt x="41" y="1"/>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60" name="chenying0907 313"/>
            <p:cNvSpPr/>
            <p:nvPr/>
          </p:nvSpPr>
          <p:spPr bwMode="auto">
            <a:xfrm>
              <a:off x="6829426" y="3713163"/>
              <a:ext cx="20638" cy="34925"/>
            </a:xfrm>
            <a:custGeom>
              <a:avLst/>
              <a:gdLst/>
              <a:ahLst/>
              <a:cxnLst>
                <a:cxn ang="0">
                  <a:pos x="31" y="3"/>
                </a:cxn>
                <a:cxn ang="0">
                  <a:pos x="31" y="3"/>
                </a:cxn>
                <a:cxn ang="0">
                  <a:pos x="28" y="10"/>
                </a:cxn>
                <a:cxn ang="0">
                  <a:pos x="24" y="17"/>
                </a:cxn>
                <a:cxn ang="0">
                  <a:pos x="14" y="30"/>
                </a:cxn>
                <a:cxn ang="0">
                  <a:pos x="14" y="30"/>
                </a:cxn>
                <a:cxn ang="0">
                  <a:pos x="10" y="37"/>
                </a:cxn>
                <a:cxn ang="0">
                  <a:pos x="6" y="44"/>
                </a:cxn>
                <a:cxn ang="0">
                  <a:pos x="0" y="59"/>
                </a:cxn>
                <a:cxn ang="0">
                  <a:pos x="0" y="59"/>
                </a:cxn>
                <a:cxn ang="0">
                  <a:pos x="0" y="61"/>
                </a:cxn>
                <a:cxn ang="0">
                  <a:pos x="0" y="63"/>
                </a:cxn>
                <a:cxn ang="0">
                  <a:pos x="3" y="66"/>
                </a:cxn>
                <a:cxn ang="0">
                  <a:pos x="4" y="66"/>
                </a:cxn>
                <a:cxn ang="0">
                  <a:pos x="6" y="66"/>
                </a:cxn>
                <a:cxn ang="0">
                  <a:pos x="7" y="65"/>
                </a:cxn>
                <a:cxn ang="0">
                  <a:pos x="8" y="64"/>
                </a:cxn>
                <a:cxn ang="0">
                  <a:pos x="8" y="64"/>
                </a:cxn>
                <a:cxn ang="0">
                  <a:pos x="16" y="48"/>
                </a:cxn>
                <a:cxn ang="0">
                  <a:pos x="21" y="39"/>
                </a:cxn>
                <a:cxn ang="0">
                  <a:pos x="26" y="31"/>
                </a:cxn>
                <a:cxn ang="0">
                  <a:pos x="26" y="31"/>
                </a:cxn>
                <a:cxn ang="0">
                  <a:pos x="34" y="20"/>
                </a:cxn>
                <a:cxn ang="0">
                  <a:pos x="37" y="12"/>
                </a:cxn>
                <a:cxn ang="0">
                  <a:pos x="40" y="6"/>
                </a:cxn>
                <a:cxn ang="0">
                  <a:pos x="40" y="6"/>
                </a:cxn>
                <a:cxn ang="0">
                  <a:pos x="40" y="4"/>
                </a:cxn>
                <a:cxn ang="0">
                  <a:pos x="39" y="2"/>
                </a:cxn>
                <a:cxn ang="0">
                  <a:pos x="38" y="1"/>
                </a:cxn>
                <a:cxn ang="0">
                  <a:pos x="37" y="0"/>
                </a:cxn>
                <a:cxn ang="0">
                  <a:pos x="33" y="0"/>
                </a:cxn>
                <a:cxn ang="0">
                  <a:pos x="32" y="1"/>
                </a:cxn>
                <a:cxn ang="0">
                  <a:pos x="31" y="3"/>
                </a:cxn>
                <a:cxn ang="0">
                  <a:pos x="31" y="3"/>
                </a:cxn>
              </a:cxnLst>
              <a:rect l="0" t="0" r="r" b="b"/>
              <a:pathLst>
                <a:path w="40" h="66">
                  <a:moveTo>
                    <a:pt x="31" y="3"/>
                  </a:moveTo>
                  <a:lnTo>
                    <a:pt x="31" y="3"/>
                  </a:lnTo>
                  <a:lnTo>
                    <a:pt x="28" y="10"/>
                  </a:lnTo>
                  <a:lnTo>
                    <a:pt x="24" y="17"/>
                  </a:lnTo>
                  <a:lnTo>
                    <a:pt x="14" y="30"/>
                  </a:lnTo>
                  <a:lnTo>
                    <a:pt x="14" y="30"/>
                  </a:lnTo>
                  <a:lnTo>
                    <a:pt x="10" y="37"/>
                  </a:lnTo>
                  <a:lnTo>
                    <a:pt x="6" y="44"/>
                  </a:lnTo>
                  <a:lnTo>
                    <a:pt x="0" y="59"/>
                  </a:lnTo>
                  <a:lnTo>
                    <a:pt x="0" y="59"/>
                  </a:lnTo>
                  <a:lnTo>
                    <a:pt x="0" y="61"/>
                  </a:lnTo>
                  <a:lnTo>
                    <a:pt x="0" y="63"/>
                  </a:lnTo>
                  <a:lnTo>
                    <a:pt x="3" y="66"/>
                  </a:lnTo>
                  <a:lnTo>
                    <a:pt x="4" y="66"/>
                  </a:lnTo>
                  <a:lnTo>
                    <a:pt x="6" y="66"/>
                  </a:lnTo>
                  <a:lnTo>
                    <a:pt x="7" y="65"/>
                  </a:lnTo>
                  <a:lnTo>
                    <a:pt x="8" y="64"/>
                  </a:lnTo>
                  <a:lnTo>
                    <a:pt x="8" y="64"/>
                  </a:lnTo>
                  <a:lnTo>
                    <a:pt x="16" y="48"/>
                  </a:lnTo>
                  <a:lnTo>
                    <a:pt x="21" y="39"/>
                  </a:lnTo>
                  <a:lnTo>
                    <a:pt x="26" y="31"/>
                  </a:lnTo>
                  <a:lnTo>
                    <a:pt x="26" y="31"/>
                  </a:lnTo>
                  <a:lnTo>
                    <a:pt x="34" y="20"/>
                  </a:lnTo>
                  <a:lnTo>
                    <a:pt x="37" y="12"/>
                  </a:lnTo>
                  <a:lnTo>
                    <a:pt x="40" y="6"/>
                  </a:lnTo>
                  <a:lnTo>
                    <a:pt x="40" y="6"/>
                  </a:lnTo>
                  <a:lnTo>
                    <a:pt x="40" y="4"/>
                  </a:lnTo>
                  <a:lnTo>
                    <a:pt x="39" y="2"/>
                  </a:lnTo>
                  <a:lnTo>
                    <a:pt x="38" y="1"/>
                  </a:lnTo>
                  <a:lnTo>
                    <a:pt x="37" y="0"/>
                  </a:lnTo>
                  <a:lnTo>
                    <a:pt x="33" y="0"/>
                  </a:lnTo>
                  <a:lnTo>
                    <a:pt x="32" y="1"/>
                  </a:lnTo>
                  <a:lnTo>
                    <a:pt x="31" y="3"/>
                  </a:lnTo>
                  <a:lnTo>
                    <a:pt x="31"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61" name="chenying0907 314"/>
            <p:cNvSpPr/>
            <p:nvPr/>
          </p:nvSpPr>
          <p:spPr bwMode="auto">
            <a:xfrm>
              <a:off x="6859588" y="3713163"/>
              <a:ext cx="17463" cy="22225"/>
            </a:xfrm>
            <a:custGeom>
              <a:avLst/>
              <a:gdLst/>
              <a:ahLst/>
              <a:cxnLst>
                <a:cxn ang="0">
                  <a:pos x="28" y="1"/>
                </a:cxn>
                <a:cxn ang="0">
                  <a:pos x="28" y="1"/>
                </a:cxn>
                <a:cxn ang="0">
                  <a:pos x="13" y="17"/>
                </a:cxn>
                <a:cxn ang="0">
                  <a:pos x="6" y="26"/>
                </a:cxn>
                <a:cxn ang="0">
                  <a:pos x="1" y="35"/>
                </a:cxn>
                <a:cxn ang="0">
                  <a:pos x="1" y="35"/>
                </a:cxn>
                <a:cxn ang="0">
                  <a:pos x="0" y="37"/>
                </a:cxn>
                <a:cxn ang="0">
                  <a:pos x="0" y="39"/>
                </a:cxn>
                <a:cxn ang="0">
                  <a:pos x="1" y="40"/>
                </a:cxn>
                <a:cxn ang="0">
                  <a:pos x="2" y="41"/>
                </a:cxn>
                <a:cxn ang="0">
                  <a:pos x="4" y="42"/>
                </a:cxn>
                <a:cxn ang="0">
                  <a:pos x="5" y="42"/>
                </a:cxn>
                <a:cxn ang="0">
                  <a:pos x="7" y="41"/>
                </a:cxn>
                <a:cxn ang="0">
                  <a:pos x="8" y="40"/>
                </a:cxn>
                <a:cxn ang="0">
                  <a:pos x="8" y="40"/>
                </a:cxn>
                <a:cxn ang="0">
                  <a:pos x="14" y="32"/>
                </a:cxn>
                <a:cxn ang="0">
                  <a:pos x="21" y="24"/>
                </a:cxn>
                <a:cxn ang="0">
                  <a:pos x="34" y="8"/>
                </a:cxn>
                <a:cxn ang="0">
                  <a:pos x="34" y="8"/>
                </a:cxn>
                <a:cxn ang="0">
                  <a:pos x="35" y="6"/>
                </a:cxn>
                <a:cxn ang="0">
                  <a:pos x="35" y="4"/>
                </a:cxn>
                <a:cxn ang="0">
                  <a:pos x="35" y="3"/>
                </a:cxn>
                <a:cxn ang="0">
                  <a:pos x="34" y="1"/>
                </a:cxn>
                <a:cxn ang="0">
                  <a:pos x="32" y="0"/>
                </a:cxn>
                <a:cxn ang="0">
                  <a:pos x="31" y="0"/>
                </a:cxn>
                <a:cxn ang="0">
                  <a:pos x="29" y="0"/>
                </a:cxn>
                <a:cxn ang="0">
                  <a:pos x="28" y="1"/>
                </a:cxn>
                <a:cxn ang="0">
                  <a:pos x="28" y="1"/>
                </a:cxn>
              </a:cxnLst>
              <a:rect l="0" t="0" r="r" b="b"/>
              <a:pathLst>
                <a:path w="35" h="42">
                  <a:moveTo>
                    <a:pt x="28" y="1"/>
                  </a:moveTo>
                  <a:lnTo>
                    <a:pt x="28" y="1"/>
                  </a:lnTo>
                  <a:lnTo>
                    <a:pt x="13" y="17"/>
                  </a:lnTo>
                  <a:lnTo>
                    <a:pt x="6" y="26"/>
                  </a:lnTo>
                  <a:lnTo>
                    <a:pt x="1" y="35"/>
                  </a:lnTo>
                  <a:lnTo>
                    <a:pt x="1" y="35"/>
                  </a:lnTo>
                  <a:lnTo>
                    <a:pt x="0" y="37"/>
                  </a:lnTo>
                  <a:lnTo>
                    <a:pt x="0" y="39"/>
                  </a:lnTo>
                  <a:lnTo>
                    <a:pt x="1" y="40"/>
                  </a:lnTo>
                  <a:lnTo>
                    <a:pt x="2" y="41"/>
                  </a:lnTo>
                  <a:lnTo>
                    <a:pt x="4" y="42"/>
                  </a:lnTo>
                  <a:lnTo>
                    <a:pt x="5" y="42"/>
                  </a:lnTo>
                  <a:lnTo>
                    <a:pt x="7" y="41"/>
                  </a:lnTo>
                  <a:lnTo>
                    <a:pt x="8" y="40"/>
                  </a:lnTo>
                  <a:lnTo>
                    <a:pt x="8" y="40"/>
                  </a:lnTo>
                  <a:lnTo>
                    <a:pt x="14" y="32"/>
                  </a:lnTo>
                  <a:lnTo>
                    <a:pt x="21" y="24"/>
                  </a:lnTo>
                  <a:lnTo>
                    <a:pt x="34" y="8"/>
                  </a:lnTo>
                  <a:lnTo>
                    <a:pt x="34" y="8"/>
                  </a:lnTo>
                  <a:lnTo>
                    <a:pt x="35" y="6"/>
                  </a:lnTo>
                  <a:lnTo>
                    <a:pt x="35" y="4"/>
                  </a:lnTo>
                  <a:lnTo>
                    <a:pt x="35" y="3"/>
                  </a:lnTo>
                  <a:lnTo>
                    <a:pt x="34" y="1"/>
                  </a:lnTo>
                  <a:lnTo>
                    <a:pt x="32" y="0"/>
                  </a:lnTo>
                  <a:lnTo>
                    <a:pt x="31" y="0"/>
                  </a:lnTo>
                  <a:lnTo>
                    <a:pt x="29" y="0"/>
                  </a:lnTo>
                  <a:lnTo>
                    <a:pt x="28" y="1"/>
                  </a:lnTo>
                  <a:lnTo>
                    <a:pt x="28" y="1"/>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62" name="chenying0907 315"/>
            <p:cNvSpPr/>
            <p:nvPr/>
          </p:nvSpPr>
          <p:spPr bwMode="auto">
            <a:xfrm>
              <a:off x="6310313" y="3257551"/>
              <a:ext cx="19050" cy="31750"/>
            </a:xfrm>
            <a:custGeom>
              <a:avLst/>
              <a:gdLst/>
              <a:ahLst/>
              <a:cxnLst>
                <a:cxn ang="0">
                  <a:pos x="27" y="2"/>
                </a:cxn>
                <a:cxn ang="0">
                  <a:pos x="27" y="2"/>
                </a:cxn>
                <a:cxn ang="0">
                  <a:pos x="13" y="28"/>
                </a:cxn>
                <a:cxn ang="0">
                  <a:pos x="6" y="41"/>
                </a:cxn>
                <a:cxn ang="0">
                  <a:pos x="0" y="56"/>
                </a:cxn>
                <a:cxn ang="0">
                  <a:pos x="0" y="56"/>
                </a:cxn>
                <a:cxn ang="0">
                  <a:pos x="0" y="58"/>
                </a:cxn>
                <a:cxn ang="0">
                  <a:pos x="1" y="59"/>
                </a:cxn>
                <a:cxn ang="0">
                  <a:pos x="2" y="61"/>
                </a:cxn>
                <a:cxn ang="0">
                  <a:pos x="5" y="61"/>
                </a:cxn>
                <a:cxn ang="0">
                  <a:pos x="6" y="62"/>
                </a:cxn>
                <a:cxn ang="0">
                  <a:pos x="8" y="61"/>
                </a:cxn>
                <a:cxn ang="0">
                  <a:pos x="9" y="60"/>
                </a:cxn>
                <a:cxn ang="0">
                  <a:pos x="10" y="58"/>
                </a:cxn>
                <a:cxn ang="0">
                  <a:pos x="10" y="58"/>
                </a:cxn>
                <a:cxn ang="0">
                  <a:pos x="15" y="44"/>
                </a:cxn>
                <a:cxn ang="0">
                  <a:pos x="21" y="32"/>
                </a:cxn>
                <a:cxn ang="0">
                  <a:pos x="36" y="7"/>
                </a:cxn>
                <a:cxn ang="0">
                  <a:pos x="36" y="7"/>
                </a:cxn>
                <a:cxn ang="0">
                  <a:pos x="37" y="5"/>
                </a:cxn>
                <a:cxn ang="0">
                  <a:pos x="37" y="3"/>
                </a:cxn>
                <a:cxn ang="0">
                  <a:pos x="36" y="2"/>
                </a:cxn>
                <a:cxn ang="0">
                  <a:pos x="34" y="1"/>
                </a:cxn>
                <a:cxn ang="0">
                  <a:pos x="33" y="0"/>
                </a:cxn>
                <a:cxn ang="0">
                  <a:pos x="30" y="0"/>
                </a:cxn>
                <a:cxn ang="0">
                  <a:pos x="28" y="1"/>
                </a:cxn>
                <a:cxn ang="0">
                  <a:pos x="27" y="2"/>
                </a:cxn>
                <a:cxn ang="0">
                  <a:pos x="27" y="2"/>
                </a:cxn>
              </a:cxnLst>
              <a:rect l="0" t="0" r="r" b="b"/>
              <a:pathLst>
                <a:path w="37" h="62">
                  <a:moveTo>
                    <a:pt x="27" y="2"/>
                  </a:moveTo>
                  <a:lnTo>
                    <a:pt x="27" y="2"/>
                  </a:lnTo>
                  <a:lnTo>
                    <a:pt x="13" y="28"/>
                  </a:lnTo>
                  <a:lnTo>
                    <a:pt x="6" y="41"/>
                  </a:lnTo>
                  <a:lnTo>
                    <a:pt x="0" y="56"/>
                  </a:lnTo>
                  <a:lnTo>
                    <a:pt x="0" y="56"/>
                  </a:lnTo>
                  <a:lnTo>
                    <a:pt x="0" y="58"/>
                  </a:lnTo>
                  <a:lnTo>
                    <a:pt x="1" y="59"/>
                  </a:lnTo>
                  <a:lnTo>
                    <a:pt x="2" y="61"/>
                  </a:lnTo>
                  <a:lnTo>
                    <a:pt x="5" y="61"/>
                  </a:lnTo>
                  <a:lnTo>
                    <a:pt x="6" y="62"/>
                  </a:lnTo>
                  <a:lnTo>
                    <a:pt x="8" y="61"/>
                  </a:lnTo>
                  <a:lnTo>
                    <a:pt x="9" y="60"/>
                  </a:lnTo>
                  <a:lnTo>
                    <a:pt x="10" y="58"/>
                  </a:lnTo>
                  <a:lnTo>
                    <a:pt x="10" y="58"/>
                  </a:lnTo>
                  <a:lnTo>
                    <a:pt x="15" y="44"/>
                  </a:lnTo>
                  <a:lnTo>
                    <a:pt x="21" y="32"/>
                  </a:lnTo>
                  <a:lnTo>
                    <a:pt x="36" y="7"/>
                  </a:lnTo>
                  <a:lnTo>
                    <a:pt x="36" y="7"/>
                  </a:lnTo>
                  <a:lnTo>
                    <a:pt x="37" y="5"/>
                  </a:lnTo>
                  <a:lnTo>
                    <a:pt x="37" y="3"/>
                  </a:lnTo>
                  <a:lnTo>
                    <a:pt x="36" y="2"/>
                  </a:lnTo>
                  <a:lnTo>
                    <a:pt x="34" y="1"/>
                  </a:lnTo>
                  <a:lnTo>
                    <a:pt x="33" y="0"/>
                  </a:lnTo>
                  <a:lnTo>
                    <a:pt x="30" y="0"/>
                  </a:lnTo>
                  <a:lnTo>
                    <a:pt x="28" y="1"/>
                  </a:lnTo>
                  <a:lnTo>
                    <a:pt x="27" y="2"/>
                  </a:lnTo>
                  <a:lnTo>
                    <a:pt x="27"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63" name="chenying0907 316"/>
            <p:cNvSpPr/>
            <p:nvPr/>
          </p:nvSpPr>
          <p:spPr bwMode="auto">
            <a:xfrm>
              <a:off x="6348413" y="3241676"/>
              <a:ext cx="26988" cy="34925"/>
            </a:xfrm>
            <a:custGeom>
              <a:avLst/>
              <a:gdLst/>
              <a:ahLst/>
              <a:cxnLst>
                <a:cxn ang="0">
                  <a:pos x="39" y="1"/>
                </a:cxn>
                <a:cxn ang="0">
                  <a:pos x="39" y="1"/>
                </a:cxn>
                <a:cxn ang="0">
                  <a:pos x="34" y="6"/>
                </a:cxn>
                <a:cxn ang="0">
                  <a:pos x="30" y="11"/>
                </a:cxn>
                <a:cxn ang="0">
                  <a:pos x="22" y="23"/>
                </a:cxn>
                <a:cxn ang="0">
                  <a:pos x="22" y="23"/>
                </a:cxn>
                <a:cxn ang="0">
                  <a:pos x="11" y="41"/>
                </a:cxn>
                <a:cxn ang="0">
                  <a:pos x="1" y="59"/>
                </a:cxn>
                <a:cxn ang="0">
                  <a:pos x="1" y="59"/>
                </a:cxn>
                <a:cxn ang="0">
                  <a:pos x="0" y="61"/>
                </a:cxn>
                <a:cxn ang="0">
                  <a:pos x="1" y="63"/>
                </a:cxn>
                <a:cxn ang="0">
                  <a:pos x="2" y="64"/>
                </a:cxn>
                <a:cxn ang="0">
                  <a:pos x="3" y="65"/>
                </a:cxn>
                <a:cxn ang="0">
                  <a:pos x="5" y="66"/>
                </a:cxn>
                <a:cxn ang="0">
                  <a:pos x="6" y="66"/>
                </a:cxn>
                <a:cxn ang="0">
                  <a:pos x="8" y="65"/>
                </a:cxn>
                <a:cxn ang="0">
                  <a:pos x="9" y="63"/>
                </a:cxn>
                <a:cxn ang="0">
                  <a:pos x="9" y="63"/>
                </a:cxn>
                <a:cxn ang="0">
                  <a:pos x="19" y="47"/>
                </a:cxn>
                <a:cxn ang="0">
                  <a:pos x="28" y="32"/>
                </a:cxn>
                <a:cxn ang="0">
                  <a:pos x="28" y="32"/>
                </a:cxn>
                <a:cxn ang="0">
                  <a:pos x="36" y="18"/>
                </a:cxn>
                <a:cxn ang="0">
                  <a:pos x="40" y="13"/>
                </a:cxn>
                <a:cxn ang="0">
                  <a:pos x="47" y="7"/>
                </a:cxn>
                <a:cxn ang="0">
                  <a:pos x="47" y="7"/>
                </a:cxn>
                <a:cxn ang="0">
                  <a:pos x="48" y="6"/>
                </a:cxn>
                <a:cxn ang="0">
                  <a:pos x="49" y="4"/>
                </a:cxn>
                <a:cxn ang="0">
                  <a:pos x="48" y="3"/>
                </a:cxn>
                <a:cxn ang="0">
                  <a:pos x="47" y="1"/>
                </a:cxn>
                <a:cxn ang="0">
                  <a:pos x="44" y="0"/>
                </a:cxn>
                <a:cxn ang="0">
                  <a:pos x="41" y="0"/>
                </a:cxn>
                <a:cxn ang="0">
                  <a:pos x="39" y="1"/>
                </a:cxn>
                <a:cxn ang="0">
                  <a:pos x="39" y="1"/>
                </a:cxn>
              </a:cxnLst>
              <a:rect l="0" t="0" r="r" b="b"/>
              <a:pathLst>
                <a:path w="49" h="66">
                  <a:moveTo>
                    <a:pt x="39" y="1"/>
                  </a:moveTo>
                  <a:lnTo>
                    <a:pt x="39" y="1"/>
                  </a:lnTo>
                  <a:lnTo>
                    <a:pt x="34" y="6"/>
                  </a:lnTo>
                  <a:lnTo>
                    <a:pt x="30" y="11"/>
                  </a:lnTo>
                  <a:lnTo>
                    <a:pt x="22" y="23"/>
                  </a:lnTo>
                  <a:lnTo>
                    <a:pt x="22" y="23"/>
                  </a:lnTo>
                  <a:lnTo>
                    <a:pt x="11" y="41"/>
                  </a:lnTo>
                  <a:lnTo>
                    <a:pt x="1" y="59"/>
                  </a:lnTo>
                  <a:lnTo>
                    <a:pt x="1" y="59"/>
                  </a:lnTo>
                  <a:lnTo>
                    <a:pt x="0" y="61"/>
                  </a:lnTo>
                  <a:lnTo>
                    <a:pt x="1" y="63"/>
                  </a:lnTo>
                  <a:lnTo>
                    <a:pt x="2" y="64"/>
                  </a:lnTo>
                  <a:lnTo>
                    <a:pt x="3" y="65"/>
                  </a:lnTo>
                  <a:lnTo>
                    <a:pt x="5" y="66"/>
                  </a:lnTo>
                  <a:lnTo>
                    <a:pt x="6" y="66"/>
                  </a:lnTo>
                  <a:lnTo>
                    <a:pt x="8" y="65"/>
                  </a:lnTo>
                  <a:lnTo>
                    <a:pt x="9" y="63"/>
                  </a:lnTo>
                  <a:lnTo>
                    <a:pt x="9" y="63"/>
                  </a:lnTo>
                  <a:lnTo>
                    <a:pt x="19" y="47"/>
                  </a:lnTo>
                  <a:lnTo>
                    <a:pt x="28" y="32"/>
                  </a:lnTo>
                  <a:lnTo>
                    <a:pt x="28" y="32"/>
                  </a:lnTo>
                  <a:lnTo>
                    <a:pt x="36" y="18"/>
                  </a:lnTo>
                  <a:lnTo>
                    <a:pt x="40" y="13"/>
                  </a:lnTo>
                  <a:lnTo>
                    <a:pt x="47" y="7"/>
                  </a:lnTo>
                  <a:lnTo>
                    <a:pt x="47" y="7"/>
                  </a:lnTo>
                  <a:lnTo>
                    <a:pt x="48" y="6"/>
                  </a:lnTo>
                  <a:lnTo>
                    <a:pt x="49" y="4"/>
                  </a:lnTo>
                  <a:lnTo>
                    <a:pt x="48" y="3"/>
                  </a:lnTo>
                  <a:lnTo>
                    <a:pt x="47" y="1"/>
                  </a:lnTo>
                  <a:lnTo>
                    <a:pt x="44" y="0"/>
                  </a:lnTo>
                  <a:lnTo>
                    <a:pt x="41" y="0"/>
                  </a:lnTo>
                  <a:lnTo>
                    <a:pt x="39" y="1"/>
                  </a:lnTo>
                  <a:lnTo>
                    <a:pt x="39" y="1"/>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64" name="chenying0907 317"/>
            <p:cNvSpPr/>
            <p:nvPr/>
          </p:nvSpPr>
          <p:spPr bwMode="auto">
            <a:xfrm>
              <a:off x="6388101" y="3217863"/>
              <a:ext cx="19050" cy="42863"/>
            </a:xfrm>
            <a:custGeom>
              <a:avLst/>
              <a:gdLst/>
              <a:ahLst/>
              <a:cxnLst>
                <a:cxn ang="0">
                  <a:pos x="26" y="3"/>
                </a:cxn>
                <a:cxn ang="0">
                  <a:pos x="26" y="3"/>
                </a:cxn>
                <a:cxn ang="0">
                  <a:pos x="20" y="22"/>
                </a:cxn>
                <a:cxn ang="0">
                  <a:pos x="15" y="39"/>
                </a:cxn>
                <a:cxn ang="0">
                  <a:pos x="8" y="57"/>
                </a:cxn>
                <a:cxn ang="0">
                  <a:pos x="0" y="74"/>
                </a:cxn>
                <a:cxn ang="0">
                  <a:pos x="0" y="74"/>
                </a:cxn>
                <a:cxn ang="0">
                  <a:pos x="0" y="76"/>
                </a:cxn>
                <a:cxn ang="0">
                  <a:pos x="0" y="78"/>
                </a:cxn>
                <a:cxn ang="0">
                  <a:pos x="1" y="79"/>
                </a:cxn>
                <a:cxn ang="0">
                  <a:pos x="2" y="80"/>
                </a:cxn>
                <a:cxn ang="0">
                  <a:pos x="4" y="81"/>
                </a:cxn>
                <a:cxn ang="0">
                  <a:pos x="5" y="81"/>
                </a:cxn>
                <a:cxn ang="0">
                  <a:pos x="7" y="80"/>
                </a:cxn>
                <a:cxn ang="0">
                  <a:pos x="8" y="79"/>
                </a:cxn>
                <a:cxn ang="0">
                  <a:pos x="8" y="79"/>
                </a:cxn>
                <a:cxn ang="0">
                  <a:pos x="16" y="61"/>
                </a:cxn>
                <a:cxn ang="0">
                  <a:pos x="23" y="43"/>
                </a:cxn>
                <a:cxn ang="0">
                  <a:pos x="30" y="25"/>
                </a:cxn>
                <a:cxn ang="0">
                  <a:pos x="35" y="6"/>
                </a:cxn>
                <a:cxn ang="0">
                  <a:pos x="35" y="6"/>
                </a:cxn>
                <a:cxn ang="0">
                  <a:pos x="35" y="4"/>
                </a:cxn>
                <a:cxn ang="0">
                  <a:pos x="34" y="2"/>
                </a:cxn>
                <a:cxn ang="0">
                  <a:pos x="33" y="1"/>
                </a:cxn>
                <a:cxn ang="0">
                  <a:pos x="31" y="0"/>
                </a:cxn>
                <a:cxn ang="0">
                  <a:pos x="30" y="0"/>
                </a:cxn>
                <a:cxn ang="0">
                  <a:pos x="28" y="0"/>
                </a:cxn>
                <a:cxn ang="0">
                  <a:pos x="27" y="1"/>
                </a:cxn>
                <a:cxn ang="0">
                  <a:pos x="26" y="3"/>
                </a:cxn>
                <a:cxn ang="0">
                  <a:pos x="26" y="3"/>
                </a:cxn>
              </a:cxnLst>
              <a:rect l="0" t="0" r="r" b="b"/>
              <a:pathLst>
                <a:path w="35" h="81">
                  <a:moveTo>
                    <a:pt x="26" y="3"/>
                  </a:moveTo>
                  <a:lnTo>
                    <a:pt x="26" y="3"/>
                  </a:lnTo>
                  <a:lnTo>
                    <a:pt x="20" y="22"/>
                  </a:lnTo>
                  <a:lnTo>
                    <a:pt x="15" y="39"/>
                  </a:lnTo>
                  <a:lnTo>
                    <a:pt x="8" y="57"/>
                  </a:lnTo>
                  <a:lnTo>
                    <a:pt x="0" y="74"/>
                  </a:lnTo>
                  <a:lnTo>
                    <a:pt x="0" y="74"/>
                  </a:lnTo>
                  <a:lnTo>
                    <a:pt x="0" y="76"/>
                  </a:lnTo>
                  <a:lnTo>
                    <a:pt x="0" y="78"/>
                  </a:lnTo>
                  <a:lnTo>
                    <a:pt x="1" y="79"/>
                  </a:lnTo>
                  <a:lnTo>
                    <a:pt x="2" y="80"/>
                  </a:lnTo>
                  <a:lnTo>
                    <a:pt x="4" y="81"/>
                  </a:lnTo>
                  <a:lnTo>
                    <a:pt x="5" y="81"/>
                  </a:lnTo>
                  <a:lnTo>
                    <a:pt x="7" y="80"/>
                  </a:lnTo>
                  <a:lnTo>
                    <a:pt x="8" y="79"/>
                  </a:lnTo>
                  <a:lnTo>
                    <a:pt x="8" y="79"/>
                  </a:lnTo>
                  <a:lnTo>
                    <a:pt x="16" y="61"/>
                  </a:lnTo>
                  <a:lnTo>
                    <a:pt x="23" y="43"/>
                  </a:lnTo>
                  <a:lnTo>
                    <a:pt x="30" y="25"/>
                  </a:lnTo>
                  <a:lnTo>
                    <a:pt x="35" y="6"/>
                  </a:lnTo>
                  <a:lnTo>
                    <a:pt x="35" y="6"/>
                  </a:lnTo>
                  <a:lnTo>
                    <a:pt x="35" y="4"/>
                  </a:lnTo>
                  <a:lnTo>
                    <a:pt x="34" y="2"/>
                  </a:lnTo>
                  <a:lnTo>
                    <a:pt x="33" y="1"/>
                  </a:lnTo>
                  <a:lnTo>
                    <a:pt x="31" y="0"/>
                  </a:lnTo>
                  <a:lnTo>
                    <a:pt x="30" y="0"/>
                  </a:lnTo>
                  <a:lnTo>
                    <a:pt x="28" y="0"/>
                  </a:lnTo>
                  <a:lnTo>
                    <a:pt x="27" y="1"/>
                  </a:lnTo>
                  <a:lnTo>
                    <a:pt x="26" y="3"/>
                  </a:lnTo>
                  <a:lnTo>
                    <a:pt x="26"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65" name="chenying0907 318"/>
            <p:cNvSpPr/>
            <p:nvPr/>
          </p:nvSpPr>
          <p:spPr bwMode="auto">
            <a:xfrm>
              <a:off x="6411913" y="3201988"/>
              <a:ext cx="23813" cy="47625"/>
            </a:xfrm>
            <a:custGeom>
              <a:avLst/>
              <a:gdLst/>
              <a:ahLst/>
              <a:cxnLst>
                <a:cxn ang="0">
                  <a:pos x="34" y="2"/>
                </a:cxn>
                <a:cxn ang="0">
                  <a:pos x="34" y="2"/>
                </a:cxn>
                <a:cxn ang="0">
                  <a:pos x="30" y="10"/>
                </a:cxn>
                <a:cxn ang="0">
                  <a:pos x="26" y="19"/>
                </a:cxn>
                <a:cxn ang="0">
                  <a:pos x="24" y="28"/>
                </a:cxn>
                <a:cxn ang="0">
                  <a:pos x="22" y="37"/>
                </a:cxn>
                <a:cxn ang="0">
                  <a:pos x="22" y="37"/>
                </a:cxn>
                <a:cxn ang="0">
                  <a:pos x="19" y="50"/>
                </a:cxn>
                <a:cxn ang="0">
                  <a:pos x="14" y="62"/>
                </a:cxn>
                <a:cxn ang="0">
                  <a:pos x="7" y="73"/>
                </a:cxn>
                <a:cxn ang="0">
                  <a:pos x="1" y="86"/>
                </a:cxn>
                <a:cxn ang="0">
                  <a:pos x="1" y="86"/>
                </a:cxn>
                <a:cxn ang="0">
                  <a:pos x="0" y="88"/>
                </a:cxn>
                <a:cxn ang="0">
                  <a:pos x="0" y="89"/>
                </a:cxn>
                <a:cxn ang="0">
                  <a:pos x="1" y="91"/>
                </a:cxn>
                <a:cxn ang="0">
                  <a:pos x="3" y="92"/>
                </a:cxn>
                <a:cxn ang="0">
                  <a:pos x="4" y="92"/>
                </a:cxn>
                <a:cxn ang="0">
                  <a:pos x="6" y="92"/>
                </a:cxn>
                <a:cxn ang="0">
                  <a:pos x="7" y="92"/>
                </a:cxn>
                <a:cxn ang="0">
                  <a:pos x="10" y="90"/>
                </a:cxn>
                <a:cxn ang="0">
                  <a:pos x="10" y="90"/>
                </a:cxn>
                <a:cxn ang="0">
                  <a:pos x="19" y="70"/>
                </a:cxn>
                <a:cxn ang="0">
                  <a:pos x="27" y="51"/>
                </a:cxn>
                <a:cxn ang="0">
                  <a:pos x="27" y="51"/>
                </a:cxn>
                <a:cxn ang="0">
                  <a:pos x="31" y="39"/>
                </a:cxn>
                <a:cxn ang="0">
                  <a:pos x="33" y="28"/>
                </a:cxn>
                <a:cxn ang="0">
                  <a:pos x="37" y="17"/>
                </a:cxn>
                <a:cxn ang="0">
                  <a:pos x="40" y="12"/>
                </a:cxn>
                <a:cxn ang="0">
                  <a:pos x="43" y="7"/>
                </a:cxn>
                <a:cxn ang="0">
                  <a:pos x="43" y="7"/>
                </a:cxn>
                <a:cxn ang="0">
                  <a:pos x="44" y="5"/>
                </a:cxn>
                <a:cxn ang="0">
                  <a:pos x="43" y="3"/>
                </a:cxn>
                <a:cxn ang="0">
                  <a:pos x="43" y="2"/>
                </a:cxn>
                <a:cxn ang="0">
                  <a:pos x="41" y="1"/>
                </a:cxn>
                <a:cxn ang="0">
                  <a:pos x="40" y="0"/>
                </a:cxn>
                <a:cxn ang="0">
                  <a:pos x="37" y="0"/>
                </a:cxn>
                <a:cxn ang="0">
                  <a:pos x="35" y="1"/>
                </a:cxn>
                <a:cxn ang="0">
                  <a:pos x="34" y="2"/>
                </a:cxn>
                <a:cxn ang="0">
                  <a:pos x="34" y="2"/>
                </a:cxn>
              </a:cxnLst>
              <a:rect l="0" t="0" r="r" b="b"/>
              <a:pathLst>
                <a:path w="44" h="92">
                  <a:moveTo>
                    <a:pt x="34" y="2"/>
                  </a:moveTo>
                  <a:lnTo>
                    <a:pt x="34" y="2"/>
                  </a:lnTo>
                  <a:lnTo>
                    <a:pt x="30" y="10"/>
                  </a:lnTo>
                  <a:lnTo>
                    <a:pt x="26" y="19"/>
                  </a:lnTo>
                  <a:lnTo>
                    <a:pt x="24" y="28"/>
                  </a:lnTo>
                  <a:lnTo>
                    <a:pt x="22" y="37"/>
                  </a:lnTo>
                  <a:lnTo>
                    <a:pt x="22" y="37"/>
                  </a:lnTo>
                  <a:lnTo>
                    <a:pt x="19" y="50"/>
                  </a:lnTo>
                  <a:lnTo>
                    <a:pt x="14" y="62"/>
                  </a:lnTo>
                  <a:lnTo>
                    <a:pt x="7" y="73"/>
                  </a:lnTo>
                  <a:lnTo>
                    <a:pt x="1" y="86"/>
                  </a:lnTo>
                  <a:lnTo>
                    <a:pt x="1" y="86"/>
                  </a:lnTo>
                  <a:lnTo>
                    <a:pt x="0" y="88"/>
                  </a:lnTo>
                  <a:lnTo>
                    <a:pt x="0" y="89"/>
                  </a:lnTo>
                  <a:lnTo>
                    <a:pt x="1" y="91"/>
                  </a:lnTo>
                  <a:lnTo>
                    <a:pt x="3" y="92"/>
                  </a:lnTo>
                  <a:lnTo>
                    <a:pt x="4" y="92"/>
                  </a:lnTo>
                  <a:lnTo>
                    <a:pt x="6" y="92"/>
                  </a:lnTo>
                  <a:lnTo>
                    <a:pt x="7" y="92"/>
                  </a:lnTo>
                  <a:lnTo>
                    <a:pt x="10" y="90"/>
                  </a:lnTo>
                  <a:lnTo>
                    <a:pt x="10" y="90"/>
                  </a:lnTo>
                  <a:lnTo>
                    <a:pt x="19" y="70"/>
                  </a:lnTo>
                  <a:lnTo>
                    <a:pt x="27" y="51"/>
                  </a:lnTo>
                  <a:lnTo>
                    <a:pt x="27" y="51"/>
                  </a:lnTo>
                  <a:lnTo>
                    <a:pt x="31" y="39"/>
                  </a:lnTo>
                  <a:lnTo>
                    <a:pt x="33" y="28"/>
                  </a:lnTo>
                  <a:lnTo>
                    <a:pt x="37" y="17"/>
                  </a:lnTo>
                  <a:lnTo>
                    <a:pt x="40" y="12"/>
                  </a:lnTo>
                  <a:lnTo>
                    <a:pt x="43" y="7"/>
                  </a:lnTo>
                  <a:lnTo>
                    <a:pt x="43" y="7"/>
                  </a:lnTo>
                  <a:lnTo>
                    <a:pt x="44" y="5"/>
                  </a:lnTo>
                  <a:lnTo>
                    <a:pt x="43" y="3"/>
                  </a:lnTo>
                  <a:lnTo>
                    <a:pt x="43" y="2"/>
                  </a:lnTo>
                  <a:lnTo>
                    <a:pt x="41" y="1"/>
                  </a:lnTo>
                  <a:lnTo>
                    <a:pt x="40" y="0"/>
                  </a:lnTo>
                  <a:lnTo>
                    <a:pt x="37" y="0"/>
                  </a:lnTo>
                  <a:lnTo>
                    <a:pt x="35" y="1"/>
                  </a:lnTo>
                  <a:lnTo>
                    <a:pt x="34" y="2"/>
                  </a:lnTo>
                  <a:lnTo>
                    <a:pt x="34"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66" name="chenying0907 319"/>
            <p:cNvSpPr/>
            <p:nvPr/>
          </p:nvSpPr>
          <p:spPr bwMode="auto">
            <a:xfrm>
              <a:off x="6442076" y="3187701"/>
              <a:ext cx="17463" cy="49213"/>
            </a:xfrm>
            <a:custGeom>
              <a:avLst/>
              <a:gdLst/>
              <a:ahLst/>
              <a:cxnLst>
                <a:cxn ang="0">
                  <a:pos x="24" y="4"/>
                </a:cxn>
                <a:cxn ang="0">
                  <a:pos x="24" y="4"/>
                </a:cxn>
                <a:cxn ang="0">
                  <a:pos x="23" y="16"/>
                </a:cxn>
                <a:cxn ang="0">
                  <a:pos x="22" y="26"/>
                </a:cxn>
                <a:cxn ang="0">
                  <a:pos x="19" y="37"/>
                </a:cxn>
                <a:cxn ang="0">
                  <a:pos x="16" y="48"/>
                </a:cxn>
                <a:cxn ang="0">
                  <a:pos x="16" y="48"/>
                </a:cxn>
                <a:cxn ang="0">
                  <a:pos x="10" y="67"/>
                </a:cxn>
                <a:cxn ang="0">
                  <a:pos x="6" y="77"/>
                </a:cxn>
                <a:cxn ang="0">
                  <a:pos x="1" y="85"/>
                </a:cxn>
                <a:cxn ang="0">
                  <a:pos x="1" y="85"/>
                </a:cxn>
                <a:cxn ang="0">
                  <a:pos x="0" y="87"/>
                </a:cxn>
                <a:cxn ang="0">
                  <a:pos x="0" y="89"/>
                </a:cxn>
                <a:cxn ang="0">
                  <a:pos x="1" y="90"/>
                </a:cxn>
                <a:cxn ang="0">
                  <a:pos x="2" y="91"/>
                </a:cxn>
                <a:cxn ang="0">
                  <a:pos x="6" y="92"/>
                </a:cxn>
                <a:cxn ang="0">
                  <a:pos x="7" y="91"/>
                </a:cxn>
                <a:cxn ang="0">
                  <a:pos x="10" y="90"/>
                </a:cxn>
                <a:cxn ang="0">
                  <a:pos x="10" y="90"/>
                </a:cxn>
                <a:cxn ang="0">
                  <a:pos x="15" y="82"/>
                </a:cxn>
                <a:cxn ang="0">
                  <a:pos x="18" y="73"/>
                </a:cxn>
                <a:cxn ang="0">
                  <a:pos x="24" y="54"/>
                </a:cxn>
                <a:cxn ang="0">
                  <a:pos x="24" y="54"/>
                </a:cxn>
                <a:cxn ang="0">
                  <a:pos x="30" y="30"/>
                </a:cxn>
                <a:cxn ang="0">
                  <a:pos x="32" y="18"/>
                </a:cxn>
                <a:cxn ang="0">
                  <a:pos x="33" y="4"/>
                </a:cxn>
                <a:cxn ang="0">
                  <a:pos x="33" y="4"/>
                </a:cxn>
                <a:cxn ang="0">
                  <a:pos x="33" y="2"/>
                </a:cxn>
                <a:cxn ang="0">
                  <a:pos x="32" y="1"/>
                </a:cxn>
                <a:cxn ang="0">
                  <a:pos x="31" y="0"/>
                </a:cxn>
                <a:cxn ang="0">
                  <a:pos x="29" y="0"/>
                </a:cxn>
                <a:cxn ang="0">
                  <a:pos x="27" y="0"/>
                </a:cxn>
                <a:cxn ang="0">
                  <a:pos x="26" y="1"/>
                </a:cxn>
                <a:cxn ang="0">
                  <a:pos x="25" y="2"/>
                </a:cxn>
                <a:cxn ang="0">
                  <a:pos x="24" y="4"/>
                </a:cxn>
                <a:cxn ang="0">
                  <a:pos x="24" y="4"/>
                </a:cxn>
              </a:cxnLst>
              <a:rect l="0" t="0" r="r" b="b"/>
              <a:pathLst>
                <a:path w="33" h="92">
                  <a:moveTo>
                    <a:pt x="24" y="4"/>
                  </a:moveTo>
                  <a:lnTo>
                    <a:pt x="24" y="4"/>
                  </a:lnTo>
                  <a:lnTo>
                    <a:pt x="23" y="16"/>
                  </a:lnTo>
                  <a:lnTo>
                    <a:pt x="22" y="26"/>
                  </a:lnTo>
                  <a:lnTo>
                    <a:pt x="19" y="37"/>
                  </a:lnTo>
                  <a:lnTo>
                    <a:pt x="16" y="48"/>
                  </a:lnTo>
                  <a:lnTo>
                    <a:pt x="16" y="48"/>
                  </a:lnTo>
                  <a:lnTo>
                    <a:pt x="10" y="67"/>
                  </a:lnTo>
                  <a:lnTo>
                    <a:pt x="6" y="77"/>
                  </a:lnTo>
                  <a:lnTo>
                    <a:pt x="1" y="85"/>
                  </a:lnTo>
                  <a:lnTo>
                    <a:pt x="1" y="85"/>
                  </a:lnTo>
                  <a:lnTo>
                    <a:pt x="0" y="87"/>
                  </a:lnTo>
                  <a:lnTo>
                    <a:pt x="0" y="89"/>
                  </a:lnTo>
                  <a:lnTo>
                    <a:pt x="1" y="90"/>
                  </a:lnTo>
                  <a:lnTo>
                    <a:pt x="2" y="91"/>
                  </a:lnTo>
                  <a:lnTo>
                    <a:pt x="6" y="92"/>
                  </a:lnTo>
                  <a:lnTo>
                    <a:pt x="7" y="91"/>
                  </a:lnTo>
                  <a:lnTo>
                    <a:pt x="10" y="90"/>
                  </a:lnTo>
                  <a:lnTo>
                    <a:pt x="10" y="90"/>
                  </a:lnTo>
                  <a:lnTo>
                    <a:pt x="15" y="82"/>
                  </a:lnTo>
                  <a:lnTo>
                    <a:pt x="18" y="73"/>
                  </a:lnTo>
                  <a:lnTo>
                    <a:pt x="24" y="54"/>
                  </a:lnTo>
                  <a:lnTo>
                    <a:pt x="24" y="54"/>
                  </a:lnTo>
                  <a:lnTo>
                    <a:pt x="30" y="30"/>
                  </a:lnTo>
                  <a:lnTo>
                    <a:pt x="32" y="18"/>
                  </a:lnTo>
                  <a:lnTo>
                    <a:pt x="33" y="4"/>
                  </a:lnTo>
                  <a:lnTo>
                    <a:pt x="33" y="4"/>
                  </a:lnTo>
                  <a:lnTo>
                    <a:pt x="33" y="2"/>
                  </a:lnTo>
                  <a:lnTo>
                    <a:pt x="32" y="1"/>
                  </a:lnTo>
                  <a:lnTo>
                    <a:pt x="31" y="0"/>
                  </a:lnTo>
                  <a:lnTo>
                    <a:pt x="29" y="0"/>
                  </a:lnTo>
                  <a:lnTo>
                    <a:pt x="27" y="0"/>
                  </a:lnTo>
                  <a:lnTo>
                    <a:pt x="26" y="1"/>
                  </a:lnTo>
                  <a:lnTo>
                    <a:pt x="25" y="2"/>
                  </a:lnTo>
                  <a:lnTo>
                    <a:pt x="24" y="4"/>
                  </a:lnTo>
                  <a:lnTo>
                    <a:pt x="24"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67" name="chenying0907 320"/>
            <p:cNvSpPr/>
            <p:nvPr/>
          </p:nvSpPr>
          <p:spPr bwMode="auto">
            <a:xfrm>
              <a:off x="6475413" y="3162301"/>
              <a:ext cx="15875" cy="42863"/>
            </a:xfrm>
            <a:custGeom>
              <a:avLst/>
              <a:gdLst/>
              <a:ahLst/>
              <a:cxnLst>
                <a:cxn ang="0">
                  <a:pos x="22" y="3"/>
                </a:cxn>
                <a:cxn ang="0">
                  <a:pos x="22" y="3"/>
                </a:cxn>
                <a:cxn ang="0">
                  <a:pos x="12" y="40"/>
                </a:cxn>
                <a:cxn ang="0">
                  <a:pos x="7" y="57"/>
                </a:cxn>
                <a:cxn ang="0">
                  <a:pos x="0" y="75"/>
                </a:cxn>
                <a:cxn ang="0">
                  <a:pos x="0" y="75"/>
                </a:cxn>
                <a:cxn ang="0">
                  <a:pos x="0" y="77"/>
                </a:cxn>
                <a:cxn ang="0">
                  <a:pos x="0" y="79"/>
                </a:cxn>
                <a:cxn ang="0">
                  <a:pos x="1" y="80"/>
                </a:cxn>
                <a:cxn ang="0">
                  <a:pos x="3" y="81"/>
                </a:cxn>
                <a:cxn ang="0">
                  <a:pos x="7" y="80"/>
                </a:cxn>
                <a:cxn ang="0">
                  <a:pos x="9" y="79"/>
                </a:cxn>
                <a:cxn ang="0">
                  <a:pos x="10" y="78"/>
                </a:cxn>
                <a:cxn ang="0">
                  <a:pos x="10" y="78"/>
                </a:cxn>
                <a:cxn ang="0">
                  <a:pos x="16" y="60"/>
                </a:cxn>
                <a:cxn ang="0">
                  <a:pos x="21" y="42"/>
                </a:cxn>
                <a:cxn ang="0">
                  <a:pos x="31" y="6"/>
                </a:cxn>
                <a:cxn ang="0">
                  <a:pos x="31" y="6"/>
                </a:cxn>
                <a:cxn ang="0">
                  <a:pos x="31" y="4"/>
                </a:cxn>
                <a:cxn ang="0">
                  <a:pos x="30" y="2"/>
                </a:cxn>
                <a:cxn ang="0">
                  <a:pos x="29" y="1"/>
                </a:cxn>
                <a:cxn ang="0">
                  <a:pos x="28" y="0"/>
                </a:cxn>
                <a:cxn ang="0">
                  <a:pos x="26" y="0"/>
                </a:cxn>
                <a:cxn ang="0">
                  <a:pos x="24" y="0"/>
                </a:cxn>
                <a:cxn ang="0">
                  <a:pos x="23" y="2"/>
                </a:cxn>
                <a:cxn ang="0">
                  <a:pos x="22" y="3"/>
                </a:cxn>
                <a:cxn ang="0">
                  <a:pos x="22" y="3"/>
                </a:cxn>
              </a:cxnLst>
              <a:rect l="0" t="0" r="r" b="b"/>
              <a:pathLst>
                <a:path w="31" h="81">
                  <a:moveTo>
                    <a:pt x="22" y="3"/>
                  </a:moveTo>
                  <a:lnTo>
                    <a:pt x="22" y="3"/>
                  </a:lnTo>
                  <a:lnTo>
                    <a:pt x="12" y="40"/>
                  </a:lnTo>
                  <a:lnTo>
                    <a:pt x="7" y="57"/>
                  </a:lnTo>
                  <a:lnTo>
                    <a:pt x="0" y="75"/>
                  </a:lnTo>
                  <a:lnTo>
                    <a:pt x="0" y="75"/>
                  </a:lnTo>
                  <a:lnTo>
                    <a:pt x="0" y="77"/>
                  </a:lnTo>
                  <a:lnTo>
                    <a:pt x="0" y="79"/>
                  </a:lnTo>
                  <a:lnTo>
                    <a:pt x="1" y="80"/>
                  </a:lnTo>
                  <a:lnTo>
                    <a:pt x="3" y="81"/>
                  </a:lnTo>
                  <a:lnTo>
                    <a:pt x="7" y="80"/>
                  </a:lnTo>
                  <a:lnTo>
                    <a:pt x="9" y="79"/>
                  </a:lnTo>
                  <a:lnTo>
                    <a:pt x="10" y="78"/>
                  </a:lnTo>
                  <a:lnTo>
                    <a:pt x="10" y="78"/>
                  </a:lnTo>
                  <a:lnTo>
                    <a:pt x="16" y="60"/>
                  </a:lnTo>
                  <a:lnTo>
                    <a:pt x="21" y="42"/>
                  </a:lnTo>
                  <a:lnTo>
                    <a:pt x="31" y="6"/>
                  </a:lnTo>
                  <a:lnTo>
                    <a:pt x="31" y="6"/>
                  </a:lnTo>
                  <a:lnTo>
                    <a:pt x="31" y="4"/>
                  </a:lnTo>
                  <a:lnTo>
                    <a:pt x="30" y="2"/>
                  </a:lnTo>
                  <a:lnTo>
                    <a:pt x="29" y="1"/>
                  </a:lnTo>
                  <a:lnTo>
                    <a:pt x="28" y="0"/>
                  </a:lnTo>
                  <a:lnTo>
                    <a:pt x="26" y="0"/>
                  </a:lnTo>
                  <a:lnTo>
                    <a:pt x="24" y="0"/>
                  </a:lnTo>
                  <a:lnTo>
                    <a:pt x="23" y="2"/>
                  </a:lnTo>
                  <a:lnTo>
                    <a:pt x="22" y="3"/>
                  </a:lnTo>
                  <a:lnTo>
                    <a:pt x="22"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68" name="chenying0907 321"/>
            <p:cNvSpPr/>
            <p:nvPr/>
          </p:nvSpPr>
          <p:spPr bwMode="auto">
            <a:xfrm>
              <a:off x="6500813" y="3133726"/>
              <a:ext cx="12700" cy="46038"/>
            </a:xfrm>
            <a:custGeom>
              <a:avLst/>
              <a:gdLst/>
              <a:ahLst/>
              <a:cxnLst>
                <a:cxn ang="0">
                  <a:pos x="13" y="6"/>
                </a:cxn>
                <a:cxn ang="0">
                  <a:pos x="13" y="6"/>
                </a:cxn>
                <a:cxn ang="0">
                  <a:pos x="10" y="13"/>
                </a:cxn>
                <a:cxn ang="0">
                  <a:pos x="9" y="20"/>
                </a:cxn>
                <a:cxn ang="0">
                  <a:pos x="8" y="27"/>
                </a:cxn>
                <a:cxn ang="0">
                  <a:pos x="7" y="36"/>
                </a:cxn>
                <a:cxn ang="0">
                  <a:pos x="7" y="36"/>
                </a:cxn>
                <a:cxn ang="0">
                  <a:pos x="6" y="48"/>
                </a:cxn>
                <a:cxn ang="0">
                  <a:pos x="5" y="59"/>
                </a:cxn>
                <a:cxn ang="0">
                  <a:pos x="0" y="82"/>
                </a:cxn>
                <a:cxn ang="0">
                  <a:pos x="0" y="82"/>
                </a:cxn>
                <a:cxn ang="0">
                  <a:pos x="0" y="84"/>
                </a:cxn>
                <a:cxn ang="0">
                  <a:pos x="1" y="86"/>
                </a:cxn>
                <a:cxn ang="0">
                  <a:pos x="2" y="87"/>
                </a:cxn>
                <a:cxn ang="0">
                  <a:pos x="4" y="88"/>
                </a:cxn>
                <a:cxn ang="0">
                  <a:pos x="5" y="88"/>
                </a:cxn>
                <a:cxn ang="0">
                  <a:pos x="7" y="88"/>
                </a:cxn>
                <a:cxn ang="0">
                  <a:pos x="8" y="86"/>
                </a:cxn>
                <a:cxn ang="0">
                  <a:pos x="9" y="85"/>
                </a:cxn>
                <a:cxn ang="0">
                  <a:pos x="9" y="85"/>
                </a:cxn>
                <a:cxn ang="0">
                  <a:pos x="15" y="64"/>
                </a:cxn>
                <a:cxn ang="0">
                  <a:pos x="17" y="52"/>
                </a:cxn>
                <a:cxn ang="0">
                  <a:pos x="17" y="42"/>
                </a:cxn>
                <a:cxn ang="0">
                  <a:pos x="17" y="42"/>
                </a:cxn>
                <a:cxn ang="0">
                  <a:pos x="18" y="32"/>
                </a:cxn>
                <a:cxn ang="0">
                  <a:pos x="19" y="23"/>
                </a:cxn>
                <a:cxn ang="0">
                  <a:pos x="22" y="6"/>
                </a:cxn>
                <a:cxn ang="0">
                  <a:pos x="22" y="6"/>
                </a:cxn>
                <a:cxn ang="0">
                  <a:pos x="22" y="3"/>
                </a:cxn>
                <a:cxn ang="0">
                  <a:pos x="21" y="1"/>
                </a:cxn>
                <a:cxn ang="0">
                  <a:pos x="19" y="1"/>
                </a:cxn>
                <a:cxn ang="0">
                  <a:pos x="18" y="0"/>
                </a:cxn>
                <a:cxn ang="0">
                  <a:pos x="14" y="1"/>
                </a:cxn>
                <a:cxn ang="0">
                  <a:pos x="13" y="3"/>
                </a:cxn>
                <a:cxn ang="0">
                  <a:pos x="13" y="6"/>
                </a:cxn>
                <a:cxn ang="0">
                  <a:pos x="13" y="6"/>
                </a:cxn>
              </a:cxnLst>
              <a:rect l="0" t="0" r="r" b="b"/>
              <a:pathLst>
                <a:path w="22" h="88">
                  <a:moveTo>
                    <a:pt x="13" y="6"/>
                  </a:moveTo>
                  <a:lnTo>
                    <a:pt x="13" y="6"/>
                  </a:lnTo>
                  <a:lnTo>
                    <a:pt x="10" y="13"/>
                  </a:lnTo>
                  <a:lnTo>
                    <a:pt x="9" y="20"/>
                  </a:lnTo>
                  <a:lnTo>
                    <a:pt x="8" y="27"/>
                  </a:lnTo>
                  <a:lnTo>
                    <a:pt x="7" y="36"/>
                  </a:lnTo>
                  <a:lnTo>
                    <a:pt x="7" y="36"/>
                  </a:lnTo>
                  <a:lnTo>
                    <a:pt x="6" y="48"/>
                  </a:lnTo>
                  <a:lnTo>
                    <a:pt x="5" y="59"/>
                  </a:lnTo>
                  <a:lnTo>
                    <a:pt x="0" y="82"/>
                  </a:lnTo>
                  <a:lnTo>
                    <a:pt x="0" y="82"/>
                  </a:lnTo>
                  <a:lnTo>
                    <a:pt x="0" y="84"/>
                  </a:lnTo>
                  <a:lnTo>
                    <a:pt x="1" y="86"/>
                  </a:lnTo>
                  <a:lnTo>
                    <a:pt x="2" y="87"/>
                  </a:lnTo>
                  <a:lnTo>
                    <a:pt x="4" y="88"/>
                  </a:lnTo>
                  <a:lnTo>
                    <a:pt x="5" y="88"/>
                  </a:lnTo>
                  <a:lnTo>
                    <a:pt x="7" y="88"/>
                  </a:lnTo>
                  <a:lnTo>
                    <a:pt x="8" y="86"/>
                  </a:lnTo>
                  <a:lnTo>
                    <a:pt x="9" y="85"/>
                  </a:lnTo>
                  <a:lnTo>
                    <a:pt x="9" y="85"/>
                  </a:lnTo>
                  <a:lnTo>
                    <a:pt x="15" y="64"/>
                  </a:lnTo>
                  <a:lnTo>
                    <a:pt x="17" y="52"/>
                  </a:lnTo>
                  <a:lnTo>
                    <a:pt x="17" y="42"/>
                  </a:lnTo>
                  <a:lnTo>
                    <a:pt x="17" y="42"/>
                  </a:lnTo>
                  <a:lnTo>
                    <a:pt x="18" y="32"/>
                  </a:lnTo>
                  <a:lnTo>
                    <a:pt x="19" y="23"/>
                  </a:lnTo>
                  <a:lnTo>
                    <a:pt x="22" y="6"/>
                  </a:lnTo>
                  <a:lnTo>
                    <a:pt x="22" y="6"/>
                  </a:lnTo>
                  <a:lnTo>
                    <a:pt x="22" y="3"/>
                  </a:lnTo>
                  <a:lnTo>
                    <a:pt x="21" y="1"/>
                  </a:lnTo>
                  <a:lnTo>
                    <a:pt x="19" y="1"/>
                  </a:lnTo>
                  <a:lnTo>
                    <a:pt x="18" y="0"/>
                  </a:lnTo>
                  <a:lnTo>
                    <a:pt x="14" y="1"/>
                  </a:lnTo>
                  <a:lnTo>
                    <a:pt x="13" y="3"/>
                  </a:lnTo>
                  <a:lnTo>
                    <a:pt x="13" y="6"/>
                  </a:lnTo>
                  <a:lnTo>
                    <a:pt x="13" y="6"/>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69" name="chenying0907 322"/>
            <p:cNvSpPr/>
            <p:nvPr/>
          </p:nvSpPr>
          <p:spPr bwMode="auto">
            <a:xfrm>
              <a:off x="6370638" y="3087688"/>
              <a:ext cx="14288" cy="19050"/>
            </a:xfrm>
            <a:custGeom>
              <a:avLst/>
              <a:gdLst/>
              <a:ahLst/>
              <a:cxnLst>
                <a:cxn ang="0">
                  <a:pos x="18" y="2"/>
                </a:cxn>
                <a:cxn ang="0">
                  <a:pos x="18" y="2"/>
                </a:cxn>
                <a:cxn ang="0">
                  <a:pos x="9" y="15"/>
                </a:cxn>
                <a:cxn ang="0">
                  <a:pos x="5" y="22"/>
                </a:cxn>
                <a:cxn ang="0">
                  <a:pos x="1" y="29"/>
                </a:cxn>
                <a:cxn ang="0">
                  <a:pos x="1" y="29"/>
                </a:cxn>
                <a:cxn ang="0">
                  <a:pos x="0" y="31"/>
                </a:cxn>
                <a:cxn ang="0">
                  <a:pos x="1" y="34"/>
                </a:cxn>
                <a:cxn ang="0">
                  <a:pos x="2" y="35"/>
                </a:cxn>
                <a:cxn ang="0">
                  <a:pos x="5" y="36"/>
                </a:cxn>
                <a:cxn ang="0">
                  <a:pos x="7" y="36"/>
                </a:cxn>
                <a:cxn ang="0">
                  <a:pos x="8" y="35"/>
                </a:cxn>
                <a:cxn ang="0">
                  <a:pos x="10" y="34"/>
                </a:cxn>
                <a:cxn ang="0">
                  <a:pos x="10" y="32"/>
                </a:cxn>
                <a:cxn ang="0">
                  <a:pos x="10" y="32"/>
                </a:cxn>
                <a:cxn ang="0">
                  <a:pos x="13" y="25"/>
                </a:cxn>
                <a:cxn ang="0">
                  <a:pos x="17" y="19"/>
                </a:cxn>
                <a:cxn ang="0">
                  <a:pos x="26" y="7"/>
                </a:cxn>
                <a:cxn ang="0">
                  <a:pos x="26" y="7"/>
                </a:cxn>
                <a:cxn ang="0">
                  <a:pos x="27" y="6"/>
                </a:cxn>
                <a:cxn ang="0">
                  <a:pos x="27" y="3"/>
                </a:cxn>
                <a:cxn ang="0">
                  <a:pos x="26" y="2"/>
                </a:cxn>
                <a:cxn ang="0">
                  <a:pos x="25" y="0"/>
                </a:cxn>
                <a:cxn ang="0">
                  <a:pos x="23" y="0"/>
                </a:cxn>
                <a:cxn ang="0">
                  <a:pos x="21" y="0"/>
                </a:cxn>
                <a:cxn ang="0">
                  <a:pos x="20" y="0"/>
                </a:cxn>
                <a:cxn ang="0">
                  <a:pos x="18" y="2"/>
                </a:cxn>
                <a:cxn ang="0">
                  <a:pos x="18" y="2"/>
                </a:cxn>
              </a:cxnLst>
              <a:rect l="0" t="0" r="r" b="b"/>
              <a:pathLst>
                <a:path w="27" h="36">
                  <a:moveTo>
                    <a:pt x="18" y="2"/>
                  </a:moveTo>
                  <a:lnTo>
                    <a:pt x="18" y="2"/>
                  </a:lnTo>
                  <a:lnTo>
                    <a:pt x="9" y="15"/>
                  </a:lnTo>
                  <a:lnTo>
                    <a:pt x="5" y="22"/>
                  </a:lnTo>
                  <a:lnTo>
                    <a:pt x="1" y="29"/>
                  </a:lnTo>
                  <a:lnTo>
                    <a:pt x="1" y="29"/>
                  </a:lnTo>
                  <a:lnTo>
                    <a:pt x="0" y="31"/>
                  </a:lnTo>
                  <a:lnTo>
                    <a:pt x="1" y="34"/>
                  </a:lnTo>
                  <a:lnTo>
                    <a:pt x="2" y="35"/>
                  </a:lnTo>
                  <a:lnTo>
                    <a:pt x="5" y="36"/>
                  </a:lnTo>
                  <a:lnTo>
                    <a:pt x="7" y="36"/>
                  </a:lnTo>
                  <a:lnTo>
                    <a:pt x="8" y="35"/>
                  </a:lnTo>
                  <a:lnTo>
                    <a:pt x="10" y="34"/>
                  </a:lnTo>
                  <a:lnTo>
                    <a:pt x="10" y="32"/>
                  </a:lnTo>
                  <a:lnTo>
                    <a:pt x="10" y="32"/>
                  </a:lnTo>
                  <a:lnTo>
                    <a:pt x="13" y="25"/>
                  </a:lnTo>
                  <a:lnTo>
                    <a:pt x="17" y="19"/>
                  </a:lnTo>
                  <a:lnTo>
                    <a:pt x="26" y="7"/>
                  </a:lnTo>
                  <a:lnTo>
                    <a:pt x="26" y="7"/>
                  </a:lnTo>
                  <a:lnTo>
                    <a:pt x="27" y="6"/>
                  </a:lnTo>
                  <a:lnTo>
                    <a:pt x="27" y="3"/>
                  </a:lnTo>
                  <a:lnTo>
                    <a:pt x="26" y="2"/>
                  </a:lnTo>
                  <a:lnTo>
                    <a:pt x="25" y="0"/>
                  </a:lnTo>
                  <a:lnTo>
                    <a:pt x="23" y="0"/>
                  </a:lnTo>
                  <a:lnTo>
                    <a:pt x="21" y="0"/>
                  </a:lnTo>
                  <a:lnTo>
                    <a:pt x="20" y="0"/>
                  </a:lnTo>
                  <a:lnTo>
                    <a:pt x="18" y="2"/>
                  </a:lnTo>
                  <a:lnTo>
                    <a:pt x="18"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70" name="chenying0907 323"/>
            <p:cNvSpPr/>
            <p:nvPr/>
          </p:nvSpPr>
          <p:spPr bwMode="auto">
            <a:xfrm>
              <a:off x="6396038" y="3084513"/>
              <a:ext cx="9525" cy="22225"/>
            </a:xfrm>
            <a:custGeom>
              <a:avLst/>
              <a:gdLst/>
              <a:ahLst/>
              <a:cxnLst>
                <a:cxn ang="0">
                  <a:pos x="10" y="3"/>
                </a:cxn>
                <a:cxn ang="0">
                  <a:pos x="10" y="3"/>
                </a:cxn>
                <a:cxn ang="0">
                  <a:pos x="6" y="19"/>
                </a:cxn>
                <a:cxn ang="0">
                  <a:pos x="4" y="26"/>
                </a:cxn>
                <a:cxn ang="0">
                  <a:pos x="1" y="33"/>
                </a:cxn>
                <a:cxn ang="0">
                  <a:pos x="1" y="33"/>
                </a:cxn>
                <a:cxn ang="0">
                  <a:pos x="0" y="35"/>
                </a:cxn>
                <a:cxn ang="0">
                  <a:pos x="1" y="36"/>
                </a:cxn>
                <a:cxn ang="0">
                  <a:pos x="3" y="39"/>
                </a:cxn>
                <a:cxn ang="0">
                  <a:pos x="5" y="41"/>
                </a:cxn>
                <a:cxn ang="0">
                  <a:pos x="6" y="41"/>
                </a:cxn>
                <a:cxn ang="0">
                  <a:pos x="8" y="39"/>
                </a:cxn>
                <a:cxn ang="0">
                  <a:pos x="9" y="37"/>
                </a:cxn>
                <a:cxn ang="0">
                  <a:pos x="9" y="37"/>
                </a:cxn>
                <a:cxn ang="0">
                  <a:pos x="13" y="30"/>
                </a:cxn>
                <a:cxn ang="0">
                  <a:pos x="16" y="22"/>
                </a:cxn>
                <a:cxn ang="0">
                  <a:pos x="20" y="5"/>
                </a:cxn>
                <a:cxn ang="0">
                  <a:pos x="20" y="5"/>
                </a:cxn>
                <a:cxn ang="0">
                  <a:pos x="20" y="3"/>
                </a:cxn>
                <a:cxn ang="0">
                  <a:pos x="19" y="2"/>
                </a:cxn>
                <a:cxn ang="0">
                  <a:pos x="18" y="1"/>
                </a:cxn>
                <a:cxn ang="0">
                  <a:pos x="16" y="0"/>
                </a:cxn>
                <a:cxn ang="0">
                  <a:pos x="14" y="0"/>
                </a:cxn>
                <a:cxn ang="0">
                  <a:pos x="13" y="0"/>
                </a:cxn>
                <a:cxn ang="0">
                  <a:pos x="10" y="1"/>
                </a:cxn>
                <a:cxn ang="0">
                  <a:pos x="10" y="3"/>
                </a:cxn>
                <a:cxn ang="0">
                  <a:pos x="10" y="3"/>
                </a:cxn>
              </a:cxnLst>
              <a:rect l="0" t="0" r="r" b="b"/>
              <a:pathLst>
                <a:path w="20" h="41">
                  <a:moveTo>
                    <a:pt x="10" y="3"/>
                  </a:moveTo>
                  <a:lnTo>
                    <a:pt x="10" y="3"/>
                  </a:lnTo>
                  <a:lnTo>
                    <a:pt x="6" y="19"/>
                  </a:lnTo>
                  <a:lnTo>
                    <a:pt x="4" y="26"/>
                  </a:lnTo>
                  <a:lnTo>
                    <a:pt x="1" y="33"/>
                  </a:lnTo>
                  <a:lnTo>
                    <a:pt x="1" y="33"/>
                  </a:lnTo>
                  <a:lnTo>
                    <a:pt x="0" y="35"/>
                  </a:lnTo>
                  <a:lnTo>
                    <a:pt x="1" y="36"/>
                  </a:lnTo>
                  <a:lnTo>
                    <a:pt x="3" y="39"/>
                  </a:lnTo>
                  <a:lnTo>
                    <a:pt x="5" y="41"/>
                  </a:lnTo>
                  <a:lnTo>
                    <a:pt x="6" y="41"/>
                  </a:lnTo>
                  <a:lnTo>
                    <a:pt x="8" y="39"/>
                  </a:lnTo>
                  <a:lnTo>
                    <a:pt x="9" y="37"/>
                  </a:lnTo>
                  <a:lnTo>
                    <a:pt x="9" y="37"/>
                  </a:lnTo>
                  <a:lnTo>
                    <a:pt x="13" y="30"/>
                  </a:lnTo>
                  <a:lnTo>
                    <a:pt x="16" y="22"/>
                  </a:lnTo>
                  <a:lnTo>
                    <a:pt x="20" y="5"/>
                  </a:lnTo>
                  <a:lnTo>
                    <a:pt x="20" y="5"/>
                  </a:lnTo>
                  <a:lnTo>
                    <a:pt x="20" y="3"/>
                  </a:lnTo>
                  <a:lnTo>
                    <a:pt x="19" y="2"/>
                  </a:lnTo>
                  <a:lnTo>
                    <a:pt x="18" y="1"/>
                  </a:lnTo>
                  <a:lnTo>
                    <a:pt x="16" y="0"/>
                  </a:lnTo>
                  <a:lnTo>
                    <a:pt x="14" y="0"/>
                  </a:lnTo>
                  <a:lnTo>
                    <a:pt x="13" y="0"/>
                  </a:lnTo>
                  <a:lnTo>
                    <a:pt x="10" y="1"/>
                  </a:lnTo>
                  <a:lnTo>
                    <a:pt x="10" y="3"/>
                  </a:lnTo>
                  <a:lnTo>
                    <a:pt x="10"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71" name="chenying0907 324"/>
            <p:cNvSpPr/>
            <p:nvPr/>
          </p:nvSpPr>
          <p:spPr bwMode="auto">
            <a:xfrm>
              <a:off x="6527801" y="3087688"/>
              <a:ext cx="22225" cy="22225"/>
            </a:xfrm>
            <a:custGeom>
              <a:avLst/>
              <a:gdLst/>
              <a:ahLst/>
              <a:cxnLst>
                <a:cxn ang="0">
                  <a:pos x="34" y="3"/>
                </a:cxn>
                <a:cxn ang="0">
                  <a:pos x="34" y="3"/>
                </a:cxn>
                <a:cxn ang="0">
                  <a:pos x="31" y="9"/>
                </a:cxn>
                <a:cxn ang="0">
                  <a:pos x="27" y="13"/>
                </a:cxn>
                <a:cxn ang="0">
                  <a:pos x="17" y="21"/>
                </a:cxn>
                <a:cxn ang="0">
                  <a:pos x="7" y="28"/>
                </a:cxn>
                <a:cxn ang="0">
                  <a:pos x="3" y="33"/>
                </a:cxn>
                <a:cxn ang="0">
                  <a:pos x="0" y="39"/>
                </a:cxn>
                <a:cxn ang="0">
                  <a:pos x="0" y="39"/>
                </a:cxn>
                <a:cxn ang="0">
                  <a:pos x="0" y="41"/>
                </a:cxn>
                <a:cxn ang="0">
                  <a:pos x="1" y="42"/>
                </a:cxn>
                <a:cxn ang="0">
                  <a:pos x="2" y="44"/>
                </a:cxn>
                <a:cxn ang="0">
                  <a:pos x="3" y="44"/>
                </a:cxn>
                <a:cxn ang="0">
                  <a:pos x="7" y="44"/>
                </a:cxn>
                <a:cxn ang="0">
                  <a:pos x="8" y="43"/>
                </a:cxn>
                <a:cxn ang="0">
                  <a:pos x="9" y="41"/>
                </a:cxn>
                <a:cxn ang="0">
                  <a:pos x="9" y="41"/>
                </a:cxn>
                <a:cxn ang="0">
                  <a:pos x="11" y="38"/>
                </a:cxn>
                <a:cxn ang="0">
                  <a:pos x="13" y="36"/>
                </a:cxn>
                <a:cxn ang="0">
                  <a:pos x="19" y="31"/>
                </a:cxn>
                <a:cxn ang="0">
                  <a:pos x="19" y="31"/>
                </a:cxn>
                <a:cxn ang="0">
                  <a:pos x="24" y="28"/>
                </a:cxn>
                <a:cxn ang="0">
                  <a:pos x="28" y="24"/>
                </a:cxn>
                <a:cxn ang="0">
                  <a:pos x="28" y="24"/>
                </a:cxn>
                <a:cxn ang="0">
                  <a:pos x="36" y="16"/>
                </a:cxn>
                <a:cxn ang="0">
                  <a:pos x="40" y="11"/>
                </a:cxn>
                <a:cxn ang="0">
                  <a:pos x="42" y="5"/>
                </a:cxn>
                <a:cxn ang="0">
                  <a:pos x="42" y="5"/>
                </a:cxn>
                <a:cxn ang="0">
                  <a:pos x="43" y="3"/>
                </a:cxn>
                <a:cxn ang="0">
                  <a:pos x="42" y="2"/>
                </a:cxn>
                <a:cxn ang="0">
                  <a:pos x="41" y="0"/>
                </a:cxn>
                <a:cxn ang="0">
                  <a:pos x="40" y="0"/>
                </a:cxn>
                <a:cxn ang="0">
                  <a:pos x="36" y="0"/>
                </a:cxn>
                <a:cxn ang="0">
                  <a:pos x="35" y="1"/>
                </a:cxn>
                <a:cxn ang="0">
                  <a:pos x="34" y="3"/>
                </a:cxn>
                <a:cxn ang="0">
                  <a:pos x="34" y="3"/>
                </a:cxn>
              </a:cxnLst>
              <a:rect l="0" t="0" r="r" b="b"/>
              <a:pathLst>
                <a:path w="43" h="44">
                  <a:moveTo>
                    <a:pt x="34" y="3"/>
                  </a:moveTo>
                  <a:lnTo>
                    <a:pt x="34" y="3"/>
                  </a:lnTo>
                  <a:lnTo>
                    <a:pt x="31" y="9"/>
                  </a:lnTo>
                  <a:lnTo>
                    <a:pt x="27" y="13"/>
                  </a:lnTo>
                  <a:lnTo>
                    <a:pt x="17" y="21"/>
                  </a:lnTo>
                  <a:lnTo>
                    <a:pt x="7" y="28"/>
                  </a:lnTo>
                  <a:lnTo>
                    <a:pt x="3" y="33"/>
                  </a:lnTo>
                  <a:lnTo>
                    <a:pt x="0" y="39"/>
                  </a:lnTo>
                  <a:lnTo>
                    <a:pt x="0" y="39"/>
                  </a:lnTo>
                  <a:lnTo>
                    <a:pt x="0" y="41"/>
                  </a:lnTo>
                  <a:lnTo>
                    <a:pt x="1" y="42"/>
                  </a:lnTo>
                  <a:lnTo>
                    <a:pt x="2" y="44"/>
                  </a:lnTo>
                  <a:lnTo>
                    <a:pt x="3" y="44"/>
                  </a:lnTo>
                  <a:lnTo>
                    <a:pt x="7" y="44"/>
                  </a:lnTo>
                  <a:lnTo>
                    <a:pt x="8" y="43"/>
                  </a:lnTo>
                  <a:lnTo>
                    <a:pt x="9" y="41"/>
                  </a:lnTo>
                  <a:lnTo>
                    <a:pt x="9" y="41"/>
                  </a:lnTo>
                  <a:lnTo>
                    <a:pt x="11" y="38"/>
                  </a:lnTo>
                  <a:lnTo>
                    <a:pt x="13" y="36"/>
                  </a:lnTo>
                  <a:lnTo>
                    <a:pt x="19" y="31"/>
                  </a:lnTo>
                  <a:lnTo>
                    <a:pt x="19" y="31"/>
                  </a:lnTo>
                  <a:lnTo>
                    <a:pt x="24" y="28"/>
                  </a:lnTo>
                  <a:lnTo>
                    <a:pt x="28" y="24"/>
                  </a:lnTo>
                  <a:lnTo>
                    <a:pt x="28" y="24"/>
                  </a:lnTo>
                  <a:lnTo>
                    <a:pt x="36" y="16"/>
                  </a:lnTo>
                  <a:lnTo>
                    <a:pt x="40" y="11"/>
                  </a:lnTo>
                  <a:lnTo>
                    <a:pt x="42" y="5"/>
                  </a:lnTo>
                  <a:lnTo>
                    <a:pt x="42" y="5"/>
                  </a:lnTo>
                  <a:lnTo>
                    <a:pt x="43" y="3"/>
                  </a:lnTo>
                  <a:lnTo>
                    <a:pt x="42" y="2"/>
                  </a:lnTo>
                  <a:lnTo>
                    <a:pt x="41" y="0"/>
                  </a:lnTo>
                  <a:lnTo>
                    <a:pt x="40" y="0"/>
                  </a:lnTo>
                  <a:lnTo>
                    <a:pt x="36" y="0"/>
                  </a:lnTo>
                  <a:lnTo>
                    <a:pt x="35" y="1"/>
                  </a:lnTo>
                  <a:lnTo>
                    <a:pt x="34" y="3"/>
                  </a:lnTo>
                  <a:lnTo>
                    <a:pt x="34"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72" name="chenying0907 325"/>
            <p:cNvSpPr/>
            <p:nvPr/>
          </p:nvSpPr>
          <p:spPr bwMode="auto">
            <a:xfrm>
              <a:off x="6550026" y="3089276"/>
              <a:ext cx="19050" cy="20638"/>
            </a:xfrm>
            <a:custGeom>
              <a:avLst/>
              <a:gdLst/>
              <a:ahLst/>
              <a:cxnLst>
                <a:cxn ang="0">
                  <a:pos x="25" y="1"/>
                </a:cxn>
                <a:cxn ang="0">
                  <a:pos x="25" y="1"/>
                </a:cxn>
                <a:cxn ang="0">
                  <a:pos x="12" y="15"/>
                </a:cxn>
                <a:cxn ang="0">
                  <a:pos x="12" y="15"/>
                </a:cxn>
                <a:cxn ang="0">
                  <a:pos x="10" y="18"/>
                </a:cxn>
                <a:cxn ang="0">
                  <a:pos x="7" y="22"/>
                </a:cxn>
                <a:cxn ang="0">
                  <a:pos x="5" y="26"/>
                </a:cxn>
                <a:cxn ang="0">
                  <a:pos x="1" y="30"/>
                </a:cxn>
                <a:cxn ang="0">
                  <a:pos x="1" y="30"/>
                </a:cxn>
                <a:cxn ang="0">
                  <a:pos x="0" y="32"/>
                </a:cxn>
                <a:cxn ang="0">
                  <a:pos x="0" y="34"/>
                </a:cxn>
                <a:cxn ang="0">
                  <a:pos x="0" y="36"/>
                </a:cxn>
                <a:cxn ang="0">
                  <a:pos x="1" y="37"/>
                </a:cxn>
                <a:cxn ang="0">
                  <a:pos x="4" y="38"/>
                </a:cxn>
                <a:cxn ang="0">
                  <a:pos x="5" y="39"/>
                </a:cxn>
                <a:cxn ang="0">
                  <a:pos x="7" y="38"/>
                </a:cxn>
                <a:cxn ang="0">
                  <a:pos x="8" y="37"/>
                </a:cxn>
                <a:cxn ang="0">
                  <a:pos x="8" y="37"/>
                </a:cxn>
                <a:cxn ang="0">
                  <a:pos x="13" y="30"/>
                </a:cxn>
                <a:cxn ang="0">
                  <a:pos x="18" y="23"/>
                </a:cxn>
                <a:cxn ang="0">
                  <a:pos x="18" y="23"/>
                </a:cxn>
                <a:cxn ang="0">
                  <a:pos x="21" y="19"/>
                </a:cxn>
                <a:cxn ang="0">
                  <a:pos x="24" y="15"/>
                </a:cxn>
                <a:cxn ang="0">
                  <a:pos x="31" y="9"/>
                </a:cxn>
                <a:cxn ang="0">
                  <a:pos x="31" y="9"/>
                </a:cxn>
                <a:cxn ang="0">
                  <a:pos x="34" y="7"/>
                </a:cxn>
                <a:cxn ang="0">
                  <a:pos x="34" y="5"/>
                </a:cxn>
                <a:cxn ang="0">
                  <a:pos x="33" y="4"/>
                </a:cxn>
                <a:cxn ang="0">
                  <a:pos x="31" y="1"/>
                </a:cxn>
                <a:cxn ang="0">
                  <a:pos x="30" y="0"/>
                </a:cxn>
                <a:cxn ang="0">
                  <a:pos x="28" y="0"/>
                </a:cxn>
                <a:cxn ang="0">
                  <a:pos x="27" y="0"/>
                </a:cxn>
                <a:cxn ang="0">
                  <a:pos x="25" y="1"/>
                </a:cxn>
                <a:cxn ang="0">
                  <a:pos x="25" y="1"/>
                </a:cxn>
              </a:cxnLst>
              <a:rect l="0" t="0" r="r" b="b"/>
              <a:pathLst>
                <a:path w="34" h="39">
                  <a:moveTo>
                    <a:pt x="25" y="1"/>
                  </a:moveTo>
                  <a:lnTo>
                    <a:pt x="25" y="1"/>
                  </a:lnTo>
                  <a:lnTo>
                    <a:pt x="12" y="15"/>
                  </a:lnTo>
                  <a:lnTo>
                    <a:pt x="12" y="15"/>
                  </a:lnTo>
                  <a:lnTo>
                    <a:pt x="10" y="18"/>
                  </a:lnTo>
                  <a:lnTo>
                    <a:pt x="7" y="22"/>
                  </a:lnTo>
                  <a:lnTo>
                    <a:pt x="5" y="26"/>
                  </a:lnTo>
                  <a:lnTo>
                    <a:pt x="1" y="30"/>
                  </a:lnTo>
                  <a:lnTo>
                    <a:pt x="1" y="30"/>
                  </a:lnTo>
                  <a:lnTo>
                    <a:pt x="0" y="32"/>
                  </a:lnTo>
                  <a:lnTo>
                    <a:pt x="0" y="34"/>
                  </a:lnTo>
                  <a:lnTo>
                    <a:pt x="0" y="36"/>
                  </a:lnTo>
                  <a:lnTo>
                    <a:pt x="1" y="37"/>
                  </a:lnTo>
                  <a:lnTo>
                    <a:pt x="4" y="38"/>
                  </a:lnTo>
                  <a:lnTo>
                    <a:pt x="5" y="39"/>
                  </a:lnTo>
                  <a:lnTo>
                    <a:pt x="7" y="38"/>
                  </a:lnTo>
                  <a:lnTo>
                    <a:pt x="8" y="37"/>
                  </a:lnTo>
                  <a:lnTo>
                    <a:pt x="8" y="37"/>
                  </a:lnTo>
                  <a:lnTo>
                    <a:pt x="13" y="30"/>
                  </a:lnTo>
                  <a:lnTo>
                    <a:pt x="18" y="23"/>
                  </a:lnTo>
                  <a:lnTo>
                    <a:pt x="18" y="23"/>
                  </a:lnTo>
                  <a:lnTo>
                    <a:pt x="21" y="19"/>
                  </a:lnTo>
                  <a:lnTo>
                    <a:pt x="24" y="15"/>
                  </a:lnTo>
                  <a:lnTo>
                    <a:pt x="31" y="9"/>
                  </a:lnTo>
                  <a:lnTo>
                    <a:pt x="31" y="9"/>
                  </a:lnTo>
                  <a:lnTo>
                    <a:pt x="34" y="7"/>
                  </a:lnTo>
                  <a:lnTo>
                    <a:pt x="34" y="5"/>
                  </a:lnTo>
                  <a:lnTo>
                    <a:pt x="33" y="4"/>
                  </a:lnTo>
                  <a:lnTo>
                    <a:pt x="31" y="1"/>
                  </a:lnTo>
                  <a:lnTo>
                    <a:pt x="30" y="0"/>
                  </a:lnTo>
                  <a:lnTo>
                    <a:pt x="28" y="0"/>
                  </a:lnTo>
                  <a:lnTo>
                    <a:pt x="27" y="0"/>
                  </a:lnTo>
                  <a:lnTo>
                    <a:pt x="25" y="1"/>
                  </a:lnTo>
                  <a:lnTo>
                    <a:pt x="25" y="1"/>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73" name="chenying0907 326"/>
            <p:cNvSpPr/>
            <p:nvPr/>
          </p:nvSpPr>
          <p:spPr bwMode="auto">
            <a:xfrm>
              <a:off x="6246813" y="3517901"/>
              <a:ext cx="25400" cy="38100"/>
            </a:xfrm>
            <a:custGeom>
              <a:avLst/>
              <a:gdLst/>
              <a:ahLst/>
              <a:cxnLst>
                <a:cxn ang="0">
                  <a:pos x="39" y="2"/>
                </a:cxn>
                <a:cxn ang="0">
                  <a:pos x="39" y="2"/>
                </a:cxn>
                <a:cxn ang="0">
                  <a:pos x="29" y="19"/>
                </a:cxn>
                <a:cxn ang="0">
                  <a:pos x="21" y="34"/>
                </a:cxn>
                <a:cxn ang="0">
                  <a:pos x="13" y="50"/>
                </a:cxn>
                <a:cxn ang="0">
                  <a:pos x="7" y="58"/>
                </a:cxn>
                <a:cxn ang="0">
                  <a:pos x="1" y="64"/>
                </a:cxn>
                <a:cxn ang="0">
                  <a:pos x="1" y="64"/>
                </a:cxn>
                <a:cxn ang="0">
                  <a:pos x="0" y="66"/>
                </a:cxn>
                <a:cxn ang="0">
                  <a:pos x="0" y="68"/>
                </a:cxn>
                <a:cxn ang="0">
                  <a:pos x="0" y="70"/>
                </a:cxn>
                <a:cxn ang="0">
                  <a:pos x="1" y="71"/>
                </a:cxn>
                <a:cxn ang="0">
                  <a:pos x="3" y="72"/>
                </a:cxn>
                <a:cxn ang="0">
                  <a:pos x="4" y="72"/>
                </a:cxn>
                <a:cxn ang="0">
                  <a:pos x="6" y="72"/>
                </a:cxn>
                <a:cxn ang="0">
                  <a:pos x="9" y="71"/>
                </a:cxn>
                <a:cxn ang="0">
                  <a:pos x="9" y="71"/>
                </a:cxn>
                <a:cxn ang="0">
                  <a:pos x="15" y="64"/>
                </a:cxn>
                <a:cxn ang="0">
                  <a:pos x="20" y="56"/>
                </a:cxn>
                <a:cxn ang="0">
                  <a:pos x="29" y="40"/>
                </a:cxn>
                <a:cxn ang="0">
                  <a:pos x="38" y="24"/>
                </a:cxn>
                <a:cxn ang="0">
                  <a:pos x="47" y="7"/>
                </a:cxn>
                <a:cxn ang="0">
                  <a:pos x="47" y="7"/>
                </a:cxn>
                <a:cxn ang="0">
                  <a:pos x="48" y="5"/>
                </a:cxn>
                <a:cxn ang="0">
                  <a:pos x="48" y="3"/>
                </a:cxn>
                <a:cxn ang="0">
                  <a:pos x="47" y="2"/>
                </a:cxn>
                <a:cxn ang="0">
                  <a:pos x="45" y="1"/>
                </a:cxn>
                <a:cxn ang="0">
                  <a:pos x="44" y="0"/>
                </a:cxn>
                <a:cxn ang="0">
                  <a:pos x="42" y="0"/>
                </a:cxn>
                <a:cxn ang="0">
                  <a:pos x="40" y="1"/>
                </a:cxn>
                <a:cxn ang="0">
                  <a:pos x="39" y="2"/>
                </a:cxn>
                <a:cxn ang="0">
                  <a:pos x="39" y="2"/>
                </a:cxn>
              </a:cxnLst>
              <a:rect l="0" t="0" r="r" b="b"/>
              <a:pathLst>
                <a:path w="48" h="72">
                  <a:moveTo>
                    <a:pt x="39" y="2"/>
                  </a:moveTo>
                  <a:lnTo>
                    <a:pt x="39" y="2"/>
                  </a:lnTo>
                  <a:lnTo>
                    <a:pt x="29" y="19"/>
                  </a:lnTo>
                  <a:lnTo>
                    <a:pt x="21" y="34"/>
                  </a:lnTo>
                  <a:lnTo>
                    <a:pt x="13" y="50"/>
                  </a:lnTo>
                  <a:lnTo>
                    <a:pt x="7" y="58"/>
                  </a:lnTo>
                  <a:lnTo>
                    <a:pt x="1" y="64"/>
                  </a:lnTo>
                  <a:lnTo>
                    <a:pt x="1" y="64"/>
                  </a:lnTo>
                  <a:lnTo>
                    <a:pt x="0" y="66"/>
                  </a:lnTo>
                  <a:lnTo>
                    <a:pt x="0" y="68"/>
                  </a:lnTo>
                  <a:lnTo>
                    <a:pt x="0" y="70"/>
                  </a:lnTo>
                  <a:lnTo>
                    <a:pt x="1" y="71"/>
                  </a:lnTo>
                  <a:lnTo>
                    <a:pt x="3" y="72"/>
                  </a:lnTo>
                  <a:lnTo>
                    <a:pt x="4" y="72"/>
                  </a:lnTo>
                  <a:lnTo>
                    <a:pt x="6" y="72"/>
                  </a:lnTo>
                  <a:lnTo>
                    <a:pt x="9" y="71"/>
                  </a:lnTo>
                  <a:lnTo>
                    <a:pt x="9" y="71"/>
                  </a:lnTo>
                  <a:lnTo>
                    <a:pt x="15" y="64"/>
                  </a:lnTo>
                  <a:lnTo>
                    <a:pt x="20" y="56"/>
                  </a:lnTo>
                  <a:lnTo>
                    <a:pt x="29" y="40"/>
                  </a:lnTo>
                  <a:lnTo>
                    <a:pt x="38" y="24"/>
                  </a:lnTo>
                  <a:lnTo>
                    <a:pt x="47" y="7"/>
                  </a:lnTo>
                  <a:lnTo>
                    <a:pt x="47" y="7"/>
                  </a:lnTo>
                  <a:lnTo>
                    <a:pt x="48" y="5"/>
                  </a:lnTo>
                  <a:lnTo>
                    <a:pt x="48" y="3"/>
                  </a:lnTo>
                  <a:lnTo>
                    <a:pt x="47" y="2"/>
                  </a:lnTo>
                  <a:lnTo>
                    <a:pt x="45" y="1"/>
                  </a:lnTo>
                  <a:lnTo>
                    <a:pt x="44" y="0"/>
                  </a:lnTo>
                  <a:lnTo>
                    <a:pt x="42" y="0"/>
                  </a:lnTo>
                  <a:lnTo>
                    <a:pt x="40" y="1"/>
                  </a:lnTo>
                  <a:lnTo>
                    <a:pt x="39" y="2"/>
                  </a:lnTo>
                  <a:lnTo>
                    <a:pt x="39"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74" name="chenying0907 327"/>
            <p:cNvSpPr/>
            <p:nvPr/>
          </p:nvSpPr>
          <p:spPr bwMode="auto">
            <a:xfrm>
              <a:off x="6259513" y="3559176"/>
              <a:ext cx="22225" cy="38100"/>
            </a:xfrm>
            <a:custGeom>
              <a:avLst/>
              <a:gdLst/>
              <a:ahLst/>
              <a:cxnLst>
                <a:cxn ang="0">
                  <a:pos x="32" y="4"/>
                </a:cxn>
                <a:cxn ang="0">
                  <a:pos x="32" y="4"/>
                </a:cxn>
                <a:cxn ang="0">
                  <a:pos x="31" y="8"/>
                </a:cxn>
                <a:cxn ang="0">
                  <a:pos x="29" y="12"/>
                </a:cxn>
                <a:cxn ang="0">
                  <a:pos x="24" y="18"/>
                </a:cxn>
                <a:cxn ang="0">
                  <a:pos x="19" y="24"/>
                </a:cxn>
                <a:cxn ang="0">
                  <a:pos x="14" y="32"/>
                </a:cxn>
                <a:cxn ang="0">
                  <a:pos x="14" y="32"/>
                </a:cxn>
                <a:cxn ang="0">
                  <a:pos x="5" y="48"/>
                </a:cxn>
                <a:cxn ang="0">
                  <a:pos x="2" y="58"/>
                </a:cxn>
                <a:cxn ang="0">
                  <a:pos x="0" y="67"/>
                </a:cxn>
                <a:cxn ang="0">
                  <a:pos x="0" y="67"/>
                </a:cxn>
                <a:cxn ang="0">
                  <a:pos x="0" y="69"/>
                </a:cxn>
                <a:cxn ang="0">
                  <a:pos x="1" y="70"/>
                </a:cxn>
                <a:cxn ang="0">
                  <a:pos x="3" y="71"/>
                </a:cxn>
                <a:cxn ang="0">
                  <a:pos x="5" y="72"/>
                </a:cxn>
                <a:cxn ang="0">
                  <a:pos x="6" y="71"/>
                </a:cxn>
                <a:cxn ang="0">
                  <a:pos x="8" y="70"/>
                </a:cxn>
                <a:cxn ang="0">
                  <a:pos x="9" y="69"/>
                </a:cxn>
                <a:cxn ang="0">
                  <a:pos x="9" y="67"/>
                </a:cxn>
                <a:cxn ang="0">
                  <a:pos x="9" y="67"/>
                </a:cxn>
                <a:cxn ang="0">
                  <a:pos x="11" y="58"/>
                </a:cxn>
                <a:cxn ang="0">
                  <a:pos x="16" y="47"/>
                </a:cxn>
                <a:cxn ang="0">
                  <a:pos x="21" y="38"/>
                </a:cxn>
                <a:cxn ang="0">
                  <a:pos x="27" y="30"/>
                </a:cxn>
                <a:cxn ang="0">
                  <a:pos x="27" y="30"/>
                </a:cxn>
                <a:cxn ang="0">
                  <a:pos x="31" y="23"/>
                </a:cxn>
                <a:cxn ang="0">
                  <a:pos x="36" y="18"/>
                </a:cxn>
                <a:cxn ang="0">
                  <a:pos x="39" y="11"/>
                </a:cxn>
                <a:cxn ang="0">
                  <a:pos x="42" y="4"/>
                </a:cxn>
                <a:cxn ang="0">
                  <a:pos x="42" y="4"/>
                </a:cxn>
                <a:cxn ang="0">
                  <a:pos x="42" y="2"/>
                </a:cxn>
                <a:cxn ang="0">
                  <a:pos x="41" y="1"/>
                </a:cxn>
                <a:cxn ang="0">
                  <a:pos x="38" y="0"/>
                </a:cxn>
                <a:cxn ang="0">
                  <a:pos x="37" y="0"/>
                </a:cxn>
                <a:cxn ang="0">
                  <a:pos x="34" y="1"/>
                </a:cxn>
                <a:cxn ang="0">
                  <a:pos x="32" y="2"/>
                </a:cxn>
                <a:cxn ang="0">
                  <a:pos x="32" y="4"/>
                </a:cxn>
                <a:cxn ang="0">
                  <a:pos x="32" y="4"/>
                </a:cxn>
              </a:cxnLst>
              <a:rect l="0" t="0" r="r" b="b"/>
              <a:pathLst>
                <a:path w="42" h="72">
                  <a:moveTo>
                    <a:pt x="32" y="4"/>
                  </a:moveTo>
                  <a:lnTo>
                    <a:pt x="32" y="4"/>
                  </a:lnTo>
                  <a:lnTo>
                    <a:pt x="31" y="8"/>
                  </a:lnTo>
                  <a:lnTo>
                    <a:pt x="29" y="12"/>
                  </a:lnTo>
                  <a:lnTo>
                    <a:pt x="24" y="18"/>
                  </a:lnTo>
                  <a:lnTo>
                    <a:pt x="19" y="24"/>
                  </a:lnTo>
                  <a:lnTo>
                    <a:pt x="14" y="32"/>
                  </a:lnTo>
                  <a:lnTo>
                    <a:pt x="14" y="32"/>
                  </a:lnTo>
                  <a:lnTo>
                    <a:pt x="5" y="48"/>
                  </a:lnTo>
                  <a:lnTo>
                    <a:pt x="2" y="58"/>
                  </a:lnTo>
                  <a:lnTo>
                    <a:pt x="0" y="67"/>
                  </a:lnTo>
                  <a:lnTo>
                    <a:pt x="0" y="67"/>
                  </a:lnTo>
                  <a:lnTo>
                    <a:pt x="0" y="69"/>
                  </a:lnTo>
                  <a:lnTo>
                    <a:pt x="1" y="70"/>
                  </a:lnTo>
                  <a:lnTo>
                    <a:pt x="3" y="71"/>
                  </a:lnTo>
                  <a:lnTo>
                    <a:pt x="5" y="72"/>
                  </a:lnTo>
                  <a:lnTo>
                    <a:pt x="6" y="71"/>
                  </a:lnTo>
                  <a:lnTo>
                    <a:pt x="8" y="70"/>
                  </a:lnTo>
                  <a:lnTo>
                    <a:pt x="9" y="69"/>
                  </a:lnTo>
                  <a:lnTo>
                    <a:pt x="9" y="67"/>
                  </a:lnTo>
                  <a:lnTo>
                    <a:pt x="9" y="67"/>
                  </a:lnTo>
                  <a:lnTo>
                    <a:pt x="11" y="58"/>
                  </a:lnTo>
                  <a:lnTo>
                    <a:pt x="16" y="47"/>
                  </a:lnTo>
                  <a:lnTo>
                    <a:pt x="21" y="38"/>
                  </a:lnTo>
                  <a:lnTo>
                    <a:pt x="27" y="30"/>
                  </a:lnTo>
                  <a:lnTo>
                    <a:pt x="27" y="30"/>
                  </a:lnTo>
                  <a:lnTo>
                    <a:pt x="31" y="23"/>
                  </a:lnTo>
                  <a:lnTo>
                    <a:pt x="36" y="18"/>
                  </a:lnTo>
                  <a:lnTo>
                    <a:pt x="39" y="11"/>
                  </a:lnTo>
                  <a:lnTo>
                    <a:pt x="42" y="4"/>
                  </a:lnTo>
                  <a:lnTo>
                    <a:pt x="42" y="4"/>
                  </a:lnTo>
                  <a:lnTo>
                    <a:pt x="42" y="2"/>
                  </a:lnTo>
                  <a:lnTo>
                    <a:pt x="41" y="1"/>
                  </a:lnTo>
                  <a:lnTo>
                    <a:pt x="38" y="0"/>
                  </a:lnTo>
                  <a:lnTo>
                    <a:pt x="37" y="0"/>
                  </a:lnTo>
                  <a:lnTo>
                    <a:pt x="34" y="1"/>
                  </a:lnTo>
                  <a:lnTo>
                    <a:pt x="32" y="2"/>
                  </a:lnTo>
                  <a:lnTo>
                    <a:pt x="32" y="4"/>
                  </a:lnTo>
                  <a:lnTo>
                    <a:pt x="32"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75" name="chenying0907 328"/>
            <p:cNvSpPr/>
            <p:nvPr/>
          </p:nvSpPr>
          <p:spPr bwMode="auto">
            <a:xfrm>
              <a:off x="6259513" y="3611563"/>
              <a:ext cx="22225" cy="42863"/>
            </a:xfrm>
            <a:custGeom>
              <a:avLst/>
              <a:gdLst/>
              <a:ahLst/>
              <a:cxnLst>
                <a:cxn ang="0">
                  <a:pos x="32" y="3"/>
                </a:cxn>
                <a:cxn ang="0">
                  <a:pos x="32" y="3"/>
                </a:cxn>
                <a:cxn ang="0">
                  <a:pos x="15" y="37"/>
                </a:cxn>
                <a:cxn ang="0">
                  <a:pos x="6" y="55"/>
                </a:cxn>
                <a:cxn ang="0">
                  <a:pos x="0" y="74"/>
                </a:cxn>
                <a:cxn ang="0">
                  <a:pos x="0" y="74"/>
                </a:cxn>
                <a:cxn ang="0">
                  <a:pos x="0" y="76"/>
                </a:cxn>
                <a:cxn ang="0">
                  <a:pos x="1" y="78"/>
                </a:cxn>
                <a:cxn ang="0">
                  <a:pos x="2" y="79"/>
                </a:cxn>
                <a:cxn ang="0">
                  <a:pos x="4" y="79"/>
                </a:cxn>
                <a:cxn ang="0">
                  <a:pos x="5" y="80"/>
                </a:cxn>
                <a:cxn ang="0">
                  <a:pos x="7" y="79"/>
                </a:cxn>
                <a:cxn ang="0">
                  <a:pos x="8" y="78"/>
                </a:cxn>
                <a:cxn ang="0">
                  <a:pos x="9" y="76"/>
                </a:cxn>
                <a:cxn ang="0">
                  <a:pos x="9" y="76"/>
                </a:cxn>
                <a:cxn ang="0">
                  <a:pos x="16" y="58"/>
                </a:cxn>
                <a:cxn ang="0">
                  <a:pos x="24" y="42"/>
                </a:cxn>
                <a:cxn ang="0">
                  <a:pos x="41" y="7"/>
                </a:cxn>
                <a:cxn ang="0">
                  <a:pos x="41" y="7"/>
                </a:cxn>
                <a:cxn ang="0">
                  <a:pos x="42" y="5"/>
                </a:cxn>
                <a:cxn ang="0">
                  <a:pos x="42" y="3"/>
                </a:cxn>
                <a:cxn ang="0">
                  <a:pos x="41" y="2"/>
                </a:cxn>
                <a:cxn ang="0">
                  <a:pos x="38" y="1"/>
                </a:cxn>
                <a:cxn ang="0">
                  <a:pos x="37" y="0"/>
                </a:cxn>
                <a:cxn ang="0">
                  <a:pos x="35" y="0"/>
                </a:cxn>
                <a:cxn ang="0">
                  <a:pos x="34" y="1"/>
                </a:cxn>
                <a:cxn ang="0">
                  <a:pos x="32" y="3"/>
                </a:cxn>
                <a:cxn ang="0">
                  <a:pos x="32" y="3"/>
                </a:cxn>
              </a:cxnLst>
              <a:rect l="0" t="0" r="r" b="b"/>
              <a:pathLst>
                <a:path w="42" h="80">
                  <a:moveTo>
                    <a:pt x="32" y="3"/>
                  </a:moveTo>
                  <a:lnTo>
                    <a:pt x="32" y="3"/>
                  </a:lnTo>
                  <a:lnTo>
                    <a:pt x="15" y="37"/>
                  </a:lnTo>
                  <a:lnTo>
                    <a:pt x="6" y="55"/>
                  </a:lnTo>
                  <a:lnTo>
                    <a:pt x="0" y="74"/>
                  </a:lnTo>
                  <a:lnTo>
                    <a:pt x="0" y="74"/>
                  </a:lnTo>
                  <a:lnTo>
                    <a:pt x="0" y="76"/>
                  </a:lnTo>
                  <a:lnTo>
                    <a:pt x="1" y="78"/>
                  </a:lnTo>
                  <a:lnTo>
                    <a:pt x="2" y="79"/>
                  </a:lnTo>
                  <a:lnTo>
                    <a:pt x="4" y="79"/>
                  </a:lnTo>
                  <a:lnTo>
                    <a:pt x="5" y="80"/>
                  </a:lnTo>
                  <a:lnTo>
                    <a:pt x="7" y="79"/>
                  </a:lnTo>
                  <a:lnTo>
                    <a:pt x="8" y="78"/>
                  </a:lnTo>
                  <a:lnTo>
                    <a:pt x="9" y="76"/>
                  </a:lnTo>
                  <a:lnTo>
                    <a:pt x="9" y="76"/>
                  </a:lnTo>
                  <a:lnTo>
                    <a:pt x="16" y="58"/>
                  </a:lnTo>
                  <a:lnTo>
                    <a:pt x="24" y="42"/>
                  </a:lnTo>
                  <a:lnTo>
                    <a:pt x="41" y="7"/>
                  </a:lnTo>
                  <a:lnTo>
                    <a:pt x="41" y="7"/>
                  </a:lnTo>
                  <a:lnTo>
                    <a:pt x="42" y="5"/>
                  </a:lnTo>
                  <a:lnTo>
                    <a:pt x="42" y="3"/>
                  </a:lnTo>
                  <a:lnTo>
                    <a:pt x="41" y="2"/>
                  </a:lnTo>
                  <a:lnTo>
                    <a:pt x="38" y="1"/>
                  </a:lnTo>
                  <a:lnTo>
                    <a:pt x="37" y="0"/>
                  </a:lnTo>
                  <a:lnTo>
                    <a:pt x="35" y="0"/>
                  </a:lnTo>
                  <a:lnTo>
                    <a:pt x="34" y="1"/>
                  </a:lnTo>
                  <a:lnTo>
                    <a:pt x="32" y="3"/>
                  </a:lnTo>
                  <a:lnTo>
                    <a:pt x="32"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76" name="chenying0907 329"/>
            <p:cNvSpPr/>
            <p:nvPr/>
          </p:nvSpPr>
          <p:spPr bwMode="auto">
            <a:xfrm>
              <a:off x="6499226" y="3406776"/>
              <a:ext cx="28575" cy="38100"/>
            </a:xfrm>
            <a:custGeom>
              <a:avLst/>
              <a:gdLst/>
              <a:ahLst/>
              <a:cxnLst>
                <a:cxn ang="0">
                  <a:pos x="44" y="5"/>
                </a:cxn>
                <a:cxn ang="0">
                  <a:pos x="44" y="5"/>
                </a:cxn>
                <a:cxn ang="0">
                  <a:pos x="43" y="7"/>
                </a:cxn>
                <a:cxn ang="0">
                  <a:pos x="42" y="9"/>
                </a:cxn>
                <a:cxn ang="0">
                  <a:pos x="38" y="13"/>
                </a:cxn>
                <a:cxn ang="0">
                  <a:pos x="29" y="17"/>
                </a:cxn>
                <a:cxn ang="0">
                  <a:pos x="29" y="17"/>
                </a:cxn>
                <a:cxn ang="0">
                  <a:pos x="26" y="20"/>
                </a:cxn>
                <a:cxn ang="0">
                  <a:pos x="24" y="22"/>
                </a:cxn>
                <a:cxn ang="0">
                  <a:pos x="20" y="29"/>
                </a:cxn>
                <a:cxn ang="0">
                  <a:pos x="20" y="29"/>
                </a:cxn>
                <a:cxn ang="0">
                  <a:pos x="13" y="38"/>
                </a:cxn>
                <a:cxn ang="0">
                  <a:pos x="7" y="46"/>
                </a:cxn>
                <a:cxn ang="0">
                  <a:pos x="3" y="56"/>
                </a:cxn>
                <a:cxn ang="0">
                  <a:pos x="1" y="61"/>
                </a:cxn>
                <a:cxn ang="0">
                  <a:pos x="0" y="66"/>
                </a:cxn>
                <a:cxn ang="0">
                  <a:pos x="0" y="66"/>
                </a:cxn>
                <a:cxn ang="0">
                  <a:pos x="0" y="69"/>
                </a:cxn>
                <a:cxn ang="0">
                  <a:pos x="1" y="70"/>
                </a:cxn>
                <a:cxn ang="0">
                  <a:pos x="4" y="72"/>
                </a:cxn>
                <a:cxn ang="0">
                  <a:pos x="5" y="72"/>
                </a:cxn>
                <a:cxn ang="0">
                  <a:pos x="7" y="72"/>
                </a:cxn>
                <a:cxn ang="0">
                  <a:pos x="8" y="71"/>
                </a:cxn>
                <a:cxn ang="0">
                  <a:pos x="9" y="69"/>
                </a:cxn>
                <a:cxn ang="0">
                  <a:pos x="9" y="69"/>
                </a:cxn>
                <a:cxn ang="0">
                  <a:pos x="10" y="64"/>
                </a:cxn>
                <a:cxn ang="0">
                  <a:pos x="12" y="58"/>
                </a:cxn>
                <a:cxn ang="0">
                  <a:pos x="19" y="46"/>
                </a:cxn>
                <a:cxn ang="0">
                  <a:pos x="26" y="36"/>
                </a:cxn>
                <a:cxn ang="0">
                  <a:pos x="33" y="26"/>
                </a:cxn>
                <a:cxn ang="0">
                  <a:pos x="33" y="26"/>
                </a:cxn>
                <a:cxn ang="0">
                  <a:pos x="36" y="24"/>
                </a:cxn>
                <a:cxn ang="0">
                  <a:pos x="40" y="22"/>
                </a:cxn>
                <a:cxn ang="0">
                  <a:pos x="44" y="20"/>
                </a:cxn>
                <a:cxn ang="0">
                  <a:pos x="48" y="17"/>
                </a:cxn>
                <a:cxn ang="0">
                  <a:pos x="48" y="17"/>
                </a:cxn>
                <a:cxn ang="0">
                  <a:pos x="51" y="14"/>
                </a:cxn>
                <a:cxn ang="0">
                  <a:pos x="52" y="11"/>
                </a:cxn>
                <a:cxn ang="0">
                  <a:pos x="54" y="5"/>
                </a:cxn>
                <a:cxn ang="0">
                  <a:pos x="54" y="5"/>
                </a:cxn>
                <a:cxn ang="0">
                  <a:pos x="54" y="3"/>
                </a:cxn>
                <a:cxn ang="0">
                  <a:pos x="53" y="1"/>
                </a:cxn>
                <a:cxn ang="0">
                  <a:pos x="51" y="0"/>
                </a:cxn>
                <a:cxn ang="0">
                  <a:pos x="50" y="0"/>
                </a:cxn>
                <a:cxn ang="0">
                  <a:pos x="46" y="1"/>
                </a:cxn>
                <a:cxn ang="0">
                  <a:pos x="44" y="3"/>
                </a:cxn>
                <a:cxn ang="0">
                  <a:pos x="44" y="5"/>
                </a:cxn>
                <a:cxn ang="0">
                  <a:pos x="44" y="5"/>
                </a:cxn>
              </a:cxnLst>
              <a:rect l="0" t="0" r="r" b="b"/>
              <a:pathLst>
                <a:path w="54" h="72">
                  <a:moveTo>
                    <a:pt x="44" y="5"/>
                  </a:moveTo>
                  <a:lnTo>
                    <a:pt x="44" y="5"/>
                  </a:lnTo>
                  <a:lnTo>
                    <a:pt x="43" y="7"/>
                  </a:lnTo>
                  <a:lnTo>
                    <a:pt x="42" y="9"/>
                  </a:lnTo>
                  <a:lnTo>
                    <a:pt x="38" y="13"/>
                  </a:lnTo>
                  <a:lnTo>
                    <a:pt x="29" y="17"/>
                  </a:lnTo>
                  <a:lnTo>
                    <a:pt x="29" y="17"/>
                  </a:lnTo>
                  <a:lnTo>
                    <a:pt x="26" y="20"/>
                  </a:lnTo>
                  <a:lnTo>
                    <a:pt x="24" y="22"/>
                  </a:lnTo>
                  <a:lnTo>
                    <a:pt x="20" y="29"/>
                  </a:lnTo>
                  <a:lnTo>
                    <a:pt x="20" y="29"/>
                  </a:lnTo>
                  <a:lnTo>
                    <a:pt x="13" y="38"/>
                  </a:lnTo>
                  <a:lnTo>
                    <a:pt x="7" y="46"/>
                  </a:lnTo>
                  <a:lnTo>
                    <a:pt x="3" y="56"/>
                  </a:lnTo>
                  <a:lnTo>
                    <a:pt x="1" y="61"/>
                  </a:lnTo>
                  <a:lnTo>
                    <a:pt x="0" y="66"/>
                  </a:lnTo>
                  <a:lnTo>
                    <a:pt x="0" y="66"/>
                  </a:lnTo>
                  <a:lnTo>
                    <a:pt x="0" y="69"/>
                  </a:lnTo>
                  <a:lnTo>
                    <a:pt x="1" y="70"/>
                  </a:lnTo>
                  <a:lnTo>
                    <a:pt x="4" y="72"/>
                  </a:lnTo>
                  <a:lnTo>
                    <a:pt x="5" y="72"/>
                  </a:lnTo>
                  <a:lnTo>
                    <a:pt x="7" y="72"/>
                  </a:lnTo>
                  <a:lnTo>
                    <a:pt x="8" y="71"/>
                  </a:lnTo>
                  <a:lnTo>
                    <a:pt x="9" y="69"/>
                  </a:lnTo>
                  <a:lnTo>
                    <a:pt x="9" y="69"/>
                  </a:lnTo>
                  <a:lnTo>
                    <a:pt x="10" y="64"/>
                  </a:lnTo>
                  <a:lnTo>
                    <a:pt x="12" y="58"/>
                  </a:lnTo>
                  <a:lnTo>
                    <a:pt x="19" y="46"/>
                  </a:lnTo>
                  <a:lnTo>
                    <a:pt x="26" y="36"/>
                  </a:lnTo>
                  <a:lnTo>
                    <a:pt x="33" y="26"/>
                  </a:lnTo>
                  <a:lnTo>
                    <a:pt x="33" y="26"/>
                  </a:lnTo>
                  <a:lnTo>
                    <a:pt x="36" y="24"/>
                  </a:lnTo>
                  <a:lnTo>
                    <a:pt x="40" y="22"/>
                  </a:lnTo>
                  <a:lnTo>
                    <a:pt x="44" y="20"/>
                  </a:lnTo>
                  <a:lnTo>
                    <a:pt x="48" y="17"/>
                  </a:lnTo>
                  <a:lnTo>
                    <a:pt x="48" y="17"/>
                  </a:lnTo>
                  <a:lnTo>
                    <a:pt x="51" y="14"/>
                  </a:lnTo>
                  <a:lnTo>
                    <a:pt x="52" y="11"/>
                  </a:lnTo>
                  <a:lnTo>
                    <a:pt x="54" y="5"/>
                  </a:lnTo>
                  <a:lnTo>
                    <a:pt x="54" y="5"/>
                  </a:lnTo>
                  <a:lnTo>
                    <a:pt x="54" y="3"/>
                  </a:lnTo>
                  <a:lnTo>
                    <a:pt x="53" y="1"/>
                  </a:lnTo>
                  <a:lnTo>
                    <a:pt x="51" y="0"/>
                  </a:lnTo>
                  <a:lnTo>
                    <a:pt x="50" y="0"/>
                  </a:lnTo>
                  <a:lnTo>
                    <a:pt x="46" y="1"/>
                  </a:lnTo>
                  <a:lnTo>
                    <a:pt x="44" y="3"/>
                  </a:lnTo>
                  <a:lnTo>
                    <a:pt x="44" y="5"/>
                  </a:lnTo>
                  <a:lnTo>
                    <a:pt x="44"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77" name="chenying0907 330"/>
            <p:cNvSpPr/>
            <p:nvPr/>
          </p:nvSpPr>
          <p:spPr bwMode="auto">
            <a:xfrm>
              <a:off x="6518276" y="3443288"/>
              <a:ext cx="22225" cy="22225"/>
            </a:xfrm>
            <a:custGeom>
              <a:avLst/>
              <a:gdLst/>
              <a:ahLst/>
              <a:cxnLst>
                <a:cxn ang="0">
                  <a:pos x="33" y="2"/>
                </a:cxn>
                <a:cxn ang="0">
                  <a:pos x="33" y="2"/>
                </a:cxn>
                <a:cxn ang="0">
                  <a:pos x="25" y="9"/>
                </a:cxn>
                <a:cxn ang="0">
                  <a:pos x="16" y="17"/>
                </a:cxn>
                <a:cxn ang="0">
                  <a:pos x="7" y="25"/>
                </a:cxn>
                <a:cxn ang="0">
                  <a:pos x="4" y="29"/>
                </a:cxn>
                <a:cxn ang="0">
                  <a:pos x="1" y="34"/>
                </a:cxn>
                <a:cxn ang="0">
                  <a:pos x="1" y="34"/>
                </a:cxn>
                <a:cxn ang="0">
                  <a:pos x="0" y="36"/>
                </a:cxn>
                <a:cxn ang="0">
                  <a:pos x="1" y="38"/>
                </a:cxn>
                <a:cxn ang="0">
                  <a:pos x="2" y="39"/>
                </a:cxn>
                <a:cxn ang="0">
                  <a:pos x="3" y="40"/>
                </a:cxn>
                <a:cxn ang="0">
                  <a:pos x="5" y="41"/>
                </a:cxn>
                <a:cxn ang="0">
                  <a:pos x="6" y="41"/>
                </a:cxn>
                <a:cxn ang="0">
                  <a:pos x="9" y="40"/>
                </a:cxn>
                <a:cxn ang="0">
                  <a:pos x="10" y="39"/>
                </a:cxn>
                <a:cxn ang="0">
                  <a:pos x="10" y="39"/>
                </a:cxn>
                <a:cxn ang="0">
                  <a:pos x="13" y="34"/>
                </a:cxn>
                <a:cxn ang="0">
                  <a:pos x="16" y="30"/>
                </a:cxn>
                <a:cxn ang="0">
                  <a:pos x="24" y="23"/>
                </a:cxn>
                <a:cxn ang="0">
                  <a:pos x="32" y="16"/>
                </a:cxn>
                <a:cxn ang="0">
                  <a:pos x="41" y="8"/>
                </a:cxn>
                <a:cxn ang="0">
                  <a:pos x="41" y="8"/>
                </a:cxn>
                <a:cxn ang="0">
                  <a:pos x="42" y="6"/>
                </a:cxn>
                <a:cxn ang="0">
                  <a:pos x="42" y="5"/>
                </a:cxn>
                <a:cxn ang="0">
                  <a:pos x="42" y="3"/>
                </a:cxn>
                <a:cxn ang="0">
                  <a:pos x="41" y="2"/>
                </a:cxn>
                <a:cxn ang="0">
                  <a:pos x="39" y="1"/>
                </a:cxn>
                <a:cxn ang="0">
                  <a:pos x="38" y="0"/>
                </a:cxn>
                <a:cxn ang="0">
                  <a:pos x="35" y="1"/>
                </a:cxn>
                <a:cxn ang="0">
                  <a:pos x="33" y="2"/>
                </a:cxn>
                <a:cxn ang="0">
                  <a:pos x="33" y="2"/>
                </a:cxn>
              </a:cxnLst>
              <a:rect l="0" t="0" r="r" b="b"/>
              <a:pathLst>
                <a:path w="42" h="41">
                  <a:moveTo>
                    <a:pt x="33" y="2"/>
                  </a:moveTo>
                  <a:lnTo>
                    <a:pt x="33" y="2"/>
                  </a:lnTo>
                  <a:lnTo>
                    <a:pt x="25" y="9"/>
                  </a:lnTo>
                  <a:lnTo>
                    <a:pt x="16" y="17"/>
                  </a:lnTo>
                  <a:lnTo>
                    <a:pt x="7" y="25"/>
                  </a:lnTo>
                  <a:lnTo>
                    <a:pt x="4" y="29"/>
                  </a:lnTo>
                  <a:lnTo>
                    <a:pt x="1" y="34"/>
                  </a:lnTo>
                  <a:lnTo>
                    <a:pt x="1" y="34"/>
                  </a:lnTo>
                  <a:lnTo>
                    <a:pt x="0" y="36"/>
                  </a:lnTo>
                  <a:lnTo>
                    <a:pt x="1" y="38"/>
                  </a:lnTo>
                  <a:lnTo>
                    <a:pt x="2" y="39"/>
                  </a:lnTo>
                  <a:lnTo>
                    <a:pt x="3" y="40"/>
                  </a:lnTo>
                  <a:lnTo>
                    <a:pt x="5" y="41"/>
                  </a:lnTo>
                  <a:lnTo>
                    <a:pt x="6" y="41"/>
                  </a:lnTo>
                  <a:lnTo>
                    <a:pt x="9" y="40"/>
                  </a:lnTo>
                  <a:lnTo>
                    <a:pt x="10" y="39"/>
                  </a:lnTo>
                  <a:lnTo>
                    <a:pt x="10" y="39"/>
                  </a:lnTo>
                  <a:lnTo>
                    <a:pt x="13" y="34"/>
                  </a:lnTo>
                  <a:lnTo>
                    <a:pt x="16" y="30"/>
                  </a:lnTo>
                  <a:lnTo>
                    <a:pt x="24" y="23"/>
                  </a:lnTo>
                  <a:lnTo>
                    <a:pt x="32" y="16"/>
                  </a:lnTo>
                  <a:lnTo>
                    <a:pt x="41" y="8"/>
                  </a:lnTo>
                  <a:lnTo>
                    <a:pt x="41" y="8"/>
                  </a:lnTo>
                  <a:lnTo>
                    <a:pt x="42" y="6"/>
                  </a:lnTo>
                  <a:lnTo>
                    <a:pt x="42" y="5"/>
                  </a:lnTo>
                  <a:lnTo>
                    <a:pt x="42" y="3"/>
                  </a:lnTo>
                  <a:lnTo>
                    <a:pt x="41" y="2"/>
                  </a:lnTo>
                  <a:lnTo>
                    <a:pt x="39" y="1"/>
                  </a:lnTo>
                  <a:lnTo>
                    <a:pt x="38" y="0"/>
                  </a:lnTo>
                  <a:lnTo>
                    <a:pt x="35" y="1"/>
                  </a:lnTo>
                  <a:lnTo>
                    <a:pt x="33" y="2"/>
                  </a:lnTo>
                  <a:lnTo>
                    <a:pt x="33"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78" name="chenying0907 331"/>
            <p:cNvSpPr/>
            <p:nvPr/>
          </p:nvSpPr>
          <p:spPr bwMode="auto">
            <a:xfrm>
              <a:off x="6511926" y="3560763"/>
              <a:ext cx="42863" cy="46038"/>
            </a:xfrm>
            <a:custGeom>
              <a:avLst/>
              <a:gdLst/>
              <a:ahLst/>
              <a:cxnLst>
                <a:cxn ang="0">
                  <a:pos x="71" y="2"/>
                </a:cxn>
                <a:cxn ang="0">
                  <a:pos x="71" y="2"/>
                </a:cxn>
                <a:cxn ang="0">
                  <a:pos x="55" y="19"/>
                </a:cxn>
                <a:cxn ang="0">
                  <a:pos x="39" y="38"/>
                </a:cxn>
                <a:cxn ang="0">
                  <a:pos x="39" y="38"/>
                </a:cxn>
                <a:cxn ang="0">
                  <a:pos x="34" y="43"/>
                </a:cxn>
                <a:cxn ang="0">
                  <a:pos x="29" y="49"/>
                </a:cxn>
                <a:cxn ang="0">
                  <a:pos x="18" y="58"/>
                </a:cxn>
                <a:cxn ang="0">
                  <a:pos x="9" y="67"/>
                </a:cxn>
                <a:cxn ang="0">
                  <a:pos x="5" y="72"/>
                </a:cxn>
                <a:cxn ang="0">
                  <a:pos x="1" y="79"/>
                </a:cxn>
                <a:cxn ang="0">
                  <a:pos x="1" y="79"/>
                </a:cxn>
                <a:cxn ang="0">
                  <a:pos x="0" y="81"/>
                </a:cxn>
                <a:cxn ang="0">
                  <a:pos x="0" y="83"/>
                </a:cxn>
                <a:cxn ang="0">
                  <a:pos x="1" y="84"/>
                </a:cxn>
                <a:cxn ang="0">
                  <a:pos x="3" y="85"/>
                </a:cxn>
                <a:cxn ang="0">
                  <a:pos x="4" y="86"/>
                </a:cxn>
                <a:cxn ang="0">
                  <a:pos x="6" y="86"/>
                </a:cxn>
                <a:cxn ang="0">
                  <a:pos x="7" y="85"/>
                </a:cxn>
                <a:cxn ang="0">
                  <a:pos x="9" y="84"/>
                </a:cxn>
                <a:cxn ang="0">
                  <a:pos x="9" y="84"/>
                </a:cxn>
                <a:cxn ang="0">
                  <a:pos x="13" y="76"/>
                </a:cxn>
                <a:cxn ang="0">
                  <a:pos x="18" y="70"/>
                </a:cxn>
                <a:cxn ang="0">
                  <a:pos x="24" y="64"/>
                </a:cxn>
                <a:cxn ang="0">
                  <a:pos x="31" y="59"/>
                </a:cxn>
                <a:cxn ang="0">
                  <a:pos x="31" y="59"/>
                </a:cxn>
                <a:cxn ang="0">
                  <a:pos x="38" y="54"/>
                </a:cxn>
                <a:cxn ang="0">
                  <a:pos x="40" y="51"/>
                </a:cxn>
                <a:cxn ang="0">
                  <a:pos x="43" y="47"/>
                </a:cxn>
                <a:cxn ang="0">
                  <a:pos x="43" y="47"/>
                </a:cxn>
                <a:cxn ang="0">
                  <a:pos x="52" y="37"/>
                </a:cxn>
                <a:cxn ang="0">
                  <a:pos x="60" y="27"/>
                </a:cxn>
                <a:cxn ang="0">
                  <a:pos x="78" y="8"/>
                </a:cxn>
                <a:cxn ang="0">
                  <a:pos x="78" y="8"/>
                </a:cxn>
                <a:cxn ang="0">
                  <a:pos x="79" y="7"/>
                </a:cxn>
                <a:cxn ang="0">
                  <a:pos x="80" y="5"/>
                </a:cxn>
                <a:cxn ang="0">
                  <a:pos x="79" y="3"/>
                </a:cxn>
                <a:cxn ang="0">
                  <a:pos x="78" y="2"/>
                </a:cxn>
                <a:cxn ang="0">
                  <a:pos x="77" y="1"/>
                </a:cxn>
                <a:cxn ang="0">
                  <a:pos x="74" y="0"/>
                </a:cxn>
                <a:cxn ang="0">
                  <a:pos x="73" y="1"/>
                </a:cxn>
                <a:cxn ang="0">
                  <a:pos x="71" y="2"/>
                </a:cxn>
                <a:cxn ang="0">
                  <a:pos x="71" y="2"/>
                </a:cxn>
              </a:cxnLst>
              <a:rect l="0" t="0" r="r" b="b"/>
              <a:pathLst>
                <a:path w="80" h="86">
                  <a:moveTo>
                    <a:pt x="71" y="2"/>
                  </a:moveTo>
                  <a:lnTo>
                    <a:pt x="71" y="2"/>
                  </a:lnTo>
                  <a:lnTo>
                    <a:pt x="55" y="19"/>
                  </a:lnTo>
                  <a:lnTo>
                    <a:pt x="39" y="38"/>
                  </a:lnTo>
                  <a:lnTo>
                    <a:pt x="39" y="38"/>
                  </a:lnTo>
                  <a:lnTo>
                    <a:pt x="34" y="43"/>
                  </a:lnTo>
                  <a:lnTo>
                    <a:pt x="29" y="49"/>
                  </a:lnTo>
                  <a:lnTo>
                    <a:pt x="18" y="58"/>
                  </a:lnTo>
                  <a:lnTo>
                    <a:pt x="9" y="67"/>
                  </a:lnTo>
                  <a:lnTo>
                    <a:pt x="5" y="72"/>
                  </a:lnTo>
                  <a:lnTo>
                    <a:pt x="1" y="79"/>
                  </a:lnTo>
                  <a:lnTo>
                    <a:pt x="1" y="79"/>
                  </a:lnTo>
                  <a:lnTo>
                    <a:pt x="0" y="81"/>
                  </a:lnTo>
                  <a:lnTo>
                    <a:pt x="0" y="83"/>
                  </a:lnTo>
                  <a:lnTo>
                    <a:pt x="1" y="84"/>
                  </a:lnTo>
                  <a:lnTo>
                    <a:pt x="3" y="85"/>
                  </a:lnTo>
                  <a:lnTo>
                    <a:pt x="4" y="86"/>
                  </a:lnTo>
                  <a:lnTo>
                    <a:pt x="6" y="86"/>
                  </a:lnTo>
                  <a:lnTo>
                    <a:pt x="7" y="85"/>
                  </a:lnTo>
                  <a:lnTo>
                    <a:pt x="9" y="84"/>
                  </a:lnTo>
                  <a:lnTo>
                    <a:pt x="9" y="84"/>
                  </a:lnTo>
                  <a:lnTo>
                    <a:pt x="13" y="76"/>
                  </a:lnTo>
                  <a:lnTo>
                    <a:pt x="18" y="70"/>
                  </a:lnTo>
                  <a:lnTo>
                    <a:pt x="24" y="64"/>
                  </a:lnTo>
                  <a:lnTo>
                    <a:pt x="31" y="59"/>
                  </a:lnTo>
                  <a:lnTo>
                    <a:pt x="31" y="59"/>
                  </a:lnTo>
                  <a:lnTo>
                    <a:pt x="38" y="54"/>
                  </a:lnTo>
                  <a:lnTo>
                    <a:pt x="40" y="51"/>
                  </a:lnTo>
                  <a:lnTo>
                    <a:pt x="43" y="47"/>
                  </a:lnTo>
                  <a:lnTo>
                    <a:pt x="43" y="47"/>
                  </a:lnTo>
                  <a:lnTo>
                    <a:pt x="52" y="37"/>
                  </a:lnTo>
                  <a:lnTo>
                    <a:pt x="60" y="27"/>
                  </a:lnTo>
                  <a:lnTo>
                    <a:pt x="78" y="8"/>
                  </a:lnTo>
                  <a:lnTo>
                    <a:pt x="78" y="8"/>
                  </a:lnTo>
                  <a:lnTo>
                    <a:pt x="79" y="7"/>
                  </a:lnTo>
                  <a:lnTo>
                    <a:pt x="80" y="5"/>
                  </a:lnTo>
                  <a:lnTo>
                    <a:pt x="79" y="3"/>
                  </a:lnTo>
                  <a:lnTo>
                    <a:pt x="78" y="2"/>
                  </a:lnTo>
                  <a:lnTo>
                    <a:pt x="77" y="1"/>
                  </a:lnTo>
                  <a:lnTo>
                    <a:pt x="74" y="0"/>
                  </a:lnTo>
                  <a:lnTo>
                    <a:pt x="73" y="1"/>
                  </a:lnTo>
                  <a:lnTo>
                    <a:pt x="71" y="2"/>
                  </a:lnTo>
                  <a:lnTo>
                    <a:pt x="71"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79" name="chenying0907 332"/>
            <p:cNvSpPr/>
            <p:nvPr/>
          </p:nvSpPr>
          <p:spPr bwMode="auto">
            <a:xfrm>
              <a:off x="6532563" y="3602038"/>
              <a:ext cx="25400" cy="28575"/>
            </a:xfrm>
            <a:custGeom>
              <a:avLst/>
              <a:gdLst/>
              <a:ahLst/>
              <a:cxnLst>
                <a:cxn ang="0">
                  <a:pos x="39" y="4"/>
                </a:cxn>
                <a:cxn ang="0">
                  <a:pos x="39" y="4"/>
                </a:cxn>
                <a:cxn ang="0">
                  <a:pos x="35" y="11"/>
                </a:cxn>
                <a:cxn ang="0">
                  <a:pos x="31" y="16"/>
                </a:cxn>
                <a:cxn ang="0">
                  <a:pos x="26" y="21"/>
                </a:cxn>
                <a:cxn ang="0">
                  <a:pos x="21" y="26"/>
                </a:cxn>
                <a:cxn ang="0">
                  <a:pos x="9" y="36"/>
                </a:cxn>
                <a:cxn ang="0">
                  <a:pos x="4" y="41"/>
                </a:cxn>
                <a:cxn ang="0">
                  <a:pos x="1" y="47"/>
                </a:cxn>
                <a:cxn ang="0">
                  <a:pos x="1" y="47"/>
                </a:cxn>
                <a:cxn ang="0">
                  <a:pos x="0" y="49"/>
                </a:cxn>
                <a:cxn ang="0">
                  <a:pos x="0" y="51"/>
                </a:cxn>
                <a:cxn ang="0">
                  <a:pos x="1" y="52"/>
                </a:cxn>
                <a:cxn ang="0">
                  <a:pos x="2" y="53"/>
                </a:cxn>
                <a:cxn ang="0">
                  <a:pos x="4" y="54"/>
                </a:cxn>
                <a:cxn ang="0">
                  <a:pos x="6" y="54"/>
                </a:cxn>
                <a:cxn ang="0">
                  <a:pos x="7" y="53"/>
                </a:cxn>
                <a:cxn ang="0">
                  <a:pos x="8" y="52"/>
                </a:cxn>
                <a:cxn ang="0">
                  <a:pos x="8" y="52"/>
                </a:cxn>
                <a:cxn ang="0">
                  <a:pos x="14" y="46"/>
                </a:cxn>
                <a:cxn ang="0">
                  <a:pos x="19" y="41"/>
                </a:cxn>
                <a:cxn ang="0">
                  <a:pos x="30" y="31"/>
                </a:cxn>
                <a:cxn ang="0">
                  <a:pos x="30" y="31"/>
                </a:cxn>
                <a:cxn ang="0">
                  <a:pos x="35" y="25"/>
                </a:cxn>
                <a:cxn ang="0">
                  <a:pos x="41" y="19"/>
                </a:cxn>
                <a:cxn ang="0">
                  <a:pos x="45" y="13"/>
                </a:cxn>
                <a:cxn ang="0">
                  <a:pos x="48" y="7"/>
                </a:cxn>
                <a:cxn ang="0">
                  <a:pos x="48" y="7"/>
                </a:cxn>
                <a:cxn ang="0">
                  <a:pos x="48" y="5"/>
                </a:cxn>
                <a:cxn ang="0">
                  <a:pos x="47" y="3"/>
                </a:cxn>
                <a:cxn ang="0">
                  <a:pos x="46" y="2"/>
                </a:cxn>
                <a:cxn ang="0">
                  <a:pos x="45" y="0"/>
                </a:cxn>
                <a:cxn ang="0">
                  <a:pos x="41" y="2"/>
                </a:cxn>
                <a:cxn ang="0">
                  <a:pos x="40" y="3"/>
                </a:cxn>
                <a:cxn ang="0">
                  <a:pos x="39" y="4"/>
                </a:cxn>
                <a:cxn ang="0">
                  <a:pos x="39" y="4"/>
                </a:cxn>
              </a:cxnLst>
              <a:rect l="0" t="0" r="r" b="b"/>
              <a:pathLst>
                <a:path w="48" h="54">
                  <a:moveTo>
                    <a:pt x="39" y="4"/>
                  </a:moveTo>
                  <a:lnTo>
                    <a:pt x="39" y="4"/>
                  </a:lnTo>
                  <a:lnTo>
                    <a:pt x="35" y="11"/>
                  </a:lnTo>
                  <a:lnTo>
                    <a:pt x="31" y="16"/>
                  </a:lnTo>
                  <a:lnTo>
                    <a:pt x="26" y="21"/>
                  </a:lnTo>
                  <a:lnTo>
                    <a:pt x="21" y="26"/>
                  </a:lnTo>
                  <a:lnTo>
                    <a:pt x="9" y="36"/>
                  </a:lnTo>
                  <a:lnTo>
                    <a:pt x="4" y="41"/>
                  </a:lnTo>
                  <a:lnTo>
                    <a:pt x="1" y="47"/>
                  </a:lnTo>
                  <a:lnTo>
                    <a:pt x="1" y="47"/>
                  </a:lnTo>
                  <a:lnTo>
                    <a:pt x="0" y="49"/>
                  </a:lnTo>
                  <a:lnTo>
                    <a:pt x="0" y="51"/>
                  </a:lnTo>
                  <a:lnTo>
                    <a:pt x="1" y="52"/>
                  </a:lnTo>
                  <a:lnTo>
                    <a:pt x="2" y="53"/>
                  </a:lnTo>
                  <a:lnTo>
                    <a:pt x="4" y="54"/>
                  </a:lnTo>
                  <a:lnTo>
                    <a:pt x="6" y="54"/>
                  </a:lnTo>
                  <a:lnTo>
                    <a:pt x="7" y="53"/>
                  </a:lnTo>
                  <a:lnTo>
                    <a:pt x="8" y="52"/>
                  </a:lnTo>
                  <a:lnTo>
                    <a:pt x="8" y="52"/>
                  </a:lnTo>
                  <a:lnTo>
                    <a:pt x="14" y="46"/>
                  </a:lnTo>
                  <a:lnTo>
                    <a:pt x="19" y="41"/>
                  </a:lnTo>
                  <a:lnTo>
                    <a:pt x="30" y="31"/>
                  </a:lnTo>
                  <a:lnTo>
                    <a:pt x="30" y="31"/>
                  </a:lnTo>
                  <a:lnTo>
                    <a:pt x="35" y="25"/>
                  </a:lnTo>
                  <a:lnTo>
                    <a:pt x="41" y="19"/>
                  </a:lnTo>
                  <a:lnTo>
                    <a:pt x="45" y="13"/>
                  </a:lnTo>
                  <a:lnTo>
                    <a:pt x="48" y="7"/>
                  </a:lnTo>
                  <a:lnTo>
                    <a:pt x="48" y="7"/>
                  </a:lnTo>
                  <a:lnTo>
                    <a:pt x="48" y="5"/>
                  </a:lnTo>
                  <a:lnTo>
                    <a:pt x="47" y="3"/>
                  </a:lnTo>
                  <a:lnTo>
                    <a:pt x="46" y="2"/>
                  </a:lnTo>
                  <a:lnTo>
                    <a:pt x="45" y="0"/>
                  </a:lnTo>
                  <a:lnTo>
                    <a:pt x="41" y="2"/>
                  </a:lnTo>
                  <a:lnTo>
                    <a:pt x="40" y="3"/>
                  </a:lnTo>
                  <a:lnTo>
                    <a:pt x="39" y="4"/>
                  </a:lnTo>
                  <a:lnTo>
                    <a:pt x="39"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80" name="chenying0907 333"/>
            <p:cNvSpPr/>
            <p:nvPr/>
          </p:nvSpPr>
          <p:spPr bwMode="auto">
            <a:xfrm>
              <a:off x="6542088" y="3638551"/>
              <a:ext cx="28575" cy="39688"/>
            </a:xfrm>
            <a:custGeom>
              <a:avLst/>
              <a:gdLst/>
              <a:ahLst/>
              <a:cxnLst>
                <a:cxn ang="0">
                  <a:pos x="45" y="2"/>
                </a:cxn>
                <a:cxn ang="0">
                  <a:pos x="45" y="2"/>
                </a:cxn>
                <a:cxn ang="0">
                  <a:pos x="39" y="9"/>
                </a:cxn>
                <a:cxn ang="0">
                  <a:pos x="34" y="17"/>
                </a:cxn>
                <a:cxn ang="0">
                  <a:pos x="24" y="33"/>
                </a:cxn>
                <a:cxn ang="0">
                  <a:pos x="13" y="50"/>
                </a:cxn>
                <a:cxn ang="0">
                  <a:pos x="8" y="58"/>
                </a:cxn>
                <a:cxn ang="0">
                  <a:pos x="2" y="65"/>
                </a:cxn>
                <a:cxn ang="0">
                  <a:pos x="2" y="65"/>
                </a:cxn>
                <a:cxn ang="0">
                  <a:pos x="1" y="66"/>
                </a:cxn>
                <a:cxn ang="0">
                  <a:pos x="0" y="68"/>
                </a:cxn>
                <a:cxn ang="0">
                  <a:pos x="1" y="70"/>
                </a:cxn>
                <a:cxn ang="0">
                  <a:pos x="2" y="71"/>
                </a:cxn>
                <a:cxn ang="0">
                  <a:pos x="3" y="72"/>
                </a:cxn>
                <a:cxn ang="0">
                  <a:pos x="5" y="74"/>
                </a:cxn>
                <a:cxn ang="0">
                  <a:pos x="6" y="72"/>
                </a:cxn>
                <a:cxn ang="0">
                  <a:pos x="8" y="71"/>
                </a:cxn>
                <a:cxn ang="0">
                  <a:pos x="8" y="71"/>
                </a:cxn>
                <a:cxn ang="0">
                  <a:pos x="14" y="64"/>
                </a:cxn>
                <a:cxn ang="0">
                  <a:pos x="21" y="57"/>
                </a:cxn>
                <a:cxn ang="0">
                  <a:pos x="31" y="40"/>
                </a:cxn>
                <a:cxn ang="0">
                  <a:pos x="40" y="24"/>
                </a:cxn>
                <a:cxn ang="0">
                  <a:pos x="46" y="15"/>
                </a:cxn>
                <a:cxn ang="0">
                  <a:pos x="53" y="8"/>
                </a:cxn>
                <a:cxn ang="0">
                  <a:pos x="53" y="8"/>
                </a:cxn>
                <a:cxn ang="0">
                  <a:pos x="54" y="6"/>
                </a:cxn>
                <a:cxn ang="0">
                  <a:pos x="54" y="5"/>
                </a:cxn>
                <a:cxn ang="0">
                  <a:pos x="54" y="3"/>
                </a:cxn>
                <a:cxn ang="0">
                  <a:pos x="53" y="2"/>
                </a:cxn>
                <a:cxn ang="0">
                  <a:pos x="51" y="1"/>
                </a:cxn>
                <a:cxn ang="0">
                  <a:pos x="50" y="0"/>
                </a:cxn>
                <a:cxn ang="0">
                  <a:pos x="47" y="0"/>
                </a:cxn>
                <a:cxn ang="0">
                  <a:pos x="45" y="2"/>
                </a:cxn>
                <a:cxn ang="0">
                  <a:pos x="45" y="2"/>
                </a:cxn>
              </a:cxnLst>
              <a:rect l="0" t="0" r="r" b="b"/>
              <a:pathLst>
                <a:path w="54" h="74">
                  <a:moveTo>
                    <a:pt x="45" y="2"/>
                  </a:moveTo>
                  <a:lnTo>
                    <a:pt x="45" y="2"/>
                  </a:lnTo>
                  <a:lnTo>
                    <a:pt x="39" y="9"/>
                  </a:lnTo>
                  <a:lnTo>
                    <a:pt x="34" y="17"/>
                  </a:lnTo>
                  <a:lnTo>
                    <a:pt x="24" y="33"/>
                  </a:lnTo>
                  <a:lnTo>
                    <a:pt x="13" y="50"/>
                  </a:lnTo>
                  <a:lnTo>
                    <a:pt x="8" y="58"/>
                  </a:lnTo>
                  <a:lnTo>
                    <a:pt x="2" y="65"/>
                  </a:lnTo>
                  <a:lnTo>
                    <a:pt x="2" y="65"/>
                  </a:lnTo>
                  <a:lnTo>
                    <a:pt x="1" y="66"/>
                  </a:lnTo>
                  <a:lnTo>
                    <a:pt x="0" y="68"/>
                  </a:lnTo>
                  <a:lnTo>
                    <a:pt x="1" y="70"/>
                  </a:lnTo>
                  <a:lnTo>
                    <a:pt x="2" y="71"/>
                  </a:lnTo>
                  <a:lnTo>
                    <a:pt x="3" y="72"/>
                  </a:lnTo>
                  <a:lnTo>
                    <a:pt x="5" y="74"/>
                  </a:lnTo>
                  <a:lnTo>
                    <a:pt x="6" y="72"/>
                  </a:lnTo>
                  <a:lnTo>
                    <a:pt x="8" y="71"/>
                  </a:lnTo>
                  <a:lnTo>
                    <a:pt x="8" y="71"/>
                  </a:lnTo>
                  <a:lnTo>
                    <a:pt x="14" y="64"/>
                  </a:lnTo>
                  <a:lnTo>
                    <a:pt x="21" y="57"/>
                  </a:lnTo>
                  <a:lnTo>
                    <a:pt x="31" y="40"/>
                  </a:lnTo>
                  <a:lnTo>
                    <a:pt x="40" y="24"/>
                  </a:lnTo>
                  <a:lnTo>
                    <a:pt x="46" y="15"/>
                  </a:lnTo>
                  <a:lnTo>
                    <a:pt x="53" y="8"/>
                  </a:lnTo>
                  <a:lnTo>
                    <a:pt x="53" y="8"/>
                  </a:lnTo>
                  <a:lnTo>
                    <a:pt x="54" y="6"/>
                  </a:lnTo>
                  <a:lnTo>
                    <a:pt x="54" y="5"/>
                  </a:lnTo>
                  <a:lnTo>
                    <a:pt x="54" y="3"/>
                  </a:lnTo>
                  <a:lnTo>
                    <a:pt x="53" y="2"/>
                  </a:lnTo>
                  <a:lnTo>
                    <a:pt x="51" y="1"/>
                  </a:lnTo>
                  <a:lnTo>
                    <a:pt x="50" y="0"/>
                  </a:lnTo>
                  <a:lnTo>
                    <a:pt x="47" y="0"/>
                  </a:lnTo>
                  <a:lnTo>
                    <a:pt x="45" y="2"/>
                  </a:lnTo>
                  <a:lnTo>
                    <a:pt x="45"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81" name="chenying0907 334"/>
            <p:cNvSpPr/>
            <p:nvPr/>
          </p:nvSpPr>
          <p:spPr bwMode="auto">
            <a:xfrm>
              <a:off x="6804026" y="3252788"/>
              <a:ext cx="34925" cy="28575"/>
            </a:xfrm>
            <a:custGeom>
              <a:avLst/>
              <a:gdLst/>
              <a:ahLst/>
              <a:cxnLst>
                <a:cxn ang="0">
                  <a:pos x="60" y="1"/>
                </a:cxn>
                <a:cxn ang="0">
                  <a:pos x="60" y="1"/>
                </a:cxn>
                <a:cxn ang="0">
                  <a:pos x="53" y="4"/>
                </a:cxn>
                <a:cxn ang="0">
                  <a:pos x="46" y="9"/>
                </a:cxn>
                <a:cxn ang="0">
                  <a:pos x="40" y="13"/>
                </a:cxn>
                <a:cxn ang="0">
                  <a:pos x="32" y="18"/>
                </a:cxn>
                <a:cxn ang="0">
                  <a:pos x="32" y="18"/>
                </a:cxn>
                <a:cxn ang="0">
                  <a:pos x="26" y="23"/>
                </a:cxn>
                <a:cxn ang="0">
                  <a:pos x="20" y="27"/>
                </a:cxn>
                <a:cxn ang="0">
                  <a:pos x="20" y="27"/>
                </a:cxn>
                <a:cxn ang="0">
                  <a:pos x="1" y="47"/>
                </a:cxn>
                <a:cxn ang="0">
                  <a:pos x="1" y="47"/>
                </a:cxn>
                <a:cxn ang="0">
                  <a:pos x="0" y="48"/>
                </a:cxn>
                <a:cxn ang="0">
                  <a:pos x="0" y="50"/>
                </a:cxn>
                <a:cxn ang="0">
                  <a:pos x="0" y="52"/>
                </a:cxn>
                <a:cxn ang="0">
                  <a:pos x="1" y="53"/>
                </a:cxn>
                <a:cxn ang="0">
                  <a:pos x="2" y="54"/>
                </a:cxn>
                <a:cxn ang="0">
                  <a:pos x="4" y="54"/>
                </a:cxn>
                <a:cxn ang="0">
                  <a:pos x="6" y="54"/>
                </a:cxn>
                <a:cxn ang="0">
                  <a:pos x="7" y="53"/>
                </a:cxn>
                <a:cxn ang="0">
                  <a:pos x="7" y="53"/>
                </a:cxn>
                <a:cxn ang="0">
                  <a:pos x="21" y="41"/>
                </a:cxn>
                <a:cxn ang="0">
                  <a:pos x="35" y="28"/>
                </a:cxn>
                <a:cxn ang="0">
                  <a:pos x="35" y="28"/>
                </a:cxn>
                <a:cxn ang="0">
                  <a:pos x="49" y="18"/>
                </a:cxn>
                <a:cxn ang="0">
                  <a:pos x="55" y="14"/>
                </a:cxn>
                <a:cxn ang="0">
                  <a:pos x="63" y="10"/>
                </a:cxn>
                <a:cxn ang="0">
                  <a:pos x="63" y="10"/>
                </a:cxn>
                <a:cxn ang="0">
                  <a:pos x="64" y="9"/>
                </a:cxn>
                <a:cxn ang="0">
                  <a:pos x="66" y="8"/>
                </a:cxn>
                <a:cxn ang="0">
                  <a:pos x="66" y="3"/>
                </a:cxn>
                <a:cxn ang="0">
                  <a:pos x="66" y="2"/>
                </a:cxn>
                <a:cxn ang="0">
                  <a:pos x="64" y="1"/>
                </a:cxn>
                <a:cxn ang="0">
                  <a:pos x="62" y="0"/>
                </a:cxn>
                <a:cxn ang="0">
                  <a:pos x="60" y="1"/>
                </a:cxn>
                <a:cxn ang="0">
                  <a:pos x="60" y="1"/>
                </a:cxn>
              </a:cxnLst>
              <a:rect l="0" t="0" r="r" b="b"/>
              <a:pathLst>
                <a:path w="66" h="54">
                  <a:moveTo>
                    <a:pt x="60" y="1"/>
                  </a:moveTo>
                  <a:lnTo>
                    <a:pt x="60" y="1"/>
                  </a:lnTo>
                  <a:lnTo>
                    <a:pt x="53" y="4"/>
                  </a:lnTo>
                  <a:lnTo>
                    <a:pt x="46" y="9"/>
                  </a:lnTo>
                  <a:lnTo>
                    <a:pt x="40" y="13"/>
                  </a:lnTo>
                  <a:lnTo>
                    <a:pt x="32" y="18"/>
                  </a:lnTo>
                  <a:lnTo>
                    <a:pt x="32" y="18"/>
                  </a:lnTo>
                  <a:lnTo>
                    <a:pt x="26" y="23"/>
                  </a:lnTo>
                  <a:lnTo>
                    <a:pt x="20" y="27"/>
                  </a:lnTo>
                  <a:lnTo>
                    <a:pt x="20" y="27"/>
                  </a:lnTo>
                  <a:lnTo>
                    <a:pt x="1" y="47"/>
                  </a:lnTo>
                  <a:lnTo>
                    <a:pt x="1" y="47"/>
                  </a:lnTo>
                  <a:lnTo>
                    <a:pt x="0" y="48"/>
                  </a:lnTo>
                  <a:lnTo>
                    <a:pt x="0" y="50"/>
                  </a:lnTo>
                  <a:lnTo>
                    <a:pt x="0" y="52"/>
                  </a:lnTo>
                  <a:lnTo>
                    <a:pt x="1" y="53"/>
                  </a:lnTo>
                  <a:lnTo>
                    <a:pt x="2" y="54"/>
                  </a:lnTo>
                  <a:lnTo>
                    <a:pt x="4" y="54"/>
                  </a:lnTo>
                  <a:lnTo>
                    <a:pt x="6" y="54"/>
                  </a:lnTo>
                  <a:lnTo>
                    <a:pt x="7" y="53"/>
                  </a:lnTo>
                  <a:lnTo>
                    <a:pt x="7" y="53"/>
                  </a:lnTo>
                  <a:lnTo>
                    <a:pt x="21" y="41"/>
                  </a:lnTo>
                  <a:lnTo>
                    <a:pt x="35" y="28"/>
                  </a:lnTo>
                  <a:lnTo>
                    <a:pt x="35" y="28"/>
                  </a:lnTo>
                  <a:lnTo>
                    <a:pt x="49" y="18"/>
                  </a:lnTo>
                  <a:lnTo>
                    <a:pt x="55" y="14"/>
                  </a:lnTo>
                  <a:lnTo>
                    <a:pt x="63" y="10"/>
                  </a:lnTo>
                  <a:lnTo>
                    <a:pt x="63" y="10"/>
                  </a:lnTo>
                  <a:lnTo>
                    <a:pt x="64" y="9"/>
                  </a:lnTo>
                  <a:lnTo>
                    <a:pt x="66" y="8"/>
                  </a:lnTo>
                  <a:lnTo>
                    <a:pt x="66" y="3"/>
                  </a:lnTo>
                  <a:lnTo>
                    <a:pt x="66" y="2"/>
                  </a:lnTo>
                  <a:lnTo>
                    <a:pt x="64" y="1"/>
                  </a:lnTo>
                  <a:lnTo>
                    <a:pt x="62" y="0"/>
                  </a:lnTo>
                  <a:lnTo>
                    <a:pt x="60" y="1"/>
                  </a:lnTo>
                  <a:lnTo>
                    <a:pt x="60" y="1"/>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82" name="chenying0907 335"/>
            <p:cNvSpPr/>
            <p:nvPr/>
          </p:nvSpPr>
          <p:spPr bwMode="auto">
            <a:xfrm>
              <a:off x="6824663" y="3282951"/>
              <a:ext cx="23813" cy="28575"/>
            </a:xfrm>
            <a:custGeom>
              <a:avLst/>
              <a:gdLst/>
              <a:ahLst/>
              <a:cxnLst>
                <a:cxn ang="0">
                  <a:pos x="39" y="2"/>
                </a:cxn>
                <a:cxn ang="0">
                  <a:pos x="39" y="2"/>
                </a:cxn>
                <a:cxn ang="0">
                  <a:pos x="30" y="13"/>
                </a:cxn>
                <a:cxn ang="0">
                  <a:pos x="20" y="24"/>
                </a:cxn>
                <a:cxn ang="0">
                  <a:pos x="11" y="36"/>
                </a:cxn>
                <a:cxn ang="0">
                  <a:pos x="2" y="47"/>
                </a:cxn>
                <a:cxn ang="0">
                  <a:pos x="2" y="47"/>
                </a:cxn>
                <a:cxn ang="0">
                  <a:pos x="1" y="48"/>
                </a:cxn>
                <a:cxn ang="0">
                  <a:pos x="0" y="50"/>
                </a:cxn>
                <a:cxn ang="0">
                  <a:pos x="1" y="52"/>
                </a:cxn>
                <a:cxn ang="0">
                  <a:pos x="2" y="53"/>
                </a:cxn>
                <a:cxn ang="0">
                  <a:pos x="3" y="54"/>
                </a:cxn>
                <a:cxn ang="0">
                  <a:pos x="5" y="55"/>
                </a:cxn>
                <a:cxn ang="0">
                  <a:pos x="7" y="54"/>
                </a:cxn>
                <a:cxn ang="0">
                  <a:pos x="8" y="53"/>
                </a:cxn>
                <a:cxn ang="0">
                  <a:pos x="8" y="53"/>
                </a:cxn>
                <a:cxn ang="0">
                  <a:pos x="18" y="43"/>
                </a:cxn>
                <a:cxn ang="0">
                  <a:pos x="28" y="31"/>
                </a:cxn>
                <a:cxn ang="0">
                  <a:pos x="36" y="20"/>
                </a:cxn>
                <a:cxn ang="0">
                  <a:pos x="46" y="9"/>
                </a:cxn>
                <a:cxn ang="0">
                  <a:pos x="46" y="9"/>
                </a:cxn>
                <a:cxn ang="0">
                  <a:pos x="47" y="8"/>
                </a:cxn>
                <a:cxn ang="0">
                  <a:pos x="47" y="5"/>
                </a:cxn>
                <a:cxn ang="0">
                  <a:pos x="47" y="3"/>
                </a:cxn>
                <a:cxn ang="0">
                  <a:pos x="46" y="2"/>
                </a:cxn>
                <a:cxn ang="0">
                  <a:pos x="44" y="1"/>
                </a:cxn>
                <a:cxn ang="0">
                  <a:pos x="43" y="0"/>
                </a:cxn>
                <a:cxn ang="0">
                  <a:pos x="41" y="1"/>
                </a:cxn>
                <a:cxn ang="0">
                  <a:pos x="39" y="2"/>
                </a:cxn>
                <a:cxn ang="0">
                  <a:pos x="39" y="2"/>
                </a:cxn>
              </a:cxnLst>
              <a:rect l="0" t="0" r="r" b="b"/>
              <a:pathLst>
                <a:path w="47" h="55">
                  <a:moveTo>
                    <a:pt x="39" y="2"/>
                  </a:moveTo>
                  <a:lnTo>
                    <a:pt x="39" y="2"/>
                  </a:lnTo>
                  <a:lnTo>
                    <a:pt x="30" y="13"/>
                  </a:lnTo>
                  <a:lnTo>
                    <a:pt x="20" y="24"/>
                  </a:lnTo>
                  <a:lnTo>
                    <a:pt x="11" y="36"/>
                  </a:lnTo>
                  <a:lnTo>
                    <a:pt x="2" y="47"/>
                  </a:lnTo>
                  <a:lnTo>
                    <a:pt x="2" y="47"/>
                  </a:lnTo>
                  <a:lnTo>
                    <a:pt x="1" y="48"/>
                  </a:lnTo>
                  <a:lnTo>
                    <a:pt x="0" y="50"/>
                  </a:lnTo>
                  <a:lnTo>
                    <a:pt x="1" y="52"/>
                  </a:lnTo>
                  <a:lnTo>
                    <a:pt x="2" y="53"/>
                  </a:lnTo>
                  <a:lnTo>
                    <a:pt x="3" y="54"/>
                  </a:lnTo>
                  <a:lnTo>
                    <a:pt x="5" y="55"/>
                  </a:lnTo>
                  <a:lnTo>
                    <a:pt x="7" y="54"/>
                  </a:lnTo>
                  <a:lnTo>
                    <a:pt x="8" y="53"/>
                  </a:lnTo>
                  <a:lnTo>
                    <a:pt x="8" y="53"/>
                  </a:lnTo>
                  <a:lnTo>
                    <a:pt x="18" y="43"/>
                  </a:lnTo>
                  <a:lnTo>
                    <a:pt x="28" y="31"/>
                  </a:lnTo>
                  <a:lnTo>
                    <a:pt x="36" y="20"/>
                  </a:lnTo>
                  <a:lnTo>
                    <a:pt x="46" y="9"/>
                  </a:lnTo>
                  <a:lnTo>
                    <a:pt x="46" y="9"/>
                  </a:lnTo>
                  <a:lnTo>
                    <a:pt x="47" y="8"/>
                  </a:lnTo>
                  <a:lnTo>
                    <a:pt x="47" y="5"/>
                  </a:lnTo>
                  <a:lnTo>
                    <a:pt x="47" y="3"/>
                  </a:lnTo>
                  <a:lnTo>
                    <a:pt x="46" y="2"/>
                  </a:lnTo>
                  <a:lnTo>
                    <a:pt x="44" y="1"/>
                  </a:lnTo>
                  <a:lnTo>
                    <a:pt x="43" y="0"/>
                  </a:lnTo>
                  <a:lnTo>
                    <a:pt x="41" y="1"/>
                  </a:lnTo>
                  <a:lnTo>
                    <a:pt x="39" y="2"/>
                  </a:lnTo>
                  <a:lnTo>
                    <a:pt x="39"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83" name="chenying0907 336"/>
            <p:cNvSpPr/>
            <p:nvPr/>
          </p:nvSpPr>
          <p:spPr bwMode="auto">
            <a:xfrm>
              <a:off x="6746876" y="3535363"/>
              <a:ext cx="41275" cy="41275"/>
            </a:xfrm>
            <a:custGeom>
              <a:avLst/>
              <a:gdLst/>
              <a:ahLst/>
              <a:cxnLst>
                <a:cxn ang="0">
                  <a:pos x="72" y="1"/>
                </a:cxn>
                <a:cxn ang="0">
                  <a:pos x="72" y="1"/>
                </a:cxn>
                <a:cxn ang="0">
                  <a:pos x="54" y="18"/>
                </a:cxn>
                <a:cxn ang="0">
                  <a:pos x="36" y="35"/>
                </a:cxn>
                <a:cxn ang="0">
                  <a:pos x="18" y="53"/>
                </a:cxn>
                <a:cxn ang="0">
                  <a:pos x="10" y="62"/>
                </a:cxn>
                <a:cxn ang="0">
                  <a:pos x="1" y="72"/>
                </a:cxn>
                <a:cxn ang="0">
                  <a:pos x="1" y="72"/>
                </a:cxn>
                <a:cxn ang="0">
                  <a:pos x="0" y="74"/>
                </a:cxn>
                <a:cxn ang="0">
                  <a:pos x="0" y="75"/>
                </a:cxn>
                <a:cxn ang="0">
                  <a:pos x="1" y="77"/>
                </a:cxn>
                <a:cxn ang="0">
                  <a:pos x="2" y="78"/>
                </a:cxn>
                <a:cxn ang="0">
                  <a:pos x="7" y="79"/>
                </a:cxn>
                <a:cxn ang="0">
                  <a:pos x="9" y="78"/>
                </a:cxn>
                <a:cxn ang="0">
                  <a:pos x="10" y="77"/>
                </a:cxn>
                <a:cxn ang="0">
                  <a:pos x="10" y="77"/>
                </a:cxn>
                <a:cxn ang="0">
                  <a:pos x="18" y="67"/>
                </a:cxn>
                <a:cxn ang="0">
                  <a:pos x="26" y="58"/>
                </a:cxn>
                <a:cxn ang="0">
                  <a:pos x="43" y="40"/>
                </a:cxn>
                <a:cxn ang="0">
                  <a:pos x="62" y="24"/>
                </a:cxn>
                <a:cxn ang="0">
                  <a:pos x="79" y="7"/>
                </a:cxn>
                <a:cxn ang="0">
                  <a:pos x="79" y="7"/>
                </a:cxn>
                <a:cxn ang="0">
                  <a:pos x="80" y="6"/>
                </a:cxn>
                <a:cxn ang="0">
                  <a:pos x="80" y="4"/>
                </a:cxn>
                <a:cxn ang="0">
                  <a:pos x="80" y="2"/>
                </a:cxn>
                <a:cxn ang="0">
                  <a:pos x="79" y="1"/>
                </a:cxn>
                <a:cxn ang="0">
                  <a:pos x="77" y="0"/>
                </a:cxn>
                <a:cxn ang="0">
                  <a:pos x="76" y="0"/>
                </a:cxn>
                <a:cxn ang="0">
                  <a:pos x="74" y="0"/>
                </a:cxn>
                <a:cxn ang="0">
                  <a:pos x="72" y="1"/>
                </a:cxn>
                <a:cxn ang="0">
                  <a:pos x="72" y="1"/>
                </a:cxn>
              </a:cxnLst>
              <a:rect l="0" t="0" r="r" b="b"/>
              <a:pathLst>
                <a:path w="80" h="79">
                  <a:moveTo>
                    <a:pt x="72" y="1"/>
                  </a:moveTo>
                  <a:lnTo>
                    <a:pt x="72" y="1"/>
                  </a:lnTo>
                  <a:lnTo>
                    <a:pt x="54" y="18"/>
                  </a:lnTo>
                  <a:lnTo>
                    <a:pt x="36" y="35"/>
                  </a:lnTo>
                  <a:lnTo>
                    <a:pt x="18" y="53"/>
                  </a:lnTo>
                  <a:lnTo>
                    <a:pt x="10" y="62"/>
                  </a:lnTo>
                  <a:lnTo>
                    <a:pt x="1" y="72"/>
                  </a:lnTo>
                  <a:lnTo>
                    <a:pt x="1" y="72"/>
                  </a:lnTo>
                  <a:lnTo>
                    <a:pt x="0" y="74"/>
                  </a:lnTo>
                  <a:lnTo>
                    <a:pt x="0" y="75"/>
                  </a:lnTo>
                  <a:lnTo>
                    <a:pt x="1" y="77"/>
                  </a:lnTo>
                  <a:lnTo>
                    <a:pt x="2" y="78"/>
                  </a:lnTo>
                  <a:lnTo>
                    <a:pt x="7" y="79"/>
                  </a:lnTo>
                  <a:lnTo>
                    <a:pt x="9" y="78"/>
                  </a:lnTo>
                  <a:lnTo>
                    <a:pt x="10" y="77"/>
                  </a:lnTo>
                  <a:lnTo>
                    <a:pt x="10" y="77"/>
                  </a:lnTo>
                  <a:lnTo>
                    <a:pt x="18" y="67"/>
                  </a:lnTo>
                  <a:lnTo>
                    <a:pt x="26" y="58"/>
                  </a:lnTo>
                  <a:lnTo>
                    <a:pt x="43" y="40"/>
                  </a:lnTo>
                  <a:lnTo>
                    <a:pt x="62" y="24"/>
                  </a:lnTo>
                  <a:lnTo>
                    <a:pt x="79" y="7"/>
                  </a:lnTo>
                  <a:lnTo>
                    <a:pt x="79" y="7"/>
                  </a:lnTo>
                  <a:lnTo>
                    <a:pt x="80" y="6"/>
                  </a:lnTo>
                  <a:lnTo>
                    <a:pt x="80" y="4"/>
                  </a:lnTo>
                  <a:lnTo>
                    <a:pt x="80" y="2"/>
                  </a:lnTo>
                  <a:lnTo>
                    <a:pt x="79" y="1"/>
                  </a:lnTo>
                  <a:lnTo>
                    <a:pt x="77" y="0"/>
                  </a:lnTo>
                  <a:lnTo>
                    <a:pt x="76" y="0"/>
                  </a:lnTo>
                  <a:lnTo>
                    <a:pt x="74" y="0"/>
                  </a:lnTo>
                  <a:lnTo>
                    <a:pt x="72" y="1"/>
                  </a:lnTo>
                  <a:lnTo>
                    <a:pt x="72" y="1"/>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84" name="chenying0907 337"/>
            <p:cNvSpPr/>
            <p:nvPr/>
          </p:nvSpPr>
          <p:spPr bwMode="auto">
            <a:xfrm>
              <a:off x="6786563" y="3578226"/>
              <a:ext cx="25400" cy="25400"/>
            </a:xfrm>
            <a:custGeom>
              <a:avLst/>
              <a:gdLst/>
              <a:ahLst/>
              <a:cxnLst>
                <a:cxn ang="0">
                  <a:pos x="43" y="0"/>
                </a:cxn>
                <a:cxn ang="0">
                  <a:pos x="43" y="0"/>
                </a:cxn>
                <a:cxn ang="0">
                  <a:pos x="35" y="1"/>
                </a:cxn>
                <a:cxn ang="0">
                  <a:pos x="28" y="4"/>
                </a:cxn>
                <a:cxn ang="0">
                  <a:pos x="22" y="8"/>
                </a:cxn>
                <a:cxn ang="0">
                  <a:pos x="17" y="14"/>
                </a:cxn>
                <a:cxn ang="0">
                  <a:pos x="13" y="21"/>
                </a:cxn>
                <a:cxn ang="0">
                  <a:pos x="8" y="27"/>
                </a:cxn>
                <a:cxn ang="0">
                  <a:pos x="1" y="40"/>
                </a:cxn>
                <a:cxn ang="0">
                  <a:pos x="1" y="40"/>
                </a:cxn>
                <a:cxn ang="0">
                  <a:pos x="0" y="42"/>
                </a:cxn>
                <a:cxn ang="0">
                  <a:pos x="0" y="44"/>
                </a:cxn>
                <a:cxn ang="0">
                  <a:pos x="1" y="46"/>
                </a:cxn>
                <a:cxn ang="0">
                  <a:pos x="3" y="47"/>
                </a:cxn>
                <a:cxn ang="0">
                  <a:pos x="4" y="48"/>
                </a:cxn>
                <a:cxn ang="0">
                  <a:pos x="6" y="48"/>
                </a:cxn>
                <a:cxn ang="0">
                  <a:pos x="7" y="47"/>
                </a:cxn>
                <a:cxn ang="0">
                  <a:pos x="9" y="46"/>
                </a:cxn>
                <a:cxn ang="0">
                  <a:pos x="9" y="46"/>
                </a:cxn>
                <a:cxn ang="0">
                  <a:pos x="15" y="34"/>
                </a:cxn>
                <a:cxn ang="0">
                  <a:pos x="22" y="23"/>
                </a:cxn>
                <a:cxn ang="0">
                  <a:pos x="26" y="18"/>
                </a:cxn>
                <a:cxn ang="0">
                  <a:pos x="31" y="13"/>
                </a:cxn>
                <a:cxn ang="0">
                  <a:pos x="36" y="10"/>
                </a:cxn>
                <a:cxn ang="0">
                  <a:pos x="43" y="9"/>
                </a:cxn>
                <a:cxn ang="0">
                  <a:pos x="43" y="9"/>
                </a:cxn>
                <a:cxn ang="0">
                  <a:pos x="45" y="9"/>
                </a:cxn>
                <a:cxn ang="0">
                  <a:pos x="47" y="8"/>
                </a:cxn>
                <a:cxn ang="0">
                  <a:pos x="48" y="6"/>
                </a:cxn>
                <a:cxn ang="0">
                  <a:pos x="48" y="4"/>
                </a:cxn>
                <a:cxn ang="0">
                  <a:pos x="48" y="3"/>
                </a:cxn>
                <a:cxn ang="0">
                  <a:pos x="47" y="1"/>
                </a:cxn>
                <a:cxn ang="0">
                  <a:pos x="45" y="0"/>
                </a:cxn>
                <a:cxn ang="0">
                  <a:pos x="43" y="0"/>
                </a:cxn>
                <a:cxn ang="0">
                  <a:pos x="43" y="0"/>
                </a:cxn>
              </a:cxnLst>
              <a:rect l="0" t="0" r="r" b="b"/>
              <a:pathLst>
                <a:path w="48" h="48">
                  <a:moveTo>
                    <a:pt x="43" y="0"/>
                  </a:moveTo>
                  <a:lnTo>
                    <a:pt x="43" y="0"/>
                  </a:lnTo>
                  <a:lnTo>
                    <a:pt x="35" y="1"/>
                  </a:lnTo>
                  <a:lnTo>
                    <a:pt x="28" y="4"/>
                  </a:lnTo>
                  <a:lnTo>
                    <a:pt x="22" y="8"/>
                  </a:lnTo>
                  <a:lnTo>
                    <a:pt x="17" y="14"/>
                  </a:lnTo>
                  <a:lnTo>
                    <a:pt x="13" y="21"/>
                  </a:lnTo>
                  <a:lnTo>
                    <a:pt x="8" y="27"/>
                  </a:lnTo>
                  <a:lnTo>
                    <a:pt x="1" y="40"/>
                  </a:lnTo>
                  <a:lnTo>
                    <a:pt x="1" y="40"/>
                  </a:lnTo>
                  <a:lnTo>
                    <a:pt x="0" y="42"/>
                  </a:lnTo>
                  <a:lnTo>
                    <a:pt x="0" y="44"/>
                  </a:lnTo>
                  <a:lnTo>
                    <a:pt x="1" y="46"/>
                  </a:lnTo>
                  <a:lnTo>
                    <a:pt x="3" y="47"/>
                  </a:lnTo>
                  <a:lnTo>
                    <a:pt x="4" y="48"/>
                  </a:lnTo>
                  <a:lnTo>
                    <a:pt x="6" y="48"/>
                  </a:lnTo>
                  <a:lnTo>
                    <a:pt x="7" y="47"/>
                  </a:lnTo>
                  <a:lnTo>
                    <a:pt x="9" y="46"/>
                  </a:lnTo>
                  <a:lnTo>
                    <a:pt x="9" y="46"/>
                  </a:lnTo>
                  <a:lnTo>
                    <a:pt x="15" y="34"/>
                  </a:lnTo>
                  <a:lnTo>
                    <a:pt x="22" y="23"/>
                  </a:lnTo>
                  <a:lnTo>
                    <a:pt x="26" y="18"/>
                  </a:lnTo>
                  <a:lnTo>
                    <a:pt x="31" y="13"/>
                  </a:lnTo>
                  <a:lnTo>
                    <a:pt x="36" y="10"/>
                  </a:lnTo>
                  <a:lnTo>
                    <a:pt x="43" y="9"/>
                  </a:lnTo>
                  <a:lnTo>
                    <a:pt x="43" y="9"/>
                  </a:lnTo>
                  <a:lnTo>
                    <a:pt x="45" y="9"/>
                  </a:lnTo>
                  <a:lnTo>
                    <a:pt x="47" y="8"/>
                  </a:lnTo>
                  <a:lnTo>
                    <a:pt x="48" y="6"/>
                  </a:lnTo>
                  <a:lnTo>
                    <a:pt x="48" y="4"/>
                  </a:lnTo>
                  <a:lnTo>
                    <a:pt x="48" y="3"/>
                  </a:lnTo>
                  <a:lnTo>
                    <a:pt x="47" y="1"/>
                  </a:lnTo>
                  <a:lnTo>
                    <a:pt x="45" y="0"/>
                  </a:lnTo>
                  <a:lnTo>
                    <a:pt x="43" y="0"/>
                  </a:lnTo>
                  <a:lnTo>
                    <a:pt x="43" y="0"/>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85" name="chenying0907 338"/>
            <p:cNvSpPr/>
            <p:nvPr/>
          </p:nvSpPr>
          <p:spPr bwMode="auto">
            <a:xfrm>
              <a:off x="6786563" y="3635376"/>
              <a:ext cx="42863" cy="42863"/>
            </a:xfrm>
            <a:custGeom>
              <a:avLst/>
              <a:gdLst/>
              <a:ahLst/>
              <a:cxnLst>
                <a:cxn ang="0">
                  <a:pos x="71" y="2"/>
                </a:cxn>
                <a:cxn ang="0">
                  <a:pos x="71" y="2"/>
                </a:cxn>
                <a:cxn ang="0">
                  <a:pos x="67" y="8"/>
                </a:cxn>
                <a:cxn ang="0">
                  <a:pos x="64" y="12"/>
                </a:cxn>
                <a:cxn ang="0">
                  <a:pos x="60" y="16"/>
                </a:cxn>
                <a:cxn ang="0">
                  <a:pos x="54" y="19"/>
                </a:cxn>
                <a:cxn ang="0">
                  <a:pos x="54" y="19"/>
                </a:cxn>
                <a:cxn ang="0">
                  <a:pos x="51" y="21"/>
                </a:cxn>
                <a:cxn ang="0">
                  <a:pos x="47" y="26"/>
                </a:cxn>
                <a:cxn ang="0">
                  <a:pos x="41" y="34"/>
                </a:cxn>
                <a:cxn ang="0">
                  <a:pos x="41" y="34"/>
                </a:cxn>
                <a:cxn ang="0">
                  <a:pos x="31" y="44"/>
                </a:cxn>
                <a:cxn ang="0">
                  <a:pos x="22" y="53"/>
                </a:cxn>
                <a:cxn ang="0">
                  <a:pos x="1" y="71"/>
                </a:cxn>
                <a:cxn ang="0">
                  <a:pos x="1" y="71"/>
                </a:cxn>
                <a:cxn ang="0">
                  <a:pos x="0" y="72"/>
                </a:cxn>
                <a:cxn ang="0">
                  <a:pos x="0" y="74"/>
                </a:cxn>
                <a:cxn ang="0">
                  <a:pos x="0" y="76"/>
                </a:cxn>
                <a:cxn ang="0">
                  <a:pos x="1" y="77"/>
                </a:cxn>
                <a:cxn ang="0">
                  <a:pos x="3" y="78"/>
                </a:cxn>
                <a:cxn ang="0">
                  <a:pos x="4" y="80"/>
                </a:cxn>
                <a:cxn ang="0">
                  <a:pos x="6" y="78"/>
                </a:cxn>
                <a:cxn ang="0">
                  <a:pos x="8" y="77"/>
                </a:cxn>
                <a:cxn ang="0">
                  <a:pos x="8" y="77"/>
                </a:cxn>
                <a:cxn ang="0">
                  <a:pos x="31" y="57"/>
                </a:cxn>
                <a:cxn ang="0">
                  <a:pos x="43" y="45"/>
                </a:cxn>
                <a:cxn ang="0">
                  <a:pos x="54" y="34"/>
                </a:cxn>
                <a:cxn ang="0">
                  <a:pos x="54" y="34"/>
                </a:cxn>
                <a:cxn ang="0">
                  <a:pos x="59" y="29"/>
                </a:cxn>
                <a:cxn ang="0">
                  <a:pos x="65" y="25"/>
                </a:cxn>
                <a:cxn ang="0">
                  <a:pos x="65" y="25"/>
                </a:cxn>
                <a:cxn ang="0">
                  <a:pos x="70" y="21"/>
                </a:cxn>
                <a:cxn ang="0">
                  <a:pos x="73" y="17"/>
                </a:cxn>
                <a:cxn ang="0">
                  <a:pos x="79" y="7"/>
                </a:cxn>
                <a:cxn ang="0">
                  <a:pos x="79" y="7"/>
                </a:cxn>
                <a:cxn ang="0">
                  <a:pos x="79" y="5"/>
                </a:cxn>
                <a:cxn ang="0">
                  <a:pos x="79" y="3"/>
                </a:cxn>
                <a:cxn ang="0">
                  <a:pos x="78" y="2"/>
                </a:cxn>
                <a:cxn ang="0">
                  <a:pos x="77" y="1"/>
                </a:cxn>
                <a:cxn ang="0">
                  <a:pos x="75" y="0"/>
                </a:cxn>
                <a:cxn ang="0">
                  <a:pos x="74" y="0"/>
                </a:cxn>
                <a:cxn ang="0">
                  <a:pos x="72" y="1"/>
                </a:cxn>
                <a:cxn ang="0">
                  <a:pos x="71" y="2"/>
                </a:cxn>
                <a:cxn ang="0">
                  <a:pos x="71" y="2"/>
                </a:cxn>
              </a:cxnLst>
              <a:rect l="0" t="0" r="r" b="b"/>
              <a:pathLst>
                <a:path w="79" h="80">
                  <a:moveTo>
                    <a:pt x="71" y="2"/>
                  </a:moveTo>
                  <a:lnTo>
                    <a:pt x="71" y="2"/>
                  </a:lnTo>
                  <a:lnTo>
                    <a:pt x="67" y="8"/>
                  </a:lnTo>
                  <a:lnTo>
                    <a:pt x="64" y="12"/>
                  </a:lnTo>
                  <a:lnTo>
                    <a:pt x="60" y="16"/>
                  </a:lnTo>
                  <a:lnTo>
                    <a:pt x="54" y="19"/>
                  </a:lnTo>
                  <a:lnTo>
                    <a:pt x="54" y="19"/>
                  </a:lnTo>
                  <a:lnTo>
                    <a:pt x="51" y="21"/>
                  </a:lnTo>
                  <a:lnTo>
                    <a:pt x="47" y="26"/>
                  </a:lnTo>
                  <a:lnTo>
                    <a:pt x="41" y="34"/>
                  </a:lnTo>
                  <a:lnTo>
                    <a:pt x="41" y="34"/>
                  </a:lnTo>
                  <a:lnTo>
                    <a:pt x="31" y="44"/>
                  </a:lnTo>
                  <a:lnTo>
                    <a:pt x="22" y="53"/>
                  </a:lnTo>
                  <a:lnTo>
                    <a:pt x="1" y="71"/>
                  </a:lnTo>
                  <a:lnTo>
                    <a:pt x="1" y="71"/>
                  </a:lnTo>
                  <a:lnTo>
                    <a:pt x="0" y="72"/>
                  </a:lnTo>
                  <a:lnTo>
                    <a:pt x="0" y="74"/>
                  </a:lnTo>
                  <a:lnTo>
                    <a:pt x="0" y="76"/>
                  </a:lnTo>
                  <a:lnTo>
                    <a:pt x="1" y="77"/>
                  </a:lnTo>
                  <a:lnTo>
                    <a:pt x="3" y="78"/>
                  </a:lnTo>
                  <a:lnTo>
                    <a:pt x="4" y="80"/>
                  </a:lnTo>
                  <a:lnTo>
                    <a:pt x="6" y="78"/>
                  </a:lnTo>
                  <a:lnTo>
                    <a:pt x="8" y="77"/>
                  </a:lnTo>
                  <a:lnTo>
                    <a:pt x="8" y="77"/>
                  </a:lnTo>
                  <a:lnTo>
                    <a:pt x="31" y="57"/>
                  </a:lnTo>
                  <a:lnTo>
                    <a:pt x="43" y="45"/>
                  </a:lnTo>
                  <a:lnTo>
                    <a:pt x="54" y="34"/>
                  </a:lnTo>
                  <a:lnTo>
                    <a:pt x="54" y="34"/>
                  </a:lnTo>
                  <a:lnTo>
                    <a:pt x="59" y="29"/>
                  </a:lnTo>
                  <a:lnTo>
                    <a:pt x="65" y="25"/>
                  </a:lnTo>
                  <a:lnTo>
                    <a:pt x="65" y="25"/>
                  </a:lnTo>
                  <a:lnTo>
                    <a:pt x="70" y="21"/>
                  </a:lnTo>
                  <a:lnTo>
                    <a:pt x="73" y="17"/>
                  </a:lnTo>
                  <a:lnTo>
                    <a:pt x="79" y="7"/>
                  </a:lnTo>
                  <a:lnTo>
                    <a:pt x="79" y="7"/>
                  </a:lnTo>
                  <a:lnTo>
                    <a:pt x="79" y="5"/>
                  </a:lnTo>
                  <a:lnTo>
                    <a:pt x="79" y="3"/>
                  </a:lnTo>
                  <a:lnTo>
                    <a:pt x="78" y="2"/>
                  </a:lnTo>
                  <a:lnTo>
                    <a:pt x="77" y="1"/>
                  </a:lnTo>
                  <a:lnTo>
                    <a:pt x="75" y="0"/>
                  </a:lnTo>
                  <a:lnTo>
                    <a:pt x="74" y="0"/>
                  </a:lnTo>
                  <a:lnTo>
                    <a:pt x="72" y="1"/>
                  </a:lnTo>
                  <a:lnTo>
                    <a:pt x="71" y="2"/>
                  </a:lnTo>
                  <a:lnTo>
                    <a:pt x="71"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86" name="chenying0907 339"/>
            <p:cNvSpPr>
              <a:spLocks noEditPoints="1"/>
            </p:cNvSpPr>
            <p:nvPr/>
          </p:nvSpPr>
          <p:spPr bwMode="auto">
            <a:xfrm>
              <a:off x="6137276" y="3425826"/>
              <a:ext cx="227013" cy="333375"/>
            </a:xfrm>
            <a:custGeom>
              <a:avLst/>
              <a:gdLst/>
              <a:ahLst/>
              <a:cxnLst>
                <a:cxn ang="0">
                  <a:pos x="94" y="625"/>
                </a:cxn>
                <a:cxn ang="0">
                  <a:pos x="51" y="599"/>
                </a:cxn>
                <a:cxn ang="0">
                  <a:pos x="13" y="539"/>
                </a:cxn>
                <a:cxn ang="0">
                  <a:pos x="8" y="497"/>
                </a:cxn>
                <a:cxn ang="0">
                  <a:pos x="9" y="435"/>
                </a:cxn>
                <a:cxn ang="0">
                  <a:pos x="10" y="394"/>
                </a:cxn>
                <a:cxn ang="0">
                  <a:pos x="8" y="349"/>
                </a:cxn>
                <a:cxn ang="0">
                  <a:pos x="2" y="283"/>
                </a:cxn>
                <a:cxn ang="0">
                  <a:pos x="3" y="229"/>
                </a:cxn>
                <a:cxn ang="0">
                  <a:pos x="0" y="165"/>
                </a:cxn>
                <a:cxn ang="0">
                  <a:pos x="3" y="122"/>
                </a:cxn>
                <a:cxn ang="0">
                  <a:pos x="3" y="84"/>
                </a:cxn>
                <a:cxn ang="0">
                  <a:pos x="37" y="23"/>
                </a:cxn>
                <a:cxn ang="0">
                  <a:pos x="75" y="4"/>
                </a:cxn>
                <a:cxn ang="0">
                  <a:pos x="114" y="3"/>
                </a:cxn>
                <a:cxn ang="0">
                  <a:pos x="221" y="2"/>
                </a:cxn>
                <a:cxn ang="0">
                  <a:pos x="270" y="1"/>
                </a:cxn>
                <a:cxn ang="0">
                  <a:pos x="306" y="10"/>
                </a:cxn>
                <a:cxn ang="0">
                  <a:pos x="354" y="13"/>
                </a:cxn>
                <a:cxn ang="0">
                  <a:pos x="388" y="29"/>
                </a:cxn>
                <a:cxn ang="0">
                  <a:pos x="410" y="63"/>
                </a:cxn>
                <a:cxn ang="0">
                  <a:pos x="419" y="132"/>
                </a:cxn>
                <a:cxn ang="0">
                  <a:pos x="427" y="206"/>
                </a:cxn>
                <a:cxn ang="0">
                  <a:pos x="426" y="266"/>
                </a:cxn>
                <a:cxn ang="0">
                  <a:pos x="426" y="324"/>
                </a:cxn>
                <a:cxn ang="0">
                  <a:pos x="430" y="408"/>
                </a:cxn>
                <a:cxn ang="0">
                  <a:pos x="430" y="483"/>
                </a:cxn>
                <a:cxn ang="0">
                  <a:pos x="428" y="571"/>
                </a:cxn>
                <a:cxn ang="0">
                  <a:pos x="405" y="603"/>
                </a:cxn>
                <a:cxn ang="0">
                  <a:pos x="383" y="614"/>
                </a:cxn>
                <a:cxn ang="0">
                  <a:pos x="343" y="623"/>
                </a:cxn>
                <a:cxn ang="0">
                  <a:pos x="179" y="629"/>
                </a:cxn>
                <a:cxn ang="0">
                  <a:pos x="38" y="100"/>
                </a:cxn>
                <a:cxn ang="0">
                  <a:pos x="36" y="133"/>
                </a:cxn>
                <a:cxn ang="0">
                  <a:pos x="38" y="209"/>
                </a:cxn>
                <a:cxn ang="0">
                  <a:pos x="40" y="358"/>
                </a:cxn>
                <a:cxn ang="0">
                  <a:pos x="43" y="481"/>
                </a:cxn>
                <a:cxn ang="0">
                  <a:pos x="44" y="485"/>
                </a:cxn>
                <a:cxn ang="0">
                  <a:pos x="52" y="539"/>
                </a:cxn>
                <a:cxn ang="0">
                  <a:pos x="77" y="574"/>
                </a:cxn>
                <a:cxn ang="0">
                  <a:pos x="132" y="589"/>
                </a:cxn>
                <a:cxn ang="0">
                  <a:pos x="231" y="594"/>
                </a:cxn>
                <a:cxn ang="0">
                  <a:pos x="303" y="587"/>
                </a:cxn>
                <a:cxn ang="0">
                  <a:pos x="346" y="586"/>
                </a:cxn>
                <a:cxn ang="0">
                  <a:pos x="378" y="570"/>
                </a:cxn>
                <a:cxn ang="0">
                  <a:pos x="388" y="552"/>
                </a:cxn>
                <a:cxn ang="0">
                  <a:pos x="389" y="511"/>
                </a:cxn>
                <a:cxn ang="0">
                  <a:pos x="390" y="475"/>
                </a:cxn>
                <a:cxn ang="0">
                  <a:pos x="394" y="417"/>
                </a:cxn>
                <a:cxn ang="0">
                  <a:pos x="389" y="306"/>
                </a:cxn>
                <a:cxn ang="0">
                  <a:pos x="392" y="237"/>
                </a:cxn>
                <a:cxn ang="0">
                  <a:pos x="387" y="162"/>
                </a:cxn>
                <a:cxn ang="0">
                  <a:pos x="382" y="116"/>
                </a:cxn>
                <a:cxn ang="0">
                  <a:pos x="371" y="70"/>
                </a:cxn>
                <a:cxn ang="0">
                  <a:pos x="343" y="51"/>
                </a:cxn>
                <a:cxn ang="0">
                  <a:pos x="292" y="45"/>
                </a:cxn>
                <a:cxn ang="0">
                  <a:pos x="245" y="39"/>
                </a:cxn>
                <a:cxn ang="0">
                  <a:pos x="140" y="39"/>
                </a:cxn>
                <a:cxn ang="0">
                  <a:pos x="80" y="43"/>
                </a:cxn>
                <a:cxn ang="0">
                  <a:pos x="52" y="63"/>
                </a:cxn>
                <a:cxn ang="0">
                  <a:pos x="38" y="100"/>
                </a:cxn>
              </a:cxnLst>
              <a:rect l="0" t="0" r="r" b="b"/>
              <a:pathLst>
                <a:path w="430" h="630">
                  <a:moveTo>
                    <a:pt x="143" y="630"/>
                  </a:moveTo>
                  <a:lnTo>
                    <a:pt x="143" y="630"/>
                  </a:lnTo>
                  <a:lnTo>
                    <a:pt x="118" y="629"/>
                  </a:lnTo>
                  <a:lnTo>
                    <a:pt x="107" y="627"/>
                  </a:lnTo>
                  <a:lnTo>
                    <a:pt x="94" y="625"/>
                  </a:lnTo>
                  <a:lnTo>
                    <a:pt x="83" y="621"/>
                  </a:lnTo>
                  <a:lnTo>
                    <a:pt x="71" y="615"/>
                  </a:lnTo>
                  <a:lnTo>
                    <a:pt x="61" y="608"/>
                  </a:lnTo>
                  <a:lnTo>
                    <a:pt x="51" y="599"/>
                  </a:lnTo>
                  <a:lnTo>
                    <a:pt x="51" y="599"/>
                  </a:lnTo>
                  <a:lnTo>
                    <a:pt x="39" y="586"/>
                  </a:lnTo>
                  <a:lnTo>
                    <a:pt x="30" y="575"/>
                  </a:lnTo>
                  <a:lnTo>
                    <a:pt x="23" y="563"/>
                  </a:lnTo>
                  <a:lnTo>
                    <a:pt x="18" y="551"/>
                  </a:lnTo>
                  <a:lnTo>
                    <a:pt x="13" y="539"/>
                  </a:lnTo>
                  <a:lnTo>
                    <a:pt x="10" y="526"/>
                  </a:lnTo>
                  <a:lnTo>
                    <a:pt x="9" y="513"/>
                  </a:lnTo>
                  <a:lnTo>
                    <a:pt x="8" y="498"/>
                  </a:lnTo>
                  <a:lnTo>
                    <a:pt x="8" y="498"/>
                  </a:lnTo>
                  <a:lnTo>
                    <a:pt x="8" y="497"/>
                  </a:lnTo>
                  <a:lnTo>
                    <a:pt x="7" y="489"/>
                  </a:lnTo>
                  <a:lnTo>
                    <a:pt x="7" y="489"/>
                  </a:lnTo>
                  <a:lnTo>
                    <a:pt x="7" y="462"/>
                  </a:lnTo>
                  <a:lnTo>
                    <a:pt x="7" y="449"/>
                  </a:lnTo>
                  <a:lnTo>
                    <a:pt x="9" y="435"/>
                  </a:lnTo>
                  <a:lnTo>
                    <a:pt x="9" y="435"/>
                  </a:lnTo>
                  <a:lnTo>
                    <a:pt x="10" y="422"/>
                  </a:lnTo>
                  <a:lnTo>
                    <a:pt x="11" y="411"/>
                  </a:lnTo>
                  <a:lnTo>
                    <a:pt x="10" y="402"/>
                  </a:lnTo>
                  <a:lnTo>
                    <a:pt x="10" y="394"/>
                  </a:lnTo>
                  <a:lnTo>
                    <a:pt x="10" y="394"/>
                  </a:lnTo>
                  <a:lnTo>
                    <a:pt x="8" y="382"/>
                  </a:lnTo>
                  <a:lnTo>
                    <a:pt x="8" y="368"/>
                  </a:lnTo>
                  <a:lnTo>
                    <a:pt x="8" y="368"/>
                  </a:lnTo>
                  <a:lnTo>
                    <a:pt x="8" y="349"/>
                  </a:lnTo>
                  <a:lnTo>
                    <a:pt x="7" y="336"/>
                  </a:lnTo>
                  <a:lnTo>
                    <a:pt x="5" y="316"/>
                  </a:lnTo>
                  <a:lnTo>
                    <a:pt x="5" y="316"/>
                  </a:lnTo>
                  <a:lnTo>
                    <a:pt x="3" y="296"/>
                  </a:lnTo>
                  <a:lnTo>
                    <a:pt x="2" y="283"/>
                  </a:lnTo>
                  <a:lnTo>
                    <a:pt x="2" y="266"/>
                  </a:lnTo>
                  <a:lnTo>
                    <a:pt x="2" y="266"/>
                  </a:lnTo>
                  <a:lnTo>
                    <a:pt x="2" y="239"/>
                  </a:lnTo>
                  <a:lnTo>
                    <a:pt x="3" y="229"/>
                  </a:lnTo>
                  <a:lnTo>
                    <a:pt x="3" y="229"/>
                  </a:lnTo>
                  <a:lnTo>
                    <a:pt x="3" y="217"/>
                  </a:lnTo>
                  <a:lnTo>
                    <a:pt x="2" y="186"/>
                  </a:lnTo>
                  <a:lnTo>
                    <a:pt x="1" y="178"/>
                  </a:lnTo>
                  <a:lnTo>
                    <a:pt x="1" y="178"/>
                  </a:lnTo>
                  <a:lnTo>
                    <a:pt x="0" y="165"/>
                  </a:lnTo>
                  <a:lnTo>
                    <a:pt x="0" y="151"/>
                  </a:lnTo>
                  <a:lnTo>
                    <a:pt x="1" y="138"/>
                  </a:lnTo>
                  <a:lnTo>
                    <a:pt x="3" y="125"/>
                  </a:lnTo>
                  <a:lnTo>
                    <a:pt x="3" y="123"/>
                  </a:lnTo>
                  <a:lnTo>
                    <a:pt x="3" y="122"/>
                  </a:lnTo>
                  <a:lnTo>
                    <a:pt x="3" y="122"/>
                  </a:lnTo>
                  <a:lnTo>
                    <a:pt x="2" y="116"/>
                  </a:lnTo>
                  <a:lnTo>
                    <a:pt x="2" y="116"/>
                  </a:lnTo>
                  <a:lnTo>
                    <a:pt x="2" y="99"/>
                  </a:lnTo>
                  <a:lnTo>
                    <a:pt x="3" y="84"/>
                  </a:lnTo>
                  <a:lnTo>
                    <a:pt x="6" y="69"/>
                  </a:lnTo>
                  <a:lnTo>
                    <a:pt x="10" y="57"/>
                  </a:lnTo>
                  <a:lnTo>
                    <a:pt x="18" y="44"/>
                  </a:lnTo>
                  <a:lnTo>
                    <a:pt x="26" y="34"/>
                  </a:lnTo>
                  <a:lnTo>
                    <a:pt x="37" y="23"/>
                  </a:lnTo>
                  <a:lnTo>
                    <a:pt x="51" y="12"/>
                  </a:lnTo>
                  <a:lnTo>
                    <a:pt x="51" y="12"/>
                  </a:lnTo>
                  <a:lnTo>
                    <a:pt x="56" y="9"/>
                  </a:lnTo>
                  <a:lnTo>
                    <a:pt x="62" y="7"/>
                  </a:lnTo>
                  <a:lnTo>
                    <a:pt x="75" y="4"/>
                  </a:lnTo>
                  <a:lnTo>
                    <a:pt x="88" y="3"/>
                  </a:lnTo>
                  <a:lnTo>
                    <a:pt x="102" y="2"/>
                  </a:lnTo>
                  <a:lnTo>
                    <a:pt x="102" y="2"/>
                  </a:lnTo>
                  <a:lnTo>
                    <a:pt x="114" y="3"/>
                  </a:lnTo>
                  <a:lnTo>
                    <a:pt x="114" y="3"/>
                  </a:lnTo>
                  <a:lnTo>
                    <a:pt x="125" y="3"/>
                  </a:lnTo>
                  <a:lnTo>
                    <a:pt x="194" y="3"/>
                  </a:lnTo>
                  <a:lnTo>
                    <a:pt x="194" y="3"/>
                  </a:lnTo>
                  <a:lnTo>
                    <a:pt x="221" y="2"/>
                  </a:lnTo>
                  <a:lnTo>
                    <a:pt x="221" y="2"/>
                  </a:lnTo>
                  <a:lnTo>
                    <a:pt x="236" y="1"/>
                  </a:lnTo>
                  <a:lnTo>
                    <a:pt x="251" y="0"/>
                  </a:lnTo>
                  <a:lnTo>
                    <a:pt x="251" y="0"/>
                  </a:lnTo>
                  <a:lnTo>
                    <a:pt x="261" y="0"/>
                  </a:lnTo>
                  <a:lnTo>
                    <a:pt x="270" y="1"/>
                  </a:lnTo>
                  <a:lnTo>
                    <a:pt x="279" y="3"/>
                  </a:lnTo>
                  <a:lnTo>
                    <a:pt x="286" y="5"/>
                  </a:lnTo>
                  <a:lnTo>
                    <a:pt x="286" y="5"/>
                  </a:lnTo>
                  <a:lnTo>
                    <a:pt x="295" y="8"/>
                  </a:lnTo>
                  <a:lnTo>
                    <a:pt x="306" y="10"/>
                  </a:lnTo>
                  <a:lnTo>
                    <a:pt x="316" y="10"/>
                  </a:lnTo>
                  <a:lnTo>
                    <a:pt x="326" y="11"/>
                  </a:lnTo>
                  <a:lnTo>
                    <a:pt x="326" y="11"/>
                  </a:lnTo>
                  <a:lnTo>
                    <a:pt x="345" y="11"/>
                  </a:lnTo>
                  <a:lnTo>
                    <a:pt x="354" y="13"/>
                  </a:lnTo>
                  <a:lnTo>
                    <a:pt x="363" y="15"/>
                  </a:lnTo>
                  <a:lnTo>
                    <a:pt x="363" y="15"/>
                  </a:lnTo>
                  <a:lnTo>
                    <a:pt x="376" y="22"/>
                  </a:lnTo>
                  <a:lnTo>
                    <a:pt x="382" y="25"/>
                  </a:lnTo>
                  <a:lnTo>
                    <a:pt x="388" y="29"/>
                  </a:lnTo>
                  <a:lnTo>
                    <a:pt x="393" y="33"/>
                  </a:lnTo>
                  <a:lnTo>
                    <a:pt x="397" y="38"/>
                  </a:lnTo>
                  <a:lnTo>
                    <a:pt x="401" y="43"/>
                  </a:lnTo>
                  <a:lnTo>
                    <a:pt x="405" y="49"/>
                  </a:lnTo>
                  <a:lnTo>
                    <a:pt x="410" y="63"/>
                  </a:lnTo>
                  <a:lnTo>
                    <a:pt x="415" y="79"/>
                  </a:lnTo>
                  <a:lnTo>
                    <a:pt x="418" y="96"/>
                  </a:lnTo>
                  <a:lnTo>
                    <a:pt x="419" y="116"/>
                  </a:lnTo>
                  <a:lnTo>
                    <a:pt x="419" y="116"/>
                  </a:lnTo>
                  <a:lnTo>
                    <a:pt x="419" y="132"/>
                  </a:lnTo>
                  <a:lnTo>
                    <a:pt x="420" y="147"/>
                  </a:lnTo>
                  <a:lnTo>
                    <a:pt x="423" y="170"/>
                  </a:lnTo>
                  <a:lnTo>
                    <a:pt x="423" y="170"/>
                  </a:lnTo>
                  <a:lnTo>
                    <a:pt x="426" y="193"/>
                  </a:lnTo>
                  <a:lnTo>
                    <a:pt x="427" y="206"/>
                  </a:lnTo>
                  <a:lnTo>
                    <a:pt x="428" y="222"/>
                  </a:lnTo>
                  <a:lnTo>
                    <a:pt x="428" y="222"/>
                  </a:lnTo>
                  <a:lnTo>
                    <a:pt x="427" y="248"/>
                  </a:lnTo>
                  <a:lnTo>
                    <a:pt x="426" y="266"/>
                  </a:lnTo>
                  <a:lnTo>
                    <a:pt x="426" y="266"/>
                  </a:lnTo>
                  <a:lnTo>
                    <a:pt x="425" y="276"/>
                  </a:lnTo>
                  <a:lnTo>
                    <a:pt x="425" y="288"/>
                  </a:lnTo>
                  <a:lnTo>
                    <a:pt x="425" y="302"/>
                  </a:lnTo>
                  <a:lnTo>
                    <a:pt x="426" y="323"/>
                  </a:lnTo>
                  <a:lnTo>
                    <a:pt x="426" y="324"/>
                  </a:lnTo>
                  <a:lnTo>
                    <a:pt x="426" y="324"/>
                  </a:lnTo>
                  <a:lnTo>
                    <a:pt x="429" y="359"/>
                  </a:lnTo>
                  <a:lnTo>
                    <a:pt x="429" y="382"/>
                  </a:lnTo>
                  <a:lnTo>
                    <a:pt x="429" y="382"/>
                  </a:lnTo>
                  <a:lnTo>
                    <a:pt x="430" y="408"/>
                  </a:lnTo>
                  <a:lnTo>
                    <a:pt x="430" y="408"/>
                  </a:lnTo>
                  <a:lnTo>
                    <a:pt x="430" y="438"/>
                  </a:lnTo>
                  <a:lnTo>
                    <a:pt x="430" y="438"/>
                  </a:lnTo>
                  <a:lnTo>
                    <a:pt x="430" y="483"/>
                  </a:lnTo>
                  <a:lnTo>
                    <a:pt x="430" y="483"/>
                  </a:lnTo>
                  <a:lnTo>
                    <a:pt x="430" y="527"/>
                  </a:lnTo>
                  <a:lnTo>
                    <a:pt x="430" y="549"/>
                  </a:lnTo>
                  <a:lnTo>
                    <a:pt x="430" y="549"/>
                  </a:lnTo>
                  <a:lnTo>
                    <a:pt x="429" y="562"/>
                  </a:lnTo>
                  <a:lnTo>
                    <a:pt x="428" y="571"/>
                  </a:lnTo>
                  <a:lnTo>
                    <a:pt x="425" y="579"/>
                  </a:lnTo>
                  <a:lnTo>
                    <a:pt x="422" y="586"/>
                  </a:lnTo>
                  <a:lnTo>
                    <a:pt x="418" y="592"/>
                  </a:lnTo>
                  <a:lnTo>
                    <a:pt x="413" y="596"/>
                  </a:lnTo>
                  <a:lnTo>
                    <a:pt x="405" y="603"/>
                  </a:lnTo>
                  <a:lnTo>
                    <a:pt x="404" y="604"/>
                  </a:lnTo>
                  <a:lnTo>
                    <a:pt x="404" y="604"/>
                  </a:lnTo>
                  <a:lnTo>
                    <a:pt x="398" y="608"/>
                  </a:lnTo>
                  <a:lnTo>
                    <a:pt x="391" y="611"/>
                  </a:lnTo>
                  <a:lnTo>
                    <a:pt x="383" y="614"/>
                  </a:lnTo>
                  <a:lnTo>
                    <a:pt x="376" y="617"/>
                  </a:lnTo>
                  <a:lnTo>
                    <a:pt x="360" y="622"/>
                  </a:lnTo>
                  <a:lnTo>
                    <a:pt x="351" y="623"/>
                  </a:lnTo>
                  <a:lnTo>
                    <a:pt x="343" y="623"/>
                  </a:lnTo>
                  <a:lnTo>
                    <a:pt x="343" y="623"/>
                  </a:lnTo>
                  <a:lnTo>
                    <a:pt x="303" y="624"/>
                  </a:lnTo>
                  <a:lnTo>
                    <a:pt x="261" y="626"/>
                  </a:lnTo>
                  <a:lnTo>
                    <a:pt x="261" y="626"/>
                  </a:lnTo>
                  <a:lnTo>
                    <a:pt x="221" y="628"/>
                  </a:lnTo>
                  <a:lnTo>
                    <a:pt x="179" y="629"/>
                  </a:lnTo>
                  <a:lnTo>
                    <a:pt x="170" y="629"/>
                  </a:lnTo>
                  <a:lnTo>
                    <a:pt x="170" y="629"/>
                  </a:lnTo>
                  <a:lnTo>
                    <a:pt x="143" y="630"/>
                  </a:lnTo>
                  <a:lnTo>
                    <a:pt x="143" y="630"/>
                  </a:lnTo>
                  <a:close/>
                  <a:moveTo>
                    <a:pt x="38" y="100"/>
                  </a:moveTo>
                  <a:lnTo>
                    <a:pt x="38" y="100"/>
                  </a:lnTo>
                  <a:lnTo>
                    <a:pt x="37" y="107"/>
                  </a:lnTo>
                  <a:lnTo>
                    <a:pt x="36" y="115"/>
                  </a:lnTo>
                  <a:lnTo>
                    <a:pt x="36" y="130"/>
                  </a:lnTo>
                  <a:lnTo>
                    <a:pt x="36" y="133"/>
                  </a:lnTo>
                  <a:lnTo>
                    <a:pt x="36" y="133"/>
                  </a:lnTo>
                  <a:lnTo>
                    <a:pt x="36" y="155"/>
                  </a:lnTo>
                  <a:lnTo>
                    <a:pt x="37" y="175"/>
                  </a:lnTo>
                  <a:lnTo>
                    <a:pt x="37" y="175"/>
                  </a:lnTo>
                  <a:lnTo>
                    <a:pt x="38" y="209"/>
                  </a:lnTo>
                  <a:lnTo>
                    <a:pt x="38" y="312"/>
                  </a:lnTo>
                  <a:lnTo>
                    <a:pt x="38" y="312"/>
                  </a:lnTo>
                  <a:lnTo>
                    <a:pt x="38" y="341"/>
                  </a:lnTo>
                  <a:lnTo>
                    <a:pt x="40" y="358"/>
                  </a:lnTo>
                  <a:lnTo>
                    <a:pt x="40" y="358"/>
                  </a:lnTo>
                  <a:lnTo>
                    <a:pt x="41" y="374"/>
                  </a:lnTo>
                  <a:lnTo>
                    <a:pt x="42" y="399"/>
                  </a:lnTo>
                  <a:lnTo>
                    <a:pt x="42" y="399"/>
                  </a:lnTo>
                  <a:lnTo>
                    <a:pt x="43" y="439"/>
                  </a:lnTo>
                  <a:lnTo>
                    <a:pt x="43" y="481"/>
                  </a:lnTo>
                  <a:lnTo>
                    <a:pt x="43" y="482"/>
                  </a:lnTo>
                  <a:lnTo>
                    <a:pt x="44" y="483"/>
                  </a:lnTo>
                  <a:lnTo>
                    <a:pt x="44" y="483"/>
                  </a:lnTo>
                  <a:lnTo>
                    <a:pt x="44" y="485"/>
                  </a:lnTo>
                  <a:lnTo>
                    <a:pt x="44" y="485"/>
                  </a:lnTo>
                  <a:lnTo>
                    <a:pt x="44" y="494"/>
                  </a:lnTo>
                  <a:lnTo>
                    <a:pt x="46" y="508"/>
                  </a:lnTo>
                  <a:lnTo>
                    <a:pt x="48" y="523"/>
                  </a:lnTo>
                  <a:lnTo>
                    <a:pt x="50" y="531"/>
                  </a:lnTo>
                  <a:lnTo>
                    <a:pt x="52" y="539"/>
                  </a:lnTo>
                  <a:lnTo>
                    <a:pt x="55" y="547"/>
                  </a:lnTo>
                  <a:lnTo>
                    <a:pt x="59" y="554"/>
                  </a:lnTo>
                  <a:lnTo>
                    <a:pt x="64" y="562"/>
                  </a:lnTo>
                  <a:lnTo>
                    <a:pt x="70" y="568"/>
                  </a:lnTo>
                  <a:lnTo>
                    <a:pt x="77" y="574"/>
                  </a:lnTo>
                  <a:lnTo>
                    <a:pt x="85" y="578"/>
                  </a:lnTo>
                  <a:lnTo>
                    <a:pt x="94" y="582"/>
                  </a:lnTo>
                  <a:lnTo>
                    <a:pt x="106" y="585"/>
                  </a:lnTo>
                  <a:lnTo>
                    <a:pt x="106" y="585"/>
                  </a:lnTo>
                  <a:lnTo>
                    <a:pt x="132" y="589"/>
                  </a:lnTo>
                  <a:lnTo>
                    <a:pt x="153" y="592"/>
                  </a:lnTo>
                  <a:lnTo>
                    <a:pt x="174" y="593"/>
                  </a:lnTo>
                  <a:lnTo>
                    <a:pt x="196" y="594"/>
                  </a:lnTo>
                  <a:lnTo>
                    <a:pt x="231" y="594"/>
                  </a:lnTo>
                  <a:lnTo>
                    <a:pt x="231" y="594"/>
                  </a:lnTo>
                  <a:lnTo>
                    <a:pt x="247" y="593"/>
                  </a:lnTo>
                  <a:lnTo>
                    <a:pt x="262" y="592"/>
                  </a:lnTo>
                  <a:lnTo>
                    <a:pt x="293" y="588"/>
                  </a:lnTo>
                  <a:lnTo>
                    <a:pt x="293" y="588"/>
                  </a:lnTo>
                  <a:lnTo>
                    <a:pt x="303" y="587"/>
                  </a:lnTo>
                  <a:lnTo>
                    <a:pt x="311" y="587"/>
                  </a:lnTo>
                  <a:lnTo>
                    <a:pt x="322" y="587"/>
                  </a:lnTo>
                  <a:lnTo>
                    <a:pt x="322" y="587"/>
                  </a:lnTo>
                  <a:lnTo>
                    <a:pt x="335" y="587"/>
                  </a:lnTo>
                  <a:lnTo>
                    <a:pt x="346" y="586"/>
                  </a:lnTo>
                  <a:lnTo>
                    <a:pt x="357" y="583"/>
                  </a:lnTo>
                  <a:lnTo>
                    <a:pt x="363" y="580"/>
                  </a:lnTo>
                  <a:lnTo>
                    <a:pt x="369" y="577"/>
                  </a:lnTo>
                  <a:lnTo>
                    <a:pt x="369" y="577"/>
                  </a:lnTo>
                  <a:lnTo>
                    <a:pt x="378" y="570"/>
                  </a:lnTo>
                  <a:lnTo>
                    <a:pt x="384" y="565"/>
                  </a:lnTo>
                  <a:lnTo>
                    <a:pt x="385" y="563"/>
                  </a:lnTo>
                  <a:lnTo>
                    <a:pt x="387" y="559"/>
                  </a:lnTo>
                  <a:lnTo>
                    <a:pt x="388" y="552"/>
                  </a:lnTo>
                  <a:lnTo>
                    <a:pt x="388" y="552"/>
                  </a:lnTo>
                  <a:lnTo>
                    <a:pt x="389" y="547"/>
                  </a:lnTo>
                  <a:lnTo>
                    <a:pt x="390" y="540"/>
                  </a:lnTo>
                  <a:lnTo>
                    <a:pt x="390" y="540"/>
                  </a:lnTo>
                  <a:lnTo>
                    <a:pt x="390" y="530"/>
                  </a:lnTo>
                  <a:lnTo>
                    <a:pt x="389" y="511"/>
                  </a:lnTo>
                  <a:lnTo>
                    <a:pt x="389" y="511"/>
                  </a:lnTo>
                  <a:lnTo>
                    <a:pt x="389" y="498"/>
                  </a:lnTo>
                  <a:lnTo>
                    <a:pt x="389" y="497"/>
                  </a:lnTo>
                  <a:lnTo>
                    <a:pt x="389" y="497"/>
                  </a:lnTo>
                  <a:lnTo>
                    <a:pt x="390" y="475"/>
                  </a:lnTo>
                  <a:lnTo>
                    <a:pt x="392" y="459"/>
                  </a:lnTo>
                  <a:lnTo>
                    <a:pt x="392" y="459"/>
                  </a:lnTo>
                  <a:lnTo>
                    <a:pt x="393" y="441"/>
                  </a:lnTo>
                  <a:lnTo>
                    <a:pt x="394" y="417"/>
                  </a:lnTo>
                  <a:lnTo>
                    <a:pt x="394" y="417"/>
                  </a:lnTo>
                  <a:lnTo>
                    <a:pt x="393" y="382"/>
                  </a:lnTo>
                  <a:lnTo>
                    <a:pt x="392" y="359"/>
                  </a:lnTo>
                  <a:lnTo>
                    <a:pt x="392" y="359"/>
                  </a:lnTo>
                  <a:lnTo>
                    <a:pt x="390" y="338"/>
                  </a:lnTo>
                  <a:lnTo>
                    <a:pt x="389" y="306"/>
                  </a:lnTo>
                  <a:lnTo>
                    <a:pt x="389" y="306"/>
                  </a:lnTo>
                  <a:lnTo>
                    <a:pt x="390" y="276"/>
                  </a:lnTo>
                  <a:lnTo>
                    <a:pt x="391" y="258"/>
                  </a:lnTo>
                  <a:lnTo>
                    <a:pt x="391" y="258"/>
                  </a:lnTo>
                  <a:lnTo>
                    <a:pt x="392" y="237"/>
                  </a:lnTo>
                  <a:lnTo>
                    <a:pt x="392" y="224"/>
                  </a:lnTo>
                  <a:lnTo>
                    <a:pt x="391" y="204"/>
                  </a:lnTo>
                  <a:lnTo>
                    <a:pt x="391" y="204"/>
                  </a:lnTo>
                  <a:lnTo>
                    <a:pt x="389" y="180"/>
                  </a:lnTo>
                  <a:lnTo>
                    <a:pt x="387" y="162"/>
                  </a:lnTo>
                  <a:lnTo>
                    <a:pt x="387" y="162"/>
                  </a:lnTo>
                  <a:lnTo>
                    <a:pt x="383" y="143"/>
                  </a:lnTo>
                  <a:lnTo>
                    <a:pt x="382" y="130"/>
                  </a:lnTo>
                  <a:lnTo>
                    <a:pt x="382" y="116"/>
                  </a:lnTo>
                  <a:lnTo>
                    <a:pt x="382" y="116"/>
                  </a:lnTo>
                  <a:lnTo>
                    <a:pt x="381" y="104"/>
                  </a:lnTo>
                  <a:lnTo>
                    <a:pt x="380" y="94"/>
                  </a:lnTo>
                  <a:lnTo>
                    <a:pt x="378" y="85"/>
                  </a:lnTo>
                  <a:lnTo>
                    <a:pt x="375" y="77"/>
                  </a:lnTo>
                  <a:lnTo>
                    <a:pt x="371" y="70"/>
                  </a:lnTo>
                  <a:lnTo>
                    <a:pt x="367" y="65"/>
                  </a:lnTo>
                  <a:lnTo>
                    <a:pt x="362" y="60"/>
                  </a:lnTo>
                  <a:lnTo>
                    <a:pt x="356" y="56"/>
                  </a:lnTo>
                  <a:lnTo>
                    <a:pt x="350" y="53"/>
                  </a:lnTo>
                  <a:lnTo>
                    <a:pt x="343" y="51"/>
                  </a:lnTo>
                  <a:lnTo>
                    <a:pt x="336" y="48"/>
                  </a:lnTo>
                  <a:lnTo>
                    <a:pt x="327" y="47"/>
                  </a:lnTo>
                  <a:lnTo>
                    <a:pt x="311" y="45"/>
                  </a:lnTo>
                  <a:lnTo>
                    <a:pt x="292" y="45"/>
                  </a:lnTo>
                  <a:lnTo>
                    <a:pt x="292" y="45"/>
                  </a:lnTo>
                  <a:lnTo>
                    <a:pt x="282" y="44"/>
                  </a:lnTo>
                  <a:lnTo>
                    <a:pt x="270" y="42"/>
                  </a:lnTo>
                  <a:lnTo>
                    <a:pt x="270" y="42"/>
                  </a:lnTo>
                  <a:lnTo>
                    <a:pt x="258" y="40"/>
                  </a:lnTo>
                  <a:lnTo>
                    <a:pt x="245" y="39"/>
                  </a:lnTo>
                  <a:lnTo>
                    <a:pt x="194" y="39"/>
                  </a:lnTo>
                  <a:lnTo>
                    <a:pt x="194" y="39"/>
                  </a:lnTo>
                  <a:lnTo>
                    <a:pt x="160" y="39"/>
                  </a:lnTo>
                  <a:lnTo>
                    <a:pt x="160" y="39"/>
                  </a:lnTo>
                  <a:lnTo>
                    <a:pt x="140" y="39"/>
                  </a:lnTo>
                  <a:lnTo>
                    <a:pt x="140" y="39"/>
                  </a:lnTo>
                  <a:lnTo>
                    <a:pt x="109" y="39"/>
                  </a:lnTo>
                  <a:lnTo>
                    <a:pt x="109" y="39"/>
                  </a:lnTo>
                  <a:lnTo>
                    <a:pt x="93" y="40"/>
                  </a:lnTo>
                  <a:lnTo>
                    <a:pt x="80" y="43"/>
                  </a:lnTo>
                  <a:lnTo>
                    <a:pt x="68" y="47"/>
                  </a:lnTo>
                  <a:lnTo>
                    <a:pt x="64" y="51"/>
                  </a:lnTo>
                  <a:lnTo>
                    <a:pt x="59" y="55"/>
                  </a:lnTo>
                  <a:lnTo>
                    <a:pt x="55" y="59"/>
                  </a:lnTo>
                  <a:lnTo>
                    <a:pt x="52" y="63"/>
                  </a:lnTo>
                  <a:lnTo>
                    <a:pt x="49" y="68"/>
                  </a:lnTo>
                  <a:lnTo>
                    <a:pt x="46" y="73"/>
                  </a:lnTo>
                  <a:lnTo>
                    <a:pt x="41" y="86"/>
                  </a:lnTo>
                  <a:lnTo>
                    <a:pt x="38" y="100"/>
                  </a:lnTo>
                  <a:lnTo>
                    <a:pt x="38" y="100"/>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87" name="chenying0907 340"/>
            <p:cNvSpPr>
              <a:spLocks noEditPoints="1"/>
            </p:cNvSpPr>
            <p:nvPr/>
          </p:nvSpPr>
          <p:spPr bwMode="auto">
            <a:xfrm>
              <a:off x="6407151" y="3316288"/>
              <a:ext cx="227013" cy="442913"/>
            </a:xfrm>
            <a:custGeom>
              <a:avLst/>
              <a:gdLst/>
              <a:ahLst/>
              <a:cxnLst>
                <a:cxn ang="0">
                  <a:pos x="94" y="832"/>
                </a:cxn>
                <a:cxn ang="0">
                  <a:pos x="51" y="806"/>
                </a:cxn>
                <a:cxn ang="0">
                  <a:pos x="13" y="746"/>
                </a:cxn>
                <a:cxn ang="0">
                  <a:pos x="8" y="704"/>
                </a:cxn>
                <a:cxn ang="0">
                  <a:pos x="8" y="589"/>
                </a:cxn>
                <a:cxn ang="0">
                  <a:pos x="10" y="546"/>
                </a:cxn>
                <a:cxn ang="0">
                  <a:pos x="8" y="511"/>
                </a:cxn>
                <a:cxn ang="0">
                  <a:pos x="2" y="330"/>
                </a:cxn>
                <a:cxn ang="0">
                  <a:pos x="3" y="214"/>
                </a:cxn>
                <a:cxn ang="0">
                  <a:pos x="0" y="152"/>
                </a:cxn>
                <a:cxn ang="0">
                  <a:pos x="3" y="123"/>
                </a:cxn>
                <a:cxn ang="0">
                  <a:pos x="6" y="71"/>
                </a:cxn>
                <a:cxn ang="0">
                  <a:pos x="51" y="14"/>
                </a:cxn>
                <a:cxn ang="0">
                  <a:pos x="88" y="4"/>
                </a:cxn>
                <a:cxn ang="0">
                  <a:pos x="125" y="4"/>
                </a:cxn>
                <a:cxn ang="0">
                  <a:pos x="236" y="2"/>
                </a:cxn>
                <a:cxn ang="0">
                  <a:pos x="279" y="4"/>
                </a:cxn>
                <a:cxn ang="0">
                  <a:pos x="317" y="12"/>
                </a:cxn>
                <a:cxn ang="0">
                  <a:pos x="364" y="16"/>
                </a:cxn>
                <a:cxn ang="0">
                  <a:pos x="393" y="35"/>
                </a:cxn>
                <a:cxn ang="0">
                  <a:pos x="415" y="79"/>
                </a:cxn>
                <a:cxn ang="0">
                  <a:pos x="420" y="148"/>
                </a:cxn>
                <a:cxn ang="0">
                  <a:pos x="428" y="222"/>
                </a:cxn>
                <a:cxn ang="0">
                  <a:pos x="425" y="335"/>
                </a:cxn>
                <a:cxn ang="0">
                  <a:pos x="429" y="449"/>
                </a:cxn>
                <a:cxn ang="0">
                  <a:pos x="430" y="608"/>
                </a:cxn>
                <a:cxn ang="0">
                  <a:pos x="430" y="756"/>
                </a:cxn>
                <a:cxn ang="0">
                  <a:pos x="422" y="793"/>
                </a:cxn>
                <a:cxn ang="0">
                  <a:pos x="404" y="811"/>
                </a:cxn>
                <a:cxn ang="0">
                  <a:pos x="359" y="829"/>
                </a:cxn>
                <a:cxn ang="0">
                  <a:pos x="261" y="833"/>
                </a:cxn>
                <a:cxn ang="0">
                  <a:pos x="170" y="836"/>
                </a:cxn>
                <a:cxn ang="0">
                  <a:pos x="37" y="108"/>
                </a:cxn>
                <a:cxn ang="0">
                  <a:pos x="36" y="156"/>
                </a:cxn>
                <a:cxn ang="0">
                  <a:pos x="38" y="376"/>
                </a:cxn>
                <a:cxn ang="0">
                  <a:pos x="42" y="544"/>
                </a:cxn>
                <a:cxn ang="0">
                  <a:pos x="44" y="690"/>
                </a:cxn>
                <a:cxn ang="0">
                  <a:pos x="47" y="730"/>
                </a:cxn>
                <a:cxn ang="0">
                  <a:pos x="64" y="769"/>
                </a:cxn>
                <a:cxn ang="0">
                  <a:pos x="106" y="792"/>
                </a:cxn>
                <a:cxn ang="0">
                  <a:pos x="196" y="801"/>
                </a:cxn>
                <a:cxn ang="0">
                  <a:pos x="293" y="795"/>
                </a:cxn>
                <a:cxn ang="0">
                  <a:pos x="322" y="794"/>
                </a:cxn>
                <a:cxn ang="0">
                  <a:pos x="369" y="784"/>
                </a:cxn>
                <a:cxn ang="0">
                  <a:pos x="387" y="759"/>
                </a:cxn>
                <a:cxn ang="0">
                  <a:pos x="390" y="737"/>
                </a:cxn>
                <a:cxn ang="0">
                  <a:pos x="388" y="704"/>
                </a:cxn>
                <a:cxn ang="0">
                  <a:pos x="394" y="562"/>
                </a:cxn>
                <a:cxn ang="0">
                  <a:pos x="390" y="371"/>
                </a:cxn>
                <a:cxn ang="0">
                  <a:pos x="392" y="251"/>
                </a:cxn>
                <a:cxn ang="0">
                  <a:pos x="386" y="163"/>
                </a:cxn>
                <a:cxn ang="0">
                  <a:pos x="382" y="117"/>
                </a:cxn>
                <a:cxn ang="0">
                  <a:pos x="372" y="71"/>
                </a:cxn>
                <a:cxn ang="0">
                  <a:pos x="343" y="51"/>
                </a:cxn>
                <a:cxn ang="0">
                  <a:pos x="292" y="46"/>
                </a:cxn>
                <a:cxn ang="0">
                  <a:pos x="245" y="40"/>
                </a:cxn>
                <a:cxn ang="0">
                  <a:pos x="140" y="40"/>
                </a:cxn>
                <a:cxn ang="0">
                  <a:pos x="81" y="44"/>
                </a:cxn>
                <a:cxn ang="0">
                  <a:pos x="52" y="64"/>
                </a:cxn>
                <a:cxn ang="0">
                  <a:pos x="39" y="101"/>
                </a:cxn>
              </a:cxnLst>
              <a:rect l="0" t="0" r="r" b="b"/>
              <a:pathLst>
                <a:path w="430" h="837">
                  <a:moveTo>
                    <a:pt x="143" y="837"/>
                  </a:moveTo>
                  <a:lnTo>
                    <a:pt x="143" y="837"/>
                  </a:lnTo>
                  <a:lnTo>
                    <a:pt x="118" y="836"/>
                  </a:lnTo>
                  <a:lnTo>
                    <a:pt x="107" y="834"/>
                  </a:lnTo>
                  <a:lnTo>
                    <a:pt x="94" y="832"/>
                  </a:lnTo>
                  <a:lnTo>
                    <a:pt x="83" y="828"/>
                  </a:lnTo>
                  <a:lnTo>
                    <a:pt x="72" y="822"/>
                  </a:lnTo>
                  <a:lnTo>
                    <a:pt x="61" y="815"/>
                  </a:lnTo>
                  <a:lnTo>
                    <a:pt x="51" y="806"/>
                  </a:lnTo>
                  <a:lnTo>
                    <a:pt x="51" y="806"/>
                  </a:lnTo>
                  <a:lnTo>
                    <a:pt x="39" y="793"/>
                  </a:lnTo>
                  <a:lnTo>
                    <a:pt x="30" y="782"/>
                  </a:lnTo>
                  <a:lnTo>
                    <a:pt x="23" y="770"/>
                  </a:lnTo>
                  <a:lnTo>
                    <a:pt x="17" y="758"/>
                  </a:lnTo>
                  <a:lnTo>
                    <a:pt x="13" y="746"/>
                  </a:lnTo>
                  <a:lnTo>
                    <a:pt x="11" y="733"/>
                  </a:lnTo>
                  <a:lnTo>
                    <a:pt x="9" y="720"/>
                  </a:lnTo>
                  <a:lnTo>
                    <a:pt x="8" y="705"/>
                  </a:lnTo>
                  <a:lnTo>
                    <a:pt x="8" y="705"/>
                  </a:lnTo>
                  <a:lnTo>
                    <a:pt x="8" y="704"/>
                  </a:lnTo>
                  <a:lnTo>
                    <a:pt x="8" y="704"/>
                  </a:lnTo>
                  <a:lnTo>
                    <a:pt x="7" y="677"/>
                  </a:lnTo>
                  <a:lnTo>
                    <a:pt x="7" y="640"/>
                  </a:lnTo>
                  <a:lnTo>
                    <a:pt x="7" y="604"/>
                  </a:lnTo>
                  <a:lnTo>
                    <a:pt x="8" y="589"/>
                  </a:lnTo>
                  <a:lnTo>
                    <a:pt x="9" y="579"/>
                  </a:lnTo>
                  <a:lnTo>
                    <a:pt x="9" y="579"/>
                  </a:lnTo>
                  <a:lnTo>
                    <a:pt x="10" y="565"/>
                  </a:lnTo>
                  <a:lnTo>
                    <a:pt x="11" y="555"/>
                  </a:lnTo>
                  <a:lnTo>
                    <a:pt x="10" y="546"/>
                  </a:lnTo>
                  <a:lnTo>
                    <a:pt x="10" y="537"/>
                  </a:lnTo>
                  <a:lnTo>
                    <a:pt x="10" y="537"/>
                  </a:lnTo>
                  <a:lnTo>
                    <a:pt x="9" y="526"/>
                  </a:lnTo>
                  <a:lnTo>
                    <a:pt x="8" y="511"/>
                  </a:lnTo>
                  <a:lnTo>
                    <a:pt x="8" y="511"/>
                  </a:lnTo>
                  <a:lnTo>
                    <a:pt x="7" y="467"/>
                  </a:lnTo>
                  <a:lnTo>
                    <a:pt x="5" y="420"/>
                  </a:lnTo>
                  <a:lnTo>
                    <a:pt x="5" y="420"/>
                  </a:lnTo>
                  <a:lnTo>
                    <a:pt x="3" y="374"/>
                  </a:lnTo>
                  <a:lnTo>
                    <a:pt x="2" y="330"/>
                  </a:lnTo>
                  <a:lnTo>
                    <a:pt x="2" y="330"/>
                  </a:lnTo>
                  <a:lnTo>
                    <a:pt x="3" y="277"/>
                  </a:lnTo>
                  <a:lnTo>
                    <a:pt x="3" y="277"/>
                  </a:lnTo>
                  <a:lnTo>
                    <a:pt x="3" y="237"/>
                  </a:lnTo>
                  <a:lnTo>
                    <a:pt x="3" y="214"/>
                  </a:lnTo>
                  <a:lnTo>
                    <a:pt x="2" y="187"/>
                  </a:lnTo>
                  <a:lnTo>
                    <a:pt x="1" y="179"/>
                  </a:lnTo>
                  <a:lnTo>
                    <a:pt x="1" y="179"/>
                  </a:lnTo>
                  <a:lnTo>
                    <a:pt x="0" y="165"/>
                  </a:lnTo>
                  <a:lnTo>
                    <a:pt x="0" y="152"/>
                  </a:lnTo>
                  <a:lnTo>
                    <a:pt x="1" y="138"/>
                  </a:lnTo>
                  <a:lnTo>
                    <a:pt x="3" y="126"/>
                  </a:lnTo>
                  <a:lnTo>
                    <a:pt x="3" y="125"/>
                  </a:lnTo>
                  <a:lnTo>
                    <a:pt x="3" y="123"/>
                  </a:lnTo>
                  <a:lnTo>
                    <a:pt x="3" y="123"/>
                  </a:lnTo>
                  <a:lnTo>
                    <a:pt x="2" y="117"/>
                  </a:lnTo>
                  <a:lnTo>
                    <a:pt x="2" y="117"/>
                  </a:lnTo>
                  <a:lnTo>
                    <a:pt x="2" y="100"/>
                  </a:lnTo>
                  <a:lnTo>
                    <a:pt x="4" y="84"/>
                  </a:lnTo>
                  <a:lnTo>
                    <a:pt x="6" y="71"/>
                  </a:lnTo>
                  <a:lnTo>
                    <a:pt x="11" y="57"/>
                  </a:lnTo>
                  <a:lnTo>
                    <a:pt x="17" y="46"/>
                  </a:lnTo>
                  <a:lnTo>
                    <a:pt x="26" y="35"/>
                  </a:lnTo>
                  <a:lnTo>
                    <a:pt x="37" y="24"/>
                  </a:lnTo>
                  <a:lnTo>
                    <a:pt x="51" y="14"/>
                  </a:lnTo>
                  <a:lnTo>
                    <a:pt x="51" y="14"/>
                  </a:lnTo>
                  <a:lnTo>
                    <a:pt x="56" y="11"/>
                  </a:lnTo>
                  <a:lnTo>
                    <a:pt x="62" y="8"/>
                  </a:lnTo>
                  <a:lnTo>
                    <a:pt x="74" y="5"/>
                  </a:lnTo>
                  <a:lnTo>
                    <a:pt x="88" y="4"/>
                  </a:lnTo>
                  <a:lnTo>
                    <a:pt x="101" y="4"/>
                  </a:lnTo>
                  <a:lnTo>
                    <a:pt x="101" y="4"/>
                  </a:lnTo>
                  <a:lnTo>
                    <a:pt x="114" y="4"/>
                  </a:lnTo>
                  <a:lnTo>
                    <a:pt x="114" y="4"/>
                  </a:lnTo>
                  <a:lnTo>
                    <a:pt x="125" y="4"/>
                  </a:lnTo>
                  <a:lnTo>
                    <a:pt x="195" y="4"/>
                  </a:lnTo>
                  <a:lnTo>
                    <a:pt x="195" y="4"/>
                  </a:lnTo>
                  <a:lnTo>
                    <a:pt x="221" y="3"/>
                  </a:lnTo>
                  <a:lnTo>
                    <a:pt x="221" y="3"/>
                  </a:lnTo>
                  <a:lnTo>
                    <a:pt x="236" y="2"/>
                  </a:lnTo>
                  <a:lnTo>
                    <a:pt x="252" y="0"/>
                  </a:lnTo>
                  <a:lnTo>
                    <a:pt x="252" y="0"/>
                  </a:lnTo>
                  <a:lnTo>
                    <a:pt x="262" y="2"/>
                  </a:lnTo>
                  <a:lnTo>
                    <a:pt x="270" y="3"/>
                  </a:lnTo>
                  <a:lnTo>
                    <a:pt x="279" y="4"/>
                  </a:lnTo>
                  <a:lnTo>
                    <a:pt x="286" y="6"/>
                  </a:lnTo>
                  <a:lnTo>
                    <a:pt x="286" y="6"/>
                  </a:lnTo>
                  <a:lnTo>
                    <a:pt x="296" y="9"/>
                  </a:lnTo>
                  <a:lnTo>
                    <a:pt x="307" y="11"/>
                  </a:lnTo>
                  <a:lnTo>
                    <a:pt x="317" y="12"/>
                  </a:lnTo>
                  <a:lnTo>
                    <a:pt x="327" y="12"/>
                  </a:lnTo>
                  <a:lnTo>
                    <a:pt x="327" y="12"/>
                  </a:lnTo>
                  <a:lnTo>
                    <a:pt x="346" y="13"/>
                  </a:lnTo>
                  <a:lnTo>
                    <a:pt x="354" y="14"/>
                  </a:lnTo>
                  <a:lnTo>
                    <a:pt x="364" y="16"/>
                  </a:lnTo>
                  <a:lnTo>
                    <a:pt x="364" y="16"/>
                  </a:lnTo>
                  <a:lnTo>
                    <a:pt x="376" y="22"/>
                  </a:lnTo>
                  <a:lnTo>
                    <a:pt x="382" y="25"/>
                  </a:lnTo>
                  <a:lnTo>
                    <a:pt x="387" y="30"/>
                  </a:lnTo>
                  <a:lnTo>
                    <a:pt x="393" y="35"/>
                  </a:lnTo>
                  <a:lnTo>
                    <a:pt x="397" y="39"/>
                  </a:lnTo>
                  <a:lnTo>
                    <a:pt x="401" y="45"/>
                  </a:lnTo>
                  <a:lnTo>
                    <a:pt x="405" y="50"/>
                  </a:lnTo>
                  <a:lnTo>
                    <a:pt x="411" y="64"/>
                  </a:lnTo>
                  <a:lnTo>
                    <a:pt x="415" y="79"/>
                  </a:lnTo>
                  <a:lnTo>
                    <a:pt x="417" y="97"/>
                  </a:lnTo>
                  <a:lnTo>
                    <a:pt x="419" y="117"/>
                  </a:lnTo>
                  <a:lnTo>
                    <a:pt x="419" y="117"/>
                  </a:lnTo>
                  <a:lnTo>
                    <a:pt x="419" y="133"/>
                  </a:lnTo>
                  <a:lnTo>
                    <a:pt x="420" y="148"/>
                  </a:lnTo>
                  <a:lnTo>
                    <a:pt x="423" y="170"/>
                  </a:lnTo>
                  <a:lnTo>
                    <a:pt x="423" y="170"/>
                  </a:lnTo>
                  <a:lnTo>
                    <a:pt x="426" y="193"/>
                  </a:lnTo>
                  <a:lnTo>
                    <a:pt x="427" y="207"/>
                  </a:lnTo>
                  <a:lnTo>
                    <a:pt x="428" y="222"/>
                  </a:lnTo>
                  <a:lnTo>
                    <a:pt x="428" y="222"/>
                  </a:lnTo>
                  <a:lnTo>
                    <a:pt x="427" y="253"/>
                  </a:lnTo>
                  <a:lnTo>
                    <a:pt x="426" y="283"/>
                  </a:lnTo>
                  <a:lnTo>
                    <a:pt x="426" y="283"/>
                  </a:lnTo>
                  <a:lnTo>
                    <a:pt x="425" y="335"/>
                  </a:lnTo>
                  <a:lnTo>
                    <a:pt x="425" y="361"/>
                  </a:lnTo>
                  <a:lnTo>
                    <a:pt x="426" y="388"/>
                  </a:lnTo>
                  <a:lnTo>
                    <a:pt x="426" y="388"/>
                  </a:lnTo>
                  <a:lnTo>
                    <a:pt x="428" y="417"/>
                  </a:lnTo>
                  <a:lnTo>
                    <a:pt x="429" y="449"/>
                  </a:lnTo>
                  <a:lnTo>
                    <a:pt x="429" y="514"/>
                  </a:lnTo>
                  <a:lnTo>
                    <a:pt x="429" y="514"/>
                  </a:lnTo>
                  <a:lnTo>
                    <a:pt x="430" y="553"/>
                  </a:lnTo>
                  <a:lnTo>
                    <a:pt x="430" y="553"/>
                  </a:lnTo>
                  <a:lnTo>
                    <a:pt x="430" y="608"/>
                  </a:lnTo>
                  <a:lnTo>
                    <a:pt x="430" y="608"/>
                  </a:lnTo>
                  <a:lnTo>
                    <a:pt x="430" y="690"/>
                  </a:lnTo>
                  <a:lnTo>
                    <a:pt x="430" y="690"/>
                  </a:lnTo>
                  <a:lnTo>
                    <a:pt x="430" y="734"/>
                  </a:lnTo>
                  <a:lnTo>
                    <a:pt x="430" y="756"/>
                  </a:lnTo>
                  <a:lnTo>
                    <a:pt x="430" y="756"/>
                  </a:lnTo>
                  <a:lnTo>
                    <a:pt x="430" y="769"/>
                  </a:lnTo>
                  <a:lnTo>
                    <a:pt x="428" y="778"/>
                  </a:lnTo>
                  <a:lnTo>
                    <a:pt x="425" y="786"/>
                  </a:lnTo>
                  <a:lnTo>
                    <a:pt x="422" y="793"/>
                  </a:lnTo>
                  <a:lnTo>
                    <a:pt x="417" y="799"/>
                  </a:lnTo>
                  <a:lnTo>
                    <a:pt x="413" y="803"/>
                  </a:lnTo>
                  <a:lnTo>
                    <a:pt x="405" y="810"/>
                  </a:lnTo>
                  <a:lnTo>
                    <a:pt x="404" y="811"/>
                  </a:lnTo>
                  <a:lnTo>
                    <a:pt x="404" y="811"/>
                  </a:lnTo>
                  <a:lnTo>
                    <a:pt x="398" y="815"/>
                  </a:lnTo>
                  <a:lnTo>
                    <a:pt x="392" y="818"/>
                  </a:lnTo>
                  <a:lnTo>
                    <a:pt x="383" y="821"/>
                  </a:lnTo>
                  <a:lnTo>
                    <a:pt x="376" y="824"/>
                  </a:lnTo>
                  <a:lnTo>
                    <a:pt x="359" y="829"/>
                  </a:lnTo>
                  <a:lnTo>
                    <a:pt x="351" y="830"/>
                  </a:lnTo>
                  <a:lnTo>
                    <a:pt x="343" y="830"/>
                  </a:lnTo>
                  <a:lnTo>
                    <a:pt x="343" y="830"/>
                  </a:lnTo>
                  <a:lnTo>
                    <a:pt x="302" y="831"/>
                  </a:lnTo>
                  <a:lnTo>
                    <a:pt x="261" y="833"/>
                  </a:lnTo>
                  <a:lnTo>
                    <a:pt x="261" y="833"/>
                  </a:lnTo>
                  <a:lnTo>
                    <a:pt x="221" y="835"/>
                  </a:lnTo>
                  <a:lnTo>
                    <a:pt x="179" y="836"/>
                  </a:lnTo>
                  <a:lnTo>
                    <a:pt x="170" y="836"/>
                  </a:lnTo>
                  <a:lnTo>
                    <a:pt x="170" y="836"/>
                  </a:lnTo>
                  <a:lnTo>
                    <a:pt x="143" y="837"/>
                  </a:lnTo>
                  <a:lnTo>
                    <a:pt x="143" y="837"/>
                  </a:lnTo>
                  <a:close/>
                  <a:moveTo>
                    <a:pt x="39" y="101"/>
                  </a:moveTo>
                  <a:lnTo>
                    <a:pt x="39" y="101"/>
                  </a:lnTo>
                  <a:lnTo>
                    <a:pt x="37" y="108"/>
                  </a:lnTo>
                  <a:lnTo>
                    <a:pt x="37" y="116"/>
                  </a:lnTo>
                  <a:lnTo>
                    <a:pt x="36" y="132"/>
                  </a:lnTo>
                  <a:lnTo>
                    <a:pt x="36" y="134"/>
                  </a:lnTo>
                  <a:lnTo>
                    <a:pt x="36" y="134"/>
                  </a:lnTo>
                  <a:lnTo>
                    <a:pt x="36" y="156"/>
                  </a:lnTo>
                  <a:lnTo>
                    <a:pt x="37" y="176"/>
                  </a:lnTo>
                  <a:lnTo>
                    <a:pt x="37" y="176"/>
                  </a:lnTo>
                  <a:lnTo>
                    <a:pt x="38" y="211"/>
                  </a:lnTo>
                  <a:lnTo>
                    <a:pt x="38" y="376"/>
                  </a:lnTo>
                  <a:lnTo>
                    <a:pt x="38" y="376"/>
                  </a:lnTo>
                  <a:lnTo>
                    <a:pt x="39" y="438"/>
                  </a:lnTo>
                  <a:lnTo>
                    <a:pt x="41" y="505"/>
                  </a:lnTo>
                  <a:lnTo>
                    <a:pt x="41" y="505"/>
                  </a:lnTo>
                  <a:lnTo>
                    <a:pt x="42" y="544"/>
                  </a:lnTo>
                  <a:lnTo>
                    <a:pt x="42" y="544"/>
                  </a:lnTo>
                  <a:lnTo>
                    <a:pt x="43" y="614"/>
                  </a:lnTo>
                  <a:lnTo>
                    <a:pt x="44" y="688"/>
                  </a:lnTo>
                  <a:lnTo>
                    <a:pt x="44" y="689"/>
                  </a:lnTo>
                  <a:lnTo>
                    <a:pt x="44" y="690"/>
                  </a:lnTo>
                  <a:lnTo>
                    <a:pt x="44" y="690"/>
                  </a:lnTo>
                  <a:lnTo>
                    <a:pt x="44" y="692"/>
                  </a:lnTo>
                  <a:lnTo>
                    <a:pt x="44" y="692"/>
                  </a:lnTo>
                  <a:lnTo>
                    <a:pt x="44" y="701"/>
                  </a:lnTo>
                  <a:lnTo>
                    <a:pt x="45" y="715"/>
                  </a:lnTo>
                  <a:lnTo>
                    <a:pt x="47" y="730"/>
                  </a:lnTo>
                  <a:lnTo>
                    <a:pt x="50" y="738"/>
                  </a:lnTo>
                  <a:lnTo>
                    <a:pt x="52" y="746"/>
                  </a:lnTo>
                  <a:lnTo>
                    <a:pt x="55" y="754"/>
                  </a:lnTo>
                  <a:lnTo>
                    <a:pt x="59" y="761"/>
                  </a:lnTo>
                  <a:lnTo>
                    <a:pt x="64" y="769"/>
                  </a:lnTo>
                  <a:lnTo>
                    <a:pt x="70" y="775"/>
                  </a:lnTo>
                  <a:lnTo>
                    <a:pt x="77" y="781"/>
                  </a:lnTo>
                  <a:lnTo>
                    <a:pt x="85" y="785"/>
                  </a:lnTo>
                  <a:lnTo>
                    <a:pt x="94" y="789"/>
                  </a:lnTo>
                  <a:lnTo>
                    <a:pt x="106" y="792"/>
                  </a:lnTo>
                  <a:lnTo>
                    <a:pt x="106" y="792"/>
                  </a:lnTo>
                  <a:lnTo>
                    <a:pt x="131" y="796"/>
                  </a:lnTo>
                  <a:lnTo>
                    <a:pt x="153" y="799"/>
                  </a:lnTo>
                  <a:lnTo>
                    <a:pt x="174" y="800"/>
                  </a:lnTo>
                  <a:lnTo>
                    <a:pt x="196" y="801"/>
                  </a:lnTo>
                  <a:lnTo>
                    <a:pt x="232" y="801"/>
                  </a:lnTo>
                  <a:lnTo>
                    <a:pt x="232" y="801"/>
                  </a:lnTo>
                  <a:lnTo>
                    <a:pt x="246" y="800"/>
                  </a:lnTo>
                  <a:lnTo>
                    <a:pt x="262" y="799"/>
                  </a:lnTo>
                  <a:lnTo>
                    <a:pt x="293" y="795"/>
                  </a:lnTo>
                  <a:lnTo>
                    <a:pt x="293" y="795"/>
                  </a:lnTo>
                  <a:lnTo>
                    <a:pt x="302" y="794"/>
                  </a:lnTo>
                  <a:lnTo>
                    <a:pt x="311" y="794"/>
                  </a:lnTo>
                  <a:lnTo>
                    <a:pt x="322" y="794"/>
                  </a:lnTo>
                  <a:lnTo>
                    <a:pt x="322" y="794"/>
                  </a:lnTo>
                  <a:lnTo>
                    <a:pt x="335" y="794"/>
                  </a:lnTo>
                  <a:lnTo>
                    <a:pt x="346" y="793"/>
                  </a:lnTo>
                  <a:lnTo>
                    <a:pt x="357" y="790"/>
                  </a:lnTo>
                  <a:lnTo>
                    <a:pt x="364" y="787"/>
                  </a:lnTo>
                  <a:lnTo>
                    <a:pt x="369" y="784"/>
                  </a:lnTo>
                  <a:lnTo>
                    <a:pt x="369" y="784"/>
                  </a:lnTo>
                  <a:lnTo>
                    <a:pt x="378" y="777"/>
                  </a:lnTo>
                  <a:lnTo>
                    <a:pt x="384" y="772"/>
                  </a:lnTo>
                  <a:lnTo>
                    <a:pt x="386" y="766"/>
                  </a:lnTo>
                  <a:lnTo>
                    <a:pt x="387" y="759"/>
                  </a:lnTo>
                  <a:lnTo>
                    <a:pt x="387" y="759"/>
                  </a:lnTo>
                  <a:lnTo>
                    <a:pt x="388" y="754"/>
                  </a:lnTo>
                  <a:lnTo>
                    <a:pt x="390" y="747"/>
                  </a:lnTo>
                  <a:lnTo>
                    <a:pt x="390" y="747"/>
                  </a:lnTo>
                  <a:lnTo>
                    <a:pt x="390" y="737"/>
                  </a:lnTo>
                  <a:lnTo>
                    <a:pt x="390" y="718"/>
                  </a:lnTo>
                  <a:lnTo>
                    <a:pt x="390" y="718"/>
                  </a:lnTo>
                  <a:lnTo>
                    <a:pt x="388" y="705"/>
                  </a:lnTo>
                  <a:lnTo>
                    <a:pt x="388" y="704"/>
                  </a:lnTo>
                  <a:lnTo>
                    <a:pt x="388" y="704"/>
                  </a:lnTo>
                  <a:lnTo>
                    <a:pt x="390" y="674"/>
                  </a:lnTo>
                  <a:lnTo>
                    <a:pt x="392" y="638"/>
                  </a:lnTo>
                  <a:lnTo>
                    <a:pt x="392" y="638"/>
                  </a:lnTo>
                  <a:lnTo>
                    <a:pt x="393" y="596"/>
                  </a:lnTo>
                  <a:lnTo>
                    <a:pt x="394" y="562"/>
                  </a:lnTo>
                  <a:lnTo>
                    <a:pt x="394" y="562"/>
                  </a:lnTo>
                  <a:lnTo>
                    <a:pt x="393" y="505"/>
                  </a:lnTo>
                  <a:lnTo>
                    <a:pt x="391" y="444"/>
                  </a:lnTo>
                  <a:lnTo>
                    <a:pt x="391" y="444"/>
                  </a:lnTo>
                  <a:lnTo>
                    <a:pt x="390" y="371"/>
                  </a:lnTo>
                  <a:lnTo>
                    <a:pt x="390" y="371"/>
                  </a:lnTo>
                  <a:lnTo>
                    <a:pt x="390" y="333"/>
                  </a:lnTo>
                  <a:lnTo>
                    <a:pt x="391" y="297"/>
                  </a:lnTo>
                  <a:lnTo>
                    <a:pt x="391" y="297"/>
                  </a:lnTo>
                  <a:lnTo>
                    <a:pt x="392" y="251"/>
                  </a:lnTo>
                  <a:lnTo>
                    <a:pt x="392" y="229"/>
                  </a:lnTo>
                  <a:lnTo>
                    <a:pt x="391" y="205"/>
                  </a:lnTo>
                  <a:lnTo>
                    <a:pt x="391" y="205"/>
                  </a:lnTo>
                  <a:lnTo>
                    <a:pt x="388" y="181"/>
                  </a:lnTo>
                  <a:lnTo>
                    <a:pt x="386" y="163"/>
                  </a:lnTo>
                  <a:lnTo>
                    <a:pt x="386" y="163"/>
                  </a:lnTo>
                  <a:lnTo>
                    <a:pt x="383" y="144"/>
                  </a:lnTo>
                  <a:lnTo>
                    <a:pt x="382" y="132"/>
                  </a:lnTo>
                  <a:lnTo>
                    <a:pt x="382" y="117"/>
                  </a:lnTo>
                  <a:lnTo>
                    <a:pt x="382" y="117"/>
                  </a:lnTo>
                  <a:lnTo>
                    <a:pt x="382" y="105"/>
                  </a:lnTo>
                  <a:lnTo>
                    <a:pt x="380" y="95"/>
                  </a:lnTo>
                  <a:lnTo>
                    <a:pt x="378" y="87"/>
                  </a:lnTo>
                  <a:lnTo>
                    <a:pt x="375" y="78"/>
                  </a:lnTo>
                  <a:lnTo>
                    <a:pt x="372" y="71"/>
                  </a:lnTo>
                  <a:lnTo>
                    <a:pt x="367" y="66"/>
                  </a:lnTo>
                  <a:lnTo>
                    <a:pt x="362" y="61"/>
                  </a:lnTo>
                  <a:lnTo>
                    <a:pt x="356" y="56"/>
                  </a:lnTo>
                  <a:lnTo>
                    <a:pt x="350" y="53"/>
                  </a:lnTo>
                  <a:lnTo>
                    <a:pt x="343" y="51"/>
                  </a:lnTo>
                  <a:lnTo>
                    <a:pt x="336" y="49"/>
                  </a:lnTo>
                  <a:lnTo>
                    <a:pt x="328" y="48"/>
                  </a:lnTo>
                  <a:lnTo>
                    <a:pt x="311" y="46"/>
                  </a:lnTo>
                  <a:lnTo>
                    <a:pt x="292" y="46"/>
                  </a:lnTo>
                  <a:lnTo>
                    <a:pt x="292" y="46"/>
                  </a:lnTo>
                  <a:lnTo>
                    <a:pt x="282" y="45"/>
                  </a:lnTo>
                  <a:lnTo>
                    <a:pt x="270" y="43"/>
                  </a:lnTo>
                  <a:lnTo>
                    <a:pt x="270" y="43"/>
                  </a:lnTo>
                  <a:lnTo>
                    <a:pt x="258" y="41"/>
                  </a:lnTo>
                  <a:lnTo>
                    <a:pt x="245" y="40"/>
                  </a:lnTo>
                  <a:lnTo>
                    <a:pt x="195" y="40"/>
                  </a:lnTo>
                  <a:lnTo>
                    <a:pt x="195" y="40"/>
                  </a:lnTo>
                  <a:lnTo>
                    <a:pt x="159" y="40"/>
                  </a:lnTo>
                  <a:lnTo>
                    <a:pt x="159" y="40"/>
                  </a:lnTo>
                  <a:lnTo>
                    <a:pt x="140" y="40"/>
                  </a:lnTo>
                  <a:lnTo>
                    <a:pt x="140" y="40"/>
                  </a:lnTo>
                  <a:lnTo>
                    <a:pt x="109" y="40"/>
                  </a:lnTo>
                  <a:lnTo>
                    <a:pt x="109" y="40"/>
                  </a:lnTo>
                  <a:lnTo>
                    <a:pt x="93" y="41"/>
                  </a:lnTo>
                  <a:lnTo>
                    <a:pt x="81" y="44"/>
                  </a:lnTo>
                  <a:lnTo>
                    <a:pt x="69" y="48"/>
                  </a:lnTo>
                  <a:lnTo>
                    <a:pt x="64" y="51"/>
                  </a:lnTo>
                  <a:lnTo>
                    <a:pt x="59" y="55"/>
                  </a:lnTo>
                  <a:lnTo>
                    <a:pt x="55" y="60"/>
                  </a:lnTo>
                  <a:lnTo>
                    <a:pt x="52" y="64"/>
                  </a:lnTo>
                  <a:lnTo>
                    <a:pt x="49" y="69"/>
                  </a:lnTo>
                  <a:lnTo>
                    <a:pt x="45" y="74"/>
                  </a:lnTo>
                  <a:lnTo>
                    <a:pt x="41" y="87"/>
                  </a:lnTo>
                  <a:lnTo>
                    <a:pt x="39" y="101"/>
                  </a:lnTo>
                  <a:lnTo>
                    <a:pt x="39" y="101"/>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88" name="chenying0907 341"/>
            <p:cNvSpPr>
              <a:spLocks noEditPoints="1"/>
            </p:cNvSpPr>
            <p:nvPr/>
          </p:nvSpPr>
          <p:spPr bwMode="auto">
            <a:xfrm>
              <a:off x="6678613" y="3179763"/>
              <a:ext cx="227013" cy="579438"/>
            </a:xfrm>
            <a:custGeom>
              <a:avLst/>
              <a:gdLst/>
              <a:ahLst/>
              <a:cxnLst>
                <a:cxn ang="0">
                  <a:pos x="94" y="1092"/>
                </a:cxn>
                <a:cxn ang="0">
                  <a:pos x="51" y="1066"/>
                </a:cxn>
                <a:cxn ang="0">
                  <a:pos x="13" y="1006"/>
                </a:cxn>
                <a:cxn ang="0">
                  <a:pos x="8" y="964"/>
                </a:cxn>
                <a:cxn ang="0">
                  <a:pos x="9" y="902"/>
                </a:cxn>
                <a:cxn ang="0">
                  <a:pos x="9" y="843"/>
                </a:cxn>
                <a:cxn ang="0">
                  <a:pos x="7" y="746"/>
                </a:cxn>
                <a:cxn ang="0">
                  <a:pos x="2" y="490"/>
                </a:cxn>
                <a:cxn ang="0">
                  <a:pos x="2" y="186"/>
                </a:cxn>
                <a:cxn ang="0">
                  <a:pos x="1" y="138"/>
                </a:cxn>
                <a:cxn ang="0">
                  <a:pos x="2" y="115"/>
                </a:cxn>
                <a:cxn ang="0">
                  <a:pos x="10" y="56"/>
                </a:cxn>
                <a:cxn ang="0">
                  <a:pos x="51" y="13"/>
                </a:cxn>
                <a:cxn ang="0">
                  <a:pos x="101" y="2"/>
                </a:cxn>
                <a:cxn ang="0">
                  <a:pos x="195" y="2"/>
                </a:cxn>
                <a:cxn ang="0">
                  <a:pos x="251" y="0"/>
                </a:cxn>
                <a:cxn ang="0">
                  <a:pos x="286" y="5"/>
                </a:cxn>
                <a:cxn ang="0">
                  <a:pos x="326" y="11"/>
                </a:cxn>
                <a:cxn ang="0">
                  <a:pos x="364" y="15"/>
                </a:cxn>
                <a:cxn ang="0">
                  <a:pos x="397" y="39"/>
                </a:cxn>
                <a:cxn ang="0">
                  <a:pos x="418" y="96"/>
                </a:cxn>
                <a:cxn ang="0">
                  <a:pos x="423" y="187"/>
                </a:cxn>
                <a:cxn ang="0">
                  <a:pos x="428" y="256"/>
                </a:cxn>
                <a:cxn ang="0">
                  <a:pos x="426" y="547"/>
                </a:cxn>
                <a:cxn ang="0">
                  <a:pos x="429" y="790"/>
                </a:cxn>
                <a:cxn ang="0">
                  <a:pos x="430" y="950"/>
                </a:cxn>
                <a:cxn ang="0">
                  <a:pos x="429" y="1029"/>
                </a:cxn>
                <a:cxn ang="0">
                  <a:pos x="413" y="1063"/>
                </a:cxn>
                <a:cxn ang="0">
                  <a:pos x="391" y="1078"/>
                </a:cxn>
                <a:cxn ang="0">
                  <a:pos x="343" y="1090"/>
                </a:cxn>
                <a:cxn ang="0">
                  <a:pos x="221" y="1095"/>
                </a:cxn>
                <a:cxn ang="0">
                  <a:pos x="143" y="1097"/>
                </a:cxn>
                <a:cxn ang="0">
                  <a:pos x="93" y="40"/>
                </a:cxn>
                <a:cxn ang="0">
                  <a:pos x="55" y="58"/>
                </a:cxn>
                <a:cxn ang="0">
                  <a:pos x="38" y="101"/>
                </a:cxn>
                <a:cxn ang="0">
                  <a:pos x="44" y="112"/>
                </a:cxn>
                <a:cxn ang="0">
                  <a:pos x="42" y="125"/>
                </a:cxn>
                <a:cxn ang="0">
                  <a:pos x="34" y="191"/>
                </a:cxn>
                <a:cxn ang="0">
                  <a:pos x="38" y="535"/>
                </a:cxn>
                <a:cxn ang="0">
                  <a:pos x="45" y="774"/>
                </a:cxn>
                <a:cxn ang="0">
                  <a:pos x="46" y="901"/>
                </a:cxn>
                <a:cxn ang="0">
                  <a:pos x="44" y="950"/>
                </a:cxn>
                <a:cxn ang="0">
                  <a:pos x="45" y="975"/>
                </a:cxn>
                <a:cxn ang="0">
                  <a:pos x="59" y="1021"/>
                </a:cxn>
                <a:cxn ang="0">
                  <a:pos x="94" y="1049"/>
                </a:cxn>
                <a:cxn ang="0">
                  <a:pos x="174" y="1060"/>
                </a:cxn>
                <a:cxn ang="0">
                  <a:pos x="262" y="1059"/>
                </a:cxn>
                <a:cxn ang="0">
                  <a:pos x="322" y="1054"/>
                </a:cxn>
                <a:cxn ang="0">
                  <a:pos x="364" y="1047"/>
                </a:cxn>
                <a:cxn ang="0">
                  <a:pos x="386" y="1027"/>
                </a:cxn>
                <a:cxn ang="0">
                  <a:pos x="390" y="1007"/>
                </a:cxn>
                <a:cxn ang="0">
                  <a:pos x="388" y="964"/>
                </a:cxn>
                <a:cxn ang="0">
                  <a:pos x="393" y="890"/>
                </a:cxn>
                <a:cxn ang="0">
                  <a:pos x="390" y="479"/>
                </a:cxn>
                <a:cxn ang="0">
                  <a:pos x="391" y="239"/>
                </a:cxn>
                <a:cxn ang="0">
                  <a:pos x="383" y="153"/>
                </a:cxn>
                <a:cxn ang="0">
                  <a:pos x="380" y="94"/>
                </a:cxn>
                <a:cxn ang="0">
                  <a:pos x="362" y="59"/>
                </a:cxn>
                <a:cxn ang="0">
                  <a:pos x="327" y="47"/>
                </a:cxn>
                <a:cxn ang="0">
                  <a:pos x="270" y="42"/>
                </a:cxn>
                <a:cxn ang="0">
                  <a:pos x="195" y="39"/>
                </a:cxn>
              </a:cxnLst>
              <a:rect l="0" t="0" r="r" b="b"/>
              <a:pathLst>
                <a:path w="430" h="1097">
                  <a:moveTo>
                    <a:pt x="143" y="1097"/>
                  </a:moveTo>
                  <a:lnTo>
                    <a:pt x="143" y="1097"/>
                  </a:lnTo>
                  <a:lnTo>
                    <a:pt x="118" y="1096"/>
                  </a:lnTo>
                  <a:lnTo>
                    <a:pt x="107" y="1094"/>
                  </a:lnTo>
                  <a:lnTo>
                    <a:pt x="94" y="1092"/>
                  </a:lnTo>
                  <a:lnTo>
                    <a:pt x="83" y="1088"/>
                  </a:lnTo>
                  <a:lnTo>
                    <a:pt x="72" y="1082"/>
                  </a:lnTo>
                  <a:lnTo>
                    <a:pt x="61" y="1075"/>
                  </a:lnTo>
                  <a:lnTo>
                    <a:pt x="51" y="1066"/>
                  </a:lnTo>
                  <a:lnTo>
                    <a:pt x="51" y="1066"/>
                  </a:lnTo>
                  <a:lnTo>
                    <a:pt x="39" y="1053"/>
                  </a:lnTo>
                  <a:lnTo>
                    <a:pt x="30" y="1042"/>
                  </a:lnTo>
                  <a:lnTo>
                    <a:pt x="23" y="1030"/>
                  </a:lnTo>
                  <a:lnTo>
                    <a:pt x="17" y="1018"/>
                  </a:lnTo>
                  <a:lnTo>
                    <a:pt x="13" y="1006"/>
                  </a:lnTo>
                  <a:lnTo>
                    <a:pt x="10" y="993"/>
                  </a:lnTo>
                  <a:lnTo>
                    <a:pt x="9" y="980"/>
                  </a:lnTo>
                  <a:lnTo>
                    <a:pt x="8" y="965"/>
                  </a:lnTo>
                  <a:lnTo>
                    <a:pt x="8" y="965"/>
                  </a:lnTo>
                  <a:lnTo>
                    <a:pt x="8" y="964"/>
                  </a:lnTo>
                  <a:lnTo>
                    <a:pt x="7" y="956"/>
                  </a:lnTo>
                  <a:lnTo>
                    <a:pt x="7" y="956"/>
                  </a:lnTo>
                  <a:lnTo>
                    <a:pt x="7" y="929"/>
                  </a:lnTo>
                  <a:lnTo>
                    <a:pt x="7" y="916"/>
                  </a:lnTo>
                  <a:lnTo>
                    <a:pt x="9" y="902"/>
                  </a:lnTo>
                  <a:lnTo>
                    <a:pt x="9" y="902"/>
                  </a:lnTo>
                  <a:lnTo>
                    <a:pt x="10" y="887"/>
                  </a:lnTo>
                  <a:lnTo>
                    <a:pt x="11" y="872"/>
                  </a:lnTo>
                  <a:lnTo>
                    <a:pt x="10" y="858"/>
                  </a:lnTo>
                  <a:lnTo>
                    <a:pt x="9" y="843"/>
                  </a:lnTo>
                  <a:lnTo>
                    <a:pt x="9" y="843"/>
                  </a:lnTo>
                  <a:lnTo>
                    <a:pt x="8" y="828"/>
                  </a:lnTo>
                  <a:lnTo>
                    <a:pt x="8" y="812"/>
                  </a:lnTo>
                  <a:lnTo>
                    <a:pt x="8" y="812"/>
                  </a:lnTo>
                  <a:lnTo>
                    <a:pt x="7" y="746"/>
                  </a:lnTo>
                  <a:lnTo>
                    <a:pt x="5" y="650"/>
                  </a:lnTo>
                  <a:lnTo>
                    <a:pt x="5" y="650"/>
                  </a:lnTo>
                  <a:lnTo>
                    <a:pt x="3" y="555"/>
                  </a:lnTo>
                  <a:lnTo>
                    <a:pt x="2" y="490"/>
                  </a:lnTo>
                  <a:lnTo>
                    <a:pt x="2" y="490"/>
                  </a:lnTo>
                  <a:lnTo>
                    <a:pt x="2" y="418"/>
                  </a:lnTo>
                  <a:lnTo>
                    <a:pt x="2" y="418"/>
                  </a:lnTo>
                  <a:lnTo>
                    <a:pt x="3" y="289"/>
                  </a:lnTo>
                  <a:lnTo>
                    <a:pt x="3" y="229"/>
                  </a:lnTo>
                  <a:lnTo>
                    <a:pt x="2" y="186"/>
                  </a:lnTo>
                  <a:lnTo>
                    <a:pt x="1" y="179"/>
                  </a:lnTo>
                  <a:lnTo>
                    <a:pt x="1" y="179"/>
                  </a:lnTo>
                  <a:lnTo>
                    <a:pt x="0" y="165"/>
                  </a:lnTo>
                  <a:lnTo>
                    <a:pt x="0" y="151"/>
                  </a:lnTo>
                  <a:lnTo>
                    <a:pt x="1" y="138"/>
                  </a:lnTo>
                  <a:lnTo>
                    <a:pt x="3" y="125"/>
                  </a:lnTo>
                  <a:lnTo>
                    <a:pt x="3" y="124"/>
                  </a:lnTo>
                  <a:lnTo>
                    <a:pt x="3" y="122"/>
                  </a:lnTo>
                  <a:lnTo>
                    <a:pt x="3" y="122"/>
                  </a:lnTo>
                  <a:lnTo>
                    <a:pt x="2" y="115"/>
                  </a:lnTo>
                  <a:lnTo>
                    <a:pt x="2" y="115"/>
                  </a:lnTo>
                  <a:lnTo>
                    <a:pt x="2" y="99"/>
                  </a:lnTo>
                  <a:lnTo>
                    <a:pt x="4" y="83"/>
                  </a:lnTo>
                  <a:lnTo>
                    <a:pt x="6" y="70"/>
                  </a:lnTo>
                  <a:lnTo>
                    <a:pt x="10" y="56"/>
                  </a:lnTo>
                  <a:lnTo>
                    <a:pt x="17" y="45"/>
                  </a:lnTo>
                  <a:lnTo>
                    <a:pt x="26" y="34"/>
                  </a:lnTo>
                  <a:lnTo>
                    <a:pt x="37" y="23"/>
                  </a:lnTo>
                  <a:lnTo>
                    <a:pt x="51" y="13"/>
                  </a:lnTo>
                  <a:lnTo>
                    <a:pt x="51" y="13"/>
                  </a:lnTo>
                  <a:lnTo>
                    <a:pt x="56" y="10"/>
                  </a:lnTo>
                  <a:lnTo>
                    <a:pt x="62" y="8"/>
                  </a:lnTo>
                  <a:lnTo>
                    <a:pt x="74" y="5"/>
                  </a:lnTo>
                  <a:lnTo>
                    <a:pt x="88" y="2"/>
                  </a:lnTo>
                  <a:lnTo>
                    <a:pt x="101" y="2"/>
                  </a:lnTo>
                  <a:lnTo>
                    <a:pt x="101" y="2"/>
                  </a:lnTo>
                  <a:lnTo>
                    <a:pt x="114" y="2"/>
                  </a:lnTo>
                  <a:lnTo>
                    <a:pt x="114" y="2"/>
                  </a:lnTo>
                  <a:lnTo>
                    <a:pt x="125" y="2"/>
                  </a:lnTo>
                  <a:lnTo>
                    <a:pt x="195" y="2"/>
                  </a:lnTo>
                  <a:lnTo>
                    <a:pt x="195" y="2"/>
                  </a:lnTo>
                  <a:lnTo>
                    <a:pt x="221" y="1"/>
                  </a:lnTo>
                  <a:lnTo>
                    <a:pt x="221" y="1"/>
                  </a:lnTo>
                  <a:lnTo>
                    <a:pt x="236" y="0"/>
                  </a:lnTo>
                  <a:lnTo>
                    <a:pt x="251" y="0"/>
                  </a:lnTo>
                  <a:lnTo>
                    <a:pt x="251" y="0"/>
                  </a:lnTo>
                  <a:lnTo>
                    <a:pt x="262" y="0"/>
                  </a:lnTo>
                  <a:lnTo>
                    <a:pt x="270" y="1"/>
                  </a:lnTo>
                  <a:lnTo>
                    <a:pt x="279" y="2"/>
                  </a:lnTo>
                  <a:lnTo>
                    <a:pt x="286" y="5"/>
                  </a:lnTo>
                  <a:lnTo>
                    <a:pt x="286" y="5"/>
                  </a:lnTo>
                  <a:lnTo>
                    <a:pt x="296" y="9"/>
                  </a:lnTo>
                  <a:lnTo>
                    <a:pt x="307" y="10"/>
                  </a:lnTo>
                  <a:lnTo>
                    <a:pt x="317" y="11"/>
                  </a:lnTo>
                  <a:lnTo>
                    <a:pt x="326" y="11"/>
                  </a:lnTo>
                  <a:lnTo>
                    <a:pt x="326" y="11"/>
                  </a:lnTo>
                  <a:lnTo>
                    <a:pt x="345" y="12"/>
                  </a:lnTo>
                  <a:lnTo>
                    <a:pt x="354" y="13"/>
                  </a:lnTo>
                  <a:lnTo>
                    <a:pt x="364" y="15"/>
                  </a:lnTo>
                  <a:lnTo>
                    <a:pt x="364" y="15"/>
                  </a:lnTo>
                  <a:lnTo>
                    <a:pt x="376" y="21"/>
                  </a:lnTo>
                  <a:lnTo>
                    <a:pt x="382" y="25"/>
                  </a:lnTo>
                  <a:lnTo>
                    <a:pt x="387" y="28"/>
                  </a:lnTo>
                  <a:lnTo>
                    <a:pt x="393" y="34"/>
                  </a:lnTo>
                  <a:lnTo>
                    <a:pt x="397" y="39"/>
                  </a:lnTo>
                  <a:lnTo>
                    <a:pt x="401" y="44"/>
                  </a:lnTo>
                  <a:lnTo>
                    <a:pt x="405" y="50"/>
                  </a:lnTo>
                  <a:lnTo>
                    <a:pt x="410" y="63"/>
                  </a:lnTo>
                  <a:lnTo>
                    <a:pt x="414" y="78"/>
                  </a:lnTo>
                  <a:lnTo>
                    <a:pt x="418" y="96"/>
                  </a:lnTo>
                  <a:lnTo>
                    <a:pt x="419" y="116"/>
                  </a:lnTo>
                  <a:lnTo>
                    <a:pt x="419" y="116"/>
                  </a:lnTo>
                  <a:lnTo>
                    <a:pt x="419" y="134"/>
                  </a:lnTo>
                  <a:lnTo>
                    <a:pt x="420" y="152"/>
                  </a:lnTo>
                  <a:lnTo>
                    <a:pt x="423" y="187"/>
                  </a:lnTo>
                  <a:lnTo>
                    <a:pt x="423" y="187"/>
                  </a:lnTo>
                  <a:lnTo>
                    <a:pt x="426" y="222"/>
                  </a:lnTo>
                  <a:lnTo>
                    <a:pt x="427" y="239"/>
                  </a:lnTo>
                  <a:lnTo>
                    <a:pt x="428" y="256"/>
                  </a:lnTo>
                  <a:lnTo>
                    <a:pt x="428" y="256"/>
                  </a:lnTo>
                  <a:lnTo>
                    <a:pt x="426" y="340"/>
                  </a:lnTo>
                  <a:lnTo>
                    <a:pt x="426" y="340"/>
                  </a:lnTo>
                  <a:lnTo>
                    <a:pt x="425" y="457"/>
                  </a:lnTo>
                  <a:lnTo>
                    <a:pt x="425" y="509"/>
                  </a:lnTo>
                  <a:lnTo>
                    <a:pt x="426" y="547"/>
                  </a:lnTo>
                  <a:lnTo>
                    <a:pt x="426" y="547"/>
                  </a:lnTo>
                  <a:lnTo>
                    <a:pt x="428" y="589"/>
                  </a:lnTo>
                  <a:lnTo>
                    <a:pt x="429" y="651"/>
                  </a:lnTo>
                  <a:lnTo>
                    <a:pt x="429" y="790"/>
                  </a:lnTo>
                  <a:lnTo>
                    <a:pt x="429" y="790"/>
                  </a:lnTo>
                  <a:lnTo>
                    <a:pt x="430" y="853"/>
                  </a:lnTo>
                  <a:lnTo>
                    <a:pt x="430" y="853"/>
                  </a:lnTo>
                  <a:lnTo>
                    <a:pt x="430" y="892"/>
                  </a:lnTo>
                  <a:lnTo>
                    <a:pt x="430" y="892"/>
                  </a:lnTo>
                  <a:lnTo>
                    <a:pt x="430" y="950"/>
                  </a:lnTo>
                  <a:lnTo>
                    <a:pt x="430" y="950"/>
                  </a:lnTo>
                  <a:lnTo>
                    <a:pt x="430" y="994"/>
                  </a:lnTo>
                  <a:lnTo>
                    <a:pt x="430" y="1016"/>
                  </a:lnTo>
                  <a:lnTo>
                    <a:pt x="430" y="1016"/>
                  </a:lnTo>
                  <a:lnTo>
                    <a:pt x="429" y="1029"/>
                  </a:lnTo>
                  <a:lnTo>
                    <a:pt x="428" y="1038"/>
                  </a:lnTo>
                  <a:lnTo>
                    <a:pt x="425" y="1046"/>
                  </a:lnTo>
                  <a:lnTo>
                    <a:pt x="422" y="1053"/>
                  </a:lnTo>
                  <a:lnTo>
                    <a:pt x="418" y="1059"/>
                  </a:lnTo>
                  <a:lnTo>
                    <a:pt x="413" y="1063"/>
                  </a:lnTo>
                  <a:lnTo>
                    <a:pt x="405" y="1070"/>
                  </a:lnTo>
                  <a:lnTo>
                    <a:pt x="404" y="1071"/>
                  </a:lnTo>
                  <a:lnTo>
                    <a:pt x="404" y="1071"/>
                  </a:lnTo>
                  <a:lnTo>
                    <a:pt x="398" y="1075"/>
                  </a:lnTo>
                  <a:lnTo>
                    <a:pt x="391" y="1078"/>
                  </a:lnTo>
                  <a:lnTo>
                    <a:pt x="383" y="1081"/>
                  </a:lnTo>
                  <a:lnTo>
                    <a:pt x="376" y="1085"/>
                  </a:lnTo>
                  <a:lnTo>
                    <a:pt x="359" y="1089"/>
                  </a:lnTo>
                  <a:lnTo>
                    <a:pt x="351" y="1090"/>
                  </a:lnTo>
                  <a:lnTo>
                    <a:pt x="343" y="1090"/>
                  </a:lnTo>
                  <a:lnTo>
                    <a:pt x="343" y="1090"/>
                  </a:lnTo>
                  <a:lnTo>
                    <a:pt x="302" y="1091"/>
                  </a:lnTo>
                  <a:lnTo>
                    <a:pt x="261" y="1093"/>
                  </a:lnTo>
                  <a:lnTo>
                    <a:pt x="261" y="1093"/>
                  </a:lnTo>
                  <a:lnTo>
                    <a:pt x="221" y="1095"/>
                  </a:lnTo>
                  <a:lnTo>
                    <a:pt x="179" y="1096"/>
                  </a:lnTo>
                  <a:lnTo>
                    <a:pt x="170" y="1096"/>
                  </a:lnTo>
                  <a:lnTo>
                    <a:pt x="170" y="1096"/>
                  </a:lnTo>
                  <a:lnTo>
                    <a:pt x="143" y="1097"/>
                  </a:lnTo>
                  <a:lnTo>
                    <a:pt x="143" y="1097"/>
                  </a:lnTo>
                  <a:close/>
                  <a:moveTo>
                    <a:pt x="140" y="39"/>
                  </a:moveTo>
                  <a:lnTo>
                    <a:pt x="140" y="39"/>
                  </a:lnTo>
                  <a:lnTo>
                    <a:pt x="109" y="39"/>
                  </a:lnTo>
                  <a:lnTo>
                    <a:pt x="109" y="39"/>
                  </a:lnTo>
                  <a:lnTo>
                    <a:pt x="93" y="40"/>
                  </a:lnTo>
                  <a:lnTo>
                    <a:pt x="80" y="43"/>
                  </a:lnTo>
                  <a:lnTo>
                    <a:pt x="68" y="48"/>
                  </a:lnTo>
                  <a:lnTo>
                    <a:pt x="63" y="51"/>
                  </a:lnTo>
                  <a:lnTo>
                    <a:pt x="59" y="54"/>
                  </a:lnTo>
                  <a:lnTo>
                    <a:pt x="55" y="58"/>
                  </a:lnTo>
                  <a:lnTo>
                    <a:pt x="52" y="63"/>
                  </a:lnTo>
                  <a:lnTo>
                    <a:pt x="48" y="68"/>
                  </a:lnTo>
                  <a:lnTo>
                    <a:pt x="45" y="74"/>
                  </a:lnTo>
                  <a:lnTo>
                    <a:pt x="41" y="86"/>
                  </a:lnTo>
                  <a:lnTo>
                    <a:pt x="38" y="101"/>
                  </a:lnTo>
                  <a:lnTo>
                    <a:pt x="38" y="103"/>
                  </a:lnTo>
                  <a:lnTo>
                    <a:pt x="40" y="105"/>
                  </a:lnTo>
                  <a:lnTo>
                    <a:pt x="40" y="105"/>
                  </a:lnTo>
                  <a:lnTo>
                    <a:pt x="42" y="108"/>
                  </a:lnTo>
                  <a:lnTo>
                    <a:pt x="44" y="112"/>
                  </a:lnTo>
                  <a:lnTo>
                    <a:pt x="44" y="115"/>
                  </a:lnTo>
                  <a:lnTo>
                    <a:pt x="44" y="119"/>
                  </a:lnTo>
                  <a:lnTo>
                    <a:pt x="43" y="122"/>
                  </a:lnTo>
                  <a:lnTo>
                    <a:pt x="42" y="125"/>
                  </a:lnTo>
                  <a:lnTo>
                    <a:pt x="42" y="125"/>
                  </a:lnTo>
                  <a:lnTo>
                    <a:pt x="38" y="133"/>
                  </a:lnTo>
                  <a:lnTo>
                    <a:pt x="35" y="142"/>
                  </a:lnTo>
                  <a:lnTo>
                    <a:pt x="34" y="154"/>
                  </a:lnTo>
                  <a:lnTo>
                    <a:pt x="33" y="166"/>
                  </a:lnTo>
                  <a:lnTo>
                    <a:pt x="34" y="191"/>
                  </a:lnTo>
                  <a:lnTo>
                    <a:pt x="36" y="217"/>
                  </a:lnTo>
                  <a:lnTo>
                    <a:pt x="36" y="217"/>
                  </a:lnTo>
                  <a:lnTo>
                    <a:pt x="37" y="233"/>
                  </a:lnTo>
                  <a:lnTo>
                    <a:pt x="38" y="244"/>
                  </a:lnTo>
                  <a:lnTo>
                    <a:pt x="38" y="535"/>
                  </a:lnTo>
                  <a:lnTo>
                    <a:pt x="38" y="535"/>
                  </a:lnTo>
                  <a:lnTo>
                    <a:pt x="38" y="576"/>
                  </a:lnTo>
                  <a:lnTo>
                    <a:pt x="40" y="637"/>
                  </a:lnTo>
                  <a:lnTo>
                    <a:pt x="45" y="774"/>
                  </a:lnTo>
                  <a:lnTo>
                    <a:pt x="45" y="774"/>
                  </a:lnTo>
                  <a:lnTo>
                    <a:pt x="49" y="844"/>
                  </a:lnTo>
                  <a:lnTo>
                    <a:pt x="49" y="844"/>
                  </a:lnTo>
                  <a:lnTo>
                    <a:pt x="49" y="859"/>
                  </a:lnTo>
                  <a:lnTo>
                    <a:pt x="49" y="873"/>
                  </a:lnTo>
                  <a:lnTo>
                    <a:pt x="46" y="901"/>
                  </a:lnTo>
                  <a:lnTo>
                    <a:pt x="46" y="901"/>
                  </a:lnTo>
                  <a:lnTo>
                    <a:pt x="44" y="924"/>
                  </a:lnTo>
                  <a:lnTo>
                    <a:pt x="43" y="948"/>
                  </a:lnTo>
                  <a:lnTo>
                    <a:pt x="43" y="949"/>
                  </a:lnTo>
                  <a:lnTo>
                    <a:pt x="44" y="950"/>
                  </a:lnTo>
                  <a:lnTo>
                    <a:pt x="44" y="950"/>
                  </a:lnTo>
                  <a:lnTo>
                    <a:pt x="44" y="952"/>
                  </a:lnTo>
                  <a:lnTo>
                    <a:pt x="44" y="952"/>
                  </a:lnTo>
                  <a:lnTo>
                    <a:pt x="44" y="961"/>
                  </a:lnTo>
                  <a:lnTo>
                    <a:pt x="45" y="975"/>
                  </a:lnTo>
                  <a:lnTo>
                    <a:pt x="48" y="990"/>
                  </a:lnTo>
                  <a:lnTo>
                    <a:pt x="50" y="999"/>
                  </a:lnTo>
                  <a:lnTo>
                    <a:pt x="52" y="1006"/>
                  </a:lnTo>
                  <a:lnTo>
                    <a:pt x="55" y="1014"/>
                  </a:lnTo>
                  <a:lnTo>
                    <a:pt x="59" y="1021"/>
                  </a:lnTo>
                  <a:lnTo>
                    <a:pt x="64" y="1029"/>
                  </a:lnTo>
                  <a:lnTo>
                    <a:pt x="70" y="1035"/>
                  </a:lnTo>
                  <a:lnTo>
                    <a:pt x="77" y="1041"/>
                  </a:lnTo>
                  <a:lnTo>
                    <a:pt x="85" y="1045"/>
                  </a:lnTo>
                  <a:lnTo>
                    <a:pt x="94" y="1049"/>
                  </a:lnTo>
                  <a:lnTo>
                    <a:pt x="106" y="1052"/>
                  </a:lnTo>
                  <a:lnTo>
                    <a:pt x="106" y="1052"/>
                  </a:lnTo>
                  <a:lnTo>
                    <a:pt x="131" y="1057"/>
                  </a:lnTo>
                  <a:lnTo>
                    <a:pt x="153" y="1059"/>
                  </a:lnTo>
                  <a:lnTo>
                    <a:pt x="174" y="1060"/>
                  </a:lnTo>
                  <a:lnTo>
                    <a:pt x="196" y="1061"/>
                  </a:lnTo>
                  <a:lnTo>
                    <a:pt x="231" y="1061"/>
                  </a:lnTo>
                  <a:lnTo>
                    <a:pt x="231" y="1061"/>
                  </a:lnTo>
                  <a:lnTo>
                    <a:pt x="247" y="1060"/>
                  </a:lnTo>
                  <a:lnTo>
                    <a:pt x="262" y="1059"/>
                  </a:lnTo>
                  <a:lnTo>
                    <a:pt x="293" y="1056"/>
                  </a:lnTo>
                  <a:lnTo>
                    <a:pt x="293" y="1056"/>
                  </a:lnTo>
                  <a:lnTo>
                    <a:pt x="302" y="1054"/>
                  </a:lnTo>
                  <a:lnTo>
                    <a:pt x="311" y="1054"/>
                  </a:lnTo>
                  <a:lnTo>
                    <a:pt x="322" y="1054"/>
                  </a:lnTo>
                  <a:lnTo>
                    <a:pt x="322" y="1054"/>
                  </a:lnTo>
                  <a:lnTo>
                    <a:pt x="335" y="1054"/>
                  </a:lnTo>
                  <a:lnTo>
                    <a:pt x="346" y="1053"/>
                  </a:lnTo>
                  <a:lnTo>
                    <a:pt x="357" y="1050"/>
                  </a:lnTo>
                  <a:lnTo>
                    <a:pt x="364" y="1047"/>
                  </a:lnTo>
                  <a:lnTo>
                    <a:pt x="369" y="1044"/>
                  </a:lnTo>
                  <a:lnTo>
                    <a:pt x="369" y="1044"/>
                  </a:lnTo>
                  <a:lnTo>
                    <a:pt x="378" y="1037"/>
                  </a:lnTo>
                  <a:lnTo>
                    <a:pt x="384" y="1032"/>
                  </a:lnTo>
                  <a:lnTo>
                    <a:pt x="386" y="1027"/>
                  </a:lnTo>
                  <a:lnTo>
                    <a:pt x="387" y="1019"/>
                  </a:lnTo>
                  <a:lnTo>
                    <a:pt x="387" y="1019"/>
                  </a:lnTo>
                  <a:lnTo>
                    <a:pt x="388" y="1014"/>
                  </a:lnTo>
                  <a:lnTo>
                    <a:pt x="390" y="1007"/>
                  </a:lnTo>
                  <a:lnTo>
                    <a:pt x="390" y="1007"/>
                  </a:lnTo>
                  <a:lnTo>
                    <a:pt x="390" y="997"/>
                  </a:lnTo>
                  <a:lnTo>
                    <a:pt x="390" y="978"/>
                  </a:lnTo>
                  <a:lnTo>
                    <a:pt x="390" y="978"/>
                  </a:lnTo>
                  <a:lnTo>
                    <a:pt x="388" y="965"/>
                  </a:lnTo>
                  <a:lnTo>
                    <a:pt x="388" y="964"/>
                  </a:lnTo>
                  <a:lnTo>
                    <a:pt x="388" y="964"/>
                  </a:lnTo>
                  <a:lnTo>
                    <a:pt x="390" y="939"/>
                  </a:lnTo>
                  <a:lnTo>
                    <a:pt x="392" y="916"/>
                  </a:lnTo>
                  <a:lnTo>
                    <a:pt x="392" y="916"/>
                  </a:lnTo>
                  <a:lnTo>
                    <a:pt x="393" y="890"/>
                  </a:lnTo>
                  <a:lnTo>
                    <a:pt x="394" y="863"/>
                  </a:lnTo>
                  <a:lnTo>
                    <a:pt x="394" y="863"/>
                  </a:lnTo>
                  <a:lnTo>
                    <a:pt x="388" y="529"/>
                  </a:lnTo>
                  <a:lnTo>
                    <a:pt x="388" y="529"/>
                  </a:lnTo>
                  <a:lnTo>
                    <a:pt x="390" y="479"/>
                  </a:lnTo>
                  <a:lnTo>
                    <a:pt x="391" y="410"/>
                  </a:lnTo>
                  <a:lnTo>
                    <a:pt x="391" y="410"/>
                  </a:lnTo>
                  <a:lnTo>
                    <a:pt x="392" y="312"/>
                  </a:lnTo>
                  <a:lnTo>
                    <a:pt x="392" y="270"/>
                  </a:lnTo>
                  <a:lnTo>
                    <a:pt x="391" y="239"/>
                  </a:lnTo>
                  <a:lnTo>
                    <a:pt x="391" y="239"/>
                  </a:lnTo>
                  <a:lnTo>
                    <a:pt x="390" y="214"/>
                  </a:lnTo>
                  <a:lnTo>
                    <a:pt x="386" y="189"/>
                  </a:lnTo>
                  <a:lnTo>
                    <a:pt x="386" y="189"/>
                  </a:lnTo>
                  <a:lnTo>
                    <a:pt x="383" y="153"/>
                  </a:lnTo>
                  <a:lnTo>
                    <a:pt x="382" y="134"/>
                  </a:lnTo>
                  <a:lnTo>
                    <a:pt x="382" y="115"/>
                  </a:lnTo>
                  <a:lnTo>
                    <a:pt x="382" y="115"/>
                  </a:lnTo>
                  <a:lnTo>
                    <a:pt x="381" y="104"/>
                  </a:lnTo>
                  <a:lnTo>
                    <a:pt x="380" y="94"/>
                  </a:lnTo>
                  <a:lnTo>
                    <a:pt x="378" y="85"/>
                  </a:lnTo>
                  <a:lnTo>
                    <a:pt x="375" y="77"/>
                  </a:lnTo>
                  <a:lnTo>
                    <a:pt x="372" y="71"/>
                  </a:lnTo>
                  <a:lnTo>
                    <a:pt x="367" y="65"/>
                  </a:lnTo>
                  <a:lnTo>
                    <a:pt x="362" y="59"/>
                  </a:lnTo>
                  <a:lnTo>
                    <a:pt x="356" y="56"/>
                  </a:lnTo>
                  <a:lnTo>
                    <a:pt x="350" y="53"/>
                  </a:lnTo>
                  <a:lnTo>
                    <a:pt x="343" y="50"/>
                  </a:lnTo>
                  <a:lnTo>
                    <a:pt x="336" y="48"/>
                  </a:lnTo>
                  <a:lnTo>
                    <a:pt x="327" y="47"/>
                  </a:lnTo>
                  <a:lnTo>
                    <a:pt x="311" y="46"/>
                  </a:lnTo>
                  <a:lnTo>
                    <a:pt x="292" y="45"/>
                  </a:lnTo>
                  <a:lnTo>
                    <a:pt x="292" y="45"/>
                  </a:lnTo>
                  <a:lnTo>
                    <a:pt x="282" y="44"/>
                  </a:lnTo>
                  <a:lnTo>
                    <a:pt x="270" y="42"/>
                  </a:lnTo>
                  <a:lnTo>
                    <a:pt x="270" y="42"/>
                  </a:lnTo>
                  <a:lnTo>
                    <a:pt x="258" y="40"/>
                  </a:lnTo>
                  <a:lnTo>
                    <a:pt x="244" y="39"/>
                  </a:lnTo>
                  <a:lnTo>
                    <a:pt x="195" y="39"/>
                  </a:lnTo>
                  <a:lnTo>
                    <a:pt x="195" y="39"/>
                  </a:lnTo>
                  <a:lnTo>
                    <a:pt x="159" y="39"/>
                  </a:lnTo>
                  <a:lnTo>
                    <a:pt x="159" y="39"/>
                  </a:lnTo>
                  <a:lnTo>
                    <a:pt x="140" y="39"/>
                  </a:lnTo>
                  <a:lnTo>
                    <a:pt x="140" y="39"/>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89" name="chenying0907 342"/>
            <p:cNvSpPr>
              <a:spLocks noEditPoints="1"/>
            </p:cNvSpPr>
            <p:nvPr/>
          </p:nvSpPr>
          <p:spPr bwMode="auto">
            <a:xfrm>
              <a:off x="6242051" y="2995613"/>
              <a:ext cx="368300" cy="307975"/>
            </a:xfrm>
            <a:custGeom>
              <a:avLst/>
              <a:gdLst/>
              <a:ahLst/>
              <a:cxnLst>
                <a:cxn ang="0">
                  <a:pos x="22" y="571"/>
                </a:cxn>
                <a:cxn ang="0">
                  <a:pos x="1" y="548"/>
                </a:cxn>
                <a:cxn ang="0">
                  <a:pos x="19" y="511"/>
                </a:cxn>
                <a:cxn ang="0">
                  <a:pos x="57" y="496"/>
                </a:cxn>
                <a:cxn ang="0">
                  <a:pos x="80" y="477"/>
                </a:cxn>
                <a:cxn ang="0">
                  <a:pos x="154" y="422"/>
                </a:cxn>
                <a:cxn ang="0">
                  <a:pos x="211" y="365"/>
                </a:cxn>
                <a:cxn ang="0">
                  <a:pos x="262" y="274"/>
                </a:cxn>
                <a:cxn ang="0">
                  <a:pos x="252" y="240"/>
                </a:cxn>
                <a:cxn ang="0">
                  <a:pos x="181" y="224"/>
                </a:cxn>
                <a:cxn ang="0">
                  <a:pos x="150" y="186"/>
                </a:cxn>
                <a:cxn ang="0">
                  <a:pos x="184" y="142"/>
                </a:cxn>
                <a:cxn ang="0">
                  <a:pos x="230" y="100"/>
                </a:cxn>
                <a:cxn ang="0">
                  <a:pos x="272" y="76"/>
                </a:cxn>
                <a:cxn ang="0">
                  <a:pos x="399" y="5"/>
                </a:cxn>
                <a:cxn ang="0">
                  <a:pos x="469" y="11"/>
                </a:cxn>
                <a:cxn ang="0">
                  <a:pos x="553" y="63"/>
                </a:cxn>
                <a:cxn ang="0">
                  <a:pos x="670" y="145"/>
                </a:cxn>
                <a:cxn ang="0">
                  <a:pos x="694" y="187"/>
                </a:cxn>
                <a:cxn ang="0">
                  <a:pos x="681" y="225"/>
                </a:cxn>
                <a:cxn ang="0">
                  <a:pos x="632" y="242"/>
                </a:cxn>
                <a:cxn ang="0">
                  <a:pos x="574" y="241"/>
                </a:cxn>
                <a:cxn ang="0">
                  <a:pos x="545" y="271"/>
                </a:cxn>
                <a:cxn ang="0">
                  <a:pos x="529" y="323"/>
                </a:cxn>
                <a:cxn ang="0">
                  <a:pos x="457" y="422"/>
                </a:cxn>
                <a:cxn ang="0">
                  <a:pos x="309" y="522"/>
                </a:cxn>
                <a:cxn ang="0">
                  <a:pos x="200" y="561"/>
                </a:cxn>
                <a:cxn ang="0">
                  <a:pos x="89" y="583"/>
                </a:cxn>
                <a:cxn ang="0">
                  <a:pos x="318" y="201"/>
                </a:cxn>
                <a:cxn ang="0">
                  <a:pos x="321" y="218"/>
                </a:cxn>
                <a:cxn ang="0">
                  <a:pos x="314" y="239"/>
                </a:cxn>
                <a:cxn ang="0">
                  <a:pos x="292" y="296"/>
                </a:cxn>
                <a:cxn ang="0">
                  <a:pos x="256" y="360"/>
                </a:cxn>
                <a:cxn ang="0">
                  <a:pos x="187" y="443"/>
                </a:cxn>
                <a:cxn ang="0">
                  <a:pos x="99" y="509"/>
                </a:cxn>
                <a:cxn ang="0">
                  <a:pos x="78" y="546"/>
                </a:cxn>
                <a:cxn ang="0">
                  <a:pos x="141" y="539"/>
                </a:cxn>
                <a:cxn ang="0">
                  <a:pos x="265" y="502"/>
                </a:cxn>
                <a:cxn ang="0">
                  <a:pos x="396" y="426"/>
                </a:cxn>
                <a:cxn ang="0">
                  <a:pos x="472" y="344"/>
                </a:cxn>
                <a:cxn ang="0">
                  <a:pos x="509" y="272"/>
                </a:cxn>
                <a:cxn ang="0">
                  <a:pos x="533" y="219"/>
                </a:cxn>
                <a:cxn ang="0">
                  <a:pos x="547" y="204"/>
                </a:cxn>
                <a:cxn ang="0">
                  <a:pos x="609" y="207"/>
                </a:cxn>
                <a:cxn ang="0">
                  <a:pos x="657" y="193"/>
                </a:cxn>
                <a:cxn ang="0">
                  <a:pos x="635" y="164"/>
                </a:cxn>
                <a:cxn ang="0">
                  <a:pos x="587" y="130"/>
                </a:cxn>
                <a:cxn ang="0">
                  <a:pos x="495" y="65"/>
                </a:cxn>
                <a:cxn ang="0">
                  <a:pos x="417" y="41"/>
                </a:cxn>
                <a:cxn ang="0">
                  <a:pos x="339" y="74"/>
                </a:cxn>
                <a:cxn ang="0">
                  <a:pos x="281" y="117"/>
                </a:cxn>
                <a:cxn ang="0">
                  <a:pos x="253" y="130"/>
                </a:cxn>
                <a:cxn ang="0">
                  <a:pos x="219" y="163"/>
                </a:cxn>
                <a:cxn ang="0">
                  <a:pos x="203" y="197"/>
                </a:cxn>
                <a:cxn ang="0">
                  <a:pos x="240" y="205"/>
                </a:cxn>
                <a:cxn ang="0">
                  <a:pos x="308" y="197"/>
                </a:cxn>
              </a:cxnLst>
              <a:rect l="0" t="0" r="r" b="b"/>
              <a:pathLst>
                <a:path w="695" h="583">
                  <a:moveTo>
                    <a:pt x="83" y="583"/>
                  </a:moveTo>
                  <a:lnTo>
                    <a:pt x="83" y="583"/>
                  </a:lnTo>
                  <a:lnTo>
                    <a:pt x="67" y="582"/>
                  </a:lnTo>
                  <a:lnTo>
                    <a:pt x="52" y="580"/>
                  </a:lnTo>
                  <a:lnTo>
                    <a:pt x="36" y="576"/>
                  </a:lnTo>
                  <a:lnTo>
                    <a:pt x="29" y="574"/>
                  </a:lnTo>
                  <a:lnTo>
                    <a:pt x="22" y="571"/>
                  </a:lnTo>
                  <a:lnTo>
                    <a:pt x="22" y="571"/>
                  </a:lnTo>
                  <a:lnTo>
                    <a:pt x="16" y="568"/>
                  </a:lnTo>
                  <a:lnTo>
                    <a:pt x="11" y="564"/>
                  </a:lnTo>
                  <a:lnTo>
                    <a:pt x="7" y="561"/>
                  </a:lnTo>
                  <a:lnTo>
                    <a:pt x="4" y="557"/>
                  </a:lnTo>
                  <a:lnTo>
                    <a:pt x="2" y="553"/>
                  </a:lnTo>
                  <a:lnTo>
                    <a:pt x="1" y="548"/>
                  </a:lnTo>
                  <a:lnTo>
                    <a:pt x="0" y="543"/>
                  </a:lnTo>
                  <a:lnTo>
                    <a:pt x="1" y="539"/>
                  </a:lnTo>
                  <a:lnTo>
                    <a:pt x="1" y="539"/>
                  </a:lnTo>
                  <a:lnTo>
                    <a:pt x="3" y="532"/>
                  </a:lnTo>
                  <a:lnTo>
                    <a:pt x="6" y="525"/>
                  </a:lnTo>
                  <a:lnTo>
                    <a:pt x="11" y="517"/>
                  </a:lnTo>
                  <a:lnTo>
                    <a:pt x="19" y="511"/>
                  </a:lnTo>
                  <a:lnTo>
                    <a:pt x="26" y="506"/>
                  </a:lnTo>
                  <a:lnTo>
                    <a:pt x="34" y="502"/>
                  </a:lnTo>
                  <a:lnTo>
                    <a:pt x="42" y="499"/>
                  </a:lnTo>
                  <a:lnTo>
                    <a:pt x="52" y="496"/>
                  </a:lnTo>
                  <a:lnTo>
                    <a:pt x="52" y="496"/>
                  </a:lnTo>
                  <a:lnTo>
                    <a:pt x="55" y="496"/>
                  </a:lnTo>
                  <a:lnTo>
                    <a:pt x="57" y="496"/>
                  </a:lnTo>
                  <a:lnTo>
                    <a:pt x="58" y="495"/>
                  </a:lnTo>
                  <a:lnTo>
                    <a:pt x="58" y="495"/>
                  </a:lnTo>
                  <a:lnTo>
                    <a:pt x="67" y="487"/>
                  </a:lnTo>
                  <a:lnTo>
                    <a:pt x="67" y="487"/>
                  </a:lnTo>
                  <a:lnTo>
                    <a:pt x="73" y="482"/>
                  </a:lnTo>
                  <a:lnTo>
                    <a:pt x="80" y="477"/>
                  </a:lnTo>
                  <a:lnTo>
                    <a:pt x="80" y="477"/>
                  </a:lnTo>
                  <a:lnTo>
                    <a:pt x="104" y="462"/>
                  </a:lnTo>
                  <a:lnTo>
                    <a:pt x="115" y="453"/>
                  </a:lnTo>
                  <a:lnTo>
                    <a:pt x="126" y="444"/>
                  </a:lnTo>
                  <a:lnTo>
                    <a:pt x="126" y="444"/>
                  </a:lnTo>
                  <a:lnTo>
                    <a:pt x="140" y="432"/>
                  </a:lnTo>
                  <a:lnTo>
                    <a:pt x="154" y="422"/>
                  </a:lnTo>
                  <a:lnTo>
                    <a:pt x="154" y="422"/>
                  </a:lnTo>
                  <a:lnTo>
                    <a:pt x="170" y="410"/>
                  </a:lnTo>
                  <a:lnTo>
                    <a:pt x="184" y="397"/>
                  </a:lnTo>
                  <a:lnTo>
                    <a:pt x="192" y="390"/>
                  </a:lnTo>
                  <a:lnTo>
                    <a:pt x="199" y="383"/>
                  </a:lnTo>
                  <a:lnTo>
                    <a:pt x="205" y="374"/>
                  </a:lnTo>
                  <a:lnTo>
                    <a:pt x="211" y="365"/>
                  </a:lnTo>
                  <a:lnTo>
                    <a:pt x="211" y="365"/>
                  </a:lnTo>
                  <a:lnTo>
                    <a:pt x="223" y="347"/>
                  </a:lnTo>
                  <a:lnTo>
                    <a:pt x="223" y="347"/>
                  </a:lnTo>
                  <a:lnTo>
                    <a:pt x="234" y="330"/>
                  </a:lnTo>
                  <a:lnTo>
                    <a:pt x="244" y="311"/>
                  </a:lnTo>
                  <a:lnTo>
                    <a:pt x="254" y="292"/>
                  </a:lnTo>
                  <a:lnTo>
                    <a:pt x="262" y="274"/>
                  </a:lnTo>
                  <a:lnTo>
                    <a:pt x="262" y="274"/>
                  </a:lnTo>
                  <a:lnTo>
                    <a:pt x="266" y="260"/>
                  </a:lnTo>
                  <a:lnTo>
                    <a:pt x="266" y="260"/>
                  </a:lnTo>
                  <a:lnTo>
                    <a:pt x="270" y="246"/>
                  </a:lnTo>
                  <a:lnTo>
                    <a:pt x="274" y="238"/>
                  </a:lnTo>
                  <a:lnTo>
                    <a:pt x="265" y="239"/>
                  </a:lnTo>
                  <a:lnTo>
                    <a:pt x="265" y="239"/>
                  </a:lnTo>
                  <a:lnTo>
                    <a:pt x="252" y="240"/>
                  </a:lnTo>
                  <a:lnTo>
                    <a:pt x="240" y="240"/>
                  </a:lnTo>
                  <a:lnTo>
                    <a:pt x="240" y="240"/>
                  </a:lnTo>
                  <a:lnTo>
                    <a:pt x="224" y="239"/>
                  </a:lnTo>
                  <a:lnTo>
                    <a:pt x="209" y="237"/>
                  </a:lnTo>
                  <a:lnTo>
                    <a:pt x="195" y="231"/>
                  </a:lnTo>
                  <a:lnTo>
                    <a:pt x="181" y="224"/>
                  </a:lnTo>
                  <a:lnTo>
                    <a:pt x="181" y="224"/>
                  </a:lnTo>
                  <a:lnTo>
                    <a:pt x="171" y="218"/>
                  </a:lnTo>
                  <a:lnTo>
                    <a:pt x="162" y="209"/>
                  </a:lnTo>
                  <a:lnTo>
                    <a:pt x="157" y="203"/>
                  </a:lnTo>
                  <a:lnTo>
                    <a:pt x="153" y="197"/>
                  </a:lnTo>
                  <a:lnTo>
                    <a:pt x="151" y="192"/>
                  </a:lnTo>
                  <a:lnTo>
                    <a:pt x="150" y="186"/>
                  </a:lnTo>
                  <a:lnTo>
                    <a:pt x="150" y="186"/>
                  </a:lnTo>
                  <a:lnTo>
                    <a:pt x="150" y="179"/>
                  </a:lnTo>
                  <a:lnTo>
                    <a:pt x="152" y="172"/>
                  </a:lnTo>
                  <a:lnTo>
                    <a:pt x="155" y="167"/>
                  </a:lnTo>
                  <a:lnTo>
                    <a:pt x="161" y="161"/>
                  </a:lnTo>
                  <a:lnTo>
                    <a:pt x="161" y="161"/>
                  </a:lnTo>
                  <a:lnTo>
                    <a:pt x="172" y="152"/>
                  </a:lnTo>
                  <a:lnTo>
                    <a:pt x="184" y="142"/>
                  </a:lnTo>
                  <a:lnTo>
                    <a:pt x="184" y="142"/>
                  </a:lnTo>
                  <a:lnTo>
                    <a:pt x="195" y="134"/>
                  </a:lnTo>
                  <a:lnTo>
                    <a:pt x="206" y="126"/>
                  </a:lnTo>
                  <a:lnTo>
                    <a:pt x="215" y="116"/>
                  </a:lnTo>
                  <a:lnTo>
                    <a:pt x="225" y="105"/>
                  </a:lnTo>
                  <a:lnTo>
                    <a:pt x="225" y="105"/>
                  </a:lnTo>
                  <a:lnTo>
                    <a:pt x="230" y="100"/>
                  </a:lnTo>
                  <a:lnTo>
                    <a:pt x="236" y="96"/>
                  </a:lnTo>
                  <a:lnTo>
                    <a:pt x="250" y="89"/>
                  </a:lnTo>
                  <a:lnTo>
                    <a:pt x="250" y="89"/>
                  </a:lnTo>
                  <a:lnTo>
                    <a:pt x="261" y="84"/>
                  </a:lnTo>
                  <a:lnTo>
                    <a:pt x="267" y="80"/>
                  </a:lnTo>
                  <a:lnTo>
                    <a:pt x="272" y="76"/>
                  </a:lnTo>
                  <a:lnTo>
                    <a:pt x="272" y="76"/>
                  </a:lnTo>
                  <a:lnTo>
                    <a:pt x="287" y="64"/>
                  </a:lnTo>
                  <a:lnTo>
                    <a:pt x="303" y="52"/>
                  </a:lnTo>
                  <a:lnTo>
                    <a:pt x="320" y="41"/>
                  </a:lnTo>
                  <a:lnTo>
                    <a:pt x="339" y="30"/>
                  </a:lnTo>
                  <a:lnTo>
                    <a:pt x="358" y="20"/>
                  </a:lnTo>
                  <a:lnTo>
                    <a:pt x="379" y="12"/>
                  </a:lnTo>
                  <a:lnTo>
                    <a:pt x="399" y="5"/>
                  </a:lnTo>
                  <a:lnTo>
                    <a:pt x="420" y="1"/>
                  </a:lnTo>
                  <a:lnTo>
                    <a:pt x="420" y="1"/>
                  </a:lnTo>
                  <a:lnTo>
                    <a:pt x="429" y="0"/>
                  </a:lnTo>
                  <a:lnTo>
                    <a:pt x="429" y="0"/>
                  </a:lnTo>
                  <a:lnTo>
                    <a:pt x="442" y="2"/>
                  </a:lnTo>
                  <a:lnTo>
                    <a:pt x="456" y="5"/>
                  </a:lnTo>
                  <a:lnTo>
                    <a:pt x="469" y="11"/>
                  </a:lnTo>
                  <a:lnTo>
                    <a:pt x="483" y="17"/>
                  </a:lnTo>
                  <a:lnTo>
                    <a:pt x="496" y="24"/>
                  </a:lnTo>
                  <a:lnTo>
                    <a:pt x="509" y="32"/>
                  </a:lnTo>
                  <a:lnTo>
                    <a:pt x="533" y="49"/>
                  </a:lnTo>
                  <a:lnTo>
                    <a:pt x="533" y="49"/>
                  </a:lnTo>
                  <a:lnTo>
                    <a:pt x="553" y="63"/>
                  </a:lnTo>
                  <a:lnTo>
                    <a:pt x="553" y="63"/>
                  </a:lnTo>
                  <a:lnTo>
                    <a:pt x="588" y="85"/>
                  </a:lnTo>
                  <a:lnTo>
                    <a:pt x="588" y="85"/>
                  </a:lnTo>
                  <a:lnTo>
                    <a:pt x="610" y="99"/>
                  </a:lnTo>
                  <a:lnTo>
                    <a:pt x="631" y="113"/>
                  </a:lnTo>
                  <a:lnTo>
                    <a:pt x="652" y="129"/>
                  </a:lnTo>
                  <a:lnTo>
                    <a:pt x="661" y="137"/>
                  </a:lnTo>
                  <a:lnTo>
                    <a:pt x="670" y="145"/>
                  </a:lnTo>
                  <a:lnTo>
                    <a:pt x="670" y="145"/>
                  </a:lnTo>
                  <a:lnTo>
                    <a:pt x="676" y="152"/>
                  </a:lnTo>
                  <a:lnTo>
                    <a:pt x="681" y="157"/>
                  </a:lnTo>
                  <a:lnTo>
                    <a:pt x="685" y="164"/>
                  </a:lnTo>
                  <a:lnTo>
                    <a:pt x="689" y="171"/>
                  </a:lnTo>
                  <a:lnTo>
                    <a:pt x="692" y="178"/>
                  </a:lnTo>
                  <a:lnTo>
                    <a:pt x="694" y="187"/>
                  </a:lnTo>
                  <a:lnTo>
                    <a:pt x="695" y="194"/>
                  </a:lnTo>
                  <a:lnTo>
                    <a:pt x="695" y="201"/>
                  </a:lnTo>
                  <a:lnTo>
                    <a:pt x="695" y="201"/>
                  </a:lnTo>
                  <a:lnTo>
                    <a:pt x="694" y="209"/>
                  </a:lnTo>
                  <a:lnTo>
                    <a:pt x="691" y="215"/>
                  </a:lnTo>
                  <a:lnTo>
                    <a:pt x="687" y="220"/>
                  </a:lnTo>
                  <a:lnTo>
                    <a:pt x="681" y="225"/>
                  </a:lnTo>
                  <a:lnTo>
                    <a:pt x="681" y="225"/>
                  </a:lnTo>
                  <a:lnTo>
                    <a:pt x="675" y="229"/>
                  </a:lnTo>
                  <a:lnTo>
                    <a:pt x="667" y="232"/>
                  </a:lnTo>
                  <a:lnTo>
                    <a:pt x="659" y="235"/>
                  </a:lnTo>
                  <a:lnTo>
                    <a:pt x="651" y="238"/>
                  </a:lnTo>
                  <a:lnTo>
                    <a:pt x="641" y="240"/>
                  </a:lnTo>
                  <a:lnTo>
                    <a:pt x="632" y="242"/>
                  </a:lnTo>
                  <a:lnTo>
                    <a:pt x="610" y="243"/>
                  </a:lnTo>
                  <a:lnTo>
                    <a:pt x="610" y="243"/>
                  </a:lnTo>
                  <a:lnTo>
                    <a:pt x="610" y="243"/>
                  </a:lnTo>
                  <a:lnTo>
                    <a:pt x="610" y="243"/>
                  </a:lnTo>
                  <a:lnTo>
                    <a:pt x="592" y="242"/>
                  </a:lnTo>
                  <a:lnTo>
                    <a:pt x="574" y="241"/>
                  </a:lnTo>
                  <a:lnTo>
                    <a:pt x="574" y="241"/>
                  </a:lnTo>
                  <a:lnTo>
                    <a:pt x="557" y="240"/>
                  </a:lnTo>
                  <a:lnTo>
                    <a:pt x="555" y="243"/>
                  </a:lnTo>
                  <a:lnTo>
                    <a:pt x="554" y="244"/>
                  </a:lnTo>
                  <a:lnTo>
                    <a:pt x="554" y="244"/>
                  </a:lnTo>
                  <a:lnTo>
                    <a:pt x="550" y="252"/>
                  </a:lnTo>
                  <a:lnTo>
                    <a:pt x="547" y="261"/>
                  </a:lnTo>
                  <a:lnTo>
                    <a:pt x="545" y="271"/>
                  </a:lnTo>
                  <a:lnTo>
                    <a:pt x="544" y="280"/>
                  </a:lnTo>
                  <a:lnTo>
                    <a:pt x="544" y="280"/>
                  </a:lnTo>
                  <a:lnTo>
                    <a:pt x="541" y="295"/>
                  </a:lnTo>
                  <a:lnTo>
                    <a:pt x="540" y="302"/>
                  </a:lnTo>
                  <a:lnTo>
                    <a:pt x="537" y="308"/>
                  </a:lnTo>
                  <a:lnTo>
                    <a:pt x="537" y="308"/>
                  </a:lnTo>
                  <a:lnTo>
                    <a:pt x="529" y="323"/>
                  </a:lnTo>
                  <a:lnTo>
                    <a:pt x="521" y="335"/>
                  </a:lnTo>
                  <a:lnTo>
                    <a:pt x="504" y="362"/>
                  </a:lnTo>
                  <a:lnTo>
                    <a:pt x="500" y="366"/>
                  </a:lnTo>
                  <a:lnTo>
                    <a:pt x="500" y="366"/>
                  </a:lnTo>
                  <a:lnTo>
                    <a:pt x="483" y="390"/>
                  </a:lnTo>
                  <a:lnTo>
                    <a:pt x="466" y="412"/>
                  </a:lnTo>
                  <a:lnTo>
                    <a:pt x="457" y="422"/>
                  </a:lnTo>
                  <a:lnTo>
                    <a:pt x="448" y="431"/>
                  </a:lnTo>
                  <a:lnTo>
                    <a:pt x="437" y="440"/>
                  </a:lnTo>
                  <a:lnTo>
                    <a:pt x="427" y="448"/>
                  </a:lnTo>
                  <a:lnTo>
                    <a:pt x="427" y="448"/>
                  </a:lnTo>
                  <a:lnTo>
                    <a:pt x="396" y="469"/>
                  </a:lnTo>
                  <a:lnTo>
                    <a:pt x="366" y="487"/>
                  </a:lnTo>
                  <a:lnTo>
                    <a:pt x="309" y="522"/>
                  </a:lnTo>
                  <a:lnTo>
                    <a:pt x="309" y="522"/>
                  </a:lnTo>
                  <a:lnTo>
                    <a:pt x="289" y="531"/>
                  </a:lnTo>
                  <a:lnTo>
                    <a:pt x="268" y="539"/>
                  </a:lnTo>
                  <a:lnTo>
                    <a:pt x="247" y="546"/>
                  </a:lnTo>
                  <a:lnTo>
                    <a:pt x="225" y="553"/>
                  </a:lnTo>
                  <a:lnTo>
                    <a:pt x="225" y="553"/>
                  </a:lnTo>
                  <a:lnTo>
                    <a:pt x="200" y="561"/>
                  </a:lnTo>
                  <a:lnTo>
                    <a:pt x="176" y="569"/>
                  </a:lnTo>
                  <a:lnTo>
                    <a:pt x="176" y="569"/>
                  </a:lnTo>
                  <a:lnTo>
                    <a:pt x="166" y="572"/>
                  </a:lnTo>
                  <a:lnTo>
                    <a:pt x="155" y="575"/>
                  </a:lnTo>
                  <a:lnTo>
                    <a:pt x="133" y="580"/>
                  </a:lnTo>
                  <a:lnTo>
                    <a:pt x="110" y="582"/>
                  </a:lnTo>
                  <a:lnTo>
                    <a:pt x="89" y="583"/>
                  </a:lnTo>
                  <a:lnTo>
                    <a:pt x="89" y="583"/>
                  </a:lnTo>
                  <a:lnTo>
                    <a:pt x="83" y="583"/>
                  </a:lnTo>
                  <a:lnTo>
                    <a:pt x="83" y="583"/>
                  </a:lnTo>
                  <a:close/>
                  <a:moveTo>
                    <a:pt x="308" y="197"/>
                  </a:moveTo>
                  <a:lnTo>
                    <a:pt x="308" y="197"/>
                  </a:lnTo>
                  <a:lnTo>
                    <a:pt x="313" y="198"/>
                  </a:lnTo>
                  <a:lnTo>
                    <a:pt x="318" y="201"/>
                  </a:lnTo>
                  <a:lnTo>
                    <a:pt x="318" y="201"/>
                  </a:lnTo>
                  <a:lnTo>
                    <a:pt x="319" y="203"/>
                  </a:lnTo>
                  <a:lnTo>
                    <a:pt x="321" y="207"/>
                  </a:lnTo>
                  <a:lnTo>
                    <a:pt x="321" y="211"/>
                  </a:lnTo>
                  <a:lnTo>
                    <a:pt x="321" y="215"/>
                  </a:lnTo>
                  <a:lnTo>
                    <a:pt x="321" y="216"/>
                  </a:lnTo>
                  <a:lnTo>
                    <a:pt x="321" y="218"/>
                  </a:lnTo>
                  <a:lnTo>
                    <a:pt x="321" y="218"/>
                  </a:lnTo>
                  <a:lnTo>
                    <a:pt x="322" y="221"/>
                  </a:lnTo>
                  <a:lnTo>
                    <a:pt x="322" y="225"/>
                  </a:lnTo>
                  <a:lnTo>
                    <a:pt x="321" y="229"/>
                  </a:lnTo>
                  <a:lnTo>
                    <a:pt x="317" y="234"/>
                  </a:lnTo>
                  <a:lnTo>
                    <a:pt x="317" y="234"/>
                  </a:lnTo>
                  <a:lnTo>
                    <a:pt x="314" y="239"/>
                  </a:lnTo>
                  <a:lnTo>
                    <a:pt x="312" y="243"/>
                  </a:lnTo>
                  <a:lnTo>
                    <a:pt x="307" y="254"/>
                  </a:lnTo>
                  <a:lnTo>
                    <a:pt x="301" y="269"/>
                  </a:lnTo>
                  <a:lnTo>
                    <a:pt x="296" y="285"/>
                  </a:lnTo>
                  <a:lnTo>
                    <a:pt x="296" y="285"/>
                  </a:lnTo>
                  <a:lnTo>
                    <a:pt x="292" y="296"/>
                  </a:lnTo>
                  <a:lnTo>
                    <a:pt x="292" y="296"/>
                  </a:lnTo>
                  <a:lnTo>
                    <a:pt x="289" y="304"/>
                  </a:lnTo>
                  <a:lnTo>
                    <a:pt x="285" y="311"/>
                  </a:lnTo>
                  <a:lnTo>
                    <a:pt x="276" y="327"/>
                  </a:lnTo>
                  <a:lnTo>
                    <a:pt x="276" y="327"/>
                  </a:lnTo>
                  <a:lnTo>
                    <a:pt x="271" y="334"/>
                  </a:lnTo>
                  <a:lnTo>
                    <a:pt x="271" y="334"/>
                  </a:lnTo>
                  <a:lnTo>
                    <a:pt x="256" y="360"/>
                  </a:lnTo>
                  <a:lnTo>
                    <a:pt x="256" y="360"/>
                  </a:lnTo>
                  <a:lnTo>
                    <a:pt x="246" y="376"/>
                  </a:lnTo>
                  <a:lnTo>
                    <a:pt x="235" y="392"/>
                  </a:lnTo>
                  <a:lnTo>
                    <a:pt x="224" y="408"/>
                  </a:lnTo>
                  <a:lnTo>
                    <a:pt x="210" y="422"/>
                  </a:lnTo>
                  <a:lnTo>
                    <a:pt x="210" y="422"/>
                  </a:lnTo>
                  <a:lnTo>
                    <a:pt x="187" y="443"/>
                  </a:lnTo>
                  <a:lnTo>
                    <a:pt x="166" y="461"/>
                  </a:lnTo>
                  <a:lnTo>
                    <a:pt x="144" y="478"/>
                  </a:lnTo>
                  <a:lnTo>
                    <a:pt x="123" y="493"/>
                  </a:lnTo>
                  <a:lnTo>
                    <a:pt x="123" y="493"/>
                  </a:lnTo>
                  <a:lnTo>
                    <a:pt x="112" y="501"/>
                  </a:lnTo>
                  <a:lnTo>
                    <a:pt x="99" y="509"/>
                  </a:lnTo>
                  <a:lnTo>
                    <a:pt x="99" y="509"/>
                  </a:lnTo>
                  <a:lnTo>
                    <a:pt x="82" y="523"/>
                  </a:lnTo>
                  <a:lnTo>
                    <a:pt x="72" y="529"/>
                  </a:lnTo>
                  <a:lnTo>
                    <a:pt x="62" y="534"/>
                  </a:lnTo>
                  <a:lnTo>
                    <a:pt x="45" y="542"/>
                  </a:lnTo>
                  <a:lnTo>
                    <a:pt x="64" y="545"/>
                  </a:lnTo>
                  <a:lnTo>
                    <a:pt x="64" y="545"/>
                  </a:lnTo>
                  <a:lnTo>
                    <a:pt x="78" y="546"/>
                  </a:lnTo>
                  <a:lnTo>
                    <a:pt x="80" y="546"/>
                  </a:lnTo>
                  <a:lnTo>
                    <a:pt x="80" y="546"/>
                  </a:lnTo>
                  <a:lnTo>
                    <a:pt x="97" y="545"/>
                  </a:lnTo>
                  <a:lnTo>
                    <a:pt x="115" y="542"/>
                  </a:lnTo>
                  <a:lnTo>
                    <a:pt x="115" y="542"/>
                  </a:lnTo>
                  <a:lnTo>
                    <a:pt x="127" y="541"/>
                  </a:lnTo>
                  <a:lnTo>
                    <a:pt x="141" y="539"/>
                  </a:lnTo>
                  <a:lnTo>
                    <a:pt x="141" y="539"/>
                  </a:lnTo>
                  <a:lnTo>
                    <a:pt x="158" y="538"/>
                  </a:lnTo>
                  <a:lnTo>
                    <a:pt x="177" y="534"/>
                  </a:lnTo>
                  <a:lnTo>
                    <a:pt x="197" y="529"/>
                  </a:lnTo>
                  <a:lnTo>
                    <a:pt x="219" y="522"/>
                  </a:lnTo>
                  <a:lnTo>
                    <a:pt x="241" y="512"/>
                  </a:lnTo>
                  <a:lnTo>
                    <a:pt x="265" y="502"/>
                  </a:lnTo>
                  <a:lnTo>
                    <a:pt x="290" y="489"/>
                  </a:lnTo>
                  <a:lnTo>
                    <a:pt x="317" y="476"/>
                  </a:lnTo>
                  <a:lnTo>
                    <a:pt x="317" y="476"/>
                  </a:lnTo>
                  <a:lnTo>
                    <a:pt x="338" y="465"/>
                  </a:lnTo>
                  <a:lnTo>
                    <a:pt x="357" y="452"/>
                  </a:lnTo>
                  <a:lnTo>
                    <a:pt x="377" y="440"/>
                  </a:lnTo>
                  <a:lnTo>
                    <a:pt x="396" y="426"/>
                  </a:lnTo>
                  <a:lnTo>
                    <a:pt x="414" y="412"/>
                  </a:lnTo>
                  <a:lnTo>
                    <a:pt x="431" y="395"/>
                  </a:lnTo>
                  <a:lnTo>
                    <a:pt x="447" y="379"/>
                  </a:lnTo>
                  <a:lnTo>
                    <a:pt x="461" y="360"/>
                  </a:lnTo>
                  <a:lnTo>
                    <a:pt x="461" y="360"/>
                  </a:lnTo>
                  <a:lnTo>
                    <a:pt x="472" y="344"/>
                  </a:lnTo>
                  <a:lnTo>
                    <a:pt x="472" y="344"/>
                  </a:lnTo>
                  <a:lnTo>
                    <a:pt x="484" y="328"/>
                  </a:lnTo>
                  <a:lnTo>
                    <a:pt x="495" y="310"/>
                  </a:lnTo>
                  <a:lnTo>
                    <a:pt x="500" y="301"/>
                  </a:lnTo>
                  <a:lnTo>
                    <a:pt x="504" y="291"/>
                  </a:lnTo>
                  <a:lnTo>
                    <a:pt x="507" y="282"/>
                  </a:lnTo>
                  <a:lnTo>
                    <a:pt x="509" y="272"/>
                  </a:lnTo>
                  <a:lnTo>
                    <a:pt x="509" y="272"/>
                  </a:lnTo>
                  <a:lnTo>
                    <a:pt x="511" y="258"/>
                  </a:lnTo>
                  <a:lnTo>
                    <a:pt x="513" y="247"/>
                  </a:lnTo>
                  <a:lnTo>
                    <a:pt x="517" y="237"/>
                  </a:lnTo>
                  <a:lnTo>
                    <a:pt x="523" y="225"/>
                  </a:lnTo>
                  <a:lnTo>
                    <a:pt x="523" y="225"/>
                  </a:lnTo>
                  <a:lnTo>
                    <a:pt x="527" y="221"/>
                  </a:lnTo>
                  <a:lnTo>
                    <a:pt x="533" y="219"/>
                  </a:lnTo>
                  <a:lnTo>
                    <a:pt x="535" y="218"/>
                  </a:lnTo>
                  <a:lnTo>
                    <a:pt x="536" y="215"/>
                  </a:lnTo>
                  <a:lnTo>
                    <a:pt x="536" y="215"/>
                  </a:lnTo>
                  <a:lnTo>
                    <a:pt x="537" y="212"/>
                  </a:lnTo>
                  <a:lnTo>
                    <a:pt x="540" y="207"/>
                  </a:lnTo>
                  <a:lnTo>
                    <a:pt x="544" y="204"/>
                  </a:lnTo>
                  <a:lnTo>
                    <a:pt x="547" y="204"/>
                  </a:lnTo>
                  <a:lnTo>
                    <a:pt x="551" y="203"/>
                  </a:lnTo>
                  <a:lnTo>
                    <a:pt x="551" y="203"/>
                  </a:lnTo>
                  <a:lnTo>
                    <a:pt x="575" y="205"/>
                  </a:lnTo>
                  <a:lnTo>
                    <a:pt x="575" y="205"/>
                  </a:lnTo>
                  <a:lnTo>
                    <a:pt x="592" y="206"/>
                  </a:lnTo>
                  <a:lnTo>
                    <a:pt x="609" y="207"/>
                  </a:lnTo>
                  <a:lnTo>
                    <a:pt x="609" y="207"/>
                  </a:lnTo>
                  <a:lnTo>
                    <a:pt x="622" y="206"/>
                  </a:lnTo>
                  <a:lnTo>
                    <a:pt x="632" y="205"/>
                  </a:lnTo>
                  <a:lnTo>
                    <a:pt x="642" y="203"/>
                  </a:lnTo>
                  <a:lnTo>
                    <a:pt x="652" y="200"/>
                  </a:lnTo>
                  <a:lnTo>
                    <a:pt x="652" y="200"/>
                  </a:lnTo>
                  <a:lnTo>
                    <a:pt x="656" y="197"/>
                  </a:lnTo>
                  <a:lnTo>
                    <a:pt x="657" y="193"/>
                  </a:lnTo>
                  <a:lnTo>
                    <a:pt x="657" y="193"/>
                  </a:lnTo>
                  <a:lnTo>
                    <a:pt x="657" y="190"/>
                  </a:lnTo>
                  <a:lnTo>
                    <a:pt x="657" y="187"/>
                  </a:lnTo>
                  <a:lnTo>
                    <a:pt x="652" y="181"/>
                  </a:lnTo>
                  <a:lnTo>
                    <a:pt x="645" y="172"/>
                  </a:lnTo>
                  <a:lnTo>
                    <a:pt x="635" y="164"/>
                  </a:lnTo>
                  <a:lnTo>
                    <a:pt x="635" y="164"/>
                  </a:lnTo>
                  <a:lnTo>
                    <a:pt x="628" y="157"/>
                  </a:lnTo>
                  <a:lnTo>
                    <a:pt x="628" y="157"/>
                  </a:lnTo>
                  <a:lnTo>
                    <a:pt x="620" y="148"/>
                  </a:lnTo>
                  <a:lnTo>
                    <a:pt x="611" y="142"/>
                  </a:lnTo>
                  <a:lnTo>
                    <a:pt x="602" y="137"/>
                  </a:lnTo>
                  <a:lnTo>
                    <a:pt x="593" y="132"/>
                  </a:lnTo>
                  <a:lnTo>
                    <a:pt x="587" y="130"/>
                  </a:lnTo>
                  <a:lnTo>
                    <a:pt x="587" y="130"/>
                  </a:lnTo>
                  <a:lnTo>
                    <a:pt x="574" y="122"/>
                  </a:lnTo>
                  <a:lnTo>
                    <a:pt x="562" y="113"/>
                  </a:lnTo>
                  <a:lnTo>
                    <a:pt x="535" y="93"/>
                  </a:lnTo>
                  <a:lnTo>
                    <a:pt x="535" y="93"/>
                  </a:lnTo>
                  <a:lnTo>
                    <a:pt x="509" y="75"/>
                  </a:lnTo>
                  <a:lnTo>
                    <a:pt x="495" y="65"/>
                  </a:lnTo>
                  <a:lnTo>
                    <a:pt x="482" y="57"/>
                  </a:lnTo>
                  <a:lnTo>
                    <a:pt x="468" y="50"/>
                  </a:lnTo>
                  <a:lnTo>
                    <a:pt x="454" y="45"/>
                  </a:lnTo>
                  <a:lnTo>
                    <a:pt x="439" y="42"/>
                  </a:lnTo>
                  <a:lnTo>
                    <a:pt x="425" y="41"/>
                  </a:lnTo>
                  <a:lnTo>
                    <a:pt x="425" y="41"/>
                  </a:lnTo>
                  <a:lnTo>
                    <a:pt x="417" y="41"/>
                  </a:lnTo>
                  <a:lnTo>
                    <a:pt x="408" y="42"/>
                  </a:lnTo>
                  <a:lnTo>
                    <a:pt x="400" y="45"/>
                  </a:lnTo>
                  <a:lnTo>
                    <a:pt x="392" y="47"/>
                  </a:lnTo>
                  <a:lnTo>
                    <a:pt x="392" y="47"/>
                  </a:lnTo>
                  <a:lnTo>
                    <a:pt x="367" y="59"/>
                  </a:lnTo>
                  <a:lnTo>
                    <a:pt x="352" y="67"/>
                  </a:lnTo>
                  <a:lnTo>
                    <a:pt x="339" y="74"/>
                  </a:lnTo>
                  <a:lnTo>
                    <a:pt x="325" y="82"/>
                  </a:lnTo>
                  <a:lnTo>
                    <a:pt x="312" y="92"/>
                  </a:lnTo>
                  <a:lnTo>
                    <a:pt x="298" y="103"/>
                  </a:lnTo>
                  <a:lnTo>
                    <a:pt x="286" y="114"/>
                  </a:lnTo>
                  <a:lnTo>
                    <a:pt x="286" y="114"/>
                  </a:lnTo>
                  <a:lnTo>
                    <a:pt x="283" y="116"/>
                  </a:lnTo>
                  <a:lnTo>
                    <a:pt x="281" y="117"/>
                  </a:lnTo>
                  <a:lnTo>
                    <a:pt x="275" y="119"/>
                  </a:lnTo>
                  <a:lnTo>
                    <a:pt x="275" y="119"/>
                  </a:lnTo>
                  <a:lnTo>
                    <a:pt x="268" y="120"/>
                  </a:lnTo>
                  <a:lnTo>
                    <a:pt x="261" y="124"/>
                  </a:lnTo>
                  <a:lnTo>
                    <a:pt x="261" y="124"/>
                  </a:lnTo>
                  <a:lnTo>
                    <a:pt x="257" y="127"/>
                  </a:lnTo>
                  <a:lnTo>
                    <a:pt x="253" y="130"/>
                  </a:lnTo>
                  <a:lnTo>
                    <a:pt x="246" y="137"/>
                  </a:lnTo>
                  <a:lnTo>
                    <a:pt x="246" y="137"/>
                  </a:lnTo>
                  <a:lnTo>
                    <a:pt x="238" y="145"/>
                  </a:lnTo>
                  <a:lnTo>
                    <a:pt x="238" y="145"/>
                  </a:lnTo>
                  <a:lnTo>
                    <a:pt x="231" y="152"/>
                  </a:lnTo>
                  <a:lnTo>
                    <a:pt x="231" y="152"/>
                  </a:lnTo>
                  <a:lnTo>
                    <a:pt x="219" y="163"/>
                  </a:lnTo>
                  <a:lnTo>
                    <a:pt x="208" y="173"/>
                  </a:lnTo>
                  <a:lnTo>
                    <a:pt x="204" y="178"/>
                  </a:lnTo>
                  <a:lnTo>
                    <a:pt x="202" y="184"/>
                  </a:lnTo>
                  <a:lnTo>
                    <a:pt x="201" y="189"/>
                  </a:lnTo>
                  <a:lnTo>
                    <a:pt x="201" y="194"/>
                  </a:lnTo>
                  <a:lnTo>
                    <a:pt x="201" y="194"/>
                  </a:lnTo>
                  <a:lnTo>
                    <a:pt x="203" y="197"/>
                  </a:lnTo>
                  <a:lnTo>
                    <a:pt x="205" y="199"/>
                  </a:lnTo>
                  <a:lnTo>
                    <a:pt x="208" y="201"/>
                  </a:lnTo>
                  <a:lnTo>
                    <a:pt x="212" y="203"/>
                  </a:lnTo>
                  <a:lnTo>
                    <a:pt x="223" y="205"/>
                  </a:lnTo>
                  <a:lnTo>
                    <a:pt x="237" y="206"/>
                  </a:lnTo>
                  <a:lnTo>
                    <a:pt x="240" y="205"/>
                  </a:lnTo>
                  <a:lnTo>
                    <a:pt x="240" y="205"/>
                  </a:lnTo>
                  <a:lnTo>
                    <a:pt x="251" y="205"/>
                  </a:lnTo>
                  <a:lnTo>
                    <a:pt x="261" y="204"/>
                  </a:lnTo>
                  <a:lnTo>
                    <a:pt x="281" y="201"/>
                  </a:lnTo>
                  <a:lnTo>
                    <a:pt x="281" y="201"/>
                  </a:lnTo>
                  <a:lnTo>
                    <a:pt x="306" y="197"/>
                  </a:lnTo>
                  <a:lnTo>
                    <a:pt x="306" y="197"/>
                  </a:lnTo>
                  <a:lnTo>
                    <a:pt x="308" y="197"/>
                  </a:lnTo>
                  <a:lnTo>
                    <a:pt x="308" y="197"/>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grpSp>
    </p:spTree>
    <p:extLst>
      <p:ext uri="{BB962C8B-B14F-4D97-AF65-F5344CB8AC3E}">
        <p14:creationId xmlns:p14="http://schemas.microsoft.com/office/powerpoint/2010/main" val="2553649894"/>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iterate type="lt">
                                    <p:tmPct val="10000"/>
                                  </p:iterate>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par>
                          <p:cTn id="9" fill="hold">
                            <p:stCondLst>
                              <p:cond delay="650"/>
                            </p:stCondLst>
                            <p:childTnLst>
                              <p:par>
                                <p:cTn id="10" presetID="2" presetClass="entr" presetSubtype="2" decel="100000" fill="hold" grpId="0" nodeType="afterEffect">
                                  <p:stCondLst>
                                    <p:cond delay="0"/>
                                  </p:stCondLst>
                                  <p:iterate type="lt">
                                    <p:tmPct val="10000"/>
                                  </p:iterate>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par>
                          <p:cTn id="14" fill="hold">
                            <p:stCondLst>
                              <p:cond delay="1300"/>
                            </p:stCondLst>
                            <p:childTnLst>
                              <p:par>
                                <p:cTn id="15" presetID="6" presetClass="entr" presetSubtype="16" fill="hold" nodeType="afterEffect">
                                  <p:stCondLst>
                                    <p:cond delay="0"/>
                                  </p:stCondLst>
                                  <p:childTnLst>
                                    <p:set>
                                      <p:cBhvr>
                                        <p:cTn id="16" dur="1" fill="hold">
                                          <p:stCondLst>
                                            <p:cond delay="0"/>
                                          </p:stCondLst>
                                        </p:cTn>
                                        <p:tgtEl>
                                          <p:spTgt spid="90"/>
                                        </p:tgtEl>
                                        <p:attrNameLst>
                                          <p:attrName>style.visibility</p:attrName>
                                        </p:attrNameLst>
                                      </p:cBhvr>
                                      <p:to>
                                        <p:strVal val="visible"/>
                                      </p:to>
                                    </p:set>
                                    <p:animEffect transition="in" filter="circle(in)">
                                      <p:cBhvr>
                                        <p:cTn id="17" dur="1000"/>
                                        <p:tgtEl>
                                          <p:spTgt spid="90"/>
                                        </p:tgtEl>
                                      </p:cBhvr>
                                    </p:animEffect>
                                  </p:childTnLst>
                                </p:cTn>
                              </p:par>
                            </p:childTnLst>
                          </p:cTn>
                        </p:par>
                        <p:par>
                          <p:cTn id="18" fill="hold">
                            <p:stCondLst>
                              <p:cond delay="2300"/>
                            </p:stCondLst>
                            <p:childTnLst>
                              <p:par>
                                <p:cTn id="19" presetID="10" presetClass="entr" presetSubtype="0" fill="hold" nodeType="afterEffect">
                                  <p:stCondLst>
                                    <p:cond delay="0"/>
                                  </p:stCondLst>
                                  <p:childTnLst>
                                    <p:set>
                                      <p:cBhvr>
                                        <p:cTn id="20" dur="1" fill="hold">
                                          <p:stCondLst>
                                            <p:cond delay="0"/>
                                          </p:stCondLst>
                                        </p:cTn>
                                        <p:tgtEl>
                                          <p:spTgt spid="22"/>
                                        </p:tgtEl>
                                        <p:attrNameLst>
                                          <p:attrName>style.visibility</p:attrName>
                                        </p:attrNameLst>
                                      </p:cBhvr>
                                      <p:to>
                                        <p:strVal val="visible"/>
                                      </p:to>
                                    </p:set>
                                    <p:animEffect transition="in" filter="fade">
                                      <p:cBhvr>
                                        <p:cTn id="21" dur="500"/>
                                        <p:tgtEl>
                                          <p:spTgt spid="22"/>
                                        </p:tgtEl>
                                      </p:cBhvr>
                                    </p:animEffect>
                                  </p:childTnLst>
                                </p:cTn>
                              </p:par>
                            </p:childTnLst>
                          </p:cTn>
                        </p:par>
                        <p:par>
                          <p:cTn id="22" fill="hold">
                            <p:stCondLst>
                              <p:cond delay="2800"/>
                            </p:stCondLst>
                            <p:childTnLst>
                              <p:par>
                                <p:cTn id="23" presetID="10" presetClass="entr" presetSubtype="0" fill="hold" grpId="0" nodeType="after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500"/>
                                        <p:tgtEl>
                                          <p:spTgt spid="6"/>
                                        </p:tgtEl>
                                      </p:cBhvr>
                                    </p:animEffect>
                                  </p:childTnLst>
                                </p:cTn>
                              </p:par>
                            </p:childTnLst>
                          </p:cTn>
                        </p:par>
                        <p:par>
                          <p:cTn id="26" fill="hold">
                            <p:stCondLst>
                              <p:cond delay="3300"/>
                            </p:stCondLst>
                            <p:childTnLst>
                              <p:par>
                                <p:cTn id="27" presetID="2" presetClass="entr" presetSubtype="8" decel="100000" fill="hold" nodeType="afterEffect">
                                  <p:stCondLst>
                                    <p:cond delay="0"/>
                                  </p:stCondLst>
                                  <p:childTnLst>
                                    <p:set>
                                      <p:cBhvr>
                                        <p:cTn id="28" dur="1" fill="hold">
                                          <p:stCondLst>
                                            <p:cond delay="0"/>
                                          </p:stCondLst>
                                        </p:cTn>
                                        <p:tgtEl>
                                          <p:spTgt spid="91"/>
                                        </p:tgtEl>
                                        <p:attrNameLst>
                                          <p:attrName>style.visibility</p:attrName>
                                        </p:attrNameLst>
                                      </p:cBhvr>
                                      <p:to>
                                        <p:strVal val="visible"/>
                                      </p:to>
                                    </p:set>
                                    <p:anim calcmode="lin" valueType="num">
                                      <p:cBhvr additive="base">
                                        <p:cTn id="29" dur="500" fill="hold"/>
                                        <p:tgtEl>
                                          <p:spTgt spid="91"/>
                                        </p:tgtEl>
                                        <p:attrNameLst>
                                          <p:attrName>ppt_x</p:attrName>
                                        </p:attrNameLst>
                                      </p:cBhvr>
                                      <p:tavLst>
                                        <p:tav tm="0">
                                          <p:val>
                                            <p:strVal val="0-#ppt_w/2"/>
                                          </p:val>
                                        </p:tav>
                                        <p:tav tm="100000">
                                          <p:val>
                                            <p:strVal val="#ppt_x"/>
                                          </p:val>
                                        </p:tav>
                                      </p:tavLst>
                                    </p:anim>
                                    <p:anim calcmode="lin" valueType="num">
                                      <p:cBhvr additive="base">
                                        <p:cTn id="30" dur="500" fill="hold"/>
                                        <p:tgtEl>
                                          <p:spTgt spid="91"/>
                                        </p:tgtEl>
                                        <p:attrNameLst>
                                          <p:attrName>ppt_y</p:attrName>
                                        </p:attrNameLst>
                                      </p:cBhvr>
                                      <p:tavLst>
                                        <p:tav tm="0">
                                          <p:val>
                                            <p:strVal val="#ppt_y"/>
                                          </p:val>
                                        </p:tav>
                                        <p:tav tm="100000">
                                          <p:val>
                                            <p:strVal val="#ppt_y"/>
                                          </p:val>
                                        </p:tav>
                                      </p:tavLst>
                                    </p:anim>
                                  </p:childTnLst>
                                </p:cTn>
                              </p:par>
                            </p:childTnLst>
                          </p:cTn>
                        </p:par>
                        <p:par>
                          <p:cTn id="31" fill="hold">
                            <p:stCondLst>
                              <p:cond delay="3800"/>
                            </p:stCondLst>
                            <p:childTnLst>
                              <p:par>
                                <p:cTn id="32" presetID="10" presetClass="entr" presetSubtype="0" fill="hold" grpId="0" nodeType="after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fade">
                                      <p:cBhvr>
                                        <p:cTn id="34" dur="500"/>
                                        <p:tgtEl>
                                          <p:spTgt spid="8"/>
                                        </p:tgtEl>
                                      </p:cBhvr>
                                    </p:animEffect>
                                  </p:childTnLst>
                                </p:cTn>
                              </p:par>
                            </p:childTnLst>
                          </p:cTn>
                        </p:par>
                        <p:par>
                          <p:cTn id="35" fill="hold">
                            <p:stCondLst>
                              <p:cond delay="4300"/>
                            </p:stCondLst>
                            <p:childTnLst>
                              <p:par>
                                <p:cTn id="36" presetID="2" presetClass="entr" presetSubtype="8" decel="100000" fill="hold" nodeType="afterEffect">
                                  <p:stCondLst>
                                    <p:cond delay="0"/>
                                  </p:stCondLst>
                                  <p:childTnLst>
                                    <p:set>
                                      <p:cBhvr>
                                        <p:cTn id="37" dur="1" fill="hold">
                                          <p:stCondLst>
                                            <p:cond delay="0"/>
                                          </p:stCondLst>
                                        </p:cTn>
                                        <p:tgtEl>
                                          <p:spTgt spid="92"/>
                                        </p:tgtEl>
                                        <p:attrNameLst>
                                          <p:attrName>style.visibility</p:attrName>
                                        </p:attrNameLst>
                                      </p:cBhvr>
                                      <p:to>
                                        <p:strVal val="visible"/>
                                      </p:to>
                                    </p:set>
                                    <p:anim calcmode="lin" valueType="num">
                                      <p:cBhvr additive="base">
                                        <p:cTn id="38" dur="500" fill="hold"/>
                                        <p:tgtEl>
                                          <p:spTgt spid="92"/>
                                        </p:tgtEl>
                                        <p:attrNameLst>
                                          <p:attrName>ppt_x</p:attrName>
                                        </p:attrNameLst>
                                      </p:cBhvr>
                                      <p:tavLst>
                                        <p:tav tm="0">
                                          <p:val>
                                            <p:strVal val="0-#ppt_w/2"/>
                                          </p:val>
                                        </p:tav>
                                        <p:tav tm="100000">
                                          <p:val>
                                            <p:strVal val="#ppt_x"/>
                                          </p:val>
                                        </p:tav>
                                      </p:tavLst>
                                    </p:anim>
                                    <p:anim calcmode="lin" valueType="num">
                                      <p:cBhvr additive="base">
                                        <p:cTn id="39" dur="500" fill="hold"/>
                                        <p:tgtEl>
                                          <p:spTgt spid="92"/>
                                        </p:tgtEl>
                                        <p:attrNameLst>
                                          <p:attrName>ppt_y</p:attrName>
                                        </p:attrNameLst>
                                      </p:cBhvr>
                                      <p:tavLst>
                                        <p:tav tm="0">
                                          <p:val>
                                            <p:strVal val="#ppt_y"/>
                                          </p:val>
                                        </p:tav>
                                        <p:tav tm="100000">
                                          <p:val>
                                            <p:strVal val="#ppt_y"/>
                                          </p:val>
                                        </p:tav>
                                      </p:tavLst>
                                    </p:anim>
                                  </p:childTnLst>
                                </p:cTn>
                              </p:par>
                            </p:childTnLst>
                          </p:cTn>
                        </p:par>
                        <p:par>
                          <p:cTn id="40" fill="hold">
                            <p:stCondLst>
                              <p:cond delay="4800"/>
                            </p:stCondLst>
                            <p:childTnLst>
                              <p:par>
                                <p:cTn id="41" presetID="10" presetClass="entr" presetSubtype="0" fill="hold" grpId="0" nodeType="afterEffect">
                                  <p:stCondLst>
                                    <p:cond delay="0"/>
                                  </p:stCondLst>
                                  <p:childTnLst>
                                    <p:set>
                                      <p:cBhvr>
                                        <p:cTn id="42" dur="1" fill="hold">
                                          <p:stCondLst>
                                            <p:cond delay="0"/>
                                          </p:stCondLst>
                                        </p:cTn>
                                        <p:tgtEl>
                                          <p:spTgt spid="7"/>
                                        </p:tgtEl>
                                        <p:attrNameLst>
                                          <p:attrName>style.visibility</p:attrName>
                                        </p:attrNameLst>
                                      </p:cBhvr>
                                      <p:to>
                                        <p:strVal val="visible"/>
                                      </p:to>
                                    </p:set>
                                    <p:animEffect transition="in" filter="fade">
                                      <p:cBhvr>
                                        <p:cTn id="43" dur="500"/>
                                        <p:tgtEl>
                                          <p:spTgt spid="7"/>
                                        </p:tgtEl>
                                      </p:cBhvr>
                                    </p:animEffect>
                                  </p:childTnLst>
                                </p:cTn>
                              </p:par>
                            </p:childTnLst>
                          </p:cTn>
                        </p:par>
                        <p:par>
                          <p:cTn id="44" fill="hold">
                            <p:stCondLst>
                              <p:cond delay="5300"/>
                            </p:stCondLst>
                            <p:childTnLst>
                              <p:par>
                                <p:cTn id="45" presetID="2" presetClass="entr" presetSubtype="2" decel="100000" fill="hold" nodeType="afterEffect">
                                  <p:stCondLst>
                                    <p:cond delay="0"/>
                                  </p:stCondLst>
                                  <p:childTnLst>
                                    <p:set>
                                      <p:cBhvr>
                                        <p:cTn id="46" dur="1" fill="hold">
                                          <p:stCondLst>
                                            <p:cond delay="0"/>
                                          </p:stCondLst>
                                        </p:cTn>
                                        <p:tgtEl>
                                          <p:spTgt spid="93"/>
                                        </p:tgtEl>
                                        <p:attrNameLst>
                                          <p:attrName>style.visibility</p:attrName>
                                        </p:attrNameLst>
                                      </p:cBhvr>
                                      <p:to>
                                        <p:strVal val="visible"/>
                                      </p:to>
                                    </p:set>
                                    <p:anim calcmode="lin" valueType="num">
                                      <p:cBhvr additive="base">
                                        <p:cTn id="47" dur="500" fill="hold"/>
                                        <p:tgtEl>
                                          <p:spTgt spid="93"/>
                                        </p:tgtEl>
                                        <p:attrNameLst>
                                          <p:attrName>ppt_x</p:attrName>
                                        </p:attrNameLst>
                                      </p:cBhvr>
                                      <p:tavLst>
                                        <p:tav tm="0">
                                          <p:val>
                                            <p:strVal val="1+#ppt_w/2"/>
                                          </p:val>
                                        </p:tav>
                                        <p:tav tm="100000">
                                          <p:val>
                                            <p:strVal val="#ppt_x"/>
                                          </p:val>
                                        </p:tav>
                                      </p:tavLst>
                                    </p:anim>
                                    <p:anim calcmode="lin" valueType="num">
                                      <p:cBhvr additive="base">
                                        <p:cTn id="48" dur="500" fill="hold"/>
                                        <p:tgtEl>
                                          <p:spTgt spid="93"/>
                                        </p:tgtEl>
                                        <p:attrNameLst>
                                          <p:attrName>ppt_y</p:attrName>
                                        </p:attrNameLst>
                                      </p:cBhvr>
                                      <p:tavLst>
                                        <p:tav tm="0">
                                          <p:val>
                                            <p:strVal val="#ppt_y"/>
                                          </p:val>
                                        </p:tav>
                                        <p:tav tm="100000">
                                          <p:val>
                                            <p:strVal val="#ppt_y"/>
                                          </p:val>
                                        </p:tav>
                                      </p:tavLst>
                                    </p:anim>
                                  </p:childTnLst>
                                </p:cTn>
                              </p:par>
                            </p:childTnLst>
                          </p:cTn>
                        </p:par>
                        <p:par>
                          <p:cTn id="49" fill="hold">
                            <p:stCondLst>
                              <p:cond delay="5800"/>
                            </p:stCondLst>
                            <p:childTnLst>
                              <p:par>
                                <p:cTn id="50" presetID="10" presetClass="entr" presetSubtype="0" fill="hold" grpId="0" nodeType="afterEffect">
                                  <p:stCondLst>
                                    <p:cond delay="0"/>
                                  </p:stCondLst>
                                  <p:childTnLst>
                                    <p:set>
                                      <p:cBhvr>
                                        <p:cTn id="51" dur="1" fill="hold">
                                          <p:stCondLst>
                                            <p:cond delay="0"/>
                                          </p:stCondLst>
                                        </p:cTn>
                                        <p:tgtEl>
                                          <p:spTgt spid="9"/>
                                        </p:tgtEl>
                                        <p:attrNameLst>
                                          <p:attrName>style.visibility</p:attrName>
                                        </p:attrNameLst>
                                      </p:cBhvr>
                                      <p:to>
                                        <p:strVal val="visible"/>
                                      </p:to>
                                    </p:set>
                                    <p:animEffect transition="in" filter="fade">
                                      <p:cBhvr>
                                        <p:cTn id="52" dur="500"/>
                                        <p:tgtEl>
                                          <p:spTgt spid="9"/>
                                        </p:tgtEl>
                                      </p:cBhvr>
                                    </p:animEffect>
                                  </p:childTnLst>
                                </p:cTn>
                              </p:par>
                            </p:childTnLst>
                          </p:cTn>
                        </p:par>
                        <p:par>
                          <p:cTn id="53" fill="hold">
                            <p:stCondLst>
                              <p:cond delay="6300"/>
                            </p:stCondLst>
                            <p:childTnLst>
                              <p:par>
                                <p:cTn id="54" presetID="2" presetClass="entr" presetSubtype="2" decel="100000" fill="hold" nodeType="afterEffect">
                                  <p:stCondLst>
                                    <p:cond delay="0"/>
                                  </p:stCondLst>
                                  <p:childTnLst>
                                    <p:set>
                                      <p:cBhvr>
                                        <p:cTn id="55" dur="1" fill="hold">
                                          <p:stCondLst>
                                            <p:cond delay="0"/>
                                          </p:stCondLst>
                                        </p:cTn>
                                        <p:tgtEl>
                                          <p:spTgt spid="94"/>
                                        </p:tgtEl>
                                        <p:attrNameLst>
                                          <p:attrName>style.visibility</p:attrName>
                                        </p:attrNameLst>
                                      </p:cBhvr>
                                      <p:to>
                                        <p:strVal val="visible"/>
                                      </p:to>
                                    </p:set>
                                    <p:anim calcmode="lin" valueType="num">
                                      <p:cBhvr additive="base">
                                        <p:cTn id="56" dur="500" fill="hold"/>
                                        <p:tgtEl>
                                          <p:spTgt spid="94"/>
                                        </p:tgtEl>
                                        <p:attrNameLst>
                                          <p:attrName>ppt_x</p:attrName>
                                        </p:attrNameLst>
                                      </p:cBhvr>
                                      <p:tavLst>
                                        <p:tav tm="0">
                                          <p:val>
                                            <p:strVal val="1+#ppt_w/2"/>
                                          </p:val>
                                        </p:tav>
                                        <p:tav tm="100000">
                                          <p:val>
                                            <p:strVal val="#ppt_x"/>
                                          </p:val>
                                        </p:tav>
                                      </p:tavLst>
                                    </p:anim>
                                    <p:anim calcmode="lin" valueType="num">
                                      <p:cBhvr additive="base">
                                        <p:cTn id="57" dur="500" fill="hold"/>
                                        <p:tgtEl>
                                          <p:spTgt spid="9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2"/>
                        </p:tgtEl>
                        <p:attrNameLst>
                          <p:attrName>style.visibility</p:attrName>
                        </p:attrNameLst>
                      </p:cBhvr>
                      <p:to>
                        <p:strVal val="visible"/>
                      </p:to>
                    </p:set>
                    <p:anim calcmode="lin" valueType="num">
                      <p:cBhvr additive="base">
                        <p:cTn dur="500" fill="hold"/>
                        <p:tgtEl>
                          <p:spTgt spid="2"/>
                        </p:tgtEl>
                        <p:attrNameLst>
                          <p:attrName>ppt_x</p:attrName>
                        </p:attrNameLst>
                      </p:cBhvr>
                      <p:tavLst>
                        <p:tav tm="0">
                          <p:val>
                            <p:strVal val="1+#ppt_w/2"/>
                          </p:val>
                        </p:tav>
                        <p:tav tm="100000">
                          <p:val>
                            <p:strVal val="#ppt_x"/>
                          </p:val>
                        </p:tav>
                      </p:tavLst>
                    </p:anim>
                    <p:anim calcmode="lin" valueType="num">
                      <p:cBhvr additive="base">
                        <p:cTn dur="500" fill="hold"/>
                        <p:tgtEl>
                          <p:spTgt spid="2"/>
                        </p:tgtEl>
                        <p:attrNameLst>
                          <p:attrName>ppt_y</p:attrName>
                        </p:attrNameLst>
                      </p:cBhvr>
                      <p:tavLst>
                        <p:tav tm="0">
                          <p:val>
                            <p:strVal val="#ppt_y"/>
                          </p:val>
                        </p:tav>
                        <p:tav tm="100000">
                          <p:val>
                            <p:strVal val="#ppt_y"/>
                          </p:val>
                        </p:tav>
                      </p:tavLst>
                    </p:anim>
                  </p:childTnLst>
                </p:cTn>
              </p:par>
            </p:tnLst>
          </p:tmpl>
        </p:tmplLst>
      </p:bldP>
      <p:bldP spid="3"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1+#ppt_w/2"/>
                          </p:val>
                        </p:tav>
                        <p:tav tm="100000">
                          <p:val>
                            <p:strVal val="#ppt_x"/>
                          </p:val>
                        </p:tav>
                      </p:tavLst>
                    </p:anim>
                    <p:anim calcmode="lin" valueType="num">
                      <p:cBhvr additive="base">
                        <p:cTn dur="500" fill="hold"/>
                        <p:tgtEl>
                          <p:spTgt spid="3"/>
                        </p:tgtEl>
                        <p:attrNameLst>
                          <p:attrName>ppt_y</p:attrName>
                        </p:attrNameLst>
                      </p:cBhvr>
                      <p:tavLst>
                        <p:tav tm="0">
                          <p:val>
                            <p:strVal val="#ppt_y"/>
                          </p:val>
                        </p:tav>
                        <p:tav tm="100000">
                          <p:val>
                            <p:strVal val="#ppt_y"/>
                          </p:val>
                        </p:tav>
                      </p:tavLst>
                    </p:anim>
                  </p:childTnLst>
                </p:cTn>
              </p:par>
            </p:tnLst>
          </p:tmpl>
        </p:tmplLst>
      </p:bldP>
      <p:bldP spid="6" grpId="0"/>
      <p:bldP spid="7" grpId="0"/>
      <p:bldP spid="8" grpId="0"/>
      <p:bldP spid="9" grpId="0"/>
    </p:bldLst>
  </p:timing>
</p:sld>
</file>

<file path=ppt/tags/tag1.xml><?xml version="1.0" encoding="utf-8"?>
<p:tagLst xmlns:a="http://schemas.openxmlformats.org/drawingml/2006/main" xmlns:r="http://schemas.openxmlformats.org/officeDocument/2006/relationships" xmlns:p="http://schemas.openxmlformats.org/presentationml/2006/main">
  <p:tag name="PA" val="v3.0.0"/>
</p:tagLst>
</file>

<file path=ppt/tags/tag2.xml><?xml version="1.0" encoding="utf-8"?>
<p:tagLst xmlns:a="http://schemas.openxmlformats.org/drawingml/2006/main" xmlns:r="http://schemas.openxmlformats.org/officeDocument/2006/relationships" xmlns:p="http://schemas.openxmlformats.org/presentationml/2006/main">
  <p:tag name="PA" val="v3.0.0"/>
</p:tagLst>
</file>

<file path=ppt/tags/tag3.xml><?xml version="1.0" encoding="utf-8"?>
<p:tagLst xmlns:a="http://schemas.openxmlformats.org/drawingml/2006/main" xmlns:r="http://schemas.openxmlformats.org/officeDocument/2006/relationships" xmlns:p="http://schemas.openxmlformats.org/presentationml/2006/main">
  <p:tag name="PA" val="v3.0.0"/>
</p:tagLst>
</file>

<file path=ppt/tags/tag4.xml><?xml version="1.0" encoding="utf-8"?>
<p:tagLst xmlns:a="http://schemas.openxmlformats.org/drawingml/2006/main" xmlns:r="http://schemas.openxmlformats.org/officeDocument/2006/relationships" xmlns:p="http://schemas.openxmlformats.org/presentationml/2006/main">
  <p:tag name="PA" val="v3.0.0"/>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1683</TotalTime>
  <Words>2910</Words>
  <Application>Microsoft Office PowerPoint</Application>
  <PresentationFormat>宽屏</PresentationFormat>
  <Paragraphs>310</Paragraphs>
  <Slides>36</Slides>
  <Notes>0</Notes>
  <HiddenSlides>0</HiddenSlides>
  <MMClips>1</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36</vt:i4>
      </vt:variant>
    </vt:vector>
  </HeadingPairs>
  <TitlesOfParts>
    <vt:vector size="52" baseType="lpstr">
      <vt:lpstr>Chelsea</vt:lpstr>
      <vt:lpstr>Helvetica Light</vt:lpstr>
      <vt:lpstr>UKIJ Qolyazma</vt:lpstr>
      <vt:lpstr>方正静蕾简体</vt:lpstr>
      <vt:lpstr>方正兰亭超细黑简体</vt:lpstr>
      <vt:lpstr>方正清刻本悦宋简体</vt:lpstr>
      <vt:lpstr>华康少女文字W5(P)</vt:lpstr>
      <vt:lpstr>华文细黑</vt:lpstr>
      <vt:lpstr>时尚中黑简体</vt:lpstr>
      <vt:lpstr>宋体</vt:lpstr>
      <vt:lpstr>微软雅黑</vt:lpstr>
      <vt:lpstr>Arial</vt:lpstr>
      <vt:lpstr>Calibri</vt:lpstr>
      <vt:lpstr>Calibri Light</vt:lpstr>
      <vt:lpstr>Segoe UI Semilight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https://shop58478898.taobao.com/</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https://shop58478898.taobao.com/</dc:title>
  <dc:creator>https://shop58478898.taobao.com/</dc:creator>
  <cp:lastModifiedBy>MICHAEL</cp:lastModifiedBy>
  <cp:revision>104</cp:revision>
  <dcterms:created xsi:type="dcterms:W3CDTF">2016-09-10T02:18:52Z</dcterms:created>
  <dcterms:modified xsi:type="dcterms:W3CDTF">2016-11-25T03:13:41Z</dcterms:modified>
</cp:coreProperties>
</file>